
<file path=[Content_Types].xml><?xml version="1.0" encoding="utf-8"?>
<Types xmlns="http://schemas.openxmlformats.org/package/2006/content-types">
  <Default Extension="png" ContentType="image/png"/>
  <Default Extension="jpeg" ContentType="image/jpeg"/>
  <Default Extension="wmf" ContentType="image/x-wmf"/>
  <Default Extension="rels" ContentType="application/vnd.openxmlformats-package.relationships+xml"/>
  <Default Extension="xml" ContentType="application/xml"/>
  <Default Extension="gif" ContentType="image/gi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sldIdLst>
    <p:sldId id="257" r:id="rId2"/>
    <p:sldId id="258" r:id="rId3"/>
    <p:sldId id="259" r:id="rId4"/>
    <p:sldId id="260" r:id="rId5"/>
    <p:sldId id="261" r:id="rId6"/>
    <p:sldId id="262" r:id="rId7"/>
    <p:sldId id="263" r:id="rId8"/>
    <p:sldId id="264" r:id="rId9"/>
    <p:sldId id="265" r:id="rId10"/>
    <p:sldId id="266" r:id="rId11"/>
    <p:sldId id="267" r:id="rId12"/>
    <p:sldId id="268" r:id="rId13"/>
    <p:sldId id="269" r:id="rId14"/>
    <p:sldId id="270" r:id="rId15"/>
    <p:sldId id="271" r:id="rId16"/>
    <p:sldId id="272" r:id="rId17"/>
    <p:sldId id="273" r:id="rId18"/>
    <p:sldId id="274" r:id="rId19"/>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4" autoAdjust="0"/>
    <p:restoredTop sz="94660"/>
  </p:normalViewPr>
  <p:slideViewPr>
    <p:cSldViewPr snapToGrid="0">
      <p:cViewPr varScale="1">
        <p:scale>
          <a:sx n="91" d="100"/>
          <a:sy n="91" d="100"/>
        </p:scale>
        <p:origin x="534" y="90"/>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3" Type="http://schemas.openxmlformats.org/officeDocument/2006/relationships/slide" Target="slides/slide2.xml"/><Relationship Id="rId21" Type="http://schemas.openxmlformats.org/officeDocument/2006/relationships/viewProps" Target="view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tableStyles" Target="tableStyles.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theme" Target="theme/theme1.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smtClean="0"/>
              <a:t>Click to edit Master title style</a:t>
            </a:r>
            <a:endParaRPr lang="en-US"/>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C6493FFB-7A9D-4014-9743-E3574FC24F4C}" type="datetimeFigureOut">
              <a:rPr lang="en-US" smtClean="0"/>
              <a:t>2/22/2025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88A046E-1E52-4420-A211-A5DC3C7B3EDC}" type="slidenum">
              <a:rPr lang="en-US" smtClean="0"/>
              <a:t>‹#›</a:t>
            </a:fld>
            <a:endParaRPr lang="en-US"/>
          </a:p>
        </p:txBody>
      </p:sp>
    </p:spTree>
    <p:extLst>
      <p:ext uri="{BB962C8B-B14F-4D97-AF65-F5344CB8AC3E}">
        <p14:creationId xmlns:p14="http://schemas.microsoft.com/office/powerpoint/2010/main" val="25357558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C6493FFB-7A9D-4014-9743-E3574FC24F4C}" type="datetimeFigureOut">
              <a:rPr lang="en-US" smtClean="0"/>
              <a:t>2/22/2025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88A046E-1E52-4420-A211-A5DC3C7B3EDC}" type="slidenum">
              <a:rPr lang="en-US" smtClean="0"/>
              <a:t>‹#›</a:t>
            </a:fld>
            <a:endParaRPr lang="en-US"/>
          </a:p>
        </p:txBody>
      </p:sp>
    </p:spTree>
    <p:extLst>
      <p:ext uri="{BB962C8B-B14F-4D97-AF65-F5344CB8AC3E}">
        <p14:creationId xmlns:p14="http://schemas.microsoft.com/office/powerpoint/2010/main" val="207979803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C6493FFB-7A9D-4014-9743-E3574FC24F4C}" type="datetimeFigureOut">
              <a:rPr lang="en-US" smtClean="0"/>
              <a:t>2/22/2025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88A046E-1E52-4420-A211-A5DC3C7B3EDC}" type="slidenum">
              <a:rPr lang="en-US" smtClean="0"/>
              <a:t>‹#›</a:t>
            </a:fld>
            <a:endParaRPr lang="en-US"/>
          </a:p>
        </p:txBody>
      </p:sp>
    </p:spTree>
    <p:extLst>
      <p:ext uri="{BB962C8B-B14F-4D97-AF65-F5344CB8AC3E}">
        <p14:creationId xmlns:p14="http://schemas.microsoft.com/office/powerpoint/2010/main" val="331779691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C6493FFB-7A9D-4014-9743-E3574FC24F4C}" type="datetimeFigureOut">
              <a:rPr lang="en-US" smtClean="0"/>
              <a:t>2/22/2025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88A046E-1E52-4420-A211-A5DC3C7B3EDC}" type="slidenum">
              <a:rPr lang="en-US" smtClean="0"/>
              <a:t>‹#›</a:t>
            </a:fld>
            <a:endParaRPr lang="en-US"/>
          </a:p>
        </p:txBody>
      </p:sp>
    </p:spTree>
    <p:extLst>
      <p:ext uri="{BB962C8B-B14F-4D97-AF65-F5344CB8AC3E}">
        <p14:creationId xmlns:p14="http://schemas.microsoft.com/office/powerpoint/2010/main" val="352202788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smtClean="0"/>
              <a:t>Click to edit Master title style</a:t>
            </a:r>
            <a:endParaRPr lang="en-US"/>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Edit Master text styles</a:t>
            </a:r>
          </a:p>
        </p:txBody>
      </p:sp>
      <p:sp>
        <p:nvSpPr>
          <p:cNvPr id="4" name="Date Placeholder 3"/>
          <p:cNvSpPr>
            <a:spLocks noGrp="1"/>
          </p:cNvSpPr>
          <p:nvPr>
            <p:ph type="dt" sz="half" idx="10"/>
          </p:nvPr>
        </p:nvSpPr>
        <p:spPr/>
        <p:txBody>
          <a:bodyPr/>
          <a:lstStyle/>
          <a:p>
            <a:fld id="{C6493FFB-7A9D-4014-9743-E3574FC24F4C}" type="datetimeFigureOut">
              <a:rPr lang="en-US" smtClean="0"/>
              <a:t>2/22/2025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88A046E-1E52-4420-A211-A5DC3C7B3EDC}" type="slidenum">
              <a:rPr lang="en-US" smtClean="0"/>
              <a:t>‹#›</a:t>
            </a:fld>
            <a:endParaRPr lang="en-US"/>
          </a:p>
        </p:txBody>
      </p:sp>
    </p:spTree>
    <p:extLst>
      <p:ext uri="{BB962C8B-B14F-4D97-AF65-F5344CB8AC3E}">
        <p14:creationId xmlns:p14="http://schemas.microsoft.com/office/powerpoint/2010/main" val="141974571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38200" y="1825625"/>
            <a:ext cx="5181600" cy="435133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72200" y="1825625"/>
            <a:ext cx="5181600" cy="435133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C6493FFB-7A9D-4014-9743-E3574FC24F4C}" type="datetimeFigureOut">
              <a:rPr lang="en-US" smtClean="0"/>
              <a:t>2/22/2025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88A046E-1E52-4420-A211-A5DC3C7B3EDC}" type="slidenum">
              <a:rPr lang="en-US" smtClean="0"/>
              <a:t>‹#›</a:t>
            </a:fld>
            <a:endParaRPr lang="en-US"/>
          </a:p>
        </p:txBody>
      </p:sp>
    </p:spTree>
    <p:extLst>
      <p:ext uri="{BB962C8B-B14F-4D97-AF65-F5344CB8AC3E}">
        <p14:creationId xmlns:p14="http://schemas.microsoft.com/office/powerpoint/2010/main" val="377087081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smtClean="0"/>
              <a:t>Click to edit Master title style</a:t>
            </a:r>
            <a:endParaRPr lang="en-US"/>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C6493FFB-7A9D-4014-9743-E3574FC24F4C}" type="datetimeFigureOut">
              <a:rPr lang="en-US" smtClean="0"/>
              <a:t>2/22/2025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88A046E-1E52-4420-A211-A5DC3C7B3EDC}" type="slidenum">
              <a:rPr lang="en-US" smtClean="0"/>
              <a:t>‹#›</a:t>
            </a:fld>
            <a:endParaRPr lang="en-US"/>
          </a:p>
        </p:txBody>
      </p:sp>
    </p:spTree>
    <p:extLst>
      <p:ext uri="{BB962C8B-B14F-4D97-AF65-F5344CB8AC3E}">
        <p14:creationId xmlns:p14="http://schemas.microsoft.com/office/powerpoint/2010/main" val="319977923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C6493FFB-7A9D-4014-9743-E3574FC24F4C}" type="datetimeFigureOut">
              <a:rPr lang="en-US" smtClean="0"/>
              <a:t>2/22/2025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88A046E-1E52-4420-A211-A5DC3C7B3EDC}" type="slidenum">
              <a:rPr lang="en-US" smtClean="0"/>
              <a:t>‹#›</a:t>
            </a:fld>
            <a:endParaRPr lang="en-US"/>
          </a:p>
        </p:txBody>
      </p:sp>
    </p:spTree>
    <p:extLst>
      <p:ext uri="{BB962C8B-B14F-4D97-AF65-F5344CB8AC3E}">
        <p14:creationId xmlns:p14="http://schemas.microsoft.com/office/powerpoint/2010/main" val="370787342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6493FFB-7A9D-4014-9743-E3574FC24F4C}" type="datetimeFigureOut">
              <a:rPr lang="en-US" smtClean="0"/>
              <a:t>2/22/2025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88A046E-1E52-4420-A211-A5DC3C7B3EDC}" type="slidenum">
              <a:rPr lang="en-US" smtClean="0"/>
              <a:t>‹#›</a:t>
            </a:fld>
            <a:endParaRPr lang="en-US"/>
          </a:p>
        </p:txBody>
      </p:sp>
    </p:spTree>
    <p:extLst>
      <p:ext uri="{BB962C8B-B14F-4D97-AF65-F5344CB8AC3E}">
        <p14:creationId xmlns:p14="http://schemas.microsoft.com/office/powerpoint/2010/main" val="208353038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Edit Master text styles</a:t>
            </a:r>
          </a:p>
        </p:txBody>
      </p:sp>
      <p:sp>
        <p:nvSpPr>
          <p:cNvPr id="5" name="Date Placeholder 4"/>
          <p:cNvSpPr>
            <a:spLocks noGrp="1"/>
          </p:cNvSpPr>
          <p:nvPr>
            <p:ph type="dt" sz="half" idx="10"/>
          </p:nvPr>
        </p:nvSpPr>
        <p:spPr/>
        <p:txBody>
          <a:bodyPr/>
          <a:lstStyle/>
          <a:p>
            <a:fld id="{C6493FFB-7A9D-4014-9743-E3574FC24F4C}" type="datetimeFigureOut">
              <a:rPr lang="en-US" smtClean="0"/>
              <a:t>2/22/2025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88A046E-1E52-4420-A211-A5DC3C7B3EDC}" type="slidenum">
              <a:rPr lang="en-US" smtClean="0"/>
              <a:t>‹#›</a:t>
            </a:fld>
            <a:endParaRPr lang="en-US"/>
          </a:p>
        </p:txBody>
      </p:sp>
    </p:spTree>
    <p:extLst>
      <p:ext uri="{BB962C8B-B14F-4D97-AF65-F5344CB8AC3E}">
        <p14:creationId xmlns:p14="http://schemas.microsoft.com/office/powerpoint/2010/main" val="253633252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Edit Master text styles</a:t>
            </a:r>
          </a:p>
        </p:txBody>
      </p:sp>
      <p:sp>
        <p:nvSpPr>
          <p:cNvPr id="5" name="Date Placeholder 4"/>
          <p:cNvSpPr>
            <a:spLocks noGrp="1"/>
          </p:cNvSpPr>
          <p:nvPr>
            <p:ph type="dt" sz="half" idx="10"/>
          </p:nvPr>
        </p:nvSpPr>
        <p:spPr/>
        <p:txBody>
          <a:bodyPr/>
          <a:lstStyle/>
          <a:p>
            <a:fld id="{C6493FFB-7A9D-4014-9743-E3574FC24F4C}" type="datetimeFigureOut">
              <a:rPr lang="en-US" smtClean="0"/>
              <a:t>2/22/2025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88A046E-1E52-4420-A211-A5DC3C7B3EDC}" type="slidenum">
              <a:rPr lang="en-US" smtClean="0"/>
              <a:t>‹#›</a:t>
            </a:fld>
            <a:endParaRPr lang="en-US"/>
          </a:p>
        </p:txBody>
      </p:sp>
    </p:spTree>
    <p:extLst>
      <p:ext uri="{BB962C8B-B14F-4D97-AF65-F5344CB8AC3E}">
        <p14:creationId xmlns:p14="http://schemas.microsoft.com/office/powerpoint/2010/main" val="176223230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6493FFB-7A9D-4014-9743-E3574FC24F4C}" type="datetimeFigureOut">
              <a:rPr lang="en-US" smtClean="0"/>
              <a:t>2/22/2025</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88A046E-1E52-4420-A211-A5DC3C7B3EDC}" type="slidenum">
              <a:rPr lang="en-US" smtClean="0"/>
              <a:t>‹#›</a:t>
            </a:fld>
            <a:endParaRPr lang="en-US"/>
          </a:p>
        </p:txBody>
      </p:sp>
    </p:spTree>
    <p:extLst>
      <p:ext uri="{BB962C8B-B14F-4D97-AF65-F5344CB8AC3E}">
        <p14:creationId xmlns:p14="http://schemas.microsoft.com/office/powerpoint/2010/main" val="768678180"/>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slide" Target="slide17.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slide" Target="slide17.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slide" Target="slide17.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slide" Target="slide17.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slide" Target="slide17.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1.jpeg"/><Relationship Id="rId1" Type="http://schemas.openxmlformats.org/officeDocument/2006/relationships/slideLayout" Target="../slideLayouts/slideLayout2.xml"/><Relationship Id="rId6" Type="http://schemas.openxmlformats.org/officeDocument/2006/relationships/image" Target="../media/image35.gif"/><Relationship Id="rId5" Type="http://schemas.openxmlformats.org/officeDocument/2006/relationships/image" Target="../media/image34.png"/><Relationship Id="rId4" Type="http://schemas.openxmlformats.org/officeDocument/2006/relationships/image" Target="../media/image33.png"/></Relationships>
</file>

<file path=ppt/slides/_rels/slide16.xml.rels><?xml version="1.0" encoding="UTF-8" standalone="yes"?>
<Relationships xmlns="http://schemas.openxmlformats.org/package/2006/relationships"><Relationship Id="rId3" Type="http://schemas.openxmlformats.org/officeDocument/2006/relationships/image" Target="../media/image37.gif"/><Relationship Id="rId2" Type="http://schemas.openxmlformats.org/officeDocument/2006/relationships/image" Target="../media/image36.gif"/><Relationship Id="rId1" Type="http://schemas.openxmlformats.org/officeDocument/2006/relationships/slideLayout" Target="../slideLayouts/slideLayout2.xml"/><Relationship Id="rId4" Type="http://schemas.openxmlformats.org/officeDocument/2006/relationships/image" Target="../media/image38.jpeg"/></Relationships>
</file>

<file path=ppt/slides/_rels/slide1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8" Type="http://schemas.openxmlformats.org/officeDocument/2006/relationships/image" Target="../media/image9.wmf"/><Relationship Id="rId13" Type="http://schemas.openxmlformats.org/officeDocument/2006/relationships/image" Target="../media/image14.gif"/><Relationship Id="rId18" Type="http://schemas.openxmlformats.org/officeDocument/2006/relationships/image" Target="../media/image19.jpeg"/><Relationship Id="rId3" Type="http://schemas.openxmlformats.org/officeDocument/2006/relationships/image" Target="../media/image4.gif"/><Relationship Id="rId7" Type="http://schemas.openxmlformats.org/officeDocument/2006/relationships/image" Target="../media/image8.gif"/><Relationship Id="rId12" Type="http://schemas.openxmlformats.org/officeDocument/2006/relationships/image" Target="../media/image13.gif"/><Relationship Id="rId17" Type="http://schemas.openxmlformats.org/officeDocument/2006/relationships/image" Target="../media/image18.jpeg"/><Relationship Id="rId2" Type="http://schemas.openxmlformats.org/officeDocument/2006/relationships/image" Target="../media/image3.gif"/><Relationship Id="rId16" Type="http://schemas.openxmlformats.org/officeDocument/2006/relationships/image" Target="../media/image17.jpeg"/><Relationship Id="rId1" Type="http://schemas.openxmlformats.org/officeDocument/2006/relationships/slideLayout" Target="../slideLayouts/slideLayout7.xml"/><Relationship Id="rId6" Type="http://schemas.openxmlformats.org/officeDocument/2006/relationships/image" Target="../media/image7.gif"/><Relationship Id="rId11" Type="http://schemas.openxmlformats.org/officeDocument/2006/relationships/image" Target="../media/image12.gif"/><Relationship Id="rId5" Type="http://schemas.openxmlformats.org/officeDocument/2006/relationships/image" Target="../media/image6.gif"/><Relationship Id="rId15" Type="http://schemas.openxmlformats.org/officeDocument/2006/relationships/image" Target="../media/image16.png"/><Relationship Id="rId10" Type="http://schemas.openxmlformats.org/officeDocument/2006/relationships/image" Target="../media/image11.gif"/><Relationship Id="rId19" Type="http://schemas.openxmlformats.org/officeDocument/2006/relationships/image" Target="../media/image20.png"/><Relationship Id="rId4" Type="http://schemas.openxmlformats.org/officeDocument/2006/relationships/image" Target="../media/image5.gif"/><Relationship Id="rId9" Type="http://schemas.openxmlformats.org/officeDocument/2006/relationships/image" Target="../media/image10.gif"/><Relationship Id="rId14" Type="http://schemas.openxmlformats.org/officeDocument/2006/relationships/image" Target="../media/image15.gif"/></Relationships>
</file>

<file path=ppt/slides/_rels/slide5.xml.rels><?xml version="1.0" encoding="UTF-8" standalone="yes"?>
<Relationships xmlns="http://schemas.openxmlformats.org/package/2006/relationships"><Relationship Id="rId8" Type="http://schemas.openxmlformats.org/officeDocument/2006/relationships/image" Target="../media/image11.gif"/><Relationship Id="rId13" Type="http://schemas.openxmlformats.org/officeDocument/2006/relationships/image" Target="../media/image6.gif"/><Relationship Id="rId18" Type="http://schemas.openxmlformats.org/officeDocument/2006/relationships/image" Target="../media/image5.gif"/><Relationship Id="rId3" Type="http://schemas.openxmlformats.org/officeDocument/2006/relationships/image" Target="../media/image9.wmf"/><Relationship Id="rId7" Type="http://schemas.openxmlformats.org/officeDocument/2006/relationships/image" Target="../media/image22.gif"/><Relationship Id="rId12" Type="http://schemas.openxmlformats.org/officeDocument/2006/relationships/image" Target="../media/image24.gif"/><Relationship Id="rId17" Type="http://schemas.openxmlformats.org/officeDocument/2006/relationships/image" Target="../media/image26.gif"/><Relationship Id="rId2" Type="http://schemas.openxmlformats.org/officeDocument/2006/relationships/image" Target="../media/image3.gif"/><Relationship Id="rId16" Type="http://schemas.openxmlformats.org/officeDocument/2006/relationships/image" Target="../media/image4.gif"/><Relationship Id="rId20" Type="http://schemas.openxmlformats.org/officeDocument/2006/relationships/image" Target="../media/image28.jpeg"/><Relationship Id="rId1" Type="http://schemas.openxmlformats.org/officeDocument/2006/relationships/slideLayout" Target="../slideLayouts/slideLayout7.xml"/><Relationship Id="rId6" Type="http://schemas.openxmlformats.org/officeDocument/2006/relationships/image" Target="../media/image19.jpeg"/><Relationship Id="rId11" Type="http://schemas.openxmlformats.org/officeDocument/2006/relationships/image" Target="../media/image23.gif"/><Relationship Id="rId5" Type="http://schemas.openxmlformats.org/officeDocument/2006/relationships/image" Target="../media/image21.png"/><Relationship Id="rId15" Type="http://schemas.openxmlformats.org/officeDocument/2006/relationships/image" Target="../media/image8.gif"/><Relationship Id="rId10" Type="http://schemas.openxmlformats.org/officeDocument/2006/relationships/image" Target="../media/image13.gif"/><Relationship Id="rId19" Type="http://schemas.openxmlformats.org/officeDocument/2006/relationships/image" Target="../media/image27.jpeg"/><Relationship Id="rId4" Type="http://schemas.openxmlformats.org/officeDocument/2006/relationships/image" Target="../media/image10.gif"/><Relationship Id="rId9" Type="http://schemas.openxmlformats.org/officeDocument/2006/relationships/image" Target="../media/image12.gif"/><Relationship Id="rId14" Type="http://schemas.openxmlformats.org/officeDocument/2006/relationships/image" Target="../media/image25.wmf"/></Relationships>
</file>

<file path=ppt/slides/_rels/slide6.xml.rels><?xml version="1.0" encoding="UTF-8" standalone="yes"?>
<Relationships xmlns="http://schemas.openxmlformats.org/package/2006/relationships"><Relationship Id="rId8" Type="http://schemas.openxmlformats.org/officeDocument/2006/relationships/image" Target="../media/image11.gif"/><Relationship Id="rId13" Type="http://schemas.openxmlformats.org/officeDocument/2006/relationships/image" Target="../media/image6.gif"/><Relationship Id="rId18" Type="http://schemas.openxmlformats.org/officeDocument/2006/relationships/image" Target="../media/image27.jpeg"/><Relationship Id="rId3" Type="http://schemas.openxmlformats.org/officeDocument/2006/relationships/image" Target="../media/image9.wmf"/><Relationship Id="rId7" Type="http://schemas.openxmlformats.org/officeDocument/2006/relationships/image" Target="../media/image22.gif"/><Relationship Id="rId12" Type="http://schemas.openxmlformats.org/officeDocument/2006/relationships/image" Target="../media/image24.gif"/><Relationship Id="rId17" Type="http://schemas.openxmlformats.org/officeDocument/2006/relationships/image" Target="../media/image5.gif"/><Relationship Id="rId2" Type="http://schemas.openxmlformats.org/officeDocument/2006/relationships/image" Target="../media/image3.gif"/><Relationship Id="rId16" Type="http://schemas.openxmlformats.org/officeDocument/2006/relationships/image" Target="../media/image4.gif"/><Relationship Id="rId20" Type="http://schemas.openxmlformats.org/officeDocument/2006/relationships/image" Target="../media/image26.gif"/><Relationship Id="rId1" Type="http://schemas.openxmlformats.org/officeDocument/2006/relationships/slideLayout" Target="../slideLayouts/slideLayout7.xml"/><Relationship Id="rId6" Type="http://schemas.openxmlformats.org/officeDocument/2006/relationships/image" Target="../media/image19.jpeg"/><Relationship Id="rId11" Type="http://schemas.openxmlformats.org/officeDocument/2006/relationships/image" Target="../media/image23.gif"/><Relationship Id="rId5" Type="http://schemas.openxmlformats.org/officeDocument/2006/relationships/image" Target="../media/image21.png"/><Relationship Id="rId15" Type="http://schemas.openxmlformats.org/officeDocument/2006/relationships/image" Target="../media/image8.gif"/><Relationship Id="rId10" Type="http://schemas.openxmlformats.org/officeDocument/2006/relationships/image" Target="../media/image13.gif"/><Relationship Id="rId19" Type="http://schemas.openxmlformats.org/officeDocument/2006/relationships/image" Target="../media/image28.jpeg"/><Relationship Id="rId4" Type="http://schemas.openxmlformats.org/officeDocument/2006/relationships/image" Target="../media/image10.gif"/><Relationship Id="rId9" Type="http://schemas.openxmlformats.org/officeDocument/2006/relationships/image" Target="../media/image12.gif"/><Relationship Id="rId14" Type="http://schemas.openxmlformats.org/officeDocument/2006/relationships/image" Target="../media/image25.wmf"/></Relationships>
</file>

<file path=ppt/slides/_rels/slide7.xml.rels><?xml version="1.0" encoding="UTF-8" standalone="yes"?>
<Relationships xmlns="http://schemas.openxmlformats.org/package/2006/relationships"><Relationship Id="rId8" Type="http://schemas.openxmlformats.org/officeDocument/2006/relationships/image" Target="../media/image11.gif"/><Relationship Id="rId13" Type="http://schemas.openxmlformats.org/officeDocument/2006/relationships/image" Target="../media/image6.gif"/><Relationship Id="rId18" Type="http://schemas.openxmlformats.org/officeDocument/2006/relationships/image" Target="../media/image27.jpeg"/><Relationship Id="rId3" Type="http://schemas.openxmlformats.org/officeDocument/2006/relationships/image" Target="../media/image9.wmf"/><Relationship Id="rId7" Type="http://schemas.openxmlformats.org/officeDocument/2006/relationships/image" Target="../media/image22.gif"/><Relationship Id="rId12" Type="http://schemas.openxmlformats.org/officeDocument/2006/relationships/image" Target="../media/image24.gif"/><Relationship Id="rId17" Type="http://schemas.openxmlformats.org/officeDocument/2006/relationships/image" Target="../media/image5.gif"/><Relationship Id="rId2" Type="http://schemas.openxmlformats.org/officeDocument/2006/relationships/image" Target="../media/image3.gif"/><Relationship Id="rId16" Type="http://schemas.openxmlformats.org/officeDocument/2006/relationships/image" Target="../media/image4.gif"/><Relationship Id="rId20" Type="http://schemas.openxmlformats.org/officeDocument/2006/relationships/image" Target="../media/image26.gif"/><Relationship Id="rId1" Type="http://schemas.openxmlformats.org/officeDocument/2006/relationships/slideLayout" Target="../slideLayouts/slideLayout7.xml"/><Relationship Id="rId6" Type="http://schemas.openxmlformats.org/officeDocument/2006/relationships/image" Target="../media/image19.jpeg"/><Relationship Id="rId11" Type="http://schemas.openxmlformats.org/officeDocument/2006/relationships/image" Target="../media/image23.gif"/><Relationship Id="rId5" Type="http://schemas.openxmlformats.org/officeDocument/2006/relationships/image" Target="../media/image21.png"/><Relationship Id="rId15" Type="http://schemas.openxmlformats.org/officeDocument/2006/relationships/image" Target="../media/image8.gif"/><Relationship Id="rId10" Type="http://schemas.openxmlformats.org/officeDocument/2006/relationships/image" Target="../media/image13.gif"/><Relationship Id="rId19" Type="http://schemas.openxmlformats.org/officeDocument/2006/relationships/image" Target="../media/image28.jpeg"/><Relationship Id="rId4" Type="http://schemas.openxmlformats.org/officeDocument/2006/relationships/image" Target="../media/image10.gif"/><Relationship Id="rId9" Type="http://schemas.openxmlformats.org/officeDocument/2006/relationships/image" Target="../media/image12.gif"/><Relationship Id="rId14" Type="http://schemas.openxmlformats.org/officeDocument/2006/relationships/image" Target="../media/image25.wmf"/></Relationships>
</file>

<file path=ppt/slides/_rels/slide8.xml.rels><?xml version="1.0" encoding="UTF-8" standalone="yes"?>
<Relationships xmlns="http://schemas.openxmlformats.org/package/2006/relationships"><Relationship Id="rId8" Type="http://schemas.openxmlformats.org/officeDocument/2006/relationships/image" Target="../media/image11.gif"/><Relationship Id="rId13" Type="http://schemas.openxmlformats.org/officeDocument/2006/relationships/image" Target="../media/image25.wmf"/><Relationship Id="rId18" Type="http://schemas.openxmlformats.org/officeDocument/2006/relationships/image" Target="../media/image28.jpeg"/><Relationship Id="rId3" Type="http://schemas.openxmlformats.org/officeDocument/2006/relationships/image" Target="../media/image9.wmf"/><Relationship Id="rId7" Type="http://schemas.openxmlformats.org/officeDocument/2006/relationships/image" Target="../media/image22.gif"/><Relationship Id="rId12" Type="http://schemas.openxmlformats.org/officeDocument/2006/relationships/image" Target="../media/image6.gif"/><Relationship Id="rId17" Type="http://schemas.openxmlformats.org/officeDocument/2006/relationships/image" Target="../media/image27.jpeg"/><Relationship Id="rId2" Type="http://schemas.openxmlformats.org/officeDocument/2006/relationships/image" Target="../media/image3.gif"/><Relationship Id="rId16" Type="http://schemas.openxmlformats.org/officeDocument/2006/relationships/image" Target="../media/image5.gif"/><Relationship Id="rId20" Type="http://schemas.openxmlformats.org/officeDocument/2006/relationships/image" Target="../media/image24.gif"/><Relationship Id="rId1" Type="http://schemas.openxmlformats.org/officeDocument/2006/relationships/slideLayout" Target="../slideLayouts/slideLayout7.xml"/><Relationship Id="rId6" Type="http://schemas.openxmlformats.org/officeDocument/2006/relationships/image" Target="../media/image19.jpeg"/><Relationship Id="rId11" Type="http://schemas.openxmlformats.org/officeDocument/2006/relationships/image" Target="../media/image23.gif"/><Relationship Id="rId5" Type="http://schemas.openxmlformats.org/officeDocument/2006/relationships/image" Target="../media/image21.png"/><Relationship Id="rId15" Type="http://schemas.openxmlformats.org/officeDocument/2006/relationships/image" Target="../media/image4.gif"/><Relationship Id="rId10" Type="http://schemas.openxmlformats.org/officeDocument/2006/relationships/image" Target="../media/image13.gif"/><Relationship Id="rId19" Type="http://schemas.openxmlformats.org/officeDocument/2006/relationships/image" Target="../media/image26.gif"/><Relationship Id="rId4" Type="http://schemas.openxmlformats.org/officeDocument/2006/relationships/image" Target="../media/image10.gif"/><Relationship Id="rId9" Type="http://schemas.openxmlformats.org/officeDocument/2006/relationships/image" Target="../media/image12.gif"/><Relationship Id="rId14" Type="http://schemas.openxmlformats.org/officeDocument/2006/relationships/image" Target="../media/image8.gif"/></Relationships>
</file>

<file path=ppt/slides/_rels/slide9.xml.rels><?xml version="1.0" encoding="UTF-8" standalone="yes"?>
<Relationships xmlns="http://schemas.openxmlformats.org/package/2006/relationships"><Relationship Id="rId3" Type="http://schemas.openxmlformats.org/officeDocument/2006/relationships/image" Target="../media/image8.gif"/><Relationship Id="rId2" Type="http://schemas.openxmlformats.org/officeDocument/2006/relationships/image" Target="../media/image29.png"/><Relationship Id="rId1" Type="http://schemas.openxmlformats.org/officeDocument/2006/relationships/slideLayout" Target="../slideLayouts/slideLayout2.xml"/><Relationship Id="rId6" Type="http://schemas.openxmlformats.org/officeDocument/2006/relationships/image" Target="../media/image10.gif"/><Relationship Id="rId5" Type="http://schemas.openxmlformats.org/officeDocument/2006/relationships/image" Target="../media/image5.gif"/><Relationship Id="rId4" Type="http://schemas.openxmlformats.org/officeDocument/2006/relationships/image" Target="../media/image3.gif"/></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hangingPunct="1">
              <a:defRPr/>
            </a:pPr>
            <a:endParaRPr lang="en-US" smtClean="0"/>
          </a:p>
        </p:txBody>
      </p:sp>
      <p:pic>
        <p:nvPicPr>
          <p:cNvPr id="3075" name="Content Placeholder 3"/>
          <p:cNvPicPr>
            <a:picLocks noGrp="1" noChangeAspect="1"/>
          </p:cNvPicPr>
          <p:nvPr>
            <p:ph idx="1"/>
          </p:nvPr>
        </p:nvPicPr>
        <p:blipFill>
          <a:blip r:embed="rId2">
            <a:extLst>
              <a:ext uri="{28A0092B-C50C-407E-A947-70E740481C1C}">
                <a14:useLocalDpi xmlns:a14="http://schemas.microsoft.com/office/drawing/2010/main" val="0"/>
              </a:ext>
            </a:extLst>
          </a:blip>
          <a:srcRect/>
          <a:stretch>
            <a:fillRect/>
          </a:stretch>
        </p:blipFill>
        <p:spPr>
          <a:xfrm>
            <a:off x="-357352" y="0"/>
            <a:ext cx="12549352" cy="6858000"/>
          </a:xfrm>
        </p:spPr>
      </p:pic>
      <p:sp>
        <p:nvSpPr>
          <p:cNvPr id="5" name="Rectangle 4"/>
          <p:cNvSpPr/>
          <p:nvPr/>
        </p:nvSpPr>
        <p:spPr>
          <a:xfrm>
            <a:off x="2876399" y="2743201"/>
            <a:ext cx="6439199" cy="3508653"/>
          </a:xfrm>
          <a:prstGeom prst="rect">
            <a:avLst/>
          </a:prstGeom>
          <a:noFill/>
        </p:spPr>
        <p:txBody>
          <a:bodyPr wrap="none">
            <a:spAutoFit/>
          </a:bodyPr>
          <a:lstStyle/>
          <a:p>
            <a:pPr algn="ctr">
              <a:defRPr/>
            </a:pPr>
            <a:r>
              <a:rPr lang="en-US" sz="3600" b="1" spc="50" dirty="0" err="1">
                <a:ln w="0"/>
                <a:solidFill>
                  <a:schemeClr val="bg2"/>
                </a:solidFill>
                <a:effectLst>
                  <a:innerShdw blurRad="63500" dist="50800" dir="13500000">
                    <a:srgbClr val="000000">
                      <a:alpha val="50000"/>
                    </a:srgbClr>
                  </a:innerShdw>
                </a:effectLst>
              </a:rPr>
              <a:t>Lĩnh</a:t>
            </a:r>
            <a:r>
              <a:rPr lang="en-US" sz="3600" b="1" spc="50" dirty="0">
                <a:ln w="0"/>
                <a:solidFill>
                  <a:schemeClr val="bg2"/>
                </a:solidFill>
                <a:effectLst>
                  <a:innerShdw blurRad="63500" dist="50800" dir="13500000">
                    <a:srgbClr val="000000">
                      <a:alpha val="50000"/>
                    </a:srgbClr>
                  </a:innerShdw>
                </a:effectLst>
              </a:rPr>
              <a:t> </a:t>
            </a:r>
            <a:r>
              <a:rPr lang="en-US" sz="3600" b="1" spc="50" dirty="0" err="1">
                <a:ln w="0"/>
                <a:solidFill>
                  <a:schemeClr val="bg2"/>
                </a:solidFill>
                <a:effectLst>
                  <a:innerShdw blurRad="63500" dist="50800" dir="13500000">
                    <a:srgbClr val="000000">
                      <a:alpha val="50000"/>
                    </a:srgbClr>
                  </a:innerShdw>
                </a:effectLst>
              </a:rPr>
              <a:t>vực</a:t>
            </a:r>
            <a:r>
              <a:rPr lang="en-US" sz="3600" b="1" spc="50" dirty="0">
                <a:ln w="0"/>
                <a:solidFill>
                  <a:schemeClr val="bg2"/>
                </a:solidFill>
                <a:effectLst>
                  <a:innerShdw blurRad="63500" dist="50800" dir="13500000">
                    <a:srgbClr val="000000">
                      <a:alpha val="50000"/>
                    </a:srgbClr>
                  </a:innerShdw>
                </a:effectLst>
              </a:rPr>
              <a:t>: </a:t>
            </a:r>
            <a:r>
              <a:rPr lang="en-US" sz="3600" b="1" spc="50" dirty="0" err="1">
                <a:ln w="0"/>
                <a:solidFill>
                  <a:schemeClr val="bg2"/>
                </a:solidFill>
                <a:effectLst>
                  <a:innerShdw blurRad="63500" dist="50800" dir="13500000">
                    <a:srgbClr val="000000">
                      <a:alpha val="50000"/>
                    </a:srgbClr>
                  </a:innerShdw>
                </a:effectLst>
              </a:rPr>
              <a:t>Phát</a:t>
            </a:r>
            <a:r>
              <a:rPr lang="en-US" sz="3600" b="1" spc="50" dirty="0">
                <a:ln w="0"/>
                <a:solidFill>
                  <a:schemeClr val="bg2"/>
                </a:solidFill>
                <a:effectLst>
                  <a:innerShdw blurRad="63500" dist="50800" dir="13500000">
                    <a:srgbClr val="000000">
                      <a:alpha val="50000"/>
                    </a:srgbClr>
                  </a:innerShdw>
                </a:effectLst>
              </a:rPr>
              <a:t> </a:t>
            </a:r>
            <a:r>
              <a:rPr lang="en-US" sz="3600" b="1" spc="50" dirty="0" err="1">
                <a:ln w="0"/>
                <a:solidFill>
                  <a:schemeClr val="bg2"/>
                </a:solidFill>
                <a:effectLst>
                  <a:innerShdw blurRad="63500" dist="50800" dir="13500000">
                    <a:srgbClr val="000000">
                      <a:alpha val="50000"/>
                    </a:srgbClr>
                  </a:innerShdw>
                </a:effectLst>
              </a:rPr>
              <a:t>triển</a:t>
            </a:r>
            <a:r>
              <a:rPr lang="en-US" sz="3600" b="1" spc="50" dirty="0">
                <a:ln w="0"/>
                <a:solidFill>
                  <a:schemeClr val="bg2"/>
                </a:solidFill>
                <a:effectLst>
                  <a:innerShdw blurRad="63500" dist="50800" dir="13500000">
                    <a:srgbClr val="000000">
                      <a:alpha val="50000"/>
                    </a:srgbClr>
                  </a:innerShdw>
                </a:effectLst>
              </a:rPr>
              <a:t> </a:t>
            </a:r>
            <a:r>
              <a:rPr lang="en-US" sz="3600" b="1" spc="50" dirty="0" err="1">
                <a:ln w="0"/>
                <a:solidFill>
                  <a:schemeClr val="bg2"/>
                </a:solidFill>
                <a:effectLst>
                  <a:innerShdw blurRad="63500" dist="50800" dir="13500000">
                    <a:srgbClr val="000000">
                      <a:alpha val="50000"/>
                    </a:srgbClr>
                  </a:innerShdw>
                </a:effectLst>
              </a:rPr>
              <a:t>ngôn</a:t>
            </a:r>
            <a:r>
              <a:rPr lang="en-US" sz="3600" b="1" spc="50" dirty="0">
                <a:ln w="0"/>
                <a:solidFill>
                  <a:schemeClr val="bg2"/>
                </a:solidFill>
                <a:effectLst>
                  <a:innerShdw blurRad="63500" dist="50800" dir="13500000">
                    <a:srgbClr val="000000">
                      <a:alpha val="50000"/>
                    </a:srgbClr>
                  </a:innerShdw>
                </a:effectLst>
              </a:rPr>
              <a:t> </a:t>
            </a:r>
            <a:r>
              <a:rPr lang="en-US" sz="3600" b="1" spc="50" dirty="0" err="1">
                <a:ln w="0"/>
                <a:solidFill>
                  <a:schemeClr val="bg2"/>
                </a:solidFill>
                <a:effectLst>
                  <a:innerShdw blurRad="63500" dist="50800" dir="13500000">
                    <a:srgbClr val="000000">
                      <a:alpha val="50000"/>
                    </a:srgbClr>
                  </a:innerShdw>
                </a:effectLst>
              </a:rPr>
              <a:t>ngữ</a:t>
            </a:r>
            <a:endParaRPr lang="en-US" sz="3600" b="1" spc="50" dirty="0">
              <a:ln w="0"/>
              <a:solidFill>
                <a:schemeClr val="bg2"/>
              </a:solidFill>
              <a:effectLst>
                <a:innerShdw blurRad="63500" dist="50800" dir="13500000">
                  <a:srgbClr val="000000">
                    <a:alpha val="50000"/>
                  </a:srgbClr>
                </a:innerShdw>
              </a:effectLst>
            </a:endParaRPr>
          </a:p>
          <a:p>
            <a:pPr>
              <a:defRPr/>
            </a:pPr>
            <a:r>
              <a:rPr lang="en-US" sz="3600" b="1" spc="50" dirty="0">
                <a:ln w="0"/>
                <a:solidFill>
                  <a:schemeClr val="bg2"/>
                </a:solidFill>
                <a:effectLst>
                  <a:innerShdw blurRad="63500" dist="50800" dir="13500000">
                    <a:srgbClr val="000000">
                      <a:alpha val="50000"/>
                    </a:srgbClr>
                  </a:innerShdw>
                </a:effectLst>
              </a:rPr>
              <a:t>     </a:t>
            </a:r>
            <a:r>
              <a:rPr lang="en-US" sz="2000" spc="50" dirty="0">
                <a:ln w="0"/>
                <a:solidFill>
                  <a:schemeClr val="bg2"/>
                </a:solidFill>
                <a:effectLst>
                  <a:innerShdw blurRad="63500" dist="50800" dir="13500000">
                    <a:srgbClr val="000000">
                      <a:alpha val="50000"/>
                    </a:srgbClr>
                  </a:innerShdw>
                </a:effectLst>
              </a:rPr>
              <a:t>  </a:t>
            </a:r>
            <a:r>
              <a:rPr lang="en-US" sz="2000" spc="50" dirty="0" err="1">
                <a:ln w="0"/>
                <a:solidFill>
                  <a:schemeClr val="bg2"/>
                </a:solidFill>
                <a:effectLst>
                  <a:innerShdw blurRad="63500" dist="50800" dir="13500000">
                    <a:srgbClr val="000000">
                      <a:alpha val="50000"/>
                    </a:srgbClr>
                  </a:innerShdw>
                </a:effectLst>
              </a:rPr>
              <a:t>Chủ</a:t>
            </a:r>
            <a:r>
              <a:rPr lang="en-US" sz="2000" spc="50" dirty="0">
                <a:ln w="0"/>
                <a:solidFill>
                  <a:schemeClr val="bg2"/>
                </a:solidFill>
                <a:effectLst>
                  <a:innerShdw blurRad="63500" dist="50800" dir="13500000">
                    <a:srgbClr val="000000">
                      <a:alpha val="50000"/>
                    </a:srgbClr>
                  </a:innerShdw>
                </a:effectLst>
              </a:rPr>
              <a:t> </a:t>
            </a:r>
            <a:r>
              <a:rPr lang="en-US" sz="2000" spc="50" dirty="0" err="1">
                <a:ln w="0"/>
                <a:solidFill>
                  <a:schemeClr val="bg2"/>
                </a:solidFill>
                <a:effectLst>
                  <a:innerShdw blurRad="63500" dist="50800" dir="13500000">
                    <a:srgbClr val="000000">
                      <a:alpha val="50000"/>
                    </a:srgbClr>
                  </a:innerShdw>
                </a:effectLst>
              </a:rPr>
              <a:t>đề</a:t>
            </a:r>
            <a:r>
              <a:rPr lang="en-US" sz="2000" spc="50" dirty="0">
                <a:ln w="0"/>
                <a:solidFill>
                  <a:schemeClr val="bg2"/>
                </a:solidFill>
                <a:effectLst>
                  <a:innerShdw blurRad="63500" dist="50800" dir="13500000">
                    <a:srgbClr val="000000">
                      <a:alpha val="50000"/>
                    </a:srgbClr>
                  </a:innerShdw>
                </a:effectLst>
              </a:rPr>
              <a:t>: </a:t>
            </a:r>
            <a:r>
              <a:rPr lang="en-US" sz="2000" spc="50" dirty="0" err="1">
                <a:ln w="0"/>
                <a:solidFill>
                  <a:schemeClr val="bg2"/>
                </a:solidFill>
                <a:effectLst>
                  <a:innerShdw blurRad="63500" dist="50800" dir="13500000">
                    <a:srgbClr val="000000">
                      <a:alpha val="50000"/>
                    </a:srgbClr>
                  </a:innerShdw>
                </a:effectLst>
              </a:rPr>
              <a:t>Thực</a:t>
            </a:r>
            <a:r>
              <a:rPr lang="en-US" sz="2000" spc="50" dirty="0">
                <a:ln w="0"/>
                <a:solidFill>
                  <a:schemeClr val="bg2"/>
                </a:solidFill>
                <a:effectLst>
                  <a:innerShdw blurRad="63500" dist="50800" dir="13500000">
                    <a:srgbClr val="000000">
                      <a:alpha val="50000"/>
                    </a:srgbClr>
                  </a:innerShdw>
                </a:effectLst>
              </a:rPr>
              <a:t> </a:t>
            </a:r>
            <a:r>
              <a:rPr lang="en-US" sz="2000" spc="50" dirty="0" err="1">
                <a:ln w="0"/>
                <a:solidFill>
                  <a:schemeClr val="bg2"/>
                </a:solidFill>
                <a:effectLst>
                  <a:innerShdw blurRad="63500" dist="50800" dir="13500000">
                    <a:srgbClr val="000000">
                      <a:alpha val="50000"/>
                    </a:srgbClr>
                  </a:innerShdw>
                </a:effectLst>
              </a:rPr>
              <a:t>vật</a:t>
            </a:r>
            <a:endParaRPr lang="en-US" sz="2000" spc="50" dirty="0">
              <a:ln w="0"/>
              <a:solidFill>
                <a:schemeClr val="bg2"/>
              </a:solidFill>
              <a:effectLst>
                <a:innerShdw blurRad="63500" dist="50800" dir="13500000">
                  <a:srgbClr val="000000">
                    <a:alpha val="50000"/>
                  </a:srgbClr>
                </a:innerShdw>
              </a:effectLst>
            </a:endParaRPr>
          </a:p>
          <a:p>
            <a:pPr>
              <a:defRPr/>
            </a:pPr>
            <a:r>
              <a:rPr lang="en-US" sz="2000" spc="50" dirty="0">
                <a:ln w="0"/>
                <a:solidFill>
                  <a:schemeClr val="bg2"/>
                </a:solidFill>
                <a:effectLst>
                  <a:innerShdw blurRad="63500" dist="50800" dir="13500000">
                    <a:srgbClr val="000000">
                      <a:alpha val="50000"/>
                    </a:srgbClr>
                  </a:innerShdw>
                </a:effectLst>
              </a:rPr>
              <a:t>          </a:t>
            </a:r>
            <a:r>
              <a:rPr lang="en-US" sz="2000" spc="50" dirty="0" err="1">
                <a:ln w="0"/>
                <a:solidFill>
                  <a:schemeClr val="bg2"/>
                </a:solidFill>
                <a:effectLst>
                  <a:innerShdw blurRad="63500" dist="50800" dir="13500000">
                    <a:srgbClr val="000000">
                      <a:alpha val="50000"/>
                    </a:srgbClr>
                  </a:innerShdw>
                </a:effectLst>
              </a:rPr>
              <a:t>Đề</a:t>
            </a:r>
            <a:r>
              <a:rPr lang="en-US" sz="2000" spc="50" dirty="0">
                <a:ln w="0"/>
                <a:solidFill>
                  <a:schemeClr val="bg2"/>
                </a:solidFill>
                <a:effectLst>
                  <a:innerShdw blurRad="63500" dist="50800" dir="13500000">
                    <a:srgbClr val="000000">
                      <a:alpha val="50000"/>
                    </a:srgbClr>
                  </a:innerShdw>
                </a:effectLst>
              </a:rPr>
              <a:t> </a:t>
            </a:r>
            <a:r>
              <a:rPr lang="en-US" sz="2000" spc="50" dirty="0" err="1">
                <a:ln w="0"/>
                <a:solidFill>
                  <a:schemeClr val="bg2"/>
                </a:solidFill>
                <a:effectLst>
                  <a:innerShdw blurRad="63500" dist="50800" dir="13500000">
                    <a:srgbClr val="000000">
                      <a:alpha val="50000"/>
                    </a:srgbClr>
                  </a:innerShdw>
                </a:effectLst>
              </a:rPr>
              <a:t>tài</a:t>
            </a:r>
            <a:r>
              <a:rPr lang="en-US" sz="2000" spc="50" dirty="0">
                <a:ln w="0"/>
                <a:solidFill>
                  <a:schemeClr val="bg2"/>
                </a:solidFill>
                <a:effectLst>
                  <a:innerShdw blurRad="63500" dist="50800" dir="13500000">
                    <a:srgbClr val="000000">
                      <a:alpha val="50000"/>
                    </a:srgbClr>
                  </a:innerShdw>
                </a:effectLst>
              </a:rPr>
              <a:t>: </a:t>
            </a:r>
            <a:r>
              <a:rPr lang="en-US" sz="2000" spc="50" dirty="0" err="1">
                <a:ln w="0"/>
                <a:solidFill>
                  <a:schemeClr val="bg2"/>
                </a:solidFill>
                <a:effectLst>
                  <a:innerShdw blurRad="63500" dist="50800" dir="13500000">
                    <a:srgbClr val="000000">
                      <a:alpha val="50000"/>
                    </a:srgbClr>
                  </a:innerShdw>
                </a:effectLst>
              </a:rPr>
              <a:t>Truyện</a:t>
            </a:r>
            <a:r>
              <a:rPr lang="en-US" sz="2000" spc="50" dirty="0">
                <a:ln w="0"/>
                <a:solidFill>
                  <a:schemeClr val="bg2"/>
                </a:solidFill>
                <a:effectLst>
                  <a:innerShdw blurRad="63500" dist="50800" dir="13500000">
                    <a:srgbClr val="000000">
                      <a:alpha val="50000"/>
                    </a:srgbClr>
                  </a:innerShdw>
                </a:effectLst>
              </a:rPr>
              <a:t> “</a:t>
            </a:r>
            <a:r>
              <a:rPr lang="en-US" sz="2000" spc="50" dirty="0" err="1">
                <a:ln w="0"/>
                <a:solidFill>
                  <a:schemeClr val="bg2"/>
                </a:solidFill>
                <a:effectLst>
                  <a:innerShdw blurRad="63500" dist="50800" dir="13500000">
                    <a:srgbClr val="000000">
                      <a:alpha val="50000"/>
                    </a:srgbClr>
                  </a:innerShdw>
                </a:effectLst>
              </a:rPr>
              <a:t>Nàng</a:t>
            </a:r>
            <a:r>
              <a:rPr lang="en-US" sz="2000" spc="50" dirty="0">
                <a:ln w="0"/>
                <a:solidFill>
                  <a:schemeClr val="bg2"/>
                </a:solidFill>
                <a:effectLst>
                  <a:innerShdw blurRad="63500" dist="50800" dir="13500000">
                    <a:srgbClr val="000000">
                      <a:alpha val="50000"/>
                    </a:srgbClr>
                  </a:innerShdw>
                </a:effectLst>
              </a:rPr>
              <a:t> </a:t>
            </a:r>
            <a:r>
              <a:rPr lang="en-US" sz="2000" spc="50" dirty="0" err="1">
                <a:ln w="0"/>
                <a:solidFill>
                  <a:schemeClr val="bg2"/>
                </a:solidFill>
                <a:effectLst>
                  <a:innerShdw blurRad="63500" dist="50800" dir="13500000">
                    <a:srgbClr val="000000">
                      <a:alpha val="50000"/>
                    </a:srgbClr>
                  </a:innerShdw>
                </a:effectLst>
              </a:rPr>
              <a:t>tiên</a:t>
            </a:r>
            <a:r>
              <a:rPr lang="en-US" sz="2000" spc="50" dirty="0">
                <a:ln w="0"/>
                <a:solidFill>
                  <a:schemeClr val="bg2"/>
                </a:solidFill>
                <a:effectLst>
                  <a:innerShdw blurRad="63500" dist="50800" dir="13500000">
                    <a:srgbClr val="000000">
                      <a:alpha val="50000"/>
                    </a:srgbClr>
                  </a:innerShdw>
                </a:effectLst>
              </a:rPr>
              <a:t> </a:t>
            </a:r>
            <a:r>
              <a:rPr lang="en-US" sz="2000" spc="50" dirty="0" err="1">
                <a:ln w="0"/>
                <a:solidFill>
                  <a:schemeClr val="bg2"/>
                </a:solidFill>
                <a:effectLst>
                  <a:innerShdw blurRad="63500" dist="50800" dir="13500000">
                    <a:srgbClr val="000000">
                      <a:alpha val="50000"/>
                    </a:srgbClr>
                  </a:innerShdw>
                </a:effectLst>
              </a:rPr>
              <a:t>mùa</a:t>
            </a:r>
            <a:r>
              <a:rPr lang="en-US" sz="2000" spc="50" dirty="0">
                <a:ln w="0"/>
                <a:solidFill>
                  <a:schemeClr val="bg2"/>
                </a:solidFill>
                <a:effectLst>
                  <a:innerShdw blurRad="63500" dist="50800" dir="13500000">
                    <a:srgbClr val="000000">
                      <a:alpha val="50000"/>
                    </a:srgbClr>
                  </a:innerShdw>
                </a:effectLst>
              </a:rPr>
              <a:t> </a:t>
            </a:r>
            <a:r>
              <a:rPr lang="en-US" sz="2000" spc="50" dirty="0" err="1">
                <a:ln w="0"/>
                <a:solidFill>
                  <a:schemeClr val="bg2"/>
                </a:solidFill>
                <a:effectLst>
                  <a:innerShdw blurRad="63500" dist="50800" dir="13500000">
                    <a:srgbClr val="000000">
                      <a:alpha val="50000"/>
                    </a:srgbClr>
                  </a:innerShdw>
                </a:effectLst>
              </a:rPr>
              <a:t>xuân</a:t>
            </a:r>
            <a:r>
              <a:rPr lang="en-US" sz="2000" spc="50" dirty="0">
                <a:ln w="0"/>
                <a:solidFill>
                  <a:schemeClr val="bg2"/>
                </a:solidFill>
                <a:effectLst>
                  <a:innerShdw blurRad="63500" dist="50800" dir="13500000">
                    <a:srgbClr val="000000">
                      <a:alpha val="50000"/>
                    </a:srgbClr>
                  </a:innerShdw>
                </a:effectLst>
              </a:rPr>
              <a:t>”</a:t>
            </a:r>
          </a:p>
          <a:p>
            <a:pPr>
              <a:defRPr/>
            </a:pPr>
            <a:r>
              <a:rPr lang="en-US" sz="2000" spc="50" dirty="0">
                <a:ln w="0"/>
                <a:solidFill>
                  <a:schemeClr val="bg2"/>
                </a:solidFill>
                <a:effectLst>
                  <a:innerShdw blurRad="63500" dist="50800" dir="13500000">
                    <a:srgbClr val="000000">
                      <a:alpha val="50000"/>
                    </a:srgbClr>
                  </a:innerShdw>
                </a:effectLst>
              </a:rPr>
              <a:t>          </a:t>
            </a:r>
            <a:r>
              <a:rPr lang="en-US" sz="2000" spc="50" dirty="0" err="1">
                <a:ln w="0"/>
                <a:solidFill>
                  <a:schemeClr val="bg2"/>
                </a:solidFill>
                <a:effectLst>
                  <a:innerShdw blurRad="63500" dist="50800" dir="13500000">
                    <a:srgbClr val="000000">
                      <a:alpha val="50000"/>
                    </a:srgbClr>
                  </a:innerShdw>
                </a:effectLst>
              </a:rPr>
              <a:t>Lớp</a:t>
            </a:r>
            <a:r>
              <a:rPr lang="en-US" sz="2000" spc="50" dirty="0">
                <a:ln w="0"/>
                <a:solidFill>
                  <a:schemeClr val="bg2"/>
                </a:solidFill>
                <a:effectLst>
                  <a:innerShdw blurRad="63500" dist="50800" dir="13500000">
                    <a:srgbClr val="000000">
                      <a:alpha val="50000"/>
                    </a:srgbClr>
                  </a:innerShdw>
                </a:effectLst>
              </a:rPr>
              <a:t>: </a:t>
            </a:r>
            <a:r>
              <a:rPr lang="en-US" sz="2000" spc="50" dirty="0" err="1">
                <a:ln w="0"/>
                <a:solidFill>
                  <a:schemeClr val="bg2"/>
                </a:solidFill>
                <a:effectLst>
                  <a:innerShdw blurRad="63500" dist="50800" dir="13500000">
                    <a:srgbClr val="000000">
                      <a:alpha val="50000"/>
                    </a:srgbClr>
                  </a:innerShdw>
                </a:effectLst>
              </a:rPr>
              <a:t>Mẫu</a:t>
            </a:r>
            <a:r>
              <a:rPr lang="en-US" sz="2000" spc="50" dirty="0">
                <a:ln w="0"/>
                <a:solidFill>
                  <a:schemeClr val="bg2"/>
                </a:solidFill>
                <a:effectLst>
                  <a:innerShdw blurRad="63500" dist="50800" dir="13500000">
                    <a:srgbClr val="000000">
                      <a:alpha val="50000"/>
                    </a:srgbClr>
                  </a:innerShdw>
                </a:effectLst>
              </a:rPr>
              <a:t> </a:t>
            </a:r>
            <a:r>
              <a:rPr lang="en-US" sz="2000" spc="50" dirty="0" err="1">
                <a:ln w="0"/>
                <a:solidFill>
                  <a:schemeClr val="bg2"/>
                </a:solidFill>
                <a:effectLst>
                  <a:innerShdw blurRad="63500" dist="50800" dir="13500000">
                    <a:srgbClr val="000000">
                      <a:alpha val="50000"/>
                    </a:srgbClr>
                  </a:innerShdw>
                </a:effectLst>
              </a:rPr>
              <a:t>giáo</a:t>
            </a:r>
            <a:r>
              <a:rPr lang="en-US" sz="2000" spc="50" dirty="0">
                <a:ln w="0"/>
                <a:solidFill>
                  <a:schemeClr val="bg2"/>
                </a:solidFill>
                <a:effectLst>
                  <a:innerShdw blurRad="63500" dist="50800" dir="13500000">
                    <a:srgbClr val="000000">
                      <a:alpha val="50000"/>
                    </a:srgbClr>
                  </a:innerShdw>
                </a:effectLst>
              </a:rPr>
              <a:t> </a:t>
            </a:r>
            <a:r>
              <a:rPr lang="en-US" sz="2000" spc="50" dirty="0" err="1">
                <a:ln w="0"/>
                <a:solidFill>
                  <a:schemeClr val="bg2"/>
                </a:solidFill>
                <a:effectLst>
                  <a:innerShdw blurRad="63500" dist="50800" dir="13500000">
                    <a:srgbClr val="000000">
                      <a:alpha val="50000"/>
                    </a:srgbClr>
                  </a:innerShdw>
                </a:effectLst>
              </a:rPr>
              <a:t>lớn</a:t>
            </a:r>
            <a:r>
              <a:rPr lang="en-US" sz="2000" spc="50" dirty="0">
                <a:ln w="0"/>
                <a:solidFill>
                  <a:schemeClr val="bg2"/>
                </a:solidFill>
                <a:effectLst>
                  <a:innerShdw blurRad="63500" dist="50800" dir="13500000">
                    <a:srgbClr val="000000">
                      <a:alpha val="50000"/>
                    </a:srgbClr>
                  </a:innerShdw>
                </a:effectLst>
              </a:rPr>
              <a:t> A4</a:t>
            </a:r>
          </a:p>
          <a:p>
            <a:pPr>
              <a:defRPr/>
            </a:pPr>
            <a:r>
              <a:rPr lang="en-US" sz="2000" spc="50" dirty="0">
                <a:ln w="0"/>
                <a:solidFill>
                  <a:schemeClr val="bg2"/>
                </a:solidFill>
                <a:effectLst>
                  <a:innerShdw blurRad="63500" dist="50800" dir="13500000">
                    <a:srgbClr val="000000">
                      <a:alpha val="50000"/>
                    </a:srgbClr>
                  </a:innerShdw>
                </a:effectLst>
              </a:rPr>
              <a:t>          </a:t>
            </a:r>
            <a:r>
              <a:rPr lang="en-US" sz="2000" spc="50" dirty="0" err="1">
                <a:ln w="0"/>
                <a:solidFill>
                  <a:schemeClr val="bg2"/>
                </a:solidFill>
                <a:effectLst>
                  <a:innerShdw blurRad="63500" dist="50800" dir="13500000">
                    <a:srgbClr val="000000">
                      <a:alpha val="50000"/>
                    </a:srgbClr>
                  </a:innerShdw>
                </a:effectLst>
              </a:rPr>
              <a:t>Giáo</a:t>
            </a:r>
            <a:r>
              <a:rPr lang="en-US" sz="2000" spc="50" dirty="0">
                <a:ln w="0"/>
                <a:solidFill>
                  <a:schemeClr val="bg2"/>
                </a:solidFill>
                <a:effectLst>
                  <a:innerShdw blurRad="63500" dist="50800" dir="13500000">
                    <a:srgbClr val="000000">
                      <a:alpha val="50000"/>
                    </a:srgbClr>
                  </a:innerShdw>
                </a:effectLst>
              </a:rPr>
              <a:t> </a:t>
            </a:r>
            <a:r>
              <a:rPr lang="en-US" sz="2000" spc="50" dirty="0" err="1">
                <a:ln w="0"/>
                <a:solidFill>
                  <a:schemeClr val="bg2"/>
                </a:solidFill>
                <a:effectLst>
                  <a:innerShdw blurRad="63500" dist="50800" dir="13500000">
                    <a:srgbClr val="000000">
                      <a:alpha val="50000"/>
                    </a:srgbClr>
                  </a:innerShdw>
                </a:effectLst>
              </a:rPr>
              <a:t>viên</a:t>
            </a:r>
            <a:r>
              <a:rPr lang="en-US" sz="2000" spc="50" dirty="0">
                <a:ln w="0"/>
                <a:solidFill>
                  <a:schemeClr val="bg2"/>
                </a:solidFill>
                <a:effectLst>
                  <a:innerShdw blurRad="63500" dist="50800" dir="13500000">
                    <a:srgbClr val="000000">
                      <a:alpha val="50000"/>
                    </a:srgbClr>
                  </a:innerShdw>
                </a:effectLst>
              </a:rPr>
              <a:t>: </a:t>
            </a:r>
            <a:r>
              <a:rPr lang="en-US" sz="2000" spc="50" dirty="0" err="1">
                <a:ln w="0"/>
                <a:solidFill>
                  <a:schemeClr val="bg2"/>
                </a:solidFill>
                <a:effectLst>
                  <a:innerShdw blurRad="63500" dist="50800" dir="13500000">
                    <a:srgbClr val="000000">
                      <a:alpha val="50000"/>
                    </a:srgbClr>
                  </a:innerShdw>
                </a:effectLst>
              </a:rPr>
              <a:t>Thùy</a:t>
            </a:r>
            <a:r>
              <a:rPr lang="en-US" sz="2000" spc="50" dirty="0">
                <a:ln w="0"/>
                <a:solidFill>
                  <a:schemeClr val="bg2"/>
                </a:solidFill>
                <a:effectLst>
                  <a:innerShdw blurRad="63500" dist="50800" dir="13500000">
                    <a:srgbClr val="000000">
                      <a:alpha val="50000"/>
                    </a:srgbClr>
                  </a:innerShdw>
                </a:effectLst>
              </a:rPr>
              <a:t> Chi – </a:t>
            </a:r>
            <a:r>
              <a:rPr lang="en-US" sz="2000" spc="50" dirty="0" err="1">
                <a:ln w="0"/>
                <a:solidFill>
                  <a:schemeClr val="bg2"/>
                </a:solidFill>
                <a:effectLst>
                  <a:innerShdw blurRad="63500" dist="50800" dir="13500000">
                    <a:srgbClr val="000000">
                      <a:alpha val="50000"/>
                    </a:srgbClr>
                  </a:innerShdw>
                </a:effectLst>
              </a:rPr>
              <a:t>Thùy</a:t>
            </a:r>
            <a:r>
              <a:rPr lang="en-US" sz="2000" spc="50" dirty="0">
                <a:ln w="0"/>
                <a:solidFill>
                  <a:schemeClr val="bg2"/>
                </a:solidFill>
                <a:effectLst>
                  <a:innerShdw blurRad="63500" dist="50800" dir="13500000">
                    <a:srgbClr val="000000">
                      <a:alpha val="50000"/>
                    </a:srgbClr>
                  </a:innerShdw>
                </a:effectLst>
              </a:rPr>
              <a:t> </a:t>
            </a:r>
            <a:r>
              <a:rPr lang="en-US" sz="2000" spc="50" dirty="0" err="1">
                <a:ln w="0"/>
                <a:solidFill>
                  <a:schemeClr val="bg2"/>
                </a:solidFill>
                <a:effectLst>
                  <a:innerShdw blurRad="63500" dist="50800" dir="13500000">
                    <a:srgbClr val="000000">
                      <a:alpha val="50000"/>
                    </a:srgbClr>
                  </a:innerShdw>
                </a:effectLst>
              </a:rPr>
              <a:t>Linh</a:t>
            </a:r>
            <a:endParaRPr lang="en-US" sz="2000" spc="50" dirty="0">
              <a:ln w="0"/>
              <a:solidFill>
                <a:schemeClr val="bg2"/>
              </a:solidFill>
              <a:effectLst>
                <a:innerShdw blurRad="63500" dist="50800" dir="13500000">
                  <a:srgbClr val="000000">
                    <a:alpha val="50000"/>
                  </a:srgbClr>
                </a:innerShdw>
              </a:effectLst>
            </a:endParaRPr>
          </a:p>
          <a:p>
            <a:pPr algn="ctr">
              <a:defRPr/>
            </a:pPr>
            <a:endParaRPr lang="en-US" sz="3600" b="1" spc="50" dirty="0">
              <a:ln w="0"/>
              <a:solidFill>
                <a:schemeClr val="bg2"/>
              </a:solidFill>
              <a:effectLst>
                <a:innerShdw blurRad="63500" dist="50800" dir="13500000">
                  <a:srgbClr val="000000">
                    <a:alpha val="50000"/>
                  </a:srgbClr>
                </a:innerShdw>
              </a:effectLst>
            </a:endParaRPr>
          </a:p>
          <a:p>
            <a:pPr algn="ctr">
              <a:defRPr/>
            </a:pPr>
            <a:endParaRPr lang="en-US" sz="5400" b="1" spc="50" dirty="0">
              <a:ln w="0"/>
              <a:solidFill>
                <a:schemeClr val="bg2"/>
              </a:solidFill>
              <a:effectLst>
                <a:innerShdw blurRad="63500" dist="50800" dir="13500000">
                  <a:srgbClr val="000000">
                    <a:alpha val="50000"/>
                  </a:srgbClr>
                </a:innerShdw>
              </a:effectLst>
            </a:endParaRPr>
          </a:p>
        </p:txBody>
      </p:sp>
    </p:spTree>
    <p:extLst>
      <p:ext uri="{BB962C8B-B14F-4D97-AF65-F5344CB8AC3E}">
        <p14:creationId xmlns:p14="http://schemas.microsoft.com/office/powerpoint/2010/main" val="2786443790"/>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938" name="Picture 2" descr="Picture13">
            <a:hlinkClick r:id="rId2" action="ppaction://hlinksldjump"/>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91" name="WordArt 4"/>
          <p:cNvSpPr>
            <a:spLocks noChangeArrowheads="1" noChangeShapeType="1" noTextEdit="1"/>
          </p:cNvSpPr>
          <p:nvPr/>
        </p:nvSpPr>
        <p:spPr bwMode="auto">
          <a:xfrm>
            <a:off x="2667000" y="1706564"/>
            <a:ext cx="7696200" cy="2560637"/>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vi-VN" sz="3600" b="1" kern="10">
                <a:solidFill>
                  <a:srgbClr val="CC0000"/>
                </a:solidFill>
                <a:effectLst>
                  <a:outerShdw dist="45791" dir="2021404" algn="ctr" rotWithShape="0">
                    <a:srgbClr val="B2B2B2">
                      <a:alpha val="79999"/>
                    </a:srgbClr>
                  </a:outerShdw>
                </a:effectLst>
                <a:latin typeface="Times New Roman" panose="02020603050405020304" pitchFamily="18" charset="0"/>
                <a:cs typeface="Times New Roman" panose="02020603050405020304" pitchFamily="18" charset="0"/>
              </a:rPr>
              <a:t>Cô vừa kể các con nghe câu chuyện gì?</a:t>
            </a:r>
          </a:p>
          <a:p>
            <a:pPr algn="ctr"/>
            <a:r>
              <a:rPr lang="vi-VN" sz="3600" b="1" kern="10">
                <a:solidFill>
                  <a:srgbClr val="CC0000"/>
                </a:solidFill>
                <a:effectLst>
                  <a:outerShdw dist="45791" dir="2021404" algn="ctr" rotWithShape="0">
                    <a:srgbClr val="B2B2B2">
                      <a:alpha val="79999"/>
                    </a:srgbClr>
                  </a:outerShdw>
                </a:effectLst>
                <a:latin typeface="Times New Roman" panose="02020603050405020304" pitchFamily="18" charset="0"/>
                <a:cs typeface="Times New Roman" panose="02020603050405020304" pitchFamily="18" charset="0"/>
              </a:rPr>
              <a:t>Trong vườn hoa xuân có những loại hoa nào?</a:t>
            </a:r>
            <a:endParaRPr lang="en-US" sz="3600" b="1" kern="10">
              <a:solidFill>
                <a:srgbClr val="CC0000"/>
              </a:solidFill>
              <a:effectLst>
                <a:outerShdw dist="45791" dir="2021404" algn="ctr" rotWithShape="0">
                  <a:srgbClr val="B2B2B2">
                    <a:alpha val="79999"/>
                  </a:srgbClr>
                </a:outerShdw>
              </a:effectLst>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76811493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ntr" presetSubtype="0" fill="hold" nodeType="withEffect">
                                  <p:stCondLst>
                                    <p:cond delay="0"/>
                                  </p:stCondLst>
                                  <p:childTnLst>
                                    <p:set>
                                      <p:cBhvr>
                                        <p:cTn id="6" dur="1" fill="hold">
                                          <p:stCondLst>
                                            <p:cond delay="0"/>
                                          </p:stCondLst>
                                        </p:cTn>
                                        <p:tgtEl>
                                          <p:spTgt spid="39938"/>
                                        </p:tgtEl>
                                        <p:attrNameLst>
                                          <p:attrName>style.visibility</p:attrName>
                                        </p:attrNameLst>
                                      </p:cBhvr>
                                      <p:to>
                                        <p:strVal val="visible"/>
                                      </p:to>
                                    </p:set>
                                    <p:animEffect transition="in" filter="wipe(down)">
                                      <p:cBhvr>
                                        <p:cTn id="7" dur="580">
                                          <p:stCondLst>
                                            <p:cond delay="0"/>
                                          </p:stCondLst>
                                        </p:cTn>
                                        <p:tgtEl>
                                          <p:spTgt spid="39938"/>
                                        </p:tgtEl>
                                      </p:cBhvr>
                                    </p:animEffect>
                                    <p:anim calcmode="lin" valueType="num">
                                      <p:cBhvr>
                                        <p:cTn id="8" dur="1822" tmFilter="0,0; 0.14,0.36; 0.43,0.73; 0.71,0.91; 1.0,1.0">
                                          <p:stCondLst>
                                            <p:cond delay="0"/>
                                          </p:stCondLst>
                                        </p:cTn>
                                        <p:tgtEl>
                                          <p:spTgt spid="39938"/>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39938"/>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39938"/>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39938"/>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39938"/>
                                        </p:tgtEl>
                                        <p:attrNameLst>
                                          <p:attrName>ppt_y</p:attrName>
                                        </p:attrNameLst>
                                      </p:cBhvr>
                                      <p:tavLst>
                                        <p:tav tm="0" fmla="#ppt_y-sin(pi*$)/81">
                                          <p:val>
                                            <p:fltVal val="0"/>
                                          </p:val>
                                        </p:tav>
                                        <p:tav tm="100000">
                                          <p:val>
                                            <p:fltVal val="1"/>
                                          </p:val>
                                        </p:tav>
                                      </p:tavLst>
                                    </p:anim>
                                    <p:animScale>
                                      <p:cBhvr>
                                        <p:cTn id="13" dur="26">
                                          <p:stCondLst>
                                            <p:cond delay="650"/>
                                          </p:stCondLst>
                                        </p:cTn>
                                        <p:tgtEl>
                                          <p:spTgt spid="39938"/>
                                        </p:tgtEl>
                                      </p:cBhvr>
                                      <p:to x="100000" y="60000"/>
                                    </p:animScale>
                                    <p:animScale>
                                      <p:cBhvr>
                                        <p:cTn id="14" dur="166" decel="50000">
                                          <p:stCondLst>
                                            <p:cond delay="676"/>
                                          </p:stCondLst>
                                        </p:cTn>
                                        <p:tgtEl>
                                          <p:spTgt spid="39938"/>
                                        </p:tgtEl>
                                      </p:cBhvr>
                                      <p:to x="100000" y="100000"/>
                                    </p:animScale>
                                    <p:animScale>
                                      <p:cBhvr>
                                        <p:cTn id="15" dur="26">
                                          <p:stCondLst>
                                            <p:cond delay="1312"/>
                                          </p:stCondLst>
                                        </p:cTn>
                                        <p:tgtEl>
                                          <p:spTgt spid="39938"/>
                                        </p:tgtEl>
                                      </p:cBhvr>
                                      <p:to x="100000" y="80000"/>
                                    </p:animScale>
                                    <p:animScale>
                                      <p:cBhvr>
                                        <p:cTn id="16" dur="166" decel="50000">
                                          <p:stCondLst>
                                            <p:cond delay="1338"/>
                                          </p:stCondLst>
                                        </p:cTn>
                                        <p:tgtEl>
                                          <p:spTgt spid="39938"/>
                                        </p:tgtEl>
                                      </p:cBhvr>
                                      <p:to x="100000" y="100000"/>
                                    </p:animScale>
                                    <p:animScale>
                                      <p:cBhvr>
                                        <p:cTn id="17" dur="26">
                                          <p:stCondLst>
                                            <p:cond delay="1642"/>
                                          </p:stCondLst>
                                        </p:cTn>
                                        <p:tgtEl>
                                          <p:spTgt spid="39938"/>
                                        </p:tgtEl>
                                      </p:cBhvr>
                                      <p:to x="100000" y="90000"/>
                                    </p:animScale>
                                    <p:animScale>
                                      <p:cBhvr>
                                        <p:cTn id="18" dur="166" decel="50000">
                                          <p:stCondLst>
                                            <p:cond delay="1668"/>
                                          </p:stCondLst>
                                        </p:cTn>
                                        <p:tgtEl>
                                          <p:spTgt spid="39938"/>
                                        </p:tgtEl>
                                      </p:cBhvr>
                                      <p:to x="100000" y="100000"/>
                                    </p:animScale>
                                    <p:animScale>
                                      <p:cBhvr>
                                        <p:cTn id="19" dur="26">
                                          <p:stCondLst>
                                            <p:cond delay="1808"/>
                                          </p:stCondLst>
                                        </p:cTn>
                                        <p:tgtEl>
                                          <p:spTgt spid="39938"/>
                                        </p:tgtEl>
                                      </p:cBhvr>
                                      <p:to x="100000" y="95000"/>
                                    </p:animScale>
                                    <p:animScale>
                                      <p:cBhvr>
                                        <p:cTn id="20" dur="166" decel="50000">
                                          <p:stCondLst>
                                            <p:cond delay="1834"/>
                                          </p:stCondLst>
                                        </p:cTn>
                                        <p:tgtEl>
                                          <p:spTgt spid="39938"/>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62" name="Picture 2" descr="Picture13">
            <a:hlinkClick r:id="rId2" action="ppaction://hlinksldjump"/>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0" y="0"/>
            <a:ext cx="9144000" cy="693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15" name="WordArt 4"/>
          <p:cNvSpPr>
            <a:spLocks noChangeArrowheads="1" noChangeShapeType="1" noTextEdit="1"/>
          </p:cNvSpPr>
          <p:nvPr/>
        </p:nvSpPr>
        <p:spPr bwMode="auto">
          <a:xfrm>
            <a:off x="2667000" y="1325564"/>
            <a:ext cx="7696200" cy="2560637"/>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vi-VN" sz="3600" b="1" kern="10">
                <a:solidFill>
                  <a:srgbClr val="CC0000"/>
                </a:solidFill>
                <a:effectLst>
                  <a:outerShdw dist="45791" dir="2021404" algn="ctr" rotWithShape="0">
                    <a:srgbClr val="B2B2B2">
                      <a:alpha val="79999"/>
                    </a:srgbClr>
                  </a:outerShdw>
                </a:effectLst>
                <a:latin typeface="Times New Roman" panose="02020603050405020304" pitchFamily="18" charset="0"/>
                <a:cs typeface="Times New Roman" panose="02020603050405020304" pitchFamily="18" charset="0"/>
              </a:rPr>
              <a:t>Các loại hoa cho mình như thế nào?</a:t>
            </a:r>
            <a:endParaRPr lang="en-US" sz="3600" b="1" kern="10">
              <a:solidFill>
                <a:srgbClr val="CC0000"/>
              </a:solidFill>
              <a:effectLst>
                <a:outerShdw dist="45791" dir="2021404" algn="ctr" rotWithShape="0">
                  <a:srgbClr val="B2B2B2">
                    <a:alpha val="79999"/>
                  </a:srgbClr>
                </a:outerShdw>
              </a:effectLst>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97495518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ntr" presetSubtype="0" fill="hold" nodeType="withEffect">
                                  <p:stCondLst>
                                    <p:cond delay="0"/>
                                  </p:stCondLst>
                                  <p:childTnLst>
                                    <p:set>
                                      <p:cBhvr>
                                        <p:cTn id="6" dur="1" fill="hold">
                                          <p:stCondLst>
                                            <p:cond delay="0"/>
                                          </p:stCondLst>
                                        </p:cTn>
                                        <p:tgtEl>
                                          <p:spTgt spid="40962"/>
                                        </p:tgtEl>
                                        <p:attrNameLst>
                                          <p:attrName>style.visibility</p:attrName>
                                        </p:attrNameLst>
                                      </p:cBhvr>
                                      <p:to>
                                        <p:strVal val="visible"/>
                                      </p:to>
                                    </p:set>
                                    <p:animEffect transition="in" filter="wipe(down)">
                                      <p:cBhvr>
                                        <p:cTn id="7" dur="580">
                                          <p:stCondLst>
                                            <p:cond delay="0"/>
                                          </p:stCondLst>
                                        </p:cTn>
                                        <p:tgtEl>
                                          <p:spTgt spid="40962"/>
                                        </p:tgtEl>
                                      </p:cBhvr>
                                    </p:animEffect>
                                    <p:anim calcmode="lin" valueType="num">
                                      <p:cBhvr>
                                        <p:cTn id="8" dur="1822" tmFilter="0,0; 0.14,0.36; 0.43,0.73; 0.71,0.91; 1.0,1.0">
                                          <p:stCondLst>
                                            <p:cond delay="0"/>
                                          </p:stCondLst>
                                        </p:cTn>
                                        <p:tgtEl>
                                          <p:spTgt spid="4096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096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096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096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0962"/>
                                        </p:tgtEl>
                                        <p:attrNameLst>
                                          <p:attrName>ppt_y</p:attrName>
                                        </p:attrNameLst>
                                      </p:cBhvr>
                                      <p:tavLst>
                                        <p:tav tm="0" fmla="#ppt_y-sin(pi*$)/81">
                                          <p:val>
                                            <p:fltVal val="0"/>
                                          </p:val>
                                        </p:tav>
                                        <p:tav tm="100000">
                                          <p:val>
                                            <p:fltVal val="1"/>
                                          </p:val>
                                        </p:tav>
                                      </p:tavLst>
                                    </p:anim>
                                    <p:animScale>
                                      <p:cBhvr>
                                        <p:cTn id="13" dur="26">
                                          <p:stCondLst>
                                            <p:cond delay="650"/>
                                          </p:stCondLst>
                                        </p:cTn>
                                        <p:tgtEl>
                                          <p:spTgt spid="40962"/>
                                        </p:tgtEl>
                                      </p:cBhvr>
                                      <p:to x="100000" y="60000"/>
                                    </p:animScale>
                                    <p:animScale>
                                      <p:cBhvr>
                                        <p:cTn id="14" dur="166" decel="50000">
                                          <p:stCondLst>
                                            <p:cond delay="676"/>
                                          </p:stCondLst>
                                        </p:cTn>
                                        <p:tgtEl>
                                          <p:spTgt spid="40962"/>
                                        </p:tgtEl>
                                      </p:cBhvr>
                                      <p:to x="100000" y="100000"/>
                                    </p:animScale>
                                    <p:animScale>
                                      <p:cBhvr>
                                        <p:cTn id="15" dur="26">
                                          <p:stCondLst>
                                            <p:cond delay="1312"/>
                                          </p:stCondLst>
                                        </p:cTn>
                                        <p:tgtEl>
                                          <p:spTgt spid="40962"/>
                                        </p:tgtEl>
                                      </p:cBhvr>
                                      <p:to x="100000" y="80000"/>
                                    </p:animScale>
                                    <p:animScale>
                                      <p:cBhvr>
                                        <p:cTn id="16" dur="166" decel="50000">
                                          <p:stCondLst>
                                            <p:cond delay="1338"/>
                                          </p:stCondLst>
                                        </p:cTn>
                                        <p:tgtEl>
                                          <p:spTgt spid="40962"/>
                                        </p:tgtEl>
                                      </p:cBhvr>
                                      <p:to x="100000" y="100000"/>
                                    </p:animScale>
                                    <p:animScale>
                                      <p:cBhvr>
                                        <p:cTn id="17" dur="26">
                                          <p:stCondLst>
                                            <p:cond delay="1642"/>
                                          </p:stCondLst>
                                        </p:cTn>
                                        <p:tgtEl>
                                          <p:spTgt spid="40962"/>
                                        </p:tgtEl>
                                      </p:cBhvr>
                                      <p:to x="100000" y="90000"/>
                                    </p:animScale>
                                    <p:animScale>
                                      <p:cBhvr>
                                        <p:cTn id="18" dur="166" decel="50000">
                                          <p:stCondLst>
                                            <p:cond delay="1668"/>
                                          </p:stCondLst>
                                        </p:cTn>
                                        <p:tgtEl>
                                          <p:spTgt spid="40962"/>
                                        </p:tgtEl>
                                      </p:cBhvr>
                                      <p:to x="100000" y="100000"/>
                                    </p:animScale>
                                    <p:animScale>
                                      <p:cBhvr>
                                        <p:cTn id="19" dur="26">
                                          <p:stCondLst>
                                            <p:cond delay="1808"/>
                                          </p:stCondLst>
                                        </p:cTn>
                                        <p:tgtEl>
                                          <p:spTgt spid="40962"/>
                                        </p:tgtEl>
                                      </p:cBhvr>
                                      <p:to x="100000" y="95000"/>
                                    </p:animScale>
                                    <p:animScale>
                                      <p:cBhvr>
                                        <p:cTn id="20" dur="166" decel="50000">
                                          <p:stCondLst>
                                            <p:cond delay="1834"/>
                                          </p:stCondLst>
                                        </p:cTn>
                                        <p:tgtEl>
                                          <p:spTgt spid="40962"/>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986" name="Picture 2" descr="Picture13">
            <a:hlinkClick r:id="rId2" action="ppaction://hlinksldjump"/>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339" name="WordArt 4"/>
          <p:cNvSpPr>
            <a:spLocks noChangeArrowheads="1" noChangeShapeType="1" noTextEdit="1"/>
          </p:cNvSpPr>
          <p:nvPr/>
        </p:nvSpPr>
        <p:spPr bwMode="auto">
          <a:xfrm>
            <a:off x="2667000" y="1630364"/>
            <a:ext cx="7696200" cy="2560637"/>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vi-VN" sz="3600" b="1" kern="10">
                <a:solidFill>
                  <a:srgbClr val="CC0000"/>
                </a:solidFill>
                <a:effectLst>
                  <a:outerShdw dist="45791" dir="2021404" algn="ctr" rotWithShape="0">
                    <a:srgbClr val="B2B2B2">
                      <a:alpha val="79999"/>
                    </a:srgbClr>
                  </a:outerShdw>
                </a:effectLst>
                <a:latin typeface="Times New Roman" panose="02020603050405020304" pitchFamily="18" charset="0"/>
                <a:cs typeface="Times New Roman" panose="02020603050405020304" pitchFamily="18" charset="0"/>
              </a:rPr>
              <a:t>Hoa hồng đã nói gì?</a:t>
            </a:r>
          </a:p>
          <a:p>
            <a:pPr algn="ctr"/>
            <a:r>
              <a:rPr lang="vi-VN" sz="3600" b="1" kern="10">
                <a:solidFill>
                  <a:srgbClr val="CC0000"/>
                </a:solidFill>
                <a:effectLst>
                  <a:outerShdw dist="45791" dir="2021404" algn="ctr" rotWithShape="0">
                    <a:srgbClr val="B2B2B2">
                      <a:alpha val="79999"/>
                    </a:srgbClr>
                  </a:outerShdw>
                </a:effectLst>
                <a:latin typeface="Times New Roman" panose="02020603050405020304" pitchFamily="18" charset="0"/>
                <a:cs typeface="Times New Roman" panose="02020603050405020304" pitchFamily="18" charset="0"/>
              </a:rPr>
              <a:t>Hoa Lay-ơn nói gì?</a:t>
            </a:r>
          </a:p>
          <a:p>
            <a:pPr algn="ctr"/>
            <a:r>
              <a:rPr lang="vi-VN" sz="3600" b="1" kern="10">
                <a:solidFill>
                  <a:srgbClr val="CC0000"/>
                </a:solidFill>
                <a:effectLst>
                  <a:outerShdw dist="45791" dir="2021404" algn="ctr" rotWithShape="0">
                    <a:srgbClr val="B2B2B2">
                      <a:alpha val="79999"/>
                    </a:srgbClr>
                  </a:outerShdw>
                </a:effectLst>
                <a:latin typeface="Times New Roman" panose="02020603050405020304" pitchFamily="18" charset="0"/>
                <a:cs typeface="Times New Roman" panose="02020603050405020304" pitchFamily="18" charset="0"/>
              </a:rPr>
              <a:t>Hoa Vo-ô-lét nói gì?</a:t>
            </a:r>
            <a:endParaRPr lang="en-US" sz="3600" b="1" kern="10">
              <a:solidFill>
                <a:srgbClr val="CC0000"/>
              </a:solidFill>
              <a:effectLst>
                <a:outerShdw dist="45791" dir="2021404" algn="ctr" rotWithShape="0">
                  <a:srgbClr val="B2B2B2">
                    <a:alpha val="79999"/>
                  </a:srgbClr>
                </a:outerShdw>
              </a:effectLst>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5887023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ntr" presetSubtype="0" fill="hold" nodeType="withEffect">
                                  <p:stCondLst>
                                    <p:cond delay="0"/>
                                  </p:stCondLst>
                                  <p:childTnLst>
                                    <p:set>
                                      <p:cBhvr>
                                        <p:cTn id="6" dur="1" fill="hold">
                                          <p:stCondLst>
                                            <p:cond delay="0"/>
                                          </p:stCondLst>
                                        </p:cTn>
                                        <p:tgtEl>
                                          <p:spTgt spid="41986"/>
                                        </p:tgtEl>
                                        <p:attrNameLst>
                                          <p:attrName>style.visibility</p:attrName>
                                        </p:attrNameLst>
                                      </p:cBhvr>
                                      <p:to>
                                        <p:strVal val="visible"/>
                                      </p:to>
                                    </p:set>
                                    <p:animEffect transition="in" filter="wipe(down)">
                                      <p:cBhvr>
                                        <p:cTn id="7" dur="580">
                                          <p:stCondLst>
                                            <p:cond delay="0"/>
                                          </p:stCondLst>
                                        </p:cTn>
                                        <p:tgtEl>
                                          <p:spTgt spid="41986"/>
                                        </p:tgtEl>
                                      </p:cBhvr>
                                    </p:animEffect>
                                    <p:anim calcmode="lin" valueType="num">
                                      <p:cBhvr>
                                        <p:cTn id="8" dur="1822" tmFilter="0,0; 0.14,0.36; 0.43,0.73; 0.71,0.91; 1.0,1.0">
                                          <p:stCondLst>
                                            <p:cond delay="0"/>
                                          </p:stCondLst>
                                        </p:cTn>
                                        <p:tgtEl>
                                          <p:spTgt spid="41986"/>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1986"/>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1986"/>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1986"/>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1986"/>
                                        </p:tgtEl>
                                        <p:attrNameLst>
                                          <p:attrName>ppt_y</p:attrName>
                                        </p:attrNameLst>
                                      </p:cBhvr>
                                      <p:tavLst>
                                        <p:tav tm="0" fmla="#ppt_y-sin(pi*$)/81">
                                          <p:val>
                                            <p:fltVal val="0"/>
                                          </p:val>
                                        </p:tav>
                                        <p:tav tm="100000">
                                          <p:val>
                                            <p:fltVal val="1"/>
                                          </p:val>
                                        </p:tav>
                                      </p:tavLst>
                                    </p:anim>
                                    <p:animScale>
                                      <p:cBhvr>
                                        <p:cTn id="13" dur="26">
                                          <p:stCondLst>
                                            <p:cond delay="650"/>
                                          </p:stCondLst>
                                        </p:cTn>
                                        <p:tgtEl>
                                          <p:spTgt spid="41986"/>
                                        </p:tgtEl>
                                      </p:cBhvr>
                                      <p:to x="100000" y="60000"/>
                                    </p:animScale>
                                    <p:animScale>
                                      <p:cBhvr>
                                        <p:cTn id="14" dur="166" decel="50000">
                                          <p:stCondLst>
                                            <p:cond delay="676"/>
                                          </p:stCondLst>
                                        </p:cTn>
                                        <p:tgtEl>
                                          <p:spTgt spid="41986"/>
                                        </p:tgtEl>
                                      </p:cBhvr>
                                      <p:to x="100000" y="100000"/>
                                    </p:animScale>
                                    <p:animScale>
                                      <p:cBhvr>
                                        <p:cTn id="15" dur="26">
                                          <p:stCondLst>
                                            <p:cond delay="1312"/>
                                          </p:stCondLst>
                                        </p:cTn>
                                        <p:tgtEl>
                                          <p:spTgt spid="41986"/>
                                        </p:tgtEl>
                                      </p:cBhvr>
                                      <p:to x="100000" y="80000"/>
                                    </p:animScale>
                                    <p:animScale>
                                      <p:cBhvr>
                                        <p:cTn id="16" dur="166" decel="50000">
                                          <p:stCondLst>
                                            <p:cond delay="1338"/>
                                          </p:stCondLst>
                                        </p:cTn>
                                        <p:tgtEl>
                                          <p:spTgt spid="41986"/>
                                        </p:tgtEl>
                                      </p:cBhvr>
                                      <p:to x="100000" y="100000"/>
                                    </p:animScale>
                                    <p:animScale>
                                      <p:cBhvr>
                                        <p:cTn id="17" dur="26">
                                          <p:stCondLst>
                                            <p:cond delay="1642"/>
                                          </p:stCondLst>
                                        </p:cTn>
                                        <p:tgtEl>
                                          <p:spTgt spid="41986"/>
                                        </p:tgtEl>
                                      </p:cBhvr>
                                      <p:to x="100000" y="90000"/>
                                    </p:animScale>
                                    <p:animScale>
                                      <p:cBhvr>
                                        <p:cTn id="18" dur="166" decel="50000">
                                          <p:stCondLst>
                                            <p:cond delay="1668"/>
                                          </p:stCondLst>
                                        </p:cTn>
                                        <p:tgtEl>
                                          <p:spTgt spid="41986"/>
                                        </p:tgtEl>
                                      </p:cBhvr>
                                      <p:to x="100000" y="100000"/>
                                    </p:animScale>
                                    <p:animScale>
                                      <p:cBhvr>
                                        <p:cTn id="19" dur="26">
                                          <p:stCondLst>
                                            <p:cond delay="1808"/>
                                          </p:stCondLst>
                                        </p:cTn>
                                        <p:tgtEl>
                                          <p:spTgt spid="41986"/>
                                        </p:tgtEl>
                                      </p:cBhvr>
                                      <p:to x="100000" y="95000"/>
                                    </p:animScale>
                                    <p:animScale>
                                      <p:cBhvr>
                                        <p:cTn id="20" dur="166" decel="50000">
                                          <p:stCondLst>
                                            <p:cond delay="1834"/>
                                          </p:stCondLst>
                                        </p:cTn>
                                        <p:tgtEl>
                                          <p:spTgt spid="41986"/>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010" name="Picture 2" descr="Picture13">
            <a:hlinkClick r:id="rId2" action="ppaction://hlinksldjump"/>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363" name="WordArt 4"/>
          <p:cNvSpPr>
            <a:spLocks noChangeArrowheads="1" noChangeShapeType="1" noTextEdit="1"/>
          </p:cNvSpPr>
          <p:nvPr/>
        </p:nvSpPr>
        <p:spPr bwMode="auto">
          <a:xfrm>
            <a:off x="2209800" y="1782764"/>
            <a:ext cx="8153400" cy="2560637"/>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vi-VN" sz="3600" b="1" kern="10">
                <a:solidFill>
                  <a:srgbClr val="CC0000"/>
                </a:solidFill>
                <a:effectLst>
                  <a:outerShdw dist="45791" dir="2021404" algn="ctr" rotWithShape="0">
                    <a:srgbClr val="B2B2B2">
                      <a:alpha val="79999"/>
                    </a:srgbClr>
                  </a:outerShdw>
                </a:effectLst>
                <a:latin typeface="Times New Roman" panose="02020603050405020304" pitchFamily="18" charset="0"/>
                <a:cs typeface="Times New Roman" panose="02020603050405020304" pitchFamily="18" charset="0"/>
              </a:rPr>
              <a:t>- Thái độ của các loại hoa đối với hoa đào như thế nào?</a:t>
            </a:r>
          </a:p>
          <a:p>
            <a:pPr algn="ctr"/>
            <a:r>
              <a:rPr lang="vi-VN" sz="3600" b="1" kern="10">
                <a:solidFill>
                  <a:srgbClr val="CC0000"/>
                </a:solidFill>
                <a:effectLst>
                  <a:outerShdw dist="45791" dir="2021404" algn="ctr" rotWithShape="0">
                    <a:srgbClr val="B2B2B2">
                      <a:alpha val="79999"/>
                    </a:srgbClr>
                  </a:outerShdw>
                </a:effectLst>
                <a:latin typeface="Times New Roman" panose="02020603050405020304" pitchFamily="18" charset="0"/>
                <a:cs typeface="Times New Roman" panose="02020603050405020304" pitchFamily="18" charset="0"/>
              </a:rPr>
              <a:t>- Điều kì lạ gì đã xảy ra trong góc vườn 30 ngày Tết?</a:t>
            </a:r>
            <a:endParaRPr lang="en-US" sz="3600" b="1" kern="10">
              <a:solidFill>
                <a:srgbClr val="CC0000"/>
              </a:solidFill>
              <a:effectLst>
                <a:outerShdw dist="45791" dir="2021404" algn="ctr" rotWithShape="0">
                  <a:srgbClr val="B2B2B2">
                    <a:alpha val="79999"/>
                  </a:srgbClr>
                </a:outerShdw>
              </a:effectLst>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66477856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ntr" presetSubtype="0" fill="hold" nodeType="withEffect">
                                  <p:stCondLst>
                                    <p:cond delay="0"/>
                                  </p:stCondLst>
                                  <p:childTnLst>
                                    <p:set>
                                      <p:cBhvr>
                                        <p:cTn id="6" dur="1" fill="hold">
                                          <p:stCondLst>
                                            <p:cond delay="0"/>
                                          </p:stCondLst>
                                        </p:cTn>
                                        <p:tgtEl>
                                          <p:spTgt spid="43010"/>
                                        </p:tgtEl>
                                        <p:attrNameLst>
                                          <p:attrName>style.visibility</p:attrName>
                                        </p:attrNameLst>
                                      </p:cBhvr>
                                      <p:to>
                                        <p:strVal val="visible"/>
                                      </p:to>
                                    </p:set>
                                    <p:animEffect transition="in" filter="wipe(down)">
                                      <p:cBhvr>
                                        <p:cTn id="7" dur="580">
                                          <p:stCondLst>
                                            <p:cond delay="0"/>
                                          </p:stCondLst>
                                        </p:cTn>
                                        <p:tgtEl>
                                          <p:spTgt spid="43010"/>
                                        </p:tgtEl>
                                      </p:cBhvr>
                                    </p:animEffect>
                                    <p:anim calcmode="lin" valueType="num">
                                      <p:cBhvr>
                                        <p:cTn id="8" dur="1822" tmFilter="0,0; 0.14,0.36; 0.43,0.73; 0.71,0.91; 1.0,1.0">
                                          <p:stCondLst>
                                            <p:cond delay="0"/>
                                          </p:stCondLst>
                                        </p:cTn>
                                        <p:tgtEl>
                                          <p:spTgt spid="43010"/>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3010"/>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3010"/>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3010"/>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3010"/>
                                        </p:tgtEl>
                                        <p:attrNameLst>
                                          <p:attrName>ppt_y</p:attrName>
                                        </p:attrNameLst>
                                      </p:cBhvr>
                                      <p:tavLst>
                                        <p:tav tm="0" fmla="#ppt_y-sin(pi*$)/81">
                                          <p:val>
                                            <p:fltVal val="0"/>
                                          </p:val>
                                        </p:tav>
                                        <p:tav tm="100000">
                                          <p:val>
                                            <p:fltVal val="1"/>
                                          </p:val>
                                        </p:tav>
                                      </p:tavLst>
                                    </p:anim>
                                    <p:animScale>
                                      <p:cBhvr>
                                        <p:cTn id="13" dur="26">
                                          <p:stCondLst>
                                            <p:cond delay="650"/>
                                          </p:stCondLst>
                                        </p:cTn>
                                        <p:tgtEl>
                                          <p:spTgt spid="43010"/>
                                        </p:tgtEl>
                                      </p:cBhvr>
                                      <p:to x="100000" y="60000"/>
                                    </p:animScale>
                                    <p:animScale>
                                      <p:cBhvr>
                                        <p:cTn id="14" dur="166" decel="50000">
                                          <p:stCondLst>
                                            <p:cond delay="676"/>
                                          </p:stCondLst>
                                        </p:cTn>
                                        <p:tgtEl>
                                          <p:spTgt spid="43010"/>
                                        </p:tgtEl>
                                      </p:cBhvr>
                                      <p:to x="100000" y="100000"/>
                                    </p:animScale>
                                    <p:animScale>
                                      <p:cBhvr>
                                        <p:cTn id="15" dur="26">
                                          <p:stCondLst>
                                            <p:cond delay="1312"/>
                                          </p:stCondLst>
                                        </p:cTn>
                                        <p:tgtEl>
                                          <p:spTgt spid="43010"/>
                                        </p:tgtEl>
                                      </p:cBhvr>
                                      <p:to x="100000" y="80000"/>
                                    </p:animScale>
                                    <p:animScale>
                                      <p:cBhvr>
                                        <p:cTn id="16" dur="166" decel="50000">
                                          <p:stCondLst>
                                            <p:cond delay="1338"/>
                                          </p:stCondLst>
                                        </p:cTn>
                                        <p:tgtEl>
                                          <p:spTgt spid="43010"/>
                                        </p:tgtEl>
                                      </p:cBhvr>
                                      <p:to x="100000" y="100000"/>
                                    </p:animScale>
                                    <p:animScale>
                                      <p:cBhvr>
                                        <p:cTn id="17" dur="26">
                                          <p:stCondLst>
                                            <p:cond delay="1642"/>
                                          </p:stCondLst>
                                        </p:cTn>
                                        <p:tgtEl>
                                          <p:spTgt spid="43010"/>
                                        </p:tgtEl>
                                      </p:cBhvr>
                                      <p:to x="100000" y="90000"/>
                                    </p:animScale>
                                    <p:animScale>
                                      <p:cBhvr>
                                        <p:cTn id="18" dur="166" decel="50000">
                                          <p:stCondLst>
                                            <p:cond delay="1668"/>
                                          </p:stCondLst>
                                        </p:cTn>
                                        <p:tgtEl>
                                          <p:spTgt spid="43010"/>
                                        </p:tgtEl>
                                      </p:cBhvr>
                                      <p:to x="100000" y="100000"/>
                                    </p:animScale>
                                    <p:animScale>
                                      <p:cBhvr>
                                        <p:cTn id="19" dur="26">
                                          <p:stCondLst>
                                            <p:cond delay="1808"/>
                                          </p:stCondLst>
                                        </p:cTn>
                                        <p:tgtEl>
                                          <p:spTgt spid="43010"/>
                                        </p:tgtEl>
                                      </p:cBhvr>
                                      <p:to x="100000" y="95000"/>
                                    </p:animScale>
                                    <p:animScale>
                                      <p:cBhvr>
                                        <p:cTn id="20" dur="166" decel="50000">
                                          <p:stCondLst>
                                            <p:cond delay="1834"/>
                                          </p:stCondLst>
                                        </p:cTn>
                                        <p:tgtEl>
                                          <p:spTgt spid="43010"/>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034" name="Picture 2" descr="Picture13">
            <a:hlinkClick r:id="rId2" action="ppaction://hlinksldjump"/>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387" name="WordArt 4"/>
          <p:cNvSpPr>
            <a:spLocks noChangeArrowheads="1" noChangeShapeType="1" noTextEdit="1"/>
          </p:cNvSpPr>
          <p:nvPr/>
        </p:nvSpPr>
        <p:spPr bwMode="auto">
          <a:xfrm>
            <a:off x="2667000" y="1295400"/>
            <a:ext cx="7696200" cy="3429000"/>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vi-VN" sz="3600" b="1" kern="10">
                <a:solidFill>
                  <a:srgbClr val="CC0000"/>
                </a:solidFill>
                <a:effectLst>
                  <a:outerShdw dist="45791" dir="2021404" algn="ctr" rotWithShape="0">
                    <a:srgbClr val="B2B2B2">
                      <a:alpha val="79999"/>
                    </a:srgbClr>
                  </a:outerShdw>
                </a:effectLst>
                <a:latin typeface="Times New Roman" panose="02020603050405020304" pitchFamily="18" charset="0"/>
                <a:cs typeface="Times New Roman" panose="02020603050405020304" pitchFamily="18" charset="0"/>
              </a:rPr>
              <a:t>- Nghe hoa đào và cô chủ nói thì các loài hoa cảm thấy như thế nào?</a:t>
            </a:r>
          </a:p>
          <a:p>
            <a:pPr algn="ctr"/>
            <a:r>
              <a:rPr lang="vi-VN" sz="3600" b="1" kern="10">
                <a:solidFill>
                  <a:srgbClr val="CC0000"/>
                </a:solidFill>
                <a:effectLst>
                  <a:outerShdw dist="45791" dir="2021404" algn="ctr" rotWithShape="0">
                    <a:srgbClr val="B2B2B2">
                      <a:alpha val="79999"/>
                    </a:srgbClr>
                  </a:outerShdw>
                </a:effectLst>
                <a:latin typeface="Times New Roman" panose="02020603050405020304" pitchFamily="18" charset="0"/>
                <a:cs typeface="Times New Roman" panose="02020603050405020304" pitchFamily="18" charset="0"/>
              </a:rPr>
              <a:t>- Nhờ có ai mà các loại hoa nhận ra được vẻ đẹp đầy ý nghĩa của hoa đào?</a:t>
            </a:r>
          </a:p>
          <a:p>
            <a:pPr algn="ctr"/>
            <a:r>
              <a:rPr lang="vi-VN" sz="3600" b="1" kern="10">
                <a:solidFill>
                  <a:srgbClr val="CC0000"/>
                </a:solidFill>
                <a:effectLst>
                  <a:outerShdw dist="45791" dir="2021404" algn="ctr" rotWithShape="0">
                    <a:srgbClr val="B2B2B2">
                      <a:alpha val="79999"/>
                    </a:srgbClr>
                  </a:outerShdw>
                </a:effectLst>
                <a:latin typeface="Times New Roman" panose="02020603050405020304" pitchFamily="18" charset="0"/>
                <a:cs typeface="Times New Roman" panose="02020603050405020304" pitchFamily="18" charset="0"/>
              </a:rPr>
              <a:t>- Còn các con khi chơi ở lớp với các bạn các con sẽ như n</a:t>
            </a:r>
            <a:endParaRPr lang="en-US" sz="3600" b="1" kern="10">
              <a:solidFill>
                <a:srgbClr val="CC0000"/>
              </a:solidFill>
              <a:effectLst>
                <a:outerShdw dist="45791" dir="2021404" algn="ctr" rotWithShape="0">
                  <a:srgbClr val="B2B2B2">
                    <a:alpha val="79999"/>
                  </a:srgbClr>
                </a:outerShdw>
              </a:effectLst>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46571621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ntr" presetSubtype="0" fill="hold" nodeType="withEffect">
                                  <p:stCondLst>
                                    <p:cond delay="0"/>
                                  </p:stCondLst>
                                  <p:childTnLst>
                                    <p:set>
                                      <p:cBhvr>
                                        <p:cTn id="6" dur="1" fill="hold">
                                          <p:stCondLst>
                                            <p:cond delay="0"/>
                                          </p:stCondLst>
                                        </p:cTn>
                                        <p:tgtEl>
                                          <p:spTgt spid="44034"/>
                                        </p:tgtEl>
                                        <p:attrNameLst>
                                          <p:attrName>style.visibility</p:attrName>
                                        </p:attrNameLst>
                                      </p:cBhvr>
                                      <p:to>
                                        <p:strVal val="visible"/>
                                      </p:to>
                                    </p:set>
                                    <p:animEffect transition="in" filter="wipe(down)">
                                      <p:cBhvr>
                                        <p:cTn id="7" dur="580">
                                          <p:stCondLst>
                                            <p:cond delay="0"/>
                                          </p:stCondLst>
                                        </p:cTn>
                                        <p:tgtEl>
                                          <p:spTgt spid="44034"/>
                                        </p:tgtEl>
                                      </p:cBhvr>
                                    </p:animEffect>
                                    <p:anim calcmode="lin" valueType="num">
                                      <p:cBhvr>
                                        <p:cTn id="8" dur="1822" tmFilter="0,0; 0.14,0.36; 0.43,0.73; 0.71,0.91; 1.0,1.0">
                                          <p:stCondLst>
                                            <p:cond delay="0"/>
                                          </p:stCondLst>
                                        </p:cTn>
                                        <p:tgtEl>
                                          <p:spTgt spid="44034"/>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4034"/>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4034"/>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4034"/>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4034"/>
                                        </p:tgtEl>
                                        <p:attrNameLst>
                                          <p:attrName>ppt_y</p:attrName>
                                        </p:attrNameLst>
                                      </p:cBhvr>
                                      <p:tavLst>
                                        <p:tav tm="0" fmla="#ppt_y-sin(pi*$)/81">
                                          <p:val>
                                            <p:fltVal val="0"/>
                                          </p:val>
                                        </p:tav>
                                        <p:tav tm="100000">
                                          <p:val>
                                            <p:fltVal val="1"/>
                                          </p:val>
                                        </p:tav>
                                      </p:tavLst>
                                    </p:anim>
                                    <p:animScale>
                                      <p:cBhvr>
                                        <p:cTn id="13" dur="26">
                                          <p:stCondLst>
                                            <p:cond delay="650"/>
                                          </p:stCondLst>
                                        </p:cTn>
                                        <p:tgtEl>
                                          <p:spTgt spid="44034"/>
                                        </p:tgtEl>
                                      </p:cBhvr>
                                      <p:to x="100000" y="60000"/>
                                    </p:animScale>
                                    <p:animScale>
                                      <p:cBhvr>
                                        <p:cTn id="14" dur="166" decel="50000">
                                          <p:stCondLst>
                                            <p:cond delay="676"/>
                                          </p:stCondLst>
                                        </p:cTn>
                                        <p:tgtEl>
                                          <p:spTgt spid="44034"/>
                                        </p:tgtEl>
                                      </p:cBhvr>
                                      <p:to x="100000" y="100000"/>
                                    </p:animScale>
                                    <p:animScale>
                                      <p:cBhvr>
                                        <p:cTn id="15" dur="26">
                                          <p:stCondLst>
                                            <p:cond delay="1312"/>
                                          </p:stCondLst>
                                        </p:cTn>
                                        <p:tgtEl>
                                          <p:spTgt spid="44034"/>
                                        </p:tgtEl>
                                      </p:cBhvr>
                                      <p:to x="100000" y="80000"/>
                                    </p:animScale>
                                    <p:animScale>
                                      <p:cBhvr>
                                        <p:cTn id="16" dur="166" decel="50000">
                                          <p:stCondLst>
                                            <p:cond delay="1338"/>
                                          </p:stCondLst>
                                        </p:cTn>
                                        <p:tgtEl>
                                          <p:spTgt spid="44034"/>
                                        </p:tgtEl>
                                      </p:cBhvr>
                                      <p:to x="100000" y="100000"/>
                                    </p:animScale>
                                    <p:animScale>
                                      <p:cBhvr>
                                        <p:cTn id="17" dur="26">
                                          <p:stCondLst>
                                            <p:cond delay="1642"/>
                                          </p:stCondLst>
                                        </p:cTn>
                                        <p:tgtEl>
                                          <p:spTgt spid="44034"/>
                                        </p:tgtEl>
                                      </p:cBhvr>
                                      <p:to x="100000" y="90000"/>
                                    </p:animScale>
                                    <p:animScale>
                                      <p:cBhvr>
                                        <p:cTn id="18" dur="166" decel="50000">
                                          <p:stCondLst>
                                            <p:cond delay="1668"/>
                                          </p:stCondLst>
                                        </p:cTn>
                                        <p:tgtEl>
                                          <p:spTgt spid="44034"/>
                                        </p:tgtEl>
                                      </p:cBhvr>
                                      <p:to x="100000" y="100000"/>
                                    </p:animScale>
                                    <p:animScale>
                                      <p:cBhvr>
                                        <p:cTn id="19" dur="26">
                                          <p:stCondLst>
                                            <p:cond delay="1808"/>
                                          </p:stCondLst>
                                        </p:cTn>
                                        <p:tgtEl>
                                          <p:spTgt spid="44034"/>
                                        </p:tgtEl>
                                      </p:cBhvr>
                                      <p:to x="100000" y="95000"/>
                                    </p:animScale>
                                    <p:animScale>
                                      <p:cBhvr>
                                        <p:cTn id="20" dur="166" decel="50000">
                                          <p:stCondLst>
                                            <p:cond delay="1834"/>
                                          </p:stCondLst>
                                        </p:cTn>
                                        <p:tgtEl>
                                          <p:spTgt spid="44034"/>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058" name="Picture 2" descr="AY04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438400" y="838200"/>
            <a:ext cx="7086600" cy="5334000"/>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8203" name="Picture 15" descr="12ffg"/>
          <p:cNvPicPr>
            <a:picLocks noChangeAspect="1" noChangeArrowheads="1"/>
          </p:cNvPicPr>
          <p:nvPr/>
        </p:nvPicPr>
        <p:blipFill>
          <a:blip r:embed="rId3">
            <a:lum bright="10000"/>
            <a:extLst>
              <a:ext uri="{28A0092B-C50C-407E-A947-70E740481C1C}">
                <a14:useLocalDpi xmlns:a14="http://schemas.microsoft.com/office/drawing/2010/main" val="0"/>
              </a:ext>
            </a:extLst>
          </a:blip>
          <a:srcRect/>
          <a:stretch>
            <a:fillRect/>
          </a:stretch>
        </p:blipFill>
        <p:spPr bwMode="auto">
          <a:xfrm>
            <a:off x="2514600" y="5943600"/>
            <a:ext cx="7086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 name="Picture 15" descr="12ffg"/>
          <p:cNvPicPr>
            <a:picLocks noChangeAspect="1" noChangeArrowheads="1"/>
          </p:cNvPicPr>
          <p:nvPr/>
        </p:nvPicPr>
        <p:blipFill>
          <a:blip r:embed="rId3">
            <a:lum bright="10000"/>
            <a:extLst>
              <a:ext uri="{28A0092B-C50C-407E-A947-70E740481C1C}">
                <a14:useLocalDpi xmlns:a14="http://schemas.microsoft.com/office/drawing/2010/main" val="0"/>
              </a:ext>
            </a:extLst>
          </a:blip>
          <a:srcRect/>
          <a:stretch>
            <a:fillRect/>
          </a:stretch>
        </p:blipFill>
        <p:spPr bwMode="auto">
          <a:xfrm>
            <a:off x="2514600" y="-76200"/>
            <a:ext cx="7086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Picture 15" descr="12ffg"/>
          <p:cNvPicPr>
            <a:picLocks noChangeAspect="1" noChangeArrowheads="1"/>
          </p:cNvPicPr>
          <p:nvPr/>
        </p:nvPicPr>
        <p:blipFill>
          <a:blip r:embed="rId4">
            <a:lum bright="10000"/>
            <a:extLst>
              <a:ext uri="{28A0092B-C50C-407E-A947-70E740481C1C}">
                <a14:useLocalDpi xmlns:a14="http://schemas.microsoft.com/office/drawing/2010/main" val="0"/>
              </a:ext>
            </a:extLst>
          </a:blip>
          <a:srcRect/>
          <a:stretch>
            <a:fillRect/>
          </a:stretch>
        </p:blipFill>
        <p:spPr bwMode="auto">
          <a:xfrm>
            <a:off x="1524000" y="838200"/>
            <a:ext cx="1066800" cy="533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Picture 15" descr="12ffg"/>
          <p:cNvPicPr>
            <a:picLocks noChangeAspect="1" noChangeArrowheads="1"/>
          </p:cNvPicPr>
          <p:nvPr/>
        </p:nvPicPr>
        <p:blipFill>
          <a:blip r:embed="rId5">
            <a:lum bright="10000"/>
            <a:extLst>
              <a:ext uri="{28A0092B-C50C-407E-A947-70E740481C1C}">
                <a14:useLocalDpi xmlns:a14="http://schemas.microsoft.com/office/drawing/2010/main" val="0"/>
              </a:ext>
            </a:extLst>
          </a:blip>
          <a:srcRect/>
          <a:stretch>
            <a:fillRect/>
          </a:stretch>
        </p:blipFill>
        <p:spPr bwMode="auto">
          <a:xfrm>
            <a:off x="9601200" y="838200"/>
            <a:ext cx="1066800" cy="533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06" name="Picture 6" descr="happyface_w"/>
          <p:cNvPicPr>
            <a:picLocks noChangeAspect="1" noChangeArrowheads="1" noCrop="1"/>
          </p:cNvPicPr>
          <p:nvPr/>
        </p:nvPicPr>
        <p:blipFill>
          <a:blip r:embed="rId6">
            <a:extLst>
              <a:ext uri="{28A0092B-C50C-407E-A947-70E740481C1C}">
                <a14:useLocalDpi xmlns:a14="http://schemas.microsoft.com/office/drawing/2010/main" val="0"/>
              </a:ext>
            </a:extLst>
          </a:blip>
          <a:srcRect/>
          <a:stretch>
            <a:fillRect/>
          </a:stretch>
        </p:blipFill>
        <p:spPr bwMode="auto">
          <a:xfrm>
            <a:off x="1524000" y="5699126"/>
            <a:ext cx="1447800" cy="1158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6" descr="happyface_w"/>
          <p:cNvPicPr>
            <a:picLocks noChangeAspect="1" noChangeArrowheads="1" noCrop="1"/>
          </p:cNvPicPr>
          <p:nvPr/>
        </p:nvPicPr>
        <p:blipFill>
          <a:blip r:embed="rId6">
            <a:extLst>
              <a:ext uri="{28A0092B-C50C-407E-A947-70E740481C1C}">
                <a14:useLocalDpi xmlns:a14="http://schemas.microsoft.com/office/drawing/2010/main" val="0"/>
              </a:ext>
            </a:extLst>
          </a:blip>
          <a:srcRect/>
          <a:stretch>
            <a:fillRect/>
          </a:stretch>
        </p:blipFill>
        <p:spPr bwMode="auto">
          <a:xfrm>
            <a:off x="1524000" y="60326"/>
            <a:ext cx="1447800" cy="1158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6" descr="happyface_w"/>
          <p:cNvPicPr>
            <a:picLocks noChangeAspect="1" noChangeArrowheads="1" noCrop="1"/>
          </p:cNvPicPr>
          <p:nvPr/>
        </p:nvPicPr>
        <p:blipFill>
          <a:blip r:embed="rId6">
            <a:extLst>
              <a:ext uri="{28A0092B-C50C-407E-A947-70E740481C1C}">
                <a14:useLocalDpi xmlns:a14="http://schemas.microsoft.com/office/drawing/2010/main" val="0"/>
              </a:ext>
            </a:extLst>
          </a:blip>
          <a:srcRect/>
          <a:stretch>
            <a:fillRect/>
          </a:stretch>
        </p:blipFill>
        <p:spPr bwMode="auto">
          <a:xfrm>
            <a:off x="9144000" y="5791200"/>
            <a:ext cx="1524000" cy="121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6" descr="happyface_w"/>
          <p:cNvPicPr>
            <a:picLocks noChangeAspect="1" noChangeArrowheads="1" noCrop="1"/>
          </p:cNvPicPr>
          <p:nvPr/>
        </p:nvPicPr>
        <p:blipFill>
          <a:blip r:embed="rId6">
            <a:extLst>
              <a:ext uri="{28A0092B-C50C-407E-A947-70E740481C1C}">
                <a14:useLocalDpi xmlns:a14="http://schemas.microsoft.com/office/drawing/2010/main" val="0"/>
              </a:ext>
            </a:extLst>
          </a:blip>
          <a:srcRect/>
          <a:stretch>
            <a:fillRect/>
          </a:stretch>
        </p:blipFill>
        <p:spPr bwMode="auto">
          <a:xfrm>
            <a:off x="9144000" y="0"/>
            <a:ext cx="1524000" cy="121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19" name="WordArt 12"/>
          <p:cNvSpPr>
            <a:spLocks noChangeArrowheads="1" noChangeShapeType="1" noTextEdit="1"/>
          </p:cNvSpPr>
          <p:nvPr/>
        </p:nvSpPr>
        <p:spPr bwMode="auto">
          <a:xfrm>
            <a:off x="3048000" y="3276600"/>
            <a:ext cx="6248400" cy="2133600"/>
          </a:xfrm>
          <a:prstGeom prst="rect">
            <a:avLst/>
          </a:prstGeom>
        </p:spPr>
        <p:txBody>
          <a:bodyPr wrap="none" fromWordArt="1">
            <a:prstTxWarp prst="textCanDown">
              <a:avLst>
                <a:gd name="adj" fmla="val 33333"/>
              </a:avLst>
            </a:prstTxWarp>
          </a:bodyPr>
          <a:lstStyle/>
          <a:p>
            <a:pPr algn="ctr"/>
            <a:r>
              <a:rPr lang="en-US" sz="3600" b="1" kern="10">
                <a:ln w="9525">
                  <a:solidFill>
                    <a:srgbClr val="000000"/>
                  </a:solidFill>
                  <a:round/>
                  <a:headEnd/>
                  <a:tailEnd/>
                </a:ln>
                <a:solidFill>
                  <a:srgbClr val="006600"/>
                </a:solidFill>
                <a:latin typeface="Times New Roman" panose="02020603050405020304" pitchFamily="18" charset="0"/>
                <a:cs typeface="Times New Roman" panose="02020603050405020304" pitchFamily="18" charset="0"/>
              </a:rPr>
              <a:t>Kể chuyện bé nghe</a:t>
            </a:r>
          </a:p>
        </p:txBody>
      </p:sp>
    </p:spTree>
    <p:extLst>
      <p:ext uri="{BB962C8B-B14F-4D97-AF65-F5344CB8AC3E}">
        <p14:creationId xmlns:p14="http://schemas.microsoft.com/office/powerpoint/2010/main" val="22183641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ntr" presetSubtype="0" fill="hold" nodeType="withEffect">
                                  <p:stCondLst>
                                    <p:cond delay="0"/>
                                  </p:stCondLst>
                                  <p:childTnLst>
                                    <p:set>
                                      <p:cBhvr>
                                        <p:cTn id="6" dur="1" fill="hold">
                                          <p:stCondLst>
                                            <p:cond delay="0"/>
                                          </p:stCondLst>
                                        </p:cTn>
                                        <p:tgtEl>
                                          <p:spTgt spid="45058"/>
                                        </p:tgtEl>
                                        <p:attrNameLst>
                                          <p:attrName>style.visibility</p:attrName>
                                        </p:attrNameLst>
                                      </p:cBhvr>
                                      <p:to>
                                        <p:strVal val="visible"/>
                                      </p:to>
                                    </p:set>
                                    <p:animEffect transition="in" filter="wipe(down)">
                                      <p:cBhvr>
                                        <p:cTn id="7" dur="580">
                                          <p:stCondLst>
                                            <p:cond delay="0"/>
                                          </p:stCondLst>
                                        </p:cTn>
                                        <p:tgtEl>
                                          <p:spTgt spid="45058"/>
                                        </p:tgtEl>
                                      </p:cBhvr>
                                    </p:animEffect>
                                    <p:anim calcmode="lin" valueType="num">
                                      <p:cBhvr>
                                        <p:cTn id="8" dur="1822" tmFilter="0,0; 0.14,0.36; 0.43,0.73; 0.71,0.91; 1.0,1.0">
                                          <p:stCondLst>
                                            <p:cond delay="0"/>
                                          </p:stCondLst>
                                        </p:cTn>
                                        <p:tgtEl>
                                          <p:spTgt spid="45058"/>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5058"/>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5058"/>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5058"/>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5058"/>
                                        </p:tgtEl>
                                        <p:attrNameLst>
                                          <p:attrName>ppt_y</p:attrName>
                                        </p:attrNameLst>
                                      </p:cBhvr>
                                      <p:tavLst>
                                        <p:tav tm="0" fmla="#ppt_y-sin(pi*$)/81">
                                          <p:val>
                                            <p:fltVal val="0"/>
                                          </p:val>
                                        </p:tav>
                                        <p:tav tm="100000">
                                          <p:val>
                                            <p:fltVal val="1"/>
                                          </p:val>
                                        </p:tav>
                                      </p:tavLst>
                                    </p:anim>
                                    <p:animScale>
                                      <p:cBhvr>
                                        <p:cTn id="13" dur="26">
                                          <p:stCondLst>
                                            <p:cond delay="650"/>
                                          </p:stCondLst>
                                        </p:cTn>
                                        <p:tgtEl>
                                          <p:spTgt spid="45058"/>
                                        </p:tgtEl>
                                      </p:cBhvr>
                                      <p:to x="100000" y="60000"/>
                                    </p:animScale>
                                    <p:animScale>
                                      <p:cBhvr>
                                        <p:cTn id="14" dur="166" decel="50000">
                                          <p:stCondLst>
                                            <p:cond delay="676"/>
                                          </p:stCondLst>
                                        </p:cTn>
                                        <p:tgtEl>
                                          <p:spTgt spid="45058"/>
                                        </p:tgtEl>
                                      </p:cBhvr>
                                      <p:to x="100000" y="100000"/>
                                    </p:animScale>
                                    <p:animScale>
                                      <p:cBhvr>
                                        <p:cTn id="15" dur="26">
                                          <p:stCondLst>
                                            <p:cond delay="1312"/>
                                          </p:stCondLst>
                                        </p:cTn>
                                        <p:tgtEl>
                                          <p:spTgt spid="45058"/>
                                        </p:tgtEl>
                                      </p:cBhvr>
                                      <p:to x="100000" y="80000"/>
                                    </p:animScale>
                                    <p:animScale>
                                      <p:cBhvr>
                                        <p:cTn id="16" dur="166" decel="50000">
                                          <p:stCondLst>
                                            <p:cond delay="1338"/>
                                          </p:stCondLst>
                                        </p:cTn>
                                        <p:tgtEl>
                                          <p:spTgt spid="45058"/>
                                        </p:tgtEl>
                                      </p:cBhvr>
                                      <p:to x="100000" y="100000"/>
                                    </p:animScale>
                                    <p:animScale>
                                      <p:cBhvr>
                                        <p:cTn id="17" dur="26">
                                          <p:stCondLst>
                                            <p:cond delay="1642"/>
                                          </p:stCondLst>
                                        </p:cTn>
                                        <p:tgtEl>
                                          <p:spTgt spid="45058"/>
                                        </p:tgtEl>
                                      </p:cBhvr>
                                      <p:to x="100000" y="90000"/>
                                    </p:animScale>
                                    <p:animScale>
                                      <p:cBhvr>
                                        <p:cTn id="18" dur="166" decel="50000">
                                          <p:stCondLst>
                                            <p:cond delay="1668"/>
                                          </p:stCondLst>
                                        </p:cTn>
                                        <p:tgtEl>
                                          <p:spTgt spid="45058"/>
                                        </p:tgtEl>
                                      </p:cBhvr>
                                      <p:to x="100000" y="100000"/>
                                    </p:animScale>
                                    <p:animScale>
                                      <p:cBhvr>
                                        <p:cTn id="19" dur="26">
                                          <p:stCondLst>
                                            <p:cond delay="1808"/>
                                          </p:stCondLst>
                                        </p:cTn>
                                        <p:tgtEl>
                                          <p:spTgt spid="45058"/>
                                        </p:tgtEl>
                                      </p:cBhvr>
                                      <p:to x="100000" y="95000"/>
                                    </p:animScale>
                                    <p:animScale>
                                      <p:cBhvr>
                                        <p:cTn id="20" dur="166" decel="50000">
                                          <p:stCondLst>
                                            <p:cond delay="1834"/>
                                          </p:stCondLst>
                                        </p:cTn>
                                        <p:tgtEl>
                                          <p:spTgt spid="45058"/>
                                        </p:tgtEl>
                                      </p:cBhvr>
                                      <p:to x="100000" y="100000"/>
                                    </p:animScale>
                                  </p:childTnLst>
                                </p:cTn>
                              </p:par>
                              <p:par>
                                <p:cTn id="21" presetID="26" presetClass="entr" presetSubtype="0" fill="hold" nodeType="withEffect">
                                  <p:stCondLst>
                                    <p:cond delay="0"/>
                                  </p:stCondLst>
                                  <p:childTnLst>
                                    <p:set>
                                      <p:cBhvr>
                                        <p:cTn id="22" dur="1" fill="hold">
                                          <p:stCondLst>
                                            <p:cond delay="0"/>
                                          </p:stCondLst>
                                        </p:cTn>
                                        <p:tgtEl>
                                          <p:spTgt spid="8203"/>
                                        </p:tgtEl>
                                        <p:attrNameLst>
                                          <p:attrName>style.visibility</p:attrName>
                                        </p:attrNameLst>
                                      </p:cBhvr>
                                      <p:to>
                                        <p:strVal val="visible"/>
                                      </p:to>
                                    </p:set>
                                    <p:animEffect transition="in" filter="wipe(down)">
                                      <p:cBhvr>
                                        <p:cTn id="23" dur="580">
                                          <p:stCondLst>
                                            <p:cond delay="0"/>
                                          </p:stCondLst>
                                        </p:cTn>
                                        <p:tgtEl>
                                          <p:spTgt spid="8203"/>
                                        </p:tgtEl>
                                      </p:cBhvr>
                                    </p:animEffect>
                                    <p:anim calcmode="lin" valueType="num">
                                      <p:cBhvr>
                                        <p:cTn id="24" dur="1822" tmFilter="0,0; 0.14,0.36; 0.43,0.73; 0.71,0.91; 1.0,1.0">
                                          <p:stCondLst>
                                            <p:cond delay="0"/>
                                          </p:stCondLst>
                                        </p:cTn>
                                        <p:tgtEl>
                                          <p:spTgt spid="8203"/>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8203"/>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8203"/>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8203"/>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8203"/>
                                        </p:tgtEl>
                                        <p:attrNameLst>
                                          <p:attrName>ppt_y</p:attrName>
                                        </p:attrNameLst>
                                      </p:cBhvr>
                                      <p:tavLst>
                                        <p:tav tm="0" fmla="#ppt_y-sin(pi*$)/81">
                                          <p:val>
                                            <p:fltVal val="0"/>
                                          </p:val>
                                        </p:tav>
                                        <p:tav tm="100000">
                                          <p:val>
                                            <p:fltVal val="1"/>
                                          </p:val>
                                        </p:tav>
                                      </p:tavLst>
                                    </p:anim>
                                    <p:animScale>
                                      <p:cBhvr>
                                        <p:cTn id="29" dur="26">
                                          <p:stCondLst>
                                            <p:cond delay="650"/>
                                          </p:stCondLst>
                                        </p:cTn>
                                        <p:tgtEl>
                                          <p:spTgt spid="8203"/>
                                        </p:tgtEl>
                                      </p:cBhvr>
                                      <p:to x="100000" y="60000"/>
                                    </p:animScale>
                                    <p:animScale>
                                      <p:cBhvr>
                                        <p:cTn id="30" dur="166" decel="50000">
                                          <p:stCondLst>
                                            <p:cond delay="676"/>
                                          </p:stCondLst>
                                        </p:cTn>
                                        <p:tgtEl>
                                          <p:spTgt spid="8203"/>
                                        </p:tgtEl>
                                      </p:cBhvr>
                                      <p:to x="100000" y="100000"/>
                                    </p:animScale>
                                    <p:animScale>
                                      <p:cBhvr>
                                        <p:cTn id="31" dur="26">
                                          <p:stCondLst>
                                            <p:cond delay="1312"/>
                                          </p:stCondLst>
                                        </p:cTn>
                                        <p:tgtEl>
                                          <p:spTgt spid="8203"/>
                                        </p:tgtEl>
                                      </p:cBhvr>
                                      <p:to x="100000" y="80000"/>
                                    </p:animScale>
                                    <p:animScale>
                                      <p:cBhvr>
                                        <p:cTn id="32" dur="166" decel="50000">
                                          <p:stCondLst>
                                            <p:cond delay="1338"/>
                                          </p:stCondLst>
                                        </p:cTn>
                                        <p:tgtEl>
                                          <p:spTgt spid="8203"/>
                                        </p:tgtEl>
                                      </p:cBhvr>
                                      <p:to x="100000" y="100000"/>
                                    </p:animScale>
                                    <p:animScale>
                                      <p:cBhvr>
                                        <p:cTn id="33" dur="26">
                                          <p:stCondLst>
                                            <p:cond delay="1642"/>
                                          </p:stCondLst>
                                        </p:cTn>
                                        <p:tgtEl>
                                          <p:spTgt spid="8203"/>
                                        </p:tgtEl>
                                      </p:cBhvr>
                                      <p:to x="100000" y="90000"/>
                                    </p:animScale>
                                    <p:animScale>
                                      <p:cBhvr>
                                        <p:cTn id="34" dur="166" decel="50000">
                                          <p:stCondLst>
                                            <p:cond delay="1668"/>
                                          </p:stCondLst>
                                        </p:cTn>
                                        <p:tgtEl>
                                          <p:spTgt spid="8203"/>
                                        </p:tgtEl>
                                      </p:cBhvr>
                                      <p:to x="100000" y="100000"/>
                                    </p:animScale>
                                    <p:animScale>
                                      <p:cBhvr>
                                        <p:cTn id="35" dur="26">
                                          <p:stCondLst>
                                            <p:cond delay="1808"/>
                                          </p:stCondLst>
                                        </p:cTn>
                                        <p:tgtEl>
                                          <p:spTgt spid="8203"/>
                                        </p:tgtEl>
                                      </p:cBhvr>
                                      <p:to x="100000" y="95000"/>
                                    </p:animScale>
                                    <p:animScale>
                                      <p:cBhvr>
                                        <p:cTn id="36" dur="166" decel="50000">
                                          <p:stCondLst>
                                            <p:cond delay="1834"/>
                                          </p:stCondLst>
                                        </p:cTn>
                                        <p:tgtEl>
                                          <p:spTgt spid="8203"/>
                                        </p:tgtEl>
                                      </p:cBhvr>
                                      <p:to x="100000" y="100000"/>
                                    </p:animScale>
                                  </p:childTnLst>
                                </p:cTn>
                              </p:par>
                              <p:par>
                                <p:cTn id="37" presetID="26" presetClass="entr" presetSubtype="0" fill="hold" nodeType="with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wipe(down)">
                                      <p:cBhvr>
                                        <p:cTn id="39" dur="580">
                                          <p:stCondLst>
                                            <p:cond delay="0"/>
                                          </p:stCondLst>
                                        </p:cTn>
                                        <p:tgtEl>
                                          <p:spTgt spid="2"/>
                                        </p:tgtEl>
                                      </p:cBhvr>
                                    </p:animEffect>
                                    <p:anim calcmode="lin" valueType="num">
                                      <p:cBhvr>
                                        <p:cTn id="40"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41"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42"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43"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44"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45" dur="26">
                                          <p:stCondLst>
                                            <p:cond delay="650"/>
                                          </p:stCondLst>
                                        </p:cTn>
                                        <p:tgtEl>
                                          <p:spTgt spid="2"/>
                                        </p:tgtEl>
                                      </p:cBhvr>
                                      <p:to x="100000" y="60000"/>
                                    </p:animScale>
                                    <p:animScale>
                                      <p:cBhvr>
                                        <p:cTn id="46" dur="166" decel="50000">
                                          <p:stCondLst>
                                            <p:cond delay="676"/>
                                          </p:stCondLst>
                                        </p:cTn>
                                        <p:tgtEl>
                                          <p:spTgt spid="2"/>
                                        </p:tgtEl>
                                      </p:cBhvr>
                                      <p:to x="100000" y="100000"/>
                                    </p:animScale>
                                    <p:animScale>
                                      <p:cBhvr>
                                        <p:cTn id="47" dur="26">
                                          <p:stCondLst>
                                            <p:cond delay="1312"/>
                                          </p:stCondLst>
                                        </p:cTn>
                                        <p:tgtEl>
                                          <p:spTgt spid="2"/>
                                        </p:tgtEl>
                                      </p:cBhvr>
                                      <p:to x="100000" y="80000"/>
                                    </p:animScale>
                                    <p:animScale>
                                      <p:cBhvr>
                                        <p:cTn id="48" dur="166" decel="50000">
                                          <p:stCondLst>
                                            <p:cond delay="1338"/>
                                          </p:stCondLst>
                                        </p:cTn>
                                        <p:tgtEl>
                                          <p:spTgt spid="2"/>
                                        </p:tgtEl>
                                      </p:cBhvr>
                                      <p:to x="100000" y="100000"/>
                                    </p:animScale>
                                    <p:animScale>
                                      <p:cBhvr>
                                        <p:cTn id="49" dur="26">
                                          <p:stCondLst>
                                            <p:cond delay="1642"/>
                                          </p:stCondLst>
                                        </p:cTn>
                                        <p:tgtEl>
                                          <p:spTgt spid="2"/>
                                        </p:tgtEl>
                                      </p:cBhvr>
                                      <p:to x="100000" y="90000"/>
                                    </p:animScale>
                                    <p:animScale>
                                      <p:cBhvr>
                                        <p:cTn id="50" dur="166" decel="50000">
                                          <p:stCondLst>
                                            <p:cond delay="1668"/>
                                          </p:stCondLst>
                                        </p:cTn>
                                        <p:tgtEl>
                                          <p:spTgt spid="2"/>
                                        </p:tgtEl>
                                      </p:cBhvr>
                                      <p:to x="100000" y="100000"/>
                                    </p:animScale>
                                    <p:animScale>
                                      <p:cBhvr>
                                        <p:cTn id="51" dur="26">
                                          <p:stCondLst>
                                            <p:cond delay="1808"/>
                                          </p:stCondLst>
                                        </p:cTn>
                                        <p:tgtEl>
                                          <p:spTgt spid="2"/>
                                        </p:tgtEl>
                                      </p:cBhvr>
                                      <p:to x="100000" y="95000"/>
                                    </p:animScale>
                                    <p:animScale>
                                      <p:cBhvr>
                                        <p:cTn id="52" dur="166" decel="50000">
                                          <p:stCondLst>
                                            <p:cond delay="1834"/>
                                          </p:stCondLst>
                                        </p:cTn>
                                        <p:tgtEl>
                                          <p:spTgt spid="2"/>
                                        </p:tgtEl>
                                      </p:cBhvr>
                                      <p:to x="100000" y="100000"/>
                                    </p:animScale>
                                  </p:childTnLst>
                                </p:cTn>
                              </p:par>
                              <p:par>
                                <p:cTn id="53" presetID="26" presetClass="entr" presetSubtype="0" fill="hold" nodeType="withEffect">
                                  <p:stCondLst>
                                    <p:cond delay="0"/>
                                  </p:stCondLst>
                                  <p:childTnLst>
                                    <p:set>
                                      <p:cBhvr>
                                        <p:cTn id="54" dur="1" fill="hold">
                                          <p:stCondLst>
                                            <p:cond delay="0"/>
                                          </p:stCondLst>
                                        </p:cTn>
                                        <p:tgtEl>
                                          <p:spTgt spid="3"/>
                                        </p:tgtEl>
                                        <p:attrNameLst>
                                          <p:attrName>style.visibility</p:attrName>
                                        </p:attrNameLst>
                                      </p:cBhvr>
                                      <p:to>
                                        <p:strVal val="visible"/>
                                      </p:to>
                                    </p:set>
                                    <p:animEffect transition="in" filter="wipe(down)">
                                      <p:cBhvr>
                                        <p:cTn id="55" dur="580">
                                          <p:stCondLst>
                                            <p:cond delay="0"/>
                                          </p:stCondLst>
                                        </p:cTn>
                                        <p:tgtEl>
                                          <p:spTgt spid="3"/>
                                        </p:tgtEl>
                                      </p:cBhvr>
                                    </p:animEffect>
                                    <p:anim calcmode="lin" valueType="num">
                                      <p:cBhvr>
                                        <p:cTn id="5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5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5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5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6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61" dur="26">
                                          <p:stCondLst>
                                            <p:cond delay="650"/>
                                          </p:stCondLst>
                                        </p:cTn>
                                        <p:tgtEl>
                                          <p:spTgt spid="3"/>
                                        </p:tgtEl>
                                      </p:cBhvr>
                                      <p:to x="100000" y="60000"/>
                                    </p:animScale>
                                    <p:animScale>
                                      <p:cBhvr>
                                        <p:cTn id="62" dur="166" decel="50000">
                                          <p:stCondLst>
                                            <p:cond delay="676"/>
                                          </p:stCondLst>
                                        </p:cTn>
                                        <p:tgtEl>
                                          <p:spTgt spid="3"/>
                                        </p:tgtEl>
                                      </p:cBhvr>
                                      <p:to x="100000" y="100000"/>
                                    </p:animScale>
                                    <p:animScale>
                                      <p:cBhvr>
                                        <p:cTn id="63" dur="26">
                                          <p:stCondLst>
                                            <p:cond delay="1312"/>
                                          </p:stCondLst>
                                        </p:cTn>
                                        <p:tgtEl>
                                          <p:spTgt spid="3"/>
                                        </p:tgtEl>
                                      </p:cBhvr>
                                      <p:to x="100000" y="80000"/>
                                    </p:animScale>
                                    <p:animScale>
                                      <p:cBhvr>
                                        <p:cTn id="64" dur="166" decel="50000">
                                          <p:stCondLst>
                                            <p:cond delay="1338"/>
                                          </p:stCondLst>
                                        </p:cTn>
                                        <p:tgtEl>
                                          <p:spTgt spid="3"/>
                                        </p:tgtEl>
                                      </p:cBhvr>
                                      <p:to x="100000" y="100000"/>
                                    </p:animScale>
                                    <p:animScale>
                                      <p:cBhvr>
                                        <p:cTn id="65" dur="26">
                                          <p:stCondLst>
                                            <p:cond delay="1642"/>
                                          </p:stCondLst>
                                        </p:cTn>
                                        <p:tgtEl>
                                          <p:spTgt spid="3"/>
                                        </p:tgtEl>
                                      </p:cBhvr>
                                      <p:to x="100000" y="90000"/>
                                    </p:animScale>
                                    <p:animScale>
                                      <p:cBhvr>
                                        <p:cTn id="66" dur="166" decel="50000">
                                          <p:stCondLst>
                                            <p:cond delay="1668"/>
                                          </p:stCondLst>
                                        </p:cTn>
                                        <p:tgtEl>
                                          <p:spTgt spid="3"/>
                                        </p:tgtEl>
                                      </p:cBhvr>
                                      <p:to x="100000" y="100000"/>
                                    </p:animScale>
                                    <p:animScale>
                                      <p:cBhvr>
                                        <p:cTn id="67" dur="26">
                                          <p:stCondLst>
                                            <p:cond delay="1808"/>
                                          </p:stCondLst>
                                        </p:cTn>
                                        <p:tgtEl>
                                          <p:spTgt spid="3"/>
                                        </p:tgtEl>
                                      </p:cBhvr>
                                      <p:to x="100000" y="95000"/>
                                    </p:animScale>
                                    <p:animScale>
                                      <p:cBhvr>
                                        <p:cTn id="68" dur="166" decel="50000">
                                          <p:stCondLst>
                                            <p:cond delay="1834"/>
                                          </p:stCondLst>
                                        </p:cTn>
                                        <p:tgtEl>
                                          <p:spTgt spid="3"/>
                                        </p:tgtEl>
                                      </p:cBhvr>
                                      <p:to x="100000" y="100000"/>
                                    </p:animScale>
                                  </p:childTnLst>
                                </p:cTn>
                              </p:par>
                              <p:par>
                                <p:cTn id="69" presetID="26" presetClass="entr" presetSubtype="0" fill="hold" nodeType="withEffect">
                                  <p:stCondLst>
                                    <p:cond delay="0"/>
                                  </p:stCondLst>
                                  <p:childTnLst>
                                    <p:set>
                                      <p:cBhvr>
                                        <p:cTn id="70" dur="1" fill="hold">
                                          <p:stCondLst>
                                            <p:cond delay="0"/>
                                          </p:stCondLst>
                                        </p:cTn>
                                        <p:tgtEl>
                                          <p:spTgt spid="4"/>
                                        </p:tgtEl>
                                        <p:attrNameLst>
                                          <p:attrName>style.visibility</p:attrName>
                                        </p:attrNameLst>
                                      </p:cBhvr>
                                      <p:to>
                                        <p:strVal val="visible"/>
                                      </p:to>
                                    </p:set>
                                    <p:animEffect transition="in" filter="wipe(down)">
                                      <p:cBhvr>
                                        <p:cTn id="71" dur="580">
                                          <p:stCondLst>
                                            <p:cond delay="0"/>
                                          </p:stCondLst>
                                        </p:cTn>
                                        <p:tgtEl>
                                          <p:spTgt spid="4"/>
                                        </p:tgtEl>
                                      </p:cBhvr>
                                    </p:animEffect>
                                    <p:anim calcmode="lin" valueType="num">
                                      <p:cBhvr>
                                        <p:cTn id="72" dur="1822"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73" dur="664"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74" dur="664" tmFilter="0, 0; 0.125,0.2665; 0.25,0.4; 0.375,0.465; 0.5,0.5;  0.625,0.535; 0.75,0.6; 0.875,0.7335; 1,1">
                                          <p:stCondLst>
                                            <p:cond delay="664"/>
                                          </p:stCondLst>
                                        </p:cTn>
                                        <p:tgtEl>
                                          <p:spTgt spid="4"/>
                                        </p:tgtEl>
                                        <p:attrNameLst>
                                          <p:attrName>ppt_y</p:attrName>
                                        </p:attrNameLst>
                                      </p:cBhvr>
                                      <p:tavLst>
                                        <p:tav tm="0" fmla="#ppt_y-sin(pi*$)/9">
                                          <p:val>
                                            <p:fltVal val="0"/>
                                          </p:val>
                                        </p:tav>
                                        <p:tav tm="100000">
                                          <p:val>
                                            <p:fltVal val="1"/>
                                          </p:val>
                                        </p:tav>
                                      </p:tavLst>
                                    </p:anim>
                                    <p:anim calcmode="lin" valueType="num">
                                      <p:cBhvr>
                                        <p:cTn id="75" dur="332" tmFilter="0, 0; 0.125,0.2665; 0.25,0.4; 0.375,0.465; 0.5,0.5;  0.625,0.535; 0.75,0.6; 0.875,0.7335; 1,1">
                                          <p:stCondLst>
                                            <p:cond delay="1324"/>
                                          </p:stCondLst>
                                        </p:cTn>
                                        <p:tgtEl>
                                          <p:spTgt spid="4"/>
                                        </p:tgtEl>
                                        <p:attrNameLst>
                                          <p:attrName>ppt_y</p:attrName>
                                        </p:attrNameLst>
                                      </p:cBhvr>
                                      <p:tavLst>
                                        <p:tav tm="0" fmla="#ppt_y-sin(pi*$)/27">
                                          <p:val>
                                            <p:fltVal val="0"/>
                                          </p:val>
                                        </p:tav>
                                        <p:tav tm="100000">
                                          <p:val>
                                            <p:fltVal val="1"/>
                                          </p:val>
                                        </p:tav>
                                      </p:tavLst>
                                    </p:anim>
                                    <p:anim calcmode="lin" valueType="num">
                                      <p:cBhvr>
                                        <p:cTn id="76" dur="164" tmFilter="0, 0; 0.125,0.2665; 0.25,0.4; 0.375,0.465; 0.5,0.5;  0.625,0.535; 0.75,0.6; 0.875,0.7335; 1,1">
                                          <p:stCondLst>
                                            <p:cond delay="1656"/>
                                          </p:stCondLst>
                                        </p:cTn>
                                        <p:tgtEl>
                                          <p:spTgt spid="4"/>
                                        </p:tgtEl>
                                        <p:attrNameLst>
                                          <p:attrName>ppt_y</p:attrName>
                                        </p:attrNameLst>
                                      </p:cBhvr>
                                      <p:tavLst>
                                        <p:tav tm="0" fmla="#ppt_y-sin(pi*$)/81">
                                          <p:val>
                                            <p:fltVal val="0"/>
                                          </p:val>
                                        </p:tav>
                                        <p:tav tm="100000">
                                          <p:val>
                                            <p:fltVal val="1"/>
                                          </p:val>
                                        </p:tav>
                                      </p:tavLst>
                                    </p:anim>
                                    <p:animScale>
                                      <p:cBhvr>
                                        <p:cTn id="77" dur="26">
                                          <p:stCondLst>
                                            <p:cond delay="650"/>
                                          </p:stCondLst>
                                        </p:cTn>
                                        <p:tgtEl>
                                          <p:spTgt spid="4"/>
                                        </p:tgtEl>
                                      </p:cBhvr>
                                      <p:to x="100000" y="60000"/>
                                    </p:animScale>
                                    <p:animScale>
                                      <p:cBhvr>
                                        <p:cTn id="78" dur="166" decel="50000">
                                          <p:stCondLst>
                                            <p:cond delay="676"/>
                                          </p:stCondLst>
                                        </p:cTn>
                                        <p:tgtEl>
                                          <p:spTgt spid="4"/>
                                        </p:tgtEl>
                                      </p:cBhvr>
                                      <p:to x="100000" y="100000"/>
                                    </p:animScale>
                                    <p:animScale>
                                      <p:cBhvr>
                                        <p:cTn id="79" dur="26">
                                          <p:stCondLst>
                                            <p:cond delay="1312"/>
                                          </p:stCondLst>
                                        </p:cTn>
                                        <p:tgtEl>
                                          <p:spTgt spid="4"/>
                                        </p:tgtEl>
                                      </p:cBhvr>
                                      <p:to x="100000" y="80000"/>
                                    </p:animScale>
                                    <p:animScale>
                                      <p:cBhvr>
                                        <p:cTn id="80" dur="166" decel="50000">
                                          <p:stCondLst>
                                            <p:cond delay="1338"/>
                                          </p:stCondLst>
                                        </p:cTn>
                                        <p:tgtEl>
                                          <p:spTgt spid="4"/>
                                        </p:tgtEl>
                                      </p:cBhvr>
                                      <p:to x="100000" y="100000"/>
                                    </p:animScale>
                                    <p:animScale>
                                      <p:cBhvr>
                                        <p:cTn id="81" dur="26">
                                          <p:stCondLst>
                                            <p:cond delay="1642"/>
                                          </p:stCondLst>
                                        </p:cTn>
                                        <p:tgtEl>
                                          <p:spTgt spid="4"/>
                                        </p:tgtEl>
                                      </p:cBhvr>
                                      <p:to x="100000" y="90000"/>
                                    </p:animScale>
                                    <p:animScale>
                                      <p:cBhvr>
                                        <p:cTn id="82" dur="166" decel="50000">
                                          <p:stCondLst>
                                            <p:cond delay="1668"/>
                                          </p:stCondLst>
                                        </p:cTn>
                                        <p:tgtEl>
                                          <p:spTgt spid="4"/>
                                        </p:tgtEl>
                                      </p:cBhvr>
                                      <p:to x="100000" y="100000"/>
                                    </p:animScale>
                                    <p:animScale>
                                      <p:cBhvr>
                                        <p:cTn id="83" dur="26">
                                          <p:stCondLst>
                                            <p:cond delay="1808"/>
                                          </p:stCondLst>
                                        </p:cTn>
                                        <p:tgtEl>
                                          <p:spTgt spid="4"/>
                                        </p:tgtEl>
                                      </p:cBhvr>
                                      <p:to x="100000" y="95000"/>
                                    </p:animScale>
                                    <p:animScale>
                                      <p:cBhvr>
                                        <p:cTn id="84" dur="166" decel="50000">
                                          <p:stCondLst>
                                            <p:cond delay="1834"/>
                                          </p:stCondLst>
                                        </p:cTn>
                                        <p:tgtEl>
                                          <p:spTgt spid="4"/>
                                        </p:tgtEl>
                                      </p:cBhvr>
                                      <p:to x="100000" y="100000"/>
                                    </p:animScale>
                                  </p:childTnLst>
                                </p:cTn>
                              </p:par>
                              <p:par>
                                <p:cTn id="85" presetID="26" presetClass="entr" presetSubtype="0" fill="hold" nodeType="withEffect">
                                  <p:stCondLst>
                                    <p:cond delay="0"/>
                                  </p:stCondLst>
                                  <p:childTnLst>
                                    <p:set>
                                      <p:cBhvr>
                                        <p:cTn id="86" dur="1" fill="hold">
                                          <p:stCondLst>
                                            <p:cond delay="0"/>
                                          </p:stCondLst>
                                        </p:cTn>
                                        <p:tgtEl>
                                          <p:spTgt spid="8206"/>
                                        </p:tgtEl>
                                        <p:attrNameLst>
                                          <p:attrName>style.visibility</p:attrName>
                                        </p:attrNameLst>
                                      </p:cBhvr>
                                      <p:to>
                                        <p:strVal val="visible"/>
                                      </p:to>
                                    </p:set>
                                    <p:animEffect transition="in" filter="wipe(down)">
                                      <p:cBhvr>
                                        <p:cTn id="87" dur="580">
                                          <p:stCondLst>
                                            <p:cond delay="0"/>
                                          </p:stCondLst>
                                        </p:cTn>
                                        <p:tgtEl>
                                          <p:spTgt spid="8206"/>
                                        </p:tgtEl>
                                      </p:cBhvr>
                                    </p:animEffect>
                                    <p:anim calcmode="lin" valueType="num">
                                      <p:cBhvr>
                                        <p:cTn id="88" dur="1822" tmFilter="0,0; 0.14,0.36; 0.43,0.73; 0.71,0.91; 1.0,1.0">
                                          <p:stCondLst>
                                            <p:cond delay="0"/>
                                          </p:stCondLst>
                                        </p:cTn>
                                        <p:tgtEl>
                                          <p:spTgt spid="8206"/>
                                        </p:tgtEl>
                                        <p:attrNameLst>
                                          <p:attrName>ppt_x</p:attrName>
                                        </p:attrNameLst>
                                      </p:cBhvr>
                                      <p:tavLst>
                                        <p:tav tm="0">
                                          <p:val>
                                            <p:strVal val="#ppt_x-0.25"/>
                                          </p:val>
                                        </p:tav>
                                        <p:tav tm="100000">
                                          <p:val>
                                            <p:strVal val="#ppt_x"/>
                                          </p:val>
                                        </p:tav>
                                      </p:tavLst>
                                    </p:anim>
                                    <p:anim calcmode="lin" valueType="num">
                                      <p:cBhvr>
                                        <p:cTn id="89" dur="664" tmFilter="0.0,0.0; 0.25,0.07; 0.50,0.2; 0.75,0.467; 1.0,1.0">
                                          <p:stCondLst>
                                            <p:cond delay="0"/>
                                          </p:stCondLst>
                                        </p:cTn>
                                        <p:tgtEl>
                                          <p:spTgt spid="8206"/>
                                        </p:tgtEl>
                                        <p:attrNameLst>
                                          <p:attrName>ppt_y</p:attrName>
                                        </p:attrNameLst>
                                      </p:cBhvr>
                                      <p:tavLst>
                                        <p:tav tm="0" fmla="#ppt_y-sin(pi*$)/3">
                                          <p:val>
                                            <p:fltVal val="0.5"/>
                                          </p:val>
                                        </p:tav>
                                        <p:tav tm="100000">
                                          <p:val>
                                            <p:fltVal val="1"/>
                                          </p:val>
                                        </p:tav>
                                      </p:tavLst>
                                    </p:anim>
                                    <p:anim calcmode="lin" valueType="num">
                                      <p:cBhvr>
                                        <p:cTn id="90" dur="664" tmFilter="0, 0; 0.125,0.2665; 0.25,0.4; 0.375,0.465; 0.5,0.5;  0.625,0.535; 0.75,0.6; 0.875,0.7335; 1,1">
                                          <p:stCondLst>
                                            <p:cond delay="664"/>
                                          </p:stCondLst>
                                        </p:cTn>
                                        <p:tgtEl>
                                          <p:spTgt spid="8206"/>
                                        </p:tgtEl>
                                        <p:attrNameLst>
                                          <p:attrName>ppt_y</p:attrName>
                                        </p:attrNameLst>
                                      </p:cBhvr>
                                      <p:tavLst>
                                        <p:tav tm="0" fmla="#ppt_y-sin(pi*$)/9">
                                          <p:val>
                                            <p:fltVal val="0"/>
                                          </p:val>
                                        </p:tav>
                                        <p:tav tm="100000">
                                          <p:val>
                                            <p:fltVal val="1"/>
                                          </p:val>
                                        </p:tav>
                                      </p:tavLst>
                                    </p:anim>
                                    <p:anim calcmode="lin" valueType="num">
                                      <p:cBhvr>
                                        <p:cTn id="91" dur="332" tmFilter="0, 0; 0.125,0.2665; 0.25,0.4; 0.375,0.465; 0.5,0.5;  0.625,0.535; 0.75,0.6; 0.875,0.7335; 1,1">
                                          <p:stCondLst>
                                            <p:cond delay="1324"/>
                                          </p:stCondLst>
                                        </p:cTn>
                                        <p:tgtEl>
                                          <p:spTgt spid="8206"/>
                                        </p:tgtEl>
                                        <p:attrNameLst>
                                          <p:attrName>ppt_y</p:attrName>
                                        </p:attrNameLst>
                                      </p:cBhvr>
                                      <p:tavLst>
                                        <p:tav tm="0" fmla="#ppt_y-sin(pi*$)/27">
                                          <p:val>
                                            <p:fltVal val="0"/>
                                          </p:val>
                                        </p:tav>
                                        <p:tav tm="100000">
                                          <p:val>
                                            <p:fltVal val="1"/>
                                          </p:val>
                                        </p:tav>
                                      </p:tavLst>
                                    </p:anim>
                                    <p:anim calcmode="lin" valueType="num">
                                      <p:cBhvr>
                                        <p:cTn id="92" dur="164" tmFilter="0, 0; 0.125,0.2665; 0.25,0.4; 0.375,0.465; 0.5,0.5;  0.625,0.535; 0.75,0.6; 0.875,0.7335; 1,1">
                                          <p:stCondLst>
                                            <p:cond delay="1656"/>
                                          </p:stCondLst>
                                        </p:cTn>
                                        <p:tgtEl>
                                          <p:spTgt spid="8206"/>
                                        </p:tgtEl>
                                        <p:attrNameLst>
                                          <p:attrName>ppt_y</p:attrName>
                                        </p:attrNameLst>
                                      </p:cBhvr>
                                      <p:tavLst>
                                        <p:tav tm="0" fmla="#ppt_y-sin(pi*$)/81">
                                          <p:val>
                                            <p:fltVal val="0"/>
                                          </p:val>
                                        </p:tav>
                                        <p:tav tm="100000">
                                          <p:val>
                                            <p:fltVal val="1"/>
                                          </p:val>
                                        </p:tav>
                                      </p:tavLst>
                                    </p:anim>
                                    <p:animScale>
                                      <p:cBhvr>
                                        <p:cTn id="93" dur="26">
                                          <p:stCondLst>
                                            <p:cond delay="650"/>
                                          </p:stCondLst>
                                        </p:cTn>
                                        <p:tgtEl>
                                          <p:spTgt spid="8206"/>
                                        </p:tgtEl>
                                      </p:cBhvr>
                                      <p:to x="100000" y="60000"/>
                                    </p:animScale>
                                    <p:animScale>
                                      <p:cBhvr>
                                        <p:cTn id="94" dur="166" decel="50000">
                                          <p:stCondLst>
                                            <p:cond delay="676"/>
                                          </p:stCondLst>
                                        </p:cTn>
                                        <p:tgtEl>
                                          <p:spTgt spid="8206"/>
                                        </p:tgtEl>
                                      </p:cBhvr>
                                      <p:to x="100000" y="100000"/>
                                    </p:animScale>
                                    <p:animScale>
                                      <p:cBhvr>
                                        <p:cTn id="95" dur="26">
                                          <p:stCondLst>
                                            <p:cond delay="1312"/>
                                          </p:stCondLst>
                                        </p:cTn>
                                        <p:tgtEl>
                                          <p:spTgt spid="8206"/>
                                        </p:tgtEl>
                                      </p:cBhvr>
                                      <p:to x="100000" y="80000"/>
                                    </p:animScale>
                                    <p:animScale>
                                      <p:cBhvr>
                                        <p:cTn id="96" dur="166" decel="50000">
                                          <p:stCondLst>
                                            <p:cond delay="1338"/>
                                          </p:stCondLst>
                                        </p:cTn>
                                        <p:tgtEl>
                                          <p:spTgt spid="8206"/>
                                        </p:tgtEl>
                                      </p:cBhvr>
                                      <p:to x="100000" y="100000"/>
                                    </p:animScale>
                                    <p:animScale>
                                      <p:cBhvr>
                                        <p:cTn id="97" dur="26">
                                          <p:stCondLst>
                                            <p:cond delay="1642"/>
                                          </p:stCondLst>
                                        </p:cTn>
                                        <p:tgtEl>
                                          <p:spTgt spid="8206"/>
                                        </p:tgtEl>
                                      </p:cBhvr>
                                      <p:to x="100000" y="90000"/>
                                    </p:animScale>
                                    <p:animScale>
                                      <p:cBhvr>
                                        <p:cTn id="98" dur="166" decel="50000">
                                          <p:stCondLst>
                                            <p:cond delay="1668"/>
                                          </p:stCondLst>
                                        </p:cTn>
                                        <p:tgtEl>
                                          <p:spTgt spid="8206"/>
                                        </p:tgtEl>
                                      </p:cBhvr>
                                      <p:to x="100000" y="100000"/>
                                    </p:animScale>
                                    <p:animScale>
                                      <p:cBhvr>
                                        <p:cTn id="99" dur="26">
                                          <p:stCondLst>
                                            <p:cond delay="1808"/>
                                          </p:stCondLst>
                                        </p:cTn>
                                        <p:tgtEl>
                                          <p:spTgt spid="8206"/>
                                        </p:tgtEl>
                                      </p:cBhvr>
                                      <p:to x="100000" y="95000"/>
                                    </p:animScale>
                                    <p:animScale>
                                      <p:cBhvr>
                                        <p:cTn id="100" dur="166" decel="50000">
                                          <p:stCondLst>
                                            <p:cond delay="1834"/>
                                          </p:stCondLst>
                                        </p:cTn>
                                        <p:tgtEl>
                                          <p:spTgt spid="8206"/>
                                        </p:tgtEl>
                                      </p:cBhvr>
                                      <p:to x="100000" y="100000"/>
                                    </p:animScale>
                                  </p:childTnLst>
                                </p:cTn>
                              </p:par>
                              <p:par>
                                <p:cTn id="101" presetID="26" presetClass="entr" presetSubtype="0" fill="hold" nodeType="withEffect">
                                  <p:stCondLst>
                                    <p:cond delay="0"/>
                                  </p:stCondLst>
                                  <p:childTnLst>
                                    <p:set>
                                      <p:cBhvr>
                                        <p:cTn id="102" dur="1" fill="hold">
                                          <p:stCondLst>
                                            <p:cond delay="0"/>
                                          </p:stCondLst>
                                        </p:cTn>
                                        <p:tgtEl>
                                          <p:spTgt spid="5"/>
                                        </p:tgtEl>
                                        <p:attrNameLst>
                                          <p:attrName>style.visibility</p:attrName>
                                        </p:attrNameLst>
                                      </p:cBhvr>
                                      <p:to>
                                        <p:strVal val="visible"/>
                                      </p:to>
                                    </p:set>
                                    <p:animEffect transition="in" filter="wipe(down)">
                                      <p:cBhvr>
                                        <p:cTn id="103" dur="580">
                                          <p:stCondLst>
                                            <p:cond delay="0"/>
                                          </p:stCondLst>
                                        </p:cTn>
                                        <p:tgtEl>
                                          <p:spTgt spid="5"/>
                                        </p:tgtEl>
                                      </p:cBhvr>
                                    </p:animEffect>
                                    <p:anim calcmode="lin" valueType="num">
                                      <p:cBhvr>
                                        <p:cTn id="104"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105"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6"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07"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08"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09" dur="26">
                                          <p:stCondLst>
                                            <p:cond delay="650"/>
                                          </p:stCondLst>
                                        </p:cTn>
                                        <p:tgtEl>
                                          <p:spTgt spid="5"/>
                                        </p:tgtEl>
                                      </p:cBhvr>
                                      <p:to x="100000" y="60000"/>
                                    </p:animScale>
                                    <p:animScale>
                                      <p:cBhvr>
                                        <p:cTn id="110" dur="166" decel="50000">
                                          <p:stCondLst>
                                            <p:cond delay="676"/>
                                          </p:stCondLst>
                                        </p:cTn>
                                        <p:tgtEl>
                                          <p:spTgt spid="5"/>
                                        </p:tgtEl>
                                      </p:cBhvr>
                                      <p:to x="100000" y="100000"/>
                                    </p:animScale>
                                    <p:animScale>
                                      <p:cBhvr>
                                        <p:cTn id="111" dur="26">
                                          <p:stCondLst>
                                            <p:cond delay="1312"/>
                                          </p:stCondLst>
                                        </p:cTn>
                                        <p:tgtEl>
                                          <p:spTgt spid="5"/>
                                        </p:tgtEl>
                                      </p:cBhvr>
                                      <p:to x="100000" y="80000"/>
                                    </p:animScale>
                                    <p:animScale>
                                      <p:cBhvr>
                                        <p:cTn id="112" dur="166" decel="50000">
                                          <p:stCondLst>
                                            <p:cond delay="1338"/>
                                          </p:stCondLst>
                                        </p:cTn>
                                        <p:tgtEl>
                                          <p:spTgt spid="5"/>
                                        </p:tgtEl>
                                      </p:cBhvr>
                                      <p:to x="100000" y="100000"/>
                                    </p:animScale>
                                    <p:animScale>
                                      <p:cBhvr>
                                        <p:cTn id="113" dur="26">
                                          <p:stCondLst>
                                            <p:cond delay="1642"/>
                                          </p:stCondLst>
                                        </p:cTn>
                                        <p:tgtEl>
                                          <p:spTgt spid="5"/>
                                        </p:tgtEl>
                                      </p:cBhvr>
                                      <p:to x="100000" y="90000"/>
                                    </p:animScale>
                                    <p:animScale>
                                      <p:cBhvr>
                                        <p:cTn id="114" dur="166" decel="50000">
                                          <p:stCondLst>
                                            <p:cond delay="1668"/>
                                          </p:stCondLst>
                                        </p:cTn>
                                        <p:tgtEl>
                                          <p:spTgt spid="5"/>
                                        </p:tgtEl>
                                      </p:cBhvr>
                                      <p:to x="100000" y="100000"/>
                                    </p:animScale>
                                    <p:animScale>
                                      <p:cBhvr>
                                        <p:cTn id="115" dur="26">
                                          <p:stCondLst>
                                            <p:cond delay="1808"/>
                                          </p:stCondLst>
                                        </p:cTn>
                                        <p:tgtEl>
                                          <p:spTgt spid="5"/>
                                        </p:tgtEl>
                                      </p:cBhvr>
                                      <p:to x="100000" y="95000"/>
                                    </p:animScale>
                                    <p:animScale>
                                      <p:cBhvr>
                                        <p:cTn id="116" dur="166" decel="50000">
                                          <p:stCondLst>
                                            <p:cond delay="1834"/>
                                          </p:stCondLst>
                                        </p:cTn>
                                        <p:tgtEl>
                                          <p:spTgt spid="5"/>
                                        </p:tgtEl>
                                      </p:cBhvr>
                                      <p:to x="100000" y="100000"/>
                                    </p:animScale>
                                  </p:childTnLst>
                                </p:cTn>
                              </p:par>
                              <p:par>
                                <p:cTn id="117" presetID="26" presetClass="entr" presetSubtype="0" fill="hold" nodeType="withEffect">
                                  <p:stCondLst>
                                    <p:cond delay="0"/>
                                  </p:stCondLst>
                                  <p:childTnLst>
                                    <p:set>
                                      <p:cBhvr>
                                        <p:cTn id="118" dur="1" fill="hold">
                                          <p:stCondLst>
                                            <p:cond delay="0"/>
                                          </p:stCondLst>
                                        </p:cTn>
                                        <p:tgtEl>
                                          <p:spTgt spid="6"/>
                                        </p:tgtEl>
                                        <p:attrNameLst>
                                          <p:attrName>style.visibility</p:attrName>
                                        </p:attrNameLst>
                                      </p:cBhvr>
                                      <p:to>
                                        <p:strVal val="visible"/>
                                      </p:to>
                                    </p:set>
                                    <p:animEffect transition="in" filter="wipe(down)">
                                      <p:cBhvr>
                                        <p:cTn id="119" dur="580">
                                          <p:stCondLst>
                                            <p:cond delay="0"/>
                                          </p:stCondLst>
                                        </p:cTn>
                                        <p:tgtEl>
                                          <p:spTgt spid="6"/>
                                        </p:tgtEl>
                                      </p:cBhvr>
                                    </p:animEffect>
                                    <p:anim calcmode="lin" valueType="num">
                                      <p:cBhvr>
                                        <p:cTn id="120" dur="1822"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121" dur="664"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122" dur="664" tmFilter="0, 0; 0.125,0.2665; 0.25,0.4; 0.375,0.465; 0.5,0.5;  0.625,0.535; 0.75,0.6; 0.875,0.7335; 1,1">
                                          <p:stCondLst>
                                            <p:cond delay="664"/>
                                          </p:stCondLst>
                                        </p:cTn>
                                        <p:tgtEl>
                                          <p:spTgt spid="6"/>
                                        </p:tgtEl>
                                        <p:attrNameLst>
                                          <p:attrName>ppt_y</p:attrName>
                                        </p:attrNameLst>
                                      </p:cBhvr>
                                      <p:tavLst>
                                        <p:tav tm="0" fmla="#ppt_y-sin(pi*$)/9">
                                          <p:val>
                                            <p:fltVal val="0"/>
                                          </p:val>
                                        </p:tav>
                                        <p:tav tm="100000">
                                          <p:val>
                                            <p:fltVal val="1"/>
                                          </p:val>
                                        </p:tav>
                                      </p:tavLst>
                                    </p:anim>
                                    <p:anim calcmode="lin" valueType="num">
                                      <p:cBhvr>
                                        <p:cTn id="123" dur="332" tmFilter="0, 0; 0.125,0.2665; 0.25,0.4; 0.375,0.465; 0.5,0.5;  0.625,0.535; 0.75,0.6; 0.875,0.7335; 1,1">
                                          <p:stCondLst>
                                            <p:cond delay="1324"/>
                                          </p:stCondLst>
                                        </p:cTn>
                                        <p:tgtEl>
                                          <p:spTgt spid="6"/>
                                        </p:tgtEl>
                                        <p:attrNameLst>
                                          <p:attrName>ppt_y</p:attrName>
                                        </p:attrNameLst>
                                      </p:cBhvr>
                                      <p:tavLst>
                                        <p:tav tm="0" fmla="#ppt_y-sin(pi*$)/27">
                                          <p:val>
                                            <p:fltVal val="0"/>
                                          </p:val>
                                        </p:tav>
                                        <p:tav tm="100000">
                                          <p:val>
                                            <p:fltVal val="1"/>
                                          </p:val>
                                        </p:tav>
                                      </p:tavLst>
                                    </p:anim>
                                    <p:anim calcmode="lin" valueType="num">
                                      <p:cBhvr>
                                        <p:cTn id="124" dur="164" tmFilter="0, 0; 0.125,0.2665; 0.25,0.4; 0.375,0.465; 0.5,0.5;  0.625,0.535; 0.75,0.6; 0.875,0.7335; 1,1">
                                          <p:stCondLst>
                                            <p:cond delay="1656"/>
                                          </p:stCondLst>
                                        </p:cTn>
                                        <p:tgtEl>
                                          <p:spTgt spid="6"/>
                                        </p:tgtEl>
                                        <p:attrNameLst>
                                          <p:attrName>ppt_y</p:attrName>
                                        </p:attrNameLst>
                                      </p:cBhvr>
                                      <p:tavLst>
                                        <p:tav tm="0" fmla="#ppt_y-sin(pi*$)/81">
                                          <p:val>
                                            <p:fltVal val="0"/>
                                          </p:val>
                                        </p:tav>
                                        <p:tav tm="100000">
                                          <p:val>
                                            <p:fltVal val="1"/>
                                          </p:val>
                                        </p:tav>
                                      </p:tavLst>
                                    </p:anim>
                                    <p:animScale>
                                      <p:cBhvr>
                                        <p:cTn id="125" dur="26">
                                          <p:stCondLst>
                                            <p:cond delay="650"/>
                                          </p:stCondLst>
                                        </p:cTn>
                                        <p:tgtEl>
                                          <p:spTgt spid="6"/>
                                        </p:tgtEl>
                                      </p:cBhvr>
                                      <p:to x="100000" y="60000"/>
                                    </p:animScale>
                                    <p:animScale>
                                      <p:cBhvr>
                                        <p:cTn id="126" dur="166" decel="50000">
                                          <p:stCondLst>
                                            <p:cond delay="676"/>
                                          </p:stCondLst>
                                        </p:cTn>
                                        <p:tgtEl>
                                          <p:spTgt spid="6"/>
                                        </p:tgtEl>
                                      </p:cBhvr>
                                      <p:to x="100000" y="100000"/>
                                    </p:animScale>
                                    <p:animScale>
                                      <p:cBhvr>
                                        <p:cTn id="127" dur="26">
                                          <p:stCondLst>
                                            <p:cond delay="1312"/>
                                          </p:stCondLst>
                                        </p:cTn>
                                        <p:tgtEl>
                                          <p:spTgt spid="6"/>
                                        </p:tgtEl>
                                      </p:cBhvr>
                                      <p:to x="100000" y="80000"/>
                                    </p:animScale>
                                    <p:animScale>
                                      <p:cBhvr>
                                        <p:cTn id="128" dur="166" decel="50000">
                                          <p:stCondLst>
                                            <p:cond delay="1338"/>
                                          </p:stCondLst>
                                        </p:cTn>
                                        <p:tgtEl>
                                          <p:spTgt spid="6"/>
                                        </p:tgtEl>
                                      </p:cBhvr>
                                      <p:to x="100000" y="100000"/>
                                    </p:animScale>
                                    <p:animScale>
                                      <p:cBhvr>
                                        <p:cTn id="129" dur="26">
                                          <p:stCondLst>
                                            <p:cond delay="1642"/>
                                          </p:stCondLst>
                                        </p:cTn>
                                        <p:tgtEl>
                                          <p:spTgt spid="6"/>
                                        </p:tgtEl>
                                      </p:cBhvr>
                                      <p:to x="100000" y="90000"/>
                                    </p:animScale>
                                    <p:animScale>
                                      <p:cBhvr>
                                        <p:cTn id="130" dur="166" decel="50000">
                                          <p:stCondLst>
                                            <p:cond delay="1668"/>
                                          </p:stCondLst>
                                        </p:cTn>
                                        <p:tgtEl>
                                          <p:spTgt spid="6"/>
                                        </p:tgtEl>
                                      </p:cBhvr>
                                      <p:to x="100000" y="100000"/>
                                    </p:animScale>
                                    <p:animScale>
                                      <p:cBhvr>
                                        <p:cTn id="131" dur="26">
                                          <p:stCondLst>
                                            <p:cond delay="1808"/>
                                          </p:stCondLst>
                                        </p:cTn>
                                        <p:tgtEl>
                                          <p:spTgt spid="6"/>
                                        </p:tgtEl>
                                      </p:cBhvr>
                                      <p:to x="100000" y="95000"/>
                                    </p:animScale>
                                    <p:animScale>
                                      <p:cBhvr>
                                        <p:cTn id="132" dur="166" decel="50000">
                                          <p:stCondLst>
                                            <p:cond delay="1834"/>
                                          </p:stCondLst>
                                        </p:cTn>
                                        <p:tgtEl>
                                          <p:spTgt spid="6"/>
                                        </p:tgtEl>
                                      </p:cBhvr>
                                      <p:to x="100000" y="100000"/>
                                    </p:animScale>
                                  </p:childTnLst>
                                </p:cTn>
                              </p:par>
                              <p:par>
                                <p:cTn id="133" presetID="26" presetClass="entr" presetSubtype="0" fill="hold" nodeType="withEffect">
                                  <p:stCondLst>
                                    <p:cond delay="0"/>
                                  </p:stCondLst>
                                  <p:childTnLst>
                                    <p:set>
                                      <p:cBhvr>
                                        <p:cTn id="134" dur="1" fill="hold">
                                          <p:stCondLst>
                                            <p:cond delay="0"/>
                                          </p:stCondLst>
                                        </p:cTn>
                                        <p:tgtEl>
                                          <p:spTgt spid="7"/>
                                        </p:tgtEl>
                                        <p:attrNameLst>
                                          <p:attrName>style.visibility</p:attrName>
                                        </p:attrNameLst>
                                      </p:cBhvr>
                                      <p:to>
                                        <p:strVal val="visible"/>
                                      </p:to>
                                    </p:set>
                                    <p:animEffect transition="in" filter="wipe(down)">
                                      <p:cBhvr>
                                        <p:cTn id="135" dur="580">
                                          <p:stCondLst>
                                            <p:cond delay="0"/>
                                          </p:stCondLst>
                                        </p:cTn>
                                        <p:tgtEl>
                                          <p:spTgt spid="7"/>
                                        </p:tgtEl>
                                      </p:cBhvr>
                                    </p:animEffect>
                                    <p:anim calcmode="lin" valueType="num">
                                      <p:cBhvr>
                                        <p:cTn id="136" dur="1822" tmFilter="0,0; 0.14,0.36; 0.43,0.73; 0.71,0.91; 1.0,1.0">
                                          <p:stCondLst>
                                            <p:cond delay="0"/>
                                          </p:stCondLst>
                                        </p:cTn>
                                        <p:tgtEl>
                                          <p:spTgt spid="7"/>
                                        </p:tgtEl>
                                        <p:attrNameLst>
                                          <p:attrName>ppt_x</p:attrName>
                                        </p:attrNameLst>
                                      </p:cBhvr>
                                      <p:tavLst>
                                        <p:tav tm="0">
                                          <p:val>
                                            <p:strVal val="#ppt_x-0.25"/>
                                          </p:val>
                                        </p:tav>
                                        <p:tav tm="100000">
                                          <p:val>
                                            <p:strVal val="#ppt_x"/>
                                          </p:val>
                                        </p:tav>
                                      </p:tavLst>
                                    </p:anim>
                                    <p:anim calcmode="lin" valueType="num">
                                      <p:cBhvr>
                                        <p:cTn id="137" dur="664" tmFilter="0.0,0.0; 0.25,0.07; 0.50,0.2; 0.75,0.467; 1.0,1.0">
                                          <p:stCondLst>
                                            <p:cond delay="0"/>
                                          </p:stCondLst>
                                        </p:cTn>
                                        <p:tgtEl>
                                          <p:spTgt spid="7"/>
                                        </p:tgtEl>
                                        <p:attrNameLst>
                                          <p:attrName>ppt_y</p:attrName>
                                        </p:attrNameLst>
                                      </p:cBhvr>
                                      <p:tavLst>
                                        <p:tav tm="0" fmla="#ppt_y-sin(pi*$)/3">
                                          <p:val>
                                            <p:fltVal val="0.5"/>
                                          </p:val>
                                        </p:tav>
                                        <p:tav tm="100000">
                                          <p:val>
                                            <p:fltVal val="1"/>
                                          </p:val>
                                        </p:tav>
                                      </p:tavLst>
                                    </p:anim>
                                    <p:anim calcmode="lin" valueType="num">
                                      <p:cBhvr>
                                        <p:cTn id="138" dur="664" tmFilter="0, 0; 0.125,0.2665; 0.25,0.4; 0.375,0.465; 0.5,0.5;  0.625,0.535; 0.75,0.6; 0.875,0.7335; 1,1">
                                          <p:stCondLst>
                                            <p:cond delay="664"/>
                                          </p:stCondLst>
                                        </p:cTn>
                                        <p:tgtEl>
                                          <p:spTgt spid="7"/>
                                        </p:tgtEl>
                                        <p:attrNameLst>
                                          <p:attrName>ppt_y</p:attrName>
                                        </p:attrNameLst>
                                      </p:cBhvr>
                                      <p:tavLst>
                                        <p:tav tm="0" fmla="#ppt_y-sin(pi*$)/9">
                                          <p:val>
                                            <p:fltVal val="0"/>
                                          </p:val>
                                        </p:tav>
                                        <p:tav tm="100000">
                                          <p:val>
                                            <p:fltVal val="1"/>
                                          </p:val>
                                        </p:tav>
                                      </p:tavLst>
                                    </p:anim>
                                    <p:anim calcmode="lin" valueType="num">
                                      <p:cBhvr>
                                        <p:cTn id="139" dur="332" tmFilter="0, 0; 0.125,0.2665; 0.25,0.4; 0.375,0.465; 0.5,0.5;  0.625,0.535; 0.75,0.6; 0.875,0.7335; 1,1">
                                          <p:stCondLst>
                                            <p:cond delay="1324"/>
                                          </p:stCondLst>
                                        </p:cTn>
                                        <p:tgtEl>
                                          <p:spTgt spid="7"/>
                                        </p:tgtEl>
                                        <p:attrNameLst>
                                          <p:attrName>ppt_y</p:attrName>
                                        </p:attrNameLst>
                                      </p:cBhvr>
                                      <p:tavLst>
                                        <p:tav tm="0" fmla="#ppt_y-sin(pi*$)/27">
                                          <p:val>
                                            <p:fltVal val="0"/>
                                          </p:val>
                                        </p:tav>
                                        <p:tav tm="100000">
                                          <p:val>
                                            <p:fltVal val="1"/>
                                          </p:val>
                                        </p:tav>
                                      </p:tavLst>
                                    </p:anim>
                                    <p:anim calcmode="lin" valueType="num">
                                      <p:cBhvr>
                                        <p:cTn id="140" dur="164" tmFilter="0, 0; 0.125,0.2665; 0.25,0.4; 0.375,0.465; 0.5,0.5;  0.625,0.535; 0.75,0.6; 0.875,0.7335; 1,1">
                                          <p:stCondLst>
                                            <p:cond delay="1656"/>
                                          </p:stCondLst>
                                        </p:cTn>
                                        <p:tgtEl>
                                          <p:spTgt spid="7"/>
                                        </p:tgtEl>
                                        <p:attrNameLst>
                                          <p:attrName>ppt_y</p:attrName>
                                        </p:attrNameLst>
                                      </p:cBhvr>
                                      <p:tavLst>
                                        <p:tav tm="0" fmla="#ppt_y-sin(pi*$)/81">
                                          <p:val>
                                            <p:fltVal val="0"/>
                                          </p:val>
                                        </p:tav>
                                        <p:tav tm="100000">
                                          <p:val>
                                            <p:fltVal val="1"/>
                                          </p:val>
                                        </p:tav>
                                      </p:tavLst>
                                    </p:anim>
                                    <p:animScale>
                                      <p:cBhvr>
                                        <p:cTn id="141" dur="26">
                                          <p:stCondLst>
                                            <p:cond delay="650"/>
                                          </p:stCondLst>
                                        </p:cTn>
                                        <p:tgtEl>
                                          <p:spTgt spid="7"/>
                                        </p:tgtEl>
                                      </p:cBhvr>
                                      <p:to x="100000" y="60000"/>
                                    </p:animScale>
                                    <p:animScale>
                                      <p:cBhvr>
                                        <p:cTn id="142" dur="166" decel="50000">
                                          <p:stCondLst>
                                            <p:cond delay="676"/>
                                          </p:stCondLst>
                                        </p:cTn>
                                        <p:tgtEl>
                                          <p:spTgt spid="7"/>
                                        </p:tgtEl>
                                      </p:cBhvr>
                                      <p:to x="100000" y="100000"/>
                                    </p:animScale>
                                    <p:animScale>
                                      <p:cBhvr>
                                        <p:cTn id="143" dur="26">
                                          <p:stCondLst>
                                            <p:cond delay="1312"/>
                                          </p:stCondLst>
                                        </p:cTn>
                                        <p:tgtEl>
                                          <p:spTgt spid="7"/>
                                        </p:tgtEl>
                                      </p:cBhvr>
                                      <p:to x="100000" y="80000"/>
                                    </p:animScale>
                                    <p:animScale>
                                      <p:cBhvr>
                                        <p:cTn id="144" dur="166" decel="50000">
                                          <p:stCondLst>
                                            <p:cond delay="1338"/>
                                          </p:stCondLst>
                                        </p:cTn>
                                        <p:tgtEl>
                                          <p:spTgt spid="7"/>
                                        </p:tgtEl>
                                      </p:cBhvr>
                                      <p:to x="100000" y="100000"/>
                                    </p:animScale>
                                    <p:animScale>
                                      <p:cBhvr>
                                        <p:cTn id="145" dur="26">
                                          <p:stCondLst>
                                            <p:cond delay="1642"/>
                                          </p:stCondLst>
                                        </p:cTn>
                                        <p:tgtEl>
                                          <p:spTgt spid="7"/>
                                        </p:tgtEl>
                                      </p:cBhvr>
                                      <p:to x="100000" y="90000"/>
                                    </p:animScale>
                                    <p:animScale>
                                      <p:cBhvr>
                                        <p:cTn id="146" dur="166" decel="50000">
                                          <p:stCondLst>
                                            <p:cond delay="1668"/>
                                          </p:stCondLst>
                                        </p:cTn>
                                        <p:tgtEl>
                                          <p:spTgt spid="7"/>
                                        </p:tgtEl>
                                      </p:cBhvr>
                                      <p:to x="100000" y="100000"/>
                                    </p:animScale>
                                    <p:animScale>
                                      <p:cBhvr>
                                        <p:cTn id="147" dur="26">
                                          <p:stCondLst>
                                            <p:cond delay="1808"/>
                                          </p:stCondLst>
                                        </p:cTn>
                                        <p:tgtEl>
                                          <p:spTgt spid="7"/>
                                        </p:tgtEl>
                                      </p:cBhvr>
                                      <p:to x="100000" y="95000"/>
                                    </p:animScale>
                                    <p:animScale>
                                      <p:cBhvr>
                                        <p:cTn id="148" dur="166" decel="50000">
                                          <p:stCondLst>
                                            <p:cond delay="1834"/>
                                          </p:stCondLst>
                                        </p:cTn>
                                        <p:tgtEl>
                                          <p:spTgt spid="7"/>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2"/>
          <p:cNvSpPr>
            <a:spLocks noChangeArrowheads="1"/>
          </p:cNvSpPr>
          <p:nvPr/>
        </p:nvSpPr>
        <p:spPr bwMode="auto">
          <a:xfrm>
            <a:off x="1524000" y="0"/>
            <a:ext cx="9144000" cy="6858000"/>
          </a:xfrm>
          <a:prstGeom prst="rect">
            <a:avLst/>
          </a:prstGeom>
          <a:solidFill>
            <a:srgbClr val="99FFCC"/>
          </a:solidFill>
          <a:ln w="9525">
            <a:solidFill>
              <a:srgbClr val="000000"/>
            </a:solidFill>
            <a:miter lim="800000"/>
            <a:headEnd/>
            <a:tailEnd/>
          </a:ln>
        </p:spPr>
        <p:txBody>
          <a:bodyPr wrap="none"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pic>
        <p:nvPicPr>
          <p:cNvPr id="46083" name="Picture 3" descr="1184909yqv9h2rzpa"/>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7391400" y="4038600"/>
            <a:ext cx="1981200" cy="2514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084" name="Picture 4" descr="724608s7aonrbepf"/>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1524000" y="0"/>
            <a:ext cx="1295400" cy="445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085" name="Picture 5" descr="724608s7aonrbepf"/>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9372600" y="0"/>
            <a:ext cx="1295400" cy="373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086" name="Picture 6" descr="1184909yqv9h2rzpa"/>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514600" y="4114800"/>
            <a:ext cx="1963738" cy="2514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087" name="Picture 7" descr="724608s7aonrbepf"/>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5181600" y="3429000"/>
            <a:ext cx="16002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088" name="AutoShape 8" descr="h10"/>
          <p:cNvSpPr>
            <a:spLocks noChangeArrowheads="1"/>
          </p:cNvSpPr>
          <p:nvPr/>
        </p:nvSpPr>
        <p:spPr bwMode="auto">
          <a:xfrm>
            <a:off x="3124201" y="381001"/>
            <a:ext cx="5838825" cy="2424113"/>
          </a:xfrm>
          <a:prstGeom prst="cloudCallout">
            <a:avLst>
              <a:gd name="adj1" fmla="val -50870"/>
              <a:gd name="adj2" fmla="val 68532"/>
            </a:avLst>
          </a:prstGeom>
          <a:blipFill dpi="0" rotWithShape="1">
            <a:blip r:embed="rId4"/>
            <a:srcRect/>
            <a:stretch>
              <a:fillRect/>
            </a:stretch>
          </a:blipFill>
          <a:ln w="28575">
            <a:solidFill>
              <a:srgbClr val="990099"/>
            </a:solidFill>
            <a:round/>
            <a:headEnd/>
            <a:tailEnd/>
          </a:ln>
        </p:spPr>
        <p:txBody>
          <a:bodyP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pPr eaLnBrk="1" hangingPunct="1"/>
            <a:endParaRPr lang="en-US" altLang="en-US">
              <a:latin typeface="Arial" panose="020B0604020202020204" pitchFamily="34" charset="0"/>
            </a:endParaRPr>
          </a:p>
        </p:txBody>
      </p:sp>
      <p:sp>
        <p:nvSpPr>
          <p:cNvPr id="18441" name="WordArt 9"/>
          <p:cNvSpPr>
            <a:spLocks noChangeArrowheads="1" noChangeShapeType="1" noTextEdit="1"/>
          </p:cNvSpPr>
          <p:nvPr/>
        </p:nvSpPr>
        <p:spPr bwMode="auto">
          <a:xfrm>
            <a:off x="4038600" y="914400"/>
            <a:ext cx="3886200" cy="990600"/>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en-US" sz="3600" b="1" kern="10">
                <a:solidFill>
                  <a:srgbClr val="CC0000"/>
                </a:solidFill>
                <a:effectLst>
                  <a:outerShdw dist="45791" dir="2021404" algn="ctr" rotWithShape="0">
                    <a:srgbClr val="B2B2B2">
                      <a:alpha val="79999"/>
                    </a:srgbClr>
                  </a:outerShdw>
                </a:effectLst>
                <a:latin typeface="Times New Roman" panose="02020603050405020304" pitchFamily="18" charset="0"/>
                <a:cs typeface="Times New Roman" panose="02020603050405020304" pitchFamily="18" charset="0"/>
              </a:rPr>
              <a:t>Dạy trẻ kể chuyện</a:t>
            </a:r>
          </a:p>
        </p:txBody>
      </p:sp>
    </p:spTree>
    <p:extLst>
      <p:ext uri="{BB962C8B-B14F-4D97-AF65-F5344CB8AC3E}">
        <p14:creationId xmlns:p14="http://schemas.microsoft.com/office/powerpoint/2010/main" val="46212278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46082"/>
                                        </p:tgtEl>
                                        <p:attrNameLst>
                                          <p:attrName>style.visibility</p:attrName>
                                        </p:attrNameLst>
                                      </p:cBhvr>
                                      <p:to>
                                        <p:strVal val="visible"/>
                                      </p:to>
                                    </p:set>
                                    <p:anim calcmode="lin" valueType="num">
                                      <p:cBhvr>
                                        <p:cTn id="7" dur="2000" fill="hold"/>
                                        <p:tgtEl>
                                          <p:spTgt spid="46082"/>
                                        </p:tgtEl>
                                        <p:attrNameLst>
                                          <p:attrName>ppt_w</p:attrName>
                                        </p:attrNameLst>
                                      </p:cBhvr>
                                      <p:tavLst>
                                        <p:tav tm="0">
                                          <p:val>
                                            <p:fltVal val="0"/>
                                          </p:val>
                                        </p:tav>
                                        <p:tav tm="100000">
                                          <p:val>
                                            <p:strVal val="#ppt_w"/>
                                          </p:val>
                                        </p:tav>
                                      </p:tavLst>
                                    </p:anim>
                                    <p:anim calcmode="lin" valueType="num">
                                      <p:cBhvr>
                                        <p:cTn id="8" dur="2000" fill="hold"/>
                                        <p:tgtEl>
                                          <p:spTgt spid="46082"/>
                                        </p:tgtEl>
                                        <p:attrNameLst>
                                          <p:attrName>ppt_h</p:attrName>
                                        </p:attrNameLst>
                                      </p:cBhvr>
                                      <p:tavLst>
                                        <p:tav tm="0">
                                          <p:val>
                                            <p:fltVal val="0"/>
                                          </p:val>
                                        </p:tav>
                                        <p:tav tm="100000">
                                          <p:val>
                                            <p:strVal val="#ppt_h"/>
                                          </p:val>
                                        </p:tav>
                                      </p:tavLst>
                                    </p:anim>
                                    <p:anim calcmode="lin" valueType="num">
                                      <p:cBhvr>
                                        <p:cTn id="9" dur="2000" fill="hold"/>
                                        <p:tgtEl>
                                          <p:spTgt spid="46082"/>
                                        </p:tgtEl>
                                        <p:attrNameLst>
                                          <p:attrName>style.rotation</p:attrName>
                                        </p:attrNameLst>
                                      </p:cBhvr>
                                      <p:tavLst>
                                        <p:tav tm="0">
                                          <p:val>
                                            <p:fltVal val="360"/>
                                          </p:val>
                                        </p:tav>
                                        <p:tav tm="100000">
                                          <p:val>
                                            <p:fltVal val="0"/>
                                          </p:val>
                                        </p:tav>
                                      </p:tavLst>
                                    </p:anim>
                                    <p:animEffect transition="in" filter="fade">
                                      <p:cBhvr>
                                        <p:cTn id="10" dur="2000"/>
                                        <p:tgtEl>
                                          <p:spTgt spid="46082"/>
                                        </p:tgtEl>
                                      </p:cBhvr>
                                    </p:animEffect>
                                  </p:childTnLst>
                                </p:cTn>
                              </p:par>
                              <p:par>
                                <p:cTn id="11" presetID="49" presetClass="entr" presetSubtype="0" decel="100000" fill="hold" nodeType="withEffect">
                                  <p:stCondLst>
                                    <p:cond delay="0"/>
                                  </p:stCondLst>
                                  <p:childTnLst>
                                    <p:set>
                                      <p:cBhvr>
                                        <p:cTn id="12" dur="1" fill="hold">
                                          <p:stCondLst>
                                            <p:cond delay="0"/>
                                          </p:stCondLst>
                                        </p:cTn>
                                        <p:tgtEl>
                                          <p:spTgt spid="46083"/>
                                        </p:tgtEl>
                                        <p:attrNameLst>
                                          <p:attrName>style.visibility</p:attrName>
                                        </p:attrNameLst>
                                      </p:cBhvr>
                                      <p:to>
                                        <p:strVal val="visible"/>
                                      </p:to>
                                    </p:set>
                                    <p:anim calcmode="lin" valueType="num">
                                      <p:cBhvr>
                                        <p:cTn id="13" dur="2000" fill="hold"/>
                                        <p:tgtEl>
                                          <p:spTgt spid="46083"/>
                                        </p:tgtEl>
                                        <p:attrNameLst>
                                          <p:attrName>ppt_w</p:attrName>
                                        </p:attrNameLst>
                                      </p:cBhvr>
                                      <p:tavLst>
                                        <p:tav tm="0">
                                          <p:val>
                                            <p:fltVal val="0"/>
                                          </p:val>
                                        </p:tav>
                                        <p:tav tm="100000">
                                          <p:val>
                                            <p:strVal val="#ppt_w"/>
                                          </p:val>
                                        </p:tav>
                                      </p:tavLst>
                                    </p:anim>
                                    <p:anim calcmode="lin" valueType="num">
                                      <p:cBhvr>
                                        <p:cTn id="14" dur="2000" fill="hold"/>
                                        <p:tgtEl>
                                          <p:spTgt spid="46083"/>
                                        </p:tgtEl>
                                        <p:attrNameLst>
                                          <p:attrName>ppt_h</p:attrName>
                                        </p:attrNameLst>
                                      </p:cBhvr>
                                      <p:tavLst>
                                        <p:tav tm="0">
                                          <p:val>
                                            <p:fltVal val="0"/>
                                          </p:val>
                                        </p:tav>
                                        <p:tav tm="100000">
                                          <p:val>
                                            <p:strVal val="#ppt_h"/>
                                          </p:val>
                                        </p:tav>
                                      </p:tavLst>
                                    </p:anim>
                                    <p:anim calcmode="lin" valueType="num">
                                      <p:cBhvr>
                                        <p:cTn id="15" dur="2000" fill="hold"/>
                                        <p:tgtEl>
                                          <p:spTgt spid="46083"/>
                                        </p:tgtEl>
                                        <p:attrNameLst>
                                          <p:attrName>style.rotation</p:attrName>
                                        </p:attrNameLst>
                                      </p:cBhvr>
                                      <p:tavLst>
                                        <p:tav tm="0">
                                          <p:val>
                                            <p:fltVal val="360"/>
                                          </p:val>
                                        </p:tav>
                                        <p:tav tm="100000">
                                          <p:val>
                                            <p:fltVal val="0"/>
                                          </p:val>
                                        </p:tav>
                                      </p:tavLst>
                                    </p:anim>
                                    <p:animEffect transition="in" filter="fade">
                                      <p:cBhvr>
                                        <p:cTn id="16" dur="2000"/>
                                        <p:tgtEl>
                                          <p:spTgt spid="46083"/>
                                        </p:tgtEl>
                                      </p:cBhvr>
                                    </p:animEffect>
                                  </p:childTnLst>
                                </p:cTn>
                              </p:par>
                              <p:par>
                                <p:cTn id="17" presetID="49" presetClass="entr" presetSubtype="0" decel="100000" fill="hold" nodeType="withEffect">
                                  <p:stCondLst>
                                    <p:cond delay="0"/>
                                  </p:stCondLst>
                                  <p:childTnLst>
                                    <p:set>
                                      <p:cBhvr>
                                        <p:cTn id="18" dur="1" fill="hold">
                                          <p:stCondLst>
                                            <p:cond delay="0"/>
                                          </p:stCondLst>
                                        </p:cTn>
                                        <p:tgtEl>
                                          <p:spTgt spid="46084"/>
                                        </p:tgtEl>
                                        <p:attrNameLst>
                                          <p:attrName>style.visibility</p:attrName>
                                        </p:attrNameLst>
                                      </p:cBhvr>
                                      <p:to>
                                        <p:strVal val="visible"/>
                                      </p:to>
                                    </p:set>
                                    <p:anim calcmode="lin" valueType="num">
                                      <p:cBhvr>
                                        <p:cTn id="19" dur="2000" fill="hold"/>
                                        <p:tgtEl>
                                          <p:spTgt spid="46084"/>
                                        </p:tgtEl>
                                        <p:attrNameLst>
                                          <p:attrName>ppt_w</p:attrName>
                                        </p:attrNameLst>
                                      </p:cBhvr>
                                      <p:tavLst>
                                        <p:tav tm="0">
                                          <p:val>
                                            <p:fltVal val="0"/>
                                          </p:val>
                                        </p:tav>
                                        <p:tav tm="100000">
                                          <p:val>
                                            <p:strVal val="#ppt_w"/>
                                          </p:val>
                                        </p:tav>
                                      </p:tavLst>
                                    </p:anim>
                                    <p:anim calcmode="lin" valueType="num">
                                      <p:cBhvr>
                                        <p:cTn id="20" dur="2000" fill="hold"/>
                                        <p:tgtEl>
                                          <p:spTgt spid="46084"/>
                                        </p:tgtEl>
                                        <p:attrNameLst>
                                          <p:attrName>ppt_h</p:attrName>
                                        </p:attrNameLst>
                                      </p:cBhvr>
                                      <p:tavLst>
                                        <p:tav tm="0">
                                          <p:val>
                                            <p:fltVal val="0"/>
                                          </p:val>
                                        </p:tav>
                                        <p:tav tm="100000">
                                          <p:val>
                                            <p:strVal val="#ppt_h"/>
                                          </p:val>
                                        </p:tav>
                                      </p:tavLst>
                                    </p:anim>
                                    <p:anim calcmode="lin" valueType="num">
                                      <p:cBhvr>
                                        <p:cTn id="21" dur="2000" fill="hold"/>
                                        <p:tgtEl>
                                          <p:spTgt spid="46084"/>
                                        </p:tgtEl>
                                        <p:attrNameLst>
                                          <p:attrName>style.rotation</p:attrName>
                                        </p:attrNameLst>
                                      </p:cBhvr>
                                      <p:tavLst>
                                        <p:tav tm="0">
                                          <p:val>
                                            <p:fltVal val="360"/>
                                          </p:val>
                                        </p:tav>
                                        <p:tav tm="100000">
                                          <p:val>
                                            <p:fltVal val="0"/>
                                          </p:val>
                                        </p:tav>
                                      </p:tavLst>
                                    </p:anim>
                                    <p:animEffect transition="in" filter="fade">
                                      <p:cBhvr>
                                        <p:cTn id="22" dur="2000"/>
                                        <p:tgtEl>
                                          <p:spTgt spid="46084"/>
                                        </p:tgtEl>
                                      </p:cBhvr>
                                    </p:animEffect>
                                  </p:childTnLst>
                                </p:cTn>
                              </p:par>
                              <p:par>
                                <p:cTn id="23" presetID="49" presetClass="entr" presetSubtype="0" decel="100000" fill="hold" nodeType="withEffect">
                                  <p:stCondLst>
                                    <p:cond delay="0"/>
                                  </p:stCondLst>
                                  <p:childTnLst>
                                    <p:set>
                                      <p:cBhvr>
                                        <p:cTn id="24" dur="1" fill="hold">
                                          <p:stCondLst>
                                            <p:cond delay="0"/>
                                          </p:stCondLst>
                                        </p:cTn>
                                        <p:tgtEl>
                                          <p:spTgt spid="46085"/>
                                        </p:tgtEl>
                                        <p:attrNameLst>
                                          <p:attrName>style.visibility</p:attrName>
                                        </p:attrNameLst>
                                      </p:cBhvr>
                                      <p:to>
                                        <p:strVal val="visible"/>
                                      </p:to>
                                    </p:set>
                                    <p:anim calcmode="lin" valueType="num">
                                      <p:cBhvr>
                                        <p:cTn id="25" dur="2000" fill="hold"/>
                                        <p:tgtEl>
                                          <p:spTgt spid="46085"/>
                                        </p:tgtEl>
                                        <p:attrNameLst>
                                          <p:attrName>ppt_w</p:attrName>
                                        </p:attrNameLst>
                                      </p:cBhvr>
                                      <p:tavLst>
                                        <p:tav tm="0">
                                          <p:val>
                                            <p:fltVal val="0"/>
                                          </p:val>
                                        </p:tav>
                                        <p:tav tm="100000">
                                          <p:val>
                                            <p:strVal val="#ppt_w"/>
                                          </p:val>
                                        </p:tav>
                                      </p:tavLst>
                                    </p:anim>
                                    <p:anim calcmode="lin" valueType="num">
                                      <p:cBhvr>
                                        <p:cTn id="26" dur="2000" fill="hold"/>
                                        <p:tgtEl>
                                          <p:spTgt spid="46085"/>
                                        </p:tgtEl>
                                        <p:attrNameLst>
                                          <p:attrName>ppt_h</p:attrName>
                                        </p:attrNameLst>
                                      </p:cBhvr>
                                      <p:tavLst>
                                        <p:tav tm="0">
                                          <p:val>
                                            <p:fltVal val="0"/>
                                          </p:val>
                                        </p:tav>
                                        <p:tav tm="100000">
                                          <p:val>
                                            <p:strVal val="#ppt_h"/>
                                          </p:val>
                                        </p:tav>
                                      </p:tavLst>
                                    </p:anim>
                                    <p:anim calcmode="lin" valueType="num">
                                      <p:cBhvr>
                                        <p:cTn id="27" dur="2000" fill="hold"/>
                                        <p:tgtEl>
                                          <p:spTgt spid="46085"/>
                                        </p:tgtEl>
                                        <p:attrNameLst>
                                          <p:attrName>style.rotation</p:attrName>
                                        </p:attrNameLst>
                                      </p:cBhvr>
                                      <p:tavLst>
                                        <p:tav tm="0">
                                          <p:val>
                                            <p:fltVal val="360"/>
                                          </p:val>
                                        </p:tav>
                                        <p:tav tm="100000">
                                          <p:val>
                                            <p:fltVal val="0"/>
                                          </p:val>
                                        </p:tav>
                                      </p:tavLst>
                                    </p:anim>
                                    <p:animEffect transition="in" filter="fade">
                                      <p:cBhvr>
                                        <p:cTn id="28" dur="2000"/>
                                        <p:tgtEl>
                                          <p:spTgt spid="46085"/>
                                        </p:tgtEl>
                                      </p:cBhvr>
                                    </p:animEffect>
                                  </p:childTnLst>
                                </p:cTn>
                              </p:par>
                              <p:par>
                                <p:cTn id="29" presetID="49" presetClass="entr" presetSubtype="0" decel="100000" fill="hold" nodeType="withEffect">
                                  <p:stCondLst>
                                    <p:cond delay="0"/>
                                  </p:stCondLst>
                                  <p:childTnLst>
                                    <p:set>
                                      <p:cBhvr>
                                        <p:cTn id="30" dur="1" fill="hold">
                                          <p:stCondLst>
                                            <p:cond delay="0"/>
                                          </p:stCondLst>
                                        </p:cTn>
                                        <p:tgtEl>
                                          <p:spTgt spid="46086"/>
                                        </p:tgtEl>
                                        <p:attrNameLst>
                                          <p:attrName>style.visibility</p:attrName>
                                        </p:attrNameLst>
                                      </p:cBhvr>
                                      <p:to>
                                        <p:strVal val="visible"/>
                                      </p:to>
                                    </p:set>
                                    <p:anim calcmode="lin" valueType="num">
                                      <p:cBhvr>
                                        <p:cTn id="31" dur="2000" fill="hold"/>
                                        <p:tgtEl>
                                          <p:spTgt spid="46086"/>
                                        </p:tgtEl>
                                        <p:attrNameLst>
                                          <p:attrName>ppt_w</p:attrName>
                                        </p:attrNameLst>
                                      </p:cBhvr>
                                      <p:tavLst>
                                        <p:tav tm="0">
                                          <p:val>
                                            <p:fltVal val="0"/>
                                          </p:val>
                                        </p:tav>
                                        <p:tav tm="100000">
                                          <p:val>
                                            <p:strVal val="#ppt_w"/>
                                          </p:val>
                                        </p:tav>
                                      </p:tavLst>
                                    </p:anim>
                                    <p:anim calcmode="lin" valueType="num">
                                      <p:cBhvr>
                                        <p:cTn id="32" dur="2000" fill="hold"/>
                                        <p:tgtEl>
                                          <p:spTgt spid="46086"/>
                                        </p:tgtEl>
                                        <p:attrNameLst>
                                          <p:attrName>ppt_h</p:attrName>
                                        </p:attrNameLst>
                                      </p:cBhvr>
                                      <p:tavLst>
                                        <p:tav tm="0">
                                          <p:val>
                                            <p:fltVal val="0"/>
                                          </p:val>
                                        </p:tav>
                                        <p:tav tm="100000">
                                          <p:val>
                                            <p:strVal val="#ppt_h"/>
                                          </p:val>
                                        </p:tav>
                                      </p:tavLst>
                                    </p:anim>
                                    <p:anim calcmode="lin" valueType="num">
                                      <p:cBhvr>
                                        <p:cTn id="33" dur="2000" fill="hold"/>
                                        <p:tgtEl>
                                          <p:spTgt spid="46086"/>
                                        </p:tgtEl>
                                        <p:attrNameLst>
                                          <p:attrName>style.rotation</p:attrName>
                                        </p:attrNameLst>
                                      </p:cBhvr>
                                      <p:tavLst>
                                        <p:tav tm="0">
                                          <p:val>
                                            <p:fltVal val="360"/>
                                          </p:val>
                                        </p:tav>
                                        <p:tav tm="100000">
                                          <p:val>
                                            <p:fltVal val="0"/>
                                          </p:val>
                                        </p:tav>
                                      </p:tavLst>
                                    </p:anim>
                                    <p:animEffect transition="in" filter="fade">
                                      <p:cBhvr>
                                        <p:cTn id="34" dur="2000"/>
                                        <p:tgtEl>
                                          <p:spTgt spid="46086"/>
                                        </p:tgtEl>
                                      </p:cBhvr>
                                    </p:animEffect>
                                  </p:childTnLst>
                                </p:cTn>
                              </p:par>
                              <p:par>
                                <p:cTn id="35" presetID="49" presetClass="entr" presetSubtype="0" decel="100000" fill="hold" nodeType="withEffect">
                                  <p:stCondLst>
                                    <p:cond delay="0"/>
                                  </p:stCondLst>
                                  <p:childTnLst>
                                    <p:set>
                                      <p:cBhvr>
                                        <p:cTn id="36" dur="1" fill="hold">
                                          <p:stCondLst>
                                            <p:cond delay="0"/>
                                          </p:stCondLst>
                                        </p:cTn>
                                        <p:tgtEl>
                                          <p:spTgt spid="46087"/>
                                        </p:tgtEl>
                                        <p:attrNameLst>
                                          <p:attrName>style.visibility</p:attrName>
                                        </p:attrNameLst>
                                      </p:cBhvr>
                                      <p:to>
                                        <p:strVal val="visible"/>
                                      </p:to>
                                    </p:set>
                                    <p:anim calcmode="lin" valueType="num">
                                      <p:cBhvr>
                                        <p:cTn id="37" dur="2000" fill="hold"/>
                                        <p:tgtEl>
                                          <p:spTgt spid="46087"/>
                                        </p:tgtEl>
                                        <p:attrNameLst>
                                          <p:attrName>ppt_w</p:attrName>
                                        </p:attrNameLst>
                                      </p:cBhvr>
                                      <p:tavLst>
                                        <p:tav tm="0">
                                          <p:val>
                                            <p:fltVal val="0"/>
                                          </p:val>
                                        </p:tav>
                                        <p:tav tm="100000">
                                          <p:val>
                                            <p:strVal val="#ppt_w"/>
                                          </p:val>
                                        </p:tav>
                                      </p:tavLst>
                                    </p:anim>
                                    <p:anim calcmode="lin" valueType="num">
                                      <p:cBhvr>
                                        <p:cTn id="38" dur="2000" fill="hold"/>
                                        <p:tgtEl>
                                          <p:spTgt spid="46087"/>
                                        </p:tgtEl>
                                        <p:attrNameLst>
                                          <p:attrName>ppt_h</p:attrName>
                                        </p:attrNameLst>
                                      </p:cBhvr>
                                      <p:tavLst>
                                        <p:tav tm="0">
                                          <p:val>
                                            <p:fltVal val="0"/>
                                          </p:val>
                                        </p:tav>
                                        <p:tav tm="100000">
                                          <p:val>
                                            <p:strVal val="#ppt_h"/>
                                          </p:val>
                                        </p:tav>
                                      </p:tavLst>
                                    </p:anim>
                                    <p:anim calcmode="lin" valueType="num">
                                      <p:cBhvr>
                                        <p:cTn id="39" dur="2000" fill="hold"/>
                                        <p:tgtEl>
                                          <p:spTgt spid="46087"/>
                                        </p:tgtEl>
                                        <p:attrNameLst>
                                          <p:attrName>style.rotation</p:attrName>
                                        </p:attrNameLst>
                                      </p:cBhvr>
                                      <p:tavLst>
                                        <p:tav tm="0">
                                          <p:val>
                                            <p:fltVal val="360"/>
                                          </p:val>
                                        </p:tav>
                                        <p:tav tm="100000">
                                          <p:val>
                                            <p:fltVal val="0"/>
                                          </p:val>
                                        </p:tav>
                                      </p:tavLst>
                                    </p:anim>
                                    <p:animEffect transition="in" filter="fade">
                                      <p:cBhvr>
                                        <p:cTn id="40" dur="2000"/>
                                        <p:tgtEl>
                                          <p:spTgt spid="46087"/>
                                        </p:tgtEl>
                                      </p:cBhvr>
                                    </p:animEffect>
                                  </p:childTnLst>
                                </p:cTn>
                              </p:par>
                              <p:par>
                                <p:cTn id="41" presetID="49" presetClass="entr" presetSubtype="0" decel="100000" fill="hold" grpId="0" nodeType="withEffect">
                                  <p:stCondLst>
                                    <p:cond delay="0"/>
                                  </p:stCondLst>
                                  <p:childTnLst>
                                    <p:set>
                                      <p:cBhvr>
                                        <p:cTn id="42" dur="1" fill="hold">
                                          <p:stCondLst>
                                            <p:cond delay="0"/>
                                          </p:stCondLst>
                                        </p:cTn>
                                        <p:tgtEl>
                                          <p:spTgt spid="46088"/>
                                        </p:tgtEl>
                                        <p:attrNameLst>
                                          <p:attrName>style.visibility</p:attrName>
                                        </p:attrNameLst>
                                      </p:cBhvr>
                                      <p:to>
                                        <p:strVal val="visible"/>
                                      </p:to>
                                    </p:set>
                                    <p:anim calcmode="lin" valueType="num">
                                      <p:cBhvr>
                                        <p:cTn id="43" dur="2000" fill="hold"/>
                                        <p:tgtEl>
                                          <p:spTgt spid="46088"/>
                                        </p:tgtEl>
                                        <p:attrNameLst>
                                          <p:attrName>ppt_w</p:attrName>
                                        </p:attrNameLst>
                                      </p:cBhvr>
                                      <p:tavLst>
                                        <p:tav tm="0">
                                          <p:val>
                                            <p:fltVal val="0"/>
                                          </p:val>
                                        </p:tav>
                                        <p:tav tm="100000">
                                          <p:val>
                                            <p:strVal val="#ppt_w"/>
                                          </p:val>
                                        </p:tav>
                                      </p:tavLst>
                                    </p:anim>
                                    <p:anim calcmode="lin" valueType="num">
                                      <p:cBhvr>
                                        <p:cTn id="44" dur="2000" fill="hold"/>
                                        <p:tgtEl>
                                          <p:spTgt spid="46088"/>
                                        </p:tgtEl>
                                        <p:attrNameLst>
                                          <p:attrName>ppt_h</p:attrName>
                                        </p:attrNameLst>
                                      </p:cBhvr>
                                      <p:tavLst>
                                        <p:tav tm="0">
                                          <p:val>
                                            <p:fltVal val="0"/>
                                          </p:val>
                                        </p:tav>
                                        <p:tav tm="100000">
                                          <p:val>
                                            <p:strVal val="#ppt_h"/>
                                          </p:val>
                                        </p:tav>
                                      </p:tavLst>
                                    </p:anim>
                                    <p:anim calcmode="lin" valueType="num">
                                      <p:cBhvr>
                                        <p:cTn id="45" dur="2000" fill="hold"/>
                                        <p:tgtEl>
                                          <p:spTgt spid="46088"/>
                                        </p:tgtEl>
                                        <p:attrNameLst>
                                          <p:attrName>style.rotation</p:attrName>
                                        </p:attrNameLst>
                                      </p:cBhvr>
                                      <p:tavLst>
                                        <p:tav tm="0">
                                          <p:val>
                                            <p:fltVal val="360"/>
                                          </p:val>
                                        </p:tav>
                                        <p:tav tm="100000">
                                          <p:val>
                                            <p:fltVal val="0"/>
                                          </p:val>
                                        </p:tav>
                                      </p:tavLst>
                                    </p:anim>
                                    <p:animEffect transition="in" filter="fade">
                                      <p:cBhvr>
                                        <p:cTn id="46" dur="2000"/>
                                        <p:tgtEl>
                                          <p:spTgt spid="460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8"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7106" name="Picture 2" descr="Hoa la 29"/>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107" name="Group 3"/>
          <p:cNvGrpSpPr>
            <a:grpSpLocks/>
          </p:cNvGrpSpPr>
          <p:nvPr/>
        </p:nvGrpSpPr>
        <p:grpSpPr bwMode="auto">
          <a:xfrm>
            <a:off x="8763000" y="457200"/>
            <a:ext cx="1447800" cy="1371600"/>
            <a:chOff x="3115" y="0"/>
            <a:chExt cx="2170" cy="2486"/>
          </a:xfrm>
        </p:grpSpPr>
        <p:grpSp>
          <p:nvGrpSpPr>
            <p:cNvPr id="19867" name="Group 4"/>
            <p:cNvGrpSpPr>
              <a:grpSpLocks/>
            </p:cNvGrpSpPr>
            <p:nvPr/>
          </p:nvGrpSpPr>
          <p:grpSpPr bwMode="auto">
            <a:xfrm>
              <a:off x="4080" y="1910"/>
              <a:ext cx="768" cy="576"/>
              <a:chOff x="0" y="0"/>
              <a:chExt cx="768" cy="576"/>
            </a:xfrm>
          </p:grpSpPr>
          <p:sp>
            <p:nvSpPr>
              <p:cNvPr id="19999" name="Oval 5"/>
              <p:cNvSpPr>
                <a:spLocks noChangeArrowheads="1"/>
              </p:cNvSpPr>
              <p:nvPr/>
            </p:nvSpPr>
            <p:spPr bwMode="hidden">
              <a:xfrm>
                <a:off x="0" y="0"/>
                <a:ext cx="768" cy="576"/>
              </a:xfrm>
              <a:prstGeom prst="ellipse">
                <a:avLst/>
              </a:prstGeom>
              <a:gradFill rotWithShape="1">
                <a:gsLst>
                  <a:gs pos="0">
                    <a:srgbClr val="760076"/>
                  </a:gs>
                  <a:gs pos="100000">
                    <a:srgbClr val="FF00FF"/>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sp>
            <p:nvSpPr>
              <p:cNvPr id="20000" name="Oval 6"/>
              <p:cNvSpPr>
                <a:spLocks noChangeArrowheads="1"/>
              </p:cNvSpPr>
              <p:nvPr/>
            </p:nvSpPr>
            <p:spPr bwMode="hidden">
              <a:xfrm>
                <a:off x="276" y="252"/>
                <a:ext cx="185" cy="108"/>
              </a:xfrm>
              <a:prstGeom prst="ellipse">
                <a:avLst/>
              </a:prstGeom>
              <a:gradFill rotWithShape="0">
                <a:gsLst>
                  <a:gs pos="0">
                    <a:srgbClr val="BBE0E3"/>
                  </a:gs>
                  <a:gs pos="100000">
                    <a:srgbClr val="808080"/>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grpSp>
        <p:grpSp>
          <p:nvGrpSpPr>
            <p:cNvPr id="19868" name="Group 7"/>
            <p:cNvGrpSpPr>
              <a:grpSpLocks/>
            </p:cNvGrpSpPr>
            <p:nvPr/>
          </p:nvGrpSpPr>
          <p:grpSpPr bwMode="auto">
            <a:xfrm>
              <a:off x="4257" y="1103"/>
              <a:ext cx="768" cy="576"/>
              <a:chOff x="0" y="0"/>
              <a:chExt cx="768" cy="576"/>
            </a:xfrm>
          </p:grpSpPr>
          <p:sp>
            <p:nvSpPr>
              <p:cNvPr id="19997" name="Oval 8"/>
              <p:cNvSpPr>
                <a:spLocks noChangeArrowheads="1"/>
              </p:cNvSpPr>
              <p:nvPr/>
            </p:nvSpPr>
            <p:spPr bwMode="hidden">
              <a:xfrm>
                <a:off x="0" y="0"/>
                <a:ext cx="768" cy="576"/>
              </a:xfrm>
              <a:prstGeom prst="ellipse">
                <a:avLst/>
              </a:prstGeom>
              <a:gradFill rotWithShape="0">
                <a:gsLst>
                  <a:gs pos="0">
                    <a:srgbClr val="FFFFFF"/>
                  </a:gs>
                  <a:gs pos="100000">
                    <a:srgbClr val="00FF00"/>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sp>
            <p:nvSpPr>
              <p:cNvPr id="19998" name="Oval 9"/>
              <p:cNvSpPr>
                <a:spLocks noChangeArrowheads="1"/>
              </p:cNvSpPr>
              <p:nvPr/>
            </p:nvSpPr>
            <p:spPr bwMode="hidden">
              <a:xfrm>
                <a:off x="276" y="252"/>
                <a:ext cx="185" cy="108"/>
              </a:xfrm>
              <a:prstGeom prst="ellipse">
                <a:avLst/>
              </a:prstGeom>
              <a:gradFill rotWithShape="0">
                <a:gsLst>
                  <a:gs pos="0">
                    <a:srgbClr val="BBE0E3"/>
                  </a:gs>
                  <a:gs pos="100000">
                    <a:srgbClr val="808080"/>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grpSp>
        <p:grpSp>
          <p:nvGrpSpPr>
            <p:cNvPr id="19869" name="Group 10"/>
            <p:cNvGrpSpPr>
              <a:grpSpLocks/>
            </p:cNvGrpSpPr>
            <p:nvPr/>
          </p:nvGrpSpPr>
          <p:grpSpPr bwMode="auto">
            <a:xfrm>
              <a:off x="3134" y="0"/>
              <a:ext cx="768" cy="576"/>
              <a:chOff x="0" y="0"/>
              <a:chExt cx="768" cy="576"/>
            </a:xfrm>
          </p:grpSpPr>
          <p:sp>
            <p:nvSpPr>
              <p:cNvPr id="19995" name="Oval 11"/>
              <p:cNvSpPr>
                <a:spLocks noChangeArrowheads="1"/>
              </p:cNvSpPr>
              <p:nvPr/>
            </p:nvSpPr>
            <p:spPr bwMode="hidden">
              <a:xfrm>
                <a:off x="0" y="0"/>
                <a:ext cx="768" cy="576"/>
              </a:xfrm>
              <a:prstGeom prst="ellipse">
                <a:avLst/>
              </a:prstGeom>
              <a:gradFill rotWithShape="0">
                <a:gsLst>
                  <a:gs pos="0">
                    <a:srgbClr val="FFFFFF"/>
                  </a:gs>
                  <a:gs pos="100000">
                    <a:srgbClr val="0000FF"/>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sp>
            <p:nvSpPr>
              <p:cNvPr id="19996" name="Oval 12"/>
              <p:cNvSpPr>
                <a:spLocks noChangeArrowheads="1"/>
              </p:cNvSpPr>
              <p:nvPr/>
            </p:nvSpPr>
            <p:spPr bwMode="hidden">
              <a:xfrm>
                <a:off x="276" y="252"/>
                <a:ext cx="185" cy="108"/>
              </a:xfrm>
              <a:prstGeom prst="ellipse">
                <a:avLst/>
              </a:prstGeom>
              <a:gradFill rotWithShape="0">
                <a:gsLst>
                  <a:gs pos="0">
                    <a:srgbClr val="BBE0E3"/>
                  </a:gs>
                  <a:gs pos="100000">
                    <a:srgbClr val="808080"/>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grpSp>
        <p:grpSp>
          <p:nvGrpSpPr>
            <p:cNvPr id="19870" name="Group 13"/>
            <p:cNvGrpSpPr>
              <a:grpSpLocks/>
            </p:cNvGrpSpPr>
            <p:nvPr/>
          </p:nvGrpSpPr>
          <p:grpSpPr bwMode="auto">
            <a:xfrm>
              <a:off x="3115" y="0"/>
              <a:ext cx="2170" cy="1702"/>
              <a:chOff x="3115" y="0"/>
              <a:chExt cx="2170" cy="1702"/>
            </a:xfrm>
          </p:grpSpPr>
          <p:grpSp>
            <p:nvGrpSpPr>
              <p:cNvPr id="19871" name="Group 14"/>
              <p:cNvGrpSpPr>
                <a:grpSpLocks/>
              </p:cNvGrpSpPr>
              <p:nvPr/>
            </p:nvGrpSpPr>
            <p:grpSpPr bwMode="auto">
              <a:xfrm>
                <a:off x="3640" y="308"/>
                <a:ext cx="1145" cy="844"/>
                <a:chOff x="1265" y="814"/>
                <a:chExt cx="2919" cy="2151"/>
              </a:xfrm>
            </p:grpSpPr>
            <p:sp>
              <p:nvSpPr>
                <p:cNvPr id="19993" name="Oval 15"/>
                <p:cNvSpPr>
                  <a:spLocks noChangeArrowheads="1"/>
                </p:cNvSpPr>
                <p:nvPr/>
              </p:nvSpPr>
              <p:spPr bwMode="hidden">
                <a:xfrm>
                  <a:off x="1265" y="814"/>
                  <a:ext cx="2919" cy="2151"/>
                </a:xfrm>
                <a:prstGeom prst="ellipse">
                  <a:avLst/>
                </a:prstGeom>
                <a:gradFill rotWithShape="0">
                  <a:gsLst>
                    <a:gs pos="0">
                      <a:srgbClr val="808080"/>
                    </a:gs>
                    <a:gs pos="100000">
                      <a:srgbClr val="FFFFFF"/>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sp>
              <p:nvSpPr>
                <p:cNvPr id="19994" name="Oval 16"/>
                <p:cNvSpPr>
                  <a:spLocks noChangeArrowheads="1"/>
                </p:cNvSpPr>
                <p:nvPr/>
              </p:nvSpPr>
              <p:spPr bwMode="hidden">
                <a:xfrm>
                  <a:off x="2380" y="1601"/>
                  <a:ext cx="579" cy="406"/>
                </a:xfrm>
                <a:prstGeom prst="ellipse">
                  <a:avLst/>
                </a:prstGeom>
                <a:gradFill rotWithShape="0">
                  <a:gsLst>
                    <a:gs pos="0">
                      <a:srgbClr val="333399"/>
                    </a:gs>
                    <a:gs pos="100000">
                      <a:srgbClr val="808080"/>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grpSp>
          <p:grpSp>
            <p:nvGrpSpPr>
              <p:cNvPr id="19872" name="Group 17"/>
              <p:cNvGrpSpPr>
                <a:grpSpLocks/>
              </p:cNvGrpSpPr>
              <p:nvPr/>
            </p:nvGrpSpPr>
            <p:grpSpPr bwMode="auto">
              <a:xfrm>
                <a:off x="3115" y="0"/>
                <a:ext cx="2145" cy="1702"/>
                <a:chOff x="3115" y="0"/>
                <a:chExt cx="2145" cy="1702"/>
              </a:xfrm>
            </p:grpSpPr>
            <p:grpSp>
              <p:nvGrpSpPr>
                <p:cNvPr id="19895" name="Group 18"/>
                <p:cNvGrpSpPr>
                  <a:grpSpLocks/>
                </p:cNvGrpSpPr>
                <p:nvPr/>
              </p:nvGrpSpPr>
              <p:grpSpPr bwMode="auto">
                <a:xfrm>
                  <a:off x="4505" y="589"/>
                  <a:ext cx="493" cy="912"/>
                  <a:chOff x="3471" y="1530"/>
                  <a:chExt cx="1258" cy="2327"/>
                </a:xfrm>
              </p:grpSpPr>
              <p:sp>
                <p:nvSpPr>
                  <p:cNvPr id="19991" name="Freeform 19"/>
                  <p:cNvSpPr>
                    <a:spLocks/>
                  </p:cNvSpPr>
                  <p:nvPr/>
                </p:nvSpPr>
                <p:spPr bwMode="hidden">
                  <a:xfrm rot="2711884">
                    <a:off x="2765" y="2236"/>
                    <a:ext cx="1724" cy="312"/>
                  </a:xfrm>
                  <a:custGeom>
                    <a:avLst/>
                    <a:gdLst>
                      <a:gd name="T0" fmla="*/ 0 w 2736"/>
                      <a:gd name="T1" fmla="*/ 312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992" name="Freeform 20"/>
                  <p:cNvSpPr>
                    <a:spLocks/>
                  </p:cNvSpPr>
                  <p:nvPr/>
                </p:nvSpPr>
                <p:spPr bwMode="hidden">
                  <a:xfrm rot="2711884">
                    <a:off x="4021" y="3150"/>
                    <a:ext cx="925" cy="490"/>
                  </a:xfrm>
                  <a:custGeom>
                    <a:avLst/>
                    <a:gdLst>
                      <a:gd name="T0" fmla="*/ 3 w 1769"/>
                      <a:gd name="T1" fmla="*/ 5 h 791"/>
                      <a:gd name="T2" fmla="*/ 254 w 1769"/>
                      <a:gd name="T3" fmla="*/ 35 h 791"/>
                      <a:gd name="T4" fmla="*/ 605 w 1769"/>
                      <a:gd name="T5" fmla="*/ 124 h 791"/>
                      <a:gd name="T6" fmla="*/ 842 w 1769"/>
                      <a:gd name="T7" fmla="*/ 268 h 791"/>
                      <a:gd name="T8" fmla="*/ 918 w 1769"/>
                      <a:gd name="T9" fmla="*/ 377 h 791"/>
                      <a:gd name="T10" fmla="*/ 883 w 1769"/>
                      <a:gd name="T11" fmla="*/ 488 h 791"/>
                      <a:gd name="T12" fmla="*/ 831 w 1769"/>
                      <a:gd name="T13" fmla="*/ 392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896" name="Group 21"/>
                <p:cNvGrpSpPr>
                  <a:grpSpLocks/>
                </p:cNvGrpSpPr>
                <p:nvPr/>
              </p:nvGrpSpPr>
              <p:grpSpPr bwMode="auto">
                <a:xfrm>
                  <a:off x="4267" y="781"/>
                  <a:ext cx="966" cy="522"/>
                  <a:chOff x="2864" y="2019"/>
                  <a:chExt cx="2463" cy="1332"/>
                </a:xfrm>
              </p:grpSpPr>
              <p:sp>
                <p:nvSpPr>
                  <p:cNvPr id="19989" name="Freeform 22"/>
                  <p:cNvSpPr>
                    <a:spLocks/>
                  </p:cNvSpPr>
                  <p:nvPr/>
                </p:nvSpPr>
                <p:spPr bwMode="hidden">
                  <a:xfrm rot="2104081">
                    <a:off x="2864" y="2019"/>
                    <a:ext cx="1814" cy="347"/>
                  </a:xfrm>
                  <a:custGeom>
                    <a:avLst/>
                    <a:gdLst>
                      <a:gd name="T0" fmla="*/ 0 w 2736"/>
                      <a:gd name="T1" fmla="*/ 347 h 504"/>
                      <a:gd name="T2" fmla="*/ 573 w 2736"/>
                      <a:gd name="T3" fmla="*/ 116 h 504"/>
                      <a:gd name="T4" fmla="*/ 1178 w 2736"/>
                      <a:gd name="T5" fmla="*/ 17 h 504"/>
                      <a:gd name="T6" fmla="*/ 1814 w 2736"/>
                      <a:gd name="T7" fmla="*/ 17 h 504"/>
                      <a:gd name="T8" fmla="*/ 1803 w 2736"/>
                      <a:gd name="T9" fmla="*/ 71 h 504"/>
                      <a:gd name="T10" fmla="*/ 1170 w 2736"/>
                      <a:gd name="T11" fmla="*/ 71 h 504"/>
                      <a:gd name="T12" fmla="*/ 434 w 2736"/>
                      <a:gd name="T13" fmla="*/ 201 h 504"/>
                      <a:gd name="T14" fmla="*/ 0 w 2736"/>
                      <a:gd name="T15" fmla="*/ 3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990" name="Freeform 23"/>
                  <p:cNvSpPr>
                    <a:spLocks/>
                  </p:cNvSpPr>
                  <p:nvPr/>
                </p:nvSpPr>
                <p:spPr bwMode="hidden">
                  <a:xfrm rot="2104081">
                    <a:off x="4353" y="2806"/>
                    <a:ext cx="974" cy="545"/>
                  </a:xfrm>
                  <a:custGeom>
                    <a:avLst/>
                    <a:gdLst>
                      <a:gd name="T0" fmla="*/ 3 w 1769"/>
                      <a:gd name="T1" fmla="*/ 6 h 791"/>
                      <a:gd name="T2" fmla="*/ 267 w 1769"/>
                      <a:gd name="T3" fmla="*/ 39 h 791"/>
                      <a:gd name="T4" fmla="*/ 637 w 1769"/>
                      <a:gd name="T5" fmla="*/ 138 h 791"/>
                      <a:gd name="T6" fmla="*/ 887 w 1769"/>
                      <a:gd name="T7" fmla="*/ 298 h 791"/>
                      <a:gd name="T8" fmla="*/ 967 w 1769"/>
                      <a:gd name="T9" fmla="*/ 420 h 791"/>
                      <a:gd name="T10" fmla="*/ 930 w 1769"/>
                      <a:gd name="T11" fmla="*/ 542 h 791"/>
                      <a:gd name="T12" fmla="*/ 875 w 1769"/>
                      <a:gd name="T13" fmla="*/ 435 h 791"/>
                      <a:gd name="T14" fmla="*/ 765 w 1769"/>
                      <a:gd name="T15" fmla="*/ 313 h 791"/>
                      <a:gd name="T16" fmla="*/ 611 w 1769"/>
                      <a:gd name="T17" fmla="*/ 204 h 791"/>
                      <a:gd name="T18" fmla="*/ 320 w 1769"/>
                      <a:gd name="T19" fmla="*/ 105 h 791"/>
                      <a:gd name="T20" fmla="*/ 0 w 1769"/>
                      <a:gd name="T21" fmla="*/ 52 h 791"/>
                      <a:gd name="T22" fmla="*/ 3 w 1769"/>
                      <a:gd name="T23" fmla="*/ 6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897" name="Group 24"/>
                <p:cNvGrpSpPr>
                  <a:grpSpLocks/>
                </p:cNvGrpSpPr>
                <p:nvPr/>
              </p:nvGrpSpPr>
              <p:grpSpPr bwMode="auto">
                <a:xfrm>
                  <a:off x="4280" y="707"/>
                  <a:ext cx="971" cy="417"/>
                  <a:chOff x="2897" y="1832"/>
                  <a:chExt cx="2477" cy="1064"/>
                </a:xfrm>
              </p:grpSpPr>
              <p:sp>
                <p:nvSpPr>
                  <p:cNvPr id="19987" name="Freeform 25"/>
                  <p:cNvSpPr>
                    <a:spLocks/>
                  </p:cNvSpPr>
                  <p:nvPr/>
                </p:nvSpPr>
                <p:spPr bwMode="hidden">
                  <a:xfrm rot="1582915">
                    <a:off x="2897" y="1832"/>
                    <a:ext cx="1736" cy="304"/>
                  </a:xfrm>
                  <a:custGeom>
                    <a:avLst/>
                    <a:gdLst>
                      <a:gd name="T0" fmla="*/ 0 w 2736"/>
                      <a:gd name="T1" fmla="*/ 304 h 504"/>
                      <a:gd name="T2" fmla="*/ 548 w 2736"/>
                      <a:gd name="T3" fmla="*/ 101 h 504"/>
                      <a:gd name="T4" fmla="*/ 1127 w 2736"/>
                      <a:gd name="T5" fmla="*/ 14 h 504"/>
                      <a:gd name="T6" fmla="*/ 1736 w 2736"/>
                      <a:gd name="T7" fmla="*/ 14 h 504"/>
                      <a:gd name="T8" fmla="*/ 1726 w 2736"/>
                      <a:gd name="T9" fmla="*/ 62 h 504"/>
                      <a:gd name="T10" fmla="*/ 1119 w 2736"/>
                      <a:gd name="T11" fmla="*/ 62 h 504"/>
                      <a:gd name="T12" fmla="*/ 415 w 2736"/>
                      <a:gd name="T13" fmla="*/ 176 h 504"/>
                      <a:gd name="T14" fmla="*/ 0 w 2736"/>
                      <a:gd name="T15" fmla="*/ 3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988" name="Freeform 26"/>
                  <p:cNvSpPr>
                    <a:spLocks/>
                  </p:cNvSpPr>
                  <p:nvPr/>
                </p:nvSpPr>
                <p:spPr bwMode="hidden">
                  <a:xfrm rot="1582915">
                    <a:off x="4442" y="2420"/>
                    <a:ext cx="932" cy="476"/>
                  </a:xfrm>
                  <a:custGeom>
                    <a:avLst/>
                    <a:gdLst>
                      <a:gd name="T0" fmla="*/ 3 w 1769"/>
                      <a:gd name="T1" fmla="*/ 5 h 791"/>
                      <a:gd name="T2" fmla="*/ 256 w 1769"/>
                      <a:gd name="T3" fmla="*/ 34 h 791"/>
                      <a:gd name="T4" fmla="*/ 610 w 1769"/>
                      <a:gd name="T5" fmla="*/ 120 h 791"/>
                      <a:gd name="T6" fmla="*/ 849 w 1769"/>
                      <a:gd name="T7" fmla="*/ 260 h 791"/>
                      <a:gd name="T8" fmla="*/ 925 w 1769"/>
                      <a:gd name="T9" fmla="*/ 366 h 791"/>
                      <a:gd name="T10" fmla="*/ 890 w 1769"/>
                      <a:gd name="T11" fmla="*/ 474 h 791"/>
                      <a:gd name="T12" fmla="*/ 837 w 1769"/>
                      <a:gd name="T13" fmla="*/ 380 h 791"/>
                      <a:gd name="T14" fmla="*/ 732 w 1769"/>
                      <a:gd name="T15" fmla="*/ 273 h 791"/>
                      <a:gd name="T16" fmla="*/ 584 w 1769"/>
                      <a:gd name="T17" fmla="*/ 178 h 791"/>
                      <a:gd name="T18" fmla="*/ 306 w 1769"/>
                      <a:gd name="T19" fmla="*/ 91 h 791"/>
                      <a:gd name="T20" fmla="*/ 0 w 1769"/>
                      <a:gd name="T21" fmla="*/ 46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898" name="Group 27"/>
                <p:cNvGrpSpPr>
                  <a:grpSpLocks/>
                </p:cNvGrpSpPr>
                <p:nvPr/>
              </p:nvGrpSpPr>
              <p:grpSpPr bwMode="auto">
                <a:xfrm>
                  <a:off x="4291" y="630"/>
                  <a:ext cx="969" cy="364"/>
                  <a:chOff x="2924" y="1636"/>
                  <a:chExt cx="2472" cy="927"/>
                </a:xfrm>
              </p:grpSpPr>
              <p:sp>
                <p:nvSpPr>
                  <p:cNvPr id="19985" name="Freeform 28"/>
                  <p:cNvSpPr>
                    <a:spLocks/>
                  </p:cNvSpPr>
                  <p:nvPr/>
                </p:nvSpPr>
                <p:spPr bwMode="hidden">
                  <a:xfrm rot="1080363">
                    <a:off x="2924" y="1636"/>
                    <a:ext cx="1677" cy="335"/>
                  </a:xfrm>
                  <a:custGeom>
                    <a:avLst/>
                    <a:gdLst>
                      <a:gd name="T0" fmla="*/ 0 w 2736"/>
                      <a:gd name="T1" fmla="*/ 335 h 504"/>
                      <a:gd name="T2" fmla="*/ 530 w 2736"/>
                      <a:gd name="T3" fmla="*/ 112 h 504"/>
                      <a:gd name="T4" fmla="*/ 1089 w 2736"/>
                      <a:gd name="T5" fmla="*/ 16 h 504"/>
                      <a:gd name="T6" fmla="*/ 1677 w 2736"/>
                      <a:gd name="T7" fmla="*/ 16 h 504"/>
                      <a:gd name="T8" fmla="*/ 1667 w 2736"/>
                      <a:gd name="T9" fmla="*/ 68 h 504"/>
                      <a:gd name="T10" fmla="*/ 1081 w 2736"/>
                      <a:gd name="T11" fmla="*/ 68 h 504"/>
                      <a:gd name="T12" fmla="*/ 401 w 2736"/>
                      <a:gd name="T13" fmla="*/ 194 h 504"/>
                      <a:gd name="T14" fmla="*/ 0 w 2736"/>
                      <a:gd name="T15" fmla="*/ 33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986" name="Freeform 29"/>
                  <p:cNvSpPr>
                    <a:spLocks/>
                  </p:cNvSpPr>
                  <p:nvPr/>
                </p:nvSpPr>
                <p:spPr bwMode="hidden">
                  <a:xfrm rot="1080363">
                    <a:off x="4495" y="2037"/>
                    <a:ext cx="901" cy="526"/>
                  </a:xfrm>
                  <a:custGeom>
                    <a:avLst/>
                    <a:gdLst>
                      <a:gd name="T0" fmla="*/ 3 w 1769"/>
                      <a:gd name="T1" fmla="*/ 5 h 791"/>
                      <a:gd name="T2" fmla="*/ 247 w 1769"/>
                      <a:gd name="T3" fmla="*/ 37 h 791"/>
                      <a:gd name="T4" fmla="*/ 589 w 1769"/>
                      <a:gd name="T5" fmla="*/ 133 h 791"/>
                      <a:gd name="T6" fmla="*/ 821 w 1769"/>
                      <a:gd name="T7" fmla="*/ 287 h 791"/>
                      <a:gd name="T8" fmla="*/ 894 w 1769"/>
                      <a:gd name="T9" fmla="*/ 405 h 791"/>
                      <a:gd name="T10" fmla="*/ 860 w 1769"/>
                      <a:gd name="T11" fmla="*/ 523 h 791"/>
                      <a:gd name="T12" fmla="*/ 809 w 1769"/>
                      <a:gd name="T13" fmla="*/ 420 h 791"/>
                      <a:gd name="T14" fmla="*/ 707 w 1769"/>
                      <a:gd name="T15" fmla="*/ 302 h 791"/>
                      <a:gd name="T16" fmla="*/ 565 w 1769"/>
                      <a:gd name="T17" fmla="*/ 197 h 791"/>
                      <a:gd name="T18" fmla="*/ 296 w 1769"/>
                      <a:gd name="T19" fmla="*/ 101 h 791"/>
                      <a:gd name="T20" fmla="*/ 0 w 1769"/>
                      <a:gd name="T21" fmla="*/ 51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899" name="Group 30"/>
                <p:cNvGrpSpPr>
                  <a:grpSpLocks/>
                </p:cNvGrpSpPr>
                <p:nvPr/>
              </p:nvGrpSpPr>
              <p:grpSpPr bwMode="auto">
                <a:xfrm>
                  <a:off x="4304" y="543"/>
                  <a:ext cx="918" cy="258"/>
                  <a:chOff x="2958" y="1414"/>
                  <a:chExt cx="2342" cy="657"/>
                </a:xfrm>
              </p:grpSpPr>
              <p:sp>
                <p:nvSpPr>
                  <p:cNvPr id="19983" name="Freeform 31"/>
                  <p:cNvSpPr>
                    <a:spLocks/>
                  </p:cNvSpPr>
                  <p:nvPr/>
                </p:nvSpPr>
                <p:spPr bwMode="hidden">
                  <a:xfrm rot="463793">
                    <a:off x="2958" y="1414"/>
                    <a:ext cx="1545" cy="312"/>
                  </a:xfrm>
                  <a:custGeom>
                    <a:avLst/>
                    <a:gdLst>
                      <a:gd name="T0" fmla="*/ 0 w 2736"/>
                      <a:gd name="T1" fmla="*/ 312 h 504"/>
                      <a:gd name="T2" fmla="*/ 488 w 2736"/>
                      <a:gd name="T3" fmla="*/ 104 h 504"/>
                      <a:gd name="T4" fmla="*/ 1003 w 2736"/>
                      <a:gd name="T5" fmla="*/ 15 h 504"/>
                      <a:gd name="T6" fmla="*/ 1545 w 2736"/>
                      <a:gd name="T7" fmla="*/ 15 h 504"/>
                      <a:gd name="T8" fmla="*/ 1536 w 2736"/>
                      <a:gd name="T9" fmla="*/ 64 h 504"/>
                      <a:gd name="T10" fmla="*/ 996 w 2736"/>
                      <a:gd name="T11" fmla="*/ 64 h 504"/>
                      <a:gd name="T12" fmla="*/ 369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984" name="Freeform 32"/>
                  <p:cNvSpPr>
                    <a:spLocks/>
                  </p:cNvSpPr>
                  <p:nvPr/>
                </p:nvSpPr>
                <p:spPr bwMode="hidden">
                  <a:xfrm rot="463793">
                    <a:off x="4470" y="1582"/>
                    <a:ext cx="830" cy="489"/>
                  </a:xfrm>
                  <a:custGeom>
                    <a:avLst/>
                    <a:gdLst>
                      <a:gd name="T0" fmla="*/ 2 w 1769"/>
                      <a:gd name="T1" fmla="*/ 5 h 791"/>
                      <a:gd name="T2" fmla="*/ 228 w 1769"/>
                      <a:gd name="T3" fmla="*/ 35 h 791"/>
                      <a:gd name="T4" fmla="*/ 543 w 1769"/>
                      <a:gd name="T5" fmla="*/ 124 h 791"/>
                      <a:gd name="T6" fmla="*/ 756 w 1769"/>
                      <a:gd name="T7" fmla="*/ 267 h 791"/>
                      <a:gd name="T8" fmla="*/ 824 w 1769"/>
                      <a:gd name="T9" fmla="*/ 376 h 791"/>
                      <a:gd name="T10" fmla="*/ 792 w 1769"/>
                      <a:gd name="T11" fmla="*/ 487 h 791"/>
                      <a:gd name="T12" fmla="*/ 746 w 1769"/>
                      <a:gd name="T13" fmla="*/ 391 h 791"/>
                      <a:gd name="T14" fmla="*/ 652 w 1769"/>
                      <a:gd name="T15" fmla="*/ 281 h 791"/>
                      <a:gd name="T16" fmla="*/ 520 w 1769"/>
                      <a:gd name="T17" fmla="*/ 183 h 791"/>
                      <a:gd name="T18" fmla="*/ 273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900" name="Group 33"/>
                <p:cNvGrpSpPr>
                  <a:grpSpLocks/>
                </p:cNvGrpSpPr>
                <p:nvPr/>
              </p:nvGrpSpPr>
              <p:grpSpPr bwMode="auto">
                <a:xfrm>
                  <a:off x="4314" y="487"/>
                  <a:ext cx="843" cy="134"/>
                  <a:chOff x="2983" y="1269"/>
                  <a:chExt cx="2150" cy="343"/>
                </a:xfrm>
              </p:grpSpPr>
              <p:sp>
                <p:nvSpPr>
                  <p:cNvPr id="19981" name="Freeform 34"/>
                  <p:cNvSpPr>
                    <a:spLocks/>
                  </p:cNvSpPr>
                  <p:nvPr/>
                </p:nvSpPr>
                <p:spPr bwMode="hidden">
                  <a:xfrm rot="-84182">
                    <a:off x="2983" y="1289"/>
                    <a:ext cx="1404" cy="219"/>
                  </a:xfrm>
                  <a:custGeom>
                    <a:avLst/>
                    <a:gdLst>
                      <a:gd name="T0" fmla="*/ 0 w 2736"/>
                      <a:gd name="T1" fmla="*/ 219 h 504"/>
                      <a:gd name="T2" fmla="*/ 443 w 2736"/>
                      <a:gd name="T3" fmla="*/ 73 h 504"/>
                      <a:gd name="T4" fmla="*/ 911 w 2736"/>
                      <a:gd name="T5" fmla="*/ 10 h 504"/>
                      <a:gd name="T6" fmla="*/ 1404 w 2736"/>
                      <a:gd name="T7" fmla="*/ 10 h 504"/>
                      <a:gd name="T8" fmla="*/ 1396 w 2736"/>
                      <a:gd name="T9" fmla="*/ 45 h 504"/>
                      <a:gd name="T10" fmla="*/ 905 w 2736"/>
                      <a:gd name="T11" fmla="*/ 45 h 504"/>
                      <a:gd name="T12" fmla="*/ 336 w 2736"/>
                      <a:gd name="T13" fmla="*/ 127 h 504"/>
                      <a:gd name="T14" fmla="*/ 0 w 2736"/>
                      <a:gd name="T15" fmla="*/ 21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982" name="Freeform 35"/>
                  <p:cNvSpPr>
                    <a:spLocks/>
                  </p:cNvSpPr>
                  <p:nvPr/>
                </p:nvSpPr>
                <p:spPr bwMode="hidden">
                  <a:xfrm rot="-84182">
                    <a:off x="4379" y="1269"/>
                    <a:ext cx="754" cy="343"/>
                  </a:xfrm>
                  <a:custGeom>
                    <a:avLst/>
                    <a:gdLst>
                      <a:gd name="T0" fmla="*/ 2 w 1769"/>
                      <a:gd name="T1" fmla="*/ 3 h 791"/>
                      <a:gd name="T2" fmla="*/ 207 w 1769"/>
                      <a:gd name="T3" fmla="*/ 24 h 791"/>
                      <a:gd name="T4" fmla="*/ 493 w 1769"/>
                      <a:gd name="T5" fmla="*/ 87 h 791"/>
                      <a:gd name="T6" fmla="*/ 687 w 1769"/>
                      <a:gd name="T7" fmla="*/ 187 h 791"/>
                      <a:gd name="T8" fmla="*/ 748 w 1769"/>
                      <a:gd name="T9" fmla="*/ 264 h 791"/>
                      <a:gd name="T10" fmla="*/ 720 w 1769"/>
                      <a:gd name="T11" fmla="*/ 341 h 791"/>
                      <a:gd name="T12" fmla="*/ 677 w 1769"/>
                      <a:gd name="T13" fmla="*/ 274 h 791"/>
                      <a:gd name="T14" fmla="*/ 592 w 1769"/>
                      <a:gd name="T15" fmla="*/ 197 h 791"/>
                      <a:gd name="T16" fmla="*/ 473 w 1769"/>
                      <a:gd name="T17" fmla="*/ 128 h 791"/>
                      <a:gd name="T18" fmla="*/ 248 w 1769"/>
                      <a:gd name="T19" fmla="*/ 66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901" name="Group 36"/>
                <p:cNvGrpSpPr>
                  <a:grpSpLocks/>
                </p:cNvGrpSpPr>
                <p:nvPr/>
              </p:nvGrpSpPr>
              <p:grpSpPr bwMode="auto">
                <a:xfrm>
                  <a:off x="4296" y="349"/>
                  <a:ext cx="737" cy="167"/>
                  <a:chOff x="2938" y="917"/>
                  <a:chExt cx="1879" cy="427"/>
                </a:xfrm>
              </p:grpSpPr>
              <p:sp>
                <p:nvSpPr>
                  <p:cNvPr id="19979" name="Freeform 37"/>
                  <p:cNvSpPr>
                    <a:spLocks/>
                  </p:cNvSpPr>
                  <p:nvPr/>
                </p:nvSpPr>
                <p:spPr bwMode="hidden">
                  <a:xfrm rot="-802576">
                    <a:off x="2938" y="1129"/>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980" name="Freeform 38"/>
                  <p:cNvSpPr>
                    <a:spLocks/>
                  </p:cNvSpPr>
                  <p:nvPr/>
                </p:nvSpPr>
                <p:spPr bwMode="hidden">
                  <a:xfrm rot="-802576">
                    <a:off x="4155" y="917"/>
                    <a:ext cx="662" cy="338"/>
                  </a:xfrm>
                  <a:custGeom>
                    <a:avLst/>
                    <a:gdLst>
                      <a:gd name="T0" fmla="*/ 2 w 1769"/>
                      <a:gd name="T1" fmla="*/ 3 h 791"/>
                      <a:gd name="T2" fmla="*/ 181 w 1769"/>
                      <a:gd name="T3" fmla="*/ 24 h 791"/>
                      <a:gd name="T4" fmla="*/ 433 w 1769"/>
                      <a:gd name="T5" fmla="*/ 85 h 791"/>
                      <a:gd name="T6" fmla="*/ 603 w 1769"/>
                      <a:gd name="T7" fmla="*/ 185 h 791"/>
                      <a:gd name="T8" fmla="*/ 657 w 1769"/>
                      <a:gd name="T9" fmla="*/ 260 h 791"/>
                      <a:gd name="T10" fmla="*/ 632 w 1769"/>
                      <a:gd name="T11" fmla="*/ 336 h 791"/>
                      <a:gd name="T12" fmla="*/ 595 w 1769"/>
                      <a:gd name="T13" fmla="*/ 270 h 791"/>
                      <a:gd name="T14" fmla="*/ 520 w 1769"/>
                      <a:gd name="T15" fmla="*/ 194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902" name="Group 39"/>
                <p:cNvGrpSpPr>
                  <a:grpSpLocks/>
                </p:cNvGrpSpPr>
                <p:nvPr/>
              </p:nvGrpSpPr>
              <p:grpSpPr bwMode="auto">
                <a:xfrm>
                  <a:off x="3394" y="637"/>
                  <a:ext cx="493" cy="912"/>
                  <a:chOff x="637" y="1653"/>
                  <a:chExt cx="1257" cy="2326"/>
                </a:xfrm>
              </p:grpSpPr>
              <p:sp>
                <p:nvSpPr>
                  <p:cNvPr id="19977" name="Freeform 40"/>
                  <p:cNvSpPr>
                    <a:spLocks/>
                  </p:cNvSpPr>
                  <p:nvPr/>
                </p:nvSpPr>
                <p:spPr bwMode="hidden">
                  <a:xfrm rot="18888116" flipH="1">
                    <a:off x="876" y="2359"/>
                    <a:ext cx="1724" cy="312"/>
                  </a:xfrm>
                  <a:custGeom>
                    <a:avLst/>
                    <a:gdLst>
                      <a:gd name="T0" fmla="*/ 0 w 2736"/>
                      <a:gd name="T1" fmla="*/ 312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978" name="Freeform 41"/>
                  <p:cNvSpPr>
                    <a:spLocks/>
                  </p:cNvSpPr>
                  <p:nvPr/>
                </p:nvSpPr>
                <p:spPr bwMode="hidden">
                  <a:xfrm rot="18888116" flipH="1">
                    <a:off x="419" y="3272"/>
                    <a:ext cx="925" cy="490"/>
                  </a:xfrm>
                  <a:custGeom>
                    <a:avLst/>
                    <a:gdLst>
                      <a:gd name="T0" fmla="*/ 3 w 1769"/>
                      <a:gd name="T1" fmla="*/ 5 h 791"/>
                      <a:gd name="T2" fmla="*/ 254 w 1769"/>
                      <a:gd name="T3" fmla="*/ 35 h 791"/>
                      <a:gd name="T4" fmla="*/ 605 w 1769"/>
                      <a:gd name="T5" fmla="*/ 124 h 791"/>
                      <a:gd name="T6" fmla="*/ 842 w 1769"/>
                      <a:gd name="T7" fmla="*/ 268 h 791"/>
                      <a:gd name="T8" fmla="*/ 918 w 1769"/>
                      <a:gd name="T9" fmla="*/ 377 h 791"/>
                      <a:gd name="T10" fmla="*/ 883 w 1769"/>
                      <a:gd name="T11" fmla="*/ 488 h 791"/>
                      <a:gd name="T12" fmla="*/ 831 w 1769"/>
                      <a:gd name="T13" fmla="*/ 392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903" name="Group 42"/>
                <p:cNvGrpSpPr>
                  <a:grpSpLocks/>
                </p:cNvGrpSpPr>
                <p:nvPr/>
              </p:nvGrpSpPr>
              <p:grpSpPr bwMode="auto">
                <a:xfrm>
                  <a:off x="3142" y="850"/>
                  <a:ext cx="966" cy="522"/>
                  <a:chOff x="-5" y="2196"/>
                  <a:chExt cx="2463" cy="1332"/>
                </a:xfrm>
              </p:grpSpPr>
              <p:sp>
                <p:nvSpPr>
                  <p:cNvPr id="19975" name="Freeform 43"/>
                  <p:cNvSpPr>
                    <a:spLocks/>
                  </p:cNvSpPr>
                  <p:nvPr/>
                </p:nvSpPr>
                <p:spPr bwMode="hidden">
                  <a:xfrm rot="19495919" flipH="1">
                    <a:off x="644" y="2196"/>
                    <a:ext cx="1814" cy="347"/>
                  </a:xfrm>
                  <a:custGeom>
                    <a:avLst/>
                    <a:gdLst>
                      <a:gd name="T0" fmla="*/ 0 w 2736"/>
                      <a:gd name="T1" fmla="*/ 347 h 504"/>
                      <a:gd name="T2" fmla="*/ 573 w 2736"/>
                      <a:gd name="T3" fmla="*/ 116 h 504"/>
                      <a:gd name="T4" fmla="*/ 1178 w 2736"/>
                      <a:gd name="T5" fmla="*/ 17 h 504"/>
                      <a:gd name="T6" fmla="*/ 1814 w 2736"/>
                      <a:gd name="T7" fmla="*/ 17 h 504"/>
                      <a:gd name="T8" fmla="*/ 1803 w 2736"/>
                      <a:gd name="T9" fmla="*/ 71 h 504"/>
                      <a:gd name="T10" fmla="*/ 1170 w 2736"/>
                      <a:gd name="T11" fmla="*/ 71 h 504"/>
                      <a:gd name="T12" fmla="*/ 434 w 2736"/>
                      <a:gd name="T13" fmla="*/ 201 h 504"/>
                      <a:gd name="T14" fmla="*/ 0 w 2736"/>
                      <a:gd name="T15" fmla="*/ 3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976" name="Freeform 44"/>
                  <p:cNvSpPr>
                    <a:spLocks/>
                  </p:cNvSpPr>
                  <p:nvPr/>
                </p:nvSpPr>
                <p:spPr bwMode="hidden">
                  <a:xfrm rot="19495919" flipH="1">
                    <a:off x="-5" y="2983"/>
                    <a:ext cx="974" cy="545"/>
                  </a:xfrm>
                  <a:custGeom>
                    <a:avLst/>
                    <a:gdLst>
                      <a:gd name="T0" fmla="*/ 3 w 1769"/>
                      <a:gd name="T1" fmla="*/ 6 h 791"/>
                      <a:gd name="T2" fmla="*/ 267 w 1769"/>
                      <a:gd name="T3" fmla="*/ 39 h 791"/>
                      <a:gd name="T4" fmla="*/ 637 w 1769"/>
                      <a:gd name="T5" fmla="*/ 138 h 791"/>
                      <a:gd name="T6" fmla="*/ 887 w 1769"/>
                      <a:gd name="T7" fmla="*/ 298 h 791"/>
                      <a:gd name="T8" fmla="*/ 967 w 1769"/>
                      <a:gd name="T9" fmla="*/ 420 h 791"/>
                      <a:gd name="T10" fmla="*/ 930 w 1769"/>
                      <a:gd name="T11" fmla="*/ 542 h 791"/>
                      <a:gd name="T12" fmla="*/ 875 w 1769"/>
                      <a:gd name="T13" fmla="*/ 435 h 791"/>
                      <a:gd name="T14" fmla="*/ 765 w 1769"/>
                      <a:gd name="T15" fmla="*/ 313 h 791"/>
                      <a:gd name="T16" fmla="*/ 611 w 1769"/>
                      <a:gd name="T17" fmla="*/ 204 h 791"/>
                      <a:gd name="T18" fmla="*/ 320 w 1769"/>
                      <a:gd name="T19" fmla="*/ 105 h 791"/>
                      <a:gd name="T20" fmla="*/ 0 w 1769"/>
                      <a:gd name="T21" fmla="*/ 52 h 791"/>
                      <a:gd name="T22" fmla="*/ 3 w 1769"/>
                      <a:gd name="T23" fmla="*/ 6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904" name="Group 45"/>
                <p:cNvGrpSpPr>
                  <a:grpSpLocks/>
                </p:cNvGrpSpPr>
                <p:nvPr/>
              </p:nvGrpSpPr>
              <p:grpSpPr bwMode="auto">
                <a:xfrm>
                  <a:off x="3124" y="777"/>
                  <a:ext cx="971" cy="417"/>
                  <a:chOff x="-52" y="2009"/>
                  <a:chExt cx="2477" cy="1064"/>
                </a:xfrm>
              </p:grpSpPr>
              <p:sp>
                <p:nvSpPr>
                  <p:cNvPr id="19973" name="Freeform 46"/>
                  <p:cNvSpPr>
                    <a:spLocks/>
                  </p:cNvSpPr>
                  <p:nvPr/>
                </p:nvSpPr>
                <p:spPr bwMode="hidden">
                  <a:xfrm rot="20017085" flipH="1">
                    <a:off x="689" y="2009"/>
                    <a:ext cx="1736" cy="304"/>
                  </a:xfrm>
                  <a:custGeom>
                    <a:avLst/>
                    <a:gdLst>
                      <a:gd name="T0" fmla="*/ 0 w 2736"/>
                      <a:gd name="T1" fmla="*/ 304 h 504"/>
                      <a:gd name="T2" fmla="*/ 548 w 2736"/>
                      <a:gd name="T3" fmla="*/ 101 h 504"/>
                      <a:gd name="T4" fmla="*/ 1127 w 2736"/>
                      <a:gd name="T5" fmla="*/ 14 h 504"/>
                      <a:gd name="T6" fmla="*/ 1736 w 2736"/>
                      <a:gd name="T7" fmla="*/ 14 h 504"/>
                      <a:gd name="T8" fmla="*/ 1726 w 2736"/>
                      <a:gd name="T9" fmla="*/ 62 h 504"/>
                      <a:gd name="T10" fmla="*/ 1119 w 2736"/>
                      <a:gd name="T11" fmla="*/ 62 h 504"/>
                      <a:gd name="T12" fmla="*/ 415 w 2736"/>
                      <a:gd name="T13" fmla="*/ 176 h 504"/>
                      <a:gd name="T14" fmla="*/ 0 w 2736"/>
                      <a:gd name="T15" fmla="*/ 3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974" name="Freeform 47"/>
                  <p:cNvSpPr>
                    <a:spLocks/>
                  </p:cNvSpPr>
                  <p:nvPr/>
                </p:nvSpPr>
                <p:spPr bwMode="hidden">
                  <a:xfrm rot="20017085" flipH="1">
                    <a:off x="-52" y="2597"/>
                    <a:ext cx="932" cy="476"/>
                  </a:xfrm>
                  <a:custGeom>
                    <a:avLst/>
                    <a:gdLst>
                      <a:gd name="T0" fmla="*/ 3 w 1769"/>
                      <a:gd name="T1" fmla="*/ 5 h 791"/>
                      <a:gd name="T2" fmla="*/ 256 w 1769"/>
                      <a:gd name="T3" fmla="*/ 34 h 791"/>
                      <a:gd name="T4" fmla="*/ 610 w 1769"/>
                      <a:gd name="T5" fmla="*/ 120 h 791"/>
                      <a:gd name="T6" fmla="*/ 849 w 1769"/>
                      <a:gd name="T7" fmla="*/ 260 h 791"/>
                      <a:gd name="T8" fmla="*/ 925 w 1769"/>
                      <a:gd name="T9" fmla="*/ 366 h 791"/>
                      <a:gd name="T10" fmla="*/ 890 w 1769"/>
                      <a:gd name="T11" fmla="*/ 474 h 791"/>
                      <a:gd name="T12" fmla="*/ 837 w 1769"/>
                      <a:gd name="T13" fmla="*/ 380 h 791"/>
                      <a:gd name="T14" fmla="*/ 732 w 1769"/>
                      <a:gd name="T15" fmla="*/ 273 h 791"/>
                      <a:gd name="T16" fmla="*/ 584 w 1769"/>
                      <a:gd name="T17" fmla="*/ 178 h 791"/>
                      <a:gd name="T18" fmla="*/ 306 w 1769"/>
                      <a:gd name="T19" fmla="*/ 91 h 791"/>
                      <a:gd name="T20" fmla="*/ 0 w 1769"/>
                      <a:gd name="T21" fmla="*/ 46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905" name="Group 48"/>
                <p:cNvGrpSpPr>
                  <a:grpSpLocks/>
                </p:cNvGrpSpPr>
                <p:nvPr/>
              </p:nvGrpSpPr>
              <p:grpSpPr bwMode="auto">
                <a:xfrm>
                  <a:off x="3115" y="700"/>
                  <a:ext cx="969" cy="363"/>
                  <a:chOff x="-74" y="1813"/>
                  <a:chExt cx="2472" cy="927"/>
                </a:xfrm>
              </p:grpSpPr>
              <p:sp>
                <p:nvSpPr>
                  <p:cNvPr id="19971" name="Freeform 49"/>
                  <p:cNvSpPr>
                    <a:spLocks/>
                  </p:cNvSpPr>
                  <p:nvPr/>
                </p:nvSpPr>
                <p:spPr bwMode="hidden">
                  <a:xfrm rot="20519637" flipH="1">
                    <a:off x="721" y="1813"/>
                    <a:ext cx="1677" cy="335"/>
                  </a:xfrm>
                  <a:custGeom>
                    <a:avLst/>
                    <a:gdLst>
                      <a:gd name="T0" fmla="*/ 0 w 2736"/>
                      <a:gd name="T1" fmla="*/ 335 h 504"/>
                      <a:gd name="T2" fmla="*/ 530 w 2736"/>
                      <a:gd name="T3" fmla="*/ 112 h 504"/>
                      <a:gd name="T4" fmla="*/ 1089 w 2736"/>
                      <a:gd name="T5" fmla="*/ 16 h 504"/>
                      <a:gd name="T6" fmla="*/ 1677 w 2736"/>
                      <a:gd name="T7" fmla="*/ 16 h 504"/>
                      <a:gd name="T8" fmla="*/ 1667 w 2736"/>
                      <a:gd name="T9" fmla="*/ 68 h 504"/>
                      <a:gd name="T10" fmla="*/ 1081 w 2736"/>
                      <a:gd name="T11" fmla="*/ 68 h 504"/>
                      <a:gd name="T12" fmla="*/ 401 w 2736"/>
                      <a:gd name="T13" fmla="*/ 194 h 504"/>
                      <a:gd name="T14" fmla="*/ 0 w 2736"/>
                      <a:gd name="T15" fmla="*/ 33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972" name="Freeform 50"/>
                  <p:cNvSpPr>
                    <a:spLocks/>
                  </p:cNvSpPr>
                  <p:nvPr/>
                </p:nvSpPr>
                <p:spPr bwMode="hidden">
                  <a:xfrm rot="20519637" flipH="1">
                    <a:off x="-74" y="2214"/>
                    <a:ext cx="901" cy="526"/>
                  </a:xfrm>
                  <a:custGeom>
                    <a:avLst/>
                    <a:gdLst>
                      <a:gd name="T0" fmla="*/ 3 w 1769"/>
                      <a:gd name="T1" fmla="*/ 5 h 791"/>
                      <a:gd name="T2" fmla="*/ 247 w 1769"/>
                      <a:gd name="T3" fmla="*/ 37 h 791"/>
                      <a:gd name="T4" fmla="*/ 589 w 1769"/>
                      <a:gd name="T5" fmla="*/ 133 h 791"/>
                      <a:gd name="T6" fmla="*/ 821 w 1769"/>
                      <a:gd name="T7" fmla="*/ 287 h 791"/>
                      <a:gd name="T8" fmla="*/ 894 w 1769"/>
                      <a:gd name="T9" fmla="*/ 405 h 791"/>
                      <a:gd name="T10" fmla="*/ 860 w 1769"/>
                      <a:gd name="T11" fmla="*/ 523 h 791"/>
                      <a:gd name="T12" fmla="*/ 809 w 1769"/>
                      <a:gd name="T13" fmla="*/ 420 h 791"/>
                      <a:gd name="T14" fmla="*/ 707 w 1769"/>
                      <a:gd name="T15" fmla="*/ 302 h 791"/>
                      <a:gd name="T16" fmla="*/ 565 w 1769"/>
                      <a:gd name="T17" fmla="*/ 197 h 791"/>
                      <a:gd name="T18" fmla="*/ 296 w 1769"/>
                      <a:gd name="T19" fmla="*/ 101 h 791"/>
                      <a:gd name="T20" fmla="*/ 0 w 1769"/>
                      <a:gd name="T21" fmla="*/ 51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906" name="Group 51"/>
                <p:cNvGrpSpPr>
                  <a:grpSpLocks/>
                </p:cNvGrpSpPr>
                <p:nvPr/>
              </p:nvGrpSpPr>
              <p:grpSpPr bwMode="auto">
                <a:xfrm>
                  <a:off x="3153" y="613"/>
                  <a:ext cx="918" cy="257"/>
                  <a:chOff x="22" y="1591"/>
                  <a:chExt cx="2342" cy="657"/>
                </a:xfrm>
              </p:grpSpPr>
              <p:sp>
                <p:nvSpPr>
                  <p:cNvPr id="19969" name="Freeform 52"/>
                  <p:cNvSpPr>
                    <a:spLocks/>
                  </p:cNvSpPr>
                  <p:nvPr/>
                </p:nvSpPr>
                <p:spPr bwMode="hidden">
                  <a:xfrm rot="21136207" flipH="1">
                    <a:off x="819" y="1591"/>
                    <a:ext cx="1545" cy="312"/>
                  </a:xfrm>
                  <a:custGeom>
                    <a:avLst/>
                    <a:gdLst>
                      <a:gd name="T0" fmla="*/ 0 w 2736"/>
                      <a:gd name="T1" fmla="*/ 312 h 504"/>
                      <a:gd name="T2" fmla="*/ 488 w 2736"/>
                      <a:gd name="T3" fmla="*/ 104 h 504"/>
                      <a:gd name="T4" fmla="*/ 1003 w 2736"/>
                      <a:gd name="T5" fmla="*/ 15 h 504"/>
                      <a:gd name="T6" fmla="*/ 1545 w 2736"/>
                      <a:gd name="T7" fmla="*/ 15 h 504"/>
                      <a:gd name="T8" fmla="*/ 1536 w 2736"/>
                      <a:gd name="T9" fmla="*/ 64 h 504"/>
                      <a:gd name="T10" fmla="*/ 996 w 2736"/>
                      <a:gd name="T11" fmla="*/ 64 h 504"/>
                      <a:gd name="T12" fmla="*/ 369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970" name="Freeform 53"/>
                  <p:cNvSpPr>
                    <a:spLocks/>
                  </p:cNvSpPr>
                  <p:nvPr/>
                </p:nvSpPr>
                <p:spPr bwMode="hidden">
                  <a:xfrm rot="21136207" flipH="1">
                    <a:off x="22" y="1759"/>
                    <a:ext cx="830" cy="489"/>
                  </a:xfrm>
                  <a:custGeom>
                    <a:avLst/>
                    <a:gdLst>
                      <a:gd name="T0" fmla="*/ 2 w 1769"/>
                      <a:gd name="T1" fmla="*/ 5 h 791"/>
                      <a:gd name="T2" fmla="*/ 228 w 1769"/>
                      <a:gd name="T3" fmla="*/ 35 h 791"/>
                      <a:gd name="T4" fmla="*/ 543 w 1769"/>
                      <a:gd name="T5" fmla="*/ 124 h 791"/>
                      <a:gd name="T6" fmla="*/ 756 w 1769"/>
                      <a:gd name="T7" fmla="*/ 267 h 791"/>
                      <a:gd name="T8" fmla="*/ 824 w 1769"/>
                      <a:gd name="T9" fmla="*/ 376 h 791"/>
                      <a:gd name="T10" fmla="*/ 792 w 1769"/>
                      <a:gd name="T11" fmla="*/ 487 h 791"/>
                      <a:gd name="T12" fmla="*/ 746 w 1769"/>
                      <a:gd name="T13" fmla="*/ 391 h 791"/>
                      <a:gd name="T14" fmla="*/ 652 w 1769"/>
                      <a:gd name="T15" fmla="*/ 281 h 791"/>
                      <a:gd name="T16" fmla="*/ 520 w 1769"/>
                      <a:gd name="T17" fmla="*/ 183 h 791"/>
                      <a:gd name="T18" fmla="*/ 273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907" name="Group 54"/>
                <p:cNvGrpSpPr>
                  <a:grpSpLocks/>
                </p:cNvGrpSpPr>
                <p:nvPr/>
              </p:nvGrpSpPr>
              <p:grpSpPr bwMode="auto">
                <a:xfrm>
                  <a:off x="3218" y="556"/>
                  <a:ext cx="843" cy="134"/>
                  <a:chOff x="189" y="1446"/>
                  <a:chExt cx="2150" cy="343"/>
                </a:xfrm>
              </p:grpSpPr>
              <p:sp>
                <p:nvSpPr>
                  <p:cNvPr id="19967" name="Freeform 55"/>
                  <p:cNvSpPr>
                    <a:spLocks/>
                  </p:cNvSpPr>
                  <p:nvPr/>
                </p:nvSpPr>
                <p:spPr bwMode="hidden">
                  <a:xfrm rot="84182" flipH="1">
                    <a:off x="935" y="1466"/>
                    <a:ext cx="1404" cy="219"/>
                  </a:xfrm>
                  <a:custGeom>
                    <a:avLst/>
                    <a:gdLst>
                      <a:gd name="T0" fmla="*/ 0 w 2736"/>
                      <a:gd name="T1" fmla="*/ 219 h 504"/>
                      <a:gd name="T2" fmla="*/ 443 w 2736"/>
                      <a:gd name="T3" fmla="*/ 73 h 504"/>
                      <a:gd name="T4" fmla="*/ 911 w 2736"/>
                      <a:gd name="T5" fmla="*/ 10 h 504"/>
                      <a:gd name="T6" fmla="*/ 1404 w 2736"/>
                      <a:gd name="T7" fmla="*/ 10 h 504"/>
                      <a:gd name="T8" fmla="*/ 1396 w 2736"/>
                      <a:gd name="T9" fmla="*/ 45 h 504"/>
                      <a:gd name="T10" fmla="*/ 905 w 2736"/>
                      <a:gd name="T11" fmla="*/ 45 h 504"/>
                      <a:gd name="T12" fmla="*/ 336 w 2736"/>
                      <a:gd name="T13" fmla="*/ 127 h 504"/>
                      <a:gd name="T14" fmla="*/ 0 w 2736"/>
                      <a:gd name="T15" fmla="*/ 21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968" name="Freeform 56"/>
                  <p:cNvSpPr>
                    <a:spLocks/>
                  </p:cNvSpPr>
                  <p:nvPr/>
                </p:nvSpPr>
                <p:spPr bwMode="hidden">
                  <a:xfrm rot="84182" flipH="1">
                    <a:off x="189" y="1446"/>
                    <a:ext cx="754" cy="343"/>
                  </a:xfrm>
                  <a:custGeom>
                    <a:avLst/>
                    <a:gdLst>
                      <a:gd name="T0" fmla="*/ 2 w 1769"/>
                      <a:gd name="T1" fmla="*/ 3 h 791"/>
                      <a:gd name="T2" fmla="*/ 207 w 1769"/>
                      <a:gd name="T3" fmla="*/ 24 h 791"/>
                      <a:gd name="T4" fmla="*/ 493 w 1769"/>
                      <a:gd name="T5" fmla="*/ 87 h 791"/>
                      <a:gd name="T6" fmla="*/ 687 w 1769"/>
                      <a:gd name="T7" fmla="*/ 187 h 791"/>
                      <a:gd name="T8" fmla="*/ 748 w 1769"/>
                      <a:gd name="T9" fmla="*/ 264 h 791"/>
                      <a:gd name="T10" fmla="*/ 720 w 1769"/>
                      <a:gd name="T11" fmla="*/ 341 h 791"/>
                      <a:gd name="T12" fmla="*/ 677 w 1769"/>
                      <a:gd name="T13" fmla="*/ 274 h 791"/>
                      <a:gd name="T14" fmla="*/ 592 w 1769"/>
                      <a:gd name="T15" fmla="*/ 197 h 791"/>
                      <a:gd name="T16" fmla="*/ 473 w 1769"/>
                      <a:gd name="T17" fmla="*/ 128 h 791"/>
                      <a:gd name="T18" fmla="*/ 248 w 1769"/>
                      <a:gd name="T19" fmla="*/ 66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908" name="Group 57"/>
                <p:cNvGrpSpPr>
                  <a:grpSpLocks/>
                </p:cNvGrpSpPr>
                <p:nvPr/>
              </p:nvGrpSpPr>
              <p:grpSpPr bwMode="auto">
                <a:xfrm>
                  <a:off x="3342" y="418"/>
                  <a:ext cx="737" cy="167"/>
                  <a:chOff x="505" y="1094"/>
                  <a:chExt cx="1879" cy="427"/>
                </a:xfrm>
              </p:grpSpPr>
              <p:sp>
                <p:nvSpPr>
                  <p:cNvPr id="19965" name="Freeform 58"/>
                  <p:cNvSpPr>
                    <a:spLocks/>
                  </p:cNvSpPr>
                  <p:nvPr/>
                </p:nvSpPr>
                <p:spPr bwMode="hidden">
                  <a:xfrm rot="802576" flipH="1">
                    <a:off x="1151" y="1306"/>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966" name="Freeform 59"/>
                  <p:cNvSpPr>
                    <a:spLocks/>
                  </p:cNvSpPr>
                  <p:nvPr/>
                </p:nvSpPr>
                <p:spPr bwMode="hidden">
                  <a:xfrm rot="802576" flipH="1">
                    <a:off x="505" y="1094"/>
                    <a:ext cx="662" cy="338"/>
                  </a:xfrm>
                  <a:custGeom>
                    <a:avLst/>
                    <a:gdLst>
                      <a:gd name="T0" fmla="*/ 2 w 1769"/>
                      <a:gd name="T1" fmla="*/ 3 h 791"/>
                      <a:gd name="T2" fmla="*/ 181 w 1769"/>
                      <a:gd name="T3" fmla="*/ 24 h 791"/>
                      <a:gd name="T4" fmla="*/ 433 w 1769"/>
                      <a:gd name="T5" fmla="*/ 85 h 791"/>
                      <a:gd name="T6" fmla="*/ 603 w 1769"/>
                      <a:gd name="T7" fmla="*/ 185 h 791"/>
                      <a:gd name="T8" fmla="*/ 657 w 1769"/>
                      <a:gd name="T9" fmla="*/ 260 h 791"/>
                      <a:gd name="T10" fmla="*/ 632 w 1769"/>
                      <a:gd name="T11" fmla="*/ 336 h 791"/>
                      <a:gd name="T12" fmla="*/ 595 w 1769"/>
                      <a:gd name="T13" fmla="*/ 270 h 791"/>
                      <a:gd name="T14" fmla="*/ 520 w 1769"/>
                      <a:gd name="T15" fmla="*/ 194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909" name="Group 60"/>
                <p:cNvGrpSpPr>
                  <a:grpSpLocks/>
                </p:cNvGrpSpPr>
                <p:nvPr/>
              </p:nvGrpSpPr>
              <p:grpSpPr bwMode="auto">
                <a:xfrm>
                  <a:off x="3386" y="341"/>
                  <a:ext cx="725" cy="218"/>
                  <a:chOff x="616" y="899"/>
                  <a:chExt cx="1850" cy="554"/>
                </a:xfrm>
              </p:grpSpPr>
              <p:sp>
                <p:nvSpPr>
                  <p:cNvPr id="19963" name="Freeform 61"/>
                  <p:cNvSpPr>
                    <a:spLocks/>
                  </p:cNvSpPr>
                  <p:nvPr/>
                </p:nvSpPr>
                <p:spPr bwMode="hidden">
                  <a:xfrm rot="1277471" flipH="1">
                    <a:off x="1233" y="1238"/>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964" name="Freeform 62"/>
                  <p:cNvSpPr>
                    <a:spLocks/>
                  </p:cNvSpPr>
                  <p:nvPr/>
                </p:nvSpPr>
                <p:spPr bwMode="hidden">
                  <a:xfrm rot="1277471" flipH="1">
                    <a:off x="616" y="899"/>
                    <a:ext cx="662" cy="338"/>
                  </a:xfrm>
                  <a:custGeom>
                    <a:avLst/>
                    <a:gdLst>
                      <a:gd name="T0" fmla="*/ 2 w 1769"/>
                      <a:gd name="T1" fmla="*/ 3 h 791"/>
                      <a:gd name="T2" fmla="*/ 181 w 1769"/>
                      <a:gd name="T3" fmla="*/ 24 h 791"/>
                      <a:gd name="T4" fmla="*/ 433 w 1769"/>
                      <a:gd name="T5" fmla="*/ 85 h 791"/>
                      <a:gd name="T6" fmla="*/ 603 w 1769"/>
                      <a:gd name="T7" fmla="*/ 185 h 791"/>
                      <a:gd name="T8" fmla="*/ 657 w 1769"/>
                      <a:gd name="T9" fmla="*/ 260 h 791"/>
                      <a:gd name="T10" fmla="*/ 632 w 1769"/>
                      <a:gd name="T11" fmla="*/ 336 h 791"/>
                      <a:gd name="T12" fmla="*/ 595 w 1769"/>
                      <a:gd name="T13" fmla="*/ 270 h 791"/>
                      <a:gd name="T14" fmla="*/ 520 w 1769"/>
                      <a:gd name="T15" fmla="*/ 194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910" name="Group 63"/>
                <p:cNvGrpSpPr>
                  <a:grpSpLocks/>
                </p:cNvGrpSpPr>
                <p:nvPr/>
              </p:nvGrpSpPr>
              <p:grpSpPr bwMode="auto">
                <a:xfrm>
                  <a:off x="3472" y="231"/>
                  <a:ext cx="693" cy="291"/>
                  <a:chOff x="3472" y="231"/>
                  <a:chExt cx="693" cy="291"/>
                </a:xfrm>
              </p:grpSpPr>
              <p:sp>
                <p:nvSpPr>
                  <p:cNvPr id="19961" name="Freeform 64"/>
                  <p:cNvSpPr>
                    <a:spLocks/>
                  </p:cNvSpPr>
                  <p:nvPr/>
                </p:nvSpPr>
                <p:spPr bwMode="hidden">
                  <a:xfrm rot="2028410" flipH="1">
                    <a:off x="3681" y="438"/>
                    <a:ext cx="484" cy="84"/>
                  </a:xfrm>
                  <a:custGeom>
                    <a:avLst/>
                    <a:gdLst>
                      <a:gd name="T0" fmla="*/ 0 w 2736"/>
                      <a:gd name="T1" fmla="*/ 84 h 504"/>
                      <a:gd name="T2" fmla="*/ 153 w 2736"/>
                      <a:gd name="T3" fmla="*/ 28 h 504"/>
                      <a:gd name="T4" fmla="*/ 314 w 2736"/>
                      <a:gd name="T5" fmla="*/ 4 h 504"/>
                      <a:gd name="T6" fmla="*/ 484 w 2736"/>
                      <a:gd name="T7" fmla="*/ 4 h 504"/>
                      <a:gd name="T8" fmla="*/ 481 w 2736"/>
                      <a:gd name="T9" fmla="*/ 17 h 504"/>
                      <a:gd name="T10" fmla="*/ 312 w 2736"/>
                      <a:gd name="T11" fmla="*/ 17 h 504"/>
                      <a:gd name="T12" fmla="*/ 116 w 2736"/>
                      <a:gd name="T13" fmla="*/ 49 h 504"/>
                      <a:gd name="T14" fmla="*/ 0 w 2736"/>
                      <a:gd name="T15" fmla="*/ 8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962" name="Freeform 65"/>
                  <p:cNvSpPr>
                    <a:spLocks/>
                  </p:cNvSpPr>
                  <p:nvPr/>
                </p:nvSpPr>
                <p:spPr bwMode="hidden">
                  <a:xfrm rot="2028410" flipH="1">
                    <a:off x="3472" y="231"/>
                    <a:ext cx="260" cy="132"/>
                  </a:xfrm>
                  <a:custGeom>
                    <a:avLst/>
                    <a:gdLst>
                      <a:gd name="T0" fmla="*/ 1 w 1769"/>
                      <a:gd name="T1" fmla="*/ 1 h 791"/>
                      <a:gd name="T2" fmla="*/ 71 w 1769"/>
                      <a:gd name="T3" fmla="*/ 9 h 791"/>
                      <a:gd name="T4" fmla="*/ 170 w 1769"/>
                      <a:gd name="T5" fmla="*/ 33 h 791"/>
                      <a:gd name="T6" fmla="*/ 237 w 1769"/>
                      <a:gd name="T7" fmla="*/ 72 h 791"/>
                      <a:gd name="T8" fmla="*/ 258 w 1769"/>
                      <a:gd name="T9" fmla="*/ 102 h 791"/>
                      <a:gd name="T10" fmla="*/ 248 w 1769"/>
                      <a:gd name="T11" fmla="*/ 131 h 791"/>
                      <a:gd name="T12" fmla="*/ 234 w 1769"/>
                      <a:gd name="T13" fmla="*/ 105 h 791"/>
                      <a:gd name="T14" fmla="*/ 204 w 1769"/>
                      <a:gd name="T15" fmla="*/ 76 h 791"/>
                      <a:gd name="T16" fmla="*/ 163 w 1769"/>
                      <a:gd name="T17" fmla="*/ 49 h 791"/>
                      <a:gd name="T18" fmla="*/ 85 w 1769"/>
                      <a:gd name="T19" fmla="*/ 25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911" name="Group 66"/>
                <p:cNvGrpSpPr>
                  <a:grpSpLocks/>
                </p:cNvGrpSpPr>
                <p:nvPr/>
              </p:nvGrpSpPr>
              <p:grpSpPr bwMode="auto">
                <a:xfrm>
                  <a:off x="3554" y="118"/>
                  <a:ext cx="664" cy="349"/>
                  <a:chOff x="3554" y="118"/>
                  <a:chExt cx="664" cy="349"/>
                </a:xfrm>
              </p:grpSpPr>
              <p:sp>
                <p:nvSpPr>
                  <p:cNvPr id="19959" name="Freeform 67"/>
                  <p:cNvSpPr>
                    <a:spLocks/>
                  </p:cNvSpPr>
                  <p:nvPr/>
                </p:nvSpPr>
                <p:spPr bwMode="hidden">
                  <a:xfrm rot="2664424" flipH="1">
                    <a:off x="3727" y="383"/>
                    <a:ext cx="491" cy="84"/>
                  </a:xfrm>
                  <a:custGeom>
                    <a:avLst/>
                    <a:gdLst>
                      <a:gd name="T0" fmla="*/ 0 w 2736"/>
                      <a:gd name="T1" fmla="*/ 84 h 504"/>
                      <a:gd name="T2" fmla="*/ 155 w 2736"/>
                      <a:gd name="T3" fmla="*/ 28 h 504"/>
                      <a:gd name="T4" fmla="*/ 319 w 2736"/>
                      <a:gd name="T5" fmla="*/ 4 h 504"/>
                      <a:gd name="T6" fmla="*/ 491 w 2736"/>
                      <a:gd name="T7" fmla="*/ 4 h 504"/>
                      <a:gd name="T8" fmla="*/ 488 w 2736"/>
                      <a:gd name="T9" fmla="*/ 17 h 504"/>
                      <a:gd name="T10" fmla="*/ 317 w 2736"/>
                      <a:gd name="T11" fmla="*/ 17 h 504"/>
                      <a:gd name="T12" fmla="*/ 117 w 2736"/>
                      <a:gd name="T13" fmla="*/ 49 h 504"/>
                      <a:gd name="T14" fmla="*/ 0 w 2736"/>
                      <a:gd name="T15" fmla="*/ 8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960" name="Freeform 68"/>
                  <p:cNvSpPr>
                    <a:spLocks/>
                  </p:cNvSpPr>
                  <p:nvPr/>
                </p:nvSpPr>
                <p:spPr bwMode="hidden">
                  <a:xfrm rot="2664424" flipH="1">
                    <a:off x="3554" y="118"/>
                    <a:ext cx="264" cy="132"/>
                  </a:xfrm>
                  <a:custGeom>
                    <a:avLst/>
                    <a:gdLst>
                      <a:gd name="T0" fmla="*/ 1 w 1769"/>
                      <a:gd name="T1" fmla="*/ 1 h 791"/>
                      <a:gd name="T2" fmla="*/ 72 w 1769"/>
                      <a:gd name="T3" fmla="*/ 9 h 791"/>
                      <a:gd name="T4" fmla="*/ 173 w 1769"/>
                      <a:gd name="T5" fmla="*/ 33 h 791"/>
                      <a:gd name="T6" fmla="*/ 240 w 1769"/>
                      <a:gd name="T7" fmla="*/ 72 h 791"/>
                      <a:gd name="T8" fmla="*/ 262 w 1769"/>
                      <a:gd name="T9" fmla="*/ 102 h 791"/>
                      <a:gd name="T10" fmla="*/ 252 w 1769"/>
                      <a:gd name="T11" fmla="*/ 131 h 791"/>
                      <a:gd name="T12" fmla="*/ 237 w 1769"/>
                      <a:gd name="T13" fmla="*/ 105 h 791"/>
                      <a:gd name="T14" fmla="*/ 207 w 1769"/>
                      <a:gd name="T15" fmla="*/ 76 h 791"/>
                      <a:gd name="T16" fmla="*/ 166 w 1769"/>
                      <a:gd name="T17" fmla="*/ 49 h 791"/>
                      <a:gd name="T18" fmla="*/ 87 w 1769"/>
                      <a:gd name="T19" fmla="*/ 25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912" name="Group 69"/>
                <p:cNvGrpSpPr>
                  <a:grpSpLocks/>
                </p:cNvGrpSpPr>
                <p:nvPr/>
              </p:nvGrpSpPr>
              <p:grpSpPr bwMode="auto">
                <a:xfrm>
                  <a:off x="3784" y="30"/>
                  <a:ext cx="305" cy="593"/>
                  <a:chOff x="1633" y="104"/>
                  <a:chExt cx="778" cy="1512"/>
                </a:xfrm>
              </p:grpSpPr>
              <p:sp>
                <p:nvSpPr>
                  <p:cNvPr id="19957" name="Freeform 70"/>
                  <p:cNvSpPr>
                    <a:spLocks/>
                  </p:cNvSpPr>
                  <p:nvPr/>
                </p:nvSpPr>
                <p:spPr bwMode="hidden">
                  <a:xfrm rot="3473776" flipH="1">
                    <a:off x="1754" y="958"/>
                    <a:ext cx="1100" cy="215"/>
                  </a:xfrm>
                  <a:custGeom>
                    <a:avLst/>
                    <a:gdLst>
                      <a:gd name="T0" fmla="*/ 0 w 2736"/>
                      <a:gd name="T1" fmla="*/ 215 h 504"/>
                      <a:gd name="T2" fmla="*/ 347 w 2736"/>
                      <a:gd name="T3" fmla="*/ 72 h 504"/>
                      <a:gd name="T4" fmla="*/ 714 w 2736"/>
                      <a:gd name="T5" fmla="*/ 10 h 504"/>
                      <a:gd name="T6" fmla="*/ 1100 w 2736"/>
                      <a:gd name="T7" fmla="*/ 10 h 504"/>
                      <a:gd name="T8" fmla="*/ 1094 w 2736"/>
                      <a:gd name="T9" fmla="*/ 44 h 504"/>
                      <a:gd name="T10" fmla="*/ 709 w 2736"/>
                      <a:gd name="T11" fmla="*/ 44 h 504"/>
                      <a:gd name="T12" fmla="*/ 263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958" name="Freeform 71"/>
                  <p:cNvSpPr>
                    <a:spLocks/>
                  </p:cNvSpPr>
                  <p:nvPr/>
                </p:nvSpPr>
                <p:spPr bwMode="hidden">
                  <a:xfrm rot="3473776" flipH="1">
                    <a:off x="1506" y="231"/>
                    <a:ext cx="591" cy="338"/>
                  </a:xfrm>
                  <a:custGeom>
                    <a:avLst/>
                    <a:gdLst>
                      <a:gd name="T0" fmla="*/ 2 w 1769"/>
                      <a:gd name="T1" fmla="*/ 3 h 791"/>
                      <a:gd name="T2" fmla="*/ 162 w 1769"/>
                      <a:gd name="T3" fmla="*/ 24 h 791"/>
                      <a:gd name="T4" fmla="*/ 387 w 1769"/>
                      <a:gd name="T5" fmla="*/ 85 h 791"/>
                      <a:gd name="T6" fmla="*/ 538 w 1769"/>
                      <a:gd name="T7" fmla="*/ 185 h 791"/>
                      <a:gd name="T8" fmla="*/ 587 w 1769"/>
                      <a:gd name="T9" fmla="*/ 260 h 791"/>
                      <a:gd name="T10" fmla="*/ 564 w 1769"/>
                      <a:gd name="T11" fmla="*/ 336 h 791"/>
                      <a:gd name="T12" fmla="*/ 531 w 1769"/>
                      <a:gd name="T13" fmla="*/ 270 h 791"/>
                      <a:gd name="T14" fmla="*/ 464 w 1769"/>
                      <a:gd name="T15" fmla="*/ 194 h 791"/>
                      <a:gd name="T16" fmla="*/ 371 w 1769"/>
                      <a:gd name="T17" fmla="*/ 126 h 791"/>
                      <a:gd name="T18" fmla="*/ 194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913" name="Group 72"/>
                <p:cNvGrpSpPr>
                  <a:grpSpLocks/>
                </p:cNvGrpSpPr>
                <p:nvPr/>
              </p:nvGrpSpPr>
              <p:grpSpPr bwMode="auto">
                <a:xfrm>
                  <a:off x="3903" y="0"/>
                  <a:ext cx="248" cy="601"/>
                  <a:chOff x="1935" y="28"/>
                  <a:chExt cx="634" cy="1534"/>
                </a:xfrm>
              </p:grpSpPr>
              <p:sp>
                <p:nvSpPr>
                  <p:cNvPr id="19955" name="Freeform 73"/>
                  <p:cNvSpPr>
                    <a:spLocks/>
                  </p:cNvSpPr>
                  <p:nvPr/>
                </p:nvSpPr>
                <p:spPr bwMode="hidden">
                  <a:xfrm rot="4126480" flipH="1">
                    <a:off x="1931" y="924"/>
                    <a:ext cx="1061" cy="215"/>
                  </a:xfrm>
                  <a:custGeom>
                    <a:avLst/>
                    <a:gdLst>
                      <a:gd name="T0" fmla="*/ 0 w 2736"/>
                      <a:gd name="T1" fmla="*/ 215 h 504"/>
                      <a:gd name="T2" fmla="*/ 335 w 2736"/>
                      <a:gd name="T3" fmla="*/ 72 h 504"/>
                      <a:gd name="T4" fmla="*/ 689 w 2736"/>
                      <a:gd name="T5" fmla="*/ 10 h 504"/>
                      <a:gd name="T6" fmla="*/ 1061 w 2736"/>
                      <a:gd name="T7" fmla="*/ 10 h 504"/>
                      <a:gd name="T8" fmla="*/ 1055 w 2736"/>
                      <a:gd name="T9" fmla="*/ 44 h 504"/>
                      <a:gd name="T10" fmla="*/ 684 w 2736"/>
                      <a:gd name="T11" fmla="*/ 44 h 504"/>
                      <a:gd name="T12" fmla="*/ 254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956" name="Freeform 74"/>
                  <p:cNvSpPr>
                    <a:spLocks/>
                  </p:cNvSpPr>
                  <p:nvPr/>
                </p:nvSpPr>
                <p:spPr bwMode="hidden">
                  <a:xfrm rot="4126480" flipH="1">
                    <a:off x="1819" y="144"/>
                    <a:ext cx="570" cy="338"/>
                  </a:xfrm>
                  <a:custGeom>
                    <a:avLst/>
                    <a:gdLst>
                      <a:gd name="T0" fmla="*/ 2 w 1769"/>
                      <a:gd name="T1" fmla="*/ 3 h 791"/>
                      <a:gd name="T2" fmla="*/ 156 w 1769"/>
                      <a:gd name="T3" fmla="*/ 24 h 791"/>
                      <a:gd name="T4" fmla="*/ 373 w 1769"/>
                      <a:gd name="T5" fmla="*/ 85 h 791"/>
                      <a:gd name="T6" fmla="*/ 519 w 1769"/>
                      <a:gd name="T7" fmla="*/ 185 h 791"/>
                      <a:gd name="T8" fmla="*/ 566 w 1769"/>
                      <a:gd name="T9" fmla="*/ 260 h 791"/>
                      <a:gd name="T10" fmla="*/ 544 w 1769"/>
                      <a:gd name="T11" fmla="*/ 336 h 791"/>
                      <a:gd name="T12" fmla="*/ 512 w 1769"/>
                      <a:gd name="T13" fmla="*/ 270 h 791"/>
                      <a:gd name="T14" fmla="*/ 448 w 1769"/>
                      <a:gd name="T15" fmla="*/ 194 h 791"/>
                      <a:gd name="T16" fmla="*/ 357 w 1769"/>
                      <a:gd name="T17" fmla="*/ 126 h 791"/>
                      <a:gd name="T18" fmla="*/ 18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914" name="Group 75"/>
                <p:cNvGrpSpPr>
                  <a:grpSpLocks/>
                </p:cNvGrpSpPr>
                <p:nvPr/>
              </p:nvGrpSpPr>
              <p:grpSpPr bwMode="auto">
                <a:xfrm>
                  <a:off x="4251" y="252"/>
                  <a:ext cx="723" cy="222"/>
                  <a:chOff x="2822" y="672"/>
                  <a:chExt cx="1845" cy="566"/>
                </a:xfrm>
              </p:grpSpPr>
              <p:sp>
                <p:nvSpPr>
                  <p:cNvPr id="19953" name="Freeform 76"/>
                  <p:cNvSpPr>
                    <a:spLocks/>
                  </p:cNvSpPr>
                  <p:nvPr/>
                </p:nvSpPr>
                <p:spPr bwMode="hidden">
                  <a:xfrm rot="-1325434">
                    <a:off x="2822" y="1023"/>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954" name="Freeform 77"/>
                  <p:cNvSpPr>
                    <a:spLocks/>
                  </p:cNvSpPr>
                  <p:nvPr/>
                </p:nvSpPr>
                <p:spPr bwMode="hidden">
                  <a:xfrm rot="-1325434">
                    <a:off x="4005" y="672"/>
                    <a:ext cx="662" cy="338"/>
                  </a:xfrm>
                  <a:custGeom>
                    <a:avLst/>
                    <a:gdLst>
                      <a:gd name="T0" fmla="*/ 2 w 1769"/>
                      <a:gd name="T1" fmla="*/ 3 h 791"/>
                      <a:gd name="T2" fmla="*/ 181 w 1769"/>
                      <a:gd name="T3" fmla="*/ 24 h 791"/>
                      <a:gd name="T4" fmla="*/ 433 w 1769"/>
                      <a:gd name="T5" fmla="*/ 85 h 791"/>
                      <a:gd name="T6" fmla="*/ 603 w 1769"/>
                      <a:gd name="T7" fmla="*/ 185 h 791"/>
                      <a:gd name="T8" fmla="*/ 657 w 1769"/>
                      <a:gd name="T9" fmla="*/ 260 h 791"/>
                      <a:gd name="T10" fmla="*/ 632 w 1769"/>
                      <a:gd name="T11" fmla="*/ 336 h 791"/>
                      <a:gd name="T12" fmla="*/ 595 w 1769"/>
                      <a:gd name="T13" fmla="*/ 270 h 791"/>
                      <a:gd name="T14" fmla="*/ 520 w 1769"/>
                      <a:gd name="T15" fmla="*/ 194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915" name="Group 78"/>
                <p:cNvGrpSpPr>
                  <a:grpSpLocks/>
                </p:cNvGrpSpPr>
                <p:nvPr/>
              </p:nvGrpSpPr>
              <p:grpSpPr bwMode="auto">
                <a:xfrm>
                  <a:off x="4196" y="163"/>
                  <a:ext cx="699" cy="282"/>
                  <a:chOff x="2683" y="445"/>
                  <a:chExt cx="1781" cy="717"/>
                </a:xfrm>
              </p:grpSpPr>
              <p:sp>
                <p:nvSpPr>
                  <p:cNvPr id="19951" name="Freeform 79"/>
                  <p:cNvSpPr>
                    <a:spLocks/>
                  </p:cNvSpPr>
                  <p:nvPr/>
                </p:nvSpPr>
                <p:spPr bwMode="hidden">
                  <a:xfrm rot="-1921064">
                    <a:off x="2683" y="947"/>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952" name="Freeform 80"/>
                  <p:cNvSpPr>
                    <a:spLocks/>
                  </p:cNvSpPr>
                  <p:nvPr/>
                </p:nvSpPr>
                <p:spPr bwMode="hidden">
                  <a:xfrm rot="-1921064">
                    <a:off x="3802" y="445"/>
                    <a:ext cx="662" cy="338"/>
                  </a:xfrm>
                  <a:custGeom>
                    <a:avLst/>
                    <a:gdLst>
                      <a:gd name="T0" fmla="*/ 2 w 1769"/>
                      <a:gd name="T1" fmla="*/ 3 h 791"/>
                      <a:gd name="T2" fmla="*/ 181 w 1769"/>
                      <a:gd name="T3" fmla="*/ 24 h 791"/>
                      <a:gd name="T4" fmla="*/ 433 w 1769"/>
                      <a:gd name="T5" fmla="*/ 85 h 791"/>
                      <a:gd name="T6" fmla="*/ 603 w 1769"/>
                      <a:gd name="T7" fmla="*/ 185 h 791"/>
                      <a:gd name="T8" fmla="*/ 657 w 1769"/>
                      <a:gd name="T9" fmla="*/ 260 h 791"/>
                      <a:gd name="T10" fmla="*/ 632 w 1769"/>
                      <a:gd name="T11" fmla="*/ 336 h 791"/>
                      <a:gd name="T12" fmla="*/ 595 w 1769"/>
                      <a:gd name="T13" fmla="*/ 270 h 791"/>
                      <a:gd name="T14" fmla="*/ 520 w 1769"/>
                      <a:gd name="T15" fmla="*/ 194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sp>
              <p:nvSpPr>
                <p:cNvPr id="19916" name="Freeform 81"/>
                <p:cNvSpPr>
                  <a:spLocks/>
                </p:cNvSpPr>
                <p:nvPr/>
              </p:nvSpPr>
              <p:spPr bwMode="hidden">
                <a:xfrm rot="4578755" flipH="1">
                  <a:off x="3968" y="372"/>
                  <a:ext cx="403" cy="57"/>
                </a:xfrm>
                <a:custGeom>
                  <a:avLst/>
                  <a:gdLst>
                    <a:gd name="T0" fmla="*/ 0 w 2736"/>
                    <a:gd name="T1" fmla="*/ 57 h 504"/>
                    <a:gd name="T2" fmla="*/ 127 w 2736"/>
                    <a:gd name="T3" fmla="*/ 19 h 504"/>
                    <a:gd name="T4" fmla="*/ 262 w 2736"/>
                    <a:gd name="T5" fmla="*/ 3 h 504"/>
                    <a:gd name="T6" fmla="*/ 403 w 2736"/>
                    <a:gd name="T7" fmla="*/ 3 h 504"/>
                    <a:gd name="T8" fmla="*/ 401 w 2736"/>
                    <a:gd name="T9" fmla="*/ 12 h 504"/>
                    <a:gd name="T10" fmla="*/ 260 w 2736"/>
                    <a:gd name="T11" fmla="*/ 12 h 504"/>
                    <a:gd name="T12" fmla="*/ 96 w 2736"/>
                    <a:gd name="T13" fmla="*/ 33 h 504"/>
                    <a:gd name="T14" fmla="*/ 0 w 2736"/>
                    <a:gd name="T15" fmla="*/ 5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917" name="Freeform 82"/>
                <p:cNvSpPr>
                  <a:spLocks/>
                </p:cNvSpPr>
                <p:nvPr/>
              </p:nvSpPr>
              <p:spPr bwMode="hidden">
                <a:xfrm rot="4578755" flipH="1">
                  <a:off x="3977" y="77"/>
                  <a:ext cx="216" cy="90"/>
                </a:xfrm>
                <a:custGeom>
                  <a:avLst/>
                  <a:gdLst>
                    <a:gd name="T0" fmla="*/ 1 w 1769"/>
                    <a:gd name="T1" fmla="*/ 1 h 791"/>
                    <a:gd name="T2" fmla="*/ 59 w 1769"/>
                    <a:gd name="T3" fmla="*/ 6 h 791"/>
                    <a:gd name="T4" fmla="*/ 141 w 1769"/>
                    <a:gd name="T5" fmla="*/ 23 h 791"/>
                    <a:gd name="T6" fmla="*/ 197 w 1769"/>
                    <a:gd name="T7" fmla="*/ 49 h 791"/>
                    <a:gd name="T8" fmla="*/ 214 w 1769"/>
                    <a:gd name="T9" fmla="*/ 69 h 791"/>
                    <a:gd name="T10" fmla="*/ 206 w 1769"/>
                    <a:gd name="T11" fmla="*/ 90 h 791"/>
                    <a:gd name="T12" fmla="*/ 194 w 1769"/>
                    <a:gd name="T13" fmla="*/ 72 h 791"/>
                    <a:gd name="T14" fmla="*/ 170 w 1769"/>
                    <a:gd name="T15" fmla="*/ 52 h 791"/>
                    <a:gd name="T16" fmla="*/ 135 w 1769"/>
                    <a:gd name="T17" fmla="*/ 34 h 791"/>
                    <a:gd name="T18" fmla="*/ 71 w 1769"/>
                    <a:gd name="T19" fmla="*/ 17 h 791"/>
                    <a:gd name="T20" fmla="*/ 0 w 1769"/>
                    <a:gd name="T21" fmla="*/ 9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nvGrpSpPr>
                <p:cNvPr id="19918" name="Group 83"/>
                <p:cNvGrpSpPr>
                  <a:grpSpLocks/>
                </p:cNvGrpSpPr>
                <p:nvPr/>
              </p:nvGrpSpPr>
              <p:grpSpPr bwMode="auto">
                <a:xfrm>
                  <a:off x="4242" y="5"/>
                  <a:ext cx="251" cy="596"/>
                  <a:chOff x="2800" y="41"/>
                  <a:chExt cx="640" cy="1520"/>
                </a:xfrm>
              </p:grpSpPr>
              <p:sp>
                <p:nvSpPr>
                  <p:cNvPr id="19949" name="Freeform 84"/>
                  <p:cNvSpPr>
                    <a:spLocks/>
                  </p:cNvSpPr>
                  <p:nvPr/>
                </p:nvSpPr>
                <p:spPr bwMode="hidden">
                  <a:xfrm rot="-3857755">
                    <a:off x="2361" y="938"/>
                    <a:ext cx="1062" cy="184"/>
                  </a:xfrm>
                  <a:custGeom>
                    <a:avLst/>
                    <a:gdLst>
                      <a:gd name="T0" fmla="*/ 0 w 2736"/>
                      <a:gd name="T1" fmla="*/ 184 h 504"/>
                      <a:gd name="T2" fmla="*/ 335 w 2736"/>
                      <a:gd name="T3" fmla="*/ 61 h 504"/>
                      <a:gd name="T4" fmla="*/ 689 w 2736"/>
                      <a:gd name="T5" fmla="*/ 9 h 504"/>
                      <a:gd name="T6" fmla="*/ 1062 w 2736"/>
                      <a:gd name="T7" fmla="*/ 9 h 504"/>
                      <a:gd name="T8" fmla="*/ 1056 w 2736"/>
                      <a:gd name="T9" fmla="*/ 38 h 504"/>
                      <a:gd name="T10" fmla="*/ 685 w 2736"/>
                      <a:gd name="T11" fmla="*/ 38 h 504"/>
                      <a:gd name="T12" fmla="*/ 254 w 2736"/>
                      <a:gd name="T13" fmla="*/ 107 h 504"/>
                      <a:gd name="T14" fmla="*/ 0 w 2736"/>
                      <a:gd name="T15" fmla="*/ 18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950" name="Freeform 85"/>
                  <p:cNvSpPr>
                    <a:spLocks/>
                  </p:cNvSpPr>
                  <p:nvPr/>
                </p:nvSpPr>
                <p:spPr bwMode="hidden">
                  <a:xfrm rot="-3857755">
                    <a:off x="3011" y="181"/>
                    <a:ext cx="570" cy="289"/>
                  </a:xfrm>
                  <a:custGeom>
                    <a:avLst/>
                    <a:gdLst>
                      <a:gd name="T0" fmla="*/ 2 w 1769"/>
                      <a:gd name="T1" fmla="*/ 3 h 791"/>
                      <a:gd name="T2" fmla="*/ 156 w 1769"/>
                      <a:gd name="T3" fmla="*/ 20 h 791"/>
                      <a:gd name="T4" fmla="*/ 373 w 1769"/>
                      <a:gd name="T5" fmla="*/ 73 h 791"/>
                      <a:gd name="T6" fmla="*/ 519 w 1769"/>
                      <a:gd name="T7" fmla="*/ 158 h 791"/>
                      <a:gd name="T8" fmla="*/ 566 w 1769"/>
                      <a:gd name="T9" fmla="*/ 223 h 791"/>
                      <a:gd name="T10" fmla="*/ 544 w 1769"/>
                      <a:gd name="T11" fmla="*/ 288 h 791"/>
                      <a:gd name="T12" fmla="*/ 512 w 1769"/>
                      <a:gd name="T13" fmla="*/ 231 h 791"/>
                      <a:gd name="T14" fmla="*/ 448 w 1769"/>
                      <a:gd name="T15" fmla="*/ 166 h 791"/>
                      <a:gd name="T16" fmla="*/ 357 w 1769"/>
                      <a:gd name="T17" fmla="*/ 108 h 791"/>
                      <a:gd name="T18" fmla="*/ 187 w 1769"/>
                      <a:gd name="T19" fmla="*/ 56 h 791"/>
                      <a:gd name="T20" fmla="*/ 0 w 1769"/>
                      <a:gd name="T21" fmla="*/ 28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919" name="Group 86"/>
                <p:cNvGrpSpPr>
                  <a:grpSpLocks/>
                </p:cNvGrpSpPr>
                <p:nvPr/>
              </p:nvGrpSpPr>
              <p:grpSpPr bwMode="auto">
                <a:xfrm>
                  <a:off x="4295" y="53"/>
                  <a:ext cx="398" cy="574"/>
                  <a:chOff x="2934" y="163"/>
                  <a:chExt cx="1017" cy="1464"/>
                </a:xfrm>
              </p:grpSpPr>
              <p:sp>
                <p:nvSpPr>
                  <p:cNvPr id="19947" name="Freeform 87"/>
                  <p:cNvSpPr>
                    <a:spLocks/>
                  </p:cNvSpPr>
                  <p:nvPr/>
                </p:nvSpPr>
                <p:spPr bwMode="hidden">
                  <a:xfrm rot="-2777260">
                    <a:off x="2491" y="915"/>
                    <a:ext cx="1155" cy="270"/>
                  </a:xfrm>
                  <a:custGeom>
                    <a:avLst/>
                    <a:gdLst>
                      <a:gd name="T0" fmla="*/ 0 w 2736"/>
                      <a:gd name="T1" fmla="*/ 270 h 504"/>
                      <a:gd name="T2" fmla="*/ 365 w 2736"/>
                      <a:gd name="T3" fmla="*/ 90 h 504"/>
                      <a:gd name="T4" fmla="*/ 750 w 2736"/>
                      <a:gd name="T5" fmla="*/ 13 h 504"/>
                      <a:gd name="T6" fmla="*/ 1155 w 2736"/>
                      <a:gd name="T7" fmla="*/ 13 h 504"/>
                      <a:gd name="T8" fmla="*/ 1148 w 2736"/>
                      <a:gd name="T9" fmla="*/ 55 h 504"/>
                      <a:gd name="T10" fmla="*/ 745 w 2736"/>
                      <a:gd name="T11" fmla="*/ 55 h 504"/>
                      <a:gd name="T12" fmla="*/ 276 w 2736"/>
                      <a:gd name="T13" fmla="*/ 156 h 504"/>
                      <a:gd name="T14" fmla="*/ 0 w 2736"/>
                      <a:gd name="T15" fmla="*/ 27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948" name="Freeform 88"/>
                  <p:cNvSpPr>
                    <a:spLocks/>
                  </p:cNvSpPr>
                  <p:nvPr/>
                </p:nvSpPr>
                <p:spPr bwMode="hidden">
                  <a:xfrm rot="-2777260">
                    <a:off x="3430" y="261"/>
                    <a:ext cx="620" cy="423"/>
                  </a:xfrm>
                  <a:custGeom>
                    <a:avLst/>
                    <a:gdLst>
                      <a:gd name="T0" fmla="*/ 2 w 1769"/>
                      <a:gd name="T1" fmla="*/ 4 h 791"/>
                      <a:gd name="T2" fmla="*/ 170 w 1769"/>
                      <a:gd name="T3" fmla="*/ 30 h 791"/>
                      <a:gd name="T4" fmla="*/ 406 w 1769"/>
                      <a:gd name="T5" fmla="*/ 107 h 791"/>
                      <a:gd name="T6" fmla="*/ 565 w 1769"/>
                      <a:gd name="T7" fmla="*/ 231 h 791"/>
                      <a:gd name="T8" fmla="*/ 615 w 1769"/>
                      <a:gd name="T9" fmla="*/ 326 h 791"/>
                      <a:gd name="T10" fmla="*/ 592 w 1769"/>
                      <a:gd name="T11" fmla="*/ 421 h 791"/>
                      <a:gd name="T12" fmla="*/ 557 w 1769"/>
                      <a:gd name="T13" fmla="*/ 338 h 791"/>
                      <a:gd name="T14" fmla="*/ 487 w 1769"/>
                      <a:gd name="T15" fmla="*/ 243 h 791"/>
                      <a:gd name="T16" fmla="*/ 389 w 1769"/>
                      <a:gd name="T17" fmla="*/ 158 h 791"/>
                      <a:gd name="T18" fmla="*/ 204 w 1769"/>
                      <a:gd name="T19" fmla="*/ 81 h 791"/>
                      <a:gd name="T20" fmla="*/ 0 w 1769"/>
                      <a:gd name="T21" fmla="*/ 41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920" name="Group 89"/>
                <p:cNvGrpSpPr>
                  <a:grpSpLocks/>
                </p:cNvGrpSpPr>
                <p:nvPr/>
              </p:nvGrpSpPr>
              <p:grpSpPr bwMode="auto">
                <a:xfrm>
                  <a:off x="4215" y="2"/>
                  <a:ext cx="95" cy="567"/>
                  <a:chOff x="2730" y="32"/>
                  <a:chExt cx="243" cy="1448"/>
                </a:xfrm>
              </p:grpSpPr>
              <p:sp>
                <p:nvSpPr>
                  <p:cNvPr id="19945" name="Freeform 90"/>
                  <p:cNvSpPr>
                    <a:spLocks/>
                  </p:cNvSpPr>
                  <p:nvPr/>
                </p:nvSpPr>
                <p:spPr bwMode="hidden">
                  <a:xfrm rot="-4903748">
                    <a:off x="2296" y="960"/>
                    <a:ext cx="954" cy="86"/>
                  </a:xfrm>
                  <a:custGeom>
                    <a:avLst/>
                    <a:gdLst>
                      <a:gd name="T0" fmla="*/ 0 w 2736"/>
                      <a:gd name="T1" fmla="*/ 86 h 504"/>
                      <a:gd name="T2" fmla="*/ 301 w 2736"/>
                      <a:gd name="T3" fmla="*/ 29 h 504"/>
                      <a:gd name="T4" fmla="*/ 619 w 2736"/>
                      <a:gd name="T5" fmla="*/ 4 h 504"/>
                      <a:gd name="T6" fmla="*/ 954 w 2736"/>
                      <a:gd name="T7" fmla="*/ 4 h 504"/>
                      <a:gd name="T8" fmla="*/ 948 w 2736"/>
                      <a:gd name="T9" fmla="*/ 18 h 504"/>
                      <a:gd name="T10" fmla="*/ 615 w 2736"/>
                      <a:gd name="T11" fmla="*/ 18 h 504"/>
                      <a:gd name="T12" fmla="*/ 228 w 2736"/>
                      <a:gd name="T13" fmla="*/ 50 h 504"/>
                      <a:gd name="T14" fmla="*/ 0 w 2736"/>
                      <a:gd name="T15" fmla="*/ 8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946" name="Freeform 91"/>
                  <p:cNvSpPr>
                    <a:spLocks/>
                  </p:cNvSpPr>
                  <p:nvPr/>
                </p:nvSpPr>
                <p:spPr bwMode="hidden">
                  <a:xfrm rot="-4903748">
                    <a:off x="2650" y="220"/>
                    <a:ext cx="512" cy="135"/>
                  </a:xfrm>
                  <a:custGeom>
                    <a:avLst/>
                    <a:gdLst>
                      <a:gd name="T0" fmla="*/ 1 w 1769"/>
                      <a:gd name="T1" fmla="*/ 1 h 791"/>
                      <a:gd name="T2" fmla="*/ 140 w 1769"/>
                      <a:gd name="T3" fmla="*/ 10 h 791"/>
                      <a:gd name="T4" fmla="*/ 335 w 1769"/>
                      <a:gd name="T5" fmla="*/ 34 h 791"/>
                      <a:gd name="T6" fmla="*/ 466 w 1769"/>
                      <a:gd name="T7" fmla="*/ 74 h 791"/>
                      <a:gd name="T8" fmla="*/ 508 w 1769"/>
                      <a:gd name="T9" fmla="*/ 104 h 791"/>
                      <a:gd name="T10" fmla="*/ 489 w 1769"/>
                      <a:gd name="T11" fmla="*/ 134 h 791"/>
                      <a:gd name="T12" fmla="*/ 460 w 1769"/>
                      <a:gd name="T13" fmla="*/ 108 h 791"/>
                      <a:gd name="T14" fmla="*/ 402 w 1769"/>
                      <a:gd name="T15" fmla="*/ 77 h 791"/>
                      <a:gd name="T16" fmla="*/ 321 w 1769"/>
                      <a:gd name="T17" fmla="*/ 51 h 791"/>
                      <a:gd name="T18" fmla="*/ 168 w 1769"/>
                      <a:gd name="T19" fmla="*/ 26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921" name="Group 92"/>
                <p:cNvGrpSpPr>
                  <a:grpSpLocks/>
                </p:cNvGrpSpPr>
                <p:nvPr/>
              </p:nvGrpSpPr>
              <p:grpSpPr bwMode="auto">
                <a:xfrm>
                  <a:off x="3514" y="683"/>
                  <a:ext cx="425" cy="960"/>
                  <a:chOff x="943" y="1769"/>
                  <a:chExt cx="1085" cy="2450"/>
                </a:xfrm>
              </p:grpSpPr>
              <p:sp>
                <p:nvSpPr>
                  <p:cNvPr id="19943" name="Freeform 93"/>
                  <p:cNvSpPr>
                    <a:spLocks/>
                  </p:cNvSpPr>
                  <p:nvPr/>
                </p:nvSpPr>
                <p:spPr bwMode="hidden">
                  <a:xfrm rot="18335692" flipH="1">
                    <a:off x="1010" y="2475"/>
                    <a:ext cx="1724" cy="312"/>
                  </a:xfrm>
                  <a:custGeom>
                    <a:avLst/>
                    <a:gdLst>
                      <a:gd name="T0" fmla="*/ 0 w 2736"/>
                      <a:gd name="T1" fmla="*/ 312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944" name="Freeform 94"/>
                  <p:cNvSpPr>
                    <a:spLocks/>
                  </p:cNvSpPr>
                  <p:nvPr/>
                </p:nvSpPr>
                <p:spPr bwMode="hidden">
                  <a:xfrm rot="18335692" flipH="1">
                    <a:off x="725" y="3512"/>
                    <a:ext cx="925" cy="490"/>
                  </a:xfrm>
                  <a:custGeom>
                    <a:avLst/>
                    <a:gdLst>
                      <a:gd name="T0" fmla="*/ 3 w 1769"/>
                      <a:gd name="T1" fmla="*/ 5 h 791"/>
                      <a:gd name="T2" fmla="*/ 254 w 1769"/>
                      <a:gd name="T3" fmla="*/ 35 h 791"/>
                      <a:gd name="T4" fmla="*/ 605 w 1769"/>
                      <a:gd name="T5" fmla="*/ 124 h 791"/>
                      <a:gd name="T6" fmla="*/ 842 w 1769"/>
                      <a:gd name="T7" fmla="*/ 268 h 791"/>
                      <a:gd name="T8" fmla="*/ 918 w 1769"/>
                      <a:gd name="T9" fmla="*/ 377 h 791"/>
                      <a:gd name="T10" fmla="*/ 883 w 1769"/>
                      <a:gd name="T11" fmla="*/ 488 h 791"/>
                      <a:gd name="T12" fmla="*/ 831 w 1769"/>
                      <a:gd name="T13" fmla="*/ 392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922" name="Group 95"/>
                <p:cNvGrpSpPr>
                  <a:grpSpLocks/>
                </p:cNvGrpSpPr>
                <p:nvPr/>
              </p:nvGrpSpPr>
              <p:grpSpPr bwMode="auto">
                <a:xfrm>
                  <a:off x="3715" y="748"/>
                  <a:ext cx="300" cy="930"/>
                  <a:chOff x="1455" y="1936"/>
                  <a:chExt cx="766" cy="2373"/>
                </a:xfrm>
              </p:grpSpPr>
              <p:sp>
                <p:nvSpPr>
                  <p:cNvPr id="19941" name="Freeform 96"/>
                  <p:cNvSpPr>
                    <a:spLocks/>
                  </p:cNvSpPr>
                  <p:nvPr/>
                </p:nvSpPr>
                <p:spPr bwMode="hidden">
                  <a:xfrm rot="17542885" flipH="1">
                    <a:off x="1267" y="2578"/>
                    <a:ext cx="1595" cy="312"/>
                  </a:xfrm>
                  <a:custGeom>
                    <a:avLst/>
                    <a:gdLst>
                      <a:gd name="T0" fmla="*/ 0 w 2736"/>
                      <a:gd name="T1" fmla="*/ 312 h 504"/>
                      <a:gd name="T2" fmla="*/ 504 w 2736"/>
                      <a:gd name="T3" fmla="*/ 104 h 504"/>
                      <a:gd name="T4" fmla="*/ 1035 w 2736"/>
                      <a:gd name="T5" fmla="*/ 15 h 504"/>
                      <a:gd name="T6" fmla="*/ 1595 w 2736"/>
                      <a:gd name="T7" fmla="*/ 15 h 504"/>
                      <a:gd name="T8" fmla="*/ 1586 w 2736"/>
                      <a:gd name="T9" fmla="*/ 64 h 504"/>
                      <a:gd name="T10" fmla="*/ 1028 w 2736"/>
                      <a:gd name="T11" fmla="*/ 64 h 504"/>
                      <a:gd name="T12" fmla="*/ 381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942" name="Freeform 97"/>
                  <p:cNvSpPr>
                    <a:spLocks/>
                  </p:cNvSpPr>
                  <p:nvPr/>
                </p:nvSpPr>
                <p:spPr bwMode="hidden">
                  <a:xfrm rot="17542885" flipH="1">
                    <a:off x="1272" y="3636"/>
                    <a:ext cx="856" cy="490"/>
                  </a:xfrm>
                  <a:custGeom>
                    <a:avLst/>
                    <a:gdLst>
                      <a:gd name="T0" fmla="*/ 2 w 1769"/>
                      <a:gd name="T1" fmla="*/ 5 h 791"/>
                      <a:gd name="T2" fmla="*/ 235 w 1769"/>
                      <a:gd name="T3" fmla="*/ 35 h 791"/>
                      <a:gd name="T4" fmla="*/ 560 w 1769"/>
                      <a:gd name="T5" fmla="*/ 124 h 791"/>
                      <a:gd name="T6" fmla="*/ 780 w 1769"/>
                      <a:gd name="T7" fmla="*/ 268 h 791"/>
                      <a:gd name="T8" fmla="*/ 850 w 1769"/>
                      <a:gd name="T9" fmla="*/ 377 h 791"/>
                      <a:gd name="T10" fmla="*/ 817 w 1769"/>
                      <a:gd name="T11" fmla="*/ 488 h 791"/>
                      <a:gd name="T12" fmla="*/ 769 w 1769"/>
                      <a:gd name="T13" fmla="*/ 392 h 791"/>
                      <a:gd name="T14" fmla="*/ 672 w 1769"/>
                      <a:gd name="T15" fmla="*/ 281 h 791"/>
                      <a:gd name="T16" fmla="*/ 537 w 1769"/>
                      <a:gd name="T17" fmla="*/ 183 h 791"/>
                      <a:gd name="T18" fmla="*/ 281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923" name="Group 98"/>
                <p:cNvGrpSpPr>
                  <a:grpSpLocks/>
                </p:cNvGrpSpPr>
                <p:nvPr/>
              </p:nvGrpSpPr>
              <p:grpSpPr bwMode="auto">
                <a:xfrm rot="88588">
                  <a:off x="3923" y="769"/>
                  <a:ext cx="180" cy="913"/>
                  <a:chOff x="1956" y="1990"/>
                  <a:chExt cx="492" cy="2604"/>
                </a:xfrm>
              </p:grpSpPr>
              <p:sp>
                <p:nvSpPr>
                  <p:cNvPr id="19939" name="Freeform 99"/>
                  <p:cNvSpPr>
                    <a:spLocks/>
                  </p:cNvSpPr>
                  <p:nvPr/>
                </p:nvSpPr>
                <p:spPr bwMode="hidden">
                  <a:xfrm rot="16782062" flipH="1">
                    <a:off x="1442" y="2695"/>
                    <a:ext cx="1711" cy="301"/>
                  </a:xfrm>
                  <a:custGeom>
                    <a:avLst/>
                    <a:gdLst>
                      <a:gd name="T0" fmla="*/ 0 w 2736"/>
                      <a:gd name="T1" fmla="*/ 301 h 504"/>
                      <a:gd name="T2" fmla="*/ 540 w 2736"/>
                      <a:gd name="T3" fmla="*/ 100 h 504"/>
                      <a:gd name="T4" fmla="*/ 1111 w 2736"/>
                      <a:gd name="T5" fmla="*/ 14 h 504"/>
                      <a:gd name="T6" fmla="*/ 1711 w 2736"/>
                      <a:gd name="T7" fmla="*/ 14 h 504"/>
                      <a:gd name="T8" fmla="*/ 1701 w 2736"/>
                      <a:gd name="T9" fmla="*/ 62 h 504"/>
                      <a:gd name="T10" fmla="*/ 1103 w 2736"/>
                      <a:gd name="T11" fmla="*/ 62 h 504"/>
                      <a:gd name="T12" fmla="*/ 409 w 2736"/>
                      <a:gd name="T13" fmla="*/ 174 h 504"/>
                      <a:gd name="T14" fmla="*/ 0 w 2736"/>
                      <a:gd name="T15" fmla="*/ 30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940" name="Freeform 100"/>
                  <p:cNvSpPr>
                    <a:spLocks/>
                  </p:cNvSpPr>
                  <p:nvPr/>
                </p:nvSpPr>
                <p:spPr bwMode="hidden">
                  <a:xfrm rot="16782062" flipH="1">
                    <a:off x="1734" y="3898"/>
                    <a:ext cx="918" cy="473"/>
                  </a:xfrm>
                  <a:custGeom>
                    <a:avLst/>
                    <a:gdLst>
                      <a:gd name="T0" fmla="*/ 3 w 1769"/>
                      <a:gd name="T1" fmla="*/ 5 h 791"/>
                      <a:gd name="T2" fmla="*/ 252 w 1769"/>
                      <a:gd name="T3" fmla="*/ 33 h 791"/>
                      <a:gd name="T4" fmla="*/ 600 w 1769"/>
                      <a:gd name="T5" fmla="*/ 120 h 791"/>
                      <a:gd name="T6" fmla="*/ 836 w 1769"/>
                      <a:gd name="T7" fmla="*/ 258 h 791"/>
                      <a:gd name="T8" fmla="*/ 911 w 1769"/>
                      <a:gd name="T9" fmla="*/ 364 h 791"/>
                      <a:gd name="T10" fmla="*/ 876 w 1769"/>
                      <a:gd name="T11" fmla="*/ 471 h 791"/>
                      <a:gd name="T12" fmla="*/ 825 w 1769"/>
                      <a:gd name="T13" fmla="*/ 378 h 791"/>
                      <a:gd name="T14" fmla="*/ 721 w 1769"/>
                      <a:gd name="T15" fmla="*/ 271 h 791"/>
                      <a:gd name="T16" fmla="*/ 576 w 1769"/>
                      <a:gd name="T17" fmla="*/ 177 h 791"/>
                      <a:gd name="T18" fmla="*/ 302 w 1769"/>
                      <a:gd name="T19" fmla="*/ 91 h 791"/>
                      <a:gd name="T20" fmla="*/ 0 w 1769"/>
                      <a:gd name="T21" fmla="*/ 45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924" name="Group 101"/>
                <p:cNvGrpSpPr>
                  <a:grpSpLocks/>
                </p:cNvGrpSpPr>
                <p:nvPr/>
              </p:nvGrpSpPr>
              <p:grpSpPr bwMode="auto">
                <a:xfrm>
                  <a:off x="4451" y="662"/>
                  <a:ext cx="442" cy="951"/>
                  <a:chOff x="3334" y="1717"/>
                  <a:chExt cx="1125" cy="2426"/>
                </a:xfrm>
              </p:grpSpPr>
              <p:sp>
                <p:nvSpPr>
                  <p:cNvPr id="19937" name="Freeform 102"/>
                  <p:cNvSpPr>
                    <a:spLocks/>
                  </p:cNvSpPr>
                  <p:nvPr/>
                </p:nvSpPr>
                <p:spPr bwMode="hidden">
                  <a:xfrm rot="3144576">
                    <a:off x="2628" y="2423"/>
                    <a:ext cx="1724" cy="312"/>
                  </a:xfrm>
                  <a:custGeom>
                    <a:avLst/>
                    <a:gdLst>
                      <a:gd name="T0" fmla="*/ 0 w 2736"/>
                      <a:gd name="T1" fmla="*/ 312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938" name="Freeform 103"/>
                  <p:cNvSpPr>
                    <a:spLocks/>
                  </p:cNvSpPr>
                  <p:nvPr/>
                </p:nvSpPr>
                <p:spPr bwMode="hidden">
                  <a:xfrm rot="3144576">
                    <a:off x="3751" y="3436"/>
                    <a:ext cx="925" cy="490"/>
                  </a:xfrm>
                  <a:custGeom>
                    <a:avLst/>
                    <a:gdLst>
                      <a:gd name="T0" fmla="*/ 3 w 1769"/>
                      <a:gd name="T1" fmla="*/ 5 h 791"/>
                      <a:gd name="T2" fmla="*/ 254 w 1769"/>
                      <a:gd name="T3" fmla="*/ 35 h 791"/>
                      <a:gd name="T4" fmla="*/ 605 w 1769"/>
                      <a:gd name="T5" fmla="*/ 124 h 791"/>
                      <a:gd name="T6" fmla="*/ 842 w 1769"/>
                      <a:gd name="T7" fmla="*/ 268 h 791"/>
                      <a:gd name="T8" fmla="*/ 918 w 1769"/>
                      <a:gd name="T9" fmla="*/ 377 h 791"/>
                      <a:gd name="T10" fmla="*/ 883 w 1769"/>
                      <a:gd name="T11" fmla="*/ 488 h 791"/>
                      <a:gd name="T12" fmla="*/ 831 w 1769"/>
                      <a:gd name="T13" fmla="*/ 392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925" name="Group 104"/>
                <p:cNvGrpSpPr>
                  <a:grpSpLocks/>
                </p:cNvGrpSpPr>
                <p:nvPr/>
              </p:nvGrpSpPr>
              <p:grpSpPr bwMode="auto">
                <a:xfrm>
                  <a:off x="4391" y="721"/>
                  <a:ext cx="347" cy="951"/>
                  <a:chOff x="3181" y="1866"/>
                  <a:chExt cx="883" cy="2426"/>
                </a:xfrm>
              </p:grpSpPr>
              <p:sp>
                <p:nvSpPr>
                  <p:cNvPr id="19935" name="Freeform 105"/>
                  <p:cNvSpPr>
                    <a:spLocks/>
                  </p:cNvSpPr>
                  <p:nvPr/>
                </p:nvSpPr>
                <p:spPr bwMode="hidden">
                  <a:xfrm rot="3745735">
                    <a:off x="2506" y="2541"/>
                    <a:ext cx="1650" cy="299"/>
                  </a:xfrm>
                  <a:custGeom>
                    <a:avLst/>
                    <a:gdLst>
                      <a:gd name="T0" fmla="*/ 0 w 2736"/>
                      <a:gd name="T1" fmla="*/ 299 h 504"/>
                      <a:gd name="T2" fmla="*/ 521 w 2736"/>
                      <a:gd name="T3" fmla="*/ 100 h 504"/>
                      <a:gd name="T4" fmla="*/ 1071 w 2736"/>
                      <a:gd name="T5" fmla="*/ 14 h 504"/>
                      <a:gd name="T6" fmla="*/ 1650 w 2736"/>
                      <a:gd name="T7" fmla="*/ 14 h 504"/>
                      <a:gd name="T8" fmla="*/ 1640 w 2736"/>
                      <a:gd name="T9" fmla="*/ 61 h 504"/>
                      <a:gd name="T10" fmla="*/ 1064 w 2736"/>
                      <a:gd name="T11" fmla="*/ 61 h 504"/>
                      <a:gd name="T12" fmla="*/ 394 w 2736"/>
                      <a:gd name="T13" fmla="*/ 173 h 504"/>
                      <a:gd name="T14" fmla="*/ 0 w 2736"/>
                      <a:gd name="T15" fmla="*/ 29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936" name="Freeform 106"/>
                  <p:cNvSpPr>
                    <a:spLocks/>
                  </p:cNvSpPr>
                  <p:nvPr/>
                </p:nvSpPr>
                <p:spPr bwMode="hidden">
                  <a:xfrm rot="3745735">
                    <a:off x="3387" y="3615"/>
                    <a:ext cx="885" cy="469"/>
                  </a:xfrm>
                  <a:custGeom>
                    <a:avLst/>
                    <a:gdLst>
                      <a:gd name="T0" fmla="*/ 3 w 1769"/>
                      <a:gd name="T1" fmla="*/ 5 h 791"/>
                      <a:gd name="T2" fmla="*/ 243 w 1769"/>
                      <a:gd name="T3" fmla="*/ 33 h 791"/>
                      <a:gd name="T4" fmla="*/ 579 w 1769"/>
                      <a:gd name="T5" fmla="*/ 119 h 791"/>
                      <a:gd name="T6" fmla="*/ 806 w 1769"/>
                      <a:gd name="T7" fmla="*/ 256 h 791"/>
                      <a:gd name="T8" fmla="*/ 878 w 1769"/>
                      <a:gd name="T9" fmla="*/ 361 h 791"/>
                      <a:gd name="T10" fmla="*/ 845 w 1769"/>
                      <a:gd name="T11" fmla="*/ 467 h 791"/>
                      <a:gd name="T12" fmla="*/ 795 w 1769"/>
                      <a:gd name="T13" fmla="*/ 375 h 791"/>
                      <a:gd name="T14" fmla="*/ 695 w 1769"/>
                      <a:gd name="T15" fmla="*/ 269 h 791"/>
                      <a:gd name="T16" fmla="*/ 555 w 1769"/>
                      <a:gd name="T17" fmla="*/ 176 h 791"/>
                      <a:gd name="T18" fmla="*/ 291 w 1769"/>
                      <a:gd name="T19" fmla="*/ 90 h 791"/>
                      <a:gd name="T20" fmla="*/ 0 w 1769"/>
                      <a:gd name="T21" fmla="*/ 45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926" name="Group 107"/>
                <p:cNvGrpSpPr>
                  <a:grpSpLocks/>
                </p:cNvGrpSpPr>
                <p:nvPr/>
              </p:nvGrpSpPr>
              <p:grpSpPr bwMode="auto">
                <a:xfrm>
                  <a:off x="4323" y="767"/>
                  <a:ext cx="243" cy="935"/>
                  <a:chOff x="3006" y="1983"/>
                  <a:chExt cx="619" cy="2386"/>
                </a:xfrm>
              </p:grpSpPr>
              <p:sp>
                <p:nvSpPr>
                  <p:cNvPr id="19933" name="Freeform 108"/>
                  <p:cNvSpPr>
                    <a:spLocks/>
                  </p:cNvSpPr>
                  <p:nvPr/>
                </p:nvSpPr>
                <p:spPr bwMode="hidden">
                  <a:xfrm rot="4286818">
                    <a:off x="2328" y="2661"/>
                    <a:ext cx="1601" cy="246"/>
                  </a:xfrm>
                  <a:custGeom>
                    <a:avLst/>
                    <a:gdLst>
                      <a:gd name="T0" fmla="*/ 0 w 2736"/>
                      <a:gd name="T1" fmla="*/ 246 h 504"/>
                      <a:gd name="T2" fmla="*/ 506 w 2736"/>
                      <a:gd name="T3" fmla="*/ 82 h 504"/>
                      <a:gd name="T4" fmla="*/ 1039 w 2736"/>
                      <a:gd name="T5" fmla="*/ 12 h 504"/>
                      <a:gd name="T6" fmla="*/ 1601 w 2736"/>
                      <a:gd name="T7" fmla="*/ 12 h 504"/>
                      <a:gd name="T8" fmla="*/ 1592 w 2736"/>
                      <a:gd name="T9" fmla="*/ 50 h 504"/>
                      <a:gd name="T10" fmla="*/ 1032 w 2736"/>
                      <a:gd name="T11" fmla="*/ 50 h 504"/>
                      <a:gd name="T12" fmla="*/ 383 w 2736"/>
                      <a:gd name="T13" fmla="*/ 143 h 504"/>
                      <a:gd name="T14" fmla="*/ 0 w 2736"/>
                      <a:gd name="T15" fmla="*/ 24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934" name="Freeform 109"/>
                  <p:cNvSpPr>
                    <a:spLocks/>
                  </p:cNvSpPr>
                  <p:nvPr/>
                </p:nvSpPr>
                <p:spPr bwMode="hidden">
                  <a:xfrm rot="4286818">
                    <a:off x="3002" y="3747"/>
                    <a:ext cx="859" cy="386"/>
                  </a:xfrm>
                  <a:custGeom>
                    <a:avLst/>
                    <a:gdLst>
                      <a:gd name="T0" fmla="*/ 2 w 1769"/>
                      <a:gd name="T1" fmla="*/ 4 h 791"/>
                      <a:gd name="T2" fmla="*/ 236 w 1769"/>
                      <a:gd name="T3" fmla="*/ 27 h 791"/>
                      <a:gd name="T4" fmla="*/ 562 w 1769"/>
                      <a:gd name="T5" fmla="*/ 98 h 791"/>
                      <a:gd name="T6" fmla="*/ 782 w 1769"/>
                      <a:gd name="T7" fmla="*/ 211 h 791"/>
                      <a:gd name="T8" fmla="*/ 853 w 1769"/>
                      <a:gd name="T9" fmla="*/ 297 h 791"/>
                      <a:gd name="T10" fmla="*/ 820 w 1769"/>
                      <a:gd name="T11" fmla="*/ 384 h 791"/>
                      <a:gd name="T12" fmla="*/ 772 w 1769"/>
                      <a:gd name="T13" fmla="*/ 308 h 791"/>
                      <a:gd name="T14" fmla="*/ 674 w 1769"/>
                      <a:gd name="T15" fmla="*/ 222 h 791"/>
                      <a:gd name="T16" fmla="*/ 539 w 1769"/>
                      <a:gd name="T17" fmla="*/ 144 h 791"/>
                      <a:gd name="T18" fmla="*/ 282 w 1769"/>
                      <a:gd name="T19" fmla="*/ 74 h 791"/>
                      <a:gd name="T20" fmla="*/ 0 w 1769"/>
                      <a:gd name="T21" fmla="*/ 37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927" name="Group 110"/>
                <p:cNvGrpSpPr>
                  <a:grpSpLocks/>
                </p:cNvGrpSpPr>
                <p:nvPr/>
              </p:nvGrpSpPr>
              <p:grpSpPr bwMode="auto">
                <a:xfrm>
                  <a:off x="4249" y="813"/>
                  <a:ext cx="159" cy="870"/>
                  <a:chOff x="2819" y="2101"/>
                  <a:chExt cx="405" cy="2219"/>
                </a:xfrm>
              </p:grpSpPr>
              <p:sp>
                <p:nvSpPr>
                  <p:cNvPr id="19931" name="Freeform 111"/>
                  <p:cNvSpPr>
                    <a:spLocks/>
                  </p:cNvSpPr>
                  <p:nvPr/>
                </p:nvSpPr>
                <p:spPr bwMode="hidden">
                  <a:xfrm rot="4898956">
                    <a:off x="2206" y="2714"/>
                    <a:ext cx="1471" cy="246"/>
                  </a:xfrm>
                  <a:custGeom>
                    <a:avLst/>
                    <a:gdLst>
                      <a:gd name="T0" fmla="*/ 0 w 2736"/>
                      <a:gd name="T1" fmla="*/ 246 h 504"/>
                      <a:gd name="T2" fmla="*/ 465 w 2736"/>
                      <a:gd name="T3" fmla="*/ 82 h 504"/>
                      <a:gd name="T4" fmla="*/ 955 w 2736"/>
                      <a:gd name="T5" fmla="*/ 12 h 504"/>
                      <a:gd name="T6" fmla="*/ 1471 w 2736"/>
                      <a:gd name="T7" fmla="*/ 12 h 504"/>
                      <a:gd name="T8" fmla="*/ 1462 w 2736"/>
                      <a:gd name="T9" fmla="*/ 50 h 504"/>
                      <a:gd name="T10" fmla="*/ 948 w 2736"/>
                      <a:gd name="T11" fmla="*/ 50 h 504"/>
                      <a:gd name="T12" fmla="*/ 352 w 2736"/>
                      <a:gd name="T13" fmla="*/ 143 h 504"/>
                      <a:gd name="T14" fmla="*/ 0 w 2736"/>
                      <a:gd name="T15" fmla="*/ 24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932" name="Freeform 112"/>
                  <p:cNvSpPr>
                    <a:spLocks/>
                  </p:cNvSpPr>
                  <p:nvPr/>
                </p:nvSpPr>
                <p:spPr bwMode="hidden">
                  <a:xfrm rot="4898956">
                    <a:off x="2636" y="3732"/>
                    <a:ext cx="790" cy="386"/>
                  </a:xfrm>
                  <a:custGeom>
                    <a:avLst/>
                    <a:gdLst>
                      <a:gd name="T0" fmla="*/ 2 w 1769"/>
                      <a:gd name="T1" fmla="*/ 4 h 791"/>
                      <a:gd name="T2" fmla="*/ 217 w 1769"/>
                      <a:gd name="T3" fmla="*/ 27 h 791"/>
                      <a:gd name="T4" fmla="*/ 517 w 1769"/>
                      <a:gd name="T5" fmla="*/ 98 h 791"/>
                      <a:gd name="T6" fmla="*/ 719 w 1769"/>
                      <a:gd name="T7" fmla="*/ 211 h 791"/>
                      <a:gd name="T8" fmla="*/ 784 w 1769"/>
                      <a:gd name="T9" fmla="*/ 297 h 791"/>
                      <a:gd name="T10" fmla="*/ 754 w 1769"/>
                      <a:gd name="T11" fmla="*/ 384 h 791"/>
                      <a:gd name="T12" fmla="*/ 710 w 1769"/>
                      <a:gd name="T13" fmla="*/ 308 h 791"/>
                      <a:gd name="T14" fmla="*/ 620 w 1769"/>
                      <a:gd name="T15" fmla="*/ 222 h 791"/>
                      <a:gd name="T16" fmla="*/ 495 w 1769"/>
                      <a:gd name="T17" fmla="*/ 144 h 791"/>
                      <a:gd name="T18" fmla="*/ 259 w 1769"/>
                      <a:gd name="T19" fmla="*/ 74 h 791"/>
                      <a:gd name="T20" fmla="*/ 0 w 1769"/>
                      <a:gd name="T21" fmla="*/ 37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928" name="Group 113"/>
                <p:cNvGrpSpPr>
                  <a:grpSpLocks/>
                </p:cNvGrpSpPr>
                <p:nvPr/>
              </p:nvGrpSpPr>
              <p:grpSpPr bwMode="auto">
                <a:xfrm>
                  <a:off x="4045" y="826"/>
                  <a:ext cx="167" cy="857"/>
                  <a:chOff x="2287" y="2135"/>
                  <a:chExt cx="426" cy="2185"/>
                </a:xfrm>
              </p:grpSpPr>
              <p:sp>
                <p:nvSpPr>
                  <p:cNvPr id="19929" name="Freeform 114"/>
                  <p:cNvSpPr>
                    <a:spLocks/>
                  </p:cNvSpPr>
                  <p:nvPr/>
                </p:nvSpPr>
                <p:spPr bwMode="hidden">
                  <a:xfrm rot="5755659">
                    <a:off x="1900" y="2760"/>
                    <a:ext cx="1437" cy="188"/>
                  </a:xfrm>
                  <a:custGeom>
                    <a:avLst/>
                    <a:gdLst>
                      <a:gd name="T0" fmla="*/ 0 w 2736"/>
                      <a:gd name="T1" fmla="*/ 188 h 504"/>
                      <a:gd name="T2" fmla="*/ 454 w 2736"/>
                      <a:gd name="T3" fmla="*/ 63 h 504"/>
                      <a:gd name="T4" fmla="*/ 933 w 2736"/>
                      <a:gd name="T5" fmla="*/ 9 h 504"/>
                      <a:gd name="T6" fmla="*/ 1437 w 2736"/>
                      <a:gd name="T7" fmla="*/ 9 h 504"/>
                      <a:gd name="T8" fmla="*/ 1429 w 2736"/>
                      <a:gd name="T9" fmla="*/ 38 h 504"/>
                      <a:gd name="T10" fmla="*/ 926 w 2736"/>
                      <a:gd name="T11" fmla="*/ 38 h 504"/>
                      <a:gd name="T12" fmla="*/ 343 w 2736"/>
                      <a:gd name="T13" fmla="*/ 109 h 504"/>
                      <a:gd name="T14" fmla="*/ 0 w 2736"/>
                      <a:gd name="T15" fmla="*/ 18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540000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930" name="Freeform 115"/>
                  <p:cNvSpPr>
                    <a:spLocks/>
                  </p:cNvSpPr>
                  <p:nvPr/>
                </p:nvSpPr>
                <p:spPr bwMode="hidden">
                  <a:xfrm rot="5755659">
                    <a:off x="2049" y="3787"/>
                    <a:ext cx="771" cy="295"/>
                  </a:xfrm>
                  <a:custGeom>
                    <a:avLst/>
                    <a:gdLst>
                      <a:gd name="T0" fmla="*/ 2 w 1769"/>
                      <a:gd name="T1" fmla="*/ 3 h 791"/>
                      <a:gd name="T2" fmla="*/ 211 w 1769"/>
                      <a:gd name="T3" fmla="*/ 21 h 791"/>
                      <a:gd name="T4" fmla="*/ 504 w 1769"/>
                      <a:gd name="T5" fmla="*/ 75 h 791"/>
                      <a:gd name="T6" fmla="*/ 702 w 1769"/>
                      <a:gd name="T7" fmla="*/ 161 h 791"/>
                      <a:gd name="T8" fmla="*/ 765 w 1769"/>
                      <a:gd name="T9" fmla="*/ 227 h 791"/>
                      <a:gd name="T10" fmla="*/ 736 w 1769"/>
                      <a:gd name="T11" fmla="*/ 294 h 791"/>
                      <a:gd name="T12" fmla="*/ 693 w 1769"/>
                      <a:gd name="T13" fmla="*/ 236 h 791"/>
                      <a:gd name="T14" fmla="*/ 605 w 1769"/>
                      <a:gd name="T15" fmla="*/ 169 h 791"/>
                      <a:gd name="T16" fmla="*/ 483 w 1769"/>
                      <a:gd name="T17" fmla="*/ 110 h 791"/>
                      <a:gd name="T18" fmla="*/ 253 w 1769"/>
                      <a:gd name="T19" fmla="*/ 57 h 791"/>
                      <a:gd name="T20" fmla="*/ 0 w 1769"/>
                      <a:gd name="T21" fmla="*/ 28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sp>
            <p:nvSpPr>
              <p:cNvPr id="19873" name="Freeform 116"/>
              <p:cNvSpPr>
                <a:spLocks/>
              </p:cNvSpPr>
              <p:nvPr/>
            </p:nvSpPr>
            <p:spPr bwMode="hidden">
              <a:xfrm flipH="1">
                <a:off x="3873" y="934"/>
                <a:ext cx="191" cy="580"/>
              </a:xfrm>
              <a:custGeom>
                <a:avLst/>
                <a:gdLst>
                  <a:gd name="T0" fmla="*/ 0 w 776"/>
                  <a:gd name="T1" fmla="*/ 16 h 2368"/>
                  <a:gd name="T2" fmla="*/ 59 w 776"/>
                  <a:gd name="T3" fmla="*/ 4 h 2368"/>
                  <a:gd name="T4" fmla="*/ 24 w 776"/>
                  <a:gd name="T5" fmla="*/ 39 h 2368"/>
                  <a:gd name="T6" fmla="*/ 83 w 776"/>
                  <a:gd name="T7" fmla="*/ 39 h 2368"/>
                  <a:gd name="T8" fmla="*/ 47 w 776"/>
                  <a:gd name="T9" fmla="*/ 74 h 2368"/>
                  <a:gd name="T10" fmla="*/ 95 w 776"/>
                  <a:gd name="T11" fmla="*/ 86 h 2368"/>
                  <a:gd name="T12" fmla="*/ 71 w 776"/>
                  <a:gd name="T13" fmla="*/ 110 h 2368"/>
                  <a:gd name="T14" fmla="*/ 118 w 776"/>
                  <a:gd name="T15" fmla="*/ 121 h 2368"/>
                  <a:gd name="T16" fmla="*/ 95 w 776"/>
                  <a:gd name="T17" fmla="*/ 145 h 2368"/>
                  <a:gd name="T18" fmla="*/ 130 w 776"/>
                  <a:gd name="T19" fmla="*/ 157 h 2368"/>
                  <a:gd name="T20" fmla="*/ 118 w 776"/>
                  <a:gd name="T21" fmla="*/ 180 h 2368"/>
                  <a:gd name="T22" fmla="*/ 142 w 776"/>
                  <a:gd name="T23" fmla="*/ 204 h 2368"/>
                  <a:gd name="T24" fmla="*/ 142 w 776"/>
                  <a:gd name="T25" fmla="*/ 227 h 2368"/>
                  <a:gd name="T26" fmla="*/ 165 w 776"/>
                  <a:gd name="T27" fmla="*/ 263 h 2368"/>
                  <a:gd name="T28" fmla="*/ 154 w 776"/>
                  <a:gd name="T29" fmla="*/ 298 h 2368"/>
                  <a:gd name="T30" fmla="*/ 177 w 776"/>
                  <a:gd name="T31" fmla="*/ 321 h 2368"/>
                  <a:gd name="T32" fmla="*/ 165 w 776"/>
                  <a:gd name="T33" fmla="*/ 357 h 2368"/>
                  <a:gd name="T34" fmla="*/ 177 w 776"/>
                  <a:gd name="T35" fmla="*/ 392 h 2368"/>
                  <a:gd name="T36" fmla="*/ 165 w 776"/>
                  <a:gd name="T37" fmla="*/ 415 h 2368"/>
                  <a:gd name="T38" fmla="*/ 189 w 776"/>
                  <a:gd name="T39" fmla="*/ 451 h 2368"/>
                  <a:gd name="T40" fmla="*/ 177 w 776"/>
                  <a:gd name="T41" fmla="*/ 486 h 2368"/>
                  <a:gd name="T42" fmla="*/ 189 w 776"/>
                  <a:gd name="T43" fmla="*/ 533 h 2368"/>
                  <a:gd name="T44" fmla="*/ 177 w 776"/>
                  <a:gd name="T45" fmla="*/ 545 h 2368"/>
                  <a:gd name="T46" fmla="*/ 189 w 776"/>
                  <a:gd name="T47" fmla="*/ 58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874" name="Arc 117"/>
              <p:cNvSpPr>
                <a:spLocks/>
              </p:cNvSpPr>
              <p:nvPr/>
            </p:nvSpPr>
            <p:spPr bwMode="hidden">
              <a:xfrm flipH="1">
                <a:off x="3528" y="726"/>
                <a:ext cx="833" cy="903"/>
              </a:xfrm>
              <a:custGeom>
                <a:avLst/>
                <a:gdLst>
                  <a:gd name="T0" fmla="*/ 211 w 21600"/>
                  <a:gd name="T1" fmla="*/ 0 h 21602"/>
                  <a:gd name="T2" fmla="*/ 833 w 21600"/>
                  <a:gd name="T3" fmla="*/ 903 h 21602"/>
                  <a:gd name="T4" fmla="*/ 0 w 21600"/>
                  <a:gd name="T5" fmla="*/ 874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19875" name="Arc 118"/>
              <p:cNvSpPr>
                <a:spLocks/>
              </p:cNvSpPr>
              <p:nvPr/>
            </p:nvSpPr>
            <p:spPr bwMode="hidden">
              <a:xfrm flipV="1">
                <a:off x="4278" y="179"/>
                <a:ext cx="1007" cy="802"/>
              </a:xfrm>
              <a:custGeom>
                <a:avLst/>
                <a:gdLst>
                  <a:gd name="T0" fmla="*/ 1007 w 36729"/>
                  <a:gd name="T1" fmla="*/ 388 h 21600"/>
                  <a:gd name="T2" fmla="*/ 0 w 36729"/>
                  <a:gd name="T3" fmla="*/ 453 h 21600"/>
                  <a:gd name="T4" fmla="*/ 489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19876" name="Arc 119"/>
              <p:cNvSpPr>
                <a:spLocks/>
              </p:cNvSpPr>
              <p:nvPr/>
            </p:nvSpPr>
            <p:spPr bwMode="hidden">
              <a:xfrm flipH="1">
                <a:off x="3612" y="580"/>
                <a:ext cx="487" cy="933"/>
              </a:xfrm>
              <a:custGeom>
                <a:avLst/>
                <a:gdLst>
                  <a:gd name="T0" fmla="*/ 0 w 28940"/>
                  <a:gd name="T1" fmla="*/ 54 h 22305"/>
                  <a:gd name="T2" fmla="*/ 487 w 28940"/>
                  <a:gd name="T3" fmla="*/ 933 h 22305"/>
                  <a:gd name="T4" fmla="*/ 124 w 28940"/>
                  <a:gd name="T5" fmla="*/ 904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0"/>
                      <a:pt x="7340" y="0"/>
                    </a:cubicBezTo>
                    <a:cubicBezTo>
                      <a:pt x="19269" y="0"/>
                      <a:pt x="28940" y="9670"/>
                      <a:pt x="28940" y="21600"/>
                    </a:cubicBezTo>
                    <a:cubicBezTo>
                      <a:pt x="28940" y="21835"/>
                      <a:pt x="28936" y="22070"/>
                      <a:pt x="28928" y="22304"/>
                    </a:cubicBezTo>
                  </a:path>
                  <a:path w="28940" h="22305" stroke="0" extrusionOk="0">
                    <a:moveTo>
                      <a:pt x="0" y="1285"/>
                    </a:moveTo>
                    <a:cubicBezTo>
                      <a:pt x="2353" y="434"/>
                      <a:pt x="4837" y="0"/>
                      <a:pt x="7340" y="0"/>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19877" name="Arc 120"/>
              <p:cNvSpPr>
                <a:spLocks/>
              </p:cNvSpPr>
              <p:nvPr/>
            </p:nvSpPr>
            <p:spPr bwMode="hidden">
              <a:xfrm flipH="1">
                <a:off x="3267" y="628"/>
                <a:ext cx="791" cy="932"/>
              </a:xfrm>
              <a:custGeom>
                <a:avLst/>
                <a:gdLst>
                  <a:gd name="T0" fmla="*/ 0 w 30473"/>
                  <a:gd name="T1" fmla="*/ 80 h 22305"/>
                  <a:gd name="T2" fmla="*/ 791 w 30473"/>
                  <a:gd name="T3" fmla="*/ 932 h 22305"/>
                  <a:gd name="T4" fmla="*/ 230 w 30473"/>
                  <a:gd name="T5" fmla="*/ 903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0"/>
                      <a:pt x="8873" y="0"/>
                    </a:cubicBezTo>
                    <a:cubicBezTo>
                      <a:pt x="20802" y="0"/>
                      <a:pt x="30473" y="9670"/>
                      <a:pt x="30473" y="21600"/>
                    </a:cubicBezTo>
                    <a:cubicBezTo>
                      <a:pt x="30473" y="21835"/>
                      <a:pt x="30469" y="22070"/>
                      <a:pt x="30461" y="22304"/>
                    </a:cubicBezTo>
                  </a:path>
                  <a:path w="30473" h="22305" stroke="0" extrusionOk="0">
                    <a:moveTo>
                      <a:pt x="-1" y="1906"/>
                    </a:moveTo>
                    <a:cubicBezTo>
                      <a:pt x="2789" y="649"/>
                      <a:pt x="5813" y="0"/>
                      <a:pt x="8873" y="0"/>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19878" name="Arc 121"/>
              <p:cNvSpPr>
                <a:spLocks/>
              </p:cNvSpPr>
              <p:nvPr/>
            </p:nvSpPr>
            <p:spPr bwMode="hidden">
              <a:xfrm flipH="1">
                <a:off x="3197" y="458"/>
                <a:ext cx="932" cy="933"/>
              </a:xfrm>
              <a:custGeom>
                <a:avLst/>
                <a:gdLst>
                  <a:gd name="T0" fmla="*/ 0 w 34455"/>
                  <a:gd name="T1" fmla="*/ 177 h 22305"/>
                  <a:gd name="T2" fmla="*/ 932 w 34455"/>
                  <a:gd name="T3" fmla="*/ 933 h 22305"/>
                  <a:gd name="T4" fmla="*/ 348 w 34455"/>
                  <a:gd name="T5" fmla="*/ 904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0"/>
                      <a:pt x="12855" y="0"/>
                    </a:cubicBezTo>
                    <a:cubicBezTo>
                      <a:pt x="24784" y="0"/>
                      <a:pt x="34455" y="9670"/>
                      <a:pt x="34455" y="21600"/>
                    </a:cubicBezTo>
                    <a:cubicBezTo>
                      <a:pt x="34455" y="21835"/>
                      <a:pt x="34451" y="22070"/>
                      <a:pt x="34443" y="22304"/>
                    </a:cubicBezTo>
                  </a:path>
                  <a:path w="34455" h="22305" stroke="0" extrusionOk="0">
                    <a:moveTo>
                      <a:pt x="0" y="4241"/>
                    </a:moveTo>
                    <a:cubicBezTo>
                      <a:pt x="3720" y="1486"/>
                      <a:pt x="8226" y="0"/>
                      <a:pt x="12855" y="0"/>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19879" name="Arc 122"/>
              <p:cNvSpPr>
                <a:spLocks/>
              </p:cNvSpPr>
              <p:nvPr/>
            </p:nvSpPr>
            <p:spPr bwMode="hidden">
              <a:xfrm>
                <a:off x="4229" y="589"/>
                <a:ext cx="149" cy="933"/>
              </a:xfrm>
              <a:custGeom>
                <a:avLst/>
                <a:gdLst>
                  <a:gd name="T0" fmla="*/ 0 w 34812"/>
                  <a:gd name="T1" fmla="*/ 189 h 22305"/>
                  <a:gd name="T2" fmla="*/ 149 w 34812"/>
                  <a:gd name="T3" fmla="*/ 933 h 22305"/>
                  <a:gd name="T4" fmla="*/ 57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0"/>
                      <a:pt x="13212" y="0"/>
                    </a:cubicBezTo>
                    <a:cubicBezTo>
                      <a:pt x="25141" y="0"/>
                      <a:pt x="34812" y="9670"/>
                      <a:pt x="34812" y="21600"/>
                    </a:cubicBezTo>
                    <a:cubicBezTo>
                      <a:pt x="34812" y="21835"/>
                      <a:pt x="34808" y="22070"/>
                      <a:pt x="34800" y="22304"/>
                    </a:cubicBezTo>
                  </a:path>
                  <a:path w="34812" h="22305" stroke="0" extrusionOk="0">
                    <a:moveTo>
                      <a:pt x="-1" y="4511"/>
                    </a:moveTo>
                    <a:cubicBezTo>
                      <a:pt x="3783" y="1586"/>
                      <a:pt x="8429" y="0"/>
                      <a:pt x="13212" y="0"/>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19880" name="Arc 123"/>
              <p:cNvSpPr>
                <a:spLocks/>
              </p:cNvSpPr>
              <p:nvPr/>
            </p:nvSpPr>
            <p:spPr bwMode="hidden">
              <a:xfrm>
                <a:off x="4268" y="585"/>
                <a:ext cx="394" cy="933"/>
              </a:xfrm>
              <a:custGeom>
                <a:avLst/>
                <a:gdLst>
                  <a:gd name="T0" fmla="*/ 0 w 34812"/>
                  <a:gd name="T1" fmla="*/ 189 h 22305"/>
                  <a:gd name="T2" fmla="*/ 394 w 34812"/>
                  <a:gd name="T3" fmla="*/ 933 h 22305"/>
                  <a:gd name="T4" fmla="*/ 150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0"/>
                      <a:pt x="13212" y="0"/>
                    </a:cubicBezTo>
                    <a:cubicBezTo>
                      <a:pt x="25141" y="0"/>
                      <a:pt x="34812" y="9670"/>
                      <a:pt x="34812" y="21600"/>
                    </a:cubicBezTo>
                    <a:cubicBezTo>
                      <a:pt x="34812" y="21835"/>
                      <a:pt x="34808" y="22070"/>
                      <a:pt x="34800" y="22304"/>
                    </a:cubicBezTo>
                  </a:path>
                  <a:path w="34812" h="22305" stroke="0" extrusionOk="0">
                    <a:moveTo>
                      <a:pt x="-1" y="4511"/>
                    </a:moveTo>
                    <a:cubicBezTo>
                      <a:pt x="3783" y="1586"/>
                      <a:pt x="8429" y="0"/>
                      <a:pt x="13212" y="0"/>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19881" name="Arc 124"/>
              <p:cNvSpPr>
                <a:spLocks/>
              </p:cNvSpPr>
              <p:nvPr/>
            </p:nvSpPr>
            <p:spPr bwMode="hidden">
              <a:xfrm>
                <a:off x="4303" y="463"/>
                <a:ext cx="559" cy="933"/>
              </a:xfrm>
              <a:custGeom>
                <a:avLst/>
                <a:gdLst>
                  <a:gd name="T0" fmla="*/ 0 w 34812"/>
                  <a:gd name="T1" fmla="*/ 189 h 22305"/>
                  <a:gd name="T2" fmla="*/ 559 w 34812"/>
                  <a:gd name="T3" fmla="*/ 933 h 22305"/>
                  <a:gd name="T4" fmla="*/ 212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0"/>
                      <a:pt x="13212" y="0"/>
                    </a:cubicBezTo>
                    <a:cubicBezTo>
                      <a:pt x="25141" y="0"/>
                      <a:pt x="34812" y="9670"/>
                      <a:pt x="34812" y="21600"/>
                    </a:cubicBezTo>
                    <a:cubicBezTo>
                      <a:pt x="34812" y="21835"/>
                      <a:pt x="34808" y="22070"/>
                      <a:pt x="34800" y="22304"/>
                    </a:cubicBezTo>
                  </a:path>
                  <a:path w="34812" h="22305" stroke="0" extrusionOk="0">
                    <a:moveTo>
                      <a:pt x="-1" y="4511"/>
                    </a:moveTo>
                    <a:cubicBezTo>
                      <a:pt x="3783" y="1586"/>
                      <a:pt x="8429" y="0"/>
                      <a:pt x="13212" y="0"/>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19882" name="Freeform 125"/>
              <p:cNvSpPr>
                <a:spLocks/>
              </p:cNvSpPr>
              <p:nvPr/>
            </p:nvSpPr>
            <p:spPr bwMode="hidden">
              <a:xfrm>
                <a:off x="4410" y="1033"/>
                <a:ext cx="190" cy="580"/>
              </a:xfrm>
              <a:custGeom>
                <a:avLst/>
                <a:gdLst>
                  <a:gd name="T0" fmla="*/ 0 w 776"/>
                  <a:gd name="T1" fmla="*/ 16 h 2368"/>
                  <a:gd name="T2" fmla="*/ 59 w 776"/>
                  <a:gd name="T3" fmla="*/ 4 h 2368"/>
                  <a:gd name="T4" fmla="*/ 24 w 776"/>
                  <a:gd name="T5" fmla="*/ 39 h 2368"/>
                  <a:gd name="T6" fmla="*/ 82 w 776"/>
                  <a:gd name="T7" fmla="*/ 39 h 2368"/>
                  <a:gd name="T8" fmla="*/ 47 w 776"/>
                  <a:gd name="T9" fmla="*/ 74 h 2368"/>
                  <a:gd name="T10" fmla="*/ 94 w 776"/>
                  <a:gd name="T11" fmla="*/ 86 h 2368"/>
                  <a:gd name="T12" fmla="*/ 71 w 776"/>
                  <a:gd name="T13" fmla="*/ 110 h 2368"/>
                  <a:gd name="T14" fmla="*/ 118 w 776"/>
                  <a:gd name="T15" fmla="*/ 121 h 2368"/>
                  <a:gd name="T16" fmla="*/ 94 w 776"/>
                  <a:gd name="T17" fmla="*/ 145 h 2368"/>
                  <a:gd name="T18" fmla="*/ 129 w 776"/>
                  <a:gd name="T19" fmla="*/ 157 h 2368"/>
                  <a:gd name="T20" fmla="*/ 118 w 776"/>
                  <a:gd name="T21" fmla="*/ 180 h 2368"/>
                  <a:gd name="T22" fmla="*/ 141 w 776"/>
                  <a:gd name="T23" fmla="*/ 204 h 2368"/>
                  <a:gd name="T24" fmla="*/ 141 w 776"/>
                  <a:gd name="T25" fmla="*/ 227 h 2368"/>
                  <a:gd name="T26" fmla="*/ 165 w 776"/>
                  <a:gd name="T27" fmla="*/ 263 h 2368"/>
                  <a:gd name="T28" fmla="*/ 153 w 776"/>
                  <a:gd name="T29" fmla="*/ 298 h 2368"/>
                  <a:gd name="T30" fmla="*/ 176 w 776"/>
                  <a:gd name="T31" fmla="*/ 321 h 2368"/>
                  <a:gd name="T32" fmla="*/ 165 w 776"/>
                  <a:gd name="T33" fmla="*/ 357 h 2368"/>
                  <a:gd name="T34" fmla="*/ 176 w 776"/>
                  <a:gd name="T35" fmla="*/ 392 h 2368"/>
                  <a:gd name="T36" fmla="*/ 165 w 776"/>
                  <a:gd name="T37" fmla="*/ 415 h 2368"/>
                  <a:gd name="T38" fmla="*/ 188 w 776"/>
                  <a:gd name="T39" fmla="*/ 451 h 2368"/>
                  <a:gd name="T40" fmla="*/ 176 w 776"/>
                  <a:gd name="T41" fmla="*/ 486 h 2368"/>
                  <a:gd name="T42" fmla="*/ 188 w 776"/>
                  <a:gd name="T43" fmla="*/ 533 h 2368"/>
                  <a:gd name="T44" fmla="*/ 176 w 776"/>
                  <a:gd name="T45" fmla="*/ 545 h 2368"/>
                  <a:gd name="T46" fmla="*/ 188 w 776"/>
                  <a:gd name="T47" fmla="*/ 58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883" name="Freeform 126"/>
              <p:cNvSpPr>
                <a:spLocks/>
              </p:cNvSpPr>
              <p:nvPr/>
            </p:nvSpPr>
            <p:spPr bwMode="hidden">
              <a:xfrm rot="19660755" flipV="1">
                <a:off x="4114" y="843"/>
                <a:ext cx="173" cy="328"/>
              </a:xfrm>
              <a:custGeom>
                <a:avLst/>
                <a:gdLst>
                  <a:gd name="T0" fmla="*/ 0 w 776"/>
                  <a:gd name="T1" fmla="*/ 9 h 2368"/>
                  <a:gd name="T2" fmla="*/ 54 w 776"/>
                  <a:gd name="T3" fmla="*/ 2 h 2368"/>
                  <a:gd name="T4" fmla="*/ 21 w 776"/>
                  <a:gd name="T5" fmla="*/ 22 h 2368"/>
                  <a:gd name="T6" fmla="*/ 75 w 776"/>
                  <a:gd name="T7" fmla="*/ 22 h 2368"/>
                  <a:gd name="T8" fmla="*/ 43 w 776"/>
                  <a:gd name="T9" fmla="*/ 42 h 2368"/>
                  <a:gd name="T10" fmla="*/ 86 w 776"/>
                  <a:gd name="T11" fmla="*/ 49 h 2368"/>
                  <a:gd name="T12" fmla="*/ 64 w 776"/>
                  <a:gd name="T13" fmla="*/ 62 h 2368"/>
                  <a:gd name="T14" fmla="*/ 107 w 776"/>
                  <a:gd name="T15" fmla="*/ 69 h 2368"/>
                  <a:gd name="T16" fmla="*/ 86 w 776"/>
                  <a:gd name="T17" fmla="*/ 82 h 2368"/>
                  <a:gd name="T18" fmla="*/ 118 w 776"/>
                  <a:gd name="T19" fmla="*/ 89 h 2368"/>
                  <a:gd name="T20" fmla="*/ 107 w 776"/>
                  <a:gd name="T21" fmla="*/ 102 h 2368"/>
                  <a:gd name="T22" fmla="*/ 128 w 776"/>
                  <a:gd name="T23" fmla="*/ 115 h 2368"/>
                  <a:gd name="T24" fmla="*/ 128 w 776"/>
                  <a:gd name="T25" fmla="*/ 129 h 2368"/>
                  <a:gd name="T26" fmla="*/ 150 w 776"/>
                  <a:gd name="T27" fmla="*/ 148 h 2368"/>
                  <a:gd name="T28" fmla="*/ 139 w 776"/>
                  <a:gd name="T29" fmla="*/ 168 h 2368"/>
                  <a:gd name="T30" fmla="*/ 161 w 776"/>
                  <a:gd name="T31" fmla="*/ 182 h 2368"/>
                  <a:gd name="T32" fmla="*/ 150 w 776"/>
                  <a:gd name="T33" fmla="*/ 202 h 2368"/>
                  <a:gd name="T34" fmla="*/ 161 w 776"/>
                  <a:gd name="T35" fmla="*/ 222 h 2368"/>
                  <a:gd name="T36" fmla="*/ 150 w 776"/>
                  <a:gd name="T37" fmla="*/ 235 h 2368"/>
                  <a:gd name="T38" fmla="*/ 171 w 776"/>
                  <a:gd name="T39" fmla="*/ 255 h 2368"/>
                  <a:gd name="T40" fmla="*/ 161 w 776"/>
                  <a:gd name="T41" fmla="*/ 275 h 2368"/>
                  <a:gd name="T42" fmla="*/ 171 w 776"/>
                  <a:gd name="T43" fmla="*/ 301 h 2368"/>
                  <a:gd name="T44" fmla="*/ 161 w 776"/>
                  <a:gd name="T45" fmla="*/ 308 h 2368"/>
                  <a:gd name="T46" fmla="*/ 171 w 776"/>
                  <a:gd name="T47" fmla="*/ 32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884" name="Arc 127"/>
              <p:cNvSpPr>
                <a:spLocks/>
              </p:cNvSpPr>
              <p:nvPr/>
            </p:nvSpPr>
            <p:spPr bwMode="hidden">
              <a:xfrm flipH="1">
                <a:off x="3144" y="319"/>
                <a:ext cx="996" cy="933"/>
              </a:xfrm>
              <a:custGeom>
                <a:avLst/>
                <a:gdLst>
                  <a:gd name="T0" fmla="*/ 0 w 36830"/>
                  <a:gd name="T1" fmla="*/ 263 h 22305"/>
                  <a:gd name="T2" fmla="*/ 996 w 36830"/>
                  <a:gd name="T3" fmla="*/ 933 h 22305"/>
                  <a:gd name="T4" fmla="*/ 412 w 36830"/>
                  <a:gd name="T5" fmla="*/ 904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0"/>
                      <a:pt x="15230" y="0"/>
                    </a:cubicBezTo>
                    <a:cubicBezTo>
                      <a:pt x="27159" y="0"/>
                      <a:pt x="36830" y="9670"/>
                      <a:pt x="36830" y="21600"/>
                    </a:cubicBezTo>
                    <a:cubicBezTo>
                      <a:pt x="36830" y="21835"/>
                      <a:pt x="36826" y="22070"/>
                      <a:pt x="36818" y="22304"/>
                    </a:cubicBezTo>
                  </a:path>
                  <a:path w="36830" h="22305" stroke="0" extrusionOk="0">
                    <a:moveTo>
                      <a:pt x="0" y="6283"/>
                    </a:moveTo>
                    <a:cubicBezTo>
                      <a:pt x="4047" y="2258"/>
                      <a:pt x="9522" y="0"/>
                      <a:pt x="15230" y="0"/>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19885" name="Arc 128"/>
              <p:cNvSpPr>
                <a:spLocks/>
              </p:cNvSpPr>
              <p:nvPr/>
            </p:nvSpPr>
            <p:spPr bwMode="hidden">
              <a:xfrm flipH="1">
                <a:off x="3425" y="123"/>
                <a:ext cx="725" cy="903"/>
              </a:xfrm>
              <a:custGeom>
                <a:avLst/>
                <a:gdLst>
                  <a:gd name="T0" fmla="*/ 0 w 31881"/>
                  <a:gd name="T1" fmla="*/ 419 h 21600"/>
                  <a:gd name="T2" fmla="*/ 725 w 31881"/>
                  <a:gd name="T3" fmla="*/ 203 h 21600"/>
                  <a:gd name="T4" fmla="*/ 415 w 31881"/>
                  <a:gd name="T5" fmla="*/ 903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0"/>
                      <a:pt x="18231" y="0"/>
                    </a:cubicBezTo>
                    <a:cubicBezTo>
                      <a:pt x="23204" y="0"/>
                      <a:pt x="28026" y="1716"/>
                      <a:pt x="31881" y="4859"/>
                    </a:cubicBezTo>
                  </a:path>
                  <a:path w="31881" h="21600" stroke="0" extrusionOk="0">
                    <a:moveTo>
                      <a:pt x="-1" y="10015"/>
                    </a:moveTo>
                    <a:cubicBezTo>
                      <a:pt x="3963" y="3778"/>
                      <a:pt x="10840" y="0"/>
                      <a:pt x="18231" y="0"/>
                    </a:cubicBezTo>
                    <a:cubicBezTo>
                      <a:pt x="23204" y="0"/>
                      <a:pt x="28026" y="1716"/>
                      <a:pt x="31881" y="4859"/>
                    </a:cubicBezTo>
                    <a:lnTo>
                      <a:pt x="18231" y="21600"/>
                    </a:lnTo>
                    <a:lnTo>
                      <a:pt x="-1" y="10015"/>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19886" name="Arc 129"/>
              <p:cNvSpPr>
                <a:spLocks/>
              </p:cNvSpPr>
              <p:nvPr/>
            </p:nvSpPr>
            <p:spPr bwMode="hidden">
              <a:xfrm>
                <a:off x="4199" y="502"/>
                <a:ext cx="299" cy="904"/>
              </a:xfrm>
              <a:custGeom>
                <a:avLst/>
                <a:gdLst>
                  <a:gd name="T0" fmla="*/ 0 w 31146"/>
                  <a:gd name="T1" fmla="*/ 189 h 21600"/>
                  <a:gd name="T2" fmla="*/ 299 w 31146"/>
                  <a:gd name="T3" fmla="*/ 400 h 21600"/>
                  <a:gd name="T4" fmla="*/ 127 w 31146"/>
                  <a:gd name="T5" fmla="*/ 904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0"/>
                      <a:pt x="13212" y="0"/>
                    </a:cubicBezTo>
                    <a:cubicBezTo>
                      <a:pt x="20409" y="0"/>
                      <a:pt x="27134" y="3585"/>
                      <a:pt x="31145" y="9561"/>
                    </a:cubicBezTo>
                  </a:path>
                  <a:path w="31146" h="21600" stroke="0" extrusionOk="0">
                    <a:moveTo>
                      <a:pt x="-1" y="4511"/>
                    </a:moveTo>
                    <a:cubicBezTo>
                      <a:pt x="3783" y="1586"/>
                      <a:pt x="8429" y="0"/>
                      <a:pt x="13212" y="0"/>
                    </a:cubicBezTo>
                    <a:cubicBezTo>
                      <a:pt x="20409" y="0"/>
                      <a:pt x="27134" y="3585"/>
                      <a:pt x="31145" y="9561"/>
                    </a:cubicBezTo>
                    <a:lnTo>
                      <a:pt x="13212" y="21600"/>
                    </a:lnTo>
                    <a:lnTo>
                      <a:pt x="-1" y="451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19887" name="Freeform 130"/>
              <p:cNvSpPr>
                <a:spLocks/>
              </p:cNvSpPr>
              <p:nvPr/>
            </p:nvSpPr>
            <p:spPr bwMode="hidden">
              <a:xfrm flipH="1">
                <a:off x="3307" y="982"/>
                <a:ext cx="425" cy="597"/>
              </a:xfrm>
              <a:custGeom>
                <a:avLst/>
                <a:gdLst>
                  <a:gd name="T0" fmla="*/ 0 w 776"/>
                  <a:gd name="T1" fmla="*/ 16 h 2368"/>
                  <a:gd name="T2" fmla="*/ 131 w 776"/>
                  <a:gd name="T3" fmla="*/ 4 h 2368"/>
                  <a:gd name="T4" fmla="*/ 53 w 776"/>
                  <a:gd name="T5" fmla="*/ 40 h 2368"/>
                  <a:gd name="T6" fmla="*/ 184 w 776"/>
                  <a:gd name="T7" fmla="*/ 40 h 2368"/>
                  <a:gd name="T8" fmla="*/ 105 w 776"/>
                  <a:gd name="T9" fmla="*/ 77 h 2368"/>
                  <a:gd name="T10" fmla="*/ 210 w 776"/>
                  <a:gd name="T11" fmla="*/ 89 h 2368"/>
                  <a:gd name="T12" fmla="*/ 158 w 776"/>
                  <a:gd name="T13" fmla="*/ 113 h 2368"/>
                  <a:gd name="T14" fmla="*/ 263 w 776"/>
                  <a:gd name="T15" fmla="*/ 125 h 2368"/>
                  <a:gd name="T16" fmla="*/ 210 w 776"/>
                  <a:gd name="T17" fmla="*/ 149 h 2368"/>
                  <a:gd name="T18" fmla="*/ 289 w 776"/>
                  <a:gd name="T19" fmla="*/ 161 h 2368"/>
                  <a:gd name="T20" fmla="*/ 263 w 776"/>
                  <a:gd name="T21" fmla="*/ 186 h 2368"/>
                  <a:gd name="T22" fmla="*/ 315 w 776"/>
                  <a:gd name="T23" fmla="*/ 210 h 2368"/>
                  <a:gd name="T24" fmla="*/ 315 w 776"/>
                  <a:gd name="T25" fmla="*/ 234 h 2368"/>
                  <a:gd name="T26" fmla="*/ 368 w 776"/>
                  <a:gd name="T27" fmla="*/ 270 h 2368"/>
                  <a:gd name="T28" fmla="*/ 342 w 776"/>
                  <a:gd name="T29" fmla="*/ 307 h 2368"/>
                  <a:gd name="T30" fmla="*/ 394 w 776"/>
                  <a:gd name="T31" fmla="*/ 331 h 2368"/>
                  <a:gd name="T32" fmla="*/ 368 w 776"/>
                  <a:gd name="T33" fmla="*/ 367 h 2368"/>
                  <a:gd name="T34" fmla="*/ 394 w 776"/>
                  <a:gd name="T35" fmla="*/ 403 h 2368"/>
                  <a:gd name="T36" fmla="*/ 368 w 776"/>
                  <a:gd name="T37" fmla="*/ 428 h 2368"/>
                  <a:gd name="T38" fmla="*/ 421 w 776"/>
                  <a:gd name="T39" fmla="*/ 464 h 2368"/>
                  <a:gd name="T40" fmla="*/ 394 w 776"/>
                  <a:gd name="T41" fmla="*/ 500 h 2368"/>
                  <a:gd name="T42" fmla="*/ 421 w 776"/>
                  <a:gd name="T43" fmla="*/ 549 h 2368"/>
                  <a:gd name="T44" fmla="*/ 394 w 776"/>
                  <a:gd name="T45" fmla="*/ 561 h 2368"/>
                  <a:gd name="T46" fmla="*/ 421 w 776"/>
                  <a:gd name="T47" fmla="*/ 59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888" name="Freeform 131"/>
              <p:cNvSpPr>
                <a:spLocks/>
              </p:cNvSpPr>
              <p:nvPr/>
            </p:nvSpPr>
            <p:spPr bwMode="hidden">
              <a:xfrm flipH="1">
                <a:off x="3507" y="350"/>
                <a:ext cx="273" cy="598"/>
              </a:xfrm>
              <a:custGeom>
                <a:avLst/>
                <a:gdLst>
                  <a:gd name="T0" fmla="*/ 0 w 776"/>
                  <a:gd name="T1" fmla="*/ 16 h 2368"/>
                  <a:gd name="T2" fmla="*/ 84 w 776"/>
                  <a:gd name="T3" fmla="*/ 4 h 2368"/>
                  <a:gd name="T4" fmla="*/ 34 w 776"/>
                  <a:gd name="T5" fmla="*/ 40 h 2368"/>
                  <a:gd name="T6" fmla="*/ 118 w 776"/>
                  <a:gd name="T7" fmla="*/ 40 h 2368"/>
                  <a:gd name="T8" fmla="*/ 68 w 776"/>
                  <a:gd name="T9" fmla="*/ 77 h 2368"/>
                  <a:gd name="T10" fmla="*/ 135 w 776"/>
                  <a:gd name="T11" fmla="*/ 89 h 2368"/>
                  <a:gd name="T12" fmla="*/ 101 w 776"/>
                  <a:gd name="T13" fmla="*/ 113 h 2368"/>
                  <a:gd name="T14" fmla="*/ 169 w 776"/>
                  <a:gd name="T15" fmla="*/ 125 h 2368"/>
                  <a:gd name="T16" fmla="*/ 135 w 776"/>
                  <a:gd name="T17" fmla="*/ 150 h 2368"/>
                  <a:gd name="T18" fmla="*/ 186 w 776"/>
                  <a:gd name="T19" fmla="*/ 162 h 2368"/>
                  <a:gd name="T20" fmla="*/ 169 w 776"/>
                  <a:gd name="T21" fmla="*/ 186 h 2368"/>
                  <a:gd name="T22" fmla="*/ 203 w 776"/>
                  <a:gd name="T23" fmla="*/ 210 h 2368"/>
                  <a:gd name="T24" fmla="*/ 203 w 776"/>
                  <a:gd name="T25" fmla="*/ 234 h 2368"/>
                  <a:gd name="T26" fmla="*/ 236 w 776"/>
                  <a:gd name="T27" fmla="*/ 271 h 2368"/>
                  <a:gd name="T28" fmla="*/ 220 w 776"/>
                  <a:gd name="T29" fmla="*/ 307 h 2368"/>
                  <a:gd name="T30" fmla="*/ 253 w 776"/>
                  <a:gd name="T31" fmla="*/ 331 h 2368"/>
                  <a:gd name="T32" fmla="*/ 236 w 776"/>
                  <a:gd name="T33" fmla="*/ 368 h 2368"/>
                  <a:gd name="T34" fmla="*/ 253 w 776"/>
                  <a:gd name="T35" fmla="*/ 404 h 2368"/>
                  <a:gd name="T36" fmla="*/ 236 w 776"/>
                  <a:gd name="T37" fmla="*/ 428 h 2368"/>
                  <a:gd name="T38" fmla="*/ 270 w 776"/>
                  <a:gd name="T39" fmla="*/ 465 h 2368"/>
                  <a:gd name="T40" fmla="*/ 253 w 776"/>
                  <a:gd name="T41" fmla="*/ 501 h 2368"/>
                  <a:gd name="T42" fmla="*/ 270 w 776"/>
                  <a:gd name="T43" fmla="*/ 550 h 2368"/>
                  <a:gd name="T44" fmla="*/ 253 w 776"/>
                  <a:gd name="T45" fmla="*/ 562 h 2368"/>
                  <a:gd name="T46" fmla="*/ 270 w 776"/>
                  <a:gd name="T47" fmla="*/ 59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889" name="Freeform 132"/>
              <p:cNvSpPr>
                <a:spLocks/>
              </p:cNvSpPr>
              <p:nvPr/>
            </p:nvSpPr>
            <p:spPr bwMode="hidden">
              <a:xfrm flipH="1">
                <a:off x="3821" y="172"/>
                <a:ext cx="164" cy="597"/>
              </a:xfrm>
              <a:custGeom>
                <a:avLst/>
                <a:gdLst>
                  <a:gd name="T0" fmla="*/ 0 w 776"/>
                  <a:gd name="T1" fmla="*/ 16 h 2368"/>
                  <a:gd name="T2" fmla="*/ 51 w 776"/>
                  <a:gd name="T3" fmla="*/ 4 h 2368"/>
                  <a:gd name="T4" fmla="*/ 20 w 776"/>
                  <a:gd name="T5" fmla="*/ 40 h 2368"/>
                  <a:gd name="T6" fmla="*/ 71 w 776"/>
                  <a:gd name="T7" fmla="*/ 40 h 2368"/>
                  <a:gd name="T8" fmla="*/ 41 w 776"/>
                  <a:gd name="T9" fmla="*/ 77 h 2368"/>
                  <a:gd name="T10" fmla="*/ 81 w 776"/>
                  <a:gd name="T11" fmla="*/ 89 h 2368"/>
                  <a:gd name="T12" fmla="*/ 61 w 776"/>
                  <a:gd name="T13" fmla="*/ 113 h 2368"/>
                  <a:gd name="T14" fmla="*/ 101 w 776"/>
                  <a:gd name="T15" fmla="*/ 125 h 2368"/>
                  <a:gd name="T16" fmla="*/ 81 w 776"/>
                  <a:gd name="T17" fmla="*/ 149 h 2368"/>
                  <a:gd name="T18" fmla="*/ 112 w 776"/>
                  <a:gd name="T19" fmla="*/ 161 h 2368"/>
                  <a:gd name="T20" fmla="*/ 101 w 776"/>
                  <a:gd name="T21" fmla="*/ 186 h 2368"/>
                  <a:gd name="T22" fmla="*/ 122 w 776"/>
                  <a:gd name="T23" fmla="*/ 210 h 2368"/>
                  <a:gd name="T24" fmla="*/ 122 w 776"/>
                  <a:gd name="T25" fmla="*/ 234 h 2368"/>
                  <a:gd name="T26" fmla="*/ 142 w 776"/>
                  <a:gd name="T27" fmla="*/ 270 h 2368"/>
                  <a:gd name="T28" fmla="*/ 132 w 776"/>
                  <a:gd name="T29" fmla="*/ 307 h 2368"/>
                  <a:gd name="T30" fmla="*/ 152 w 776"/>
                  <a:gd name="T31" fmla="*/ 331 h 2368"/>
                  <a:gd name="T32" fmla="*/ 142 w 776"/>
                  <a:gd name="T33" fmla="*/ 367 h 2368"/>
                  <a:gd name="T34" fmla="*/ 152 w 776"/>
                  <a:gd name="T35" fmla="*/ 403 h 2368"/>
                  <a:gd name="T36" fmla="*/ 142 w 776"/>
                  <a:gd name="T37" fmla="*/ 428 h 2368"/>
                  <a:gd name="T38" fmla="*/ 162 w 776"/>
                  <a:gd name="T39" fmla="*/ 464 h 2368"/>
                  <a:gd name="T40" fmla="*/ 152 w 776"/>
                  <a:gd name="T41" fmla="*/ 500 h 2368"/>
                  <a:gd name="T42" fmla="*/ 162 w 776"/>
                  <a:gd name="T43" fmla="*/ 549 h 2368"/>
                  <a:gd name="T44" fmla="*/ 152 w 776"/>
                  <a:gd name="T45" fmla="*/ 561 h 2368"/>
                  <a:gd name="T46" fmla="*/ 162 w 776"/>
                  <a:gd name="T47" fmla="*/ 59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890" name="Freeform 133"/>
              <p:cNvSpPr>
                <a:spLocks/>
              </p:cNvSpPr>
              <p:nvPr/>
            </p:nvSpPr>
            <p:spPr bwMode="hidden">
              <a:xfrm>
                <a:off x="4841" y="894"/>
                <a:ext cx="395" cy="628"/>
              </a:xfrm>
              <a:custGeom>
                <a:avLst/>
                <a:gdLst>
                  <a:gd name="T0" fmla="*/ 0 w 776"/>
                  <a:gd name="T1" fmla="*/ 17 h 2368"/>
                  <a:gd name="T2" fmla="*/ 122 w 776"/>
                  <a:gd name="T3" fmla="*/ 4 h 2368"/>
                  <a:gd name="T4" fmla="*/ 49 w 776"/>
                  <a:gd name="T5" fmla="*/ 42 h 2368"/>
                  <a:gd name="T6" fmla="*/ 171 w 776"/>
                  <a:gd name="T7" fmla="*/ 42 h 2368"/>
                  <a:gd name="T8" fmla="*/ 98 w 776"/>
                  <a:gd name="T9" fmla="*/ 81 h 2368"/>
                  <a:gd name="T10" fmla="*/ 195 w 776"/>
                  <a:gd name="T11" fmla="*/ 93 h 2368"/>
                  <a:gd name="T12" fmla="*/ 147 w 776"/>
                  <a:gd name="T13" fmla="*/ 119 h 2368"/>
                  <a:gd name="T14" fmla="*/ 244 w 776"/>
                  <a:gd name="T15" fmla="*/ 132 h 2368"/>
                  <a:gd name="T16" fmla="*/ 195 w 776"/>
                  <a:gd name="T17" fmla="*/ 157 h 2368"/>
                  <a:gd name="T18" fmla="*/ 269 w 776"/>
                  <a:gd name="T19" fmla="*/ 170 h 2368"/>
                  <a:gd name="T20" fmla="*/ 244 w 776"/>
                  <a:gd name="T21" fmla="*/ 195 h 2368"/>
                  <a:gd name="T22" fmla="*/ 293 w 776"/>
                  <a:gd name="T23" fmla="*/ 221 h 2368"/>
                  <a:gd name="T24" fmla="*/ 293 w 776"/>
                  <a:gd name="T25" fmla="*/ 246 h 2368"/>
                  <a:gd name="T26" fmla="*/ 342 w 776"/>
                  <a:gd name="T27" fmla="*/ 284 h 2368"/>
                  <a:gd name="T28" fmla="*/ 318 w 776"/>
                  <a:gd name="T29" fmla="*/ 322 h 2368"/>
                  <a:gd name="T30" fmla="*/ 366 w 776"/>
                  <a:gd name="T31" fmla="*/ 348 h 2368"/>
                  <a:gd name="T32" fmla="*/ 342 w 776"/>
                  <a:gd name="T33" fmla="*/ 386 h 2368"/>
                  <a:gd name="T34" fmla="*/ 366 w 776"/>
                  <a:gd name="T35" fmla="*/ 424 h 2368"/>
                  <a:gd name="T36" fmla="*/ 342 w 776"/>
                  <a:gd name="T37" fmla="*/ 450 h 2368"/>
                  <a:gd name="T38" fmla="*/ 391 w 776"/>
                  <a:gd name="T39" fmla="*/ 488 h 2368"/>
                  <a:gd name="T40" fmla="*/ 366 w 776"/>
                  <a:gd name="T41" fmla="*/ 526 h 2368"/>
                  <a:gd name="T42" fmla="*/ 391 w 776"/>
                  <a:gd name="T43" fmla="*/ 577 h 2368"/>
                  <a:gd name="T44" fmla="*/ 366 w 776"/>
                  <a:gd name="T45" fmla="*/ 590 h 2368"/>
                  <a:gd name="T46" fmla="*/ 391 w 776"/>
                  <a:gd name="T47" fmla="*/ 62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891" name="Freeform 134"/>
              <p:cNvSpPr>
                <a:spLocks/>
              </p:cNvSpPr>
              <p:nvPr/>
            </p:nvSpPr>
            <p:spPr bwMode="hidden">
              <a:xfrm>
                <a:off x="4636" y="576"/>
                <a:ext cx="595" cy="419"/>
              </a:xfrm>
              <a:custGeom>
                <a:avLst/>
                <a:gdLst>
                  <a:gd name="T0" fmla="*/ 0 w 776"/>
                  <a:gd name="T1" fmla="*/ 11 h 2368"/>
                  <a:gd name="T2" fmla="*/ 184 w 776"/>
                  <a:gd name="T3" fmla="*/ 3 h 2368"/>
                  <a:gd name="T4" fmla="*/ 74 w 776"/>
                  <a:gd name="T5" fmla="*/ 28 h 2368"/>
                  <a:gd name="T6" fmla="*/ 258 w 776"/>
                  <a:gd name="T7" fmla="*/ 28 h 2368"/>
                  <a:gd name="T8" fmla="*/ 147 w 776"/>
                  <a:gd name="T9" fmla="*/ 54 h 2368"/>
                  <a:gd name="T10" fmla="*/ 294 w 776"/>
                  <a:gd name="T11" fmla="*/ 62 h 2368"/>
                  <a:gd name="T12" fmla="*/ 221 w 776"/>
                  <a:gd name="T13" fmla="*/ 79 h 2368"/>
                  <a:gd name="T14" fmla="*/ 368 w 776"/>
                  <a:gd name="T15" fmla="*/ 88 h 2368"/>
                  <a:gd name="T16" fmla="*/ 294 w 776"/>
                  <a:gd name="T17" fmla="*/ 105 h 2368"/>
                  <a:gd name="T18" fmla="*/ 405 w 776"/>
                  <a:gd name="T19" fmla="*/ 113 h 2368"/>
                  <a:gd name="T20" fmla="*/ 368 w 776"/>
                  <a:gd name="T21" fmla="*/ 130 h 2368"/>
                  <a:gd name="T22" fmla="*/ 442 w 776"/>
                  <a:gd name="T23" fmla="*/ 147 h 2368"/>
                  <a:gd name="T24" fmla="*/ 442 w 776"/>
                  <a:gd name="T25" fmla="*/ 164 h 2368"/>
                  <a:gd name="T26" fmla="*/ 515 w 776"/>
                  <a:gd name="T27" fmla="*/ 190 h 2368"/>
                  <a:gd name="T28" fmla="*/ 478 w 776"/>
                  <a:gd name="T29" fmla="*/ 215 h 2368"/>
                  <a:gd name="T30" fmla="*/ 552 w 776"/>
                  <a:gd name="T31" fmla="*/ 232 h 2368"/>
                  <a:gd name="T32" fmla="*/ 515 w 776"/>
                  <a:gd name="T33" fmla="*/ 258 h 2368"/>
                  <a:gd name="T34" fmla="*/ 552 w 776"/>
                  <a:gd name="T35" fmla="*/ 283 h 2368"/>
                  <a:gd name="T36" fmla="*/ 515 w 776"/>
                  <a:gd name="T37" fmla="*/ 300 h 2368"/>
                  <a:gd name="T38" fmla="*/ 589 w 776"/>
                  <a:gd name="T39" fmla="*/ 326 h 2368"/>
                  <a:gd name="T40" fmla="*/ 552 w 776"/>
                  <a:gd name="T41" fmla="*/ 351 h 2368"/>
                  <a:gd name="T42" fmla="*/ 589 w 776"/>
                  <a:gd name="T43" fmla="*/ 385 h 2368"/>
                  <a:gd name="T44" fmla="*/ 552 w 776"/>
                  <a:gd name="T45" fmla="*/ 394 h 2368"/>
                  <a:gd name="T46" fmla="*/ 589 w 776"/>
                  <a:gd name="T47" fmla="*/ 41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892" name="Freeform 135"/>
              <p:cNvSpPr>
                <a:spLocks/>
              </p:cNvSpPr>
              <p:nvPr/>
            </p:nvSpPr>
            <p:spPr bwMode="hidden">
              <a:xfrm>
                <a:off x="4658" y="132"/>
                <a:ext cx="260" cy="562"/>
              </a:xfrm>
              <a:custGeom>
                <a:avLst/>
                <a:gdLst>
                  <a:gd name="T0" fmla="*/ 0 w 776"/>
                  <a:gd name="T1" fmla="*/ 15 h 2368"/>
                  <a:gd name="T2" fmla="*/ 80 w 776"/>
                  <a:gd name="T3" fmla="*/ 4 h 2368"/>
                  <a:gd name="T4" fmla="*/ 32 w 776"/>
                  <a:gd name="T5" fmla="*/ 38 h 2368"/>
                  <a:gd name="T6" fmla="*/ 113 w 776"/>
                  <a:gd name="T7" fmla="*/ 38 h 2368"/>
                  <a:gd name="T8" fmla="*/ 64 w 776"/>
                  <a:gd name="T9" fmla="*/ 72 h 2368"/>
                  <a:gd name="T10" fmla="*/ 129 w 776"/>
                  <a:gd name="T11" fmla="*/ 84 h 2368"/>
                  <a:gd name="T12" fmla="*/ 96 w 776"/>
                  <a:gd name="T13" fmla="*/ 106 h 2368"/>
                  <a:gd name="T14" fmla="*/ 161 w 776"/>
                  <a:gd name="T15" fmla="*/ 118 h 2368"/>
                  <a:gd name="T16" fmla="*/ 129 w 776"/>
                  <a:gd name="T17" fmla="*/ 141 h 2368"/>
                  <a:gd name="T18" fmla="*/ 177 w 776"/>
                  <a:gd name="T19" fmla="*/ 152 h 2368"/>
                  <a:gd name="T20" fmla="*/ 161 w 776"/>
                  <a:gd name="T21" fmla="*/ 175 h 2368"/>
                  <a:gd name="T22" fmla="*/ 193 w 776"/>
                  <a:gd name="T23" fmla="*/ 197 h 2368"/>
                  <a:gd name="T24" fmla="*/ 193 w 776"/>
                  <a:gd name="T25" fmla="*/ 220 h 2368"/>
                  <a:gd name="T26" fmla="*/ 225 w 776"/>
                  <a:gd name="T27" fmla="*/ 254 h 2368"/>
                  <a:gd name="T28" fmla="*/ 209 w 776"/>
                  <a:gd name="T29" fmla="*/ 289 h 2368"/>
                  <a:gd name="T30" fmla="*/ 241 w 776"/>
                  <a:gd name="T31" fmla="*/ 311 h 2368"/>
                  <a:gd name="T32" fmla="*/ 225 w 776"/>
                  <a:gd name="T33" fmla="*/ 346 h 2368"/>
                  <a:gd name="T34" fmla="*/ 241 w 776"/>
                  <a:gd name="T35" fmla="*/ 380 h 2368"/>
                  <a:gd name="T36" fmla="*/ 225 w 776"/>
                  <a:gd name="T37" fmla="*/ 403 h 2368"/>
                  <a:gd name="T38" fmla="*/ 257 w 776"/>
                  <a:gd name="T39" fmla="*/ 437 h 2368"/>
                  <a:gd name="T40" fmla="*/ 241 w 776"/>
                  <a:gd name="T41" fmla="*/ 471 h 2368"/>
                  <a:gd name="T42" fmla="*/ 257 w 776"/>
                  <a:gd name="T43" fmla="*/ 516 h 2368"/>
                  <a:gd name="T44" fmla="*/ 241 w 776"/>
                  <a:gd name="T45" fmla="*/ 528 h 2368"/>
                  <a:gd name="T46" fmla="*/ 257 w 776"/>
                  <a:gd name="T47" fmla="*/ 562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893" name="Freeform 136"/>
              <p:cNvSpPr>
                <a:spLocks/>
              </p:cNvSpPr>
              <p:nvPr/>
            </p:nvSpPr>
            <p:spPr bwMode="hidden">
              <a:xfrm rot="-1346631">
                <a:off x="4401" y="599"/>
                <a:ext cx="174" cy="329"/>
              </a:xfrm>
              <a:custGeom>
                <a:avLst/>
                <a:gdLst>
                  <a:gd name="T0" fmla="*/ 0 w 776"/>
                  <a:gd name="T1" fmla="*/ 9 h 2368"/>
                  <a:gd name="T2" fmla="*/ 54 w 776"/>
                  <a:gd name="T3" fmla="*/ 2 h 2368"/>
                  <a:gd name="T4" fmla="*/ 22 w 776"/>
                  <a:gd name="T5" fmla="*/ 22 h 2368"/>
                  <a:gd name="T6" fmla="*/ 75 w 776"/>
                  <a:gd name="T7" fmla="*/ 22 h 2368"/>
                  <a:gd name="T8" fmla="*/ 43 w 776"/>
                  <a:gd name="T9" fmla="*/ 42 h 2368"/>
                  <a:gd name="T10" fmla="*/ 86 w 776"/>
                  <a:gd name="T11" fmla="*/ 49 h 2368"/>
                  <a:gd name="T12" fmla="*/ 65 w 776"/>
                  <a:gd name="T13" fmla="*/ 62 h 2368"/>
                  <a:gd name="T14" fmla="*/ 108 w 776"/>
                  <a:gd name="T15" fmla="*/ 69 h 2368"/>
                  <a:gd name="T16" fmla="*/ 86 w 776"/>
                  <a:gd name="T17" fmla="*/ 82 h 2368"/>
                  <a:gd name="T18" fmla="*/ 118 w 776"/>
                  <a:gd name="T19" fmla="*/ 89 h 2368"/>
                  <a:gd name="T20" fmla="*/ 108 w 776"/>
                  <a:gd name="T21" fmla="*/ 102 h 2368"/>
                  <a:gd name="T22" fmla="*/ 129 w 776"/>
                  <a:gd name="T23" fmla="*/ 116 h 2368"/>
                  <a:gd name="T24" fmla="*/ 129 w 776"/>
                  <a:gd name="T25" fmla="*/ 129 h 2368"/>
                  <a:gd name="T26" fmla="*/ 151 w 776"/>
                  <a:gd name="T27" fmla="*/ 149 h 2368"/>
                  <a:gd name="T28" fmla="*/ 140 w 776"/>
                  <a:gd name="T29" fmla="*/ 169 h 2368"/>
                  <a:gd name="T30" fmla="*/ 161 w 776"/>
                  <a:gd name="T31" fmla="*/ 182 h 2368"/>
                  <a:gd name="T32" fmla="*/ 151 w 776"/>
                  <a:gd name="T33" fmla="*/ 202 h 2368"/>
                  <a:gd name="T34" fmla="*/ 161 w 776"/>
                  <a:gd name="T35" fmla="*/ 222 h 2368"/>
                  <a:gd name="T36" fmla="*/ 151 w 776"/>
                  <a:gd name="T37" fmla="*/ 236 h 2368"/>
                  <a:gd name="T38" fmla="*/ 172 w 776"/>
                  <a:gd name="T39" fmla="*/ 256 h 2368"/>
                  <a:gd name="T40" fmla="*/ 161 w 776"/>
                  <a:gd name="T41" fmla="*/ 276 h 2368"/>
                  <a:gd name="T42" fmla="*/ 172 w 776"/>
                  <a:gd name="T43" fmla="*/ 302 h 2368"/>
                  <a:gd name="T44" fmla="*/ 161 w 776"/>
                  <a:gd name="T45" fmla="*/ 309 h 2368"/>
                  <a:gd name="T46" fmla="*/ 172 w 776"/>
                  <a:gd name="T47" fmla="*/ 32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894" name="Freeform 137"/>
              <p:cNvSpPr>
                <a:spLocks/>
              </p:cNvSpPr>
              <p:nvPr/>
            </p:nvSpPr>
            <p:spPr bwMode="hidden">
              <a:xfrm rot="1346631" flipH="1">
                <a:off x="3783" y="590"/>
                <a:ext cx="173" cy="329"/>
              </a:xfrm>
              <a:custGeom>
                <a:avLst/>
                <a:gdLst>
                  <a:gd name="T0" fmla="*/ 0 w 776"/>
                  <a:gd name="T1" fmla="*/ 9 h 2368"/>
                  <a:gd name="T2" fmla="*/ 54 w 776"/>
                  <a:gd name="T3" fmla="*/ 2 h 2368"/>
                  <a:gd name="T4" fmla="*/ 21 w 776"/>
                  <a:gd name="T5" fmla="*/ 22 h 2368"/>
                  <a:gd name="T6" fmla="*/ 75 w 776"/>
                  <a:gd name="T7" fmla="*/ 22 h 2368"/>
                  <a:gd name="T8" fmla="*/ 43 w 776"/>
                  <a:gd name="T9" fmla="*/ 42 h 2368"/>
                  <a:gd name="T10" fmla="*/ 86 w 776"/>
                  <a:gd name="T11" fmla="*/ 49 h 2368"/>
                  <a:gd name="T12" fmla="*/ 64 w 776"/>
                  <a:gd name="T13" fmla="*/ 62 h 2368"/>
                  <a:gd name="T14" fmla="*/ 107 w 776"/>
                  <a:gd name="T15" fmla="*/ 69 h 2368"/>
                  <a:gd name="T16" fmla="*/ 86 w 776"/>
                  <a:gd name="T17" fmla="*/ 82 h 2368"/>
                  <a:gd name="T18" fmla="*/ 118 w 776"/>
                  <a:gd name="T19" fmla="*/ 89 h 2368"/>
                  <a:gd name="T20" fmla="*/ 107 w 776"/>
                  <a:gd name="T21" fmla="*/ 102 h 2368"/>
                  <a:gd name="T22" fmla="*/ 128 w 776"/>
                  <a:gd name="T23" fmla="*/ 116 h 2368"/>
                  <a:gd name="T24" fmla="*/ 128 w 776"/>
                  <a:gd name="T25" fmla="*/ 129 h 2368"/>
                  <a:gd name="T26" fmla="*/ 150 w 776"/>
                  <a:gd name="T27" fmla="*/ 149 h 2368"/>
                  <a:gd name="T28" fmla="*/ 139 w 776"/>
                  <a:gd name="T29" fmla="*/ 169 h 2368"/>
                  <a:gd name="T30" fmla="*/ 161 w 776"/>
                  <a:gd name="T31" fmla="*/ 182 h 2368"/>
                  <a:gd name="T32" fmla="*/ 150 w 776"/>
                  <a:gd name="T33" fmla="*/ 202 h 2368"/>
                  <a:gd name="T34" fmla="*/ 161 w 776"/>
                  <a:gd name="T35" fmla="*/ 222 h 2368"/>
                  <a:gd name="T36" fmla="*/ 150 w 776"/>
                  <a:gd name="T37" fmla="*/ 236 h 2368"/>
                  <a:gd name="T38" fmla="*/ 171 w 776"/>
                  <a:gd name="T39" fmla="*/ 256 h 2368"/>
                  <a:gd name="T40" fmla="*/ 161 w 776"/>
                  <a:gd name="T41" fmla="*/ 276 h 2368"/>
                  <a:gd name="T42" fmla="*/ 171 w 776"/>
                  <a:gd name="T43" fmla="*/ 302 h 2368"/>
                  <a:gd name="T44" fmla="*/ 161 w 776"/>
                  <a:gd name="T45" fmla="*/ 309 h 2368"/>
                  <a:gd name="T46" fmla="*/ 171 w 776"/>
                  <a:gd name="T47" fmla="*/ 32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grpSp>
        <p:nvGrpSpPr>
          <p:cNvPr id="47242" name="Group 138"/>
          <p:cNvGrpSpPr>
            <a:grpSpLocks/>
          </p:cNvGrpSpPr>
          <p:nvPr/>
        </p:nvGrpSpPr>
        <p:grpSpPr bwMode="auto">
          <a:xfrm>
            <a:off x="1828800" y="228600"/>
            <a:ext cx="1447800" cy="1371600"/>
            <a:chOff x="3115" y="0"/>
            <a:chExt cx="2170" cy="2486"/>
          </a:xfrm>
        </p:grpSpPr>
        <p:grpSp>
          <p:nvGrpSpPr>
            <p:cNvPr id="19733" name="Group 139"/>
            <p:cNvGrpSpPr>
              <a:grpSpLocks/>
            </p:cNvGrpSpPr>
            <p:nvPr/>
          </p:nvGrpSpPr>
          <p:grpSpPr bwMode="auto">
            <a:xfrm>
              <a:off x="4080" y="1910"/>
              <a:ext cx="768" cy="576"/>
              <a:chOff x="0" y="0"/>
              <a:chExt cx="768" cy="576"/>
            </a:xfrm>
          </p:grpSpPr>
          <p:sp>
            <p:nvSpPr>
              <p:cNvPr id="19865" name="Oval 140"/>
              <p:cNvSpPr>
                <a:spLocks noChangeArrowheads="1"/>
              </p:cNvSpPr>
              <p:nvPr/>
            </p:nvSpPr>
            <p:spPr bwMode="hidden">
              <a:xfrm>
                <a:off x="0" y="0"/>
                <a:ext cx="768" cy="576"/>
              </a:xfrm>
              <a:prstGeom prst="ellipse">
                <a:avLst/>
              </a:prstGeom>
              <a:gradFill rotWithShape="1">
                <a:gsLst>
                  <a:gs pos="0">
                    <a:srgbClr val="760076"/>
                  </a:gs>
                  <a:gs pos="100000">
                    <a:srgbClr val="FF00FF"/>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sp>
            <p:nvSpPr>
              <p:cNvPr id="19866" name="Oval 141"/>
              <p:cNvSpPr>
                <a:spLocks noChangeArrowheads="1"/>
              </p:cNvSpPr>
              <p:nvPr/>
            </p:nvSpPr>
            <p:spPr bwMode="hidden">
              <a:xfrm>
                <a:off x="276" y="252"/>
                <a:ext cx="185" cy="108"/>
              </a:xfrm>
              <a:prstGeom prst="ellipse">
                <a:avLst/>
              </a:prstGeom>
              <a:gradFill rotWithShape="0">
                <a:gsLst>
                  <a:gs pos="0">
                    <a:srgbClr val="BBE0E3"/>
                  </a:gs>
                  <a:gs pos="100000">
                    <a:srgbClr val="808080"/>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grpSp>
        <p:grpSp>
          <p:nvGrpSpPr>
            <p:cNvPr id="19734" name="Group 142"/>
            <p:cNvGrpSpPr>
              <a:grpSpLocks/>
            </p:cNvGrpSpPr>
            <p:nvPr/>
          </p:nvGrpSpPr>
          <p:grpSpPr bwMode="auto">
            <a:xfrm>
              <a:off x="4257" y="1103"/>
              <a:ext cx="768" cy="576"/>
              <a:chOff x="0" y="0"/>
              <a:chExt cx="768" cy="576"/>
            </a:xfrm>
          </p:grpSpPr>
          <p:sp>
            <p:nvSpPr>
              <p:cNvPr id="19863" name="Oval 143"/>
              <p:cNvSpPr>
                <a:spLocks noChangeArrowheads="1"/>
              </p:cNvSpPr>
              <p:nvPr/>
            </p:nvSpPr>
            <p:spPr bwMode="hidden">
              <a:xfrm>
                <a:off x="0" y="0"/>
                <a:ext cx="768" cy="576"/>
              </a:xfrm>
              <a:prstGeom prst="ellipse">
                <a:avLst/>
              </a:prstGeom>
              <a:gradFill rotWithShape="0">
                <a:gsLst>
                  <a:gs pos="0">
                    <a:srgbClr val="FFFFFF"/>
                  </a:gs>
                  <a:gs pos="100000">
                    <a:srgbClr val="00FF00"/>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sp>
            <p:nvSpPr>
              <p:cNvPr id="19864" name="Oval 144"/>
              <p:cNvSpPr>
                <a:spLocks noChangeArrowheads="1"/>
              </p:cNvSpPr>
              <p:nvPr/>
            </p:nvSpPr>
            <p:spPr bwMode="hidden">
              <a:xfrm>
                <a:off x="276" y="252"/>
                <a:ext cx="185" cy="108"/>
              </a:xfrm>
              <a:prstGeom prst="ellipse">
                <a:avLst/>
              </a:prstGeom>
              <a:gradFill rotWithShape="0">
                <a:gsLst>
                  <a:gs pos="0">
                    <a:srgbClr val="BBE0E3"/>
                  </a:gs>
                  <a:gs pos="100000">
                    <a:srgbClr val="808080"/>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grpSp>
        <p:grpSp>
          <p:nvGrpSpPr>
            <p:cNvPr id="19735" name="Group 145"/>
            <p:cNvGrpSpPr>
              <a:grpSpLocks/>
            </p:cNvGrpSpPr>
            <p:nvPr/>
          </p:nvGrpSpPr>
          <p:grpSpPr bwMode="auto">
            <a:xfrm>
              <a:off x="3134" y="0"/>
              <a:ext cx="768" cy="576"/>
              <a:chOff x="0" y="0"/>
              <a:chExt cx="768" cy="576"/>
            </a:xfrm>
          </p:grpSpPr>
          <p:sp>
            <p:nvSpPr>
              <p:cNvPr id="19861" name="Oval 146"/>
              <p:cNvSpPr>
                <a:spLocks noChangeArrowheads="1"/>
              </p:cNvSpPr>
              <p:nvPr/>
            </p:nvSpPr>
            <p:spPr bwMode="hidden">
              <a:xfrm>
                <a:off x="0" y="0"/>
                <a:ext cx="768" cy="576"/>
              </a:xfrm>
              <a:prstGeom prst="ellipse">
                <a:avLst/>
              </a:prstGeom>
              <a:gradFill rotWithShape="0">
                <a:gsLst>
                  <a:gs pos="0">
                    <a:srgbClr val="FFFFFF"/>
                  </a:gs>
                  <a:gs pos="100000">
                    <a:srgbClr val="0000FF"/>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sp>
            <p:nvSpPr>
              <p:cNvPr id="19862" name="Oval 147"/>
              <p:cNvSpPr>
                <a:spLocks noChangeArrowheads="1"/>
              </p:cNvSpPr>
              <p:nvPr/>
            </p:nvSpPr>
            <p:spPr bwMode="hidden">
              <a:xfrm>
                <a:off x="276" y="252"/>
                <a:ext cx="185" cy="108"/>
              </a:xfrm>
              <a:prstGeom prst="ellipse">
                <a:avLst/>
              </a:prstGeom>
              <a:gradFill rotWithShape="0">
                <a:gsLst>
                  <a:gs pos="0">
                    <a:srgbClr val="BBE0E3"/>
                  </a:gs>
                  <a:gs pos="100000">
                    <a:srgbClr val="808080"/>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grpSp>
        <p:grpSp>
          <p:nvGrpSpPr>
            <p:cNvPr id="19736" name="Group 148"/>
            <p:cNvGrpSpPr>
              <a:grpSpLocks/>
            </p:cNvGrpSpPr>
            <p:nvPr/>
          </p:nvGrpSpPr>
          <p:grpSpPr bwMode="auto">
            <a:xfrm>
              <a:off x="3115" y="0"/>
              <a:ext cx="2170" cy="1702"/>
              <a:chOff x="3115" y="0"/>
              <a:chExt cx="2170" cy="1702"/>
            </a:xfrm>
          </p:grpSpPr>
          <p:grpSp>
            <p:nvGrpSpPr>
              <p:cNvPr id="19737" name="Group 149"/>
              <p:cNvGrpSpPr>
                <a:grpSpLocks/>
              </p:cNvGrpSpPr>
              <p:nvPr/>
            </p:nvGrpSpPr>
            <p:grpSpPr bwMode="auto">
              <a:xfrm>
                <a:off x="3640" y="308"/>
                <a:ext cx="1145" cy="844"/>
                <a:chOff x="1265" y="814"/>
                <a:chExt cx="2919" cy="2151"/>
              </a:xfrm>
            </p:grpSpPr>
            <p:sp>
              <p:nvSpPr>
                <p:cNvPr id="19859" name="Oval 150"/>
                <p:cNvSpPr>
                  <a:spLocks noChangeArrowheads="1"/>
                </p:cNvSpPr>
                <p:nvPr/>
              </p:nvSpPr>
              <p:spPr bwMode="hidden">
                <a:xfrm>
                  <a:off x="1265" y="814"/>
                  <a:ext cx="2919" cy="2151"/>
                </a:xfrm>
                <a:prstGeom prst="ellipse">
                  <a:avLst/>
                </a:prstGeom>
                <a:gradFill rotWithShape="0">
                  <a:gsLst>
                    <a:gs pos="0">
                      <a:srgbClr val="808080"/>
                    </a:gs>
                    <a:gs pos="100000">
                      <a:srgbClr val="FFFFFF"/>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sp>
              <p:nvSpPr>
                <p:cNvPr id="19860" name="Oval 151"/>
                <p:cNvSpPr>
                  <a:spLocks noChangeArrowheads="1"/>
                </p:cNvSpPr>
                <p:nvPr/>
              </p:nvSpPr>
              <p:spPr bwMode="hidden">
                <a:xfrm>
                  <a:off x="2380" y="1601"/>
                  <a:ext cx="579" cy="406"/>
                </a:xfrm>
                <a:prstGeom prst="ellipse">
                  <a:avLst/>
                </a:prstGeom>
                <a:gradFill rotWithShape="0">
                  <a:gsLst>
                    <a:gs pos="0">
                      <a:srgbClr val="333399"/>
                    </a:gs>
                    <a:gs pos="100000">
                      <a:srgbClr val="808080"/>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grpSp>
          <p:grpSp>
            <p:nvGrpSpPr>
              <p:cNvPr id="19738" name="Group 152"/>
              <p:cNvGrpSpPr>
                <a:grpSpLocks/>
              </p:cNvGrpSpPr>
              <p:nvPr/>
            </p:nvGrpSpPr>
            <p:grpSpPr bwMode="auto">
              <a:xfrm>
                <a:off x="3115" y="0"/>
                <a:ext cx="2145" cy="1702"/>
                <a:chOff x="3115" y="0"/>
                <a:chExt cx="2145" cy="1702"/>
              </a:xfrm>
            </p:grpSpPr>
            <p:grpSp>
              <p:nvGrpSpPr>
                <p:cNvPr id="19761" name="Group 153"/>
                <p:cNvGrpSpPr>
                  <a:grpSpLocks/>
                </p:cNvGrpSpPr>
                <p:nvPr/>
              </p:nvGrpSpPr>
              <p:grpSpPr bwMode="auto">
                <a:xfrm>
                  <a:off x="4505" y="589"/>
                  <a:ext cx="493" cy="912"/>
                  <a:chOff x="3471" y="1530"/>
                  <a:chExt cx="1258" cy="2327"/>
                </a:xfrm>
              </p:grpSpPr>
              <p:sp>
                <p:nvSpPr>
                  <p:cNvPr id="19857" name="Freeform 154"/>
                  <p:cNvSpPr>
                    <a:spLocks/>
                  </p:cNvSpPr>
                  <p:nvPr/>
                </p:nvSpPr>
                <p:spPr bwMode="hidden">
                  <a:xfrm rot="2711884">
                    <a:off x="2765" y="2236"/>
                    <a:ext cx="1724" cy="312"/>
                  </a:xfrm>
                  <a:custGeom>
                    <a:avLst/>
                    <a:gdLst>
                      <a:gd name="T0" fmla="*/ 0 w 2736"/>
                      <a:gd name="T1" fmla="*/ 312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858" name="Freeform 155"/>
                  <p:cNvSpPr>
                    <a:spLocks/>
                  </p:cNvSpPr>
                  <p:nvPr/>
                </p:nvSpPr>
                <p:spPr bwMode="hidden">
                  <a:xfrm rot="2711884">
                    <a:off x="4021" y="3150"/>
                    <a:ext cx="925" cy="490"/>
                  </a:xfrm>
                  <a:custGeom>
                    <a:avLst/>
                    <a:gdLst>
                      <a:gd name="T0" fmla="*/ 3 w 1769"/>
                      <a:gd name="T1" fmla="*/ 5 h 791"/>
                      <a:gd name="T2" fmla="*/ 254 w 1769"/>
                      <a:gd name="T3" fmla="*/ 35 h 791"/>
                      <a:gd name="T4" fmla="*/ 605 w 1769"/>
                      <a:gd name="T5" fmla="*/ 124 h 791"/>
                      <a:gd name="T6" fmla="*/ 842 w 1769"/>
                      <a:gd name="T7" fmla="*/ 268 h 791"/>
                      <a:gd name="T8" fmla="*/ 918 w 1769"/>
                      <a:gd name="T9" fmla="*/ 377 h 791"/>
                      <a:gd name="T10" fmla="*/ 883 w 1769"/>
                      <a:gd name="T11" fmla="*/ 488 h 791"/>
                      <a:gd name="T12" fmla="*/ 831 w 1769"/>
                      <a:gd name="T13" fmla="*/ 392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762" name="Group 156"/>
                <p:cNvGrpSpPr>
                  <a:grpSpLocks/>
                </p:cNvGrpSpPr>
                <p:nvPr/>
              </p:nvGrpSpPr>
              <p:grpSpPr bwMode="auto">
                <a:xfrm>
                  <a:off x="4267" y="781"/>
                  <a:ext cx="966" cy="522"/>
                  <a:chOff x="2864" y="2019"/>
                  <a:chExt cx="2463" cy="1332"/>
                </a:xfrm>
              </p:grpSpPr>
              <p:sp>
                <p:nvSpPr>
                  <p:cNvPr id="19855" name="Freeform 157"/>
                  <p:cNvSpPr>
                    <a:spLocks/>
                  </p:cNvSpPr>
                  <p:nvPr/>
                </p:nvSpPr>
                <p:spPr bwMode="hidden">
                  <a:xfrm rot="2104081">
                    <a:off x="2864" y="2019"/>
                    <a:ext cx="1814" cy="347"/>
                  </a:xfrm>
                  <a:custGeom>
                    <a:avLst/>
                    <a:gdLst>
                      <a:gd name="T0" fmla="*/ 0 w 2736"/>
                      <a:gd name="T1" fmla="*/ 347 h 504"/>
                      <a:gd name="T2" fmla="*/ 573 w 2736"/>
                      <a:gd name="T3" fmla="*/ 116 h 504"/>
                      <a:gd name="T4" fmla="*/ 1178 w 2736"/>
                      <a:gd name="T5" fmla="*/ 17 h 504"/>
                      <a:gd name="T6" fmla="*/ 1814 w 2736"/>
                      <a:gd name="T7" fmla="*/ 17 h 504"/>
                      <a:gd name="T8" fmla="*/ 1803 w 2736"/>
                      <a:gd name="T9" fmla="*/ 71 h 504"/>
                      <a:gd name="T10" fmla="*/ 1170 w 2736"/>
                      <a:gd name="T11" fmla="*/ 71 h 504"/>
                      <a:gd name="T12" fmla="*/ 434 w 2736"/>
                      <a:gd name="T13" fmla="*/ 201 h 504"/>
                      <a:gd name="T14" fmla="*/ 0 w 2736"/>
                      <a:gd name="T15" fmla="*/ 3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856" name="Freeform 158"/>
                  <p:cNvSpPr>
                    <a:spLocks/>
                  </p:cNvSpPr>
                  <p:nvPr/>
                </p:nvSpPr>
                <p:spPr bwMode="hidden">
                  <a:xfrm rot="2104081">
                    <a:off x="4353" y="2806"/>
                    <a:ext cx="974" cy="545"/>
                  </a:xfrm>
                  <a:custGeom>
                    <a:avLst/>
                    <a:gdLst>
                      <a:gd name="T0" fmla="*/ 3 w 1769"/>
                      <a:gd name="T1" fmla="*/ 6 h 791"/>
                      <a:gd name="T2" fmla="*/ 267 w 1769"/>
                      <a:gd name="T3" fmla="*/ 39 h 791"/>
                      <a:gd name="T4" fmla="*/ 637 w 1769"/>
                      <a:gd name="T5" fmla="*/ 138 h 791"/>
                      <a:gd name="T6" fmla="*/ 887 w 1769"/>
                      <a:gd name="T7" fmla="*/ 298 h 791"/>
                      <a:gd name="T8" fmla="*/ 967 w 1769"/>
                      <a:gd name="T9" fmla="*/ 420 h 791"/>
                      <a:gd name="T10" fmla="*/ 930 w 1769"/>
                      <a:gd name="T11" fmla="*/ 542 h 791"/>
                      <a:gd name="T12" fmla="*/ 875 w 1769"/>
                      <a:gd name="T13" fmla="*/ 435 h 791"/>
                      <a:gd name="T14" fmla="*/ 765 w 1769"/>
                      <a:gd name="T15" fmla="*/ 313 h 791"/>
                      <a:gd name="T16" fmla="*/ 611 w 1769"/>
                      <a:gd name="T17" fmla="*/ 204 h 791"/>
                      <a:gd name="T18" fmla="*/ 320 w 1769"/>
                      <a:gd name="T19" fmla="*/ 105 h 791"/>
                      <a:gd name="T20" fmla="*/ 0 w 1769"/>
                      <a:gd name="T21" fmla="*/ 52 h 791"/>
                      <a:gd name="T22" fmla="*/ 3 w 1769"/>
                      <a:gd name="T23" fmla="*/ 6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763" name="Group 159"/>
                <p:cNvGrpSpPr>
                  <a:grpSpLocks/>
                </p:cNvGrpSpPr>
                <p:nvPr/>
              </p:nvGrpSpPr>
              <p:grpSpPr bwMode="auto">
                <a:xfrm>
                  <a:off x="4280" y="707"/>
                  <a:ext cx="971" cy="417"/>
                  <a:chOff x="2897" y="1832"/>
                  <a:chExt cx="2477" cy="1064"/>
                </a:xfrm>
              </p:grpSpPr>
              <p:sp>
                <p:nvSpPr>
                  <p:cNvPr id="19853" name="Freeform 160"/>
                  <p:cNvSpPr>
                    <a:spLocks/>
                  </p:cNvSpPr>
                  <p:nvPr/>
                </p:nvSpPr>
                <p:spPr bwMode="hidden">
                  <a:xfrm rot="1582915">
                    <a:off x="2897" y="1832"/>
                    <a:ext cx="1736" cy="304"/>
                  </a:xfrm>
                  <a:custGeom>
                    <a:avLst/>
                    <a:gdLst>
                      <a:gd name="T0" fmla="*/ 0 w 2736"/>
                      <a:gd name="T1" fmla="*/ 304 h 504"/>
                      <a:gd name="T2" fmla="*/ 548 w 2736"/>
                      <a:gd name="T3" fmla="*/ 101 h 504"/>
                      <a:gd name="T4" fmla="*/ 1127 w 2736"/>
                      <a:gd name="T5" fmla="*/ 14 h 504"/>
                      <a:gd name="T6" fmla="*/ 1736 w 2736"/>
                      <a:gd name="T7" fmla="*/ 14 h 504"/>
                      <a:gd name="T8" fmla="*/ 1726 w 2736"/>
                      <a:gd name="T9" fmla="*/ 62 h 504"/>
                      <a:gd name="T10" fmla="*/ 1119 w 2736"/>
                      <a:gd name="T11" fmla="*/ 62 h 504"/>
                      <a:gd name="T12" fmla="*/ 415 w 2736"/>
                      <a:gd name="T13" fmla="*/ 176 h 504"/>
                      <a:gd name="T14" fmla="*/ 0 w 2736"/>
                      <a:gd name="T15" fmla="*/ 3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854" name="Freeform 161"/>
                  <p:cNvSpPr>
                    <a:spLocks/>
                  </p:cNvSpPr>
                  <p:nvPr/>
                </p:nvSpPr>
                <p:spPr bwMode="hidden">
                  <a:xfrm rot="1582915">
                    <a:off x="4442" y="2420"/>
                    <a:ext cx="932" cy="476"/>
                  </a:xfrm>
                  <a:custGeom>
                    <a:avLst/>
                    <a:gdLst>
                      <a:gd name="T0" fmla="*/ 3 w 1769"/>
                      <a:gd name="T1" fmla="*/ 5 h 791"/>
                      <a:gd name="T2" fmla="*/ 256 w 1769"/>
                      <a:gd name="T3" fmla="*/ 34 h 791"/>
                      <a:gd name="T4" fmla="*/ 610 w 1769"/>
                      <a:gd name="T5" fmla="*/ 120 h 791"/>
                      <a:gd name="T6" fmla="*/ 849 w 1769"/>
                      <a:gd name="T7" fmla="*/ 260 h 791"/>
                      <a:gd name="T8" fmla="*/ 925 w 1769"/>
                      <a:gd name="T9" fmla="*/ 366 h 791"/>
                      <a:gd name="T10" fmla="*/ 890 w 1769"/>
                      <a:gd name="T11" fmla="*/ 474 h 791"/>
                      <a:gd name="T12" fmla="*/ 837 w 1769"/>
                      <a:gd name="T13" fmla="*/ 380 h 791"/>
                      <a:gd name="T14" fmla="*/ 732 w 1769"/>
                      <a:gd name="T15" fmla="*/ 273 h 791"/>
                      <a:gd name="T16" fmla="*/ 584 w 1769"/>
                      <a:gd name="T17" fmla="*/ 178 h 791"/>
                      <a:gd name="T18" fmla="*/ 306 w 1769"/>
                      <a:gd name="T19" fmla="*/ 91 h 791"/>
                      <a:gd name="T20" fmla="*/ 0 w 1769"/>
                      <a:gd name="T21" fmla="*/ 46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764" name="Group 162"/>
                <p:cNvGrpSpPr>
                  <a:grpSpLocks/>
                </p:cNvGrpSpPr>
                <p:nvPr/>
              </p:nvGrpSpPr>
              <p:grpSpPr bwMode="auto">
                <a:xfrm>
                  <a:off x="4291" y="630"/>
                  <a:ext cx="969" cy="364"/>
                  <a:chOff x="2924" y="1636"/>
                  <a:chExt cx="2472" cy="927"/>
                </a:xfrm>
              </p:grpSpPr>
              <p:sp>
                <p:nvSpPr>
                  <p:cNvPr id="19851" name="Freeform 163"/>
                  <p:cNvSpPr>
                    <a:spLocks/>
                  </p:cNvSpPr>
                  <p:nvPr/>
                </p:nvSpPr>
                <p:spPr bwMode="hidden">
                  <a:xfrm rot="1080363">
                    <a:off x="2924" y="1636"/>
                    <a:ext cx="1677" cy="335"/>
                  </a:xfrm>
                  <a:custGeom>
                    <a:avLst/>
                    <a:gdLst>
                      <a:gd name="T0" fmla="*/ 0 w 2736"/>
                      <a:gd name="T1" fmla="*/ 335 h 504"/>
                      <a:gd name="T2" fmla="*/ 530 w 2736"/>
                      <a:gd name="T3" fmla="*/ 112 h 504"/>
                      <a:gd name="T4" fmla="*/ 1089 w 2736"/>
                      <a:gd name="T5" fmla="*/ 16 h 504"/>
                      <a:gd name="T6" fmla="*/ 1677 w 2736"/>
                      <a:gd name="T7" fmla="*/ 16 h 504"/>
                      <a:gd name="T8" fmla="*/ 1667 w 2736"/>
                      <a:gd name="T9" fmla="*/ 68 h 504"/>
                      <a:gd name="T10" fmla="*/ 1081 w 2736"/>
                      <a:gd name="T11" fmla="*/ 68 h 504"/>
                      <a:gd name="T12" fmla="*/ 401 w 2736"/>
                      <a:gd name="T13" fmla="*/ 194 h 504"/>
                      <a:gd name="T14" fmla="*/ 0 w 2736"/>
                      <a:gd name="T15" fmla="*/ 33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852" name="Freeform 164"/>
                  <p:cNvSpPr>
                    <a:spLocks/>
                  </p:cNvSpPr>
                  <p:nvPr/>
                </p:nvSpPr>
                <p:spPr bwMode="hidden">
                  <a:xfrm rot="1080363">
                    <a:off x="4495" y="2037"/>
                    <a:ext cx="901" cy="526"/>
                  </a:xfrm>
                  <a:custGeom>
                    <a:avLst/>
                    <a:gdLst>
                      <a:gd name="T0" fmla="*/ 3 w 1769"/>
                      <a:gd name="T1" fmla="*/ 5 h 791"/>
                      <a:gd name="T2" fmla="*/ 247 w 1769"/>
                      <a:gd name="T3" fmla="*/ 37 h 791"/>
                      <a:gd name="T4" fmla="*/ 589 w 1769"/>
                      <a:gd name="T5" fmla="*/ 133 h 791"/>
                      <a:gd name="T6" fmla="*/ 821 w 1769"/>
                      <a:gd name="T7" fmla="*/ 287 h 791"/>
                      <a:gd name="T8" fmla="*/ 894 w 1769"/>
                      <a:gd name="T9" fmla="*/ 405 h 791"/>
                      <a:gd name="T10" fmla="*/ 860 w 1769"/>
                      <a:gd name="T11" fmla="*/ 523 h 791"/>
                      <a:gd name="T12" fmla="*/ 809 w 1769"/>
                      <a:gd name="T13" fmla="*/ 420 h 791"/>
                      <a:gd name="T14" fmla="*/ 707 w 1769"/>
                      <a:gd name="T15" fmla="*/ 302 h 791"/>
                      <a:gd name="T16" fmla="*/ 565 w 1769"/>
                      <a:gd name="T17" fmla="*/ 197 h 791"/>
                      <a:gd name="T18" fmla="*/ 296 w 1769"/>
                      <a:gd name="T19" fmla="*/ 101 h 791"/>
                      <a:gd name="T20" fmla="*/ 0 w 1769"/>
                      <a:gd name="T21" fmla="*/ 51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765" name="Group 165"/>
                <p:cNvGrpSpPr>
                  <a:grpSpLocks/>
                </p:cNvGrpSpPr>
                <p:nvPr/>
              </p:nvGrpSpPr>
              <p:grpSpPr bwMode="auto">
                <a:xfrm>
                  <a:off x="4304" y="543"/>
                  <a:ext cx="918" cy="258"/>
                  <a:chOff x="2958" y="1414"/>
                  <a:chExt cx="2342" cy="657"/>
                </a:xfrm>
              </p:grpSpPr>
              <p:sp>
                <p:nvSpPr>
                  <p:cNvPr id="19849" name="Freeform 166"/>
                  <p:cNvSpPr>
                    <a:spLocks/>
                  </p:cNvSpPr>
                  <p:nvPr/>
                </p:nvSpPr>
                <p:spPr bwMode="hidden">
                  <a:xfrm rot="463793">
                    <a:off x="2958" y="1414"/>
                    <a:ext cx="1545" cy="312"/>
                  </a:xfrm>
                  <a:custGeom>
                    <a:avLst/>
                    <a:gdLst>
                      <a:gd name="T0" fmla="*/ 0 w 2736"/>
                      <a:gd name="T1" fmla="*/ 312 h 504"/>
                      <a:gd name="T2" fmla="*/ 488 w 2736"/>
                      <a:gd name="T3" fmla="*/ 104 h 504"/>
                      <a:gd name="T4" fmla="*/ 1003 w 2736"/>
                      <a:gd name="T5" fmla="*/ 15 h 504"/>
                      <a:gd name="T6" fmla="*/ 1545 w 2736"/>
                      <a:gd name="T7" fmla="*/ 15 h 504"/>
                      <a:gd name="T8" fmla="*/ 1536 w 2736"/>
                      <a:gd name="T9" fmla="*/ 64 h 504"/>
                      <a:gd name="T10" fmla="*/ 996 w 2736"/>
                      <a:gd name="T11" fmla="*/ 64 h 504"/>
                      <a:gd name="T12" fmla="*/ 369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850" name="Freeform 167"/>
                  <p:cNvSpPr>
                    <a:spLocks/>
                  </p:cNvSpPr>
                  <p:nvPr/>
                </p:nvSpPr>
                <p:spPr bwMode="hidden">
                  <a:xfrm rot="463793">
                    <a:off x="4470" y="1582"/>
                    <a:ext cx="830" cy="489"/>
                  </a:xfrm>
                  <a:custGeom>
                    <a:avLst/>
                    <a:gdLst>
                      <a:gd name="T0" fmla="*/ 2 w 1769"/>
                      <a:gd name="T1" fmla="*/ 5 h 791"/>
                      <a:gd name="T2" fmla="*/ 228 w 1769"/>
                      <a:gd name="T3" fmla="*/ 35 h 791"/>
                      <a:gd name="T4" fmla="*/ 543 w 1769"/>
                      <a:gd name="T5" fmla="*/ 124 h 791"/>
                      <a:gd name="T6" fmla="*/ 756 w 1769"/>
                      <a:gd name="T7" fmla="*/ 267 h 791"/>
                      <a:gd name="T8" fmla="*/ 824 w 1769"/>
                      <a:gd name="T9" fmla="*/ 376 h 791"/>
                      <a:gd name="T10" fmla="*/ 792 w 1769"/>
                      <a:gd name="T11" fmla="*/ 487 h 791"/>
                      <a:gd name="T12" fmla="*/ 746 w 1769"/>
                      <a:gd name="T13" fmla="*/ 391 h 791"/>
                      <a:gd name="T14" fmla="*/ 652 w 1769"/>
                      <a:gd name="T15" fmla="*/ 281 h 791"/>
                      <a:gd name="T16" fmla="*/ 520 w 1769"/>
                      <a:gd name="T17" fmla="*/ 183 h 791"/>
                      <a:gd name="T18" fmla="*/ 273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766" name="Group 168"/>
                <p:cNvGrpSpPr>
                  <a:grpSpLocks/>
                </p:cNvGrpSpPr>
                <p:nvPr/>
              </p:nvGrpSpPr>
              <p:grpSpPr bwMode="auto">
                <a:xfrm>
                  <a:off x="4314" y="487"/>
                  <a:ext cx="843" cy="134"/>
                  <a:chOff x="2983" y="1269"/>
                  <a:chExt cx="2150" cy="343"/>
                </a:xfrm>
              </p:grpSpPr>
              <p:sp>
                <p:nvSpPr>
                  <p:cNvPr id="19847" name="Freeform 169"/>
                  <p:cNvSpPr>
                    <a:spLocks/>
                  </p:cNvSpPr>
                  <p:nvPr/>
                </p:nvSpPr>
                <p:spPr bwMode="hidden">
                  <a:xfrm rot="-84182">
                    <a:off x="2983" y="1289"/>
                    <a:ext cx="1404" cy="219"/>
                  </a:xfrm>
                  <a:custGeom>
                    <a:avLst/>
                    <a:gdLst>
                      <a:gd name="T0" fmla="*/ 0 w 2736"/>
                      <a:gd name="T1" fmla="*/ 219 h 504"/>
                      <a:gd name="T2" fmla="*/ 443 w 2736"/>
                      <a:gd name="T3" fmla="*/ 73 h 504"/>
                      <a:gd name="T4" fmla="*/ 911 w 2736"/>
                      <a:gd name="T5" fmla="*/ 10 h 504"/>
                      <a:gd name="T6" fmla="*/ 1404 w 2736"/>
                      <a:gd name="T7" fmla="*/ 10 h 504"/>
                      <a:gd name="T8" fmla="*/ 1396 w 2736"/>
                      <a:gd name="T9" fmla="*/ 45 h 504"/>
                      <a:gd name="T10" fmla="*/ 905 w 2736"/>
                      <a:gd name="T11" fmla="*/ 45 h 504"/>
                      <a:gd name="T12" fmla="*/ 336 w 2736"/>
                      <a:gd name="T13" fmla="*/ 127 h 504"/>
                      <a:gd name="T14" fmla="*/ 0 w 2736"/>
                      <a:gd name="T15" fmla="*/ 21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848" name="Freeform 170"/>
                  <p:cNvSpPr>
                    <a:spLocks/>
                  </p:cNvSpPr>
                  <p:nvPr/>
                </p:nvSpPr>
                <p:spPr bwMode="hidden">
                  <a:xfrm rot="-84182">
                    <a:off x="4379" y="1269"/>
                    <a:ext cx="754" cy="343"/>
                  </a:xfrm>
                  <a:custGeom>
                    <a:avLst/>
                    <a:gdLst>
                      <a:gd name="T0" fmla="*/ 2 w 1769"/>
                      <a:gd name="T1" fmla="*/ 3 h 791"/>
                      <a:gd name="T2" fmla="*/ 207 w 1769"/>
                      <a:gd name="T3" fmla="*/ 24 h 791"/>
                      <a:gd name="T4" fmla="*/ 493 w 1769"/>
                      <a:gd name="T5" fmla="*/ 87 h 791"/>
                      <a:gd name="T6" fmla="*/ 687 w 1769"/>
                      <a:gd name="T7" fmla="*/ 187 h 791"/>
                      <a:gd name="T8" fmla="*/ 748 w 1769"/>
                      <a:gd name="T9" fmla="*/ 264 h 791"/>
                      <a:gd name="T10" fmla="*/ 720 w 1769"/>
                      <a:gd name="T11" fmla="*/ 341 h 791"/>
                      <a:gd name="T12" fmla="*/ 677 w 1769"/>
                      <a:gd name="T13" fmla="*/ 274 h 791"/>
                      <a:gd name="T14" fmla="*/ 592 w 1769"/>
                      <a:gd name="T15" fmla="*/ 197 h 791"/>
                      <a:gd name="T16" fmla="*/ 473 w 1769"/>
                      <a:gd name="T17" fmla="*/ 128 h 791"/>
                      <a:gd name="T18" fmla="*/ 248 w 1769"/>
                      <a:gd name="T19" fmla="*/ 66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767" name="Group 171"/>
                <p:cNvGrpSpPr>
                  <a:grpSpLocks/>
                </p:cNvGrpSpPr>
                <p:nvPr/>
              </p:nvGrpSpPr>
              <p:grpSpPr bwMode="auto">
                <a:xfrm>
                  <a:off x="4296" y="349"/>
                  <a:ext cx="737" cy="167"/>
                  <a:chOff x="2938" y="917"/>
                  <a:chExt cx="1879" cy="427"/>
                </a:xfrm>
              </p:grpSpPr>
              <p:sp>
                <p:nvSpPr>
                  <p:cNvPr id="19845" name="Freeform 172"/>
                  <p:cNvSpPr>
                    <a:spLocks/>
                  </p:cNvSpPr>
                  <p:nvPr/>
                </p:nvSpPr>
                <p:spPr bwMode="hidden">
                  <a:xfrm rot="-802576">
                    <a:off x="2938" y="1129"/>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846" name="Freeform 173"/>
                  <p:cNvSpPr>
                    <a:spLocks/>
                  </p:cNvSpPr>
                  <p:nvPr/>
                </p:nvSpPr>
                <p:spPr bwMode="hidden">
                  <a:xfrm rot="-802576">
                    <a:off x="4155" y="917"/>
                    <a:ext cx="662" cy="338"/>
                  </a:xfrm>
                  <a:custGeom>
                    <a:avLst/>
                    <a:gdLst>
                      <a:gd name="T0" fmla="*/ 2 w 1769"/>
                      <a:gd name="T1" fmla="*/ 3 h 791"/>
                      <a:gd name="T2" fmla="*/ 181 w 1769"/>
                      <a:gd name="T3" fmla="*/ 24 h 791"/>
                      <a:gd name="T4" fmla="*/ 433 w 1769"/>
                      <a:gd name="T5" fmla="*/ 85 h 791"/>
                      <a:gd name="T6" fmla="*/ 603 w 1769"/>
                      <a:gd name="T7" fmla="*/ 185 h 791"/>
                      <a:gd name="T8" fmla="*/ 657 w 1769"/>
                      <a:gd name="T9" fmla="*/ 260 h 791"/>
                      <a:gd name="T10" fmla="*/ 632 w 1769"/>
                      <a:gd name="T11" fmla="*/ 336 h 791"/>
                      <a:gd name="T12" fmla="*/ 595 w 1769"/>
                      <a:gd name="T13" fmla="*/ 270 h 791"/>
                      <a:gd name="T14" fmla="*/ 520 w 1769"/>
                      <a:gd name="T15" fmla="*/ 194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768" name="Group 174"/>
                <p:cNvGrpSpPr>
                  <a:grpSpLocks/>
                </p:cNvGrpSpPr>
                <p:nvPr/>
              </p:nvGrpSpPr>
              <p:grpSpPr bwMode="auto">
                <a:xfrm>
                  <a:off x="3394" y="637"/>
                  <a:ext cx="493" cy="912"/>
                  <a:chOff x="637" y="1653"/>
                  <a:chExt cx="1257" cy="2326"/>
                </a:xfrm>
              </p:grpSpPr>
              <p:sp>
                <p:nvSpPr>
                  <p:cNvPr id="19843" name="Freeform 175"/>
                  <p:cNvSpPr>
                    <a:spLocks/>
                  </p:cNvSpPr>
                  <p:nvPr/>
                </p:nvSpPr>
                <p:spPr bwMode="hidden">
                  <a:xfrm rot="18888116" flipH="1">
                    <a:off x="876" y="2359"/>
                    <a:ext cx="1724" cy="312"/>
                  </a:xfrm>
                  <a:custGeom>
                    <a:avLst/>
                    <a:gdLst>
                      <a:gd name="T0" fmla="*/ 0 w 2736"/>
                      <a:gd name="T1" fmla="*/ 312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844" name="Freeform 176"/>
                  <p:cNvSpPr>
                    <a:spLocks/>
                  </p:cNvSpPr>
                  <p:nvPr/>
                </p:nvSpPr>
                <p:spPr bwMode="hidden">
                  <a:xfrm rot="18888116" flipH="1">
                    <a:off x="419" y="3272"/>
                    <a:ext cx="925" cy="490"/>
                  </a:xfrm>
                  <a:custGeom>
                    <a:avLst/>
                    <a:gdLst>
                      <a:gd name="T0" fmla="*/ 3 w 1769"/>
                      <a:gd name="T1" fmla="*/ 5 h 791"/>
                      <a:gd name="T2" fmla="*/ 254 w 1769"/>
                      <a:gd name="T3" fmla="*/ 35 h 791"/>
                      <a:gd name="T4" fmla="*/ 605 w 1769"/>
                      <a:gd name="T5" fmla="*/ 124 h 791"/>
                      <a:gd name="T6" fmla="*/ 842 w 1769"/>
                      <a:gd name="T7" fmla="*/ 268 h 791"/>
                      <a:gd name="T8" fmla="*/ 918 w 1769"/>
                      <a:gd name="T9" fmla="*/ 377 h 791"/>
                      <a:gd name="T10" fmla="*/ 883 w 1769"/>
                      <a:gd name="T11" fmla="*/ 488 h 791"/>
                      <a:gd name="T12" fmla="*/ 831 w 1769"/>
                      <a:gd name="T13" fmla="*/ 392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769" name="Group 177"/>
                <p:cNvGrpSpPr>
                  <a:grpSpLocks/>
                </p:cNvGrpSpPr>
                <p:nvPr/>
              </p:nvGrpSpPr>
              <p:grpSpPr bwMode="auto">
                <a:xfrm>
                  <a:off x="3142" y="850"/>
                  <a:ext cx="966" cy="522"/>
                  <a:chOff x="-5" y="2196"/>
                  <a:chExt cx="2463" cy="1332"/>
                </a:xfrm>
              </p:grpSpPr>
              <p:sp>
                <p:nvSpPr>
                  <p:cNvPr id="19841" name="Freeform 178"/>
                  <p:cNvSpPr>
                    <a:spLocks/>
                  </p:cNvSpPr>
                  <p:nvPr/>
                </p:nvSpPr>
                <p:spPr bwMode="hidden">
                  <a:xfrm rot="19495919" flipH="1">
                    <a:off x="644" y="2196"/>
                    <a:ext cx="1814" cy="347"/>
                  </a:xfrm>
                  <a:custGeom>
                    <a:avLst/>
                    <a:gdLst>
                      <a:gd name="T0" fmla="*/ 0 w 2736"/>
                      <a:gd name="T1" fmla="*/ 347 h 504"/>
                      <a:gd name="T2" fmla="*/ 573 w 2736"/>
                      <a:gd name="T3" fmla="*/ 116 h 504"/>
                      <a:gd name="T4" fmla="*/ 1178 w 2736"/>
                      <a:gd name="T5" fmla="*/ 17 h 504"/>
                      <a:gd name="T6" fmla="*/ 1814 w 2736"/>
                      <a:gd name="T7" fmla="*/ 17 h 504"/>
                      <a:gd name="T8" fmla="*/ 1803 w 2736"/>
                      <a:gd name="T9" fmla="*/ 71 h 504"/>
                      <a:gd name="T10" fmla="*/ 1170 w 2736"/>
                      <a:gd name="T11" fmla="*/ 71 h 504"/>
                      <a:gd name="T12" fmla="*/ 434 w 2736"/>
                      <a:gd name="T13" fmla="*/ 201 h 504"/>
                      <a:gd name="T14" fmla="*/ 0 w 2736"/>
                      <a:gd name="T15" fmla="*/ 3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842" name="Freeform 179"/>
                  <p:cNvSpPr>
                    <a:spLocks/>
                  </p:cNvSpPr>
                  <p:nvPr/>
                </p:nvSpPr>
                <p:spPr bwMode="hidden">
                  <a:xfrm rot="19495919" flipH="1">
                    <a:off x="-5" y="2983"/>
                    <a:ext cx="974" cy="545"/>
                  </a:xfrm>
                  <a:custGeom>
                    <a:avLst/>
                    <a:gdLst>
                      <a:gd name="T0" fmla="*/ 3 w 1769"/>
                      <a:gd name="T1" fmla="*/ 6 h 791"/>
                      <a:gd name="T2" fmla="*/ 267 w 1769"/>
                      <a:gd name="T3" fmla="*/ 39 h 791"/>
                      <a:gd name="T4" fmla="*/ 637 w 1769"/>
                      <a:gd name="T5" fmla="*/ 138 h 791"/>
                      <a:gd name="T6" fmla="*/ 887 w 1769"/>
                      <a:gd name="T7" fmla="*/ 298 h 791"/>
                      <a:gd name="T8" fmla="*/ 967 w 1769"/>
                      <a:gd name="T9" fmla="*/ 420 h 791"/>
                      <a:gd name="T10" fmla="*/ 930 w 1769"/>
                      <a:gd name="T11" fmla="*/ 542 h 791"/>
                      <a:gd name="T12" fmla="*/ 875 w 1769"/>
                      <a:gd name="T13" fmla="*/ 435 h 791"/>
                      <a:gd name="T14" fmla="*/ 765 w 1769"/>
                      <a:gd name="T15" fmla="*/ 313 h 791"/>
                      <a:gd name="T16" fmla="*/ 611 w 1769"/>
                      <a:gd name="T17" fmla="*/ 204 h 791"/>
                      <a:gd name="T18" fmla="*/ 320 w 1769"/>
                      <a:gd name="T19" fmla="*/ 105 h 791"/>
                      <a:gd name="T20" fmla="*/ 0 w 1769"/>
                      <a:gd name="T21" fmla="*/ 52 h 791"/>
                      <a:gd name="T22" fmla="*/ 3 w 1769"/>
                      <a:gd name="T23" fmla="*/ 6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770" name="Group 180"/>
                <p:cNvGrpSpPr>
                  <a:grpSpLocks/>
                </p:cNvGrpSpPr>
                <p:nvPr/>
              </p:nvGrpSpPr>
              <p:grpSpPr bwMode="auto">
                <a:xfrm>
                  <a:off x="3124" y="777"/>
                  <a:ext cx="971" cy="417"/>
                  <a:chOff x="-52" y="2009"/>
                  <a:chExt cx="2477" cy="1064"/>
                </a:xfrm>
              </p:grpSpPr>
              <p:sp>
                <p:nvSpPr>
                  <p:cNvPr id="19839" name="Freeform 181"/>
                  <p:cNvSpPr>
                    <a:spLocks/>
                  </p:cNvSpPr>
                  <p:nvPr/>
                </p:nvSpPr>
                <p:spPr bwMode="hidden">
                  <a:xfrm rot="20017085" flipH="1">
                    <a:off x="689" y="2009"/>
                    <a:ext cx="1736" cy="304"/>
                  </a:xfrm>
                  <a:custGeom>
                    <a:avLst/>
                    <a:gdLst>
                      <a:gd name="T0" fmla="*/ 0 w 2736"/>
                      <a:gd name="T1" fmla="*/ 304 h 504"/>
                      <a:gd name="T2" fmla="*/ 548 w 2736"/>
                      <a:gd name="T3" fmla="*/ 101 h 504"/>
                      <a:gd name="T4" fmla="*/ 1127 w 2736"/>
                      <a:gd name="T5" fmla="*/ 14 h 504"/>
                      <a:gd name="T6" fmla="*/ 1736 w 2736"/>
                      <a:gd name="T7" fmla="*/ 14 h 504"/>
                      <a:gd name="T8" fmla="*/ 1726 w 2736"/>
                      <a:gd name="T9" fmla="*/ 62 h 504"/>
                      <a:gd name="T10" fmla="*/ 1119 w 2736"/>
                      <a:gd name="T11" fmla="*/ 62 h 504"/>
                      <a:gd name="T12" fmla="*/ 415 w 2736"/>
                      <a:gd name="T13" fmla="*/ 176 h 504"/>
                      <a:gd name="T14" fmla="*/ 0 w 2736"/>
                      <a:gd name="T15" fmla="*/ 3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840" name="Freeform 182"/>
                  <p:cNvSpPr>
                    <a:spLocks/>
                  </p:cNvSpPr>
                  <p:nvPr/>
                </p:nvSpPr>
                <p:spPr bwMode="hidden">
                  <a:xfrm rot="20017085" flipH="1">
                    <a:off x="-52" y="2597"/>
                    <a:ext cx="932" cy="476"/>
                  </a:xfrm>
                  <a:custGeom>
                    <a:avLst/>
                    <a:gdLst>
                      <a:gd name="T0" fmla="*/ 3 w 1769"/>
                      <a:gd name="T1" fmla="*/ 5 h 791"/>
                      <a:gd name="T2" fmla="*/ 256 w 1769"/>
                      <a:gd name="T3" fmla="*/ 34 h 791"/>
                      <a:gd name="T4" fmla="*/ 610 w 1769"/>
                      <a:gd name="T5" fmla="*/ 120 h 791"/>
                      <a:gd name="T6" fmla="*/ 849 w 1769"/>
                      <a:gd name="T7" fmla="*/ 260 h 791"/>
                      <a:gd name="T8" fmla="*/ 925 w 1769"/>
                      <a:gd name="T9" fmla="*/ 366 h 791"/>
                      <a:gd name="T10" fmla="*/ 890 w 1769"/>
                      <a:gd name="T11" fmla="*/ 474 h 791"/>
                      <a:gd name="T12" fmla="*/ 837 w 1769"/>
                      <a:gd name="T13" fmla="*/ 380 h 791"/>
                      <a:gd name="T14" fmla="*/ 732 w 1769"/>
                      <a:gd name="T15" fmla="*/ 273 h 791"/>
                      <a:gd name="T16" fmla="*/ 584 w 1769"/>
                      <a:gd name="T17" fmla="*/ 178 h 791"/>
                      <a:gd name="T18" fmla="*/ 306 w 1769"/>
                      <a:gd name="T19" fmla="*/ 91 h 791"/>
                      <a:gd name="T20" fmla="*/ 0 w 1769"/>
                      <a:gd name="T21" fmla="*/ 46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771" name="Group 183"/>
                <p:cNvGrpSpPr>
                  <a:grpSpLocks/>
                </p:cNvGrpSpPr>
                <p:nvPr/>
              </p:nvGrpSpPr>
              <p:grpSpPr bwMode="auto">
                <a:xfrm>
                  <a:off x="3115" y="700"/>
                  <a:ext cx="969" cy="363"/>
                  <a:chOff x="-74" y="1813"/>
                  <a:chExt cx="2472" cy="927"/>
                </a:xfrm>
              </p:grpSpPr>
              <p:sp>
                <p:nvSpPr>
                  <p:cNvPr id="19837" name="Freeform 184"/>
                  <p:cNvSpPr>
                    <a:spLocks/>
                  </p:cNvSpPr>
                  <p:nvPr/>
                </p:nvSpPr>
                <p:spPr bwMode="hidden">
                  <a:xfrm rot="20519637" flipH="1">
                    <a:off x="721" y="1813"/>
                    <a:ext cx="1677" cy="335"/>
                  </a:xfrm>
                  <a:custGeom>
                    <a:avLst/>
                    <a:gdLst>
                      <a:gd name="T0" fmla="*/ 0 w 2736"/>
                      <a:gd name="T1" fmla="*/ 335 h 504"/>
                      <a:gd name="T2" fmla="*/ 530 w 2736"/>
                      <a:gd name="T3" fmla="*/ 112 h 504"/>
                      <a:gd name="T4" fmla="*/ 1089 w 2736"/>
                      <a:gd name="T5" fmla="*/ 16 h 504"/>
                      <a:gd name="T6" fmla="*/ 1677 w 2736"/>
                      <a:gd name="T7" fmla="*/ 16 h 504"/>
                      <a:gd name="T8" fmla="*/ 1667 w 2736"/>
                      <a:gd name="T9" fmla="*/ 68 h 504"/>
                      <a:gd name="T10" fmla="*/ 1081 w 2736"/>
                      <a:gd name="T11" fmla="*/ 68 h 504"/>
                      <a:gd name="T12" fmla="*/ 401 w 2736"/>
                      <a:gd name="T13" fmla="*/ 194 h 504"/>
                      <a:gd name="T14" fmla="*/ 0 w 2736"/>
                      <a:gd name="T15" fmla="*/ 33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838" name="Freeform 185"/>
                  <p:cNvSpPr>
                    <a:spLocks/>
                  </p:cNvSpPr>
                  <p:nvPr/>
                </p:nvSpPr>
                <p:spPr bwMode="hidden">
                  <a:xfrm rot="20519637" flipH="1">
                    <a:off x="-74" y="2214"/>
                    <a:ext cx="901" cy="526"/>
                  </a:xfrm>
                  <a:custGeom>
                    <a:avLst/>
                    <a:gdLst>
                      <a:gd name="T0" fmla="*/ 3 w 1769"/>
                      <a:gd name="T1" fmla="*/ 5 h 791"/>
                      <a:gd name="T2" fmla="*/ 247 w 1769"/>
                      <a:gd name="T3" fmla="*/ 37 h 791"/>
                      <a:gd name="T4" fmla="*/ 589 w 1769"/>
                      <a:gd name="T5" fmla="*/ 133 h 791"/>
                      <a:gd name="T6" fmla="*/ 821 w 1769"/>
                      <a:gd name="T7" fmla="*/ 287 h 791"/>
                      <a:gd name="T8" fmla="*/ 894 w 1769"/>
                      <a:gd name="T9" fmla="*/ 405 h 791"/>
                      <a:gd name="T10" fmla="*/ 860 w 1769"/>
                      <a:gd name="T11" fmla="*/ 523 h 791"/>
                      <a:gd name="T12" fmla="*/ 809 w 1769"/>
                      <a:gd name="T13" fmla="*/ 420 h 791"/>
                      <a:gd name="T14" fmla="*/ 707 w 1769"/>
                      <a:gd name="T15" fmla="*/ 302 h 791"/>
                      <a:gd name="T16" fmla="*/ 565 w 1769"/>
                      <a:gd name="T17" fmla="*/ 197 h 791"/>
                      <a:gd name="T18" fmla="*/ 296 w 1769"/>
                      <a:gd name="T19" fmla="*/ 101 h 791"/>
                      <a:gd name="T20" fmla="*/ 0 w 1769"/>
                      <a:gd name="T21" fmla="*/ 51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772" name="Group 186"/>
                <p:cNvGrpSpPr>
                  <a:grpSpLocks/>
                </p:cNvGrpSpPr>
                <p:nvPr/>
              </p:nvGrpSpPr>
              <p:grpSpPr bwMode="auto">
                <a:xfrm>
                  <a:off x="3153" y="613"/>
                  <a:ext cx="918" cy="257"/>
                  <a:chOff x="22" y="1591"/>
                  <a:chExt cx="2342" cy="657"/>
                </a:xfrm>
              </p:grpSpPr>
              <p:sp>
                <p:nvSpPr>
                  <p:cNvPr id="19835" name="Freeform 187"/>
                  <p:cNvSpPr>
                    <a:spLocks/>
                  </p:cNvSpPr>
                  <p:nvPr/>
                </p:nvSpPr>
                <p:spPr bwMode="hidden">
                  <a:xfrm rot="21136207" flipH="1">
                    <a:off x="819" y="1591"/>
                    <a:ext cx="1545" cy="312"/>
                  </a:xfrm>
                  <a:custGeom>
                    <a:avLst/>
                    <a:gdLst>
                      <a:gd name="T0" fmla="*/ 0 w 2736"/>
                      <a:gd name="T1" fmla="*/ 312 h 504"/>
                      <a:gd name="T2" fmla="*/ 488 w 2736"/>
                      <a:gd name="T3" fmla="*/ 104 h 504"/>
                      <a:gd name="T4" fmla="*/ 1003 w 2736"/>
                      <a:gd name="T5" fmla="*/ 15 h 504"/>
                      <a:gd name="T6" fmla="*/ 1545 w 2736"/>
                      <a:gd name="T7" fmla="*/ 15 h 504"/>
                      <a:gd name="T8" fmla="*/ 1536 w 2736"/>
                      <a:gd name="T9" fmla="*/ 64 h 504"/>
                      <a:gd name="T10" fmla="*/ 996 w 2736"/>
                      <a:gd name="T11" fmla="*/ 64 h 504"/>
                      <a:gd name="T12" fmla="*/ 369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836" name="Freeform 188"/>
                  <p:cNvSpPr>
                    <a:spLocks/>
                  </p:cNvSpPr>
                  <p:nvPr/>
                </p:nvSpPr>
                <p:spPr bwMode="hidden">
                  <a:xfrm rot="21136207" flipH="1">
                    <a:off x="22" y="1759"/>
                    <a:ext cx="830" cy="489"/>
                  </a:xfrm>
                  <a:custGeom>
                    <a:avLst/>
                    <a:gdLst>
                      <a:gd name="T0" fmla="*/ 2 w 1769"/>
                      <a:gd name="T1" fmla="*/ 5 h 791"/>
                      <a:gd name="T2" fmla="*/ 228 w 1769"/>
                      <a:gd name="T3" fmla="*/ 35 h 791"/>
                      <a:gd name="T4" fmla="*/ 543 w 1769"/>
                      <a:gd name="T5" fmla="*/ 124 h 791"/>
                      <a:gd name="T6" fmla="*/ 756 w 1769"/>
                      <a:gd name="T7" fmla="*/ 267 h 791"/>
                      <a:gd name="T8" fmla="*/ 824 w 1769"/>
                      <a:gd name="T9" fmla="*/ 376 h 791"/>
                      <a:gd name="T10" fmla="*/ 792 w 1769"/>
                      <a:gd name="T11" fmla="*/ 487 h 791"/>
                      <a:gd name="T12" fmla="*/ 746 w 1769"/>
                      <a:gd name="T13" fmla="*/ 391 h 791"/>
                      <a:gd name="T14" fmla="*/ 652 w 1769"/>
                      <a:gd name="T15" fmla="*/ 281 h 791"/>
                      <a:gd name="T16" fmla="*/ 520 w 1769"/>
                      <a:gd name="T17" fmla="*/ 183 h 791"/>
                      <a:gd name="T18" fmla="*/ 273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773" name="Group 189"/>
                <p:cNvGrpSpPr>
                  <a:grpSpLocks/>
                </p:cNvGrpSpPr>
                <p:nvPr/>
              </p:nvGrpSpPr>
              <p:grpSpPr bwMode="auto">
                <a:xfrm>
                  <a:off x="3218" y="556"/>
                  <a:ext cx="843" cy="134"/>
                  <a:chOff x="189" y="1446"/>
                  <a:chExt cx="2150" cy="343"/>
                </a:xfrm>
              </p:grpSpPr>
              <p:sp>
                <p:nvSpPr>
                  <p:cNvPr id="19833" name="Freeform 190"/>
                  <p:cNvSpPr>
                    <a:spLocks/>
                  </p:cNvSpPr>
                  <p:nvPr/>
                </p:nvSpPr>
                <p:spPr bwMode="hidden">
                  <a:xfrm rot="84182" flipH="1">
                    <a:off x="935" y="1466"/>
                    <a:ext cx="1404" cy="219"/>
                  </a:xfrm>
                  <a:custGeom>
                    <a:avLst/>
                    <a:gdLst>
                      <a:gd name="T0" fmla="*/ 0 w 2736"/>
                      <a:gd name="T1" fmla="*/ 219 h 504"/>
                      <a:gd name="T2" fmla="*/ 443 w 2736"/>
                      <a:gd name="T3" fmla="*/ 73 h 504"/>
                      <a:gd name="T4" fmla="*/ 911 w 2736"/>
                      <a:gd name="T5" fmla="*/ 10 h 504"/>
                      <a:gd name="T6" fmla="*/ 1404 w 2736"/>
                      <a:gd name="T7" fmla="*/ 10 h 504"/>
                      <a:gd name="T8" fmla="*/ 1396 w 2736"/>
                      <a:gd name="T9" fmla="*/ 45 h 504"/>
                      <a:gd name="T10" fmla="*/ 905 w 2736"/>
                      <a:gd name="T11" fmla="*/ 45 h 504"/>
                      <a:gd name="T12" fmla="*/ 336 w 2736"/>
                      <a:gd name="T13" fmla="*/ 127 h 504"/>
                      <a:gd name="T14" fmla="*/ 0 w 2736"/>
                      <a:gd name="T15" fmla="*/ 21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834" name="Freeform 191"/>
                  <p:cNvSpPr>
                    <a:spLocks/>
                  </p:cNvSpPr>
                  <p:nvPr/>
                </p:nvSpPr>
                <p:spPr bwMode="hidden">
                  <a:xfrm rot="84182" flipH="1">
                    <a:off x="189" y="1446"/>
                    <a:ext cx="754" cy="343"/>
                  </a:xfrm>
                  <a:custGeom>
                    <a:avLst/>
                    <a:gdLst>
                      <a:gd name="T0" fmla="*/ 2 w 1769"/>
                      <a:gd name="T1" fmla="*/ 3 h 791"/>
                      <a:gd name="T2" fmla="*/ 207 w 1769"/>
                      <a:gd name="T3" fmla="*/ 24 h 791"/>
                      <a:gd name="T4" fmla="*/ 493 w 1769"/>
                      <a:gd name="T5" fmla="*/ 87 h 791"/>
                      <a:gd name="T6" fmla="*/ 687 w 1769"/>
                      <a:gd name="T7" fmla="*/ 187 h 791"/>
                      <a:gd name="T8" fmla="*/ 748 w 1769"/>
                      <a:gd name="T9" fmla="*/ 264 h 791"/>
                      <a:gd name="T10" fmla="*/ 720 w 1769"/>
                      <a:gd name="T11" fmla="*/ 341 h 791"/>
                      <a:gd name="T12" fmla="*/ 677 w 1769"/>
                      <a:gd name="T13" fmla="*/ 274 h 791"/>
                      <a:gd name="T14" fmla="*/ 592 w 1769"/>
                      <a:gd name="T15" fmla="*/ 197 h 791"/>
                      <a:gd name="T16" fmla="*/ 473 w 1769"/>
                      <a:gd name="T17" fmla="*/ 128 h 791"/>
                      <a:gd name="T18" fmla="*/ 248 w 1769"/>
                      <a:gd name="T19" fmla="*/ 66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774" name="Group 192"/>
                <p:cNvGrpSpPr>
                  <a:grpSpLocks/>
                </p:cNvGrpSpPr>
                <p:nvPr/>
              </p:nvGrpSpPr>
              <p:grpSpPr bwMode="auto">
                <a:xfrm>
                  <a:off x="3342" y="418"/>
                  <a:ext cx="737" cy="167"/>
                  <a:chOff x="505" y="1094"/>
                  <a:chExt cx="1879" cy="427"/>
                </a:xfrm>
              </p:grpSpPr>
              <p:sp>
                <p:nvSpPr>
                  <p:cNvPr id="19831" name="Freeform 193"/>
                  <p:cNvSpPr>
                    <a:spLocks/>
                  </p:cNvSpPr>
                  <p:nvPr/>
                </p:nvSpPr>
                <p:spPr bwMode="hidden">
                  <a:xfrm rot="802576" flipH="1">
                    <a:off x="1151" y="1306"/>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832" name="Freeform 194"/>
                  <p:cNvSpPr>
                    <a:spLocks/>
                  </p:cNvSpPr>
                  <p:nvPr/>
                </p:nvSpPr>
                <p:spPr bwMode="hidden">
                  <a:xfrm rot="802576" flipH="1">
                    <a:off x="505" y="1094"/>
                    <a:ext cx="662" cy="338"/>
                  </a:xfrm>
                  <a:custGeom>
                    <a:avLst/>
                    <a:gdLst>
                      <a:gd name="T0" fmla="*/ 2 w 1769"/>
                      <a:gd name="T1" fmla="*/ 3 h 791"/>
                      <a:gd name="T2" fmla="*/ 181 w 1769"/>
                      <a:gd name="T3" fmla="*/ 24 h 791"/>
                      <a:gd name="T4" fmla="*/ 433 w 1769"/>
                      <a:gd name="T5" fmla="*/ 85 h 791"/>
                      <a:gd name="T6" fmla="*/ 603 w 1769"/>
                      <a:gd name="T7" fmla="*/ 185 h 791"/>
                      <a:gd name="T8" fmla="*/ 657 w 1769"/>
                      <a:gd name="T9" fmla="*/ 260 h 791"/>
                      <a:gd name="T10" fmla="*/ 632 w 1769"/>
                      <a:gd name="T11" fmla="*/ 336 h 791"/>
                      <a:gd name="T12" fmla="*/ 595 w 1769"/>
                      <a:gd name="T13" fmla="*/ 270 h 791"/>
                      <a:gd name="T14" fmla="*/ 520 w 1769"/>
                      <a:gd name="T15" fmla="*/ 194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775" name="Group 195"/>
                <p:cNvGrpSpPr>
                  <a:grpSpLocks/>
                </p:cNvGrpSpPr>
                <p:nvPr/>
              </p:nvGrpSpPr>
              <p:grpSpPr bwMode="auto">
                <a:xfrm>
                  <a:off x="3386" y="341"/>
                  <a:ext cx="725" cy="218"/>
                  <a:chOff x="616" y="899"/>
                  <a:chExt cx="1850" cy="554"/>
                </a:xfrm>
              </p:grpSpPr>
              <p:sp>
                <p:nvSpPr>
                  <p:cNvPr id="19829" name="Freeform 196"/>
                  <p:cNvSpPr>
                    <a:spLocks/>
                  </p:cNvSpPr>
                  <p:nvPr/>
                </p:nvSpPr>
                <p:spPr bwMode="hidden">
                  <a:xfrm rot="1277471" flipH="1">
                    <a:off x="1233" y="1238"/>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830" name="Freeform 197"/>
                  <p:cNvSpPr>
                    <a:spLocks/>
                  </p:cNvSpPr>
                  <p:nvPr/>
                </p:nvSpPr>
                <p:spPr bwMode="hidden">
                  <a:xfrm rot="1277471" flipH="1">
                    <a:off x="616" y="899"/>
                    <a:ext cx="662" cy="338"/>
                  </a:xfrm>
                  <a:custGeom>
                    <a:avLst/>
                    <a:gdLst>
                      <a:gd name="T0" fmla="*/ 2 w 1769"/>
                      <a:gd name="T1" fmla="*/ 3 h 791"/>
                      <a:gd name="T2" fmla="*/ 181 w 1769"/>
                      <a:gd name="T3" fmla="*/ 24 h 791"/>
                      <a:gd name="T4" fmla="*/ 433 w 1769"/>
                      <a:gd name="T5" fmla="*/ 85 h 791"/>
                      <a:gd name="T6" fmla="*/ 603 w 1769"/>
                      <a:gd name="T7" fmla="*/ 185 h 791"/>
                      <a:gd name="T8" fmla="*/ 657 w 1769"/>
                      <a:gd name="T9" fmla="*/ 260 h 791"/>
                      <a:gd name="T10" fmla="*/ 632 w 1769"/>
                      <a:gd name="T11" fmla="*/ 336 h 791"/>
                      <a:gd name="T12" fmla="*/ 595 w 1769"/>
                      <a:gd name="T13" fmla="*/ 270 h 791"/>
                      <a:gd name="T14" fmla="*/ 520 w 1769"/>
                      <a:gd name="T15" fmla="*/ 194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776" name="Group 198"/>
                <p:cNvGrpSpPr>
                  <a:grpSpLocks/>
                </p:cNvGrpSpPr>
                <p:nvPr/>
              </p:nvGrpSpPr>
              <p:grpSpPr bwMode="auto">
                <a:xfrm>
                  <a:off x="3472" y="231"/>
                  <a:ext cx="693" cy="291"/>
                  <a:chOff x="3472" y="231"/>
                  <a:chExt cx="693" cy="291"/>
                </a:xfrm>
              </p:grpSpPr>
              <p:sp>
                <p:nvSpPr>
                  <p:cNvPr id="19827" name="Freeform 199"/>
                  <p:cNvSpPr>
                    <a:spLocks/>
                  </p:cNvSpPr>
                  <p:nvPr/>
                </p:nvSpPr>
                <p:spPr bwMode="hidden">
                  <a:xfrm rot="2028410" flipH="1">
                    <a:off x="3681" y="438"/>
                    <a:ext cx="484" cy="84"/>
                  </a:xfrm>
                  <a:custGeom>
                    <a:avLst/>
                    <a:gdLst>
                      <a:gd name="T0" fmla="*/ 0 w 2736"/>
                      <a:gd name="T1" fmla="*/ 84 h 504"/>
                      <a:gd name="T2" fmla="*/ 153 w 2736"/>
                      <a:gd name="T3" fmla="*/ 28 h 504"/>
                      <a:gd name="T4" fmla="*/ 314 w 2736"/>
                      <a:gd name="T5" fmla="*/ 4 h 504"/>
                      <a:gd name="T6" fmla="*/ 484 w 2736"/>
                      <a:gd name="T7" fmla="*/ 4 h 504"/>
                      <a:gd name="T8" fmla="*/ 481 w 2736"/>
                      <a:gd name="T9" fmla="*/ 17 h 504"/>
                      <a:gd name="T10" fmla="*/ 312 w 2736"/>
                      <a:gd name="T11" fmla="*/ 17 h 504"/>
                      <a:gd name="T12" fmla="*/ 116 w 2736"/>
                      <a:gd name="T13" fmla="*/ 49 h 504"/>
                      <a:gd name="T14" fmla="*/ 0 w 2736"/>
                      <a:gd name="T15" fmla="*/ 8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828" name="Freeform 200"/>
                  <p:cNvSpPr>
                    <a:spLocks/>
                  </p:cNvSpPr>
                  <p:nvPr/>
                </p:nvSpPr>
                <p:spPr bwMode="hidden">
                  <a:xfrm rot="2028410" flipH="1">
                    <a:off x="3472" y="231"/>
                    <a:ext cx="260" cy="132"/>
                  </a:xfrm>
                  <a:custGeom>
                    <a:avLst/>
                    <a:gdLst>
                      <a:gd name="T0" fmla="*/ 1 w 1769"/>
                      <a:gd name="T1" fmla="*/ 1 h 791"/>
                      <a:gd name="T2" fmla="*/ 71 w 1769"/>
                      <a:gd name="T3" fmla="*/ 9 h 791"/>
                      <a:gd name="T4" fmla="*/ 170 w 1769"/>
                      <a:gd name="T5" fmla="*/ 33 h 791"/>
                      <a:gd name="T6" fmla="*/ 237 w 1769"/>
                      <a:gd name="T7" fmla="*/ 72 h 791"/>
                      <a:gd name="T8" fmla="*/ 258 w 1769"/>
                      <a:gd name="T9" fmla="*/ 102 h 791"/>
                      <a:gd name="T10" fmla="*/ 248 w 1769"/>
                      <a:gd name="T11" fmla="*/ 131 h 791"/>
                      <a:gd name="T12" fmla="*/ 234 w 1769"/>
                      <a:gd name="T13" fmla="*/ 105 h 791"/>
                      <a:gd name="T14" fmla="*/ 204 w 1769"/>
                      <a:gd name="T15" fmla="*/ 76 h 791"/>
                      <a:gd name="T16" fmla="*/ 163 w 1769"/>
                      <a:gd name="T17" fmla="*/ 49 h 791"/>
                      <a:gd name="T18" fmla="*/ 85 w 1769"/>
                      <a:gd name="T19" fmla="*/ 25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777" name="Group 201"/>
                <p:cNvGrpSpPr>
                  <a:grpSpLocks/>
                </p:cNvGrpSpPr>
                <p:nvPr/>
              </p:nvGrpSpPr>
              <p:grpSpPr bwMode="auto">
                <a:xfrm>
                  <a:off x="3554" y="118"/>
                  <a:ext cx="664" cy="349"/>
                  <a:chOff x="3554" y="118"/>
                  <a:chExt cx="664" cy="349"/>
                </a:xfrm>
              </p:grpSpPr>
              <p:sp>
                <p:nvSpPr>
                  <p:cNvPr id="19825" name="Freeform 202"/>
                  <p:cNvSpPr>
                    <a:spLocks/>
                  </p:cNvSpPr>
                  <p:nvPr/>
                </p:nvSpPr>
                <p:spPr bwMode="hidden">
                  <a:xfrm rot="2664424" flipH="1">
                    <a:off x="3727" y="383"/>
                    <a:ext cx="491" cy="84"/>
                  </a:xfrm>
                  <a:custGeom>
                    <a:avLst/>
                    <a:gdLst>
                      <a:gd name="T0" fmla="*/ 0 w 2736"/>
                      <a:gd name="T1" fmla="*/ 84 h 504"/>
                      <a:gd name="T2" fmla="*/ 155 w 2736"/>
                      <a:gd name="T3" fmla="*/ 28 h 504"/>
                      <a:gd name="T4" fmla="*/ 319 w 2736"/>
                      <a:gd name="T5" fmla="*/ 4 h 504"/>
                      <a:gd name="T6" fmla="*/ 491 w 2736"/>
                      <a:gd name="T7" fmla="*/ 4 h 504"/>
                      <a:gd name="T8" fmla="*/ 488 w 2736"/>
                      <a:gd name="T9" fmla="*/ 17 h 504"/>
                      <a:gd name="T10" fmla="*/ 317 w 2736"/>
                      <a:gd name="T11" fmla="*/ 17 h 504"/>
                      <a:gd name="T12" fmla="*/ 117 w 2736"/>
                      <a:gd name="T13" fmla="*/ 49 h 504"/>
                      <a:gd name="T14" fmla="*/ 0 w 2736"/>
                      <a:gd name="T15" fmla="*/ 8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826" name="Freeform 203"/>
                  <p:cNvSpPr>
                    <a:spLocks/>
                  </p:cNvSpPr>
                  <p:nvPr/>
                </p:nvSpPr>
                <p:spPr bwMode="hidden">
                  <a:xfrm rot="2664424" flipH="1">
                    <a:off x="3554" y="118"/>
                    <a:ext cx="264" cy="132"/>
                  </a:xfrm>
                  <a:custGeom>
                    <a:avLst/>
                    <a:gdLst>
                      <a:gd name="T0" fmla="*/ 1 w 1769"/>
                      <a:gd name="T1" fmla="*/ 1 h 791"/>
                      <a:gd name="T2" fmla="*/ 72 w 1769"/>
                      <a:gd name="T3" fmla="*/ 9 h 791"/>
                      <a:gd name="T4" fmla="*/ 173 w 1769"/>
                      <a:gd name="T5" fmla="*/ 33 h 791"/>
                      <a:gd name="T6" fmla="*/ 240 w 1769"/>
                      <a:gd name="T7" fmla="*/ 72 h 791"/>
                      <a:gd name="T8" fmla="*/ 262 w 1769"/>
                      <a:gd name="T9" fmla="*/ 102 h 791"/>
                      <a:gd name="T10" fmla="*/ 252 w 1769"/>
                      <a:gd name="T11" fmla="*/ 131 h 791"/>
                      <a:gd name="T12" fmla="*/ 237 w 1769"/>
                      <a:gd name="T13" fmla="*/ 105 h 791"/>
                      <a:gd name="T14" fmla="*/ 207 w 1769"/>
                      <a:gd name="T15" fmla="*/ 76 h 791"/>
                      <a:gd name="T16" fmla="*/ 166 w 1769"/>
                      <a:gd name="T17" fmla="*/ 49 h 791"/>
                      <a:gd name="T18" fmla="*/ 87 w 1769"/>
                      <a:gd name="T19" fmla="*/ 25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778" name="Group 204"/>
                <p:cNvGrpSpPr>
                  <a:grpSpLocks/>
                </p:cNvGrpSpPr>
                <p:nvPr/>
              </p:nvGrpSpPr>
              <p:grpSpPr bwMode="auto">
                <a:xfrm>
                  <a:off x="3784" y="30"/>
                  <a:ext cx="305" cy="593"/>
                  <a:chOff x="1633" y="104"/>
                  <a:chExt cx="778" cy="1512"/>
                </a:xfrm>
              </p:grpSpPr>
              <p:sp>
                <p:nvSpPr>
                  <p:cNvPr id="19823" name="Freeform 205"/>
                  <p:cNvSpPr>
                    <a:spLocks/>
                  </p:cNvSpPr>
                  <p:nvPr/>
                </p:nvSpPr>
                <p:spPr bwMode="hidden">
                  <a:xfrm rot="3473776" flipH="1">
                    <a:off x="1754" y="958"/>
                    <a:ext cx="1100" cy="215"/>
                  </a:xfrm>
                  <a:custGeom>
                    <a:avLst/>
                    <a:gdLst>
                      <a:gd name="T0" fmla="*/ 0 w 2736"/>
                      <a:gd name="T1" fmla="*/ 215 h 504"/>
                      <a:gd name="T2" fmla="*/ 347 w 2736"/>
                      <a:gd name="T3" fmla="*/ 72 h 504"/>
                      <a:gd name="T4" fmla="*/ 714 w 2736"/>
                      <a:gd name="T5" fmla="*/ 10 h 504"/>
                      <a:gd name="T6" fmla="*/ 1100 w 2736"/>
                      <a:gd name="T7" fmla="*/ 10 h 504"/>
                      <a:gd name="T8" fmla="*/ 1094 w 2736"/>
                      <a:gd name="T9" fmla="*/ 44 h 504"/>
                      <a:gd name="T10" fmla="*/ 709 w 2736"/>
                      <a:gd name="T11" fmla="*/ 44 h 504"/>
                      <a:gd name="T12" fmla="*/ 263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824" name="Freeform 206"/>
                  <p:cNvSpPr>
                    <a:spLocks/>
                  </p:cNvSpPr>
                  <p:nvPr/>
                </p:nvSpPr>
                <p:spPr bwMode="hidden">
                  <a:xfrm rot="3473776" flipH="1">
                    <a:off x="1506" y="231"/>
                    <a:ext cx="591" cy="338"/>
                  </a:xfrm>
                  <a:custGeom>
                    <a:avLst/>
                    <a:gdLst>
                      <a:gd name="T0" fmla="*/ 2 w 1769"/>
                      <a:gd name="T1" fmla="*/ 3 h 791"/>
                      <a:gd name="T2" fmla="*/ 162 w 1769"/>
                      <a:gd name="T3" fmla="*/ 24 h 791"/>
                      <a:gd name="T4" fmla="*/ 387 w 1769"/>
                      <a:gd name="T5" fmla="*/ 85 h 791"/>
                      <a:gd name="T6" fmla="*/ 538 w 1769"/>
                      <a:gd name="T7" fmla="*/ 185 h 791"/>
                      <a:gd name="T8" fmla="*/ 587 w 1769"/>
                      <a:gd name="T9" fmla="*/ 260 h 791"/>
                      <a:gd name="T10" fmla="*/ 564 w 1769"/>
                      <a:gd name="T11" fmla="*/ 336 h 791"/>
                      <a:gd name="T12" fmla="*/ 531 w 1769"/>
                      <a:gd name="T13" fmla="*/ 270 h 791"/>
                      <a:gd name="T14" fmla="*/ 464 w 1769"/>
                      <a:gd name="T15" fmla="*/ 194 h 791"/>
                      <a:gd name="T16" fmla="*/ 371 w 1769"/>
                      <a:gd name="T17" fmla="*/ 126 h 791"/>
                      <a:gd name="T18" fmla="*/ 194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779" name="Group 207"/>
                <p:cNvGrpSpPr>
                  <a:grpSpLocks/>
                </p:cNvGrpSpPr>
                <p:nvPr/>
              </p:nvGrpSpPr>
              <p:grpSpPr bwMode="auto">
                <a:xfrm>
                  <a:off x="3903" y="0"/>
                  <a:ext cx="248" cy="601"/>
                  <a:chOff x="1935" y="28"/>
                  <a:chExt cx="634" cy="1534"/>
                </a:xfrm>
              </p:grpSpPr>
              <p:sp>
                <p:nvSpPr>
                  <p:cNvPr id="19821" name="Freeform 208"/>
                  <p:cNvSpPr>
                    <a:spLocks/>
                  </p:cNvSpPr>
                  <p:nvPr/>
                </p:nvSpPr>
                <p:spPr bwMode="hidden">
                  <a:xfrm rot="4126480" flipH="1">
                    <a:off x="1931" y="924"/>
                    <a:ext cx="1061" cy="215"/>
                  </a:xfrm>
                  <a:custGeom>
                    <a:avLst/>
                    <a:gdLst>
                      <a:gd name="T0" fmla="*/ 0 w 2736"/>
                      <a:gd name="T1" fmla="*/ 215 h 504"/>
                      <a:gd name="T2" fmla="*/ 335 w 2736"/>
                      <a:gd name="T3" fmla="*/ 72 h 504"/>
                      <a:gd name="T4" fmla="*/ 689 w 2736"/>
                      <a:gd name="T5" fmla="*/ 10 h 504"/>
                      <a:gd name="T6" fmla="*/ 1061 w 2736"/>
                      <a:gd name="T7" fmla="*/ 10 h 504"/>
                      <a:gd name="T8" fmla="*/ 1055 w 2736"/>
                      <a:gd name="T9" fmla="*/ 44 h 504"/>
                      <a:gd name="T10" fmla="*/ 684 w 2736"/>
                      <a:gd name="T11" fmla="*/ 44 h 504"/>
                      <a:gd name="T12" fmla="*/ 254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822" name="Freeform 209"/>
                  <p:cNvSpPr>
                    <a:spLocks/>
                  </p:cNvSpPr>
                  <p:nvPr/>
                </p:nvSpPr>
                <p:spPr bwMode="hidden">
                  <a:xfrm rot="4126480" flipH="1">
                    <a:off x="1819" y="144"/>
                    <a:ext cx="570" cy="338"/>
                  </a:xfrm>
                  <a:custGeom>
                    <a:avLst/>
                    <a:gdLst>
                      <a:gd name="T0" fmla="*/ 2 w 1769"/>
                      <a:gd name="T1" fmla="*/ 3 h 791"/>
                      <a:gd name="T2" fmla="*/ 156 w 1769"/>
                      <a:gd name="T3" fmla="*/ 24 h 791"/>
                      <a:gd name="T4" fmla="*/ 373 w 1769"/>
                      <a:gd name="T5" fmla="*/ 85 h 791"/>
                      <a:gd name="T6" fmla="*/ 519 w 1769"/>
                      <a:gd name="T7" fmla="*/ 185 h 791"/>
                      <a:gd name="T8" fmla="*/ 566 w 1769"/>
                      <a:gd name="T9" fmla="*/ 260 h 791"/>
                      <a:gd name="T10" fmla="*/ 544 w 1769"/>
                      <a:gd name="T11" fmla="*/ 336 h 791"/>
                      <a:gd name="T12" fmla="*/ 512 w 1769"/>
                      <a:gd name="T13" fmla="*/ 270 h 791"/>
                      <a:gd name="T14" fmla="*/ 448 w 1769"/>
                      <a:gd name="T15" fmla="*/ 194 h 791"/>
                      <a:gd name="T16" fmla="*/ 357 w 1769"/>
                      <a:gd name="T17" fmla="*/ 126 h 791"/>
                      <a:gd name="T18" fmla="*/ 18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780" name="Group 210"/>
                <p:cNvGrpSpPr>
                  <a:grpSpLocks/>
                </p:cNvGrpSpPr>
                <p:nvPr/>
              </p:nvGrpSpPr>
              <p:grpSpPr bwMode="auto">
                <a:xfrm>
                  <a:off x="4251" y="252"/>
                  <a:ext cx="723" cy="222"/>
                  <a:chOff x="2822" y="672"/>
                  <a:chExt cx="1845" cy="566"/>
                </a:xfrm>
              </p:grpSpPr>
              <p:sp>
                <p:nvSpPr>
                  <p:cNvPr id="19819" name="Freeform 211"/>
                  <p:cNvSpPr>
                    <a:spLocks/>
                  </p:cNvSpPr>
                  <p:nvPr/>
                </p:nvSpPr>
                <p:spPr bwMode="hidden">
                  <a:xfrm rot="-1325434">
                    <a:off x="2822" y="1023"/>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820" name="Freeform 212"/>
                  <p:cNvSpPr>
                    <a:spLocks/>
                  </p:cNvSpPr>
                  <p:nvPr/>
                </p:nvSpPr>
                <p:spPr bwMode="hidden">
                  <a:xfrm rot="-1325434">
                    <a:off x="4005" y="672"/>
                    <a:ext cx="662" cy="338"/>
                  </a:xfrm>
                  <a:custGeom>
                    <a:avLst/>
                    <a:gdLst>
                      <a:gd name="T0" fmla="*/ 2 w 1769"/>
                      <a:gd name="T1" fmla="*/ 3 h 791"/>
                      <a:gd name="T2" fmla="*/ 181 w 1769"/>
                      <a:gd name="T3" fmla="*/ 24 h 791"/>
                      <a:gd name="T4" fmla="*/ 433 w 1769"/>
                      <a:gd name="T5" fmla="*/ 85 h 791"/>
                      <a:gd name="T6" fmla="*/ 603 w 1769"/>
                      <a:gd name="T7" fmla="*/ 185 h 791"/>
                      <a:gd name="T8" fmla="*/ 657 w 1769"/>
                      <a:gd name="T9" fmla="*/ 260 h 791"/>
                      <a:gd name="T10" fmla="*/ 632 w 1769"/>
                      <a:gd name="T11" fmla="*/ 336 h 791"/>
                      <a:gd name="T12" fmla="*/ 595 w 1769"/>
                      <a:gd name="T13" fmla="*/ 270 h 791"/>
                      <a:gd name="T14" fmla="*/ 520 w 1769"/>
                      <a:gd name="T15" fmla="*/ 194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781" name="Group 213"/>
                <p:cNvGrpSpPr>
                  <a:grpSpLocks/>
                </p:cNvGrpSpPr>
                <p:nvPr/>
              </p:nvGrpSpPr>
              <p:grpSpPr bwMode="auto">
                <a:xfrm>
                  <a:off x="4196" y="163"/>
                  <a:ext cx="699" cy="282"/>
                  <a:chOff x="2683" y="445"/>
                  <a:chExt cx="1781" cy="717"/>
                </a:xfrm>
              </p:grpSpPr>
              <p:sp>
                <p:nvSpPr>
                  <p:cNvPr id="19817" name="Freeform 214"/>
                  <p:cNvSpPr>
                    <a:spLocks/>
                  </p:cNvSpPr>
                  <p:nvPr/>
                </p:nvSpPr>
                <p:spPr bwMode="hidden">
                  <a:xfrm rot="-1921064">
                    <a:off x="2683" y="947"/>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818" name="Freeform 215"/>
                  <p:cNvSpPr>
                    <a:spLocks/>
                  </p:cNvSpPr>
                  <p:nvPr/>
                </p:nvSpPr>
                <p:spPr bwMode="hidden">
                  <a:xfrm rot="-1921064">
                    <a:off x="3802" y="445"/>
                    <a:ext cx="662" cy="338"/>
                  </a:xfrm>
                  <a:custGeom>
                    <a:avLst/>
                    <a:gdLst>
                      <a:gd name="T0" fmla="*/ 2 w 1769"/>
                      <a:gd name="T1" fmla="*/ 3 h 791"/>
                      <a:gd name="T2" fmla="*/ 181 w 1769"/>
                      <a:gd name="T3" fmla="*/ 24 h 791"/>
                      <a:gd name="T4" fmla="*/ 433 w 1769"/>
                      <a:gd name="T5" fmla="*/ 85 h 791"/>
                      <a:gd name="T6" fmla="*/ 603 w 1769"/>
                      <a:gd name="T7" fmla="*/ 185 h 791"/>
                      <a:gd name="T8" fmla="*/ 657 w 1769"/>
                      <a:gd name="T9" fmla="*/ 260 h 791"/>
                      <a:gd name="T10" fmla="*/ 632 w 1769"/>
                      <a:gd name="T11" fmla="*/ 336 h 791"/>
                      <a:gd name="T12" fmla="*/ 595 w 1769"/>
                      <a:gd name="T13" fmla="*/ 270 h 791"/>
                      <a:gd name="T14" fmla="*/ 520 w 1769"/>
                      <a:gd name="T15" fmla="*/ 194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sp>
              <p:nvSpPr>
                <p:cNvPr id="19782" name="Freeform 216"/>
                <p:cNvSpPr>
                  <a:spLocks/>
                </p:cNvSpPr>
                <p:nvPr/>
              </p:nvSpPr>
              <p:spPr bwMode="hidden">
                <a:xfrm rot="4578755" flipH="1">
                  <a:off x="3968" y="372"/>
                  <a:ext cx="403" cy="57"/>
                </a:xfrm>
                <a:custGeom>
                  <a:avLst/>
                  <a:gdLst>
                    <a:gd name="T0" fmla="*/ 0 w 2736"/>
                    <a:gd name="T1" fmla="*/ 57 h 504"/>
                    <a:gd name="T2" fmla="*/ 127 w 2736"/>
                    <a:gd name="T3" fmla="*/ 19 h 504"/>
                    <a:gd name="T4" fmla="*/ 262 w 2736"/>
                    <a:gd name="T5" fmla="*/ 3 h 504"/>
                    <a:gd name="T6" fmla="*/ 403 w 2736"/>
                    <a:gd name="T7" fmla="*/ 3 h 504"/>
                    <a:gd name="T8" fmla="*/ 401 w 2736"/>
                    <a:gd name="T9" fmla="*/ 12 h 504"/>
                    <a:gd name="T10" fmla="*/ 260 w 2736"/>
                    <a:gd name="T11" fmla="*/ 12 h 504"/>
                    <a:gd name="T12" fmla="*/ 96 w 2736"/>
                    <a:gd name="T13" fmla="*/ 33 h 504"/>
                    <a:gd name="T14" fmla="*/ 0 w 2736"/>
                    <a:gd name="T15" fmla="*/ 5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783" name="Freeform 217"/>
                <p:cNvSpPr>
                  <a:spLocks/>
                </p:cNvSpPr>
                <p:nvPr/>
              </p:nvSpPr>
              <p:spPr bwMode="hidden">
                <a:xfrm rot="4578755" flipH="1">
                  <a:off x="3977" y="77"/>
                  <a:ext cx="216" cy="90"/>
                </a:xfrm>
                <a:custGeom>
                  <a:avLst/>
                  <a:gdLst>
                    <a:gd name="T0" fmla="*/ 1 w 1769"/>
                    <a:gd name="T1" fmla="*/ 1 h 791"/>
                    <a:gd name="T2" fmla="*/ 59 w 1769"/>
                    <a:gd name="T3" fmla="*/ 6 h 791"/>
                    <a:gd name="T4" fmla="*/ 141 w 1769"/>
                    <a:gd name="T5" fmla="*/ 23 h 791"/>
                    <a:gd name="T6" fmla="*/ 197 w 1769"/>
                    <a:gd name="T7" fmla="*/ 49 h 791"/>
                    <a:gd name="T8" fmla="*/ 214 w 1769"/>
                    <a:gd name="T9" fmla="*/ 69 h 791"/>
                    <a:gd name="T10" fmla="*/ 206 w 1769"/>
                    <a:gd name="T11" fmla="*/ 90 h 791"/>
                    <a:gd name="T12" fmla="*/ 194 w 1769"/>
                    <a:gd name="T13" fmla="*/ 72 h 791"/>
                    <a:gd name="T14" fmla="*/ 170 w 1769"/>
                    <a:gd name="T15" fmla="*/ 52 h 791"/>
                    <a:gd name="T16" fmla="*/ 135 w 1769"/>
                    <a:gd name="T17" fmla="*/ 34 h 791"/>
                    <a:gd name="T18" fmla="*/ 71 w 1769"/>
                    <a:gd name="T19" fmla="*/ 17 h 791"/>
                    <a:gd name="T20" fmla="*/ 0 w 1769"/>
                    <a:gd name="T21" fmla="*/ 9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nvGrpSpPr>
                <p:cNvPr id="19784" name="Group 218"/>
                <p:cNvGrpSpPr>
                  <a:grpSpLocks/>
                </p:cNvGrpSpPr>
                <p:nvPr/>
              </p:nvGrpSpPr>
              <p:grpSpPr bwMode="auto">
                <a:xfrm>
                  <a:off x="4242" y="5"/>
                  <a:ext cx="251" cy="596"/>
                  <a:chOff x="2800" y="41"/>
                  <a:chExt cx="640" cy="1520"/>
                </a:xfrm>
              </p:grpSpPr>
              <p:sp>
                <p:nvSpPr>
                  <p:cNvPr id="19815" name="Freeform 219"/>
                  <p:cNvSpPr>
                    <a:spLocks/>
                  </p:cNvSpPr>
                  <p:nvPr/>
                </p:nvSpPr>
                <p:spPr bwMode="hidden">
                  <a:xfrm rot="-3857755">
                    <a:off x="2361" y="938"/>
                    <a:ext cx="1062" cy="184"/>
                  </a:xfrm>
                  <a:custGeom>
                    <a:avLst/>
                    <a:gdLst>
                      <a:gd name="T0" fmla="*/ 0 w 2736"/>
                      <a:gd name="T1" fmla="*/ 184 h 504"/>
                      <a:gd name="T2" fmla="*/ 335 w 2736"/>
                      <a:gd name="T3" fmla="*/ 61 h 504"/>
                      <a:gd name="T4" fmla="*/ 689 w 2736"/>
                      <a:gd name="T5" fmla="*/ 9 h 504"/>
                      <a:gd name="T6" fmla="*/ 1062 w 2736"/>
                      <a:gd name="T7" fmla="*/ 9 h 504"/>
                      <a:gd name="T8" fmla="*/ 1056 w 2736"/>
                      <a:gd name="T9" fmla="*/ 38 h 504"/>
                      <a:gd name="T10" fmla="*/ 685 w 2736"/>
                      <a:gd name="T11" fmla="*/ 38 h 504"/>
                      <a:gd name="T12" fmla="*/ 254 w 2736"/>
                      <a:gd name="T13" fmla="*/ 107 h 504"/>
                      <a:gd name="T14" fmla="*/ 0 w 2736"/>
                      <a:gd name="T15" fmla="*/ 18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816" name="Freeform 220"/>
                  <p:cNvSpPr>
                    <a:spLocks/>
                  </p:cNvSpPr>
                  <p:nvPr/>
                </p:nvSpPr>
                <p:spPr bwMode="hidden">
                  <a:xfrm rot="-3857755">
                    <a:off x="3011" y="181"/>
                    <a:ext cx="570" cy="289"/>
                  </a:xfrm>
                  <a:custGeom>
                    <a:avLst/>
                    <a:gdLst>
                      <a:gd name="T0" fmla="*/ 2 w 1769"/>
                      <a:gd name="T1" fmla="*/ 3 h 791"/>
                      <a:gd name="T2" fmla="*/ 156 w 1769"/>
                      <a:gd name="T3" fmla="*/ 20 h 791"/>
                      <a:gd name="T4" fmla="*/ 373 w 1769"/>
                      <a:gd name="T5" fmla="*/ 73 h 791"/>
                      <a:gd name="T6" fmla="*/ 519 w 1769"/>
                      <a:gd name="T7" fmla="*/ 158 h 791"/>
                      <a:gd name="T8" fmla="*/ 566 w 1769"/>
                      <a:gd name="T9" fmla="*/ 223 h 791"/>
                      <a:gd name="T10" fmla="*/ 544 w 1769"/>
                      <a:gd name="T11" fmla="*/ 288 h 791"/>
                      <a:gd name="T12" fmla="*/ 512 w 1769"/>
                      <a:gd name="T13" fmla="*/ 231 h 791"/>
                      <a:gd name="T14" fmla="*/ 448 w 1769"/>
                      <a:gd name="T15" fmla="*/ 166 h 791"/>
                      <a:gd name="T16" fmla="*/ 357 w 1769"/>
                      <a:gd name="T17" fmla="*/ 108 h 791"/>
                      <a:gd name="T18" fmla="*/ 187 w 1769"/>
                      <a:gd name="T19" fmla="*/ 56 h 791"/>
                      <a:gd name="T20" fmla="*/ 0 w 1769"/>
                      <a:gd name="T21" fmla="*/ 28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785" name="Group 221"/>
                <p:cNvGrpSpPr>
                  <a:grpSpLocks/>
                </p:cNvGrpSpPr>
                <p:nvPr/>
              </p:nvGrpSpPr>
              <p:grpSpPr bwMode="auto">
                <a:xfrm>
                  <a:off x="4295" y="53"/>
                  <a:ext cx="398" cy="574"/>
                  <a:chOff x="2934" y="163"/>
                  <a:chExt cx="1017" cy="1464"/>
                </a:xfrm>
              </p:grpSpPr>
              <p:sp>
                <p:nvSpPr>
                  <p:cNvPr id="19813" name="Freeform 222"/>
                  <p:cNvSpPr>
                    <a:spLocks/>
                  </p:cNvSpPr>
                  <p:nvPr/>
                </p:nvSpPr>
                <p:spPr bwMode="hidden">
                  <a:xfrm rot="-2777260">
                    <a:off x="2491" y="915"/>
                    <a:ext cx="1155" cy="270"/>
                  </a:xfrm>
                  <a:custGeom>
                    <a:avLst/>
                    <a:gdLst>
                      <a:gd name="T0" fmla="*/ 0 w 2736"/>
                      <a:gd name="T1" fmla="*/ 270 h 504"/>
                      <a:gd name="T2" fmla="*/ 365 w 2736"/>
                      <a:gd name="T3" fmla="*/ 90 h 504"/>
                      <a:gd name="T4" fmla="*/ 750 w 2736"/>
                      <a:gd name="T5" fmla="*/ 13 h 504"/>
                      <a:gd name="T6" fmla="*/ 1155 w 2736"/>
                      <a:gd name="T7" fmla="*/ 13 h 504"/>
                      <a:gd name="T8" fmla="*/ 1148 w 2736"/>
                      <a:gd name="T9" fmla="*/ 55 h 504"/>
                      <a:gd name="T10" fmla="*/ 745 w 2736"/>
                      <a:gd name="T11" fmla="*/ 55 h 504"/>
                      <a:gd name="T12" fmla="*/ 276 w 2736"/>
                      <a:gd name="T13" fmla="*/ 156 h 504"/>
                      <a:gd name="T14" fmla="*/ 0 w 2736"/>
                      <a:gd name="T15" fmla="*/ 27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814" name="Freeform 223"/>
                  <p:cNvSpPr>
                    <a:spLocks/>
                  </p:cNvSpPr>
                  <p:nvPr/>
                </p:nvSpPr>
                <p:spPr bwMode="hidden">
                  <a:xfrm rot="-2777260">
                    <a:off x="3430" y="261"/>
                    <a:ext cx="620" cy="423"/>
                  </a:xfrm>
                  <a:custGeom>
                    <a:avLst/>
                    <a:gdLst>
                      <a:gd name="T0" fmla="*/ 2 w 1769"/>
                      <a:gd name="T1" fmla="*/ 4 h 791"/>
                      <a:gd name="T2" fmla="*/ 170 w 1769"/>
                      <a:gd name="T3" fmla="*/ 30 h 791"/>
                      <a:gd name="T4" fmla="*/ 406 w 1769"/>
                      <a:gd name="T5" fmla="*/ 107 h 791"/>
                      <a:gd name="T6" fmla="*/ 565 w 1769"/>
                      <a:gd name="T7" fmla="*/ 231 h 791"/>
                      <a:gd name="T8" fmla="*/ 615 w 1769"/>
                      <a:gd name="T9" fmla="*/ 326 h 791"/>
                      <a:gd name="T10" fmla="*/ 592 w 1769"/>
                      <a:gd name="T11" fmla="*/ 421 h 791"/>
                      <a:gd name="T12" fmla="*/ 557 w 1769"/>
                      <a:gd name="T13" fmla="*/ 338 h 791"/>
                      <a:gd name="T14" fmla="*/ 487 w 1769"/>
                      <a:gd name="T15" fmla="*/ 243 h 791"/>
                      <a:gd name="T16" fmla="*/ 389 w 1769"/>
                      <a:gd name="T17" fmla="*/ 158 h 791"/>
                      <a:gd name="T18" fmla="*/ 204 w 1769"/>
                      <a:gd name="T19" fmla="*/ 81 h 791"/>
                      <a:gd name="T20" fmla="*/ 0 w 1769"/>
                      <a:gd name="T21" fmla="*/ 41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786" name="Group 224"/>
                <p:cNvGrpSpPr>
                  <a:grpSpLocks/>
                </p:cNvGrpSpPr>
                <p:nvPr/>
              </p:nvGrpSpPr>
              <p:grpSpPr bwMode="auto">
                <a:xfrm>
                  <a:off x="4215" y="2"/>
                  <a:ext cx="95" cy="567"/>
                  <a:chOff x="2730" y="32"/>
                  <a:chExt cx="243" cy="1448"/>
                </a:xfrm>
              </p:grpSpPr>
              <p:sp>
                <p:nvSpPr>
                  <p:cNvPr id="19811" name="Freeform 225"/>
                  <p:cNvSpPr>
                    <a:spLocks/>
                  </p:cNvSpPr>
                  <p:nvPr/>
                </p:nvSpPr>
                <p:spPr bwMode="hidden">
                  <a:xfrm rot="-4903748">
                    <a:off x="2296" y="960"/>
                    <a:ext cx="954" cy="86"/>
                  </a:xfrm>
                  <a:custGeom>
                    <a:avLst/>
                    <a:gdLst>
                      <a:gd name="T0" fmla="*/ 0 w 2736"/>
                      <a:gd name="T1" fmla="*/ 86 h 504"/>
                      <a:gd name="T2" fmla="*/ 301 w 2736"/>
                      <a:gd name="T3" fmla="*/ 29 h 504"/>
                      <a:gd name="T4" fmla="*/ 619 w 2736"/>
                      <a:gd name="T5" fmla="*/ 4 h 504"/>
                      <a:gd name="T6" fmla="*/ 954 w 2736"/>
                      <a:gd name="T7" fmla="*/ 4 h 504"/>
                      <a:gd name="T8" fmla="*/ 948 w 2736"/>
                      <a:gd name="T9" fmla="*/ 18 h 504"/>
                      <a:gd name="T10" fmla="*/ 615 w 2736"/>
                      <a:gd name="T11" fmla="*/ 18 h 504"/>
                      <a:gd name="T12" fmla="*/ 228 w 2736"/>
                      <a:gd name="T13" fmla="*/ 50 h 504"/>
                      <a:gd name="T14" fmla="*/ 0 w 2736"/>
                      <a:gd name="T15" fmla="*/ 8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812" name="Freeform 226"/>
                  <p:cNvSpPr>
                    <a:spLocks/>
                  </p:cNvSpPr>
                  <p:nvPr/>
                </p:nvSpPr>
                <p:spPr bwMode="hidden">
                  <a:xfrm rot="-4903748">
                    <a:off x="2650" y="220"/>
                    <a:ext cx="512" cy="135"/>
                  </a:xfrm>
                  <a:custGeom>
                    <a:avLst/>
                    <a:gdLst>
                      <a:gd name="T0" fmla="*/ 1 w 1769"/>
                      <a:gd name="T1" fmla="*/ 1 h 791"/>
                      <a:gd name="T2" fmla="*/ 140 w 1769"/>
                      <a:gd name="T3" fmla="*/ 10 h 791"/>
                      <a:gd name="T4" fmla="*/ 335 w 1769"/>
                      <a:gd name="T5" fmla="*/ 34 h 791"/>
                      <a:gd name="T6" fmla="*/ 466 w 1769"/>
                      <a:gd name="T7" fmla="*/ 74 h 791"/>
                      <a:gd name="T8" fmla="*/ 508 w 1769"/>
                      <a:gd name="T9" fmla="*/ 104 h 791"/>
                      <a:gd name="T10" fmla="*/ 489 w 1769"/>
                      <a:gd name="T11" fmla="*/ 134 h 791"/>
                      <a:gd name="T12" fmla="*/ 460 w 1769"/>
                      <a:gd name="T13" fmla="*/ 108 h 791"/>
                      <a:gd name="T14" fmla="*/ 402 w 1769"/>
                      <a:gd name="T15" fmla="*/ 77 h 791"/>
                      <a:gd name="T16" fmla="*/ 321 w 1769"/>
                      <a:gd name="T17" fmla="*/ 51 h 791"/>
                      <a:gd name="T18" fmla="*/ 168 w 1769"/>
                      <a:gd name="T19" fmla="*/ 26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787" name="Group 227"/>
                <p:cNvGrpSpPr>
                  <a:grpSpLocks/>
                </p:cNvGrpSpPr>
                <p:nvPr/>
              </p:nvGrpSpPr>
              <p:grpSpPr bwMode="auto">
                <a:xfrm>
                  <a:off x="3514" y="683"/>
                  <a:ext cx="425" cy="960"/>
                  <a:chOff x="943" y="1769"/>
                  <a:chExt cx="1085" cy="2450"/>
                </a:xfrm>
              </p:grpSpPr>
              <p:sp>
                <p:nvSpPr>
                  <p:cNvPr id="19809" name="Freeform 228"/>
                  <p:cNvSpPr>
                    <a:spLocks/>
                  </p:cNvSpPr>
                  <p:nvPr/>
                </p:nvSpPr>
                <p:spPr bwMode="hidden">
                  <a:xfrm rot="18335692" flipH="1">
                    <a:off x="1010" y="2475"/>
                    <a:ext cx="1724" cy="312"/>
                  </a:xfrm>
                  <a:custGeom>
                    <a:avLst/>
                    <a:gdLst>
                      <a:gd name="T0" fmla="*/ 0 w 2736"/>
                      <a:gd name="T1" fmla="*/ 312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810" name="Freeform 229"/>
                  <p:cNvSpPr>
                    <a:spLocks/>
                  </p:cNvSpPr>
                  <p:nvPr/>
                </p:nvSpPr>
                <p:spPr bwMode="hidden">
                  <a:xfrm rot="18335692" flipH="1">
                    <a:off x="725" y="3512"/>
                    <a:ext cx="925" cy="490"/>
                  </a:xfrm>
                  <a:custGeom>
                    <a:avLst/>
                    <a:gdLst>
                      <a:gd name="T0" fmla="*/ 3 w 1769"/>
                      <a:gd name="T1" fmla="*/ 5 h 791"/>
                      <a:gd name="T2" fmla="*/ 254 w 1769"/>
                      <a:gd name="T3" fmla="*/ 35 h 791"/>
                      <a:gd name="T4" fmla="*/ 605 w 1769"/>
                      <a:gd name="T5" fmla="*/ 124 h 791"/>
                      <a:gd name="T6" fmla="*/ 842 w 1769"/>
                      <a:gd name="T7" fmla="*/ 268 h 791"/>
                      <a:gd name="T8" fmla="*/ 918 w 1769"/>
                      <a:gd name="T9" fmla="*/ 377 h 791"/>
                      <a:gd name="T10" fmla="*/ 883 w 1769"/>
                      <a:gd name="T11" fmla="*/ 488 h 791"/>
                      <a:gd name="T12" fmla="*/ 831 w 1769"/>
                      <a:gd name="T13" fmla="*/ 392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788" name="Group 230"/>
                <p:cNvGrpSpPr>
                  <a:grpSpLocks/>
                </p:cNvGrpSpPr>
                <p:nvPr/>
              </p:nvGrpSpPr>
              <p:grpSpPr bwMode="auto">
                <a:xfrm>
                  <a:off x="3715" y="748"/>
                  <a:ext cx="300" cy="930"/>
                  <a:chOff x="1455" y="1936"/>
                  <a:chExt cx="766" cy="2373"/>
                </a:xfrm>
              </p:grpSpPr>
              <p:sp>
                <p:nvSpPr>
                  <p:cNvPr id="19807" name="Freeform 231"/>
                  <p:cNvSpPr>
                    <a:spLocks/>
                  </p:cNvSpPr>
                  <p:nvPr/>
                </p:nvSpPr>
                <p:spPr bwMode="hidden">
                  <a:xfrm rot="17542885" flipH="1">
                    <a:off x="1267" y="2578"/>
                    <a:ext cx="1595" cy="312"/>
                  </a:xfrm>
                  <a:custGeom>
                    <a:avLst/>
                    <a:gdLst>
                      <a:gd name="T0" fmla="*/ 0 w 2736"/>
                      <a:gd name="T1" fmla="*/ 312 h 504"/>
                      <a:gd name="T2" fmla="*/ 504 w 2736"/>
                      <a:gd name="T3" fmla="*/ 104 h 504"/>
                      <a:gd name="T4" fmla="*/ 1035 w 2736"/>
                      <a:gd name="T5" fmla="*/ 15 h 504"/>
                      <a:gd name="T6" fmla="*/ 1595 w 2736"/>
                      <a:gd name="T7" fmla="*/ 15 h 504"/>
                      <a:gd name="T8" fmla="*/ 1586 w 2736"/>
                      <a:gd name="T9" fmla="*/ 64 h 504"/>
                      <a:gd name="T10" fmla="*/ 1028 w 2736"/>
                      <a:gd name="T11" fmla="*/ 64 h 504"/>
                      <a:gd name="T12" fmla="*/ 381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808" name="Freeform 232"/>
                  <p:cNvSpPr>
                    <a:spLocks/>
                  </p:cNvSpPr>
                  <p:nvPr/>
                </p:nvSpPr>
                <p:spPr bwMode="hidden">
                  <a:xfrm rot="17542885" flipH="1">
                    <a:off x="1272" y="3636"/>
                    <a:ext cx="856" cy="490"/>
                  </a:xfrm>
                  <a:custGeom>
                    <a:avLst/>
                    <a:gdLst>
                      <a:gd name="T0" fmla="*/ 2 w 1769"/>
                      <a:gd name="T1" fmla="*/ 5 h 791"/>
                      <a:gd name="T2" fmla="*/ 235 w 1769"/>
                      <a:gd name="T3" fmla="*/ 35 h 791"/>
                      <a:gd name="T4" fmla="*/ 560 w 1769"/>
                      <a:gd name="T5" fmla="*/ 124 h 791"/>
                      <a:gd name="T6" fmla="*/ 780 w 1769"/>
                      <a:gd name="T7" fmla="*/ 268 h 791"/>
                      <a:gd name="T8" fmla="*/ 850 w 1769"/>
                      <a:gd name="T9" fmla="*/ 377 h 791"/>
                      <a:gd name="T10" fmla="*/ 817 w 1769"/>
                      <a:gd name="T11" fmla="*/ 488 h 791"/>
                      <a:gd name="T12" fmla="*/ 769 w 1769"/>
                      <a:gd name="T13" fmla="*/ 392 h 791"/>
                      <a:gd name="T14" fmla="*/ 672 w 1769"/>
                      <a:gd name="T15" fmla="*/ 281 h 791"/>
                      <a:gd name="T16" fmla="*/ 537 w 1769"/>
                      <a:gd name="T17" fmla="*/ 183 h 791"/>
                      <a:gd name="T18" fmla="*/ 281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789" name="Group 233"/>
                <p:cNvGrpSpPr>
                  <a:grpSpLocks/>
                </p:cNvGrpSpPr>
                <p:nvPr/>
              </p:nvGrpSpPr>
              <p:grpSpPr bwMode="auto">
                <a:xfrm rot="88588">
                  <a:off x="3923" y="769"/>
                  <a:ext cx="180" cy="913"/>
                  <a:chOff x="1956" y="1990"/>
                  <a:chExt cx="492" cy="2604"/>
                </a:xfrm>
              </p:grpSpPr>
              <p:sp>
                <p:nvSpPr>
                  <p:cNvPr id="19805" name="Freeform 234"/>
                  <p:cNvSpPr>
                    <a:spLocks/>
                  </p:cNvSpPr>
                  <p:nvPr/>
                </p:nvSpPr>
                <p:spPr bwMode="hidden">
                  <a:xfrm rot="16782062" flipH="1">
                    <a:off x="1442" y="2695"/>
                    <a:ext cx="1711" cy="301"/>
                  </a:xfrm>
                  <a:custGeom>
                    <a:avLst/>
                    <a:gdLst>
                      <a:gd name="T0" fmla="*/ 0 w 2736"/>
                      <a:gd name="T1" fmla="*/ 301 h 504"/>
                      <a:gd name="T2" fmla="*/ 540 w 2736"/>
                      <a:gd name="T3" fmla="*/ 100 h 504"/>
                      <a:gd name="T4" fmla="*/ 1111 w 2736"/>
                      <a:gd name="T5" fmla="*/ 14 h 504"/>
                      <a:gd name="T6" fmla="*/ 1711 w 2736"/>
                      <a:gd name="T7" fmla="*/ 14 h 504"/>
                      <a:gd name="T8" fmla="*/ 1701 w 2736"/>
                      <a:gd name="T9" fmla="*/ 62 h 504"/>
                      <a:gd name="T10" fmla="*/ 1103 w 2736"/>
                      <a:gd name="T11" fmla="*/ 62 h 504"/>
                      <a:gd name="T12" fmla="*/ 409 w 2736"/>
                      <a:gd name="T13" fmla="*/ 174 h 504"/>
                      <a:gd name="T14" fmla="*/ 0 w 2736"/>
                      <a:gd name="T15" fmla="*/ 30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806" name="Freeform 235"/>
                  <p:cNvSpPr>
                    <a:spLocks/>
                  </p:cNvSpPr>
                  <p:nvPr/>
                </p:nvSpPr>
                <p:spPr bwMode="hidden">
                  <a:xfrm rot="16782062" flipH="1">
                    <a:off x="1734" y="3898"/>
                    <a:ext cx="918" cy="473"/>
                  </a:xfrm>
                  <a:custGeom>
                    <a:avLst/>
                    <a:gdLst>
                      <a:gd name="T0" fmla="*/ 3 w 1769"/>
                      <a:gd name="T1" fmla="*/ 5 h 791"/>
                      <a:gd name="T2" fmla="*/ 252 w 1769"/>
                      <a:gd name="T3" fmla="*/ 33 h 791"/>
                      <a:gd name="T4" fmla="*/ 600 w 1769"/>
                      <a:gd name="T5" fmla="*/ 120 h 791"/>
                      <a:gd name="T6" fmla="*/ 836 w 1769"/>
                      <a:gd name="T7" fmla="*/ 258 h 791"/>
                      <a:gd name="T8" fmla="*/ 911 w 1769"/>
                      <a:gd name="T9" fmla="*/ 364 h 791"/>
                      <a:gd name="T10" fmla="*/ 876 w 1769"/>
                      <a:gd name="T11" fmla="*/ 471 h 791"/>
                      <a:gd name="T12" fmla="*/ 825 w 1769"/>
                      <a:gd name="T13" fmla="*/ 378 h 791"/>
                      <a:gd name="T14" fmla="*/ 721 w 1769"/>
                      <a:gd name="T15" fmla="*/ 271 h 791"/>
                      <a:gd name="T16" fmla="*/ 576 w 1769"/>
                      <a:gd name="T17" fmla="*/ 177 h 791"/>
                      <a:gd name="T18" fmla="*/ 302 w 1769"/>
                      <a:gd name="T19" fmla="*/ 91 h 791"/>
                      <a:gd name="T20" fmla="*/ 0 w 1769"/>
                      <a:gd name="T21" fmla="*/ 45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790" name="Group 236"/>
                <p:cNvGrpSpPr>
                  <a:grpSpLocks/>
                </p:cNvGrpSpPr>
                <p:nvPr/>
              </p:nvGrpSpPr>
              <p:grpSpPr bwMode="auto">
                <a:xfrm>
                  <a:off x="4451" y="662"/>
                  <a:ext cx="442" cy="951"/>
                  <a:chOff x="3334" y="1717"/>
                  <a:chExt cx="1125" cy="2426"/>
                </a:xfrm>
              </p:grpSpPr>
              <p:sp>
                <p:nvSpPr>
                  <p:cNvPr id="19803" name="Freeform 237"/>
                  <p:cNvSpPr>
                    <a:spLocks/>
                  </p:cNvSpPr>
                  <p:nvPr/>
                </p:nvSpPr>
                <p:spPr bwMode="hidden">
                  <a:xfrm rot="3144576">
                    <a:off x="2628" y="2423"/>
                    <a:ext cx="1724" cy="312"/>
                  </a:xfrm>
                  <a:custGeom>
                    <a:avLst/>
                    <a:gdLst>
                      <a:gd name="T0" fmla="*/ 0 w 2736"/>
                      <a:gd name="T1" fmla="*/ 312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804" name="Freeform 238"/>
                  <p:cNvSpPr>
                    <a:spLocks/>
                  </p:cNvSpPr>
                  <p:nvPr/>
                </p:nvSpPr>
                <p:spPr bwMode="hidden">
                  <a:xfrm rot="3144576">
                    <a:off x="3751" y="3436"/>
                    <a:ext cx="925" cy="490"/>
                  </a:xfrm>
                  <a:custGeom>
                    <a:avLst/>
                    <a:gdLst>
                      <a:gd name="T0" fmla="*/ 3 w 1769"/>
                      <a:gd name="T1" fmla="*/ 5 h 791"/>
                      <a:gd name="T2" fmla="*/ 254 w 1769"/>
                      <a:gd name="T3" fmla="*/ 35 h 791"/>
                      <a:gd name="T4" fmla="*/ 605 w 1769"/>
                      <a:gd name="T5" fmla="*/ 124 h 791"/>
                      <a:gd name="T6" fmla="*/ 842 w 1769"/>
                      <a:gd name="T7" fmla="*/ 268 h 791"/>
                      <a:gd name="T8" fmla="*/ 918 w 1769"/>
                      <a:gd name="T9" fmla="*/ 377 h 791"/>
                      <a:gd name="T10" fmla="*/ 883 w 1769"/>
                      <a:gd name="T11" fmla="*/ 488 h 791"/>
                      <a:gd name="T12" fmla="*/ 831 w 1769"/>
                      <a:gd name="T13" fmla="*/ 392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791" name="Group 239"/>
                <p:cNvGrpSpPr>
                  <a:grpSpLocks/>
                </p:cNvGrpSpPr>
                <p:nvPr/>
              </p:nvGrpSpPr>
              <p:grpSpPr bwMode="auto">
                <a:xfrm>
                  <a:off x="4391" y="721"/>
                  <a:ext cx="347" cy="951"/>
                  <a:chOff x="3181" y="1866"/>
                  <a:chExt cx="883" cy="2426"/>
                </a:xfrm>
              </p:grpSpPr>
              <p:sp>
                <p:nvSpPr>
                  <p:cNvPr id="19801" name="Freeform 240"/>
                  <p:cNvSpPr>
                    <a:spLocks/>
                  </p:cNvSpPr>
                  <p:nvPr/>
                </p:nvSpPr>
                <p:spPr bwMode="hidden">
                  <a:xfrm rot="3745735">
                    <a:off x="2506" y="2541"/>
                    <a:ext cx="1650" cy="299"/>
                  </a:xfrm>
                  <a:custGeom>
                    <a:avLst/>
                    <a:gdLst>
                      <a:gd name="T0" fmla="*/ 0 w 2736"/>
                      <a:gd name="T1" fmla="*/ 299 h 504"/>
                      <a:gd name="T2" fmla="*/ 521 w 2736"/>
                      <a:gd name="T3" fmla="*/ 100 h 504"/>
                      <a:gd name="T4" fmla="*/ 1071 w 2736"/>
                      <a:gd name="T5" fmla="*/ 14 h 504"/>
                      <a:gd name="T6" fmla="*/ 1650 w 2736"/>
                      <a:gd name="T7" fmla="*/ 14 h 504"/>
                      <a:gd name="T8" fmla="*/ 1640 w 2736"/>
                      <a:gd name="T9" fmla="*/ 61 h 504"/>
                      <a:gd name="T10" fmla="*/ 1064 w 2736"/>
                      <a:gd name="T11" fmla="*/ 61 h 504"/>
                      <a:gd name="T12" fmla="*/ 394 w 2736"/>
                      <a:gd name="T13" fmla="*/ 173 h 504"/>
                      <a:gd name="T14" fmla="*/ 0 w 2736"/>
                      <a:gd name="T15" fmla="*/ 29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802" name="Freeform 241"/>
                  <p:cNvSpPr>
                    <a:spLocks/>
                  </p:cNvSpPr>
                  <p:nvPr/>
                </p:nvSpPr>
                <p:spPr bwMode="hidden">
                  <a:xfrm rot="3745735">
                    <a:off x="3387" y="3615"/>
                    <a:ext cx="885" cy="469"/>
                  </a:xfrm>
                  <a:custGeom>
                    <a:avLst/>
                    <a:gdLst>
                      <a:gd name="T0" fmla="*/ 3 w 1769"/>
                      <a:gd name="T1" fmla="*/ 5 h 791"/>
                      <a:gd name="T2" fmla="*/ 243 w 1769"/>
                      <a:gd name="T3" fmla="*/ 33 h 791"/>
                      <a:gd name="T4" fmla="*/ 579 w 1769"/>
                      <a:gd name="T5" fmla="*/ 119 h 791"/>
                      <a:gd name="T6" fmla="*/ 806 w 1769"/>
                      <a:gd name="T7" fmla="*/ 256 h 791"/>
                      <a:gd name="T8" fmla="*/ 878 w 1769"/>
                      <a:gd name="T9" fmla="*/ 361 h 791"/>
                      <a:gd name="T10" fmla="*/ 845 w 1769"/>
                      <a:gd name="T11" fmla="*/ 467 h 791"/>
                      <a:gd name="T12" fmla="*/ 795 w 1769"/>
                      <a:gd name="T13" fmla="*/ 375 h 791"/>
                      <a:gd name="T14" fmla="*/ 695 w 1769"/>
                      <a:gd name="T15" fmla="*/ 269 h 791"/>
                      <a:gd name="T16" fmla="*/ 555 w 1769"/>
                      <a:gd name="T17" fmla="*/ 176 h 791"/>
                      <a:gd name="T18" fmla="*/ 291 w 1769"/>
                      <a:gd name="T19" fmla="*/ 90 h 791"/>
                      <a:gd name="T20" fmla="*/ 0 w 1769"/>
                      <a:gd name="T21" fmla="*/ 45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792" name="Group 242"/>
                <p:cNvGrpSpPr>
                  <a:grpSpLocks/>
                </p:cNvGrpSpPr>
                <p:nvPr/>
              </p:nvGrpSpPr>
              <p:grpSpPr bwMode="auto">
                <a:xfrm>
                  <a:off x="4323" y="767"/>
                  <a:ext cx="243" cy="935"/>
                  <a:chOff x="3006" y="1983"/>
                  <a:chExt cx="619" cy="2386"/>
                </a:xfrm>
              </p:grpSpPr>
              <p:sp>
                <p:nvSpPr>
                  <p:cNvPr id="19799" name="Freeform 243"/>
                  <p:cNvSpPr>
                    <a:spLocks/>
                  </p:cNvSpPr>
                  <p:nvPr/>
                </p:nvSpPr>
                <p:spPr bwMode="hidden">
                  <a:xfrm rot="4286818">
                    <a:off x="2328" y="2661"/>
                    <a:ext cx="1601" cy="246"/>
                  </a:xfrm>
                  <a:custGeom>
                    <a:avLst/>
                    <a:gdLst>
                      <a:gd name="T0" fmla="*/ 0 w 2736"/>
                      <a:gd name="T1" fmla="*/ 246 h 504"/>
                      <a:gd name="T2" fmla="*/ 506 w 2736"/>
                      <a:gd name="T3" fmla="*/ 82 h 504"/>
                      <a:gd name="T4" fmla="*/ 1039 w 2736"/>
                      <a:gd name="T5" fmla="*/ 12 h 504"/>
                      <a:gd name="T6" fmla="*/ 1601 w 2736"/>
                      <a:gd name="T7" fmla="*/ 12 h 504"/>
                      <a:gd name="T8" fmla="*/ 1592 w 2736"/>
                      <a:gd name="T9" fmla="*/ 50 h 504"/>
                      <a:gd name="T10" fmla="*/ 1032 w 2736"/>
                      <a:gd name="T11" fmla="*/ 50 h 504"/>
                      <a:gd name="T12" fmla="*/ 383 w 2736"/>
                      <a:gd name="T13" fmla="*/ 143 h 504"/>
                      <a:gd name="T14" fmla="*/ 0 w 2736"/>
                      <a:gd name="T15" fmla="*/ 24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800" name="Freeform 244"/>
                  <p:cNvSpPr>
                    <a:spLocks/>
                  </p:cNvSpPr>
                  <p:nvPr/>
                </p:nvSpPr>
                <p:spPr bwMode="hidden">
                  <a:xfrm rot="4286818">
                    <a:off x="3002" y="3747"/>
                    <a:ext cx="859" cy="386"/>
                  </a:xfrm>
                  <a:custGeom>
                    <a:avLst/>
                    <a:gdLst>
                      <a:gd name="T0" fmla="*/ 2 w 1769"/>
                      <a:gd name="T1" fmla="*/ 4 h 791"/>
                      <a:gd name="T2" fmla="*/ 236 w 1769"/>
                      <a:gd name="T3" fmla="*/ 27 h 791"/>
                      <a:gd name="T4" fmla="*/ 562 w 1769"/>
                      <a:gd name="T5" fmla="*/ 98 h 791"/>
                      <a:gd name="T6" fmla="*/ 782 w 1769"/>
                      <a:gd name="T7" fmla="*/ 211 h 791"/>
                      <a:gd name="T8" fmla="*/ 853 w 1769"/>
                      <a:gd name="T9" fmla="*/ 297 h 791"/>
                      <a:gd name="T10" fmla="*/ 820 w 1769"/>
                      <a:gd name="T11" fmla="*/ 384 h 791"/>
                      <a:gd name="T12" fmla="*/ 772 w 1769"/>
                      <a:gd name="T13" fmla="*/ 308 h 791"/>
                      <a:gd name="T14" fmla="*/ 674 w 1769"/>
                      <a:gd name="T15" fmla="*/ 222 h 791"/>
                      <a:gd name="T16" fmla="*/ 539 w 1769"/>
                      <a:gd name="T17" fmla="*/ 144 h 791"/>
                      <a:gd name="T18" fmla="*/ 282 w 1769"/>
                      <a:gd name="T19" fmla="*/ 74 h 791"/>
                      <a:gd name="T20" fmla="*/ 0 w 1769"/>
                      <a:gd name="T21" fmla="*/ 37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793" name="Group 245"/>
                <p:cNvGrpSpPr>
                  <a:grpSpLocks/>
                </p:cNvGrpSpPr>
                <p:nvPr/>
              </p:nvGrpSpPr>
              <p:grpSpPr bwMode="auto">
                <a:xfrm>
                  <a:off x="4249" y="813"/>
                  <a:ext cx="159" cy="870"/>
                  <a:chOff x="2819" y="2101"/>
                  <a:chExt cx="405" cy="2219"/>
                </a:xfrm>
              </p:grpSpPr>
              <p:sp>
                <p:nvSpPr>
                  <p:cNvPr id="19797" name="Freeform 246"/>
                  <p:cNvSpPr>
                    <a:spLocks/>
                  </p:cNvSpPr>
                  <p:nvPr/>
                </p:nvSpPr>
                <p:spPr bwMode="hidden">
                  <a:xfrm rot="4898956">
                    <a:off x="2206" y="2714"/>
                    <a:ext cx="1471" cy="246"/>
                  </a:xfrm>
                  <a:custGeom>
                    <a:avLst/>
                    <a:gdLst>
                      <a:gd name="T0" fmla="*/ 0 w 2736"/>
                      <a:gd name="T1" fmla="*/ 246 h 504"/>
                      <a:gd name="T2" fmla="*/ 465 w 2736"/>
                      <a:gd name="T3" fmla="*/ 82 h 504"/>
                      <a:gd name="T4" fmla="*/ 955 w 2736"/>
                      <a:gd name="T5" fmla="*/ 12 h 504"/>
                      <a:gd name="T6" fmla="*/ 1471 w 2736"/>
                      <a:gd name="T7" fmla="*/ 12 h 504"/>
                      <a:gd name="T8" fmla="*/ 1462 w 2736"/>
                      <a:gd name="T9" fmla="*/ 50 h 504"/>
                      <a:gd name="T10" fmla="*/ 948 w 2736"/>
                      <a:gd name="T11" fmla="*/ 50 h 504"/>
                      <a:gd name="T12" fmla="*/ 352 w 2736"/>
                      <a:gd name="T13" fmla="*/ 143 h 504"/>
                      <a:gd name="T14" fmla="*/ 0 w 2736"/>
                      <a:gd name="T15" fmla="*/ 24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798" name="Freeform 247"/>
                  <p:cNvSpPr>
                    <a:spLocks/>
                  </p:cNvSpPr>
                  <p:nvPr/>
                </p:nvSpPr>
                <p:spPr bwMode="hidden">
                  <a:xfrm rot="4898956">
                    <a:off x="2636" y="3732"/>
                    <a:ext cx="790" cy="386"/>
                  </a:xfrm>
                  <a:custGeom>
                    <a:avLst/>
                    <a:gdLst>
                      <a:gd name="T0" fmla="*/ 2 w 1769"/>
                      <a:gd name="T1" fmla="*/ 4 h 791"/>
                      <a:gd name="T2" fmla="*/ 217 w 1769"/>
                      <a:gd name="T3" fmla="*/ 27 h 791"/>
                      <a:gd name="T4" fmla="*/ 517 w 1769"/>
                      <a:gd name="T5" fmla="*/ 98 h 791"/>
                      <a:gd name="T6" fmla="*/ 719 w 1769"/>
                      <a:gd name="T7" fmla="*/ 211 h 791"/>
                      <a:gd name="T8" fmla="*/ 784 w 1769"/>
                      <a:gd name="T9" fmla="*/ 297 h 791"/>
                      <a:gd name="T10" fmla="*/ 754 w 1769"/>
                      <a:gd name="T11" fmla="*/ 384 h 791"/>
                      <a:gd name="T12" fmla="*/ 710 w 1769"/>
                      <a:gd name="T13" fmla="*/ 308 h 791"/>
                      <a:gd name="T14" fmla="*/ 620 w 1769"/>
                      <a:gd name="T15" fmla="*/ 222 h 791"/>
                      <a:gd name="T16" fmla="*/ 495 w 1769"/>
                      <a:gd name="T17" fmla="*/ 144 h 791"/>
                      <a:gd name="T18" fmla="*/ 259 w 1769"/>
                      <a:gd name="T19" fmla="*/ 74 h 791"/>
                      <a:gd name="T20" fmla="*/ 0 w 1769"/>
                      <a:gd name="T21" fmla="*/ 37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794" name="Group 248"/>
                <p:cNvGrpSpPr>
                  <a:grpSpLocks/>
                </p:cNvGrpSpPr>
                <p:nvPr/>
              </p:nvGrpSpPr>
              <p:grpSpPr bwMode="auto">
                <a:xfrm>
                  <a:off x="4045" y="826"/>
                  <a:ext cx="167" cy="857"/>
                  <a:chOff x="2287" y="2135"/>
                  <a:chExt cx="426" cy="2185"/>
                </a:xfrm>
              </p:grpSpPr>
              <p:sp>
                <p:nvSpPr>
                  <p:cNvPr id="19795" name="Freeform 249"/>
                  <p:cNvSpPr>
                    <a:spLocks/>
                  </p:cNvSpPr>
                  <p:nvPr/>
                </p:nvSpPr>
                <p:spPr bwMode="hidden">
                  <a:xfrm rot="5755659">
                    <a:off x="1900" y="2760"/>
                    <a:ext cx="1437" cy="188"/>
                  </a:xfrm>
                  <a:custGeom>
                    <a:avLst/>
                    <a:gdLst>
                      <a:gd name="T0" fmla="*/ 0 w 2736"/>
                      <a:gd name="T1" fmla="*/ 188 h 504"/>
                      <a:gd name="T2" fmla="*/ 454 w 2736"/>
                      <a:gd name="T3" fmla="*/ 63 h 504"/>
                      <a:gd name="T4" fmla="*/ 933 w 2736"/>
                      <a:gd name="T5" fmla="*/ 9 h 504"/>
                      <a:gd name="T6" fmla="*/ 1437 w 2736"/>
                      <a:gd name="T7" fmla="*/ 9 h 504"/>
                      <a:gd name="T8" fmla="*/ 1429 w 2736"/>
                      <a:gd name="T9" fmla="*/ 38 h 504"/>
                      <a:gd name="T10" fmla="*/ 926 w 2736"/>
                      <a:gd name="T11" fmla="*/ 38 h 504"/>
                      <a:gd name="T12" fmla="*/ 343 w 2736"/>
                      <a:gd name="T13" fmla="*/ 109 h 504"/>
                      <a:gd name="T14" fmla="*/ 0 w 2736"/>
                      <a:gd name="T15" fmla="*/ 18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540000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796" name="Freeform 250"/>
                  <p:cNvSpPr>
                    <a:spLocks/>
                  </p:cNvSpPr>
                  <p:nvPr/>
                </p:nvSpPr>
                <p:spPr bwMode="hidden">
                  <a:xfrm rot="5755659">
                    <a:off x="2049" y="3787"/>
                    <a:ext cx="771" cy="295"/>
                  </a:xfrm>
                  <a:custGeom>
                    <a:avLst/>
                    <a:gdLst>
                      <a:gd name="T0" fmla="*/ 2 w 1769"/>
                      <a:gd name="T1" fmla="*/ 3 h 791"/>
                      <a:gd name="T2" fmla="*/ 211 w 1769"/>
                      <a:gd name="T3" fmla="*/ 21 h 791"/>
                      <a:gd name="T4" fmla="*/ 504 w 1769"/>
                      <a:gd name="T5" fmla="*/ 75 h 791"/>
                      <a:gd name="T6" fmla="*/ 702 w 1769"/>
                      <a:gd name="T7" fmla="*/ 161 h 791"/>
                      <a:gd name="T8" fmla="*/ 765 w 1769"/>
                      <a:gd name="T9" fmla="*/ 227 h 791"/>
                      <a:gd name="T10" fmla="*/ 736 w 1769"/>
                      <a:gd name="T11" fmla="*/ 294 h 791"/>
                      <a:gd name="T12" fmla="*/ 693 w 1769"/>
                      <a:gd name="T13" fmla="*/ 236 h 791"/>
                      <a:gd name="T14" fmla="*/ 605 w 1769"/>
                      <a:gd name="T15" fmla="*/ 169 h 791"/>
                      <a:gd name="T16" fmla="*/ 483 w 1769"/>
                      <a:gd name="T17" fmla="*/ 110 h 791"/>
                      <a:gd name="T18" fmla="*/ 253 w 1769"/>
                      <a:gd name="T19" fmla="*/ 57 h 791"/>
                      <a:gd name="T20" fmla="*/ 0 w 1769"/>
                      <a:gd name="T21" fmla="*/ 28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sp>
            <p:nvSpPr>
              <p:cNvPr id="19739" name="Freeform 251"/>
              <p:cNvSpPr>
                <a:spLocks/>
              </p:cNvSpPr>
              <p:nvPr/>
            </p:nvSpPr>
            <p:spPr bwMode="hidden">
              <a:xfrm flipH="1">
                <a:off x="3873" y="934"/>
                <a:ext cx="191" cy="580"/>
              </a:xfrm>
              <a:custGeom>
                <a:avLst/>
                <a:gdLst>
                  <a:gd name="T0" fmla="*/ 0 w 776"/>
                  <a:gd name="T1" fmla="*/ 16 h 2368"/>
                  <a:gd name="T2" fmla="*/ 59 w 776"/>
                  <a:gd name="T3" fmla="*/ 4 h 2368"/>
                  <a:gd name="T4" fmla="*/ 24 w 776"/>
                  <a:gd name="T5" fmla="*/ 39 h 2368"/>
                  <a:gd name="T6" fmla="*/ 83 w 776"/>
                  <a:gd name="T7" fmla="*/ 39 h 2368"/>
                  <a:gd name="T8" fmla="*/ 47 w 776"/>
                  <a:gd name="T9" fmla="*/ 74 h 2368"/>
                  <a:gd name="T10" fmla="*/ 95 w 776"/>
                  <a:gd name="T11" fmla="*/ 86 h 2368"/>
                  <a:gd name="T12" fmla="*/ 71 w 776"/>
                  <a:gd name="T13" fmla="*/ 110 h 2368"/>
                  <a:gd name="T14" fmla="*/ 118 w 776"/>
                  <a:gd name="T15" fmla="*/ 121 h 2368"/>
                  <a:gd name="T16" fmla="*/ 95 w 776"/>
                  <a:gd name="T17" fmla="*/ 145 h 2368"/>
                  <a:gd name="T18" fmla="*/ 130 w 776"/>
                  <a:gd name="T19" fmla="*/ 157 h 2368"/>
                  <a:gd name="T20" fmla="*/ 118 w 776"/>
                  <a:gd name="T21" fmla="*/ 180 h 2368"/>
                  <a:gd name="T22" fmla="*/ 142 w 776"/>
                  <a:gd name="T23" fmla="*/ 204 h 2368"/>
                  <a:gd name="T24" fmla="*/ 142 w 776"/>
                  <a:gd name="T25" fmla="*/ 227 h 2368"/>
                  <a:gd name="T26" fmla="*/ 165 w 776"/>
                  <a:gd name="T27" fmla="*/ 263 h 2368"/>
                  <a:gd name="T28" fmla="*/ 154 w 776"/>
                  <a:gd name="T29" fmla="*/ 298 h 2368"/>
                  <a:gd name="T30" fmla="*/ 177 w 776"/>
                  <a:gd name="T31" fmla="*/ 321 h 2368"/>
                  <a:gd name="T32" fmla="*/ 165 w 776"/>
                  <a:gd name="T33" fmla="*/ 357 h 2368"/>
                  <a:gd name="T34" fmla="*/ 177 w 776"/>
                  <a:gd name="T35" fmla="*/ 392 h 2368"/>
                  <a:gd name="T36" fmla="*/ 165 w 776"/>
                  <a:gd name="T37" fmla="*/ 415 h 2368"/>
                  <a:gd name="T38" fmla="*/ 189 w 776"/>
                  <a:gd name="T39" fmla="*/ 451 h 2368"/>
                  <a:gd name="T40" fmla="*/ 177 w 776"/>
                  <a:gd name="T41" fmla="*/ 486 h 2368"/>
                  <a:gd name="T42" fmla="*/ 189 w 776"/>
                  <a:gd name="T43" fmla="*/ 533 h 2368"/>
                  <a:gd name="T44" fmla="*/ 177 w 776"/>
                  <a:gd name="T45" fmla="*/ 545 h 2368"/>
                  <a:gd name="T46" fmla="*/ 189 w 776"/>
                  <a:gd name="T47" fmla="*/ 58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740" name="Arc 252"/>
              <p:cNvSpPr>
                <a:spLocks/>
              </p:cNvSpPr>
              <p:nvPr/>
            </p:nvSpPr>
            <p:spPr bwMode="hidden">
              <a:xfrm flipH="1">
                <a:off x="3528" y="726"/>
                <a:ext cx="833" cy="903"/>
              </a:xfrm>
              <a:custGeom>
                <a:avLst/>
                <a:gdLst>
                  <a:gd name="T0" fmla="*/ 211 w 21600"/>
                  <a:gd name="T1" fmla="*/ 0 h 21602"/>
                  <a:gd name="T2" fmla="*/ 833 w 21600"/>
                  <a:gd name="T3" fmla="*/ 903 h 21602"/>
                  <a:gd name="T4" fmla="*/ 0 w 21600"/>
                  <a:gd name="T5" fmla="*/ 874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19741" name="Arc 253"/>
              <p:cNvSpPr>
                <a:spLocks/>
              </p:cNvSpPr>
              <p:nvPr/>
            </p:nvSpPr>
            <p:spPr bwMode="hidden">
              <a:xfrm flipV="1">
                <a:off x="4278" y="179"/>
                <a:ext cx="1007" cy="802"/>
              </a:xfrm>
              <a:custGeom>
                <a:avLst/>
                <a:gdLst>
                  <a:gd name="T0" fmla="*/ 1007 w 36729"/>
                  <a:gd name="T1" fmla="*/ 388 h 21600"/>
                  <a:gd name="T2" fmla="*/ 0 w 36729"/>
                  <a:gd name="T3" fmla="*/ 453 h 21600"/>
                  <a:gd name="T4" fmla="*/ 489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19742" name="Arc 254"/>
              <p:cNvSpPr>
                <a:spLocks/>
              </p:cNvSpPr>
              <p:nvPr/>
            </p:nvSpPr>
            <p:spPr bwMode="hidden">
              <a:xfrm flipH="1">
                <a:off x="3612" y="580"/>
                <a:ext cx="487" cy="933"/>
              </a:xfrm>
              <a:custGeom>
                <a:avLst/>
                <a:gdLst>
                  <a:gd name="T0" fmla="*/ 0 w 28940"/>
                  <a:gd name="T1" fmla="*/ 54 h 22305"/>
                  <a:gd name="T2" fmla="*/ 487 w 28940"/>
                  <a:gd name="T3" fmla="*/ 933 h 22305"/>
                  <a:gd name="T4" fmla="*/ 124 w 28940"/>
                  <a:gd name="T5" fmla="*/ 904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0"/>
                      <a:pt x="7340" y="0"/>
                    </a:cubicBezTo>
                    <a:cubicBezTo>
                      <a:pt x="19269" y="0"/>
                      <a:pt x="28940" y="9670"/>
                      <a:pt x="28940" y="21600"/>
                    </a:cubicBezTo>
                    <a:cubicBezTo>
                      <a:pt x="28940" y="21835"/>
                      <a:pt x="28936" y="22070"/>
                      <a:pt x="28928" y="22304"/>
                    </a:cubicBezTo>
                  </a:path>
                  <a:path w="28940" h="22305" stroke="0" extrusionOk="0">
                    <a:moveTo>
                      <a:pt x="0" y="1285"/>
                    </a:moveTo>
                    <a:cubicBezTo>
                      <a:pt x="2353" y="434"/>
                      <a:pt x="4837" y="0"/>
                      <a:pt x="7340" y="0"/>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19743" name="Arc 255"/>
              <p:cNvSpPr>
                <a:spLocks/>
              </p:cNvSpPr>
              <p:nvPr/>
            </p:nvSpPr>
            <p:spPr bwMode="hidden">
              <a:xfrm flipH="1">
                <a:off x="3267" y="628"/>
                <a:ext cx="791" cy="932"/>
              </a:xfrm>
              <a:custGeom>
                <a:avLst/>
                <a:gdLst>
                  <a:gd name="T0" fmla="*/ 0 w 30473"/>
                  <a:gd name="T1" fmla="*/ 80 h 22305"/>
                  <a:gd name="T2" fmla="*/ 791 w 30473"/>
                  <a:gd name="T3" fmla="*/ 932 h 22305"/>
                  <a:gd name="T4" fmla="*/ 230 w 30473"/>
                  <a:gd name="T5" fmla="*/ 903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0"/>
                      <a:pt x="8873" y="0"/>
                    </a:cubicBezTo>
                    <a:cubicBezTo>
                      <a:pt x="20802" y="0"/>
                      <a:pt x="30473" y="9670"/>
                      <a:pt x="30473" y="21600"/>
                    </a:cubicBezTo>
                    <a:cubicBezTo>
                      <a:pt x="30473" y="21835"/>
                      <a:pt x="30469" y="22070"/>
                      <a:pt x="30461" y="22304"/>
                    </a:cubicBezTo>
                  </a:path>
                  <a:path w="30473" h="22305" stroke="0" extrusionOk="0">
                    <a:moveTo>
                      <a:pt x="-1" y="1906"/>
                    </a:moveTo>
                    <a:cubicBezTo>
                      <a:pt x="2789" y="649"/>
                      <a:pt x="5813" y="0"/>
                      <a:pt x="8873" y="0"/>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19744" name="Arc 256"/>
              <p:cNvSpPr>
                <a:spLocks/>
              </p:cNvSpPr>
              <p:nvPr/>
            </p:nvSpPr>
            <p:spPr bwMode="hidden">
              <a:xfrm flipH="1">
                <a:off x="3197" y="458"/>
                <a:ext cx="932" cy="933"/>
              </a:xfrm>
              <a:custGeom>
                <a:avLst/>
                <a:gdLst>
                  <a:gd name="T0" fmla="*/ 0 w 34455"/>
                  <a:gd name="T1" fmla="*/ 177 h 22305"/>
                  <a:gd name="T2" fmla="*/ 932 w 34455"/>
                  <a:gd name="T3" fmla="*/ 933 h 22305"/>
                  <a:gd name="T4" fmla="*/ 348 w 34455"/>
                  <a:gd name="T5" fmla="*/ 904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0"/>
                      <a:pt x="12855" y="0"/>
                    </a:cubicBezTo>
                    <a:cubicBezTo>
                      <a:pt x="24784" y="0"/>
                      <a:pt x="34455" y="9670"/>
                      <a:pt x="34455" y="21600"/>
                    </a:cubicBezTo>
                    <a:cubicBezTo>
                      <a:pt x="34455" y="21835"/>
                      <a:pt x="34451" y="22070"/>
                      <a:pt x="34443" y="22304"/>
                    </a:cubicBezTo>
                  </a:path>
                  <a:path w="34455" h="22305" stroke="0" extrusionOk="0">
                    <a:moveTo>
                      <a:pt x="0" y="4241"/>
                    </a:moveTo>
                    <a:cubicBezTo>
                      <a:pt x="3720" y="1486"/>
                      <a:pt x="8226" y="0"/>
                      <a:pt x="12855" y="0"/>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19745" name="Arc 257"/>
              <p:cNvSpPr>
                <a:spLocks/>
              </p:cNvSpPr>
              <p:nvPr/>
            </p:nvSpPr>
            <p:spPr bwMode="hidden">
              <a:xfrm>
                <a:off x="4229" y="589"/>
                <a:ext cx="149" cy="933"/>
              </a:xfrm>
              <a:custGeom>
                <a:avLst/>
                <a:gdLst>
                  <a:gd name="T0" fmla="*/ 0 w 34812"/>
                  <a:gd name="T1" fmla="*/ 189 h 22305"/>
                  <a:gd name="T2" fmla="*/ 149 w 34812"/>
                  <a:gd name="T3" fmla="*/ 933 h 22305"/>
                  <a:gd name="T4" fmla="*/ 57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0"/>
                      <a:pt x="13212" y="0"/>
                    </a:cubicBezTo>
                    <a:cubicBezTo>
                      <a:pt x="25141" y="0"/>
                      <a:pt x="34812" y="9670"/>
                      <a:pt x="34812" y="21600"/>
                    </a:cubicBezTo>
                    <a:cubicBezTo>
                      <a:pt x="34812" y="21835"/>
                      <a:pt x="34808" y="22070"/>
                      <a:pt x="34800" y="22304"/>
                    </a:cubicBezTo>
                  </a:path>
                  <a:path w="34812" h="22305" stroke="0" extrusionOk="0">
                    <a:moveTo>
                      <a:pt x="-1" y="4511"/>
                    </a:moveTo>
                    <a:cubicBezTo>
                      <a:pt x="3783" y="1586"/>
                      <a:pt x="8429" y="0"/>
                      <a:pt x="13212" y="0"/>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19746" name="Arc 258"/>
              <p:cNvSpPr>
                <a:spLocks/>
              </p:cNvSpPr>
              <p:nvPr/>
            </p:nvSpPr>
            <p:spPr bwMode="hidden">
              <a:xfrm>
                <a:off x="4268" y="585"/>
                <a:ext cx="394" cy="933"/>
              </a:xfrm>
              <a:custGeom>
                <a:avLst/>
                <a:gdLst>
                  <a:gd name="T0" fmla="*/ 0 w 34812"/>
                  <a:gd name="T1" fmla="*/ 189 h 22305"/>
                  <a:gd name="T2" fmla="*/ 394 w 34812"/>
                  <a:gd name="T3" fmla="*/ 933 h 22305"/>
                  <a:gd name="T4" fmla="*/ 150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0"/>
                      <a:pt x="13212" y="0"/>
                    </a:cubicBezTo>
                    <a:cubicBezTo>
                      <a:pt x="25141" y="0"/>
                      <a:pt x="34812" y="9670"/>
                      <a:pt x="34812" y="21600"/>
                    </a:cubicBezTo>
                    <a:cubicBezTo>
                      <a:pt x="34812" y="21835"/>
                      <a:pt x="34808" y="22070"/>
                      <a:pt x="34800" y="22304"/>
                    </a:cubicBezTo>
                  </a:path>
                  <a:path w="34812" h="22305" stroke="0" extrusionOk="0">
                    <a:moveTo>
                      <a:pt x="-1" y="4511"/>
                    </a:moveTo>
                    <a:cubicBezTo>
                      <a:pt x="3783" y="1586"/>
                      <a:pt x="8429" y="0"/>
                      <a:pt x="13212" y="0"/>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19747" name="Arc 259"/>
              <p:cNvSpPr>
                <a:spLocks/>
              </p:cNvSpPr>
              <p:nvPr/>
            </p:nvSpPr>
            <p:spPr bwMode="hidden">
              <a:xfrm>
                <a:off x="4303" y="463"/>
                <a:ext cx="559" cy="933"/>
              </a:xfrm>
              <a:custGeom>
                <a:avLst/>
                <a:gdLst>
                  <a:gd name="T0" fmla="*/ 0 w 34812"/>
                  <a:gd name="T1" fmla="*/ 189 h 22305"/>
                  <a:gd name="T2" fmla="*/ 559 w 34812"/>
                  <a:gd name="T3" fmla="*/ 933 h 22305"/>
                  <a:gd name="T4" fmla="*/ 212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0"/>
                      <a:pt x="13212" y="0"/>
                    </a:cubicBezTo>
                    <a:cubicBezTo>
                      <a:pt x="25141" y="0"/>
                      <a:pt x="34812" y="9670"/>
                      <a:pt x="34812" y="21600"/>
                    </a:cubicBezTo>
                    <a:cubicBezTo>
                      <a:pt x="34812" y="21835"/>
                      <a:pt x="34808" y="22070"/>
                      <a:pt x="34800" y="22304"/>
                    </a:cubicBezTo>
                  </a:path>
                  <a:path w="34812" h="22305" stroke="0" extrusionOk="0">
                    <a:moveTo>
                      <a:pt x="-1" y="4511"/>
                    </a:moveTo>
                    <a:cubicBezTo>
                      <a:pt x="3783" y="1586"/>
                      <a:pt x="8429" y="0"/>
                      <a:pt x="13212" y="0"/>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19748" name="Freeform 260"/>
              <p:cNvSpPr>
                <a:spLocks/>
              </p:cNvSpPr>
              <p:nvPr/>
            </p:nvSpPr>
            <p:spPr bwMode="hidden">
              <a:xfrm>
                <a:off x="4410" y="1033"/>
                <a:ext cx="190" cy="580"/>
              </a:xfrm>
              <a:custGeom>
                <a:avLst/>
                <a:gdLst>
                  <a:gd name="T0" fmla="*/ 0 w 776"/>
                  <a:gd name="T1" fmla="*/ 16 h 2368"/>
                  <a:gd name="T2" fmla="*/ 59 w 776"/>
                  <a:gd name="T3" fmla="*/ 4 h 2368"/>
                  <a:gd name="T4" fmla="*/ 24 w 776"/>
                  <a:gd name="T5" fmla="*/ 39 h 2368"/>
                  <a:gd name="T6" fmla="*/ 82 w 776"/>
                  <a:gd name="T7" fmla="*/ 39 h 2368"/>
                  <a:gd name="T8" fmla="*/ 47 w 776"/>
                  <a:gd name="T9" fmla="*/ 74 h 2368"/>
                  <a:gd name="T10" fmla="*/ 94 w 776"/>
                  <a:gd name="T11" fmla="*/ 86 h 2368"/>
                  <a:gd name="T12" fmla="*/ 71 w 776"/>
                  <a:gd name="T13" fmla="*/ 110 h 2368"/>
                  <a:gd name="T14" fmla="*/ 118 w 776"/>
                  <a:gd name="T15" fmla="*/ 121 h 2368"/>
                  <a:gd name="T16" fmla="*/ 94 w 776"/>
                  <a:gd name="T17" fmla="*/ 145 h 2368"/>
                  <a:gd name="T18" fmla="*/ 129 w 776"/>
                  <a:gd name="T19" fmla="*/ 157 h 2368"/>
                  <a:gd name="T20" fmla="*/ 118 w 776"/>
                  <a:gd name="T21" fmla="*/ 180 h 2368"/>
                  <a:gd name="T22" fmla="*/ 141 w 776"/>
                  <a:gd name="T23" fmla="*/ 204 h 2368"/>
                  <a:gd name="T24" fmla="*/ 141 w 776"/>
                  <a:gd name="T25" fmla="*/ 227 h 2368"/>
                  <a:gd name="T26" fmla="*/ 165 w 776"/>
                  <a:gd name="T27" fmla="*/ 263 h 2368"/>
                  <a:gd name="T28" fmla="*/ 153 w 776"/>
                  <a:gd name="T29" fmla="*/ 298 h 2368"/>
                  <a:gd name="T30" fmla="*/ 176 w 776"/>
                  <a:gd name="T31" fmla="*/ 321 h 2368"/>
                  <a:gd name="T32" fmla="*/ 165 w 776"/>
                  <a:gd name="T33" fmla="*/ 357 h 2368"/>
                  <a:gd name="T34" fmla="*/ 176 w 776"/>
                  <a:gd name="T35" fmla="*/ 392 h 2368"/>
                  <a:gd name="T36" fmla="*/ 165 w 776"/>
                  <a:gd name="T37" fmla="*/ 415 h 2368"/>
                  <a:gd name="T38" fmla="*/ 188 w 776"/>
                  <a:gd name="T39" fmla="*/ 451 h 2368"/>
                  <a:gd name="T40" fmla="*/ 176 w 776"/>
                  <a:gd name="T41" fmla="*/ 486 h 2368"/>
                  <a:gd name="T42" fmla="*/ 188 w 776"/>
                  <a:gd name="T43" fmla="*/ 533 h 2368"/>
                  <a:gd name="T44" fmla="*/ 176 w 776"/>
                  <a:gd name="T45" fmla="*/ 545 h 2368"/>
                  <a:gd name="T46" fmla="*/ 188 w 776"/>
                  <a:gd name="T47" fmla="*/ 58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749" name="Freeform 261"/>
              <p:cNvSpPr>
                <a:spLocks/>
              </p:cNvSpPr>
              <p:nvPr/>
            </p:nvSpPr>
            <p:spPr bwMode="hidden">
              <a:xfrm rot="19660755" flipV="1">
                <a:off x="4114" y="843"/>
                <a:ext cx="173" cy="328"/>
              </a:xfrm>
              <a:custGeom>
                <a:avLst/>
                <a:gdLst>
                  <a:gd name="T0" fmla="*/ 0 w 776"/>
                  <a:gd name="T1" fmla="*/ 9 h 2368"/>
                  <a:gd name="T2" fmla="*/ 54 w 776"/>
                  <a:gd name="T3" fmla="*/ 2 h 2368"/>
                  <a:gd name="T4" fmla="*/ 21 w 776"/>
                  <a:gd name="T5" fmla="*/ 22 h 2368"/>
                  <a:gd name="T6" fmla="*/ 75 w 776"/>
                  <a:gd name="T7" fmla="*/ 22 h 2368"/>
                  <a:gd name="T8" fmla="*/ 43 w 776"/>
                  <a:gd name="T9" fmla="*/ 42 h 2368"/>
                  <a:gd name="T10" fmla="*/ 86 w 776"/>
                  <a:gd name="T11" fmla="*/ 49 h 2368"/>
                  <a:gd name="T12" fmla="*/ 64 w 776"/>
                  <a:gd name="T13" fmla="*/ 62 h 2368"/>
                  <a:gd name="T14" fmla="*/ 107 w 776"/>
                  <a:gd name="T15" fmla="*/ 69 h 2368"/>
                  <a:gd name="T16" fmla="*/ 86 w 776"/>
                  <a:gd name="T17" fmla="*/ 82 h 2368"/>
                  <a:gd name="T18" fmla="*/ 118 w 776"/>
                  <a:gd name="T19" fmla="*/ 89 h 2368"/>
                  <a:gd name="T20" fmla="*/ 107 w 776"/>
                  <a:gd name="T21" fmla="*/ 102 h 2368"/>
                  <a:gd name="T22" fmla="*/ 128 w 776"/>
                  <a:gd name="T23" fmla="*/ 115 h 2368"/>
                  <a:gd name="T24" fmla="*/ 128 w 776"/>
                  <a:gd name="T25" fmla="*/ 129 h 2368"/>
                  <a:gd name="T26" fmla="*/ 150 w 776"/>
                  <a:gd name="T27" fmla="*/ 148 h 2368"/>
                  <a:gd name="T28" fmla="*/ 139 w 776"/>
                  <a:gd name="T29" fmla="*/ 168 h 2368"/>
                  <a:gd name="T30" fmla="*/ 161 w 776"/>
                  <a:gd name="T31" fmla="*/ 182 h 2368"/>
                  <a:gd name="T32" fmla="*/ 150 w 776"/>
                  <a:gd name="T33" fmla="*/ 202 h 2368"/>
                  <a:gd name="T34" fmla="*/ 161 w 776"/>
                  <a:gd name="T35" fmla="*/ 222 h 2368"/>
                  <a:gd name="T36" fmla="*/ 150 w 776"/>
                  <a:gd name="T37" fmla="*/ 235 h 2368"/>
                  <a:gd name="T38" fmla="*/ 171 w 776"/>
                  <a:gd name="T39" fmla="*/ 255 h 2368"/>
                  <a:gd name="T40" fmla="*/ 161 w 776"/>
                  <a:gd name="T41" fmla="*/ 275 h 2368"/>
                  <a:gd name="T42" fmla="*/ 171 w 776"/>
                  <a:gd name="T43" fmla="*/ 301 h 2368"/>
                  <a:gd name="T44" fmla="*/ 161 w 776"/>
                  <a:gd name="T45" fmla="*/ 308 h 2368"/>
                  <a:gd name="T46" fmla="*/ 171 w 776"/>
                  <a:gd name="T47" fmla="*/ 32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750" name="Arc 262"/>
              <p:cNvSpPr>
                <a:spLocks/>
              </p:cNvSpPr>
              <p:nvPr/>
            </p:nvSpPr>
            <p:spPr bwMode="hidden">
              <a:xfrm flipH="1">
                <a:off x="3144" y="319"/>
                <a:ext cx="996" cy="933"/>
              </a:xfrm>
              <a:custGeom>
                <a:avLst/>
                <a:gdLst>
                  <a:gd name="T0" fmla="*/ 0 w 36830"/>
                  <a:gd name="T1" fmla="*/ 263 h 22305"/>
                  <a:gd name="T2" fmla="*/ 996 w 36830"/>
                  <a:gd name="T3" fmla="*/ 933 h 22305"/>
                  <a:gd name="T4" fmla="*/ 412 w 36830"/>
                  <a:gd name="T5" fmla="*/ 904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0"/>
                      <a:pt x="15230" y="0"/>
                    </a:cubicBezTo>
                    <a:cubicBezTo>
                      <a:pt x="27159" y="0"/>
                      <a:pt x="36830" y="9670"/>
                      <a:pt x="36830" y="21600"/>
                    </a:cubicBezTo>
                    <a:cubicBezTo>
                      <a:pt x="36830" y="21835"/>
                      <a:pt x="36826" y="22070"/>
                      <a:pt x="36818" y="22304"/>
                    </a:cubicBezTo>
                  </a:path>
                  <a:path w="36830" h="22305" stroke="0" extrusionOk="0">
                    <a:moveTo>
                      <a:pt x="0" y="6283"/>
                    </a:moveTo>
                    <a:cubicBezTo>
                      <a:pt x="4047" y="2258"/>
                      <a:pt x="9522" y="0"/>
                      <a:pt x="15230" y="0"/>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19751" name="Arc 263"/>
              <p:cNvSpPr>
                <a:spLocks/>
              </p:cNvSpPr>
              <p:nvPr/>
            </p:nvSpPr>
            <p:spPr bwMode="hidden">
              <a:xfrm flipH="1">
                <a:off x="3425" y="123"/>
                <a:ext cx="725" cy="903"/>
              </a:xfrm>
              <a:custGeom>
                <a:avLst/>
                <a:gdLst>
                  <a:gd name="T0" fmla="*/ 0 w 31881"/>
                  <a:gd name="T1" fmla="*/ 419 h 21600"/>
                  <a:gd name="T2" fmla="*/ 725 w 31881"/>
                  <a:gd name="T3" fmla="*/ 203 h 21600"/>
                  <a:gd name="T4" fmla="*/ 415 w 31881"/>
                  <a:gd name="T5" fmla="*/ 903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0"/>
                      <a:pt x="18231" y="0"/>
                    </a:cubicBezTo>
                    <a:cubicBezTo>
                      <a:pt x="23204" y="0"/>
                      <a:pt x="28026" y="1716"/>
                      <a:pt x="31881" y="4859"/>
                    </a:cubicBezTo>
                  </a:path>
                  <a:path w="31881" h="21600" stroke="0" extrusionOk="0">
                    <a:moveTo>
                      <a:pt x="-1" y="10015"/>
                    </a:moveTo>
                    <a:cubicBezTo>
                      <a:pt x="3963" y="3778"/>
                      <a:pt x="10840" y="0"/>
                      <a:pt x="18231" y="0"/>
                    </a:cubicBezTo>
                    <a:cubicBezTo>
                      <a:pt x="23204" y="0"/>
                      <a:pt x="28026" y="1716"/>
                      <a:pt x="31881" y="4859"/>
                    </a:cubicBezTo>
                    <a:lnTo>
                      <a:pt x="18231" y="21600"/>
                    </a:lnTo>
                    <a:lnTo>
                      <a:pt x="-1" y="10015"/>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19752" name="Arc 264"/>
              <p:cNvSpPr>
                <a:spLocks/>
              </p:cNvSpPr>
              <p:nvPr/>
            </p:nvSpPr>
            <p:spPr bwMode="hidden">
              <a:xfrm>
                <a:off x="4199" y="502"/>
                <a:ext cx="299" cy="904"/>
              </a:xfrm>
              <a:custGeom>
                <a:avLst/>
                <a:gdLst>
                  <a:gd name="T0" fmla="*/ 0 w 31146"/>
                  <a:gd name="T1" fmla="*/ 189 h 21600"/>
                  <a:gd name="T2" fmla="*/ 299 w 31146"/>
                  <a:gd name="T3" fmla="*/ 400 h 21600"/>
                  <a:gd name="T4" fmla="*/ 127 w 31146"/>
                  <a:gd name="T5" fmla="*/ 904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0"/>
                      <a:pt x="13212" y="0"/>
                    </a:cubicBezTo>
                    <a:cubicBezTo>
                      <a:pt x="20409" y="0"/>
                      <a:pt x="27134" y="3585"/>
                      <a:pt x="31145" y="9561"/>
                    </a:cubicBezTo>
                  </a:path>
                  <a:path w="31146" h="21600" stroke="0" extrusionOk="0">
                    <a:moveTo>
                      <a:pt x="-1" y="4511"/>
                    </a:moveTo>
                    <a:cubicBezTo>
                      <a:pt x="3783" y="1586"/>
                      <a:pt x="8429" y="0"/>
                      <a:pt x="13212" y="0"/>
                    </a:cubicBezTo>
                    <a:cubicBezTo>
                      <a:pt x="20409" y="0"/>
                      <a:pt x="27134" y="3585"/>
                      <a:pt x="31145" y="9561"/>
                    </a:cubicBezTo>
                    <a:lnTo>
                      <a:pt x="13212" y="21600"/>
                    </a:lnTo>
                    <a:lnTo>
                      <a:pt x="-1" y="451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19753" name="Freeform 265"/>
              <p:cNvSpPr>
                <a:spLocks/>
              </p:cNvSpPr>
              <p:nvPr/>
            </p:nvSpPr>
            <p:spPr bwMode="hidden">
              <a:xfrm flipH="1">
                <a:off x="3307" y="982"/>
                <a:ext cx="425" cy="597"/>
              </a:xfrm>
              <a:custGeom>
                <a:avLst/>
                <a:gdLst>
                  <a:gd name="T0" fmla="*/ 0 w 776"/>
                  <a:gd name="T1" fmla="*/ 16 h 2368"/>
                  <a:gd name="T2" fmla="*/ 131 w 776"/>
                  <a:gd name="T3" fmla="*/ 4 h 2368"/>
                  <a:gd name="T4" fmla="*/ 53 w 776"/>
                  <a:gd name="T5" fmla="*/ 40 h 2368"/>
                  <a:gd name="T6" fmla="*/ 184 w 776"/>
                  <a:gd name="T7" fmla="*/ 40 h 2368"/>
                  <a:gd name="T8" fmla="*/ 105 w 776"/>
                  <a:gd name="T9" fmla="*/ 77 h 2368"/>
                  <a:gd name="T10" fmla="*/ 210 w 776"/>
                  <a:gd name="T11" fmla="*/ 89 h 2368"/>
                  <a:gd name="T12" fmla="*/ 158 w 776"/>
                  <a:gd name="T13" fmla="*/ 113 h 2368"/>
                  <a:gd name="T14" fmla="*/ 263 w 776"/>
                  <a:gd name="T15" fmla="*/ 125 h 2368"/>
                  <a:gd name="T16" fmla="*/ 210 w 776"/>
                  <a:gd name="T17" fmla="*/ 149 h 2368"/>
                  <a:gd name="T18" fmla="*/ 289 w 776"/>
                  <a:gd name="T19" fmla="*/ 161 h 2368"/>
                  <a:gd name="T20" fmla="*/ 263 w 776"/>
                  <a:gd name="T21" fmla="*/ 186 h 2368"/>
                  <a:gd name="T22" fmla="*/ 315 w 776"/>
                  <a:gd name="T23" fmla="*/ 210 h 2368"/>
                  <a:gd name="T24" fmla="*/ 315 w 776"/>
                  <a:gd name="T25" fmla="*/ 234 h 2368"/>
                  <a:gd name="T26" fmla="*/ 368 w 776"/>
                  <a:gd name="T27" fmla="*/ 270 h 2368"/>
                  <a:gd name="T28" fmla="*/ 342 w 776"/>
                  <a:gd name="T29" fmla="*/ 307 h 2368"/>
                  <a:gd name="T30" fmla="*/ 394 w 776"/>
                  <a:gd name="T31" fmla="*/ 331 h 2368"/>
                  <a:gd name="T32" fmla="*/ 368 w 776"/>
                  <a:gd name="T33" fmla="*/ 367 h 2368"/>
                  <a:gd name="T34" fmla="*/ 394 w 776"/>
                  <a:gd name="T35" fmla="*/ 403 h 2368"/>
                  <a:gd name="T36" fmla="*/ 368 w 776"/>
                  <a:gd name="T37" fmla="*/ 428 h 2368"/>
                  <a:gd name="T38" fmla="*/ 421 w 776"/>
                  <a:gd name="T39" fmla="*/ 464 h 2368"/>
                  <a:gd name="T40" fmla="*/ 394 w 776"/>
                  <a:gd name="T41" fmla="*/ 500 h 2368"/>
                  <a:gd name="T42" fmla="*/ 421 w 776"/>
                  <a:gd name="T43" fmla="*/ 549 h 2368"/>
                  <a:gd name="T44" fmla="*/ 394 w 776"/>
                  <a:gd name="T45" fmla="*/ 561 h 2368"/>
                  <a:gd name="T46" fmla="*/ 421 w 776"/>
                  <a:gd name="T47" fmla="*/ 59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754" name="Freeform 266"/>
              <p:cNvSpPr>
                <a:spLocks/>
              </p:cNvSpPr>
              <p:nvPr/>
            </p:nvSpPr>
            <p:spPr bwMode="hidden">
              <a:xfrm flipH="1">
                <a:off x="3507" y="350"/>
                <a:ext cx="273" cy="598"/>
              </a:xfrm>
              <a:custGeom>
                <a:avLst/>
                <a:gdLst>
                  <a:gd name="T0" fmla="*/ 0 w 776"/>
                  <a:gd name="T1" fmla="*/ 16 h 2368"/>
                  <a:gd name="T2" fmla="*/ 84 w 776"/>
                  <a:gd name="T3" fmla="*/ 4 h 2368"/>
                  <a:gd name="T4" fmla="*/ 34 w 776"/>
                  <a:gd name="T5" fmla="*/ 40 h 2368"/>
                  <a:gd name="T6" fmla="*/ 118 w 776"/>
                  <a:gd name="T7" fmla="*/ 40 h 2368"/>
                  <a:gd name="T8" fmla="*/ 68 w 776"/>
                  <a:gd name="T9" fmla="*/ 77 h 2368"/>
                  <a:gd name="T10" fmla="*/ 135 w 776"/>
                  <a:gd name="T11" fmla="*/ 89 h 2368"/>
                  <a:gd name="T12" fmla="*/ 101 w 776"/>
                  <a:gd name="T13" fmla="*/ 113 h 2368"/>
                  <a:gd name="T14" fmla="*/ 169 w 776"/>
                  <a:gd name="T15" fmla="*/ 125 h 2368"/>
                  <a:gd name="T16" fmla="*/ 135 w 776"/>
                  <a:gd name="T17" fmla="*/ 150 h 2368"/>
                  <a:gd name="T18" fmla="*/ 186 w 776"/>
                  <a:gd name="T19" fmla="*/ 162 h 2368"/>
                  <a:gd name="T20" fmla="*/ 169 w 776"/>
                  <a:gd name="T21" fmla="*/ 186 h 2368"/>
                  <a:gd name="T22" fmla="*/ 203 w 776"/>
                  <a:gd name="T23" fmla="*/ 210 h 2368"/>
                  <a:gd name="T24" fmla="*/ 203 w 776"/>
                  <a:gd name="T25" fmla="*/ 234 h 2368"/>
                  <a:gd name="T26" fmla="*/ 236 w 776"/>
                  <a:gd name="T27" fmla="*/ 271 h 2368"/>
                  <a:gd name="T28" fmla="*/ 220 w 776"/>
                  <a:gd name="T29" fmla="*/ 307 h 2368"/>
                  <a:gd name="T30" fmla="*/ 253 w 776"/>
                  <a:gd name="T31" fmla="*/ 331 h 2368"/>
                  <a:gd name="T32" fmla="*/ 236 w 776"/>
                  <a:gd name="T33" fmla="*/ 368 h 2368"/>
                  <a:gd name="T34" fmla="*/ 253 w 776"/>
                  <a:gd name="T35" fmla="*/ 404 h 2368"/>
                  <a:gd name="T36" fmla="*/ 236 w 776"/>
                  <a:gd name="T37" fmla="*/ 428 h 2368"/>
                  <a:gd name="T38" fmla="*/ 270 w 776"/>
                  <a:gd name="T39" fmla="*/ 465 h 2368"/>
                  <a:gd name="T40" fmla="*/ 253 w 776"/>
                  <a:gd name="T41" fmla="*/ 501 h 2368"/>
                  <a:gd name="T42" fmla="*/ 270 w 776"/>
                  <a:gd name="T43" fmla="*/ 550 h 2368"/>
                  <a:gd name="T44" fmla="*/ 253 w 776"/>
                  <a:gd name="T45" fmla="*/ 562 h 2368"/>
                  <a:gd name="T46" fmla="*/ 270 w 776"/>
                  <a:gd name="T47" fmla="*/ 59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755" name="Freeform 267"/>
              <p:cNvSpPr>
                <a:spLocks/>
              </p:cNvSpPr>
              <p:nvPr/>
            </p:nvSpPr>
            <p:spPr bwMode="hidden">
              <a:xfrm flipH="1">
                <a:off x="3821" y="172"/>
                <a:ext cx="164" cy="597"/>
              </a:xfrm>
              <a:custGeom>
                <a:avLst/>
                <a:gdLst>
                  <a:gd name="T0" fmla="*/ 0 w 776"/>
                  <a:gd name="T1" fmla="*/ 16 h 2368"/>
                  <a:gd name="T2" fmla="*/ 51 w 776"/>
                  <a:gd name="T3" fmla="*/ 4 h 2368"/>
                  <a:gd name="T4" fmla="*/ 20 w 776"/>
                  <a:gd name="T5" fmla="*/ 40 h 2368"/>
                  <a:gd name="T6" fmla="*/ 71 w 776"/>
                  <a:gd name="T7" fmla="*/ 40 h 2368"/>
                  <a:gd name="T8" fmla="*/ 41 w 776"/>
                  <a:gd name="T9" fmla="*/ 77 h 2368"/>
                  <a:gd name="T10" fmla="*/ 81 w 776"/>
                  <a:gd name="T11" fmla="*/ 89 h 2368"/>
                  <a:gd name="T12" fmla="*/ 61 w 776"/>
                  <a:gd name="T13" fmla="*/ 113 h 2368"/>
                  <a:gd name="T14" fmla="*/ 101 w 776"/>
                  <a:gd name="T15" fmla="*/ 125 h 2368"/>
                  <a:gd name="T16" fmla="*/ 81 w 776"/>
                  <a:gd name="T17" fmla="*/ 149 h 2368"/>
                  <a:gd name="T18" fmla="*/ 112 w 776"/>
                  <a:gd name="T19" fmla="*/ 161 h 2368"/>
                  <a:gd name="T20" fmla="*/ 101 w 776"/>
                  <a:gd name="T21" fmla="*/ 186 h 2368"/>
                  <a:gd name="T22" fmla="*/ 122 w 776"/>
                  <a:gd name="T23" fmla="*/ 210 h 2368"/>
                  <a:gd name="T24" fmla="*/ 122 w 776"/>
                  <a:gd name="T25" fmla="*/ 234 h 2368"/>
                  <a:gd name="T26" fmla="*/ 142 w 776"/>
                  <a:gd name="T27" fmla="*/ 270 h 2368"/>
                  <a:gd name="T28" fmla="*/ 132 w 776"/>
                  <a:gd name="T29" fmla="*/ 307 h 2368"/>
                  <a:gd name="T30" fmla="*/ 152 w 776"/>
                  <a:gd name="T31" fmla="*/ 331 h 2368"/>
                  <a:gd name="T32" fmla="*/ 142 w 776"/>
                  <a:gd name="T33" fmla="*/ 367 h 2368"/>
                  <a:gd name="T34" fmla="*/ 152 w 776"/>
                  <a:gd name="T35" fmla="*/ 403 h 2368"/>
                  <a:gd name="T36" fmla="*/ 142 w 776"/>
                  <a:gd name="T37" fmla="*/ 428 h 2368"/>
                  <a:gd name="T38" fmla="*/ 162 w 776"/>
                  <a:gd name="T39" fmla="*/ 464 h 2368"/>
                  <a:gd name="T40" fmla="*/ 152 w 776"/>
                  <a:gd name="T41" fmla="*/ 500 h 2368"/>
                  <a:gd name="T42" fmla="*/ 162 w 776"/>
                  <a:gd name="T43" fmla="*/ 549 h 2368"/>
                  <a:gd name="T44" fmla="*/ 152 w 776"/>
                  <a:gd name="T45" fmla="*/ 561 h 2368"/>
                  <a:gd name="T46" fmla="*/ 162 w 776"/>
                  <a:gd name="T47" fmla="*/ 59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756" name="Freeform 268"/>
              <p:cNvSpPr>
                <a:spLocks/>
              </p:cNvSpPr>
              <p:nvPr/>
            </p:nvSpPr>
            <p:spPr bwMode="hidden">
              <a:xfrm>
                <a:off x="4841" y="894"/>
                <a:ext cx="395" cy="628"/>
              </a:xfrm>
              <a:custGeom>
                <a:avLst/>
                <a:gdLst>
                  <a:gd name="T0" fmla="*/ 0 w 776"/>
                  <a:gd name="T1" fmla="*/ 17 h 2368"/>
                  <a:gd name="T2" fmla="*/ 122 w 776"/>
                  <a:gd name="T3" fmla="*/ 4 h 2368"/>
                  <a:gd name="T4" fmla="*/ 49 w 776"/>
                  <a:gd name="T5" fmla="*/ 42 h 2368"/>
                  <a:gd name="T6" fmla="*/ 171 w 776"/>
                  <a:gd name="T7" fmla="*/ 42 h 2368"/>
                  <a:gd name="T8" fmla="*/ 98 w 776"/>
                  <a:gd name="T9" fmla="*/ 81 h 2368"/>
                  <a:gd name="T10" fmla="*/ 195 w 776"/>
                  <a:gd name="T11" fmla="*/ 93 h 2368"/>
                  <a:gd name="T12" fmla="*/ 147 w 776"/>
                  <a:gd name="T13" fmla="*/ 119 h 2368"/>
                  <a:gd name="T14" fmla="*/ 244 w 776"/>
                  <a:gd name="T15" fmla="*/ 132 h 2368"/>
                  <a:gd name="T16" fmla="*/ 195 w 776"/>
                  <a:gd name="T17" fmla="*/ 157 h 2368"/>
                  <a:gd name="T18" fmla="*/ 269 w 776"/>
                  <a:gd name="T19" fmla="*/ 170 h 2368"/>
                  <a:gd name="T20" fmla="*/ 244 w 776"/>
                  <a:gd name="T21" fmla="*/ 195 h 2368"/>
                  <a:gd name="T22" fmla="*/ 293 w 776"/>
                  <a:gd name="T23" fmla="*/ 221 h 2368"/>
                  <a:gd name="T24" fmla="*/ 293 w 776"/>
                  <a:gd name="T25" fmla="*/ 246 h 2368"/>
                  <a:gd name="T26" fmla="*/ 342 w 776"/>
                  <a:gd name="T27" fmla="*/ 284 h 2368"/>
                  <a:gd name="T28" fmla="*/ 318 w 776"/>
                  <a:gd name="T29" fmla="*/ 322 h 2368"/>
                  <a:gd name="T30" fmla="*/ 366 w 776"/>
                  <a:gd name="T31" fmla="*/ 348 h 2368"/>
                  <a:gd name="T32" fmla="*/ 342 w 776"/>
                  <a:gd name="T33" fmla="*/ 386 h 2368"/>
                  <a:gd name="T34" fmla="*/ 366 w 776"/>
                  <a:gd name="T35" fmla="*/ 424 h 2368"/>
                  <a:gd name="T36" fmla="*/ 342 w 776"/>
                  <a:gd name="T37" fmla="*/ 450 h 2368"/>
                  <a:gd name="T38" fmla="*/ 391 w 776"/>
                  <a:gd name="T39" fmla="*/ 488 h 2368"/>
                  <a:gd name="T40" fmla="*/ 366 w 776"/>
                  <a:gd name="T41" fmla="*/ 526 h 2368"/>
                  <a:gd name="T42" fmla="*/ 391 w 776"/>
                  <a:gd name="T43" fmla="*/ 577 h 2368"/>
                  <a:gd name="T44" fmla="*/ 366 w 776"/>
                  <a:gd name="T45" fmla="*/ 590 h 2368"/>
                  <a:gd name="T46" fmla="*/ 391 w 776"/>
                  <a:gd name="T47" fmla="*/ 62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757" name="Freeform 269"/>
              <p:cNvSpPr>
                <a:spLocks/>
              </p:cNvSpPr>
              <p:nvPr/>
            </p:nvSpPr>
            <p:spPr bwMode="hidden">
              <a:xfrm>
                <a:off x="4636" y="576"/>
                <a:ext cx="595" cy="419"/>
              </a:xfrm>
              <a:custGeom>
                <a:avLst/>
                <a:gdLst>
                  <a:gd name="T0" fmla="*/ 0 w 776"/>
                  <a:gd name="T1" fmla="*/ 11 h 2368"/>
                  <a:gd name="T2" fmla="*/ 184 w 776"/>
                  <a:gd name="T3" fmla="*/ 3 h 2368"/>
                  <a:gd name="T4" fmla="*/ 74 w 776"/>
                  <a:gd name="T5" fmla="*/ 28 h 2368"/>
                  <a:gd name="T6" fmla="*/ 258 w 776"/>
                  <a:gd name="T7" fmla="*/ 28 h 2368"/>
                  <a:gd name="T8" fmla="*/ 147 w 776"/>
                  <a:gd name="T9" fmla="*/ 54 h 2368"/>
                  <a:gd name="T10" fmla="*/ 294 w 776"/>
                  <a:gd name="T11" fmla="*/ 62 h 2368"/>
                  <a:gd name="T12" fmla="*/ 221 w 776"/>
                  <a:gd name="T13" fmla="*/ 79 h 2368"/>
                  <a:gd name="T14" fmla="*/ 368 w 776"/>
                  <a:gd name="T15" fmla="*/ 88 h 2368"/>
                  <a:gd name="T16" fmla="*/ 294 w 776"/>
                  <a:gd name="T17" fmla="*/ 105 h 2368"/>
                  <a:gd name="T18" fmla="*/ 405 w 776"/>
                  <a:gd name="T19" fmla="*/ 113 h 2368"/>
                  <a:gd name="T20" fmla="*/ 368 w 776"/>
                  <a:gd name="T21" fmla="*/ 130 h 2368"/>
                  <a:gd name="T22" fmla="*/ 442 w 776"/>
                  <a:gd name="T23" fmla="*/ 147 h 2368"/>
                  <a:gd name="T24" fmla="*/ 442 w 776"/>
                  <a:gd name="T25" fmla="*/ 164 h 2368"/>
                  <a:gd name="T26" fmla="*/ 515 w 776"/>
                  <a:gd name="T27" fmla="*/ 190 h 2368"/>
                  <a:gd name="T28" fmla="*/ 478 w 776"/>
                  <a:gd name="T29" fmla="*/ 215 h 2368"/>
                  <a:gd name="T30" fmla="*/ 552 w 776"/>
                  <a:gd name="T31" fmla="*/ 232 h 2368"/>
                  <a:gd name="T32" fmla="*/ 515 w 776"/>
                  <a:gd name="T33" fmla="*/ 258 h 2368"/>
                  <a:gd name="T34" fmla="*/ 552 w 776"/>
                  <a:gd name="T35" fmla="*/ 283 h 2368"/>
                  <a:gd name="T36" fmla="*/ 515 w 776"/>
                  <a:gd name="T37" fmla="*/ 300 h 2368"/>
                  <a:gd name="T38" fmla="*/ 589 w 776"/>
                  <a:gd name="T39" fmla="*/ 326 h 2368"/>
                  <a:gd name="T40" fmla="*/ 552 w 776"/>
                  <a:gd name="T41" fmla="*/ 351 h 2368"/>
                  <a:gd name="T42" fmla="*/ 589 w 776"/>
                  <a:gd name="T43" fmla="*/ 385 h 2368"/>
                  <a:gd name="T44" fmla="*/ 552 w 776"/>
                  <a:gd name="T45" fmla="*/ 394 h 2368"/>
                  <a:gd name="T46" fmla="*/ 589 w 776"/>
                  <a:gd name="T47" fmla="*/ 41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758" name="Freeform 270"/>
              <p:cNvSpPr>
                <a:spLocks/>
              </p:cNvSpPr>
              <p:nvPr/>
            </p:nvSpPr>
            <p:spPr bwMode="hidden">
              <a:xfrm>
                <a:off x="4658" y="132"/>
                <a:ext cx="260" cy="562"/>
              </a:xfrm>
              <a:custGeom>
                <a:avLst/>
                <a:gdLst>
                  <a:gd name="T0" fmla="*/ 0 w 776"/>
                  <a:gd name="T1" fmla="*/ 15 h 2368"/>
                  <a:gd name="T2" fmla="*/ 80 w 776"/>
                  <a:gd name="T3" fmla="*/ 4 h 2368"/>
                  <a:gd name="T4" fmla="*/ 32 w 776"/>
                  <a:gd name="T5" fmla="*/ 38 h 2368"/>
                  <a:gd name="T6" fmla="*/ 113 w 776"/>
                  <a:gd name="T7" fmla="*/ 38 h 2368"/>
                  <a:gd name="T8" fmla="*/ 64 w 776"/>
                  <a:gd name="T9" fmla="*/ 72 h 2368"/>
                  <a:gd name="T10" fmla="*/ 129 w 776"/>
                  <a:gd name="T11" fmla="*/ 84 h 2368"/>
                  <a:gd name="T12" fmla="*/ 96 w 776"/>
                  <a:gd name="T13" fmla="*/ 106 h 2368"/>
                  <a:gd name="T14" fmla="*/ 161 w 776"/>
                  <a:gd name="T15" fmla="*/ 118 h 2368"/>
                  <a:gd name="T16" fmla="*/ 129 w 776"/>
                  <a:gd name="T17" fmla="*/ 141 h 2368"/>
                  <a:gd name="T18" fmla="*/ 177 w 776"/>
                  <a:gd name="T19" fmla="*/ 152 h 2368"/>
                  <a:gd name="T20" fmla="*/ 161 w 776"/>
                  <a:gd name="T21" fmla="*/ 175 h 2368"/>
                  <a:gd name="T22" fmla="*/ 193 w 776"/>
                  <a:gd name="T23" fmla="*/ 197 h 2368"/>
                  <a:gd name="T24" fmla="*/ 193 w 776"/>
                  <a:gd name="T25" fmla="*/ 220 h 2368"/>
                  <a:gd name="T26" fmla="*/ 225 w 776"/>
                  <a:gd name="T27" fmla="*/ 254 h 2368"/>
                  <a:gd name="T28" fmla="*/ 209 w 776"/>
                  <a:gd name="T29" fmla="*/ 289 h 2368"/>
                  <a:gd name="T30" fmla="*/ 241 w 776"/>
                  <a:gd name="T31" fmla="*/ 311 h 2368"/>
                  <a:gd name="T32" fmla="*/ 225 w 776"/>
                  <a:gd name="T33" fmla="*/ 346 h 2368"/>
                  <a:gd name="T34" fmla="*/ 241 w 776"/>
                  <a:gd name="T35" fmla="*/ 380 h 2368"/>
                  <a:gd name="T36" fmla="*/ 225 w 776"/>
                  <a:gd name="T37" fmla="*/ 403 h 2368"/>
                  <a:gd name="T38" fmla="*/ 257 w 776"/>
                  <a:gd name="T39" fmla="*/ 437 h 2368"/>
                  <a:gd name="T40" fmla="*/ 241 w 776"/>
                  <a:gd name="T41" fmla="*/ 471 h 2368"/>
                  <a:gd name="T42" fmla="*/ 257 w 776"/>
                  <a:gd name="T43" fmla="*/ 516 h 2368"/>
                  <a:gd name="T44" fmla="*/ 241 w 776"/>
                  <a:gd name="T45" fmla="*/ 528 h 2368"/>
                  <a:gd name="T46" fmla="*/ 257 w 776"/>
                  <a:gd name="T47" fmla="*/ 562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759" name="Freeform 271"/>
              <p:cNvSpPr>
                <a:spLocks/>
              </p:cNvSpPr>
              <p:nvPr/>
            </p:nvSpPr>
            <p:spPr bwMode="hidden">
              <a:xfrm rot="-1346631">
                <a:off x="4401" y="599"/>
                <a:ext cx="174" cy="329"/>
              </a:xfrm>
              <a:custGeom>
                <a:avLst/>
                <a:gdLst>
                  <a:gd name="T0" fmla="*/ 0 w 776"/>
                  <a:gd name="T1" fmla="*/ 9 h 2368"/>
                  <a:gd name="T2" fmla="*/ 54 w 776"/>
                  <a:gd name="T3" fmla="*/ 2 h 2368"/>
                  <a:gd name="T4" fmla="*/ 22 w 776"/>
                  <a:gd name="T5" fmla="*/ 22 h 2368"/>
                  <a:gd name="T6" fmla="*/ 75 w 776"/>
                  <a:gd name="T7" fmla="*/ 22 h 2368"/>
                  <a:gd name="T8" fmla="*/ 43 w 776"/>
                  <a:gd name="T9" fmla="*/ 42 h 2368"/>
                  <a:gd name="T10" fmla="*/ 86 w 776"/>
                  <a:gd name="T11" fmla="*/ 49 h 2368"/>
                  <a:gd name="T12" fmla="*/ 65 w 776"/>
                  <a:gd name="T13" fmla="*/ 62 h 2368"/>
                  <a:gd name="T14" fmla="*/ 108 w 776"/>
                  <a:gd name="T15" fmla="*/ 69 h 2368"/>
                  <a:gd name="T16" fmla="*/ 86 w 776"/>
                  <a:gd name="T17" fmla="*/ 82 h 2368"/>
                  <a:gd name="T18" fmla="*/ 118 w 776"/>
                  <a:gd name="T19" fmla="*/ 89 h 2368"/>
                  <a:gd name="T20" fmla="*/ 108 w 776"/>
                  <a:gd name="T21" fmla="*/ 102 h 2368"/>
                  <a:gd name="T22" fmla="*/ 129 w 776"/>
                  <a:gd name="T23" fmla="*/ 116 h 2368"/>
                  <a:gd name="T24" fmla="*/ 129 w 776"/>
                  <a:gd name="T25" fmla="*/ 129 h 2368"/>
                  <a:gd name="T26" fmla="*/ 151 w 776"/>
                  <a:gd name="T27" fmla="*/ 149 h 2368"/>
                  <a:gd name="T28" fmla="*/ 140 w 776"/>
                  <a:gd name="T29" fmla="*/ 169 h 2368"/>
                  <a:gd name="T30" fmla="*/ 161 w 776"/>
                  <a:gd name="T31" fmla="*/ 182 h 2368"/>
                  <a:gd name="T32" fmla="*/ 151 w 776"/>
                  <a:gd name="T33" fmla="*/ 202 h 2368"/>
                  <a:gd name="T34" fmla="*/ 161 w 776"/>
                  <a:gd name="T35" fmla="*/ 222 h 2368"/>
                  <a:gd name="T36" fmla="*/ 151 w 776"/>
                  <a:gd name="T37" fmla="*/ 236 h 2368"/>
                  <a:gd name="T38" fmla="*/ 172 w 776"/>
                  <a:gd name="T39" fmla="*/ 256 h 2368"/>
                  <a:gd name="T40" fmla="*/ 161 w 776"/>
                  <a:gd name="T41" fmla="*/ 276 h 2368"/>
                  <a:gd name="T42" fmla="*/ 172 w 776"/>
                  <a:gd name="T43" fmla="*/ 302 h 2368"/>
                  <a:gd name="T44" fmla="*/ 161 w 776"/>
                  <a:gd name="T45" fmla="*/ 309 h 2368"/>
                  <a:gd name="T46" fmla="*/ 172 w 776"/>
                  <a:gd name="T47" fmla="*/ 32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760" name="Freeform 272"/>
              <p:cNvSpPr>
                <a:spLocks/>
              </p:cNvSpPr>
              <p:nvPr/>
            </p:nvSpPr>
            <p:spPr bwMode="hidden">
              <a:xfrm rot="1346631" flipH="1">
                <a:off x="3783" y="590"/>
                <a:ext cx="173" cy="329"/>
              </a:xfrm>
              <a:custGeom>
                <a:avLst/>
                <a:gdLst>
                  <a:gd name="T0" fmla="*/ 0 w 776"/>
                  <a:gd name="T1" fmla="*/ 9 h 2368"/>
                  <a:gd name="T2" fmla="*/ 54 w 776"/>
                  <a:gd name="T3" fmla="*/ 2 h 2368"/>
                  <a:gd name="T4" fmla="*/ 21 w 776"/>
                  <a:gd name="T5" fmla="*/ 22 h 2368"/>
                  <a:gd name="T6" fmla="*/ 75 w 776"/>
                  <a:gd name="T7" fmla="*/ 22 h 2368"/>
                  <a:gd name="T8" fmla="*/ 43 w 776"/>
                  <a:gd name="T9" fmla="*/ 42 h 2368"/>
                  <a:gd name="T10" fmla="*/ 86 w 776"/>
                  <a:gd name="T11" fmla="*/ 49 h 2368"/>
                  <a:gd name="T12" fmla="*/ 64 w 776"/>
                  <a:gd name="T13" fmla="*/ 62 h 2368"/>
                  <a:gd name="T14" fmla="*/ 107 w 776"/>
                  <a:gd name="T15" fmla="*/ 69 h 2368"/>
                  <a:gd name="T16" fmla="*/ 86 w 776"/>
                  <a:gd name="T17" fmla="*/ 82 h 2368"/>
                  <a:gd name="T18" fmla="*/ 118 w 776"/>
                  <a:gd name="T19" fmla="*/ 89 h 2368"/>
                  <a:gd name="T20" fmla="*/ 107 w 776"/>
                  <a:gd name="T21" fmla="*/ 102 h 2368"/>
                  <a:gd name="T22" fmla="*/ 128 w 776"/>
                  <a:gd name="T23" fmla="*/ 116 h 2368"/>
                  <a:gd name="T24" fmla="*/ 128 w 776"/>
                  <a:gd name="T25" fmla="*/ 129 h 2368"/>
                  <a:gd name="T26" fmla="*/ 150 w 776"/>
                  <a:gd name="T27" fmla="*/ 149 h 2368"/>
                  <a:gd name="T28" fmla="*/ 139 w 776"/>
                  <a:gd name="T29" fmla="*/ 169 h 2368"/>
                  <a:gd name="T30" fmla="*/ 161 w 776"/>
                  <a:gd name="T31" fmla="*/ 182 h 2368"/>
                  <a:gd name="T32" fmla="*/ 150 w 776"/>
                  <a:gd name="T33" fmla="*/ 202 h 2368"/>
                  <a:gd name="T34" fmla="*/ 161 w 776"/>
                  <a:gd name="T35" fmla="*/ 222 h 2368"/>
                  <a:gd name="T36" fmla="*/ 150 w 776"/>
                  <a:gd name="T37" fmla="*/ 236 h 2368"/>
                  <a:gd name="T38" fmla="*/ 171 w 776"/>
                  <a:gd name="T39" fmla="*/ 256 h 2368"/>
                  <a:gd name="T40" fmla="*/ 161 w 776"/>
                  <a:gd name="T41" fmla="*/ 276 h 2368"/>
                  <a:gd name="T42" fmla="*/ 171 w 776"/>
                  <a:gd name="T43" fmla="*/ 302 h 2368"/>
                  <a:gd name="T44" fmla="*/ 161 w 776"/>
                  <a:gd name="T45" fmla="*/ 309 h 2368"/>
                  <a:gd name="T46" fmla="*/ 171 w 776"/>
                  <a:gd name="T47" fmla="*/ 32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grpSp>
        <p:nvGrpSpPr>
          <p:cNvPr id="47377" name="Group 273"/>
          <p:cNvGrpSpPr>
            <a:grpSpLocks/>
          </p:cNvGrpSpPr>
          <p:nvPr/>
        </p:nvGrpSpPr>
        <p:grpSpPr bwMode="auto">
          <a:xfrm>
            <a:off x="2057400" y="5029200"/>
            <a:ext cx="1447800" cy="1371600"/>
            <a:chOff x="3115" y="0"/>
            <a:chExt cx="2170" cy="2486"/>
          </a:xfrm>
        </p:grpSpPr>
        <p:grpSp>
          <p:nvGrpSpPr>
            <p:cNvPr id="19599" name="Group 274"/>
            <p:cNvGrpSpPr>
              <a:grpSpLocks/>
            </p:cNvGrpSpPr>
            <p:nvPr/>
          </p:nvGrpSpPr>
          <p:grpSpPr bwMode="auto">
            <a:xfrm>
              <a:off x="4080" y="1910"/>
              <a:ext cx="768" cy="576"/>
              <a:chOff x="0" y="0"/>
              <a:chExt cx="768" cy="576"/>
            </a:xfrm>
          </p:grpSpPr>
          <p:sp>
            <p:nvSpPr>
              <p:cNvPr id="19731" name="Oval 275"/>
              <p:cNvSpPr>
                <a:spLocks noChangeArrowheads="1"/>
              </p:cNvSpPr>
              <p:nvPr/>
            </p:nvSpPr>
            <p:spPr bwMode="hidden">
              <a:xfrm>
                <a:off x="0" y="0"/>
                <a:ext cx="768" cy="576"/>
              </a:xfrm>
              <a:prstGeom prst="ellipse">
                <a:avLst/>
              </a:prstGeom>
              <a:gradFill rotWithShape="1">
                <a:gsLst>
                  <a:gs pos="0">
                    <a:srgbClr val="760076"/>
                  </a:gs>
                  <a:gs pos="100000">
                    <a:srgbClr val="FF00FF"/>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sp>
            <p:nvSpPr>
              <p:cNvPr id="19732" name="Oval 276"/>
              <p:cNvSpPr>
                <a:spLocks noChangeArrowheads="1"/>
              </p:cNvSpPr>
              <p:nvPr/>
            </p:nvSpPr>
            <p:spPr bwMode="hidden">
              <a:xfrm>
                <a:off x="276" y="252"/>
                <a:ext cx="185" cy="108"/>
              </a:xfrm>
              <a:prstGeom prst="ellipse">
                <a:avLst/>
              </a:prstGeom>
              <a:gradFill rotWithShape="0">
                <a:gsLst>
                  <a:gs pos="0">
                    <a:srgbClr val="BBE0E3"/>
                  </a:gs>
                  <a:gs pos="100000">
                    <a:srgbClr val="808080"/>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grpSp>
        <p:grpSp>
          <p:nvGrpSpPr>
            <p:cNvPr id="19600" name="Group 277"/>
            <p:cNvGrpSpPr>
              <a:grpSpLocks/>
            </p:cNvGrpSpPr>
            <p:nvPr/>
          </p:nvGrpSpPr>
          <p:grpSpPr bwMode="auto">
            <a:xfrm>
              <a:off x="4257" y="1103"/>
              <a:ext cx="768" cy="576"/>
              <a:chOff x="0" y="0"/>
              <a:chExt cx="768" cy="576"/>
            </a:xfrm>
          </p:grpSpPr>
          <p:sp>
            <p:nvSpPr>
              <p:cNvPr id="19729" name="Oval 278"/>
              <p:cNvSpPr>
                <a:spLocks noChangeArrowheads="1"/>
              </p:cNvSpPr>
              <p:nvPr/>
            </p:nvSpPr>
            <p:spPr bwMode="hidden">
              <a:xfrm>
                <a:off x="0" y="0"/>
                <a:ext cx="768" cy="576"/>
              </a:xfrm>
              <a:prstGeom prst="ellipse">
                <a:avLst/>
              </a:prstGeom>
              <a:gradFill rotWithShape="0">
                <a:gsLst>
                  <a:gs pos="0">
                    <a:srgbClr val="FFFFFF"/>
                  </a:gs>
                  <a:gs pos="100000">
                    <a:srgbClr val="00FF00"/>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sp>
            <p:nvSpPr>
              <p:cNvPr id="19730" name="Oval 279"/>
              <p:cNvSpPr>
                <a:spLocks noChangeArrowheads="1"/>
              </p:cNvSpPr>
              <p:nvPr/>
            </p:nvSpPr>
            <p:spPr bwMode="hidden">
              <a:xfrm>
                <a:off x="276" y="252"/>
                <a:ext cx="185" cy="108"/>
              </a:xfrm>
              <a:prstGeom prst="ellipse">
                <a:avLst/>
              </a:prstGeom>
              <a:gradFill rotWithShape="0">
                <a:gsLst>
                  <a:gs pos="0">
                    <a:srgbClr val="BBE0E3"/>
                  </a:gs>
                  <a:gs pos="100000">
                    <a:srgbClr val="808080"/>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grpSp>
        <p:grpSp>
          <p:nvGrpSpPr>
            <p:cNvPr id="19601" name="Group 280"/>
            <p:cNvGrpSpPr>
              <a:grpSpLocks/>
            </p:cNvGrpSpPr>
            <p:nvPr/>
          </p:nvGrpSpPr>
          <p:grpSpPr bwMode="auto">
            <a:xfrm>
              <a:off x="3134" y="0"/>
              <a:ext cx="768" cy="576"/>
              <a:chOff x="0" y="0"/>
              <a:chExt cx="768" cy="576"/>
            </a:xfrm>
          </p:grpSpPr>
          <p:sp>
            <p:nvSpPr>
              <p:cNvPr id="19727" name="Oval 281"/>
              <p:cNvSpPr>
                <a:spLocks noChangeArrowheads="1"/>
              </p:cNvSpPr>
              <p:nvPr/>
            </p:nvSpPr>
            <p:spPr bwMode="hidden">
              <a:xfrm>
                <a:off x="0" y="0"/>
                <a:ext cx="768" cy="576"/>
              </a:xfrm>
              <a:prstGeom prst="ellipse">
                <a:avLst/>
              </a:prstGeom>
              <a:gradFill rotWithShape="0">
                <a:gsLst>
                  <a:gs pos="0">
                    <a:srgbClr val="FFFFFF"/>
                  </a:gs>
                  <a:gs pos="100000">
                    <a:srgbClr val="0000FF"/>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sp>
            <p:nvSpPr>
              <p:cNvPr id="19728" name="Oval 282"/>
              <p:cNvSpPr>
                <a:spLocks noChangeArrowheads="1"/>
              </p:cNvSpPr>
              <p:nvPr/>
            </p:nvSpPr>
            <p:spPr bwMode="hidden">
              <a:xfrm>
                <a:off x="276" y="252"/>
                <a:ext cx="185" cy="108"/>
              </a:xfrm>
              <a:prstGeom prst="ellipse">
                <a:avLst/>
              </a:prstGeom>
              <a:gradFill rotWithShape="0">
                <a:gsLst>
                  <a:gs pos="0">
                    <a:srgbClr val="BBE0E3"/>
                  </a:gs>
                  <a:gs pos="100000">
                    <a:srgbClr val="808080"/>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grpSp>
        <p:grpSp>
          <p:nvGrpSpPr>
            <p:cNvPr id="19602" name="Group 283"/>
            <p:cNvGrpSpPr>
              <a:grpSpLocks/>
            </p:cNvGrpSpPr>
            <p:nvPr/>
          </p:nvGrpSpPr>
          <p:grpSpPr bwMode="auto">
            <a:xfrm>
              <a:off x="3115" y="0"/>
              <a:ext cx="2170" cy="1702"/>
              <a:chOff x="3115" y="0"/>
              <a:chExt cx="2170" cy="1702"/>
            </a:xfrm>
          </p:grpSpPr>
          <p:grpSp>
            <p:nvGrpSpPr>
              <p:cNvPr id="19603" name="Group 284"/>
              <p:cNvGrpSpPr>
                <a:grpSpLocks/>
              </p:cNvGrpSpPr>
              <p:nvPr/>
            </p:nvGrpSpPr>
            <p:grpSpPr bwMode="auto">
              <a:xfrm>
                <a:off x="3640" y="308"/>
                <a:ext cx="1145" cy="844"/>
                <a:chOff x="1265" y="814"/>
                <a:chExt cx="2919" cy="2151"/>
              </a:xfrm>
            </p:grpSpPr>
            <p:sp>
              <p:nvSpPr>
                <p:cNvPr id="19725" name="Oval 285"/>
                <p:cNvSpPr>
                  <a:spLocks noChangeArrowheads="1"/>
                </p:cNvSpPr>
                <p:nvPr/>
              </p:nvSpPr>
              <p:spPr bwMode="hidden">
                <a:xfrm>
                  <a:off x="1265" y="814"/>
                  <a:ext cx="2919" cy="2151"/>
                </a:xfrm>
                <a:prstGeom prst="ellipse">
                  <a:avLst/>
                </a:prstGeom>
                <a:gradFill rotWithShape="0">
                  <a:gsLst>
                    <a:gs pos="0">
                      <a:srgbClr val="808080"/>
                    </a:gs>
                    <a:gs pos="100000">
                      <a:srgbClr val="FFFFFF"/>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sp>
              <p:nvSpPr>
                <p:cNvPr id="19726" name="Oval 286"/>
                <p:cNvSpPr>
                  <a:spLocks noChangeArrowheads="1"/>
                </p:cNvSpPr>
                <p:nvPr/>
              </p:nvSpPr>
              <p:spPr bwMode="hidden">
                <a:xfrm>
                  <a:off x="2380" y="1601"/>
                  <a:ext cx="579" cy="406"/>
                </a:xfrm>
                <a:prstGeom prst="ellipse">
                  <a:avLst/>
                </a:prstGeom>
                <a:gradFill rotWithShape="0">
                  <a:gsLst>
                    <a:gs pos="0">
                      <a:srgbClr val="333399"/>
                    </a:gs>
                    <a:gs pos="100000">
                      <a:srgbClr val="808080"/>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grpSp>
          <p:grpSp>
            <p:nvGrpSpPr>
              <p:cNvPr id="19604" name="Group 287"/>
              <p:cNvGrpSpPr>
                <a:grpSpLocks/>
              </p:cNvGrpSpPr>
              <p:nvPr/>
            </p:nvGrpSpPr>
            <p:grpSpPr bwMode="auto">
              <a:xfrm>
                <a:off x="3115" y="0"/>
                <a:ext cx="2145" cy="1702"/>
                <a:chOff x="3115" y="0"/>
                <a:chExt cx="2145" cy="1702"/>
              </a:xfrm>
            </p:grpSpPr>
            <p:grpSp>
              <p:nvGrpSpPr>
                <p:cNvPr id="19627" name="Group 288"/>
                <p:cNvGrpSpPr>
                  <a:grpSpLocks/>
                </p:cNvGrpSpPr>
                <p:nvPr/>
              </p:nvGrpSpPr>
              <p:grpSpPr bwMode="auto">
                <a:xfrm>
                  <a:off x="4505" y="589"/>
                  <a:ext cx="493" cy="912"/>
                  <a:chOff x="3471" y="1530"/>
                  <a:chExt cx="1258" cy="2327"/>
                </a:xfrm>
              </p:grpSpPr>
              <p:sp>
                <p:nvSpPr>
                  <p:cNvPr id="19723" name="Freeform 289"/>
                  <p:cNvSpPr>
                    <a:spLocks/>
                  </p:cNvSpPr>
                  <p:nvPr/>
                </p:nvSpPr>
                <p:spPr bwMode="hidden">
                  <a:xfrm rot="2711884">
                    <a:off x="2765" y="2236"/>
                    <a:ext cx="1724" cy="312"/>
                  </a:xfrm>
                  <a:custGeom>
                    <a:avLst/>
                    <a:gdLst>
                      <a:gd name="T0" fmla="*/ 0 w 2736"/>
                      <a:gd name="T1" fmla="*/ 312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724" name="Freeform 290"/>
                  <p:cNvSpPr>
                    <a:spLocks/>
                  </p:cNvSpPr>
                  <p:nvPr/>
                </p:nvSpPr>
                <p:spPr bwMode="hidden">
                  <a:xfrm rot="2711884">
                    <a:off x="4021" y="3150"/>
                    <a:ext cx="925" cy="490"/>
                  </a:xfrm>
                  <a:custGeom>
                    <a:avLst/>
                    <a:gdLst>
                      <a:gd name="T0" fmla="*/ 3 w 1769"/>
                      <a:gd name="T1" fmla="*/ 5 h 791"/>
                      <a:gd name="T2" fmla="*/ 254 w 1769"/>
                      <a:gd name="T3" fmla="*/ 35 h 791"/>
                      <a:gd name="T4" fmla="*/ 605 w 1769"/>
                      <a:gd name="T5" fmla="*/ 124 h 791"/>
                      <a:gd name="T6" fmla="*/ 842 w 1769"/>
                      <a:gd name="T7" fmla="*/ 268 h 791"/>
                      <a:gd name="T8" fmla="*/ 918 w 1769"/>
                      <a:gd name="T9" fmla="*/ 377 h 791"/>
                      <a:gd name="T10" fmla="*/ 883 w 1769"/>
                      <a:gd name="T11" fmla="*/ 488 h 791"/>
                      <a:gd name="T12" fmla="*/ 831 w 1769"/>
                      <a:gd name="T13" fmla="*/ 392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628" name="Group 291"/>
                <p:cNvGrpSpPr>
                  <a:grpSpLocks/>
                </p:cNvGrpSpPr>
                <p:nvPr/>
              </p:nvGrpSpPr>
              <p:grpSpPr bwMode="auto">
                <a:xfrm>
                  <a:off x="4267" y="781"/>
                  <a:ext cx="966" cy="522"/>
                  <a:chOff x="2864" y="2019"/>
                  <a:chExt cx="2463" cy="1332"/>
                </a:xfrm>
              </p:grpSpPr>
              <p:sp>
                <p:nvSpPr>
                  <p:cNvPr id="19721" name="Freeform 292"/>
                  <p:cNvSpPr>
                    <a:spLocks/>
                  </p:cNvSpPr>
                  <p:nvPr/>
                </p:nvSpPr>
                <p:spPr bwMode="hidden">
                  <a:xfrm rot="2104081">
                    <a:off x="2864" y="2019"/>
                    <a:ext cx="1814" cy="347"/>
                  </a:xfrm>
                  <a:custGeom>
                    <a:avLst/>
                    <a:gdLst>
                      <a:gd name="T0" fmla="*/ 0 w 2736"/>
                      <a:gd name="T1" fmla="*/ 347 h 504"/>
                      <a:gd name="T2" fmla="*/ 573 w 2736"/>
                      <a:gd name="T3" fmla="*/ 116 h 504"/>
                      <a:gd name="T4" fmla="*/ 1178 w 2736"/>
                      <a:gd name="T5" fmla="*/ 17 h 504"/>
                      <a:gd name="T6" fmla="*/ 1814 w 2736"/>
                      <a:gd name="T7" fmla="*/ 17 h 504"/>
                      <a:gd name="T8" fmla="*/ 1803 w 2736"/>
                      <a:gd name="T9" fmla="*/ 71 h 504"/>
                      <a:gd name="T10" fmla="*/ 1170 w 2736"/>
                      <a:gd name="T11" fmla="*/ 71 h 504"/>
                      <a:gd name="T12" fmla="*/ 434 w 2736"/>
                      <a:gd name="T13" fmla="*/ 201 h 504"/>
                      <a:gd name="T14" fmla="*/ 0 w 2736"/>
                      <a:gd name="T15" fmla="*/ 3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722" name="Freeform 293"/>
                  <p:cNvSpPr>
                    <a:spLocks/>
                  </p:cNvSpPr>
                  <p:nvPr/>
                </p:nvSpPr>
                <p:spPr bwMode="hidden">
                  <a:xfrm rot="2104081">
                    <a:off x="4353" y="2806"/>
                    <a:ext cx="974" cy="545"/>
                  </a:xfrm>
                  <a:custGeom>
                    <a:avLst/>
                    <a:gdLst>
                      <a:gd name="T0" fmla="*/ 3 w 1769"/>
                      <a:gd name="T1" fmla="*/ 6 h 791"/>
                      <a:gd name="T2" fmla="*/ 267 w 1769"/>
                      <a:gd name="T3" fmla="*/ 39 h 791"/>
                      <a:gd name="T4" fmla="*/ 637 w 1769"/>
                      <a:gd name="T5" fmla="*/ 138 h 791"/>
                      <a:gd name="T6" fmla="*/ 887 w 1769"/>
                      <a:gd name="T7" fmla="*/ 298 h 791"/>
                      <a:gd name="T8" fmla="*/ 967 w 1769"/>
                      <a:gd name="T9" fmla="*/ 420 h 791"/>
                      <a:gd name="T10" fmla="*/ 930 w 1769"/>
                      <a:gd name="T11" fmla="*/ 542 h 791"/>
                      <a:gd name="T12" fmla="*/ 875 w 1769"/>
                      <a:gd name="T13" fmla="*/ 435 h 791"/>
                      <a:gd name="T14" fmla="*/ 765 w 1769"/>
                      <a:gd name="T15" fmla="*/ 313 h 791"/>
                      <a:gd name="T16" fmla="*/ 611 w 1769"/>
                      <a:gd name="T17" fmla="*/ 204 h 791"/>
                      <a:gd name="T18" fmla="*/ 320 w 1769"/>
                      <a:gd name="T19" fmla="*/ 105 h 791"/>
                      <a:gd name="T20" fmla="*/ 0 w 1769"/>
                      <a:gd name="T21" fmla="*/ 52 h 791"/>
                      <a:gd name="T22" fmla="*/ 3 w 1769"/>
                      <a:gd name="T23" fmla="*/ 6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629" name="Group 294"/>
                <p:cNvGrpSpPr>
                  <a:grpSpLocks/>
                </p:cNvGrpSpPr>
                <p:nvPr/>
              </p:nvGrpSpPr>
              <p:grpSpPr bwMode="auto">
                <a:xfrm>
                  <a:off x="4280" y="707"/>
                  <a:ext cx="971" cy="417"/>
                  <a:chOff x="2897" y="1832"/>
                  <a:chExt cx="2477" cy="1064"/>
                </a:xfrm>
              </p:grpSpPr>
              <p:sp>
                <p:nvSpPr>
                  <p:cNvPr id="19719" name="Freeform 295"/>
                  <p:cNvSpPr>
                    <a:spLocks/>
                  </p:cNvSpPr>
                  <p:nvPr/>
                </p:nvSpPr>
                <p:spPr bwMode="hidden">
                  <a:xfrm rot="1582915">
                    <a:off x="2897" y="1832"/>
                    <a:ext cx="1736" cy="304"/>
                  </a:xfrm>
                  <a:custGeom>
                    <a:avLst/>
                    <a:gdLst>
                      <a:gd name="T0" fmla="*/ 0 w 2736"/>
                      <a:gd name="T1" fmla="*/ 304 h 504"/>
                      <a:gd name="T2" fmla="*/ 548 w 2736"/>
                      <a:gd name="T3" fmla="*/ 101 h 504"/>
                      <a:gd name="T4" fmla="*/ 1127 w 2736"/>
                      <a:gd name="T5" fmla="*/ 14 h 504"/>
                      <a:gd name="T6" fmla="*/ 1736 w 2736"/>
                      <a:gd name="T7" fmla="*/ 14 h 504"/>
                      <a:gd name="T8" fmla="*/ 1726 w 2736"/>
                      <a:gd name="T9" fmla="*/ 62 h 504"/>
                      <a:gd name="T10" fmla="*/ 1119 w 2736"/>
                      <a:gd name="T11" fmla="*/ 62 h 504"/>
                      <a:gd name="T12" fmla="*/ 415 w 2736"/>
                      <a:gd name="T13" fmla="*/ 176 h 504"/>
                      <a:gd name="T14" fmla="*/ 0 w 2736"/>
                      <a:gd name="T15" fmla="*/ 3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720" name="Freeform 296"/>
                  <p:cNvSpPr>
                    <a:spLocks/>
                  </p:cNvSpPr>
                  <p:nvPr/>
                </p:nvSpPr>
                <p:spPr bwMode="hidden">
                  <a:xfrm rot="1582915">
                    <a:off x="4442" y="2420"/>
                    <a:ext cx="932" cy="476"/>
                  </a:xfrm>
                  <a:custGeom>
                    <a:avLst/>
                    <a:gdLst>
                      <a:gd name="T0" fmla="*/ 3 w 1769"/>
                      <a:gd name="T1" fmla="*/ 5 h 791"/>
                      <a:gd name="T2" fmla="*/ 256 w 1769"/>
                      <a:gd name="T3" fmla="*/ 34 h 791"/>
                      <a:gd name="T4" fmla="*/ 610 w 1769"/>
                      <a:gd name="T5" fmla="*/ 120 h 791"/>
                      <a:gd name="T6" fmla="*/ 849 w 1769"/>
                      <a:gd name="T7" fmla="*/ 260 h 791"/>
                      <a:gd name="T8" fmla="*/ 925 w 1769"/>
                      <a:gd name="T9" fmla="*/ 366 h 791"/>
                      <a:gd name="T10" fmla="*/ 890 w 1769"/>
                      <a:gd name="T11" fmla="*/ 474 h 791"/>
                      <a:gd name="T12" fmla="*/ 837 w 1769"/>
                      <a:gd name="T13" fmla="*/ 380 h 791"/>
                      <a:gd name="T14" fmla="*/ 732 w 1769"/>
                      <a:gd name="T15" fmla="*/ 273 h 791"/>
                      <a:gd name="T16" fmla="*/ 584 w 1769"/>
                      <a:gd name="T17" fmla="*/ 178 h 791"/>
                      <a:gd name="T18" fmla="*/ 306 w 1769"/>
                      <a:gd name="T19" fmla="*/ 91 h 791"/>
                      <a:gd name="T20" fmla="*/ 0 w 1769"/>
                      <a:gd name="T21" fmla="*/ 46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630" name="Group 297"/>
                <p:cNvGrpSpPr>
                  <a:grpSpLocks/>
                </p:cNvGrpSpPr>
                <p:nvPr/>
              </p:nvGrpSpPr>
              <p:grpSpPr bwMode="auto">
                <a:xfrm>
                  <a:off x="4291" y="630"/>
                  <a:ext cx="969" cy="364"/>
                  <a:chOff x="2924" y="1636"/>
                  <a:chExt cx="2472" cy="927"/>
                </a:xfrm>
              </p:grpSpPr>
              <p:sp>
                <p:nvSpPr>
                  <p:cNvPr id="19717" name="Freeform 298"/>
                  <p:cNvSpPr>
                    <a:spLocks/>
                  </p:cNvSpPr>
                  <p:nvPr/>
                </p:nvSpPr>
                <p:spPr bwMode="hidden">
                  <a:xfrm rot="1080363">
                    <a:off x="2924" y="1636"/>
                    <a:ext cx="1677" cy="335"/>
                  </a:xfrm>
                  <a:custGeom>
                    <a:avLst/>
                    <a:gdLst>
                      <a:gd name="T0" fmla="*/ 0 w 2736"/>
                      <a:gd name="T1" fmla="*/ 335 h 504"/>
                      <a:gd name="T2" fmla="*/ 530 w 2736"/>
                      <a:gd name="T3" fmla="*/ 112 h 504"/>
                      <a:gd name="T4" fmla="*/ 1089 w 2736"/>
                      <a:gd name="T5" fmla="*/ 16 h 504"/>
                      <a:gd name="T6" fmla="*/ 1677 w 2736"/>
                      <a:gd name="T7" fmla="*/ 16 h 504"/>
                      <a:gd name="T8" fmla="*/ 1667 w 2736"/>
                      <a:gd name="T9" fmla="*/ 68 h 504"/>
                      <a:gd name="T10" fmla="*/ 1081 w 2736"/>
                      <a:gd name="T11" fmla="*/ 68 h 504"/>
                      <a:gd name="T12" fmla="*/ 401 w 2736"/>
                      <a:gd name="T13" fmla="*/ 194 h 504"/>
                      <a:gd name="T14" fmla="*/ 0 w 2736"/>
                      <a:gd name="T15" fmla="*/ 33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718" name="Freeform 299"/>
                  <p:cNvSpPr>
                    <a:spLocks/>
                  </p:cNvSpPr>
                  <p:nvPr/>
                </p:nvSpPr>
                <p:spPr bwMode="hidden">
                  <a:xfrm rot="1080363">
                    <a:off x="4495" y="2037"/>
                    <a:ext cx="901" cy="526"/>
                  </a:xfrm>
                  <a:custGeom>
                    <a:avLst/>
                    <a:gdLst>
                      <a:gd name="T0" fmla="*/ 3 w 1769"/>
                      <a:gd name="T1" fmla="*/ 5 h 791"/>
                      <a:gd name="T2" fmla="*/ 247 w 1769"/>
                      <a:gd name="T3" fmla="*/ 37 h 791"/>
                      <a:gd name="T4" fmla="*/ 589 w 1769"/>
                      <a:gd name="T5" fmla="*/ 133 h 791"/>
                      <a:gd name="T6" fmla="*/ 821 w 1769"/>
                      <a:gd name="T7" fmla="*/ 287 h 791"/>
                      <a:gd name="T8" fmla="*/ 894 w 1769"/>
                      <a:gd name="T9" fmla="*/ 405 h 791"/>
                      <a:gd name="T10" fmla="*/ 860 w 1769"/>
                      <a:gd name="T11" fmla="*/ 523 h 791"/>
                      <a:gd name="T12" fmla="*/ 809 w 1769"/>
                      <a:gd name="T13" fmla="*/ 420 h 791"/>
                      <a:gd name="T14" fmla="*/ 707 w 1769"/>
                      <a:gd name="T15" fmla="*/ 302 h 791"/>
                      <a:gd name="T16" fmla="*/ 565 w 1769"/>
                      <a:gd name="T17" fmla="*/ 197 h 791"/>
                      <a:gd name="T18" fmla="*/ 296 w 1769"/>
                      <a:gd name="T19" fmla="*/ 101 h 791"/>
                      <a:gd name="T20" fmla="*/ 0 w 1769"/>
                      <a:gd name="T21" fmla="*/ 51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631" name="Group 300"/>
                <p:cNvGrpSpPr>
                  <a:grpSpLocks/>
                </p:cNvGrpSpPr>
                <p:nvPr/>
              </p:nvGrpSpPr>
              <p:grpSpPr bwMode="auto">
                <a:xfrm>
                  <a:off x="4304" y="543"/>
                  <a:ext cx="918" cy="258"/>
                  <a:chOff x="2958" y="1414"/>
                  <a:chExt cx="2342" cy="657"/>
                </a:xfrm>
              </p:grpSpPr>
              <p:sp>
                <p:nvSpPr>
                  <p:cNvPr id="19715" name="Freeform 301"/>
                  <p:cNvSpPr>
                    <a:spLocks/>
                  </p:cNvSpPr>
                  <p:nvPr/>
                </p:nvSpPr>
                <p:spPr bwMode="hidden">
                  <a:xfrm rot="463793">
                    <a:off x="2958" y="1414"/>
                    <a:ext cx="1545" cy="312"/>
                  </a:xfrm>
                  <a:custGeom>
                    <a:avLst/>
                    <a:gdLst>
                      <a:gd name="T0" fmla="*/ 0 w 2736"/>
                      <a:gd name="T1" fmla="*/ 312 h 504"/>
                      <a:gd name="T2" fmla="*/ 488 w 2736"/>
                      <a:gd name="T3" fmla="*/ 104 h 504"/>
                      <a:gd name="T4" fmla="*/ 1003 w 2736"/>
                      <a:gd name="T5" fmla="*/ 15 h 504"/>
                      <a:gd name="T6" fmla="*/ 1545 w 2736"/>
                      <a:gd name="T7" fmla="*/ 15 h 504"/>
                      <a:gd name="T8" fmla="*/ 1536 w 2736"/>
                      <a:gd name="T9" fmla="*/ 64 h 504"/>
                      <a:gd name="T10" fmla="*/ 996 w 2736"/>
                      <a:gd name="T11" fmla="*/ 64 h 504"/>
                      <a:gd name="T12" fmla="*/ 369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716" name="Freeform 302"/>
                  <p:cNvSpPr>
                    <a:spLocks/>
                  </p:cNvSpPr>
                  <p:nvPr/>
                </p:nvSpPr>
                <p:spPr bwMode="hidden">
                  <a:xfrm rot="463793">
                    <a:off x="4470" y="1582"/>
                    <a:ext cx="830" cy="489"/>
                  </a:xfrm>
                  <a:custGeom>
                    <a:avLst/>
                    <a:gdLst>
                      <a:gd name="T0" fmla="*/ 2 w 1769"/>
                      <a:gd name="T1" fmla="*/ 5 h 791"/>
                      <a:gd name="T2" fmla="*/ 228 w 1769"/>
                      <a:gd name="T3" fmla="*/ 35 h 791"/>
                      <a:gd name="T4" fmla="*/ 543 w 1769"/>
                      <a:gd name="T5" fmla="*/ 124 h 791"/>
                      <a:gd name="T6" fmla="*/ 756 w 1769"/>
                      <a:gd name="T7" fmla="*/ 267 h 791"/>
                      <a:gd name="T8" fmla="*/ 824 w 1769"/>
                      <a:gd name="T9" fmla="*/ 376 h 791"/>
                      <a:gd name="T10" fmla="*/ 792 w 1769"/>
                      <a:gd name="T11" fmla="*/ 487 h 791"/>
                      <a:gd name="T12" fmla="*/ 746 w 1769"/>
                      <a:gd name="T13" fmla="*/ 391 h 791"/>
                      <a:gd name="T14" fmla="*/ 652 w 1769"/>
                      <a:gd name="T15" fmla="*/ 281 h 791"/>
                      <a:gd name="T16" fmla="*/ 520 w 1769"/>
                      <a:gd name="T17" fmla="*/ 183 h 791"/>
                      <a:gd name="T18" fmla="*/ 273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632" name="Group 303"/>
                <p:cNvGrpSpPr>
                  <a:grpSpLocks/>
                </p:cNvGrpSpPr>
                <p:nvPr/>
              </p:nvGrpSpPr>
              <p:grpSpPr bwMode="auto">
                <a:xfrm>
                  <a:off x="4314" y="487"/>
                  <a:ext cx="843" cy="134"/>
                  <a:chOff x="2983" y="1269"/>
                  <a:chExt cx="2150" cy="343"/>
                </a:xfrm>
              </p:grpSpPr>
              <p:sp>
                <p:nvSpPr>
                  <p:cNvPr id="19713" name="Freeform 304"/>
                  <p:cNvSpPr>
                    <a:spLocks/>
                  </p:cNvSpPr>
                  <p:nvPr/>
                </p:nvSpPr>
                <p:spPr bwMode="hidden">
                  <a:xfrm rot="-84182">
                    <a:off x="2983" y="1289"/>
                    <a:ext cx="1404" cy="219"/>
                  </a:xfrm>
                  <a:custGeom>
                    <a:avLst/>
                    <a:gdLst>
                      <a:gd name="T0" fmla="*/ 0 w 2736"/>
                      <a:gd name="T1" fmla="*/ 219 h 504"/>
                      <a:gd name="T2" fmla="*/ 443 w 2736"/>
                      <a:gd name="T3" fmla="*/ 73 h 504"/>
                      <a:gd name="T4" fmla="*/ 911 w 2736"/>
                      <a:gd name="T5" fmla="*/ 10 h 504"/>
                      <a:gd name="T6" fmla="*/ 1404 w 2736"/>
                      <a:gd name="T7" fmla="*/ 10 h 504"/>
                      <a:gd name="T8" fmla="*/ 1396 w 2736"/>
                      <a:gd name="T9" fmla="*/ 45 h 504"/>
                      <a:gd name="T10" fmla="*/ 905 w 2736"/>
                      <a:gd name="T11" fmla="*/ 45 h 504"/>
                      <a:gd name="T12" fmla="*/ 336 w 2736"/>
                      <a:gd name="T13" fmla="*/ 127 h 504"/>
                      <a:gd name="T14" fmla="*/ 0 w 2736"/>
                      <a:gd name="T15" fmla="*/ 21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714" name="Freeform 305"/>
                  <p:cNvSpPr>
                    <a:spLocks/>
                  </p:cNvSpPr>
                  <p:nvPr/>
                </p:nvSpPr>
                <p:spPr bwMode="hidden">
                  <a:xfrm rot="-84182">
                    <a:off x="4379" y="1269"/>
                    <a:ext cx="754" cy="343"/>
                  </a:xfrm>
                  <a:custGeom>
                    <a:avLst/>
                    <a:gdLst>
                      <a:gd name="T0" fmla="*/ 2 w 1769"/>
                      <a:gd name="T1" fmla="*/ 3 h 791"/>
                      <a:gd name="T2" fmla="*/ 207 w 1769"/>
                      <a:gd name="T3" fmla="*/ 24 h 791"/>
                      <a:gd name="T4" fmla="*/ 493 w 1769"/>
                      <a:gd name="T5" fmla="*/ 87 h 791"/>
                      <a:gd name="T6" fmla="*/ 687 w 1769"/>
                      <a:gd name="T7" fmla="*/ 187 h 791"/>
                      <a:gd name="T8" fmla="*/ 748 w 1769"/>
                      <a:gd name="T9" fmla="*/ 264 h 791"/>
                      <a:gd name="T10" fmla="*/ 720 w 1769"/>
                      <a:gd name="T11" fmla="*/ 341 h 791"/>
                      <a:gd name="T12" fmla="*/ 677 w 1769"/>
                      <a:gd name="T13" fmla="*/ 274 h 791"/>
                      <a:gd name="T14" fmla="*/ 592 w 1769"/>
                      <a:gd name="T15" fmla="*/ 197 h 791"/>
                      <a:gd name="T16" fmla="*/ 473 w 1769"/>
                      <a:gd name="T17" fmla="*/ 128 h 791"/>
                      <a:gd name="T18" fmla="*/ 248 w 1769"/>
                      <a:gd name="T19" fmla="*/ 66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633" name="Group 306"/>
                <p:cNvGrpSpPr>
                  <a:grpSpLocks/>
                </p:cNvGrpSpPr>
                <p:nvPr/>
              </p:nvGrpSpPr>
              <p:grpSpPr bwMode="auto">
                <a:xfrm>
                  <a:off x="4296" y="349"/>
                  <a:ext cx="737" cy="167"/>
                  <a:chOff x="2938" y="917"/>
                  <a:chExt cx="1879" cy="427"/>
                </a:xfrm>
              </p:grpSpPr>
              <p:sp>
                <p:nvSpPr>
                  <p:cNvPr id="19711" name="Freeform 307"/>
                  <p:cNvSpPr>
                    <a:spLocks/>
                  </p:cNvSpPr>
                  <p:nvPr/>
                </p:nvSpPr>
                <p:spPr bwMode="hidden">
                  <a:xfrm rot="-802576">
                    <a:off x="2938" y="1129"/>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712" name="Freeform 308"/>
                  <p:cNvSpPr>
                    <a:spLocks/>
                  </p:cNvSpPr>
                  <p:nvPr/>
                </p:nvSpPr>
                <p:spPr bwMode="hidden">
                  <a:xfrm rot="-802576">
                    <a:off x="4155" y="917"/>
                    <a:ext cx="662" cy="338"/>
                  </a:xfrm>
                  <a:custGeom>
                    <a:avLst/>
                    <a:gdLst>
                      <a:gd name="T0" fmla="*/ 2 w 1769"/>
                      <a:gd name="T1" fmla="*/ 3 h 791"/>
                      <a:gd name="T2" fmla="*/ 181 w 1769"/>
                      <a:gd name="T3" fmla="*/ 24 h 791"/>
                      <a:gd name="T4" fmla="*/ 433 w 1769"/>
                      <a:gd name="T5" fmla="*/ 85 h 791"/>
                      <a:gd name="T6" fmla="*/ 603 w 1769"/>
                      <a:gd name="T7" fmla="*/ 185 h 791"/>
                      <a:gd name="T8" fmla="*/ 657 w 1769"/>
                      <a:gd name="T9" fmla="*/ 260 h 791"/>
                      <a:gd name="T10" fmla="*/ 632 w 1769"/>
                      <a:gd name="T11" fmla="*/ 336 h 791"/>
                      <a:gd name="T12" fmla="*/ 595 w 1769"/>
                      <a:gd name="T13" fmla="*/ 270 h 791"/>
                      <a:gd name="T14" fmla="*/ 520 w 1769"/>
                      <a:gd name="T15" fmla="*/ 194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634" name="Group 309"/>
                <p:cNvGrpSpPr>
                  <a:grpSpLocks/>
                </p:cNvGrpSpPr>
                <p:nvPr/>
              </p:nvGrpSpPr>
              <p:grpSpPr bwMode="auto">
                <a:xfrm>
                  <a:off x="3394" y="637"/>
                  <a:ext cx="493" cy="912"/>
                  <a:chOff x="637" y="1653"/>
                  <a:chExt cx="1257" cy="2326"/>
                </a:xfrm>
              </p:grpSpPr>
              <p:sp>
                <p:nvSpPr>
                  <p:cNvPr id="19709" name="Freeform 310"/>
                  <p:cNvSpPr>
                    <a:spLocks/>
                  </p:cNvSpPr>
                  <p:nvPr/>
                </p:nvSpPr>
                <p:spPr bwMode="hidden">
                  <a:xfrm rot="18888116" flipH="1">
                    <a:off x="876" y="2359"/>
                    <a:ext cx="1724" cy="312"/>
                  </a:xfrm>
                  <a:custGeom>
                    <a:avLst/>
                    <a:gdLst>
                      <a:gd name="T0" fmla="*/ 0 w 2736"/>
                      <a:gd name="T1" fmla="*/ 312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710" name="Freeform 311"/>
                  <p:cNvSpPr>
                    <a:spLocks/>
                  </p:cNvSpPr>
                  <p:nvPr/>
                </p:nvSpPr>
                <p:spPr bwMode="hidden">
                  <a:xfrm rot="18888116" flipH="1">
                    <a:off x="419" y="3272"/>
                    <a:ext cx="925" cy="490"/>
                  </a:xfrm>
                  <a:custGeom>
                    <a:avLst/>
                    <a:gdLst>
                      <a:gd name="T0" fmla="*/ 3 w 1769"/>
                      <a:gd name="T1" fmla="*/ 5 h 791"/>
                      <a:gd name="T2" fmla="*/ 254 w 1769"/>
                      <a:gd name="T3" fmla="*/ 35 h 791"/>
                      <a:gd name="T4" fmla="*/ 605 w 1769"/>
                      <a:gd name="T5" fmla="*/ 124 h 791"/>
                      <a:gd name="T6" fmla="*/ 842 w 1769"/>
                      <a:gd name="T7" fmla="*/ 268 h 791"/>
                      <a:gd name="T8" fmla="*/ 918 w 1769"/>
                      <a:gd name="T9" fmla="*/ 377 h 791"/>
                      <a:gd name="T10" fmla="*/ 883 w 1769"/>
                      <a:gd name="T11" fmla="*/ 488 h 791"/>
                      <a:gd name="T12" fmla="*/ 831 w 1769"/>
                      <a:gd name="T13" fmla="*/ 392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635" name="Group 312"/>
                <p:cNvGrpSpPr>
                  <a:grpSpLocks/>
                </p:cNvGrpSpPr>
                <p:nvPr/>
              </p:nvGrpSpPr>
              <p:grpSpPr bwMode="auto">
                <a:xfrm>
                  <a:off x="3142" y="850"/>
                  <a:ext cx="966" cy="522"/>
                  <a:chOff x="-5" y="2196"/>
                  <a:chExt cx="2463" cy="1332"/>
                </a:xfrm>
              </p:grpSpPr>
              <p:sp>
                <p:nvSpPr>
                  <p:cNvPr id="19707" name="Freeform 313"/>
                  <p:cNvSpPr>
                    <a:spLocks/>
                  </p:cNvSpPr>
                  <p:nvPr/>
                </p:nvSpPr>
                <p:spPr bwMode="hidden">
                  <a:xfrm rot="19495919" flipH="1">
                    <a:off x="644" y="2196"/>
                    <a:ext cx="1814" cy="347"/>
                  </a:xfrm>
                  <a:custGeom>
                    <a:avLst/>
                    <a:gdLst>
                      <a:gd name="T0" fmla="*/ 0 w 2736"/>
                      <a:gd name="T1" fmla="*/ 347 h 504"/>
                      <a:gd name="T2" fmla="*/ 573 w 2736"/>
                      <a:gd name="T3" fmla="*/ 116 h 504"/>
                      <a:gd name="T4" fmla="*/ 1178 w 2736"/>
                      <a:gd name="T5" fmla="*/ 17 h 504"/>
                      <a:gd name="T6" fmla="*/ 1814 w 2736"/>
                      <a:gd name="T7" fmla="*/ 17 h 504"/>
                      <a:gd name="T8" fmla="*/ 1803 w 2736"/>
                      <a:gd name="T9" fmla="*/ 71 h 504"/>
                      <a:gd name="T10" fmla="*/ 1170 w 2736"/>
                      <a:gd name="T11" fmla="*/ 71 h 504"/>
                      <a:gd name="T12" fmla="*/ 434 w 2736"/>
                      <a:gd name="T13" fmla="*/ 201 h 504"/>
                      <a:gd name="T14" fmla="*/ 0 w 2736"/>
                      <a:gd name="T15" fmla="*/ 3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708" name="Freeform 314"/>
                  <p:cNvSpPr>
                    <a:spLocks/>
                  </p:cNvSpPr>
                  <p:nvPr/>
                </p:nvSpPr>
                <p:spPr bwMode="hidden">
                  <a:xfrm rot="19495919" flipH="1">
                    <a:off x="-5" y="2983"/>
                    <a:ext cx="974" cy="545"/>
                  </a:xfrm>
                  <a:custGeom>
                    <a:avLst/>
                    <a:gdLst>
                      <a:gd name="T0" fmla="*/ 3 w 1769"/>
                      <a:gd name="T1" fmla="*/ 6 h 791"/>
                      <a:gd name="T2" fmla="*/ 267 w 1769"/>
                      <a:gd name="T3" fmla="*/ 39 h 791"/>
                      <a:gd name="T4" fmla="*/ 637 w 1769"/>
                      <a:gd name="T5" fmla="*/ 138 h 791"/>
                      <a:gd name="T6" fmla="*/ 887 w 1769"/>
                      <a:gd name="T7" fmla="*/ 298 h 791"/>
                      <a:gd name="T8" fmla="*/ 967 w 1769"/>
                      <a:gd name="T9" fmla="*/ 420 h 791"/>
                      <a:gd name="T10" fmla="*/ 930 w 1769"/>
                      <a:gd name="T11" fmla="*/ 542 h 791"/>
                      <a:gd name="T12" fmla="*/ 875 w 1769"/>
                      <a:gd name="T13" fmla="*/ 435 h 791"/>
                      <a:gd name="T14" fmla="*/ 765 w 1769"/>
                      <a:gd name="T15" fmla="*/ 313 h 791"/>
                      <a:gd name="T16" fmla="*/ 611 w 1769"/>
                      <a:gd name="T17" fmla="*/ 204 h 791"/>
                      <a:gd name="T18" fmla="*/ 320 w 1769"/>
                      <a:gd name="T19" fmla="*/ 105 h 791"/>
                      <a:gd name="T20" fmla="*/ 0 w 1769"/>
                      <a:gd name="T21" fmla="*/ 52 h 791"/>
                      <a:gd name="T22" fmla="*/ 3 w 1769"/>
                      <a:gd name="T23" fmla="*/ 6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636" name="Group 315"/>
                <p:cNvGrpSpPr>
                  <a:grpSpLocks/>
                </p:cNvGrpSpPr>
                <p:nvPr/>
              </p:nvGrpSpPr>
              <p:grpSpPr bwMode="auto">
                <a:xfrm>
                  <a:off x="3124" y="777"/>
                  <a:ext cx="971" cy="417"/>
                  <a:chOff x="-52" y="2009"/>
                  <a:chExt cx="2477" cy="1064"/>
                </a:xfrm>
              </p:grpSpPr>
              <p:sp>
                <p:nvSpPr>
                  <p:cNvPr id="19705" name="Freeform 316"/>
                  <p:cNvSpPr>
                    <a:spLocks/>
                  </p:cNvSpPr>
                  <p:nvPr/>
                </p:nvSpPr>
                <p:spPr bwMode="hidden">
                  <a:xfrm rot="20017085" flipH="1">
                    <a:off x="689" y="2009"/>
                    <a:ext cx="1736" cy="304"/>
                  </a:xfrm>
                  <a:custGeom>
                    <a:avLst/>
                    <a:gdLst>
                      <a:gd name="T0" fmla="*/ 0 w 2736"/>
                      <a:gd name="T1" fmla="*/ 304 h 504"/>
                      <a:gd name="T2" fmla="*/ 548 w 2736"/>
                      <a:gd name="T3" fmla="*/ 101 h 504"/>
                      <a:gd name="T4" fmla="*/ 1127 w 2736"/>
                      <a:gd name="T5" fmla="*/ 14 h 504"/>
                      <a:gd name="T6" fmla="*/ 1736 w 2736"/>
                      <a:gd name="T7" fmla="*/ 14 h 504"/>
                      <a:gd name="T8" fmla="*/ 1726 w 2736"/>
                      <a:gd name="T9" fmla="*/ 62 h 504"/>
                      <a:gd name="T10" fmla="*/ 1119 w 2736"/>
                      <a:gd name="T11" fmla="*/ 62 h 504"/>
                      <a:gd name="T12" fmla="*/ 415 w 2736"/>
                      <a:gd name="T13" fmla="*/ 176 h 504"/>
                      <a:gd name="T14" fmla="*/ 0 w 2736"/>
                      <a:gd name="T15" fmla="*/ 3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706" name="Freeform 317"/>
                  <p:cNvSpPr>
                    <a:spLocks/>
                  </p:cNvSpPr>
                  <p:nvPr/>
                </p:nvSpPr>
                <p:spPr bwMode="hidden">
                  <a:xfrm rot="20017085" flipH="1">
                    <a:off x="-52" y="2597"/>
                    <a:ext cx="932" cy="476"/>
                  </a:xfrm>
                  <a:custGeom>
                    <a:avLst/>
                    <a:gdLst>
                      <a:gd name="T0" fmla="*/ 3 w 1769"/>
                      <a:gd name="T1" fmla="*/ 5 h 791"/>
                      <a:gd name="T2" fmla="*/ 256 w 1769"/>
                      <a:gd name="T3" fmla="*/ 34 h 791"/>
                      <a:gd name="T4" fmla="*/ 610 w 1769"/>
                      <a:gd name="T5" fmla="*/ 120 h 791"/>
                      <a:gd name="T6" fmla="*/ 849 w 1769"/>
                      <a:gd name="T7" fmla="*/ 260 h 791"/>
                      <a:gd name="T8" fmla="*/ 925 w 1769"/>
                      <a:gd name="T9" fmla="*/ 366 h 791"/>
                      <a:gd name="T10" fmla="*/ 890 w 1769"/>
                      <a:gd name="T11" fmla="*/ 474 h 791"/>
                      <a:gd name="T12" fmla="*/ 837 w 1769"/>
                      <a:gd name="T13" fmla="*/ 380 h 791"/>
                      <a:gd name="T14" fmla="*/ 732 w 1769"/>
                      <a:gd name="T15" fmla="*/ 273 h 791"/>
                      <a:gd name="T16" fmla="*/ 584 w 1769"/>
                      <a:gd name="T17" fmla="*/ 178 h 791"/>
                      <a:gd name="T18" fmla="*/ 306 w 1769"/>
                      <a:gd name="T19" fmla="*/ 91 h 791"/>
                      <a:gd name="T20" fmla="*/ 0 w 1769"/>
                      <a:gd name="T21" fmla="*/ 46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637" name="Group 318"/>
                <p:cNvGrpSpPr>
                  <a:grpSpLocks/>
                </p:cNvGrpSpPr>
                <p:nvPr/>
              </p:nvGrpSpPr>
              <p:grpSpPr bwMode="auto">
                <a:xfrm>
                  <a:off x="3115" y="700"/>
                  <a:ext cx="969" cy="363"/>
                  <a:chOff x="-74" y="1813"/>
                  <a:chExt cx="2472" cy="927"/>
                </a:xfrm>
              </p:grpSpPr>
              <p:sp>
                <p:nvSpPr>
                  <p:cNvPr id="19703" name="Freeform 319"/>
                  <p:cNvSpPr>
                    <a:spLocks/>
                  </p:cNvSpPr>
                  <p:nvPr/>
                </p:nvSpPr>
                <p:spPr bwMode="hidden">
                  <a:xfrm rot="20519637" flipH="1">
                    <a:off x="721" y="1813"/>
                    <a:ext cx="1677" cy="335"/>
                  </a:xfrm>
                  <a:custGeom>
                    <a:avLst/>
                    <a:gdLst>
                      <a:gd name="T0" fmla="*/ 0 w 2736"/>
                      <a:gd name="T1" fmla="*/ 335 h 504"/>
                      <a:gd name="T2" fmla="*/ 530 w 2736"/>
                      <a:gd name="T3" fmla="*/ 112 h 504"/>
                      <a:gd name="T4" fmla="*/ 1089 w 2736"/>
                      <a:gd name="T5" fmla="*/ 16 h 504"/>
                      <a:gd name="T6" fmla="*/ 1677 w 2736"/>
                      <a:gd name="T7" fmla="*/ 16 h 504"/>
                      <a:gd name="T8" fmla="*/ 1667 w 2736"/>
                      <a:gd name="T9" fmla="*/ 68 h 504"/>
                      <a:gd name="T10" fmla="*/ 1081 w 2736"/>
                      <a:gd name="T11" fmla="*/ 68 h 504"/>
                      <a:gd name="T12" fmla="*/ 401 w 2736"/>
                      <a:gd name="T13" fmla="*/ 194 h 504"/>
                      <a:gd name="T14" fmla="*/ 0 w 2736"/>
                      <a:gd name="T15" fmla="*/ 33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704" name="Freeform 320"/>
                  <p:cNvSpPr>
                    <a:spLocks/>
                  </p:cNvSpPr>
                  <p:nvPr/>
                </p:nvSpPr>
                <p:spPr bwMode="hidden">
                  <a:xfrm rot="20519637" flipH="1">
                    <a:off x="-74" y="2214"/>
                    <a:ext cx="901" cy="526"/>
                  </a:xfrm>
                  <a:custGeom>
                    <a:avLst/>
                    <a:gdLst>
                      <a:gd name="T0" fmla="*/ 3 w 1769"/>
                      <a:gd name="T1" fmla="*/ 5 h 791"/>
                      <a:gd name="T2" fmla="*/ 247 w 1769"/>
                      <a:gd name="T3" fmla="*/ 37 h 791"/>
                      <a:gd name="T4" fmla="*/ 589 w 1769"/>
                      <a:gd name="T5" fmla="*/ 133 h 791"/>
                      <a:gd name="T6" fmla="*/ 821 w 1769"/>
                      <a:gd name="T7" fmla="*/ 287 h 791"/>
                      <a:gd name="T8" fmla="*/ 894 w 1769"/>
                      <a:gd name="T9" fmla="*/ 405 h 791"/>
                      <a:gd name="T10" fmla="*/ 860 w 1769"/>
                      <a:gd name="T11" fmla="*/ 523 h 791"/>
                      <a:gd name="T12" fmla="*/ 809 w 1769"/>
                      <a:gd name="T13" fmla="*/ 420 h 791"/>
                      <a:gd name="T14" fmla="*/ 707 w 1769"/>
                      <a:gd name="T15" fmla="*/ 302 h 791"/>
                      <a:gd name="T16" fmla="*/ 565 w 1769"/>
                      <a:gd name="T17" fmla="*/ 197 h 791"/>
                      <a:gd name="T18" fmla="*/ 296 w 1769"/>
                      <a:gd name="T19" fmla="*/ 101 h 791"/>
                      <a:gd name="T20" fmla="*/ 0 w 1769"/>
                      <a:gd name="T21" fmla="*/ 51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638" name="Group 321"/>
                <p:cNvGrpSpPr>
                  <a:grpSpLocks/>
                </p:cNvGrpSpPr>
                <p:nvPr/>
              </p:nvGrpSpPr>
              <p:grpSpPr bwMode="auto">
                <a:xfrm>
                  <a:off x="3153" y="613"/>
                  <a:ext cx="918" cy="257"/>
                  <a:chOff x="22" y="1591"/>
                  <a:chExt cx="2342" cy="657"/>
                </a:xfrm>
              </p:grpSpPr>
              <p:sp>
                <p:nvSpPr>
                  <p:cNvPr id="19701" name="Freeform 322"/>
                  <p:cNvSpPr>
                    <a:spLocks/>
                  </p:cNvSpPr>
                  <p:nvPr/>
                </p:nvSpPr>
                <p:spPr bwMode="hidden">
                  <a:xfrm rot="21136207" flipH="1">
                    <a:off x="819" y="1591"/>
                    <a:ext cx="1545" cy="312"/>
                  </a:xfrm>
                  <a:custGeom>
                    <a:avLst/>
                    <a:gdLst>
                      <a:gd name="T0" fmla="*/ 0 w 2736"/>
                      <a:gd name="T1" fmla="*/ 312 h 504"/>
                      <a:gd name="T2" fmla="*/ 488 w 2736"/>
                      <a:gd name="T3" fmla="*/ 104 h 504"/>
                      <a:gd name="T4" fmla="*/ 1003 w 2736"/>
                      <a:gd name="T5" fmla="*/ 15 h 504"/>
                      <a:gd name="T6" fmla="*/ 1545 w 2736"/>
                      <a:gd name="T7" fmla="*/ 15 h 504"/>
                      <a:gd name="T8" fmla="*/ 1536 w 2736"/>
                      <a:gd name="T9" fmla="*/ 64 h 504"/>
                      <a:gd name="T10" fmla="*/ 996 w 2736"/>
                      <a:gd name="T11" fmla="*/ 64 h 504"/>
                      <a:gd name="T12" fmla="*/ 369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702" name="Freeform 323"/>
                  <p:cNvSpPr>
                    <a:spLocks/>
                  </p:cNvSpPr>
                  <p:nvPr/>
                </p:nvSpPr>
                <p:spPr bwMode="hidden">
                  <a:xfrm rot="21136207" flipH="1">
                    <a:off x="22" y="1759"/>
                    <a:ext cx="830" cy="489"/>
                  </a:xfrm>
                  <a:custGeom>
                    <a:avLst/>
                    <a:gdLst>
                      <a:gd name="T0" fmla="*/ 2 w 1769"/>
                      <a:gd name="T1" fmla="*/ 5 h 791"/>
                      <a:gd name="T2" fmla="*/ 228 w 1769"/>
                      <a:gd name="T3" fmla="*/ 35 h 791"/>
                      <a:gd name="T4" fmla="*/ 543 w 1769"/>
                      <a:gd name="T5" fmla="*/ 124 h 791"/>
                      <a:gd name="T6" fmla="*/ 756 w 1769"/>
                      <a:gd name="T7" fmla="*/ 267 h 791"/>
                      <a:gd name="T8" fmla="*/ 824 w 1769"/>
                      <a:gd name="T9" fmla="*/ 376 h 791"/>
                      <a:gd name="T10" fmla="*/ 792 w 1769"/>
                      <a:gd name="T11" fmla="*/ 487 h 791"/>
                      <a:gd name="T12" fmla="*/ 746 w 1769"/>
                      <a:gd name="T13" fmla="*/ 391 h 791"/>
                      <a:gd name="T14" fmla="*/ 652 w 1769"/>
                      <a:gd name="T15" fmla="*/ 281 h 791"/>
                      <a:gd name="T16" fmla="*/ 520 w 1769"/>
                      <a:gd name="T17" fmla="*/ 183 h 791"/>
                      <a:gd name="T18" fmla="*/ 273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639" name="Group 324"/>
                <p:cNvGrpSpPr>
                  <a:grpSpLocks/>
                </p:cNvGrpSpPr>
                <p:nvPr/>
              </p:nvGrpSpPr>
              <p:grpSpPr bwMode="auto">
                <a:xfrm>
                  <a:off x="3218" y="556"/>
                  <a:ext cx="843" cy="134"/>
                  <a:chOff x="189" y="1446"/>
                  <a:chExt cx="2150" cy="343"/>
                </a:xfrm>
              </p:grpSpPr>
              <p:sp>
                <p:nvSpPr>
                  <p:cNvPr id="19699" name="Freeform 325"/>
                  <p:cNvSpPr>
                    <a:spLocks/>
                  </p:cNvSpPr>
                  <p:nvPr/>
                </p:nvSpPr>
                <p:spPr bwMode="hidden">
                  <a:xfrm rot="84182" flipH="1">
                    <a:off x="935" y="1466"/>
                    <a:ext cx="1404" cy="219"/>
                  </a:xfrm>
                  <a:custGeom>
                    <a:avLst/>
                    <a:gdLst>
                      <a:gd name="T0" fmla="*/ 0 w 2736"/>
                      <a:gd name="T1" fmla="*/ 219 h 504"/>
                      <a:gd name="T2" fmla="*/ 443 w 2736"/>
                      <a:gd name="T3" fmla="*/ 73 h 504"/>
                      <a:gd name="T4" fmla="*/ 911 w 2736"/>
                      <a:gd name="T5" fmla="*/ 10 h 504"/>
                      <a:gd name="T6" fmla="*/ 1404 w 2736"/>
                      <a:gd name="T7" fmla="*/ 10 h 504"/>
                      <a:gd name="T8" fmla="*/ 1396 w 2736"/>
                      <a:gd name="T9" fmla="*/ 45 h 504"/>
                      <a:gd name="T10" fmla="*/ 905 w 2736"/>
                      <a:gd name="T11" fmla="*/ 45 h 504"/>
                      <a:gd name="T12" fmla="*/ 336 w 2736"/>
                      <a:gd name="T13" fmla="*/ 127 h 504"/>
                      <a:gd name="T14" fmla="*/ 0 w 2736"/>
                      <a:gd name="T15" fmla="*/ 21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700" name="Freeform 326"/>
                  <p:cNvSpPr>
                    <a:spLocks/>
                  </p:cNvSpPr>
                  <p:nvPr/>
                </p:nvSpPr>
                <p:spPr bwMode="hidden">
                  <a:xfrm rot="84182" flipH="1">
                    <a:off x="189" y="1446"/>
                    <a:ext cx="754" cy="343"/>
                  </a:xfrm>
                  <a:custGeom>
                    <a:avLst/>
                    <a:gdLst>
                      <a:gd name="T0" fmla="*/ 2 w 1769"/>
                      <a:gd name="T1" fmla="*/ 3 h 791"/>
                      <a:gd name="T2" fmla="*/ 207 w 1769"/>
                      <a:gd name="T3" fmla="*/ 24 h 791"/>
                      <a:gd name="T4" fmla="*/ 493 w 1769"/>
                      <a:gd name="T5" fmla="*/ 87 h 791"/>
                      <a:gd name="T6" fmla="*/ 687 w 1769"/>
                      <a:gd name="T7" fmla="*/ 187 h 791"/>
                      <a:gd name="T8" fmla="*/ 748 w 1769"/>
                      <a:gd name="T9" fmla="*/ 264 h 791"/>
                      <a:gd name="T10" fmla="*/ 720 w 1769"/>
                      <a:gd name="T11" fmla="*/ 341 h 791"/>
                      <a:gd name="T12" fmla="*/ 677 w 1769"/>
                      <a:gd name="T13" fmla="*/ 274 h 791"/>
                      <a:gd name="T14" fmla="*/ 592 w 1769"/>
                      <a:gd name="T15" fmla="*/ 197 h 791"/>
                      <a:gd name="T16" fmla="*/ 473 w 1769"/>
                      <a:gd name="T17" fmla="*/ 128 h 791"/>
                      <a:gd name="T18" fmla="*/ 248 w 1769"/>
                      <a:gd name="T19" fmla="*/ 66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640" name="Group 327"/>
                <p:cNvGrpSpPr>
                  <a:grpSpLocks/>
                </p:cNvGrpSpPr>
                <p:nvPr/>
              </p:nvGrpSpPr>
              <p:grpSpPr bwMode="auto">
                <a:xfrm>
                  <a:off x="3342" y="418"/>
                  <a:ext cx="737" cy="167"/>
                  <a:chOff x="505" y="1094"/>
                  <a:chExt cx="1879" cy="427"/>
                </a:xfrm>
              </p:grpSpPr>
              <p:sp>
                <p:nvSpPr>
                  <p:cNvPr id="19697" name="Freeform 328"/>
                  <p:cNvSpPr>
                    <a:spLocks/>
                  </p:cNvSpPr>
                  <p:nvPr/>
                </p:nvSpPr>
                <p:spPr bwMode="hidden">
                  <a:xfrm rot="802576" flipH="1">
                    <a:off x="1151" y="1306"/>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698" name="Freeform 329"/>
                  <p:cNvSpPr>
                    <a:spLocks/>
                  </p:cNvSpPr>
                  <p:nvPr/>
                </p:nvSpPr>
                <p:spPr bwMode="hidden">
                  <a:xfrm rot="802576" flipH="1">
                    <a:off x="505" y="1094"/>
                    <a:ext cx="662" cy="338"/>
                  </a:xfrm>
                  <a:custGeom>
                    <a:avLst/>
                    <a:gdLst>
                      <a:gd name="T0" fmla="*/ 2 w 1769"/>
                      <a:gd name="T1" fmla="*/ 3 h 791"/>
                      <a:gd name="T2" fmla="*/ 181 w 1769"/>
                      <a:gd name="T3" fmla="*/ 24 h 791"/>
                      <a:gd name="T4" fmla="*/ 433 w 1769"/>
                      <a:gd name="T5" fmla="*/ 85 h 791"/>
                      <a:gd name="T6" fmla="*/ 603 w 1769"/>
                      <a:gd name="T7" fmla="*/ 185 h 791"/>
                      <a:gd name="T8" fmla="*/ 657 w 1769"/>
                      <a:gd name="T9" fmla="*/ 260 h 791"/>
                      <a:gd name="T10" fmla="*/ 632 w 1769"/>
                      <a:gd name="T11" fmla="*/ 336 h 791"/>
                      <a:gd name="T12" fmla="*/ 595 w 1769"/>
                      <a:gd name="T13" fmla="*/ 270 h 791"/>
                      <a:gd name="T14" fmla="*/ 520 w 1769"/>
                      <a:gd name="T15" fmla="*/ 194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641" name="Group 330"/>
                <p:cNvGrpSpPr>
                  <a:grpSpLocks/>
                </p:cNvGrpSpPr>
                <p:nvPr/>
              </p:nvGrpSpPr>
              <p:grpSpPr bwMode="auto">
                <a:xfrm>
                  <a:off x="3386" y="341"/>
                  <a:ext cx="725" cy="218"/>
                  <a:chOff x="616" y="899"/>
                  <a:chExt cx="1850" cy="554"/>
                </a:xfrm>
              </p:grpSpPr>
              <p:sp>
                <p:nvSpPr>
                  <p:cNvPr id="19695" name="Freeform 331"/>
                  <p:cNvSpPr>
                    <a:spLocks/>
                  </p:cNvSpPr>
                  <p:nvPr/>
                </p:nvSpPr>
                <p:spPr bwMode="hidden">
                  <a:xfrm rot="1277471" flipH="1">
                    <a:off x="1233" y="1238"/>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696" name="Freeform 332"/>
                  <p:cNvSpPr>
                    <a:spLocks/>
                  </p:cNvSpPr>
                  <p:nvPr/>
                </p:nvSpPr>
                <p:spPr bwMode="hidden">
                  <a:xfrm rot="1277471" flipH="1">
                    <a:off x="616" y="899"/>
                    <a:ext cx="662" cy="338"/>
                  </a:xfrm>
                  <a:custGeom>
                    <a:avLst/>
                    <a:gdLst>
                      <a:gd name="T0" fmla="*/ 2 w 1769"/>
                      <a:gd name="T1" fmla="*/ 3 h 791"/>
                      <a:gd name="T2" fmla="*/ 181 w 1769"/>
                      <a:gd name="T3" fmla="*/ 24 h 791"/>
                      <a:gd name="T4" fmla="*/ 433 w 1769"/>
                      <a:gd name="T5" fmla="*/ 85 h 791"/>
                      <a:gd name="T6" fmla="*/ 603 w 1769"/>
                      <a:gd name="T7" fmla="*/ 185 h 791"/>
                      <a:gd name="T8" fmla="*/ 657 w 1769"/>
                      <a:gd name="T9" fmla="*/ 260 h 791"/>
                      <a:gd name="T10" fmla="*/ 632 w 1769"/>
                      <a:gd name="T11" fmla="*/ 336 h 791"/>
                      <a:gd name="T12" fmla="*/ 595 w 1769"/>
                      <a:gd name="T13" fmla="*/ 270 h 791"/>
                      <a:gd name="T14" fmla="*/ 520 w 1769"/>
                      <a:gd name="T15" fmla="*/ 194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642" name="Group 333"/>
                <p:cNvGrpSpPr>
                  <a:grpSpLocks/>
                </p:cNvGrpSpPr>
                <p:nvPr/>
              </p:nvGrpSpPr>
              <p:grpSpPr bwMode="auto">
                <a:xfrm>
                  <a:off x="3472" y="231"/>
                  <a:ext cx="693" cy="291"/>
                  <a:chOff x="3472" y="231"/>
                  <a:chExt cx="693" cy="291"/>
                </a:xfrm>
              </p:grpSpPr>
              <p:sp>
                <p:nvSpPr>
                  <p:cNvPr id="19693" name="Freeform 334"/>
                  <p:cNvSpPr>
                    <a:spLocks/>
                  </p:cNvSpPr>
                  <p:nvPr/>
                </p:nvSpPr>
                <p:spPr bwMode="hidden">
                  <a:xfrm rot="2028410" flipH="1">
                    <a:off x="3681" y="438"/>
                    <a:ext cx="484" cy="84"/>
                  </a:xfrm>
                  <a:custGeom>
                    <a:avLst/>
                    <a:gdLst>
                      <a:gd name="T0" fmla="*/ 0 w 2736"/>
                      <a:gd name="T1" fmla="*/ 84 h 504"/>
                      <a:gd name="T2" fmla="*/ 153 w 2736"/>
                      <a:gd name="T3" fmla="*/ 28 h 504"/>
                      <a:gd name="T4" fmla="*/ 314 w 2736"/>
                      <a:gd name="T5" fmla="*/ 4 h 504"/>
                      <a:gd name="T6" fmla="*/ 484 w 2736"/>
                      <a:gd name="T7" fmla="*/ 4 h 504"/>
                      <a:gd name="T8" fmla="*/ 481 w 2736"/>
                      <a:gd name="T9" fmla="*/ 17 h 504"/>
                      <a:gd name="T10" fmla="*/ 312 w 2736"/>
                      <a:gd name="T11" fmla="*/ 17 h 504"/>
                      <a:gd name="T12" fmla="*/ 116 w 2736"/>
                      <a:gd name="T13" fmla="*/ 49 h 504"/>
                      <a:gd name="T14" fmla="*/ 0 w 2736"/>
                      <a:gd name="T15" fmla="*/ 8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694" name="Freeform 335"/>
                  <p:cNvSpPr>
                    <a:spLocks/>
                  </p:cNvSpPr>
                  <p:nvPr/>
                </p:nvSpPr>
                <p:spPr bwMode="hidden">
                  <a:xfrm rot="2028410" flipH="1">
                    <a:off x="3472" y="231"/>
                    <a:ext cx="260" cy="132"/>
                  </a:xfrm>
                  <a:custGeom>
                    <a:avLst/>
                    <a:gdLst>
                      <a:gd name="T0" fmla="*/ 1 w 1769"/>
                      <a:gd name="T1" fmla="*/ 1 h 791"/>
                      <a:gd name="T2" fmla="*/ 71 w 1769"/>
                      <a:gd name="T3" fmla="*/ 9 h 791"/>
                      <a:gd name="T4" fmla="*/ 170 w 1769"/>
                      <a:gd name="T5" fmla="*/ 33 h 791"/>
                      <a:gd name="T6" fmla="*/ 237 w 1769"/>
                      <a:gd name="T7" fmla="*/ 72 h 791"/>
                      <a:gd name="T8" fmla="*/ 258 w 1769"/>
                      <a:gd name="T9" fmla="*/ 102 h 791"/>
                      <a:gd name="T10" fmla="*/ 248 w 1769"/>
                      <a:gd name="T11" fmla="*/ 131 h 791"/>
                      <a:gd name="T12" fmla="*/ 234 w 1769"/>
                      <a:gd name="T13" fmla="*/ 105 h 791"/>
                      <a:gd name="T14" fmla="*/ 204 w 1769"/>
                      <a:gd name="T15" fmla="*/ 76 h 791"/>
                      <a:gd name="T16" fmla="*/ 163 w 1769"/>
                      <a:gd name="T17" fmla="*/ 49 h 791"/>
                      <a:gd name="T18" fmla="*/ 85 w 1769"/>
                      <a:gd name="T19" fmla="*/ 25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643" name="Group 336"/>
                <p:cNvGrpSpPr>
                  <a:grpSpLocks/>
                </p:cNvGrpSpPr>
                <p:nvPr/>
              </p:nvGrpSpPr>
              <p:grpSpPr bwMode="auto">
                <a:xfrm>
                  <a:off x="3554" y="118"/>
                  <a:ext cx="664" cy="349"/>
                  <a:chOff x="3554" y="118"/>
                  <a:chExt cx="664" cy="349"/>
                </a:xfrm>
              </p:grpSpPr>
              <p:sp>
                <p:nvSpPr>
                  <p:cNvPr id="19691" name="Freeform 337"/>
                  <p:cNvSpPr>
                    <a:spLocks/>
                  </p:cNvSpPr>
                  <p:nvPr/>
                </p:nvSpPr>
                <p:spPr bwMode="hidden">
                  <a:xfrm rot="2664424" flipH="1">
                    <a:off x="3727" y="383"/>
                    <a:ext cx="491" cy="84"/>
                  </a:xfrm>
                  <a:custGeom>
                    <a:avLst/>
                    <a:gdLst>
                      <a:gd name="T0" fmla="*/ 0 w 2736"/>
                      <a:gd name="T1" fmla="*/ 84 h 504"/>
                      <a:gd name="T2" fmla="*/ 155 w 2736"/>
                      <a:gd name="T3" fmla="*/ 28 h 504"/>
                      <a:gd name="T4" fmla="*/ 319 w 2736"/>
                      <a:gd name="T5" fmla="*/ 4 h 504"/>
                      <a:gd name="T6" fmla="*/ 491 w 2736"/>
                      <a:gd name="T7" fmla="*/ 4 h 504"/>
                      <a:gd name="T8" fmla="*/ 488 w 2736"/>
                      <a:gd name="T9" fmla="*/ 17 h 504"/>
                      <a:gd name="T10" fmla="*/ 317 w 2736"/>
                      <a:gd name="T11" fmla="*/ 17 h 504"/>
                      <a:gd name="T12" fmla="*/ 117 w 2736"/>
                      <a:gd name="T13" fmla="*/ 49 h 504"/>
                      <a:gd name="T14" fmla="*/ 0 w 2736"/>
                      <a:gd name="T15" fmla="*/ 8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692" name="Freeform 338"/>
                  <p:cNvSpPr>
                    <a:spLocks/>
                  </p:cNvSpPr>
                  <p:nvPr/>
                </p:nvSpPr>
                <p:spPr bwMode="hidden">
                  <a:xfrm rot="2664424" flipH="1">
                    <a:off x="3554" y="118"/>
                    <a:ext cx="264" cy="132"/>
                  </a:xfrm>
                  <a:custGeom>
                    <a:avLst/>
                    <a:gdLst>
                      <a:gd name="T0" fmla="*/ 1 w 1769"/>
                      <a:gd name="T1" fmla="*/ 1 h 791"/>
                      <a:gd name="T2" fmla="*/ 72 w 1769"/>
                      <a:gd name="T3" fmla="*/ 9 h 791"/>
                      <a:gd name="T4" fmla="*/ 173 w 1769"/>
                      <a:gd name="T5" fmla="*/ 33 h 791"/>
                      <a:gd name="T6" fmla="*/ 240 w 1769"/>
                      <a:gd name="T7" fmla="*/ 72 h 791"/>
                      <a:gd name="T8" fmla="*/ 262 w 1769"/>
                      <a:gd name="T9" fmla="*/ 102 h 791"/>
                      <a:gd name="T10" fmla="*/ 252 w 1769"/>
                      <a:gd name="T11" fmla="*/ 131 h 791"/>
                      <a:gd name="T12" fmla="*/ 237 w 1769"/>
                      <a:gd name="T13" fmla="*/ 105 h 791"/>
                      <a:gd name="T14" fmla="*/ 207 w 1769"/>
                      <a:gd name="T15" fmla="*/ 76 h 791"/>
                      <a:gd name="T16" fmla="*/ 166 w 1769"/>
                      <a:gd name="T17" fmla="*/ 49 h 791"/>
                      <a:gd name="T18" fmla="*/ 87 w 1769"/>
                      <a:gd name="T19" fmla="*/ 25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644" name="Group 339"/>
                <p:cNvGrpSpPr>
                  <a:grpSpLocks/>
                </p:cNvGrpSpPr>
                <p:nvPr/>
              </p:nvGrpSpPr>
              <p:grpSpPr bwMode="auto">
                <a:xfrm>
                  <a:off x="3784" y="30"/>
                  <a:ext cx="305" cy="593"/>
                  <a:chOff x="1633" y="104"/>
                  <a:chExt cx="778" cy="1512"/>
                </a:xfrm>
              </p:grpSpPr>
              <p:sp>
                <p:nvSpPr>
                  <p:cNvPr id="19689" name="Freeform 340"/>
                  <p:cNvSpPr>
                    <a:spLocks/>
                  </p:cNvSpPr>
                  <p:nvPr/>
                </p:nvSpPr>
                <p:spPr bwMode="hidden">
                  <a:xfrm rot="3473776" flipH="1">
                    <a:off x="1754" y="958"/>
                    <a:ext cx="1100" cy="215"/>
                  </a:xfrm>
                  <a:custGeom>
                    <a:avLst/>
                    <a:gdLst>
                      <a:gd name="T0" fmla="*/ 0 w 2736"/>
                      <a:gd name="T1" fmla="*/ 215 h 504"/>
                      <a:gd name="T2" fmla="*/ 347 w 2736"/>
                      <a:gd name="T3" fmla="*/ 72 h 504"/>
                      <a:gd name="T4" fmla="*/ 714 w 2736"/>
                      <a:gd name="T5" fmla="*/ 10 h 504"/>
                      <a:gd name="T6" fmla="*/ 1100 w 2736"/>
                      <a:gd name="T7" fmla="*/ 10 h 504"/>
                      <a:gd name="T8" fmla="*/ 1094 w 2736"/>
                      <a:gd name="T9" fmla="*/ 44 h 504"/>
                      <a:gd name="T10" fmla="*/ 709 w 2736"/>
                      <a:gd name="T11" fmla="*/ 44 h 504"/>
                      <a:gd name="T12" fmla="*/ 263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690" name="Freeform 341"/>
                  <p:cNvSpPr>
                    <a:spLocks/>
                  </p:cNvSpPr>
                  <p:nvPr/>
                </p:nvSpPr>
                <p:spPr bwMode="hidden">
                  <a:xfrm rot="3473776" flipH="1">
                    <a:off x="1506" y="231"/>
                    <a:ext cx="591" cy="338"/>
                  </a:xfrm>
                  <a:custGeom>
                    <a:avLst/>
                    <a:gdLst>
                      <a:gd name="T0" fmla="*/ 2 w 1769"/>
                      <a:gd name="T1" fmla="*/ 3 h 791"/>
                      <a:gd name="T2" fmla="*/ 162 w 1769"/>
                      <a:gd name="T3" fmla="*/ 24 h 791"/>
                      <a:gd name="T4" fmla="*/ 387 w 1769"/>
                      <a:gd name="T5" fmla="*/ 85 h 791"/>
                      <a:gd name="T6" fmla="*/ 538 w 1769"/>
                      <a:gd name="T7" fmla="*/ 185 h 791"/>
                      <a:gd name="T8" fmla="*/ 587 w 1769"/>
                      <a:gd name="T9" fmla="*/ 260 h 791"/>
                      <a:gd name="T10" fmla="*/ 564 w 1769"/>
                      <a:gd name="T11" fmla="*/ 336 h 791"/>
                      <a:gd name="T12" fmla="*/ 531 w 1769"/>
                      <a:gd name="T13" fmla="*/ 270 h 791"/>
                      <a:gd name="T14" fmla="*/ 464 w 1769"/>
                      <a:gd name="T15" fmla="*/ 194 h 791"/>
                      <a:gd name="T16" fmla="*/ 371 w 1769"/>
                      <a:gd name="T17" fmla="*/ 126 h 791"/>
                      <a:gd name="T18" fmla="*/ 194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645" name="Group 342"/>
                <p:cNvGrpSpPr>
                  <a:grpSpLocks/>
                </p:cNvGrpSpPr>
                <p:nvPr/>
              </p:nvGrpSpPr>
              <p:grpSpPr bwMode="auto">
                <a:xfrm>
                  <a:off x="3903" y="0"/>
                  <a:ext cx="248" cy="601"/>
                  <a:chOff x="1935" y="28"/>
                  <a:chExt cx="634" cy="1534"/>
                </a:xfrm>
              </p:grpSpPr>
              <p:sp>
                <p:nvSpPr>
                  <p:cNvPr id="19687" name="Freeform 343"/>
                  <p:cNvSpPr>
                    <a:spLocks/>
                  </p:cNvSpPr>
                  <p:nvPr/>
                </p:nvSpPr>
                <p:spPr bwMode="hidden">
                  <a:xfrm rot="4126480" flipH="1">
                    <a:off x="1931" y="924"/>
                    <a:ext cx="1061" cy="215"/>
                  </a:xfrm>
                  <a:custGeom>
                    <a:avLst/>
                    <a:gdLst>
                      <a:gd name="T0" fmla="*/ 0 w 2736"/>
                      <a:gd name="T1" fmla="*/ 215 h 504"/>
                      <a:gd name="T2" fmla="*/ 335 w 2736"/>
                      <a:gd name="T3" fmla="*/ 72 h 504"/>
                      <a:gd name="T4" fmla="*/ 689 w 2736"/>
                      <a:gd name="T5" fmla="*/ 10 h 504"/>
                      <a:gd name="T6" fmla="*/ 1061 w 2736"/>
                      <a:gd name="T7" fmla="*/ 10 h 504"/>
                      <a:gd name="T8" fmla="*/ 1055 w 2736"/>
                      <a:gd name="T9" fmla="*/ 44 h 504"/>
                      <a:gd name="T10" fmla="*/ 684 w 2736"/>
                      <a:gd name="T11" fmla="*/ 44 h 504"/>
                      <a:gd name="T12" fmla="*/ 254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688" name="Freeform 344"/>
                  <p:cNvSpPr>
                    <a:spLocks/>
                  </p:cNvSpPr>
                  <p:nvPr/>
                </p:nvSpPr>
                <p:spPr bwMode="hidden">
                  <a:xfrm rot="4126480" flipH="1">
                    <a:off x="1819" y="144"/>
                    <a:ext cx="570" cy="338"/>
                  </a:xfrm>
                  <a:custGeom>
                    <a:avLst/>
                    <a:gdLst>
                      <a:gd name="T0" fmla="*/ 2 w 1769"/>
                      <a:gd name="T1" fmla="*/ 3 h 791"/>
                      <a:gd name="T2" fmla="*/ 156 w 1769"/>
                      <a:gd name="T3" fmla="*/ 24 h 791"/>
                      <a:gd name="T4" fmla="*/ 373 w 1769"/>
                      <a:gd name="T5" fmla="*/ 85 h 791"/>
                      <a:gd name="T6" fmla="*/ 519 w 1769"/>
                      <a:gd name="T7" fmla="*/ 185 h 791"/>
                      <a:gd name="T8" fmla="*/ 566 w 1769"/>
                      <a:gd name="T9" fmla="*/ 260 h 791"/>
                      <a:gd name="T10" fmla="*/ 544 w 1769"/>
                      <a:gd name="T11" fmla="*/ 336 h 791"/>
                      <a:gd name="T12" fmla="*/ 512 w 1769"/>
                      <a:gd name="T13" fmla="*/ 270 h 791"/>
                      <a:gd name="T14" fmla="*/ 448 w 1769"/>
                      <a:gd name="T15" fmla="*/ 194 h 791"/>
                      <a:gd name="T16" fmla="*/ 357 w 1769"/>
                      <a:gd name="T17" fmla="*/ 126 h 791"/>
                      <a:gd name="T18" fmla="*/ 18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646" name="Group 345"/>
                <p:cNvGrpSpPr>
                  <a:grpSpLocks/>
                </p:cNvGrpSpPr>
                <p:nvPr/>
              </p:nvGrpSpPr>
              <p:grpSpPr bwMode="auto">
                <a:xfrm>
                  <a:off x="4251" y="252"/>
                  <a:ext cx="723" cy="222"/>
                  <a:chOff x="2822" y="672"/>
                  <a:chExt cx="1845" cy="566"/>
                </a:xfrm>
              </p:grpSpPr>
              <p:sp>
                <p:nvSpPr>
                  <p:cNvPr id="19685" name="Freeform 346"/>
                  <p:cNvSpPr>
                    <a:spLocks/>
                  </p:cNvSpPr>
                  <p:nvPr/>
                </p:nvSpPr>
                <p:spPr bwMode="hidden">
                  <a:xfrm rot="-1325434">
                    <a:off x="2822" y="1023"/>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686" name="Freeform 347"/>
                  <p:cNvSpPr>
                    <a:spLocks/>
                  </p:cNvSpPr>
                  <p:nvPr/>
                </p:nvSpPr>
                <p:spPr bwMode="hidden">
                  <a:xfrm rot="-1325434">
                    <a:off x="4005" y="672"/>
                    <a:ext cx="662" cy="338"/>
                  </a:xfrm>
                  <a:custGeom>
                    <a:avLst/>
                    <a:gdLst>
                      <a:gd name="T0" fmla="*/ 2 w 1769"/>
                      <a:gd name="T1" fmla="*/ 3 h 791"/>
                      <a:gd name="T2" fmla="*/ 181 w 1769"/>
                      <a:gd name="T3" fmla="*/ 24 h 791"/>
                      <a:gd name="T4" fmla="*/ 433 w 1769"/>
                      <a:gd name="T5" fmla="*/ 85 h 791"/>
                      <a:gd name="T6" fmla="*/ 603 w 1769"/>
                      <a:gd name="T7" fmla="*/ 185 h 791"/>
                      <a:gd name="T8" fmla="*/ 657 w 1769"/>
                      <a:gd name="T9" fmla="*/ 260 h 791"/>
                      <a:gd name="T10" fmla="*/ 632 w 1769"/>
                      <a:gd name="T11" fmla="*/ 336 h 791"/>
                      <a:gd name="T12" fmla="*/ 595 w 1769"/>
                      <a:gd name="T13" fmla="*/ 270 h 791"/>
                      <a:gd name="T14" fmla="*/ 520 w 1769"/>
                      <a:gd name="T15" fmla="*/ 194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647" name="Group 348"/>
                <p:cNvGrpSpPr>
                  <a:grpSpLocks/>
                </p:cNvGrpSpPr>
                <p:nvPr/>
              </p:nvGrpSpPr>
              <p:grpSpPr bwMode="auto">
                <a:xfrm>
                  <a:off x="4196" y="163"/>
                  <a:ext cx="699" cy="282"/>
                  <a:chOff x="2683" y="445"/>
                  <a:chExt cx="1781" cy="717"/>
                </a:xfrm>
              </p:grpSpPr>
              <p:sp>
                <p:nvSpPr>
                  <p:cNvPr id="19683" name="Freeform 349"/>
                  <p:cNvSpPr>
                    <a:spLocks/>
                  </p:cNvSpPr>
                  <p:nvPr/>
                </p:nvSpPr>
                <p:spPr bwMode="hidden">
                  <a:xfrm rot="-1921064">
                    <a:off x="2683" y="947"/>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684" name="Freeform 350"/>
                  <p:cNvSpPr>
                    <a:spLocks/>
                  </p:cNvSpPr>
                  <p:nvPr/>
                </p:nvSpPr>
                <p:spPr bwMode="hidden">
                  <a:xfrm rot="-1921064">
                    <a:off x="3802" y="445"/>
                    <a:ext cx="662" cy="338"/>
                  </a:xfrm>
                  <a:custGeom>
                    <a:avLst/>
                    <a:gdLst>
                      <a:gd name="T0" fmla="*/ 2 w 1769"/>
                      <a:gd name="T1" fmla="*/ 3 h 791"/>
                      <a:gd name="T2" fmla="*/ 181 w 1769"/>
                      <a:gd name="T3" fmla="*/ 24 h 791"/>
                      <a:gd name="T4" fmla="*/ 433 w 1769"/>
                      <a:gd name="T5" fmla="*/ 85 h 791"/>
                      <a:gd name="T6" fmla="*/ 603 w 1769"/>
                      <a:gd name="T7" fmla="*/ 185 h 791"/>
                      <a:gd name="T8" fmla="*/ 657 w 1769"/>
                      <a:gd name="T9" fmla="*/ 260 h 791"/>
                      <a:gd name="T10" fmla="*/ 632 w 1769"/>
                      <a:gd name="T11" fmla="*/ 336 h 791"/>
                      <a:gd name="T12" fmla="*/ 595 w 1769"/>
                      <a:gd name="T13" fmla="*/ 270 h 791"/>
                      <a:gd name="T14" fmla="*/ 520 w 1769"/>
                      <a:gd name="T15" fmla="*/ 194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sp>
              <p:nvSpPr>
                <p:cNvPr id="19648" name="Freeform 351"/>
                <p:cNvSpPr>
                  <a:spLocks/>
                </p:cNvSpPr>
                <p:nvPr/>
              </p:nvSpPr>
              <p:spPr bwMode="hidden">
                <a:xfrm rot="4578755" flipH="1">
                  <a:off x="3968" y="372"/>
                  <a:ext cx="403" cy="57"/>
                </a:xfrm>
                <a:custGeom>
                  <a:avLst/>
                  <a:gdLst>
                    <a:gd name="T0" fmla="*/ 0 w 2736"/>
                    <a:gd name="T1" fmla="*/ 57 h 504"/>
                    <a:gd name="T2" fmla="*/ 127 w 2736"/>
                    <a:gd name="T3" fmla="*/ 19 h 504"/>
                    <a:gd name="T4" fmla="*/ 262 w 2736"/>
                    <a:gd name="T5" fmla="*/ 3 h 504"/>
                    <a:gd name="T6" fmla="*/ 403 w 2736"/>
                    <a:gd name="T7" fmla="*/ 3 h 504"/>
                    <a:gd name="T8" fmla="*/ 401 w 2736"/>
                    <a:gd name="T9" fmla="*/ 12 h 504"/>
                    <a:gd name="T10" fmla="*/ 260 w 2736"/>
                    <a:gd name="T11" fmla="*/ 12 h 504"/>
                    <a:gd name="T12" fmla="*/ 96 w 2736"/>
                    <a:gd name="T13" fmla="*/ 33 h 504"/>
                    <a:gd name="T14" fmla="*/ 0 w 2736"/>
                    <a:gd name="T15" fmla="*/ 5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649" name="Freeform 352"/>
                <p:cNvSpPr>
                  <a:spLocks/>
                </p:cNvSpPr>
                <p:nvPr/>
              </p:nvSpPr>
              <p:spPr bwMode="hidden">
                <a:xfrm rot="4578755" flipH="1">
                  <a:off x="3977" y="77"/>
                  <a:ext cx="216" cy="90"/>
                </a:xfrm>
                <a:custGeom>
                  <a:avLst/>
                  <a:gdLst>
                    <a:gd name="T0" fmla="*/ 1 w 1769"/>
                    <a:gd name="T1" fmla="*/ 1 h 791"/>
                    <a:gd name="T2" fmla="*/ 59 w 1769"/>
                    <a:gd name="T3" fmla="*/ 6 h 791"/>
                    <a:gd name="T4" fmla="*/ 141 w 1769"/>
                    <a:gd name="T5" fmla="*/ 23 h 791"/>
                    <a:gd name="T6" fmla="*/ 197 w 1769"/>
                    <a:gd name="T7" fmla="*/ 49 h 791"/>
                    <a:gd name="T8" fmla="*/ 214 w 1769"/>
                    <a:gd name="T9" fmla="*/ 69 h 791"/>
                    <a:gd name="T10" fmla="*/ 206 w 1769"/>
                    <a:gd name="T11" fmla="*/ 90 h 791"/>
                    <a:gd name="T12" fmla="*/ 194 w 1769"/>
                    <a:gd name="T13" fmla="*/ 72 h 791"/>
                    <a:gd name="T14" fmla="*/ 170 w 1769"/>
                    <a:gd name="T15" fmla="*/ 52 h 791"/>
                    <a:gd name="T16" fmla="*/ 135 w 1769"/>
                    <a:gd name="T17" fmla="*/ 34 h 791"/>
                    <a:gd name="T18" fmla="*/ 71 w 1769"/>
                    <a:gd name="T19" fmla="*/ 17 h 791"/>
                    <a:gd name="T20" fmla="*/ 0 w 1769"/>
                    <a:gd name="T21" fmla="*/ 9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nvGrpSpPr>
                <p:cNvPr id="19650" name="Group 353"/>
                <p:cNvGrpSpPr>
                  <a:grpSpLocks/>
                </p:cNvGrpSpPr>
                <p:nvPr/>
              </p:nvGrpSpPr>
              <p:grpSpPr bwMode="auto">
                <a:xfrm>
                  <a:off x="4242" y="5"/>
                  <a:ext cx="251" cy="596"/>
                  <a:chOff x="2800" y="41"/>
                  <a:chExt cx="640" cy="1520"/>
                </a:xfrm>
              </p:grpSpPr>
              <p:sp>
                <p:nvSpPr>
                  <p:cNvPr id="19681" name="Freeform 354"/>
                  <p:cNvSpPr>
                    <a:spLocks/>
                  </p:cNvSpPr>
                  <p:nvPr/>
                </p:nvSpPr>
                <p:spPr bwMode="hidden">
                  <a:xfrm rot="-3857755">
                    <a:off x="2361" y="938"/>
                    <a:ext cx="1062" cy="184"/>
                  </a:xfrm>
                  <a:custGeom>
                    <a:avLst/>
                    <a:gdLst>
                      <a:gd name="T0" fmla="*/ 0 w 2736"/>
                      <a:gd name="T1" fmla="*/ 184 h 504"/>
                      <a:gd name="T2" fmla="*/ 335 w 2736"/>
                      <a:gd name="T3" fmla="*/ 61 h 504"/>
                      <a:gd name="T4" fmla="*/ 689 w 2736"/>
                      <a:gd name="T5" fmla="*/ 9 h 504"/>
                      <a:gd name="T6" fmla="*/ 1062 w 2736"/>
                      <a:gd name="T7" fmla="*/ 9 h 504"/>
                      <a:gd name="T8" fmla="*/ 1056 w 2736"/>
                      <a:gd name="T9" fmla="*/ 38 h 504"/>
                      <a:gd name="T10" fmla="*/ 685 w 2736"/>
                      <a:gd name="T11" fmla="*/ 38 h 504"/>
                      <a:gd name="T12" fmla="*/ 254 w 2736"/>
                      <a:gd name="T13" fmla="*/ 107 h 504"/>
                      <a:gd name="T14" fmla="*/ 0 w 2736"/>
                      <a:gd name="T15" fmla="*/ 18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682" name="Freeform 355"/>
                  <p:cNvSpPr>
                    <a:spLocks/>
                  </p:cNvSpPr>
                  <p:nvPr/>
                </p:nvSpPr>
                <p:spPr bwMode="hidden">
                  <a:xfrm rot="-3857755">
                    <a:off x="3011" y="181"/>
                    <a:ext cx="570" cy="289"/>
                  </a:xfrm>
                  <a:custGeom>
                    <a:avLst/>
                    <a:gdLst>
                      <a:gd name="T0" fmla="*/ 2 w 1769"/>
                      <a:gd name="T1" fmla="*/ 3 h 791"/>
                      <a:gd name="T2" fmla="*/ 156 w 1769"/>
                      <a:gd name="T3" fmla="*/ 20 h 791"/>
                      <a:gd name="T4" fmla="*/ 373 w 1769"/>
                      <a:gd name="T5" fmla="*/ 73 h 791"/>
                      <a:gd name="T6" fmla="*/ 519 w 1769"/>
                      <a:gd name="T7" fmla="*/ 158 h 791"/>
                      <a:gd name="T8" fmla="*/ 566 w 1769"/>
                      <a:gd name="T9" fmla="*/ 223 h 791"/>
                      <a:gd name="T10" fmla="*/ 544 w 1769"/>
                      <a:gd name="T11" fmla="*/ 288 h 791"/>
                      <a:gd name="T12" fmla="*/ 512 w 1769"/>
                      <a:gd name="T13" fmla="*/ 231 h 791"/>
                      <a:gd name="T14" fmla="*/ 448 w 1769"/>
                      <a:gd name="T15" fmla="*/ 166 h 791"/>
                      <a:gd name="T16" fmla="*/ 357 w 1769"/>
                      <a:gd name="T17" fmla="*/ 108 h 791"/>
                      <a:gd name="T18" fmla="*/ 187 w 1769"/>
                      <a:gd name="T19" fmla="*/ 56 h 791"/>
                      <a:gd name="T20" fmla="*/ 0 w 1769"/>
                      <a:gd name="T21" fmla="*/ 28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651" name="Group 356"/>
                <p:cNvGrpSpPr>
                  <a:grpSpLocks/>
                </p:cNvGrpSpPr>
                <p:nvPr/>
              </p:nvGrpSpPr>
              <p:grpSpPr bwMode="auto">
                <a:xfrm>
                  <a:off x="4295" y="53"/>
                  <a:ext cx="398" cy="574"/>
                  <a:chOff x="2934" y="163"/>
                  <a:chExt cx="1017" cy="1464"/>
                </a:xfrm>
              </p:grpSpPr>
              <p:sp>
                <p:nvSpPr>
                  <p:cNvPr id="19679" name="Freeform 357"/>
                  <p:cNvSpPr>
                    <a:spLocks/>
                  </p:cNvSpPr>
                  <p:nvPr/>
                </p:nvSpPr>
                <p:spPr bwMode="hidden">
                  <a:xfrm rot="-2777260">
                    <a:off x="2491" y="915"/>
                    <a:ext cx="1155" cy="270"/>
                  </a:xfrm>
                  <a:custGeom>
                    <a:avLst/>
                    <a:gdLst>
                      <a:gd name="T0" fmla="*/ 0 w 2736"/>
                      <a:gd name="T1" fmla="*/ 270 h 504"/>
                      <a:gd name="T2" fmla="*/ 365 w 2736"/>
                      <a:gd name="T3" fmla="*/ 90 h 504"/>
                      <a:gd name="T4" fmla="*/ 750 w 2736"/>
                      <a:gd name="T5" fmla="*/ 13 h 504"/>
                      <a:gd name="T6" fmla="*/ 1155 w 2736"/>
                      <a:gd name="T7" fmla="*/ 13 h 504"/>
                      <a:gd name="T8" fmla="*/ 1148 w 2736"/>
                      <a:gd name="T9" fmla="*/ 55 h 504"/>
                      <a:gd name="T10" fmla="*/ 745 w 2736"/>
                      <a:gd name="T11" fmla="*/ 55 h 504"/>
                      <a:gd name="T12" fmla="*/ 276 w 2736"/>
                      <a:gd name="T13" fmla="*/ 156 h 504"/>
                      <a:gd name="T14" fmla="*/ 0 w 2736"/>
                      <a:gd name="T15" fmla="*/ 27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680" name="Freeform 358"/>
                  <p:cNvSpPr>
                    <a:spLocks/>
                  </p:cNvSpPr>
                  <p:nvPr/>
                </p:nvSpPr>
                <p:spPr bwMode="hidden">
                  <a:xfrm rot="-2777260">
                    <a:off x="3430" y="261"/>
                    <a:ext cx="620" cy="423"/>
                  </a:xfrm>
                  <a:custGeom>
                    <a:avLst/>
                    <a:gdLst>
                      <a:gd name="T0" fmla="*/ 2 w 1769"/>
                      <a:gd name="T1" fmla="*/ 4 h 791"/>
                      <a:gd name="T2" fmla="*/ 170 w 1769"/>
                      <a:gd name="T3" fmla="*/ 30 h 791"/>
                      <a:gd name="T4" fmla="*/ 406 w 1769"/>
                      <a:gd name="T5" fmla="*/ 107 h 791"/>
                      <a:gd name="T6" fmla="*/ 565 w 1769"/>
                      <a:gd name="T7" fmla="*/ 231 h 791"/>
                      <a:gd name="T8" fmla="*/ 615 w 1769"/>
                      <a:gd name="T9" fmla="*/ 326 h 791"/>
                      <a:gd name="T10" fmla="*/ 592 w 1769"/>
                      <a:gd name="T11" fmla="*/ 421 h 791"/>
                      <a:gd name="T12" fmla="*/ 557 w 1769"/>
                      <a:gd name="T13" fmla="*/ 338 h 791"/>
                      <a:gd name="T14" fmla="*/ 487 w 1769"/>
                      <a:gd name="T15" fmla="*/ 243 h 791"/>
                      <a:gd name="T16" fmla="*/ 389 w 1769"/>
                      <a:gd name="T17" fmla="*/ 158 h 791"/>
                      <a:gd name="T18" fmla="*/ 204 w 1769"/>
                      <a:gd name="T19" fmla="*/ 81 h 791"/>
                      <a:gd name="T20" fmla="*/ 0 w 1769"/>
                      <a:gd name="T21" fmla="*/ 41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652" name="Group 359"/>
                <p:cNvGrpSpPr>
                  <a:grpSpLocks/>
                </p:cNvGrpSpPr>
                <p:nvPr/>
              </p:nvGrpSpPr>
              <p:grpSpPr bwMode="auto">
                <a:xfrm>
                  <a:off x="4215" y="2"/>
                  <a:ext cx="95" cy="567"/>
                  <a:chOff x="2730" y="32"/>
                  <a:chExt cx="243" cy="1448"/>
                </a:xfrm>
              </p:grpSpPr>
              <p:sp>
                <p:nvSpPr>
                  <p:cNvPr id="19677" name="Freeform 360"/>
                  <p:cNvSpPr>
                    <a:spLocks/>
                  </p:cNvSpPr>
                  <p:nvPr/>
                </p:nvSpPr>
                <p:spPr bwMode="hidden">
                  <a:xfrm rot="-4903748">
                    <a:off x="2296" y="960"/>
                    <a:ext cx="954" cy="86"/>
                  </a:xfrm>
                  <a:custGeom>
                    <a:avLst/>
                    <a:gdLst>
                      <a:gd name="T0" fmla="*/ 0 w 2736"/>
                      <a:gd name="T1" fmla="*/ 86 h 504"/>
                      <a:gd name="T2" fmla="*/ 301 w 2736"/>
                      <a:gd name="T3" fmla="*/ 29 h 504"/>
                      <a:gd name="T4" fmla="*/ 619 w 2736"/>
                      <a:gd name="T5" fmla="*/ 4 h 504"/>
                      <a:gd name="T6" fmla="*/ 954 w 2736"/>
                      <a:gd name="T7" fmla="*/ 4 h 504"/>
                      <a:gd name="T8" fmla="*/ 948 w 2736"/>
                      <a:gd name="T9" fmla="*/ 18 h 504"/>
                      <a:gd name="T10" fmla="*/ 615 w 2736"/>
                      <a:gd name="T11" fmla="*/ 18 h 504"/>
                      <a:gd name="T12" fmla="*/ 228 w 2736"/>
                      <a:gd name="T13" fmla="*/ 50 h 504"/>
                      <a:gd name="T14" fmla="*/ 0 w 2736"/>
                      <a:gd name="T15" fmla="*/ 8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678" name="Freeform 361"/>
                  <p:cNvSpPr>
                    <a:spLocks/>
                  </p:cNvSpPr>
                  <p:nvPr/>
                </p:nvSpPr>
                <p:spPr bwMode="hidden">
                  <a:xfrm rot="-4903748">
                    <a:off x="2650" y="220"/>
                    <a:ext cx="512" cy="135"/>
                  </a:xfrm>
                  <a:custGeom>
                    <a:avLst/>
                    <a:gdLst>
                      <a:gd name="T0" fmla="*/ 1 w 1769"/>
                      <a:gd name="T1" fmla="*/ 1 h 791"/>
                      <a:gd name="T2" fmla="*/ 140 w 1769"/>
                      <a:gd name="T3" fmla="*/ 10 h 791"/>
                      <a:gd name="T4" fmla="*/ 335 w 1769"/>
                      <a:gd name="T5" fmla="*/ 34 h 791"/>
                      <a:gd name="T6" fmla="*/ 466 w 1769"/>
                      <a:gd name="T7" fmla="*/ 74 h 791"/>
                      <a:gd name="T8" fmla="*/ 508 w 1769"/>
                      <a:gd name="T9" fmla="*/ 104 h 791"/>
                      <a:gd name="T10" fmla="*/ 489 w 1769"/>
                      <a:gd name="T11" fmla="*/ 134 h 791"/>
                      <a:gd name="T12" fmla="*/ 460 w 1769"/>
                      <a:gd name="T13" fmla="*/ 108 h 791"/>
                      <a:gd name="T14" fmla="*/ 402 w 1769"/>
                      <a:gd name="T15" fmla="*/ 77 h 791"/>
                      <a:gd name="T16" fmla="*/ 321 w 1769"/>
                      <a:gd name="T17" fmla="*/ 51 h 791"/>
                      <a:gd name="T18" fmla="*/ 168 w 1769"/>
                      <a:gd name="T19" fmla="*/ 26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653" name="Group 362"/>
                <p:cNvGrpSpPr>
                  <a:grpSpLocks/>
                </p:cNvGrpSpPr>
                <p:nvPr/>
              </p:nvGrpSpPr>
              <p:grpSpPr bwMode="auto">
                <a:xfrm>
                  <a:off x="3514" y="683"/>
                  <a:ext cx="425" cy="960"/>
                  <a:chOff x="943" y="1769"/>
                  <a:chExt cx="1085" cy="2450"/>
                </a:xfrm>
              </p:grpSpPr>
              <p:sp>
                <p:nvSpPr>
                  <p:cNvPr id="19675" name="Freeform 363"/>
                  <p:cNvSpPr>
                    <a:spLocks/>
                  </p:cNvSpPr>
                  <p:nvPr/>
                </p:nvSpPr>
                <p:spPr bwMode="hidden">
                  <a:xfrm rot="18335692" flipH="1">
                    <a:off x="1010" y="2475"/>
                    <a:ext cx="1724" cy="312"/>
                  </a:xfrm>
                  <a:custGeom>
                    <a:avLst/>
                    <a:gdLst>
                      <a:gd name="T0" fmla="*/ 0 w 2736"/>
                      <a:gd name="T1" fmla="*/ 312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676" name="Freeform 364"/>
                  <p:cNvSpPr>
                    <a:spLocks/>
                  </p:cNvSpPr>
                  <p:nvPr/>
                </p:nvSpPr>
                <p:spPr bwMode="hidden">
                  <a:xfrm rot="18335692" flipH="1">
                    <a:off x="725" y="3512"/>
                    <a:ext cx="925" cy="490"/>
                  </a:xfrm>
                  <a:custGeom>
                    <a:avLst/>
                    <a:gdLst>
                      <a:gd name="T0" fmla="*/ 3 w 1769"/>
                      <a:gd name="T1" fmla="*/ 5 h 791"/>
                      <a:gd name="T2" fmla="*/ 254 w 1769"/>
                      <a:gd name="T3" fmla="*/ 35 h 791"/>
                      <a:gd name="T4" fmla="*/ 605 w 1769"/>
                      <a:gd name="T5" fmla="*/ 124 h 791"/>
                      <a:gd name="T6" fmla="*/ 842 w 1769"/>
                      <a:gd name="T7" fmla="*/ 268 h 791"/>
                      <a:gd name="T8" fmla="*/ 918 w 1769"/>
                      <a:gd name="T9" fmla="*/ 377 h 791"/>
                      <a:gd name="T10" fmla="*/ 883 w 1769"/>
                      <a:gd name="T11" fmla="*/ 488 h 791"/>
                      <a:gd name="T12" fmla="*/ 831 w 1769"/>
                      <a:gd name="T13" fmla="*/ 392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654" name="Group 365"/>
                <p:cNvGrpSpPr>
                  <a:grpSpLocks/>
                </p:cNvGrpSpPr>
                <p:nvPr/>
              </p:nvGrpSpPr>
              <p:grpSpPr bwMode="auto">
                <a:xfrm>
                  <a:off x="3715" y="748"/>
                  <a:ext cx="300" cy="930"/>
                  <a:chOff x="1455" y="1936"/>
                  <a:chExt cx="766" cy="2373"/>
                </a:xfrm>
              </p:grpSpPr>
              <p:sp>
                <p:nvSpPr>
                  <p:cNvPr id="19673" name="Freeform 366"/>
                  <p:cNvSpPr>
                    <a:spLocks/>
                  </p:cNvSpPr>
                  <p:nvPr/>
                </p:nvSpPr>
                <p:spPr bwMode="hidden">
                  <a:xfrm rot="17542885" flipH="1">
                    <a:off x="1267" y="2578"/>
                    <a:ext cx="1595" cy="312"/>
                  </a:xfrm>
                  <a:custGeom>
                    <a:avLst/>
                    <a:gdLst>
                      <a:gd name="T0" fmla="*/ 0 w 2736"/>
                      <a:gd name="T1" fmla="*/ 312 h 504"/>
                      <a:gd name="T2" fmla="*/ 504 w 2736"/>
                      <a:gd name="T3" fmla="*/ 104 h 504"/>
                      <a:gd name="T4" fmla="*/ 1035 w 2736"/>
                      <a:gd name="T5" fmla="*/ 15 h 504"/>
                      <a:gd name="T6" fmla="*/ 1595 w 2736"/>
                      <a:gd name="T7" fmla="*/ 15 h 504"/>
                      <a:gd name="T8" fmla="*/ 1586 w 2736"/>
                      <a:gd name="T9" fmla="*/ 64 h 504"/>
                      <a:gd name="T10" fmla="*/ 1028 w 2736"/>
                      <a:gd name="T11" fmla="*/ 64 h 504"/>
                      <a:gd name="T12" fmla="*/ 381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674" name="Freeform 367"/>
                  <p:cNvSpPr>
                    <a:spLocks/>
                  </p:cNvSpPr>
                  <p:nvPr/>
                </p:nvSpPr>
                <p:spPr bwMode="hidden">
                  <a:xfrm rot="17542885" flipH="1">
                    <a:off x="1272" y="3636"/>
                    <a:ext cx="856" cy="490"/>
                  </a:xfrm>
                  <a:custGeom>
                    <a:avLst/>
                    <a:gdLst>
                      <a:gd name="T0" fmla="*/ 2 w 1769"/>
                      <a:gd name="T1" fmla="*/ 5 h 791"/>
                      <a:gd name="T2" fmla="*/ 235 w 1769"/>
                      <a:gd name="T3" fmla="*/ 35 h 791"/>
                      <a:gd name="T4" fmla="*/ 560 w 1769"/>
                      <a:gd name="T5" fmla="*/ 124 h 791"/>
                      <a:gd name="T6" fmla="*/ 780 w 1769"/>
                      <a:gd name="T7" fmla="*/ 268 h 791"/>
                      <a:gd name="T8" fmla="*/ 850 w 1769"/>
                      <a:gd name="T9" fmla="*/ 377 h 791"/>
                      <a:gd name="T10" fmla="*/ 817 w 1769"/>
                      <a:gd name="T11" fmla="*/ 488 h 791"/>
                      <a:gd name="T12" fmla="*/ 769 w 1769"/>
                      <a:gd name="T13" fmla="*/ 392 h 791"/>
                      <a:gd name="T14" fmla="*/ 672 w 1769"/>
                      <a:gd name="T15" fmla="*/ 281 h 791"/>
                      <a:gd name="T16" fmla="*/ 537 w 1769"/>
                      <a:gd name="T17" fmla="*/ 183 h 791"/>
                      <a:gd name="T18" fmla="*/ 281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655" name="Group 368"/>
                <p:cNvGrpSpPr>
                  <a:grpSpLocks/>
                </p:cNvGrpSpPr>
                <p:nvPr/>
              </p:nvGrpSpPr>
              <p:grpSpPr bwMode="auto">
                <a:xfrm rot="88588">
                  <a:off x="3923" y="769"/>
                  <a:ext cx="180" cy="913"/>
                  <a:chOff x="1956" y="1990"/>
                  <a:chExt cx="492" cy="2604"/>
                </a:xfrm>
              </p:grpSpPr>
              <p:sp>
                <p:nvSpPr>
                  <p:cNvPr id="19671" name="Freeform 369"/>
                  <p:cNvSpPr>
                    <a:spLocks/>
                  </p:cNvSpPr>
                  <p:nvPr/>
                </p:nvSpPr>
                <p:spPr bwMode="hidden">
                  <a:xfrm rot="16782062" flipH="1">
                    <a:off x="1442" y="2695"/>
                    <a:ext cx="1711" cy="301"/>
                  </a:xfrm>
                  <a:custGeom>
                    <a:avLst/>
                    <a:gdLst>
                      <a:gd name="T0" fmla="*/ 0 w 2736"/>
                      <a:gd name="T1" fmla="*/ 301 h 504"/>
                      <a:gd name="T2" fmla="*/ 540 w 2736"/>
                      <a:gd name="T3" fmla="*/ 100 h 504"/>
                      <a:gd name="T4" fmla="*/ 1111 w 2736"/>
                      <a:gd name="T5" fmla="*/ 14 h 504"/>
                      <a:gd name="T6" fmla="*/ 1711 w 2736"/>
                      <a:gd name="T7" fmla="*/ 14 h 504"/>
                      <a:gd name="T8" fmla="*/ 1701 w 2736"/>
                      <a:gd name="T9" fmla="*/ 62 h 504"/>
                      <a:gd name="T10" fmla="*/ 1103 w 2736"/>
                      <a:gd name="T11" fmla="*/ 62 h 504"/>
                      <a:gd name="T12" fmla="*/ 409 w 2736"/>
                      <a:gd name="T13" fmla="*/ 174 h 504"/>
                      <a:gd name="T14" fmla="*/ 0 w 2736"/>
                      <a:gd name="T15" fmla="*/ 30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672" name="Freeform 370"/>
                  <p:cNvSpPr>
                    <a:spLocks/>
                  </p:cNvSpPr>
                  <p:nvPr/>
                </p:nvSpPr>
                <p:spPr bwMode="hidden">
                  <a:xfrm rot="16782062" flipH="1">
                    <a:off x="1734" y="3898"/>
                    <a:ext cx="918" cy="473"/>
                  </a:xfrm>
                  <a:custGeom>
                    <a:avLst/>
                    <a:gdLst>
                      <a:gd name="T0" fmla="*/ 3 w 1769"/>
                      <a:gd name="T1" fmla="*/ 5 h 791"/>
                      <a:gd name="T2" fmla="*/ 252 w 1769"/>
                      <a:gd name="T3" fmla="*/ 33 h 791"/>
                      <a:gd name="T4" fmla="*/ 600 w 1769"/>
                      <a:gd name="T5" fmla="*/ 120 h 791"/>
                      <a:gd name="T6" fmla="*/ 836 w 1769"/>
                      <a:gd name="T7" fmla="*/ 258 h 791"/>
                      <a:gd name="T8" fmla="*/ 911 w 1769"/>
                      <a:gd name="T9" fmla="*/ 364 h 791"/>
                      <a:gd name="T10" fmla="*/ 876 w 1769"/>
                      <a:gd name="T11" fmla="*/ 471 h 791"/>
                      <a:gd name="T12" fmla="*/ 825 w 1769"/>
                      <a:gd name="T13" fmla="*/ 378 h 791"/>
                      <a:gd name="T14" fmla="*/ 721 w 1769"/>
                      <a:gd name="T15" fmla="*/ 271 h 791"/>
                      <a:gd name="T16" fmla="*/ 576 w 1769"/>
                      <a:gd name="T17" fmla="*/ 177 h 791"/>
                      <a:gd name="T18" fmla="*/ 302 w 1769"/>
                      <a:gd name="T19" fmla="*/ 91 h 791"/>
                      <a:gd name="T20" fmla="*/ 0 w 1769"/>
                      <a:gd name="T21" fmla="*/ 45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656" name="Group 371"/>
                <p:cNvGrpSpPr>
                  <a:grpSpLocks/>
                </p:cNvGrpSpPr>
                <p:nvPr/>
              </p:nvGrpSpPr>
              <p:grpSpPr bwMode="auto">
                <a:xfrm>
                  <a:off x="4451" y="662"/>
                  <a:ext cx="442" cy="951"/>
                  <a:chOff x="3334" y="1717"/>
                  <a:chExt cx="1125" cy="2426"/>
                </a:xfrm>
              </p:grpSpPr>
              <p:sp>
                <p:nvSpPr>
                  <p:cNvPr id="19669" name="Freeform 372"/>
                  <p:cNvSpPr>
                    <a:spLocks/>
                  </p:cNvSpPr>
                  <p:nvPr/>
                </p:nvSpPr>
                <p:spPr bwMode="hidden">
                  <a:xfrm rot="3144576">
                    <a:off x="2628" y="2423"/>
                    <a:ext cx="1724" cy="312"/>
                  </a:xfrm>
                  <a:custGeom>
                    <a:avLst/>
                    <a:gdLst>
                      <a:gd name="T0" fmla="*/ 0 w 2736"/>
                      <a:gd name="T1" fmla="*/ 312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670" name="Freeform 373"/>
                  <p:cNvSpPr>
                    <a:spLocks/>
                  </p:cNvSpPr>
                  <p:nvPr/>
                </p:nvSpPr>
                <p:spPr bwMode="hidden">
                  <a:xfrm rot="3144576">
                    <a:off x="3751" y="3436"/>
                    <a:ext cx="925" cy="490"/>
                  </a:xfrm>
                  <a:custGeom>
                    <a:avLst/>
                    <a:gdLst>
                      <a:gd name="T0" fmla="*/ 3 w 1769"/>
                      <a:gd name="T1" fmla="*/ 5 h 791"/>
                      <a:gd name="T2" fmla="*/ 254 w 1769"/>
                      <a:gd name="T3" fmla="*/ 35 h 791"/>
                      <a:gd name="T4" fmla="*/ 605 w 1769"/>
                      <a:gd name="T5" fmla="*/ 124 h 791"/>
                      <a:gd name="T6" fmla="*/ 842 w 1769"/>
                      <a:gd name="T7" fmla="*/ 268 h 791"/>
                      <a:gd name="T8" fmla="*/ 918 w 1769"/>
                      <a:gd name="T9" fmla="*/ 377 h 791"/>
                      <a:gd name="T10" fmla="*/ 883 w 1769"/>
                      <a:gd name="T11" fmla="*/ 488 h 791"/>
                      <a:gd name="T12" fmla="*/ 831 w 1769"/>
                      <a:gd name="T13" fmla="*/ 392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657" name="Group 374"/>
                <p:cNvGrpSpPr>
                  <a:grpSpLocks/>
                </p:cNvGrpSpPr>
                <p:nvPr/>
              </p:nvGrpSpPr>
              <p:grpSpPr bwMode="auto">
                <a:xfrm>
                  <a:off x="4391" y="721"/>
                  <a:ext cx="347" cy="951"/>
                  <a:chOff x="3181" y="1866"/>
                  <a:chExt cx="883" cy="2426"/>
                </a:xfrm>
              </p:grpSpPr>
              <p:sp>
                <p:nvSpPr>
                  <p:cNvPr id="19667" name="Freeform 375"/>
                  <p:cNvSpPr>
                    <a:spLocks/>
                  </p:cNvSpPr>
                  <p:nvPr/>
                </p:nvSpPr>
                <p:spPr bwMode="hidden">
                  <a:xfrm rot="3745735">
                    <a:off x="2506" y="2541"/>
                    <a:ext cx="1650" cy="299"/>
                  </a:xfrm>
                  <a:custGeom>
                    <a:avLst/>
                    <a:gdLst>
                      <a:gd name="T0" fmla="*/ 0 w 2736"/>
                      <a:gd name="T1" fmla="*/ 299 h 504"/>
                      <a:gd name="T2" fmla="*/ 521 w 2736"/>
                      <a:gd name="T3" fmla="*/ 100 h 504"/>
                      <a:gd name="T4" fmla="*/ 1071 w 2736"/>
                      <a:gd name="T5" fmla="*/ 14 h 504"/>
                      <a:gd name="T6" fmla="*/ 1650 w 2736"/>
                      <a:gd name="T7" fmla="*/ 14 h 504"/>
                      <a:gd name="T8" fmla="*/ 1640 w 2736"/>
                      <a:gd name="T9" fmla="*/ 61 h 504"/>
                      <a:gd name="T10" fmla="*/ 1064 w 2736"/>
                      <a:gd name="T11" fmla="*/ 61 h 504"/>
                      <a:gd name="T12" fmla="*/ 394 w 2736"/>
                      <a:gd name="T13" fmla="*/ 173 h 504"/>
                      <a:gd name="T14" fmla="*/ 0 w 2736"/>
                      <a:gd name="T15" fmla="*/ 29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668" name="Freeform 376"/>
                  <p:cNvSpPr>
                    <a:spLocks/>
                  </p:cNvSpPr>
                  <p:nvPr/>
                </p:nvSpPr>
                <p:spPr bwMode="hidden">
                  <a:xfrm rot="3745735">
                    <a:off x="3387" y="3615"/>
                    <a:ext cx="885" cy="469"/>
                  </a:xfrm>
                  <a:custGeom>
                    <a:avLst/>
                    <a:gdLst>
                      <a:gd name="T0" fmla="*/ 3 w 1769"/>
                      <a:gd name="T1" fmla="*/ 5 h 791"/>
                      <a:gd name="T2" fmla="*/ 243 w 1769"/>
                      <a:gd name="T3" fmla="*/ 33 h 791"/>
                      <a:gd name="T4" fmla="*/ 579 w 1769"/>
                      <a:gd name="T5" fmla="*/ 119 h 791"/>
                      <a:gd name="T6" fmla="*/ 806 w 1769"/>
                      <a:gd name="T7" fmla="*/ 256 h 791"/>
                      <a:gd name="T8" fmla="*/ 878 w 1769"/>
                      <a:gd name="T9" fmla="*/ 361 h 791"/>
                      <a:gd name="T10" fmla="*/ 845 w 1769"/>
                      <a:gd name="T11" fmla="*/ 467 h 791"/>
                      <a:gd name="T12" fmla="*/ 795 w 1769"/>
                      <a:gd name="T13" fmla="*/ 375 h 791"/>
                      <a:gd name="T14" fmla="*/ 695 w 1769"/>
                      <a:gd name="T15" fmla="*/ 269 h 791"/>
                      <a:gd name="T16" fmla="*/ 555 w 1769"/>
                      <a:gd name="T17" fmla="*/ 176 h 791"/>
                      <a:gd name="T18" fmla="*/ 291 w 1769"/>
                      <a:gd name="T19" fmla="*/ 90 h 791"/>
                      <a:gd name="T20" fmla="*/ 0 w 1769"/>
                      <a:gd name="T21" fmla="*/ 45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658" name="Group 377"/>
                <p:cNvGrpSpPr>
                  <a:grpSpLocks/>
                </p:cNvGrpSpPr>
                <p:nvPr/>
              </p:nvGrpSpPr>
              <p:grpSpPr bwMode="auto">
                <a:xfrm>
                  <a:off x="4323" y="767"/>
                  <a:ext cx="243" cy="935"/>
                  <a:chOff x="3006" y="1983"/>
                  <a:chExt cx="619" cy="2386"/>
                </a:xfrm>
              </p:grpSpPr>
              <p:sp>
                <p:nvSpPr>
                  <p:cNvPr id="19665" name="Freeform 378"/>
                  <p:cNvSpPr>
                    <a:spLocks/>
                  </p:cNvSpPr>
                  <p:nvPr/>
                </p:nvSpPr>
                <p:spPr bwMode="hidden">
                  <a:xfrm rot="4286818">
                    <a:off x="2328" y="2661"/>
                    <a:ext cx="1601" cy="246"/>
                  </a:xfrm>
                  <a:custGeom>
                    <a:avLst/>
                    <a:gdLst>
                      <a:gd name="T0" fmla="*/ 0 w 2736"/>
                      <a:gd name="T1" fmla="*/ 246 h 504"/>
                      <a:gd name="T2" fmla="*/ 506 w 2736"/>
                      <a:gd name="T3" fmla="*/ 82 h 504"/>
                      <a:gd name="T4" fmla="*/ 1039 w 2736"/>
                      <a:gd name="T5" fmla="*/ 12 h 504"/>
                      <a:gd name="T6" fmla="*/ 1601 w 2736"/>
                      <a:gd name="T7" fmla="*/ 12 h 504"/>
                      <a:gd name="T8" fmla="*/ 1592 w 2736"/>
                      <a:gd name="T9" fmla="*/ 50 h 504"/>
                      <a:gd name="T10" fmla="*/ 1032 w 2736"/>
                      <a:gd name="T11" fmla="*/ 50 h 504"/>
                      <a:gd name="T12" fmla="*/ 383 w 2736"/>
                      <a:gd name="T13" fmla="*/ 143 h 504"/>
                      <a:gd name="T14" fmla="*/ 0 w 2736"/>
                      <a:gd name="T15" fmla="*/ 24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666" name="Freeform 379"/>
                  <p:cNvSpPr>
                    <a:spLocks/>
                  </p:cNvSpPr>
                  <p:nvPr/>
                </p:nvSpPr>
                <p:spPr bwMode="hidden">
                  <a:xfrm rot="4286818">
                    <a:off x="3002" y="3747"/>
                    <a:ext cx="859" cy="386"/>
                  </a:xfrm>
                  <a:custGeom>
                    <a:avLst/>
                    <a:gdLst>
                      <a:gd name="T0" fmla="*/ 2 w 1769"/>
                      <a:gd name="T1" fmla="*/ 4 h 791"/>
                      <a:gd name="T2" fmla="*/ 236 w 1769"/>
                      <a:gd name="T3" fmla="*/ 27 h 791"/>
                      <a:gd name="T4" fmla="*/ 562 w 1769"/>
                      <a:gd name="T5" fmla="*/ 98 h 791"/>
                      <a:gd name="T6" fmla="*/ 782 w 1769"/>
                      <a:gd name="T7" fmla="*/ 211 h 791"/>
                      <a:gd name="T8" fmla="*/ 853 w 1769"/>
                      <a:gd name="T9" fmla="*/ 297 h 791"/>
                      <a:gd name="T10" fmla="*/ 820 w 1769"/>
                      <a:gd name="T11" fmla="*/ 384 h 791"/>
                      <a:gd name="T12" fmla="*/ 772 w 1769"/>
                      <a:gd name="T13" fmla="*/ 308 h 791"/>
                      <a:gd name="T14" fmla="*/ 674 w 1769"/>
                      <a:gd name="T15" fmla="*/ 222 h 791"/>
                      <a:gd name="T16" fmla="*/ 539 w 1769"/>
                      <a:gd name="T17" fmla="*/ 144 h 791"/>
                      <a:gd name="T18" fmla="*/ 282 w 1769"/>
                      <a:gd name="T19" fmla="*/ 74 h 791"/>
                      <a:gd name="T20" fmla="*/ 0 w 1769"/>
                      <a:gd name="T21" fmla="*/ 37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659" name="Group 380"/>
                <p:cNvGrpSpPr>
                  <a:grpSpLocks/>
                </p:cNvGrpSpPr>
                <p:nvPr/>
              </p:nvGrpSpPr>
              <p:grpSpPr bwMode="auto">
                <a:xfrm>
                  <a:off x="4249" y="813"/>
                  <a:ext cx="159" cy="870"/>
                  <a:chOff x="2819" y="2101"/>
                  <a:chExt cx="405" cy="2219"/>
                </a:xfrm>
              </p:grpSpPr>
              <p:sp>
                <p:nvSpPr>
                  <p:cNvPr id="19663" name="Freeform 381"/>
                  <p:cNvSpPr>
                    <a:spLocks/>
                  </p:cNvSpPr>
                  <p:nvPr/>
                </p:nvSpPr>
                <p:spPr bwMode="hidden">
                  <a:xfrm rot="4898956">
                    <a:off x="2206" y="2714"/>
                    <a:ext cx="1471" cy="246"/>
                  </a:xfrm>
                  <a:custGeom>
                    <a:avLst/>
                    <a:gdLst>
                      <a:gd name="T0" fmla="*/ 0 w 2736"/>
                      <a:gd name="T1" fmla="*/ 246 h 504"/>
                      <a:gd name="T2" fmla="*/ 465 w 2736"/>
                      <a:gd name="T3" fmla="*/ 82 h 504"/>
                      <a:gd name="T4" fmla="*/ 955 w 2736"/>
                      <a:gd name="T5" fmla="*/ 12 h 504"/>
                      <a:gd name="T6" fmla="*/ 1471 w 2736"/>
                      <a:gd name="T7" fmla="*/ 12 h 504"/>
                      <a:gd name="T8" fmla="*/ 1462 w 2736"/>
                      <a:gd name="T9" fmla="*/ 50 h 504"/>
                      <a:gd name="T10" fmla="*/ 948 w 2736"/>
                      <a:gd name="T11" fmla="*/ 50 h 504"/>
                      <a:gd name="T12" fmla="*/ 352 w 2736"/>
                      <a:gd name="T13" fmla="*/ 143 h 504"/>
                      <a:gd name="T14" fmla="*/ 0 w 2736"/>
                      <a:gd name="T15" fmla="*/ 24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664" name="Freeform 382"/>
                  <p:cNvSpPr>
                    <a:spLocks/>
                  </p:cNvSpPr>
                  <p:nvPr/>
                </p:nvSpPr>
                <p:spPr bwMode="hidden">
                  <a:xfrm rot="4898956">
                    <a:off x="2636" y="3732"/>
                    <a:ext cx="790" cy="386"/>
                  </a:xfrm>
                  <a:custGeom>
                    <a:avLst/>
                    <a:gdLst>
                      <a:gd name="T0" fmla="*/ 2 w 1769"/>
                      <a:gd name="T1" fmla="*/ 4 h 791"/>
                      <a:gd name="T2" fmla="*/ 217 w 1769"/>
                      <a:gd name="T3" fmla="*/ 27 h 791"/>
                      <a:gd name="T4" fmla="*/ 517 w 1769"/>
                      <a:gd name="T5" fmla="*/ 98 h 791"/>
                      <a:gd name="T6" fmla="*/ 719 w 1769"/>
                      <a:gd name="T7" fmla="*/ 211 h 791"/>
                      <a:gd name="T8" fmla="*/ 784 w 1769"/>
                      <a:gd name="T9" fmla="*/ 297 h 791"/>
                      <a:gd name="T10" fmla="*/ 754 w 1769"/>
                      <a:gd name="T11" fmla="*/ 384 h 791"/>
                      <a:gd name="T12" fmla="*/ 710 w 1769"/>
                      <a:gd name="T13" fmla="*/ 308 h 791"/>
                      <a:gd name="T14" fmla="*/ 620 w 1769"/>
                      <a:gd name="T15" fmla="*/ 222 h 791"/>
                      <a:gd name="T16" fmla="*/ 495 w 1769"/>
                      <a:gd name="T17" fmla="*/ 144 h 791"/>
                      <a:gd name="T18" fmla="*/ 259 w 1769"/>
                      <a:gd name="T19" fmla="*/ 74 h 791"/>
                      <a:gd name="T20" fmla="*/ 0 w 1769"/>
                      <a:gd name="T21" fmla="*/ 37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660" name="Group 383"/>
                <p:cNvGrpSpPr>
                  <a:grpSpLocks/>
                </p:cNvGrpSpPr>
                <p:nvPr/>
              </p:nvGrpSpPr>
              <p:grpSpPr bwMode="auto">
                <a:xfrm>
                  <a:off x="4045" y="826"/>
                  <a:ext cx="167" cy="857"/>
                  <a:chOff x="2287" y="2135"/>
                  <a:chExt cx="426" cy="2185"/>
                </a:xfrm>
              </p:grpSpPr>
              <p:sp>
                <p:nvSpPr>
                  <p:cNvPr id="19661" name="Freeform 384"/>
                  <p:cNvSpPr>
                    <a:spLocks/>
                  </p:cNvSpPr>
                  <p:nvPr/>
                </p:nvSpPr>
                <p:spPr bwMode="hidden">
                  <a:xfrm rot="5755659">
                    <a:off x="1900" y="2760"/>
                    <a:ext cx="1437" cy="188"/>
                  </a:xfrm>
                  <a:custGeom>
                    <a:avLst/>
                    <a:gdLst>
                      <a:gd name="T0" fmla="*/ 0 w 2736"/>
                      <a:gd name="T1" fmla="*/ 188 h 504"/>
                      <a:gd name="T2" fmla="*/ 454 w 2736"/>
                      <a:gd name="T3" fmla="*/ 63 h 504"/>
                      <a:gd name="T4" fmla="*/ 933 w 2736"/>
                      <a:gd name="T5" fmla="*/ 9 h 504"/>
                      <a:gd name="T6" fmla="*/ 1437 w 2736"/>
                      <a:gd name="T7" fmla="*/ 9 h 504"/>
                      <a:gd name="T8" fmla="*/ 1429 w 2736"/>
                      <a:gd name="T9" fmla="*/ 38 h 504"/>
                      <a:gd name="T10" fmla="*/ 926 w 2736"/>
                      <a:gd name="T11" fmla="*/ 38 h 504"/>
                      <a:gd name="T12" fmla="*/ 343 w 2736"/>
                      <a:gd name="T13" fmla="*/ 109 h 504"/>
                      <a:gd name="T14" fmla="*/ 0 w 2736"/>
                      <a:gd name="T15" fmla="*/ 18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540000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662" name="Freeform 385"/>
                  <p:cNvSpPr>
                    <a:spLocks/>
                  </p:cNvSpPr>
                  <p:nvPr/>
                </p:nvSpPr>
                <p:spPr bwMode="hidden">
                  <a:xfrm rot="5755659">
                    <a:off x="2049" y="3787"/>
                    <a:ext cx="771" cy="295"/>
                  </a:xfrm>
                  <a:custGeom>
                    <a:avLst/>
                    <a:gdLst>
                      <a:gd name="T0" fmla="*/ 2 w 1769"/>
                      <a:gd name="T1" fmla="*/ 3 h 791"/>
                      <a:gd name="T2" fmla="*/ 211 w 1769"/>
                      <a:gd name="T3" fmla="*/ 21 h 791"/>
                      <a:gd name="T4" fmla="*/ 504 w 1769"/>
                      <a:gd name="T5" fmla="*/ 75 h 791"/>
                      <a:gd name="T6" fmla="*/ 702 w 1769"/>
                      <a:gd name="T7" fmla="*/ 161 h 791"/>
                      <a:gd name="T8" fmla="*/ 765 w 1769"/>
                      <a:gd name="T9" fmla="*/ 227 h 791"/>
                      <a:gd name="T10" fmla="*/ 736 w 1769"/>
                      <a:gd name="T11" fmla="*/ 294 h 791"/>
                      <a:gd name="T12" fmla="*/ 693 w 1769"/>
                      <a:gd name="T13" fmla="*/ 236 h 791"/>
                      <a:gd name="T14" fmla="*/ 605 w 1769"/>
                      <a:gd name="T15" fmla="*/ 169 h 791"/>
                      <a:gd name="T16" fmla="*/ 483 w 1769"/>
                      <a:gd name="T17" fmla="*/ 110 h 791"/>
                      <a:gd name="T18" fmla="*/ 253 w 1769"/>
                      <a:gd name="T19" fmla="*/ 57 h 791"/>
                      <a:gd name="T20" fmla="*/ 0 w 1769"/>
                      <a:gd name="T21" fmla="*/ 28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sp>
            <p:nvSpPr>
              <p:cNvPr id="19605" name="Freeform 386"/>
              <p:cNvSpPr>
                <a:spLocks/>
              </p:cNvSpPr>
              <p:nvPr/>
            </p:nvSpPr>
            <p:spPr bwMode="hidden">
              <a:xfrm flipH="1">
                <a:off x="3873" y="934"/>
                <a:ext cx="191" cy="580"/>
              </a:xfrm>
              <a:custGeom>
                <a:avLst/>
                <a:gdLst>
                  <a:gd name="T0" fmla="*/ 0 w 776"/>
                  <a:gd name="T1" fmla="*/ 16 h 2368"/>
                  <a:gd name="T2" fmla="*/ 59 w 776"/>
                  <a:gd name="T3" fmla="*/ 4 h 2368"/>
                  <a:gd name="T4" fmla="*/ 24 w 776"/>
                  <a:gd name="T5" fmla="*/ 39 h 2368"/>
                  <a:gd name="T6" fmla="*/ 83 w 776"/>
                  <a:gd name="T7" fmla="*/ 39 h 2368"/>
                  <a:gd name="T8" fmla="*/ 47 w 776"/>
                  <a:gd name="T9" fmla="*/ 74 h 2368"/>
                  <a:gd name="T10" fmla="*/ 95 w 776"/>
                  <a:gd name="T11" fmla="*/ 86 h 2368"/>
                  <a:gd name="T12" fmla="*/ 71 w 776"/>
                  <a:gd name="T13" fmla="*/ 110 h 2368"/>
                  <a:gd name="T14" fmla="*/ 118 w 776"/>
                  <a:gd name="T15" fmla="*/ 121 h 2368"/>
                  <a:gd name="T16" fmla="*/ 95 w 776"/>
                  <a:gd name="T17" fmla="*/ 145 h 2368"/>
                  <a:gd name="T18" fmla="*/ 130 w 776"/>
                  <a:gd name="T19" fmla="*/ 157 h 2368"/>
                  <a:gd name="T20" fmla="*/ 118 w 776"/>
                  <a:gd name="T21" fmla="*/ 180 h 2368"/>
                  <a:gd name="T22" fmla="*/ 142 w 776"/>
                  <a:gd name="T23" fmla="*/ 204 h 2368"/>
                  <a:gd name="T24" fmla="*/ 142 w 776"/>
                  <a:gd name="T25" fmla="*/ 227 h 2368"/>
                  <a:gd name="T26" fmla="*/ 165 w 776"/>
                  <a:gd name="T27" fmla="*/ 263 h 2368"/>
                  <a:gd name="T28" fmla="*/ 154 w 776"/>
                  <a:gd name="T29" fmla="*/ 298 h 2368"/>
                  <a:gd name="T30" fmla="*/ 177 w 776"/>
                  <a:gd name="T31" fmla="*/ 321 h 2368"/>
                  <a:gd name="T32" fmla="*/ 165 w 776"/>
                  <a:gd name="T33" fmla="*/ 357 h 2368"/>
                  <a:gd name="T34" fmla="*/ 177 w 776"/>
                  <a:gd name="T35" fmla="*/ 392 h 2368"/>
                  <a:gd name="T36" fmla="*/ 165 w 776"/>
                  <a:gd name="T37" fmla="*/ 415 h 2368"/>
                  <a:gd name="T38" fmla="*/ 189 w 776"/>
                  <a:gd name="T39" fmla="*/ 451 h 2368"/>
                  <a:gd name="T40" fmla="*/ 177 w 776"/>
                  <a:gd name="T41" fmla="*/ 486 h 2368"/>
                  <a:gd name="T42" fmla="*/ 189 w 776"/>
                  <a:gd name="T43" fmla="*/ 533 h 2368"/>
                  <a:gd name="T44" fmla="*/ 177 w 776"/>
                  <a:gd name="T45" fmla="*/ 545 h 2368"/>
                  <a:gd name="T46" fmla="*/ 189 w 776"/>
                  <a:gd name="T47" fmla="*/ 58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606" name="Arc 387"/>
              <p:cNvSpPr>
                <a:spLocks/>
              </p:cNvSpPr>
              <p:nvPr/>
            </p:nvSpPr>
            <p:spPr bwMode="hidden">
              <a:xfrm flipH="1">
                <a:off x="3528" y="726"/>
                <a:ext cx="833" cy="903"/>
              </a:xfrm>
              <a:custGeom>
                <a:avLst/>
                <a:gdLst>
                  <a:gd name="T0" fmla="*/ 211 w 21600"/>
                  <a:gd name="T1" fmla="*/ 0 h 21602"/>
                  <a:gd name="T2" fmla="*/ 833 w 21600"/>
                  <a:gd name="T3" fmla="*/ 903 h 21602"/>
                  <a:gd name="T4" fmla="*/ 0 w 21600"/>
                  <a:gd name="T5" fmla="*/ 874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19607" name="Arc 388"/>
              <p:cNvSpPr>
                <a:spLocks/>
              </p:cNvSpPr>
              <p:nvPr/>
            </p:nvSpPr>
            <p:spPr bwMode="hidden">
              <a:xfrm flipV="1">
                <a:off x="4278" y="179"/>
                <a:ext cx="1007" cy="802"/>
              </a:xfrm>
              <a:custGeom>
                <a:avLst/>
                <a:gdLst>
                  <a:gd name="T0" fmla="*/ 1007 w 36729"/>
                  <a:gd name="T1" fmla="*/ 388 h 21600"/>
                  <a:gd name="T2" fmla="*/ 0 w 36729"/>
                  <a:gd name="T3" fmla="*/ 453 h 21600"/>
                  <a:gd name="T4" fmla="*/ 489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19608" name="Arc 389"/>
              <p:cNvSpPr>
                <a:spLocks/>
              </p:cNvSpPr>
              <p:nvPr/>
            </p:nvSpPr>
            <p:spPr bwMode="hidden">
              <a:xfrm flipH="1">
                <a:off x="3612" y="580"/>
                <a:ext cx="487" cy="933"/>
              </a:xfrm>
              <a:custGeom>
                <a:avLst/>
                <a:gdLst>
                  <a:gd name="T0" fmla="*/ 0 w 28940"/>
                  <a:gd name="T1" fmla="*/ 54 h 22305"/>
                  <a:gd name="T2" fmla="*/ 487 w 28940"/>
                  <a:gd name="T3" fmla="*/ 933 h 22305"/>
                  <a:gd name="T4" fmla="*/ 124 w 28940"/>
                  <a:gd name="T5" fmla="*/ 904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0"/>
                      <a:pt x="7340" y="0"/>
                    </a:cubicBezTo>
                    <a:cubicBezTo>
                      <a:pt x="19269" y="0"/>
                      <a:pt x="28940" y="9670"/>
                      <a:pt x="28940" y="21600"/>
                    </a:cubicBezTo>
                    <a:cubicBezTo>
                      <a:pt x="28940" y="21835"/>
                      <a:pt x="28936" y="22070"/>
                      <a:pt x="28928" y="22304"/>
                    </a:cubicBezTo>
                  </a:path>
                  <a:path w="28940" h="22305" stroke="0" extrusionOk="0">
                    <a:moveTo>
                      <a:pt x="0" y="1285"/>
                    </a:moveTo>
                    <a:cubicBezTo>
                      <a:pt x="2353" y="434"/>
                      <a:pt x="4837" y="0"/>
                      <a:pt x="7340" y="0"/>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19609" name="Arc 390"/>
              <p:cNvSpPr>
                <a:spLocks/>
              </p:cNvSpPr>
              <p:nvPr/>
            </p:nvSpPr>
            <p:spPr bwMode="hidden">
              <a:xfrm flipH="1">
                <a:off x="3267" y="628"/>
                <a:ext cx="791" cy="932"/>
              </a:xfrm>
              <a:custGeom>
                <a:avLst/>
                <a:gdLst>
                  <a:gd name="T0" fmla="*/ 0 w 30473"/>
                  <a:gd name="T1" fmla="*/ 80 h 22305"/>
                  <a:gd name="T2" fmla="*/ 791 w 30473"/>
                  <a:gd name="T3" fmla="*/ 932 h 22305"/>
                  <a:gd name="T4" fmla="*/ 230 w 30473"/>
                  <a:gd name="T5" fmla="*/ 903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0"/>
                      <a:pt x="8873" y="0"/>
                    </a:cubicBezTo>
                    <a:cubicBezTo>
                      <a:pt x="20802" y="0"/>
                      <a:pt x="30473" y="9670"/>
                      <a:pt x="30473" y="21600"/>
                    </a:cubicBezTo>
                    <a:cubicBezTo>
                      <a:pt x="30473" y="21835"/>
                      <a:pt x="30469" y="22070"/>
                      <a:pt x="30461" y="22304"/>
                    </a:cubicBezTo>
                  </a:path>
                  <a:path w="30473" h="22305" stroke="0" extrusionOk="0">
                    <a:moveTo>
                      <a:pt x="-1" y="1906"/>
                    </a:moveTo>
                    <a:cubicBezTo>
                      <a:pt x="2789" y="649"/>
                      <a:pt x="5813" y="0"/>
                      <a:pt x="8873" y="0"/>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19610" name="Arc 391"/>
              <p:cNvSpPr>
                <a:spLocks/>
              </p:cNvSpPr>
              <p:nvPr/>
            </p:nvSpPr>
            <p:spPr bwMode="hidden">
              <a:xfrm flipH="1">
                <a:off x="3197" y="458"/>
                <a:ext cx="932" cy="933"/>
              </a:xfrm>
              <a:custGeom>
                <a:avLst/>
                <a:gdLst>
                  <a:gd name="T0" fmla="*/ 0 w 34455"/>
                  <a:gd name="T1" fmla="*/ 177 h 22305"/>
                  <a:gd name="T2" fmla="*/ 932 w 34455"/>
                  <a:gd name="T3" fmla="*/ 933 h 22305"/>
                  <a:gd name="T4" fmla="*/ 348 w 34455"/>
                  <a:gd name="T5" fmla="*/ 904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0"/>
                      <a:pt x="12855" y="0"/>
                    </a:cubicBezTo>
                    <a:cubicBezTo>
                      <a:pt x="24784" y="0"/>
                      <a:pt x="34455" y="9670"/>
                      <a:pt x="34455" y="21600"/>
                    </a:cubicBezTo>
                    <a:cubicBezTo>
                      <a:pt x="34455" y="21835"/>
                      <a:pt x="34451" y="22070"/>
                      <a:pt x="34443" y="22304"/>
                    </a:cubicBezTo>
                  </a:path>
                  <a:path w="34455" h="22305" stroke="0" extrusionOk="0">
                    <a:moveTo>
                      <a:pt x="0" y="4241"/>
                    </a:moveTo>
                    <a:cubicBezTo>
                      <a:pt x="3720" y="1486"/>
                      <a:pt x="8226" y="0"/>
                      <a:pt x="12855" y="0"/>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19611" name="Arc 392"/>
              <p:cNvSpPr>
                <a:spLocks/>
              </p:cNvSpPr>
              <p:nvPr/>
            </p:nvSpPr>
            <p:spPr bwMode="hidden">
              <a:xfrm>
                <a:off x="4229" y="589"/>
                <a:ext cx="149" cy="933"/>
              </a:xfrm>
              <a:custGeom>
                <a:avLst/>
                <a:gdLst>
                  <a:gd name="T0" fmla="*/ 0 w 34812"/>
                  <a:gd name="T1" fmla="*/ 189 h 22305"/>
                  <a:gd name="T2" fmla="*/ 149 w 34812"/>
                  <a:gd name="T3" fmla="*/ 933 h 22305"/>
                  <a:gd name="T4" fmla="*/ 57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0"/>
                      <a:pt x="13212" y="0"/>
                    </a:cubicBezTo>
                    <a:cubicBezTo>
                      <a:pt x="25141" y="0"/>
                      <a:pt x="34812" y="9670"/>
                      <a:pt x="34812" y="21600"/>
                    </a:cubicBezTo>
                    <a:cubicBezTo>
                      <a:pt x="34812" y="21835"/>
                      <a:pt x="34808" y="22070"/>
                      <a:pt x="34800" y="22304"/>
                    </a:cubicBezTo>
                  </a:path>
                  <a:path w="34812" h="22305" stroke="0" extrusionOk="0">
                    <a:moveTo>
                      <a:pt x="-1" y="4511"/>
                    </a:moveTo>
                    <a:cubicBezTo>
                      <a:pt x="3783" y="1586"/>
                      <a:pt x="8429" y="0"/>
                      <a:pt x="13212" y="0"/>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19612" name="Arc 393"/>
              <p:cNvSpPr>
                <a:spLocks/>
              </p:cNvSpPr>
              <p:nvPr/>
            </p:nvSpPr>
            <p:spPr bwMode="hidden">
              <a:xfrm>
                <a:off x="4268" y="585"/>
                <a:ext cx="394" cy="933"/>
              </a:xfrm>
              <a:custGeom>
                <a:avLst/>
                <a:gdLst>
                  <a:gd name="T0" fmla="*/ 0 w 34812"/>
                  <a:gd name="T1" fmla="*/ 189 h 22305"/>
                  <a:gd name="T2" fmla="*/ 394 w 34812"/>
                  <a:gd name="T3" fmla="*/ 933 h 22305"/>
                  <a:gd name="T4" fmla="*/ 150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0"/>
                      <a:pt x="13212" y="0"/>
                    </a:cubicBezTo>
                    <a:cubicBezTo>
                      <a:pt x="25141" y="0"/>
                      <a:pt x="34812" y="9670"/>
                      <a:pt x="34812" y="21600"/>
                    </a:cubicBezTo>
                    <a:cubicBezTo>
                      <a:pt x="34812" y="21835"/>
                      <a:pt x="34808" y="22070"/>
                      <a:pt x="34800" y="22304"/>
                    </a:cubicBezTo>
                  </a:path>
                  <a:path w="34812" h="22305" stroke="0" extrusionOk="0">
                    <a:moveTo>
                      <a:pt x="-1" y="4511"/>
                    </a:moveTo>
                    <a:cubicBezTo>
                      <a:pt x="3783" y="1586"/>
                      <a:pt x="8429" y="0"/>
                      <a:pt x="13212" y="0"/>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19613" name="Arc 394"/>
              <p:cNvSpPr>
                <a:spLocks/>
              </p:cNvSpPr>
              <p:nvPr/>
            </p:nvSpPr>
            <p:spPr bwMode="hidden">
              <a:xfrm>
                <a:off x="4303" y="463"/>
                <a:ext cx="559" cy="933"/>
              </a:xfrm>
              <a:custGeom>
                <a:avLst/>
                <a:gdLst>
                  <a:gd name="T0" fmla="*/ 0 w 34812"/>
                  <a:gd name="T1" fmla="*/ 189 h 22305"/>
                  <a:gd name="T2" fmla="*/ 559 w 34812"/>
                  <a:gd name="T3" fmla="*/ 933 h 22305"/>
                  <a:gd name="T4" fmla="*/ 212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0"/>
                      <a:pt x="13212" y="0"/>
                    </a:cubicBezTo>
                    <a:cubicBezTo>
                      <a:pt x="25141" y="0"/>
                      <a:pt x="34812" y="9670"/>
                      <a:pt x="34812" y="21600"/>
                    </a:cubicBezTo>
                    <a:cubicBezTo>
                      <a:pt x="34812" y="21835"/>
                      <a:pt x="34808" y="22070"/>
                      <a:pt x="34800" y="22304"/>
                    </a:cubicBezTo>
                  </a:path>
                  <a:path w="34812" h="22305" stroke="0" extrusionOk="0">
                    <a:moveTo>
                      <a:pt x="-1" y="4511"/>
                    </a:moveTo>
                    <a:cubicBezTo>
                      <a:pt x="3783" y="1586"/>
                      <a:pt x="8429" y="0"/>
                      <a:pt x="13212" y="0"/>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19614" name="Freeform 395"/>
              <p:cNvSpPr>
                <a:spLocks/>
              </p:cNvSpPr>
              <p:nvPr/>
            </p:nvSpPr>
            <p:spPr bwMode="hidden">
              <a:xfrm>
                <a:off x="4410" y="1033"/>
                <a:ext cx="190" cy="580"/>
              </a:xfrm>
              <a:custGeom>
                <a:avLst/>
                <a:gdLst>
                  <a:gd name="T0" fmla="*/ 0 w 776"/>
                  <a:gd name="T1" fmla="*/ 16 h 2368"/>
                  <a:gd name="T2" fmla="*/ 59 w 776"/>
                  <a:gd name="T3" fmla="*/ 4 h 2368"/>
                  <a:gd name="T4" fmla="*/ 24 w 776"/>
                  <a:gd name="T5" fmla="*/ 39 h 2368"/>
                  <a:gd name="T6" fmla="*/ 82 w 776"/>
                  <a:gd name="T7" fmla="*/ 39 h 2368"/>
                  <a:gd name="T8" fmla="*/ 47 w 776"/>
                  <a:gd name="T9" fmla="*/ 74 h 2368"/>
                  <a:gd name="T10" fmla="*/ 94 w 776"/>
                  <a:gd name="T11" fmla="*/ 86 h 2368"/>
                  <a:gd name="T12" fmla="*/ 71 w 776"/>
                  <a:gd name="T13" fmla="*/ 110 h 2368"/>
                  <a:gd name="T14" fmla="*/ 118 w 776"/>
                  <a:gd name="T15" fmla="*/ 121 h 2368"/>
                  <a:gd name="T16" fmla="*/ 94 w 776"/>
                  <a:gd name="T17" fmla="*/ 145 h 2368"/>
                  <a:gd name="T18" fmla="*/ 129 w 776"/>
                  <a:gd name="T19" fmla="*/ 157 h 2368"/>
                  <a:gd name="T20" fmla="*/ 118 w 776"/>
                  <a:gd name="T21" fmla="*/ 180 h 2368"/>
                  <a:gd name="T22" fmla="*/ 141 w 776"/>
                  <a:gd name="T23" fmla="*/ 204 h 2368"/>
                  <a:gd name="T24" fmla="*/ 141 w 776"/>
                  <a:gd name="T25" fmla="*/ 227 h 2368"/>
                  <a:gd name="T26" fmla="*/ 165 w 776"/>
                  <a:gd name="T27" fmla="*/ 263 h 2368"/>
                  <a:gd name="T28" fmla="*/ 153 w 776"/>
                  <a:gd name="T29" fmla="*/ 298 h 2368"/>
                  <a:gd name="T30" fmla="*/ 176 w 776"/>
                  <a:gd name="T31" fmla="*/ 321 h 2368"/>
                  <a:gd name="T32" fmla="*/ 165 w 776"/>
                  <a:gd name="T33" fmla="*/ 357 h 2368"/>
                  <a:gd name="T34" fmla="*/ 176 w 776"/>
                  <a:gd name="T35" fmla="*/ 392 h 2368"/>
                  <a:gd name="T36" fmla="*/ 165 w 776"/>
                  <a:gd name="T37" fmla="*/ 415 h 2368"/>
                  <a:gd name="T38" fmla="*/ 188 w 776"/>
                  <a:gd name="T39" fmla="*/ 451 h 2368"/>
                  <a:gd name="T40" fmla="*/ 176 w 776"/>
                  <a:gd name="T41" fmla="*/ 486 h 2368"/>
                  <a:gd name="T42" fmla="*/ 188 w 776"/>
                  <a:gd name="T43" fmla="*/ 533 h 2368"/>
                  <a:gd name="T44" fmla="*/ 176 w 776"/>
                  <a:gd name="T45" fmla="*/ 545 h 2368"/>
                  <a:gd name="T46" fmla="*/ 188 w 776"/>
                  <a:gd name="T47" fmla="*/ 58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615" name="Freeform 396"/>
              <p:cNvSpPr>
                <a:spLocks/>
              </p:cNvSpPr>
              <p:nvPr/>
            </p:nvSpPr>
            <p:spPr bwMode="hidden">
              <a:xfrm rot="19660755" flipV="1">
                <a:off x="4114" y="843"/>
                <a:ext cx="173" cy="328"/>
              </a:xfrm>
              <a:custGeom>
                <a:avLst/>
                <a:gdLst>
                  <a:gd name="T0" fmla="*/ 0 w 776"/>
                  <a:gd name="T1" fmla="*/ 9 h 2368"/>
                  <a:gd name="T2" fmla="*/ 54 w 776"/>
                  <a:gd name="T3" fmla="*/ 2 h 2368"/>
                  <a:gd name="T4" fmla="*/ 21 w 776"/>
                  <a:gd name="T5" fmla="*/ 22 h 2368"/>
                  <a:gd name="T6" fmla="*/ 75 w 776"/>
                  <a:gd name="T7" fmla="*/ 22 h 2368"/>
                  <a:gd name="T8" fmla="*/ 43 w 776"/>
                  <a:gd name="T9" fmla="*/ 42 h 2368"/>
                  <a:gd name="T10" fmla="*/ 86 w 776"/>
                  <a:gd name="T11" fmla="*/ 49 h 2368"/>
                  <a:gd name="T12" fmla="*/ 64 w 776"/>
                  <a:gd name="T13" fmla="*/ 62 h 2368"/>
                  <a:gd name="T14" fmla="*/ 107 w 776"/>
                  <a:gd name="T15" fmla="*/ 69 h 2368"/>
                  <a:gd name="T16" fmla="*/ 86 w 776"/>
                  <a:gd name="T17" fmla="*/ 82 h 2368"/>
                  <a:gd name="T18" fmla="*/ 118 w 776"/>
                  <a:gd name="T19" fmla="*/ 89 h 2368"/>
                  <a:gd name="T20" fmla="*/ 107 w 776"/>
                  <a:gd name="T21" fmla="*/ 102 h 2368"/>
                  <a:gd name="T22" fmla="*/ 128 w 776"/>
                  <a:gd name="T23" fmla="*/ 115 h 2368"/>
                  <a:gd name="T24" fmla="*/ 128 w 776"/>
                  <a:gd name="T25" fmla="*/ 129 h 2368"/>
                  <a:gd name="T26" fmla="*/ 150 w 776"/>
                  <a:gd name="T27" fmla="*/ 148 h 2368"/>
                  <a:gd name="T28" fmla="*/ 139 w 776"/>
                  <a:gd name="T29" fmla="*/ 168 h 2368"/>
                  <a:gd name="T30" fmla="*/ 161 w 776"/>
                  <a:gd name="T31" fmla="*/ 182 h 2368"/>
                  <a:gd name="T32" fmla="*/ 150 w 776"/>
                  <a:gd name="T33" fmla="*/ 202 h 2368"/>
                  <a:gd name="T34" fmla="*/ 161 w 776"/>
                  <a:gd name="T35" fmla="*/ 222 h 2368"/>
                  <a:gd name="T36" fmla="*/ 150 w 776"/>
                  <a:gd name="T37" fmla="*/ 235 h 2368"/>
                  <a:gd name="T38" fmla="*/ 171 w 776"/>
                  <a:gd name="T39" fmla="*/ 255 h 2368"/>
                  <a:gd name="T40" fmla="*/ 161 w 776"/>
                  <a:gd name="T41" fmla="*/ 275 h 2368"/>
                  <a:gd name="T42" fmla="*/ 171 w 776"/>
                  <a:gd name="T43" fmla="*/ 301 h 2368"/>
                  <a:gd name="T44" fmla="*/ 161 w 776"/>
                  <a:gd name="T45" fmla="*/ 308 h 2368"/>
                  <a:gd name="T46" fmla="*/ 171 w 776"/>
                  <a:gd name="T47" fmla="*/ 32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616" name="Arc 397"/>
              <p:cNvSpPr>
                <a:spLocks/>
              </p:cNvSpPr>
              <p:nvPr/>
            </p:nvSpPr>
            <p:spPr bwMode="hidden">
              <a:xfrm flipH="1">
                <a:off x="3144" y="319"/>
                <a:ext cx="996" cy="933"/>
              </a:xfrm>
              <a:custGeom>
                <a:avLst/>
                <a:gdLst>
                  <a:gd name="T0" fmla="*/ 0 w 36830"/>
                  <a:gd name="T1" fmla="*/ 263 h 22305"/>
                  <a:gd name="T2" fmla="*/ 996 w 36830"/>
                  <a:gd name="T3" fmla="*/ 933 h 22305"/>
                  <a:gd name="T4" fmla="*/ 412 w 36830"/>
                  <a:gd name="T5" fmla="*/ 904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0"/>
                      <a:pt x="15230" y="0"/>
                    </a:cubicBezTo>
                    <a:cubicBezTo>
                      <a:pt x="27159" y="0"/>
                      <a:pt x="36830" y="9670"/>
                      <a:pt x="36830" y="21600"/>
                    </a:cubicBezTo>
                    <a:cubicBezTo>
                      <a:pt x="36830" y="21835"/>
                      <a:pt x="36826" y="22070"/>
                      <a:pt x="36818" y="22304"/>
                    </a:cubicBezTo>
                  </a:path>
                  <a:path w="36830" h="22305" stroke="0" extrusionOk="0">
                    <a:moveTo>
                      <a:pt x="0" y="6283"/>
                    </a:moveTo>
                    <a:cubicBezTo>
                      <a:pt x="4047" y="2258"/>
                      <a:pt x="9522" y="0"/>
                      <a:pt x="15230" y="0"/>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19617" name="Arc 398"/>
              <p:cNvSpPr>
                <a:spLocks/>
              </p:cNvSpPr>
              <p:nvPr/>
            </p:nvSpPr>
            <p:spPr bwMode="hidden">
              <a:xfrm flipH="1">
                <a:off x="3425" y="123"/>
                <a:ext cx="725" cy="903"/>
              </a:xfrm>
              <a:custGeom>
                <a:avLst/>
                <a:gdLst>
                  <a:gd name="T0" fmla="*/ 0 w 31881"/>
                  <a:gd name="T1" fmla="*/ 419 h 21600"/>
                  <a:gd name="T2" fmla="*/ 725 w 31881"/>
                  <a:gd name="T3" fmla="*/ 203 h 21600"/>
                  <a:gd name="T4" fmla="*/ 415 w 31881"/>
                  <a:gd name="T5" fmla="*/ 903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0"/>
                      <a:pt x="18231" y="0"/>
                    </a:cubicBezTo>
                    <a:cubicBezTo>
                      <a:pt x="23204" y="0"/>
                      <a:pt x="28026" y="1716"/>
                      <a:pt x="31881" y="4859"/>
                    </a:cubicBezTo>
                  </a:path>
                  <a:path w="31881" h="21600" stroke="0" extrusionOk="0">
                    <a:moveTo>
                      <a:pt x="-1" y="10015"/>
                    </a:moveTo>
                    <a:cubicBezTo>
                      <a:pt x="3963" y="3778"/>
                      <a:pt x="10840" y="0"/>
                      <a:pt x="18231" y="0"/>
                    </a:cubicBezTo>
                    <a:cubicBezTo>
                      <a:pt x="23204" y="0"/>
                      <a:pt x="28026" y="1716"/>
                      <a:pt x="31881" y="4859"/>
                    </a:cubicBezTo>
                    <a:lnTo>
                      <a:pt x="18231" y="21600"/>
                    </a:lnTo>
                    <a:lnTo>
                      <a:pt x="-1" y="10015"/>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19618" name="Arc 399"/>
              <p:cNvSpPr>
                <a:spLocks/>
              </p:cNvSpPr>
              <p:nvPr/>
            </p:nvSpPr>
            <p:spPr bwMode="hidden">
              <a:xfrm>
                <a:off x="4199" y="502"/>
                <a:ext cx="299" cy="904"/>
              </a:xfrm>
              <a:custGeom>
                <a:avLst/>
                <a:gdLst>
                  <a:gd name="T0" fmla="*/ 0 w 31146"/>
                  <a:gd name="T1" fmla="*/ 189 h 21600"/>
                  <a:gd name="T2" fmla="*/ 299 w 31146"/>
                  <a:gd name="T3" fmla="*/ 400 h 21600"/>
                  <a:gd name="T4" fmla="*/ 127 w 31146"/>
                  <a:gd name="T5" fmla="*/ 904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0"/>
                      <a:pt x="13212" y="0"/>
                    </a:cubicBezTo>
                    <a:cubicBezTo>
                      <a:pt x="20409" y="0"/>
                      <a:pt x="27134" y="3585"/>
                      <a:pt x="31145" y="9561"/>
                    </a:cubicBezTo>
                  </a:path>
                  <a:path w="31146" h="21600" stroke="0" extrusionOk="0">
                    <a:moveTo>
                      <a:pt x="-1" y="4511"/>
                    </a:moveTo>
                    <a:cubicBezTo>
                      <a:pt x="3783" y="1586"/>
                      <a:pt x="8429" y="0"/>
                      <a:pt x="13212" y="0"/>
                    </a:cubicBezTo>
                    <a:cubicBezTo>
                      <a:pt x="20409" y="0"/>
                      <a:pt x="27134" y="3585"/>
                      <a:pt x="31145" y="9561"/>
                    </a:cubicBezTo>
                    <a:lnTo>
                      <a:pt x="13212" y="21600"/>
                    </a:lnTo>
                    <a:lnTo>
                      <a:pt x="-1" y="451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19619" name="Freeform 400"/>
              <p:cNvSpPr>
                <a:spLocks/>
              </p:cNvSpPr>
              <p:nvPr/>
            </p:nvSpPr>
            <p:spPr bwMode="hidden">
              <a:xfrm flipH="1">
                <a:off x="3307" y="982"/>
                <a:ext cx="425" cy="597"/>
              </a:xfrm>
              <a:custGeom>
                <a:avLst/>
                <a:gdLst>
                  <a:gd name="T0" fmla="*/ 0 w 776"/>
                  <a:gd name="T1" fmla="*/ 16 h 2368"/>
                  <a:gd name="T2" fmla="*/ 131 w 776"/>
                  <a:gd name="T3" fmla="*/ 4 h 2368"/>
                  <a:gd name="T4" fmla="*/ 53 w 776"/>
                  <a:gd name="T5" fmla="*/ 40 h 2368"/>
                  <a:gd name="T6" fmla="*/ 184 w 776"/>
                  <a:gd name="T7" fmla="*/ 40 h 2368"/>
                  <a:gd name="T8" fmla="*/ 105 w 776"/>
                  <a:gd name="T9" fmla="*/ 77 h 2368"/>
                  <a:gd name="T10" fmla="*/ 210 w 776"/>
                  <a:gd name="T11" fmla="*/ 89 h 2368"/>
                  <a:gd name="T12" fmla="*/ 158 w 776"/>
                  <a:gd name="T13" fmla="*/ 113 h 2368"/>
                  <a:gd name="T14" fmla="*/ 263 w 776"/>
                  <a:gd name="T15" fmla="*/ 125 h 2368"/>
                  <a:gd name="T16" fmla="*/ 210 w 776"/>
                  <a:gd name="T17" fmla="*/ 149 h 2368"/>
                  <a:gd name="T18" fmla="*/ 289 w 776"/>
                  <a:gd name="T19" fmla="*/ 161 h 2368"/>
                  <a:gd name="T20" fmla="*/ 263 w 776"/>
                  <a:gd name="T21" fmla="*/ 186 h 2368"/>
                  <a:gd name="T22" fmla="*/ 315 w 776"/>
                  <a:gd name="T23" fmla="*/ 210 h 2368"/>
                  <a:gd name="T24" fmla="*/ 315 w 776"/>
                  <a:gd name="T25" fmla="*/ 234 h 2368"/>
                  <a:gd name="T26" fmla="*/ 368 w 776"/>
                  <a:gd name="T27" fmla="*/ 270 h 2368"/>
                  <a:gd name="T28" fmla="*/ 342 w 776"/>
                  <a:gd name="T29" fmla="*/ 307 h 2368"/>
                  <a:gd name="T30" fmla="*/ 394 w 776"/>
                  <a:gd name="T31" fmla="*/ 331 h 2368"/>
                  <a:gd name="T32" fmla="*/ 368 w 776"/>
                  <a:gd name="T33" fmla="*/ 367 h 2368"/>
                  <a:gd name="T34" fmla="*/ 394 w 776"/>
                  <a:gd name="T35" fmla="*/ 403 h 2368"/>
                  <a:gd name="T36" fmla="*/ 368 w 776"/>
                  <a:gd name="T37" fmla="*/ 428 h 2368"/>
                  <a:gd name="T38" fmla="*/ 421 w 776"/>
                  <a:gd name="T39" fmla="*/ 464 h 2368"/>
                  <a:gd name="T40" fmla="*/ 394 w 776"/>
                  <a:gd name="T41" fmla="*/ 500 h 2368"/>
                  <a:gd name="T42" fmla="*/ 421 w 776"/>
                  <a:gd name="T43" fmla="*/ 549 h 2368"/>
                  <a:gd name="T44" fmla="*/ 394 w 776"/>
                  <a:gd name="T45" fmla="*/ 561 h 2368"/>
                  <a:gd name="T46" fmla="*/ 421 w 776"/>
                  <a:gd name="T47" fmla="*/ 59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620" name="Freeform 401"/>
              <p:cNvSpPr>
                <a:spLocks/>
              </p:cNvSpPr>
              <p:nvPr/>
            </p:nvSpPr>
            <p:spPr bwMode="hidden">
              <a:xfrm flipH="1">
                <a:off x="3507" y="350"/>
                <a:ext cx="273" cy="598"/>
              </a:xfrm>
              <a:custGeom>
                <a:avLst/>
                <a:gdLst>
                  <a:gd name="T0" fmla="*/ 0 w 776"/>
                  <a:gd name="T1" fmla="*/ 16 h 2368"/>
                  <a:gd name="T2" fmla="*/ 84 w 776"/>
                  <a:gd name="T3" fmla="*/ 4 h 2368"/>
                  <a:gd name="T4" fmla="*/ 34 w 776"/>
                  <a:gd name="T5" fmla="*/ 40 h 2368"/>
                  <a:gd name="T6" fmla="*/ 118 w 776"/>
                  <a:gd name="T7" fmla="*/ 40 h 2368"/>
                  <a:gd name="T8" fmla="*/ 68 w 776"/>
                  <a:gd name="T9" fmla="*/ 77 h 2368"/>
                  <a:gd name="T10" fmla="*/ 135 w 776"/>
                  <a:gd name="T11" fmla="*/ 89 h 2368"/>
                  <a:gd name="T12" fmla="*/ 101 w 776"/>
                  <a:gd name="T13" fmla="*/ 113 h 2368"/>
                  <a:gd name="T14" fmla="*/ 169 w 776"/>
                  <a:gd name="T15" fmla="*/ 125 h 2368"/>
                  <a:gd name="T16" fmla="*/ 135 w 776"/>
                  <a:gd name="T17" fmla="*/ 150 h 2368"/>
                  <a:gd name="T18" fmla="*/ 186 w 776"/>
                  <a:gd name="T19" fmla="*/ 162 h 2368"/>
                  <a:gd name="T20" fmla="*/ 169 w 776"/>
                  <a:gd name="T21" fmla="*/ 186 h 2368"/>
                  <a:gd name="T22" fmla="*/ 203 w 776"/>
                  <a:gd name="T23" fmla="*/ 210 h 2368"/>
                  <a:gd name="T24" fmla="*/ 203 w 776"/>
                  <a:gd name="T25" fmla="*/ 234 h 2368"/>
                  <a:gd name="T26" fmla="*/ 236 w 776"/>
                  <a:gd name="T27" fmla="*/ 271 h 2368"/>
                  <a:gd name="T28" fmla="*/ 220 w 776"/>
                  <a:gd name="T29" fmla="*/ 307 h 2368"/>
                  <a:gd name="T30" fmla="*/ 253 w 776"/>
                  <a:gd name="T31" fmla="*/ 331 h 2368"/>
                  <a:gd name="T32" fmla="*/ 236 w 776"/>
                  <a:gd name="T33" fmla="*/ 368 h 2368"/>
                  <a:gd name="T34" fmla="*/ 253 w 776"/>
                  <a:gd name="T35" fmla="*/ 404 h 2368"/>
                  <a:gd name="T36" fmla="*/ 236 w 776"/>
                  <a:gd name="T37" fmla="*/ 428 h 2368"/>
                  <a:gd name="T38" fmla="*/ 270 w 776"/>
                  <a:gd name="T39" fmla="*/ 465 h 2368"/>
                  <a:gd name="T40" fmla="*/ 253 w 776"/>
                  <a:gd name="T41" fmla="*/ 501 h 2368"/>
                  <a:gd name="T42" fmla="*/ 270 w 776"/>
                  <a:gd name="T43" fmla="*/ 550 h 2368"/>
                  <a:gd name="T44" fmla="*/ 253 w 776"/>
                  <a:gd name="T45" fmla="*/ 562 h 2368"/>
                  <a:gd name="T46" fmla="*/ 270 w 776"/>
                  <a:gd name="T47" fmla="*/ 59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621" name="Freeform 402"/>
              <p:cNvSpPr>
                <a:spLocks/>
              </p:cNvSpPr>
              <p:nvPr/>
            </p:nvSpPr>
            <p:spPr bwMode="hidden">
              <a:xfrm flipH="1">
                <a:off x="3821" y="172"/>
                <a:ext cx="164" cy="597"/>
              </a:xfrm>
              <a:custGeom>
                <a:avLst/>
                <a:gdLst>
                  <a:gd name="T0" fmla="*/ 0 w 776"/>
                  <a:gd name="T1" fmla="*/ 16 h 2368"/>
                  <a:gd name="T2" fmla="*/ 51 w 776"/>
                  <a:gd name="T3" fmla="*/ 4 h 2368"/>
                  <a:gd name="T4" fmla="*/ 20 w 776"/>
                  <a:gd name="T5" fmla="*/ 40 h 2368"/>
                  <a:gd name="T6" fmla="*/ 71 w 776"/>
                  <a:gd name="T7" fmla="*/ 40 h 2368"/>
                  <a:gd name="T8" fmla="*/ 41 w 776"/>
                  <a:gd name="T9" fmla="*/ 77 h 2368"/>
                  <a:gd name="T10" fmla="*/ 81 w 776"/>
                  <a:gd name="T11" fmla="*/ 89 h 2368"/>
                  <a:gd name="T12" fmla="*/ 61 w 776"/>
                  <a:gd name="T13" fmla="*/ 113 h 2368"/>
                  <a:gd name="T14" fmla="*/ 101 w 776"/>
                  <a:gd name="T15" fmla="*/ 125 h 2368"/>
                  <a:gd name="T16" fmla="*/ 81 w 776"/>
                  <a:gd name="T17" fmla="*/ 149 h 2368"/>
                  <a:gd name="T18" fmla="*/ 112 w 776"/>
                  <a:gd name="T19" fmla="*/ 161 h 2368"/>
                  <a:gd name="T20" fmla="*/ 101 w 776"/>
                  <a:gd name="T21" fmla="*/ 186 h 2368"/>
                  <a:gd name="T22" fmla="*/ 122 w 776"/>
                  <a:gd name="T23" fmla="*/ 210 h 2368"/>
                  <a:gd name="T24" fmla="*/ 122 w 776"/>
                  <a:gd name="T25" fmla="*/ 234 h 2368"/>
                  <a:gd name="T26" fmla="*/ 142 w 776"/>
                  <a:gd name="T27" fmla="*/ 270 h 2368"/>
                  <a:gd name="T28" fmla="*/ 132 w 776"/>
                  <a:gd name="T29" fmla="*/ 307 h 2368"/>
                  <a:gd name="T30" fmla="*/ 152 w 776"/>
                  <a:gd name="T31" fmla="*/ 331 h 2368"/>
                  <a:gd name="T32" fmla="*/ 142 w 776"/>
                  <a:gd name="T33" fmla="*/ 367 h 2368"/>
                  <a:gd name="T34" fmla="*/ 152 w 776"/>
                  <a:gd name="T35" fmla="*/ 403 h 2368"/>
                  <a:gd name="T36" fmla="*/ 142 w 776"/>
                  <a:gd name="T37" fmla="*/ 428 h 2368"/>
                  <a:gd name="T38" fmla="*/ 162 w 776"/>
                  <a:gd name="T39" fmla="*/ 464 h 2368"/>
                  <a:gd name="T40" fmla="*/ 152 w 776"/>
                  <a:gd name="T41" fmla="*/ 500 h 2368"/>
                  <a:gd name="T42" fmla="*/ 162 w 776"/>
                  <a:gd name="T43" fmla="*/ 549 h 2368"/>
                  <a:gd name="T44" fmla="*/ 152 w 776"/>
                  <a:gd name="T45" fmla="*/ 561 h 2368"/>
                  <a:gd name="T46" fmla="*/ 162 w 776"/>
                  <a:gd name="T47" fmla="*/ 59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622" name="Freeform 403"/>
              <p:cNvSpPr>
                <a:spLocks/>
              </p:cNvSpPr>
              <p:nvPr/>
            </p:nvSpPr>
            <p:spPr bwMode="hidden">
              <a:xfrm>
                <a:off x="4841" y="894"/>
                <a:ext cx="395" cy="628"/>
              </a:xfrm>
              <a:custGeom>
                <a:avLst/>
                <a:gdLst>
                  <a:gd name="T0" fmla="*/ 0 w 776"/>
                  <a:gd name="T1" fmla="*/ 17 h 2368"/>
                  <a:gd name="T2" fmla="*/ 122 w 776"/>
                  <a:gd name="T3" fmla="*/ 4 h 2368"/>
                  <a:gd name="T4" fmla="*/ 49 w 776"/>
                  <a:gd name="T5" fmla="*/ 42 h 2368"/>
                  <a:gd name="T6" fmla="*/ 171 w 776"/>
                  <a:gd name="T7" fmla="*/ 42 h 2368"/>
                  <a:gd name="T8" fmla="*/ 98 w 776"/>
                  <a:gd name="T9" fmla="*/ 81 h 2368"/>
                  <a:gd name="T10" fmla="*/ 195 w 776"/>
                  <a:gd name="T11" fmla="*/ 93 h 2368"/>
                  <a:gd name="T12" fmla="*/ 147 w 776"/>
                  <a:gd name="T13" fmla="*/ 119 h 2368"/>
                  <a:gd name="T14" fmla="*/ 244 w 776"/>
                  <a:gd name="T15" fmla="*/ 132 h 2368"/>
                  <a:gd name="T16" fmla="*/ 195 w 776"/>
                  <a:gd name="T17" fmla="*/ 157 h 2368"/>
                  <a:gd name="T18" fmla="*/ 269 w 776"/>
                  <a:gd name="T19" fmla="*/ 170 h 2368"/>
                  <a:gd name="T20" fmla="*/ 244 w 776"/>
                  <a:gd name="T21" fmla="*/ 195 h 2368"/>
                  <a:gd name="T22" fmla="*/ 293 w 776"/>
                  <a:gd name="T23" fmla="*/ 221 h 2368"/>
                  <a:gd name="T24" fmla="*/ 293 w 776"/>
                  <a:gd name="T25" fmla="*/ 246 h 2368"/>
                  <a:gd name="T26" fmla="*/ 342 w 776"/>
                  <a:gd name="T27" fmla="*/ 284 h 2368"/>
                  <a:gd name="T28" fmla="*/ 318 w 776"/>
                  <a:gd name="T29" fmla="*/ 322 h 2368"/>
                  <a:gd name="T30" fmla="*/ 366 w 776"/>
                  <a:gd name="T31" fmla="*/ 348 h 2368"/>
                  <a:gd name="T32" fmla="*/ 342 w 776"/>
                  <a:gd name="T33" fmla="*/ 386 h 2368"/>
                  <a:gd name="T34" fmla="*/ 366 w 776"/>
                  <a:gd name="T35" fmla="*/ 424 h 2368"/>
                  <a:gd name="T36" fmla="*/ 342 w 776"/>
                  <a:gd name="T37" fmla="*/ 450 h 2368"/>
                  <a:gd name="T38" fmla="*/ 391 w 776"/>
                  <a:gd name="T39" fmla="*/ 488 h 2368"/>
                  <a:gd name="T40" fmla="*/ 366 w 776"/>
                  <a:gd name="T41" fmla="*/ 526 h 2368"/>
                  <a:gd name="T42" fmla="*/ 391 w 776"/>
                  <a:gd name="T43" fmla="*/ 577 h 2368"/>
                  <a:gd name="T44" fmla="*/ 366 w 776"/>
                  <a:gd name="T45" fmla="*/ 590 h 2368"/>
                  <a:gd name="T46" fmla="*/ 391 w 776"/>
                  <a:gd name="T47" fmla="*/ 62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623" name="Freeform 404"/>
              <p:cNvSpPr>
                <a:spLocks/>
              </p:cNvSpPr>
              <p:nvPr/>
            </p:nvSpPr>
            <p:spPr bwMode="hidden">
              <a:xfrm>
                <a:off x="4636" y="576"/>
                <a:ext cx="595" cy="419"/>
              </a:xfrm>
              <a:custGeom>
                <a:avLst/>
                <a:gdLst>
                  <a:gd name="T0" fmla="*/ 0 w 776"/>
                  <a:gd name="T1" fmla="*/ 11 h 2368"/>
                  <a:gd name="T2" fmla="*/ 184 w 776"/>
                  <a:gd name="T3" fmla="*/ 3 h 2368"/>
                  <a:gd name="T4" fmla="*/ 74 w 776"/>
                  <a:gd name="T5" fmla="*/ 28 h 2368"/>
                  <a:gd name="T6" fmla="*/ 258 w 776"/>
                  <a:gd name="T7" fmla="*/ 28 h 2368"/>
                  <a:gd name="T8" fmla="*/ 147 w 776"/>
                  <a:gd name="T9" fmla="*/ 54 h 2368"/>
                  <a:gd name="T10" fmla="*/ 294 w 776"/>
                  <a:gd name="T11" fmla="*/ 62 h 2368"/>
                  <a:gd name="T12" fmla="*/ 221 w 776"/>
                  <a:gd name="T13" fmla="*/ 79 h 2368"/>
                  <a:gd name="T14" fmla="*/ 368 w 776"/>
                  <a:gd name="T15" fmla="*/ 88 h 2368"/>
                  <a:gd name="T16" fmla="*/ 294 w 776"/>
                  <a:gd name="T17" fmla="*/ 105 h 2368"/>
                  <a:gd name="T18" fmla="*/ 405 w 776"/>
                  <a:gd name="T19" fmla="*/ 113 h 2368"/>
                  <a:gd name="T20" fmla="*/ 368 w 776"/>
                  <a:gd name="T21" fmla="*/ 130 h 2368"/>
                  <a:gd name="T22" fmla="*/ 442 w 776"/>
                  <a:gd name="T23" fmla="*/ 147 h 2368"/>
                  <a:gd name="T24" fmla="*/ 442 w 776"/>
                  <a:gd name="T25" fmla="*/ 164 h 2368"/>
                  <a:gd name="T26" fmla="*/ 515 w 776"/>
                  <a:gd name="T27" fmla="*/ 190 h 2368"/>
                  <a:gd name="T28" fmla="*/ 478 w 776"/>
                  <a:gd name="T29" fmla="*/ 215 h 2368"/>
                  <a:gd name="T30" fmla="*/ 552 w 776"/>
                  <a:gd name="T31" fmla="*/ 232 h 2368"/>
                  <a:gd name="T32" fmla="*/ 515 w 776"/>
                  <a:gd name="T33" fmla="*/ 258 h 2368"/>
                  <a:gd name="T34" fmla="*/ 552 w 776"/>
                  <a:gd name="T35" fmla="*/ 283 h 2368"/>
                  <a:gd name="T36" fmla="*/ 515 w 776"/>
                  <a:gd name="T37" fmla="*/ 300 h 2368"/>
                  <a:gd name="T38" fmla="*/ 589 w 776"/>
                  <a:gd name="T39" fmla="*/ 326 h 2368"/>
                  <a:gd name="T40" fmla="*/ 552 w 776"/>
                  <a:gd name="T41" fmla="*/ 351 h 2368"/>
                  <a:gd name="T42" fmla="*/ 589 w 776"/>
                  <a:gd name="T43" fmla="*/ 385 h 2368"/>
                  <a:gd name="T44" fmla="*/ 552 w 776"/>
                  <a:gd name="T45" fmla="*/ 394 h 2368"/>
                  <a:gd name="T46" fmla="*/ 589 w 776"/>
                  <a:gd name="T47" fmla="*/ 41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624" name="Freeform 405"/>
              <p:cNvSpPr>
                <a:spLocks/>
              </p:cNvSpPr>
              <p:nvPr/>
            </p:nvSpPr>
            <p:spPr bwMode="hidden">
              <a:xfrm>
                <a:off x="4658" y="132"/>
                <a:ext cx="260" cy="562"/>
              </a:xfrm>
              <a:custGeom>
                <a:avLst/>
                <a:gdLst>
                  <a:gd name="T0" fmla="*/ 0 w 776"/>
                  <a:gd name="T1" fmla="*/ 15 h 2368"/>
                  <a:gd name="T2" fmla="*/ 80 w 776"/>
                  <a:gd name="T3" fmla="*/ 4 h 2368"/>
                  <a:gd name="T4" fmla="*/ 32 w 776"/>
                  <a:gd name="T5" fmla="*/ 38 h 2368"/>
                  <a:gd name="T6" fmla="*/ 113 w 776"/>
                  <a:gd name="T7" fmla="*/ 38 h 2368"/>
                  <a:gd name="T8" fmla="*/ 64 w 776"/>
                  <a:gd name="T9" fmla="*/ 72 h 2368"/>
                  <a:gd name="T10" fmla="*/ 129 w 776"/>
                  <a:gd name="T11" fmla="*/ 84 h 2368"/>
                  <a:gd name="T12" fmla="*/ 96 w 776"/>
                  <a:gd name="T13" fmla="*/ 106 h 2368"/>
                  <a:gd name="T14" fmla="*/ 161 w 776"/>
                  <a:gd name="T15" fmla="*/ 118 h 2368"/>
                  <a:gd name="T16" fmla="*/ 129 w 776"/>
                  <a:gd name="T17" fmla="*/ 141 h 2368"/>
                  <a:gd name="T18" fmla="*/ 177 w 776"/>
                  <a:gd name="T19" fmla="*/ 152 h 2368"/>
                  <a:gd name="T20" fmla="*/ 161 w 776"/>
                  <a:gd name="T21" fmla="*/ 175 h 2368"/>
                  <a:gd name="T22" fmla="*/ 193 w 776"/>
                  <a:gd name="T23" fmla="*/ 197 h 2368"/>
                  <a:gd name="T24" fmla="*/ 193 w 776"/>
                  <a:gd name="T25" fmla="*/ 220 h 2368"/>
                  <a:gd name="T26" fmla="*/ 225 w 776"/>
                  <a:gd name="T27" fmla="*/ 254 h 2368"/>
                  <a:gd name="T28" fmla="*/ 209 w 776"/>
                  <a:gd name="T29" fmla="*/ 289 h 2368"/>
                  <a:gd name="T30" fmla="*/ 241 w 776"/>
                  <a:gd name="T31" fmla="*/ 311 h 2368"/>
                  <a:gd name="T32" fmla="*/ 225 w 776"/>
                  <a:gd name="T33" fmla="*/ 346 h 2368"/>
                  <a:gd name="T34" fmla="*/ 241 w 776"/>
                  <a:gd name="T35" fmla="*/ 380 h 2368"/>
                  <a:gd name="T36" fmla="*/ 225 w 776"/>
                  <a:gd name="T37" fmla="*/ 403 h 2368"/>
                  <a:gd name="T38" fmla="*/ 257 w 776"/>
                  <a:gd name="T39" fmla="*/ 437 h 2368"/>
                  <a:gd name="T40" fmla="*/ 241 w 776"/>
                  <a:gd name="T41" fmla="*/ 471 h 2368"/>
                  <a:gd name="T42" fmla="*/ 257 w 776"/>
                  <a:gd name="T43" fmla="*/ 516 h 2368"/>
                  <a:gd name="T44" fmla="*/ 241 w 776"/>
                  <a:gd name="T45" fmla="*/ 528 h 2368"/>
                  <a:gd name="T46" fmla="*/ 257 w 776"/>
                  <a:gd name="T47" fmla="*/ 562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625" name="Freeform 406"/>
              <p:cNvSpPr>
                <a:spLocks/>
              </p:cNvSpPr>
              <p:nvPr/>
            </p:nvSpPr>
            <p:spPr bwMode="hidden">
              <a:xfrm rot="-1346631">
                <a:off x="4401" y="599"/>
                <a:ext cx="174" cy="329"/>
              </a:xfrm>
              <a:custGeom>
                <a:avLst/>
                <a:gdLst>
                  <a:gd name="T0" fmla="*/ 0 w 776"/>
                  <a:gd name="T1" fmla="*/ 9 h 2368"/>
                  <a:gd name="T2" fmla="*/ 54 w 776"/>
                  <a:gd name="T3" fmla="*/ 2 h 2368"/>
                  <a:gd name="T4" fmla="*/ 22 w 776"/>
                  <a:gd name="T5" fmla="*/ 22 h 2368"/>
                  <a:gd name="T6" fmla="*/ 75 w 776"/>
                  <a:gd name="T7" fmla="*/ 22 h 2368"/>
                  <a:gd name="T8" fmla="*/ 43 w 776"/>
                  <a:gd name="T9" fmla="*/ 42 h 2368"/>
                  <a:gd name="T10" fmla="*/ 86 w 776"/>
                  <a:gd name="T11" fmla="*/ 49 h 2368"/>
                  <a:gd name="T12" fmla="*/ 65 w 776"/>
                  <a:gd name="T13" fmla="*/ 62 h 2368"/>
                  <a:gd name="T14" fmla="*/ 108 w 776"/>
                  <a:gd name="T15" fmla="*/ 69 h 2368"/>
                  <a:gd name="T16" fmla="*/ 86 w 776"/>
                  <a:gd name="T17" fmla="*/ 82 h 2368"/>
                  <a:gd name="T18" fmla="*/ 118 w 776"/>
                  <a:gd name="T19" fmla="*/ 89 h 2368"/>
                  <a:gd name="T20" fmla="*/ 108 w 776"/>
                  <a:gd name="T21" fmla="*/ 102 h 2368"/>
                  <a:gd name="T22" fmla="*/ 129 w 776"/>
                  <a:gd name="T23" fmla="*/ 116 h 2368"/>
                  <a:gd name="T24" fmla="*/ 129 w 776"/>
                  <a:gd name="T25" fmla="*/ 129 h 2368"/>
                  <a:gd name="T26" fmla="*/ 151 w 776"/>
                  <a:gd name="T27" fmla="*/ 149 h 2368"/>
                  <a:gd name="T28" fmla="*/ 140 w 776"/>
                  <a:gd name="T29" fmla="*/ 169 h 2368"/>
                  <a:gd name="T30" fmla="*/ 161 w 776"/>
                  <a:gd name="T31" fmla="*/ 182 h 2368"/>
                  <a:gd name="T32" fmla="*/ 151 w 776"/>
                  <a:gd name="T33" fmla="*/ 202 h 2368"/>
                  <a:gd name="T34" fmla="*/ 161 w 776"/>
                  <a:gd name="T35" fmla="*/ 222 h 2368"/>
                  <a:gd name="T36" fmla="*/ 151 w 776"/>
                  <a:gd name="T37" fmla="*/ 236 h 2368"/>
                  <a:gd name="T38" fmla="*/ 172 w 776"/>
                  <a:gd name="T39" fmla="*/ 256 h 2368"/>
                  <a:gd name="T40" fmla="*/ 161 w 776"/>
                  <a:gd name="T41" fmla="*/ 276 h 2368"/>
                  <a:gd name="T42" fmla="*/ 172 w 776"/>
                  <a:gd name="T43" fmla="*/ 302 h 2368"/>
                  <a:gd name="T44" fmla="*/ 161 w 776"/>
                  <a:gd name="T45" fmla="*/ 309 h 2368"/>
                  <a:gd name="T46" fmla="*/ 172 w 776"/>
                  <a:gd name="T47" fmla="*/ 32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626" name="Freeform 407"/>
              <p:cNvSpPr>
                <a:spLocks/>
              </p:cNvSpPr>
              <p:nvPr/>
            </p:nvSpPr>
            <p:spPr bwMode="hidden">
              <a:xfrm rot="1346631" flipH="1">
                <a:off x="3783" y="590"/>
                <a:ext cx="173" cy="329"/>
              </a:xfrm>
              <a:custGeom>
                <a:avLst/>
                <a:gdLst>
                  <a:gd name="T0" fmla="*/ 0 w 776"/>
                  <a:gd name="T1" fmla="*/ 9 h 2368"/>
                  <a:gd name="T2" fmla="*/ 54 w 776"/>
                  <a:gd name="T3" fmla="*/ 2 h 2368"/>
                  <a:gd name="T4" fmla="*/ 21 w 776"/>
                  <a:gd name="T5" fmla="*/ 22 h 2368"/>
                  <a:gd name="T6" fmla="*/ 75 w 776"/>
                  <a:gd name="T7" fmla="*/ 22 h 2368"/>
                  <a:gd name="T8" fmla="*/ 43 w 776"/>
                  <a:gd name="T9" fmla="*/ 42 h 2368"/>
                  <a:gd name="T10" fmla="*/ 86 w 776"/>
                  <a:gd name="T11" fmla="*/ 49 h 2368"/>
                  <a:gd name="T12" fmla="*/ 64 w 776"/>
                  <a:gd name="T13" fmla="*/ 62 h 2368"/>
                  <a:gd name="T14" fmla="*/ 107 w 776"/>
                  <a:gd name="T15" fmla="*/ 69 h 2368"/>
                  <a:gd name="T16" fmla="*/ 86 w 776"/>
                  <a:gd name="T17" fmla="*/ 82 h 2368"/>
                  <a:gd name="T18" fmla="*/ 118 w 776"/>
                  <a:gd name="T19" fmla="*/ 89 h 2368"/>
                  <a:gd name="T20" fmla="*/ 107 w 776"/>
                  <a:gd name="T21" fmla="*/ 102 h 2368"/>
                  <a:gd name="T22" fmla="*/ 128 w 776"/>
                  <a:gd name="T23" fmla="*/ 116 h 2368"/>
                  <a:gd name="T24" fmla="*/ 128 w 776"/>
                  <a:gd name="T25" fmla="*/ 129 h 2368"/>
                  <a:gd name="T26" fmla="*/ 150 w 776"/>
                  <a:gd name="T27" fmla="*/ 149 h 2368"/>
                  <a:gd name="T28" fmla="*/ 139 w 776"/>
                  <a:gd name="T29" fmla="*/ 169 h 2368"/>
                  <a:gd name="T30" fmla="*/ 161 w 776"/>
                  <a:gd name="T31" fmla="*/ 182 h 2368"/>
                  <a:gd name="T32" fmla="*/ 150 w 776"/>
                  <a:gd name="T33" fmla="*/ 202 h 2368"/>
                  <a:gd name="T34" fmla="*/ 161 w 776"/>
                  <a:gd name="T35" fmla="*/ 222 h 2368"/>
                  <a:gd name="T36" fmla="*/ 150 w 776"/>
                  <a:gd name="T37" fmla="*/ 236 h 2368"/>
                  <a:gd name="T38" fmla="*/ 171 w 776"/>
                  <a:gd name="T39" fmla="*/ 256 h 2368"/>
                  <a:gd name="T40" fmla="*/ 161 w 776"/>
                  <a:gd name="T41" fmla="*/ 276 h 2368"/>
                  <a:gd name="T42" fmla="*/ 171 w 776"/>
                  <a:gd name="T43" fmla="*/ 302 h 2368"/>
                  <a:gd name="T44" fmla="*/ 161 w 776"/>
                  <a:gd name="T45" fmla="*/ 309 h 2368"/>
                  <a:gd name="T46" fmla="*/ 171 w 776"/>
                  <a:gd name="T47" fmla="*/ 32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grpSp>
        <p:nvGrpSpPr>
          <p:cNvPr id="47512" name="Group 408"/>
          <p:cNvGrpSpPr>
            <a:grpSpLocks/>
          </p:cNvGrpSpPr>
          <p:nvPr/>
        </p:nvGrpSpPr>
        <p:grpSpPr bwMode="auto">
          <a:xfrm>
            <a:off x="8686800" y="5257800"/>
            <a:ext cx="1447800" cy="1371600"/>
            <a:chOff x="3115" y="0"/>
            <a:chExt cx="2170" cy="2486"/>
          </a:xfrm>
        </p:grpSpPr>
        <p:grpSp>
          <p:nvGrpSpPr>
            <p:cNvPr id="19465" name="Group 409"/>
            <p:cNvGrpSpPr>
              <a:grpSpLocks/>
            </p:cNvGrpSpPr>
            <p:nvPr/>
          </p:nvGrpSpPr>
          <p:grpSpPr bwMode="auto">
            <a:xfrm>
              <a:off x="4080" y="1910"/>
              <a:ext cx="768" cy="576"/>
              <a:chOff x="0" y="0"/>
              <a:chExt cx="768" cy="576"/>
            </a:xfrm>
          </p:grpSpPr>
          <p:sp>
            <p:nvSpPr>
              <p:cNvPr id="19597" name="Oval 410"/>
              <p:cNvSpPr>
                <a:spLocks noChangeArrowheads="1"/>
              </p:cNvSpPr>
              <p:nvPr/>
            </p:nvSpPr>
            <p:spPr bwMode="hidden">
              <a:xfrm>
                <a:off x="0" y="0"/>
                <a:ext cx="768" cy="576"/>
              </a:xfrm>
              <a:prstGeom prst="ellipse">
                <a:avLst/>
              </a:prstGeom>
              <a:gradFill rotWithShape="1">
                <a:gsLst>
                  <a:gs pos="0">
                    <a:srgbClr val="760076"/>
                  </a:gs>
                  <a:gs pos="100000">
                    <a:srgbClr val="FF00FF"/>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sp>
            <p:nvSpPr>
              <p:cNvPr id="19598" name="Oval 411"/>
              <p:cNvSpPr>
                <a:spLocks noChangeArrowheads="1"/>
              </p:cNvSpPr>
              <p:nvPr/>
            </p:nvSpPr>
            <p:spPr bwMode="hidden">
              <a:xfrm>
                <a:off x="276" y="252"/>
                <a:ext cx="185" cy="108"/>
              </a:xfrm>
              <a:prstGeom prst="ellipse">
                <a:avLst/>
              </a:prstGeom>
              <a:gradFill rotWithShape="0">
                <a:gsLst>
                  <a:gs pos="0">
                    <a:srgbClr val="BBE0E3"/>
                  </a:gs>
                  <a:gs pos="100000">
                    <a:srgbClr val="808080"/>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grpSp>
        <p:grpSp>
          <p:nvGrpSpPr>
            <p:cNvPr id="19466" name="Group 412"/>
            <p:cNvGrpSpPr>
              <a:grpSpLocks/>
            </p:cNvGrpSpPr>
            <p:nvPr/>
          </p:nvGrpSpPr>
          <p:grpSpPr bwMode="auto">
            <a:xfrm>
              <a:off x="4257" y="1103"/>
              <a:ext cx="768" cy="576"/>
              <a:chOff x="0" y="0"/>
              <a:chExt cx="768" cy="576"/>
            </a:xfrm>
          </p:grpSpPr>
          <p:sp>
            <p:nvSpPr>
              <p:cNvPr id="19595" name="Oval 413"/>
              <p:cNvSpPr>
                <a:spLocks noChangeArrowheads="1"/>
              </p:cNvSpPr>
              <p:nvPr/>
            </p:nvSpPr>
            <p:spPr bwMode="hidden">
              <a:xfrm>
                <a:off x="0" y="0"/>
                <a:ext cx="768" cy="576"/>
              </a:xfrm>
              <a:prstGeom prst="ellipse">
                <a:avLst/>
              </a:prstGeom>
              <a:gradFill rotWithShape="0">
                <a:gsLst>
                  <a:gs pos="0">
                    <a:srgbClr val="FFFFFF"/>
                  </a:gs>
                  <a:gs pos="100000">
                    <a:srgbClr val="00FF00"/>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sp>
            <p:nvSpPr>
              <p:cNvPr id="19596" name="Oval 414"/>
              <p:cNvSpPr>
                <a:spLocks noChangeArrowheads="1"/>
              </p:cNvSpPr>
              <p:nvPr/>
            </p:nvSpPr>
            <p:spPr bwMode="hidden">
              <a:xfrm>
                <a:off x="276" y="252"/>
                <a:ext cx="185" cy="108"/>
              </a:xfrm>
              <a:prstGeom prst="ellipse">
                <a:avLst/>
              </a:prstGeom>
              <a:gradFill rotWithShape="0">
                <a:gsLst>
                  <a:gs pos="0">
                    <a:srgbClr val="BBE0E3"/>
                  </a:gs>
                  <a:gs pos="100000">
                    <a:srgbClr val="808080"/>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grpSp>
        <p:grpSp>
          <p:nvGrpSpPr>
            <p:cNvPr id="19467" name="Group 415"/>
            <p:cNvGrpSpPr>
              <a:grpSpLocks/>
            </p:cNvGrpSpPr>
            <p:nvPr/>
          </p:nvGrpSpPr>
          <p:grpSpPr bwMode="auto">
            <a:xfrm>
              <a:off x="3134" y="0"/>
              <a:ext cx="768" cy="576"/>
              <a:chOff x="0" y="0"/>
              <a:chExt cx="768" cy="576"/>
            </a:xfrm>
          </p:grpSpPr>
          <p:sp>
            <p:nvSpPr>
              <p:cNvPr id="19593" name="Oval 416"/>
              <p:cNvSpPr>
                <a:spLocks noChangeArrowheads="1"/>
              </p:cNvSpPr>
              <p:nvPr/>
            </p:nvSpPr>
            <p:spPr bwMode="hidden">
              <a:xfrm>
                <a:off x="0" y="0"/>
                <a:ext cx="768" cy="576"/>
              </a:xfrm>
              <a:prstGeom prst="ellipse">
                <a:avLst/>
              </a:prstGeom>
              <a:gradFill rotWithShape="0">
                <a:gsLst>
                  <a:gs pos="0">
                    <a:srgbClr val="FFFFFF"/>
                  </a:gs>
                  <a:gs pos="100000">
                    <a:srgbClr val="0000FF"/>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sp>
            <p:nvSpPr>
              <p:cNvPr id="19594" name="Oval 417"/>
              <p:cNvSpPr>
                <a:spLocks noChangeArrowheads="1"/>
              </p:cNvSpPr>
              <p:nvPr/>
            </p:nvSpPr>
            <p:spPr bwMode="hidden">
              <a:xfrm>
                <a:off x="276" y="252"/>
                <a:ext cx="185" cy="108"/>
              </a:xfrm>
              <a:prstGeom prst="ellipse">
                <a:avLst/>
              </a:prstGeom>
              <a:gradFill rotWithShape="0">
                <a:gsLst>
                  <a:gs pos="0">
                    <a:srgbClr val="BBE0E3"/>
                  </a:gs>
                  <a:gs pos="100000">
                    <a:srgbClr val="808080"/>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grpSp>
        <p:grpSp>
          <p:nvGrpSpPr>
            <p:cNvPr id="19468" name="Group 418"/>
            <p:cNvGrpSpPr>
              <a:grpSpLocks/>
            </p:cNvGrpSpPr>
            <p:nvPr/>
          </p:nvGrpSpPr>
          <p:grpSpPr bwMode="auto">
            <a:xfrm>
              <a:off x="3115" y="0"/>
              <a:ext cx="2170" cy="1702"/>
              <a:chOff x="3115" y="0"/>
              <a:chExt cx="2170" cy="1702"/>
            </a:xfrm>
          </p:grpSpPr>
          <p:grpSp>
            <p:nvGrpSpPr>
              <p:cNvPr id="19469" name="Group 419"/>
              <p:cNvGrpSpPr>
                <a:grpSpLocks/>
              </p:cNvGrpSpPr>
              <p:nvPr/>
            </p:nvGrpSpPr>
            <p:grpSpPr bwMode="auto">
              <a:xfrm>
                <a:off x="3640" y="308"/>
                <a:ext cx="1145" cy="844"/>
                <a:chOff x="1265" y="814"/>
                <a:chExt cx="2919" cy="2151"/>
              </a:xfrm>
            </p:grpSpPr>
            <p:sp>
              <p:nvSpPr>
                <p:cNvPr id="19591" name="Oval 420"/>
                <p:cNvSpPr>
                  <a:spLocks noChangeArrowheads="1"/>
                </p:cNvSpPr>
                <p:nvPr/>
              </p:nvSpPr>
              <p:spPr bwMode="hidden">
                <a:xfrm>
                  <a:off x="1265" y="814"/>
                  <a:ext cx="2919" cy="2151"/>
                </a:xfrm>
                <a:prstGeom prst="ellipse">
                  <a:avLst/>
                </a:prstGeom>
                <a:gradFill rotWithShape="0">
                  <a:gsLst>
                    <a:gs pos="0">
                      <a:srgbClr val="808080"/>
                    </a:gs>
                    <a:gs pos="100000">
                      <a:srgbClr val="FFFFFF"/>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sp>
              <p:nvSpPr>
                <p:cNvPr id="19592" name="Oval 421"/>
                <p:cNvSpPr>
                  <a:spLocks noChangeArrowheads="1"/>
                </p:cNvSpPr>
                <p:nvPr/>
              </p:nvSpPr>
              <p:spPr bwMode="hidden">
                <a:xfrm>
                  <a:off x="2380" y="1601"/>
                  <a:ext cx="579" cy="406"/>
                </a:xfrm>
                <a:prstGeom prst="ellipse">
                  <a:avLst/>
                </a:prstGeom>
                <a:gradFill rotWithShape="0">
                  <a:gsLst>
                    <a:gs pos="0">
                      <a:srgbClr val="333399"/>
                    </a:gs>
                    <a:gs pos="100000">
                      <a:srgbClr val="808080"/>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grpSp>
          <p:grpSp>
            <p:nvGrpSpPr>
              <p:cNvPr id="19470" name="Group 422"/>
              <p:cNvGrpSpPr>
                <a:grpSpLocks/>
              </p:cNvGrpSpPr>
              <p:nvPr/>
            </p:nvGrpSpPr>
            <p:grpSpPr bwMode="auto">
              <a:xfrm>
                <a:off x="3115" y="0"/>
                <a:ext cx="2145" cy="1702"/>
                <a:chOff x="3115" y="0"/>
                <a:chExt cx="2145" cy="1702"/>
              </a:xfrm>
            </p:grpSpPr>
            <p:grpSp>
              <p:nvGrpSpPr>
                <p:cNvPr id="19493" name="Group 423"/>
                <p:cNvGrpSpPr>
                  <a:grpSpLocks/>
                </p:cNvGrpSpPr>
                <p:nvPr/>
              </p:nvGrpSpPr>
              <p:grpSpPr bwMode="auto">
                <a:xfrm>
                  <a:off x="4505" y="589"/>
                  <a:ext cx="493" cy="912"/>
                  <a:chOff x="3471" y="1530"/>
                  <a:chExt cx="1258" cy="2327"/>
                </a:xfrm>
              </p:grpSpPr>
              <p:sp>
                <p:nvSpPr>
                  <p:cNvPr id="19589" name="Freeform 424"/>
                  <p:cNvSpPr>
                    <a:spLocks/>
                  </p:cNvSpPr>
                  <p:nvPr/>
                </p:nvSpPr>
                <p:spPr bwMode="hidden">
                  <a:xfrm rot="2711884">
                    <a:off x="2765" y="2236"/>
                    <a:ext cx="1724" cy="312"/>
                  </a:xfrm>
                  <a:custGeom>
                    <a:avLst/>
                    <a:gdLst>
                      <a:gd name="T0" fmla="*/ 0 w 2736"/>
                      <a:gd name="T1" fmla="*/ 312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590" name="Freeform 425"/>
                  <p:cNvSpPr>
                    <a:spLocks/>
                  </p:cNvSpPr>
                  <p:nvPr/>
                </p:nvSpPr>
                <p:spPr bwMode="hidden">
                  <a:xfrm rot="2711884">
                    <a:off x="4021" y="3150"/>
                    <a:ext cx="925" cy="490"/>
                  </a:xfrm>
                  <a:custGeom>
                    <a:avLst/>
                    <a:gdLst>
                      <a:gd name="T0" fmla="*/ 3 w 1769"/>
                      <a:gd name="T1" fmla="*/ 5 h 791"/>
                      <a:gd name="T2" fmla="*/ 254 w 1769"/>
                      <a:gd name="T3" fmla="*/ 35 h 791"/>
                      <a:gd name="T4" fmla="*/ 605 w 1769"/>
                      <a:gd name="T5" fmla="*/ 124 h 791"/>
                      <a:gd name="T6" fmla="*/ 842 w 1769"/>
                      <a:gd name="T7" fmla="*/ 268 h 791"/>
                      <a:gd name="T8" fmla="*/ 918 w 1769"/>
                      <a:gd name="T9" fmla="*/ 377 h 791"/>
                      <a:gd name="T10" fmla="*/ 883 w 1769"/>
                      <a:gd name="T11" fmla="*/ 488 h 791"/>
                      <a:gd name="T12" fmla="*/ 831 w 1769"/>
                      <a:gd name="T13" fmla="*/ 392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494" name="Group 426"/>
                <p:cNvGrpSpPr>
                  <a:grpSpLocks/>
                </p:cNvGrpSpPr>
                <p:nvPr/>
              </p:nvGrpSpPr>
              <p:grpSpPr bwMode="auto">
                <a:xfrm>
                  <a:off x="4267" y="781"/>
                  <a:ext cx="966" cy="522"/>
                  <a:chOff x="2864" y="2019"/>
                  <a:chExt cx="2463" cy="1332"/>
                </a:xfrm>
              </p:grpSpPr>
              <p:sp>
                <p:nvSpPr>
                  <p:cNvPr id="19587" name="Freeform 427"/>
                  <p:cNvSpPr>
                    <a:spLocks/>
                  </p:cNvSpPr>
                  <p:nvPr/>
                </p:nvSpPr>
                <p:spPr bwMode="hidden">
                  <a:xfrm rot="2104081">
                    <a:off x="2864" y="2019"/>
                    <a:ext cx="1814" cy="347"/>
                  </a:xfrm>
                  <a:custGeom>
                    <a:avLst/>
                    <a:gdLst>
                      <a:gd name="T0" fmla="*/ 0 w 2736"/>
                      <a:gd name="T1" fmla="*/ 347 h 504"/>
                      <a:gd name="T2" fmla="*/ 573 w 2736"/>
                      <a:gd name="T3" fmla="*/ 116 h 504"/>
                      <a:gd name="T4" fmla="*/ 1178 w 2736"/>
                      <a:gd name="T5" fmla="*/ 17 h 504"/>
                      <a:gd name="T6" fmla="*/ 1814 w 2736"/>
                      <a:gd name="T7" fmla="*/ 17 h 504"/>
                      <a:gd name="T8" fmla="*/ 1803 w 2736"/>
                      <a:gd name="T9" fmla="*/ 71 h 504"/>
                      <a:gd name="T10" fmla="*/ 1170 w 2736"/>
                      <a:gd name="T11" fmla="*/ 71 h 504"/>
                      <a:gd name="T12" fmla="*/ 434 w 2736"/>
                      <a:gd name="T13" fmla="*/ 201 h 504"/>
                      <a:gd name="T14" fmla="*/ 0 w 2736"/>
                      <a:gd name="T15" fmla="*/ 3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588" name="Freeform 428"/>
                  <p:cNvSpPr>
                    <a:spLocks/>
                  </p:cNvSpPr>
                  <p:nvPr/>
                </p:nvSpPr>
                <p:spPr bwMode="hidden">
                  <a:xfrm rot="2104081">
                    <a:off x="4353" y="2806"/>
                    <a:ext cx="974" cy="545"/>
                  </a:xfrm>
                  <a:custGeom>
                    <a:avLst/>
                    <a:gdLst>
                      <a:gd name="T0" fmla="*/ 3 w 1769"/>
                      <a:gd name="T1" fmla="*/ 6 h 791"/>
                      <a:gd name="T2" fmla="*/ 267 w 1769"/>
                      <a:gd name="T3" fmla="*/ 39 h 791"/>
                      <a:gd name="T4" fmla="*/ 637 w 1769"/>
                      <a:gd name="T5" fmla="*/ 138 h 791"/>
                      <a:gd name="T6" fmla="*/ 887 w 1769"/>
                      <a:gd name="T7" fmla="*/ 298 h 791"/>
                      <a:gd name="T8" fmla="*/ 967 w 1769"/>
                      <a:gd name="T9" fmla="*/ 420 h 791"/>
                      <a:gd name="T10" fmla="*/ 930 w 1769"/>
                      <a:gd name="T11" fmla="*/ 542 h 791"/>
                      <a:gd name="T12" fmla="*/ 875 w 1769"/>
                      <a:gd name="T13" fmla="*/ 435 h 791"/>
                      <a:gd name="T14" fmla="*/ 765 w 1769"/>
                      <a:gd name="T15" fmla="*/ 313 h 791"/>
                      <a:gd name="T16" fmla="*/ 611 w 1769"/>
                      <a:gd name="T17" fmla="*/ 204 h 791"/>
                      <a:gd name="T18" fmla="*/ 320 w 1769"/>
                      <a:gd name="T19" fmla="*/ 105 h 791"/>
                      <a:gd name="T20" fmla="*/ 0 w 1769"/>
                      <a:gd name="T21" fmla="*/ 52 h 791"/>
                      <a:gd name="T22" fmla="*/ 3 w 1769"/>
                      <a:gd name="T23" fmla="*/ 6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495" name="Group 429"/>
                <p:cNvGrpSpPr>
                  <a:grpSpLocks/>
                </p:cNvGrpSpPr>
                <p:nvPr/>
              </p:nvGrpSpPr>
              <p:grpSpPr bwMode="auto">
                <a:xfrm>
                  <a:off x="4280" y="707"/>
                  <a:ext cx="971" cy="417"/>
                  <a:chOff x="2897" y="1832"/>
                  <a:chExt cx="2477" cy="1064"/>
                </a:xfrm>
              </p:grpSpPr>
              <p:sp>
                <p:nvSpPr>
                  <p:cNvPr id="19585" name="Freeform 430"/>
                  <p:cNvSpPr>
                    <a:spLocks/>
                  </p:cNvSpPr>
                  <p:nvPr/>
                </p:nvSpPr>
                <p:spPr bwMode="hidden">
                  <a:xfrm rot="1582915">
                    <a:off x="2897" y="1832"/>
                    <a:ext cx="1736" cy="304"/>
                  </a:xfrm>
                  <a:custGeom>
                    <a:avLst/>
                    <a:gdLst>
                      <a:gd name="T0" fmla="*/ 0 w 2736"/>
                      <a:gd name="T1" fmla="*/ 304 h 504"/>
                      <a:gd name="T2" fmla="*/ 548 w 2736"/>
                      <a:gd name="T3" fmla="*/ 101 h 504"/>
                      <a:gd name="T4" fmla="*/ 1127 w 2736"/>
                      <a:gd name="T5" fmla="*/ 14 h 504"/>
                      <a:gd name="T6" fmla="*/ 1736 w 2736"/>
                      <a:gd name="T7" fmla="*/ 14 h 504"/>
                      <a:gd name="T8" fmla="*/ 1726 w 2736"/>
                      <a:gd name="T9" fmla="*/ 62 h 504"/>
                      <a:gd name="T10" fmla="*/ 1119 w 2736"/>
                      <a:gd name="T11" fmla="*/ 62 h 504"/>
                      <a:gd name="T12" fmla="*/ 415 w 2736"/>
                      <a:gd name="T13" fmla="*/ 176 h 504"/>
                      <a:gd name="T14" fmla="*/ 0 w 2736"/>
                      <a:gd name="T15" fmla="*/ 3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586" name="Freeform 431"/>
                  <p:cNvSpPr>
                    <a:spLocks/>
                  </p:cNvSpPr>
                  <p:nvPr/>
                </p:nvSpPr>
                <p:spPr bwMode="hidden">
                  <a:xfrm rot="1582915">
                    <a:off x="4442" y="2420"/>
                    <a:ext cx="932" cy="476"/>
                  </a:xfrm>
                  <a:custGeom>
                    <a:avLst/>
                    <a:gdLst>
                      <a:gd name="T0" fmla="*/ 3 w 1769"/>
                      <a:gd name="T1" fmla="*/ 5 h 791"/>
                      <a:gd name="T2" fmla="*/ 256 w 1769"/>
                      <a:gd name="T3" fmla="*/ 34 h 791"/>
                      <a:gd name="T4" fmla="*/ 610 w 1769"/>
                      <a:gd name="T5" fmla="*/ 120 h 791"/>
                      <a:gd name="T6" fmla="*/ 849 w 1769"/>
                      <a:gd name="T7" fmla="*/ 260 h 791"/>
                      <a:gd name="T8" fmla="*/ 925 w 1769"/>
                      <a:gd name="T9" fmla="*/ 366 h 791"/>
                      <a:gd name="T10" fmla="*/ 890 w 1769"/>
                      <a:gd name="T11" fmla="*/ 474 h 791"/>
                      <a:gd name="T12" fmla="*/ 837 w 1769"/>
                      <a:gd name="T13" fmla="*/ 380 h 791"/>
                      <a:gd name="T14" fmla="*/ 732 w 1769"/>
                      <a:gd name="T15" fmla="*/ 273 h 791"/>
                      <a:gd name="T16" fmla="*/ 584 w 1769"/>
                      <a:gd name="T17" fmla="*/ 178 h 791"/>
                      <a:gd name="T18" fmla="*/ 306 w 1769"/>
                      <a:gd name="T19" fmla="*/ 91 h 791"/>
                      <a:gd name="T20" fmla="*/ 0 w 1769"/>
                      <a:gd name="T21" fmla="*/ 46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496" name="Group 432"/>
                <p:cNvGrpSpPr>
                  <a:grpSpLocks/>
                </p:cNvGrpSpPr>
                <p:nvPr/>
              </p:nvGrpSpPr>
              <p:grpSpPr bwMode="auto">
                <a:xfrm>
                  <a:off x="4291" y="630"/>
                  <a:ext cx="969" cy="364"/>
                  <a:chOff x="2924" y="1636"/>
                  <a:chExt cx="2472" cy="927"/>
                </a:xfrm>
              </p:grpSpPr>
              <p:sp>
                <p:nvSpPr>
                  <p:cNvPr id="19583" name="Freeform 433"/>
                  <p:cNvSpPr>
                    <a:spLocks/>
                  </p:cNvSpPr>
                  <p:nvPr/>
                </p:nvSpPr>
                <p:spPr bwMode="hidden">
                  <a:xfrm rot="1080363">
                    <a:off x="2924" y="1636"/>
                    <a:ext cx="1677" cy="335"/>
                  </a:xfrm>
                  <a:custGeom>
                    <a:avLst/>
                    <a:gdLst>
                      <a:gd name="T0" fmla="*/ 0 w 2736"/>
                      <a:gd name="T1" fmla="*/ 335 h 504"/>
                      <a:gd name="T2" fmla="*/ 530 w 2736"/>
                      <a:gd name="T3" fmla="*/ 112 h 504"/>
                      <a:gd name="T4" fmla="*/ 1089 w 2736"/>
                      <a:gd name="T5" fmla="*/ 16 h 504"/>
                      <a:gd name="T6" fmla="*/ 1677 w 2736"/>
                      <a:gd name="T7" fmla="*/ 16 h 504"/>
                      <a:gd name="T8" fmla="*/ 1667 w 2736"/>
                      <a:gd name="T9" fmla="*/ 68 h 504"/>
                      <a:gd name="T10" fmla="*/ 1081 w 2736"/>
                      <a:gd name="T11" fmla="*/ 68 h 504"/>
                      <a:gd name="T12" fmla="*/ 401 w 2736"/>
                      <a:gd name="T13" fmla="*/ 194 h 504"/>
                      <a:gd name="T14" fmla="*/ 0 w 2736"/>
                      <a:gd name="T15" fmla="*/ 33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584" name="Freeform 434"/>
                  <p:cNvSpPr>
                    <a:spLocks/>
                  </p:cNvSpPr>
                  <p:nvPr/>
                </p:nvSpPr>
                <p:spPr bwMode="hidden">
                  <a:xfrm rot="1080363">
                    <a:off x="4495" y="2037"/>
                    <a:ext cx="901" cy="526"/>
                  </a:xfrm>
                  <a:custGeom>
                    <a:avLst/>
                    <a:gdLst>
                      <a:gd name="T0" fmla="*/ 3 w 1769"/>
                      <a:gd name="T1" fmla="*/ 5 h 791"/>
                      <a:gd name="T2" fmla="*/ 247 w 1769"/>
                      <a:gd name="T3" fmla="*/ 37 h 791"/>
                      <a:gd name="T4" fmla="*/ 589 w 1769"/>
                      <a:gd name="T5" fmla="*/ 133 h 791"/>
                      <a:gd name="T6" fmla="*/ 821 w 1769"/>
                      <a:gd name="T7" fmla="*/ 287 h 791"/>
                      <a:gd name="T8" fmla="*/ 894 w 1769"/>
                      <a:gd name="T9" fmla="*/ 405 h 791"/>
                      <a:gd name="T10" fmla="*/ 860 w 1769"/>
                      <a:gd name="T11" fmla="*/ 523 h 791"/>
                      <a:gd name="T12" fmla="*/ 809 w 1769"/>
                      <a:gd name="T13" fmla="*/ 420 h 791"/>
                      <a:gd name="T14" fmla="*/ 707 w 1769"/>
                      <a:gd name="T15" fmla="*/ 302 h 791"/>
                      <a:gd name="T16" fmla="*/ 565 w 1769"/>
                      <a:gd name="T17" fmla="*/ 197 h 791"/>
                      <a:gd name="T18" fmla="*/ 296 w 1769"/>
                      <a:gd name="T19" fmla="*/ 101 h 791"/>
                      <a:gd name="T20" fmla="*/ 0 w 1769"/>
                      <a:gd name="T21" fmla="*/ 51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497" name="Group 435"/>
                <p:cNvGrpSpPr>
                  <a:grpSpLocks/>
                </p:cNvGrpSpPr>
                <p:nvPr/>
              </p:nvGrpSpPr>
              <p:grpSpPr bwMode="auto">
                <a:xfrm>
                  <a:off x="4304" y="543"/>
                  <a:ext cx="918" cy="258"/>
                  <a:chOff x="2958" y="1414"/>
                  <a:chExt cx="2342" cy="657"/>
                </a:xfrm>
              </p:grpSpPr>
              <p:sp>
                <p:nvSpPr>
                  <p:cNvPr id="19581" name="Freeform 436"/>
                  <p:cNvSpPr>
                    <a:spLocks/>
                  </p:cNvSpPr>
                  <p:nvPr/>
                </p:nvSpPr>
                <p:spPr bwMode="hidden">
                  <a:xfrm rot="463793">
                    <a:off x="2958" y="1414"/>
                    <a:ext cx="1545" cy="312"/>
                  </a:xfrm>
                  <a:custGeom>
                    <a:avLst/>
                    <a:gdLst>
                      <a:gd name="T0" fmla="*/ 0 w 2736"/>
                      <a:gd name="T1" fmla="*/ 312 h 504"/>
                      <a:gd name="T2" fmla="*/ 488 w 2736"/>
                      <a:gd name="T3" fmla="*/ 104 h 504"/>
                      <a:gd name="T4" fmla="*/ 1003 w 2736"/>
                      <a:gd name="T5" fmla="*/ 15 h 504"/>
                      <a:gd name="T6" fmla="*/ 1545 w 2736"/>
                      <a:gd name="T7" fmla="*/ 15 h 504"/>
                      <a:gd name="T8" fmla="*/ 1536 w 2736"/>
                      <a:gd name="T9" fmla="*/ 64 h 504"/>
                      <a:gd name="T10" fmla="*/ 996 w 2736"/>
                      <a:gd name="T11" fmla="*/ 64 h 504"/>
                      <a:gd name="T12" fmla="*/ 369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582" name="Freeform 437"/>
                  <p:cNvSpPr>
                    <a:spLocks/>
                  </p:cNvSpPr>
                  <p:nvPr/>
                </p:nvSpPr>
                <p:spPr bwMode="hidden">
                  <a:xfrm rot="463793">
                    <a:off x="4470" y="1582"/>
                    <a:ext cx="830" cy="489"/>
                  </a:xfrm>
                  <a:custGeom>
                    <a:avLst/>
                    <a:gdLst>
                      <a:gd name="T0" fmla="*/ 2 w 1769"/>
                      <a:gd name="T1" fmla="*/ 5 h 791"/>
                      <a:gd name="T2" fmla="*/ 228 w 1769"/>
                      <a:gd name="T3" fmla="*/ 35 h 791"/>
                      <a:gd name="T4" fmla="*/ 543 w 1769"/>
                      <a:gd name="T5" fmla="*/ 124 h 791"/>
                      <a:gd name="T6" fmla="*/ 756 w 1769"/>
                      <a:gd name="T7" fmla="*/ 267 h 791"/>
                      <a:gd name="T8" fmla="*/ 824 w 1769"/>
                      <a:gd name="T9" fmla="*/ 376 h 791"/>
                      <a:gd name="T10" fmla="*/ 792 w 1769"/>
                      <a:gd name="T11" fmla="*/ 487 h 791"/>
                      <a:gd name="T12" fmla="*/ 746 w 1769"/>
                      <a:gd name="T13" fmla="*/ 391 h 791"/>
                      <a:gd name="T14" fmla="*/ 652 w 1769"/>
                      <a:gd name="T15" fmla="*/ 281 h 791"/>
                      <a:gd name="T16" fmla="*/ 520 w 1769"/>
                      <a:gd name="T17" fmla="*/ 183 h 791"/>
                      <a:gd name="T18" fmla="*/ 273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498" name="Group 438"/>
                <p:cNvGrpSpPr>
                  <a:grpSpLocks/>
                </p:cNvGrpSpPr>
                <p:nvPr/>
              </p:nvGrpSpPr>
              <p:grpSpPr bwMode="auto">
                <a:xfrm>
                  <a:off x="4314" y="487"/>
                  <a:ext cx="843" cy="134"/>
                  <a:chOff x="2983" y="1269"/>
                  <a:chExt cx="2150" cy="343"/>
                </a:xfrm>
              </p:grpSpPr>
              <p:sp>
                <p:nvSpPr>
                  <p:cNvPr id="19579" name="Freeform 439"/>
                  <p:cNvSpPr>
                    <a:spLocks/>
                  </p:cNvSpPr>
                  <p:nvPr/>
                </p:nvSpPr>
                <p:spPr bwMode="hidden">
                  <a:xfrm rot="-84182">
                    <a:off x="2983" y="1289"/>
                    <a:ext cx="1404" cy="219"/>
                  </a:xfrm>
                  <a:custGeom>
                    <a:avLst/>
                    <a:gdLst>
                      <a:gd name="T0" fmla="*/ 0 w 2736"/>
                      <a:gd name="T1" fmla="*/ 219 h 504"/>
                      <a:gd name="T2" fmla="*/ 443 w 2736"/>
                      <a:gd name="T3" fmla="*/ 73 h 504"/>
                      <a:gd name="T4" fmla="*/ 911 w 2736"/>
                      <a:gd name="T5" fmla="*/ 10 h 504"/>
                      <a:gd name="T6" fmla="*/ 1404 w 2736"/>
                      <a:gd name="T7" fmla="*/ 10 h 504"/>
                      <a:gd name="T8" fmla="*/ 1396 w 2736"/>
                      <a:gd name="T9" fmla="*/ 45 h 504"/>
                      <a:gd name="T10" fmla="*/ 905 w 2736"/>
                      <a:gd name="T11" fmla="*/ 45 h 504"/>
                      <a:gd name="T12" fmla="*/ 336 w 2736"/>
                      <a:gd name="T13" fmla="*/ 127 h 504"/>
                      <a:gd name="T14" fmla="*/ 0 w 2736"/>
                      <a:gd name="T15" fmla="*/ 21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580" name="Freeform 440"/>
                  <p:cNvSpPr>
                    <a:spLocks/>
                  </p:cNvSpPr>
                  <p:nvPr/>
                </p:nvSpPr>
                <p:spPr bwMode="hidden">
                  <a:xfrm rot="-84182">
                    <a:off x="4379" y="1269"/>
                    <a:ext cx="754" cy="343"/>
                  </a:xfrm>
                  <a:custGeom>
                    <a:avLst/>
                    <a:gdLst>
                      <a:gd name="T0" fmla="*/ 2 w 1769"/>
                      <a:gd name="T1" fmla="*/ 3 h 791"/>
                      <a:gd name="T2" fmla="*/ 207 w 1769"/>
                      <a:gd name="T3" fmla="*/ 24 h 791"/>
                      <a:gd name="T4" fmla="*/ 493 w 1769"/>
                      <a:gd name="T5" fmla="*/ 87 h 791"/>
                      <a:gd name="T6" fmla="*/ 687 w 1769"/>
                      <a:gd name="T7" fmla="*/ 187 h 791"/>
                      <a:gd name="T8" fmla="*/ 748 w 1769"/>
                      <a:gd name="T9" fmla="*/ 264 h 791"/>
                      <a:gd name="T10" fmla="*/ 720 w 1769"/>
                      <a:gd name="T11" fmla="*/ 341 h 791"/>
                      <a:gd name="T12" fmla="*/ 677 w 1769"/>
                      <a:gd name="T13" fmla="*/ 274 h 791"/>
                      <a:gd name="T14" fmla="*/ 592 w 1769"/>
                      <a:gd name="T15" fmla="*/ 197 h 791"/>
                      <a:gd name="T16" fmla="*/ 473 w 1769"/>
                      <a:gd name="T17" fmla="*/ 128 h 791"/>
                      <a:gd name="T18" fmla="*/ 248 w 1769"/>
                      <a:gd name="T19" fmla="*/ 66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499" name="Group 441"/>
                <p:cNvGrpSpPr>
                  <a:grpSpLocks/>
                </p:cNvGrpSpPr>
                <p:nvPr/>
              </p:nvGrpSpPr>
              <p:grpSpPr bwMode="auto">
                <a:xfrm>
                  <a:off x="4296" y="349"/>
                  <a:ext cx="737" cy="167"/>
                  <a:chOff x="2938" y="917"/>
                  <a:chExt cx="1879" cy="427"/>
                </a:xfrm>
              </p:grpSpPr>
              <p:sp>
                <p:nvSpPr>
                  <p:cNvPr id="19577" name="Freeform 442"/>
                  <p:cNvSpPr>
                    <a:spLocks/>
                  </p:cNvSpPr>
                  <p:nvPr/>
                </p:nvSpPr>
                <p:spPr bwMode="hidden">
                  <a:xfrm rot="-802576">
                    <a:off x="2938" y="1129"/>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578" name="Freeform 443"/>
                  <p:cNvSpPr>
                    <a:spLocks/>
                  </p:cNvSpPr>
                  <p:nvPr/>
                </p:nvSpPr>
                <p:spPr bwMode="hidden">
                  <a:xfrm rot="-802576">
                    <a:off x="4155" y="917"/>
                    <a:ext cx="662" cy="338"/>
                  </a:xfrm>
                  <a:custGeom>
                    <a:avLst/>
                    <a:gdLst>
                      <a:gd name="T0" fmla="*/ 2 w 1769"/>
                      <a:gd name="T1" fmla="*/ 3 h 791"/>
                      <a:gd name="T2" fmla="*/ 181 w 1769"/>
                      <a:gd name="T3" fmla="*/ 24 h 791"/>
                      <a:gd name="T4" fmla="*/ 433 w 1769"/>
                      <a:gd name="T5" fmla="*/ 85 h 791"/>
                      <a:gd name="T6" fmla="*/ 603 w 1769"/>
                      <a:gd name="T7" fmla="*/ 185 h 791"/>
                      <a:gd name="T8" fmla="*/ 657 w 1769"/>
                      <a:gd name="T9" fmla="*/ 260 h 791"/>
                      <a:gd name="T10" fmla="*/ 632 w 1769"/>
                      <a:gd name="T11" fmla="*/ 336 h 791"/>
                      <a:gd name="T12" fmla="*/ 595 w 1769"/>
                      <a:gd name="T13" fmla="*/ 270 h 791"/>
                      <a:gd name="T14" fmla="*/ 520 w 1769"/>
                      <a:gd name="T15" fmla="*/ 194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500" name="Group 444"/>
                <p:cNvGrpSpPr>
                  <a:grpSpLocks/>
                </p:cNvGrpSpPr>
                <p:nvPr/>
              </p:nvGrpSpPr>
              <p:grpSpPr bwMode="auto">
                <a:xfrm>
                  <a:off x="3394" y="637"/>
                  <a:ext cx="493" cy="912"/>
                  <a:chOff x="637" y="1653"/>
                  <a:chExt cx="1257" cy="2326"/>
                </a:xfrm>
              </p:grpSpPr>
              <p:sp>
                <p:nvSpPr>
                  <p:cNvPr id="19575" name="Freeform 445"/>
                  <p:cNvSpPr>
                    <a:spLocks/>
                  </p:cNvSpPr>
                  <p:nvPr/>
                </p:nvSpPr>
                <p:spPr bwMode="hidden">
                  <a:xfrm rot="18888116" flipH="1">
                    <a:off x="876" y="2359"/>
                    <a:ext cx="1724" cy="312"/>
                  </a:xfrm>
                  <a:custGeom>
                    <a:avLst/>
                    <a:gdLst>
                      <a:gd name="T0" fmla="*/ 0 w 2736"/>
                      <a:gd name="T1" fmla="*/ 312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576" name="Freeform 446"/>
                  <p:cNvSpPr>
                    <a:spLocks/>
                  </p:cNvSpPr>
                  <p:nvPr/>
                </p:nvSpPr>
                <p:spPr bwMode="hidden">
                  <a:xfrm rot="18888116" flipH="1">
                    <a:off x="419" y="3272"/>
                    <a:ext cx="925" cy="490"/>
                  </a:xfrm>
                  <a:custGeom>
                    <a:avLst/>
                    <a:gdLst>
                      <a:gd name="T0" fmla="*/ 3 w 1769"/>
                      <a:gd name="T1" fmla="*/ 5 h 791"/>
                      <a:gd name="T2" fmla="*/ 254 w 1769"/>
                      <a:gd name="T3" fmla="*/ 35 h 791"/>
                      <a:gd name="T4" fmla="*/ 605 w 1769"/>
                      <a:gd name="T5" fmla="*/ 124 h 791"/>
                      <a:gd name="T6" fmla="*/ 842 w 1769"/>
                      <a:gd name="T7" fmla="*/ 268 h 791"/>
                      <a:gd name="T8" fmla="*/ 918 w 1769"/>
                      <a:gd name="T9" fmla="*/ 377 h 791"/>
                      <a:gd name="T10" fmla="*/ 883 w 1769"/>
                      <a:gd name="T11" fmla="*/ 488 h 791"/>
                      <a:gd name="T12" fmla="*/ 831 w 1769"/>
                      <a:gd name="T13" fmla="*/ 392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501" name="Group 447"/>
                <p:cNvGrpSpPr>
                  <a:grpSpLocks/>
                </p:cNvGrpSpPr>
                <p:nvPr/>
              </p:nvGrpSpPr>
              <p:grpSpPr bwMode="auto">
                <a:xfrm>
                  <a:off x="3142" y="850"/>
                  <a:ext cx="966" cy="522"/>
                  <a:chOff x="-5" y="2196"/>
                  <a:chExt cx="2463" cy="1332"/>
                </a:xfrm>
              </p:grpSpPr>
              <p:sp>
                <p:nvSpPr>
                  <p:cNvPr id="19573" name="Freeform 448"/>
                  <p:cNvSpPr>
                    <a:spLocks/>
                  </p:cNvSpPr>
                  <p:nvPr/>
                </p:nvSpPr>
                <p:spPr bwMode="hidden">
                  <a:xfrm rot="19495919" flipH="1">
                    <a:off x="644" y="2196"/>
                    <a:ext cx="1814" cy="347"/>
                  </a:xfrm>
                  <a:custGeom>
                    <a:avLst/>
                    <a:gdLst>
                      <a:gd name="T0" fmla="*/ 0 w 2736"/>
                      <a:gd name="T1" fmla="*/ 347 h 504"/>
                      <a:gd name="T2" fmla="*/ 573 w 2736"/>
                      <a:gd name="T3" fmla="*/ 116 h 504"/>
                      <a:gd name="T4" fmla="*/ 1178 w 2736"/>
                      <a:gd name="T5" fmla="*/ 17 h 504"/>
                      <a:gd name="T6" fmla="*/ 1814 w 2736"/>
                      <a:gd name="T7" fmla="*/ 17 h 504"/>
                      <a:gd name="T8" fmla="*/ 1803 w 2736"/>
                      <a:gd name="T9" fmla="*/ 71 h 504"/>
                      <a:gd name="T10" fmla="*/ 1170 w 2736"/>
                      <a:gd name="T11" fmla="*/ 71 h 504"/>
                      <a:gd name="T12" fmla="*/ 434 w 2736"/>
                      <a:gd name="T13" fmla="*/ 201 h 504"/>
                      <a:gd name="T14" fmla="*/ 0 w 2736"/>
                      <a:gd name="T15" fmla="*/ 3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574" name="Freeform 449"/>
                  <p:cNvSpPr>
                    <a:spLocks/>
                  </p:cNvSpPr>
                  <p:nvPr/>
                </p:nvSpPr>
                <p:spPr bwMode="hidden">
                  <a:xfrm rot="19495919" flipH="1">
                    <a:off x="-5" y="2983"/>
                    <a:ext cx="974" cy="545"/>
                  </a:xfrm>
                  <a:custGeom>
                    <a:avLst/>
                    <a:gdLst>
                      <a:gd name="T0" fmla="*/ 3 w 1769"/>
                      <a:gd name="T1" fmla="*/ 6 h 791"/>
                      <a:gd name="T2" fmla="*/ 267 w 1769"/>
                      <a:gd name="T3" fmla="*/ 39 h 791"/>
                      <a:gd name="T4" fmla="*/ 637 w 1769"/>
                      <a:gd name="T5" fmla="*/ 138 h 791"/>
                      <a:gd name="T6" fmla="*/ 887 w 1769"/>
                      <a:gd name="T7" fmla="*/ 298 h 791"/>
                      <a:gd name="T8" fmla="*/ 967 w 1769"/>
                      <a:gd name="T9" fmla="*/ 420 h 791"/>
                      <a:gd name="T10" fmla="*/ 930 w 1769"/>
                      <a:gd name="T11" fmla="*/ 542 h 791"/>
                      <a:gd name="T12" fmla="*/ 875 w 1769"/>
                      <a:gd name="T13" fmla="*/ 435 h 791"/>
                      <a:gd name="T14" fmla="*/ 765 w 1769"/>
                      <a:gd name="T15" fmla="*/ 313 h 791"/>
                      <a:gd name="T16" fmla="*/ 611 w 1769"/>
                      <a:gd name="T17" fmla="*/ 204 h 791"/>
                      <a:gd name="T18" fmla="*/ 320 w 1769"/>
                      <a:gd name="T19" fmla="*/ 105 h 791"/>
                      <a:gd name="T20" fmla="*/ 0 w 1769"/>
                      <a:gd name="T21" fmla="*/ 52 h 791"/>
                      <a:gd name="T22" fmla="*/ 3 w 1769"/>
                      <a:gd name="T23" fmla="*/ 6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502" name="Group 450"/>
                <p:cNvGrpSpPr>
                  <a:grpSpLocks/>
                </p:cNvGrpSpPr>
                <p:nvPr/>
              </p:nvGrpSpPr>
              <p:grpSpPr bwMode="auto">
                <a:xfrm>
                  <a:off x="3124" y="777"/>
                  <a:ext cx="971" cy="417"/>
                  <a:chOff x="-52" y="2009"/>
                  <a:chExt cx="2477" cy="1064"/>
                </a:xfrm>
              </p:grpSpPr>
              <p:sp>
                <p:nvSpPr>
                  <p:cNvPr id="19571" name="Freeform 451"/>
                  <p:cNvSpPr>
                    <a:spLocks/>
                  </p:cNvSpPr>
                  <p:nvPr/>
                </p:nvSpPr>
                <p:spPr bwMode="hidden">
                  <a:xfrm rot="20017085" flipH="1">
                    <a:off x="689" y="2009"/>
                    <a:ext cx="1736" cy="304"/>
                  </a:xfrm>
                  <a:custGeom>
                    <a:avLst/>
                    <a:gdLst>
                      <a:gd name="T0" fmla="*/ 0 w 2736"/>
                      <a:gd name="T1" fmla="*/ 304 h 504"/>
                      <a:gd name="T2" fmla="*/ 548 w 2736"/>
                      <a:gd name="T3" fmla="*/ 101 h 504"/>
                      <a:gd name="T4" fmla="*/ 1127 w 2736"/>
                      <a:gd name="T5" fmla="*/ 14 h 504"/>
                      <a:gd name="T6" fmla="*/ 1736 w 2736"/>
                      <a:gd name="T7" fmla="*/ 14 h 504"/>
                      <a:gd name="T8" fmla="*/ 1726 w 2736"/>
                      <a:gd name="T9" fmla="*/ 62 h 504"/>
                      <a:gd name="T10" fmla="*/ 1119 w 2736"/>
                      <a:gd name="T11" fmla="*/ 62 h 504"/>
                      <a:gd name="T12" fmla="*/ 415 w 2736"/>
                      <a:gd name="T13" fmla="*/ 176 h 504"/>
                      <a:gd name="T14" fmla="*/ 0 w 2736"/>
                      <a:gd name="T15" fmla="*/ 3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572" name="Freeform 452"/>
                  <p:cNvSpPr>
                    <a:spLocks/>
                  </p:cNvSpPr>
                  <p:nvPr/>
                </p:nvSpPr>
                <p:spPr bwMode="hidden">
                  <a:xfrm rot="20017085" flipH="1">
                    <a:off x="-52" y="2597"/>
                    <a:ext cx="932" cy="476"/>
                  </a:xfrm>
                  <a:custGeom>
                    <a:avLst/>
                    <a:gdLst>
                      <a:gd name="T0" fmla="*/ 3 w 1769"/>
                      <a:gd name="T1" fmla="*/ 5 h 791"/>
                      <a:gd name="T2" fmla="*/ 256 w 1769"/>
                      <a:gd name="T3" fmla="*/ 34 h 791"/>
                      <a:gd name="T4" fmla="*/ 610 w 1769"/>
                      <a:gd name="T5" fmla="*/ 120 h 791"/>
                      <a:gd name="T6" fmla="*/ 849 w 1769"/>
                      <a:gd name="T7" fmla="*/ 260 h 791"/>
                      <a:gd name="T8" fmla="*/ 925 w 1769"/>
                      <a:gd name="T9" fmla="*/ 366 h 791"/>
                      <a:gd name="T10" fmla="*/ 890 w 1769"/>
                      <a:gd name="T11" fmla="*/ 474 h 791"/>
                      <a:gd name="T12" fmla="*/ 837 w 1769"/>
                      <a:gd name="T13" fmla="*/ 380 h 791"/>
                      <a:gd name="T14" fmla="*/ 732 w 1769"/>
                      <a:gd name="T15" fmla="*/ 273 h 791"/>
                      <a:gd name="T16" fmla="*/ 584 w 1769"/>
                      <a:gd name="T17" fmla="*/ 178 h 791"/>
                      <a:gd name="T18" fmla="*/ 306 w 1769"/>
                      <a:gd name="T19" fmla="*/ 91 h 791"/>
                      <a:gd name="T20" fmla="*/ 0 w 1769"/>
                      <a:gd name="T21" fmla="*/ 46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503" name="Group 453"/>
                <p:cNvGrpSpPr>
                  <a:grpSpLocks/>
                </p:cNvGrpSpPr>
                <p:nvPr/>
              </p:nvGrpSpPr>
              <p:grpSpPr bwMode="auto">
                <a:xfrm>
                  <a:off x="3115" y="700"/>
                  <a:ext cx="969" cy="363"/>
                  <a:chOff x="-74" y="1813"/>
                  <a:chExt cx="2472" cy="927"/>
                </a:xfrm>
              </p:grpSpPr>
              <p:sp>
                <p:nvSpPr>
                  <p:cNvPr id="19569" name="Freeform 454"/>
                  <p:cNvSpPr>
                    <a:spLocks/>
                  </p:cNvSpPr>
                  <p:nvPr/>
                </p:nvSpPr>
                <p:spPr bwMode="hidden">
                  <a:xfrm rot="20519637" flipH="1">
                    <a:off x="721" y="1813"/>
                    <a:ext cx="1677" cy="335"/>
                  </a:xfrm>
                  <a:custGeom>
                    <a:avLst/>
                    <a:gdLst>
                      <a:gd name="T0" fmla="*/ 0 w 2736"/>
                      <a:gd name="T1" fmla="*/ 335 h 504"/>
                      <a:gd name="T2" fmla="*/ 530 w 2736"/>
                      <a:gd name="T3" fmla="*/ 112 h 504"/>
                      <a:gd name="T4" fmla="*/ 1089 w 2736"/>
                      <a:gd name="T5" fmla="*/ 16 h 504"/>
                      <a:gd name="T6" fmla="*/ 1677 w 2736"/>
                      <a:gd name="T7" fmla="*/ 16 h 504"/>
                      <a:gd name="T8" fmla="*/ 1667 w 2736"/>
                      <a:gd name="T9" fmla="*/ 68 h 504"/>
                      <a:gd name="T10" fmla="*/ 1081 w 2736"/>
                      <a:gd name="T11" fmla="*/ 68 h 504"/>
                      <a:gd name="T12" fmla="*/ 401 w 2736"/>
                      <a:gd name="T13" fmla="*/ 194 h 504"/>
                      <a:gd name="T14" fmla="*/ 0 w 2736"/>
                      <a:gd name="T15" fmla="*/ 33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570" name="Freeform 455"/>
                  <p:cNvSpPr>
                    <a:spLocks/>
                  </p:cNvSpPr>
                  <p:nvPr/>
                </p:nvSpPr>
                <p:spPr bwMode="hidden">
                  <a:xfrm rot="20519637" flipH="1">
                    <a:off x="-74" y="2214"/>
                    <a:ext cx="901" cy="526"/>
                  </a:xfrm>
                  <a:custGeom>
                    <a:avLst/>
                    <a:gdLst>
                      <a:gd name="T0" fmla="*/ 3 w 1769"/>
                      <a:gd name="T1" fmla="*/ 5 h 791"/>
                      <a:gd name="T2" fmla="*/ 247 w 1769"/>
                      <a:gd name="T3" fmla="*/ 37 h 791"/>
                      <a:gd name="T4" fmla="*/ 589 w 1769"/>
                      <a:gd name="T5" fmla="*/ 133 h 791"/>
                      <a:gd name="T6" fmla="*/ 821 w 1769"/>
                      <a:gd name="T7" fmla="*/ 287 h 791"/>
                      <a:gd name="T8" fmla="*/ 894 w 1769"/>
                      <a:gd name="T9" fmla="*/ 405 h 791"/>
                      <a:gd name="T10" fmla="*/ 860 w 1769"/>
                      <a:gd name="T11" fmla="*/ 523 h 791"/>
                      <a:gd name="T12" fmla="*/ 809 w 1769"/>
                      <a:gd name="T13" fmla="*/ 420 h 791"/>
                      <a:gd name="T14" fmla="*/ 707 w 1769"/>
                      <a:gd name="T15" fmla="*/ 302 h 791"/>
                      <a:gd name="T16" fmla="*/ 565 w 1769"/>
                      <a:gd name="T17" fmla="*/ 197 h 791"/>
                      <a:gd name="T18" fmla="*/ 296 w 1769"/>
                      <a:gd name="T19" fmla="*/ 101 h 791"/>
                      <a:gd name="T20" fmla="*/ 0 w 1769"/>
                      <a:gd name="T21" fmla="*/ 51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504" name="Group 456"/>
                <p:cNvGrpSpPr>
                  <a:grpSpLocks/>
                </p:cNvGrpSpPr>
                <p:nvPr/>
              </p:nvGrpSpPr>
              <p:grpSpPr bwMode="auto">
                <a:xfrm>
                  <a:off x="3153" y="613"/>
                  <a:ext cx="918" cy="257"/>
                  <a:chOff x="22" y="1591"/>
                  <a:chExt cx="2342" cy="657"/>
                </a:xfrm>
              </p:grpSpPr>
              <p:sp>
                <p:nvSpPr>
                  <p:cNvPr id="19567" name="Freeform 457"/>
                  <p:cNvSpPr>
                    <a:spLocks/>
                  </p:cNvSpPr>
                  <p:nvPr/>
                </p:nvSpPr>
                <p:spPr bwMode="hidden">
                  <a:xfrm rot="21136207" flipH="1">
                    <a:off x="819" y="1591"/>
                    <a:ext cx="1545" cy="312"/>
                  </a:xfrm>
                  <a:custGeom>
                    <a:avLst/>
                    <a:gdLst>
                      <a:gd name="T0" fmla="*/ 0 w 2736"/>
                      <a:gd name="T1" fmla="*/ 312 h 504"/>
                      <a:gd name="T2" fmla="*/ 488 w 2736"/>
                      <a:gd name="T3" fmla="*/ 104 h 504"/>
                      <a:gd name="T4" fmla="*/ 1003 w 2736"/>
                      <a:gd name="T5" fmla="*/ 15 h 504"/>
                      <a:gd name="T6" fmla="*/ 1545 w 2736"/>
                      <a:gd name="T7" fmla="*/ 15 h 504"/>
                      <a:gd name="T8" fmla="*/ 1536 w 2736"/>
                      <a:gd name="T9" fmla="*/ 64 h 504"/>
                      <a:gd name="T10" fmla="*/ 996 w 2736"/>
                      <a:gd name="T11" fmla="*/ 64 h 504"/>
                      <a:gd name="T12" fmla="*/ 369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568" name="Freeform 458"/>
                  <p:cNvSpPr>
                    <a:spLocks/>
                  </p:cNvSpPr>
                  <p:nvPr/>
                </p:nvSpPr>
                <p:spPr bwMode="hidden">
                  <a:xfrm rot="21136207" flipH="1">
                    <a:off x="22" y="1759"/>
                    <a:ext cx="830" cy="489"/>
                  </a:xfrm>
                  <a:custGeom>
                    <a:avLst/>
                    <a:gdLst>
                      <a:gd name="T0" fmla="*/ 2 w 1769"/>
                      <a:gd name="T1" fmla="*/ 5 h 791"/>
                      <a:gd name="T2" fmla="*/ 228 w 1769"/>
                      <a:gd name="T3" fmla="*/ 35 h 791"/>
                      <a:gd name="T4" fmla="*/ 543 w 1769"/>
                      <a:gd name="T5" fmla="*/ 124 h 791"/>
                      <a:gd name="T6" fmla="*/ 756 w 1769"/>
                      <a:gd name="T7" fmla="*/ 267 h 791"/>
                      <a:gd name="T8" fmla="*/ 824 w 1769"/>
                      <a:gd name="T9" fmla="*/ 376 h 791"/>
                      <a:gd name="T10" fmla="*/ 792 w 1769"/>
                      <a:gd name="T11" fmla="*/ 487 h 791"/>
                      <a:gd name="T12" fmla="*/ 746 w 1769"/>
                      <a:gd name="T13" fmla="*/ 391 h 791"/>
                      <a:gd name="T14" fmla="*/ 652 w 1769"/>
                      <a:gd name="T15" fmla="*/ 281 h 791"/>
                      <a:gd name="T16" fmla="*/ 520 w 1769"/>
                      <a:gd name="T17" fmla="*/ 183 h 791"/>
                      <a:gd name="T18" fmla="*/ 273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505" name="Group 459"/>
                <p:cNvGrpSpPr>
                  <a:grpSpLocks/>
                </p:cNvGrpSpPr>
                <p:nvPr/>
              </p:nvGrpSpPr>
              <p:grpSpPr bwMode="auto">
                <a:xfrm>
                  <a:off x="3218" y="556"/>
                  <a:ext cx="843" cy="134"/>
                  <a:chOff x="189" y="1446"/>
                  <a:chExt cx="2150" cy="343"/>
                </a:xfrm>
              </p:grpSpPr>
              <p:sp>
                <p:nvSpPr>
                  <p:cNvPr id="19565" name="Freeform 460"/>
                  <p:cNvSpPr>
                    <a:spLocks/>
                  </p:cNvSpPr>
                  <p:nvPr/>
                </p:nvSpPr>
                <p:spPr bwMode="hidden">
                  <a:xfrm rot="84182" flipH="1">
                    <a:off x="935" y="1466"/>
                    <a:ext cx="1404" cy="219"/>
                  </a:xfrm>
                  <a:custGeom>
                    <a:avLst/>
                    <a:gdLst>
                      <a:gd name="T0" fmla="*/ 0 w 2736"/>
                      <a:gd name="T1" fmla="*/ 219 h 504"/>
                      <a:gd name="T2" fmla="*/ 443 w 2736"/>
                      <a:gd name="T3" fmla="*/ 73 h 504"/>
                      <a:gd name="T4" fmla="*/ 911 w 2736"/>
                      <a:gd name="T5" fmla="*/ 10 h 504"/>
                      <a:gd name="T6" fmla="*/ 1404 w 2736"/>
                      <a:gd name="T7" fmla="*/ 10 h 504"/>
                      <a:gd name="T8" fmla="*/ 1396 w 2736"/>
                      <a:gd name="T9" fmla="*/ 45 h 504"/>
                      <a:gd name="T10" fmla="*/ 905 w 2736"/>
                      <a:gd name="T11" fmla="*/ 45 h 504"/>
                      <a:gd name="T12" fmla="*/ 336 w 2736"/>
                      <a:gd name="T13" fmla="*/ 127 h 504"/>
                      <a:gd name="T14" fmla="*/ 0 w 2736"/>
                      <a:gd name="T15" fmla="*/ 21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566" name="Freeform 461"/>
                  <p:cNvSpPr>
                    <a:spLocks/>
                  </p:cNvSpPr>
                  <p:nvPr/>
                </p:nvSpPr>
                <p:spPr bwMode="hidden">
                  <a:xfrm rot="84182" flipH="1">
                    <a:off x="189" y="1446"/>
                    <a:ext cx="754" cy="343"/>
                  </a:xfrm>
                  <a:custGeom>
                    <a:avLst/>
                    <a:gdLst>
                      <a:gd name="T0" fmla="*/ 2 w 1769"/>
                      <a:gd name="T1" fmla="*/ 3 h 791"/>
                      <a:gd name="T2" fmla="*/ 207 w 1769"/>
                      <a:gd name="T3" fmla="*/ 24 h 791"/>
                      <a:gd name="T4" fmla="*/ 493 w 1769"/>
                      <a:gd name="T5" fmla="*/ 87 h 791"/>
                      <a:gd name="T6" fmla="*/ 687 w 1769"/>
                      <a:gd name="T7" fmla="*/ 187 h 791"/>
                      <a:gd name="T8" fmla="*/ 748 w 1769"/>
                      <a:gd name="T9" fmla="*/ 264 h 791"/>
                      <a:gd name="T10" fmla="*/ 720 w 1769"/>
                      <a:gd name="T11" fmla="*/ 341 h 791"/>
                      <a:gd name="T12" fmla="*/ 677 w 1769"/>
                      <a:gd name="T13" fmla="*/ 274 h 791"/>
                      <a:gd name="T14" fmla="*/ 592 w 1769"/>
                      <a:gd name="T15" fmla="*/ 197 h 791"/>
                      <a:gd name="T16" fmla="*/ 473 w 1769"/>
                      <a:gd name="T17" fmla="*/ 128 h 791"/>
                      <a:gd name="T18" fmla="*/ 248 w 1769"/>
                      <a:gd name="T19" fmla="*/ 66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506" name="Group 462"/>
                <p:cNvGrpSpPr>
                  <a:grpSpLocks/>
                </p:cNvGrpSpPr>
                <p:nvPr/>
              </p:nvGrpSpPr>
              <p:grpSpPr bwMode="auto">
                <a:xfrm>
                  <a:off x="3342" y="418"/>
                  <a:ext cx="737" cy="167"/>
                  <a:chOff x="505" y="1094"/>
                  <a:chExt cx="1879" cy="427"/>
                </a:xfrm>
              </p:grpSpPr>
              <p:sp>
                <p:nvSpPr>
                  <p:cNvPr id="19563" name="Freeform 463"/>
                  <p:cNvSpPr>
                    <a:spLocks/>
                  </p:cNvSpPr>
                  <p:nvPr/>
                </p:nvSpPr>
                <p:spPr bwMode="hidden">
                  <a:xfrm rot="802576" flipH="1">
                    <a:off x="1151" y="1306"/>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564" name="Freeform 464"/>
                  <p:cNvSpPr>
                    <a:spLocks/>
                  </p:cNvSpPr>
                  <p:nvPr/>
                </p:nvSpPr>
                <p:spPr bwMode="hidden">
                  <a:xfrm rot="802576" flipH="1">
                    <a:off x="505" y="1094"/>
                    <a:ext cx="662" cy="338"/>
                  </a:xfrm>
                  <a:custGeom>
                    <a:avLst/>
                    <a:gdLst>
                      <a:gd name="T0" fmla="*/ 2 w 1769"/>
                      <a:gd name="T1" fmla="*/ 3 h 791"/>
                      <a:gd name="T2" fmla="*/ 181 w 1769"/>
                      <a:gd name="T3" fmla="*/ 24 h 791"/>
                      <a:gd name="T4" fmla="*/ 433 w 1769"/>
                      <a:gd name="T5" fmla="*/ 85 h 791"/>
                      <a:gd name="T6" fmla="*/ 603 w 1769"/>
                      <a:gd name="T7" fmla="*/ 185 h 791"/>
                      <a:gd name="T8" fmla="*/ 657 w 1769"/>
                      <a:gd name="T9" fmla="*/ 260 h 791"/>
                      <a:gd name="T10" fmla="*/ 632 w 1769"/>
                      <a:gd name="T11" fmla="*/ 336 h 791"/>
                      <a:gd name="T12" fmla="*/ 595 w 1769"/>
                      <a:gd name="T13" fmla="*/ 270 h 791"/>
                      <a:gd name="T14" fmla="*/ 520 w 1769"/>
                      <a:gd name="T15" fmla="*/ 194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507" name="Group 465"/>
                <p:cNvGrpSpPr>
                  <a:grpSpLocks/>
                </p:cNvGrpSpPr>
                <p:nvPr/>
              </p:nvGrpSpPr>
              <p:grpSpPr bwMode="auto">
                <a:xfrm>
                  <a:off x="3386" y="341"/>
                  <a:ext cx="725" cy="218"/>
                  <a:chOff x="616" y="899"/>
                  <a:chExt cx="1850" cy="554"/>
                </a:xfrm>
              </p:grpSpPr>
              <p:sp>
                <p:nvSpPr>
                  <p:cNvPr id="19561" name="Freeform 466"/>
                  <p:cNvSpPr>
                    <a:spLocks/>
                  </p:cNvSpPr>
                  <p:nvPr/>
                </p:nvSpPr>
                <p:spPr bwMode="hidden">
                  <a:xfrm rot="1277471" flipH="1">
                    <a:off x="1233" y="1238"/>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562" name="Freeform 467"/>
                  <p:cNvSpPr>
                    <a:spLocks/>
                  </p:cNvSpPr>
                  <p:nvPr/>
                </p:nvSpPr>
                <p:spPr bwMode="hidden">
                  <a:xfrm rot="1277471" flipH="1">
                    <a:off x="616" y="899"/>
                    <a:ext cx="662" cy="338"/>
                  </a:xfrm>
                  <a:custGeom>
                    <a:avLst/>
                    <a:gdLst>
                      <a:gd name="T0" fmla="*/ 2 w 1769"/>
                      <a:gd name="T1" fmla="*/ 3 h 791"/>
                      <a:gd name="T2" fmla="*/ 181 w 1769"/>
                      <a:gd name="T3" fmla="*/ 24 h 791"/>
                      <a:gd name="T4" fmla="*/ 433 w 1769"/>
                      <a:gd name="T5" fmla="*/ 85 h 791"/>
                      <a:gd name="T6" fmla="*/ 603 w 1769"/>
                      <a:gd name="T7" fmla="*/ 185 h 791"/>
                      <a:gd name="T8" fmla="*/ 657 w 1769"/>
                      <a:gd name="T9" fmla="*/ 260 h 791"/>
                      <a:gd name="T10" fmla="*/ 632 w 1769"/>
                      <a:gd name="T11" fmla="*/ 336 h 791"/>
                      <a:gd name="T12" fmla="*/ 595 w 1769"/>
                      <a:gd name="T13" fmla="*/ 270 h 791"/>
                      <a:gd name="T14" fmla="*/ 520 w 1769"/>
                      <a:gd name="T15" fmla="*/ 194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508" name="Group 468"/>
                <p:cNvGrpSpPr>
                  <a:grpSpLocks/>
                </p:cNvGrpSpPr>
                <p:nvPr/>
              </p:nvGrpSpPr>
              <p:grpSpPr bwMode="auto">
                <a:xfrm>
                  <a:off x="3472" y="231"/>
                  <a:ext cx="693" cy="291"/>
                  <a:chOff x="3472" y="231"/>
                  <a:chExt cx="693" cy="291"/>
                </a:xfrm>
              </p:grpSpPr>
              <p:sp>
                <p:nvSpPr>
                  <p:cNvPr id="19559" name="Freeform 469"/>
                  <p:cNvSpPr>
                    <a:spLocks/>
                  </p:cNvSpPr>
                  <p:nvPr/>
                </p:nvSpPr>
                <p:spPr bwMode="hidden">
                  <a:xfrm rot="2028410" flipH="1">
                    <a:off x="3681" y="438"/>
                    <a:ext cx="484" cy="84"/>
                  </a:xfrm>
                  <a:custGeom>
                    <a:avLst/>
                    <a:gdLst>
                      <a:gd name="T0" fmla="*/ 0 w 2736"/>
                      <a:gd name="T1" fmla="*/ 84 h 504"/>
                      <a:gd name="T2" fmla="*/ 153 w 2736"/>
                      <a:gd name="T3" fmla="*/ 28 h 504"/>
                      <a:gd name="T4" fmla="*/ 314 w 2736"/>
                      <a:gd name="T5" fmla="*/ 4 h 504"/>
                      <a:gd name="T6" fmla="*/ 484 w 2736"/>
                      <a:gd name="T7" fmla="*/ 4 h 504"/>
                      <a:gd name="T8" fmla="*/ 481 w 2736"/>
                      <a:gd name="T9" fmla="*/ 17 h 504"/>
                      <a:gd name="T10" fmla="*/ 312 w 2736"/>
                      <a:gd name="T11" fmla="*/ 17 h 504"/>
                      <a:gd name="T12" fmla="*/ 116 w 2736"/>
                      <a:gd name="T13" fmla="*/ 49 h 504"/>
                      <a:gd name="T14" fmla="*/ 0 w 2736"/>
                      <a:gd name="T15" fmla="*/ 8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560" name="Freeform 470"/>
                  <p:cNvSpPr>
                    <a:spLocks/>
                  </p:cNvSpPr>
                  <p:nvPr/>
                </p:nvSpPr>
                <p:spPr bwMode="hidden">
                  <a:xfrm rot="2028410" flipH="1">
                    <a:off x="3472" y="231"/>
                    <a:ext cx="260" cy="132"/>
                  </a:xfrm>
                  <a:custGeom>
                    <a:avLst/>
                    <a:gdLst>
                      <a:gd name="T0" fmla="*/ 1 w 1769"/>
                      <a:gd name="T1" fmla="*/ 1 h 791"/>
                      <a:gd name="T2" fmla="*/ 71 w 1769"/>
                      <a:gd name="T3" fmla="*/ 9 h 791"/>
                      <a:gd name="T4" fmla="*/ 170 w 1769"/>
                      <a:gd name="T5" fmla="*/ 33 h 791"/>
                      <a:gd name="T6" fmla="*/ 237 w 1769"/>
                      <a:gd name="T7" fmla="*/ 72 h 791"/>
                      <a:gd name="T8" fmla="*/ 258 w 1769"/>
                      <a:gd name="T9" fmla="*/ 102 h 791"/>
                      <a:gd name="T10" fmla="*/ 248 w 1769"/>
                      <a:gd name="T11" fmla="*/ 131 h 791"/>
                      <a:gd name="T12" fmla="*/ 234 w 1769"/>
                      <a:gd name="T13" fmla="*/ 105 h 791"/>
                      <a:gd name="T14" fmla="*/ 204 w 1769"/>
                      <a:gd name="T15" fmla="*/ 76 h 791"/>
                      <a:gd name="T16" fmla="*/ 163 w 1769"/>
                      <a:gd name="T17" fmla="*/ 49 h 791"/>
                      <a:gd name="T18" fmla="*/ 85 w 1769"/>
                      <a:gd name="T19" fmla="*/ 25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509" name="Group 471"/>
                <p:cNvGrpSpPr>
                  <a:grpSpLocks/>
                </p:cNvGrpSpPr>
                <p:nvPr/>
              </p:nvGrpSpPr>
              <p:grpSpPr bwMode="auto">
                <a:xfrm>
                  <a:off x="3554" y="118"/>
                  <a:ext cx="664" cy="349"/>
                  <a:chOff x="3554" y="118"/>
                  <a:chExt cx="664" cy="349"/>
                </a:xfrm>
              </p:grpSpPr>
              <p:sp>
                <p:nvSpPr>
                  <p:cNvPr id="19557" name="Freeform 472"/>
                  <p:cNvSpPr>
                    <a:spLocks/>
                  </p:cNvSpPr>
                  <p:nvPr/>
                </p:nvSpPr>
                <p:spPr bwMode="hidden">
                  <a:xfrm rot="2664424" flipH="1">
                    <a:off x="3727" y="383"/>
                    <a:ext cx="491" cy="84"/>
                  </a:xfrm>
                  <a:custGeom>
                    <a:avLst/>
                    <a:gdLst>
                      <a:gd name="T0" fmla="*/ 0 w 2736"/>
                      <a:gd name="T1" fmla="*/ 84 h 504"/>
                      <a:gd name="T2" fmla="*/ 155 w 2736"/>
                      <a:gd name="T3" fmla="*/ 28 h 504"/>
                      <a:gd name="T4" fmla="*/ 319 w 2736"/>
                      <a:gd name="T5" fmla="*/ 4 h 504"/>
                      <a:gd name="T6" fmla="*/ 491 w 2736"/>
                      <a:gd name="T7" fmla="*/ 4 h 504"/>
                      <a:gd name="T8" fmla="*/ 488 w 2736"/>
                      <a:gd name="T9" fmla="*/ 17 h 504"/>
                      <a:gd name="T10" fmla="*/ 317 w 2736"/>
                      <a:gd name="T11" fmla="*/ 17 h 504"/>
                      <a:gd name="T12" fmla="*/ 117 w 2736"/>
                      <a:gd name="T13" fmla="*/ 49 h 504"/>
                      <a:gd name="T14" fmla="*/ 0 w 2736"/>
                      <a:gd name="T15" fmla="*/ 8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558" name="Freeform 473"/>
                  <p:cNvSpPr>
                    <a:spLocks/>
                  </p:cNvSpPr>
                  <p:nvPr/>
                </p:nvSpPr>
                <p:spPr bwMode="hidden">
                  <a:xfrm rot="2664424" flipH="1">
                    <a:off x="3554" y="118"/>
                    <a:ext cx="264" cy="132"/>
                  </a:xfrm>
                  <a:custGeom>
                    <a:avLst/>
                    <a:gdLst>
                      <a:gd name="T0" fmla="*/ 1 w 1769"/>
                      <a:gd name="T1" fmla="*/ 1 h 791"/>
                      <a:gd name="T2" fmla="*/ 72 w 1769"/>
                      <a:gd name="T3" fmla="*/ 9 h 791"/>
                      <a:gd name="T4" fmla="*/ 173 w 1769"/>
                      <a:gd name="T5" fmla="*/ 33 h 791"/>
                      <a:gd name="T6" fmla="*/ 240 w 1769"/>
                      <a:gd name="T7" fmla="*/ 72 h 791"/>
                      <a:gd name="T8" fmla="*/ 262 w 1769"/>
                      <a:gd name="T9" fmla="*/ 102 h 791"/>
                      <a:gd name="T10" fmla="*/ 252 w 1769"/>
                      <a:gd name="T11" fmla="*/ 131 h 791"/>
                      <a:gd name="T12" fmla="*/ 237 w 1769"/>
                      <a:gd name="T13" fmla="*/ 105 h 791"/>
                      <a:gd name="T14" fmla="*/ 207 w 1769"/>
                      <a:gd name="T15" fmla="*/ 76 h 791"/>
                      <a:gd name="T16" fmla="*/ 166 w 1769"/>
                      <a:gd name="T17" fmla="*/ 49 h 791"/>
                      <a:gd name="T18" fmla="*/ 87 w 1769"/>
                      <a:gd name="T19" fmla="*/ 25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510" name="Group 474"/>
                <p:cNvGrpSpPr>
                  <a:grpSpLocks/>
                </p:cNvGrpSpPr>
                <p:nvPr/>
              </p:nvGrpSpPr>
              <p:grpSpPr bwMode="auto">
                <a:xfrm>
                  <a:off x="3784" y="30"/>
                  <a:ext cx="305" cy="593"/>
                  <a:chOff x="1633" y="104"/>
                  <a:chExt cx="778" cy="1512"/>
                </a:xfrm>
              </p:grpSpPr>
              <p:sp>
                <p:nvSpPr>
                  <p:cNvPr id="19555" name="Freeform 475"/>
                  <p:cNvSpPr>
                    <a:spLocks/>
                  </p:cNvSpPr>
                  <p:nvPr/>
                </p:nvSpPr>
                <p:spPr bwMode="hidden">
                  <a:xfrm rot="3473776" flipH="1">
                    <a:off x="1754" y="958"/>
                    <a:ext cx="1100" cy="215"/>
                  </a:xfrm>
                  <a:custGeom>
                    <a:avLst/>
                    <a:gdLst>
                      <a:gd name="T0" fmla="*/ 0 w 2736"/>
                      <a:gd name="T1" fmla="*/ 215 h 504"/>
                      <a:gd name="T2" fmla="*/ 347 w 2736"/>
                      <a:gd name="T3" fmla="*/ 72 h 504"/>
                      <a:gd name="T4" fmla="*/ 714 w 2736"/>
                      <a:gd name="T5" fmla="*/ 10 h 504"/>
                      <a:gd name="T6" fmla="*/ 1100 w 2736"/>
                      <a:gd name="T7" fmla="*/ 10 h 504"/>
                      <a:gd name="T8" fmla="*/ 1094 w 2736"/>
                      <a:gd name="T9" fmla="*/ 44 h 504"/>
                      <a:gd name="T10" fmla="*/ 709 w 2736"/>
                      <a:gd name="T11" fmla="*/ 44 h 504"/>
                      <a:gd name="T12" fmla="*/ 263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556" name="Freeform 476"/>
                  <p:cNvSpPr>
                    <a:spLocks/>
                  </p:cNvSpPr>
                  <p:nvPr/>
                </p:nvSpPr>
                <p:spPr bwMode="hidden">
                  <a:xfrm rot="3473776" flipH="1">
                    <a:off x="1506" y="231"/>
                    <a:ext cx="591" cy="338"/>
                  </a:xfrm>
                  <a:custGeom>
                    <a:avLst/>
                    <a:gdLst>
                      <a:gd name="T0" fmla="*/ 2 w 1769"/>
                      <a:gd name="T1" fmla="*/ 3 h 791"/>
                      <a:gd name="T2" fmla="*/ 162 w 1769"/>
                      <a:gd name="T3" fmla="*/ 24 h 791"/>
                      <a:gd name="T4" fmla="*/ 387 w 1769"/>
                      <a:gd name="T5" fmla="*/ 85 h 791"/>
                      <a:gd name="T6" fmla="*/ 538 w 1769"/>
                      <a:gd name="T7" fmla="*/ 185 h 791"/>
                      <a:gd name="T8" fmla="*/ 587 w 1769"/>
                      <a:gd name="T9" fmla="*/ 260 h 791"/>
                      <a:gd name="T10" fmla="*/ 564 w 1769"/>
                      <a:gd name="T11" fmla="*/ 336 h 791"/>
                      <a:gd name="T12" fmla="*/ 531 w 1769"/>
                      <a:gd name="T13" fmla="*/ 270 h 791"/>
                      <a:gd name="T14" fmla="*/ 464 w 1769"/>
                      <a:gd name="T15" fmla="*/ 194 h 791"/>
                      <a:gd name="T16" fmla="*/ 371 w 1769"/>
                      <a:gd name="T17" fmla="*/ 126 h 791"/>
                      <a:gd name="T18" fmla="*/ 194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511" name="Group 477"/>
                <p:cNvGrpSpPr>
                  <a:grpSpLocks/>
                </p:cNvGrpSpPr>
                <p:nvPr/>
              </p:nvGrpSpPr>
              <p:grpSpPr bwMode="auto">
                <a:xfrm>
                  <a:off x="3903" y="0"/>
                  <a:ext cx="248" cy="601"/>
                  <a:chOff x="1935" y="28"/>
                  <a:chExt cx="634" cy="1534"/>
                </a:xfrm>
              </p:grpSpPr>
              <p:sp>
                <p:nvSpPr>
                  <p:cNvPr id="19553" name="Freeform 478"/>
                  <p:cNvSpPr>
                    <a:spLocks/>
                  </p:cNvSpPr>
                  <p:nvPr/>
                </p:nvSpPr>
                <p:spPr bwMode="hidden">
                  <a:xfrm rot="4126480" flipH="1">
                    <a:off x="1931" y="924"/>
                    <a:ext cx="1061" cy="215"/>
                  </a:xfrm>
                  <a:custGeom>
                    <a:avLst/>
                    <a:gdLst>
                      <a:gd name="T0" fmla="*/ 0 w 2736"/>
                      <a:gd name="T1" fmla="*/ 215 h 504"/>
                      <a:gd name="T2" fmla="*/ 335 w 2736"/>
                      <a:gd name="T3" fmla="*/ 72 h 504"/>
                      <a:gd name="T4" fmla="*/ 689 w 2736"/>
                      <a:gd name="T5" fmla="*/ 10 h 504"/>
                      <a:gd name="T6" fmla="*/ 1061 w 2736"/>
                      <a:gd name="T7" fmla="*/ 10 h 504"/>
                      <a:gd name="T8" fmla="*/ 1055 w 2736"/>
                      <a:gd name="T9" fmla="*/ 44 h 504"/>
                      <a:gd name="T10" fmla="*/ 684 w 2736"/>
                      <a:gd name="T11" fmla="*/ 44 h 504"/>
                      <a:gd name="T12" fmla="*/ 254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554" name="Freeform 479"/>
                  <p:cNvSpPr>
                    <a:spLocks/>
                  </p:cNvSpPr>
                  <p:nvPr/>
                </p:nvSpPr>
                <p:spPr bwMode="hidden">
                  <a:xfrm rot="4126480" flipH="1">
                    <a:off x="1819" y="144"/>
                    <a:ext cx="570" cy="338"/>
                  </a:xfrm>
                  <a:custGeom>
                    <a:avLst/>
                    <a:gdLst>
                      <a:gd name="T0" fmla="*/ 2 w 1769"/>
                      <a:gd name="T1" fmla="*/ 3 h 791"/>
                      <a:gd name="T2" fmla="*/ 156 w 1769"/>
                      <a:gd name="T3" fmla="*/ 24 h 791"/>
                      <a:gd name="T4" fmla="*/ 373 w 1769"/>
                      <a:gd name="T5" fmla="*/ 85 h 791"/>
                      <a:gd name="T6" fmla="*/ 519 w 1769"/>
                      <a:gd name="T7" fmla="*/ 185 h 791"/>
                      <a:gd name="T8" fmla="*/ 566 w 1769"/>
                      <a:gd name="T9" fmla="*/ 260 h 791"/>
                      <a:gd name="T10" fmla="*/ 544 w 1769"/>
                      <a:gd name="T11" fmla="*/ 336 h 791"/>
                      <a:gd name="T12" fmla="*/ 512 w 1769"/>
                      <a:gd name="T13" fmla="*/ 270 h 791"/>
                      <a:gd name="T14" fmla="*/ 448 w 1769"/>
                      <a:gd name="T15" fmla="*/ 194 h 791"/>
                      <a:gd name="T16" fmla="*/ 357 w 1769"/>
                      <a:gd name="T17" fmla="*/ 126 h 791"/>
                      <a:gd name="T18" fmla="*/ 18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512" name="Group 480"/>
                <p:cNvGrpSpPr>
                  <a:grpSpLocks/>
                </p:cNvGrpSpPr>
                <p:nvPr/>
              </p:nvGrpSpPr>
              <p:grpSpPr bwMode="auto">
                <a:xfrm>
                  <a:off x="4251" y="252"/>
                  <a:ext cx="723" cy="222"/>
                  <a:chOff x="2822" y="672"/>
                  <a:chExt cx="1845" cy="566"/>
                </a:xfrm>
              </p:grpSpPr>
              <p:sp>
                <p:nvSpPr>
                  <p:cNvPr id="19551" name="Freeform 481"/>
                  <p:cNvSpPr>
                    <a:spLocks/>
                  </p:cNvSpPr>
                  <p:nvPr/>
                </p:nvSpPr>
                <p:spPr bwMode="hidden">
                  <a:xfrm rot="-1325434">
                    <a:off x="2822" y="1023"/>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552" name="Freeform 482"/>
                  <p:cNvSpPr>
                    <a:spLocks/>
                  </p:cNvSpPr>
                  <p:nvPr/>
                </p:nvSpPr>
                <p:spPr bwMode="hidden">
                  <a:xfrm rot="-1325434">
                    <a:off x="4005" y="672"/>
                    <a:ext cx="662" cy="338"/>
                  </a:xfrm>
                  <a:custGeom>
                    <a:avLst/>
                    <a:gdLst>
                      <a:gd name="T0" fmla="*/ 2 w 1769"/>
                      <a:gd name="T1" fmla="*/ 3 h 791"/>
                      <a:gd name="T2" fmla="*/ 181 w 1769"/>
                      <a:gd name="T3" fmla="*/ 24 h 791"/>
                      <a:gd name="T4" fmla="*/ 433 w 1769"/>
                      <a:gd name="T5" fmla="*/ 85 h 791"/>
                      <a:gd name="T6" fmla="*/ 603 w 1769"/>
                      <a:gd name="T7" fmla="*/ 185 h 791"/>
                      <a:gd name="T8" fmla="*/ 657 w 1769"/>
                      <a:gd name="T9" fmla="*/ 260 h 791"/>
                      <a:gd name="T10" fmla="*/ 632 w 1769"/>
                      <a:gd name="T11" fmla="*/ 336 h 791"/>
                      <a:gd name="T12" fmla="*/ 595 w 1769"/>
                      <a:gd name="T13" fmla="*/ 270 h 791"/>
                      <a:gd name="T14" fmla="*/ 520 w 1769"/>
                      <a:gd name="T15" fmla="*/ 194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513" name="Group 483"/>
                <p:cNvGrpSpPr>
                  <a:grpSpLocks/>
                </p:cNvGrpSpPr>
                <p:nvPr/>
              </p:nvGrpSpPr>
              <p:grpSpPr bwMode="auto">
                <a:xfrm>
                  <a:off x="4196" y="163"/>
                  <a:ext cx="699" cy="282"/>
                  <a:chOff x="2683" y="445"/>
                  <a:chExt cx="1781" cy="717"/>
                </a:xfrm>
              </p:grpSpPr>
              <p:sp>
                <p:nvSpPr>
                  <p:cNvPr id="19549" name="Freeform 484"/>
                  <p:cNvSpPr>
                    <a:spLocks/>
                  </p:cNvSpPr>
                  <p:nvPr/>
                </p:nvSpPr>
                <p:spPr bwMode="hidden">
                  <a:xfrm rot="-1921064">
                    <a:off x="2683" y="947"/>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550" name="Freeform 485"/>
                  <p:cNvSpPr>
                    <a:spLocks/>
                  </p:cNvSpPr>
                  <p:nvPr/>
                </p:nvSpPr>
                <p:spPr bwMode="hidden">
                  <a:xfrm rot="-1921064">
                    <a:off x="3802" y="445"/>
                    <a:ext cx="662" cy="338"/>
                  </a:xfrm>
                  <a:custGeom>
                    <a:avLst/>
                    <a:gdLst>
                      <a:gd name="T0" fmla="*/ 2 w 1769"/>
                      <a:gd name="T1" fmla="*/ 3 h 791"/>
                      <a:gd name="T2" fmla="*/ 181 w 1769"/>
                      <a:gd name="T3" fmla="*/ 24 h 791"/>
                      <a:gd name="T4" fmla="*/ 433 w 1769"/>
                      <a:gd name="T5" fmla="*/ 85 h 791"/>
                      <a:gd name="T6" fmla="*/ 603 w 1769"/>
                      <a:gd name="T7" fmla="*/ 185 h 791"/>
                      <a:gd name="T8" fmla="*/ 657 w 1769"/>
                      <a:gd name="T9" fmla="*/ 260 h 791"/>
                      <a:gd name="T10" fmla="*/ 632 w 1769"/>
                      <a:gd name="T11" fmla="*/ 336 h 791"/>
                      <a:gd name="T12" fmla="*/ 595 w 1769"/>
                      <a:gd name="T13" fmla="*/ 270 h 791"/>
                      <a:gd name="T14" fmla="*/ 520 w 1769"/>
                      <a:gd name="T15" fmla="*/ 194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sp>
              <p:nvSpPr>
                <p:cNvPr id="19514" name="Freeform 486"/>
                <p:cNvSpPr>
                  <a:spLocks/>
                </p:cNvSpPr>
                <p:nvPr/>
              </p:nvSpPr>
              <p:spPr bwMode="hidden">
                <a:xfrm rot="4578755" flipH="1">
                  <a:off x="3968" y="372"/>
                  <a:ext cx="403" cy="57"/>
                </a:xfrm>
                <a:custGeom>
                  <a:avLst/>
                  <a:gdLst>
                    <a:gd name="T0" fmla="*/ 0 w 2736"/>
                    <a:gd name="T1" fmla="*/ 57 h 504"/>
                    <a:gd name="T2" fmla="*/ 127 w 2736"/>
                    <a:gd name="T3" fmla="*/ 19 h 504"/>
                    <a:gd name="T4" fmla="*/ 262 w 2736"/>
                    <a:gd name="T5" fmla="*/ 3 h 504"/>
                    <a:gd name="T6" fmla="*/ 403 w 2736"/>
                    <a:gd name="T7" fmla="*/ 3 h 504"/>
                    <a:gd name="T8" fmla="*/ 401 w 2736"/>
                    <a:gd name="T9" fmla="*/ 12 h 504"/>
                    <a:gd name="T10" fmla="*/ 260 w 2736"/>
                    <a:gd name="T11" fmla="*/ 12 h 504"/>
                    <a:gd name="T12" fmla="*/ 96 w 2736"/>
                    <a:gd name="T13" fmla="*/ 33 h 504"/>
                    <a:gd name="T14" fmla="*/ 0 w 2736"/>
                    <a:gd name="T15" fmla="*/ 5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515" name="Freeform 487"/>
                <p:cNvSpPr>
                  <a:spLocks/>
                </p:cNvSpPr>
                <p:nvPr/>
              </p:nvSpPr>
              <p:spPr bwMode="hidden">
                <a:xfrm rot="4578755" flipH="1">
                  <a:off x="3977" y="77"/>
                  <a:ext cx="216" cy="90"/>
                </a:xfrm>
                <a:custGeom>
                  <a:avLst/>
                  <a:gdLst>
                    <a:gd name="T0" fmla="*/ 1 w 1769"/>
                    <a:gd name="T1" fmla="*/ 1 h 791"/>
                    <a:gd name="T2" fmla="*/ 59 w 1769"/>
                    <a:gd name="T3" fmla="*/ 6 h 791"/>
                    <a:gd name="T4" fmla="*/ 141 w 1769"/>
                    <a:gd name="T5" fmla="*/ 23 h 791"/>
                    <a:gd name="T6" fmla="*/ 197 w 1769"/>
                    <a:gd name="T7" fmla="*/ 49 h 791"/>
                    <a:gd name="T8" fmla="*/ 214 w 1769"/>
                    <a:gd name="T9" fmla="*/ 69 h 791"/>
                    <a:gd name="T10" fmla="*/ 206 w 1769"/>
                    <a:gd name="T11" fmla="*/ 90 h 791"/>
                    <a:gd name="T12" fmla="*/ 194 w 1769"/>
                    <a:gd name="T13" fmla="*/ 72 h 791"/>
                    <a:gd name="T14" fmla="*/ 170 w 1769"/>
                    <a:gd name="T15" fmla="*/ 52 h 791"/>
                    <a:gd name="T16" fmla="*/ 135 w 1769"/>
                    <a:gd name="T17" fmla="*/ 34 h 791"/>
                    <a:gd name="T18" fmla="*/ 71 w 1769"/>
                    <a:gd name="T19" fmla="*/ 17 h 791"/>
                    <a:gd name="T20" fmla="*/ 0 w 1769"/>
                    <a:gd name="T21" fmla="*/ 9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nvGrpSpPr>
                <p:cNvPr id="19516" name="Group 488"/>
                <p:cNvGrpSpPr>
                  <a:grpSpLocks/>
                </p:cNvGrpSpPr>
                <p:nvPr/>
              </p:nvGrpSpPr>
              <p:grpSpPr bwMode="auto">
                <a:xfrm>
                  <a:off x="4242" y="5"/>
                  <a:ext cx="251" cy="596"/>
                  <a:chOff x="2800" y="41"/>
                  <a:chExt cx="640" cy="1520"/>
                </a:xfrm>
              </p:grpSpPr>
              <p:sp>
                <p:nvSpPr>
                  <p:cNvPr id="19547" name="Freeform 489"/>
                  <p:cNvSpPr>
                    <a:spLocks/>
                  </p:cNvSpPr>
                  <p:nvPr/>
                </p:nvSpPr>
                <p:spPr bwMode="hidden">
                  <a:xfrm rot="-3857755">
                    <a:off x="2361" y="938"/>
                    <a:ext cx="1062" cy="184"/>
                  </a:xfrm>
                  <a:custGeom>
                    <a:avLst/>
                    <a:gdLst>
                      <a:gd name="T0" fmla="*/ 0 w 2736"/>
                      <a:gd name="T1" fmla="*/ 184 h 504"/>
                      <a:gd name="T2" fmla="*/ 335 w 2736"/>
                      <a:gd name="T3" fmla="*/ 61 h 504"/>
                      <a:gd name="T4" fmla="*/ 689 w 2736"/>
                      <a:gd name="T5" fmla="*/ 9 h 504"/>
                      <a:gd name="T6" fmla="*/ 1062 w 2736"/>
                      <a:gd name="T7" fmla="*/ 9 h 504"/>
                      <a:gd name="T8" fmla="*/ 1056 w 2736"/>
                      <a:gd name="T9" fmla="*/ 38 h 504"/>
                      <a:gd name="T10" fmla="*/ 685 w 2736"/>
                      <a:gd name="T11" fmla="*/ 38 h 504"/>
                      <a:gd name="T12" fmla="*/ 254 w 2736"/>
                      <a:gd name="T13" fmla="*/ 107 h 504"/>
                      <a:gd name="T14" fmla="*/ 0 w 2736"/>
                      <a:gd name="T15" fmla="*/ 18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548" name="Freeform 490"/>
                  <p:cNvSpPr>
                    <a:spLocks/>
                  </p:cNvSpPr>
                  <p:nvPr/>
                </p:nvSpPr>
                <p:spPr bwMode="hidden">
                  <a:xfrm rot="-3857755">
                    <a:off x="3011" y="181"/>
                    <a:ext cx="570" cy="289"/>
                  </a:xfrm>
                  <a:custGeom>
                    <a:avLst/>
                    <a:gdLst>
                      <a:gd name="T0" fmla="*/ 2 w 1769"/>
                      <a:gd name="T1" fmla="*/ 3 h 791"/>
                      <a:gd name="T2" fmla="*/ 156 w 1769"/>
                      <a:gd name="T3" fmla="*/ 20 h 791"/>
                      <a:gd name="T4" fmla="*/ 373 w 1769"/>
                      <a:gd name="T5" fmla="*/ 73 h 791"/>
                      <a:gd name="T6" fmla="*/ 519 w 1769"/>
                      <a:gd name="T7" fmla="*/ 158 h 791"/>
                      <a:gd name="T8" fmla="*/ 566 w 1769"/>
                      <a:gd name="T9" fmla="*/ 223 h 791"/>
                      <a:gd name="T10" fmla="*/ 544 w 1769"/>
                      <a:gd name="T11" fmla="*/ 288 h 791"/>
                      <a:gd name="T12" fmla="*/ 512 w 1769"/>
                      <a:gd name="T13" fmla="*/ 231 h 791"/>
                      <a:gd name="T14" fmla="*/ 448 w 1769"/>
                      <a:gd name="T15" fmla="*/ 166 h 791"/>
                      <a:gd name="T16" fmla="*/ 357 w 1769"/>
                      <a:gd name="T17" fmla="*/ 108 h 791"/>
                      <a:gd name="T18" fmla="*/ 187 w 1769"/>
                      <a:gd name="T19" fmla="*/ 56 h 791"/>
                      <a:gd name="T20" fmla="*/ 0 w 1769"/>
                      <a:gd name="T21" fmla="*/ 28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517" name="Group 491"/>
                <p:cNvGrpSpPr>
                  <a:grpSpLocks/>
                </p:cNvGrpSpPr>
                <p:nvPr/>
              </p:nvGrpSpPr>
              <p:grpSpPr bwMode="auto">
                <a:xfrm>
                  <a:off x="4295" y="53"/>
                  <a:ext cx="398" cy="574"/>
                  <a:chOff x="2934" y="163"/>
                  <a:chExt cx="1017" cy="1464"/>
                </a:xfrm>
              </p:grpSpPr>
              <p:sp>
                <p:nvSpPr>
                  <p:cNvPr id="19545" name="Freeform 492"/>
                  <p:cNvSpPr>
                    <a:spLocks/>
                  </p:cNvSpPr>
                  <p:nvPr/>
                </p:nvSpPr>
                <p:spPr bwMode="hidden">
                  <a:xfrm rot="-2777260">
                    <a:off x="2491" y="915"/>
                    <a:ext cx="1155" cy="270"/>
                  </a:xfrm>
                  <a:custGeom>
                    <a:avLst/>
                    <a:gdLst>
                      <a:gd name="T0" fmla="*/ 0 w 2736"/>
                      <a:gd name="T1" fmla="*/ 270 h 504"/>
                      <a:gd name="T2" fmla="*/ 365 w 2736"/>
                      <a:gd name="T3" fmla="*/ 90 h 504"/>
                      <a:gd name="T4" fmla="*/ 750 w 2736"/>
                      <a:gd name="T5" fmla="*/ 13 h 504"/>
                      <a:gd name="T6" fmla="*/ 1155 w 2736"/>
                      <a:gd name="T7" fmla="*/ 13 h 504"/>
                      <a:gd name="T8" fmla="*/ 1148 w 2736"/>
                      <a:gd name="T9" fmla="*/ 55 h 504"/>
                      <a:gd name="T10" fmla="*/ 745 w 2736"/>
                      <a:gd name="T11" fmla="*/ 55 h 504"/>
                      <a:gd name="T12" fmla="*/ 276 w 2736"/>
                      <a:gd name="T13" fmla="*/ 156 h 504"/>
                      <a:gd name="T14" fmla="*/ 0 w 2736"/>
                      <a:gd name="T15" fmla="*/ 27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546" name="Freeform 493"/>
                  <p:cNvSpPr>
                    <a:spLocks/>
                  </p:cNvSpPr>
                  <p:nvPr/>
                </p:nvSpPr>
                <p:spPr bwMode="hidden">
                  <a:xfrm rot="-2777260">
                    <a:off x="3430" y="261"/>
                    <a:ext cx="620" cy="423"/>
                  </a:xfrm>
                  <a:custGeom>
                    <a:avLst/>
                    <a:gdLst>
                      <a:gd name="T0" fmla="*/ 2 w 1769"/>
                      <a:gd name="T1" fmla="*/ 4 h 791"/>
                      <a:gd name="T2" fmla="*/ 170 w 1769"/>
                      <a:gd name="T3" fmla="*/ 30 h 791"/>
                      <a:gd name="T4" fmla="*/ 406 w 1769"/>
                      <a:gd name="T5" fmla="*/ 107 h 791"/>
                      <a:gd name="T6" fmla="*/ 565 w 1769"/>
                      <a:gd name="T7" fmla="*/ 231 h 791"/>
                      <a:gd name="T8" fmla="*/ 615 w 1769"/>
                      <a:gd name="T9" fmla="*/ 326 h 791"/>
                      <a:gd name="T10" fmla="*/ 592 w 1769"/>
                      <a:gd name="T11" fmla="*/ 421 h 791"/>
                      <a:gd name="T12" fmla="*/ 557 w 1769"/>
                      <a:gd name="T13" fmla="*/ 338 h 791"/>
                      <a:gd name="T14" fmla="*/ 487 w 1769"/>
                      <a:gd name="T15" fmla="*/ 243 h 791"/>
                      <a:gd name="T16" fmla="*/ 389 w 1769"/>
                      <a:gd name="T17" fmla="*/ 158 h 791"/>
                      <a:gd name="T18" fmla="*/ 204 w 1769"/>
                      <a:gd name="T19" fmla="*/ 81 h 791"/>
                      <a:gd name="T20" fmla="*/ 0 w 1769"/>
                      <a:gd name="T21" fmla="*/ 41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518" name="Group 494"/>
                <p:cNvGrpSpPr>
                  <a:grpSpLocks/>
                </p:cNvGrpSpPr>
                <p:nvPr/>
              </p:nvGrpSpPr>
              <p:grpSpPr bwMode="auto">
                <a:xfrm>
                  <a:off x="4215" y="2"/>
                  <a:ext cx="95" cy="567"/>
                  <a:chOff x="2730" y="32"/>
                  <a:chExt cx="243" cy="1448"/>
                </a:xfrm>
              </p:grpSpPr>
              <p:sp>
                <p:nvSpPr>
                  <p:cNvPr id="19543" name="Freeform 495"/>
                  <p:cNvSpPr>
                    <a:spLocks/>
                  </p:cNvSpPr>
                  <p:nvPr/>
                </p:nvSpPr>
                <p:spPr bwMode="hidden">
                  <a:xfrm rot="-4903748">
                    <a:off x="2296" y="960"/>
                    <a:ext cx="954" cy="86"/>
                  </a:xfrm>
                  <a:custGeom>
                    <a:avLst/>
                    <a:gdLst>
                      <a:gd name="T0" fmla="*/ 0 w 2736"/>
                      <a:gd name="T1" fmla="*/ 86 h 504"/>
                      <a:gd name="T2" fmla="*/ 301 w 2736"/>
                      <a:gd name="T3" fmla="*/ 29 h 504"/>
                      <a:gd name="T4" fmla="*/ 619 w 2736"/>
                      <a:gd name="T5" fmla="*/ 4 h 504"/>
                      <a:gd name="T6" fmla="*/ 954 w 2736"/>
                      <a:gd name="T7" fmla="*/ 4 h 504"/>
                      <a:gd name="T8" fmla="*/ 948 w 2736"/>
                      <a:gd name="T9" fmla="*/ 18 h 504"/>
                      <a:gd name="T10" fmla="*/ 615 w 2736"/>
                      <a:gd name="T11" fmla="*/ 18 h 504"/>
                      <a:gd name="T12" fmla="*/ 228 w 2736"/>
                      <a:gd name="T13" fmla="*/ 50 h 504"/>
                      <a:gd name="T14" fmla="*/ 0 w 2736"/>
                      <a:gd name="T15" fmla="*/ 8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544" name="Freeform 496"/>
                  <p:cNvSpPr>
                    <a:spLocks/>
                  </p:cNvSpPr>
                  <p:nvPr/>
                </p:nvSpPr>
                <p:spPr bwMode="hidden">
                  <a:xfrm rot="-4903748">
                    <a:off x="2650" y="220"/>
                    <a:ext cx="512" cy="135"/>
                  </a:xfrm>
                  <a:custGeom>
                    <a:avLst/>
                    <a:gdLst>
                      <a:gd name="T0" fmla="*/ 1 w 1769"/>
                      <a:gd name="T1" fmla="*/ 1 h 791"/>
                      <a:gd name="T2" fmla="*/ 140 w 1769"/>
                      <a:gd name="T3" fmla="*/ 10 h 791"/>
                      <a:gd name="T4" fmla="*/ 335 w 1769"/>
                      <a:gd name="T5" fmla="*/ 34 h 791"/>
                      <a:gd name="T6" fmla="*/ 466 w 1769"/>
                      <a:gd name="T7" fmla="*/ 74 h 791"/>
                      <a:gd name="T8" fmla="*/ 508 w 1769"/>
                      <a:gd name="T9" fmla="*/ 104 h 791"/>
                      <a:gd name="T10" fmla="*/ 489 w 1769"/>
                      <a:gd name="T11" fmla="*/ 134 h 791"/>
                      <a:gd name="T12" fmla="*/ 460 w 1769"/>
                      <a:gd name="T13" fmla="*/ 108 h 791"/>
                      <a:gd name="T14" fmla="*/ 402 w 1769"/>
                      <a:gd name="T15" fmla="*/ 77 h 791"/>
                      <a:gd name="T16" fmla="*/ 321 w 1769"/>
                      <a:gd name="T17" fmla="*/ 51 h 791"/>
                      <a:gd name="T18" fmla="*/ 168 w 1769"/>
                      <a:gd name="T19" fmla="*/ 26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519" name="Group 497"/>
                <p:cNvGrpSpPr>
                  <a:grpSpLocks/>
                </p:cNvGrpSpPr>
                <p:nvPr/>
              </p:nvGrpSpPr>
              <p:grpSpPr bwMode="auto">
                <a:xfrm>
                  <a:off x="3514" y="683"/>
                  <a:ext cx="425" cy="960"/>
                  <a:chOff x="943" y="1769"/>
                  <a:chExt cx="1085" cy="2450"/>
                </a:xfrm>
              </p:grpSpPr>
              <p:sp>
                <p:nvSpPr>
                  <p:cNvPr id="19541" name="Freeform 498"/>
                  <p:cNvSpPr>
                    <a:spLocks/>
                  </p:cNvSpPr>
                  <p:nvPr/>
                </p:nvSpPr>
                <p:spPr bwMode="hidden">
                  <a:xfrm rot="18335692" flipH="1">
                    <a:off x="1010" y="2475"/>
                    <a:ext cx="1724" cy="312"/>
                  </a:xfrm>
                  <a:custGeom>
                    <a:avLst/>
                    <a:gdLst>
                      <a:gd name="T0" fmla="*/ 0 w 2736"/>
                      <a:gd name="T1" fmla="*/ 312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542" name="Freeform 499"/>
                  <p:cNvSpPr>
                    <a:spLocks/>
                  </p:cNvSpPr>
                  <p:nvPr/>
                </p:nvSpPr>
                <p:spPr bwMode="hidden">
                  <a:xfrm rot="18335692" flipH="1">
                    <a:off x="725" y="3512"/>
                    <a:ext cx="925" cy="490"/>
                  </a:xfrm>
                  <a:custGeom>
                    <a:avLst/>
                    <a:gdLst>
                      <a:gd name="T0" fmla="*/ 3 w 1769"/>
                      <a:gd name="T1" fmla="*/ 5 h 791"/>
                      <a:gd name="T2" fmla="*/ 254 w 1769"/>
                      <a:gd name="T3" fmla="*/ 35 h 791"/>
                      <a:gd name="T4" fmla="*/ 605 w 1769"/>
                      <a:gd name="T5" fmla="*/ 124 h 791"/>
                      <a:gd name="T6" fmla="*/ 842 w 1769"/>
                      <a:gd name="T7" fmla="*/ 268 h 791"/>
                      <a:gd name="T8" fmla="*/ 918 w 1769"/>
                      <a:gd name="T9" fmla="*/ 377 h 791"/>
                      <a:gd name="T10" fmla="*/ 883 w 1769"/>
                      <a:gd name="T11" fmla="*/ 488 h 791"/>
                      <a:gd name="T12" fmla="*/ 831 w 1769"/>
                      <a:gd name="T13" fmla="*/ 392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520" name="Group 500"/>
                <p:cNvGrpSpPr>
                  <a:grpSpLocks/>
                </p:cNvGrpSpPr>
                <p:nvPr/>
              </p:nvGrpSpPr>
              <p:grpSpPr bwMode="auto">
                <a:xfrm>
                  <a:off x="3715" y="748"/>
                  <a:ext cx="300" cy="930"/>
                  <a:chOff x="1455" y="1936"/>
                  <a:chExt cx="766" cy="2373"/>
                </a:xfrm>
              </p:grpSpPr>
              <p:sp>
                <p:nvSpPr>
                  <p:cNvPr id="19539" name="Freeform 501"/>
                  <p:cNvSpPr>
                    <a:spLocks/>
                  </p:cNvSpPr>
                  <p:nvPr/>
                </p:nvSpPr>
                <p:spPr bwMode="hidden">
                  <a:xfrm rot="17542885" flipH="1">
                    <a:off x="1267" y="2578"/>
                    <a:ext cx="1595" cy="312"/>
                  </a:xfrm>
                  <a:custGeom>
                    <a:avLst/>
                    <a:gdLst>
                      <a:gd name="T0" fmla="*/ 0 w 2736"/>
                      <a:gd name="T1" fmla="*/ 312 h 504"/>
                      <a:gd name="T2" fmla="*/ 504 w 2736"/>
                      <a:gd name="T3" fmla="*/ 104 h 504"/>
                      <a:gd name="T4" fmla="*/ 1035 w 2736"/>
                      <a:gd name="T5" fmla="*/ 15 h 504"/>
                      <a:gd name="T6" fmla="*/ 1595 w 2736"/>
                      <a:gd name="T7" fmla="*/ 15 h 504"/>
                      <a:gd name="T8" fmla="*/ 1586 w 2736"/>
                      <a:gd name="T9" fmla="*/ 64 h 504"/>
                      <a:gd name="T10" fmla="*/ 1028 w 2736"/>
                      <a:gd name="T11" fmla="*/ 64 h 504"/>
                      <a:gd name="T12" fmla="*/ 381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540" name="Freeform 502"/>
                  <p:cNvSpPr>
                    <a:spLocks/>
                  </p:cNvSpPr>
                  <p:nvPr/>
                </p:nvSpPr>
                <p:spPr bwMode="hidden">
                  <a:xfrm rot="17542885" flipH="1">
                    <a:off x="1272" y="3636"/>
                    <a:ext cx="856" cy="490"/>
                  </a:xfrm>
                  <a:custGeom>
                    <a:avLst/>
                    <a:gdLst>
                      <a:gd name="T0" fmla="*/ 2 w 1769"/>
                      <a:gd name="T1" fmla="*/ 5 h 791"/>
                      <a:gd name="T2" fmla="*/ 235 w 1769"/>
                      <a:gd name="T3" fmla="*/ 35 h 791"/>
                      <a:gd name="T4" fmla="*/ 560 w 1769"/>
                      <a:gd name="T5" fmla="*/ 124 h 791"/>
                      <a:gd name="T6" fmla="*/ 780 w 1769"/>
                      <a:gd name="T7" fmla="*/ 268 h 791"/>
                      <a:gd name="T8" fmla="*/ 850 w 1769"/>
                      <a:gd name="T9" fmla="*/ 377 h 791"/>
                      <a:gd name="T10" fmla="*/ 817 w 1769"/>
                      <a:gd name="T11" fmla="*/ 488 h 791"/>
                      <a:gd name="T12" fmla="*/ 769 w 1769"/>
                      <a:gd name="T13" fmla="*/ 392 h 791"/>
                      <a:gd name="T14" fmla="*/ 672 w 1769"/>
                      <a:gd name="T15" fmla="*/ 281 h 791"/>
                      <a:gd name="T16" fmla="*/ 537 w 1769"/>
                      <a:gd name="T17" fmla="*/ 183 h 791"/>
                      <a:gd name="T18" fmla="*/ 281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521" name="Group 503"/>
                <p:cNvGrpSpPr>
                  <a:grpSpLocks/>
                </p:cNvGrpSpPr>
                <p:nvPr/>
              </p:nvGrpSpPr>
              <p:grpSpPr bwMode="auto">
                <a:xfrm rot="88588">
                  <a:off x="3923" y="769"/>
                  <a:ext cx="180" cy="913"/>
                  <a:chOff x="1956" y="1990"/>
                  <a:chExt cx="492" cy="2604"/>
                </a:xfrm>
              </p:grpSpPr>
              <p:sp>
                <p:nvSpPr>
                  <p:cNvPr id="19537" name="Freeform 504"/>
                  <p:cNvSpPr>
                    <a:spLocks/>
                  </p:cNvSpPr>
                  <p:nvPr/>
                </p:nvSpPr>
                <p:spPr bwMode="hidden">
                  <a:xfrm rot="16782062" flipH="1">
                    <a:off x="1442" y="2695"/>
                    <a:ext cx="1711" cy="301"/>
                  </a:xfrm>
                  <a:custGeom>
                    <a:avLst/>
                    <a:gdLst>
                      <a:gd name="T0" fmla="*/ 0 w 2736"/>
                      <a:gd name="T1" fmla="*/ 301 h 504"/>
                      <a:gd name="T2" fmla="*/ 540 w 2736"/>
                      <a:gd name="T3" fmla="*/ 100 h 504"/>
                      <a:gd name="T4" fmla="*/ 1111 w 2736"/>
                      <a:gd name="T5" fmla="*/ 14 h 504"/>
                      <a:gd name="T6" fmla="*/ 1711 w 2736"/>
                      <a:gd name="T7" fmla="*/ 14 h 504"/>
                      <a:gd name="T8" fmla="*/ 1701 w 2736"/>
                      <a:gd name="T9" fmla="*/ 62 h 504"/>
                      <a:gd name="T10" fmla="*/ 1103 w 2736"/>
                      <a:gd name="T11" fmla="*/ 62 h 504"/>
                      <a:gd name="T12" fmla="*/ 409 w 2736"/>
                      <a:gd name="T13" fmla="*/ 174 h 504"/>
                      <a:gd name="T14" fmla="*/ 0 w 2736"/>
                      <a:gd name="T15" fmla="*/ 30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538" name="Freeform 505"/>
                  <p:cNvSpPr>
                    <a:spLocks/>
                  </p:cNvSpPr>
                  <p:nvPr/>
                </p:nvSpPr>
                <p:spPr bwMode="hidden">
                  <a:xfrm rot="16782062" flipH="1">
                    <a:off x="1734" y="3898"/>
                    <a:ext cx="918" cy="473"/>
                  </a:xfrm>
                  <a:custGeom>
                    <a:avLst/>
                    <a:gdLst>
                      <a:gd name="T0" fmla="*/ 3 w 1769"/>
                      <a:gd name="T1" fmla="*/ 5 h 791"/>
                      <a:gd name="T2" fmla="*/ 252 w 1769"/>
                      <a:gd name="T3" fmla="*/ 33 h 791"/>
                      <a:gd name="T4" fmla="*/ 600 w 1769"/>
                      <a:gd name="T5" fmla="*/ 120 h 791"/>
                      <a:gd name="T6" fmla="*/ 836 w 1769"/>
                      <a:gd name="T7" fmla="*/ 258 h 791"/>
                      <a:gd name="T8" fmla="*/ 911 w 1769"/>
                      <a:gd name="T9" fmla="*/ 364 h 791"/>
                      <a:gd name="T10" fmla="*/ 876 w 1769"/>
                      <a:gd name="T11" fmla="*/ 471 h 791"/>
                      <a:gd name="T12" fmla="*/ 825 w 1769"/>
                      <a:gd name="T13" fmla="*/ 378 h 791"/>
                      <a:gd name="T14" fmla="*/ 721 w 1769"/>
                      <a:gd name="T15" fmla="*/ 271 h 791"/>
                      <a:gd name="T16" fmla="*/ 576 w 1769"/>
                      <a:gd name="T17" fmla="*/ 177 h 791"/>
                      <a:gd name="T18" fmla="*/ 302 w 1769"/>
                      <a:gd name="T19" fmla="*/ 91 h 791"/>
                      <a:gd name="T20" fmla="*/ 0 w 1769"/>
                      <a:gd name="T21" fmla="*/ 45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522" name="Group 506"/>
                <p:cNvGrpSpPr>
                  <a:grpSpLocks/>
                </p:cNvGrpSpPr>
                <p:nvPr/>
              </p:nvGrpSpPr>
              <p:grpSpPr bwMode="auto">
                <a:xfrm>
                  <a:off x="4451" y="662"/>
                  <a:ext cx="442" cy="951"/>
                  <a:chOff x="3334" y="1717"/>
                  <a:chExt cx="1125" cy="2426"/>
                </a:xfrm>
              </p:grpSpPr>
              <p:sp>
                <p:nvSpPr>
                  <p:cNvPr id="19535" name="Freeform 507"/>
                  <p:cNvSpPr>
                    <a:spLocks/>
                  </p:cNvSpPr>
                  <p:nvPr/>
                </p:nvSpPr>
                <p:spPr bwMode="hidden">
                  <a:xfrm rot="3144576">
                    <a:off x="2628" y="2423"/>
                    <a:ext cx="1724" cy="312"/>
                  </a:xfrm>
                  <a:custGeom>
                    <a:avLst/>
                    <a:gdLst>
                      <a:gd name="T0" fmla="*/ 0 w 2736"/>
                      <a:gd name="T1" fmla="*/ 312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536" name="Freeform 508"/>
                  <p:cNvSpPr>
                    <a:spLocks/>
                  </p:cNvSpPr>
                  <p:nvPr/>
                </p:nvSpPr>
                <p:spPr bwMode="hidden">
                  <a:xfrm rot="3144576">
                    <a:off x="3751" y="3436"/>
                    <a:ext cx="925" cy="490"/>
                  </a:xfrm>
                  <a:custGeom>
                    <a:avLst/>
                    <a:gdLst>
                      <a:gd name="T0" fmla="*/ 3 w 1769"/>
                      <a:gd name="T1" fmla="*/ 5 h 791"/>
                      <a:gd name="T2" fmla="*/ 254 w 1769"/>
                      <a:gd name="T3" fmla="*/ 35 h 791"/>
                      <a:gd name="T4" fmla="*/ 605 w 1769"/>
                      <a:gd name="T5" fmla="*/ 124 h 791"/>
                      <a:gd name="T6" fmla="*/ 842 w 1769"/>
                      <a:gd name="T7" fmla="*/ 268 h 791"/>
                      <a:gd name="T8" fmla="*/ 918 w 1769"/>
                      <a:gd name="T9" fmla="*/ 377 h 791"/>
                      <a:gd name="T10" fmla="*/ 883 w 1769"/>
                      <a:gd name="T11" fmla="*/ 488 h 791"/>
                      <a:gd name="T12" fmla="*/ 831 w 1769"/>
                      <a:gd name="T13" fmla="*/ 392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523" name="Group 509"/>
                <p:cNvGrpSpPr>
                  <a:grpSpLocks/>
                </p:cNvGrpSpPr>
                <p:nvPr/>
              </p:nvGrpSpPr>
              <p:grpSpPr bwMode="auto">
                <a:xfrm>
                  <a:off x="4391" y="721"/>
                  <a:ext cx="347" cy="951"/>
                  <a:chOff x="3181" y="1866"/>
                  <a:chExt cx="883" cy="2426"/>
                </a:xfrm>
              </p:grpSpPr>
              <p:sp>
                <p:nvSpPr>
                  <p:cNvPr id="19533" name="Freeform 510"/>
                  <p:cNvSpPr>
                    <a:spLocks/>
                  </p:cNvSpPr>
                  <p:nvPr/>
                </p:nvSpPr>
                <p:spPr bwMode="hidden">
                  <a:xfrm rot="3745735">
                    <a:off x="2506" y="2541"/>
                    <a:ext cx="1650" cy="299"/>
                  </a:xfrm>
                  <a:custGeom>
                    <a:avLst/>
                    <a:gdLst>
                      <a:gd name="T0" fmla="*/ 0 w 2736"/>
                      <a:gd name="T1" fmla="*/ 299 h 504"/>
                      <a:gd name="T2" fmla="*/ 521 w 2736"/>
                      <a:gd name="T3" fmla="*/ 100 h 504"/>
                      <a:gd name="T4" fmla="*/ 1071 w 2736"/>
                      <a:gd name="T5" fmla="*/ 14 h 504"/>
                      <a:gd name="T6" fmla="*/ 1650 w 2736"/>
                      <a:gd name="T7" fmla="*/ 14 h 504"/>
                      <a:gd name="T8" fmla="*/ 1640 w 2736"/>
                      <a:gd name="T9" fmla="*/ 61 h 504"/>
                      <a:gd name="T10" fmla="*/ 1064 w 2736"/>
                      <a:gd name="T11" fmla="*/ 61 h 504"/>
                      <a:gd name="T12" fmla="*/ 394 w 2736"/>
                      <a:gd name="T13" fmla="*/ 173 h 504"/>
                      <a:gd name="T14" fmla="*/ 0 w 2736"/>
                      <a:gd name="T15" fmla="*/ 29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534" name="Freeform 511"/>
                  <p:cNvSpPr>
                    <a:spLocks/>
                  </p:cNvSpPr>
                  <p:nvPr/>
                </p:nvSpPr>
                <p:spPr bwMode="hidden">
                  <a:xfrm rot="3745735">
                    <a:off x="3387" y="3615"/>
                    <a:ext cx="885" cy="469"/>
                  </a:xfrm>
                  <a:custGeom>
                    <a:avLst/>
                    <a:gdLst>
                      <a:gd name="T0" fmla="*/ 3 w 1769"/>
                      <a:gd name="T1" fmla="*/ 5 h 791"/>
                      <a:gd name="T2" fmla="*/ 243 w 1769"/>
                      <a:gd name="T3" fmla="*/ 33 h 791"/>
                      <a:gd name="T4" fmla="*/ 579 w 1769"/>
                      <a:gd name="T5" fmla="*/ 119 h 791"/>
                      <a:gd name="T6" fmla="*/ 806 w 1769"/>
                      <a:gd name="T7" fmla="*/ 256 h 791"/>
                      <a:gd name="T8" fmla="*/ 878 w 1769"/>
                      <a:gd name="T9" fmla="*/ 361 h 791"/>
                      <a:gd name="T10" fmla="*/ 845 w 1769"/>
                      <a:gd name="T11" fmla="*/ 467 h 791"/>
                      <a:gd name="T12" fmla="*/ 795 w 1769"/>
                      <a:gd name="T13" fmla="*/ 375 h 791"/>
                      <a:gd name="T14" fmla="*/ 695 w 1769"/>
                      <a:gd name="T15" fmla="*/ 269 h 791"/>
                      <a:gd name="T16" fmla="*/ 555 w 1769"/>
                      <a:gd name="T17" fmla="*/ 176 h 791"/>
                      <a:gd name="T18" fmla="*/ 291 w 1769"/>
                      <a:gd name="T19" fmla="*/ 90 h 791"/>
                      <a:gd name="T20" fmla="*/ 0 w 1769"/>
                      <a:gd name="T21" fmla="*/ 45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524" name="Group 512"/>
                <p:cNvGrpSpPr>
                  <a:grpSpLocks/>
                </p:cNvGrpSpPr>
                <p:nvPr/>
              </p:nvGrpSpPr>
              <p:grpSpPr bwMode="auto">
                <a:xfrm>
                  <a:off x="4323" y="767"/>
                  <a:ext cx="243" cy="935"/>
                  <a:chOff x="3006" y="1983"/>
                  <a:chExt cx="619" cy="2386"/>
                </a:xfrm>
              </p:grpSpPr>
              <p:sp>
                <p:nvSpPr>
                  <p:cNvPr id="19531" name="Freeform 513"/>
                  <p:cNvSpPr>
                    <a:spLocks/>
                  </p:cNvSpPr>
                  <p:nvPr/>
                </p:nvSpPr>
                <p:spPr bwMode="hidden">
                  <a:xfrm rot="4286818">
                    <a:off x="2328" y="2661"/>
                    <a:ext cx="1601" cy="246"/>
                  </a:xfrm>
                  <a:custGeom>
                    <a:avLst/>
                    <a:gdLst>
                      <a:gd name="T0" fmla="*/ 0 w 2736"/>
                      <a:gd name="T1" fmla="*/ 246 h 504"/>
                      <a:gd name="T2" fmla="*/ 506 w 2736"/>
                      <a:gd name="T3" fmla="*/ 82 h 504"/>
                      <a:gd name="T4" fmla="*/ 1039 w 2736"/>
                      <a:gd name="T5" fmla="*/ 12 h 504"/>
                      <a:gd name="T6" fmla="*/ 1601 w 2736"/>
                      <a:gd name="T7" fmla="*/ 12 h 504"/>
                      <a:gd name="T8" fmla="*/ 1592 w 2736"/>
                      <a:gd name="T9" fmla="*/ 50 h 504"/>
                      <a:gd name="T10" fmla="*/ 1032 w 2736"/>
                      <a:gd name="T11" fmla="*/ 50 h 504"/>
                      <a:gd name="T12" fmla="*/ 383 w 2736"/>
                      <a:gd name="T13" fmla="*/ 143 h 504"/>
                      <a:gd name="T14" fmla="*/ 0 w 2736"/>
                      <a:gd name="T15" fmla="*/ 24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532" name="Freeform 514"/>
                  <p:cNvSpPr>
                    <a:spLocks/>
                  </p:cNvSpPr>
                  <p:nvPr/>
                </p:nvSpPr>
                <p:spPr bwMode="hidden">
                  <a:xfrm rot="4286818">
                    <a:off x="3002" y="3747"/>
                    <a:ext cx="859" cy="386"/>
                  </a:xfrm>
                  <a:custGeom>
                    <a:avLst/>
                    <a:gdLst>
                      <a:gd name="T0" fmla="*/ 2 w 1769"/>
                      <a:gd name="T1" fmla="*/ 4 h 791"/>
                      <a:gd name="T2" fmla="*/ 236 w 1769"/>
                      <a:gd name="T3" fmla="*/ 27 h 791"/>
                      <a:gd name="T4" fmla="*/ 562 w 1769"/>
                      <a:gd name="T5" fmla="*/ 98 h 791"/>
                      <a:gd name="T6" fmla="*/ 782 w 1769"/>
                      <a:gd name="T7" fmla="*/ 211 h 791"/>
                      <a:gd name="T8" fmla="*/ 853 w 1769"/>
                      <a:gd name="T9" fmla="*/ 297 h 791"/>
                      <a:gd name="T10" fmla="*/ 820 w 1769"/>
                      <a:gd name="T11" fmla="*/ 384 h 791"/>
                      <a:gd name="T12" fmla="*/ 772 w 1769"/>
                      <a:gd name="T13" fmla="*/ 308 h 791"/>
                      <a:gd name="T14" fmla="*/ 674 w 1769"/>
                      <a:gd name="T15" fmla="*/ 222 h 791"/>
                      <a:gd name="T16" fmla="*/ 539 w 1769"/>
                      <a:gd name="T17" fmla="*/ 144 h 791"/>
                      <a:gd name="T18" fmla="*/ 282 w 1769"/>
                      <a:gd name="T19" fmla="*/ 74 h 791"/>
                      <a:gd name="T20" fmla="*/ 0 w 1769"/>
                      <a:gd name="T21" fmla="*/ 37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525" name="Group 515"/>
                <p:cNvGrpSpPr>
                  <a:grpSpLocks/>
                </p:cNvGrpSpPr>
                <p:nvPr/>
              </p:nvGrpSpPr>
              <p:grpSpPr bwMode="auto">
                <a:xfrm>
                  <a:off x="4249" y="813"/>
                  <a:ext cx="159" cy="870"/>
                  <a:chOff x="2819" y="2101"/>
                  <a:chExt cx="405" cy="2219"/>
                </a:xfrm>
              </p:grpSpPr>
              <p:sp>
                <p:nvSpPr>
                  <p:cNvPr id="19529" name="Freeform 516"/>
                  <p:cNvSpPr>
                    <a:spLocks/>
                  </p:cNvSpPr>
                  <p:nvPr/>
                </p:nvSpPr>
                <p:spPr bwMode="hidden">
                  <a:xfrm rot="4898956">
                    <a:off x="2206" y="2714"/>
                    <a:ext cx="1471" cy="246"/>
                  </a:xfrm>
                  <a:custGeom>
                    <a:avLst/>
                    <a:gdLst>
                      <a:gd name="T0" fmla="*/ 0 w 2736"/>
                      <a:gd name="T1" fmla="*/ 246 h 504"/>
                      <a:gd name="T2" fmla="*/ 465 w 2736"/>
                      <a:gd name="T3" fmla="*/ 82 h 504"/>
                      <a:gd name="T4" fmla="*/ 955 w 2736"/>
                      <a:gd name="T5" fmla="*/ 12 h 504"/>
                      <a:gd name="T6" fmla="*/ 1471 w 2736"/>
                      <a:gd name="T7" fmla="*/ 12 h 504"/>
                      <a:gd name="T8" fmla="*/ 1462 w 2736"/>
                      <a:gd name="T9" fmla="*/ 50 h 504"/>
                      <a:gd name="T10" fmla="*/ 948 w 2736"/>
                      <a:gd name="T11" fmla="*/ 50 h 504"/>
                      <a:gd name="T12" fmla="*/ 352 w 2736"/>
                      <a:gd name="T13" fmla="*/ 143 h 504"/>
                      <a:gd name="T14" fmla="*/ 0 w 2736"/>
                      <a:gd name="T15" fmla="*/ 24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530" name="Freeform 517"/>
                  <p:cNvSpPr>
                    <a:spLocks/>
                  </p:cNvSpPr>
                  <p:nvPr/>
                </p:nvSpPr>
                <p:spPr bwMode="hidden">
                  <a:xfrm rot="4898956">
                    <a:off x="2636" y="3732"/>
                    <a:ext cx="790" cy="386"/>
                  </a:xfrm>
                  <a:custGeom>
                    <a:avLst/>
                    <a:gdLst>
                      <a:gd name="T0" fmla="*/ 2 w 1769"/>
                      <a:gd name="T1" fmla="*/ 4 h 791"/>
                      <a:gd name="T2" fmla="*/ 217 w 1769"/>
                      <a:gd name="T3" fmla="*/ 27 h 791"/>
                      <a:gd name="T4" fmla="*/ 517 w 1769"/>
                      <a:gd name="T5" fmla="*/ 98 h 791"/>
                      <a:gd name="T6" fmla="*/ 719 w 1769"/>
                      <a:gd name="T7" fmla="*/ 211 h 791"/>
                      <a:gd name="T8" fmla="*/ 784 w 1769"/>
                      <a:gd name="T9" fmla="*/ 297 h 791"/>
                      <a:gd name="T10" fmla="*/ 754 w 1769"/>
                      <a:gd name="T11" fmla="*/ 384 h 791"/>
                      <a:gd name="T12" fmla="*/ 710 w 1769"/>
                      <a:gd name="T13" fmla="*/ 308 h 791"/>
                      <a:gd name="T14" fmla="*/ 620 w 1769"/>
                      <a:gd name="T15" fmla="*/ 222 h 791"/>
                      <a:gd name="T16" fmla="*/ 495 w 1769"/>
                      <a:gd name="T17" fmla="*/ 144 h 791"/>
                      <a:gd name="T18" fmla="*/ 259 w 1769"/>
                      <a:gd name="T19" fmla="*/ 74 h 791"/>
                      <a:gd name="T20" fmla="*/ 0 w 1769"/>
                      <a:gd name="T21" fmla="*/ 37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19526" name="Group 518"/>
                <p:cNvGrpSpPr>
                  <a:grpSpLocks/>
                </p:cNvGrpSpPr>
                <p:nvPr/>
              </p:nvGrpSpPr>
              <p:grpSpPr bwMode="auto">
                <a:xfrm>
                  <a:off x="4045" y="826"/>
                  <a:ext cx="167" cy="857"/>
                  <a:chOff x="2287" y="2135"/>
                  <a:chExt cx="426" cy="2185"/>
                </a:xfrm>
              </p:grpSpPr>
              <p:sp>
                <p:nvSpPr>
                  <p:cNvPr id="19527" name="Freeform 519"/>
                  <p:cNvSpPr>
                    <a:spLocks/>
                  </p:cNvSpPr>
                  <p:nvPr/>
                </p:nvSpPr>
                <p:spPr bwMode="hidden">
                  <a:xfrm rot="5755659">
                    <a:off x="1900" y="2760"/>
                    <a:ext cx="1437" cy="188"/>
                  </a:xfrm>
                  <a:custGeom>
                    <a:avLst/>
                    <a:gdLst>
                      <a:gd name="T0" fmla="*/ 0 w 2736"/>
                      <a:gd name="T1" fmla="*/ 188 h 504"/>
                      <a:gd name="T2" fmla="*/ 454 w 2736"/>
                      <a:gd name="T3" fmla="*/ 63 h 504"/>
                      <a:gd name="T4" fmla="*/ 933 w 2736"/>
                      <a:gd name="T5" fmla="*/ 9 h 504"/>
                      <a:gd name="T6" fmla="*/ 1437 w 2736"/>
                      <a:gd name="T7" fmla="*/ 9 h 504"/>
                      <a:gd name="T8" fmla="*/ 1429 w 2736"/>
                      <a:gd name="T9" fmla="*/ 38 h 504"/>
                      <a:gd name="T10" fmla="*/ 926 w 2736"/>
                      <a:gd name="T11" fmla="*/ 38 h 504"/>
                      <a:gd name="T12" fmla="*/ 343 w 2736"/>
                      <a:gd name="T13" fmla="*/ 109 h 504"/>
                      <a:gd name="T14" fmla="*/ 0 w 2736"/>
                      <a:gd name="T15" fmla="*/ 18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540000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528" name="Freeform 520"/>
                  <p:cNvSpPr>
                    <a:spLocks/>
                  </p:cNvSpPr>
                  <p:nvPr/>
                </p:nvSpPr>
                <p:spPr bwMode="hidden">
                  <a:xfrm rot="5755659">
                    <a:off x="2049" y="3787"/>
                    <a:ext cx="771" cy="295"/>
                  </a:xfrm>
                  <a:custGeom>
                    <a:avLst/>
                    <a:gdLst>
                      <a:gd name="T0" fmla="*/ 2 w 1769"/>
                      <a:gd name="T1" fmla="*/ 3 h 791"/>
                      <a:gd name="T2" fmla="*/ 211 w 1769"/>
                      <a:gd name="T3" fmla="*/ 21 h 791"/>
                      <a:gd name="T4" fmla="*/ 504 w 1769"/>
                      <a:gd name="T5" fmla="*/ 75 h 791"/>
                      <a:gd name="T6" fmla="*/ 702 w 1769"/>
                      <a:gd name="T7" fmla="*/ 161 h 791"/>
                      <a:gd name="T8" fmla="*/ 765 w 1769"/>
                      <a:gd name="T9" fmla="*/ 227 h 791"/>
                      <a:gd name="T10" fmla="*/ 736 w 1769"/>
                      <a:gd name="T11" fmla="*/ 294 h 791"/>
                      <a:gd name="T12" fmla="*/ 693 w 1769"/>
                      <a:gd name="T13" fmla="*/ 236 h 791"/>
                      <a:gd name="T14" fmla="*/ 605 w 1769"/>
                      <a:gd name="T15" fmla="*/ 169 h 791"/>
                      <a:gd name="T16" fmla="*/ 483 w 1769"/>
                      <a:gd name="T17" fmla="*/ 110 h 791"/>
                      <a:gd name="T18" fmla="*/ 253 w 1769"/>
                      <a:gd name="T19" fmla="*/ 57 h 791"/>
                      <a:gd name="T20" fmla="*/ 0 w 1769"/>
                      <a:gd name="T21" fmla="*/ 28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sp>
            <p:nvSpPr>
              <p:cNvPr id="19471" name="Freeform 521"/>
              <p:cNvSpPr>
                <a:spLocks/>
              </p:cNvSpPr>
              <p:nvPr/>
            </p:nvSpPr>
            <p:spPr bwMode="hidden">
              <a:xfrm flipH="1">
                <a:off x="3873" y="934"/>
                <a:ext cx="191" cy="580"/>
              </a:xfrm>
              <a:custGeom>
                <a:avLst/>
                <a:gdLst>
                  <a:gd name="T0" fmla="*/ 0 w 776"/>
                  <a:gd name="T1" fmla="*/ 16 h 2368"/>
                  <a:gd name="T2" fmla="*/ 59 w 776"/>
                  <a:gd name="T3" fmla="*/ 4 h 2368"/>
                  <a:gd name="T4" fmla="*/ 24 w 776"/>
                  <a:gd name="T5" fmla="*/ 39 h 2368"/>
                  <a:gd name="T6" fmla="*/ 83 w 776"/>
                  <a:gd name="T7" fmla="*/ 39 h 2368"/>
                  <a:gd name="T8" fmla="*/ 47 w 776"/>
                  <a:gd name="T9" fmla="*/ 74 h 2368"/>
                  <a:gd name="T10" fmla="*/ 95 w 776"/>
                  <a:gd name="T11" fmla="*/ 86 h 2368"/>
                  <a:gd name="T12" fmla="*/ 71 w 776"/>
                  <a:gd name="T13" fmla="*/ 110 h 2368"/>
                  <a:gd name="T14" fmla="*/ 118 w 776"/>
                  <a:gd name="T15" fmla="*/ 121 h 2368"/>
                  <a:gd name="T16" fmla="*/ 95 w 776"/>
                  <a:gd name="T17" fmla="*/ 145 h 2368"/>
                  <a:gd name="T18" fmla="*/ 130 w 776"/>
                  <a:gd name="T19" fmla="*/ 157 h 2368"/>
                  <a:gd name="T20" fmla="*/ 118 w 776"/>
                  <a:gd name="T21" fmla="*/ 180 h 2368"/>
                  <a:gd name="T22" fmla="*/ 142 w 776"/>
                  <a:gd name="T23" fmla="*/ 204 h 2368"/>
                  <a:gd name="T24" fmla="*/ 142 w 776"/>
                  <a:gd name="T25" fmla="*/ 227 h 2368"/>
                  <a:gd name="T26" fmla="*/ 165 w 776"/>
                  <a:gd name="T27" fmla="*/ 263 h 2368"/>
                  <a:gd name="T28" fmla="*/ 154 w 776"/>
                  <a:gd name="T29" fmla="*/ 298 h 2368"/>
                  <a:gd name="T30" fmla="*/ 177 w 776"/>
                  <a:gd name="T31" fmla="*/ 321 h 2368"/>
                  <a:gd name="T32" fmla="*/ 165 w 776"/>
                  <a:gd name="T33" fmla="*/ 357 h 2368"/>
                  <a:gd name="T34" fmla="*/ 177 w 776"/>
                  <a:gd name="T35" fmla="*/ 392 h 2368"/>
                  <a:gd name="T36" fmla="*/ 165 w 776"/>
                  <a:gd name="T37" fmla="*/ 415 h 2368"/>
                  <a:gd name="T38" fmla="*/ 189 w 776"/>
                  <a:gd name="T39" fmla="*/ 451 h 2368"/>
                  <a:gd name="T40" fmla="*/ 177 w 776"/>
                  <a:gd name="T41" fmla="*/ 486 h 2368"/>
                  <a:gd name="T42" fmla="*/ 189 w 776"/>
                  <a:gd name="T43" fmla="*/ 533 h 2368"/>
                  <a:gd name="T44" fmla="*/ 177 w 776"/>
                  <a:gd name="T45" fmla="*/ 545 h 2368"/>
                  <a:gd name="T46" fmla="*/ 189 w 776"/>
                  <a:gd name="T47" fmla="*/ 58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472" name="Arc 522"/>
              <p:cNvSpPr>
                <a:spLocks/>
              </p:cNvSpPr>
              <p:nvPr/>
            </p:nvSpPr>
            <p:spPr bwMode="hidden">
              <a:xfrm flipH="1">
                <a:off x="3528" y="726"/>
                <a:ext cx="833" cy="903"/>
              </a:xfrm>
              <a:custGeom>
                <a:avLst/>
                <a:gdLst>
                  <a:gd name="T0" fmla="*/ 211 w 21600"/>
                  <a:gd name="T1" fmla="*/ 0 h 21602"/>
                  <a:gd name="T2" fmla="*/ 833 w 21600"/>
                  <a:gd name="T3" fmla="*/ 903 h 21602"/>
                  <a:gd name="T4" fmla="*/ 0 w 21600"/>
                  <a:gd name="T5" fmla="*/ 874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19473" name="Arc 523"/>
              <p:cNvSpPr>
                <a:spLocks/>
              </p:cNvSpPr>
              <p:nvPr/>
            </p:nvSpPr>
            <p:spPr bwMode="hidden">
              <a:xfrm flipV="1">
                <a:off x="4278" y="179"/>
                <a:ext cx="1007" cy="802"/>
              </a:xfrm>
              <a:custGeom>
                <a:avLst/>
                <a:gdLst>
                  <a:gd name="T0" fmla="*/ 1007 w 36729"/>
                  <a:gd name="T1" fmla="*/ 388 h 21600"/>
                  <a:gd name="T2" fmla="*/ 0 w 36729"/>
                  <a:gd name="T3" fmla="*/ 453 h 21600"/>
                  <a:gd name="T4" fmla="*/ 489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19474" name="Arc 524"/>
              <p:cNvSpPr>
                <a:spLocks/>
              </p:cNvSpPr>
              <p:nvPr/>
            </p:nvSpPr>
            <p:spPr bwMode="hidden">
              <a:xfrm flipH="1">
                <a:off x="3612" y="580"/>
                <a:ext cx="487" cy="933"/>
              </a:xfrm>
              <a:custGeom>
                <a:avLst/>
                <a:gdLst>
                  <a:gd name="T0" fmla="*/ 0 w 28940"/>
                  <a:gd name="T1" fmla="*/ 54 h 22305"/>
                  <a:gd name="T2" fmla="*/ 487 w 28940"/>
                  <a:gd name="T3" fmla="*/ 933 h 22305"/>
                  <a:gd name="T4" fmla="*/ 124 w 28940"/>
                  <a:gd name="T5" fmla="*/ 904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0"/>
                      <a:pt x="7340" y="0"/>
                    </a:cubicBezTo>
                    <a:cubicBezTo>
                      <a:pt x="19269" y="0"/>
                      <a:pt x="28940" y="9670"/>
                      <a:pt x="28940" y="21600"/>
                    </a:cubicBezTo>
                    <a:cubicBezTo>
                      <a:pt x="28940" y="21835"/>
                      <a:pt x="28936" y="22070"/>
                      <a:pt x="28928" y="22304"/>
                    </a:cubicBezTo>
                  </a:path>
                  <a:path w="28940" h="22305" stroke="0" extrusionOk="0">
                    <a:moveTo>
                      <a:pt x="0" y="1285"/>
                    </a:moveTo>
                    <a:cubicBezTo>
                      <a:pt x="2353" y="434"/>
                      <a:pt x="4837" y="0"/>
                      <a:pt x="7340" y="0"/>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19475" name="Arc 525"/>
              <p:cNvSpPr>
                <a:spLocks/>
              </p:cNvSpPr>
              <p:nvPr/>
            </p:nvSpPr>
            <p:spPr bwMode="hidden">
              <a:xfrm flipH="1">
                <a:off x="3267" y="628"/>
                <a:ext cx="791" cy="932"/>
              </a:xfrm>
              <a:custGeom>
                <a:avLst/>
                <a:gdLst>
                  <a:gd name="T0" fmla="*/ 0 w 30473"/>
                  <a:gd name="T1" fmla="*/ 80 h 22305"/>
                  <a:gd name="T2" fmla="*/ 791 w 30473"/>
                  <a:gd name="T3" fmla="*/ 932 h 22305"/>
                  <a:gd name="T4" fmla="*/ 230 w 30473"/>
                  <a:gd name="T5" fmla="*/ 903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0"/>
                      <a:pt x="8873" y="0"/>
                    </a:cubicBezTo>
                    <a:cubicBezTo>
                      <a:pt x="20802" y="0"/>
                      <a:pt x="30473" y="9670"/>
                      <a:pt x="30473" y="21600"/>
                    </a:cubicBezTo>
                    <a:cubicBezTo>
                      <a:pt x="30473" y="21835"/>
                      <a:pt x="30469" y="22070"/>
                      <a:pt x="30461" y="22304"/>
                    </a:cubicBezTo>
                  </a:path>
                  <a:path w="30473" h="22305" stroke="0" extrusionOk="0">
                    <a:moveTo>
                      <a:pt x="-1" y="1906"/>
                    </a:moveTo>
                    <a:cubicBezTo>
                      <a:pt x="2789" y="649"/>
                      <a:pt x="5813" y="0"/>
                      <a:pt x="8873" y="0"/>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19476" name="Arc 526"/>
              <p:cNvSpPr>
                <a:spLocks/>
              </p:cNvSpPr>
              <p:nvPr/>
            </p:nvSpPr>
            <p:spPr bwMode="hidden">
              <a:xfrm flipH="1">
                <a:off x="3197" y="458"/>
                <a:ext cx="932" cy="933"/>
              </a:xfrm>
              <a:custGeom>
                <a:avLst/>
                <a:gdLst>
                  <a:gd name="T0" fmla="*/ 0 w 34455"/>
                  <a:gd name="T1" fmla="*/ 177 h 22305"/>
                  <a:gd name="T2" fmla="*/ 932 w 34455"/>
                  <a:gd name="T3" fmla="*/ 933 h 22305"/>
                  <a:gd name="T4" fmla="*/ 348 w 34455"/>
                  <a:gd name="T5" fmla="*/ 904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0"/>
                      <a:pt x="12855" y="0"/>
                    </a:cubicBezTo>
                    <a:cubicBezTo>
                      <a:pt x="24784" y="0"/>
                      <a:pt x="34455" y="9670"/>
                      <a:pt x="34455" y="21600"/>
                    </a:cubicBezTo>
                    <a:cubicBezTo>
                      <a:pt x="34455" y="21835"/>
                      <a:pt x="34451" y="22070"/>
                      <a:pt x="34443" y="22304"/>
                    </a:cubicBezTo>
                  </a:path>
                  <a:path w="34455" h="22305" stroke="0" extrusionOk="0">
                    <a:moveTo>
                      <a:pt x="0" y="4241"/>
                    </a:moveTo>
                    <a:cubicBezTo>
                      <a:pt x="3720" y="1486"/>
                      <a:pt x="8226" y="0"/>
                      <a:pt x="12855" y="0"/>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19477" name="Arc 527"/>
              <p:cNvSpPr>
                <a:spLocks/>
              </p:cNvSpPr>
              <p:nvPr/>
            </p:nvSpPr>
            <p:spPr bwMode="hidden">
              <a:xfrm>
                <a:off x="4229" y="589"/>
                <a:ext cx="149" cy="933"/>
              </a:xfrm>
              <a:custGeom>
                <a:avLst/>
                <a:gdLst>
                  <a:gd name="T0" fmla="*/ 0 w 34812"/>
                  <a:gd name="T1" fmla="*/ 189 h 22305"/>
                  <a:gd name="T2" fmla="*/ 149 w 34812"/>
                  <a:gd name="T3" fmla="*/ 933 h 22305"/>
                  <a:gd name="T4" fmla="*/ 57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0"/>
                      <a:pt x="13212" y="0"/>
                    </a:cubicBezTo>
                    <a:cubicBezTo>
                      <a:pt x="25141" y="0"/>
                      <a:pt x="34812" y="9670"/>
                      <a:pt x="34812" y="21600"/>
                    </a:cubicBezTo>
                    <a:cubicBezTo>
                      <a:pt x="34812" y="21835"/>
                      <a:pt x="34808" y="22070"/>
                      <a:pt x="34800" y="22304"/>
                    </a:cubicBezTo>
                  </a:path>
                  <a:path w="34812" h="22305" stroke="0" extrusionOk="0">
                    <a:moveTo>
                      <a:pt x="-1" y="4511"/>
                    </a:moveTo>
                    <a:cubicBezTo>
                      <a:pt x="3783" y="1586"/>
                      <a:pt x="8429" y="0"/>
                      <a:pt x="13212" y="0"/>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19478" name="Arc 528"/>
              <p:cNvSpPr>
                <a:spLocks/>
              </p:cNvSpPr>
              <p:nvPr/>
            </p:nvSpPr>
            <p:spPr bwMode="hidden">
              <a:xfrm>
                <a:off x="4268" y="585"/>
                <a:ext cx="394" cy="933"/>
              </a:xfrm>
              <a:custGeom>
                <a:avLst/>
                <a:gdLst>
                  <a:gd name="T0" fmla="*/ 0 w 34812"/>
                  <a:gd name="T1" fmla="*/ 189 h 22305"/>
                  <a:gd name="T2" fmla="*/ 394 w 34812"/>
                  <a:gd name="T3" fmla="*/ 933 h 22305"/>
                  <a:gd name="T4" fmla="*/ 150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0"/>
                      <a:pt x="13212" y="0"/>
                    </a:cubicBezTo>
                    <a:cubicBezTo>
                      <a:pt x="25141" y="0"/>
                      <a:pt x="34812" y="9670"/>
                      <a:pt x="34812" y="21600"/>
                    </a:cubicBezTo>
                    <a:cubicBezTo>
                      <a:pt x="34812" y="21835"/>
                      <a:pt x="34808" y="22070"/>
                      <a:pt x="34800" y="22304"/>
                    </a:cubicBezTo>
                  </a:path>
                  <a:path w="34812" h="22305" stroke="0" extrusionOk="0">
                    <a:moveTo>
                      <a:pt x="-1" y="4511"/>
                    </a:moveTo>
                    <a:cubicBezTo>
                      <a:pt x="3783" y="1586"/>
                      <a:pt x="8429" y="0"/>
                      <a:pt x="13212" y="0"/>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19479" name="Arc 529"/>
              <p:cNvSpPr>
                <a:spLocks/>
              </p:cNvSpPr>
              <p:nvPr/>
            </p:nvSpPr>
            <p:spPr bwMode="hidden">
              <a:xfrm>
                <a:off x="4303" y="463"/>
                <a:ext cx="559" cy="933"/>
              </a:xfrm>
              <a:custGeom>
                <a:avLst/>
                <a:gdLst>
                  <a:gd name="T0" fmla="*/ 0 w 34812"/>
                  <a:gd name="T1" fmla="*/ 189 h 22305"/>
                  <a:gd name="T2" fmla="*/ 559 w 34812"/>
                  <a:gd name="T3" fmla="*/ 933 h 22305"/>
                  <a:gd name="T4" fmla="*/ 212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0"/>
                      <a:pt x="13212" y="0"/>
                    </a:cubicBezTo>
                    <a:cubicBezTo>
                      <a:pt x="25141" y="0"/>
                      <a:pt x="34812" y="9670"/>
                      <a:pt x="34812" y="21600"/>
                    </a:cubicBezTo>
                    <a:cubicBezTo>
                      <a:pt x="34812" y="21835"/>
                      <a:pt x="34808" y="22070"/>
                      <a:pt x="34800" y="22304"/>
                    </a:cubicBezTo>
                  </a:path>
                  <a:path w="34812" h="22305" stroke="0" extrusionOk="0">
                    <a:moveTo>
                      <a:pt x="-1" y="4511"/>
                    </a:moveTo>
                    <a:cubicBezTo>
                      <a:pt x="3783" y="1586"/>
                      <a:pt x="8429" y="0"/>
                      <a:pt x="13212" y="0"/>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19480" name="Freeform 530"/>
              <p:cNvSpPr>
                <a:spLocks/>
              </p:cNvSpPr>
              <p:nvPr/>
            </p:nvSpPr>
            <p:spPr bwMode="hidden">
              <a:xfrm>
                <a:off x="4410" y="1033"/>
                <a:ext cx="190" cy="580"/>
              </a:xfrm>
              <a:custGeom>
                <a:avLst/>
                <a:gdLst>
                  <a:gd name="T0" fmla="*/ 0 w 776"/>
                  <a:gd name="T1" fmla="*/ 16 h 2368"/>
                  <a:gd name="T2" fmla="*/ 59 w 776"/>
                  <a:gd name="T3" fmla="*/ 4 h 2368"/>
                  <a:gd name="T4" fmla="*/ 24 w 776"/>
                  <a:gd name="T5" fmla="*/ 39 h 2368"/>
                  <a:gd name="T6" fmla="*/ 82 w 776"/>
                  <a:gd name="T7" fmla="*/ 39 h 2368"/>
                  <a:gd name="T8" fmla="*/ 47 w 776"/>
                  <a:gd name="T9" fmla="*/ 74 h 2368"/>
                  <a:gd name="T10" fmla="*/ 94 w 776"/>
                  <a:gd name="T11" fmla="*/ 86 h 2368"/>
                  <a:gd name="T12" fmla="*/ 71 w 776"/>
                  <a:gd name="T13" fmla="*/ 110 h 2368"/>
                  <a:gd name="T14" fmla="*/ 118 w 776"/>
                  <a:gd name="T15" fmla="*/ 121 h 2368"/>
                  <a:gd name="T16" fmla="*/ 94 w 776"/>
                  <a:gd name="T17" fmla="*/ 145 h 2368"/>
                  <a:gd name="T18" fmla="*/ 129 w 776"/>
                  <a:gd name="T19" fmla="*/ 157 h 2368"/>
                  <a:gd name="T20" fmla="*/ 118 w 776"/>
                  <a:gd name="T21" fmla="*/ 180 h 2368"/>
                  <a:gd name="T22" fmla="*/ 141 w 776"/>
                  <a:gd name="T23" fmla="*/ 204 h 2368"/>
                  <a:gd name="T24" fmla="*/ 141 w 776"/>
                  <a:gd name="T25" fmla="*/ 227 h 2368"/>
                  <a:gd name="T26" fmla="*/ 165 w 776"/>
                  <a:gd name="T27" fmla="*/ 263 h 2368"/>
                  <a:gd name="T28" fmla="*/ 153 w 776"/>
                  <a:gd name="T29" fmla="*/ 298 h 2368"/>
                  <a:gd name="T30" fmla="*/ 176 w 776"/>
                  <a:gd name="T31" fmla="*/ 321 h 2368"/>
                  <a:gd name="T32" fmla="*/ 165 w 776"/>
                  <a:gd name="T33" fmla="*/ 357 h 2368"/>
                  <a:gd name="T34" fmla="*/ 176 w 776"/>
                  <a:gd name="T35" fmla="*/ 392 h 2368"/>
                  <a:gd name="T36" fmla="*/ 165 w 776"/>
                  <a:gd name="T37" fmla="*/ 415 h 2368"/>
                  <a:gd name="T38" fmla="*/ 188 w 776"/>
                  <a:gd name="T39" fmla="*/ 451 h 2368"/>
                  <a:gd name="T40" fmla="*/ 176 w 776"/>
                  <a:gd name="T41" fmla="*/ 486 h 2368"/>
                  <a:gd name="T42" fmla="*/ 188 w 776"/>
                  <a:gd name="T43" fmla="*/ 533 h 2368"/>
                  <a:gd name="T44" fmla="*/ 176 w 776"/>
                  <a:gd name="T45" fmla="*/ 545 h 2368"/>
                  <a:gd name="T46" fmla="*/ 188 w 776"/>
                  <a:gd name="T47" fmla="*/ 58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481" name="Freeform 531"/>
              <p:cNvSpPr>
                <a:spLocks/>
              </p:cNvSpPr>
              <p:nvPr/>
            </p:nvSpPr>
            <p:spPr bwMode="hidden">
              <a:xfrm rot="19660755" flipV="1">
                <a:off x="4114" y="843"/>
                <a:ext cx="173" cy="328"/>
              </a:xfrm>
              <a:custGeom>
                <a:avLst/>
                <a:gdLst>
                  <a:gd name="T0" fmla="*/ 0 w 776"/>
                  <a:gd name="T1" fmla="*/ 9 h 2368"/>
                  <a:gd name="T2" fmla="*/ 54 w 776"/>
                  <a:gd name="T3" fmla="*/ 2 h 2368"/>
                  <a:gd name="T4" fmla="*/ 21 w 776"/>
                  <a:gd name="T5" fmla="*/ 22 h 2368"/>
                  <a:gd name="T6" fmla="*/ 75 w 776"/>
                  <a:gd name="T7" fmla="*/ 22 h 2368"/>
                  <a:gd name="T8" fmla="*/ 43 w 776"/>
                  <a:gd name="T9" fmla="*/ 42 h 2368"/>
                  <a:gd name="T10" fmla="*/ 86 w 776"/>
                  <a:gd name="T11" fmla="*/ 49 h 2368"/>
                  <a:gd name="T12" fmla="*/ 64 w 776"/>
                  <a:gd name="T13" fmla="*/ 62 h 2368"/>
                  <a:gd name="T14" fmla="*/ 107 w 776"/>
                  <a:gd name="T15" fmla="*/ 69 h 2368"/>
                  <a:gd name="T16" fmla="*/ 86 w 776"/>
                  <a:gd name="T17" fmla="*/ 82 h 2368"/>
                  <a:gd name="T18" fmla="*/ 118 w 776"/>
                  <a:gd name="T19" fmla="*/ 89 h 2368"/>
                  <a:gd name="T20" fmla="*/ 107 w 776"/>
                  <a:gd name="T21" fmla="*/ 102 h 2368"/>
                  <a:gd name="T22" fmla="*/ 128 w 776"/>
                  <a:gd name="T23" fmla="*/ 115 h 2368"/>
                  <a:gd name="T24" fmla="*/ 128 w 776"/>
                  <a:gd name="T25" fmla="*/ 129 h 2368"/>
                  <a:gd name="T26" fmla="*/ 150 w 776"/>
                  <a:gd name="T27" fmla="*/ 148 h 2368"/>
                  <a:gd name="T28" fmla="*/ 139 w 776"/>
                  <a:gd name="T29" fmla="*/ 168 h 2368"/>
                  <a:gd name="T30" fmla="*/ 161 w 776"/>
                  <a:gd name="T31" fmla="*/ 182 h 2368"/>
                  <a:gd name="T32" fmla="*/ 150 w 776"/>
                  <a:gd name="T33" fmla="*/ 202 h 2368"/>
                  <a:gd name="T34" fmla="*/ 161 w 776"/>
                  <a:gd name="T35" fmla="*/ 222 h 2368"/>
                  <a:gd name="T36" fmla="*/ 150 w 776"/>
                  <a:gd name="T37" fmla="*/ 235 h 2368"/>
                  <a:gd name="T38" fmla="*/ 171 w 776"/>
                  <a:gd name="T39" fmla="*/ 255 h 2368"/>
                  <a:gd name="T40" fmla="*/ 161 w 776"/>
                  <a:gd name="T41" fmla="*/ 275 h 2368"/>
                  <a:gd name="T42" fmla="*/ 171 w 776"/>
                  <a:gd name="T43" fmla="*/ 301 h 2368"/>
                  <a:gd name="T44" fmla="*/ 161 w 776"/>
                  <a:gd name="T45" fmla="*/ 308 h 2368"/>
                  <a:gd name="T46" fmla="*/ 171 w 776"/>
                  <a:gd name="T47" fmla="*/ 32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482" name="Arc 532"/>
              <p:cNvSpPr>
                <a:spLocks/>
              </p:cNvSpPr>
              <p:nvPr/>
            </p:nvSpPr>
            <p:spPr bwMode="hidden">
              <a:xfrm flipH="1">
                <a:off x="3144" y="319"/>
                <a:ext cx="996" cy="933"/>
              </a:xfrm>
              <a:custGeom>
                <a:avLst/>
                <a:gdLst>
                  <a:gd name="T0" fmla="*/ 0 w 36830"/>
                  <a:gd name="T1" fmla="*/ 263 h 22305"/>
                  <a:gd name="T2" fmla="*/ 996 w 36830"/>
                  <a:gd name="T3" fmla="*/ 933 h 22305"/>
                  <a:gd name="T4" fmla="*/ 412 w 36830"/>
                  <a:gd name="T5" fmla="*/ 904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0"/>
                      <a:pt x="15230" y="0"/>
                    </a:cubicBezTo>
                    <a:cubicBezTo>
                      <a:pt x="27159" y="0"/>
                      <a:pt x="36830" y="9670"/>
                      <a:pt x="36830" y="21600"/>
                    </a:cubicBezTo>
                    <a:cubicBezTo>
                      <a:pt x="36830" y="21835"/>
                      <a:pt x="36826" y="22070"/>
                      <a:pt x="36818" y="22304"/>
                    </a:cubicBezTo>
                  </a:path>
                  <a:path w="36830" h="22305" stroke="0" extrusionOk="0">
                    <a:moveTo>
                      <a:pt x="0" y="6283"/>
                    </a:moveTo>
                    <a:cubicBezTo>
                      <a:pt x="4047" y="2258"/>
                      <a:pt x="9522" y="0"/>
                      <a:pt x="15230" y="0"/>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19483" name="Arc 533"/>
              <p:cNvSpPr>
                <a:spLocks/>
              </p:cNvSpPr>
              <p:nvPr/>
            </p:nvSpPr>
            <p:spPr bwMode="hidden">
              <a:xfrm flipH="1">
                <a:off x="3425" y="123"/>
                <a:ext cx="725" cy="903"/>
              </a:xfrm>
              <a:custGeom>
                <a:avLst/>
                <a:gdLst>
                  <a:gd name="T0" fmla="*/ 0 w 31881"/>
                  <a:gd name="T1" fmla="*/ 419 h 21600"/>
                  <a:gd name="T2" fmla="*/ 725 w 31881"/>
                  <a:gd name="T3" fmla="*/ 203 h 21600"/>
                  <a:gd name="T4" fmla="*/ 415 w 31881"/>
                  <a:gd name="T5" fmla="*/ 903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0"/>
                      <a:pt x="18231" y="0"/>
                    </a:cubicBezTo>
                    <a:cubicBezTo>
                      <a:pt x="23204" y="0"/>
                      <a:pt x="28026" y="1716"/>
                      <a:pt x="31881" y="4859"/>
                    </a:cubicBezTo>
                  </a:path>
                  <a:path w="31881" h="21600" stroke="0" extrusionOk="0">
                    <a:moveTo>
                      <a:pt x="-1" y="10015"/>
                    </a:moveTo>
                    <a:cubicBezTo>
                      <a:pt x="3963" y="3778"/>
                      <a:pt x="10840" y="0"/>
                      <a:pt x="18231" y="0"/>
                    </a:cubicBezTo>
                    <a:cubicBezTo>
                      <a:pt x="23204" y="0"/>
                      <a:pt x="28026" y="1716"/>
                      <a:pt x="31881" y="4859"/>
                    </a:cubicBezTo>
                    <a:lnTo>
                      <a:pt x="18231" y="21600"/>
                    </a:lnTo>
                    <a:lnTo>
                      <a:pt x="-1" y="10015"/>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19484" name="Arc 534"/>
              <p:cNvSpPr>
                <a:spLocks/>
              </p:cNvSpPr>
              <p:nvPr/>
            </p:nvSpPr>
            <p:spPr bwMode="hidden">
              <a:xfrm>
                <a:off x="4199" y="502"/>
                <a:ext cx="299" cy="904"/>
              </a:xfrm>
              <a:custGeom>
                <a:avLst/>
                <a:gdLst>
                  <a:gd name="T0" fmla="*/ 0 w 31146"/>
                  <a:gd name="T1" fmla="*/ 189 h 21600"/>
                  <a:gd name="T2" fmla="*/ 299 w 31146"/>
                  <a:gd name="T3" fmla="*/ 400 h 21600"/>
                  <a:gd name="T4" fmla="*/ 127 w 31146"/>
                  <a:gd name="T5" fmla="*/ 904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0"/>
                      <a:pt x="13212" y="0"/>
                    </a:cubicBezTo>
                    <a:cubicBezTo>
                      <a:pt x="20409" y="0"/>
                      <a:pt x="27134" y="3585"/>
                      <a:pt x="31145" y="9561"/>
                    </a:cubicBezTo>
                  </a:path>
                  <a:path w="31146" h="21600" stroke="0" extrusionOk="0">
                    <a:moveTo>
                      <a:pt x="-1" y="4511"/>
                    </a:moveTo>
                    <a:cubicBezTo>
                      <a:pt x="3783" y="1586"/>
                      <a:pt x="8429" y="0"/>
                      <a:pt x="13212" y="0"/>
                    </a:cubicBezTo>
                    <a:cubicBezTo>
                      <a:pt x="20409" y="0"/>
                      <a:pt x="27134" y="3585"/>
                      <a:pt x="31145" y="9561"/>
                    </a:cubicBezTo>
                    <a:lnTo>
                      <a:pt x="13212" y="21600"/>
                    </a:lnTo>
                    <a:lnTo>
                      <a:pt x="-1" y="451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19485" name="Freeform 535"/>
              <p:cNvSpPr>
                <a:spLocks/>
              </p:cNvSpPr>
              <p:nvPr/>
            </p:nvSpPr>
            <p:spPr bwMode="hidden">
              <a:xfrm flipH="1">
                <a:off x="3307" y="982"/>
                <a:ext cx="425" cy="597"/>
              </a:xfrm>
              <a:custGeom>
                <a:avLst/>
                <a:gdLst>
                  <a:gd name="T0" fmla="*/ 0 w 776"/>
                  <a:gd name="T1" fmla="*/ 16 h 2368"/>
                  <a:gd name="T2" fmla="*/ 131 w 776"/>
                  <a:gd name="T3" fmla="*/ 4 h 2368"/>
                  <a:gd name="T4" fmla="*/ 53 w 776"/>
                  <a:gd name="T5" fmla="*/ 40 h 2368"/>
                  <a:gd name="T6" fmla="*/ 184 w 776"/>
                  <a:gd name="T7" fmla="*/ 40 h 2368"/>
                  <a:gd name="T8" fmla="*/ 105 w 776"/>
                  <a:gd name="T9" fmla="*/ 77 h 2368"/>
                  <a:gd name="T10" fmla="*/ 210 w 776"/>
                  <a:gd name="T11" fmla="*/ 89 h 2368"/>
                  <a:gd name="T12" fmla="*/ 158 w 776"/>
                  <a:gd name="T13" fmla="*/ 113 h 2368"/>
                  <a:gd name="T14" fmla="*/ 263 w 776"/>
                  <a:gd name="T15" fmla="*/ 125 h 2368"/>
                  <a:gd name="T16" fmla="*/ 210 w 776"/>
                  <a:gd name="T17" fmla="*/ 149 h 2368"/>
                  <a:gd name="T18" fmla="*/ 289 w 776"/>
                  <a:gd name="T19" fmla="*/ 161 h 2368"/>
                  <a:gd name="T20" fmla="*/ 263 w 776"/>
                  <a:gd name="T21" fmla="*/ 186 h 2368"/>
                  <a:gd name="T22" fmla="*/ 315 w 776"/>
                  <a:gd name="T23" fmla="*/ 210 h 2368"/>
                  <a:gd name="T24" fmla="*/ 315 w 776"/>
                  <a:gd name="T25" fmla="*/ 234 h 2368"/>
                  <a:gd name="T26" fmla="*/ 368 w 776"/>
                  <a:gd name="T27" fmla="*/ 270 h 2368"/>
                  <a:gd name="T28" fmla="*/ 342 w 776"/>
                  <a:gd name="T29" fmla="*/ 307 h 2368"/>
                  <a:gd name="T30" fmla="*/ 394 w 776"/>
                  <a:gd name="T31" fmla="*/ 331 h 2368"/>
                  <a:gd name="T32" fmla="*/ 368 w 776"/>
                  <a:gd name="T33" fmla="*/ 367 h 2368"/>
                  <a:gd name="T34" fmla="*/ 394 w 776"/>
                  <a:gd name="T35" fmla="*/ 403 h 2368"/>
                  <a:gd name="T36" fmla="*/ 368 w 776"/>
                  <a:gd name="T37" fmla="*/ 428 h 2368"/>
                  <a:gd name="T38" fmla="*/ 421 w 776"/>
                  <a:gd name="T39" fmla="*/ 464 h 2368"/>
                  <a:gd name="T40" fmla="*/ 394 w 776"/>
                  <a:gd name="T41" fmla="*/ 500 h 2368"/>
                  <a:gd name="T42" fmla="*/ 421 w 776"/>
                  <a:gd name="T43" fmla="*/ 549 h 2368"/>
                  <a:gd name="T44" fmla="*/ 394 w 776"/>
                  <a:gd name="T45" fmla="*/ 561 h 2368"/>
                  <a:gd name="T46" fmla="*/ 421 w 776"/>
                  <a:gd name="T47" fmla="*/ 59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486" name="Freeform 536"/>
              <p:cNvSpPr>
                <a:spLocks/>
              </p:cNvSpPr>
              <p:nvPr/>
            </p:nvSpPr>
            <p:spPr bwMode="hidden">
              <a:xfrm flipH="1">
                <a:off x="3507" y="350"/>
                <a:ext cx="273" cy="598"/>
              </a:xfrm>
              <a:custGeom>
                <a:avLst/>
                <a:gdLst>
                  <a:gd name="T0" fmla="*/ 0 w 776"/>
                  <a:gd name="T1" fmla="*/ 16 h 2368"/>
                  <a:gd name="T2" fmla="*/ 84 w 776"/>
                  <a:gd name="T3" fmla="*/ 4 h 2368"/>
                  <a:gd name="T4" fmla="*/ 34 w 776"/>
                  <a:gd name="T5" fmla="*/ 40 h 2368"/>
                  <a:gd name="T6" fmla="*/ 118 w 776"/>
                  <a:gd name="T7" fmla="*/ 40 h 2368"/>
                  <a:gd name="T8" fmla="*/ 68 w 776"/>
                  <a:gd name="T9" fmla="*/ 77 h 2368"/>
                  <a:gd name="T10" fmla="*/ 135 w 776"/>
                  <a:gd name="T11" fmla="*/ 89 h 2368"/>
                  <a:gd name="T12" fmla="*/ 101 w 776"/>
                  <a:gd name="T13" fmla="*/ 113 h 2368"/>
                  <a:gd name="T14" fmla="*/ 169 w 776"/>
                  <a:gd name="T15" fmla="*/ 125 h 2368"/>
                  <a:gd name="T16" fmla="*/ 135 w 776"/>
                  <a:gd name="T17" fmla="*/ 150 h 2368"/>
                  <a:gd name="T18" fmla="*/ 186 w 776"/>
                  <a:gd name="T19" fmla="*/ 162 h 2368"/>
                  <a:gd name="T20" fmla="*/ 169 w 776"/>
                  <a:gd name="T21" fmla="*/ 186 h 2368"/>
                  <a:gd name="T22" fmla="*/ 203 w 776"/>
                  <a:gd name="T23" fmla="*/ 210 h 2368"/>
                  <a:gd name="T24" fmla="*/ 203 w 776"/>
                  <a:gd name="T25" fmla="*/ 234 h 2368"/>
                  <a:gd name="T26" fmla="*/ 236 w 776"/>
                  <a:gd name="T27" fmla="*/ 271 h 2368"/>
                  <a:gd name="T28" fmla="*/ 220 w 776"/>
                  <a:gd name="T29" fmla="*/ 307 h 2368"/>
                  <a:gd name="T30" fmla="*/ 253 w 776"/>
                  <a:gd name="T31" fmla="*/ 331 h 2368"/>
                  <a:gd name="T32" fmla="*/ 236 w 776"/>
                  <a:gd name="T33" fmla="*/ 368 h 2368"/>
                  <a:gd name="T34" fmla="*/ 253 w 776"/>
                  <a:gd name="T35" fmla="*/ 404 h 2368"/>
                  <a:gd name="T36" fmla="*/ 236 w 776"/>
                  <a:gd name="T37" fmla="*/ 428 h 2368"/>
                  <a:gd name="T38" fmla="*/ 270 w 776"/>
                  <a:gd name="T39" fmla="*/ 465 h 2368"/>
                  <a:gd name="T40" fmla="*/ 253 w 776"/>
                  <a:gd name="T41" fmla="*/ 501 h 2368"/>
                  <a:gd name="T42" fmla="*/ 270 w 776"/>
                  <a:gd name="T43" fmla="*/ 550 h 2368"/>
                  <a:gd name="T44" fmla="*/ 253 w 776"/>
                  <a:gd name="T45" fmla="*/ 562 h 2368"/>
                  <a:gd name="T46" fmla="*/ 270 w 776"/>
                  <a:gd name="T47" fmla="*/ 59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487" name="Freeform 537"/>
              <p:cNvSpPr>
                <a:spLocks/>
              </p:cNvSpPr>
              <p:nvPr/>
            </p:nvSpPr>
            <p:spPr bwMode="hidden">
              <a:xfrm flipH="1">
                <a:off x="3821" y="172"/>
                <a:ext cx="164" cy="597"/>
              </a:xfrm>
              <a:custGeom>
                <a:avLst/>
                <a:gdLst>
                  <a:gd name="T0" fmla="*/ 0 w 776"/>
                  <a:gd name="T1" fmla="*/ 16 h 2368"/>
                  <a:gd name="T2" fmla="*/ 51 w 776"/>
                  <a:gd name="T3" fmla="*/ 4 h 2368"/>
                  <a:gd name="T4" fmla="*/ 20 w 776"/>
                  <a:gd name="T5" fmla="*/ 40 h 2368"/>
                  <a:gd name="T6" fmla="*/ 71 w 776"/>
                  <a:gd name="T7" fmla="*/ 40 h 2368"/>
                  <a:gd name="T8" fmla="*/ 41 w 776"/>
                  <a:gd name="T9" fmla="*/ 77 h 2368"/>
                  <a:gd name="T10" fmla="*/ 81 w 776"/>
                  <a:gd name="T11" fmla="*/ 89 h 2368"/>
                  <a:gd name="T12" fmla="*/ 61 w 776"/>
                  <a:gd name="T13" fmla="*/ 113 h 2368"/>
                  <a:gd name="T14" fmla="*/ 101 w 776"/>
                  <a:gd name="T15" fmla="*/ 125 h 2368"/>
                  <a:gd name="T16" fmla="*/ 81 w 776"/>
                  <a:gd name="T17" fmla="*/ 149 h 2368"/>
                  <a:gd name="T18" fmla="*/ 112 w 776"/>
                  <a:gd name="T19" fmla="*/ 161 h 2368"/>
                  <a:gd name="T20" fmla="*/ 101 w 776"/>
                  <a:gd name="T21" fmla="*/ 186 h 2368"/>
                  <a:gd name="T22" fmla="*/ 122 w 776"/>
                  <a:gd name="T23" fmla="*/ 210 h 2368"/>
                  <a:gd name="T24" fmla="*/ 122 w 776"/>
                  <a:gd name="T25" fmla="*/ 234 h 2368"/>
                  <a:gd name="T26" fmla="*/ 142 w 776"/>
                  <a:gd name="T27" fmla="*/ 270 h 2368"/>
                  <a:gd name="T28" fmla="*/ 132 w 776"/>
                  <a:gd name="T29" fmla="*/ 307 h 2368"/>
                  <a:gd name="T30" fmla="*/ 152 w 776"/>
                  <a:gd name="T31" fmla="*/ 331 h 2368"/>
                  <a:gd name="T32" fmla="*/ 142 w 776"/>
                  <a:gd name="T33" fmla="*/ 367 h 2368"/>
                  <a:gd name="T34" fmla="*/ 152 w 776"/>
                  <a:gd name="T35" fmla="*/ 403 h 2368"/>
                  <a:gd name="T36" fmla="*/ 142 w 776"/>
                  <a:gd name="T37" fmla="*/ 428 h 2368"/>
                  <a:gd name="T38" fmla="*/ 162 w 776"/>
                  <a:gd name="T39" fmla="*/ 464 h 2368"/>
                  <a:gd name="T40" fmla="*/ 152 w 776"/>
                  <a:gd name="T41" fmla="*/ 500 h 2368"/>
                  <a:gd name="T42" fmla="*/ 162 w 776"/>
                  <a:gd name="T43" fmla="*/ 549 h 2368"/>
                  <a:gd name="T44" fmla="*/ 152 w 776"/>
                  <a:gd name="T45" fmla="*/ 561 h 2368"/>
                  <a:gd name="T46" fmla="*/ 162 w 776"/>
                  <a:gd name="T47" fmla="*/ 59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488" name="Freeform 538"/>
              <p:cNvSpPr>
                <a:spLocks/>
              </p:cNvSpPr>
              <p:nvPr/>
            </p:nvSpPr>
            <p:spPr bwMode="hidden">
              <a:xfrm>
                <a:off x="4841" y="894"/>
                <a:ext cx="395" cy="628"/>
              </a:xfrm>
              <a:custGeom>
                <a:avLst/>
                <a:gdLst>
                  <a:gd name="T0" fmla="*/ 0 w 776"/>
                  <a:gd name="T1" fmla="*/ 17 h 2368"/>
                  <a:gd name="T2" fmla="*/ 122 w 776"/>
                  <a:gd name="T3" fmla="*/ 4 h 2368"/>
                  <a:gd name="T4" fmla="*/ 49 w 776"/>
                  <a:gd name="T5" fmla="*/ 42 h 2368"/>
                  <a:gd name="T6" fmla="*/ 171 w 776"/>
                  <a:gd name="T7" fmla="*/ 42 h 2368"/>
                  <a:gd name="T8" fmla="*/ 98 w 776"/>
                  <a:gd name="T9" fmla="*/ 81 h 2368"/>
                  <a:gd name="T10" fmla="*/ 195 w 776"/>
                  <a:gd name="T11" fmla="*/ 93 h 2368"/>
                  <a:gd name="T12" fmla="*/ 147 w 776"/>
                  <a:gd name="T13" fmla="*/ 119 h 2368"/>
                  <a:gd name="T14" fmla="*/ 244 w 776"/>
                  <a:gd name="T15" fmla="*/ 132 h 2368"/>
                  <a:gd name="T16" fmla="*/ 195 w 776"/>
                  <a:gd name="T17" fmla="*/ 157 h 2368"/>
                  <a:gd name="T18" fmla="*/ 269 w 776"/>
                  <a:gd name="T19" fmla="*/ 170 h 2368"/>
                  <a:gd name="T20" fmla="*/ 244 w 776"/>
                  <a:gd name="T21" fmla="*/ 195 h 2368"/>
                  <a:gd name="T22" fmla="*/ 293 w 776"/>
                  <a:gd name="T23" fmla="*/ 221 h 2368"/>
                  <a:gd name="T24" fmla="*/ 293 w 776"/>
                  <a:gd name="T25" fmla="*/ 246 h 2368"/>
                  <a:gd name="T26" fmla="*/ 342 w 776"/>
                  <a:gd name="T27" fmla="*/ 284 h 2368"/>
                  <a:gd name="T28" fmla="*/ 318 w 776"/>
                  <a:gd name="T29" fmla="*/ 322 h 2368"/>
                  <a:gd name="T30" fmla="*/ 366 w 776"/>
                  <a:gd name="T31" fmla="*/ 348 h 2368"/>
                  <a:gd name="T32" fmla="*/ 342 w 776"/>
                  <a:gd name="T33" fmla="*/ 386 h 2368"/>
                  <a:gd name="T34" fmla="*/ 366 w 776"/>
                  <a:gd name="T35" fmla="*/ 424 h 2368"/>
                  <a:gd name="T36" fmla="*/ 342 w 776"/>
                  <a:gd name="T37" fmla="*/ 450 h 2368"/>
                  <a:gd name="T38" fmla="*/ 391 w 776"/>
                  <a:gd name="T39" fmla="*/ 488 h 2368"/>
                  <a:gd name="T40" fmla="*/ 366 w 776"/>
                  <a:gd name="T41" fmla="*/ 526 h 2368"/>
                  <a:gd name="T42" fmla="*/ 391 w 776"/>
                  <a:gd name="T43" fmla="*/ 577 h 2368"/>
                  <a:gd name="T44" fmla="*/ 366 w 776"/>
                  <a:gd name="T45" fmla="*/ 590 h 2368"/>
                  <a:gd name="T46" fmla="*/ 391 w 776"/>
                  <a:gd name="T47" fmla="*/ 62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489" name="Freeform 539"/>
              <p:cNvSpPr>
                <a:spLocks/>
              </p:cNvSpPr>
              <p:nvPr/>
            </p:nvSpPr>
            <p:spPr bwMode="hidden">
              <a:xfrm>
                <a:off x="4636" y="576"/>
                <a:ext cx="595" cy="419"/>
              </a:xfrm>
              <a:custGeom>
                <a:avLst/>
                <a:gdLst>
                  <a:gd name="T0" fmla="*/ 0 w 776"/>
                  <a:gd name="T1" fmla="*/ 11 h 2368"/>
                  <a:gd name="T2" fmla="*/ 184 w 776"/>
                  <a:gd name="T3" fmla="*/ 3 h 2368"/>
                  <a:gd name="T4" fmla="*/ 74 w 776"/>
                  <a:gd name="T5" fmla="*/ 28 h 2368"/>
                  <a:gd name="T6" fmla="*/ 258 w 776"/>
                  <a:gd name="T7" fmla="*/ 28 h 2368"/>
                  <a:gd name="T8" fmla="*/ 147 w 776"/>
                  <a:gd name="T9" fmla="*/ 54 h 2368"/>
                  <a:gd name="T10" fmla="*/ 294 w 776"/>
                  <a:gd name="T11" fmla="*/ 62 h 2368"/>
                  <a:gd name="T12" fmla="*/ 221 w 776"/>
                  <a:gd name="T13" fmla="*/ 79 h 2368"/>
                  <a:gd name="T14" fmla="*/ 368 w 776"/>
                  <a:gd name="T15" fmla="*/ 88 h 2368"/>
                  <a:gd name="T16" fmla="*/ 294 w 776"/>
                  <a:gd name="T17" fmla="*/ 105 h 2368"/>
                  <a:gd name="T18" fmla="*/ 405 w 776"/>
                  <a:gd name="T19" fmla="*/ 113 h 2368"/>
                  <a:gd name="T20" fmla="*/ 368 w 776"/>
                  <a:gd name="T21" fmla="*/ 130 h 2368"/>
                  <a:gd name="T22" fmla="*/ 442 w 776"/>
                  <a:gd name="T23" fmla="*/ 147 h 2368"/>
                  <a:gd name="T24" fmla="*/ 442 w 776"/>
                  <a:gd name="T25" fmla="*/ 164 h 2368"/>
                  <a:gd name="T26" fmla="*/ 515 w 776"/>
                  <a:gd name="T27" fmla="*/ 190 h 2368"/>
                  <a:gd name="T28" fmla="*/ 478 w 776"/>
                  <a:gd name="T29" fmla="*/ 215 h 2368"/>
                  <a:gd name="T30" fmla="*/ 552 w 776"/>
                  <a:gd name="T31" fmla="*/ 232 h 2368"/>
                  <a:gd name="T32" fmla="*/ 515 w 776"/>
                  <a:gd name="T33" fmla="*/ 258 h 2368"/>
                  <a:gd name="T34" fmla="*/ 552 w 776"/>
                  <a:gd name="T35" fmla="*/ 283 h 2368"/>
                  <a:gd name="T36" fmla="*/ 515 w 776"/>
                  <a:gd name="T37" fmla="*/ 300 h 2368"/>
                  <a:gd name="T38" fmla="*/ 589 w 776"/>
                  <a:gd name="T39" fmla="*/ 326 h 2368"/>
                  <a:gd name="T40" fmla="*/ 552 w 776"/>
                  <a:gd name="T41" fmla="*/ 351 h 2368"/>
                  <a:gd name="T42" fmla="*/ 589 w 776"/>
                  <a:gd name="T43" fmla="*/ 385 h 2368"/>
                  <a:gd name="T44" fmla="*/ 552 w 776"/>
                  <a:gd name="T45" fmla="*/ 394 h 2368"/>
                  <a:gd name="T46" fmla="*/ 589 w 776"/>
                  <a:gd name="T47" fmla="*/ 41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490" name="Freeform 540"/>
              <p:cNvSpPr>
                <a:spLocks/>
              </p:cNvSpPr>
              <p:nvPr/>
            </p:nvSpPr>
            <p:spPr bwMode="hidden">
              <a:xfrm>
                <a:off x="4658" y="132"/>
                <a:ext cx="260" cy="562"/>
              </a:xfrm>
              <a:custGeom>
                <a:avLst/>
                <a:gdLst>
                  <a:gd name="T0" fmla="*/ 0 w 776"/>
                  <a:gd name="T1" fmla="*/ 15 h 2368"/>
                  <a:gd name="T2" fmla="*/ 80 w 776"/>
                  <a:gd name="T3" fmla="*/ 4 h 2368"/>
                  <a:gd name="T4" fmla="*/ 32 w 776"/>
                  <a:gd name="T5" fmla="*/ 38 h 2368"/>
                  <a:gd name="T6" fmla="*/ 113 w 776"/>
                  <a:gd name="T7" fmla="*/ 38 h 2368"/>
                  <a:gd name="T8" fmla="*/ 64 w 776"/>
                  <a:gd name="T9" fmla="*/ 72 h 2368"/>
                  <a:gd name="T10" fmla="*/ 129 w 776"/>
                  <a:gd name="T11" fmla="*/ 84 h 2368"/>
                  <a:gd name="T12" fmla="*/ 96 w 776"/>
                  <a:gd name="T13" fmla="*/ 106 h 2368"/>
                  <a:gd name="T14" fmla="*/ 161 w 776"/>
                  <a:gd name="T15" fmla="*/ 118 h 2368"/>
                  <a:gd name="T16" fmla="*/ 129 w 776"/>
                  <a:gd name="T17" fmla="*/ 141 h 2368"/>
                  <a:gd name="T18" fmla="*/ 177 w 776"/>
                  <a:gd name="T19" fmla="*/ 152 h 2368"/>
                  <a:gd name="T20" fmla="*/ 161 w 776"/>
                  <a:gd name="T21" fmla="*/ 175 h 2368"/>
                  <a:gd name="T22" fmla="*/ 193 w 776"/>
                  <a:gd name="T23" fmla="*/ 197 h 2368"/>
                  <a:gd name="T24" fmla="*/ 193 w 776"/>
                  <a:gd name="T25" fmla="*/ 220 h 2368"/>
                  <a:gd name="T26" fmla="*/ 225 w 776"/>
                  <a:gd name="T27" fmla="*/ 254 h 2368"/>
                  <a:gd name="T28" fmla="*/ 209 w 776"/>
                  <a:gd name="T29" fmla="*/ 289 h 2368"/>
                  <a:gd name="T30" fmla="*/ 241 w 776"/>
                  <a:gd name="T31" fmla="*/ 311 h 2368"/>
                  <a:gd name="T32" fmla="*/ 225 w 776"/>
                  <a:gd name="T33" fmla="*/ 346 h 2368"/>
                  <a:gd name="T34" fmla="*/ 241 w 776"/>
                  <a:gd name="T35" fmla="*/ 380 h 2368"/>
                  <a:gd name="T36" fmla="*/ 225 w 776"/>
                  <a:gd name="T37" fmla="*/ 403 h 2368"/>
                  <a:gd name="T38" fmla="*/ 257 w 776"/>
                  <a:gd name="T39" fmla="*/ 437 h 2368"/>
                  <a:gd name="T40" fmla="*/ 241 w 776"/>
                  <a:gd name="T41" fmla="*/ 471 h 2368"/>
                  <a:gd name="T42" fmla="*/ 257 w 776"/>
                  <a:gd name="T43" fmla="*/ 516 h 2368"/>
                  <a:gd name="T44" fmla="*/ 241 w 776"/>
                  <a:gd name="T45" fmla="*/ 528 h 2368"/>
                  <a:gd name="T46" fmla="*/ 257 w 776"/>
                  <a:gd name="T47" fmla="*/ 562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491" name="Freeform 541"/>
              <p:cNvSpPr>
                <a:spLocks/>
              </p:cNvSpPr>
              <p:nvPr/>
            </p:nvSpPr>
            <p:spPr bwMode="hidden">
              <a:xfrm rot="-1346631">
                <a:off x="4401" y="599"/>
                <a:ext cx="174" cy="329"/>
              </a:xfrm>
              <a:custGeom>
                <a:avLst/>
                <a:gdLst>
                  <a:gd name="T0" fmla="*/ 0 w 776"/>
                  <a:gd name="T1" fmla="*/ 9 h 2368"/>
                  <a:gd name="T2" fmla="*/ 54 w 776"/>
                  <a:gd name="T3" fmla="*/ 2 h 2368"/>
                  <a:gd name="T4" fmla="*/ 22 w 776"/>
                  <a:gd name="T5" fmla="*/ 22 h 2368"/>
                  <a:gd name="T6" fmla="*/ 75 w 776"/>
                  <a:gd name="T7" fmla="*/ 22 h 2368"/>
                  <a:gd name="T8" fmla="*/ 43 w 776"/>
                  <a:gd name="T9" fmla="*/ 42 h 2368"/>
                  <a:gd name="T10" fmla="*/ 86 w 776"/>
                  <a:gd name="T11" fmla="*/ 49 h 2368"/>
                  <a:gd name="T12" fmla="*/ 65 w 776"/>
                  <a:gd name="T13" fmla="*/ 62 h 2368"/>
                  <a:gd name="T14" fmla="*/ 108 w 776"/>
                  <a:gd name="T15" fmla="*/ 69 h 2368"/>
                  <a:gd name="T16" fmla="*/ 86 w 776"/>
                  <a:gd name="T17" fmla="*/ 82 h 2368"/>
                  <a:gd name="T18" fmla="*/ 118 w 776"/>
                  <a:gd name="T19" fmla="*/ 89 h 2368"/>
                  <a:gd name="T20" fmla="*/ 108 w 776"/>
                  <a:gd name="T21" fmla="*/ 102 h 2368"/>
                  <a:gd name="T22" fmla="*/ 129 w 776"/>
                  <a:gd name="T23" fmla="*/ 116 h 2368"/>
                  <a:gd name="T24" fmla="*/ 129 w 776"/>
                  <a:gd name="T25" fmla="*/ 129 h 2368"/>
                  <a:gd name="T26" fmla="*/ 151 w 776"/>
                  <a:gd name="T27" fmla="*/ 149 h 2368"/>
                  <a:gd name="T28" fmla="*/ 140 w 776"/>
                  <a:gd name="T29" fmla="*/ 169 h 2368"/>
                  <a:gd name="T30" fmla="*/ 161 w 776"/>
                  <a:gd name="T31" fmla="*/ 182 h 2368"/>
                  <a:gd name="T32" fmla="*/ 151 w 776"/>
                  <a:gd name="T33" fmla="*/ 202 h 2368"/>
                  <a:gd name="T34" fmla="*/ 161 w 776"/>
                  <a:gd name="T35" fmla="*/ 222 h 2368"/>
                  <a:gd name="T36" fmla="*/ 151 w 776"/>
                  <a:gd name="T37" fmla="*/ 236 h 2368"/>
                  <a:gd name="T38" fmla="*/ 172 w 776"/>
                  <a:gd name="T39" fmla="*/ 256 h 2368"/>
                  <a:gd name="T40" fmla="*/ 161 w 776"/>
                  <a:gd name="T41" fmla="*/ 276 h 2368"/>
                  <a:gd name="T42" fmla="*/ 172 w 776"/>
                  <a:gd name="T43" fmla="*/ 302 h 2368"/>
                  <a:gd name="T44" fmla="*/ 161 w 776"/>
                  <a:gd name="T45" fmla="*/ 309 h 2368"/>
                  <a:gd name="T46" fmla="*/ 172 w 776"/>
                  <a:gd name="T47" fmla="*/ 32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19492" name="Freeform 542"/>
              <p:cNvSpPr>
                <a:spLocks/>
              </p:cNvSpPr>
              <p:nvPr/>
            </p:nvSpPr>
            <p:spPr bwMode="hidden">
              <a:xfrm rot="1346631" flipH="1">
                <a:off x="3783" y="590"/>
                <a:ext cx="173" cy="329"/>
              </a:xfrm>
              <a:custGeom>
                <a:avLst/>
                <a:gdLst>
                  <a:gd name="T0" fmla="*/ 0 w 776"/>
                  <a:gd name="T1" fmla="*/ 9 h 2368"/>
                  <a:gd name="T2" fmla="*/ 54 w 776"/>
                  <a:gd name="T3" fmla="*/ 2 h 2368"/>
                  <a:gd name="T4" fmla="*/ 21 w 776"/>
                  <a:gd name="T5" fmla="*/ 22 h 2368"/>
                  <a:gd name="T6" fmla="*/ 75 w 776"/>
                  <a:gd name="T7" fmla="*/ 22 h 2368"/>
                  <a:gd name="T8" fmla="*/ 43 w 776"/>
                  <a:gd name="T9" fmla="*/ 42 h 2368"/>
                  <a:gd name="T10" fmla="*/ 86 w 776"/>
                  <a:gd name="T11" fmla="*/ 49 h 2368"/>
                  <a:gd name="T12" fmla="*/ 64 w 776"/>
                  <a:gd name="T13" fmla="*/ 62 h 2368"/>
                  <a:gd name="T14" fmla="*/ 107 w 776"/>
                  <a:gd name="T15" fmla="*/ 69 h 2368"/>
                  <a:gd name="T16" fmla="*/ 86 w 776"/>
                  <a:gd name="T17" fmla="*/ 82 h 2368"/>
                  <a:gd name="T18" fmla="*/ 118 w 776"/>
                  <a:gd name="T19" fmla="*/ 89 h 2368"/>
                  <a:gd name="T20" fmla="*/ 107 w 776"/>
                  <a:gd name="T21" fmla="*/ 102 h 2368"/>
                  <a:gd name="T22" fmla="*/ 128 w 776"/>
                  <a:gd name="T23" fmla="*/ 116 h 2368"/>
                  <a:gd name="T24" fmla="*/ 128 w 776"/>
                  <a:gd name="T25" fmla="*/ 129 h 2368"/>
                  <a:gd name="T26" fmla="*/ 150 w 776"/>
                  <a:gd name="T27" fmla="*/ 149 h 2368"/>
                  <a:gd name="T28" fmla="*/ 139 w 776"/>
                  <a:gd name="T29" fmla="*/ 169 h 2368"/>
                  <a:gd name="T30" fmla="*/ 161 w 776"/>
                  <a:gd name="T31" fmla="*/ 182 h 2368"/>
                  <a:gd name="T32" fmla="*/ 150 w 776"/>
                  <a:gd name="T33" fmla="*/ 202 h 2368"/>
                  <a:gd name="T34" fmla="*/ 161 w 776"/>
                  <a:gd name="T35" fmla="*/ 222 h 2368"/>
                  <a:gd name="T36" fmla="*/ 150 w 776"/>
                  <a:gd name="T37" fmla="*/ 236 h 2368"/>
                  <a:gd name="T38" fmla="*/ 171 w 776"/>
                  <a:gd name="T39" fmla="*/ 256 h 2368"/>
                  <a:gd name="T40" fmla="*/ 161 w 776"/>
                  <a:gd name="T41" fmla="*/ 276 h 2368"/>
                  <a:gd name="T42" fmla="*/ 171 w 776"/>
                  <a:gd name="T43" fmla="*/ 302 h 2368"/>
                  <a:gd name="T44" fmla="*/ 161 w 776"/>
                  <a:gd name="T45" fmla="*/ 309 h 2368"/>
                  <a:gd name="T46" fmla="*/ 171 w 776"/>
                  <a:gd name="T47" fmla="*/ 32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sp>
        <p:nvSpPr>
          <p:cNvPr id="19463" name="WordArt 543"/>
          <p:cNvSpPr>
            <a:spLocks noChangeArrowheads="1" noChangeShapeType="1" noTextEdit="1"/>
          </p:cNvSpPr>
          <p:nvPr/>
        </p:nvSpPr>
        <p:spPr bwMode="auto">
          <a:xfrm>
            <a:off x="2905126" y="4114801"/>
            <a:ext cx="6238875" cy="1520825"/>
          </a:xfrm>
          <a:prstGeom prst="rect">
            <a:avLst/>
          </a:prstGeom>
        </p:spPr>
        <p:txBody>
          <a:bodyPr wrap="none" fromWordArt="1">
            <a:prstTxWarp prst="textCanDown">
              <a:avLst>
                <a:gd name="adj" fmla="val 33333"/>
              </a:avLst>
            </a:prstTxWarp>
          </a:bodyPr>
          <a:lstStyle/>
          <a:p>
            <a:pPr algn="ctr"/>
            <a:r>
              <a:rPr lang="en-US" sz="3600" b="1" kern="10">
                <a:ln w="9525">
                  <a:solidFill>
                    <a:srgbClr val="000000"/>
                  </a:solidFill>
                  <a:round/>
                  <a:headEnd/>
                  <a:tailEnd/>
                </a:ln>
                <a:solidFill>
                  <a:srgbClr val="CC0000"/>
                </a:solidFill>
                <a:latin typeface="Times New Roman" panose="02020603050405020304" pitchFamily="18" charset="0"/>
                <a:cs typeface="Times New Roman" panose="02020603050405020304" pitchFamily="18" charset="0"/>
              </a:rPr>
              <a:t>Bé nhập vai</a:t>
            </a:r>
          </a:p>
        </p:txBody>
      </p:sp>
      <p:sp>
        <p:nvSpPr>
          <p:cNvPr id="19464" name="WordArt 544"/>
          <p:cNvSpPr>
            <a:spLocks noChangeArrowheads="1" noChangeShapeType="1" noTextEdit="1"/>
          </p:cNvSpPr>
          <p:nvPr/>
        </p:nvSpPr>
        <p:spPr bwMode="auto">
          <a:xfrm>
            <a:off x="4038600" y="533400"/>
            <a:ext cx="4038600" cy="838200"/>
          </a:xfrm>
          <a:prstGeom prst="rect">
            <a:avLst/>
          </a:prstGeom>
        </p:spPr>
        <p:txBody>
          <a:bodyPr spcFirstLastPara="1" wrap="none" fromWordArt="1">
            <a:prstTxWarp prst="textArchUp">
              <a:avLst>
                <a:gd name="adj" fmla="val 10800000"/>
              </a:avLst>
            </a:prstTxWarp>
          </a:bodyPr>
          <a:lstStyle/>
          <a:p>
            <a:pPr algn="ctr"/>
            <a:r>
              <a:rPr lang="vi-VN" sz="3600" b="1" kern="10">
                <a:ln w="9525">
                  <a:solidFill>
                    <a:srgbClr val="000000"/>
                  </a:solidFill>
                  <a:round/>
                  <a:headEnd/>
                  <a:tailEnd/>
                </a:ln>
                <a:solidFill>
                  <a:srgbClr val="CC0000"/>
                </a:solidFill>
                <a:latin typeface="Times New Roman" panose="02020603050405020304" pitchFamily="18" charset="0"/>
                <a:cs typeface="Times New Roman" panose="02020603050405020304" pitchFamily="18" charset="0"/>
              </a:rPr>
              <a:t>TRÒ CHƠI </a:t>
            </a:r>
            <a:endParaRPr lang="en-US" sz="3600" b="1" kern="10">
              <a:ln w="9525">
                <a:solidFill>
                  <a:srgbClr val="000000"/>
                </a:solidFill>
                <a:round/>
                <a:headEnd/>
                <a:tailEnd/>
              </a:ln>
              <a:solidFill>
                <a:srgbClr val="CC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57955928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0" fill="hold" nodeType="withEffect">
                                  <p:stCondLst>
                                    <p:cond delay="0"/>
                                  </p:stCondLst>
                                  <p:childTnLst>
                                    <p:set>
                                      <p:cBhvr>
                                        <p:cTn id="6" dur="1" fill="hold">
                                          <p:stCondLst>
                                            <p:cond delay="0"/>
                                          </p:stCondLst>
                                        </p:cTn>
                                        <p:tgtEl>
                                          <p:spTgt spid="47106"/>
                                        </p:tgtEl>
                                        <p:attrNameLst>
                                          <p:attrName>style.visibility</p:attrName>
                                        </p:attrNameLst>
                                      </p:cBhvr>
                                      <p:to>
                                        <p:strVal val="visible"/>
                                      </p:to>
                                    </p:set>
                                    <p:anim calcmode="lin" valueType="num">
                                      <p:cBhvr>
                                        <p:cTn id="7" dur="3000" fill="hold"/>
                                        <p:tgtEl>
                                          <p:spTgt spid="47106"/>
                                        </p:tgtEl>
                                        <p:attrNameLst>
                                          <p:attrName>ppt_w</p:attrName>
                                        </p:attrNameLst>
                                      </p:cBhvr>
                                      <p:tavLst>
                                        <p:tav tm="0">
                                          <p:val>
                                            <p:fltVal val="0"/>
                                          </p:val>
                                        </p:tav>
                                        <p:tav tm="100000">
                                          <p:val>
                                            <p:strVal val="#ppt_w"/>
                                          </p:val>
                                        </p:tav>
                                      </p:tavLst>
                                    </p:anim>
                                    <p:anim calcmode="lin" valueType="num">
                                      <p:cBhvr>
                                        <p:cTn id="8" dur="3000" fill="hold"/>
                                        <p:tgtEl>
                                          <p:spTgt spid="47106"/>
                                        </p:tgtEl>
                                        <p:attrNameLst>
                                          <p:attrName>ppt_h</p:attrName>
                                        </p:attrNameLst>
                                      </p:cBhvr>
                                      <p:tavLst>
                                        <p:tav tm="0">
                                          <p:val>
                                            <p:fltVal val="0"/>
                                          </p:val>
                                        </p:tav>
                                        <p:tav tm="100000">
                                          <p:val>
                                            <p:strVal val="#ppt_h"/>
                                          </p:val>
                                        </p:tav>
                                      </p:tavLst>
                                    </p:anim>
                                    <p:animEffect transition="in" filter="fade">
                                      <p:cBhvr>
                                        <p:cTn id="9" dur="3000"/>
                                        <p:tgtEl>
                                          <p:spTgt spid="47106"/>
                                        </p:tgtEl>
                                      </p:cBhvr>
                                    </p:animEffect>
                                  </p:childTnLst>
                                </p:cTn>
                              </p:par>
                              <p:par>
                                <p:cTn id="10" presetID="53" presetClass="entr" presetSubtype="0" repeatCount="indefinite" fill="hold" nodeType="withEffect">
                                  <p:stCondLst>
                                    <p:cond delay="0"/>
                                  </p:stCondLst>
                                  <p:childTnLst>
                                    <p:set>
                                      <p:cBhvr>
                                        <p:cTn id="11" dur="1" fill="hold">
                                          <p:stCondLst>
                                            <p:cond delay="0"/>
                                          </p:stCondLst>
                                        </p:cTn>
                                        <p:tgtEl>
                                          <p:spTgt spid="47107"/>
                                        </p:tgtEl>
                                        <p:attrNameLst>
                                          <p:attrName>style.visibility</p:attrName>
                                        </p:attrNameLst>
                                      </p:cBhvr>
                                      <p:to>
                                        <p:strVal val="visible"/>
                                      </p:to>
                                    </p:set>
                                    <p:anim calcmode="lin" valueType="num">
                                      <p:cBhvr>
                                        <p:cTn id="12" dur="3000" fill="hold"/>
                                        <p:tgtEl>
                                          <p:spTgt spid="47107"/>
                                        </p:tgtEl>
                                        <p:attrNameLst>
                                          <p:attrName>ppt_w</p:attrName>
                                        </p:attrNameLst>
                                      </p:cBhvr>
                                      <p:tavLst>
                                        <p:tav tm="0">
                                          <p:val>
                                            <p:fltVal val="0"/>
                                          </p:val>
                                        </p:tav>
                                        <p:tav tm="100000">
                                          <p:val>
                                            <p:strVal val="#ppt_w"/>
                                          </p:val>
                                        </p:tav>
                                      </p:tavLst>
                                    </p:anim>
                                    <p:anim calcmode="lin" valueType="num">
                                      <p:cBhvr>
                                        <p:cTn id="13" dur="3000" fill="hold"/>
                                        <p:tgtEl>
                                          <p:spTgt spid="47107"/>
                                        </p:tgtEl>
                                        <p:attrNameLst>
                                          <p:attrName>ppt_h</p:attrName>
                                        </p:attrNameLst>
                                      </p:cBhvr>
                                      <p:tavLst>
                                        <p:tav tm="0">
                                          <p:val>
                                            <p:fltVal val="0"/>
                                          </p:val>
                                        </p:tav>
                                        <p:tav tm="100000">
                                          <p:val>
                                            <p:strVal val="#ppt_h"/>
                                          </p:val>
                                        </p:tav>
                                      </p:tavLst>
                                    </p:anim>
                                    <p:animEffect transition="in" filter="fade">
                                      <p:cBhvr>
                                        <p:cTn id="14" dur="3000"/>
                                        <p:tgtEl>
                                          <p:spTgt spid="47107"/>
                                        </p:tgtEl>
                                      </p:cBhvr>
                                    </p:animEffect>
                                  </p:childTnLst>
                                </p:cTn>
                              </p:par>
                              <p:par>
                                <p:cTn id="15" presetID="53" presetClass="entr" presetSubtype="0" repeatCount="indefinite" fill="hold" nodeType="withEffect">
                                  <p:stCondLst>
                                    <p:cond delay="0"/>
                                  </p:stCondLst>
                                  <p:childTnLst>
                                    <p:set>
                                      <p:cBhvr>
                                        <p:cTn id="16" dur="1" fill="hold">
                                          <p:stCondLst>
                                            <p:cond delay="0"/>
                                          </p:stCondLst>
                                        </p:cTn>
                                        <p:tgtEl>
                                          <p:spTgt spid="47242"/>
                                        </p:tgtEl>
                                        <p:attrNameLst>
                                          <p:attrName>style.visibility</p:attrName>
                                        </p:attrNameLst>
                                      </p:cBhvr>
                                      <p:to>
                                        <p:strVal val="visible"/>
                                      </p:to>
                                    </p:set>
                                    <p:anim calcmode="lin" valueType="num">
                                      <p:cBhvr>
                                        <p:cTn id="17" dur="3000" fill="hold"/>
                                        <p:tgtEl>
                                          <p:spTgt spid="47242"/>
                                        </p:tgtEl>
                                        <p:attrNameLst>
                                          <p:attrName>ppt_w</p:attrName>
                                        </p:attrNameLst>
                                      </p:cBhvr>
                                      <p:tavLst>
                                        <p:tav tm="0">
                                          <p:val>
                                            <p:fltVal val="0"/>
                                          </p:val>
                                        </p:tav>
                                        <p:tav tm="100000">
                                          <p:val>
                                            <p:strVal val="#ppt_w"/>
                                          </p:val>
                                        </p:tav>
                                      </p:tavLst>
                                    </p:anim>
                                    <p:anim calcmode="lin" valueType="num">
                                      <p:cBhvr>
                                        <p:cTn id="18" dur="3000" fill="hold"/>
                                        <p:tgtEl>
                                          <p:spTgt spid="47242"/>
                                        </p:tgtEl>
                                        <p:attrNameLst>
                                          <p:attrName>ppt_h</p:attrName>
                                        </p:attrNameLst>
                                      </p:cBhvr>
                                      <p:tavLst>
                                        <p:tav tm="0">
                                          <p:val>
                                            <p:fltVal val="0"/>
                                          </p:val>
                                        </p:tav>
                                        <p:tav tm="100000">
                                          <p:val>
                                            <p:strVal val="#ppt_h"/>
                                          </p:val>
                                        </p:tav>
                                      </p:tavLst>
                                    </p:anim>
                                    <p:animEffect transition="in" filter="fade">
                                      <p:cBhvr>
                                        <p:cTn id="19" dur="3000"/>
                                        <p:tgtEl>
                                          <p:spTgt spid="47242"/>
                                        </p:tgtEl>
                                      </p:cBhvr>
                                    </p:animEffect>
                                  </p:childTnLst>
                                </p:cTn>
                              </p:par>
                              <p:par>
                                <p:cTn id="20" presetID="53" presetClass="entr" presetSubtype="0" repeatCount="indefinite" fill="hold" nodeType="withEffect">
                                  <p:stCondLst>
                                    <p:cond delay="0"/>
                                  </p:stCondLst>
                                  <p:childTnLst>
                                    <p:set>
                                      <p:cBhvr>
                                        <p:cTn id="21" dur="1" fill="hold">
                                          <p:stCondLst>
                                            <p:cond delay="0"/>
                                          </p:stCondLst>
                                        </p:cTn>
                                        <p:tgtEl>
                                          <p:spTgt spid="47377"/>
                                        </p:tgtEl>
                                        <p:attrNameLst>
                                          <p:attrName>style.visibility</p:attrName>
                                        </p:attrNameLst>
                                      </p:cBhvr>
                                      <p:to>
                                        <p:strVal val="visible"/>
                                      </p:to>
                                    </p:set>
                                    <p:anim calcmode="lin" valueType="num">
                                      <p:cBhvr>
                                        <p:cTn id="22" dur="3000" fill="hold"/>
                                        <p:tgtEl>
                                          <p:spTgt spid="47377"/>
                                        </p:tgtEl>
                                        <p:attrNameLst>
                                          <p:attrName>ppt_w</p:attrName>
                                        </p:attrNameLst>
                                      </p:cBhvr>
                                      <p:tavLst>
                                        <p:tav tm="0">
                                          <p:val>
                                            <p:fltVal val="0"/>
                                          </p:val>
                                        </p:tav>
                                        <p:tav tm="100000">
                                          <p:val>
                                            <p:strVal val="#ppt_w"/>
                                          </p:val>
                                        </p:tav>
                                      </p:tavLst>
                                    </p:anim>
                                    <p:anim calcmode="lin" valueType="num">
                                      <p:cBhvr>
                                        <p:cTn id="23" dur="3000" fill="hold"/>
                                        <p:tgtEl>
                                          <p:spTgt spid="47377"/>
                                        </p:tgtEl>
                                        <p:attrNameLst>
                                          <p:attrName>ppt_h</p:attrName>
                                        </p:attrNameLst>
                                      </p:cBhvr>
                                      <p:tavLst>
                                        <p:tav tm="0">
                                          <p:val>
                                            <p:fltVal val="0"/>
                                          </p:val>
                                        </p:tav>
                                        <p:tav tm="100000">
                                          <p:val>
                                            <p:strVal val="#ppt_h"/>
                                          </p:val>
                                        </p:tav>
                                      </p:tavLst>
                                    </p:anim>
                                    <p:animEffect transition="in" filter="fade">
                                      <p:cBhvr>
                                        <p:cTn id="24" dur="3000"/>
                                        <p:tgtEl>
                                          <p:spTgt spid="47377"/>
                                        </p:tgtEl>
                                      </p:cBhvr>
                                    </p:animEffect>
                                  </p:childTnLst>
                                </p:cTn>
                              </p:par>
                              <p:par>
                                <p:cTn id="25" presetID="53" presetClass="entr" presetSubtype="0" repeatCount="indefinite" fill="hold" nodeType="withEffect">
                                  <p:stCondLst>
                                    <p:cond delay="0"/>
                                  </p:stCondLst>
                                  <p:childTnLst>
                                    <p:set>
                                      <p:cBhvr>
                                        <p:cTn id="26" dur="1" fill="hold">
                                          <p:stCondLst>
                                            <p:cond delay="0"/>
                                          </p:stCondLst>
                                        </p:cTn>
                                        <p:tgtEl>
                                          <p:spTgt spid="47512"/>
                                        </p:tgtEl>
                                        <p:attrNameLst>
                                          <p:attrName>style.visibility</p:attrName>
                                        </p:attrNameLst>
                                      </p:cBhvr>
                                      <p:to>
                                        <p:strVal val="visible"/>
                                      </p:to>
                                    </p:set>
                                    <p:anim calcmode="lin" valueType="num">
                                      <p:cBhvr>
                                        <p:cTn id="27" dur="3000" fill="hold"/>
                                        <p:tgtEl>
                                          <p:spTgt spid="47512"/>
                                        </p:tgtEl>
                                        <p:attrNameLst>
                                          <p:attrName>ppt_w</p:attrName>
                                        </p:attrNameLst>
                                      </p:cBhvr>
                                      <p:tavLst>
                                        <p:tav tm="0">
                                          <p:val>
                                            <p:fltVal val="0"/>
                                          </p:val>
                                        </p:tav>
                                        <p:tav tm="100000">
                                          <p:val>
                                            <p:strVal val="#ppt_w"/>
                                          </p:val>
                                        </p:tav>
                                      </p:tavLst>
                                    </p:anim>
                                    <p:anim calcmode="lin" valueType="num">
                                      <p:cBhvr>
                                        <p:cTn id="28" dur="3000" fill="hold"/>
                                        <p:tgtEl>
                                          <p:spTgt spid="47512"/>
                                        </p:tgtEl>
                                        <p:attrNameLst>
                                          <p:attrName>ppt_h</p:attrName>
                                        </p:attrNameLst>
                                      </p:cBhvr>
                                      <p:tavLst>
                                        <p:tav tm="0">
                                          <p:val>
                                            <p:fltVal val="0"/>
                                          </p:val>
                                        </p:tav>
                                        <p:tav tm="100000">
                                          <p:val>
                                            <p:strVal val="#ppt_h"/>
                                          </p:val>
                                        </p:tav>
                                      </p:tavLst>
                                    </p:anim>
                                    <p:animEffect transition="in" filter="fade">
                                      <p:cBhvr>
                                        <p:cTn id="29" dur="3000"/>
                                        <p:tgtEl>
                                          <p:spTgt spid="47512"/>
                                        </p:tgtEl>
                                      </p:cBhvr>
                                    </p:animEffect>
                                  </p:childTnLst>
                                </p:cTn>
                              </p:par>
                              <p:par>
                                <p:cTn id="30" presetID="26" presetClass="entr" presetSubtype="0" fill="hold" nodeType="withEffect">
                                  <p:stCondLst>
                                    <p:cond delay="0"/>
                                  </p:stCondLst>
                                  <p:childTnLst>
                                    <p:set>
                                      <p:cBhvr>
                                        <p:cTn id="31" dur="1" fill="hold">
                                          <p:stCondLst>
                                            <p:cond delay="0"/>
                                          </p:stCondLst>
                                        </p:cTn>
                                        <p:tgtEl>
                                          <p:spTgt spid="47106"/>
                                        </p:tgtEl>
                                        <p:attrNameLst>
                                          <p:attrName>style.visibility</p:attrName>
                                        </p:attrNameLst>
                                      </p:cBhvr>
                                      <p:to>
                                        <p:strVal val="visible"/>
                                      </p:to>
                                    </p:set>
                                    <p:animEffect transition="in" filter="wipe(down)">
                                      <p:cBhvr>
                                        <p:cTn id="32" dur="580">
                                          <p:stCondLst>
                                            <p:cond delay="0"/>
                                          </p:stCondLst>
                                        </p:cTn>
                                        <p:tgtEl>
                                          <p:spTgt spid="47106"/>
                                        </p:tgtEl>
                                      </p:cBhvr>
                                    </p:animEffect>
                                    <p:anim calcmode="lin" valueType="num">
                                      <p:cBhvr>
                                        <p:cTn id="33" dur="1822" tmFilter="0,0; 0.14,0.36; 0.43,0.73; 0.71,0.91; 1.0,1.0">
                                          <p:stCondLst>
                                            <p:cond delay="0"/>
                                          </p:stCondLst>
                                        </p:cTn>
                                        <p:tgtEl>
                                          <p:spTgt spid="47106"/>
                                        </p:tgtEl>
                                        <p:attrNameLst>
                                          <p:attrName>ppt_x</p:attrName>
                                        </p:attrNameLst>
                                      </p:cBhvr>
                                      <p:tavLst>
                                        <p:tav tm="0">
                                          <p:val>
                                            <p:strVal val="#ppt_x-0.25"/>
                                          </p:val>
                                        </p:tav>
                                        <p:tav tm="100000">
                                          <p:val>
                                            <p:strVal val="#ppt_x"/>
                                          </p:val>
                                        </p:tav>
                                      </p:tavLst>
                                    </p:anim>
                                    <p:anim calcmode="lin" valueType="num">
                                      <p:cBhvr>
                                        <p:cTn id="34" dur="664" tmFilter="0.0,0.0; 0.25,0.07; 0.50,0.2; 0.75,0.467; 1.0,1.0">
                                          <p:stCondLst>
                                            <p:cond delay="0"/>
                                          </p:stCondLst>
                                        </p:cTn>
                                        <p:tgtEl>
                                          <p:spTgt spid="47106"/>
                                        </p:tgtEl>
                                        <p:attrNameLst>
                                          <p:attrName>ppt_y</p:attrName>
                                        </p:attrNameLst>
                                      </p:cBhvr>
                                      <p:tavLst>
                                        <p:tav tm="0" fmla="#ppt_y-sin(pi*$)/3">
                                          <p:val>
                                            <p:fltVal val="0.5"/>
                                          </p:val>
                                        </p:tav>
                                        <p:tav tm="100000">
                                          <p:val>
                                            <p:fltVal val="1"/>
                                          </p:val>
                                        </p:tav>
                                      </p:tavLst>
                                    </p:anim>
                                    <p:anim calcmode="lin" valueType="num">
                                      <p:cBhvr>
                                        <p:cTn id="35" dur="664" tmFilter="0, 0; 0.125,0.2665; 0.25,0.4; 0.375,0.465; 0.5,0.5;  0.625,0.535; 0.75,0.6; 0.875,0.7335; 1,1">
                                          <p:stCondLst>
                                            <p:cond delay="664"/>
                                          </p:stCondLst>
                                        </p:cTn>
                                        <p:tgtEl>
                                          <p:spTgt spid="47106"/>
                                        </p:tgtEl>
                                        <p:attrNameLst>
                                          <p:attrName>ppt_y</p:attrName>
                                        </p:attrNameLst>
                                      </p:cBhvr>
                                      <p:tavLst>
                                        <p:tav tm="0" fmla="#ppt_y-sin(pi*$)/9">
                                          <p:val>
                                            <p:fltVal val="0"/>
                                          </p:val>
                                        </p:tav>
                                        <p:tav tm="100000">
                                          <p:val>
                                            <p:fltVal val="1"/>
                                          </p:val>
                                        </p:tav>
                                      </p:tavLst>
                                    </p:anim>
                                    <p:anim calcmode="lin" valueType="num">
                                      <p:cBhvr>
                                        <p:cTn id="36" dur="332" tmFilter="0, 0; 0.125,0.2665; 0.25,0.4; 0.375,0.465; 0.5,0.5;  0.625,0.535; 0.75,0.6; 0.875,0.7335; 1,1">
                                          <p:stCondLst>
                                            <p:cond delay="1324"/>
                                          </p:stCondLst>
                                        </p:cTn>
                                        <p:tgtEl>
                                          <p:spTgt spid="47106"/>
                                        </p:tgtEl>
                                        <p:attrNameLst>
                                          <p:attrName>ppt_y</p:attrName>
                                        </p:attrNameLst>
                                      </p:cBhvr>
                                      <p:tavLst>
                                        <p:tav tm="0" fmla="#ppt_y-sin(pi*$)/27">
                                          <p:val>
                                            <p:fltVal val="0"/>
                                          </p:val>
                                        </p:tav>
                                        <p:tav tm="100000">
                                          <p:val>
                                            <p:fltVal val="1"/>
                                          </p:val>
                                        </p:tav>
                                      </p:tavLst>
                                    </p:anim>
                                    <p:anim calcmode="lin" valueType="num">
                                      <p:cBhvr>
                                        <p:cTn id="37" dur="164" tmFilter="0, 0; 0.125,0.2665; 0.25,0.4; 0.375,0.465; 0.5,0.5;  0.625,0.535; 0.75,0.6; 0.875,0.7335; 1,1">
                                          <p:stCondLst>
                                            <p:cond delay="1656"/>
                                          </p:stCondLst>
                                        </p:cTn>
                                        <p:tgtEl>
                                          <p:spTgt spid="47106"/>
                                        </p:tgtEl>
                                        <p:attrNameLst>
                                          <p:attrName>ppt_y</p:attrName>
                                        </p:attrNameLst>
                                      </p:cBhvr>
                                      <p:tavLst>
                                        <p:tav tm="0" fmla="#ppt_y-sin(pi*$)/81">
                                          <p:val>
                                            <p:fltVal val="0"/>
                                          </p:val>
                                        </p:tav>
                                        <p:tav tm="100000">
                                          <p:val>
                                            <p:fltVal val="1"/>
                                          </p:val>
                                        </p:tav>
                                      </p:tavLst>
                                    </p:anim>
                                    <p:animScale>
                                      <p:cBhvr>
                                        <p:cTn id="38" dur="26">
                                          <p:stCondLst>
                                            <p:cond delay="650"/>
                                          </p:stCondLst>
                                        </p:cTn>
                                        <p:tgtEl>
                                          <p:spTgt spid="47106"/>
                                        </p:tgtEl>
                                      </p:cBhvr>
                                      <p:to x="100000" y="60000"/>
                                    </p:animScale>
                                    <p:animScale>
                                      <p:cBhvr>
                                        <p:cTn id="39" dur="166" decel="50000">
                                          <p:stCondLst>
                                            <p:cond delay="676"/>
                                          </p:stCondLst>
                                        </p:cTn>
                                        <p:tgtEl>
                                          <p:spTgt spid="47106"/>
                                        </p:tgtEl>
                                      </p:cBhvr>
                                      <p:to x="100000" y="100000"/>
                                    </p:animScale>
                                    <p:animScale>
                                      <p:cBhvr>
                                        <p:cTn id="40" dur="26">
                                          <p:stCondLst>
                                            <p:cond delay="1312"/>
                                          </p:stCondLst>
                                        </p:cTn>
                                        <p:tgtEl>
                                          <p:spTgt spid="47106"/>
                                        </p:tgtEl>
                                      </p:cBhvr>
                                      <p:to x="100000" y="80000"/>
                                    </p:animScale>
                                    <p:animScale>
                                      <p:cBhvr>
                                        <p:cTn id="41" dur="166" decel="50000">
                                          <p:stCondLst>
                                            <p:cond delay="1338"/>
                                          </p:stCondLst>
                                        </p:cTn>
                                        <p:tgtEl>
                                          <p:spTgt spid="47106"/>
                                        </p:tgtEl>
                                      </p:cBhvr>
                                      <p:to x="100000" y="100000"/>
                                    </p:animScale>
                                    <p:animScale>
                                      <p:cBhvr>
                                        <p:cTn id="42" dur="26">
                                          <p:stCondLst>
                                            <p:cond delay="1642"/>
                                          </p:stCondLst>
                                        </p:cTn>
                                        <p:tgtEl>
                                          <p:spTgt spid="47106"/>
                                        </p:tgtEl>
                                      </p:cBhvr>
                                      <p:to x="100000" y="90000"/>
                                    </p:animScale>
                                    <p:animScale>
                                      <p:cBhvr>
                                        <p:cTn id="43" dur="166" decel="50000">
                                          <p:stCondLst>
                                            <p:cond delay="1668"/>
                                          </p:stCondLst>
                                        </p:cTn>
                                        <p:tgtEl>
                                          <p:spTgt spid="47106"/>
                                        </p:tgtEl>
                                      </p:cBhvr>
                                      <p:to x="100000" y="100000"/>
                                    </p:animScale>
                                    <p:animScale>
                                      <p:cBhvr>
                                        <p:cTn id="44" dur="26">
                                          <p:stCondLst>
                                            <p:cond delay="1808"/>
                                          </p:stCondLst>
                                        </p:cTn>
                                        <p:tgtEl>
                                          <p:spTgt spid="47106"/>
                                        </p:tgtEl>
                                      </p:cBhvr>
                                      <p:to x="100000" y="95000"/>
                                    </p:animScale>
                                    <p:animScale>
                                      <p:cBhvr>
                                        <p:cTn id="45" dur="166" decel="50000">
                                          <p:stCondLst>
                                            <p:cond delay="1834"/>
                                          </p:stCondLst>
                                        </p:cTn>
                                        <p:tgtEl>
                                          <p:spTgt spid="47106"/>
                                        </p:tgtEl>
                                      </p:cBhvr>
                                      <p:to x="100000" y="100000"/>
                                    </p:animScale>
                                  </p:childTnLst>
                                </p:cTn>
                              </p:par>
                              <p:par>
                                <p:cTn id="46" presetID="22" presetClass="emph" presetSubtype="0" repeatCount="indefinite" fill="hold" nodeType="withEffect">
                                  <p:stCondLst>
                                    <p:cond delay="0"/>
                                  </p:stCondLst>
                                  <p:childTnLst>
                                    <p:animClr clrSpc="hsl" dir="cw">
                                      <p:cBhvr override="childStyle">
                                        <p:cTn id="47" dur="500" fill="hold"/>
                                        <p:tgtEl>
                                          <p:spTgt spid="47106"/>
                                        </p:tgtEl>
                                        <p:attrNameLst>
                                          <p:attrName>style.color</p:attrName>
                                        </p:attrNameLst>
                                      </p:cBhvr>
                                      <p:by>
                                        <p:hsl h="-7200000" s="0" l="0"/>
                                      </p:by>
                                    </p:animClr>
                                    <p:animClr clrSpc="hsl" dir="cw">
                                      <p:cBhvr>
                                        <p:cTn id="48" dur="500" fill="hold"/>
                                        <p:tgtEl>
                                          <p:spTgt spid="47106"/>
                                        </p:tgtEl>
                                        <p:attrNameLst>
                                          <p:attrName>fillcolor</p:attrName>
                                        </p:attrNameLst>
                                      </p:cBhvr>
                                      <p:by>
                                        <p:hsl h="-7200000" s="0" l="0"/>
                                      </p:by>
                                    </p:animClr>
                                    <p:animClr clrSpc="hsl" dir="cw">
                                      <p:cBhvr>
                                        <p:cTn id="49" dur="500" fill="hold"/>
                                        <p:tgtEl>
                                          <p:spTgt spid="47106"/>
                                        </p:tgtEl>
                                        <p:attrNameLst>
                                          <p:attrName>stroke.color</p:attrName>
                                        </p:attrNameLst>
                                      </p:cBhvr>
                                      <p:by>
                                        <p:hsl h="-7200000" s="0" l="0"/>
                                      </p:by>
                                    </p:animClr>
                                    <p:set>
                                      <p:cBhvr>
                                        <p:cTn id="50" dur="500" fill="hold"/>
                                        <p:tgtEl>
                                          <p:spTgt spid="47106"/>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130" name="Picture 2" descr="AY18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131" name="WordArt 3"/>
          <p:cNvSpPr>
            <a:spLocks noChangeArrowheads="1" noChangeShapeType="1" noTextEdit="1"/>
          </p:cNvSpPr>
          <p:nvPr/>
        </p:nvSpPr>
        <p:spPr bwMode="auto">
          <a:xfrm>
            <a:off x="2895600" y="1066801"/>
            <a:ext cx="6477000" cy="1177925"/>
          </a:xfrm>
          <a:prstGeom prst="rect">
            <a:avLst/>
          </a:prstGeom>
        </p:spPr>
        <p:txBody>
          <a:bodyPr wrap="none" fromWordArt="1">
            <a:prstTxWarp prst="textSlantUp">
              <a:avLst>
                <a:gd name="adj" fmla="val 32056"/>
              </a:avLst>
            </a:prstTxWarp>
          </a:bodyPr>
          <a:lstStyle/>
          <a:p>
            <a:pPr algn="ctr"/>
            <a:r>
              <a:rPr lang="en-US" sz="3600" b="1" kern="10">
                <a:ln w="9525">
                  <a:solidFill>
                    <a:srgbClr val="CC99FF"/>
                  </a:solidFill>
                  <a:round/>
                  <a:headEnd/>
                  <a:tailEnd/>
                </a:ln>
                <a:solidFill>
                  <a:srgbClr val="FFFF00"/>
                </a:solidFill>
                <a:effectLst>
                  <a:outerShdw dist="53882" dir="2700000" algn="ctr" rotWithShape="0">
                    <a:srgbClr val="9999FF">
                      <a:alpha val="79999"/>
                    </a:srgbClr>
                  </a:outerShdw>
                </a:effectLst>
                <a:latin typeface="Times New Roman" panose="02020603050405020304" pitchFamily="18" charset="0"/>
                <a:cs typeface="Times New Roman" panose="02020603050405020304" pitchFamily="18" charset="0"/>
              </a:rPr>
              <a:t>Tạm biệt hẹn gặp lại</a:t>
            </a:r>
          </a:p>
        </p:txBody>
      </p:sp>
      <p:sp>
        <p:nvSpPr>
          <p:cNvPr id="48132" name="WordArt 4"/>
          <p:cNvSpPr>
            <a:spLocks noChangeArrowheads="1" noChangeShapeType="1" noTextEdit="1"/>
          </p:cNvSpPr>
          <p:nvPr/>
        </p:nvSpPr>
        <p:spPr bwMode="auto">
          <a:xfrm>
            <a:off x="2895600" y="4346576"/>
            <a:ext cx="6781800" cy="1825625"/>
          </a:xfrm>
          <a:prstGeom prst="rect">
            <a:avLst/>
          </a:prstGeom>
        </p:spPr>
        <p:txBody>
          <a:bodyPr wrap="none" fromWordArt="1">
            <a:prstTxWarp prst="textCanDown">
              <a:avLst>
                <a:gd name="adj" fmla="val 33333"/>
              </a:avLst>
            </a:prstTxWarp>
          </a:bodyPr>
          <a:lstStyle/>
          <a:p>
            <a:pPr algn="ctr"/>
            <a:r>
              <a:rPr lang="en-US" sz="3600" b="1" kern="10">
                <a:ln w="9525">
                  <a:solidFill>
                    <a:srgbClr val="000000"/>
                  </a:solidFill>
                  <a:round/>
                  <a:headEnd/>
                  <a:tailEnd/>
                </a:ln>
                <a:solidFill>
                  <a:srgbClr val="FFFF00"/>
                </a:solidFill>
                <a:latin typeface="Times New Roman" panose="02020603050405020304" pitchFamily="18" charset="0"/>
                <a:cs typeface="Times New Roman" panose="02020603050405020304" pitchFamily="18" charset="0"/>
              </a:rPr>
              <a:t>Chúc các cháu chăm ngoan học giỏi</a:t>
            </a:r>
          </a:p>
        </p:txBody>
      </p:sp>
    </p:spTree>
    <p:extLst>
      <p:ext uri="{BB962C8B-B14F-4D97-AF65-F5344CB8AC3E}">
        <p14:creationId xmlns:p14="http://schemas.microsoft.com/office/powerpoint/2010/main" val="265658654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48130"/>
                                        </p:tgtEl>
                                        <p:attrNameLst>
                                          <p:attrName>style.visibility</p:attrName>
                                        </p:attrNameLst>
                                      </p:cBhvr>
                                      <p:to>
                                        <p:strVal val="visible"/>
                                      </p:to>
                                    </p:set>
                                    <p:anim calcmode="lin" valueType="num">
                                      <p:cBhvr>
                                        <p:cTn id="7" dur="2000" fill="hold"/>
                                        <p:tgtEl>
                                          <p:spTgt spid="48130"/>
                                        </p:tgtEl>
                                        <p:attrNameLst>
                                          <p:attrName>ppt_w</p:attrName>
                                        </p:attrNameLst>
                                      </p:cBhvr>
                                      <p:tavLst>
                                        <p:tav tm="0">
                                          <p:val>
                                            <p:fltVal val="0"/>
                                          </p:val>
                                        </p:tav>
                                        <p:tav tm="100000">
                                          <p:val>
                                            <p:strVal val="#ppt_w"/>
                                          </p:val>
                                        </p:tav>
                                      </p:tavLst>
                                    </p:anim>
                                    <p:anim calcmode="lin" valueType="num">
                                      <p:cBhvr>
                                        <p:cTn id="8" dur="2000" fill="hold"/>
                                        <p:tgtEl>
                                          <p:spTgt spid="48130"/>
                                        </p:tgtEl>
                                        <p:attrNameLst>
                                          <p:attrName>ppt_h</p:attrName>
                                        </p:attrNameLst>
                                      </p:cBhvr>
                                      <p:tavLst>
                                        <p:tav tm="0">
                                          <p:val>
                                            <p:fltVal val="0"/>
                                          </p:val>
                                        </p:tav>
                                        <p:tav tm="100000">
                                          <p:val>
                                            <p:strVal val="#ppt_h"/>
                                          </p:val>
                                        </p:tav>
                                      </p:tavLst>
                                    </p:anim>
                                    <p:anim calcmode="lin" valueType="num">
                                      <p:cBhvr>
                                        <p:cTn id="9" dur="2000" fill="hold"/>
                                        <p:tgtEl>
                                          <p:spTgt spid="48130"/>
                                        </p:tgtEl>
                                        <p:attrNameLst>
                                          <p:attrName>style.rotation</p:attrName>
                                        </p:attrNameLst>
                                      </p:cBhvr>
                                      <p:tavLst>
                                        <p:tav tm="0">
                                          <p:val>
                                            <p:fltVal val="360"/>
                                          </p:val>
                                        </p:tav>
                                        <p:tav tm="100000">
                                          <p:val>
                                            <p:fltVal val="0"/>
                                          </p:val>
                                        </p:tav>
                                      </p:tavLst>
                                    </p:anim>
                                    <p:animEffect transition="in" filter="fade">
                                      <p:cBhvr>
                                        <p:cTn id="10" dur="2000"/>
                                        <p:tgtEl>
                                          <p:spTgt spid="48130"/>
                                        </p:tgtEl>
                                      </p:cBhvr>
                                    </p:animEffect>
                                  </p:childTnLst>
                                </p:cTn>
                              </p:par>
                              <p:par>
                                <p:cTn id="11" presetID="49" presetClass="entr" presetSubtype="0" decel="100000" fill="hold" nodeType="withEffect">
                                  <p:stCondLst>
                                    <p:cond delay="0"/>
                                  </p:stCondLst>
                                  <p:childTnLst>
                                    <p:set>
                                      <p:cBhvr>
                                        <p:cTn id="12" dur="1" fill="hold">
                                          <p:stCondLst>
                                            <p:cond delay="0"/>
                                          </p:stCondLst>
                                        </p:cTn>
                                        <p:tgtEl>
                                          <p:spTgt spid="48131"/>
                                        </p:tgtEl>
                                        <p:attrNameLst>
                                          <p:attrName>style.visibility</p:attrName>
                                        </p:attrNameLst>
                                      </p:cBhvr>
                                      <p:to>
                                        <p:strVal val="visible"/>
                                      </p:to>
                                    </p:set>
                                    <p:anim calcmode="lin" valueType="num">
                                      <p:cBhvr>
                                        <p:cTn id="13" dur="2000" fill="hold"/>
                                        <p:tgtEl>
                                          <p:spTgt spid="48131"/>
                                        </p:tgtEl>
                                        <p:attrNameLst>
                                          <p:attrName>ppt_w</p:attrName>
                                        </p:attrNameLst>
                                      </p:cBhvr>
                                      <p:tavLst>
                                        <p:tav tm="0">
                                          <p:val>
                                            <p:fltVal val="0"/>
                                          </p:val>
                                        </p:tav>
                                        <p:tav tm="100000">
                                          <p:val>
                                            <p:strVal val="#ppt_w"/>
                                          </p:val>
                                        </p:tav>
                                      </p:tavLst>
                                    </p:anim>
                                    <p:anim calcmode="lin" valueType="num">
                                      <p:cBhvr>
                                        <p:cTn id="14" dur="2000" fill="hold"/>
                                        <p:tgtEl>
                                          <p:spTgt spid="48131"/>
                                        </p:tgtEl>
                                        <p:attrNameLst>
                                          <p:attrName>ppt_h</p:attrName>
                                        </p:attrNameLst>
                                      </p:cBhvr>
                                      <p:tavLst>
                                        <p:tav tm="0">
                                          <p:val>
                                            <p:fltVal val="0"/>
                                          </p:val>
                                        </p:tav>
                                        <p:tav tm="100000">
                                          <p:val>
                                            <p:strVal val="#ppt_h"/>
                                          </p:val>
                                        </p:tav>
                                      </p:tavLst>
                                    </p:anim>
                                    <p:anim calcmode="lin" valueType="num">
                                      <p:cBhvr>
                                        <p:cTn id="15" dur="2000" fill="hold"/>
                                        <p:tgtEl>
                                          <p:spTgt spid="48131"/>
                                        </p:tgtEl>
                                        <p:attrNameLst>
                                          <p:attrName>style.rotation</p:attrName>
                                        </p:attrNameLst>
                                      </p:cBhvr>
                                      <p:tavLst>
                                        <p:tav tm="0">
                                          <p:val>
                                            <p:fltVal val="360"/>
                                          </p:val>
                                        </p:tav>
                                        <p:tav tm="100000">
                                          <p:val>
                                            <p:fltVal val="0"/>
                                          </p:val>
                                        </p:tav>
                                      </p:tavLst>
                                    </p:anim>
                                    <p:animEffect transition="in" filter="fade">
                                      <p:cBhvr>
                                        <p:cTn id="16" dur="2000"/>
                                        <p:tgtEl>
                                          <p:spTgt spid="48131"/>
                                        </p:tgtEl>
                                      </p:cBhvr>
                                    </p:animEffect>
                                  </p:childTnLst>
                                </p:cTn>
                              </p:par>
                              <p:par>
                                <p:cTn id="17" presetID="49" presetClass="entr" presetSubtype="0" decel="100000" fill="hold" nodeType="withEffect">
                                  <p:stCondLst>
                                    <p:cond delay="0"/>
                                  </p:stCondLst>
                                  <p:childTnLst>
                                    <p:set>
                                      <p:cBhvr>
                                        <p:cTn id="18" dur="1" fill="hold">
                                          <p:stCondLst>
                                            <p:cond delay="0"/>
                                          </p:stCondLst>
                                        </p:cTn>
                                        <p:tgtEl>
                                          <p:spTgt spid="48132"/>
                                        </p:tgtEl>
                                        <p:attrNameLst>
                                          <p:attrName>style.visibility</p:attrName>
                                        </p:attrNameLst>
                                      </p:cBhvr>
                                      <p:to>
                                        <p:strVal val="visible"/>
                                      </p:to>
                                    </p:set>
                                    <p:anim calcmode="lin" valueType="num">
                                      <p:cBhvr>
                                        <p:cTn id="19" dur="2000" fill="hold"/>
                                        <p:tgtEl>
                                          <p:spTgt spid="48132"/>
                                        </p:tgtEl>
                                        <p:attrNameLst>
                                          <p:attrName>ppt_w</p:attrName>
                                        </p:attrNameLst>
                                      </p:cBhvr>
                                      <p:tavLst>
                                        <p:tav tm="0">
                                          <p:val>
                                            <p:fltVal val="0"/>
                                          </p:val>
                                        </p:tav>
                                        <p:tav tm="100000">
                                          <p:val>
                                            <p:strVal val="#ppt_w"/>
                                          </p:val>
                                        </p:tav>
                                      </p:tavLst>
                                    </p:anim>
                                    <p:anim calcmode="lin" valueType="num">
                                      <p:cBhvr>
                                        <p:cTn id="20" dur="2000" fill="hold"/>
                                        <p:tgtEl>
                                          <p:spTgt spid="48132"/>
                                        </p:tgtEl>
                                        <p:attrNameLst>
                                          <p:attrName>ppt_h</p:attrName>
                                        </p:attrNameLst>
                                      </p:cBhvr>
                                      <p:tavLst>
                                        <p:tav tm="0">
                                          <p:val>
                                            <p:fltVal val="0"/>
                                          </p:val>
                                        </p:tav>
                                        <p:tav tm="100000">
                                          <p:val>
                                            <p:strVal val="#ppt_h"/>
                                          </p:val>
                                        </p:tav>
                                      </p:tavLst>
                                    </p:anim>
                                    <p:anim calcmode="lin" valueType="num">
                                      <p:cBhvr>
                                        <p:cTn id="21" dur="2000" fill="hold"/>
                                        <p:tgtEl>
                                          <p:spTgt spid="48132"/>
                                        </p:tgtEl>
                                        <p:attrNameLst>
                                          <p:attrName>style.rotation</p:attrName>
                                        </p:attrNameLst>
                                      </p:cBhvr>
                                      <p:tavLst>
                                        <p:tav tm="0">
                                          <p:val>
                                            <p:fltVal val="360"/>
                                          </p:val>
                                        </p:tav>
                                        <p:tav tm="100000">
                                          <p:val>
                                            <p:fltVal val="0"/>
                                          </p:val>
                                        </p:tav>
                                      </p:tavLst>
                                    </p:anim>
                                    <p:animEffect transition="in" filter="fade">
                                      <p:cBhvr>
                                        <p:cTn id="22" dur="2000"/>
                                        <p:tgtEl>
                                          <p:spTgt spid="48132"/>
                                        </p:tgtEl>
                                      </p:cBhvr>
                                    </p:animEffect>
                                  </p:childTnLst>
                                </p:cTn>
                              </p:par>
                              <p:par>
                                <p:cTn id="23" presetID="22" presetClass="emph" presetSubtype="0" repeatCount="indefinite" fill="hold" nodeType="withEffect">
                                  <p:stCondLst>
                                    <p:cond delay="0"/>
                                  </p:stCondLst>
                                  <p:childTnLst>
                                    <p:animClr clrSpc="hsl" dir="cw">
                                      <p:cBhvr override="childStyle">
                                        <p:cTn id="24" dur="500" fill="hold"/>
                                        <p:tgtEl>
                                          <p:spTgt spid="48131"/>
                                        </p:tgtEl>
                                        <p:attrNameLst>
                                          <p:attrName>style.color</p:attrName>
                                        </p:attrNameLst>
                                      </p:cBhvr>
                                      <p:by>
                                        <p:hsl h="-7200000" s="0" l="0"/>
                                      </p:by>
                                    </p:animClr>
                                    <p:animClr clrSpc="hsl" dir="cw">
                                      <p:cBhvr>
                                        <p:cTn id="25" dur="500" fill="hold"/>
                                        <p:tgtEl>
                                          <p:spTgt spid="48131"/>
                                        </p:tgtEl>
                                        <p:attrNameLst>
                                          <p:attrName>fillcolor</p:attrName>
                                        </p:attrNameLst>
                                      </p:cBhvr>
                                      <p:by>
                                        <p:hsl h="-7200000" s="0" l="0"/>
                                      </p:by>
                                    </p:animClr>
                                    <p:animClr clrSpc="hsl" dir="cw">
                                      <p:cBhvr>
                                        <p:cTn id="26" dur="500" fill="hold"/>
                                        <p:tgtEl>
                                          <p:spTgt spid="48131"/>
                                        </p:tgtEl>
                                        <p:attrNameLst>
                                          <p:attrName>stroke.color</p:attrName>
                                        </p:attrNameLst>
                                      </p:cBhvr>
                                      <p:by>
                                        <p:hsl h="-7200000" s="0" l="0"/>
                                      </p:by>
                                    </p:animClr>
                                    <p:set>
                                      <p:cBhvr>
                                        <p:cTn id="27" dur="500" fill="hold"/>
                                        <p:tgtEl>
                                          <p:spTgt spid="48131"/>
                                        </p:tgtEl>
                                        <p:attrNameLst>
                                          <p:attrName>fill.type</p:attrName>
                                        </p:attrNameLst>
                                      </p:cBhvr>
                                      <p:to>
                                        <p:strVal val="solid"/>
                                      </p:to>
                                    </p:set>
                                  </p:childTnLst>
                                </p:cTn>
                              </p:par>
                              <p:par>
                                <p:cTn id="28" presetID="22" presetClass="emph" presetSubtype="0" repeatCount="indefinite" fill="hold" nodeType="withEffect">
                                  <p:stCondLst>
                                    <p:cond delay="0"/>
                                  </p:stCondLst>
                                  <p:childTnLst>
                                    <p:animClr clrSpc="hsl" dir="cw">
                                      <p:cBhvr override="childStyle">
                                        <p:cTn id="29" dur="500" fill="hold"/>
                                        <p:tgtEl>
                                          <p:spTgt spid="48132"/>
                                        </p:tgtEl>
                                        <p:attrNameLst>
                                          <p:attrName>style.color</p:attrName>
                                        </p:attrNameLst>
                                      </p:cBhvr>
                                      <p:by>
                                        <p:hsl h="-7200000" s="0" l="0"/>
                                      </p:by>
                                    </p:animClr>
                                    <p:animClr clrSpc="hsl" dir="cw">
                                      <p:cBhvr>
                                        <p:cTn id="30" dur="500" fill="hold"/>
                                        <p:tgtEl>
                                          <p:spTgt spid="48132"/>
                                        </p:tgtEl>
                                        <p:attrNameLst>
                                          <p:attrName>fillcolor</p:attrName>
                                        </p:attrNameLst>
                                      </p:cBhvr>
                                      <p:by>
                                        <p:hsl h="-7200000" s="0" l="0"/>
                                      </p:by>
                                    </p:animClr>
                                    <p:animClr clrSpc="hsl" dir="cw">
                                      <p:cBhvr>
                                        <p:cTn id="31" dur="500" fill="hold"/>
                                        <p:tgtEl>
                                          <p:spTgt spid="48132"/>
                                        </p:tgtEl>
                                        <p:attrNameLst>
                                          <p:attrName>stroke.color</p:attrName>
                                        </p:attrNameLst>
                                      </p:cBhvr>
                                      <p:by>
                                        <p:hsl h="-7200000" s="0" l="0"/>
                                      </p:by>
                                    </p:animClr>
                                    <p:set>
                                      <p:cBhvr>
                                        <p:cTn id="32" dur="500" fill="hold"/>
                                        <p:tgtEl>
                                          <p:spTgt spid="48132"/>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178" name="Picture 2" descr="Hoa la 29"/>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0179" name="Group 3"/>
          <p:cNvGrpSpPr>
            <a:grpSpLocks/>
          </p:cNvGrpSpPr>
          <p:nvPr/>
        </p:nvGrpSpPr>
        <p:grpSpPr bwMode="auto">
          <a:xfrm>
            <a:off x="8763000" y="457200"/>
            <a:ext cx="1447800" cy="1371600"/>
            <a:chOff x="3115" y="0"/>
            <a:chExt cx="2170" cy="2486"/>
          </a:xfrm>
        </p:grpSpPr>
        <p:grpSp>
          <p:nvGrpSpPr>
            <p:cNvPr id="4506" name="Group 4"/>
            <p:cNvGrpSpPr>
              <a:grpSpLocks/>
            </p:cNvGrpSpPr>
            <p:nvPr/>
          </p:nvGrpSpPr>
          <p:grpSpPr bwMode="auto">
            <a:xfrm>
              <a:off x="4080" y="1910"/>
              <a:ext cx="768" cy="576"/>
              <a:chOff x="0" y="0"/>
              <a:chExt cx="768" cy="576"/>
            </a:xfrm>
          </p:grpSpPr>
          <p:sp>
            <p:nvSpPr>
              <p:cNvPr id="4638" name="Oval 5"/>
              <p:cNvSpPr>
                <a:spLocks noChangeArrowheads="1"/>
              </p:cNvSpPr>
              <p:nvPr/>
            </p:nvSpPr>
            <p:spPr bwMode="hidden">
              <a:xfrm>
                <a:off x="0" y="0"/>
                <a:ext cx="768" cy="576"/>
              </a:xfrm>
              <a:prstGeom prst="ellipse">
                <a:avLst/>
              </a:prstGeom>
              <a:gradFill rotWithShape="1">
                <a:gsLst>
                  <a:gs pos="0">
                    <a:srgbClr val="760076"/>
                  </a:gs>
                  <a:gs pos="100000">
                    <a:srgbClr val="FF00FF"/>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sp>
            <p:nvSpPr>
              <p:cNvPr id="4639" name="Oval 6"/>
              <p:cNvSpPr>
                <a:spLocks noChangeArrowheads="1"/>
              </p:cNvSpPr>
              <p:nvPr/>
            </p:nvSpPr>
            <p:spPr bwMode="hidden">
              <a:xfrm>
                <a:off x="276" y="252"/>
                <a:ext cx="185" cy="108"/>
              </a:xfrm>
              <a:prstGeom prst="ellipse">
                <a:avLst/>
              </a:prstGeom>
              <a:gradFill rotWithShape="0">
                <a:gsLst>
                  <a:gs pos="0">
                    <a:srgbClr val="BBE0E3"/>
                  </a:gs>
                  <a:gs pos="100000">
                    <a:srgbClr val="808080"/>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grpSp>
        <p:grpSp>
          <p:nvGrpSpPr>
            <p:cNvPr id="4507" name="Group 7"/>
            <p:cNvGrpSpPr>
              <a:grpSpLocks/>
            </p:cNvGrpSpPr>
            <p:nvPr/>
          </p:nvGrpSpPr>
          <p:grpSpPr bwMode="auto">
            <a:xfrm>
              <a:off x="4257" y="1103"/>
              <a:ext cx="768" cy="576"/>
              <a:chOff x="0" y="0"/>
              <a:chExt cx="768" cy="576"/>
            </a:xfrm>
          </p:grpSpPr>
          <p:sp>
            <p:nvSpPr>
              <p:cNvPr id="4636" name="Oval 8"/>
              <p:cNvSpPr>
                <a:spLocks noChangeArrowheads="1"/>
              </p:cNvSpPr>
              <p:nvPr/>
            </p:nvSpPr>
            <p:spPr bwMode="hidden">
              <a:xfrm>
                <a:off x="0" y="0"/>
                <a:ext cx="768" cy="576"/>
              </a:xfrm>
              <a:prstGeom prst="ellipse">
                <a:avLst/>
              </a:prstGeom>
              <a:gradFill rotWithShape="0">
                <a:gsLst>
                  <a:gs pos="0">
                    <a:srgbClr val="FFFFFF"/>
                  </a:gs>
                  <a:gs pos="100000">
                    <a:srgbClr val="00FF00"/>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sp>
            <p:nvSpPr>
              <p:cNvPr id="4637" name="Oval 9"/>
              <p:cNvSpPr>
                <a:spLocks noChangeArrowheads="1"/>
              </p:cNvSpPr>
              <p:nvPr/>
            </p:nvSpPr>
            <p:spPr bwMode="hidden">
              <a:xfrm>
                <a:off x="276" y="252"/>
                <a:ext cx="185" cy="108"/>
              </a:xfrm>
              <a:prstGeom prst="ellipse">
                <a:avLst/>
              </a:prstGeom>
              <a:gradFill rotWithShape="0">
                <a:gsLst>
                  <a:gs pos="0">
                    <a:srgbClr val="BBE0E3"/>
                  </a:gs>
                  <a:gs pos="100000">
                    <a:srgbClr val="808080"/>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grpSp>
        <p:grpSp>
          <p:nvGrpSpPr>
            <p:cNvPr id="4508" name="Group 10"/>
            <p:cNvGrpSpPr>
              <a:grpSpLocks/>
            </p:cNvGrpSpPr>
            <p:nvPr/>
          </p:nvGrpSpPr>
          <p:grpSpPr bwMode="auto">
            <a:xfrm>
              <a:off x="3134" y="0"/>
              <a:ext cx="768" cy="576"/>
              <a:chOff x="0" y="0"/>
              <a:chExt cx="768" cy="576"/>
            </a:xfrm>
          </p:grpSpPr>
          <p:sp>
            <p:nvSpPr>
              <p:cNvPr id="4634" name="Oval 11"/>
              <p:cNvSpPr>
                <a:spLocks noChangeArrowheads="1"/>
              </p:cNvSpPr>
              <p:nvPr/>
            </p:nvSpPr>
            <p:spPr bwMode="hidden">
              <a:xfrm>
                <a:off x="0" y="0"/>
                <a:ext cx="768" cy="576"/>
              </a:xfrm>
              <a:prstGeom prst="ellipse">
                <a:avLst/>
              </a:prstGeom>
              <a:gradFill rotWithShape="0">
                <a:gsLst>
                  <a:gs pos="0">
                    <a:srgbClr val="FFFFFF"/>
                  </a:gs>
                  <a:gs pos="100000">
                    <a:srgbClr val="0000FF"/>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sp>
            <p:nvSpPr>
              <p:cNvPr id="4635" name="Oval 12"/>
              <p:cNvSpPr>
                <a:spLocks noChangeArrowheads="1"/>
              </p:cNvSpPr>
              <p:nvPr/>
            </p:nvSpPr>
            <p:spPr bwMode="hidden">
              <a:xfrm>
                <a:off x="276" y="252"/>
                <a:ext cx="185" cy="108"/>
              </a:xfrm>
              <a:prstGeom prst="ellipse">
                <a:avLst/>
              </a:prstGeom>
              <a:gradFill rotWithShape="0">
                <a:gsLst>
                  <a:gs pos="0">
                    <a:srgbClr val="BBE0E3"/>
                  </a:gs>
                  <a:gs pos="100000">
                    <a:srgbClr val="808080"/>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grpSp>
        <p:grpSp>
          <p:nvGrpSpPr>
            <p:cNvPr id="4509" name="Group 13"/>
            <p:cNvGrpSpPr>
              <a:grpSpLocks/>
            </p:cNvGrpSpPr>
            <p:nvPr/>
          </p:nvGrpSpPr>
          <p:grpSpPr bwMode="auto">
            <a:xfrm>
              <a:off x="3115" y="0"/>
              <a:ext cx="2170" cy="1702"/>
              <a:chOff x="3115" y="0"/>
              <a:chExt cx="2170" cy="1702"/>
            </a:xfrm>
          </p:grpSpPr>
          <p:grpSp>
            <p:nvGrpSpPr>
              <p:cNvPr id="4510" name="Group 14"/>
              <p:cNvGrpSpPr>
                <a:grpSpLocks/>
              </p:cNvGrpSpPr>
              <p:nvPr/>
            </p:nvGrpSpPr>
            <p:grpSpPr bwMode="auto">
              <a:xfrm>
                <a:off x="3640" y="308"/>
                <a:ext cx="1145" cy="844"/>
                <a:chOff x="1265" y="814"/>
                <a:chExt cx="2919" cy="2151"/>
              </a:xfrm>
            </p:grpSpPr>
            <p:sp>
              <p:nvSpPr>
                <p:cNvPr id="4632" name="Oval 15"/>
                <p:cNvSpPr>
                  <a:spLocks noChangeArrowheads="1"/>
                </p:cNvSpPr>
                <p:nvPr/>
              </p:nvSpPr>
              <p:spPr bwMode="hidden">
                <a:xfrm>
                  <a:off x="1265" y="814"/>
                  <a:ext cx="2919" cy="2151"/>
                </a:xfrm>
                <a:prstGeom prst="ellipse">
                  <a:avLst/>
                </a:prstGeom>
                <a:gradFill rotWithShape="0">
                  <a:gsLst>
                    <a:gs pos="0">
                      <a:srgbClr val="808080"/>
                    </a:gs>
                    <a:gs pos="100000">
                      <a:srgbClr val="FFFFFF"/>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sp>
              <p:nvSpPr>
                <p:cNvPr id="4633" name="Oval 16"/>
                <p:cNvSpPr>
                  <a:spLocks noChangeArrowheads="1"/>
                </p:cNvSpPr>
                <p:nvPr/>
              </p:nvSpPr>
              <p:spPr bwMode="hidden">
                <a:xfrm>
                  <a:off x="2380" y="1601"/>
                  <a:ext cx="579" cy="406"/>
                </a:xfrm>
                <a:prstGeom prst="ellipse">
                  <a:avLst/>
                </a:prstGeom>
                <a:gradFill rotWithShape="0">
                  <a:gsLst>
                    <a:gs pos="0">
                      <a:srgbClr val="333399"/>
                    </a:gs>
                    <a:gs pos="100000">
                      <a:srgbClr val="808080"/>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grpSp>
          <p:grpSp>
            <p:nvGrpSpPr>
              <p:cNvPr id="4511" name="Group 17"/>
              <p:cNvGrpSpPr>
                <a:grpSpLocks/>
              </p:cNvGrpSpPr>
              <p:nvPr/>
            </p:nvGrpSpPr>
            <p:grpSpPr bwMode="auto">
              <a:xfrm>
                <a:off x="3115" y="0"/>
                <a:ext cx="2145" cy="1702"/>
                <a:chOff x="3115" y="0"/>
                <a:chExt cx="2145" cy="1702"/>
              </a:xfrm>
            </p:grpSpPr>
            <p:grpSp>
              <p:nvGrpSpPr>
                <p:cNvPr id="4534" name="Group 18"/>
                <p:cNvGrpSpPr>
                  <a:grpSpLocks/>
                </p:cNvGrpSpPr>
                <p:nvPr/>
              </p:nvGrpSpPr>
              <p:grpSpPr bwMode="auto">
                <a:xfrm>
                  <a:off x="4505" y="589"/>
                  <a:ext cx="493" cy="912"/>
                  <a:chOff x="3471" y="1530"/>
                  <a:chExt cx="1258" cy="2327"/>
                </a:xfrm>
              </p:grpSpPr>
              <p:sp>
                <p:nvSpPr>
                  <p:cNvPr id="4630" name="Freeform 19"/>
                  <p:cNvSpPr>
                    <a:spLocks/>
                  </p:cNvSpPr>
                  <p:nvPr/>
                </p:nvSpPr>
                <p:spPr bwMode="hidden">
                  <a:xfrm rot="2711884">
                    <a:off x="2765" y="2236"/>
                    <a:ext cx="1724" cy="312"/>
                  </a:xfrm>
                  <a:custGeom>
                    <a:avLst/>
                    <a:gdLst>
                      <a:gd name="T0" fmla="*/ 0 w 2736"/>
                      <a:gd name="T1" fmla="*/ 312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631" name="Freeform 20"/>
                  <p:cNvSpPr>
                    <a:spLocks/>
                  </p:cNvSpPr>
                  <p:nvPr/>
                </p:nvSpPr>
                <p:spPr bwMode="hidden">
                  <a:xfrm rot="2711884">
                    <a:off x="4021" y="3150"/>
                    <a:ext cx="925" cy="490"/>
                  </a:xfrm>
                  <a:custGeom>
                    <a:avLst/>
                    <a:gdLst>
                      <a:gd name="T0" fmla="*/ 3 w 1769"/>
                      <a:gd name="T1" fmla="*/ 5 h 791"/>
                      <a:gd name="T2" fmla="*/ 254 w 1769"/>
                      <a:gd name="T3" fmla="*/ 35 h 791"/>
                      <a:gd name="T4" fmla="*/ 605 w 1769"/>
                      <a:gd name="T5" fmla="*/ 124 h 791"/>
                      <a:gd name="T6" fmla="*/ 842 w 1769"/>
                      <a:gd name="T7" fmla="*/ 268 h 791"/>
                      <a:gd name="T8" fmla="*/ 918 w 1769"/>
                      <a:gd name="T9" fmla="*/ 377 h 791"/>
                      <a:gd name="T10" fmla="*/ 883 w 1769"/>
                      <a:gd name="T11" fmla="*/ 488 h 791"/>
                      <a:gd name="T12" fmla="*/ 831 w 1769"/>
                      <a:gd name="T13" fmla="*/ 392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535" name="Group 21"/>
                <p:cNvGrpSpPr>
                  <a:grpSpLocks/>
                </p:cNvGrpSpPr>
                <p:nvPr/>
              </p:nvGrpSpPr>
              <p:grpSpPr bwMode="auto">
                <a:xfrm>
                  <a:off x="4267" y="781"/>
                  <a:ext cx="966" cy="522"/>
                  <a:chOff x="2864" y="2019"/>
                  <a:chExt cx="2463" cy="1332"/>
                </a:xfrm>
              </p:grpSpPr>
              <p:sp>
                <p:nvSpPr>
                  <p:cNvPr id="4628" name="Freeform 22"/>
                  <p:cNvSpPr>
                    <a:spLocks/>
                  </p:cNvSpPr>
                  <p:nvPr/>
                </p:nvSpPr>
                <p:spPr bwMode="hidden">
                  <a:xfrm rot="2104081">
                    <a:off x="2864" y="2019"/>
                    <a:ext cx="1814" cy="347"/>
                  </a:xfrm>
                  <a:custGeom>
                    <a:avLst/>
                    <a:gdLst>
                      <a:gd name="T0" fmla="*/ 0 w 2736"/>
                      <a:gd name="T1" fmla="*/ 347 h 504"/>
                      <a:gd name="T2" fmla="*/ 573 w 2736"/>
                      <a:gd name="T3" fmla="*/ 116 h 504"/>
                      <a:gd name="T4" fmla="*/ 1178 w 2736"/>
                      <a:gd name="T5" fmla="*/ 17 h 504"/>
                      <a:gd name="T6" fmla="*/ 1814 w 2736"/>
                      <a:gd name="T7" fmla="*/ 17 h 504"/>
                      <a:gd name="T8" fmla="*/ 1803 w 2736"/>
                      <a:gd name="T9" fmla="*/ 71 h 504"/>
                      <a:gd name="T10" fmla="*/ 1170 w 2736"/>
                      <a:gd name="T11" fmla="*/ 71 h 504"/>
                      <a:gd name="T12" fmla="*/ 434 w 2736"/>
                      <a:gd name="T13" fmla="*/ 201 h 504"/>
                      <a:gd name="T14" fmla="*/ 0 w 2736"/>
                      <a:gd name="T15" fmla="*/ 3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629" name="Freeform 23"/>
                  <p:cNvSpPr>
                    <a:spLocks/>
                  </p:cNvSpPr>
                  <p:nvPr/>
                </p:nvSpPr>
                <p:spPr bwMode="hidden">
                  <a:xfrm rot="2104081">
                    <a:off x="4353" y="2806"/>
                    <a:ext cx="974" cy="545"/>
                  </a:xfrm>
                  <a:custGeom>
                    <a:avLst/>
                    <a:gdLst>
                      <a:gd name="T0" fmla="*/ 3 w 1769"/>
                      <a:gd name="T1" fmla="*/ 6 h 791"/>
                      <a:gd name="T2" fmla="*/ 267 w 1769"/>
                      <a:gd name="T3" fmla="*/ 39 h 791"/>
                      <a:gd name="T4" fmla="*/ 637 w 1769"/>
                      <a:gd name="T5" fmla="*/ 138 h 791"/>
                      <a:gd name="T6" fmla="*/ 887 w 1769"/>
                      <a:gd name="T7" fmla="*/ 298 h 791"/>
                      <a:gd name="T8" fmla="*/ 967 w 1769"/>
                      <a:gd name="T9" fmla="*/ 420 h 791"/>
                      <a:gd name="T10" fmla="*/ 930 w 1769"/>
                      <a:gd name="T11" fmla="*/ 542 h 791"/>
                      <a:gd name="T12" fmla="*/ 875 w 1769"/>
                      <a:gd name="T13" fmla="*/ 435 h 791"/>
                      <a:gd name="T14" fmla="*/ 765 w 1769"/>
                      <a:gd name="T15" fmla="*/ 313 h 791"/>
                      <a:gd name="T16" fmla="*/ 611 w 1769"/>
                      <a:gd name="T17" fmla="*/ 204 h 791"/>
                      <a:gd name="T18" fmla="*/ 320 w 1769"/>
                      <a:gd name="T19" fmla="*/ 105 h 791"/>
                      <a:gd name="T20" fmla="*/ 0 w 1769"/>
                      <a:gd name="T21" fmla="*/ 52 h 791"/>
                      <a:gd name="T22" fmla="*/ 3 w 1769"/>
                      <a:gd name="T23" fmla="*/ 6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536" name="Group 24"/>
                <p:cNvGrpSpPr>
                  <a:grpSpLocks/>
                </p:cNvGrpSpPr>
                <p:nvPr/>
              </p:nvGrpSpPr>
              <p:grpSpPr bwMode="auto">
                <a:xfrm>
                  <a:off x="4280" y="707"/>
                  <a:ext cx="971" cy="417"/>
                  <a:chOff x="2897" y="1832"/>
                  <a:chExt cx="2477" cy="1064"/>
                </a:xfrm>
              </p:grpSpPr>
              <p:sp>
                <p:nvSpPr>
                  <p:cNvPr id="4626" name="Freeform 25"/>
                  <p:cNvSpPr>
                    <a:spLocks/>
                  </p:cNvSpPr>
                  <p:nvPr/>
                </p:nvSpPr>
                <p:spPr bwMode="hidden">
                  <a:xfrm rot="1582915">
                    <a:off x="2897" y="1832"/>
                    <a:ext cx="1736" cy="304"/>
                  </a:xfrm>
                  <a:custGeom>
                    <a:avLst/>
                    <a:gdLst>
                      <a:gd name="T0" fmla="*/ 0 w 2736"/>
                      <a:gd name="T1" fmla="*/ 304 h 504"/>
                      <a:gd name="T2" fmla="*/ 548 w 2736"/>
                      <a:gd name="T3" fmla="*/ 101 h 504"/>
                      <a:gd name="T4" fmla="*/ 1127 w 2736"/>
                      <a:gd name="T5" fmla="*/ 14 h 504"/>
                      <a:gd name="T6" fmla="*/ 1736 w 2736"/>
                      <a:gd name="T7" fmla="*/ 14 h 504"/>
                      <a:gd name="T8" fmla="*/ 1726 w 2736"/>
                      <a:gd name="T9" fmla="*/ 62 h 504"/>
                      <a:gd name="T10" fmla="*/ 1119 w 2736"/>
                      <a:gd name="T11" fmla="*/ 62 h 504"/>
                      <a:gd name="T12" fmla="*/ 415 w 2736"/>
                      <a:gd name="T13" fmla="*/ 176 h 504"/>
                      <a:gd name="T14" fmla="*/ 0 w 2736"/>
                      <a:gd name="T15" fmla="*/ 3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627" name="Freeform 26"/>
                  <p:cNvSpPr>
                    <a:spLocks/>
                  </p:cNvSpPr>
                  <p:nvPr/>
                </p:nvSpPr>
                <p:spPr bwMode="hidden">
                  <a:xfrm rot="1582915">
                    <a:off x="4442" y="2420"/>
                    <a:ext cx="932" cy="476"/>
                  </a:xfrm>
                  <a:custGeom>
                    <a:avLst/>
                    <a:gdLst>
                      <a:gd name="T0" fmla="*/ 3 w 1769"/>
                      <a:gd name="T1" fmla="*/ 5 h 791"/>
                      <a:gd name="T2" fmla="*/ 256 w 1769"/>
                      <a:gd name="T3" fmla="*/ 34 h 791"/>
                      <a:gd name="T4" fmla="*/ 610 w 1769"/>
                      <a:gd name="T5" fmla="*/ 120 h 791"/>
                      <a:gd name="T6" fmla="*/ 849 w 1769"/>
                      <a:gd name="T7" fmla="*/ 260 h 791"/>
                      <a:gd name="T8" fmla="*/ 925 w 1769"/>
                      <a:gd name="T9" fmla="*/ 366 h 791"/>
                      <a:gd name="T10" fmla="*/ 890 w 1769"/>
                      <a:gd name="T11" fmla="*/ 474 h 791"/>
                      <a:gd name="T12" fmla="*/ 837 w 1769"/>
                      <a:gd name="T13" fmla="*/ 380 h 791"/>
                      <a:gd name="T14" fmla="*/ 732 w 1769"/>
                      <a:gd name="T15" fmla="*/ 273 h 791"/>
                      <a:gd name="T16" fmla="*/ 584 w 1769"/>
                      <a:gd name="T17" fmla="*/ 178 h 791"/>
                      <a:gd name="T18" fmla="*/ 306 w 1769"/>
                      <a:gd name="T19" fmla="*/ 91 h 791"/>
                      <a:gd name="T20" fmla="*/ 0 w 1769"/>
                      <a:gd name="T21" fmla="*/ 46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537" name="Group 27"/>
                <p:cNvGrpSpPr>
                  <a:grpSpLocks/>
                </p:cNvGrpSpPr>
                <p:nvPr/>
              </p:nvGrpSpPr>
              <p:grpSpPr bwMode="auto">
                <a:xfrm>
                  <a:off x="4291" y="630"/>
                  <a:ext cx="969" cy="364"/>
                  <a:chOff x="2924" y="1636"/>
                  <a:chExt cx="2472" cy="927"/>
                </a:xfrm>
              </p:grpSpPr>
              <p:sp>
                <p:nvSpPr>
                  <p:cNvPr id="4624" name="Freeform 28"/>
                  <p:cNvSpPr>
                    <a:spLocks/>
                  </p:cNvSpPr>
                  <p:nvPr/>
                </p:nvSpPr>
                <p:spPr bwMode="hidden">
                  <a:xfrm rot="1080363">
                    <a:off x="2924" y="1636"/>
                    <a:ext cx="1677" cy="335"/>
                  </a:xfrm>
                  <a:custGeom>
                    <a:avLst/>
                    <a:gdLst>
                      <a:gd name="T0" fmla="*/ 0 w 2736"/>
                      <a:gd name="T1" fmla="*/ 335 h 504"/>
                      <a:gd name="T2" fmla="*/ 530 w 2736"/>
                      <a:gd name="T3" fmla="*/ 112 h 504"/>
                      <a:gd name="T4" fmla="*/ 1089 w 2736"/>
                      <a:gd name="T5" fmla="*/ 16 h 504"/>
                      <a:gd name="T6" fmla="*/ 1677 w 2736"/>
                      <a:gd name="T7" fmla="*/ 16 h 504"/>
                      <a:gd name="T8" fmla="*/ 1667 w 2736"/>
                      <a:gd name="T9" fmla="*/ 68 h 504"/>
                      <a:gd name="T10" fmla="*/ 1081 w 2736"/>
                      <a:gd name="T11" fmla="*/ 68 h 504"/>
                      <a:gd name="T12" fmla="*/ 401 w 2736"/>
                      <a:gd name="T13" fmla="*/ 194 h 504"/>
                      <a:gd name="T14" fmla="*/ 0 w 2736"/>
                      <a:gd name="T15" fmla="*/ 33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625" name="Freeform 29"/>
                  <p:cNvSpPr>
                    <a:spLocks/>
                  </p:cNvSpPr>
                  <p:nvPr/>
                </p:nvSpPr>
                <p:spPr bwMode="hidden">
                  <a:xfrm rot="1080363">
                    <a:off x="4495" y="2037"/>
                    <a:ext cx="901" cy="526"/>
                  </a:xfrm>
                  <a:custGeom>
                    <a:avLst/>
                    <a:gdLst>
                      <a:gd name="T0" fmla="*/ 3 w 1769"/>
                      <a:gd name="T1" fmla="*/ 5 h 791"/>
                      <a:gd name="T2" fmla="*/ 247 w 1769"/>
                      <a:gd name="T3" fmla="*/ 37 h 791"/>
                      <a:gd name="T4" fmla="*/ 589 w 1769"/>
                      <a:gd name="T5" fmla="*/ 133 h 791"/>
                      <a:gd name="T6" fmla="*/ 821 w 1769"/>
                      <a:gd name="T7" fmla="*/ 287 h 791"/>
                      <a:gd name="T8" fmla="*/ 894 w 1769"/>
                      <a:gd name="T9" fmla="*/ 405 h 791"/>
                      <a:gd name="T10" fmla="*/ 860 w 1769"/>
                      <a:gd name="T11" fmla="*/ 523 h 791"/>
                      <a:gd name="T12" fmla="*/ 809 w 1769"/>
                      <a:gd name="T13" fmla="*/ 420 h 791"/>
                      <a:gd name="T14" fmla="*/ 707 w 1769"/>
                      <a:gd name="T15" fmla="*/ 302 h 791"/>
                      <a:gd name="T16" fmla="*/ 565 w 1769"/>
                      <a:gd name="T17" fmla="*/ 197 h 791"/>
                      <a:gd name="T18" fmla="*/ 296 w 1769"/>
                      <a:gd name="T19" fmla="*/ 101 h 791"/>
                      <a:gd name="T20" fmla="*/ 0 w 1769"/>
                      <a:gd name="T21" fmla="*/ 51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538" name="Group 30"/>
                <p:cNvGrpSpPr>
                  <a:grpSpLocks/>
                </p:cNvGrpSpPr>
                <p:nvPr/>
              </p:nvGrpSpPr>
              <p:grpSpPr bwMode="auto">
                <a:xfrm>
                  <a:off x="4304" y="543"/>
                  <a:ext cx="918" cy="258"/>
                  <a:chOff x="2958" y="1414"/>
                  <a:chExt cx="2342" cy="657"/>
                </a:xfrm>
              </p:grpSpPr>
              <p:sp>
                <p:nvSpPr>
                  <p:cNvPr id="4622" name="Freeform 31"/>
                  <p:cNvSpPr>
                    <a:spLocks/>
                  </p:cNvSpPr>
                  <p:nvPr/>
                </p:nvSpPr>
                <p:spPr bwMode="hidden">
                  <a:xfrm rot="463793">
                    <a:off x="2958" y="1414"/>
                    <a:ext cx="1545" cy="312"/>
                  </a:xfrm>
                  <a:custGeom>
                    <a:avLst/>
                    <a:gdLst>
                      <a:gd name="T0" fmla="*/ 0 w 2736"/>
                      <a:gd name="T1" fmla="*/ 312 h 504"/>
                      <a:gd name="T2" fmla="*/ 488 w 2736"/>
                      <a:gd name="T3" fmla="*/ 104 h 504"/>
                      <a:gd name="T4" fmla="*/ 1003 w 2736"/>
                      <a:gd name="T5" fmla="*/ 15 h 504"/>
                      <a:gd name="T6" fmla="*/ 1545 w 2736"/>
                      <a:gd name="T7" fmla="*/ 15 h 504"/>
                      <a:gd name="T8" fmla="*/ 1536 w 2736"/>
                      <a:gd name="T9" fmla="*/ 64 h 504"/>
                      <a:gd name="T10" fmla="*/ 996 w 2736"/>
                      <a:gd name="T11" fmla="*/ 64 h 504"/>
                      <a:gd name="T12" fmla="*/ 369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623" name="Freeform 32"/>
                  <p:cNvSpPr>
                    <a:spLocks/>
                  </p:cNvSpPr>
                  <p:nvPr/>
                </p:nvSpPr>
                <p:spPr bwMode="hidden">
                  <a:xfrm rot="463793">
                    <a:off x="4470" y="1582"/>
                    <a:ext cx="830" cy="489"/>
                  </a:xfrm>
                  <a:custGeom>
                    <a:avLst/>
                    <a:gdLst>
                      <a:gd name="T0" fmla="*/ 2 w 1769"/>
                      <a:gd name="T1" fmla="*/ 5 h 791"/>
                      <a:gd name="T2" fmla="*/ 228 w 1769"/>
                      <a:gd name="T3" fmla="*/ 35 h 791"/>
                      <a:gd name="T4" fmla="*/ 543 w 1769"/>
                      <a:gd name="T5" fmla="*/ 124 h 791"/>
                      <a:gd name="T6" fmla="*/ 756 w 1769"/>
                      <a:gd name="T7" fmla="*/ 267 h 791"/>
                      <a:gd name="T8" fmla="*/ 824 w 1769"/>
                      <a:gd name="T9" fmla="*/ 376 h 791"/>
                      <a:gd name="T10" fmla="*/ 792 w 1769"/>
                      <a:gd name="T11" fmla="*/ 487 h 791"/>
                      <a:gd name="T12" fmla="*/ 746 w 1769"/>
                      <a:gd name="T13" fmla="*/ 391 h 791"/>
                      <a:gd name="T14" fmla="*/ 652 w 1769"/>
                      <a:gd name="T15" fmla="*/ 281 h 791"/>
                      <a:gd name="T16" fmla="*/ 520 w 1769"/>
                      <a:gd name="T17" fmla="*/ 183 h 791"/>
                      <a:gd name="T18" fmla="*/ 273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539" name="Group 33"/>
                <p:cNvGrpSpPr>
                  <a:grpSpLocks/>
                </p:cNvGrpSpPr>
                <p:nvPr/>
              </p:nvGrpSpPr>
              <p:grpSpPr bwMode="auto">
                <a:xfrm>
                  <a:off x="4314" y="487"/>
                  <a:ext cx="843" cy="134"/>
                  <a:chOff x="2983" y="1269"/>
                  <a:chExt cx="2150" cy="343"/>
                </a:xfrm>
              </p:grpSpPr>
              <p:sp>
                <p:nvSpPr>
                  <p:cNvPr id="4620" name="Freeform 34"/>
                  <p:cNvSpPr>
                    <a:spLocks/>
                  </p:cNvSpPr>
                  <p:nvPr/>
                </p:nvSpPr>
                <p:spPr bwMode="hidden">
                  <a:xfrm rot="-84182">
                    <a:off x="2983" y="1289"/>
                    <a:ext cx="1404" cy="219"/>
                  </a:xfrm>
                  <a:custGeom>
                    <a:avLst/>
                    <a:gdLst>
                      <a:gd name="T0" fmla="*/ 0 w 2736"/>
                      <a:gd name="T1" fmla="*/ 219 h 504"/>
                      <a:gd name="T2" fmla="*/ 443 w 2736"/>
                      <a:gd name="T3" fmla="*/ 73 h 504"/>
                      <a:gd name="T4" fmla="*/ 911 w 2736"/>
                      <a:gd name="T5" fmla="*/ 10 h 504"/>
                      <a:gd name="T6" fmla="*/ 1404 w 2736"/>
                      <a:gd name="T7" fmla="*/ 10 h 504"/>
                      <a:gd name="T8" fmla="*/ 1396 w 2736"/>
                      <a:gd name="T9" fmla="*/ 45 h 504"/>
                      <a:gd name="T10" fmla="*/ 905 w 2736"/>
                      <a:gd name="T11" fmla="*/ 45 h 504"/>
                      <a:gd name="T12" fmla="*/ 336 w 2736"/>
                      <a:gd name="T13" fmla="*/ 127 h 504"/>
                      <a:gd name="T14" fmla="*/ 0 w 2736"/>
                      <a:gd name="T15" fmla="*/ 21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621" name="Freeform 35"/>
                  <p:cNvSpPr>
                    <a:spLocks/>
                  </p:cNvSpPr>
                  <p:nvPr/>
                </p:nvSpPr>
                <p:spPr bwMode="hidden">
                  <a:xfrm rot="-84182">
                    <a:off x="4379" y="1269"/>
                    <a:ext cx="754" cy="343"/>
                  </a:xfrm>
                  <a:custGeom>
                    <a:avLst/>
                    <a:gdLst>
                      <a:gd name="T0" fmla="*/ 2 w 1769"/>
                      <a:gd name="T1" fmla="*/ 3 h 791"/>
                      <a:gd name="T2" fmla="*/ 207 w 1769"/>
                      <a:gd name="T3" fmla="*/ 24 h 791"/>
                      <a:gd name="T4" fmla="*/ 493 w 1769"/>
                      <a:gd name="T5" fmla="*/ 87 h 791"/>
                      <a:gd name="T6" fmla="*/ 687 w 1769"/>
                      <a:gd name="T7" fmla="*/ 187 h 791"/>
                      <a:gd name="T8" fmla="*/ 748 w 1769"/>
                      <a:gd name="T9" fmla="*/ 264 h 791"/>
                      <a:gd name="T10" fmla="*/ 720 w 1769"/>
                      <a:gd name="T11" fmla="*/ 341 h 791"/>
                      <a:gd name="T12" fmla="*/ 677 w 1769"/>
                      <a:gd name="T13" fmla="*/ 274 h 791"/>
                      <a:gd name="T14" fmla="*/ 592 w 1769"/>
                      <a:gd name="T15" fmla="*/ 197 h 791"/>
                      <a:gd name="T16" fmla="*/ 473 w 1769"/>
                      <a:gd name="T17" fmla="*/ 128 h 791"/>
                      <a:gd name="T18" fmla="*/ 248 w 1769"/>
                      <a:gd name="T19" fmla="*/ 66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540" name="Group 36"/>
                <p:cNvGrpSpPr>
                  <a:grpSpLocks/>
                </p:cNvGrpSpPr>
                <p:nvPr/>
              </p:nvGrpSpPr>
              <p:grpSpPr bwMode="auto">
                <a:xfrm>
                  <a:off x="4296" y="349"/>
                  <a:ext cx="737" cy="167"/>
                  <a:chOff x="2938" y="917"/>
                  <a:chExt cx="1879" cy="427"/>
                </a:xfrm>
              </p:grpSpPr>
              <p:sp>
                <p:nvSpPr>
                  <p:cNvPr id="4618" name="Freeform 37"/>
                  <p:cNvSpPr>
                    <a:spLocks/>
                  </p:cNvSpPr>
                  <p:nvPr/>
                </p:nvSpPr>
                <p:spPr bwMode="hidden">
                  <a:xfrm rot="-802576">
                    <a:off x="2938" y="1129"/>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619" name="Freeform 38"/>
                  <p:cNvSpPr>
                    <a:spLocks/>
                  </p:cNvSpPr>
                  <p:nvPr/>
                </p:nvSpPr>
                <p:spPr bwMode="hidden">
                  <a:xfrm rot="-802576">
                    <a:off x="4155" y="917"/>
                    <a:ext cx="662" cy="338"/>
                  </a:xfrm>
                  <a:custGeom>
                    <a:avLst/>
                    <a:gdLst>
                      <a:gd name="T0" fmla="*/ 2 w 1769"/>
                      <a:gd name="T1" fmla="*/ 3 h 791"/>
                      <a:gd name="T2" fmla="*/ 181 w 1769"/>
                      <a:gd name="T3" fmla="*/ 24 h 791"/>
                      <a:gd name="T4" fmla="*/ 433 w 1769"/>
                      <a:gd name="T5" fmla="*/ 85 h 791"/>
                      <a:gd name="T6" fmla="*/ 603 w 1769"/>
                      <a:gd name="T7" fmla="*/ 185 h 791"/>
                      <a:gd name="T8" fmla="*/ 657 w 1769"/>
                      <a:gd name="T9" fmla="*/ 260 h 791"/>
                      <a:gd name="T10" fmla="*/ 632 w 1769"/>
                      <a:gd name="T11" fmla="*/ 336 h 791"/>
                      <a:gd name="T12" fmla="*/ 595 w 1769"/>
                      <a:gd name="T13" fmla="*/ 270 h 791"/>
                      <a:gd name="T14" fmla="*/ 520 w 1769"/>
                      <a:gd name="T15" fmla="*/ 194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541" name="Group 39"/>
                <p:cNvGrpSpPr>
                  <a:grpSpLocks/>
                </p:cNvGrpSpPr>
                <p:nvPr/>
              </p:nvGrpSpPr>
              <p:grpSpPr bwMode="auto">
                <a:xfrm>
                  <a:off x="3394" y="637"/>
                  <a:ext cx="493" cy="912"/>
                  <a:chOff x="637" y="1653"/>
                  <a:chExt cx="1257" cy="2326"/>
                </a:xfrm>
              </p:grpSpPr>
              <p:sp>
                <p:nvSpPr>
                  <p:cNvPr id="4616" name="Freeform 40"/>
                  <p:cNvSpPr>
                    <a:spLocks/>
                  </p:cNvSpPr>
                  <p:nvPr/>
                </p:nvSpPr>
                <p:spPr bwMode="hidden">
                  <a:xfrm rot="18888116" flipH="1">
                    <a:off x="876" y="2359"/>
                    <a:ext cx="1724" cy="312"/>
                  </a:xfrm>
                  <a:custGeom>
                    <a:avLst/>
                    <a:gdLst>
                      <a:gd name="T0" fmla="*/ 0 w 2736"/>
                      <a:gd name="T1" fmla="*/ 312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617" name="Freeform 41"/>
                  <p:cNvSpPr>
                    <a:spLocks/>
                  </p:cNvSpPr>
                  <p:nvPr/>
                </p:nvSpPr>
                <p:spPr bwMode="hidden">
                  <a:xfrm rot="18888116" flipH="1">
                    <a:off x="419" y="3272"/>
                    <a:ext cx="925" cy="490"/>
                  </a:xfrm>
                  <a:custGeom>
                    <a:avLst/>
                    <a:gdLst>
                      <a:gd name="T0" fmla="*/ 3 w 1769"/>
                      <a:gd name="T1" fmla="*/ 5 h 791"/>
                      <a:gd name="T2" fmla="*/ 254 w 1769"/>
                      <a:gd name="T3" fmla="*/ 35 h 791"/>
                      <a:gd name="T4" fmla="*/ 605 w 1769"/>
                      <a:gd name="T5" fmla="*/ 124 h 791"/>
                      <a:gd name="T6" fmla="*/ 842 w 1769"/>
                      <a:gd name="T7" fmla="*/ 268 h 791"/>
                      <a:gd name="T8" fmla="*/ 918 w 1769"/>
                      <a:gd name="T9" fmla="*/ 377 h 791"/>
                      <a:gd name="T10" fmla="*/ 883 w 1769"/>
                      <a:gd name="T11" fmla="*/ 488 h 791"/>
                      <a:gd name="T12" fmla="*/ 831 w 1769"/>
                      <a:gd name="T13" fmla="*/ 392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542" name="Group 42"/>
                <p:cNvGrpSpPr>
                  <a:grpSpLocks/>
                </p:cNvGrpSpPr>
                <p:nvPr/>
              </p:nvGrpSpPr>
              <p:grpSpPr bwMode="auto">
                <a:xfrm>
                  <a:off x="3142" y="850"/>
                  <a:ext cx="966" cy="522"/>
                  <a:chOff x="-5" y="2196"/>
                  <a:chExt cx="2463" cy="1332"/>
                </a:xfrm>
              </p:grpSpPr>
              <p:sp>
                <p:nvSpPr>
                  <p:cNvPr id="4614" name="Freeform 43"/>
                  <p:cNvSpPr>
                    <a:spLocks/>
                  </p:cNvSpPr>
                  <p:nvPr/>
                </p:nvSpPr>
                <p:spPr bwMode="hidden">
                  <a:xfrm rot="19495919" flipH="1">
                    <a:off x="644" y="2196"/>
                    <a:ext cx="1814" cy="347"/>
                  </a:xfrm>
                  <a:custGeom>
                    <a:avLst/>
                    <a:gdLst>
                      <a:gd name="T0" fmla="*/ 0 w 2736"/>
                      <a:gd name="T1" fmla="*/ 347 h 504"/>
                      <a:gd name="T2" fmla="*/ 573 w 2736"/>
                      <a:gd name="T3" fmla="*/ 116 h 504"/>
                      <a:gd name="T4" fmla="*/ 1178 w 2736"/>
                      <a:gd name="T5" fmla="*/ 17 h 504"/>
                      <a:gd name="T6" fmla="*/ 1814 w 2736"/>
                      <a:gd name="T7" fmla="*/ 17 h 504"/>
                      <a:gd name="T8" fmla="*/ 1803 w 2736"/>
                      <a:gd name="T9" fmla="*/ 71 h 504"/>
                      <a:gd name="T10" fmla="*/ 1170 w 2736"/>
                      <a:gd name="T11" fmla="*/ 71 h 504"/>
                      <a:gd name="T12" fmla="*/ 434 w 2736"/>
                      <a:gd name="T13" fmla="*/ 201 h 504"/>
                      <a:gd name="T14" fmla="*/ 0 w 2736"/>
                      <a:gd name="T15" fmla="*/ 3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615" name="Freeform 44"/>
                  <p:cNvSpPr>
                    <a:spLocks/>
                  </p:cNvSpPr>
                  <p:nvPr/>
                </p:nvSpPr>
                <p:spPr bwMode="hidden">
                  <a:xfrm rot="19495919" flipH="1">
                    <a:off x="-5" y="2983"/>
                    <a:ext cx="974" cy="545"/>
                  </a:xfrm>
                  <a:custGeom>
                    <a:avLst/>
                    <a:gdLst>
                      <a:gd name="T0" fmla="*/ 3 w 1769"/>
                      <a:gd name="T1" fmla="*/ 6 h 791"/>
                      <a:gd name="T2" fmla="*/ 267 w 1769"/>
                      <a:gd name="T3" fmla="*/ 39 h 791"/>
                      <a:gd name="T4" fmla="*/ 637 w 1769"/>
                      <a:gd name="T5" fmla="*/ 138 h 791"/>
                      <a:gd name="T6" fmla="*/ 887 w 1769"/>
                      <a:gd name="T7" fmla="*/ 298 h 791"/>
                      <a:gd name="T8" fmla="*/ 967 w 1769"/>
                      <a:gd name="T9" fmla="*/ 420 h 791"/>
                      <a:gd name="T10" fmla="*/ 930 w 1769"/>
                      <a:gd name="T11" fmla="*/ 542 h 791"/>
                      <a:gd name="T12" fmla="*/ 875 w 1769"/>
                      <a:gd name="T13" fmla="*/ 435 h 791"/>
                      <a:gd name="T14" fmla="*/ 765 w 1769"/>
                      <a:gd name="T15" fmla="*/ 313 h 791"/>
                      <a:gd name="T16" fmla="*/ 611 w 1769"/>
                      <a:gd name="T17" fmla="*/ 204 h 791"/>
                      <a:gd name="T18" fmla="*/ 320 w 1769"/>
                      <a:gd name="T19" fmla="*/ 105 h 791"/>
                      <a:gd name="T20" fmla="*/ 0 w 1769"/>
                      <a:gd name="T21" fmla="*/ 52 h 791"/>
                      <a:gd name="T22" fmla="*/ 3 w 1769"/>
                      <a:gd name="T23" fmla="*/ 6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543" name="Group 45"/>
                <p:cNvGrpSpPr>
                  <a:grpSpLocks/>
                </p:cNvGrpSpPr>
                <p:nvPr/>
              </p:nvGrpSpPr>
              <p:grpSpPr bwMode="auto">
                <a:xfrm>
                  <a:off x="3124" y="777"/>
                  <a:ext cx="971" cy="417"/>
                  <a:chOff x="-52" y="2009"/>
                  <a:chExt cx="2477" cy="1064"/>
                </a:xfrm>
              </p:grpSpPr>
              <p:sp>
                <p:nvSpPr>
                  <p:cNvPr id="4612" name="Freeform 46"/>
                  <p:cNvSpPr>
                    <a:spLocks/>
                  </p:cNvSpPr>
                  <p:nvPr/>
                </p:nvSpPr>
                <p:spPr bwMode="hidden">
                  <a:xfrm rot="20017085" flipH="1">
                    <a:off x="689" y="2009"/>
                    <a:ext cx="1736" cy="304"/>
                  </a:xfrm>
                  <a:custGeom>
                    <a:avLst/>
                    <a:gdLst>
                      <a:gd name="T0" fmla="*/ 0 w 2736"/>
                      <a:gd name="T1" fmla="*/ 304 h 504"/>
                      <a:gd name="T2" fmla="*/ 548 w 2736"/>
                      <a:gd name="T3" fmla="*/ 101 h 504"/>
                      <a:gd name="T4" fmla="*/ 1127 w 2736"/>
                      <a:gd name="T5" fmla="*/ 14 h 504"/>
                      <a:gd name="T6" fmla="*/ 1736 w 2736"/>
                      <a:gd name="T7" fmla="*/ 14 h 504"/>
                      <a:gd name="T8" fmla="*/ 1726 w 2736"/>
                      <a:gd name="T9" fmla="*/ 62 h 504"/>
                      <a:gd name="T10" fmla="*/ 1119 w 2736"/>
                      <a:gd name="T11" fmla="*/ 62 h 504"/>
                      <a:gd name="T12" fmla="*/ 415 w 2736"/>
                      <a:gd name="T13" fmla="*/ 176 h 504"/>
                      <a:gd name="T14" fmla="*/ 0 w 2736"/>
                      <a:gd name="T15" fmla="*/ 3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613" name="Freeform 47"/>
                  <p:cNvSpPr>
                    <a:spLocks/>
                  </p:cNvSpPr>
                  <p:nvPr/>
                </p:nvSpPr>
                <p:spPr bwMode="hidden">
                  <a:xfrm rot="20017085" flipH="1">
                    <a:off x="-52" y="2597"/>
                    <a:ext cx="932" cy="476"/>
                  </a:xfrm>
                  <a:custGeom>
                    <a:avLst/>
                    <a:gdLst>
                      <a:gd name="T0" fmla="*/ 3 w 1769"/>
                      <a:gd name="T1" fmla="*/ 5 h 791"/>
                      <a:gd name="T2" fmla="*/ 256 w 1769"/>
                      <a:gd name="T3" fmla="*/ 34 h 791"/>
                      <a:gd name="T4" fmla="*/ 610 w 1769"/>
                      <a:gd name="T5" fmla="*/ 120 h 791"/>
                      <a:gd name="T6" fmla="*/ 849 w 1769"/>
                      <a:gd name="T7" fmla="*/ 260 h 791"/>
                      <a:gd name="T8" fmla="*/ 925 w 1769"/>
                      <a:gd name="T9" fmla="*/ 366 h 791"/>
                      <a:gd name="T10" fmla="*/ 890 w 1769"/>
                      <a:gd name="T11" fmla="*/ 474 h 791"/>
                      <a:gd name="T12" fmla="*/ 837 w 1769"/>
                      <a:gd name="T13" fmla="*/ 380 h 791"/>
                      <a:gd name="T14" fmla="*/ 732 w 1769"/>
                      <a:gd name="T15" fmla="*/ 273 h 791"/>
                      <a:gd name="T16" fmla="*/ 584 w 1769"/>
                      <a:gd name="T17" fmla="*/ 178 h 791"/>
                      <a:gd name="T18" fmla="*/ 306 w 1769"/>
                      <a:gd name="T19" fmla="*/ 91 h 791"/>
                      <a:gd name="T20" fmla="*/ 0 w 1769"/>
                      <a:gd name="T21" fmla="*/ 46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544" name="Group 48"/>
                <p:cNvGrpSpPr>
                  <a:grpSpLocks/>
                </p:cNvGrpSpPr>
                <p:nvPr/>
              </p:nvGrpSpPr>
              <p:grpSpPr bwMode="auto">
                <a:xfrm>
                  <a:off x="3115" y="700"/>
                  <a:ext cx="969" cy="363"/>
                  <a:chOff x="-74" y="1813"/>
                  <a:chExt cx="2472" cy="927"/>
                </a:xfrm>
              </p:grpSpPr>
              <p:sp>
                <p:nvSpPr>
                  <p:cNvPr id="4610" name="Freeform 49"/>
                  <p:cNvSpPr>
                    <a:spLocks/>
                  </p:cNvSpPr>
                  <p:nvPr/>
                </p:nvSpPr>
                <p:spPr bwMode="hidden">
                  <a:xfrm rot="20519637" flipH="1">
                    <a:off x="721" y="1813"/>
                    <a:ext cx="1677" cy="335"/>
                  </a:xfrm>
                  <a:custGeom>
                    <a:avLst/>
                    <a:gdLst>
                      <a:gd name="T0" fmla="*/ 0 w 2736"/>
                      <a:gd name="T1" fmla="*/ 335 h 504"/>
                      <a:gd name="T2" fmla="*/ 530 w 2736"/>
                      <a:gd name="T3" fmla="*/ 112 h 504"/>
                      <a:gd name="T4" fmla="*/ 1089 w 2736"/>
                      <a:gd name="T5" fmla="*/ 16 h 504"/>
                      <a:gd name="T6" fmla="*/ 1677 w 2736"/>
                      <a:gd name="T7" fmla="*/ 16 h 504"/>
                      <a:gd name="T8" fmla="*/ 1667 w 2736"/>
                      <a:gd name="T9" fmla="*/ 68 h 504"/>
                      <a:gd name="T10" fmla="*/ 1081 w 2736"/>
                      <a:gd name="T11" fmla="*/ 68 h 504"/>
                      <a:gd name="T12" fmla="*/ 401 w 2736"/>
                      <a:gd name="T13" fmla="*/ 194 h 504"/>
                      <a:gd name="T14" fmla="*/ 0 w 2736"/>
                      <a:gd name="T15" fmla="*/ 33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611" name="Freeform 50"/>
                  <p:cNvSpPr>
                    <a:spLocks/>
                  </p:cNvSpPr>
                  <p:nvPr/>
                </p:nvSpPr>
                <p:spPr bwMode="hidden">
                  <a:xfrm rot="20519637" flipH="1">
                    <a:off x="-74" y="2214"/>
                    <a:ext cx="901" cy="526"/>
                  </a:xfrm>
                  <a:custGeom>
                    <a:avLst/>
                    <a:gdLst>
                      <a:gd name="T0" fmla="*/ 3 w 1769"/>
                      <a:gd name="T1" fmla="*/ 5 h 791"/>
                      <a:gd name="T2" fmla="*/ 247 w 1769"/>
                      <a:gd name="T3" fmla="*/ 37 h 791"/>
                      <a:gd name="T4" fmla="*/ 589 w 1769"/>
                      <a:gd name="T5" fmla="*/ 133 h 791"/>
                      <a:gd name="T6" fmla="*/ 821 w 1769"/>
                      <a:gd name="T7" fmla="*/ 287 h 791"/>
                      <a:gd name="T8" fmla="*/ 894 w 1769"/>
                      <a:gd name="T9" fmla="*/ 405 h 791"/>
                      <a:gd name="T10" fmla="*/ 860 w 1769"/>
                      <a:gd name="T11" fmla="*/ 523 h 791"/>
                      <a:gd name="T12" fmla="*/ 809 w 1769"/>
                      <a:gd name="T13" fmla="*/ 420 h 791"/>
                      <a:gd name="T14" fmla="*/ 707 w 1769"/>
                      <a:gd name="T15" fmla="*/ 302 h 791"/>
                      <a:gd name="T16" fmla="*/ 565 w 1769"/>
                      <a:gd name="T17" fmla="*/ 197 h 791"/>
                      <a:gd name="T18" fmla="*/ 296 w 1769"/>
                      <a:gd name="T19" fmla="*/ 101 h 791"/>
                      <a:gd name="T20" fmla="*/ 0 w 1769"/>
                      <a:gd name="T21" fmla="*/ 51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545" name="Group 51"/>
                <p:cNvGrpSpPr>
                  <a:grpSpLocks/>
                </p:cNvGrpSpPr>
                <p:nvPr/>
              </p:nvGrpSpPr>
              <p:grpSpPr bwMode="auto">
                <a:xfrm>
                  <a:off x="3153" y="613"/>
                  <a:ext cx="918" cy="257"/>
                  <a:chOff x="22" y="1591"/>
                  <a:chExt cx="2342" cy="657"/>
                </a:xfrm>
              </p:grpSpPr>
              <p:sp>
                <p:nvSpPr>
                  <p:cNvPr id="4608" name="Freeform 52"/>
                  <p:cNvSpPr>
                    <a:spLocks/>
                  </p:cNvSpPr>
                  <p:nvPr/>
                </p:nvSpPr>
                <p:spPr bwMode="hidden">
                  <a:xfrm rot="21136207" flipH="1">
                    <a:off x="819" y="1591"/>
                    <a:ext cx="1545" cy="312"/>
                  </a:xfrm>
                  <a:custGeom>
                    <a:avLst/>
                    <a:gdLst>
                      <a:gd name="T0" fmla="*/ 0 w 2736"/>
                      <a:gd name="T1" fmla="*/ 312 h 504"/>
                      <a:gd name="T2" fmla="*/ 488 w 2736"/>
                      <a:gd name="T3" fmla="*/ 104 h 504"/>
                      <a:gd name="T4" fmla="*/ 1003 w 2736"/>
                      <a:gd name="T5" fmla="*/ 15 h 504"/>
                      <a:gd name="T6" fmla="*/ 1545 w 2736"/>
                      <a:gd name="T7" fmla="*/ 15 h 504"/>
                      <a:gd name="T8" fmla="*/ 1536 w 2736"/>
                      <a:gd name="T9" fmla="*/ 64 h 504"/>
                      <a:gd name="T10" fmla="*/ 996 w 2736"/>
                      <a:gd name="T11" fmla="*/ 64 h 504"/>
                      <a:gd name="T12" fmla="*/ 369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609" name="Freeform 53"/>
                  <p:cNvSpPr>
                    <a:spLocks/>
                  </p:cNvSpPr>
                  <p:nvPr/>
                </p:nvSpPr>
                <p:spPr bwMode="hidden">
                  <a:xfrm rot="21136207" flipH="1">
                    <a:off x="22" y="1759"/>
                    <a:ext cx="830" cy="489"/>
                  </a:xfrm>
                  <a:custGeom>
                    <a:avLst/>
                    <a:gdLst>
                      <a:gd name="T0" fmla="*/ 2 w 1769"/>
                      <a:gd name="T1" fmla="*/ 5 h 791"/>
                      <a:gd name="T2" fmla="*/ 228 w 1769"/>
                      <a:gd name="T3" fmla="*/ 35 h 791"/>
                      <a:gd name="T4" fmla="*/ 543 w 1769"/>
                      <a:gd name="T5" fmla="*/ 124 h 791"/>
                      <a:gd name="T6" fmla="*/ 756 w 1769"/>
                      <a:gd name="T7" fmla="*/ 267 h 791"/>
                      <a:gd name="T8" fmla="*/ 824 w 1769"/>
                      <a:gd name="T9" fmla="*/ 376 h 791"/>
                      <a:gd name="T10" fmla="*/ 792 w 1769"/>
                      <a:gd name="T11" fmla="*/ 487 h 791"/>
                      <a:gd name="T12" fmla="*/ 746 w 1769"/>
                      <a:gd name="T13" fmla="*/ 391 h 791"/>
                      <a:gd name="T14" fmla="*/ 652 w 1769"/>
                      <a:gd name="T15" fmla="*/ 281 h 791"/>
                      <a:gd name="T16" fmla="*/ 520 w 1769"/>
                      <a:gd name="T17" fmla="*/ 183 h 791"/>
                      <a:gd name="T18" fmla="*/ 273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546" name="Group 54"/>
                <p:cNvGrpSpPr>
                  <a:grpSpLocks/>
                </p:cNvGrpSpPr>
                <p:nvPr/>
              </p:nvGrpSpPr>
              <p:grpSpPr bwMode="auto">
                <a:xfrm>
                  <a:off x="3218" y="556"/>
                  <a:ext cx="843" cy="134"/>
                  <a:chOff x="189" y="1446"/>
                  <a:chExt cx="2150" cy="343"/>
                </a:xfrm>
              </p:grpSpPr>
              <p:sp>
                <p:nvSpPr>
                  <p:cNvPr id="4606" name="Freeform 55"/>
                  <p:cNvSpPr>
                    <a:spLocks/>
                  </p:cNvSpPr>
                  <p:nvPr/>
                </p:nvSpPr>
                <p:spPr bwMode="hidden">
                  <a:xfrm rot="84182" flipH="1">
                    <a:off x="935" y="1466"/>
                    <a:ext cx="1404" cy="219"/>
                  </a:xfrm>
                  <a:custGeom>
                    <a:avLst/>
                    <a:gdLst>
                      <a:gd name="T0" fmla="*/ 0 w 2736"/>
                      <a:gd name="T1" fmla="*/ 219 h 504"/>
                      <a:gd name="T2" fmla="*/ 443 w 2736"/>
                      <a:gd name="T3" fmla="*/ 73 h 504"/>
                      <a:gd name="T4" fmla="*/ 911 w 2736"/>
                      <a:gd name="T5" fmla="*/ 10 h 504"/>
                      <a:gd name="T6" fmla="*/ 1404 w 2736"/>
                      <a:gd name="T7" fmla="*/ 10 h 504"/>
                      <a:gd name="T8" fmla="*/ 1396 w 2736"/>
                      <a:gd name="T9" fmla="*/ 45 h 504"/>
                      <a:gd name="T10" fmla="*/ 905 w 2736"/>
                      <a:gd name="T11" fmla="*/ 45 h 504"/>
                      <a:gd name="T12" fmla="*/ 336 w 2736"/>
                      <a:gd name="T13" fmla="*/ 127 h 504"/>
                      <a:gd name="T14" fmla="*/ 0 w 2736"/>
                      <a:gd name="T15" fmla="*/ 21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607" name="Freeform 56"/>
                  <p:cNvSpPr>
                    <a:spLocks/>
                  </p:cNvSpPr>
                  <p:nvPr/>
                </p:nvSpPr>
                <p:spPr bwMode="hidden">
                  <a:xfrm rot="84182" flipH="1">
                    <a:off x="189" y="1446"/>
                    <a:ext cx="754" cy="343"/>
                  </a:xfrm>
                  <a:custGeom>
                    <a:avLst/>
                    <a:gdLst>
                      <a:gd name="T0" fmla="*/ 2 w 1769"/>
                      <a:gd name="T1" fmla="*/ 3 h 791"/>
                      <a:gd name="T2" fmla="*/ 207 w 1769"/>
                      <a:gd name="T3" fmla="*/ 24 h 791"/>
                      <a:gd name="T4" fmla="*/ 493 w 1769"/>
                      <a:gd name="T5" fmla="*/ 87 h 791"/>
                      <a:gd name="T6" fmla="*/ 687 w 1769"/>
                      <a:gd name="T7" fmla="*/ 187 h 791"/>
                      <a:gd name="T8" fmla="*/ 748 w 1769"/>
                      <a:gd name="T9" fmla="*/ 264 h 791"/>
                      <a:gd name="T10" fmla="*/ 720 w 1769"/>
                      <a:gd name="T11" fmla="*/ 341 h 791"/>
                      <a:gd name="T12" fmla="*/ 677 w 1769"/>
                      <a:gd name="T13" fmla="*/ 274 h 791"/>
                      <a:gd name="T14" fmla="*/ 592 w 1769"/>
                      <a:gd name="T15" fmla="*/ 197 h 791"/>
                      <a:gd name="T16" fmla="*/ 473 w 1769"/>
                      <a:gd name="T17" fmla="*/ 128 h 791"/>
                      <a:gd name="T18" fmla="*/ 248 w 1769"/>
                      <a:gd name="T19" fmla="*/ 66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547" name="Group 57"/>
                <p:cNvGrpSpPr>
                  <a:grpSpLocks/>
                </p:cNvGrpSpPr>
                <p:nvPr/>
              </p:nvGrpSpPr>
              <p:grpSpPr bwMode="auto">
                <a:xfrm>
                  <a:off x="3342" y="418"/>
                  <a:ext cx="737" cy="167"/>
                  <a:chOff x="505" y="1094"/>
                  <a:chExt cx="1879" cy="427"/>
                </a:xfrm>
              </p:grpSpPr>
              <p:sp>
                <p:nvSpPr>
                  <p:cNvPr id="4604" name="Freeform 58"/>
                  <p:cNvSpPr>
                    <a:spLocks/>
                  </p:cNvSpPr>
                  <p:nvPr/>
                </p:nvSpPr>
                <p:spPr bwMode="hidden">
                  <a:xfrm rot="802576" flipH="1">
                    <a:off x="1151" y="1306"/>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605" name="Freeform 59"/>
                  <p:cNvSpPr>
                    <a:spLocks/>
                  </p:cNvSpPr>
                  <p:nvPr/>
                </p:nvSpPr>
                <p:spPr bwMode="hidden">
                  <a:xfrm rot="802576" flipH="1">
                    <a:off x="505" y="1094"/>
                    <a:ext cx="662" cy="338"/>
                  </a:xfrm>
                  <a:custGeom>
                    <a:avLst/>
                    <a:gdLst>
                      <a:gd name="T0" fmla="*/ 2 w 1769"/>
                      <a:gd name="T1" fmla="*/ 3 h 791"/>
                      <a:gd name="T2" fmla="*/ 181 w 1769"/>
                      <a:gd name="T3" fmla="*/ 24 h 791"/>
                      <a:gd name="T4" fmla="*/ 433 w 1769"/>
                      <a:gd name="T5" fmla="*/ 85 h 791"/>
                      <a:gd name="T6" fmla="*/ 603 w 1769"/>
                      <a:gd name="T7" fmla="*/ 185 h 791"/>
                      <a:gd name="T8" fmla="*/ 657 w 1769"/>
                      <a:gd name="T9" fmla="*/ 260 h 791"/>
                      <a:gd name="T10" fmla="*/ 632 w 1769"/>
                      <a:gd name="T11" fmla="*/ 336 h 791"/>
                      <a:gd name="T12" fmla="*/ 595 w 1769"/>
                      <a:gd name="T13" fmla="*/ 270 h 791"/>
                      <a:gd name="T14" fmla="*/ 520 w 1769"/>
                      <a:gd name="T15" fmla="*/ 194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548" name="Group 60"/>
                <p:cNvGrpSpPr>
                  <a:grpSpLocks/>
                </p:cNvGrpSpPr>
                <p:nvPr/>
              </p:nvGrpSpPr>
              <p:grpSpPr bwMode="auto">
                <a:xfrm>
                  <a:off x="3386" y="341"/>
                  <a:ext cx="725" cy="218"/>
                  <a:chOff x="616" y="899"/>
                  <a:chExt cx="1850" cy="554"/>
                </a:xfrm>
              </p:grpSpPr>
              <p:sp>
                <p:nvSpPr>
                  <p:cNvPr id="4602" name="Freeform 61"/>
                  <p:cNvSpPr>
                    <a:spLocks/>
                  </p:cNvSpPr>
                  <p:nvPr/>
                </p:nvSpPr>
                <p:spPr bwMode="hidden">
                  <a:xfrm rot="1277471" flipH="1">
                    <a:off x="1233" y="1238"/>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603" name="Freeform 62"/>
                  <p:cNvSpPr>
                    <a:spLocks/>
                  </p:cNvSpPr>
                  <p:nvPr/>
                </p:nvSpPr>
                <p:spPr bwMode="hidden">
                  <a:xfrm rot="1277471" flipH="1">
                    <a:off x="616" y="899"/>
                    <a:ext cx="662" cy="338"/>
                  </a:xfrm>
                  <a:custGeom>
                    <a:avLst/>
                    <a:gdLst>
                      <a:gd name="T0" fmla="*/ 2 w 1769"/>
                      <a:gd name="T1" fmla="*/ 3 h 791"/>
                      <a:gd name="T2" fmla="*/ 181 w 1769"/>
                      <a:gd name="T3" fmla="*/ 24 h 791"/>
                      <a:gd name="T4" fmla="*/ 433 w 1769"/>
                      <a:gd name="T5" fmla="*/ 85 h 791"/>
                      <a:gd name="T6" fmla="*/ 603 w 1769"/>
                      <a:gd name="T7" fmla="*/ 185 h 791"/>
                      <a:gd name="T8" fmla="*/ 657 w 1769"/>
                      <a:gd name="T9" fmla="*/ 260 h 791"/>
                      <a:gd name="T10" fmla="*/ 632 w 1769"/>
                      <a:gd name="T11" fmla="*/ 336 h 791"/>
                      <a:gd name="T12" fmla="*/ 595 w 1769"/>
                      <a:gd name="T13" fmla="*/ 270 h 791"/>
                      <a:gd name="T14" fmla="*/ 520 w 1769"/>
                      <a:gd name="T15" fmla="*/ 194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549" name="Group 63"/>
                <p:cNvGrpSpPr>
                  <a:grpSpLocks/>
                </p:cNvGrpSpPr>
                <p:nvPr/>
              </p:nvGrpSpPr>
              <p:grpSpPr bwMode="auto">
                <a:xfrm>
                  <a:off x="3472" y="231"/>
                  <a:ext cx="693" cy="291"/>
                  <a:chOff x="3472" y="231"/>
                  <a:chExt cx="693" cy="291"/>
                </a:xfrm>
              </p:grpSpPr>
              <p:sp>
                <p:nvSpPr>
                  <p:cNvPr id="4600" name="Freeform 64"/>
                  <p:cNvSpPr>
                    <a:spLocks/>
                  </p:cNvSpPr>
                  <p:nvPr/>
                </p:nvSpPr>
                <p:spPr bwMode="hidden">
                  <a:xfrm rot="2028410" flipH="1">
                    <a:off x="3681" y="438"/>
                    <a:ext cx="484" cy="84"/>
                  </a:xfrm>
                  <a:custGeom>
                    <a:avLst/>
                    <a:gdLst>
                      <a:gd name="T0" fmla="*/ 0 w 2736"/>
                      <a:gd name="T1" fmla="*/ 84 h 504"/>
                      <a:gd name="T2" fmla="*/ 153 w 2736"/>
                      <a:gd name="T3" fmla="*/ 28 h 504"/>
                      <a:gd name="T4" fmla="*/ 314 w 2736"/>
                      <a:gd name="T5" fmla="*/ 4 h 504"/>
                      <a:gd name="T6" fmla="*/ 484 w 2736"/>
                      <a:gd name="T7" fmla="*/ 4 h 504"/>
                      <a:gd name="T8" fmla="*/ 481 w 2736"/>
                      <a:gd name="T9" fmla="*/ 17 h 504"/>
                      <a:gd name="T10" fmla="*/ 312 w 2736"/>
                      <a:gd name="T11" fmla="*/ 17 h 504"/>
                      <a:gd name="T12" fmla="*/ 116 w 2736"/>
                      <a:gd name="T13" fmla="*/ 49 h 504"/>
                      <a:gd name="T14" fmla="*/ 0 w 2736"/>
                      <a:gd name="T15" fmla="*/ 8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601" name="Freeform 65"/>
                  <p:cNvSpPr>
                    <a:spLocks/>
                  </p:cNvSpPr>
                  <p:nvPr/>
                </p:nvSpPr>
                <p:spPr bwMode="hidden">
                  <a:xfrm rot="2028410" flipH="1">
                    <a:off x="3472" y="231"/>
                    <a:ext cx="260" cy="132"/>
                  </a:xfrm>
                  <a:custGeom>
                    <a:avLst/>
                    <a:gdLst>
                      <a:gd name="T0" fmla="*/ 1 w 1769"/>
                      <a:gd name="T1" fmla="*/ 1 h 791"/>
                      <a:gd name="T2" fmla="*/ 71 w 1769"/>
                      <a:gd name="T3" fmla="*/ 9 h 791"/>
                      <a:gd name="T4" fmla="*/ 170 w 1769"/>
                      <a:gd name="T5" fmla="*/ 33 h 791"/>
                      <a:gd name="T6" fmla="*/ 237 w 1769"/>
                      <a:gd name="T7" fmla="*/ 72 h 791"/>
                      <a:gd name="T8" fmla="*/ 258 w 1769"/>
                      <a:gd name="T9" fmla="*/ 102 h 791"/>
                      <a:gd name="T10" fmla="*/ 248 w 1769"/>
                      <a:gd name="T11" fmla="*/ 131 h 791"/>
                      <a:gd name="T12" fmla="*/ 234 w 1769"/>
                      <a:gd name="T13" fmla="*/ 105 h 791"/>
                      <a:gd name="T14" fmla="*/ 204 w 1769"/>
                      <a:gd name="T15" fmla="*/ 76 h 791"/>
                      <a:gd name="T16" fmla="*/ 163 w 1769"/>
                      <a:gd name="T17" fmla="*/ 49 h 791"/>
                      <a:gd name="T18" fmla="*/ 85 w 1769"/>
                      <a:gd name="T19" fmla="*/ 25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550" name="Group 66"/>
                <p:cNvGrpSpPr>
                  <a:grpSpLocks/>
                </p:cNvGrpSpPr>
                <p:nvPr/>
              </p:nvGrpSpPr>
              <p:grpSpPr bwMode="auto">
                <a:xfrm>
                  <a:off x="3554" y="118"/>
                  <a:ext cx="664" cy="349"/>
                  <a:chOff x="3554" y="118"/>
                  <a:chExt cx="664" cy="349"/>
                </a:xfrm>
              </p:grpSpPr>
              <p:sp>
                <p:nvSpPr>
                  <p:cNvPr id="4598" name="Freeform 67"/>
                  <p:cNvSpPr>
                    <a:spLocks/>
                  </p:cNvSpPr>
                  <p:nvPr/>
                </p:nvSpPr>
                <p:spPr bwMode="hidden">
                  <a:xfrm rot="2664424" flipH="1">
                    <a:off x="3727" y="383"/>
                    <a:ext cx="491" cy="84"/>
                  </a:xfrm>
                  <a:custGeom>
                    <a:avLst/>
                    <a:gdLst>
                      <a:gd name="T0" fmla="*/ 0 w 2736"/>
                      <a:gd name="T1" fmla="*/ 84 h 504"/>
                      <a:gd name="T2" fmla="*/ 155 w 2736"/>
                      <a:gd name="T3" fmla="*/ 28 h 504"/>
                      <a:gd name="T4" fmla="*/ 319 w 2736"/>
                      <a:gd name="T5" fmla="*/ 4 h 504"/>
                      <a:gd name="T6" fmla="*/ 491 w 2736"/>
                      <a:gd name="T7" fmla="*/ 4 h 504"/>
                      <a:gd name="T8" fmla="*/ 488 w 2736"/>
                      <a:gd name="T9" fmla="*/ 17 h 504"/>
                      <a:gd name="T10" fmla="*/ 317 w 2736"/>
                      <a:gd name="T11" fmla="*/ 17 h 504"/>
                      <a:gd name="T12" fmla="*/ 117 w 2736"/>
                      <a:gd name="T13" fmla="*/ 49 h 504"/>
                      <a:gd name="T14" fmla="*/ 0 w 2736"/>
                      <a:gd name="T15" fmla="*/ 8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599" name="Freeform 68"/>
                  <p:cNvSpPr>
                    <a:spLocks/>
                  </p:cNvSpPr>
                  <p:nvPr/>
                </p:nvSpPr>
                <p:spPr bwMode="hidden">
                  <a:xfrm rot="2664424" flipH="1">
                    <a:off x="3554" y="118"/>
                    <a:ext cx="264" cy="132"/>
                  </a:xfrm>
                  <a:custGeom>
                    <a:avLst/>
                    <a:gdLst>
                      <a:gd name="T0" fmla="*/ 1 w 1769"/>
                      <a:gd name="T1" fmla="*/ 1 h 791"/>
                      <a:gd name="T2" fmla="*/ 72 w 1769"/>
                      <a:gd name="T3" fmla="*/ 9 h 791"/>
                      <a:gd name="T4" fmla="*/ 173 w 1769"/>
                      <a:gd name="T5" fmla="*/ 33 h 791"/>
                      <a:gd name="T6" fmla="*/ 240 w 1769"/>
                      <a:gd name="T7" fmla="*/ 72 h 791"/>
                      <a:gd name="T8" fmla="*/ 262 w 1769"/>
                      <a:gd name="T9" fmla="*/ 102 h 791"/>
                      <a:gd name="T10" fmla="*/ 252 w 1769"/>
                      <a:gd name="T11" fmla="*/ 131 h 791"/>
                      <a:gd name="T12" fmla="*/ 237 w 1769"/>
                      <a:gd name="T13" fmla="*/ 105 h 791"/>
                      <a:gd name="T14" fmla="*/ 207 w 1769"/>
                      <a:gd name="T15" fmla="*/ 76 h 791"/>
                      <a:gd name="T16" fmla="*/ 166 w 1769"/>
                      <a:gd name="T17" fmla="*/ 49 h 791"/>
                      <a:gd name="T18" fmla="*/ 87 w 1769"/>
                      <a:gd name="T19" fmla="*/ 25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551" name="Group 69"/>
                <p:cNvGrpSpPr>
                  <a:grpSpLocks/>
                </p:cNvGrpSpPr>
                <p:nvPr/>
              </p:nvGrpSpPr>
              <p:grpSpPr bwMode="auto">
                <a:xfrm>
                  <a:off x="3784" y="30"/>
                  <a:ext cx="305" cy="593"/>
                  <a:chOff x="1633" y="104"/>
                  <a:chExt cx="778" cy="1512"/>
                </a:xfrm>
              </p:grpSpPr>
              <p:sp>
                <p:nvSpPr>
                  <p:cNvPr id="4596" name="Freeform 70"/>
                  <p:cNvSpPr>
                    <a:spLocks/>
                  </p:cNvSpPr>
                  <p:nvPr/>
                </p:nvSpPr>
                <p:spPr bwMode="hidden">
                  <a:xfrm rot="3473776" flipH="1">
                    <a:off x="1754" y="958"/>
                    <a:ext cx="1100" cy="215"/>
                  </a:xfrm>
                  <a:custGeom>
                    <a:avLst/>
                    <a:gdLst>
                      <a:gd name="T0" fmla="*/ 0 w 2736"/>
                      <a:gd name="T1" fmla="*/ 215 h 504"/>
                      <a:gd name="T2" fmla="*/ 347 w 2736"/>
                      <a:gd name="T3" fmla="*/ 72 h 504"/>
                      <a:gd name="T4" fmla="*/ 714 w 2736"/>
                      <a:gd name="T5" fmla="*/ 10 h 504"/>
                      <a:gd name="T6" fmla="*/ 1100 w 2736"/>
                      <a:gd name="T7" fmla="*/ 10 h 504"/>
                      <a:gd name="T8" fmla="*/ 1094 w 2736"/>
                      <a:gd name="T9" fmla="*/ 44 h 504"/>
                      <a:gd name="T10" fmla="*/ 709 w 2736"/>
                      <a:gd name="T11" fmla="*/ 44 h 504"/>
                      <a:gd name="T12" fmla="*/ 263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597" name="Freeform 71"/>
                  <p:cNvSpPr>
                    <a:spLocks/>
                  </p:cNvSpPr>
                  <p:nvPr/>
                </p:nvSpPr>
                <p:spPr bwMode="hidden">
                  <a:xfrm rot="3473776" flipH="1">
                    <a:off x="1506" y="231"/>
                    <a:ext cx="591" cy="338"/>
                  </a:xfrm>
                  <a:custGeom>
                    <a:avLst/>
                    <a:gdLst>
                      <a:gd name="T0" fmla="*/ 2 w 1769"/>
                      <a:gd name="T1" fmla="*/ 3 h 791"/>
                      <a:gd name="T2" fmla="*/ 162 w 1769"/>
                      <a:gd name="T3" fmla="*/ 24 h 791"/>
                      <a:gd name="T4" fmla="*/ 387 w 1769"/>
                      <a:gd name="T5" fmla="*/ 85 h 791"/>
                      <a:gd name="T6" fmla="*/ 538 w 1769"/>
                      <a:gd name="T7" fmla="*/ 185 h 791"/>
                      <a:gd name="T8" fmla="*/ 587 w 1769"/>
                      <a:gd name="T9" fmla="*/ 260 h 791"/>
                      <a:gd name="T10" fmla="*/ 564 w 1769"/>
                      <a:gd name="T11" fmla="*/ 336 h 791"/>
                      <a:gd name="T12" fmla="*/ 531 w 1769"/>
                      <a:gd name="T13" fmla="*/ 270 h 791"/>
                      <a:gd name="T14" fmla="*/ 464 w 1769"/>
                      <a:gd name="T15" fmla="*/ 194 h 791"/>
                      <a:gd name="T16" fmla="*/ 371 w 1769"/>
                      <a:gd name="T17" fmla="*/ 126 h 791"/>
                      <a:gd name="T18" fmla="*/ 194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552" name="Group 72"/>
                <p:cNvGrpSpPr>
                  <a:grpSpLocks/>
                </p:cNvGrpSpPr>
                <p:nvPr/>
              </p:nvGrpSpPr>
              <p:grpSpPr bwMode="auto">
                <a:xfrm>
                  <a:off x="3903" y="0"/>
                  <a:ext cx="248" cy="601"/>
                  <a:chOff x="1935" y="28"/>
                  <a:chExt cx="634" cy="1534"/>
                </a:xfrm>
              </p:grpSpPr>
              <p:sp>
                <p:nvSpPr>
                  <p:cNvPr id="4594" name="Freeform 73"/>
                  <p:cNvSpPr>
                    <a:spLocks/>
                  </p:cNvSpPr>
                  <p:nvPr/>
                </p:nvSpPr>
                <p:spPr bwMode="hidden">
                  <a:xfrm rot="4126480" flipH="1">
                    <a:off x="1931" y="924"/>
                    <a:ext cx="1061" cy="215"/>
                  </a:xfrm>
                  <a:custGeom>
                    <a:avLst/>
                    <a:gdLst>
                      <a:gd name="T0" fmla="*/ 0 w 2736"/>
                      <a:gd name="T1" fmla="*/ 215 h 504"/>
                      <a:gd name="T2" fmla="*/ 335 w 2736"/>
                      <a:gd name="T3" fmla="*/ 72 h 504"/>
                      <a:gd name="T4" fmla="*/ 689 w 2736"/>
                      <a:gd name="T5" fmla="*/ 10 h 504"/>
                      <a:gd name="T6" fmla="*/ 1061 w 2736"/>
                      <a:gd name="T7" fmla="*/ 10 h 504"/>
                      <a:gd name="T8" fmla="*/ 1055 w 2736"/>
                      <a:gd name="T9" fmla="*/ 44 h 504"/>
                      <a:gd name="T10" fmla="*/ 684 w 2736"/>
                      <a:gd name="T11" fmla="*/ 44 h 504"/>
                      <a:gd name="T12" fmla="*/ 254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595" name="Freeform 74"/>
                  <p:cNvSpPr>
                    <a:spLocks/>
                  </p:cNvSpPr>
                  <p:nvPr/>
                </p:nvSpPr>
                <p:spPr bwMode="hidden">
                  <a:xfrm rot="4126480" flipH="1">
                    <a:off x="1819" y="144"/>
                    <a:ext cx="570" cy="338"/>
                  </a:xfrm>
                  <a:custGeom>
                    <a:avLst/>
                    <a:gdLst>
                      <a:gd name="T0" fmla="*/ 2 w 1769"/>
                      <a:gd name="T1" fmla="*/ 3 h 791"/>
                      <a:gd name="T2" fmla="*/ 156 w 1769"/>
                      <a:gd name="T3" fmla="*/ 24 h 791"/>
                      <a:gd name="T4" fmla="*/ 373 w 1769"/>
                      <a:gd name="T5" fmla="*/ 85 h 791"/>
                      <a:gd name="T6" fmla="*/ 519 w 1769"/>
                      <a:gd name="T7" fmla="*/ 185 h 791"/>
                      <a:gd name="T8" fmla="*/ 566 w 1769"/>
                      <a:gd name="T9" fmla="*/ 260 h 791"/>
                      <a:gd name="T10" fmla="*/ 544 w 1769"/>
                      <a:gd name="T11" fmla="*/ 336 h 791"/>
                      <a:gd name="T12" fmla="*/ 512 w 1769"/>
                      <a:gd name="T13" fmla="*/ 270 h 791"/>
                      <a:gd name="T14" fmla="*/ 448 w 1769"/>
                      <a:gd name="T15" fmla="*/ 194 h 791"/>
                      <a:gd name="T16" fmla="*/ 357 w 1769"/>
                      <a:gd name="T17" fmla="*/ 126 h 791"/>
                      <a:gd name="T18" fmla="*/ 18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553" name="Group 75"/>
                <p:cNvGrpSpPr>
                  <a:grpSpLocks/>
                </p:cNvGrpSpPr>
                <p:nvPr/>
              </p:nvGrpSpPr>
              <p:grpSpPr bwMode="auto">
                <a:xfrm>
                  <a:off x="4251" y="252"/>
                  <a:ext cx="723" cy="222"/>
                  <a:chOff x="2822" y="672"/>
                  <a:chExt cx="1845" cy="566"/>
                </a:xfrm>
              </p:grpSpPr>
              <p:sp>
                <p:nvSpPr>
                  <p:cNvPr id="4592" name="Freeform 76"/>
                  <p:cNvSpPr>
                    <a:spLocks/>
                  </p:cNvSpPr>
                  <p:nvPr/>
                </p:nvSpPr>
                <p:spPr bwMode="hidden">
                  <a:xfrm rot="-1325434">
                    <a:off x="2822" y="1023"/>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593" name="Freeform 77"/>
                  <p:cNvSpPr>
                    <a:spLocks/>
                  </p:cNvSpPr>
                  <p:nvPr/>
                </p:nvSpPr>
                <p:spPr bwMode="hidden">
                  <a:xfrm rot="-1325434">
                    <a:off x="4005" y="672"/>
                    <a:ext cx="662" cy="338"/>
                  </a:xfrm>
                  <a:custGeom>
                    <a:avLst/>
                    <a:gdLst>
                      <a:gd name="T0" fmla="*/ 2 w 1769"/>
                      <a:gd name="T1" fmla="*/ 3 h 791"/>
                      <a:gd name="T2" fmla="*/ 181 w 1769"/>
                      <a:gd name="T3" fmla="*/ 24 h 791"/>
                      <a:gd name="T4" fmla="*/ 433 w 1769"/>
                      <a:gd name="T5" fmla="*/ 85 h 791"/>
                      <a:gd name="T6" fmla="*/ 603 w 1769"/>
                      <a:gd name="T7" fmla="*/ 185 h 791"/>
                      <a:gd name="T8" fmla="*/ 657 w 1769"/>
                      <a:gd name="T9" fmla="*/ 260 h 791"/>
                      <a:gd name="T10" fmla="*/ 632 w 1769"/>
                      <a:gd name="T11" fmla="*/ 336 h 791"/>
                      <a:gd name="T12" fmla="*/ 595 w 1769"/>
                      <a:gd name="T13" fmla="*/ 270 h 791"/>
                      <a:gd name="T14" fmla="*/ 520 w 1769"/>
                      <a:gd name="T15" fmla="*/ 194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554" name="Group 78"/>
                <p:cNvGrpSpPr>
                  <a:grpSpLocks/>
                </p:cNvGrpSpPr>
                <p:nvPr/>
              </p:nvGrpSpPr>
              <p:grpSpPr bwMode="auto">
                <a:xfrm>
                  <a:off x="4196" y="163"/>
                  <a:ext cx="699" cy="282"/>
                  <a:chOff x="2683" y="445"/>
                  <a:chExt cx="1781" cy="717"/>
                </a:xfrm>
              </p:grpSpPr>
              <p:sp>
                <p:nvSpPr>
                  <p:cNvPr id="4590" name="Freeform 79"/>
                  <p:cNvSpPr>
                    <a:spLocks/>
                  </p:cNvSpPr>
                  <p:nvPr/>
                </p:nvSpPr>
                <p:spPr bwMode="hidden">
                  <a:xfrm rot="-1921064">
                    <a:off x="2683" y="947"/>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591" name="Freeform 80"/>
                  <p:cNvSpPr>
                    <a:spLocks/>
                  </p:cNvSpPr>
                  <p:nvPr/>
                </p:nvSpPr>
                <p:spPr bwMode="hidden">
                  <a:xfrm rot="-1921064">
                    <a:off x="3802" y="445"/>
                    <a:ext cx="662" cy="338"/>
                  </a:xfrm>
                  <a:custGeom>
                    <a:avLst/>
                    <a:gdLst>
                      <a:gd name="T0" fmla="*/ 2 w 1769"/>
                      <a:gd name="T1" fmla="*/ 3 h 791"/>
                      <a:gd name="T2" fmla="*/ 181 w 1769"/>
                      <a:gd name="T3" fmla="*/ 24 h 791"/>
                      <a:gd name="T4" fmla="*/ 433 w 1769"/>
                      <a:gd name="T5" fmla="*/ 85 h 791"/>
                      <a:gd name="T6" fmla="*/ 603 w 1769"/>
                      <a:gd name="T7" fmla="*/ 185 h 791"/>
                      <a:gd name="T8" fmla="*/ 657 w 1769"/>
                      <a:gd name="T9" fmla="*/ 260 h 791"/>
                      <a:gd name="T10" fmla="*/ 632 w 1769"/>
                      <a:gd name="T11" fmla="*/ 336 h 791"/>
                      <a:gd name="T12" fmla="*/ 595 w 1769"/>
                      <a:gd name="T13" fmla="*/ 270 h 791"/>
                      <a:gd name="T14" fmla="*/ 520 w 1769"/>
                      <a:gd name="T15" fmla="*/ 194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sp>
              <p:nvSpPr>
                <p:cNvPr id="4555" name="Freeform 81"/>
                <p:cNvSpPr>
                  <a:spLocks/>
                </p:cNvSpPr>
                <p:nvPr/>
              </p:nvSpPr>
              <p:spPr bwMode="hidden">
                <a:xfrm rot="4578755" flipH="1">
                  <a:off x="3968" y="372"/>
                  <a:ext cx="403" cy="57"/>
                </a:xfrm>
                <a:custGeom>
                  <a:avLst/>
                  <a:gdLst>
                    <a:gd name="T0" fmla="*/ 0 w 2736"/>
                    <a:gd name="T1" fmla="*/ 57 h 504"/>
                    <a:gd name="T2" fmla="*/ 127 w 2736"/>
                    <a:gd name="T3" fmla="*/ 19 h 504"/>
                    <a:gd name="T4" fmla="*/ 262 w 2736"/>
                    <a:gd name="T5" fmla="*/ 3 h 504"/>
                    <a:gd name="T6" fmla="*/ 403 w 2736"/>
                    <a:gd name="T7" fmla="*/ 3 h 504"/>
                    <a:gd name="T8" fmla="*/ 401 w 2736"/>
                    <a:gd name="T9" fmla="*/ 12 h 504"/>
                    <a:gd name="T10" fmla="*/ 260 w 2736"/>
                    <a:gd name="T11" fmla="*/ 12 h 504"/>
                    <a:gd name="T12" fmla="*/ 96 w 2736"/>
                    <a:gd name="T13" fmla="*/ 33 h 504"/>
                    <a:gd name="T14" fmla="*/ 0 w 2736"/>
                    <a:gd name="T15" fmla="*/ 5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556" name="Freeform 82"/>
                <p:cNvSpPr>
                  <a:spLocks/>
                </p:cNvSpPr>
                <p:nvPr/>
              </p:nvSpPr>
              <p:spPr bwMode="hidden">
                <a:xfrm rot="4578755" flipH="1">
                  <a:off x="3977" y="77"/>
                  <a:ext cx="216" cy="90"/>
                </a:xfrm>
                <a:custGeom>
                  <a:avLst/>
                  <a:gdLst>
                    <a:gd name="T0" fmla="*/ 1 w 1769"/>
                    <a:gd name="T1" fmla="*/ 1 h 791"/>
                    <a:gd name="T2" fmla="*/ 59 w 1769"/>
                    <a:gd name="T3" fmla="*/ 6 h 791"/>
                    <a:gd name="T4" fmla="*/ 141 w 1769"/>
                    <a:gd name="T5" fmla="*/ 23 h 791"/>
                    <a:gd name="T6" fmla="*/ 197 w 1769"/>
                    <a:gd name="T7" fmla="*/ 49 h 791"/>
                    <a:gd name="T8" fmla="*/ 214 w 1769"/>
                    <a:gd name="T9" fmla="*/ 69 h 791"/>
                    <a:gd name="T10" fmla="*/ 206 w 1769"/>
                    <a:gd name="T11" fmla="*/ 90 h 791"/>
                    <a:gd name="T12" fmla="*/ 194 w 1769"/>
                    <a:gd name="T13" fmla="*/ 72 h 791"/>
                    <a:gd name="T14" fmla="*/ 170 w 1769"/>
                    <a:gd name="T15" fmla="*/ 52 h 791"/>
                    <a:gd name="T16" fmla="*/ 135 w 1769"/>
                    <a:gd name="T17" fmla="*/ 34 h 791"/>
                    <a:gd name="T18" fmla="*/ 71 w 1769"/>
                    <a:gd name="T19" fmla="*/ 17 h 791"/>
                    <a:gd name="T20" fmla="*/ 0 w 1769"/>
                    <a:gd name="T21" fmla="*/ 9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nvGrpSpPr>
                <p:cNvPr id="4557" name="Group 83"/>
                <p:cNvGrpSpPr>
                  <a:grpSpLocks/>
                </p:cNvGrpSpPr>
                <p:nvPr/>
              </p:nvGrpSpPr>
              <p:grpSpPr bwMode="auto">
                <a:xfrm>
                  <a:off x="4242" y="5"/>
                  <a:ext cx="251" cy="596"/>
                  <a:chOff x="2800" y="41"/>
                  <a:chExt cx="640" cy="1520"/>
                </a:xfrm>
              </p:grpSpPr>
              <p:sp>
                <p:nvSpPr>
                  <p:cNvPr id="4588" name="Freeform 84"/>
                  <p:cNvSpPr>
                    <a:spLocks/>
                  </p:cNvSpPr>
                  <p:nvPr/>
                </p:nvSpPr>
                <p:spPr bwMode="hidden">
                  <a:xfrm rot="-3857755">
                    <a:off x="2361" y="938"/>
                    <a:ext cx="1062" cy="184"/>
                  </a:xfrm>
                  <a:custGeom>
                    <a:avLst/>
                    <a:gdLst>
                      <a:gd name="T0" fmla="*/ 0 w 2736"/>
                      <a:gd name="T1" fmla="*/ 184 h 504"/>
                      <a:gd name="T2" fmla="*/ 335 w 2736"/>
                      <a:gd name="T3" fmla="*/ 61 h 504"/>
                      <a:gd name="T4" fmla="*/ 689 w 2736"/>
                      <a:gd name="T5" fmla="*/ 9 h 504"/>
                      <a:gd name="T6" fmla="*/ 1062 w 2736"/>
                      <a:gd name="T7" fmla="*/ 9 h 504"/>
                      <a:gd name="T8" fmla="*/ 1056 w 2736"/>
                      <a:gd name="T9" fmla="*/ 38 h 504"/>
                      <a:gd name="T10" fmla="*/ 685 w 2736"/>
                      <a:gd name="T11" fmla="*/ 38 h 504"/>
                      <a:gd name="T12" fmla="*/ 254 w 2736"/>
                      <a:gd name="T13" fmla="*/ 107 h 504"/>
                      <a:gd name="T14" fmla="*/ 0 w 2736"/>
                      <a:gd name="T15" fmla="*/ 18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589" name="Freeform 85"/>
                  <p:cNvSpPr>
                    <a:spLocks/>
                  </p:cNvSpPr>
                  <p:nvPr/>
                </p:nvSpPr>
                <p:spPr bwMode="hidden">
                  <a:xfrm rot="-3857755">
                    <a:off x="3011" y="181"/>
                    <a:ext cx="570" cy="289"/>
                  </a:xfrm>
                  <a:custGeom>
                    <a:avLst/>
                    <a:gdLst>
                      <a:gd name="T0" fmla="*/ 2 w 1769"/>
                      <a:gd name="T1" fmla="*/ 3 h 791"/>
                      <a:gd name="T2" fmla="*/ 156 w 1769"/>
                      <a:gd name="T3" fmla="*/ 20 h 791"/>
                      <a:gd name="T4" fmla="*/ 373 w 1769"/>
                      <a:gd name="T5" fmla="*/ 73 h 791"/>
                      <a:gd name="T6" fmla="*/ 519 w 1769"/>
                      <a:gd name="T7" fmla="*/ 158 h 791"/>
                      <a:gd name="T8" fmla="*/ 566 w 1769"/>
                      <a:gd name="T9" fmla="*/ 223 h 791"/>
                      <a:gd name="T10" fmla="*/ 544 w 1769"/>
                      <a:gd name="T11" fmla="*/ 288 h 791"/>
                      <a:gd name="T12" fmla="*/ 512 w 1769"/>
                      <a:gd name="T13" fmla="*/ 231 h 791"/>
                      <a:gd name="T14" fmla="*/ 448 w 1769"/>
                      <a:gd name="T15" fmla="*/ 166 h 791"/>
                      <a:gd name="T16" fmla="*/ 357 w 1769"/>
                      <a:gd name="T17" fmla="*/ 108 h 791"/>
                      <a:gd name="T18" fmla="*/ 187 w 1769"/>
                      <a:gd name="T19" fmla="*/ 56 h 791"/>
                      <a:gd name="T20" fmla="*/ 0 w 1769"/>
                      <a:gd name="T21" fmla="*/ 28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558" name="Group 86"/>
                <p:cNvGrpSpPr>
                  <a:grpSpLocks/>
                </p:cNvGrpSpPr>
                <p:nvPr/>
              </p:nvGrpSpPr>
              <p:grpSpPr bwMode="auto">
                <a:xfrm>
                  <a:off x="4295" y="53"/>
                  <a:ext cx="398" cy="574"/>
                  <a:chOff x="2934" y="163"/>
                  <a:chExt cx="1017" cy="1464"/>
                </a:xfrm>
              </p:grpSpPr>
              <p:sp>
                <p:nvSpPr>
                  <p:cNvPr id="4586" name="Freeform 87"/>
                  <p:cNvSpPr>
                    <a:spLocks/>
                  </p:cNvSpPr>
                  <p:nvPr/>
                </p:nvSpPr>
                <p:spPr bwMode="hidden">
                  <a:xfrm rot="-2777260">
                    <a:off x="2491" y="915"/>
                    <a:ext cx="1155" cy="270"/>
                  </a:xfrm>
                  <a:custGeom>
                    <a:avLst/>
                    <a:gdLst>
                      <a:gd name="T0" fmla="*/ 0 w 2736"/>
                      <a:gd name="T1" fmla="*/ 270 h 504"/>
                      <a:gd name="T2" fmla="*/ 365 w 2736"/>
                      <a:gd name="T3" fmla="*/ 90 h 504"/>
                      <a:gd name="T4" fmla="*/ 750 w 2736"/>
                      <a:gd name="T5" fmla="*/ 13 h 504"/>
                      <a:gd name="T6" fmla="*/ 1155 w 2736"/>
                      <a:gd name="T7" fmla="*/ 13 h 504"/>
                      <a:gd name="T8" fmla="*/ 1148 w 2736"/>
                      <a:gd name="T9" fmla="*/ 55 h 504"/>
                      <a:gd name="T10" fmla="*/ 745 w 2736"/>
                      <a:gd name="T11" fmla="*/ 55 h 504"/>
                      <a:gd name="T12" fmla="*/ 276 w 2736"/>
                      <a:gd name="T13" fmla="*/ 156 h 504"/>
                      <a:gd name="T14" fmla="*/ 0 w 2736"/>
                      <a:gd name="T15" fmla="*/ 27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587" name="Freeform 88"/>
                  <p:cNvSpPr>
                    <a:spLocks/>
                  </p:cNvSpPr>
                  <p:nvPr/>
                </p:nvSpPr>
                <p:spPr bwMode="hidden">
                  <a:xfrm rot="-2777260">
                    <a:off x="3430" y="261"/>
                    <a:ext cx="620" cy="423"/>
                  </a:xfrm>
                  <a:custGeom>
                    <a:avLst/>
                    <a:gdLst>
                      <a:gd name="T0" fmla="*/ 2 w 1769"/>
                      <a:gd name="T1" fmla="*/ 4 h 791"/>
                      <a:gd name="T2" fmla="*/ 170 w 1769"/>
                      <a:gd name="T3" fmla="*/ 30 h 791"/>
                      <a:gd name="T4" fmla="*/ 406 w 1769"/>
                      <a:gd name="T5" fmla="*/ 107 h 791"/>
                      <a:gd name="T6" fmla="*/ 565 w 1769"/>
                      <a:gd name="T7" fmla="*/ 231 h 791"/>
                      <a:gd name="T8" fmla="*/ 615 w 1769"/>
                      <a:gd name="T9" fmla="*/ 326 h 791"/>
                      <a:gd name="T10" fmla="*/ 592 w 1769"/>
                      <a:gd name="T11" fmla="*/ 421 h 791"/>
                      <a:gd name="T12" fmla="*/ 557 w 1769"/>
                      <a:gd name="T13" fmla="*/ 338 h 791"/>
                      <a:gd name="T14" fmla="*/ 487 w 1769"/>
                      <a:gd name="T15" fmla="*/ 243 h 791"/>
                      <a:gd name="T16" fmla="*/ 389 w 1769"/>
                      <a:gd name="T17" fmla="*/ 158 h 791"/>
                      <a:gd name="T18" fmla="*/ 204 w 1769"/>
                      <a:gd name="T19" fmla="*/ 81 h 791"/>
                      <a:gd name="T20" fmla="*/ 0 w 1769"/>
                      <a:gd name="T21" fmla="*/ 41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559" name="Group 89"/>
                <p:cNvGrpSpPr>
                  <a:grpSpLocks/>
                </p:cNvGrpSpPr>
                <p:nvPr/>
              </p:nvGrpSpPr>
              <p:grpSpPr bwMode="auto">
                <a:xfrm>
                  <a:off x="4215" y="2"/>
                  <a:ext cx="95" cy="567"/>
                  <a:chOff x="2730" y="32"/>
                  <a:chExt cx="243" cy="1448"/>
                </a:xfrm>
              </p:grpSpPr>
              <p:sp>
                <p:nvSpPr>
                  <p:cNvPr id="4584" name="Freeform 90"/>
                  <p:cNvSpPr>
                    <a:spLocks/>
                  </p:cNvSpPr>
                  <p:nvPr/>
                </p:nvSpPr>
                <p:spPr bwMode="hidden">
                  <a:xfrm rot="-4903748">
                    <a:off x="2296" y="960"/>
                    <a:ext cx="954" cy="86"/>
                  </a:xfrm>
                  <a:custGeom>
                    <a:avLst/>
                    <a:gdLst>
                      <a:gd name="T0" fmla="*/ 0 w 2736"/>
                      <a:gd name="T1" fmla="*/ 86 h 504"/>
                      <a:gd name="T2" fmla="*/ 301 w 2736"/>
                      <a:gd name="T3" fmla="*/ 29 h 504"/>
                      <a:gd name="T4" fmla="*/ 619 w 2736"/>
                      <a:gd name="T5" fmla="*/ 4 h 504"/>
                      <a:gd name="T6" fmla="*/ 954 w 2736"/>
                      <a:gd name="T7" fmla="*/ 4 h 504"/>
                      <a:gd name="T8" fmla="*/ 948 w 2736"/>
                      <a:gd name="T9" fmla="*/ 18 h 504"/>
                      <a:gd name="T10" fmla="*/ 615 w 2736"/>
                      <a:gd name="T11" fmla="*/ 18 h 504"/>
                      <a:gd name="T12" fmla="*/ 228 w 2736"/>
                      <a:gd name="T13" fmla="*/ 50 h 504"/>
                      <a:gd name="T14" fmla="*/ 0 w 2736"/>
                      <a:gd name="T15" fmla="*/ 8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585" name="Freeform 91"/>
                  <p:cNvSpPr>
                    <a:spLocks/>
                  </p:cNvSpPr>
                  <p:nvPr/>
                </p:nvSpPr>
                <p:spPr bwMode="hidden">
                  <a:xfrm rot="-4903748">
                    <a:off x="2650" y="220"/>
                    <a:ext cx="512" cy="135"/>
                  </a:xfrm>
                  <a:custGeom>
                    <a:avLst/>
                    <a:gdLst>
                      <a:gd name="T0" fmla="*/ 1 w 1769"/>
                      <a:gd name="T1" fmla="*/ 1 h 791"/>
                      <a:gd name="T2" fmla="*/ 140 w 1769"/>
                      <a:gd name="T3" fmla="*/ 10 h 791"/>
                      <a:gd name="T4" fmla="*/ 335 w 1769"/>
                      <a:gd name="T5" fmla="*/ 34 h 791"/>
                      <a:gd name="T6" fmla="*/ 466 w 1769"/>
                      <a:gd name="T7" fmla="*/ 74 h 791"/>
                      <a:gd name="T8" fmla="*/ 508 w 1769"/>
                      <a:gd name="T9" fmla="*/ 104 h 791"/>
                      <a:gd name="T10" fmla="*/ 489 w 1769"/>
                      <a:gd name="T11" fmla="*/ 134 h 791"/>
                      <a:gd name="T12" fmla="*/ 460 w 1769"/>
                      <a:gd name="T13" fmla="*/ 108 h 791"/>
                      <a:gd name="T14" fmla="*/ 402 w 1769"/>
                      <a:gd name="T15" fmla="*/ 77 h 791"/>
                      <a:gd name="T16" fmla="*/ 321 w 1769"/>
                      <a:gd name="T17" fmla="*/ 51 h 791"/>
                      <a:gd name="T18" fmla="*/ 168 w 1769"/>
                      <a:gd name="T19" fmla="*/ 26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560" name="Group 92"/>
                <p:cNvGrpSpPr>
                  <a:grpSpLocks/>
                </p:cNvGrpSpPr>
                <p:nvPr/>
              </p:nvGrpSpPr>
              <p:grpSpPr bwMode="auto">
                <a:xfrm>
                  <a:off x="3514" y="683"/>
                  <a:ext cx="425" cy="960"/>
                  <a:chOff x="943" y="1769"/>
                  <a:chExt cx="1085" cy="2450"/>
                </a:xfrm>
              </p:grpSpPr>
              <p:sp>
                <p:nvSpPr>
                  <p:cNvPr id="4582" name="Freeform 93"/>
                  <p:cNvSpPr>
                    <a:spLocks/>
                  </p:cNvSpPr>
                  <p:nvPr/>
                </p:nvSpPr>
                <p:spPr bwMode="hidden">
                  <a:xfrm rot="18335692" flipH="1">
                    <a:off x="1010" y="2475"/>
                    <a:ext cx="1724" cy="312"/>
                  </a:xfrm>
                  <a:custGeom>
                    <a:avLst/>
                    <a:gdLst>
                      <a:gd name="T0" fmla="*/ 0 w 2736"/>
                      <a:gd name="T1" fmla="*/ 312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583" name="Freeform 94"/>
                  <p:cNvSpPr>
                    <a:spLocks/>
                  </p:cNvSpPr>
                  <p:nvPr/>
                </p:nvSpPr>
                <p:spPr bwMode="hidden">
                  <a:xfrm rot="18335692" flipH="1">
                    <a:off x="725" y="3512"/>
                    <a:ext cx="925" cy="490"/>
                  </a:xfrm>
                  <a:custGeom>
                    <a:avLst/>
                    <a:gdLst>
                      <a:gd name="T0" fmla="*/ 3 w 1769"/>
                      <a:gd name="T1" fmla="*/ 5 h 791"/>
                      <a:gd name="T2" fmla="*/ 254 w 1769"/>
                      <a:gd name="T3" fmla="*/ 35 h 791"/>
                      <a:gd name="T4" fmla="*/ 605 w 1769"/>
                      <a:gd name="T5" fmla="*/ 124 h 791"/>
                      <a:gd name="T6" fmla="*/ 842 w 1769"/>
                      <a:gd name="T7" fmla="*/ 268 h 791"/>
                      <a:gd name="T8" fmla="*/ 918 w 1769"/>
                      <a:gd name="T9" fmla="*/ 377 h 791"/>
                      <a:gd name="T10" fmla="*/ 883 w 1769"/>
                      <a:gd name="T11" fmla="*/ 488 h 791"/>
                      <a:gd name="T12" fmla="*/ 831 w 1769"/>
                      <a:gd name="T13" fmla="*/ 392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561" name="Group 95"/>
                <p:cNvGrpSpPr>
                  <a:grpSpLocks/>
                </p:cNvGrpSpPr>
                <p:nvPr/>
              </p:nvGrpSpPr>
              <p:grpSpPr bwMode="auto">
                <a:xfrm>
                  <a:off x="3715" y="748"/>
                  <a:ext cx="300" cy="930"/>
                  <a:chOff x="1455" y="1936"/>
                  <a:chExt cx="766" cy="2373"/>
                </a:xfrm>
              </p:grpSpPr>
              <p:sp>
                <p:nvSpPr>
                  <p:cNvPr id="4580" name="Freeform 96"/>
                  <p:cNvSpPr>
                    <a:spLocks/>
                  </p:cNvSpPr>
                  <p:nvPr/>
                </p:nvSpPr>
                <p:spPr bwMode="hidden">
                  <a:xfrm rot="17542885" flipH="1">
                    <a:off x="1267" y="2578"/>
                    <a:ext cx="1595" cy="312"/>
                  </a:xfrm>
                  <a:custGeom>
                    <a:avLst/>
                    <a:gdLst>
                      <a:gd name="T0" fmla="*/ 0 w 2736"/>
                      <a:gd name="T1" fmla="*/ 312 h 504"/>
                      <a:gd name="T2" fmla="*/ 504 w 2736"/>
                      <a:gd name="T3" fmla="*/ 104 h 504"/>
                      <a:gd name="T4" fmla="*/ 1035 w 2736"/>
                      <a:gd name="T5" fmla="*/ 15 h 504"/>
                      <a:gd name="T6" fmla="*/ 1595 w 2736"/>
                      <a:gd name="T7" fmla="*/ 15 h 504"/>
                      <a:gd name="T8" fmla="*/ 1586 w 2736"/>
                      <a:gd name="T9" fmla="*/ 64 h 504"/>
                      <a:gd name="T10" fmla="*/ 1028 w 2736"/>
                      <a:gd name="T11" fmla="*/ 64 h 504"/>
                      <a:gd name="T12" fmla="*/ 381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581" name="Freeform 97"/>
                  <p:cNvSpPr>
                    <a:spLocks/>
                  </p:cNvSpPr>
                  <p:nvPr/>
                </p:nvSpPr>
                <p:spPr bwMode="hidden">
                  <a:xfrm rot="17542885" flipH="1">
                    <a:off x="1272" y="3636"/>
                    <a:ext cx="856" cy="490"/>
                  </a:xfrm>
                  <a:custGeom>
                    <a:avLst/>
                    <a:gdLst>
                      <a:gd name="T0" fmla="*/ 2 w 1769"/>
                      <a:gd name="T1" fmla="*/ 5 h 791"/>
                      <a:gd name="T2" fmla="*/ 235 w 1769"/>
                      <a:gd name="T3" fmla="*/ 35 h 791"/>
                      <a:gd name="T4" fmla="*/ 560 w 1769"/>
                      <a:gd name="T5" fmla="*/ 124 h 791"/>
                      <a:gd name="T6" fmla="*/ 780 w 1769"/>
                      <a:gd name="T7" fmla="*/ 268 h 791"/>
                      <a:gd name="T8" fmla="*/ 850 w 1769"/>
                      <a:gd name="T9" fmla="*/ 377 h 791"/>
                      <a:gd name="T10" fmla="*/ 817 w 1769"/>
                      <a:gd name="T11" fmla="*/ 488 h 791"/>
                      <a:gd name="T12" fmla="*/ 769 w 1769"/>
                      <a:gd name="T13" fmla="*/ 392 h 791"/>
                      <a:gd name="T14" fmla="*/ 672 w 1769"/>
                      <a:gd name="T15" fmla="*/ 281 h 791"/>
                      <a:gd name="T16" fmla="*/ 537 w 1769"/>
                      <a:gd name="T17" fmla="*/ 183 h 791"/>
                      <a:gd name="T18" fmla="*/ 281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562" name="Group 98"/>
                <p:cNvGrpSpPr>
                  <a:grpSpLocks/>
                </p:cNvGrpSpPr>
                <p:nvPr/>
              </p:nvGrpSpPr>
              <p:grpSpPr bwMode="auto">
                <a:xfrm rot="88588">
                  <a:off x="3923" y="769"/>
                  <a:ext cx="180" cy="913"/>
                  <a:chOff x="1956" y="1990"/>
                  <a:chExt cx="492" cy="2604"/>
                </a:xfrm>
              </p:grpSpPr>
              <p:sp>
                <p:nvSpPr>
                  <p:cNvPr id="4578" name="Freeform 99"/>
                  <p:cNvSpPr>
                    <a:spLocks/>
                  </p:cNvSpPr>
                  <p:nvPr/>
                </p:nvSpPr>
                <p:spPr bwMode="hidden">
                  <a:xfrm rot="16782062" flipH="1">
                    <a:off x="1442" y="2695"/>
                    <a:ext cx="1711" cy="301"/>
                  </a:xfrm>
                  <a:custGeom>
                    <a:avLst/>
                    <a:gdLst>
                      <a:gd name="T0" fmla="*/ 0 w 2736"/>
                      <a:gd name="T1" fmla="*/ 301 h 504"/>
                      <a:gd name="T2" fmla="*/ 540 w 2736"/>
                      <a:gd name="T3" fmla="*/ 100 h 504"/>
                      <a:gd name="T4" fmla="*/ 1111 w 2736"/>
                      <a:gd name="T5" fmla="*/ 14 h 504"/>
                      <a:gd name="T6" fmla="*/ 1711 w 2736"/>
                      <a:gd name="T7" fmla="*/ 14 h 504"/>
                      <a:gd name="T8" fmla="*/ 1701 w 2736"/>
                      <a:gd name="T9" fmla="*/ 62 h 504"/>
                      <a:gd name="T10" fmla="*/ 1103 w 2736"/>
                      <a:gd name="T11" fmla="*/ 62 h 504"/>
                      <a:gd name="T12" fmla="*/ 409 w 2736"/>
                      <a:gd name="T13" fmla="*/ 174 h 504"/>
                      <a:gd name="T14" fmla="*/ 0 w 2736"/>
                      <a:gd name="T15" fmla="*/ 30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579" name="Freeform 100"/>
                  <p:cNvSpPr>
                    <a:spLocks/>
                  </p:cNvSpPr>
                  <p:nvPr/>
                </p:nvSpPr>
                <p:spPr bwMode="hidden">
                  <a:xfrm rot="16782062" flipH="1">
                    <a:off x="1734" y="3898"/>
                    <a:ext cx="918" cy="473"/>
                  </a:xfrm>
                  <a:custGeom>
                    <a:avLst/>
                    <a:gdLst>
                      <a:gd name="T0" fmla="*/ 3 w 1769"/>
                      <a:gd name="T1" fmla="*/ 5 h 791"/>
                      <a:gd name="T2" fmla="*/ 252 w 1769"/>
                      <a:gd name="T3" fmla="*/ 33 h 791"/>
                      <a:gd name="T4" fmla="*/ 600 w 1769"/>
                      <a:gd name="T5" fmla="*/ 120 h 791"/>
                      <a:gd name="T6" fmla="*/ 836 w 1769"/>
                      <a:gd name="T7" fmla="*/ 258 h 791"/>
                      <a:gd name="T8" fmla="*/ 911 w 1769"/>
                      <a:gd name="T9" fmla="*/ 364 h 791"/>
                      <a:gd name="T10" fmla="*/ 876 w 1769"/>
                      <a:gd name="T11" fmla="*/ 471 h 791"/>
                      <a:gd name="T12" fmla="*/ 825 w 1769"/>
                      <a:gd name="T13" fmla="*/ 378 h 791"/>
                      <a:gd name="T14" fmla="*/ 721 w 1769"/>
                      <a:gd name="T15" fmla="*/ 271 h 791"/>
                      <a:gd name="T16" fmla="*/ 576 w 1769"/>
                      <a:gd name="T17" fmla="*/ 177 h 791"/>
                      <a:gd name="T18" fmla="*/ 302 w 1769"/>
                      <a:gd name="T19" fmla="*/ 91 h 791"/>
                      <a:gd name="T20" fmla="*/ 0 w 1769"/>
                      <a:gd name="T21" fmla="*/ 45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563" name="Group 101"/>
                <p:cNvGrpSpPr>
                  <a:grpSpLocks/>
                </p:cNvGrpSpPr>
                <p:nvPr/>
              </p:nvGrpSpPr>
              <p:grpSpPr bwMode="auto">
                <a:xfrm>
                  <a:off x="4451" y="662"/>
                  <a:ext cx="442" cy="951"/>
                  <a:chOff x="3334" y="1717"/>
                  <a:chExt cx="1125" cy="2426"/>
                </a:xfrm>
              </p:grpSpPr>
              <p:sp>
                <p:nvSpPr>
                  <p:cNvPr id="4576" name="Freeform 102"/>
                  <p:cNvSpPr>
                    <a:spLocks/>
                  </p:cNvSpPr>
                  <p:nvPr/>
                </p:nvSpPr>
                <p:spPr bwMode="hidden">
                  <a:xfrm rot="3144576">
                    <a:off x="2628" y="2423"/>
                    <a:ext cx="1724" cy="312"/>
                  </a:xfrm>
                  <a:custGeom>
                    <a:avLst/>
                    <a:gdLst>
                      <a:gd name="T0" fmla="*/ 0 w 2736"/>
                      <a:gd name="T1" fmla="*/ 312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577" name="Freeform 103"/>
                  <p:cNvSpPr>
                    <a:spLocks/>
                  </p:cNvSpPr>
                  <p:nvPr/>
                </p:nvSpPr>
                <p:spPr bwMode="hidden">
                  <a:xfrm rot="3144576">
                    <a:off x="3751" y="3436"/>
                    <a:ext cx="925" cy="490"/>
                  </a:xfrm>
                  <a:custGeom>
                    <a:avLst/>
                    <a:gdLst>
                      <a:gd name="T0" fmla="*/ 3 w 1769"/>
                      <a:gd name="T1" fmla="*/ 5 h 791"/>
                      <a:gd name="T2" fmla="*/ 254 w 1769"/>
                      <a:gd name="T3" fmla="*/ 35 h 791"/>
                      <a:gd name="T4" fmla="*/ 605 w 1769"/>
                      <a:gd name="T5" fmla="*/ 124 h 791"/>
                      <a:gd name="T6" fmla="*/ 842 w 1769"/>
                      <a:gd name="T7" fmla="*/ 268 h 791"/>
                      <a:gd name="T8" fmla="*/ 918 w 1769"/>
                      <a:gd name="T9" fmla="*/ 377 h 791"/>
                      <a:gd name="T10" fmla="*/ 883 w 1769"/>
                      <a:gd name="T11" fmla="*/ 488 h 791"/>
                      <a:gd name="T12" fmla="*/ 831 w 1769"/>
                      <a:gd name="T13" fmla="*/ 392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564" name="Group 104"/>
                <p:cNvGrpSpPr>
                  <a:grpSpLocks/>
                </p:cNvGrpSpPr>
                <p:nvPr/>
              </p:nvGrpSpPr>
              <p:grpSpPr bwMode="auto">
                <a:xfrm>
                  <a:off x="4391" y="721"/>
                  <a:ext cx="347" cy="951"/>
                  <a:chOff x="3181" y="1866"/>
                  <a:chExt cx="883" cy="2426"/>
                </a:xfrm>
              </p:grpSpPr>
              <p:sp>
                <p:nvSpPr>
                  <p:cNvPr id="4574" name="Freeform 105"/>
                  <p:cNvSpPr>
                    <a:spLocks/>
                  </p:cNvSpPr>
                  <p:nvPr/>
                </p:nvSpPr>
                <p:spPr bwMode="hidden">
                  <a:xfrm rot="3745735">
                    <a:off x="2506" y="2541"/>
                    <a:ext cx="1650" cy="299"/>
                  </a:xfrm>
                  <a:custGeom>
                    <a:avLst/>
                    <a:gdLst>
                      <a:gd name="T0" fmla="*/ 0 w 2736"/>
                      <a:gd name="T1" fmla="*/ 299 h 504"/>
                      <a:gd name="T2" fmla="*/ 521 w 2736"/>
                      <a:gd name="T3" fmla="*/ 100 h 504"/>
                      <a:gd name="T4" fmla="*/ 1071 w 2736"/>
                      <a:gd name="T5" fmla="*/ 14 h 504"/>
                      <a:gd name="T6" fmla="*/ 1650 w 2736"/>
                      <a:gd name="T7" fmla="*/ 14 h 504"/>
                      <a:gd name="T8" fmla="*/ 1640 w 2736"/>
                      <a:gd name="T9" fmla="*/ 61 h 504"/>
                      <a:gd name="T10" fmla="*/ 1064 w 2736"/>
                      <a:gd name="T11" fmla="*/ 61 h 504"/>
                      <a:gd name="T12" fmla="*/ 394 w 2736"/>
                      <a:gd name="T13" fmla="*/ 173 h 504"/>
                      <a:gd name="T14" fmla="*/ 0 w 2736"/>
                      <a:gd name="T15" fmla="*/ 29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575" name="Freeform 106"/>
                  <p:cNvSpPr>
                    <a:spLocks/>
                  </p:cNvSpPr>
                  <p:nvPr/>
                </p:nvSpPr>
                <p:spPr bwMode="hidden">
                  <a:xfrm rot="3745735">
                    <a:off x="3387" y="3615"/>
                    <a:ext cx="885" cy="469"/>
                  </a:xfrm>
                  <a:custGeom>
                    <a:avLst/>
                    <a:gdLst>
                      <a:gd name="T0" fmla="*/ 3 w 1769"/>
                      <a:gd name="T1" fmla="*/ 5 h 791"/>
                      <a:gd name="T2" fmla="*/ 243 w 1769"/>
                      <a:gd name="T3" fmla="*/ 33 h 791"/>
                      <a:gd name="T4" fmla="*/ 579 w 1769"/>
                      <a:gd name="T5" fmla="*/ 119 h 791"/>
                      <a:gd name="T6" fmla="*/ 806 w 1769"/>
                      <a:gd name="T7" fmla="*/ 256 h 791"/>
                      <a:gd name="T8" fmla="*/ 878 w 1769"/>
                      <a:gd name="T9" fmla="*/ 361 h 791"/>
                      <a:gd name="T10" fmla="*/ 845 w 1769"/>
                      <a:gd name="T11" fmla="*/ 467 h 791"/>
                      <a:gd name="T12" fmla="*/ 795 w 1769"/>
                      <a:gd name="T13" fmla="*/ 375 h 791"/>
                      <a:gd name="T14" fmla="*/ 695 w 1769"/>
                      <a:gd name="T15" fmla="*/ 269 h 791"/>
                      <a:gd name="T16" fmla="*/ 555 w 1769"/>
                      <a:gd name="T17" fmla="*/ 176 h 791"/>
                      <a:gd name="T18" fmla="*/ 291 w 1769"/>
                      <a:gd name="T19" fmla="*/ 90 h 791"/>
                      <a:gd name="T20" fmla="*/ 0 w 1769"/>
                      <a:gd name="T21" fmla="*/ 45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565" name="Group 107"/>
                <p:cNvGrpSpPr>
                  <a:grpSpLocks/>
                </p:cNvGrpSpPr>
                <p:nvPr/>
              </p:nvGrpSpPr>
              <p:grpSpPr bwMode="auto">
                <a:xfrm>
                  <a:off x="4323" y="767"/>
                  <a:ext cx="243" cy="935"/>
                  <a:chOff x="3006" y="1983"/>
                  <a:chExt cx="619" cy="2386"/>
                </a:xfrm>
              </p:grpSpPr>
              <p:sp>
                <p:nvSpPr>
                  <p:cNvPr id="4572" name="Freeform 108"/>
                  <p:cNvSpPr>
                    <a:spLocks/>
                  </p:cNvSpPr>
                  <p:nvPr/>
                </p:nvSpPr>
                <p:spPr bwMode="hidden">
                  <a:xfrm rot="4286818">
                    <a:off x="2328" y="2661"/>
                    <a:ext cx="1601" cy="246"/>
                  </a:xfrm>
                  <a:custGeom>
                    <a:avLst/>
                    <a:gdLst>
                      <a:gd name="T0" fmla="*/ 0 w 2736"/>
                      <a:gd name="T1" fmla="*/ 246 h 504"/>
                      <a:gd name="T2" fmla="*/ 506 w 2736"/>
                      <a:gd name="T3" fmla="*/ 82 h 504"/>
                      <a:gd name="T4" fmla="*/ 1039 w 2736"/>
                      <a:gd name="T5" fmla="*/ 12 h 504"/>
                      <a:gd name="T6" fmla="*/ 1601 w 2736"/>
                      <a:gd name="T7" fmla="*/ 12 h 504"/>
                      <a:gd name="T8" fmla="*/ 1592 w 2736"/>
                      <a:gd name="T9" fmla="*/ 50 h 504"/>
                      <a:gd name="T10" fmla="*/ 1032 w 2736"/>
                      <a:gd name="T11" fmla="*/ 50 h 504"/>
                      <a:gd name="T12" fmla="*/ 383 w 2736"/>
                      <a:gd name="T13" fmla="*/ 143 h 504"/>
                      <a:gd name="T14" fmla="*/ 0 w 2736"/>
                      <a:gd name="T15" fmla="*/ 24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573" name="Freeform 109"/>
                  <p:cNvSpPr>
                    <a:spLocks/>
                  </p:cNvSpPr>
                  <p:nvPr/>
                </p:nvSpPr>
                <p:spPr bwMode="hidden">
                  <a:xfrm rot="4286818">
                    <a:off x="3002" y="3747"/>
                    <a:ext cx="859" cy="386"/>
                  </a:xfrm>
                  <a:custGeom>
                    <a:avLst/>
                    <a:gdLst>
                      <a:gd name="T0" fmla="*/ 2 w 1769"/>
                      <a:gd name="T1" fmla="*/ 4 h 791"/>
                      <a:gd name="T2" fmla="*/ 236 w 1769"/>
                      <a:gd name="T3" fmla="*/ 27 h 791"/>
                      <a:gd name="T4" fmla="*/ 562 w 1769"/>
                      <a:gd name="T5" fmla="*/ 98 h 791"/>
                      <a:gd name="T6" fmla="*/ 782 w 1769"/>
                      <a:gd name="T7" fmla="*/ 211 h 791"/>
                      <a:gd name="T8" fmla="*/ 853 w 1769"/>
                      <a:gd name="T9" fmla="*/ 297 h 791"/>
                      <a:gd name="T10" fmla="*/ 820 w 1769"/>
                      <a:gd name="T11" fmla="*/ 384 h 791"/>
                      <a:gd name="T12" fmla="*/ 772 w 1769"/>
                      <a:gd name="T13" fmla="*/ 308 h 791"/>
                      <a:gd name="T14" fmla="*/ 674 w 1769"/>
                      <a:gd name="T15" fmla="*/ 222 h 791"/>
                      <a:gd name="T16" fmla="*/ 539 w 1769"/>
                      <a:gd name="T17" fmla="*/ 144 h 791"/>
                      <a:gd name="T18" fmla="*/ 282 w 1769"/>
                      <a:gd name="T19" fmla="*/ 74 h 791"/>
                      <a:gd name="T20" fmla="*/ 0 w 1769"/>
                      <a:gd name="T21" fmla="*/ 37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566" name="Group 110"/>
                <p:cNvGrpSpPr>
                  <a:grpSpLocks/>
                </p:cNvGrpSpPr>
                <p:nvPr/>
              </p:nvGrpSpPr>
              <p:grpSpPr bwMode="auto">
                <a:xfrm>
                  <a:off x="4249" y="813"/>
                  <a:ext cx="159" cy="870"/>
                  <a:chOff x="2819" y="2101"/>
                  <a:chExt cx="405" cy="2219"/>
                </a:xfrm>
              </p:grpSpPr>
              <p:sp>
                <p:nvSpPr>
                  <p:cNvPr id="4570" name="Freeform 111"/>
                  <p:cNvSpPr>
                    <a:spLocks/>
                  </p:cNvSpPr>
                  <p:nvPr/>
                </p:nvSpPr>
                <p:spPr bwMode="hidden">
                  <a:xfrm rot="4898956">
                    <a:off x="2206" y="2714"/>
                    <a:ext cx="1471" cy="246"/>
                  </a:xfrm>
                  <a:custGeom>
                    <a:avLst/>
                    <a:gdLst>
                      <a:gd name="T0" fmla="*/ 0 w 2736"/>
                      <a:gd name="T1" fmla="*/ 246 h 504"/>
                      <a:gd name="T2" fmla="*/ 465 w 2736"/>
                      <a:gd name="T3" fmla="*/ 82 h 504"/>
                      <a:gd name="T4" fmla="*/ 955 w 2736"/>
                      <a:gd name="T5" fmla="*/ 12 h 504"/>
                      <a:gd name="T6" fmla="*/ 1471 w 2736"/>
                      <a:gd name="T7" fmla="*/ 12 h 504"/>
                      <a:gd name="T8" fmla="*/ 1462 w 2736"/>
                      <a:gd name="T9" fmla="*/ 50 h 504"/>
                      <a:gd name="T10" fmla="*/ 948 w 2736"/>
                      <a:gd name="T11" fmla="*/ 50 h 504"/>
                      <a:gd name="T12" fmla="*/ 352 w 2736"/>
                      <a:gd name="T13" fmla="*/ 143 h 504"/>
                      <a:gd name="T14" fmla="*/ 0 w 2736"/>
                      <a:gd name="T15" fmla="*/ 24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571" name="Freeform 112"/>
                  <p:cNvSpPr>
                    <a:spLocks/>
                  </p:cNvSpPr>
                  <p:nvPr/>
                </p:nvSpPr>
                <p:spPr bwMode="hidden">
                  <a:xfrm rot="4898956">
                    <a:off x="2636" y="3732"/>
                    <a:ext cx="790" cy="386"/>
                  </a:xfrm>
                  <a:custGeom>
                    <a:avLst/>
                    <a:gdLst>
                      <a:gd name="T0" fmla="*/ 2 w 1769"/>
                      <a:gd name="T1" fmla="*/ 4 h 791"/>
                      <a:gd name="T2" fmla="*/ 217 w 1769"/>
                      <a:gd name="T3" fmla="*/ 27 h 791"/>
                      <a:gd name="T4" fmla="*/ 517 w 1769"/>
                      <a:gd name="T5" fmla="*/ 98 h 791"/>
                      <a:gd name="T6" fmla="*/ 719 w 1769"/>
                      <a:gd name="T7" fmla="*/ 211 h 791"/>
                      <a:gd name="T8" fmla="*/ 784 w 1769"/>
                      <a:gd name="T9" fmla="*/ 297 h 791"/>
                      <a:gd name="T10" fmla="*/ 754 w 1769"/>
                      <a:gd name="T11" fmla="*/ 384 h 791"/>
                      <a:gd name="T12" fmla="*/ 710 w 1769"/>
                      <a:gd name="T13" fmla="*/ 308 h 791"/>
                      <a:gd name="T14" fmla="*/ 620 w 1769"/>
                      <a:gd name="T15" fmla="*/ 222 h 791"/>
                      <a:gd name="T16" fmla="*/ 495 w 1769"/>
                      <a:gd name="T17" fmla="*/ 144 h 791"/>
                      <a:gd name="T18" fmla="*/ 259 w 1769"/>
                      <a:gd name="T19" fmla="*/ 74 h 791"/>
                      <a:gd name="T20" fmla="*/ 0 w 1769"/>
                      <a:gd name="T21" fmla="*/ 37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567" name="Group 113"/>
                <p:cNvGrpSpPr>
                  <a:grpSpLocks/>
                </p:cNvGrpSpPr>
                <p:nvPr/>
              </p:nvGrpSpPr>
              <p:grpSpPr bwMode="auto">
                <a:xfrm>
                  <a:off x="4045" y="826"/>
                  <a:ext cx="167" cy="857"/>
                  <a:chOff x="2287" y="2135"/>
                  <a:chExt cx="426" cy="2185"/>
                </a:xfrm>
              </p:grpSpPr>
              <p:sp>
                <p:nvSpPr>
                  <p:cNvPr id="4568" name="Freeform 114"/>
                  <p:cNvSpPr>
                    <a:spLocks/>
                  </p:cNvSpPr>
                  <p:nvPr/>
                </p:nvSpPr>
                <p:spPr bwMode="hidden">
                  <a:xfrm rot="5755659">
                    <a:off x="1900" y="2760"/>
                    <a:ext cx="1437" cy="188"/>
                  </a:xfrm>
                  <a:custGeom>
                    <a:avLst/>
                    <a:gdLst>
                      <a:gd name="T0" fmla="*/ 0 w 2736"/>
                      <a:gd name="T1" fmla="*/ 188 h 504"/>
                      <a:gd name="T2" fmla="*/ 454 w 2736"/>
                      <a:gd name="T3" fmla="*/ 63 h 504"/>
                      <a:gd name="T4" fmla="*/ 933 w 2736"/>
                      <a:gd name="T5" fmla="*/ 9 h 504"/>
                      <a:gd name="T6" fmla="*/ 1437 w 2736"/>
                      <a:gd name="T7" fmla="*/ 9 h 504"/>
                      <a:gd name="T8" fmla="*/ 1429 w 2736"/>
                      <a:gd name="T9" fmla="*/ 38 h 504"/>
                      <a:gd name="T10" fmla="*/ 926 w 2736"/>
                      <a:gd name="T11" fmla="*/ 38 h 504"/>
                      <a:gd name="T12" fmla="*/ 343 w 2736"/>
                      <a:gd name="T13" fmla="*/ 109 h 504"/>
                      <a:gd name="T14" fmla="*/ 0 w 2736"/>
                      <a:gd name="T15" fmla="*/ 18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540000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569" name="Freeform 115"/>
                  <p:cNvSpPr>
                    <a:spLocks/>
                  </p:cNvSpPr>
                  <p:nvPr/>
                </p:nvSpPr>
                <p:spPr bwMode="hidden">
                  <a:xfrm rot="5755659">
                    <a:off x="2049" y="3787"/>
                    <a:ext cx="771" cy="295"/>
                  </a:xfrm>
                  <a:custGeom>
                    <a:avLst/>
                    <a:gdLst>
                      <a:gd name="T0" fmla="*/ 2 w 1769"/>
                      <a:gd name="T1" fmla="*/ 3 h 791"/>
                      <a:gd name="T2" fmla="*/ 211 w 1769"/>
                      <a:gd name="T3" fmla="*/ 21 h 791"/>
                      <a:gd name="T4" fmla="*/ 504 w 1769"/>
                      <a:gd name="T5" fmla="*/ 75 h 791"/>
                      <a:gd name="T6" fmla="*/ 702 w 1769"/>
                      <a:gd name="T7" fmla="*/ 161 h 791"/>
                      <a:gd name="T8" fmla="*/ 765 w 1769"/>
                      <a:gd name="T9" fmla="*/ 227 h 791"/>
                      <a:gd name="T10" fmla="*/ 736 w 1769"/>
                      <a:gd name="T11" fmla="*/ 294 h 791"/>
                      <a:gd name="T12" fmla="*/ 693 w 1769"/>
                      <a:gd name="T13" fmla="*/ 236 h 791"/>
                      <a:gd name="T14" fmla="*/ 605 w 1769"/>
                      <a:gd name="T15" fmla="*/ 169 h 791"/>
                      <a:gd name="T16" fmla="*/ 483 w 1769"/>
                      <a:gd name="T17" fmla="*/ 110 h 791"/>
                      <a:gd name="T18" fmla="*/ 253 w 1769"/>
                      <a:gd name="T19" fmla="*/ 57 h 791"/>
                      <a:gd name="T20" fmla="*/ 0 w 1769"/>
                      <a:gd name="T21" fmla="*/ 28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sp>
            <p:nvSpPr>
              <p:cNvPr id="4512" name="Freeform 116"/>
              <p:cNvSpPr>
                <a:spLocks/>
              </p:cNvSpPr>
              <p:nvPr/>
            </p:nvSpPr>
            <p:spPr bwMode="hidden">
              <a:xfrm flipH="1">
                <a:off x="3873" y="934"/>
                <a:ext cx="191" cy="580"/>
              </a:xfrm>
              <a:custGeom>
                <a:avLst/>
                <a:gdLst>
                  <a:gd name="T0" fmla="*/ 0 w 776"/>
                  <a:gd name="T1" fmla="*/ 16 h 2368"/>
                  <a:gd name="T2" fmla="*/ 59 w 776"/>
                  <a:gd name="T3" fmla="*/ 4 h 2368"/>
                  <a:gd name="T4" fmla="*/ 24 w 776"/>
                  <a:gd name="T5" fmla="*/ 39 h 2368"/>
                  <a:gd name="T6" fmla="*/ 83 w 776"/>
                  <a:gd name="T7" fmla="*/ 39 h 2368"/>
                  <a:gd name="T8" fmla="*/ 47 w 776"/>
                  <a:gd name="T9" fmla="*/ 74 h 2368"/>
                  <a:gd name="T10" fmla="*/ 95 w 776"/>
                  <a:gd name="T11" fmla="*/ 86 h 2368"/>
                  <a:gd name="T12" fmla="*/ 71 w 776"/>
                  <a:gd name="T13" fmla="*/ 110 h 2368"/>
                  <a:gd name="T14" fmla="*/ 118 w 776"/>
                  <a:gd name="T15" fmla="*/ 121 h 2368"/>
                  <a:gd name="T16" fmla="*/ 95 w 776"/>
                  <a:gd name="T17" fmla="*/ 145 h 2368"/>
                  <a:gd name="T18" fmla="*/ 130 w 776"/>
                  <a:gd name="T19" fmla="*/ 157 h 2368"/>
                  <a:gd name="T20" fmla="*/ 118 w 776"/>
                  <a:gd name="T21" fmla="*/ 180 h 2368"/>
                  <a:gd name="T22" fmla="*/ 142 w 776"/>
                  <a:gd name="T23" fmla="*/ 204 h 2368"/>
                  <a:gd name="T24" fmla="*/ 142 w 776"/>
                  <a:gd name="T25" fmla="*/ 227 h 2368"/>
                  <a:gd name="T26" fmla="*/ 165 w 776"/>
                  <a:gd name="T27" fmla="*/ 263 h 2368"/>
                  <a:gd name="T28" fmla="*/ 154 w 776"/>
                  <a:gd name="T29" fmla="*/ 298 h 2368"/>
                  <a:gd name="T30" fmla="*/ 177 w 776"/>
                  <a:gd name="T31" fmla="*/ 321 h 2368"/>
                  <a:gd name="T32" fmla="*/ 165 w 776"/>
                  <a:gd name="T33" fmla="*/ 357 h 2368"/>
                  <a:gd name="T34" fmla="*/ 177 w 776"/>
                  <a:gd name="T35" fmla="*/ 392 h 2368"/>
                  <a:gd name="T36" fmla="*/ 165 w 776"/>
                  <a:gd name="T37" fmla="*/ 415 h 2368"/>
                  <a:gd name="T38" fmla="*/ 189 w 776"/>
                  <a:gd name="T39" fmla="*/ 451 h 2368"/>
                  <a:gd name="T40" fmla="*/ 177 w 776"/>
                  <a:gd name="T41" fmla="*/ 486 h 2368"/>
                  <a:gd name="T42" fmla="*/ 189 w 776"/>
                  <a:gd name="T43" fmla="*/ 533 h 2368"/>
                  <a:gd name="T44" fmla="*/ 177 w 776"/>
                  <a:gd name="T45" fmla="*/ 545 h 2368"/>
                  <a:gd name="T46" fmla="*/ 189 w 776"/>
                  <a:gd name="T47" fmla="*/ 58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513" name="Arc 117"/>
              <p:cNvSpPr>
                <a:spLocks/>
              </p:cNvSpPr>
              <p:nvPr/>
            </p:nvSpPr>
            <p:spPr bwMode="hidden">
              <a:xfrm flipH="1">
                <a:off x="3528" y="726"/>
                <a:ext cx="833" cy="903"/>
              </a:xfrm>
              <a:custGeom>
                <a:avLst/>
                <a:gdLst>
                  <a:gd name="T0" fmla="*/ 211 w 21600"/>
                  <a:gd name="T1" fmla="*/ 0 h 21602"/>
                  <a:gd name="T2" fmla="*/ 833 w 21600"/>
                  <a:gd name="T3" fmla="*/ 903 h 21602"/>
                  <a:gd name="T4" fmla="*/ 0 w 21600"/>
                  <a:gd name="T5" fmla="*/ 874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4514" name="Arc 118"/>
              <p:cNvSpPr>
                <a:spLocks/>
              </p:cNvSpPr>
              <p:nvPr/>
            </p:nvSpPr>
            <p:spPr bwMode="hidden">
              <a:xfrm flipV="1">
                <a:off x="4278" y="179"/>
                <a:ext cx="1007" cy="802"/>
              </a:xfrm>
              <a:custGeom>
                <a:avLst/>
                <a:gdLst>
                  <a:gd name="T0" fmla="*/ 1007 w 36729"/>
                  <a:gd name="T1" fmla="*/ 388 h 21600"/>
                  <a:gd name="T2" fmla="*/ 0 w 36729"/>
                  <a:gd name="T3" fmla="*/ 453 h 21600"/>
                  <a:gd name="T4" fmla="*/ 489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4515" name="Arc 119"/>
              <p:cNvSpPr>
                <a:spLocks/>
              </p:cNvSpPr>
              <p:nvPr/>
            </p:nvSpPr>
            <p:spPr bwMode="hidden">
              <a:xfrm flipH="1">
                <a:off x="3612" y="580"/>
                <a:ext cx="487" cy="933"/>
              </a:xfrm>
              <a:custGeom>
                <a:avLst/>
                <a:gdLst>
                  <a:gd name="T0" fmla="*/ 0 w 28940"/>
                  <a:gd name="T1" fmla="*/ 54 h 22305"/>
                  <a:gd name="T2" fmla="*/ 487 w 28940"/>
                  <a:gd name="T3" fmla="*/ 933 h 22305"/>
                  <a:gd name="T4" fmla="*/ 124 w 28940"/>
                  <a:gd name="T5" fmla="*/ 904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0"/>
                      <a:pt x="7340" y="0"/>
                    </a:cubicBezTo>
                    <a:cubicBezTo>
                      <a:pt x="19269" y="0"/>
                      <a:pt x="28940" y="9670"/>
                      <a:pt x="28940" y="21600"/>
                    </a:cubicBezTo>
                    <a:cubicBezTo>
                      <a:pt x="28940" y="21835"/>
                      <a:pt x="28936" y="22070"/>
                      <a:pt x="28928" y="22304"/>
                    </a:cubicBezTo>
                  </a:path>
                  <a:path w="28940" h="22305" stroke="0" extrusionOk="0">
                    <a:moveTo>
                      <a:pt x="0" y="1285"/>
                    </a:moveTo>
                    <a:cubicBezTo>
                      <a:pt x="2353" y="434"/>
                      <a:pt x="4837" y="0"/>
                      <a:pt x="7340" y="0"/>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4516" name="Arc 120"/>
              <p:cNvSpPr>
                <a:spLocks/>
              </p:cNvSpPr>
              <p:nvPr/>
            </p:nvSpPr>
            <p:spPr bwMode="hidden">
              <a:xfrm flipH="1">
                <a:off x="3267" y="628"/>
                <a:ext cx="791" cy="932"/>
              </a:xfrm>
              <a:custGeom>
                <a:avLst/>
                <a:gdLst>
                  <a:gd name="T0" fmla="*/ 0 w 30473"/>
                  <a:gd name="T1" fmla="*/ 80 h 22305"/>
                  <a:gd name="T2" fmla="*/ 791 w 30473"/>
                  <a:gd name="T3" fmla="*/ 932 h 22305"/>
                  <a:gd name="T4" fmla="*/ 230 w 30473"/>
                  <a:gd name="T5" fmla="*/ 903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0"/>
                      <a:pt x="8873" y="0"/>
                    </a:cubicBezTo>
                    <a:cubicBezTo>
                      <a:pt x="20802" y="0"/>
                      <a:pt x="30473" y="9670"/>
                      <a:pt x="30473" y="21600"/>
                    </a:cubicBezTo>
                    <a:cubicBezTo>
                      <a:pt x="30473" y="21835"/>
                      <a:pt x="30469" y="22070"/>
                      <a:pt x="30461" y="22304"/>
                    </a:cubicBezTo>
                  </a:path>
                  <a:path w="30473" h="22305" stroke="0" extrusionOk="0">
                    <a:moveTo>
                      <a:pt x="-1" y="1906"/>
                    </a:moveTo>
                    <a:cubicBezTo>
                      <a:pt x="2789" y="649"/>
                      <a:pt x="5813" y="0"/>
                      <a:pt x="8873" y="0"/>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4517" name="Arc 121"/>
              <p:cNvSpPr>
                <a:spLocks/>
              </p:cNvSpPr>
              <p:nvPr/>
            </p:nvSpPr>
            <p:spPr bwMode="hidden">
              <a:xfrm flipH="1">
                <a:off x="3197" y="458"/>
                <a:ext cx="932" cy="933"/>
              </a:xfrm>
              <a:custGeom>
                <a:avLst/>
                <a:gdLst>
                  <a:gd name="T0" fmla="*/ 0 w 34455"/>
                  <a:gd name="T1" fmla="*/ 177 h 22305"/>
                  <a:gd name="T2" fmla="*/ 932 w 34455"/>
                  <a:gd name="T3" fmla="*/ 933 h 22305"/>
                  <a:gd name="T4" fmla="*/ 348 w 34455"/>
                  <a:gd name="T5" fmla="*/ 904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0"/>
                      <a:pt x="12855" y="0"/>
                    </a:cubicBezTo>
                    <a:cubicBezTo>
                      <a:pt x="24784" y="0"/>
                      <a:pt x="34455" y="9670"/>
                      <a:pt x="34455" y="21600"/>
                    </a:cubicBezTo>
                    <a:cubicBezTo>
                      <a:pt x="34455" y="21835"/>
                      <a:pt x="34451" y="22070"/>
                      <a:pt x="34443" y="22304"/>
                    </a:cubicBezTo>
                  </a:path>
                  <a:path w="34455" h="22305" stroke="0" extrusionOk="0">
                    <a:moveTo>
                      <a:pt x="0" y="4241"/>
                    </a:moveTo>
                    <a:cubicBezTo>
                      <a:pt x="3720" y="1486"/>
                      <a:pt x="8226" y="0"/>
                      <a:pt x="12855" y="0"/>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4518" name="Arc 122"/>
              <p:cNvSpPr>
                <a:spLocks/>
              </p:cNvSpPr>
              <p:nvPr/>
            </p:nvSpPr>
            <p:spPr bwMode="hidden">
              <a:xfrm>
                <a:off x="4229" y="589"/>
                <a:ext cx="149" cy="933"/>
              </a:xfrm>
              <a:custGeom>
                <a:avLst/>
                <a:gdLst>
                  <a:gd name="T0" fmla="*/ 0 w 34812"/>
                  <a:gd name="T1" fmla="*/ 189 h 22305"/>
                  <a:gd name="T2" fmla="*/ 149 w 34812"/>
                  <a:gd name="T3" fmla="*/ 933 h 22305"/>
                  <a:gd name="T4" fmla="*/ 57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0"/>
                      <a:pt x="13212" y="0"/>
                    </a:cubicBezTo>
                    <a:cubicBezTo>
                      <a:pt x="25141" y="0"/>
                      <a:pt x="34812" y="9670"/>
                      <a:pt x="34812" y="21600"/>
                    </a:cubicBezTo>
                    <a:cubicBezTo>
                      <a:pt x="34812" y="21835"/>
                      <a:pt x="34808" y="22070"/>
                      <a:pt x="34800" y="22304"/>
                    </a:cubicBezTo>
                  </a:path>
                  <a:path w="34812" h="22305" stroke="0" extrusionOk="0">
                    <a:moveTo>
                      <a:pt x="-1" y="4511"/>
                    </a:moveTo>
                    <a:cubicBezTo>
                      <a:pt x="3783" y="1586"/>
                      <a:pt x="8429" y="0"/>
                      <a:pt x="13212" y="0"/>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4519" name="Arc 123"/>
              <p:cNvSpPr>
                <a:spLocks/>
              </p:cNvSpPr>
              <p:nvPr/>
            </p:nvSpPr>
            <p:spPr bwMode="hidden">
              <a:xfrm>
                <a:off x="4268" y="585"/>
                <a:ext cx="394" cy="933"/>
              </a:xfrm>
              <a:custGeom>
                <a:avLst/>
                <a:gdLst>
                  <a:gd name="T0" fmla="*/ 0 w 34812"/>
                  <a:gd name="T1" fmla="*/ 189 h 22305"/>
                  <a:gd name="T2" fmla="*/ 394 w 34812"/>
                  <a:gd name="T3" fmla="*/ 933 h 22305"/>
                  <a:gd name="T4" fmla="*/ 150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0"/>
                      <a:pt x="13212" y="0"/>
                    </a:cubicBezTo>
                    <a:cubicBezTo>
                      <a:pt x="25141" y="0"/>
                      <a:pt x="34812" y="9670"/>
                      <a:pt x="34812" y="21600"/>
                    </a:cubicBezTo>
                    <a:cubicBezTo>
                      <a:pt x="34812" y="21835"/>
                      <a:pt x="34808" y="22070"/>
                      <a:pt x="34800" y="22304"/>
                    </a:cubicBezTo>
                  </a:path>
                  <a:path w="34812" h="22305" stroke="0" extrusionOk="0">
                    <a:moveTo>
                      <a:pt x="-1" y="4511"/>
                    </a:moveTo>
                    <a:cubicBezTo>
                      <a:pt x="3783" y="1586"/>
                      <a:pt x="8429" y="0"/>
                      <a:pt x="13212" y="0"/>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4520" name="Arc 124"/>
              <p:cNvSpPr>
                <a:spLocks/>
              </p:cNvSpPr>
              <p:nvPr/>
            </p:nvSpPr>
            <p:spPr bwMode="hidden">
              <a:xfrm>
                <a:off x="4303" y="463"/>
                <a:ext cx="559" cy="933"/>
              </a:xfrm>
              <a:custGeom>
                <a:avLst/>
                <a:gdLst>
                  <a:gd name="T0" fmla="*/ 0 w 34812"/>
                  <a:gd name="T1" fmla="*/ 189 h 22305"/>
                  <a:gd name="T2" fmla="*/ 559 w 34812"/>
                  <a:gd name="T3" fmla="*/ 933 h 22305"/>
                  <a:gd name="T4" fmla="*/ 212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0"/>
                      <a:pt x="13212" y="0"/>
                    </a:cubicBezTo>
                    <a:cubicBezTo>
                      <a:pt x="25141" y="0"/>
                      <a:pt x="34812" y="9670"/>
                      <a:pt x="34812" y="21600"/>
                    </a:cubicBezTo>
                    <a:cubicBezTo>
                      <a:pt x="34812" y="21835"/>
                      <a:pt x="34808" y="22070"/>
                      <a:pt x="34800" y="22304"/>
                    </a:cubicBezTo>
                  </a:path>
                  <a:path w="34812" h="22305" stroke="0" extrusionOk="0">
                    <a:moveTo>
                      <a:pt x="-1" y="4511"/>
                    </a:moveTo>
                    <a:cubicBezTo>
                      <a:pt x="3783" y="1586"/>
                      <a:pt x="8429" y="0"/>
                      <a:pt x="13212" y="0"/>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4521" name="Freeform 125"/>
              <p:cNvSpPr>
                <a:spLocks/>
              </p:cNvSpPr>
              <p:nvPr/>
            </p:nvSpPr>
            <p:spPr bwMode="hidden">
              <a:xfrm>
                <a:off x="4410" y="1033"/>
                <a:ext cx="190" cy="580"/>
              </a:xfrm>
              <a:custGeom>
                <a:avLst/>
                <a:gdLst>
                  <a:gd name="T0" fmla="*/ 0 w 776"/>
                  <a:gd name="T1" fmla="*/ 16 h 2368"/>
                  <a:gd name="T2" fmla="*/ 59 w 776"/>
                  <a:gd name="T3" fmla="*/ 4 h 2368"/>
                  <a:gd name="T4" fmla="*/ 24 w 776"/>
                  <a:gd name="T5" fmla="*/ 39 h 2368"/>
                  <a:gd name="T6" fmla="*/ 82 w 776"/>
                  <a:gd name="T7" fmla="*/ 39 h 2368"/>
                  <a:gd name="T8" fmla="*/ 47 w 776"/>
                  <a:gd name="T9" fmla="*/ 74 h 2368"/>
                  <a:gd name="T10" fmla="*/ 94 w 776"/>
                  <a:gd name="T11" fmla="*/ 86 h 2368"/>
                  <a:gd name="T12" fmla="*/ 71 w 776"/>
                  <a:gd name="T13" fmla="*/ 110 h 2368"/>
                  <a:gd name="T14" fmla="*/ 118 w 776"/>
                  <a:gd name="T15" fmla="*/ 121 h 2368"/>
                  <a:gd name="T16" fmla="*/ 94 w 776"/>
                  <a:gd name="T17" fmla="*/ 145 h 2368"/>
                  <a:gd name="T18" fmla="*/ 129 w 776"/>
                  <a:gd name="T19" fmla="*/ 157 h 2368"/>
                  <a:gd name="T20" fmla="*/ 118 w 776"/>
                  <a:gd name="T21" fmla="*/ 180 h 2368"/>
                  <a:gd name="T22" fmla="*/ 141 w 776"/>
                  <a:gd name="T23" fmla="*/ 204 h 2368"/>
                  <a:gd name="T24" fmla="*/ 141 w 776"/>
                  <a:gd name="T25" fmla="*/ 227 h 2368"/>
                  <a:gd name="T26" fmla="*/ 165 w 776"/>
                  <a:gd name="T27" fmla="*/ 263 h 2368"/>
                  <a:gd name="T28" fmla="*/ 153 w 776"/>
                  <a:gd name="T29" fmla="*/ 298 h 2368"/>
                  <a:gd name="T30" fmla="*/ 176 w 776"/>
                  <a:gd name="T31" fmla="*/ 321 h 2368"/>
                  <a:gd name="T32" fmla="*/ 165 w 776"/>
                  <a:gd name="T33" fmla="*/ 357 h 2368"/>
                  <a:gd name="T34" fmla="*/ 176 w 776"/>
                  <a:gd name="T35" fmla="*/ 392 h 2368"/>
                  <a:gd name="T36" fmla="*/ 165 w 776"/>
                  <a:gd name="T37" fmla="*/ 415 h 2368"/>
                  <a:gd name="T38" fmla="*/ 188 w 776"/>
                  <a:gd name="T39" fmla="*/ 451 h 2368"/>
                  <a:gd name="T40" fmla="*/ 176 w 776"/>
                  <a:gd name="T41" fmla="*/ 486 h 2368"/>
                  <a:gd name="T42" fmla="*/ 188 w 776"/>
                  <a:gd name="T43" fmla="*/ 533 h 2368"/>
                  <a:gd name="T44" fmla="*/ 176 w 776"/>
                  <a:gd name="T45" fmla="*/ 545 h 2368"/>
                  <a:gd name="T46" fmla="*/ 188 w 776"/>
                  <a:gd name="T47" fmla="*/ 58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522" name="Freeform 126"/>
              <p:cNvSpPr>
                <a:spLocks/>
              </p:cNvSpPr>
              <p:nvPr/>
            </p:nvSpPr>
            <p:spPr bwMode="hidden">
              <a:xfrm rot="19660755" flipV="1">
                <a:off x="4114" y="843"/>
                <a:ext cx="173" cy="328"/>
              </a:xfrm>
              <a:custGeom>
                <a:avLst/>
                <a:gdLst>
                  <a:gd name="T0" fmla="*/ 0 w 776"/>
                  <a:gd name="T1" fmla="*/ 9 h 2368"/>
                  <a:gd name="T2" fmla="*/ 54 w 776"/>
                  <a:gd name="T3" fmla="*/ 2 h 2368"/>
                  <a:gd name="T4" fmla="*/ 21 w 776"/>
                  <a:gd name="T5" fmla="*/ 22 h 2368"/>
                  <a:gd name="T6" fmla="*/ 75 w 776"/>
                  <a:gd name="T7" fmla="*/ 22 h 2368"/>
                  <a:gd name="T8" fmla="*/ 43 w 776"/>
                  <a:gd name="T9" fmla="*/ 42 h 2368"/>
                  <a:gd name="T10" fmla="*/ 86 w 776"/>
                  <a:gd name="T11" fmla="*/ 49 h 2368"/>
                  <a:gd name="T12" fmla="*/ 64 w 776"/>
                  <a:gd name="T13" fmla="*/ 62 h 2368"/>
                  <a:gd name="T14" fmla="*/ 107 w 776"/>
                  <a:gd name="T15" fmla="*/ 69 h 2368"/>
                  <a:gd name="T16" fmla="*/ 86 w 776"/>
                  <a:gd name="T17" fmla="*/ 82 h 2368"/>
                  <a:gd name="T18" fmla="*/ 118 w 776"/>
                  <a:gd name="T19" fmla="*/ 89 h 2368"/>
                  <a:gd name="T20" fmla="*/ 107 w 776"/>
                  <a:gd name="T21" fmla="*/ 102 h 2368"/>
                  <a:gd name="T22" fmla="*/ 128 w 776"/>
                  <a:gd name="T23" fmla="*/ 115 h 2368"/>
                  <a:gd name="T24" fmla="*/ 128 w 776"/>
                  <a:gd name="T25" fmla="*/ 129 h 2368"/>
                  <a:gd name="T26" fmla="*/ 150 w 776"/>
                  <a:gd name="T27" fmla="*/ 148 h 2368"/>
                  <a:gd name="T28" fmla="*/ 139 w 776"/>
                  <a:gd name="T29" fmla="*/ 168 h 2368"/>
                  <a:gd name="T30" fmla="*/ 161 w 776"/>
                  <a:gd name="T31" fmla="*/ 182 h 2368"/>
                  <a:gd name="T32" fmla="*/ 150 w 776"/>
                  <a:gd name="T33" fmla="*/ 202 h 2368"/>
                  <a:gd name="T34" fmla="*/ 161 w 776"/>
                  <a:gd name="T35" fmla="*/ 222 h 2368"/>
                  <a:gd name="T36" fmla="*/ 150 w 776"/>
                  <a:gd name="T37" fmla="*/ 235 h 2368"/>
                  <a:gd name="T38" fmla="*/ 171 w 776"/>
                  <a:gd name="T39" fmla="*/ 255 h 2368"/>
                  <a:gd name="T40" fmla="*/ 161 w 776"/>
                  <a:gd name="T41" fmla="*/ 275 h 2368"/>
                  <a:gd name="T42" fmla="*/ 171 w 776"/>
                  <a:gd name="T43" fmla="*/ 301 h 2368"/>
                  <a:gd name="T44" fmla="*/ 161 w 776"/>
                  <a:gd name="T45" fmla="*/ 308 h 2368"/>
                  <a:gd name="T46" fmla="*/ 171 w 776"/>
                  <a:gd name="T47" fmla="*/ 32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523" name="Arc 127"/>
              <p:cNvSpPr>
                <a:spLocks/>
              </p:cNvSpPr>
              <p:nvPr/>
            </p:nvSpPr>
            <p:spPr bwMode="hidden">
              <a:xfrm flipH="1">
                <a:off x="3144" y="319"/>
                <a:ext cx="996" cy="933"/>
              </a:xfrm>
              <a:custGeom>
                <a:avLst/>
                <a:gdLst>
                  <a:gd name="T0" fmla="*/ 0 w 36830"/>
                  <a:gd name="T1" fmla="*/ 263 h 22305"/>
                  <a:gd name="T2" fmla="*/ 996 w 36830"/>
                  <a:gd name="T3" fmla="*/ 933 h 22305"/>
                  <a:gd name="T4" fmla="*/ 412 w 36830"/>
                  <a:gd name="T5" fmla="*/ 904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0"/>
                      <a:pt x="15230" y="0"/>
                    </a:cubicBezTo>
                    <a:cubicBezTo>
                      <a:pt x="27159" y="0"/>
                      <a:pt x="36830" y="9670"/>
                      <a:pt x="36830" y="21600"/>
                    </a:cubicBezTo>
                    <a:cubicBezTo>
                      <a:pt x="36830" y="21835"/>
                      <a:pt x="36826" y="22070"/>
                      <a:pt x="36818" y="22304"/>
                    </a:cubicBezTo>
                  </a:path>
                  <a:path w="36830" h="22305" stroke="0" extrusionOk="0">
                    <a:moveTo>
                      <a:pt x="0" y="6283"/>
                    </a:moveTo>
                    <a:cubicBezTo>
                      <a:pt x="4047" y="2258"/>
                      <a:pt x="9522" y="0"/>
                      <a:pt x="15230" y="0"/>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4524" name="Arc 128"/>
              <p:cNvSpPr>
                <a:spLocks/>
              </p:cNvSpPr>
              <p:nvPr/>
            </p:nvSpPr>
            <p:spPr bwMode="hidden">
              <a:xfrm flipH="1">
                <a:off x="3425" y="123"/>
                <a:ext cx="725" cy="903"/>
              </a:xfrm>
              <a:custGeom>
                <a:avLst/>
                <a:gdLst>
                  <a:gd name="T0" fmla="*/ 0 w 31881"/>
                  <a:gd name="T1" fmla="*/ 419 h 21600"/>
                  <a:gd name="T2" fmla="*/ 725 w 31881"/>
                  <a:gd name="T3" fmla="*/ 203 h 21600"/>
                  <a:gd name="T4" fmla="*/ 415 w 31881"/>
                  <a:gd name="T5" fmla="*/ 903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0"/>
                      <a:pt x="18231" y="0"/>
                    </a:cubicBezTo>
                    <a:cubicBezTo>
                      <a:pt x="23204" y="0"/>
                      <a:pt x="28026" y="1716"/>
                      <a:pt x="31881" y="4859"/>
                    </a:cubicBezTo>
                  </a:path>
                  <a:path w="31881" h="21600" stroke="0" extrusionOk="0">
                    <a:moveTo>
                      <a:pt x="-1" y="10015"/>
                    </a:moveTo>
                    <a:cubicBezTo>
                      <a:pt x="3963" y="3778"/>
                      <a:pt x="10840" y="0"/>
                      <a:pt x="18231" y="0"/>
                    </a:cubicBezTo>
                    <a:cubicBezTo>
                      <a:pt x="23204" y="0"/>
                      <a:pt x="28026" y="1716"/>
                      <a:pt x="31881" y="4859"/>
                    </a:cubicBezTo>
                    <a:lnTo>
                      <a:pt x="18231" y="21600"/>
                    </a:lnTo>
                    <a:lnTo>
                      <a:pt x="-1" y="10015"/>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4525" name="Arc 129"/>
              <p:cNvSpPr>
                <a:spLocks/>
              </p:cNvSpPr>
              <p:nvPr/>
            </p:nvSpPr>
            <p:spPr bwMode="hidden">
              <a:xfrm>
                <a:off x="4199" y="502"/>
                <a:ext cx="299" cy="904"/>
              </a:xfrm>
              <a:custGeom>
                <a:avLst/>
                <a:gdLst>
                  <a:gd name="T0" fmla="*/ 0 w 31146"/>
                  <a:gd name="T1" fmla="*/ 189 h 21600"/>
                  <a:gd name="T2" fmla="*/ 299 w 31146"/>
                  <a:gd name="T3" fmla="*/ 400 h 21600"/>
                  <a:gd name="T4" fmla="*/ 127 w 31146"/>
                  <a:gd name="T5" fmla="*/ 904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0"/>
                      <a:pt x="13212" y="0"/>
                    </a:cubicBezTo>
                    <a:cubicBezTo>
                      <a:pt x="20409" y="0"/>
                      <a:pt x="27134" y="3585"/>
                      <a:pt x="31145" y="9561"/>
                    </a:cubicBezTo>
                  </a:path>
                  <a:path w="31146" h="21600" stroke="0" extrusionOk="0">
                    <a:moveTo>
                      <a:pt x="-1" y="4511"/>
                    </a:moveTo>
                    <a:cubicBezTo>
                      <a:pt x="3783" y="1586"/>
                      <a:pt x="8429" y="0"/>
                      <a:pt x="13212" y="0"/>
                    </a:cubicBezTo>
                    <a:cubicBezTo>
                      <a:pt x="20409" y="0"/>
                      <a:pt x="27134" y="3585"/>
                      <a:pt x="31145" y="9561"/>
                    </a:cubicBezTo>
                    <a:lnTo>
                      <a:pt x="13212" y="21600"/>
                    </a:lnTo>
                    <a:lnTo>
                      <a:pt x="-1" y="451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4526" name="Freeform 130"/>
              <p:cNvSpPr>
                <a:spLocks/>
              </p:cNvSpPr>
              <p:nvPr/>
            </p:nvSpPr>
            <p:spPr bwMode="hidden">
              <a:xfrm flipH="1">
                <a:off x="3307" y="982"/>
                <a:ext cx="425" cy="597"/>
              </a:xfrm>
              <a:custGeom>
                <a:avLst/>
                <a:gdLst>
                  <a:gd name="T0" fmla="*/ 0 w 776"/>
                  <a:gd name="T1" fmla="*/ 16 h 2368"/>
                  <a:gd name="T2" fmla="*/ 131 w 776"/>
                  <a:gd name="T3" fmla="*/ 4 h 2368"/>
                  <a:gd name="T4" fmla="*/ 53 w 776"/>
                  <a:gd name="T5" fmla="*/ 40 h 2368"/>
                  <a:gd name="T6" fmla="*/ 184 w 776"/>
                  <a:gd name="T7" fmla="*/ 40 h 2368"/>
                  <a:gd name="T8" fmla="*/ 105 w 776"/>
                  <a:gd name="T9" fmla="*/ 77 h 2368"/>
                  <a:gd name="T10" fmla="*/ 210 w 776"/>
                  <a:gd name="T11" fmla="*/ 89 h 2368"/>
                  <a:gd name="T12" fmla="*/ 158 w 776"/>
                  <a:gd name="T13" fmla="*/ 113 h 2368"/>
                  <a:gd name="T14" fmla="*/ 263 w 776"/>
                  <a:gd name="T15" fmla="*/ 125 h 2368"/>
                  <a:gd name="T16" fmla="*/ 210 w 776"/>
                  <a:gd name="T17" fmla="*/ 149 h 2368"/>
                  <a:gd name="T18" fmla="*/ 289 w 776"/>
                  <a:gd name="T19" fmla="*/ 161 h 2368"/>
                  <a:gd name="T20" fmla="*/ 263 w 776"/>
                  <a:gd name="T21" fmla="*/ 186 h 2368"/>
                  <a:gd name="T22" fmla="*/ 315 w 776"/>
                  <a:gd name="T23" fmla="*/ 210 h 2368"/>
                  <a:gd name="T24" fmla="*/ 315 w 776"/>
                  <a:gd name="T25" fmla="*/ 234 h 2368"/>
                  <a:gd name="T26" fmla="*/ 368 w 776"/>
                  <a:gd name="T27" fmla="*/ 270 h 2368"/>
                  <a:gd name="T28" fmla="*/ 342 w 776"/>
                  <a:gd name="T29" fmla="*/ 307 h 2368"/>
                  <a:gd name="T30" fmla="*/ 394 w 776"/>
                  <a:gd name="T31" fmla="*/ 331 h 2368"/>
                  <a:gd name="T32" fmla="*/ 368 w 776"/>
                  <a:gd name="T33" fmla="*/ 367 h 2368"/>
                  <a:gd name="T34" fmla="*/ 394 w 776"/>
                  <a:gd name="T35" fmla="*/ 403 h 2368"/>
                  <a:gd name="T36" fmla="*/ 368 w 776"/>
                  <a:gd name="T37" fmla="*/ 428 h 2368"/>
                  <a:gd name="T38" fmla="*/ 421 w 776"/>
                  <a:gd name="T39" fmla="*/ 464 h 2368"/>
                  <a:gd name="T40" fmla="*/ 394 w 776"/>
                  <a:gd name="T41" fmla="*/ 500 h 2368"/>
                  <a:gd name="T42" fmla="*/ 421 w 776"/>
                  <a:gd name="T43" fmla="*/ 549 h 2368"/>
                  <a:gd name="T44" fmla="*/ 394 w 776"/>
                  <a:gd name="T45" fmla="*/ 561 h 2368"/>
                  <a:gd name="T46" fmla="*/ 421 w 776"/>
                  <a:gd name="T47" fmla="*/ 59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527" name="Freeform 131"/>
              <p:cNvSpPr>
                <a:spLocks/>
              </p:cNvSpPr>
              <p:nvPr/>
            </p:nvSpPr>
            <p:spPr bwMode="hidden">
              <a:xfrm flipH="1">
                <a:off x="3507" y="350"/>
                <a:ext cx="273" cy="598"/>
              </a:xfrm>
              <a:custGeom>
                <a:avLst/>
                <a:gdLst>
                  <a:gd name="T0" fmla="*/ 0 w 776"/>
                  <a:gd name="T1" fmla="*/ 16 h 2368"/>
                  <a:gd name="T2" fmla="*/ 84 w 776"/>
                  <a:gd name="T3" fmla="*/ 4 h 2368"/>
                  <a:gd name="T4" fmla="*/ 34 w 776"/>
                  <a:gd name="T5" fmla="*/ 40 h 2368"/>
                  <a:gd name="T6" fmla="*/ 118 w 776"/>
                  <a:gd name="T7" fmla="*/ 40 h 2368"/>
                  <a:gd name="T8" fmla="*/ 68 w 776"/>
                  <a:gd name="T9" fmla="*/ 77 h 2368"/>
                  <a:gd name="T10" fmla="*/ 135 w 776"/>
                  <a:gd name="T11" fmla="*/ 89 h 2368"/>
                  <a:gd name="T12" fmla="*/ 101 w 776"/>
                  <a:gd name="T13" fmla="*/ 113 h 2368"/>
                  <a:gd name="T14" fmla="*/ 169 w 776"/>
                  <a:gd name="T15" fmla="*/ 125 h 2368"/>
                  <a:gd name="T16" fmla="*/ 135 w 776"/>
                  <a:gd name="T17" fmla="*/ 150 h 2368"/>
                  <a:gd name="T18" fmla="*/ 186 w 776"/>
                  <a:gd name="T19" fmla="*/ 162 h 2368"/>
                  <a:gd name="T20" fmla="*/ 169 w 776"/>
                  <a:gd name="T21" fmla="*/ 186 h 2368"/>
                  <a:gd name="T22" fmla="*/ 203 w 776"/>
                  <a:gd name="T23" fmla="*/ 210 h 2368"/>
                  <a:gd name="T24" fmla="*/ 203 w 776"/>
                  <a:gd name="T25" fmla="*/ 234 h 2368"/>
                  <a:gd name="T26" fmla="*/ 236 w 776"/>
                  <a:gd name="T27" fmla="*/ 271 h 2368"/>
                  <a:gd name="T28" fmla="*/ 220 w 776"/>
                  <a:gd name="T29" fmla="*/ 307 h 2368"/>
                  <a:gd name="T30" fmla="*/ 253 w 776"/>
                  <a:gd name="T31" fmla="*/ 331 h 2368"/>
                  <a:gd name="T32" fmla="*/ 236 w 776"/>
                  <a:gd name="T33" fmla="*/ 368 h 2368"/>
                  <a:gd name="T34" fmla="*/ 253 w 776"/>
                  <a:gd name="T35" fmla="*/ 404 h 2368"/>
                  <a:gd name="T36" fmla="*/ 236 w 776"/>
                  <a:gd name="T37" fmla="*/ 428 h 2368"/>
                  <a:gd name="T38" fmla="*/ 270 w 776"/>
                  <a:gd name="T39" fmla="*/ 465 h 2368"/>
                  <a:gd name="T40" fmla="*/ 253 w 776"/>
                  <a:gd name="T41" fmla="*/ 501 h 2368"/>
                  <a:gd name="T42" fmla="*/ 270 w 776"/>
                  <a:gd name="T43" fmla="*/ 550 h 2368"/>
                  <a:gd name="T44" fmla="*/ 253 w 776"/>
                  <a:gd name="T45" fmla="*/ 562 h 2368"/>
                  <a:gd name="T46" fmla="*/ 270 w 776"/>
                  <a:gd name="T47" fmla="*/ 59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528" name="Freeform 132"/>
              <p:cNvSpPr>
                <a:spLocks/>
              </p:cNvSpPr>
              <p:nvPr/>
            </p:nvSpPr>
            <p:spPr bwMode="hidden">
              <a:xfrm flipH="1">
                <a:off x="3821" y="172"/>
                <a:ext cx="164" cy="597"/>
              </a:xfrm>
              <a:custGeom>
                <a:avLst/>
                <a:gdLst>
                  <a:gd name="T0" fmla="*/ 0 w 776"/>
                  <a:gd name="T1" fmla="*/ 16 h 2368"/>
                  <a:gd name="T2" fmla="*/ 51 w 776"/>
                  <a:gd name="T3" fmla="*/ 4 h 2368"/>
                  <a:gd name="T4" fmla="*/ 20 w 776"/>
                  <a:gd name="T5" fmla="*/ 40 h 2368"/>
                  <a:gd name="T6" fmla="*/ 71 w 776"/>
                  <a:gd name="T7" fmla="*/ 40 h 2368"/>
                  <a:gd name="T8" fmla="*/ 41 w 776"/>
                  <a:gd name="T9" fmla="*/ 77 h 2368"/>
                  <a:gd name="T10" fmla="*/ 81 w 776"/>
                  <a:gd name="T11" fmla="*/ 89 h 2368"/>
                  <a:gd name="T12" fmla="*/ 61 w 776"/>
                  <a:gd name="T13" fmla="*/ 113 h 2368"/>
                  <a:gd name="T14" fmla="*/ 101 w 776"/>
                  <a:gd name="T15" fmla="*/ 125 h 2368"/>
                  <a:gd name="T16" fmla="*/ 81 w 776"/>
                  <a:gd name="T17" fmla="*/ 149 h 2368"/>
                  <a:gd name="T18" fmla="*/ 112 w 776"/>
                  <a:gd name="T19" fmla="*/ 161 h 2368"/>
                  <a:gd name="T20" fmla="*/ 101 w 776"/>
                  <a:gd name="T21" fmla="*/ 186 h 2368"/>
                  <a:gd name="T22" fmla="*/ 122 w 776"/>
                  <a:gd name="T23" fmla="*/ 210 h 2368"/>
                  <a:gd name="T24" fmla="*/ 122 w 776"/>
                  <a:gd name="T25" fmla="*/ 234 h 2368"/>
                  <a:gd name="T26" fmla="*/ 142 w 776"/>
                  <a:gd name="T27" fmla="*/ 270 h 2368"/>
                  <a:gd name="T28" fmla="*/ 132 w 776"/>
                  <a:gd name="T29" fmla="*/ 307 h 2368"/>
                  <a:gd name="T30" fmla="*/ 152 w 776"/>
                  <a:gd name="T31" fmla="*/ 331 h 2368"/>
                  <a:gd name="T32" fmla="*/ 142 w 776"/>
                  <a:gd name="T33" fmla="*/ 367 h 2368"/>
                  <a:gd name="T34" fmla="*/ 152 w 776"/>
                  <a:gd name="T35" fmla="*/ 403 h 2368"/>
                  <a:gd name="T36" fmla="*/ 142 w 776"/>
                  <a:gd name="T37" fmla="*/ 428 h 2368"/>
                  <a:gd name="T38" fmla="*/ 162 w 776"/>
                  <a:gd name="T39" fmla="*/ 464 h 2368"/>
                  <a:gd name="T40" fmla="*/ 152 w 776"/>
                  <a:gd name="T41" fmla="*/ 500 h 2368"/>
                  <a:gd name="T42" fmla="*/ 162 w 776"/>
                  <a:gd name="T43" fmla="*/ 549 h 2368"/>
                  <a:gd name="T44" fmla="*/ 152 w 776"/>
                  <a:gd name="T45" fmla="*/ 561 h 2368"/>
                  <a:gd name="T46" fmla="*/ 162 w 776"/>
                  <a:gd name="T47" fmla="*/ 59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529" name="Freeform 133"/>
              <p:cNvSpPr>
                <a:spLocks/>
              </p:cNvSpPr>
              <p:nvPr/>
            </p:nvSpPr>
            <p:spPr bwMode="hidden">
              <a:xfrm>
                <a:off x="4841" y="894"/>
                <a:ext cx="395" cy="628"/>
              </a:xfrm>
              <a:custGeom>
                <a:avLst/>
                <a:gdLst>
                  <a:gd name="T0" fmla="*/ 0 w 776"/>
                  <a:gd name="T1" fmla="*/ 17 h 2368"/>
                  <a:gd name="T2" fmla="*/ 122 w 776"/>
                  <a:gd name="T3" fmla="*/ 4 h 2368"/>
                  <a:gd name="T4" fmla="*/ 49 w 776"/>
                  <a:gd name="T5" fmla="*/ 42 h 2368"/>
                  <a:gd name="T6" fmla="*/ 171 w 776"/>
                  <a:gd name="T7" fmla="*/ 42 h 2368"/>
                  <a:gd name="T8" fmla="*/ 98 w 776"/>
                  <a:gd name="T9" fmla="*/ 81 h 2368"/>
                  <a:gd name="T10" fmla="*/ 195 w 776"/>
                  <a:gd name="T11" fmla="*/ 93 h 2368"/>
                  <a:gd name="T12" fmla="*/ 147 w 776"/>
                  <a:gd name="T13" fmla="*/ 119 h 2368"/>
                  <a:gd name="T14" fmla="*/ 244 w 776"/>
                  <a:gd name="T15" fmla="*/ 132 h 2368"/>
                  <a:gd name="T16" fmla="*/ 195 w 776"/>
                  <a:gd name="T17" fmla="*/ 157 h 2368"/>
                  <a:gd name="T18" fmla="*/ 269 w 776"/>
                  <a:gd name="T19" fmla="*/ 170 h 2368"/>
                  <a:gd name="T20" fmla="*/ 244 w 776"/>
                  <a:gd name="T21" fmla="*/ 195 h 2368"/>
                  <a:gd name="T22" fmla="*/ 293 w 776"/>
                  <a:gd name="T23" fmla="*/ 221 h 2368"/>
                  <a:gd name="T24" fmla="*/ 293 w 776"/>
                  <a:gd name="T25" fmla="*/ 246 h 2368"/>
                  <a:gd name="T26" fmla="*/ 342 w 776"/>
                  <a:gd name="T27" fmla="*/ 284 h 2368"/>
                  <a:gd name="T28" fmla="*/ 318 w 776"/>
                  <a:gd name="T29" fmla="*/ 322 h 2368"/>
                  <a:gd name="T30" fmla="*/ 366 w 776"/>
                  <a:gd name="T31" fmla="*/ 348 h 2368"/>
                  <a:gd name="T32" fmla="*/ 342 w 776"/>
                  <a:gd name="T33" fmla="*/ 386 h 2368"/>
                  <a:gd name="T34" fmla="*/ 366 w 776"/>
                  <a:gd name="T35" fmla="*/ 424 h 2368"/>
                  <a:gd name="T36" fmla="*/ 342 w 776"/>
                  <a:gd name="T37" fmla="*/ 450 h 2368"/>
                  <a:gd name="T38" fmla="*/ 391 w 776"/>
                  <a:gd name="T39" fmla="*/ 488 h 2368"/>
                  <a:gd name="T40" fmla="*/ 366 w 776"/>
                  <a:gd name="T41" fmla="*/ 526 h 2368"/>
                  <a:gd name="T42" fmla="*/ 391 w 776"/>
                  <a:gd name="T43" fmla="*/ 577 h 2368"/>
                  <a:gd name="T44" fmla="*/ 366 w 776"/>
                  <a:gd name="T45" fmla="*/ 590 h 2368"/>
                  <a:gd name="T46" fmla="*/ 391 w 776"/>
                  <a:gd name="T47" fmla="*/ 62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530" name="Freeform 134"/>
              <p:cNvSpPr>
                <a:spLocks/>
              </p:cNvSpPr>
              <p:nvPr/>
            </p:nvSpPr>
            <p:spPr bwMode="hidden">
              <a:xfrm>
                <a:off x="4636" y="576"/>
                <a:ext cx="595" cy="419"/>
              </a:xfrm>
              <a:custGeom>
                <a:avLst/>
                <a:gdLst>
                  <a:gd name="T0" fmla="*/ 0 w 776"/>
                  <a:gd name="T1" fmla="*/ 11 h 2368"/>
                  <a:gd name="T2" fmla="*/ 184 w 776"/>
                  <a:gd name="T3" fmla="*/ 3 h 2368"/>
                  <a:gd name="T4" fmla="*/ 74 w 776"/>
                  <a:gd name="T5" fmla="*/ 28 h 2368"/>
                  <a:gd name="T6" fmla="*/ 258 w 776"/>
                  <a:gd name="T7" fmla="*/ 28 h 2368"/>
                  <a:gd name="T8" fmla="*/ 147 w 776"/>
                  <a:gd name="T9" fmla="*/ 54 h 2368"/>
                  <a:gd name="T10" fmla="*/ 294 w 776"/>
                  <a:gd name="T11" fmla="*/ 62 h 2368"/>
                  <a:gd name="T12" fmla="*/ 221 w 776"/>
                  <a:gd name="T13" fmla="*/ 79 h 2368"/>
                  <a:gd name="T14" fmla="*/ 368 w 776"/>
                  <a:gd name="T15" fmla="*/ 88 h 2368"/>
                  <a:gd name="T16" fmla="*/ 294 w 776"/>
                  <a:gd name="T17" fmla="*/ 105 h 2368"/>
                  <a:gd name="T18" fmla="*/ 405 w 776"/>
                  <a:gd name="T19" fmla="*/ 113 h 2368"/>
                  <a:gd name="T20" fmla="*/ 368 w 776"/>
                  <a:gd name="T21" fmla="*/ 130 h 2368"/>
                  <a:gd name="T22" fmla="*/ 442 w 776"/>
                  <a:gd name="T23" fmla="*/ 147 h 2368"/>
                  <a:gd name="T24" fmla="*/ 442 w 776"/>
                  <a:gd name="T25" fmla="*/ 164 h 2368"/>
                  <a:gd name="T26" fmla="*/ 515 w 776"/>
                  <a:gd name="T27" fmla="*/ 190 h 2368"/>
                  <a:gd name="T28" fmla="*/ 478 w 776"/>
                  <a:gd name="T29" fmla="*/ 215 h 2368"/>
                  <a:gd name="T30" fmla="*/ 552 w 776"/>
                  <a:gd name="T31" fmla="*/ 232 h 2368"/>
                  <a:gd name="T32" fmla="*/ 515 w 776"/>
                  <a:gd name="T33" fmla="*/ 258 h 2368"/>
                  <a:gd name="T34" fmla="*/ 552 w 776"/>
                  <a:gd name="T35" fmla="*/ 283 h 2368"/>
                  <a:gd name="T36" fmla="*/ 515 w 776"/>
                  <a:gd name="T37" fmla="*/ 300 h 2368"/>
                  <a:gd name="T38" fmla="*/ 589 w 776"/>
                  <a:gd name="T39" fmla="*/ 326 h 2368"/>
                  <a:gd name="T40" fmla="*/ 552 w 776"/>
                  <a:gd name="T41" fmla="*/ 351 h 2368"/>
                  <a:gd name="T42" fmla="*/ 589 w 776"/>
                  <a:gd name="T43" fmla="*/ 385 h 2368"/>
                  <a:gd name="T44" fmla="*/ 552 w 776"/>
                  <a:gd name="T45" fmla="*/ 394 h 2368"/>
                  <a:gd name="T46" fmla="*/ 589 w 776"/>
                  <a:gd name="T47" fmla="*/ 41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531" name="Freeform 135"/>
              <p:cNvSpPr>
                <a:spLocks/>
              </p:cNvSpPr>
              <p:nvPr/>
            </p:nvSpPr>
            <p:spPr bwMode="hidden">
              <a:xfrm>
                <a:off x="4658" y="132"/>
                <a:ext cx="260" cy="562"/>
              </a:xfrm>
              <a:custGeom>
                <a:avLst/>
                <a:gdLst>
                  <a:gd name="T0" fmla="*/ 0 w 776"/>
                  <a:gd name="T1" fmla="*/ 15 h 2368"/>
                  <a:gd name="T2" fmla="*/ 80 w 776"/>
                  <a:gd name="T3" fmla="*/ 4 h 2368"/>
                  <a:gd name="T4" fmla="*/ 32 w 776"/>
                  <a:gd name="T5" fmla="*/ 38 h 2368"/>
                  <a:gd name="T6" fmla="*/ 113 w 776"/>
                  <a:gd name="T7" fmla="*/ 38 h 2368"/>
                  <a:gd name="T8" fmla="*/ 64 w 776"/>
                  <a:gd name="T9" fmla="*/ 72 h 2368"/>
                  <a:gd name="T10" fmla="*/ 129 w 776"/>
                  <a:gd name="T11" fmla="*/ 84 h 2368"/>
                  <a:gd name="T12" fmla="*/ 96 w 776"/>
                  <a:gd name="T13" fmla="*/ 106 h 2368"/>
                  <a:gd name="T14" fmla="*/ 161 w 776"/>
                  <a:gd name="T15" fmla="*/ 118 h 2368"/>
                  <a:gd name="T16" fmla="*/ 129 w 776"/>
                  <a:gd name="T17" fmla="*/ 141 h 2368"/>
                  <a:gd name="T18" fmla="*/ 177 w 776"/>
                  <a:gd name="T19" fmla="*/ 152 h 2368"/>
                  <a:gd name="T20" fmla="*/ 161 w 776"/>
                  <a:gd name="T21" fmla="*/ 175 h 2368"/>
                  <a:gd name="T22" fmla="*/ 193 w 776"/>
                  <a:gd name="T23" fmla="*/ 197 h 2368"/>
                  <a:gd name="T24" fmla="*/ 193 w 776"/>
                  <a:gd name="T25" fmla="*/ 220 h 2368"/>
                  <a:gd name="T26" fmla="*/ 225 w 776"/>
                  <a:gd name="T27" fmla="*/ 254 h 2368"/>
                  <a:gd name="T28" fmla="*/ 209 w 776"/>
                  <a:gd name="T29" fmla="*/ 289 h 2368"/>
                  <a:gd name="T30" fmla="*/ 241 w 776"/>
                  <a:gd name="T31" fmla="*/ 311 h 2368"/>
                  <a:gd name="T32" fmla="*/ 225 w 776"/>
                  <a:gd name="T33" fmla="*/ 346 h 2368"/>
                  <a:gd name="T34" fmla="*/ 241 w 776"/>
                  <a:gd name="T35" fmla="*/ 380 h 2368"/>
                  <a:gd name="T36" fmla="*/ 225 w 776"/>
                  <a:gd name="T37" fmla="*/ 403 h 2368"/>
                  <a:gd name="T38" fmla="*/ 257 w 776"/>
                  <a:gd name="T39" fmla="*/ 437 h 2368"/>
                  <a:gd name="T40" fmla="*/ 241 w 776"/>
                  <a:gd name="T41" fmla="*/ 471 h 2368"/>
                  <a:gd name="T42" fmla="*/ 257 w 776"/>
                  <a:gd name="T43" fmla="*/ 516 h 2368"/>
                  <a:gd name="T44" fmla="*/ 241 w 776"/>
                  <a:gd name="T45" fmla="*/ 528 h 2368"/>
                  <a:gd name="T46" fmla="*/ 257 w 776"/>
                  <a:gd name="T47" fmla="*/ 562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532" name="Freeform 136"/>
              <p:cNvSpPr>
                <a:spLocks/>
              </p:cNvSpPr>
              <p:nvPr/>
            </p:nvSpPr>
            <p:spPr bwMode="hidden">
              <a:xfrm rot="-1346631">
                <a:off x="4401" y="599"/>
                <a:ext cx="174" cy="329"/>
              </a:xfrm>
              <a:custGeom>
                <a:avLst/>
                <a:gdLst>
                  <a:gd name="T0" fmla="*/ 0 w 776"/>
                  <a:gd name="T1" fmla="*/ 9 h 2368"/>
                  <a:gd name="T2" fmla="*/ 54 w 776"/>
                  <a:gd name="T3" fmla="*/ 2 h 2368"/>
                  <a:gd name="T4" fmla="*/ 22 w 776"/>
                  <a:gd name="T5" fmla="*/ 22 h 2368"/>
                  <a:gd name="T6" fmla="*/ 75 w 776"/>
                  <a:gd name="T7" fmla="*/ 22 h 2368"/>
                  <a:gd name="T8" fmla="*/ 43 w 776"/>
                  <a:gd name="T9" fmla="*/ 42 h 2368"/>
                  <a:gd name="T10" fmla="*/ 86 w 776"/>
                  <a:gd name="T11" fmla="*/ 49 h 2368"/>
                  <a:gd name="T12" fmla="*/ 65 w 776"/>
                  <a:gd name="T13" fmla="*/ 62 h 2368"/>
                  <a:gd name="T14" fmla="*/ 108 w 776"/>
                  <a:gd name="T15" fmla="*/ 69 h 2368"/>
                  <a:gd name="T16" fmla="*/ 86 w 776"/>
                  <a:gd name="T17" fmla="*/ 82 h 2368"/>
                  <a:gd name="T18" fmla="*/ 118 w 776"/>
                  <a:gd name="T19" fmla="*/ 89 h 2368"/>
                  <a:gd name="T20" fmla="*/ 108 w 776"/>
                  <a:gd name="T21" fmla="*/ 102 h 2368"/>
                  <a:gd name="T22" fmla="*/ 129 w 776"/>
                  <a:gd name="T23" fmla="*/ 116 h 2368"/>
                  <a:gd name="T24" fmla="*/ 129 w 776"/>
                  <a:gd name="T25" fmla="*/ 129 h 2368"/>
                  <a:gd name="T26" fmla="*/ 151 w 776"/>
                  <a:gd name="T27" fmla="*/ 149 h 2368"/>
                  <a:gd name="T28" fmla="*/ 140 w 776"/>
                  <a:gd name="T29" fmla="*/ 169 h 2368"/>
                  <a:gd name="T30" fmla="*/ 161 w 776"/>
                  <a:gd name="T31" fmla="*/ 182 h 2368"/>
                  <a:gd name="T32" fmla="*/ 151 w 776"/>
                  <a:gd name="T33" fmla="*/ 202 h 2368"/>
                  <a:gd name="T34" fmla="*/ 161 w 776"/>
                  <a:gd name="T35" fmla="*/ 222 h 2368"/>
                  <a:gd name="T36" fmla="*/ 151 w 776"/>
                  <a:gd name="T37" fmla="*/ 236 h 2368"/>
                  <a:gd name="T38" fmla="*/ 172 w 776"/>
                  <a:gd name="T39" fmla="*/ 256 h 2368"/>
                  <a:gd name="T40" fmla="*/ 161 w 776"/>
                  <a:gd name="T41" fmla="*/ 276 h 2368"/>
                  <a:gd name="T42" fmla="*/ 172 w 776"/>
                  <a:gd name="T43" fmla="*/ 302 h 2368"/>
                  <a:gd name="T44" fmla="*/ 161 w 776"/>
                  <a:gd name="T45" fmla="*/ 309 h 2368"/>
                  <a:gd name="T46" fmla="*/ 172 w 776"/>
                  <a:gd name="T47" fmla="*/ 32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533" name="Freeform 137"/>
              <p:cNvSpPr>
                <a:spLocks/>
              </p:cNvSpPr>
              <p:nvPr/>
            </p:nvSpPr>
            <p:spPr bwMode="hidden">
              <a:xfrm rot="1346631" flipH="1">
                <a:off x="3783" y="590"/>
                <a:ext cx="173" cy="329"/>
              </a:xfrm>
              <a:custGeom>
                <a:avLst/>
                <a:gdLst>
                  <a:gd name="T0" fmla="*/ 0 w 776"/>
                  <a:gd name="T1" fmla="*/ 9 h 2368"/>
                  <a:gd name="T2" fmla="*/ 54 w 776"/>
                  <a:gd name="T3" fmla="*/ 2 h 2368"/>
                  <a:gd name="T4" fmla="*/ 21 w 776"/>
                  <a:gd name="T5" fmla="*/ 22 h 2368"/>
                  <a:gd name="T6" fmla="*/ 75 w 776"/>
                  <a:gd name="T7" fmla="*/ 22 h 2368"/>
                  <a:gd name="T8" fmla="*/ 43 w 776"/>
                  <a:gd name="T9" fmla="*/ 42 h 2368"/>
                  <a:gd name="T10" fmla="*/ 86 w 776"/>
                  <a:gd name="T11" fmla="*/ 49 h 2368"/>
                  <a:gd name="T12" fmla="*/ 64 w 776"/>
                  <a:gd name="T13" fmla="*/ 62 h 2368"/>
                  <a:gd name="T14" fmla="*/ 107 w 776"/>
                  <a:gd name="T15" fmla="*/ 69 h 2368"/>
                  <a:gd name="T16" fmla="*/ 86 w 776"/>
                  <a:gd name="T17" fmla="*/ 82 h 2368"/>
                  <a:gd name="T18" fmla="*/ 118 w 776"/>
                  <a:gd name="T19" fmla="*/ 89 h 2368"/>
                  <a:gd name="T20" fmla="*/ 107 w 776"/>
                  <a:gd name="T21" fmla="*/ 102 h 2368"/>
                  <a:gd name="T22" fmla="*/ 128 w 776"/>
                  <a:gd name="T23" fmla="*/ 116 h 2368"/>
                  <a:gd name="T24" fmla="*/ 128 w 776"/>
                  <a:gd name="T25" fmla="*/ 129 h 2368"/>
                  <a:gd name="T26" fmla="*/ 150 w 776"/>
                  <a:gd name="T27" fmla="*/ 149 h 2368"/>
                  <a:gd name="T28" fmla="*/ 139 w 776"/>
                  <a:gd name="T29" fmla="*/ 169 h 2368"/>
                  <a:gd name="T30" fmla="*/ 161 w 776"/>
                  <a:gd name="T31" fmla="*/ 182 h 2368"/>
                  <a:gd name="T32" fmla="*/ 150 w 776"/>
                  <a:gd name="T33" fmla="*/ 202 h 2368"/>
                  <a:gd name="T34" fmla="*/ 161 w 776"/>
                  <a:gd name="T35" fmla="*/ 222 h 2368"/>
                  <a:gd name="T36" fmla="*/ 150 w 776"/>
                  <a:gd name="T37" fmla="*/ 236 h 2368"/>
                  <a:gd name="T38" fmla="*/ 171 w 776"/>
                  <a:gd name="T39" fmla="*/ 256 h 2368"/>
                  <a:gd name="T40" fmla="*/ 161 w 776"/>
                  <a:gd name="T41" fmla="*/ 276 h 2368"/>
                  <a:gd name="T42" fmla="*/ 171 w 776"/>
                  <a:gd name="T43" fmla="*/ 302 h 2368"/>
                  <a:gd name="T44" fmla="*/ 161 w 776"/>
                  <a:gd name="T45" fmla="*/ 309 h 2368"/>
                  <a:gd name="T46" fmla="*/ 171 w 776"/>
                  <a:gd name="T47" fmla="*/ 32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grpSp>
        <p:nvGrpSpPr>
          <p:cNvPr id="50314" name="Group 138"/>
          <p:cNvGrpSpPr>
            <a:grpSpLocks/>
          </p:cNvGrpSpPr>
          <p:nvPr/>
        </p:nvGrpSpPr>
        <p:grpSpPr bwMode="auto">
          <a:xfrm>
            <a:off x="1752600" y="228600"/>
            <a:ext cx="1447800" cy="1371600"/>
            <a:chOff x="3115" y="0"/>
            <a:chExt cx="2170" cy="2486"/>
          </a:xfrm>
        </p:grpSpPr>
        <p:grpSp>
          <p:nvGrpSpPr>
            <p:cNvPr id="4372" name="Group 139"/>
            <p:cNvGrpSpPr>
              <a:grpSpLocks/>
            </p:cNvGrpSpPr>
            <p:nvPr/>
          </p:nvGrpSpPr>
          <p:grpSpPr bwMode="auto">
            <a:xfrm>
              <a:off x="4080" y="1910"/>
              <a:ext cx="768" cy="576"/>
              <a:chOff x="0" y="0"/>
              <a:chExt cx="768" cy="576"/>
            </a:xfrm>
          </p:grpSpPr>
          <p:sp>
            <p:nvSpPr>
              <p:cNvPr id="4504" name="Oval 140"/>
              <p:cNvSpPr>
                <a:spLocks noChangeArrowheads="1"/>
              </p:cNvSpPr>
              <p:nvPr/>
            </p:nvSpPr>
            <p:spPr bwMode="hidden">
              <a:xfrm>
                <a:off x="0" y="0"/>
                <a:ext cx="768" cy="576"/>
              </a:xfrm>
              <a:prstGeom prst="ellipse">
                <a:avLst/>
              </a:prstGeom>
              <a:gradFill rotWithShape="1">
                <a:gsLst>
                  <a:gs pos="0">
                    <a:srgbClr val="760076"/>
                  </a:gs>
                  <a:gs pos="100000">
                    <a:srgbClr val="FF00FF"/>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sp>
            <p:nvSpPr>
              <p:cNvPr id="4505" name="Oval 141"/>
              <p:cNvSpPr>
                <a:spLocks noChangeArrowheads="1"/>
              </p:cNvSpPr>
              <p:nvPr/>
            </p:nvSpPr>
            <p:spPr bwMode="hidden">
              <a:xfrm>
                <a:off x="276" y="252"/>
                <a:ext cx="185" cy="108"/>
              </a:xfrm>
              <a:prstGeom prst="ellipse">
                <a:avLst/>
              </a:prstGeom>
              <a:gradFill rotWithShape="0">
                <a:gsLst>
                  <a:gs pos="0">
                    <a:srgbClr val="BBE0E3"/>
                  </a:gs>
                  <a:gs pos="100000">
                    <a:srgbClr val="808080"/>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grpSp>
        <p:grpSp>
          <p:nvGrpSpPr>
            <p:cNvPr id="4373" name="Group 142"/>
            <p:cNvGrpSpPr>
              <a:grpSpLocks/>
            </p:cNvGrpSpPr>
            <p:nvPr/>
          </p:nvGrpSpPr>
          <p:grpSpPr bwMode="auto">
            <a:xfrm>
              <a:off x="4257" y="1103"/>
              <a:ext cx="768" cy="576"/>
              <a:chOff x="0" y="0"/>
              <a:chExt cx="768" cy="576"/>
            </a:xfrm>
          </p:grpSpPr>
          <p:sp>
            <p:nvSpPr>
              <p:cNvPr id="4502" name="Oval 143"/>
              <p:cNvSpPr>
                <a:spLocks noChangeArrowheads="1"/>
              </p:cNvSpPr>
              <p:nvPr/>
            </p:nvSpPr>
            <p:spPr bwMode="hidden">
              <a:xfrm>
                <a:off x="0" y="0"/>
                <a:ext cx="768" cy="576"/>
              </a:xfrm>
              <a:prstGeom prst="ellipse">
                <a:avLst/>
              </a:prstGeom>
              <a:gradFill rotWithShape="0">
                <a:gsLst>
                  <a:gs pos="0">
                    <a:srgbClr val="FFFFFF"/>
                  </a:gs>
                  <a:gs pos="100000">
                    <a:srgbClr val="00FF00"/>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sp>
            <p:nvSpPr>
              <p:cNvPr id="4503" name="Oval 144"/>
              <p:cNvSpPr>
                <a:spLocks noChangeArrowheads="1"/>
              </p:cNvSpPr>
              <p:nvPr/>
            </p:nvSpPr>
            <p:spPr bwMode="hidden">
              <a:xfrm>
                <a:off x="276" y="252"/>
                <a:ext cx="185" cy="108"/>
              </a:xfrm>
              <a:prstGeom prst="ellipse">
                <a:avLst/>
              </a:prstGeom>
              <a:gradFill rotWithShape="0">
                <a:gsLst>
                  <a:gs pos="0">
                    <a:srgbClr val="BBE0E3"/>
                  </a:gs>
                  <a:gs pos="100000">
                    <a:srgbClr val="808080"/>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grpSp>
        <p:grpSp>
          <p:nvGrpSpPr>
            <p:cNvPr id="4374" name="Group 145"/>
            <p:cNvGrpSpPr>
              <a:grpSpLocks/>
            </p:cNvGrpSpPr>
            <p:nvPr/>
          </p:nvGrpSpPr>
          <p:grpSpPr bwMode="auto">
            <a:xfrm>
              <a:off x="3134" y="0"/>
              <a:ext cx="768" cy="576"/>
              <a:chOff x="0" y="0"/>
              <a:chExt cx="768" cy="576"/>
            </a:xfrm>
          </p:grpSpPr>
          <p:sp>
            <p:nvSpPr>
              <p:cNvPr id="4500" name="Oval 146"/>
              <p:cNvSpPr>
                <a:spLocks noChangeArrowheads="1"/>
              </p:cNvSpPr>
              <p:nvPr/>
            </p:nvSpPr>
            <p:spPr bwMode="hidden">
              <a:xfrm>
                <a:off x="0" y="0"/>
                <a:ext cx="768" cy="576"/>
              </a:xfrm>
              <a:prstGeom prst="ellipse">
                <a:avLst/>
              </a:prstGeom>
              <a:gradFill rotWithShape="0">
                <a:gsLst>
                  <a:gs pos="0">
                    <a:srgbClr val="FFFFFF"/>
                  </a:gs>
                  <a:gs pos="100000">
                    <a:srgbClr val="0000FF"/>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sp>
            <p:nvSpPr>
              <p:cNvPr id="4501" name="Oval 147"/>
              <p:cNvSpPr>
                <a:spLocks noChangeArrowheads="1"/>
              </p:cNvSpPr>
              <p:nvPr/>
            </p:nvSpPr>
            <p:spPr bwMode="hidden">
              <a:xfrm>
                <a:off x="276" y="252"/>
                <a:ext cx="185" cy="108"/>
              </a:xfrm>
              <a:prstGeom prst="ellipse">
                <a:avLst/>
              </a:prstGeom>
              <a:gradFill rotWithShape="0">
                <a:gsLst>
                  <a:gs pos="0">
                    <a:srgbClr val="BBE0E3"/>
                  </a:gs>
                  <a:gs pos="100000">
                    <a:srgbClr val="808080"/>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grpSp>
        <p:grpSp>
          <p:nvGrpSpPr>
            <p:cNvPr id="4375" name="Group 148"/>
            <p:cNvGrpSpPr>
              <a:grpSpLocks/>
            </p:cNvGrpSpPr>
            <p:nvPr/>
          </p:nvGrpSpPr>
          <p:grpSpPr bwMode="auto">
            <a:xfrm>
              <a:off x="3115" y="0"/>
              <a:ext cx="2170" cy="1702"/>
              <a:chOff x="3115" y="0"/>
              <a:chExt cx="2170" cy="1702"/>
            </a:xfrm>
          </p:grpSpPr>
          <p:grpSp>
            <p:nvGrpSpPr>
              <p:cNvPr id="4376" name="Group 149"/>
              <p:cNvGrpSpPr>
                <a:grpSpLocks/>
              </p:cNvGrpSpPr>
              <p:nvPr/>
            </p:nvGrpSpPr>
            <p:grpSpPr bwMode="auto">
              <a:xfrm>
                <a:off x="3640" y="308"/>
                <a:ext cx="1145" cy="844"/>
                <a:chOff x="1265" y="814"/>
                <a:chExt cx="2919" cy="2151"/>
              </a:xfrm>
            </p:grpSpPr>
            <p:sp>
              <p:nvSpPr>
                <p:cNvPr id="4498" name="Oval 150"/>
                <p:cNvSpPr>
                  <a:spLocks noChangeArrowheads="1"/>
                </p:cNvSpPr>
                <p:nvPr/>
              </p:nvSpPr>
              <p:spPr bwMode="hidden">
                <a:xfrm>
                  <a:off x="1265" y="814"/>
                  <a:ext cx="2919" cy="2151"/>
                </a:xfrm>
                <a:prstGeom prst="ellipse">
                  <a:avLst/>
                </a:prstGeom>
                <a:gradFill rotWithShape="0">
                  <a:gsLst>
                    <a:gs pos="0">
                      <a:srgbClr val="808080"/>
                    </a:gs>
                    <a:gs pos="100000">
                      <a:srgbClr val="FFFFFF"/>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sp>
              <p:nvSpPr>
                <p:cNvPr id="4499" name="Oval 151"/>
                <p:cNvSpPr>
                  <a:spLocks noChangeArrowheads="1"/>
                </p:cNvSpPr>
                <p:nvPr/>
              </p:nvSpPr>
              <p:spPr bwMode="hidden">
                <a:xfrm>
                  <a:off x="2380" y="1601"/>
                  <a:ext cx="579" cy="406"/>
                </a:xfrm>
                <a:prstGeom prst="ellipse">
                  <a:avLst/>
                </a:prstGeom>
                <a:gradFill rotWithShape="0">
                  <a:gsLst>
                    <a:gs pos="0">
                      <a:srgbClr val="333399"/>
                    </a:gs>
                    <a:gs pos="100000">
                      <a:srgbClr val="808080"/>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grpSp>
          <p:grpSp>
            <p:nvGrpSpPr>
              <p:cNvPr id="4377" name="Group 152"/>
              <p:cNvGrpSpPr>
                <a:grpSpLocks/>
              </p:cNvGrpSpPr>
              <p:nvPr/>
            </p:nvGrpSpPr>
            <p:grpSpPr bwMode="auto">
              <a:xfrm>
                <a:off x="3115" y="0"/>
                <a:ext cx="2145" cy="1702"/>
                <a:chOff x="3115" y="0"/>
                <a:chExt cx="2145" cy="1702"/>
              </a:xfrm>
            </p:grpSpPr>
            <p:grpSp>
              <p:nvGrpSpPr>
                <p:cNvPr id="4400" name="Group 153"/>
                <p:cNvGrpSpPr>
                  <a:grpSpLocks/>
                </p:cNvGrpSpPr>
                <p:nvPr/>
              </p:nvGrpSpPr>
              <p:grpSpPr bwMode="auto">
                <a:xfrm>
                  <a:off x="4505" y="589"/>
                  <a:ext cx="493" cy="912"/>
                  <a:chOff x="3471" y="1530"/>
                  <a:chExt cx="1258" cy="2327"/>
                </a:xfrm>
              </p:grpSpPr>
              <p:sp>
                <p:nvSpPr>
                  <p:cNvPr id="4496" name="Freeform 154"/>
                  <p:cNvSpPr>
                    <a:spLocks/>
                  </p:cNvSpPr>
                  <p:nvPr/>
                </p:nvSpPr>
                <p:spPr bwMode="hidden">
                  <a:xfrm rot="2711884">
                    <a:off x="2765" y="2236"/>
                    <a:ext cx="1724" cy="312"/>
                  </a:xfrm>
                  <a:custGeom>
                    <a:avLst/>
                    <a:gdLst>
                      <a:gd name="T0" fmla="*/ 0 w 2736"/>
                      <a:gd name="T1" fmla="*/ 312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497" name="Freeform 155"/>
                  <p:cNvSpPr>
                    <a:spLocks/>
                  </p:cNvSpPr>
                  <p:nvPr/>
                </p:nvSpPr>
                <p:spPr bwMode="hidden">
                  <a:xfrm rot="2711884">
                    <a:off x="4021" y="3150"/>
                    <a:ext cx="925" cy="490"/>
                  </a:xfrm>
                  <a:custGeom>
                    <a:avLst/>
                    <a:gdLst>
                      <a:gd name="T0" fmla="*/ 3 w 1769"/>
                      <a:gd name="T1" fmla="*/ 5 h 791"/>
                      <a:gd name="T2" fmla="*/ 254 w 1769"/>
                      <a:gd name="T3" fmla="*/ 35 h 791"/>
                      <a:gd name="T4" fmla="*/ 605 w 1769"/>
                      <a:gd name="T5" fmla="*/ 124 h 791"/>
                      <a:gd name="T6" fmla="*/ 842 w 1769"/>
                      <a:gd name="T7" fmla="*/ 268 h 791"/>
                      <a:gd name="T8" fmla="*/ 918 w 1769"/>
                      <a:gd name="T9" fmla="*/ 377 h 791"/>
                      <a:gd name="T10" fmla="*/ 883 w 1769"/>
                      <a:gd name="T11" fmla="*/ 488 h 791"/>
                      <a:gd name="T12" fmla="*/ 831 w 1769"/>
                      <a:gd name="T13" fmla="*/ 392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401" name="Group 156"/>
                <p:cNvGrpSpPr>
                  <a:grpSpLocks/>
                </p:cNvGrpSpPr>
                <p:nvPr/>
              </p:nvGrpSpPr>
              <p:grpSpPr bwMode="auto">
                <a:xfrm>
                  <a:off x="4267" y="781"/>
                  <a:ext cx="966" cy="522"/>
                  <a:chOff x="2864" y="2019"/>
                  <a:chExt cx="2463" cy="1332"/>
                </a:xfrm>
              </p:grpSpPr>
              <p:sp>
                <p:nvSpPr>
                  <p:cNvPr id="4494" name="Freeform 157"/>
                  <p:cNvSpPr>
                    <a:spLocks/>
                  </p:cNvSpPr>
                  <p:nvPr/>
                </p:nvSpPr>
                <p:spPr bwMode="hidden">
                  <a:xfrm rot="2104081">
                    <a:off x="2864" y="2019"/>
                    <a:ext cx="1814" cy="347"/>
                  </a:xfrm>
                  <a:custGeom>
                    <a:avLst/>
                    <a:gdLst>
                      <a:gd name="T0" fmla="*/ 0 w 2736"/>
                      <a:gd name="T1" fmla="*/ 347 h 504"/>
                      <a:gd name="T2" fmla="*/ 573 w 2736"/>
                      <a:gd name="T3" fmla="*/ 116 h 504"/>
                      <a:gd name="T4" fmla="*/ 1178 w 2736"/>
                      <a:gd name="T5" fmla="*/ 17 h 504"/>
                      <a:gd name="T6" fmla="*/ 1814 w 2736"/>
                      <a:gd name="T7" fmla="*/ 17 h 504"/>
                      <a:gd name="T8" fmla="*/ 1803 w 2736"/>
                      <a:gd name="T9" fmla="*/ 71 h 504"/>
                      <a:gd name="T10" fmla="*/ 1170 w 2736"/>
                      <a:gd name="T11" fmla="*/ 71 h 504"/>
                      <a:gd name="T12" fmla="*/ 434 w 2736"/>
                      <a:gd name="T13" fmla="*/ 201 h 504"/>
                      <a:gd name="T14" fmla="*/ 0 w 2736"/>
                      <a:gd name="T15" fmla="*/ 3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495" name="Freeform 158"/>
                  <p:cNvSpPr>
                    <a:spLocks/>
                  </p:cNvSpPr>
                  <p:nvPr/>
                </p:nvSpPr>
                <p:spPr bwMode="hidden">
                  <a:xfrm rot="2104081">
                    <a:off x="4353" y="2806"/>
                    <a:ext cx="974" cy="545"/>
                  </a:xfrm>
                  <a:custGeom>
                    <a:avLst/>
                    <a:gdLst>
                      <a:gd name="T0" fmla="*/ 3 w 1769"/>
                      <a:gd name="T1" fmla="*/ 6 h 791"/>
                      <a:gd name="T2" fmla="*/ 267 w 1769"/>
                      <a:gd name="T3" fmla="*/ 39 h 791"/>
                      <a:gd name="T4" fmla="*/ 637 w 1769"/>
                      <a:gd name="T5" fmla="*/ 138 h 791"/>
                      <a:gd name="T6" fmla="*/ 887 w 1769"/>
                      <a:gd name="T7" fmla="*/ 298 h 791"/>
                      <a:gd name="T8" fmla="*/ 967 w 1769"/>
                      <a:gd name="T9" fmla="*/ 420 h 791"/>
                      <a:gd name="T10" fmla="*/ 930 w 1769"/>
                      <a:gd name="T11" fmla="*/ 542 h 791"/>
                      <a:gd name="T12" fmla="*/ 875 w 1769"/>
                      <a:gd name="T13" fmla="*/ 435 h 791"/>
                      <a:gd name="T14" fmla="*/ 765 w 1769"/>
                      <a:gd name="T15" fmla="*/ 313 h 791"/>
                      <a:gd name="T16" fmla="*/ 611 w 1769"/>
                      <a:gd name="T17" fmla="*/ 204 h 791"/>
                      <a:gd name="T18" fmla="*/ 320 w 1769"/>
                      <a:gd name="T19" fmla="*/ 105 h 791"/>
                      <a:gd name="T20" fmla="*/ 0 w 1769"/>
                      <a:gd name="T21" fmla="*/ 52 h 791"/>
                      <a:gd name="T22" fmla="*/ 3 w 1769"/>
                      <a:gd name="T23" fmla="*/ 6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402" name="Group 159"/>
                <p:cNvGrpSpPr>
                  <a:grpSpLocks/>
                </p:cNvGrpSpPr>
                <p:nvPr/>
              </p:nvGrpSpPr>
              <p:grpSpPr bwMode="auto">
                <a:xfrm>
                  <a:off x="4280" y="707"/>
                  <a:ext cx="971" cy="417"/>
                  <a:chOff x="2897" y="1832"/>
                  <a:chExt cx="2477" cy="1064"/>
                </a:xfrm>
              </p:grpSpPr>
              <p:sp>
                <p:nvSpPr>
                  <p:cNvPr id="4492" name="Freeform 160"/>
                  <p:cNvSpPr>
                    <a:spLocks/>
                  </p:cNvSpPr>
                  <p:nvPr/>
                </p:nvSpPr>
                <p:spPr bwMode="hidden">
                  <a:xfrm rot="1582915">
                    <a:off x="2897" y="1832"/>
                    <a:ext cx="1736" cy="304"/>
                  </a:xfrm>
                  <a:custGeom>
                    <a:avLst/>
                    <a:gdLst>
                      <a:gd name="T0" fmla="*/ 0 w 2736"/>
                      <a:gd name="T1" fmla="*/ 304 h 504"/>
                      <a:gd name="T2" fmla="*/ 548 w 2736"/>
                      <a:gd name="T3" fmla="*/ 101 h 504"/>
                      <a:gd name="T4" fmla="*/ 1127 w 2736"/>
                      <a:gd name="T5" fmla="*/ 14 h 504"/>
                      <a:gd name="T6" fmla="*/ 1736 w 2736"/>
                      <a:gd name="T7" fmla="*/ 14 h 504"/>
                      <a:gd name="T8" fmla="*/ 1726 w 2736"/>
                      <a:gd name="T9" fmla="*/ 62 h 504"/>
                      <a:gd name="T10" fmla="*/ 1119 w 2736"/>
                      <a:gd name="T11" fmla="*/ 62 h 504"/>
                      <a:gd name="T12" fmla="*/ 415 w 2736"/>
                      <a:gd name="T13" fmla="*/ 176 h 504"/>
                      <a:gd name="T14" fmla="*/ 0 w 2736"/>
                      <a:gd name="T15" fmla="*/ 3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493" name="Freeform 161"/>
                  <p:cNvSpPr>
                    <a:spLocks/>
                  </p:cNvSpPr>
                  <p:nvPr/>
                </p:nvSpPr>
                <p:spPr bwMode="hidden">
                  <a:xfrm rot="1582915">
                    <a:off x="4442" y="2420"/>
                    <a:ext cx="932" cy="476"/>
                  </a:xfrm>
                  <a:custGeom>
                    <a:avLst/>
                    <a:gdLst>
                      <a:gd name="T0" fmla="*/ 3 w 1769"/>
                      <a:gd name="T1" fmla="*/ 5 h 791"/>
                      <a:gd name="T2" fmla="*/ 256 w 1769"/>
                      <a:gd name="T3" fmla="*/ 34 h 791"/>
                      <a:gd name="T4" fmla="*/ 610 w 1769"/>
                      <a:gd name="T5" fmla="*/ 120 h 791"/>
                      <a:gd name="T6" fmla="*/ 849 w 1769"/>
                      <a:gd name="T7" fmla="*/ 260 h 791"/>
                      <a:gd name="T8" fmla="*/ 925 w 1769"/>
                      <a:gd name="T9" fmla="*/ 366 h 791"/>
                      <a:gd name="T10" fmla="*/ 890 w 1769"/>
                      <a:gd name="T11" fmla="*/ 474 h 791"/>
                      <a:gd name="T12" fmla="*/ 837 w 1769"/>
                      <a:gd name="T13" fmla="*/ 380 h 791"/>
                      <a:gd name="T14" fmla="*/ 732 w 1769"/>
                      <a:gd name="T15" fmla="*/ 273 h 791"/>
                      <a:gd name="T16" fmla="*/ 584 w 1769"/>
                      <a:gd name="T17" fmla="*/ 178 h 791"/>
                      <a:gd name="T18" fmla="*/ 306 w 1769"/>
                      <a:gd name="T19" fmla="*/ 91 h 791"/>
                      <a:gd name="T20" fmla="*/ 0 w 1769"/>
                      <a:gd name="T21" fmla="*/ 46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403" name="Group 162"/>
                <p:cNvGrpSpPr>
                  <a:grpSpLocks/>
                </p:cNvGrpSpPr>
                <p:nvPr/>
              </p:nvGrpSpPr>
              <p:grpSpPr bwMode="auto">
                <a:xfrm>
                  <a:off x="4291" y="630"/>
                  <a:ext cx="969" cy="364"/>
                  <a:chOff x="2924" y="1636"/>
                  <a:chExt cx="2472" cy="927"/>
                </a:xfrm>
              </p:grpSpPr>
              <p:sp>
                <p:nvSpPr>
                  <p:cNvPr id="4490" name="Freeform 163"/>
                  <p:cNvSpPr>
                    <a:spLocks/>
                  </p:cNvSpPr>
                  <p:nvPr/>
                </p:nvSpPr>
                <p:spPr bwMode="hidden">
                  <a:xfrm rot="1080363">
                    <a:off x="2924" y="1636"/>
                    <a:ext cx="1677" cy="335"/>
                  </a:xfrm>
                  <a:custGeom>
                    <a:avLst/>
                    <a:gdLst>
                      <a:gd name="T0" fmla="*/ 0 w 2736"/>
                      <a:gd name="T1" fmla="*/ 335 h 504"/>
                      <a:gd name="T2" fmla="*/ 530 w 2736"/>
                      <a:gd name="T3" fmla="*/ 112 h 504"/>
                      <a:gd name="T4" fmla="*/ 1089 w 2736"/>
                      <a:gd name="T5" fmla="*/ 16 h 504"/>
                      <a:gd name="T6" fmla="*/ 1677 w 2736"/>
                      <a:gd name="T7" fmla="*/ 16 h 504"/>
                      <a:gd name="T8" fmla="*/ 1667 w 2736"/>
                      <a:gd name="T9" fmla="*/ 68 h 504"/>
                      <a:gd name="T10" fmla="*/ 1081 w 2736"/>
                      <a:gd name="T11" fmla="*/ 68 h 504"/>
                      <a:gd name="T12" fmla="*/ 401 w 2736"/>
                      <a:gd name="T13" fmla="*/ 194 h 504"/>
                      <a:gd name="T14" fmla="*/ 0 w 2736"/>
                      <a:gd name="T15" fmla="*/ 33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491" name="Freeform 164"/>
                  <p:cNvSpPr>
                    <a:spLocks/>
                  </p:cNvSpPr>
                  <p:nvPr/>
                </p:nvSpPr>
                <p:spPr bwMode="hidden">
                  <a:xfrm rot="1080363">
                    <a:off x="4495" y="2037"/>
                    <a:ext cx="901" cy="526"/>
                  </a:xfrm>
                  <a:custGeom>
                    <a:avLst/>
                    <a:gdLst>
                      <a:gd name="T0" fmla="*/ 3 w 1769"/>
                      <a:gd name="T1" fmla="*/ 5 h 791"/>
                      <a:gd name="T2" fmla="*/ 247 w 1769"/>
                      <a:gd name="T3" fmla="*/ 37 h 791"/>
                      <a:gd name="T4" fmla="*/ 589 w 1769"/>
                      <a:gd name="T5" fmla="*/ 133 h 791"/>
                      <a:gd name="T6" fmla="*/ 821 w 1769"/>
                      <a:gd name="T7" fmla="*/ 287 h 791"/>
                      <a:gd name="T8" fmla="*/ 894 w 1769"/>
                      <a:gd name="T9" fmla="*/ 405 h 791"/>
                      <a:gd name="T10" fmla="*/ 860 w 1769"/>
                      <a:gd name="T11" fmla="*/ 523 h 791"/>
                      <a:gd name="T12" fmla="*/ 809 w 1769"/>
                      <a:gd name="T13" fmla="*/ 420 h 791"/>
                      <a:gd name="T14" fmla="*/ 707 w 1769"/>
                      <a:gd name="T15" fmla="*/ 302 h 791"/>
                      <a:gd name="T16" fmla="*/ 565 w 1769"/>
                      <a:gd name="T17" fmla="*/ 197 h 791"/>
                      <a:gd name="T18" fmla="*/ 296 w 1769"/>
                      <a:gd name="T19" fmla="*/ 101 h 791"/>
                      <a:gd name="T20" fmla="*/ 0 w 1769"/>
                      <a:gd name="T21" fmla="*/ 51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404" name="Group 165"/>
                <p:cNvGrpSpPr>
                  <a:grpSpLocks/>
                </p:cNvGrpSpPr>
                <p:nvPr/>
              </p:nvGrpSpPr>
              <p:grpSpPr bwMode="auto">
                <a:xfrm>
                  <a:off x="4304" y="543"/>
                  <a:ext cx="918" cy="258"/>
                  <a:chOff x="2958" y="1414"/>
                  <a:chExt cx="2342" cy="657"/>
                </a:xfrm>
              </p:grpSpPr>
              <p:sp>
                <p:nvSpPr>
                  <p:cNvPr id="4488" name="Freeform 166"/>
                  <p:cNvSpPr>
                    <a:spLocks/>
                  </p:cNvSpPr>
                  <p:nvPr/>
                </p:nvSpPr>
                <p:spPr bwMode="hidden">
                  <a:xfrm rot="463793">
                    <a:off x="2958" y="1414"/>
                    <a:ext cx="1545" cy="312"/>
                  </a:xfrm>
                  <a:custGeom>
                    <a:avLst/>
                    <a:gdLst>
                      <a:gd name="T0" fmla="*/ 0 w 2736"/>
                      <a:gd name="T1" fmla="*/ 312 h 504"/>
                      <a:gd name="T2" fmla="*/ 488 w 2736"/>
                      <a:gd name="T3" fmla="*/ 104 h 504"/>
                      <a:gd name="T4" fmla="*/ 1003 w 2736"/>
                      <a:gd name="T5" fmla="*/ 15 h 504"/>
                      <a:gd name="T6" fmla="*/ 1545 w 2736"/>
                      <a:gd name="T7" fmla="*/ 15 h 504"/>
                      <a:gd name="T8" fmla="*/ 1536 w 2736"/>
                      <a:gd name="T9" fmla="*/ 64 h 504"/>
                      <a:gd name="T10" fmla="*/ 996 w 2736"/>
                      <a:gd name="T11" fmla="*/ 64 h 504"/>
                      <a:gd name="T12" fmla="*/ 369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489" name="Freeform 167"/>
                  <p:cNvSpPr>
                    <a:spLocks/>
                  </p:cNvSpPr>
                  <p:nvPr/>
                </p:nvSpPr>
                <p:spPr bwMode="hidden">
                  <a:xfrm rot="463793">
                    <a:off x="4470" y="1582"/>
                    <a:ext cx="830" cy="489"/>
                  </a:xfrm>
                  <a:custGeom>
                    <a:avLst/>
                    <a:gdLst>
                      <a:gd name="T0" fmla="*/ 2 w 1769"/>
                      <a:gd name="T1" fmla="*/ 5 h 791"/>
                      <a:gd name="T2" fmla="*/ 228 w 1769"/>
                      <a:gd name="T3" fmla="*/ 35 h 791"/>
                      <a:gd name="T4" fmla="*/ 543 w 1769"/>
                      <a:gd name="T5" fmla="*/ 124 h 791"/>
                      <a:gd name="T6" fmla="*/ 756 w 1769"/>
                      <a:gd name="T7" fmla="*/ 267 h 791"/>
                      <a:gd name="T8" fmla="*/ 824 w 1769"/>
                      <a:gd name="T9" fmla="*/ 376 h 791"/>
                      <a:gd name="T10" fmla="*/ 792 w 1769"/>
                      <a:gd name="T11" fmla="*/ 487 h 791"/>
                      <a:gd name="T12" fmla="*/ 746 w 1769"/>
                      <a:gd name="T13" fmla="*/ 391 h 791"/>
                      <a:gd name="T14" fmla="*/ 652 w 1769"/>
                      <a:gd name="T15" fmla="*/ 281 h 791"/>
                      <a:gd name="T16" fmla="*/ 520 w 1769"/>
                      <a:gd name="T17" fmla="*/ 183 h 791"/>
                      <a:gd name="T18" fmla="*/ 273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405" name="Group 168"/>
                <p:cNvGrpSpPr>
                  <a:grpSpLocks/>
                </p:cNvGrpSpPr>
                <p:nvPr/>
              </p:nvGrpSpPr>
              <p:grpSpPr bwMode="auto">
                <a:xfrm>
                  <a:off x="4314" y="487"/>
                  <a:ext cx="843" cy="134"/>
                  <a:chOff x="2983" y="1269"/>
                  <a:chExt cx="2150" cy="343"/>
                </a:xfrm>
              </p:grpSpPr>
              <p:sp>
                <p:nvSpPr>
                  <p:cNvPr id="4486" name="Freeform 169"/>
                  <p:cNvSpPr>
                    <a:spLocks/>
                  </p:cNvSpPr>
                  <p:nvPr/>
                </p:nvSpPr>
                <p:spPr bwMode="hidden">
                  <a:xfrm rot="-84182">
                    <a:off x="2983" y="1289"/>
                    <a:ext cx="1404" cy="219"/>
                  </a:xfrm>
                  <a:custGeom>
                    <a:avLst/>
                    <a:gdLst>
                      <a:gd name="T0" fmla="*/ 0 w 2736"/>
                      <a:gd name="T1" fmla="*/ 219 h 504"/>
                      <a:gd name="T2" fmla="*/ 443 w 2736"/>
                      <a:gd name="T3" fmla="*/ 73 h 504"/>
                      <a:gd name="T4" fmla="*/ 911 w 2736"/>
                      <a:gd name="T5" fmla="*/ 10 h 504"/>
                      <a:gd name="T6" fmla="*/ 1404 w 2736"/>
                      <a:gd name="T7" fmla="*/ 10 h 504"/>
                      <a:gd name="T8" fmla="*/ 1396 w 2736"/>
                      <a:gd name="T9" fmla="*/ 45 h 504"/>
                      <a:gd name="T10" fmla="*/ 905 w 2736"/>
                      <a:gd name="T11" fmla="*/ 45 h 504"/>
                      <a:gd name="T12" fmla="*/ 336 w 2736"/>
                      <a:gd name="T13" fmla="*/ 127 h 504"/>
                      <a:gd name="T14" fmla="*/ 0 w 2736"/>
                      <a:gd name="T15" fmla="*/ 21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487" name="Freeform 170"/>
                  <p:cNvSpPr>
                    <a:spLocks/>
                  </p:cNvSpPr>
                  <p:nvPr/>
                </p:nvSpPr>
                <p:spPr bwMode="hidden">
                  <a:xfrm rot="-84182">
                    <a:off x="4379" y="1269"/>
                    <a:ext cx="754" cy="343"/>
                  </a:xfrm>
                  <a:custGeom>
                    <a:avLst/>
                    <a:gdLst>
                      <a:gd name="T0" fmla="*/ 2 w 1769"/>
                      <a:gd name="T1" fmla="*/ 3 h 791"/>
                      <a:gd name="T2" fmla="*/ 207 w 1769"/>
                      <a:gd name="T3" fmla="*/ 24 h 791"/>
                      <a:gd name="T4" fmla="*/ 493 w 1769"/>
                      <a:gd name="T5" fmla="*/ 87 h 791"/>
                      <a:gd name="T6" fmla="*/ 687 w 1769"/>
                      <a:gd name="T7" fmla="*/ 187 h 791"/>
                      <a:gd name="T8" fmla="*/ 748 w 1769"/>
                      <a:gd name="T9" fmla="*/ 264 h 791"/>
                      <a:gd name="T10" fmla="*/ 720 w 1769"/>
                      <a:gd name="T11" fmla="*/ 341 h 791"/>
                      <a:gd name="T12" fmla="*/ 677 w 1769"/>
                      <a:gd name="T13" fmla="*/ 274 h 791"/>
                      <a:gd name="T14" fmla="*/ 592 w 1769"/>
                      <a:gd name="T15" fmla="*/ 197 h 791"/>
                      <a:gd name="T16" fmla="*/ 473 w 1769"/>
                      <a:gd name="T17" fmla="*/ 128 h 791"/>
                      <a:gd name="T18" fmla="*/ 248 w 1769"/>
                      <a:gd name="T19" fmla="*/ 66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406" name="Group 171"/>
                <p:cNvGrpSpPr>
                  <a:grpSpLocks/>
                </p:cNvGrpSpPr>
                <p:nvPr/>
              </p:nvGrpSpPr>
              <p:grpSpPr bwMode="auto">
                <a:xfrm>
                  <a:off x="4296" y="349"/>
                  <a:ext cx="737" cy="167"/>
                  <a:chOff x="2938" y="917"/>
                  <a:chExt cx="1879" cy="427"/>
                </a:xfrm>
              </p:grpSpPr>
              <p:sp>
                <p:nvSpPr>
                  <p:cNvPr id="4484" name="Freeform 172"/>
                  <p:cNvSpPr>
                    <a:spLocks/>
                  </p:cNvSpPr>
                  <p:nvPr/>
                </p:nvSpPr>
                <p:spPr bwMode="hidden">
                  <a:xfrm rot="-802576">
                    <a:off x="2938" y="1129"/>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485" name="Freeform 173"/>
                  <p:cNvSpPr>
                    <a:spLocks/>
                  </p:cNvSpPr>
                  <p:nvPr/>
                </p:nvSpPr>
                <p:spPr bwMode="hidden">
                  <a:xfrm rot="-802576">
                    <a:off x="4155" y="917"/>
                    <a:ext cx="662" cy="338"/>
                  </a:xfrm>
                  <a:custGeom>
                    <a:avLst/>
                    <a:gdLst>
                      <a:gd name="T0" fmla="*/ 2 w 1769"/>
                      <a:gd name="T1" fmla="*/ 3 h 791"/>
                      <a:gd name="T2" fmla="*/ 181 w 1769"/>
                      <a:gd name="T3" fmla="*/ 24 h 791"/>
                      <a:gd name="T4" fmla="*/ 433 w 1769"/>
                      <a:gd name="T5" fmla="*/ 85 h 791"/>
                      <a:gd name="T6" fmla="*/ 603 w 1769"/>
                      <a:gd name="T7" fmla="*/ 185 h 791"/>
                      <a:gd name="T8" fmla="*/ 657 w 1769"/>
                      <a:gd name="T9" fmla="*/ 260 h 791"/>
                      <a:gd name="T10" fmla="*/ 632 w 1769"/>
                      <a:gd name="T11" fmla="*/ 336 h 791"/>
                      <a:gd name="T12" fmla="*/ 595 w 1769"/>
                      <a:gd name="T13" fmla="*/ 270 h 791"/>
                      <a:gd name="T14" fmla="*/ 520 w 1769"/>
                      <a:gd name="T15" fmla="*/ 194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407" name="Group 174"/>
                <p:cNvGrpSpPr>
                  <a:grpSpLocks/>
                </p:cNvGrpSpPr>
                <p:nvPr/>
              </p:nvGrpSpPr>
              <p:grpSpPr bwMode="auto">
                <a:xfrm>
                  <a:off x="3394" y="637"/>
                  <a:ext cx="493" cy="912"/>
                  <a:chOff x="637" y="1653"/>
                  <a:chExt cx="1257" cy="2326"/>
                </a:xfrm>
              </p:grpSpPr>
              <p:sp>
                <p:nvSpPr>
                  <p:cNvPr id="4482" name="Freeform 175"/>
                  <p:cNvSpPr>
                    <a:spLocks/>
                  </p:cNvSpPr>
                  <p:nvPr/>
                </p:nvSpPr>
                <p:spPr bwMode="hidden">
                  <a:xfrm rot="18888116" flipH="1">
                    <a:off x="876" y="2359"/>
                    <a:ext cx="1724" cy="312"/>
                  </a:xfrm>
                  <a:custGeom>
                    <a:avLst/>
                    <a:gdLst>
                      <a:gd name="T0" fmla="*/ 0 w 2736"/>
                      <a:gd name="T1" fmla="*/ 312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483" name="Freeform 176"/>
                  <p:cNvSpPr>
                    <a:spLocks/>
                  </p:cNvSpPr>
                  <p:nvPr/>
                </p:nvSpPr>
                <p:spPr bwMode="hidden">
                  <a:xfrm rot="18888116" flipH="1">
                    <a:off x="419" y="3272"/>
                    <a:ext cx="925" cy="490"/>
                  </a:xfrm>
                  <a:custGeom>
                    <a:avLst/>
                    <a:gdLst>
                      <a:gd name="T0" fmla="*/ 3 w 1769"/>
                      <a:gd name="T1" fmla="*/ 5 h 791"/>
                      <a:gd name="T2" fmla="*/ 254 w 1769"/>
                      <a:gd name="T3" fmla="*/ 35 h 791"/>
                      <a:gd name="T4" fmla="*/ 605 w 1769"/>
                      <a:gd name="T5" fmla="*/ 124 h 791"/>
                      <a:gd name="T6" fmla="*/ 842 w 1769"/>
                      <a:gd name="T7" fmla="*/ 268 h 791"/>
                      <a:gd name="T8" fmla="*/ 918 w 1769"/>
                      <a:gd name="T9" fmla="*/ 377 h 791"/>
                      <a:gd name="T10" fmla="*/ 883 w 1769"/>
                      <a:gd name="T11" fmla="*/ 488 h 791"/>
                      <a:gd name="T12" fmla="*/ 831 w 1769"/>
                      <a:gd name="T13" fmla="*/ 392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408" name="Group 177"/>
                <p:cNvGrpSpPr>
                  <a:grpSpLocks/>
                </p:cNvGrpSpPr>
                <p:nvPr/>
              </p:nvGrpSpPr>
              <p:grpSpPr bwMode="auto">
                <a:xfrm>
                  <a:off x="3142" y="850"/>
                  <a:ext cx="966" cy="522"/>
                  <a:chOff x="-5" y="2196"/>
                  <a:chExt cx="2463" cy="1332"/>
                </a:xfrm>
              </p:grpSpPr>
              <p:sp>
                <p:nvSpPr>
                  <p:cNvPr id="4480" name="Freeform 178"/>
                  <p:cNvSpPr>
                    <a:spLocks/>
                  </p:cNvSpPr>
                  <p:nvPr/>
                </p:nvSpPr>
                <p:spPr bwMode="hidden">
                  <a:xfrm rot="19495919" flipH="1">
                    <a:off x="644" y="2196"/>
                    <a:ext cx="1814" cy="347"/>
                  </a:xfrm>
                  <a:custGeom>
                    <a:avLst/>
                    <a:gdLst>
                      <a:gd name="T0" fmla="*/ 0 w 2736"/>
                      <a:gd name="T1" fmla="*/ 347 h 504"/>
                      <a:gd name="T2" fmla="*/ 573 w 2736"/>
                      <a:gd name="T3" fmla="*/ 116 h 504"/>
                      <a:gd name="T4" fmla="*/ 1178 w 2736"/>
                      <a:gd name="T5" fmla="*/ 17 h 504"/>
                      <a:gd name="T6" fmla="*/ 1814 w 2736"/>
                      <a:gd name="T7" fmla="*/ 17 h 504"/>
                      <a:gd name="T8" fmla="*/ 1803 w 2736"/>
                      <a:gd name="T9" fmla="*/ 71 h 504"/>
                      <a:gd name="T10" fmla="*/ 1170 w 2736"/>
                      <a:gd name="T11" fmla="*/ 71 h 504"/>
                      <a:gd name="T12" fmla="*/ 434 w 2736"/>
                      <a:gd name="T13" fmla="*/ 201 h 504"/>
                      <a:gd name="T14" fmla="*/ 0 w 2736"/>
                      <a:gd name="T15" fmla="*/ 3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481" name="Freeform 179"/>
                  <p:cNvSpPr>
                    <a:spLocks/>
                  </p:cNvSpPr>
                  <p:nvPr/>
                </p:nvSpPr>
                <p:spPr bwMode="hidden">
                  <a:xfrm rot="19495919" flipH="1">
                    <a:off x="-5" y="2983"/>
                    <a:ext cx="974" cy="545"/>
                  </a:xfrm>
                  <a:custGeom>
                    <a:avLst/>
                    <a:gdLst>
                      <a:gd name="T0" fmla="*/ 3 w 1769"/>
                      <a:gd name="T1" fmla="*/ 6 h 791"/>
                      <a:gd name="T2" fmla="*/ 267 w 1769"/>
                      <a:gd name="T3" fmla="*/ 39 h 791"/>
                      <a:gd name="T4" fmla="*/ 637 w 1769"/>
                      <a:gd name="T5" fmla="*/ 138 h 791"/>
                      <a:gd name="T6" fmla="*/ 887 w 1769"/>
                      <a:gd name="T7" fmla="*/ 298 h 791"/>
                      <a:gd name="T8" fmla="*/ 967 w 1769"/>
                      <a:gd name="T9" fmla="*/ 420 h 791"/>
                      <a:gd name="T10" fmla="*/ 930 w 1769"/>
                      <a:gd name="T11" fmla="*/ 542 h 791"/>
                      <a:gd name="T12" fmla="*/ 875 w 1769"/>
                      <a:gd name="T13" fmla="*/ 435 h 791"/>
                      <a:gd name="T14" fmla="*/ 765 w 1769"/>
                      <a:gd name="T15" fmla="*/ 313 h 791"/>
                      <a:gd name="T16" fmla="*/ 611 w 1769"/>
                      <a:gd name="T17" fmla="*/ 204 h 791"/>
                      <a:gd name="T18" fmla="*/ 320 w 1769"/>
                      <a:gd name="T19" fmla="*/ 105 h 791"/>
                      <a:gd name="T20" fmla="*/ 0 w 1769"/>
                      <a:gd name="T21" fmla="*/ 52 h 791"/>
                      <a:gd name="T22" fmla="*/ 3 w 1769"/>
                      <a:gd name="T23" fmla="*/ 6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409" name="Group 180"/>
                <p:cNvGrpSpPr>
                  <a:grpSpLocks/>
                </p:cNvGrpSpPr>
                <p:nvPr/>
              </p:nvGrpSpPr>
              <p:grpSpPr bwMode="auto">
                <a:xfrm>
                  <a:off x="3124" y="777"/>
                  <a:ext cx="971" cy="417"/>
                  <a:chOff x="-52" y="2009"/>
                  <a:chExt cx="2477" cy="1064"/>
                </a:xfrm>
              </p:grpSpPr>
              <p:sp>
                <p:nvSpPr>
                  <p:cNvPr id="4478" name="Freeform 181"/>
                  <p:cNvSpPr>
                    <a:spLocks/>
                  </p:cNvSpPr>
                  <p:nvPr/>
                </p:nvSpPr>
                <p:spPr bwMode="hidden">
                  <a:xfrm rot="20017085" flipH="1">
                    <a:off x="689" y="2009"/>
                    <a:ext cx="1736" cy="304"/>
                  </a:xfrm>
                  <a:custGeom>
                    <a:avLst/>
                    <a:gdLst>
                      <a:gd name="T0" fmla="*/ 0 w 2736"/>
                      <a:gd name="T1" fmla="*/ 304 h 504"/>
                      <a:gd name="T2" fmla="*/ 548 w 2736"/>
                      <a:gd name="T3" fmla="*/ 101 h 504"/>
                      <a:gd name="T4" fmla="*/ 1127 w 2736"/>
                      <a:gd name="T5" fmla="*/ 14 h 504"/>
                      <a:gd name="T6" fmla="*/ 1736 w 2736"/>
                      <a:gd name="T7" fmla="*/ 14 h 504"/>
                      <a:gd name="T8" fmla="*/ 1726 w 2736"/>
                      <a:gd name="T9" fmla="*/ 62 h 504"/>
                      <a:gd name="T10" fmla="*/ 1119 w 2736"/>
                      <a:gd name="T11" fmla="*/ 62 h 504"/>
                      <a:gd name="T12" fmla="*/ 415 w 2736"/>
                      <a:gd name="T13" fmla="*/ 176 h 504"/>
                      <a:gd name="T14" fmla="*/ 0 w 2736"/>
                      <a:gd name="T15" fmla="*/ 3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479" name="Freeform 182"/>
                  <p:cNvSpPr>
                    <a:spLocks/>
                  </p:cNvSpPr>
                  <p:nvPr/>
                </p:nvSpPr>
                <p:spPr bwMode="hidden">
                  <a:xfrm rot="20017085" flipH="1">
                    <a:off x="-52" y="2597"/>
                    <a:ext cx="932" cy="476"/>
                  </a:xfrm>
                  <a:custGeom>
                    <a:avLst/>
                    <a:gdLst>
                      <a:gd name="T0" fmla="*/ 3 w 1769"/>
                      <a:gd name="T1" fmla="*/ 5 h 791"/>
                      <a:gd name="T2" fmla="*/ 256 w 1769"/>
                      <a:gd name="T3" fmla="*/ 34 h 791"/>
                      <a:gd name="T4" fmla="*/ 610 w 1769"/>
                      <a:gd name="T5" fmla="*/ 120 h 791"/>
                      <a:gd name="T6" fmla="*/ 849 w 1769"/>
                      <a:gd name="T7" fmla="*/ 260 h 791"/>
                      <a:gd name="T8" fmla="*/ 925 w 1769"/>
                      <a:gd name="T9" fmla="*/ 366 h 791"/>
                      <a:gd name="T10" fmla="*/ 890 w 1769"/>
                      <a:gd name="T11" fmla="*/ 474 h 791"/>
                      <a:gd name="T12" fmla="*/ 837 w 1769"/>
                      <a:gd name="T13" fmla="*/ 380 h 791"/>
                      <a:gd name="T14" fmla="*/ 732 w 1769"/>
                      <a:gd name="T15" fmla="*/ 273 h 791"/>
                      <a:gd name="T16" fmla="*/ 584 w 1769"/>
                      <a:gd name="T17" fmla="*/ 178 h 791"/>
                      <a:gd name="T18" fmla="*/ 306 w 1769"/>
                      <a:gd name="T19" fmla="*/ 91 h 791"/>
                      <a:gd name="T20" fmla="*/ 0 w 1769"/>
                      <a:gd name="T21" fmla="*/ 46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410" name="Group 183"/>
                <p:cNvGrpSpPr>
                  <a:grpSpLocks/>
                </p:cNvGrpSpPr>
                <p:nvPr/>
              </p:nvGrpSpPr>
              <p:grpSpPr bwMode="auto">
                <a:xfrm>
                  <a:off x="3115" y="700"/>
                  <a:ext cx="969" cy="363"/>
                  <a:chOff x="-74" y="1813"/>
                  <a:chExt cx="2472" cy="927"/>
                </a:xfrm>
              </p:grpSpPr>
              <p:sp>
                <p:nvSpPr>
                  <p:cNvPr id="4476" name="Freeform 184"/>
                  <p:cNvSpPr>
                    <a:spLocks/>
                  </p:cNvSpPr>
                  <p:nvPr/>
                </p:nvSpPr>
                <p:spPr bwMode="hidden">
                  <a:xfrm rot="20519637" flipH="1">
                    <a:off x="721" y="1813"/>
                    <a:ext cx="1677" cy="335"/>
                  </a:xfrm>
                  <a:custGeom>
                    <a:avLst/>
                    <a:gdLst>
                      <a:gd name="T0" fmla="*/ 0 w 2736"/>
                      <a:gd name="T1" fmla="*/ 335 h 504"/>
                      <a:gd name="T2" fmla="*/ 530 w 2736"/>
                      <a:gd name="T3" fmla="*/ 112 h 504"/>
                      <a:gd name="T4" fmla="*/ 1089 w 2736"/>
                      <a:gd name="T5" fmla="*/ 16 h 504"/>
                      <a:gd name="T6" fmla="*/ 1677 w 2736"/>
                      <a:gd name="T7" fmla="*/ 16 h 504"/>
                      <a:gd name="T8" fmla="*/ 1667 w 2736"/>
                      <a:gd name="T9" fmla="*/ 68 h 504"/>
                      <a:gd name="T10" fmla="*/ 1081 w 2736"/>
                      <a:gd name="T11" fmla="*/ 68 h 504"/>
                      <a:gd name="T12" fmla="*/ 401 w 2736"/>
                      <a:gd name="T13" fmla="*/ 194 h 504"/>
                      <a:gd name="T14" fmla="*/ 0 w 2736"/>
                      <a:gd name="T15" fmla="*/ 33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477" name="Freeform 185"/>
                  <p:cNvSpPr>
                    <a:spLocks/>
                  </p:cNvSpPr>
                  <p:nvPr/>
                </p:nvSpPr>
                <p:spPr bwMode="hidden">
                  <a:xfrm rot="20519637" flipH="1">
                    <a:off x="-74" y="2214"/>
                    <a:ext cx="901" cy="526"/>
                  </a:xfrm>
                  <a:custGeom>
                    <a:avLst/>
                    <a:gdLst>
                      <a:gd name="T0" fmla="*/ 3 w 1769"/>
                      <a:gd name="T1" fmla="*/ 5 h 791"/>
                      <a:gd name="T2" fmla="*/ 247 w 1769"/>
                      <a:gd name="T3" fmla="*/ 37 h 791"/>
                      <a:gd name="T4" fmla="*/ 589 w 1769"/>
                      <a:gd name="T5" fmla="*/ 133 h 791"/>
                      <a:gd name="T6" fmla="*/ 821 w 1769"/>
                      <a:gd name="T7" fmla="*/ 287 h 791"/>
                      <a:gd name="T8" fmla="*/ 894 w 1769"/>
                      <a:gd name="T9" fmla="*/ 405 h 791"/>
                      <a:gd name="T10" fmla="*/ 860 w 1769"/>
                      <a:gd name="T11" fmla="*/ 523 h 791"/>
                      <a:gd name="T12" fmla="*/ 809 w 1769"/>
                      <a:gd name="T13" fmla="*/ 420 h 791"/>
                      <a:gd name="T14" fmla="*/ 707 w 1769"/>
                      <a:gd name="T15" fmla="*/ 302 h 791"/>
                      <a:gd name="T16" fmla="*/ 565 w 1769"/>
                      <a:gd name="T17" fmla="*/ 197 h 791"/>
                      <a:gd name="T18" fmla="*/ 296 w 1769"/>
                      <a:gd name="T19" fmla="*/ 101 h 791"/>
                      <a:gd name="T20" fmla="*/ 0 w 1769"/>
                      <a:gd name="T21" fmla="*/ 51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411" name="Group 186"/>
                <p:cNvGrpSpPr>
                  <a:grpSpLocks/>
                </p:cNvGrpSpPr>
                <p:nvPr/>
              </p:nvGrpSpPr>
              <p:grpSpPr bwMode="auto">
                <a:xfrm>
                  <a:off x="3153" y="613"/>
                  <a:ext cx="918" cy="257"/>
                  <a:chOff x="22" y="1591"/>
                  <a:chExt cx="2342" cy="657"/>
                </a:xfrm>
              </p:grpSpPr>
              <p:sp>
                <p:nvSpPr>
                  <p:cNvPr id="4474" name="Freeform 187"/>
                  <p:cNvSpPr>
                    <a:spLocks/>
                  </p:cNvSpPr>
                  <p:nvPr/>
                </p:nvSpPr>
                <p:spPr bwMode="hidden">
                  <a:xfrm rot="21136207" flipH="1">
                    <a:off x="819" y="1591"/>
                    <a:ext cx="1545" cy="312"/>
                  </a:xfrm>
                  <a:custGeom>
                    <a:avLst/>
                    <a:gdLst>
                      <a:gd name="T0" fmla="*/ 0 w 2736"/>
                      <a:gd name="T1" fmla="*/ 312 h 504"/>
                      <a:gd name="T2" fmla="*/ 488 w 2736"/>
                      <a:gd name="T3" fmla="*/ 104 h 504"/>
                      <a:gd name="T4" fmla="*/ 1003 w 2736"/>
                      <a:gd name="T5" fmla="*/ 15 h 504"/>
                      <a:gd name="T6" fmla="*/ 1545 w 2736"/>
                      <a:gd name="T7" fmla="*/ 15 h 504"/>
                      <a:gd name="T8" fmla="*/ 1536 w 2736"/>
                      <a:gd name="T9" fmla="*/ 64 h 504"/>
                      <a:gd name="T10" fmla="*/ 996 w 2736"/>
                      <a:gd name="T11" fmla="*/ 64 h 504"/>
                      <a:gd name="T12" fmla="*/ 369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475" name="Freeform 188"/>
                  <p:cNvSpPr>
                    <a:spLocks/>
                  </p:cNvSpPr>
                  <p:nvPr/>
                </p:nvSpPr>
                <p:spPr bwMode="hidden">
                  <a:xfrm rot="21136207" flipH="1">
                    <a:off x="22" y="1759"/>
                    <a:ext cx="830" cy="489"/>
                  </a:xfrm>
                  <a:custGeom>
                    <a:avLst/>
                    <a:gdLst>
                      <a:gd name="T0" fmla="*/ 2 w 1769"/>
                      <a:gd name="T1" fmla="*/ 5 h 791"/>
                      <a:gd name="T2" fmla="*/ 228 w 1769"/>
                      <a:gd name="T3" fmla="*/ 35 h 791"/>
                      <a:gd name="T4" fmla="*/ 543 w 1769"/>
                      <a:gd name="T5" fmla="*/ 124 h 791"/>
                      <a:gd name="T6" fmla="*/ 756 w 1769"/>
                      <a:gd name="T7" fmla="*/ 267 h 791"/>
                      <a:gd name="T8" fmla="*/ 824 w 1769"/>
                      <a:gd name="T9" fmla="*/ 376 h 791"/>
                      <a:gd name="T10" fmla="*/ 792 w 1769"/>
                      <a:gd name="T11" fmla="*/ 487 h 791"/>
                      <a:gd name="T12" fmla="*/ 746 w 1769"/>
                      <a:gd name="T13" fmla="*/ 391 h 791"/>
                      <a:gd name="T14" fmla="*/ 652 w 1769"/>
                      <a:gd name="T15" fmla="*/ 281 h 791"/>
                      <a:gd name="T16" fmla="*/ 520 w 1769"/>
                      <a:gd name="T17" fmla="*/ 183 h 791"/>
                      <a:gd name="T18" fmla="*/ 273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412" name="Group 189"/>
                <p:cNvGrpSpPr>
                  <a:grpSpLocks/>
                </p:cNvGrpSpPr>
                <p:nvPr/>
              </p:nvGrpSpPr>
              <p:grpSpPr bwMode="auto">
                <a:xfrm>
                  <a:off x="3218" y="556"/>
                  <a:ext cx="843" cy="134"/>
                  <a:chOff x="189" y="1446"/>
                  <a:chExt cx="2150" cy="343"/>
                </a:xfrm>
              </p:grpSpPr>
              <p:sp>
                <p:nvSpPr>
                  <p:cNvPr id="4472" name="Freeform 190"/>
                  <p:cNvSpPr>
                    <a:spLocks/>
                  </p:cNvSpPr>
                  <p:nvPr/>
                </p:nvSpPr>
                <p:spPr bwMode="hidden">
                  <a:xfrm rot="84182" flipH="1">
                    <a:off x="935" y="1466"/>
                    <a:ext cx="1404" cy="219"/>
                  </a:xfrm>
                  <a:custGeom>
                    <a:avLst/>
                    <a:gdLst>
                      <a:gd name="T0" fmla="*/ 0 w 2736"/>
                      <a:gd name="T1" fmla="*/ 219 h 504"/>
                      <a:gd name="T2" fmla="*/ 443 w 2736"/>
                      <a:gd name="T3" fmla="*/ 73 h 504"/>
                      <a:gd name="T4" fmla="*/ 911 w 2736"/>
                      <a:gd name="T5" fmla="*/ 10 h 504"/>
                      <a:gd name="T6" fmla="*/ 1404 w 2736"/>
                      <a:gd name="T7" fmla="*/ 10 h 504"/>
                      <a:gd name="T8" fmla="*/ 1396 w 2736"/>
                      <a:gd name="T9" fmla="*/ 45 h 504"/>
                      <a:gd name="T10" fmla="*/ 905 w 2736"/>
                      <a:gd name="T11" fmla="*/ 45 h 504"/>
                      <a:gd name="T12" fmla="*/ 336 w 2736"/>
                      <a:gd name="T13" fmla="*/ 127 h 504"/>
                      <a:gd name="T14" fmla="*/ 0 w 2736"/>
                      <a:gd name="T15" fmla="*/ 21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473" name="Freeform 191"/>
                  <p:cNvSpPr>
                    <a:spLocks/>
                  </p:cNvSpPr>
                  <p:nvPr/>
                </p:nvSpPr>
                <p:spPr bwMode="hidden">
                  <a:xfrm rot="84182" flipH="1">
                    <a:off x="189" y="1446"/>
                    <a:ext cx="754" cy="343"/>
                  </a:xfrm>
                  <a:custGeom>
                    <a:avLst/>
                    <a:gdLst>
                      <a:gd name="T0" fmla="*/ 2 w 1769"/>
                      <a:gd name="T1" fmla="*/ 3 h 791"/>
                      <a:gd name="T2" fmla="*/ 207 w 1769"/>
                      <a:gd name="T3" fmla="*/ 24 h 791"/>
                      <a:gd name="T4" fmla="*/ 493 w 1769"/>
                      <a:gd name="T5" fmla="*/ 87 h 791"/>
                      <a:gd name="T6" fmla="*/ 687 w 1769"/>
                      <a:gd name="T7" fmla="*/ 187 h 791"/>
                      <a:gd name="T8" fmla="*/ 748 w 1769"/>
                      <a:gd name="T9" fmla="*/ 264 h 791"/>
                      <a:gd name="T10" fmla="*/ 720 w 1769"/>
                      <a:gd name="T11" fmla="*/ 341 h 791"/>
                      <a:gd name="T12" fmla="*/ 677 w 1769"/>
                      <a:gd name="T13" fmla="*/ 274 h 791"/>
                      <a:gd name="T14" fmla="*/ 592 w 1769"/>
                      <a:gd name="T15" fmla="*/ 197 h 791"/>
                      <a:gd name="T16" fmla="*/ 473 w 1769"/>
                      <a:gd name="T17" fmla="*/ 128 h 791"/>
                      <a:gd name="T18" fmla="*/ 248 w 1769"/>
                      <a:gd name="T19" fmla="*/ 66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413" name="Group 192"/>
                <p:cNvGrpSpPr>
                  <a:grpSpLocks/>
                </p:cNvGrpSpPr>
                <p:nvPr/>
              </p:nvGrpSpPr>
              <p:grpSpPr bwMode="auto">
                <a:xfrm>
                  <a:off x="3342" y="418"/>
                  <a:ext cx="737" cy="167"/>
                  <a:chOff x="505" y="1094"/>
                  <a:chExt cx="1879" cy="427"/>
                </a:xfrm>
              </p:grpSpPr>
              <p:sp>
                <p:nvSpPr>
                  <p:cNvPr id="4470" name="Freeform 193"/>
                  <p:cNvSpPr>
                    <a:spLocks/>
                  </p:cNvSpPr>
                  <p:nvPr/>
                </p:nvSpPr>
                <p:spPr bwMode="hidden">
                  <a:xfrm rot="802576" flipH="1">
                    <a:off x="1151" y="1306"/>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471" name="Freeform 194"/>
                  <p:cNvSpPr>
                    <a:spLocks/>
                  </p:cNvSpPr>
                  <p:nvPr/>
                </p:nvSpPr>
                <p:spPr bwMode="hidden">
                  <a:xfrm rot="802576" flipH="1">
                    <a:off x="505" y="1094"/>
                    <a:ext cx="662" cy="338"/>
                  </a:xfrm>
                  <a:custGeom>
                    <a:avLst/>
                    <a:gdLst>
                      <a:gd name="T0" fmla="*/ 2 w 1769"/>
                      <a:gd name="T1" fmla="*/ 3 h 791"/>
                      <a:gd name="T2" fmla="*/ 181 w 1769"/>
                      <a:gd name="T3" fmla="*/ 24 h 791"/>
                      <a:gd name="T4" fmla="*/ 433 w 1769"/>
                      <a:gd name="T5" fmla="*/ 85 h 791"/>
                      <a:gd name="T6" fmla="*/ 603 w 1769"/>
                      <a:gd name="T7" fmla="*/ 185 h 791"/>
                      <a:gd name="T8" fmla="*/ 657 w 1769"/>
                      <a:gd name="T9" fmla="*/ 260 h 791"/>
                      <a:gd name="T10" fmla="*/ 632 w 1769"/>
                      <a:gd name="T11" fmla="*/ 336 h 791"/>
                      <a:gd name="T12" fmla="*/ 595 w 1769"/>
                      <a:gd name="T13" fmla="*/ 270 h 791"/>
                      <a:gd name="T14" fmla="*/ 520 w 1769"/>
                      <a:gd name="T15" fmla="*/ 194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414" name="Group 195"/>
                <p:cNvGrpSpPr>
                  <a:grpSpLocks/>
                </p:cNvGrpSpPr>
                <p:nvPr/>
              </p:nvGrpSpPr>
              <p:grpSpPr bwMode="auto">
                <a:xfrm>
                  <a:off x="3386" y="341"/>
                  <a:ext cx="725" cy="218"/>
                  <a:chOff x="616" y="899"/>
                  <a:chExt cx="1850" cy="554"/>
                </a:xfrm>
              </p:grpSpPr>
              <p:sp>
                <p:nvSpPr>
                  <p:cNvPr id="4468" name="Freeform 196"/>
                  <p:cNvSpPr>
                    <a:spLocks/>
                  </p:cNvSpPr>
                  <p:nvPr/>
                </p:nvSpPr>
                <p:spPr bwMode="hidden">
                  <a:xfrm rot="1277471" flipH="1">
                    <a:off x="1233" y="1238"/>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469" name="Freeform 197"/>
                  <p:cNvSpPr>
                    <a:spLocks/>
                  </p:cNvSpPr>
                  <p:nvPr/>
                </p:nvSpPr>
                <p:spPr bwMode="hidden">
                  <a:xfrm rot="1277471" flipH="1">
                    <a:off x="616" y="899"/>
                    <a:ext cx="662" cy="338"/>
                  </a:xfrm>
                  <a:custGeom>
                    <a:avLst/>
                    <a:gdLst>
                      <a:gd name="T0" fmla="*/ 2 w 1769"/>
                      <a:gd name="T1" fmla="*/ 3 h 791"/>
                      <a:gd name="T2" fmla="*/ 181 w 1769"/>
                      <a:gd name="T3" fmla="*/ 24 h 791"/>
                      <a:gd name="T4" fmla="*/ 433 w 1769"/>
                      <a:gd name="T5" fmla="*/ 85 h 791"/>
                      <a:gd name="T6" fmla="*/ 603 w 1769"/>
                      <a:gd name="T7" fmla="*/ 185 h 791"/>
                      <a:gd name="T8" fmla="*/ 657 w 1769"/>
                      <a:gd name="T9" fmla="*/ 260 h 791"/>
                      <a:gd name="T10" fmla="*/ 632 w 1769"/>
                      <a:gd name="T11" fmla="*/ 336 h 791"/>
                      <a:gd name="T12" fmla="*/ 595 w 1769"/>
                      <a:gd name="T13" fmla="*/ 270 h 791"/>
                      <a:gd name="T14" fmla="*/ 520 w 1769"/>
                      <a:gd name="T15" fmla="*/ 194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415" name="Group 198"/>
                <p:cNvGrpSpPr>
                  <a:grpSpLocks/>
                </p:cNvGrpSpPr>
                <p:nvPr/>
              </p:nvGrpSpPr>
              <p:grpSpPr bwMode="auto">
                <a:xfrm>
                  <a:off x="3472" y="231"/>
                  <a:ext cx="693" cy="291"/>
                  <a:chOff x="3472" y="231"/>
                  <a:chExt cx="693" cy="291"/>
                </a:xfrm>
              </p:grpSpPr>
              <p:sp>
                <p:nvSpPr>
                  <p:cNvPr id="4466" name="Freeform 199"/>
                  <p:cNvSpPr>
                    <a:spLocks/>
                  </p:cNvSpPr>
                  <p:nvPr/>
                </p:nvSpPr>
                <p:spPr bwMode="hidden">
                  <a:xfrm rot="2028410" flipH="1">
                    <a:off x="3681" y="438"/>
                    <a:ext cx="484" cy="84"/>
                  </a:xfrm>
                  <a:custGeom>
                    <a:avLst/>
                    <a:gdLst>
                      <a:gd name="T0" fmla="*/ 0 w 2736"/>
                      <a:gd name="T1" fmla="*/ 84 h 504"/>
                      <a:gd name="T2" fmla="*/ 153 w 2736"/>
                      <a:gd name="T3" fmla="*/ 28 h 504"/>
                      <a:gd name="T4" fmla="*/ 314 w 2736"/>
                      <a:gd name="T5" fmla="*/ 4 h 504"/>
                      <a:gd name="T6" fmla="*/ 484 w 2736"/>
                      <a:gd name="T7" fmla="*/ 4 h 504"/>
                      <a:gd name="T8" fmla="*/ 481 w 2736"/>
                      <a:gd name="T9" fmla="*/ 17 h 504"/>
                      <a:gd name="T10" fmla="*/ 312 w 2736"/>
                      <a:gd name="T11" fmla="*/ 17 h 504"/>
                      <a:gd name="T12" fmla="*/ 116 w 2736"/>
                      <a:gd name="T13" fmla="*/ 49 h 504"/>
                      <a:gd name="T14" fmla="*/ 0 w 2736"/>
                      <a:gd name="T15" fmla="*/ 8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467" name="Freeform 200"/>
                  <p:cNvSpPr>
                    <a:spLocks/>
                  </p:cNvSpPr>
                  <p:nvPr/>
                </p:nvSpPr>
                <p:spPr bwMode="hidden">
                  <a:xfrm rot="2028410" flipH="1">
                    <a:off x="3472" y="231"/>
                    <a:ext cx="260" cy="132"/>
                  </a:xfrm>
                  <a:custGeom>
                    <a:avLst/>
                    <a:gdLst>
                      <a:gd name="T0" fmla="*/ 1 w 1769"/>
                      <a:gd name="T1" fmla="*/ 1 h 791"/>
                      <a:gd name="T2" fmla="*/ 71 w 1769"/>
                      <a:gd name="T3" fmla="*/ 9 h 791"/>
                      <a:gd name="T4" fmla="*/ 170 w 1769"/>
                      <a:gd name="T5" fmla="*/ 33 h 791"/>
                      <a:gd name="T6" fmla="*/ 237 w 1769"/>
                      <a:gd name="T7" fmla="*/ 72 h 791"/>
                      <a:gd name="T8" fmla="*/ 258 w 1769"/>
                      <a:gd name="T9" fmla="*/ 102 h 791"/>
                      <a:gd name="T10" fmla="*/ 248 w 1769"/>
                      <a:gd name="T11" fmla="*/ 131 h 791"/>
                      <a:gd name="T12" fmla="*/ 234 w 1769"/>
                      <a:gd name="T13" fmla="*/ 105 h 791"/>
                      <a:gd name="T14" fmla="*/ 204 w 1769"/>
                      <a:gd name="T15" fmla="*/ 76 h 791"/>
                      <a:gd name="T16" fmla="*/ 163 w 1769"/>
                      <a:gd name="T17" fmla="*/ 49 h 791"/>
                      <a:gd name="T18" fmla="*/ 85 w 1769"/>
                      <a:gd name="T19" fmla="*/ 25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416" name="Group 201"/>
                <p:cNvGrpSpPr>
                  <a:grpSpLocks/>
                </p:cNvGrpSpPr>
                <p:nvPr/>
              </p:nvGrpSpPr>
              <p:grpSpPr bwMode="auto">
                <a:xfrm>
                  <a:off x="3554" y="118"/>
                  <a:ext cx="664" cy="349"/>
                  <a:chOff x="3554" y="118"/>
                  <a:chExt cx="664" cy="349"/>
                </a:xfrm>
              </p:grpSpPr>
              <p:sp>
                <p:nvSpPr>
                  <p:cNvPr id="4464" name="Freeform 202"/>
                  <p:cNvSpPr>
                    <a:spLocks/>
                  </p:cNvSpPr>
                  <p:nvPr/>
                </p:nvSpPr>
                <p:spPr bwMode="hidden">
                  <a:xfrm rot="2664424" flipH="1">
                    <a:off x="3727" y="383"/>
                    <a:ext cx="491" cy="84"/>
                  </a:xfrm>
                  <a:custGeom>
                    <a:avLst/>
                    <a:gdLst>
                      <a:gd name="T0" fmla="*/ 0 w 2736"/>
                      <a:gd name="T1" fmla="*/ 84 h 504"/>
                      <a:gd name="T2" fmla="*/ 155 w 2736"/>
                      <a:gd name="T3" fmla="*/ 28 h 504"/>
                      <a:gd name="T4" fmla="*/ 319 w 2736"/>
                      <a:gd name="T5" fmla="*/ 4 h 504"/>
                      <a:gd name="T6" fmla="*/ 491 w 2736"/>
                      <a:gd name="T7" fmla="*/ 4 h 504"/>
                      <a:gd name="T8" fmla="*/ 488 w 2736"/>
                      <a:gd name="T9" fmla="*/ 17 h 504"/>
                      <a:gd name="T10" fmla="*/ 317 w 2736"/>
                      <a:gd name="T11" fmla="*/ 17 h 504"/>
                      <a:gd name="T12" fmla="*/ 117 w 2736"/>
                      <a:gd name="T13" fmla="*/ 49 h 504"/>
                      <a:gd name="T14" fmla="*/ 0 w 2736"/>
                      <a:gd name="T15" fmla="*/ 8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465" name="Freeform 203"/>
                  <p:cNvSpPr>
                    <a:spLocks/>
                  </p:cNvSpPr>
                  <p:nvPr/>
                </p:nvSpPr>
                <p:spPr bwMode="hidden">
                  <a:xfrm rot="2664424" flipH="1">
                    <a:off x="3554" y="118"/>
                    <a:ext cx="264" cy="132"/>
                  </a:xfrm>
                  <a:custGeom>
                    <a:avLst/>
                    <a:gdLst>
                      <a:gd name="T0" fmla="*/ 1 w 1769"/>
                      <a:gd name="T1" fmla="*/ 1 h 791"/>
                      <a:gd name="T2" fmla="*/ 72 w 1769"/>
                      <a:gd name="T3" fmla="*/ 9 h 791"/>
                      <a:gd name="T4" fmla="*/ 173 w 1769"/>
                      <a:gd name="T5" fmla="*/ 33 h 791"/>
                      <a:gd name="T6" fmla="*/ 240 w 1769"/>
                      <a:gd name="T7" fmla="*/ 72 h 791"/>
                      <a:gd name="T8" fmla="*/ 262 w 1769"/>
                      <a:gd name="T9" fmla="*/ 102 h 791"/>
                      <a:gd name="T10" fmla="*/ 252 w 1769"/>
                      <a:gd name="T11" fmla="*/ 131 h 791"/>
                      <a:gd name="T12" fmla="*/ 237 w 1769"/>
                      <a:gd name="T13" fmla="*/ 105 h 791"/>
                      <a:gd name="T14" fmla="*/ 207 w 1769"/>
                      <a:gd name="T15" fmla="*/ 76 h 791"/>
                      <a:gd name="T16" fmla="*/ 166 w 1769"/>
                      <a:gd name="T17" fmla="*/ 49 h 791"/>
                      <a:gd name="T18" fmla="*/ 87 w 1769"/>
                      <a:gd name="T19" fmla="*/ 25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417" name="Group 204"/>
                <p:cNvGrpSpPr>
                  <a:grpSpLocks/>
                </p:cNvGrpSpPr>
                <p:nvPr/>
              </p:nvGrpSpPr>
              <p:grpSpPr bwMode="auto">
                <a:xfrm>
                  <a:off x="3784" y="30"/>
                  <a:ext cx="305" cy="593"/>
                  <a:chOff x="1633" y="104"/>
                  <a:chExt cx="778" cy="1512"/>
                </a:xfrm>
              </p:grpSpPr>
              <p:sp>
                <p:nvSpPr>
                  <p:cNvPr id="4462" name="Freeform 205"/>
                  <p:cNvSpPr>
                    <a:spLocks/>
                  </p:cNvSpPr>
                  <p:nvPr/>
                </p:nvSpPr>
                <p:spPr bwMode="hidden">
                  <a:xfrm rot="3473776" flipH="1">
                    <a:off x="1754" y="958"/>
                    <a:ext cx="1100" cy="215"/>
                  </a:xfrm>
                  <a:custGeom>
                    <a:avLst/>
                    <a:gdLst>
                      <a:gd name="T0" fmla="*/ 0 w 2736"/>
                      <a:gd name="T1" fmla="*/ 215 h 504"/>
                      <a:gd name="T2" fmla="*/ 347 w 2736"/>
                      <a:gd name="T3" fmla="*/ 72 h 504"/>
                      <a:gd name="T4" fmla="*/ 714 w 2736"/>
                      <a:gd name="T5" fmla="*/ 10 h 504"/>
                      <a:gd name="T6" fmla="*/ 1100 w 2736"/>
                      <a:gd name="T7" fmla="*/ 10 h 504"/>
                      <a:gd name="T8" fmla="*/ 1094 w 2736"/>
                      <a:gd name="T9" fmla="*/ 44 h 504"/>
                      <a:gd name="T10" fmla="*/ 709 w 2736"/>
                      <a:gd name="T11" fmla="*/ 44 h 504"/>
                      <a:gd name="T12" fmla="*/ 263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463" name="Freeform 206"/>
                  <p:cNvSpPr>
                    <a:spLocks/>
                  </p:cNvSpPr>
                  <p:nvPr/>
                </p:nvSpPr>
                <p:spPr bwMode="hidden">
                  <a:xfrm rot="3473776" flipH="1">
                    <a:off x="1506" y="231"/>
                    <a:ext cx="591" cy="338"/>
                  </a:xfrm>
                  <a:custGeom>
                    <a:avLst/>
                    <a:gdLst>
                      <a:gd name="T0" fmla="*/ 2 w 1769"/>
                      <a:gd name="T1" fmla="*/ 3 h 791"/>
                      <a:gd name="T2" fmla="*/ 162 w 1769"/>
                      <a:gd name="T3" fmla="*/ 24 h 791"/>
                      <a:gd name="T4" fmla="*/ 387 w 1769"/>
                      <a:gd name="T5" fmla="*/ 85 h 791"/>
                      <a:gd name="T6" fmla="*/ 538 w 1769"/>
                      <a:gd name="T7" fmla="*/ 185 h 791"/>
                      <a:gd name="T8" fmla="*/ 587 w 1769"/>
                      <a:gd name="T9" fmla="*/ 260 h 791"/>
                      <a:gd name="T10" fmla="*/ 564 w 1769"/>
                      <a:gd name="T11" fmla="*/ 336 h 791"/>
                      <a:gd name="T12" fmla="*/ 531 w 1769"/>
                      <a:gd name="T13" fmla="*/ 270 h 791"/>
                      <a:gd name="T14" fmla="*/ 464 w 1769"/>
                      <a:gd name="T15" fmla="*/ 194 h 791"/>
                      <a:gd name="T16" fmla="*/ 371 w 1769"/>
                      <a:gd name="T17" fmla="*/ 126 h 791"/>
                      <a:gd name="T18" fmla="*/ 194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418" name="Group 207"/>
                <p:cNvGrpSpPr>
                  <a:grpSpLocks/>
                </p:cNvGrpSpPr>
                <p:nvPr/>
              </p:nvGrpSpPr>
              <p:grpSpPr bwMode="auto">
                <a:xfrm>
                  <a:off x="3903" y="0"/>
                  <a:ext cx="248" cy="601"/>
                  <a:chOff x="1935" y="28"/>
                  <a:chExt cx="634" cy="1534"/>
                </a:xfrm>
              </p:grpSpPr>
              <p:sp>
                <p:nvSpPr>
                  <p:cNvPr id="4460" name="Freeform 208"/>
                  <p:cNvSpPr>
                    <a:spLocks/>
                  </p:cNvSpPr>
                  <p:nvPr/>
                </p:nvSpPr>
                <p:spPr bwMode="hidden">
                  <a:xfrm rot="4126480" flipH="1">
                    <a:off x="1931" y="924"/>
                    <a:ext cx="1061" cy="215"/>
                  </a:xfrm>
                  <a:custGeom>
                    <a:avLst/>
                    <a:gdLst>
                      <a:gd name="T0" fmla="*/ 0 w 2736"/>
                      <a:gd name="T1" fmla="*/ 215 h 504"/>
                      <a:gd name="T2" fmla="*/ 335 w 2736"/>
                      <a:gd name="T3" fmla="*/ 72 h 504"/>
                      <a:gd name="T4" fmla="*/ 689 w 2736"/>
                      <a:gd name="T5" fmla="*/ 10 h 504"/>
                      <a:gd name="T6" fmla="*/ 1061 w 2736"/>
                      <a:gd name="T7" fmla="*/ 10 h 504"/>
                      <a:gd name="T8" fmla="*/ 1055 w 2736"/>
                      <a:gd name="T9" fmla="*/ 44 h 504"/>
                      <a:gd name="T10" fmla="*/ 684 w 2736"/>
                      <a:gd name="T11" fmla="*/ 44 h 504"/>
                      <a:gd name="T12" fmla="*/ 254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461" name="Freeform 209"/>
                  <p:cNvSpPr>
                    <a:spLocks/>
                  </p:cNvSpPr>
                  <p:nvPr/>
                </p:nvSpPr>
                <p:spPr bwMode="hidden">
                  <a:xfrm rot="4126480" flipH="1">
                    <a:off x="1819" y="144"/>
                    <a:ext cx="570" cy="338"/>
                  </a:xfrm>
                  <a:custGeom>
                    <a:avLst/>
                    <a:gdLst>
                      <a:gd name="T0" fmla="*/ 2 w 1769"/>
                      <a:gd name="T1" fmla="*/ 3 h 791"/>
                      <a:gd name="T2" fmla="*/ 156 w 1769"/>
                      <a:gd name="T3" fmla="*/ 24 h 791"/>
                      <a:gd name="T4" fmla="*/ 373 w 1769"/>
                      <a:gd name="T5" fmla="*/ 85 h 791"/>
                      <a:gd name="T6" fmla="*/ 519 w 1769"/>
                      <a:gd name="T7" fmla="*/ 185 h 791"/>
                      <a:gd name="T8" fmla="*/ 566 w 1769"/>
                      <a:gd name="T9" fmla="*/ 260 h 791"/>
                      <a:gd name="T10" fmla="*/ 544 w 1769"/>
                      <a:gd name="T11" fmla="*/ 336 h 791"/>
                      <a:gd name="T12" fmla="*/ 512 w 1769"/>
                      <a:gd name="T13" fmla="*/ 270 h 791"/>
                      <a:gd name="T14" fmla="*/ 448 w 1769"/>
                      <a:gd name="T15" fmla="*/ 194 h 791"/>
                      <a:gd name="T16" fmla="*/ 357 w 1769"/>
                      <a:gd name="T17" fmla="*/ 126 h 791"/>
                      <a:gd name="T18" fmla="*/ 18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419" name="Group 210"/>
                <p:cNvGrpSpPr>
                  <a:grpSpLocks/>
                </p:cNvGrpSpPr>
                <p:nvPr/>
              </p:nvGrpSpPr>
              <p:grpSpPr bwMode="auto">
                <a:xfrm>
                  <a:off x="4251" y="252"/>
                  <a:ext cx="723" cy="222"/>
                  <a:chOff x="2822" y="672"/>
                  <a:chExt cx="1845" cy="566"/>
                </a:xfrm>
              </p:grpSpPr>
              <p:sp>
                <p:nvSpPr>
                  <p:cNvPr id="4458" name="Freeform 211"/>
                  <p:cNvSpPr>
                    <a:spLocks/>
                  </p:cNvSpPr>
                  <p:nvPr/>
                </p:nvSpPr>
                <p:spPr bwMode="hidden">
                  <a:xfrm rot="-1325434">
                    <a:off x="2822" y="1023"/>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459" name="Freeform 212"/>
                  <p:cNvSpPr>
                    <a:spLocks/>
                  </p:cNvSpPr>
                  <p:nvPr/>
                </p:nvSpPr>
                <p:spPr bwMode="hidden">
                  <a:xfrm rot="-1325434">
                    <a:off x="4005" y="672"/>
                    <a:ext cx="662" cy="338"/>
                  </a:xfrm>
                  <a:custGeom>
                    <a:avLst/>
                    <a:gdLst>
                      <a:gd name="T0" fmla="*/ 2 w 1769"/>
                      <a:gd name="T1" fmla="*/ 3 h 791"/>
                      <a:gd name="T2" fmla="*/ 181 w 1769"/>
                      <a:gd name="T3" fmla="*/ 24 h 791"/>
                      <a:gd name="T4" fmla="*/ 433 w 1769"/>
                      <a:gd name="T5" fmla="*/ 85 h 791"/>
                      <a:gd name="T6" fmla="*/ 603 w 1769"/>
                      <a:gd name="T7" fmla="*/ 185 h 791"/>
                      <a:gd name="T8" fmla="*/ 657 w 1769"/>
                      <a:gd name="T9" fmla="*/ 260 h 791"/>
                      <a:gd name="T10" fmla="*/ 632 w 1769"/>
                      <a:gd name="T11" fmla="*/ 336 h 791"/>
                      <a:gd name="T12" fmla="*/ 595 w 1769"/>
                      <a:gd name="T13" fmla="*/ 270 h 791"/>
                      <a:gd name="T14" fmla="*/ 520 w 1769"/>
                      <a:gd name="T15" fmla="*/ 194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420" name="Group 213"/>
                <p:cNvGrpSpPr>
                  <a:grpSpLocks/>
                </p:cNvGrpSpPr>
                <p:nvPr/>
              </p:nvGrpSpPr>
              <p:grpSpPr bwMode="auto">
                <a:xfrm>
                  <a:off x="4196" y="163"/>
                  <a:ext cx="699" cy="282"/>
                  <a:chOff x="2683" y="445"/>
                  <a:chExt cx="1781" cy="717"/>
                </a:xfrm>
              </p:grpSpPr>
              <p:sp>
                <p:nvSpPr>
                  <p:cNvPr id="4456" name="Freeform 214"/>
                  <p:cNvSpPr>
                    <a:spLocks/>
                  </p:cNvSpPr>
                  <p:nvPr/>
                </p:nvSpPr>
                <p:spPr bwMode="hidden">
                  <a:xfrm rot="-1921064">
                    <a:off x="2683" y="947"/>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457" name="Freeform 215"/>
                  <p:cNvSpPr>
                    <a:spLocks/>
                  </p:cNvSpPr>
                  <p:nvPr/>
                </p:nvSpPr>
                <p:spPr bwMode="hidden">
                  <a:xfrm rot="-1921064">
                    <a:off x="3802" y="445"/>
                    <a:ext cx="662" cy="338"/>
                  </a:xfrm>
                  <a:custGeom>
                    <a:avLst/>
                    <a:gdLst>
                      <a:gd name="T0" fmla="*/ 2 w 1769"/>
                      <a:gd name="T1" fmla="*/ 3 h 791"/>
                      <a:gd name="T2" fmla="*/ 181 w 1769"/>
                      <a:gd name="T3" fmla="*/ 24 h 791"/>
                      <a:gd name="T4" fmla="*/ 433 w 1769"/>
                      <a:gd name="T5" fmla="*/ 85 h 791"/>
                      <a:gd name="T6" fmla="*/ 603 w 1769"/>
                      <a:gd name="T7" fmla="*/ 185 h 791"/>
                      <a:gd name="T8" fmla="*/ 657 w 1769"/>
                      <a:gd name="T9" fmla="*/ 260 h 791"/>
                      <a:gd name="T10" fmla="*/ 632 w 1769"/>
                      <a:gd name="T11" fmla="*/ 336 h 791"/>
                      <a:gd name="T12" fmla="*/ 595 w 1769"/>
                      <a:gd name="T13" fmla="*/ 270 h 791"/>
                      <a:gd name="T14" fmla="*/ 520 w 1769"/>
                      <a:gd name="T15" fmla="*/ 194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sp>
              <p:nvSpPr>
                <p:cNvPr id="4421" name="Freeform 216"/>
                <p:cNvSpPr>
                  <a:spLocks/>
                </p:cNvSpPr>
                <p:nvPr/>
              </p:nvSpPr>
              <p:spPr bwMode="hidden">
                <a:xfrm rot="4578755" flipH="1">
                  <a:off x="3968" y="372"/>
                  <a:ext cx="403" cy="57"/>
                </a:xfrm>
                <a:custGeom>
                  <a:avLst/>
                  <a:gdLst>
                    <a:gd name="T0" fmla="*/ 0 w 2736"/>
                    <a:gd name="T1" fmla="*/ 57 h 504"/>
                    <a:gd name="T2" fmla="*/ 127 w 2736"/>
                    <a:gd name="T3" fmla="*/ 19 h 504"/>
                    <a:gd name="T4" fmla="*/ 262 w 2736"/>
                    <a:gd name="T5" fmla="*/ 3 h 504"/>
                    <a:gd name="T6" fmla="*/ 403 w 2736"/>
                    <a:gd name="T7" fmla="*/ 3 h 504"/>
                    <a:gd name="T8" fmla="*/ 401 w 2736"/>
                    <a:gd name="T9" fmla="*/ 12 h 504"/>
                    <a:gd name="T10" fmla="*/ 260 w 2736"/>
                    <a:gd name="T11" fmla="*/ 12 h 504"/>
                    <a:gd name="T12" fmla="*/ 96 w 2736"/>
                    <a:gd name="T13" fmla="*/ 33 h 504"/>
                    <a:gd name="T14" fmla="*/ 0 w 2736"/>
                    <a:gd name="T15" fmla="*/ 5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422" name="Freeform 217"/>
                <p:cNvSpPr>
                  <a:spLocks/>
                </p:cNvSpPr>
                <p:nvPr/>
              </p:nvSpPr>
              <p:spPr bwMode="hidden">
                <a:xfrm rot="4578755" flipH="1">
                  <a:off x="3977" y="77"/>
                  <a:ext cx="216" cy="90"/>
                </a:xfrm>
                <a:custGeom>
                  <a:avLst/>
                  <a:gdLst>
                    <a:gd name="T0" fmla="*/ 1 w 1769"/>
                    <a:gd name="T1" fmla="*/ 1 h 791"/>
                    <a:gd name="T2" fmla="*/ 59 w 1769"/>
                    <a:gd name="T3" fmla="*/ 6 h 791"/>
                    <a:gd name="T4" fmla="*/ 141 w 1769"/>
                    <a:gd name="T5" fmla="*/ 23 h 791"/>
                    <a:gd name="T6" fmla="*/ 197 w 1769"/>
                    <a:gd name="T7" fmla="*/ 49 h 791"/>
                    <a:gd name="T8" fmla="*/ 214 w 1769"/>
                    <a:gd name="T9" fmla="*/ 69 h 791"/>
                    <a:gd name="T10" fmla="*/ 206 w 1769"/>
                    <a:gd name="T11" fmla="*/ 90 h 791"/>
                    <a:gd name="T12" fmla="*/ 194 w 1769"/>
                    <a:gd name="T13" fmla="*/ 72 h 791"/>
                    <a:gd name="T14" fmla="*/ 170 w 1769"/>
                    <a:gd name="T15" fmla="*/ 52 h 791"/>
                    <a:gd name="T16" fmla="*/ 135 w 1769"/>
                    <a:gd name="T17" fmla="*/ 34 h 791"/>
                    <a:gd name="T18" fmla="*/ 71 w 1769"/>
                    <a:gd name="T19" fmla="*/ 17 h 791"/>
                    <a:gd name="T20" fmla="*/ 0 w 1769"/>
                    <a:gd name="T21" fmla="*/ 9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nvGrpSpPr>
                <p:cNvPr id="4423" name="Group 218"/>
                <p:cNvGrpSpPr>
                  <a:grpSpLocks/>
                </p:cNvGrpSpPr>
                <p:nvPr/>
              </p:nvGrpSpPr>
              <p:grpSpPr bwMode="auto">
                <a:xfrm>
                  <a:off x="4242" y="5"/>
                  <a:ext cx="251" cy="596"/>
                  <a:chOff x="2800" y="41"/>
                  <a:chExt cx="640" cy="1520"/>
                </a:xfrm>
              </p:grpSpPr>
              <p:sp>
                <p:nvSpPr>
                  <p:cNvPr id="4454" name="Freeform 219"/>
                  <p:cNvSpPr>
                    <a:spLocks/>
                  </p:cNvSpPr>
                  <p:nvPr/>
                </p:nvSpPr>
                <p:spPr bwMode="hidden">
                  <a:xfrm rot="-3857755">
                    <a:off x="2361" y="938"/>
                    <a:ext cx="1062" cy="184"/>
                  </a:xfrm>
                  <a:custGeom>
                    <a:avLst/>
                    <a:gdLst>
                      <a:gd name="T0" fmla="*/ 0 w 2736"/>
                      <a:gd name="T1" fmla="*/ 184 h 504"/>
                      <a:gd name="T2" fmla="*/ 335 w 2736"/>
                      <a:gd name="T3" fmla="*/ 61 h 504"/>
                      <a:gd name="T4" fmla="*/ 689 w 2736"/>
                      <a:gd name="T5" fmla="*/ 9 h 504"/>
                      <a:gd name="T6" fmla="*/ 1062 w 2736"/>
                      <a:gd name="T7" fmla="*/ 9 h 504"/>
                      <a:gd name="T8" fmla="*/ 1056 w 2736"/>
                      <a:gd name="T9" fmla="*/ 38 h 504"/>
                      <a:gd name="T10" fmla="*/ 685 w 2736"/>
                      <a:gd name="T11" fmla="*/ 38 h 504"/>
                      <a:gd name="T12" fmla="*/ 254 w 2736"/>
                      <a:gd name="T13" fmla="*/ 107 h 504"/>
                      <a:gd name="T14" fmla="*/ 0 w 2736"/>
                      <a:gd name="T15" fmla="*/ 18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455" name="Freeform 220"/>
                  <p:cNvSpPr>
                    <a:spLocks/>
                  </p:cNvSpPr>
                  <p:nvPr/>
                </p:nvSpPr>
                <p:spPr bwMode="hidden">
                  <a:xfrm rot="-3857755">
                    <a:off x="3011" y="181"/>
                    <a:ext cx="570" cy="289"/>
                  </a:xfrm>
                  <a:custGeom>
                    <a:avLst/>
                    <a:gdLst>
                      <a:gd name="T0" fmla="*/ 2 w 1769"/>
                      <a:gd name="T1" fmla="*/ 3 h 791"/>
                      <a:gd name="T2" fmla="*/ 156 w 1769"/>
                      <a:gd name="T3" fmla="*/ 20 h 791"/>
                      <a:gd name="T4" fmla="*/ 373 w 1769"/>
                      <a:gd name="T5" fmla="*/ 73 h 791"/>
                      <a:gd name="T6" fmla="*/ 519 w 1769"/>
                      <a:gd name="T7" fmla="*/ 158 h 791"/>
                      <a:gd name="T8" fmla="*/ 566 w 1769"/>
                      <a:gd name="T9" fmla="*/ 223 h 791"/>
                      <a:gd name="T10" fmla="*/ 544 w 1769"/>
                      <a:gd name="T11" fmla="*/ 288 h 791"/>
                      <a:gd name="T12" fmla="*/ 512 w 1769"/>
                      <a:gd name="T13" fmla="*/ 231 h 791"/>
                      <a:gd name="T14" fmla="*/ 448 w 1769"/>
                      <a:gd name="T15" fmla="*/ 166 h 791"/>
                      <a:gd name="T16" fmla="*/ 357 w 1769"/>
                      <a:gd name="T17" fmla="*/ 108 h 791"/>
                      <a:gd name="T18" fmla="*/ 187 w 1769"/>
                      <a:gd name="T19" fmla="*/ 56 h 791"/>
                      <a:gd name="T20" fmla="*/ 0 w 1769"/>
                      <a:gd name="T21" fmla="*/ 28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424" name="Group 221"/>
                <p:cNvGrpSpPr>
                  <a:grpSpLocks/>
                </p:cNvGrpSpPr>
                <p:nvPr/>
              </p:nvGrpSpPr>
              <p:grpSpPr bwMode="auto">
                <a:xfrm>
                  <a:off x="4295" y="53"/>
                  <a:ext cx="398" cy="574"/>
                  <a:chOff x="2934" y="163"/>
                  <a:chExt cx="1017" cy="1464"/>
                </a:xfrm>
              </p:grpSpPr>
              <p:sp>
                <p:nvSpPr>
                  <p:cNvPr id="4452" name="Freeform 222"/>
                  <p:cNvSpPr>
                    <a:spLocks/>
                  </p:cNvSpPr>
                  <p:nvPr/>
                </p:nvSpPr>
                <p:spPr bwMode="hidden">
                  <a:xfrm rot="-2777260">
                    <a:off x="2491" y="915"/>
                    <a:ext cx="1155" cy="270"/>
                  </a:xfrm>
                  <a:custGeom>
                    <a:avLst/>
                    <a:gdLst>
                      <a:gd name="T0" fmla="*/ 0 w 2736"/>
                      <a:gd name="T1" fmla="*/ 270 h 504"/>
                      <a:gd name="T2" fmla="*/ 365 w 2736"/>
                      <a:gd name="T3" fmla="*/ 90 h 504"/>
                      <a:gd name="T4" fmla="*/ 750 w 2736"/>
                      <a:gd name="T5" fmla="*/ 13 h 504"/>
                      <a:gd name="T6" fmla="*/ 1155 w 2736"/>
                      <a:gd name="T7" fmla="*/ 13 h 504"/>
                      <a:gd name="T8" fmla="*/ 1148 w 2736"/>
                      <a:gd name="T9" fmla="*/ 55 h 504"/>
                      <a:gd name="T10" fmla="*/ 745 w 2736"/>
                      <a:gd name="T11" fmla="*/ 55 h 504"/>
                      <a:gd name="T12" fmla="*/ 276 w 2736"/>
                      <a:gd name="T13" fmla="*/ 156 h 504"/>
                      <a:gd name="T14" fmla="*/ 0 w 2736"/>
                      <a:gd name="T15" fmla="*/ 27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453" name="Freeform 223"/>
                  <p:cNvSpPr>
                    <a:spLocks/>
                  </p:cNvSpPr>
                  <p:nvPr/>
                </p:nvSpPr>
                <p:spPr bwMode="hidden">
                  <a:xfrm rot="-2777260">
                    <a:off x="3430" y="261"/>
                    <a:ext cx="620" cy="423"/>
                  </a:xfrm>
                  <a:custGeom>
                    <a:avLst/>
                    <a:gdLst>
                      <a:gd name="T0" fmla="*/ 2 w 1769"/>
                      <a:gd name="T1" fmla="*/ 4 h 791"/>
                      <a:gd name="T2" fmla="*/ 170 w 1769"/>
                      <a:gd name="T3" fmla="*/ 30 h 791"/>
                      <a:gd name="T4" fmla="*/ 406 w 1769"/>
                      <a:gd name="T5" fmla="*/ 107 h 791"/>
                      <a:gd name="T6" fmla="*/ 565 w 1769"/>
                      <a:gd name="T7" fmla="*/ 231 h 791"/>
                      <a:gd name="T8" fmla="*/ 615 w 1769"/>
                      <a:gd name="T9" fmla="*/ 326 h 791"/>
                      <a:gd name="T10" fmla="*/ 592 w 1769"/>
                      <a:gd name="T11" fmla="*/ 421 h 791"/>
                      <a:gd name="T12" fmla="*/ 557 w 1769"/>
                      <a:gd name="T13" fmla="*/ 338 h 791"/>
                      <a:gd name="T14" fmla="*/ 487 w 1769"/>
                      <a:gd name="T15" fmla="*/ 243 h 791"/>
                      <a:gd name="T16" fmla="*/ 389 w 1769"/>
                      <a:gd name="T17" fmla="*/ 158 h 791"/>
                      <a:gd name="T18" fmla="*/ 204 w 1769"/>
                      <a:gd name="T19" fmla="*/ 81 h 791"/>
                      <a:gd name="T20" fmla="*/ 0 w 1769"/>
                      <a:gd name="T21" fmla="*/ 41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425" name="Group 224"/>
                <p:cNvGrpSpPr>
                  <a:grpSpLocks/>
                </p:cNvGrpSpPr>
                <p:nvPr/>
              </p:nvGrpSpPr>
              <p:grpSpPr bwMode="auto">
                <a:xfrm>
                  <a:off x="4215" y="2"/>
                  <a:ext cx="95" cy="567"/>
                  <a:chOff x="2730" y="32"/>
                  <a:chExt cx="243" cy="1448"/>
                </a:xfrm>
              </p:grpSpPr>
              <p:sp>
                <p:nvSpPr>
                  <p:cNvPr id="4450" name="Freeform 225"/>
                  <p:cNvSpPr>
                    <a:spLocks/>
                  </p:cNvSpPr>
                  <p:nvPr/>
                </p:nvSpPr>
                <p:spPr bwMode="hidden">
                  <a:xfrm rot="-4903748">
                    <a:off x="2296" y="960"/>
                    <a:ext cx="954" cy="86"/>
                  </a:xfrm>
                  <a:custGeom>
                    <a:avLst/>
                    <a:gdLst>
                      <a:gd name="T0" fmla="*/ 0 w 2736"/>
                      <a:gd name="T1" fmla="*/ 86 h 504"/>
                      <a:gd name="T2" fmla="*/ 301 w 2736"/>
                      <a:gd name="T3" fmla="*/ 29 h 504"/>
                      <a:gd name="T4" fmla="*/ 619 w 2736"/>
                      <a:gd name="T5" fmla="*/ 4 h 504"/>
                      <a:gd name="T6" fmla="*/ 954 w 2736"/>
                      <a:gd name="T7" fmla="*/ 4 h 504"/>
                      <a:gd name="T8" fmla="*/ 948 w 2736"/>
                      <a:gd name="T9" fmla="*/ 18 h 504"/>
                      <a:gd name="T10" fmla="*/ 615 w 2736"/>
                      <a:gd name="T11" fmla="*/ 18 h 504"/>
                      <a:gd name="T12" fmla="*/ 228 w 2736"/>
                      <a:gd name="T13" fmla="*/ 50 h 504"/>
                      <a:gd name="T14" fmla="*/ 0 w 2736"/>
                      <a:gd name="T15" fmla="*/ 8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451" name="Freeform 226"/>
                  <p:cNvSpPr>
                    <a:spLocks/>
                  </p:cNvSpPr>
                  <p:nvPr/>
                </p:nvSpPr>
                <p:spPr bwMode="hidden">
                  <a:xfrm rot="-4903748">
                    <a:off x="2650" y="220"/>
                    <a:ext cx="512" cy="135"/>
                  </a:xfrm>
                  <a:custGeom>
                    <a:avLst/>
                    <a:gdLst>
                      <a:gd name="T0" fmla="*/ 1 w 1769"/>
                      <a:gd name="T1" fmla="*/ 1 h 791"/>
                      <a:gd name="T2" fmla="*/ 140 w 1769"/>
                      <a:gd name="T3" fmla="*/ 10 h 791"/>
                      <a:gd name="T4" fmla="*/ 335 w 1769"/>
                      <a:gd name="T5" fmla="*/ 34 h 791"/>
                      <a:gd name="T6" fmla="*/ 466 w 1769"/>
                      <a:gd name="T7" fmla="*/ 74 h 791"/>
                      <a:gd name="T8" fmla="*/ 508 w 1769"/>
                      <a:gd name="T9" fmla="*/ 104 h 791"/>
                      <a:gd name="T10" fmla="*/ 489 w 1769"/>
                      <a:gd name="T11" fmla="*/ 134 h 791"/>
                      <a:gd name="T12" fmla="*/ 460 w 1769"/>
                      <a:gd name="T13" fmla="*/ 108 h 791"/>
                      <a:gd name="T14" fmla="*/ 402 w 1769"/>
                      <a:gd name="T15" fmla="*/ 77 h 791"/>
                      <a:gd name="T16" fmla="*/ 321 w 1769"/>
                      <a:gd name="T17" fmla="*/ 51 h 791"/>
                      <a:gd name="T18" fmla="*/ 168 w 1769"/>
                      <a:gd name="T19" fmla="*/ 26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426" name="Group 227"/>
                <p:cNvGrpSpPr>
                  <a:grpSpLocks/>
                </p:cNvGrpSpPr>
                <p:nvPr/>
              </p:nvGrpSpPr>
              <p:grpSpPr bwMode="auto">
                <a:xfrm>
                  <a:off x="3514" y="683"/>
                  <a:ext cx="425" cy="960"/>
                  <a:chOff x="943" y="1769"/>
                  <a:chExt cx="1085" cy="2450"/>
                </a:xfrm>
              </p:grpSpPr>
              <p:sp>
                <p:nvSpPr>
                  <p:cNvPr id="4448" name="Freeform 228"/>
                  <p:cNvSpPr>
                    <a:spLocks/>
                  </p:cNvSpPr>
                  <p:nvPr/>
                </p:nvSpPr>
                <p:spPr bwMode="hidden">
                  <a:xfrm rot="18335692" flipH="1">
                    <a:off x="1010" y="2475"/>
                    <a:ext cx="1724" cy="312"/>
                  </a:xfrm>
                  <a:custGeom>
                    <a:avLst/>
                    <a:gdLst>
                      <a:gd name="T0" fmla="*/ 0 w 2736"/>
                      <a:gd name="T1" fmla="*/ 312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449" name="Freeform 229"/>
                  <p:cNvSpPr>
                    <a:spLocks/>
                  </p:cNvSpPr>
                  <p:nvPr/>
                </p:nvSpPr>
                <p:spPr bwMode="hidden">
                  <a:xfrm rot="18335692" flipH="1">
                    <a:off x="725" y="3512"/>
                    <a:ext cx="925" cy="490"/>
                  </a:xfrm>
                  <a:custGeom>
                    <a:avLst/>
                    <a:gdLst>
                      <a:gd name="T0" fmla="*/ 3 w 1769"/>
                      <a:gd name="T1" fmla="*/ 5 h 791"/>
                      <a:gd name="T2" fmla="*/ 254 w 1769"/>
                      <a:gd name="T3" fmla="*/ 35 h 791"/>
                      <a:gd name="T4" fmla="*/ 605 w 1769"/>
                      <a:gd name="T5" fmla="*/ 124 h 791"/>
                      <a:gd name="T6" fmla="*/ 842 w 1769"/>
                      <a:gd name="T7" fmla="*/ 268 h 791"/>
                      <a:gd name="T8" fmla="*/ 918 w 1769"/>
                      <a:gd name="T9" fmla="*/ 377 h 791"/>
                      <a:gd name="T10" fmla="*/ 883 w 1769"/>
                      <a:gd name="T11" fmla="*/ 488 h 791"/>
                      <a:gd name="T12" fmla="*/ 831 w 1769"/>
                      <a:gd name="T13" fmla="*/ 392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427" name="Group 230"/>
                <p:cNvGrpSpPr>
                  <a:grpSpLocks/>
                </p:cNvGrpSpPr>
                <p:nvPr/>
              </p:nvGrpSpPr>
              <p:grpSpPr bwMode="auto">
                <a:xfrm>
                  <a:off x="3715" y="748"/>
                  <a:ext cx="300" cy="930"/>
                  <a:chOff x="1455" y="1936"/>
                  <a:chExt cx="766" cy="2373"/>
                </a:xfrm>
              </p:grpSpPr>
              <p:sp>
                <p:nvSpPr>
                  <p:cNvPr id="4446" name="Freeform 231"/>
                  <p:cNvSpPr>
                    <a:spLocks/>
                  </p:cNvSpPr>
                  <p:nvPr/>
                </p:nvSpPr>
                <p:spPr bwMode="hidden">
                  <a:xfrm rot="17542885" flipH="1">
                    <a:off x="1267" y="2578"/>
                    <a:ext cx="1595" cy="312"/>
                  </a:xfrm>
                  <a:custGeom>
                    <a:avLst/>
                    <a:gdLst>
                      <a:gd name="T0" fmla="*/ 0 w 2736"/>
                      <a:gd name="T1" fmla="*/ 312 h 504"/>
                      <a:gd name="T2" fmla="*/ 504 w 2736"/>
                      <a:gd name="T3" fmla="*/ 104 h 504"/>
                      <a:gd name="T4" fmla="*/ 1035 w 2736"/>
                      <a:gd name="T5" fmla="*/ 15 h 504"/>
                      <a:gd name="T6" fmla="*/ 1595 w 2736"/>
                      <a:gd name="T7" fmla="*/ 15 h 504"/>
                      <a:gd name="T8" fmla="*/ 1586 w 2736"/>
                      <a:gd name="T9" fmla="*/ 64 h 504"/>
                      <a:gd name="T10" fmla="*/ 1028 w 2736"/>
                      <a:gd name="T11" fmla="*/ 64 h 504"/>
                      <a:gd name="T12" fmla="*/ 381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447" name="Freeform 232"/>
                  <p:cNvSpPr>
                    <a:spLocks/>
                  </p:cNvSpPr>
                  <p:nvPr/>
                </p:nvSpPr>
                <p:spPr bwMode="hidden">
                  <a:xfrm rot="17542885" flipH="1">
                    <a:off x="1272" y="3636"/>
                    <a:ext cx="856" cy="490"/>
                  </a:xfrm>
                  <a:custGeom>
                    <a:avLst/>
                    <a:gdLst>
                      <a:gd name="T0" fmla="*/ 2 w 1769"/>
                      <a:gd name="T1" fmla="*/ 5 h 791"/>
                      <a:gd name="T2" fmla="*/ 235 w 1769"/>
                      <a:gd name="T3" fmla="*/ 35 h 791"/>
                      <a:gd name="T4" fmla="*/ 560 w 1769"/>
                      <a:gd name="T5" fmla="*/ 124 h 791"/>
                      <a:gd name="T6" fmla="*/ 780 w 1769"/>
                      <a:gd name="T7" fmla="*/ 268 h 791"/>
                      <a:gd name="T8" fmla="*/ 850 w 1769"/>
                      <a:gd name="T9" fmla="*/ 377 h 791"/>
                      <a:gd name="T10" fmla="*/ 817 w 1769"/>
                      <a:gd name="T11" fmla="*/ 488 h 791"/>
                      <a:gd name="T12" fmla="*/ 769 w 1769"/>
                      <a:gd name="T13" fmla="*/ 392 h 791"/>
                      <a:gd name="T14" fmla="*/ 672 w 1769"/>
                      <a:gd name="T15" fmla="*/ 281 h 791"/>
                      <a:gd name="T16" fmla="*/ 537 w 1769"/>
                      <a:gd name="T17" fmla="*/ 183 h 791"/>
                      <a:gd name="T18" fmla="*/ 281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428" name="Group 233"/>
                <p:cNvGrpSpPr>
                  <a:grpSpLocks/>
                </p:cNvGrpSpPr>
                <p:nvPr/>
              </p:nvGrpSpPr>
              <p:grpSpPr bwMode="auto">
                <a:xfrm rot="88588">
                  <a:off x="3923" y="769"/>
                  <a:ext cx="180" cy="913"/>
                  <a:chOff x="1956" y="1990"/>
                  <a:chExt cx="492" cy="2604"/>
                </a:xfrm>
              </p:grpSpPr>
              <p:sp>
                <p:nvSpPr>
                  <p:cNvPr id="4444" name="Freeform 234"/>
                  <p:cNvSpPr>
                    <a:spLocks/>
                  </p:cNvSpPr>
                  <p:nvPr/>
                </p:nvSpPr>
                <p:spPr bwMode="hidden">
                  <a:xfrm rot="16782062" flipH="1">
                    <a:off x="1442" y="2695"/>
                    <a:ext cx="1711" cy="301"/>
                  </a:xfrm>
                  <a:custGeom>
                    <a:avLst/>
                    <a:gdLst>
                      <a:gd name="T0" fmla="*/ 0 w 2736"/>
                      <a:gd name="T1" fmla="*/ 301 h 504"/>
                      <a:gd name="T2" fmla="*/ 540 w 2736"/>
                      <a:gd name="T3" fmla="*/ 100 h 504"/>
                      <a:gd name="T4" fmla="*/ 1111 w 2736"/>
                      <a:gd name="T5" fmla="*/ 14 h 504"/>
                      <a:gd name="T6" fmla="*/ 1711 w 2736"/>
                      <a:gd name="T7" fmla="*/ 14 h 504"/>
                      <a:gd name="T8" fmla="*/ 1701 w 2736"/>
                      <a:gd name="T9" fmla="*/ 62 h 504"/>
                      <a:gd name="T10" fmla="*/ 1103 w 2736"/>
                      <a:gd name="T11" fmla="*/ 62 h 504"/>
                      <a:gd name="T12" fmla="*/ 409 w 2736"/>
                      <a:gd name="T13" fmla="*/ 174 h 504"/>
                      <a:gd name="T14" fmla="*/ 0 w 2736"/>
                      <a:gd name="T15" fmla="*/ 30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445" name="Freeform 235"/>
                  <p:cNvSpPr>
                    <a:spLocks/>
                  </p:cNvSpPr>
                  <p:nvPr/>
                </p:nvSpPr>
                <p:spPr bwMode="hidden">
                  <a:xfrm rot="16782062" flipH="1">
                    <a:off x="1734" y="3898"/>
                    <a:ext cx="918" cy="473"/>
                  </a:xfrm>
                  <a:custGeom>
                    <a:avLst/>
                    <a:gdLst>
                      <a:gd name="T0" fmla="*/ 3 w 1769"/>
                      <a:gd name="T1" fmla="*/ 5 h 791"/>
                      <a:gd name="T2" fmla="*/ 252 w 1769"/>
                      <a:gd name="T3" fmla="*/ 33 h 791"/>
                      <a:gd name="T4" fmla="*/ 600 w 1769"/>
                      <a:gd name="T5" fmla="*/ 120 h 791"/>
                      <a:gd name="T6" fmla="*/ 836 w 1769"/>
                      <a:gd name="T7" fmla="*/ 258 h 791"/>
                      <a:gd name="T8" fmla="*/ 911 w 1769"/>
                      <a:gd name="T9" fmla="*/ 364 h 791"/>
                      <a:gd name="T10" fmla="*/ 876 w 1769"/>
                      <a:gd name="T11" fmla="*/ 471 h 791"/>
                      <a:gd name="T12" fmla="*/ 825 w 1769"/>
                      <a:gd name="T13" fmla="*/ 378 h 791"/>
                      <a:gd name="T14" fmla="*/ 721 w 1769"/>
                      <a:gd name="T15" fmla="*/ 271 h 791"/>
                      <a:gd name="T16" fmla="*/ 576 w 1769"/>
                      <a:gd name="T17" fmla="*/ 177 h 791"/>
                      <a:gd name="T18" fmla="*/ 302 w 1769"/>
                      <a:gd name="T19" fmla="*/ 91 h 791"/>
                      <a:gd name="T20" fmla="*/ 0 w 1769"/>
                      <a:gd name="T21" fmla="*/ 45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429" name="Group 236"/>
                <p:cNvGrpSpPr>
                  <a:grpSpLocks/>
                </p:cNvGrpSpPr>
                <p:nvPr/>
              </p:nvGrpSpPr>
              <p:grpSpPr bwMode="auto">
                <a:xfrm>
                  <a:off x="4451" y="662"/>
                  <a:ext cx="442" cy="951"/>
                  <a:chOff x="3334" y="1717"/>
                  <a:chExt cx="1125" cy="2426"/>
                </a:xfrm>
              </p:grpSpPr>
              <p:sp>
                <p:nvSpPr>
                  <p:cNvPr id="4442" name="Freeform 237"/>
                  <p:cNvSpPr>
                    <a:spLocks/>
                  </p:cNvSpPr>
                  <p:nvPr/>
                </p:nvSpPr>
                <p:spPr bwMode="hidden">
                  <a:xfrm rot="3144576">
                    <a:off x="2628" y="2423"/>
                    <a:ext cx="1724" cy="312"/>
                  </a:xfrm>
                  <a:custGeom>
                    <a:avLst/>
                    <a:gdLst>
                      <a:gd name="T0" fmla="*/ 0 w 2736"/>
                      <a:gd name="T1" fmla="*/ 312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443" name="Freeform 238"/>
                  <p:cNvSpPr>
                    <a:spLocks/>
                  </p:cNvSpPr>
                  <p:nvPr/>
                </p:nvSpPr>
                <p:spPr bwMode="hidden">
                  <a:xfrm rot="3144576">
                    <a:off x="3751" y="3436"/>
                    <a:ext cx="925" cy="490"/>
                  </a:xfrm>
                  <a:custGeom>
                    <a:avLst/>
                    <a:gdLst>
                      <a:gd name="T0" fmla="*/ 3 w 1769"/>
                      <a:gd name="T1" fmla="*/ 5 h 791"/>
                      <a:gd name="T2" fmla="*/ 254 w 1769"/>
                      <a:gd name="T3" fmla="*/ 35 h 791"/>
                      <a:gd name="T4" fmla="*/ 605 w 1769"/>
                      <a:gd name="T5" fmla="*/ 124 h 791"/>
                      <a:gd name="T6" fmla="*/ 842 w 1769"/>
                      <a:gd name="T7" fmla="*/ 268 h 791"/>
                      <a:gd name="T8" fmla="*/ 918 w 1769"/>
                      <a:gd name="T9" fmla="*/ 377 h 791"/>
                      <a:gd name="T10" fmla="*/ 883 w 1769"/>
                      <a:gd name="T11" fmla="*/ 488 h 791"/>
                      <a:gd name="T12" fmla="*/ 831 w 1769"/>
                      <a:gd name="T13" fmla="*/ 392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430" name="Group 239"/>
                <p:cNvGrpSpPr>
                  <a:grpSpLocks/>
                </p:cNvGrpSpPr>
                <p:nvPr/>
              </p:nvGrpSpPr>
              <p:grpSpPr bwMode="auto">
                <a:xfrm>
                  <a:off x="4391" y="721"/>
                  <a:ext cx="347" cy="951"/>
                  <a:chOff x="3181" y="1866"/>
                  <a:chExt cx="883" cy="2426"/>
                </a:xfrm>
              </p:grpSpPr>
              <p:sp>
                <p:nvSpPr>
                  <p:cNvPr id="4440" name="Freeform 240"/>
                  <p:cNvSpPr>
                    <a:spLocks/>
                  </p:cNvSpPr>
                  <p:nvPr/>
                </p:nvSpPr>
                <p:spPr bwMode="hidden">
                  <a:xfrm rot="3745735">
                    <a:off x="2506" y="2541"/>
                    <a:ext cx="1650" cy="299"/>
                  </a:xfrm>
                  <a:custGeom>
                    <a:avLst/>
                    <a:gdLst>
                      <a:gd name="T0" fmla="*/ 0 w 2736"/>
                      <a:gd name="T1" fmla="*/ 299 h 504"/>
                      <a:gd name="T2" fmla="*/ 521 w 2736"/>
                      <a:gd name="T3" fmla="*/ 100 h 504"/>
                      <a:gd name="T4" fmla="*/ 1071 w 2736"/>
                      <a:gd name="T5" fmla="*/ 14 h 504"/>
                      <a:gd name="T6" fmla="*/ 1650 w 2736"/>
                      <a:gd name="T7" fmla="*/ 14 h 504"/>
                      <a:gd name="T8" fmla="*/ 1640 w 2736"/>
                      <a:gd name="T9" fmla="*/ 61 h 504"/>
                      <a:gd name="T10" fmla="*/ 1064 w 2736"/>
                      <a:gd name="T11" fmla="*/ 61 h 504"/>
                      <a:gd name="T12" fmla="*/ 394 w 2736"/>
                      <a:gd name="T13" fmla="*/ 173 h 504"/>
                      <a:gd name="T14" fmla="*/ 0 w 2736"/>
                      <a:gd name="T15" fmla="*/ 29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441" name="Freeform 241"/>
                  <p:cNvSpPr>
                    <a:spLocks/>
                  </p:cNvSpPr>
                  <p:nvPr/>
                </p:nvSpPr>
                <p:spPr bwMode="hidden">
                  <a:xfrm rot="3745735">
                    <a:off x="3387" y="3615"/>
                    <a:ext cx="885" cy="469"/>
                  </a:xfrm>
                  <a:custGeom>
                    <a:avLst/>
                    <a:gdLst>
                      <a:gd name="T0" fmla="*/ 3 w 1769"/>
                      <a:gd name="T1" fmla="*/ 5 h 791"/>
                      <a:gd name="T2" fmla="*/ 243 w 1769"/>
                      <a:gd name="T3" fmla="*/ 33 h 791"/>
                      <a:gd name="T4" fmla="*/ 579 w 1769"/>
                      <a:gd name="T5" fmla="*/ 119 h 791"/>
                      <a:gd name="T6" fmla="*/ 806 w 1769"/>
                      <a:gd name="T7" fmla="*/ 256 h 791"/>
                      <a:gd name="T8" fmla="*/ 878 w 1769"/>
                      <a:gd name="T9" fmla="*/ 361 h 791"/>
                      <a:gd name="T10" fmla="*/ 845 w 1769"/>
                      <a:gd name="T11" fmla="*/ 467 h 791"/>
                      <a:gd name="T12" fmla="*/ 795 w 1769"/>
                      <a:gd name="T13" fmla="*/ 375 h 791"/>
                      <a:gd name="T14" fmla="*/ 695 w 1769"/>
                      <a:gd name="T15" fmla="*/ 269 h 791"/>
                      <a:gd name="T16" fmla="*/ 555 w 1769"/>
                      <a:gd name="T17" fmla="*/ 176 h 791"/>
                      <a:gd name="T18" fmla="*/ 291 w 1769"/>
                      <a:gd name="T19" fmla="*/ 90 h 791"/>
                      <a:gd name="T20" fmla="*/ 0 w 1769"/>
                      <a:gd name="T21" fmla="*/ 45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431" name="Group 242"/>
                <p:cNvGrpSpPr>
                  <a:grpSpLocks/>
                </p:cNvGrpSpPr>
                <p:nvPr/>
              </p:nvGrpSpPr>
              <p:grpSpPr bwMode="auto">
                <a:xfrm>
                  <a:off x="4323" y="767"/>
                  <a:ext cx="243" cy="935"/>
                  <a:chOff x="3006" y="1983"/>
                  <a:chExt cx="619" cy="2386"/>
                </a:xfrm>
              </p:grpSpPr>
              <p:sp>
                <p:nvSpPr>
                  <p:cNvPr id="4438" name="Freeform 243"/>
                  <p:cNvSpPr>
                    <a:spLocks/>
                  </p:cNvSpPr>
                  <p:nvPr/>
                </p:nvSpPr>
                <p:spPr bwMode="hidden">
                  <a:xfrm rot="4286818">
                    <a:off x="2328" y="2661"/>
                    <a:ext cx="1601" cy="246"/>
                  </a:xfrm>
                  <a:custGeom>
                    <a:avLst/>
                    <a:gdLst>
                      <a:gd name="T0" fmla="*/ 0 w 2736"/>
                      <a:gd name="T1" fmla="*/ 246 h 504"/>
                      <a:gd name="T2" fmla="*/ 506 w 2736"/>
                      <a:gd name="T3" fmla="*/ 82 h 504"/>
                      <a:gd name="T4" fmla="*/ 1039 w 2736"/>
                      <a:gd name="T5" fmla="*/ 12 h 504"/>
                      <a:gd name="T6" fmla="*/ 1601 w 2736"/>
                      <a:gd name="T7" fmla="*/ 12 h 504"/>
                      <a:gd name="T8" fmla="*/ 1592 w 2736"/>
                      <a:gd name="T9" fmla="*/ 50 h 504"/>
                      <a:gd name="T10" fmla="*/ 1032 w 2736"/>
                      <a:gd name="T11" fmla="*/ 50 h 504"/>
                      <a:gd name="T12" fmla="*/ 383 w 2736"/>
                      <a:gd name="T13" fmla="*/ 143 h 504"/>
                      <a:gd name="T14" fmla="*/ 0 w 2736"/>
                      <a:gd name="T15" fmla="*/ 24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439" name="Freeform 244"/>
                  <p:cNvSpPr>
                    <a:spLocks/>
                  </p:cNvSpPr>
                  <p:nvPr/>
                </p:nvSpPr>
                <p:spPr bwMode="hidden">
                  <a:xfrm rot="4286818">
                    <a:off x="3002" y="3747"/>
                    <a:ext cx="859" cy="386"/>
                  </a:xfrm>
                  <a:custGeom>
                    <a:avLst/>
                    <a:gdLst>
                      <a:gd name="T0" fmla="*/ 2 w 1769"/>
                      <a:gd name="T1" fmla="*/ 4 h 791"/>
                      <a:gd name="T2" fmla="*/ 236 w 1769"/>
                      <a:gd name="T3" fmla="*/ 27 h 791"/>
                      <a:gd name="T4" fmla="*/ 562 w 1769"/>
                      <a:gd name="T5" fmla="*/ 98 h 791"/>
                      <a:gd name="T6" fmla="*/ 782 w 1769"/>
                      <a:gd name="T7" fmla="*/ 211 h 791"/>
                      <a:gd name="T8" fmla="*/ 853 w 1769"/>
                      <a:gd name="T9" fmla="*/ 297 h 791"/>
                      <a:gd name="T10" fmla="*/ 820 w 1769"/>
                      <a:gd name="T11" fmla="*/ 384 h 791"/>
                      <a:gd name="T12" fmla="*/ 772 w 1769"/>
                      <a:gd name="T13" fmla="*/ 308 h 791"/>
                      <a:gd name="T14" fmla="*/ 674 w 1769"/>
                      <a:gd name="T15" fmla="*/ 222 h 791"/>
                      <a:gd name="T16" fmla="*/ 539 w 1769"/>
                      <a:gd name="T17" fmla="*/ 144 h 791"/>
                      <a:gd name="T18" fmla="*/ 282 w 1769"/>
                      <a:gd name="T19" fmla="*/ 74 h 791"/>
                      <a:gd name="T20" fmla="*/ 0 w 1769"/>
                      <a:gd name="T21" fmla="*/ 37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432" name="Group 245"/>
                <p:cNvGrpSpPr>
                  <a:grpSpLocks/>
                </p:cNvGrpSpPr>
                <p:nvPr/>
              </p:nvGrpSpPr>
              <p:grpSpPr bwMode="auto">
                <a:xfrm>
                  <a:off x="4249" y="813"/>
                  <a:ext cx="159" cy="870"/>
                  <a:chOff x="2819" y="2101"/>
                  <a:chExt cx="405" cy="2219"/>
                </a:xfrm>
              </p:grpSpPr>
              <p:sp>
                <p:nvSpPr>
                  <p:cNvPr id="4436" name="Freeform 246"/>
                  <p:cNvSpPr>
                    <a:spLocks/>
                  </p:cNvSpPr>
                  <p:nvPr/>
                </p:nvSpPr>
                <p:spPr bwMode="hidden">
                  <a:xfrm rot="4898956">
                    <a:off x="2206" y="2714"/>
                    <a:ext cx="1471" cy="246"/>
                  </a:xfrm>
                  <a:custGeom>
                    <a:avLst/>
                    <a:gdLst>
                      <a:gd name="T0" fmla="*/ 0 w 2736"/>
                      <a:gd name="T1" fmla="*/ 246 h 504"/>
                      <a:gd name="T2" fmla="*/ 465 w 2736"/>
                      <a:gd name="T3" fmla="*/ 82 h 504"/>
                      <a:gd name="T4" fmla="*/ 955 w 2736"/>
                      <a:gd name="T5" fmla="*/ 12 h 504"/>
                      <a:gd name="T6" fmla="*/ 1471 w 2736"/>
                      <a:gd name="T7" fmla="*/ 12 h 504"/>
                      <a:gd name="T8" fmla="*/ 1462 w 2736"/>
                      <a:gd name="T9" fmla="*/ 50 h 504"/>
                      <a:gd name="T10" fmla="*/ 948 w 2736"/>
                      <a:gd name="T11" fmla="*/ 50 h 504"/>
                      <a:gd name="T12" fmla="*/ 352 w 2736"/>
                      <a:gd name="T13" fmla="*/ 143 h 504"/>
                      <a:gd name="T14" fmla="*/ 0 w 2736"/>
                      <a:gd name="T15" fmla="*/ 24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437" name="Freeform 247"/>
                  <p:cNvSpPr>
                    <a:spLocks/>
                  </p:cNvSpPr>
                  <p:nvPr/>
                </p:nvSpPr>
                <p:spPr bwMode="hidden">
                  <a:xfrm rot="4898956">
                    <a:off x="2636" y="3732"/>
                    <a:ext cx="790" cy="386"/>
                  </a:xfrm>
                  <a:custGeom>
                    <a:avLst/>
                    <a:gdLst>
                      <a:gd name="T0" fmla="*/ 2 w 1769"/>
                      <a:gd name="T1" fmla="*/ 4 h 791"/>
                      <a:gd name="T2" fmla="*/ 217 w 1769"/>
                      <a:gd name="T3" fmla="*/ 27 h 791"/>
                      <a:gd name="T4" fmla="*/ 517 w 1769"/>
                      <a:gd name="T5" fmla="*/ 98 h 791"/>
                      <a:gd name="T6" fmla="*/ 719 w 1769"/>
                      <a:gd name="T7" fmla="*/ 211 h 791"/>
                      <a:gd name="T8" fmla="*/ 784 w 1769"/>
                      <a:gd name="T9" fmla="*/ 297 h 791"/>
                      <a:gd name="T10" fmla="*/ 754 w 1769"/>
                      <a:gd name="T11" fmla="*/ 384 h 791"/>
                      <a:gd name="T12" fmla="*/ 710 w 1769"/>
                      <a:gd name="T13" fmla="*/ 308 h 791"/>
                      <a:gd name="T14" fmla="*/ 620 w 1769"/>
                      <a:gd name="T15" fmla="*/ 222 h 791"/>
                      <a:gd name="T16" fmla="*/ 495 w 1769"/>
                      <a:gd name="T17" fmla="*/ 144 h 791"/>
                      <a:gd name="T18" fmla="*/ 259 w 1769"/>
                      <a:gd name="T19" fmla="*/ 74 h 791"/>
                      <a:gd name="T20" fmla="*/ 0 w 1769"/>
                      <a:gd name="T21" fmla="*/ 37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433" name="Group 248"/>
                <p:cNvGrpSpPr>
                  <a:grpSpLocks/>
                </p:cNvGrpSpPr>
                <p:nvPr/>
              </p:nvGrpSpPr>
              <p:grpSpPr bwMode="auto">
                <a:xfrm>
                  <a:off x="4045" y="826"/>
                  <a:ext cx="167" cy="857"/>
                  <a:chOff x="2287" y="2135"/>
                  <a:chExt cx="426" cy="2185"/>
                </a:xfrm>
              </p:grpSpPr>
              <p:sp>
                <p:nvSpPr>
                  <p:cNvPr id="4434" name="Freeform 249"/>
                  <p:cNvSpPr>
                    <a:spLocks/>
                  </p:cNvSpPr>
                  <p:nvPr/>
                </p:nvSpPr>
                <p:spPr bwMode="hidden">
                  <a:xfrm rot="5755659">
                    <a:off x="1900" y="2760"/>
                    <a:ext cx="1437" cy="188"/>
                  </a:xfrm>
                  <a:custGeom>
                    <a:avLst/>
                    <a:gdLst>
                      <a:gd name="T0" fmla="*/ 0 w 2736"/>
                      <a:gd name="T1" fmla="*/ 188 h 504"/>
                      <a:gd name="T2" fmla="*/ 454 w 2736"/>
                      <a:gd name="T3" fmla="*/ 63 h 504"/>
                      <a:gd name="T4" fmla="*/ 933 w 2736"/>
                      <a:gd name="T5" fmla="*/ 9 h 504"/>
                      <a:gd name="T6" fmla="*/ 1437 w 2736"/>
                      <a:gd name="T7" fmla="*/ 9 h 504"/>
                      <a:gd name="T8" fmla="*/ 1429 w 2736"/>
                      <a:gd name="T9" fmla="*/ 38 h 504"/>
                      <a:gd name="T10" fmla="*/ 926 w 2736"/>
                      <a:gd name="T11" fmla="*/ 38 h 504"/>
                      <a:gd name="T12" fmla="*/ 343 w 2736"/>
                      <a:gd name="T13" fmla="*/ 109 h 504"/>
                      <a:gd name="T14" fmla="*/ 0 w 2736"/>
                      <a:gd name="T15" fmla="*/ 18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540000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435" name="Freeform 250"/>
                  <p:cNvSpPr>
                    <a:spLocks/>
                  </p:cNvSpPr>
                  <p:nvPr/>
                </p:nvSpPr>
                <p:spPr bwMode="hidden">
                  <a:xfrm rot="5755659">
                    <a:off x="2049" y="3787"/>
                    <a:ext cx="771" cy="295"/>
                  </a:xfrm>
                  <a:custGeom>
                    <a:avLst/>
                    <a:gdLst>
                      <a:gd name="T0" fmla="*/ 2 w 1769"/>
                      <a:gd name="T1" fmla="*/ 3 h 791"/>
                      <a:gd name="T2" fmla="*/ 211 w 1769"/>
                      <a:gd name="T3" fmla="*/ 21 h 791"/>
                      <a:gd name="T4" fmla="*/ 504 w 1769"/>
                      <a:gd name="T5" fmla="*/ 75 h 791"/>
                      <a:gd name="T6" fmla="*/ 702 w 1769"/>
                      <a:gd name="T7" fmla="*/ 161 h 791"/>
                      <a:gd name="T8" fmla="*/ 765 w 1769"/>
                      <a:gd name="T9" fmla="*/ 227 h 791"/>
                      <a:gd name="T10" fmla="*/ 736 w 1769"/>
                      <a:gd name="T11" fmla="*/ 294 h 791"/>
                      <a:gd name="T12" fmla="*/ 693 w 1769"/>
                      <a:gd name="T13" fmla="*/ 236 h 791"/>
                      <a:gd name="T14" fmla="*/ 605 w 1769"/>
                      <a:gd name="T15" fmla="*/ 169 h 791"/>
                      <a:gd name="T16" fmla="*/ 483 w 1769"/>
                      <a:gd name="T17" fmla="*/ 110 h 791"/>
                      <a:gd name="T18" fmla="*/ 253 w 1769"/>
                      <a:gd name="T19" fmla="*/ 57 h 791"/>
                      <a:gd name="T20" fmla="*/ 0 w 1769"/>
                      <a:gd name="T21" fmla="*/ 28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sp>
            <p:nvSpPr>
              <p:cNvPr id="4378" name="Freeform 251"/>
              <p:cNvSpPr>
                <a:spLocks/>
              </p:cNvSpPr>
              <p:nvPr/>
            </p:nvSpPr>
            <p:spPr bwMode="hidden">
              <a:xfrm flipH="1">
                <a:off x="3873" y="934"/>
                <a:ext cx="191" cy="580"/>
              </a:xfrm>
              <a:custGeom>
                <a:avLst/>
                <a:gdLst>
                  <a:gd name="T0" fmla="*/ 0 w 776"/>
                  <a:gd name="T1" fmla="*/ 16 h 2368"/>
                  <a:gd name="T2" fmla="*/ 59 w 776"/>
                  <a:gd name="T3" fmla="*/ 4 h 2368"/>
                  <a:gd name="T4" fmla="*/ 24 w 776"/>
                  <a:gd name="T5" fmla="*/ 39 h 2368"/>
                  <a:gd name="T6" fmla="*/ 83 w 776"/>
                  <a:gd name="T7" fmla="*/ 39 h 2368"/>
                  <a:gd name="T8" fmla="*/ 47 w 776"/>
                  <a:gd name="T9" fmla="*/ 74 h 2368"/>
                  <a:gd name="T10" fmla="*/ 95 w 776"/>
                  <a:gd name="T11" fmla="*/ 86 h 2368"/>
                  <a:gd name="T12" fmla="*/ 71 w 776"/>
                  <a:gd name="T13" fmla="*/ 110 h 2368"/>
                  <a:gd name="T14" fmla="*/ 118 w 776"/>
                  <a:gd name="T15" fmla="*/ 121 h 2368"/>
                  <a:gd name="T16" fmla="*/ 95 w 776"/>
                  <a:gd name="T17" fmla="*/ 145 h 2368"/>
                  <a:gd name="T18" fmla="*/ 130 w 776"/>
                  <a:gd name="T19" fmla="*/ 157 h 2368"/>
                  <a:gd name="T20" fmla="*/ 118 w 776"/>
                  <a:gd name="T21" fmla="*/ 180 h 2368"/>
                  <a:gd name="T22" fmla="*/ 142 w 776"/>
                  <a:gd name="T23" fmla="*/ 204 h 2368"/>
                  <a:gd name="T24" fmla="*/ 142 w 776"/>
                  <a:gd name="T25" fmla="*/ 227 h 2368"/>
                  <a:gd name="T26" fmla="*/ 165 w 776"/>
                  <a:gd name="T27" fmla="*/ 263 h 2368"/>
                  <a:gd name="T28" fmla="*/ 154 w 776"/>
                  <a:gd name="T29" fmla="*/ 298 h 2368"/>
                  <a:gd name="T30" fmla="*/ 177 w 776"/>
                  <a:gd name="T31" fmla="*/ 321 h 2368"/>
                  <a:gd name="T32" fmla="*/ 165 w 776"/>
                  <a:gd name="T33" fmla="*/ 357 h 2368"/>
                  <a:gd name="T34" fmla="*/ 177 w 776"/>
                  <a:gd name="T35" fmla="*/ 392 h 2368"/>
                  <a:gd name="T36" fmla="*/ 165 w 776"/>
                  <a:gd name="T37" fmla="*/ 415 h 2368"/>
                  <a:gd name="T38" fmla="*/ 189 w 776"/>
                  <a:gd name="T39" fmla="*/ 451 h 2368"/>
                  <a:gd name="T40" fmla="*/ 177 w 776"/>
                  <a:gd name="T41" fmla="*/ 486 h 2368"/>
                  <a:gd name="T42" fmla="*/ 189 w 776"/>
                  <a:gd name="T43" fmla="*/ 533 h 2368"/>
                  <a:gd name="T44" fmla="*/ 177 w 776"/>
                  <a:gd name="T45" fmla="*/ 545 h 2368"/>
                  <a:gd name="T46" fmla="*/ 189 w 776"/>
                  <a:gd name="T47" fmla="*/ 58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379" name="Arc 252"/>
              <p:cNvSpPr>
                <a:spLocks/>
              </p:cNvSpPr>
              <p:nvPr/>
            </p:nvSpPr>
            <p:spPr bwMode="hidden">
              <a:xfrm flipH="1">
                <a:off x="3528" y="726"/>
                <a:ext cx="833" cy="903"/>
              </a:xfrm>
              <a:custGeom>
                <a:avLst/>
                <a:gdLst>
                  <a:gd name="T0" fmla="*/ 211 w 21600"/>
                  <a:gd name="T1" fmla="*/ 0 h 21602"/>
                  <a:gd name="T2" fmla="*/ 833 w 21600"/>
                  <a:gd name="T3" fmla="*/ 903 h 21602"/>
                  <a:gd name="T4" fmla="*/ 0 w 21600"/>
                  <a:gd name="T5" fmla="*/ 874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4380" name="Arc 253"/>
              <p:cNvSpPr>
                <a:spLocks/>
              </p:cNvSpPr>
              <p:nvPr/>
            </p:nvSpPr>
            <p:spPr bwMode="hidden">
              <a:xfrm flipV="1">
                <a:off x="4278" y="179"/>
                <a:ext cx="1007" cy="802"/>
              </a:xfrm>
              <a:custGeom>
                <a:avLst/>
                <a:gdLst>
                  <a:gd name="T0" fmla="*/ 1007 w 36729"/>
                  <a:gd name="T1" fmla="*/ 388 h 21600"/>
                  <a:gd name="T2" fmla="*/ 0 w 36729"/>
                  <a:gd name="T3" fmla="*/ 453 h 21600"/>
                  <a:gd name="T4" fmla="*/ 489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4381" name="Arc 254"/>
              <p:cNvSpPr>
                <a:spLocks/>
              </p:cNvSpPr>
              <p:nvPr/>
            </p:nvSpPr>
            <p:spPr bwMode="hidden">
              <a:xfrm flipH="1">
                <a:off x="3612" y="580"/>
                <a:ext cx="487" cy="933"/>
              </a:xfrm>
              <a:custGeom>
                <a:avLst/>
                <a:gdLst>
                  <a:gd name="T0" fmla="*/ 0 w 28940"/>
                  <a:gd name="T1" fmla="*/ 54 h 22305"/>
                  <a:gd name="T2" fmla="*/ 487 w 28940"/>
                  <a:gd name="T3" fmla="*/ 933 h 22305"/>
                  <a:gd name="T4" fmla="*/ 124 w 28940"/>
                  <a:gd name="T5" fmla="*/ 904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0"/>
                      <a:pt x="7340" y="0"/>
                    </a:cubicBezTo>
                    <a:cubicBezTo>
                      <a:pt x="19269" y="0"/>
                      <a:pt x="28940" y="9670"/>
                      <a:pt x="28940" y="21600"/>
                    </a:cubicBezTo>
                    <a:cubicBezTo>
                      <a:pt x="28940" y="21835"/>
                      <a:pt x="28936" y="22070"/>
                      <a:pt x="28928" y="22304"/>
                    </a:cubicBezTo>
                  </a:path>
                  <a:path w="28940" h="22305" stroke="0" extrusionOk="0">
                    <a:moveTo>
                      <a:pt x="0" y="1285"/>
                    </a:moveTo>
                    <a:cubicBezTo>
                      <a:pt x="2353" y="434"/>
                      <a:pt x="4837" y="0"/>
                      <a:pt x="7340" y="0"/>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4382" name="Arc 255"/>
              <p:cNvSpPr>
                <a:spLocks/>
              </p:cNvSpPr>
              <p:nvPr/>
            </p:nvSpPr>
            <p:spPr bwMode="hidden">
              <a:xfrm flipH="1">
                <a:off x="3267" y="628"/>
                <a:ext cx="791" cy="932"/>
              </a:xfrm>
              <a:custGeom>
                <a:avLst/>
                <a:gdLst>
                  <a:gd name="T0" fmla="*/ 0 w 30473"/>
                  <a:gd name="T1" fmla="*/ 80 h 22305"/>
                  <a:gd name="T2" fmla="*/ 791 w 30473"/>
                  <a:gd name="T3" fmla="*/ 932 h 22305"/>
                  <a:gd name="T4" fmla="*/ 230 w 30473"/>
                  <a:gd name="T5" fmla="*/ 903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0"/>
                      <a:pt x="8873" y="0"/>
                    </a:cubicBezTo>
                    <a:cubicBezTo>
                      <a:pt x="20802" y="0"/>
                      <a:pt x="30473" y="9670"/>
                      <a:pt x="30473" y="21600"/>
                    </a:cubicBezTo>
                    <a:cubicBezTo>
                      <a:pt x="30473" y="21835"/>
                      <a:pt x="30469" y="22070"/>
                      <a:pt x="30461" y="22304"/>
                    </a:cubicBezTo>
                  </a:path>
                  <a:path w="30473" h="22305" stroke="0" extrusionOk="0">
                    <a:moveTo>
                      <a:pt x="-1" y="1906"/>
                    </a:moveTo>
                    <a:cubicBezTo>
                      <a:pt x="2789" y="649"/>
                      <a:pt x="5813" y="0"/>
                      <a:pt x="8873" y="0"/>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4383" name="Arc 256"/>
              <p:cNvSpPr>
                <a:spLocks/>
              </p:cNvSpPr>
              <p:nvPr/>
            </p:nvSpPr>
            <p:spPr bwMode="hidden">
              <a:xfrm flipH="1">
                <a:off x="3197" y="458"/>
                <a:ext cx="932" cy="933"/>
              </a:xfrm>
              <a:custGeom>
                <a:avLst/>
                <a:gdLst>
                  <a:gd name="T0" fmla="*/ 0 w 34455"/>
                  <a:gd name="T1" fmla="*/ 177 h 22305"/>
                  <a:gd name="T2" fmla="*/ 932 w 34455"/>
                  <a:gd name="T3" fmla="*/ 933 h 22305"/>
                  <a:gd name="T4" fmla="*/ 348 w 34455"/>
                  <a:gd name="T5" fmla="*/ 904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0"/>
                      <a:pt x="12855" y="0"/>
                    </a:cubicBezTo>
                    <a:cubicBezTo>
                      <a:pt x="24784" y="0"/>
                      <a:pt x="34455" y="9670"/>
                      <a:pt x="34455" y="21600"/>
                    </a:cubicBezTo>
                    <a:cubicBezTo>
                      <a:pt x="34455" y="21835"/>
                      <a:pt x="34451" y="22070"/>
                      <a:pt x="34443" y="22304"/>
                    </a:cubicBezTo>
                  </a:path>
                  <a:path w="34455" h="22305" stroke="0" extrusionOk="0">
                    <a:moveTo>
                      <a:pt x="0" y="4241"/>
                    </a:moveTo>
                    <a:cubicBezTo>
                      <a:pt x="3720" y="1486"/>
                      <a:pt x="8226" y="0"/>
                      <a:pt x="12855" y="0"/>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4384" name="Arc 257"/>
              <p:cNvSpPr>
                <a:spLocks/>
              </p:cNvSpPr>
              <p:nvPr/>
            </p:nvSpPr>
            <p:spPr bwMode="hidden">
              <a:xfrm>
                <a:off x="4229" y="589"/>
                <a:ext cx="149" cy="933"/>
              </a:xfrm>
              <a:custGeom>
                <a:avLst/>
                <a:gdLst>
                  <a:gd name="T0" fmla="*/ 0 w 34812"/>
                  <a:gd name="T1" fmla="*/ 189 h 22305"/>
                  <a:gd name="T2" fmla="*/ 149 w 34812"/>
                  <a:gd name="T3" fmla="*/ 933 h 22305"/>
                  <a:gd name="T4" fmla="*/ 57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0"/>
                      <a:pt x="13212" y="0"/>
                    </a:cubicBezTo>
                    <a:cubicBezTo>
                      <a:pt x="25141" y="0"/>
                      <a:pt x="34812" y="9670"/>
                      <a:pt x="34812" y="21600"/>
                    </a:cubicBezTo>
                    <a:cubicBezTo>
                      <a:pt x="34812" y="21835"/>
                      <a:pt x="34808" y="22070"/>
                      <a:pt x="34800" y="22304"/>
                    </a:cubicBezTo>
                  </a:path>
                  <a:path w="34812" h="22305" stroke="0" extrusionOk="0">
                    <a:moveTo>
                      <a:pt x="-1" y="4511"/>
                    </a:moveTo>
                    <a:cubicBezTo>
                      <a:pt x="3783" y="1586"/>
                      <a:pt x="8429" y="0"/>
                      <a:pt x="13212" y="0"/>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4385" name="Arc 258"/>
              <p:cNvSpPr>
                <a:spLocks/>
              </p:cNvSpPr>
              <p:nvPr/>
            </p:nvSpPr>
            <p:spPr bwMode="hidden">
              <a:xfrm>
                <a:off x="4268" y="585"/>
                <a:ext cx="394" cy="933"/>
              </a:xfrm>
              <a:custGeom>
                <a:avLst/>
                <a:gdLst>
                  <a:gd name="T0" fmla="*/ 0 w 34812"/>
                  <a:gd name="T1" fmla="*/ 189 h 22305"/>
                  <a:gd name="T2" fmla="*/ 394 w 34812"/>
                  <a:gd name="T3" fmla="*/ 933 h 22305"/>
                  <a:gd name="T4" fmla="*/ 150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0"/>
                      <a:pt x="13212" y="0"/>
                    </a:cubicBezTo>
                    <a:cubicBezTo>
                      <a:pt x="25141" y="0"/>
                      <a:pt x="34812" y="9670"/>
                      <a:pt x="34812" y="21600"/>
                    </a:cubicBezTo>
                    <a:cubicBezTo>
                      <a:pt x="34812" y="21835"/>
                      <a:pt x="34808" y="22070"/>
                      <a:pt x="34800" y="22304"/>
                    </a:cubicBezTo>
                  </a:path>
                  <a:path w="34812" h="22305" stroke="0" extrusionOk="0">
                    <a:moveTo>
                      <a:pt x="-1" y="4511"/>
                    </a:moveTo>
                    <a:cubicBezTo>
                      <a:pt x="3783" y="1586"/>
                      <a:pt x="8429" y="0"/>
                      <a:pt x="13212" y="0"/>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4386" name="Arc 259"/>
              <p:cNvSpPr>
                <a:spLocks/>
              </p:cNvSpPr>
              <p:nvPr/>
            </p:nvSpPr>
            <p:spPr bwMode="hidden">
              <a:xfrm>
                <a:off x="4303" y="463"/>
                <a:ext cx="559" cy="933"/>
              </a:xfrm>
              <a:custGeom>
                <a:avLst/>
                <a:gdLst>
                  <a:gd name="T0" fmla="*/ 0 w 34812"/>
                  <a:gd name="T1" fmla="*/ 189 h 22305"/>
                  <a:gd name="T2" fmla="*/ 559 w 34812"/>
                  <a:gd name="T3" fmla="*/ 933 h 22305"/>
                  <a:gd name="T4" fmla="*/ 212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0"/>
                      <a:pt x="13212" y="0"/>
                    </a:cubicBezTo>
                    <a:cubicBezTo>
                      <a:pt x="25141" y="0"/>
                      <a:pt x="34812" y="9670"/>
                      <a:pt x="34812" y="21600"/>
                    </a:cubicBezTo>
                    <a:cubicBezTo>
                      <a:pt x="34812" y="21835"/>
                      <a:pt x="34808" y="22070"/>
                      <a:pt x="34800" y="22304"/>
                    </a:cubicBezTo>
                  </a:path>
                  <a:path w="34812" h="22305" stroke="0" extrusionOk="0">
                    <a:moveTo>
                      <a:pt x="-1" y="4511"/>
                    </a:moveTo>
                    <a:cubicBezTo>
                      <a:pt x="3783" y="1586"/>
                      <a:pt x="8429" y="0"/>
                      <a:pt x="13212" y="0"/>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4387" name="Freeform 260"/>
              <p:cNvSpPr>
                <a:spLocks/>
              </p:cNvSpPr>
              <p:nvPr/>
            </p:nvSpPr>
            <p:spPr bwMode="hidden">
              <a:xfrm>
                <a:off x="4410" y="1033"/>
                <a:ext cx="190" cy="580"/>
              </a:xfrm>
              <a:custGeom>
                <a:avLst/>
                <a:gdLst>
                  <a:gd name="T0" fmla="*/ 0 w 776"/>
                  <a:gd name="T1" fmla="*/ 16 h 2368"/>
                  <a:gd name="T2" fmla="*/ 59 w 776"/>
                  <a:gd name="T3" fmla="*/ 4 h 2368"/>
                  <a:gd name="T4" fmla="*/ 24 w 776"/>
                  <a:gd name="T5" fmla="*/ 39 h 2368"/>
                  <a:gd name="T6" fmla="*/ 82 w 776"/>
                  <a:gd name="T7" fmla="*/ 39 h 2368"/>
                  <a:gd name="T8" fmla="*/ 47 w 776"/>
                  <a:gd name="T9" fmla="*/ 74 h 2368"/>
                  <a:gd name="T10" fmla="*/ 94 w 776"/>
                  <a:gd name="T11" fmla="*/ 86 h 2368"/>
                  <a:gd name="T12" fmla="*/ 71 w 776"/>
                  <a:gd name="T13" fmla="*/ 110 h 2368"/>
                  <a:gd name="T14" fmla="*/ 118 w 776"/>
                  <a:gd name="T15" fmla="*/ 121 h 2368"/>
                  <a:gd name="T16" fmla="*/ 94 w 776"/>
                  <a:gd name="T17" fmla="*/ 145 h 2368"/>
                  <a:gd name="T18" fmla="*/ 129 w 776"/>
                  <a:gd name="T19" fmla="*/ 157 h 2368"/>
                  <a:gd name="T20" fmla="*/ 118 w 776"/>
                  <a:gd name="T21" fmla="*/ 180 h 2368"/>
                  <a:gd name="T22" fmla="*/ 141 w 776"/>
                  <a:gd name="T23" fmla="*/ 204 h 2368"/>
                  <a:gd name="T24" fmla="*/ 141 w 776"/>
                  <a:gd name="T25" fmla="*/ 227 h 2368"/>
                  <a:gd name="T26" fmla="*/ 165 w 776"/>
                  <a:gd name="T27" fmla="*/ 263 h 2368"/>
                  <a:gd name="T28" fmla="*/ 153 w 776"/>
                  <a:gd name="T29" fmla="*/ 298 h 2368"/>
                  <a:gd name="T30" fmla="*/ 176 w 776"/>
                  <a:gd name="T31" fmla="*/ 321 h 2368"/>
                  <a:gd name="T32" fmla="*/ 165 w 776"/>
                  <a:gd name="T33" fmla="*/ 357 h 2368"/>
                  <a:gd name="T34" fmla="*/ 176 w 776"/>
                  <a:gd name="T35" fmla="*/ 392 h 2368"/>
                  <a:gd name="T36" fmla="*/ 165 w 776"/>
                  <a:gd name="T37" fmla="*/ 415 h 2368"/>
                  <a:gd name="T38" fmla="*/ 188 w 776"/>
                  <a:gd name="T39" fmla="*/ 451 h 2368"/>
                  <a:gd name="T40" fmla="*/ 176 w 776"/>
                  <a:gd name="T41" fmla="*/ 486 h 2368"/>
                  <a:gd name="T42" fmla="*/ 188 w 776"/>
                  <a:gd name="T43" fmla="*/ 533 h 2368"/>
                  <a:gd name="T44" fmla="*/ 176 w 776"/>
                  <a:gd name="T45" fmla="*/ 545 h 2368"/>
                  <a:gd name="T46" fmla="*/ 188 w 776"/>
                  <a:gd name="T47" fmla="*/ 58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388" name="Freeform 261"/>
              <p:cNvSpPr>
                <a:spLocks/>
              </p:cNvSpPr>
              <p:nvPr/>
            </p:nvSpPr>
            <p:spPr bwMode="hidden">
              <a:xfrm rot="19660755" flipV="1">
                <a:off x="4114" y="843"/>
                <a:ext cx="173" cy="328"/>
              </a:xfrm>
              <a:custGeom>
                <a:avLst/>
                <a:gdLst>
                  <a:gd name="T0" fmla="*/ 0 w 776"/>
                  <a:gd name="T1" fmla="*/ 9 h 2368"/>
                  <a:gd name="T2" fmla="*/ 54 w 776"/>
                  <a:gd name="T3" fmla="*/ 2 h 2368"/>
                  <a:gd name="T4" fmla="*/ 21 w 776"/>
                  <a:gd name="T5" fmla="*/ 22 h 2368"/>
                  <a:gd name="T6" fmla="*/ 75 w 776"/>
                  <a:gd name="T7" fmla="*/ 22 h 2368"/>
                  <a:gd name="T8" fmla="*/ 43 w 776"/>
                  <a:gd name="T9" fmla="*/ 42 h 2368"/>
                  <a:gd name="T10" fmla="*/ 86 w 776"/>
                  <a:gd name="T11" fmla="*/ 49 h 2368"/>
                  <a:gd name="T12" fmla="*/ 64 w 776"/>
                  <a:gd name="T13" fmla="*/ 62 h 2368"/>
                  <a:gd name="T14" fmla="*/ 107 w 776"/>
                  <a:gd name="T15" fmla="*/ 69 h 2368"/>
                  <a:gd name="T16" fmla="*/ 86 w 776"/>
                  <a:gd name="T17" fmla="*/ 82 h 2368"/>
                  <a:gd name="T18" fmla="*/ 118 w 776"/>
                  <a:gd name="T19" fmla="*/ 89 h 2368"/>
                  <a:gd name="T20" fmla="*/ 107 w 776"/>
                  <a:gd name="T21" fmla="*/ 102 h 2368"/>
                  <a:gd name="T22" fmla="*/ 128 w 776"/>
                  <a:gd name="T23" fmla="*/ 115 h 2368"/>
                  <a:gd name="T24" fmla="*/ 128 w 776"/>
                  <a:gd name="T25" fmla="*/ 129 h 2368"/>
                  <a:gd name="T26" fmla="*/ 150 w 776"/>
                  <a:gd name="T27" fmla="*/ 148 h 2368"/>
                  <a:gd name="T28" fmla="*/ 139 w 776"/>
                  <a:gd name="T29" fmla="*/ 168 h 2368"/>
                  <a:gd name="T30" fmla="*/ 161 w 776"/>
                  <a:gd name="T31" fmla="*/ 182 h 2368"/>
                  <a:gd name="T32" fmla="*/ 150 w 776"/>
                  <a:gd name="T33" fmla="*/ 202 h 2368"/>
                  <a:gd name="T34" fmla="*/ 161 w 776"/>
                  <a:gd name="T35" fmla="*/ 222 h 2368"/>
                  <a:gd name="T36" fmla="*/ 150 w 776"/>
                  <a:gd name="T37" fmla="*/ 235 h 2368"/>
                  <a:gd name="T38" fmla="*/ 171 w 776"/>
                  <a:gd name="T39" fmla="*/ 255 h 2368"/>
                  <a:gd name="T40" fmla="*/ 161 w 776"/>
                  <a:gd name="T41" fmla="*/ 275 h 2368"/>
                  <a:gd name="T42" fmla="*/ 171 w 776"/>
                  <a:gd name="T43" fmla="*/ 301 h 2368"/>
                  <a:gd name="T44" fmla="*/ 161 w 776"/>
                  <a:gd name="T45" fmla="*/ 308 h 2368"/>
                  <a:gd name="T46" fmla="*/ 171 w 776"/>
                  <a:gd name="T47" fmla="*/ 32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389" name="Arc 262"/>
              <p:cNvSpPr>
                <a:spLocks/>
              </p:cNvSpPr>
              <p:nvPr/>
            </p:nvSpPr>
            <p:spPr bwMode="hidden">
              <a:xfrm flipH="1">
                <a:off x="3144" y="319"/>
                <a:ext cx="996" cy="933"/>
              </a:xfrm>
              <a:custGeom>
                <a:avLst/>
                <a:gdLst>
                  <a:gd name="T0" fmla="*/ 0 w 36830"/>
                  <a:gd name="T1" fmla="*/ 263 h 22305"/>
                  <a:gd name="T2" fmla="*/ 996 w 36830"/>
                  <a:gd name="T3" fmla="*/ 933 h 22305"/>
                  <a:gd name="T4" fmla="*/ 412 w 36830"/>
                  <a:gd name="T5" fmla="*/ 904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0"/>
                      <a:pt x="15230" y="0"/>
                    </a:cubicBezTo>
                    <a:cubicBezTo>
                      <a:pt x="27159" y="0"/>
                      <a:pt x="36830" y="9670"/>
                      <a:pt x="36830" y="21600"/>
                    </a:cubicBezTo>
                    <a:cubicBezTo>
                      <a:pt x="36830" y="21835"/>
                      <a:pt x="36826" y="22070"/>
                      <a:pt x="36818" y="22304"/>
                    </a:cubicBezTo>
                  </a:path>
                  <a:path w="36830" h="22305" stroke="0" extrusionOk="0">
                    <a:moveTo>
                      <a:pt x="0" y="6283"/>
                    </a:moveTo>
                    <a:cubicBezTo>
                      <a:pt x="4047" y="2258"/>
                      <a:pt x="9522" y="0"/>
                      <a:pt x="15230" y="0"/>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4390" name="Arc 263"/>
              <p:cNvSpPr>
                <a:spLocks/>
              </p:cNvSpPr>
              <p:nvPr/>
            </p:nvSpPr>
            <p:spPr bwMode="hidden">
              <a:xfrm flipH="1">
                <a:off x="3425" y="123"/>
                <a:ext cx="725" cy="903"/>
              </a:xfrm>
              <a:custGeom>
                <a:avLst/>
                <a:gdLst>
                  <a:gd name="T0" fmla="*/ 0 w 31881"/>
                  <a:gd name="T1" fmla="*/ 419 h 21600"/>
                  <a:gd name="T2" fmla="*/ 725 w 31881"/>
                  <a:gd name="T3" fmla="*/ 203 h 21600"/>
                  <a:gd name="T4" fmla="*/ 415 w 31881"/>
                  <a:gd name="T5" fmla="*/ 903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0"/>
                      <a:pt x="18231" y="0"/>
                    </a:cubicBezTo>
                    <a:cubicBezTo>
                      <a:pt x="23204" y="0"/>
                      <a:pt x="28026" y="1716"/>
                      <a:pt x="31881" y="4859"/>
                    </a:cubicBezTo>
                  </a:path>
                  <a:path w="31881" h="21600" stroke="0" extrusionOk="0">
                    <a:moveTo>
                      <a:pt x="-1" y="10015"/>
                    </a:moveTo>
                    <a:cubicBezTo>
                      <a:pt x="3963" y="3778"/>
                      <a:pt x="10840" y="0"/>
                      <a:pt x="18231" y="0"/>
                    </a:cubicBezTo>
                    <a:cubicBezTo>
                      <a:pt x="23204" y="0"/>
                      <a:pt x="28026" y="1716"/>
                      <a:pt x="31881" y="4859"/>
                    </a:cubicBezTo>
                    <a:lnTo>
                      <a:pt x="18231" y="21600"/>
                    </a:lnTo>
                    <a:lnTo>
                      <a:pt x="-1" y="10015"/>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4391" name="Arc 264"/>
              <p:cNvSpPr>
                <a:spLocks/>
              </p:cNvSpPr>
              <p:nvPr/>
            </p:nvSpPr>
            <p:spPr bwMode="hidden">
              <a:xfrm>
                <a:off x="4199" y="502"/>
                <a:ext cx="299" cy="904"/>
              </a:xfrm>
              <a:custGeom>
                <a:avLst/>
                <a:gdLst>
                  <a:gd name="T0" fmla="*/ 0 w 31146"/>
                  <a:gd name="T1" fmla="*/ 189 h 21600"/>
                  <a:gd name="T2" fmla="*/ 299 w 31146"/>
                  <a:gd name="T3" fmla="*/ 400 h 21600"/>
                  <a:gd name="T4" fmla="*/ 127 w 31146"/>
                  <a:gd name="T5" fmla="*/ 904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0"/>
                      <a:pt x="13212" y="0"/>
                    </a:cubicBezTo>
                    <a:cubicBezTo>
                      <a:pt x="20409" y="0"/>
                      <a:pt x="27134" y="3585"/>
                      <a:pt x="31145" y="9561"/>
                    </a:cubicBezTo>
                  </a:path>
                  <a:path w="31146" h="21600" stroke="0" extrusionOk="0">
                    <a:moveTo>
                      <a:pt x="-1" y="4511"/>
                    </a:moveTo>
                    <a:cubicBezTo>
                      <a:pt x="3783" y="1586"/>
                      <a:pt x="8429" y="0"/>
                      <a:pt x="13212" y="0"/>
                    </a:cubicBezTo>
                    <a:cubicBezTo>
                      <a:pt x="20409" y="0"/>
                      <a:pt x="27134" y="3585"/>
                      <a:pt x="31145" y="9561"/>
                    </a:cubicBezTo>
                    <a:lnTo>
                      <a:pt x="13212" y="21600"/>
                    </a:lnTo>
                    <a:lnTo>
                      <a:pt x="-1" y="451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4392" name="Freeform 265"/>
              <p:cNvSpPr>
                <a:spLocks/>
              </p:cNvSpPr>
              <p:nvPr/>
            </p:nvSpPr>
            <p:spPr bwMode="hidden">
              <a:xfrm flipH="1">
                <a:off x="3307" y="982"/>
                <a:ext cx="425" cy="597"/>
              </a:xfrm>
              <a:custGeom>
                <a:avLst/>
                <a:gdLst>
                  <a:gd name="T0" fmla="*/ 0 w 776"/>
                  <a:gd name="T1" fmla="*/ 16 h 2368"/>
                  <a:gd name="T2" fmla="*/ 131 w 776"/>
                  <a:gd name="T3" fmla="*/ 4 h 2368"/>
                  <a:gd name="T4" fmla="*/ 53 w 776"/>
                  <a:gd name="T5" fmla="*/ 40 h 2368"/>
                  <a:gd name="T6" fmla="*/ 184 w 776"/>
                  <a:gd name="T7" fmla="*/ 40 h 2368"/>
                  <a:gd name="T8" fmla="*/ 105 w 776"/>
                  <a:gd name="T9" fmla="*/ 77 h 2368"/>
                  <a:gd name="T10" fmla="*/ 210 w 776"/>
                  <a:gd name="T11" fmla="*/ 89 h 2368"/>
                  <a:gd name="T12" fmla="*/ 158 w 776"/>
                  <a:gd name="T13" fmla="*/ 113 h 2368"/>
                  <a:gd name="T14" fmla="*/ 263 w 776"/>
                  <a:gd name="T15" fmla="*/ 125 h 2368"/>
                  <a:gd name="T16" fmla="*/ 210 w 776"/>
                  <a:gd name="T17" fmla="*/ 149 h 2368"/>
                  <a:gd name="T18" fmla="*/ 289 w 776"/>
                  <a:gd name="T19" fmla="*/ 161 h 2368"/>
                  <a:gd name="T20" fmla="*/ 263 w 776"/>
                  <a:gd name="T21" fmla="*/ 186 h 2368"/>
                  <a:gd name="T22" fmla="*/ 315 w 776"/>
                  <a:gd name="T23" fmla="*/ 210 h 2368"/>
                  <a:gd name="T24" fmla="*/ 315 w 776"/>
                  <a:gd name="T25" fmla="*/ 234 h 2368"/>
                  <a:gd name="T26" fmla="*/ 368 w 776"/>
                  <a:gd name="T27" fmla="*/ 270 h 2368"/>
                  <a:gd name="T28" fmla="*/ 342 w 776"/>
                  <a:gd name="T29" fmla="*/ 307 h 2368"/>
                  <a:gd name="T30" fmla="*/ 394 w 776"/>
                  <a:gd name="T31" fmla="*/ 331 h 2368"/>
                  <a:gd name="T32" fmla="*/ 368 w 776"/>
                  <a:gd name="T33" fmla="*/ 367 h 2368"/>
                  <a:gd name="T34" fmla="*/ 394 w 776"/>
                  <a:gd name="T35" fmla="*/ 403 h 2368"/>
                  <a:gd name="T36" fmla="*/ 368 w 776"/>
                  <a:gd name="T37" fmla="*/ 428 h 2368"/>
                  <a:gd name="T38" fmla="*/ 421 w 776"/>
                  <a:gd name="T39" fmla="*/ 464 h 2368"/>
                  <a:gd name="T40" fmla="*/ 394 w 776"/>
                  <a:gd name="T41" fmla="*/ 500 h 2368"/>
                  <a:gd name="T42" fmla="*/ 421 w 776"/>
                  <a:gd name="T43" fmla="*/ 549 h 2368"/>
                  <a:gd name="T44" fmla="*/ 394 w 776"/>
                  <a:gd name="T45" fmla="*/ 561 h 2368"/>
                  <a:gd name="T46" fmla="*/ 421 w 776"/>
                  <a:gd name="T47" fmla="*/ 59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393" name="Freeform 266"/>
              <p:cNvSpPr>
                <a:spLocks/>
              </p:cNvSpPr>
              <p:nvPr/>
            </p:nvSpPr>
            <p:spPr bwMode="hidden">
              <a:xfrm flipH="1">
                <a:off x="3507" y="350"/>
                <a:ext cx="273" cy="598"/>
              </a:xfrm>
              <a:custGeom>
                <a:avLst/>
                <a:gdLst>
                  <a:gd name="T0" fmla="*/ 0 w 776"/>
                  <a:gd name="T1" fmla="*/ 16 h 2368"/>
                  <a:gd name="T2" fmla="*/ 84 w 776"/>
                  <a:gd name="T3" fmla="*/ 4 h 2368"/>
                  <a:gd name="T4" fmla="*/ 34 w 776"/>
                  <a:gd name="T5" fmla="*/ 40 h 2368"/>
                  <a:gd name="T6" fmla="*/ 118 w 776"/>
                  <a:gd name="T7" fmla="*/ 40 h 2368"/>
                  <a:gd name="T8" fmla="*/ 68 w 776"/>
                  <a:gd name="T9" fmla="*/ 77 h 2368"/>
                  <a:gd name="T10" fmla="*/ 135 w 776"/>
                  <a:gd name="T11" fmla="*/ 89 h 2368"/>
                  <a:gd name="T12" fmla="*/ 101 w 776"/>
                  <a:gd name="T13" fmla="*/ 113 h 2368"/>
                  <a:gd name="T14" fmla="*/ 169 w 776"/>
                  <a:gd name="T15" fmla="*/ 125 h 2368"/>
                  <a:gd name="T16" fmla="*/ 135 w 776"/>
                  <a:gd name="T17" fmla="*/ 150 h 2368"/>
                  <a:gd name="T18" fmla="*/ 186 w 776"/>
                  <a:gd name="T19" fmla="*/ 162 h 2368"/>
                  <a:gd name="T20" fmla="*/ 169 w 776"/>
                  <a:gd name="T21" fmla="*/ 186 h 2368"/>
                  <a:gd name="T22" fmla="*/ 203 w 776"/>
                  <a:gd name="T23" fmla="*/ 210 h 2368"/>
                  <a:gd name="T24" fmla="*/ 203 w 776"/>
                  <a:gd name="T25" fmla="*/ 234 h 2368"/>
                  <a:gd name="T26" fmla="*/ 236 w 776"/>
                  <a:gd name="T27" fmla="*/ 271 h 2368"/>
                  <a:gd name="T28" fmla="*/ 220 w 776"/>
                  <a:gd name="T29" fmla="*/ 307 h 2368"/>
                  <a:gd name="T30" fmla="*/ 253 w 776"/>
                  <a:gd name="T31" fmla="*/ 331 h 2368"/>
                  <a:gd name="T32" fmla="*/ 236 w 776"/>
                  <a:gd name="T33" fmla="*/ 368 h 2368"/>
                  <a:gd name="T34" fmla="*/ 253 w 776"/>
                  <a:gd name="T35" fmla="*/ 404 h 2368"/>
                  <a:gd name="T36" fmla="*/ 236 w 776"/>
                  <a:gd name="T37" fmla="*/ 428 h 2368"/>
                  <a:gd name="T38" fmla="*/ 270 w 776"/>
                  <a:gd name="T39" fmla="*/ 465 h 2368"/>
                  <a:gd name="T40" fmla="*/ 253 w 776"/>
                  <a:gd name="T41" fmla="*/ 501 h 2368"/>
                  <a:gd name="T42" fmla="*/ 270 w 776"/>
                  <a:gd name="T43" fmla="*/ 550 h 2368"/>
                  <a:gd name="T44" fmla="*/ 253 w 776"/>
                  <a:gd name="T45" fmla="*/ 562 h 2368"/>
                  <a:gd name="T46" fmla="*/ 270 w 776"/>
                  <a:gd name="T47" fmla="*/ 59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394" name="Freeform 267"/>
              <p:cNvSpPr>
                <a:spLocks/>
              </p:cNvSpPr>
              <p:nvPr/>
            </p:nvSpPr>
            <p:spPr bwMode="hidden">
              <a:xfrm flipH="1">
                <a:off x="3821" y="172"/>
                <a:ext cx="164" cy="597"/>
              </a:xfrm>
              <a:custGeom>
                <a:avLst/>
                <a:gdLst>
                  <a:gd name="T0" fmla="*/ 0 w 776"/>
                  <a:gd name="T1" fmla="*/ 16 h 2368"/>
                  <a:gd name="T2" fmla="*/ 51 w 776"/>
                  <a:gd name="T3" fmla="*/ 4 h 2368"/>
                  <a:gd name="T4" fmla="*/ 20 w 776"/>
                  <a:gd name="T5" fmla="*/ 40 h 2368"/>
                  <a:gd name="T6" fmla="*/ 71 w 776"/>
                  <a:gd name="T7" fmla="*/ 40 h 2368"/>
                  <a:gd name="T8" fmla="*/ 41 w 776"/>
                  <a:gd name="T9" fmla="*/ 77 h 2368"/>
                  <a:gd name="T10" fmla="*/ 81 w 776"/>
                  <a:gd name="T11" fmla="*/ 89 h 2368"/>
                  <a:gd name="T12" fmla="*/ 61 w 776"/>
                  <a:gd name="T13" fmla="*/ 113 h 2368"/>
                  <a:gd name="T14" fmla="*/ 101 w 776"/>
                  <a:gd name="T15" fmla="*/ 125 h 2368"/>
                  <a:gd name="T16" fmla="*/ 81 w 776"/>
                  <a:gd name="T17" fmla="*/ 149 h 2368"/>
                  <a:gd name="T18" fmla="*/ 112 w 776"/>
                  <a:gd name="T19" fmla="*/ 161 h 2368"/>
                  <a:gd name="T20" fmla="*/ 101 w 776"/>
                  <a:gd name="T21" fmla="*/ 186 h 2368"/>
                  <a:gd name="T22" fmla="*/ 122 w 776"/>
                  <a:gd name="T23" fmla="*/ 210 h 2368"/>
                  <a:gd name="T24" fmla="*/ 122 w 776"/>
                  <a:gd name="T25" fmla="*/ 234 h 2368"/>
                  <a:gd name="T26" fmla="*/ 142 w 776"/>
                  <a:gd name="T27" fmla="*/ 270 h 2368"/>
                  <a:gd name="T28" fmla="*/ 132 w 776"/>
                  <a:gd name="T29" fmla="*/ 307 h 2368"/>
                  <a:gd name="T30" fmla="*/ 152 w 776"/>
                  <a:gd name="T31" fmla="*/ 331 h 2368"/>
                  <a:gd name="T32" fmla="*/ 142 w 776"/>
                  <a:gd name="T33" fmla="*/ 367 h 2368"/>
                  <a:gd name="T34" fmla="*/ 152 w 776"/>
                  <a:gd name="T35" fmla="*/ 403 h 2368"/>
                  <a:gd name="T36" fmla="*/ 142 w 776"/>
                  <a:gd name="T37" fmla="*/ 428 h 2368"/>
                  <a:gd name="T38" fmla="*/ 162 w 776"/>
                  <a:gd name="T39" fmla="*/ 464 h 2368"/>
                  <a:gd name="T40" fmla="*/ 152 w 776"/>
                  <a:gd name="T41" fmla="*/ 500 h 2368"/>
                  <a:gd name="T42" fmla="*/ 162 w 776"/>
                  <a:gd name="T43" fmla="*/ 549 h 2368"/>
                  <a:gd name="T44" fmla="*/ 152 w 776"/>
                  <a:gd name="T45" fmla="*/ 561 h 2368"/>
                  <a:gd name="T46" fmla="*/ 162 w 776"/>
                  <a:gd name="T47" fmla="*/ 59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395" name="Freeform 268"/>
              <p:cNvSpPr>
                <a:spLocks/>
              </p:cNvSpPr>
              <p:nvPr/>
            </p:nvSpPr>
            <p:spPr bwMode="hidden">
              <a:xfrm>
                <a:off x="4841" y="894"/>
                <a:ext cx="395" cy="628"/>
              </a:xfrm>
              <a:custGeom>
                <a:avLst/>
                <a:gdLst>
                  <a:gd name="T0" fmla="*/ 0 w 776"/>
                  <a:gd name="T1" fmla="*/ 17 h 2368"/>
                  <a:gd name="T2" fmla="*/ 122 w 776"/>
                  <a:gd name="T3" fmla="*/ 4 h 2368"/>
                  <a:gd name="T4" fmla="*/ 49 w 776"/>
                  <a:gd name="T5" fmla="*/ 42 h 2368"/>
                  <a:gd name="T6" fmla="*/ 171 w 776"/>
                  <a:gd name="T7" fmla="*/ 42 h 2368"/>
                  <a:gd name="T8" fmla="*/ 98 w 776"/>
                  <a:gd name="T9" fmla="*/ 81 h 2368"/>
                  <a:gd name="T10" fmla="*/ 195 w 776"/>
                  <a:gd name="T11" fmla="*/ 93 h 2368"/>
                  <a:gd name="T12" fmla="*/ 147 w 776"/>
                  <a:gd name="T13" fmla="*/ 119 h 2368"/>
                  <a:gd name="T14" fmla="*/ 244 w 776"/>
                  <a:gd name="T15" fmla="*/ 132 h 2368"/>
                  <a:gd name="T16" fmla="*/ 195 w 776"/>
                  <a:gd name="T17" fmla="*/ 157 h 2368"/>
                  <a:gd name="T18" fmla="*/ 269 w 776"/>
                  <a:gd name="T19" fmla="*/ 170 h 2368"/>
                  <a:gd name="T20" fmla="*/ 244 w 776"/>
                  <a:gd name="T21" fmla="*/ 195 h 2368"/>
                  <a:gd name="T22" fmla="*/ 293 w 776"/>
                  <a:gd name="T23" fmla="*/ 221 h 2368"/>
                  <a:gd name="T24" fmla="*/ 293 w 776"/>
                  <a:gd name="T25" fmla="*/ 246 h 2368"/>
                  <a:gd name="T26" fmla="*/ 342 w 776"/>
                  <a:gd name="T27" fmla="*/ 284 h 2368"/>
                  <a:gd name="T28" fmla="*/ 318 w 776"/>
                  <a:gd name="T29" fmla="*/ 322 h 2368"/>
                  <a:gd name="T30" fmla="*/ 366 w 776"/>
                  <a:gd name="T31" fmla="*/ 348 h 2368"/>
                  <a:gd name="T32" fmla="*/ 342 w 776"/>
                  <a:gd name="T33" fmla="*/ 386 h 2368"/>
                  <a:gd name="T34" fmla="*/ 366 w 776"/>
                  <a:gd name="T35" fmla="*/ 424 h 2368"/>
                  <a:gd name="T36" fmla="*/ 342 w 776"/>
                  <a:gd name="T37" fmla="*/ 450 h 2368"/>
                  <a:gd name="T38" fmla="*/ 391 w 776"/>
                  <a:gd name="T39" fmla="*/ 488 h 2368"/>
                  <a:gd name="T40" fmla="*/ 366 w 776"/>
                  <a:gd name="T41" fmla="*/ 526 h 2368"/>
                  <a:gd name="T42" fmla="*/ 391 w 776"/>
                  <a:gd name="T43" fmla="*/ 577 h 2368"/>
                  <a:gd name="T44" fmla="*/ 366 w 776"/>
                  <a:gd name="T45" fmla="*/ 590 h 2368"/>
                  <a:gd name="T46" fmla="*/ 391 w 776"/>
                  <a:gd name="T47" fmla="*/ 62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396" name="Freeform 269"/>
              <p:cNvSpPr>
                <a:spLocks/>
              </p:cNvSpPr>
              <p:nvPr/>
            </p:nvSpPr>
            <p:spPr bwMode="hidden">
              <a:xfrm>
                <a:off x="4636" y="576"/>
                <a:ext cx="595" cy="419"/>
              </a:xfrm>
              <a:custGeom>
                <a:avLst/>
                <a:gdLst>
                  <a:gd name="T0" fmla="*/ 0 w 776"/>
                  <a:gd name="T1" fmla="*/ 11 h 2368"/>
                  <a:gd name="T2" fmla="*/ 184 w 776"/>
                  <a:gd name="T3" fmla="*/ 3 h 2368"/>
                  <a:gd name="T4" fmla="*/ 74 w 776"/>
                  <a:gd name="T5" fmla="*/ 28 h 2368"/>
                  <a:gd name="T6" fmla="*/ 258 w 776"/>
                  <a:gd name="T7" fmla="*/ 28 h 2368"/>
                  <a:gd name="T8" fmla="*/ 147 w 776"/>
                  <a:gd name="T9" fmla="*/ 54 h 2368"/>
                  <a:gd name="T10" fmla="*/ 294 w 776"/>
                  <a:gd name="T11" fmla="*/ 62 h 2368"/>
                  <a:gd name="T12" fmla="*/ 221 w 776"/>
                  <a:gd name="T13" fmla="*/ 79 h 2368"/>
                  <a:gd name="T14" fmla="*/ 368 w 776"/>
                  <a:gd name="T15" fmla="*/ 88 h 2368"/>
                  <a:gd name="T16" fmla="*/ 294 w 776"/>
                  <a:gd name="T17" fmla="*/ 105 h 2368"/>
                  <a:gd name="T18" fmla="*/ 405 w 776"/>
                  <a:gd name="T19" fmla="*/ 113 h 2368"/>
                  <a:gd name="T20" fmla="*/ 368 w 776"/>
                  <a:gd name="T21" fmla="*/ 130 h 2368"/>
                  <a:gd name="T22" fmla="*/ 442 w 776"/>
                  <a:gd name="T23" fmla="*/ 147 h 2368"/>
                  <a:gd name="T24" fmla="*/ 442 w 776"/>
                  <a:gd name="T25" fmla="*/ 164 h 2368"/>
                  <a:gd name="T26" fmla="*/ 515 w 776"/>
                  <a:gd name="T27" fmla="*/ 190 h 2368"/>
                  <a:gd name="T28" fmla="*/ 478 w 776"/>
                  <a:gd name="T29" fmla="*/ 215 h 2368"/>
                  <a:gd name="T30" fmla="*/ 552 w 776"/>
                  <a:gd name="T31" fmla="*/ 232 h 2368"/>
                  <a:gd name="T32" fmla="*/ 515 w 776"/>
                  <a:gd name="T33" fmla="*/ 258 h 2368"/>
                  <a:gd name="T34" fmla="*/ 552 w 776"/>
                  <a:gd name="T35" fmla="*/ 283 h 2368"/>
                  <a:gd name="T36" fmla="*/ 515 w 776"/>
                  <a:gd name="T37" fmla="*/ 300 h 2368"/>
                  <a:gd name="T38" fmla="*/ 589 w 776"/>
                  <a:gd name="T39" fmla="*/ 326 h 2368"/>
                  <a:gd name="T40" fmla="*/ 552 w 776"/>
                  <a:gd name="T41" fmla="*/ 351 h 2368"/>
                  <a:gd name="T42" fmla="*/ 589 w 776"/>
                  <a:gd name="T43" fmla="*/ 385 h 2368"/>
                  <a:gd name="T44" fmla="*/ 552 w 776"/>
                  <a:gd name="T45" fmla="*/ 394 h 2368"/>
                  <a:gd name="T46" fmla="*/ 589 w 776"/>
                  <a:gd name="T47" fmla="*/ 41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397" name="Freeform 270"/>
              <p:cNvSpPr>
                <a:spLocks/>
              </p:cNvSpPr>
              <p:nvPr/>
            </p:nvSpPr>
            <p:spPr bwMode="hidden">
              <a:xfrm>
                <a:off x="4658" y="132"/>
                <a:ext cx="260" cy="562"/>
              </a:xfrm>
              <a:custGeom>
                <a:avLst/>
                <a:gdLst>
                  <a:gd name="T0" fmla="*/ 0 w 776"/>
                  <a:gd name="T1" fmla="*/ 15 h 2368"/>
                  <a:gd name="T2" fmla="*/ 80 w 776"/>
                  <a:gd name="T3" fmla="*/ 4 h 2368"/>
                  <a:gd name="T4" fmla="*/ 32 w 776"/>
                  <a:gd name="T5" fmla="*/ 38 h 2368"/>
                  <a:gd name="T6" fmla="*/ 113 w 776"/>
                  <a:gd name="T7" fmla="*/ 38 h 2368"/>
                  <a:gd name="T8" fmla="*/ 64 w 776"/>
                  <a:gd name="T9" fmla="*/ 72 h 2368"/>
                  <a:gd name="T10" fmla="*/ 129 w 776"/>
                  <a:gd name="T11" fmla="*/ 84 h 2368"/>
                  <a:gd name="T12" fmla="*/ 96 w 776"/>
                  <a:gd name="T13" fmla="*/ 106 h 2368"/>
                  <a:gd name="T14" fmla="*/ 161 w 776"/>
                  <a:gd name="T15" fmla="*/ 118 h 2368"/>
                  <a:gd name="T16" fmla="*/ 129 w 776"/>
                  <a:gd name="T17" fmla="*/ 141 h 2368"/>
                  <a:gd name="T18" fmla="*/ 177 w 776"/>
                  <a:gd name="T19" fmla="*/ 152 h 2368"/>
                  <a:gd name="T20" fmla="*/ 161 w 776"/>
                  <a:gd name="T21" fmla="*/ 175 h 2368"/>
                  <a:gd name="T22" fmla="*/ 193 w 776"/>
                  <a:gd name="T23" fmla="*/ 197 h 2368"/>
                  <a:gd name="T24" fmla="*/ 193 w 776"/>
                  <a:gd name="T25" fmla="*/ 220 h 2368"/>
                  <a:gd name="T26" fmla="*/ 225 w 776"/>
                  <a:gd name="T27" fmla="*/ 254 h 2368"/>
                  <a:gd name="T28" fmla="*/ 209 w 776"/>
                  <a:gd name="T29" fmla="*/ 289 h 2368"/>
                  <a:gd name="T30" fmla="*/ 241 w 776"/>
                  <a:gd name="T31" fmla="*/ 311 h 2368"/>
                  <a:gd name="T32" fmla="*/ 225 w 776"/>
                  <a:gd name="T33" fmla="*/ 346 h 2368"/>
                  <a:gd name="T34" fmla="*/ 241 w 776"/>
                  <a:gd name="T35" fmla="*/ 380 h 2368"/>
                  <a:gd name="T36" fmla="*/ 225 w 776"/>
                  <a:gd name="T37" fmla="*/ 403 h 2368"/>
                  <a:gd name="T38" fmla="*/ 257 w 776"/>
                  <a:gd name="T39" fmla="*/ 437 h 2368"/>
                  <a:gd name="T40" fmla="*/ 241 w 776"/>
                  <a:gd name="T41" fmla="*/ 471 h 2368"/>
                  <a:gd name="T42" fmla="*/ 257 w 776"/>
                  <a:gd name="T43" fmla="*/ 516 h 2368"/>
                  <a:gd name="T44" fmla="*/ 241 w 776"/>
                  <a:gd name="T45" fmla="*/ 528 h 2368"/>
                  <a:gd name="T46" fmla="*/ 257 w 776"/>
                  <a:gd name="T47" fmla="*/ 562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398" name="Freeform 271"/>
              <p:cNvSpPr>
                <a:spLocks/>
              </p:cNvSpPr>
              <p:nvPr/>
            </p:nvSpPr>
            <p:spPr bwMode="hidden">
              <a:xfrm rot="-1346631">
                <a:off x="4401" y="599"/>
                <a:ext cx="174" cy="329"/>
              </a:xfrm>
              <a:custGeom>
                <a:avLst/>
                <a:gdLst>
                  <a:gd name="T0" fmla="*/ 0 w 776"/>
                  <a:gd name="T1" fmla="*/ 9 h 2368"/>
                  <a:gd name="T2" fmla="*/ 54 w 776"/>
                  <a:gd name="T3" fmla="*/ 2 h 2368"/>
                  <a:gd name="T4" fmla="*/ 22 w 776"/>
                  <a:gd name="T5" fmla="*/ 22 h 2368"/>
                  <a:gd name="T6" fmla="*/ 75 w 776"/>
                  <a:gd name="T7" fmla="*/ 22 h 2368"/>
                  <a:gd name="T8" fmla="*/ 43 w 776"/>
                  <a:gd name="T9" fmla="*/ 42 h 2368"/>
                  <a:gd name="T10" fmla="*/ 86 w 776"/>
                  <a:gd name="T11" fmla="*/ 49 h 2368"/>
                  <a:gd name="T12" fmla="*/ 65 w 776"/>
                  <a:gd name="T13" fmla="*/ 62 h 2368"/>
                  <a:gd name="T14" fmla="*/ 108 w 776"/>
                  <a:gd name="T15" fmla="*/ 69 h 2368"/>
                  <a:gd name="T16" fmla="*/ 86 w 776"/>
                  <a:gd name="T17" fmla="*/ 82 h 2368"/>
                  <a:gd name="T18" fmla="*/ 118 w 776"/>
                  <a:gd name="T19" fmla="*/ 89 h 2368"/>
                  <a:gd name="T20" fmla="*/ 108 w 776"/>
                  <a:gd name="T21" fmla="*/ 102 h 2368"/>
                  <a:gd name="T22" fmla="*/ 129 w 776"/>
                  <a:gd name="T23" fmla="*/ 116 h 2368"/>
                  <a:gd name="T24" fmla="*/ 129 w 776"/>
                  <a:gd name="T25" fmla="*/ 129 h 2368"/>
                  <a:gd name="T26" fmla="*/ 151 w 776"/>
                  <a:gd name="T27" fmla="*/ 149 h 2368"/>
                  <a:gd name="T28" fmla="*/ 140 w 776"/>
                  <a:gd name="T29" fmla="*/ 169 h 2368"/>
                  <a:gd name="T30" fmla="*/ 161 w 776"/>
                  <a:gd name="T31" fmla="*/ 182 h 2368"/>
                  <a:gd name="T32" fmla="*/ 151 w 776"/>
                  <a:gd name="T33" fmla="*/ 202 h 2368"/>
                  <a:gd name="T34" fmla="*/ 161 w 776"/>
                  <a:gd name="T35" fmla="*/ 222 h 2368"/>
                  <a:gd name="T36" fmla="*/ 151 w 776"/>
                  <a:gd name="T37" fmla="*/ 236 h 2368"/>
                  <a:gd name="T38" fmla="*/ 172 w 776"/>
                  <a:gd name="T39" fmla="*/ 256 h 2368"/>
                  <a:gd name="T40" fmla="*/ 161 w 776"/>
                  <a:gd name="T41" fmla="*/ 276 h 2368"/>
                  <a:gd name="T42" fmla="*/ 172 w 776"/>
                  <a:gd name="T43" fmla="*/ 302 h 2368"/>
                  <a:gd name="T44" fmla="*/ 161 w 776"/>
                  <a:gd name="T45" fmla="*/ 309 h 2368"/>
                  <a:gd name="T46" fmla="*/ 172 w 776"/>
                  <a:gd name="T47" fmla="*/ 32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399" name="Freeform 272"/>
              <p:cNvSpPr>
                <a:spLocks/>
              </p:cNvSpPr>
              <p:nvPr/>
            </p:nvSpPr>
            <p:spPr bwMode="hidden">
              <a:xfrm rot="1346631" flipH="1">
                <a:off x="3783" y="590"/>
                <a:ext cx="173" cy="329"/>
              </a:xfrm>
              <a:custGeom>
                <a:avLst/>
                <a:gdLst>
                  <a:gd name="T0" fmla="*/ 0 w 776"/>
                  <a:gd name="T1" fmla="*/ 9 h 2368"/>
                  <a:gd name="T2" fmla="*/ 54 w 776"/>
                  <a:gd name="T3" fmla="*/ 2 h 2368"/>
                  <a:gd name="T4" fmla="*/ 21 w 776"/>
                  <a:gd name="T5" fmla="*/ 22 h 2368"/>
                  <a:gd name="T6" fmla="*/ 75 w 776"/>
                  <a:gd name="T7" fmla="*/ 22 h 2368"/>
                  <a:gd name="T8" fmla="*/ 43 w 776"/>
                  <a:gd name="T9" fmla="*/ 42 h 2368"/>
                  <a:gd name="T10" fmla="*/ 86 w 776"/>
                  <a:gd name="T11" fmla="*/ 49 h 2368"/>
                  <a:gd name="T12" fmla="*/ 64 w 776"/>
                  <a:gd name="T13" fmla="*/ 62 h 2368"/>
                  <a:gd name="T14" fmla="*/ 107 w 776"/>
                  <a:gd name="T15" fmla="*/ 69 h 2368"/>
                  <a:gd name="T16" fmla="*/ 86 w 776"/>
                  <a:gd name="T17" fmla="*/ 82 h 2368"/>
                  <a:gd name="T18" fmla="*/ 118 w 776"/>
                  <a:gd name="T19" fmla="*/ 89 h 2368"/>
                  <a:gd name="T20" fmla="*/ 107 w 776"/>
                  <a:gd name="T21" fmla="*/ 102 h 2368"/>
                  <a:gd name="T22" fmla="*/ 128 w 776"/>
                  <a:gd name="T23" fmla="*/ 116 h 2368"/>
                  <a:gd name="T24" fmla="*/ 128 w 776"/>
                  <a:gd name="T25" fmla="*/ 129 h 2368"/>
                  <a:gd name="T26" fmla="*/ 150 w 776"/>
                  <a:gd name="T27" fmla="*/ 149 h 2368"/>
                  <a:gd name="T28" fmla="*/ 139 w 776"/>
                  <a:gd name="T29" fmla="*/ 169 h 2368"/>
                  <a:gd name="T30" fmla="*/ 161 w 776"/>
                  <a:gd name="T31" fmla="*/ 182 h 2368"/>
                  <a:gd name="T32" fmla="*/ 150 w 776"/>
                  <a:gd name="T33" fmla="*/ 202 h 2368"/>
                  <a:gd name="T34" fmla="*/ 161 w 776"/>
                  <a:gd name="T35" fmla="*/ 222 h 2368"/>
                  <a:gd name="T36" fmla="*/ 150 w 776"/>
                  <a:gd name="T37" fmla="*/ 236 h 2368"/>
                  <a:gd name="T38" fmla="*/ 171 w 776"/>
                  <a:gd name="T39" fmla="*/ 256 h 2368"/>
                  <a:gd name="T40" fmla="*/ 161 w 776"/>
                  <a:gd name="T41" fmla="*/ 276 h 2368"/>
                  <a:gd name="T42" fmla="*/ 171 w 776"/>
                  <a:gd name="T43" fmla="*/ 302 h 2368"/>
                  <a:gd name="T44" fmla="*/ 161 w 776"/>
                  <a:gd name="T45" fmla="*/ 309 h 2368"/>
                  <a:gd name="T46" fmla="*/ 171 w 776"/>
                  <a:gd name="T47" fmla="*/ 32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grpSp>
        <p:nvGrpSpPr>
          <p:cNvPr id="50449" name="Group 273"/>
          <p:cNvGrpSpPr>
            <a:grpSpLocks/>
          </p:cNvGrpSpPr>
          <p:nvPr/>
        </p:nvGrpSpPr>
        <p:grpSpPr bwMode="auto">
          <a:xfrm>
            <a:off x="1752600" y="5410200"/>
            <a:ext cx="1447800" cy="1371600"/>
            <a:chOff x="3115" y="0"/>
            <a:chExt cx="2170" cy="2486"/>
          </a:xfrm>
        </p:grpSpPr>
        <p:grpSp>
          <p:nvGrpSpPr>
            <p:cNvPr id="4238" name="Group 274"/>
            <p:cNvGrpSpPr>
              <a:grpSpLocks/>
            </p:cNvGrpSpPr>
            <p:nvPr/>
          </p:nvGrpSpPr>
          <p:grpSpPr bwMode="auto">
            <a:xfrm>
              <a:off x="4080" y="1910"/>
              <a:ext cx="768" cy="576"/>
              <a:chOff x="0" y="0"/>
              <a:chExt cx="768" cy="576"/>
            </a:xfrm>
          </p:grpSpPr>
          <p:sp>
            <p:nvSpPr>
              <p:cNvPr id="4370" name="Oval 275"/>
              <p:cNvSpPr>
                <a:spLocks noChangeArrowheads="1"/>
              </p:cNvSpPr>
              <p:nvPr/>
            </p:nvSpPr>
            <p:spPr bwMode="hidden">
              <a:xfrm>
                <a:off x="0" y="0"/>
                <a:ext cx="768" cy="576"/>
              </a:xfrm>
              <a:prstGeom prst="ellipse">
                <a:avLst/>
              </a:prstGeom>
              <a:gradFill rotWithShape="1">
                <a:gsLst>
                  <a:gs pos="0">
                    <a:srgbClr val="760076"/>
                  </a:gs>
                  <a:gs pos="100000">
                    <a:srgbClr val="FF00FF"/>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sp>
            <p:nvSpPr>
              <p:cNvPr id="4371" name="Oval 276"/>
              <p:cNvSpPr>
                <a:spLocks noChangeArrowheads="1"/>
              </p:cNvSpPr>
              <p:nvPr/>
            </p:nvSpPr>
            <p:spPr bwMode="hidden">
              <a:xfrm>
                <a:off x="276" y="252"/>
                <a:ext cx="185" cy="108"/>
              </a:xfrm>
              <a:prstGeom prst="ellipse">
                <a:avLst/>
              </a:prstGeom>
              <a:gradFill rotWithShape="0">
                <a:gsLst>
                  <a:gs pos="0">
                    <a:srgbClr val="BBE0E3"/>
                  </a:gs>
                  <a:gs pos="100000">
                    <a:srgbClr val="808080"/>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grpSp>
        <p:grpSp>
          <p:nvGrpSpPr>
            <p:cNvPr id="4239" name="Group 277"/>
            <p:cNvGrpSpPr>
              <a:grpSpLocks/>
            </p:cNvGrpSpPr>
            <p:nvPr/>
          </p:nvGrpSpPr>
          <p:grpSpPr bwMode="auto">
            <a:xfrm>
              <a:off x="4257" y="1103"/>
              <a:ext cx="768" cy="576"/>
              <a:chOff x="0" y="0"/>
              <a:chExt cx="768" cy="576"/>
            </a:xfrm>
          </p:grpSpPr>
          <p:sp>
            <p:nvSpPr>
              <p:cNvPr id="4368" name="Oval 278"/>
              <p:cNvSpPr>
                <a:spLocks noChangeArrowheads="1"/>
              </p:cNvSpPr>
              <p:nvPr/>
            </p:nvSpPr>
            <p:spPr bwMode="hidden">
              <a:xfrm>
                <a:off x="0" y="0"/>
                <a:ext cx="768" cy="576"/>
              </a:xfrm>
              <a:prstGeom prst="ellipse">
                <a:avLst/>
              </a:prstGeom>
              <a:gradFill rotWithShape="0">
                <a:gsLst>
                  <a:gs pos="0">
                    <a:srgbClr val="FFFFFF"/>
                  </a:gs>
                  <a:gs pos="100000">
                    <a:srgbClr val="00FF00"/>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sp>
            <p:nvSpPr>
              <p:cNvPr id="4369" name="Oval 279"/>
              <p:cNvSpPr>
                <a:spLocks noChangeArrowheads="1"/>
              </p:cNvSpPr>
              <p:nvPr/>
            </p:nvSpPr>
            <p:spPr bwMode="hidden">
              <a:xfrm>
                <a:off x="276" y="252"/>
                <a:ext cx="185" cy="108"/>
              </a:xfrm>
              <a:prstGeom prst="ellipse">
                <a:avLst/>
              </a:prstGeom>
              <a:gradFill rotWithShape="0">
                <a:gsLst>
                  <a:gs pos="0">
                    <a:srgbClr val="BBE0E3"/>
                  </a:gs>
                  <a:gs pos="100000">
                    <a:srgbClr val="808080"/>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grpSp>
        <p:grpSp>
          <p:nvGrpSpPr>
            <p:cNvPr id="4240" name="Group 280"/>
            <p:cNvGrpSpPr>
              <a:grpSpLocks/>
            </p:cNvGrpSpPr>
            <p:nvPr/>
          </p:nvGrpSpPr>
          <p:grpSpPr bwMode="auto">
            <a:xfrm>
              <a:off x="3134" y="0"/>
              <a:ext cx="768" cy="576"/>
              <a:chOff x="0" y="0"/>
              <a:chExt cx="768" cy="576"/>
            </a:xfrm>
          </p:grpSpPr>
          <p:sp>
            <p:nvSpPr>
              <p:cNvPr id="4366" name="Oval 281"/>
              <p:cNvSpPr>
                <a:spLocks noChangeArrowheads="1"/>
              </p:cNvSpPr>
              <p:nvPr/>
            </p:nvSpPr>
            <p:spPr bwMode="hidden">
              <a:xfrm>
                <a:off x="0" y="0"/>
                <a:ext cx="768" cy="576"/>
              </a:xfrm>
              <a:prstGeom prst="ellipse">
                <a:avLst/>
              </a:prstGeom>
              <a:gradFill rotWithShape="0">
                <a:gsLst>
                  <a:gs pos="0">
                    <a:srgbClr val="FFFFFF"/>
                  </a:gs>
                  <a:gs pos="100000">
                    <a:srgbClr val="0000FF"/>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sp>
            <p:nvSpPr>
              <p:cNvPr id="4367" name="Oval 282"/>
              <p:cNvSpPr>
                <a:spLocks noChangeArrowheads="1"/>
              </p:cNvSpPr>
              <p:nvPr/>
            </p:nvSpPr>
            <p:spPr bwMode="hidden">
              <a:xfrm>
                <a:off x="276" y="252"/>
                <a:ext cx="185" cy="108"/>
              </a:xfrm>
              <a:prstGeom prst="ellipse">
                <a:avLst/>
              </a:prstGeom>
              <a:gradFill rotWithShape="0">
                <a:gsLst>
                  <a:gs pos="0">
                    <a:srgbClr val="BBE0E3"/>
                  </a:gs>
                  <a:gs pos="100000">
                    <a:srgbClr val="808080"/>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grpSp>
        <p:grpSp>
          <p:nvGrpSpPr>
            <p:cNvPr id="4241" name="Group 283"/>
            <p:cNvGrpSpPr>
              <a:grpSpLocks/>
            </p:cNvGrpSpPr>
            <p:nvPr/>
          </p:nvGrpSpPr>
          <p:grpSpPr bwMode="auto">
            <a:xfrm>
              <a:off x="3115" y="0"/>
              <a:ext cx="2170" cy="1702"/>
              <a:chOff x="3115" y="0"/>
              <a:chExt cx="2170" cy="1702"/>
            </a:xfrm>
          </p:grpSpPr>
          <p:grpSp>
            <p:nvGrpSpPr>
              <p:cNvPr id="4242" name="Group 284"/>
              <p:cNvGrpSpPr>
                <a:grpSpLocks/>
              </p:cNvGrpSpPr>
              <p:nvPr/>
            </p:nvGrpSpPr>
            <p:grpSpPr bwMode="auto">
              <a:xfrm>
                <a:off x="3640" y="308"/>
                <a:ext cx="1145" cy="844"/>
                <a:chOff x="1265" y="814"/>
                <a:chExt cx="2919" cy="2151"/>
              </a:xfrm>
            </p:grpSpPr>
            <p:sp>
              <p:nvSpPr>
                <p:cNvPr id="4364" name="Oval 285"/>
                <p:cNvSpPr>
                  <a:spLocks noChangeArrowheads="1"/>
                </p:cNvSpPr>
                <p:nvPr/>
              </p:nvSpPr>
              <p:spPr bwMode="hidden">
                <a:xfrm>
                  <a:off x="1265" y="814"/>
                  <a:ext cx="2919" cy="2151"/>
                </a:xfrm>
                <a:prstGeom prst="ellipse">
                  <a:avLst/>
                </a:prstGeom>
                <a:gradFill rotWithShape="0">
                  <a:gsLst>
                    <a:gs pos="0">
                      <a:srgbClr val="808080"/>
                    </a:gs>
                    <a:gs pos="100000">
                      <a:srgbClr val="FFFFFF"/>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sp>
              <p:nvSpPr>
                <p:cNvPr id="4365" name="Oval 286"/>
                <p:cNvSpPr>
                  <a:spLocks noChangeArrowheads="1"/>
                </p:cNvSpPr>
                <p:nvPr/>
              </p:nvSpPr>
              <p:spPr bwMode="hidden">
                <a:xfrm>
                  <a:off x="2380" y="1601"/>
                  <a:ext cx="579" cy="406"/>
                </a:xfrm>
                <a:prstGeom prst="ellipse">
                  <a:avLst/>
                </a:prstGeom>
                <a:gradFill rotWithShape="0">
                  <a:gsLst>
                    <a:gs pos="0">
                      <a:srgbClr val="333399"/>
                    </a:gs>
                    <a:gs pos="100000">
                      <a:srgbClr val="808080"/>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grpSp>
          <p:grpSp>
            <p:nvGrpSpPr>
              <p:cNvPr id="4243" name="Group 287"/>
              <p:cNvGrpSpPr>
                <a:grpSpLocks/>
              </p:cNvGrpSpPr>
              <p:nvPr/>
            </p:nvGrpSpPr>
            <p:grpSpPr bwMode="auto">
              <a:xfrm>
                <a:off x="3115" y="0"/>
                <a:ext cx="2145" cy="1702"/>
                <a:chOff x="3115" y="0"/>
                <a:chExt cx="2145" cy="1702"/>
              </a:xfrm>
            </p:grpSpPr>
            <p:grpSp>
              <p:nvGrpSpPr>
                <p:cNvPr id="4266" name="Group 288"/>
                <p:cNvGrpSpPr>
                  <a:grpSpLocks/>
                </p:cNvGrpSpPr>
                <p:nvPr/>
              </p:nvGrpSpPr>
              <p:grpSpPr bwMode="auto">
                <a:xfrm>
                  <a:off x="4505" y="589"/>
                  <a:ext cx="493" cy="912"/>
                  <a:chOff x="3471" y="1530"/>
                  <a:chExt cx="1258" cy="2327"/>
                </a:xfrm>
              </p:grpSpPr>
              <p:sp>
                <p:nvSpPr>
                  <p:cNvPr id="4362" name="Freeform 289"/>
                  <p:cNvSpPr>
                    <a:spLocks/>
                  </p:cNvSpPr>
                  <p:nvPr/>
                </p:nvSpPr>
                <p:spPr bwMode="hidden">
                  <a:xfrm rot="2711884">
                    <a:off x="2765" y="2236"/>
                    <a:ext cx="1724" cy="312"/>
                  </a:xfrm>
                  <a:custGeom>
                    <a:avLst/>
                    <a:gdLst>
                      <a:gd name="T0" fmla="*/ 0 w 2736"/>
                      <a:gd name="T1" fmla="*/ 312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363" name="Freeform 290"/>
                  <p:cNvSpPr>
                    <a:spLocks/>
                  </p:cNvSpPr>
                  <p:nvPr/>
                </p:nvSpPr>
                <p:spPr bwMode="hidden">
                  <a:xfrm rot="2711884">
                    <a:off x="4021" y="3150"/>
                    <a:ext cx="925" cy="490"/>
                  </a:xfrm>
                  <a:custGeom>
                    <a:avLst/>
                    <a:gdLst>
                      <a:gd name="T0" fmla="*/ 3 w 1769"/>
                      <a:gd name="T1" fmla="*/ 5 h 791"/>
                      <a:gd name="T2" fmla="*/ 254 w 1769"/>
                      <a:gd name="T3" fmla="*/ 35 h 791"/>
                      <a:gd name="T4" fmla="*/ 605 w 1769"/>
                      <a:gd name="T5" fmla="*/ 124 h 791"/>
                      <a:gd name="T6" fmla="*/ 842 w 1769"/>
                      <a:gd name="T7" fmla="*/ 268 h 791"/>
                      <a:gd name="T8" fmla="*/ 918 w 1769"/>
                      <a:gd name="T9" fmla="*/ 377 h 791"/>
                      <a:gd name="T10" fmla="*/ 883 w 1769"/>
                      <a:gd name="T11" fmla="*/ 488 h 791"/>
                      <a:gd name="T12" fmla="*/ 831 w 1769"/>
                      <a:gd name="T13" fmla="*/ 392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267" name="Group 291"/>
                <p:cNvGrpSpPr>
                  <a:grpSpLocks/>
                </p:cNvGrpSpPr>
                <p:nvPr/>
              </p:nvGrpSpPr>
              <p:grpSpPr bwMode="auto">
                <a:xfrm>
                  <a:off x="4267" y="781"/>
                  <a:ext cx="966" cy="522"/>
                  <a:chOff x="2864" y="2019"/>
                  <a:chExt cx="2463" cy="1332"/>
                </a:xfrm>
              </p:grpSpPr>
              <p:sp>
                <p:nvSpPr>
                  <p:cNvPr id="4360" name="Freeform 292"/>
                  <p:cNvSpPr>
                    <a:spLocks/>
                  </p:cNvSpPr>
                  <p:nvPr/>
                </p:nvSpPr>
                <p:spPr bwMode="hidden">
                  <a:xfrm rot="2104081">
                    <a:off x="2864" y="2019"/>
                    <a:ext cx="1814" cy="347"/>
                  </a:xfrm>
                  <a:custGeom>
                    <a:avLst/>
                    <a:gdLst>
                      <a:gd name="T0" fmla="*/ 0 w 2736"/>
                      <a:gd name="T1" fmla="*/ 347 h 504"/>
                      <a:gd name="T2" fmla="*/ 573 w 2736"/>
                      <a:gd name="T3" fmla="*/ 116 h 504"/>
                      <a:gd name="T4" fmla="*/ 1178 w 2736"/>
                      <a:gd name="T5" fmla="*/ 17 h 504"/>
                      <a:gd name="T6" fmla="*/ 1814 w 2736"/>
                      <a:gd name="T7" fmla="*/ 17 h 504"/>
                      <a:gd name="T8" fmla="*/ 1803 w 2736"/>
                      <a:gd name="T9" fmla="*/ 71 h 504"/>
                      <a:gd name="T10" fmla="*/ 1170 w 2736"/>
                      <a:gd name="T11" fmla="*/ 71 h 504"/>
                      <a:gd name="T12" fmla="*/ 434 w 2736"/>
                      <a:gd name="T13" fmla="*/ 201 h 504"/>
                      <a:gd name="T14" fmla="*/ 0 w 2736"/>
                      <a:gd name="T15" fmla="*/ 3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361" name="Freeform 293"/>
                  <p:cNvSpPr>
                    <a:spLocks/>
                  </p:cNvSpPr>
                  <p:nvPr/>
                </p:nvSpPr>
                <p:spPr bwMode="hidden">
                  <a:xfrm rot="2104081">
                    <a:off x="4353" y="2806"/>
                    <a:ext cx="974" cy="545"/>
                  </a:xfrm>
                  <a:custGeom>
                    <a:avLst/>
                    <a:gdLst>
                      <a:gd name="T0" fmla="*/ 3 w 1769"/>
                      <a:gd name="T1" fmla="*/ 6 h 791"/>
                      <a:gd name="T2" fmla="*/ 267 w 1769"/>
                      <a:gd name="T3" fmla="*/ 39 h 791"/>
                      <a:gd name="T4" fmla="*/ 637 w 1769"/>
                      <a:gd name="T5" fmla="*/ 138 h 791"/>
                      <a:gd name="T6" fmla="*/ 887 w 1769"/>
                      <a:gd name="T7" fmla="*/ 298 h 791"/>
                      <a:gd name="T8" fmla="*/ 967 w 1769"/>
                      <a:gd name="T9" fmla="*/ 420 h 791"/>
                      <a:gd name="T10" fmla="*/ 930 w 1769"/>
                      <a:gd name="T11" fmla="*/ 542 h 791"/>
                      <a:gd name="T12" fmla="*/ 875 w 1769"/>
                      <a:gd name="T13" fmla="*/ 435 h 791"/>
                      <a:gd name="T14" fmla="*/ 765 w 1769"/>
                      <a:gd name="T15" fmla="*/ 313 h 791"/>
                      <a:gd name="T16" fmla="*/ 611 w 1769"/>
                      <a:gd name="T17" fmla="*/ 204 h 791"/>
                      <a:gd name="T18" fmla="*/ 320 w 1769"/>
                      <a:gd name="T19" fmla="*/ 105 h 791"/>
                      <a:gd name="T20" fmla="*/ 0 w 1769"/>
                      <a:gd name="T21" fmla="*/ 52 h 791"/>
                      <a:gd name="T22" fmla="*/ 3 w 1769"/>
                      <a:gd name="T23" fmla="*/ 6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268" name="Group 294"/>
                <p:cNvGrpSpPr>
                  <a:grpSpLocks/>
                </p:cNvGrpSpPr>
                <p:nvPr/>
              </p:nvGrpSpPr>
              <p:grpSpPr bwMode="auto">
                <a:xfrm>
                  <a:off x="4280" y="707"/>
                  <a:ext cx="971" cy="417"/>
                  <a:chOff x="2897" y="1832"/>
                  <a:chExt cx="2477" cy="1064"/>
                </a:xfrm>
              </p:grpSpPr>
              <p:sp>
                <p:nvSpPr>
                  <p:cNvPr id="4358" name="Freeform 295"/>
                  <p:cNvSpPr>
                    <a:spLocks/>
                  </p:cNvSpPr>
                  <p:nvPr/>
                </p:nvSpPr>
                <p:spPr bwMode="hidden">
                  <a:xfrm rot="1582915">
                    <a:off x="2897" y="1832"/>
                    <a:ext cx="1736" cy="304"/>
                  </a:xfrm>
                  <a:custGeom>
                    <a:avLst/>
                    <a:gdLst>
                      <a:gd name="T0" fmla="*/ 0 w 2736"/>
                      <a:gd name="T1" fmla="*/ 304 h 504"/>
                      <a:gd name="T2" fmla="*/ 548 w 2736"/>
                      <a:gd name="T3" fmla="*/ 101 h 504"/>
                      <a:gd name="T4" fmla="*/ 1127 w 2736"/>
                      <a:gd name="T5" fmla="*/ 14 h 504"/>
                      <a:gd name="T6" fmla="*/ 1736 w 2736"/>
                      <a:gd name="T7" fmla="*/ 14 h 504"/>
                      <a:gd name="T8" fmla="*/ 1726 w 2736"/>
                      <a:gd name="T9" fmla="*/ 62 h 504"/>
                      <a:gd name="T10" fmla="*/ 1119 w 2736"/>
                      <a:gd name="T11" fmla="*/ 62 h 504"/>
                      <a:gd name="T12" fmla="*/ 415 w 2736"/>
                      <a:gd name="T13" fmla="*/ 176 h 504"/>
                      <a:gd name="T14" fmla="*/ 0 w 2736"/>
                      <a:gd name="T15" fmla="*/ 3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359" name="Freeform 296"/>
                  <p:cNvSpPr>
                    <a:spLocks/>
                  </p:cNvSpPr>
                  <p:nvPr/>
                </p:nvSpPr>
                <p:spPr bwMode="hidden">
                  <a:xfrm rot="1582915">
                    <a:off x="4442" y="2420"/>
                    <a:ext cx="932" cy="476"/>
                  </a:xfrm>
                  <a:custGeom>
                    <a:avLst/>
                    <a:gdLst>
                      <a:gd name="T0" fmla="*/ 3 w 1769"/>
                      <a:gd name="T1" fmla="*/ 5 h 791"/>
                      <a:gd name="T2" fmla="*/ 256 w 1769"/>
                      <a:gd name="T3" fmla="*/ 34 h 791"/>
                      <a:gd name="T4" fmla="*/ 610 w 1769"/>
                      <a:gd name="T5" fmla="*/ 120 h 791"/>
                      <a:gd name="T6" fmla="*/ 849 w 1769"/>
                      <a:gd name="T7" fmla="*/ 260 h 791"/>
                      <a:gd name="T8" fmla="*/ 925 w 1769"/>
                      <a:gd name="T9" fmla="*/ 366 h 791"/>
                      <a:gd name="T10" fmla="*/ 890 w 1769"/>
                      <a:gd name="T11" fmla="*/ 474 h 791"/>
                      <a:gd name="T12" fmla="*/ 837 w 1769"/>
                      <a:gd name="T13" fmla="*/ 380 h 791"/>
                      <a:gd name="T14" fmla="*/ 732 w 1769"/>
                      <a:gd name="T15" fmla="*/ 273 h 791"/>
                      <a:gd name="T16" fmla="*/ 584 w 1769"/>
                      <a:gd name="T17" fmla="*/ 178 h 791"/>
                      <a:gd name="T18" fmla="*/ 306 w 1769"/>
                      <a:gd name="T19" fmla="*/ 91 h 791"/>
                      <a:gd name="T20" fmla="*/ 0 w 1769"/>
                      <a:gd name="T21" fmla="*/ 46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269" name="Group 297"/>
                <p:cNvGrpSpPr>
                  <a:grpSpLocks/>
                </p:cNvGrpSpPr>
                <p:nvPr/>
              </p:nvGrpSpPr>
              <p:grpSpPr bwMode="auto">
                <a:xfrm>
                  <a:off x="4291" y="630"/>
                  <a:ext cx="969" cy="364"/>
                  <a:chOff x="2924" y="1636"/>
                  <a:chExt cx="2472" cy="927"/>
                </a:xfrm>
              </p:grpSpPr>
              <p:sp>
                <p:nvSpPr>
                  <p:cNvPr id="4356" name="Freeform 298"/>
                  <p:cNvSpPr>
                    <a:spLocks/>
                  </p:cNvSpPr>
                  <p:nvPr/>
                </p:nvSpPr>
                <p:spPr bwMode="hidden">
                  <a:xfrm rot="1080363">
                    <a:off x="2924" y="1636"/>
                    <a:ext cx="1677" cy="335"/>
                  </a:xfrm>
                  <a:custGeom>
                    <a:avLst/>
                    <a:gdLst>
                      <a:gd name="T0" fmla="*/ 0 w 2736"/>
                      <a:gd name="T1" fmla="*/ 335 h 504"/>
                      <a:gd name="T2" fmla="*/ 530 w 2736"/>
                      <a:gd name="T3" fmla="*/ 112 h 504"/>
                      <a:gd name="T4" fmla="*/ 1089 w 2736"/>
                      <a:gd name="T5" fmla="*/ 16 h 504"/>
                      <a:gd name="T6" fmla="*/ 1677 w 2736"/>
                      <a:gd name="T7" fmla="*/ 16 h 504"/>
                      <a:gd name="T8" fmla="*/ 1667 w 2736"/>
                      <a:gd name="T9" fmla="*/ 68 h 504"/>
                      <a:gd name="T10" fmla="*/ 1081 w 2736"/>
                      <a:gd name="T11" fmla="*/ 68 h 504"/>
                      <a:gd name="T12" fmla="*/ 401 w 2736"/>
                      <a:gd name="T13" fmla="*/ 194 h 504"/>
                      <a:gd name="T14" fmla="*/ 0 w 2736"/>
                      <a:gd name="T15" fmla="*/ 33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357" name="Freeform 299"/>
                  <p:cNvSpPr>
                    <a:spLocks/>
                  </p:cNvSpPr>
                  <p:nvPr/>
                </p:nvSpPr>
                <p:spPr bwMode="hidden">
                  <a:xfrm rot="1080363">
                    <a:off x="4495" y="2037"/>
                    <a:ext cx="901" cy="526"/>
                  </a:xfrm>
                  <a:custGeom>
                    <a:avLst/>
                    <a:gdLst>
                      <a:gd name="T0" fmla="*/ 3 w 1769"/>
                      <a:gd name="T1" fmla="*/ 5 h 791"/>
                      <a:gd name="T2" fmla="*/ 247 w 1769"/>
                      <a:gd name="T3" fmla="*/ 37 h 791"/>
                      <a:gd name="T4" fmla="*/ 589 w 1769"/>
                      <a:gd name="T5" fmla="*/ 133 h 791"/>
                      <a:gd name="T6" fmla="*/ 821 w 1769"/>
                      <a:gd name="T7" fmla="*/ 287 h 791"/>
                      <a:gd name="T8" fmla="*/ 894 w 1769"/>
                      <a:gd name="T9" fmla="*/ 405 h 791"/>
                      <a:gd name="T10" fmla="*/ 860 w 1769"/>
                      <a:gd name="T11" fmla="*/ 523 h 791"/>
                      <a:gd name="T12" fmla="*/ 809 w 1769"/>
                      <a:gd name="T13" fmla="*/ 420 h 791"/>
                      <a:gd name="T14" fmla="*/ 707 w 1769"/>
                      <a:gd name="T15" fmla="*/ 302 h 791"/>
                      <a:gd name="T16" fmla="*/ 565 w 1769"/>
                      <a:gd name="T17" fmla="*/ 197 h 791"/>
                      <a:gd name="T18" fmla="*/ 296 w 1769"/>
                      <a:gd name="T19" fmla="*/ 101 h 791"/>
                      <a:gd name="T20" fmla="*/ 0 w 1769"/>
                      <a:gd name="T21" fmla="*/ 51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270" name="Group 300"/>
                <p:cNvGrpSpPr>
                  <a:grpSpLocks/>
                </p:cNvGrpSpPr>
                <p:nvPr/>
              </p:nvGrpSpPr>
              <p:grpSpPr bwMode="auto">
                <a:xfrm>
                  <a:off x="4304" y="543"/>
                  <a:ext cx="918" cy="258"/>
                  <a:chOff x="2958" y="1414"/>
                  <a:chExt cx="2342" cy="657"/>
                </a:xfrm>
              </p:grpSpPr>
              <p:sp>
                <p:nvSpPr>
                  <p:cNvPr id="4354" name="Freeform 301"/>
                  <p:cNvSpPr>
                    <a:spLocks/>
                  </p:cNvSpPr>
                  <p:nvPr/>
                </p:nvSpPr>
                <p:spPr bwMode="hidden">
                  <a:xfrm rot="463793">
                    <a:off x="2958" y="1414"/>
                    <a:ext cx="1545" cy="312"/>
                  </a:xfrm>
                  <a:custGeom>
                    <a:avLst/>
                    <a:gdLst>
                      <a:gd name="T0" fmla="*/ 0 w 2736"/>
                      <a:gd name="T1" fmla="*/ 312 h 504"/>
                      <a:gd name="T2" fmla="*/ 488 w 2736"/>
                      <a:gd name="T3" fmla="*/ 104 h 504"/>
                      <a:gd name="T4" fmla="*/ 1003 w 2736"/>
                      <a:gd name="T5" fmla="*/ 15 h 504"/>
                      <a:gd name="T6" fmla="*/ 1545 w 2736"/>
                      <a:gd name="T7" fmla="*/ 15 h 504"/>
                      <a:gd name="T8" fmla="*/ 1536 w 2736"/>
                      <a:gd name="T9" fmla="*/ 64 h 504"/>
                      <a:gd name="T10" fmla="*/ 996 w 2736"/>
                      <a:gd name="T11" fmla="*/ 64 h 504"/>
                      <a:gd name="T12" fmla="*/ 369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355" name="Freeform 302"/>
                  <p:cNvSpPr>
                    <a:spLocks/>
                  </p:cNvSpPr>
                  <p:nvPr/>
                </p:nvSpPr>
                <p:spPr bwMode="hidden">
                  <a:xfrm rot="463793">
                    <a:off x="4470" y="1582"/>
                    <a:ext cx="830" cy="489"/>
                  </a:xfrm>
                  <a:custGeom>
                    <a:avLst/>
                    <a:gdLst>
                      <a:gd name="T0" fmla="*/ 2 w 1769"/>
                      <a:gd name="T1" fmla="*/ 5 h 791"/>
                      <a:gd name="T2" fmla="*/ 228 w 1769"/>
                      <a:gd name="T3" fmla="*/ 35 h 791"/>
                      <a:gd name="T4" fmla="*/ 543 w 1769"/>
                      <a:gd name="T5" fmla="*/ 124 h 791"/>
                      <a:gd name="T6" fmla="*/ 756 w 1769"/>
                      <a:gd name="T7" fmla="*/ 267 h 791"/>
                      <a:gd name="T8" fmla="*/ 824 w 1769"/>
                      <a:gd name="T9" fmla="*/ 376 h 791"/>
                      <a:gd name="T10" fmla="*/ 792 w 1769"/>
                      <a:gd name="T11" fmla="*/ 487 h 791"/>
                      <a:gd name="T12" fmla="*/ 746 w 1769"/>
                      <a:gd name="T13" fmla="*/ 391 h 791"/>
                      <a:gd name="T14" fmla="*/ 652 w 1769"/>
                      <a:gd name="T15" fmla="*/ 281 h 791"/>
                      <a:gd name="T16" fmla="*/ 520 w 1769"/>
                      <a:gd name="T17" fmla="*/ 183 h 791"/>
                      <a:gd name="T18" fmla="*/ 273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271" name="Group 303"/>
                <p:cNvGrpSpPr>
                  <a:grpSpLocks/>
                </p:cNvGrpSpPr>
                <p:nvPr/>
              </p:nvGrpSpPr>
              <p:grpSpPr bwMode="auto">
                <a:xfrm>
                  <a:off x="4314" y="487"/>
                  <a:ext cx="843" cy="134"/>
                  <a:chOff x="2983" y="1269"/>
                  <a:chExt cx="2150" cy="343"/>
                </a:xfrm>
              </p:grpSpPr>
              <p:sp>
                <p:nvSpPr>
                  <p:cNvPr id="4352" name="Freeform 304"/>
                  <p:cNvSpPr>
                    <a:spLocks/>
                  </p:cNvSpPr>
                  <p:nvPr/>
                </p:nvSpPr>
                <p:spPr bwMode="hidden">
                  <a:xfrm rot="-84182">
                    <a:off x="2983" y="1289"/>
                    <a:ext cx="1404" cy="219"/>
                  </a:xfrm>
                  <a:custGeom>
                    <a:avLst/>
                    <a:gdLst>
                      <a:gd name="T0" fmla="*/ 0 w 2736"/>
                      <a:gd name="T1" fmla="*/ 219 h 504"/>
                      <a:gd name="T2" fmla="*/ 443 w 2736"/>
                      <a:gd name="T3" fmla="*/ 73 h 504"/>
                      <a:gd name="T4" fmla="*/ 911 w 2736"/>
                      <a:gd name="T5" fmla="*/ 10 h 504"/>
                      <a:gd name="T6" fmla="*/ 1404 w 2736"/>
                      <a:gd name="T7" fmla="*/ 10 h 504"/>
                      <a:gd name="T8" fmla="*/ 1396 w 2736"/>
                      <a:gd name="T9" fmla="*/ 45 h 504"/>
                      <a:gd name="T10" fmla="*/ 905 w 2736"/>
                      <a:gd name="T11" fmla="*/ 45 h 504"/>
                      <a:gd name="T12" fmla="*/ 336 w 2736"/>
                      <a:gd name="T13" fmla="*/ 127 h 504"/>
                      <a:gd name="T14" fmla="*/ 0 w 2736"/>
                      <a:gd name="T15" fmla="*/ 21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353" name="Freeform 305"/>
                  <p:cNvSpPr>
                    <a:spLocks/>
                  </p:cNvSpPr>
                  <p:nvPr/>
                </p:nvSpPr>
                <p:spPr bwMode="hidden">
                  <a:xfrm rot="-84182">
                    <a:off x="4379" y="1269"/>
                    <a:ext cx="754" cy="343"/>
                  </a:xfrm>
                  <a:custGeom>
                    <a:avLst/>
                    <a:gdLst>
                      <a:gd name="T0" fmla="*/ 2 w 1769"/>
                      <a:gd name="T1" fmla="*/ 3 h 791"/>
                      <a:gd name="T2" fmla="*/ 207 w 1769"/>
                      <a:gd name="T3" fmla="*/ 24 h 791"/>
                      <a:gd name="T4" fmla="*/ 493 w 1769"/>
                      <a:gd name="T5" fmla="*/ 87 h 791"/>
                      <a:gd name="T6" fmla="*/ 687 w 1769"/>
                      <a:gd name="T7" fmla="*/ 187 h 791"/>
                      <a:gd name="T8" fmla="*/ 748 w 1769"/>
                      <a:gd name="T9" fmla="*/ 264 h 791"/>
                      <a:gd name="T10" fmla="*/ 720 w 1769"/>
                      <a:gd name="T11" fmla="*/ 341 h 791"/>
                      <a:gd name="T12" fmla="*/ 677 w 1769"/>
                      <a:gd name="T13" fmla="*/ 274 h 791"/>
                      <a:gd name="T14" fmla="*/ 592 w 1769"/>
                      <a:gd name="T15" fmla="*/ 197 h 791"/>
                      <a:gd name="T16" fmla="*/ 473 w 1769"/>
                      <a:gd name="T17" fmla="*/ 128 h 791"/>
                      <a:gd name="T18" fmla="*/ 248 w 1769"/>
                      <a:gd name="T19" fmla="*/ 66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272" name="Group 306"/>
                <p:cNvGrpSpPr>
                  <a:grpSpLocks/>
                </p:cNvGrpSpPr>
                <p:nvPr/>
              </p:nvGrpSpPr>
              <p:grpSpPr bwMode="auto">
                <a:xfrm>
                  <a:off x="4296" y="349"/>
                  <a:ext cx="737" cy="167"/>
                  <a:chOff x="2938" y="917"/>
                  <a:chExt cx="1879" cy="427"/>
                </a:xfrm>
              </p:grpSpPr>
              <p:sp>
                <p:nvSpPr>
                  <p:cNvPr id="4350" name="Freeform 307"/>
                  <p:cNvSpPr>
                    <a:spLocks/>
                  </p:cNvSpPr>
                  <p:nvPr/>
                </p:nvSpPr>
                <p:spPr bwMode="hidden">
                  <a:xfrm rot="-802576">
                    <a:off x="2938" y="1129"/>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351" name="Freeform 308"/>
                  <p:cNvSpPr>
                    <a:spLocks/>
                  </p:cNvSpPr>
                  <p:nvPr/>
                </p:nvSpPr>
                <p:spPr bwMode="hidden">
                  <a:xfrm rot="-802576">
                    <a:off x="4155" y="917"/>
                    <a:ext cx="662" cy="338"/>
                  </a:xfrm>
                  <a:custGeom>
                    <a:avLst/>
                    <a:gdLst>
                      <a:gd name="T0" fmla="*/ 2 w 1769"/>
                      <a:gd name="T1" fmla="*/ 3 h 791"/>
                      <a:gd name="T2" fmla="*/ 181 w 1769"/>
                      <a:gd name="T3" fmla="*/ 24 h 791"/>
                      <a:gd name="T4" fmla="*/ 433 w 1769"/>
                      <a:gd name="T5" fmla="*/ 85 h 791"/>
                      <a:gd name="T6" fmla="*/ 603 w 1769"/>
                      <a:gd name="T7" fmla="*/ 185 h 791"/>
                      <a:gd name="T8" fmla="*/ 657 w 1769"/>
                      <a:gd name="T9" fmla="*/ 260 h 791"/>
                      <a:gd name="T10" fmla="*/ 632 w 1769"/>
                      <a:gd name="T11" fmla="*/ 336 h 791"/>
                      <a:gd name="T12" fmla="*/ 595 w 1769"/>
                      <a:gd name="T13" fmla="*/ 270 h 791"/>
                      <a:gd name="T14" fmla="*/ 520 w 1769"/>
                      <a:gd name="T15" fmla="*/ 194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273" name="Group 309"/>
                <p:cNvGrpSpPr>
                  <a:grpSpLocks/>
                </p:cNvGrpSpPr>
                <p:nvPr/>
              </p:nvGrpSpPr>
              <p:grpSpPr bwMode="auto">
                <a:xfrm>
                  <a:off x="3394" y="637"/>
                  <a:ext cx="493" cy="912"/>
                  <a:chOff x="637" y="1653"/>
                  <a:chExt cx="1257" cy="2326"/>
                </a:xfrm>
              </p:grpSpPr>
              <p:sp>
                <p:nvSpPr>
                  <p:cNvPr id="4348" name="Freeform 310"/>
                  <p:cNvSpPr>
                    <a:spLocks/>
                  </p:cNvSpPr>
                  <p:nvPr/>
                </p:nvSpPr>
                <p:spPr bwMode="hidden">
                  <a:xfrm rot="18888116" flipH="1">
                    <a:off x="876" y="2359"/>
                    <a:ext cx="1724" cy="312"/>
                  </a:xfrm>
                  <a:custGeom>
                    <a:avLst/>
                    <a:gdLst>
                      <a:gd name="T0" fmla="*/ 0 w 2736"/>
                      <a:gd name="T1" fmla="*/ 312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349" name="Freeform 311"/>
                  <p:cNvSpPr>
                    <a:spLocks/>
                  </p:cNvSpPr>
                  <p:nvPr/>
                </p:nvSpPr>
                <p:spPr bwMode="hidden">
                  <a:xfrm rot="18888116" flipH="1">
                    <a:off x="419" y="3272"/>
                    <a:ext cx="925" cy="490"/>
                  </a:xfrm>
                  <a:custGeom>
                    <a:avLst/>
                    <a:gdLst>
                      <a:gd name="T0" fmla="*/ 3 w 1769"/>
                      <a:gd name="T1" fmla="*/ 5 h 791"/>
                      <a:gd name="T2" fmla="*/ 254 w 1769"/>
                      <a:gd name="T3" fmla="*/ 35 h 791"/>
                      <a:gd name="T4" fmla="*/ 605 w 1769"/>
                      <a:gd name="T5" fmla="*/ 124 h 791"/>
                      <a:gd name="T6" fmla="*/ 842 w 1769"/>
                      <a:gd name="T7" fmla="*/ 268 h 791"/>
                      <a:gd name="T8" fmla="*/ 918 w 1769"/>
                      <a:gd name="T9" fmla="*/ 377 h 791"/>
                      <a:gd name="T10" fmla="*/ 883 w 1769"/>
                      <a:gd name="T11" fmla="*/ 488 h 791"/>
                      <a:gd name="T12" fmla="*/ 831 w 1769"/>
                      <a:gd name="T13" fmla="*/ 392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274" name="Group 312"/>
                <p:cNvGrpSpPr>
                  <a:grpSpLocks/>
                </p:cNvGrpSpPr>
                <p:nvPr/>
              </p:nvGrpSpPr>
              <p:grpSpPr bwMode="auto">
                <a:xfrm>
                  <a:off x="3142" y="850"/>
                  <a:ext cx="966" cy="522"/>
                  <a:chOff x="-5" y="2196"/>
                  <a:chExt cx="2463" cy="1332"/>
                </a:xfrm>
              </p:grpSpPr>
              <p:sp>
                <p:nvSpPr>
                  <p:cNvPr id="4346" name="Freeform 313"/>
                  <p:cNvSpPr>
                    <a:spLocks/>
                  </p:cNvSpPr>
                  <p:nvPr/>
                </p:nvSpPr>
                <p:spPr bwMode="hidden">
                  <a:xfrm rot="19495919" flipH="1">
                    <a:off x="644" y="2196"/>
                    <a:ext cx="1814" cy="347"/>
                  </a:xfrm>
                  <a:custGeom>
                    <a:avLst/>
                    <a:gdLst>
                      <a:gd name="T0" fmla="*/ 0 w 2736"/>
                      <a:gd name="T1" fmla="*/ 347 h 504"/>
                      <a:gd name="T2" fmla="*/ 573 w 2736"/>
                      <a:gd name="T3" fmla="*/ 116 h 504"/>
                      <a:gd name="T4" fmla="*/ 1178 w 2736"/>
                      <a:gd name="T5" fmla="*/ 17 h 504"/>
                      <a:gd name="T6" fmla="*/ 1814 w 2736"/>
                      <a:gd name="T7" fmla="*/ 17 h 504"/>
                      <a:gd name="T8" fmla="*/ 1803 w 2736"/>
                      <a:gd name="T9" fmla="*/ 71 h 504"/>
                      <a:gd name="T10" fmla="*/ 1170 w 2736"/>
                      <a:gd name="T11" fmla="*/ 71 h 504"/>
                      <a:gd name="T12" fmla="*/ 434 w 2736"/>
                      <a:gd name="T13" fmla="*/ 201 h 504"/>
                      <a:gd name="T14" fmla="*/ 0 w 2736"/>
                      <a:gd name="T15" fmla="*/ 3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347" name="Freeform 314"/>
                  <p:cNvSpPr>
                    <a:spLocks/>
                  </p:cNvSpPr>
                  <p:nvPr/>
                </p:nvSpPr>
                <p:spPr bwMode="hidden">
                  <a:xfrm rot="19495919" flipH="1">
                    <a:off x="-5" y="2983"/>
                    <a:ext cx="974" cy="545"/>
                  </a:xfrm>
                  <a:custGeom>
                    <a:avLst/>
                    <a:gdLst>
                      <a:gd name="T0" fmla="*/ 3 w 1769"/>
                      <a:gd name="T1" fmla="*/ 6 h 791"/>
                      <a:gd name="T2" fmla="*/ 267 w 1769"/>
                      <a:gd name="T3" fmla="*/ 39 h 791"/>
                      <a:gd name="T4" fmla="*/ 637 w 1769"/>
                      <a:gd name="T5" fmla="*/ 138 h 791"/>
                      <a:gd name="T6" fmla="*/ 887 w 1769"/>
                      <a:gd name="T7" fmla="*/ 298 h 791"/>
                      <a:gd name="T8" fmla="*/ 967 w 1769"/>
                      <a:gd name="T9" fmla="*/ 420 h 791"/>
                      <a:gd name="T10" fmla="*/ 930 w 1769"/>
                      <a:gd name="T11" fmla="*/ 542 h 791"/>
                      <a:gd name="T12" fmla="*/ 875 w 1769"/>
                      <a:gd name="T13" fmla="*/ 435 h 791"/>
                      <a:gd name="T14" fmla="*/ 765 w 1769"/>
                      <a:gd name="T15" fmla="*/ 313 h 791"/>
                      <a:gd name="T16" fmla="*/ 611 w 1769"/>
                      <a:gd name="T17" fmla="*/ 204 h 791"/>
                      <a:gd name="T18" fmla="*/ 320 w 1769"/>
                      <a:gd name="T19" fmla="*/ 105 h 791"/>
                      <a:gd name="T20" fmla="*/ 0 w 1769"/>
                      <a:gd name="T21" fmla="*/ 52 h 791"/>
                      <a:gd name="T22" fmla="*/ 3 w 1769"/>
                      <a:gd name="T23" fmla="*/ 6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275" name="Group 315"/>
                <p:cNvGrpSpPr>
                  <a:grpSpLocks/>
                </p:cNvGrpSpPr>
                <p:nvPr/>
              </p:nvGrpSpPr>
              <p:grpSpPr bwMode="auto">
                <a:xfrm>
                  <a:off x="3124" y="777"/>
                  <a:ext cx="971" cy="417"/>
                  <a:chOff x="-52" y="2009"/>
                  <a:chExt cx="2477" cy="1064"/>
                </a:xfrm>
              </p:grpSpPr>
              <p:sp>
                <p:nvSpPr>
                  <p:cNvPr id="4344" name="Freeform 316"/>
                  <p:cNvSpPr>
                    <a:spLocks/>
                  </p:cNvSpPr>
                  <p:nvPr/>
                </p:nvSpPr>
                <p:spPr bwMode="hidden">
                  <a:xfrm rot="20017085" flipH="1">
                    <a:off x="689" y="2009"/>
                    <a:ext cx="1736" cy="304"/>
                  </a:xfrm>
                  <a:custGeom>
                    <a:avLst/>
                    <a:gdLst>
                      <a:gd name="T0" fmla="*/ 0 w 2736"/>
                      <a:gd name="T1" fmla="*/ 304 h 504"/>
                      <a:gd name="T2" fmla="*/ 548 w 2736"/>
                      <a:gd name="T3" fmla="*/ 101 h 504"/>
                      <a:gd name="T4" fmla="*/ 1127 w 2736"/>
                      <a:gd name="T5" fmla="*/ 14 h 504"/>
                      <a:gd name="T6" fmla="*/ 1736 w 2736"/>
                      <a:gd name="T7" fmla="*/ 14 h 504"/>
                      <a:gd name="T8" fmla="*/ 1726 w 2736"/>
                      <a:gd name="T9" fmla="*/ 62 h 504"/>
                      <a:gd name="T10" fmla="*/ 1119 w 2736"/>
                      <a:gd name="T11" fmla="*/ 62 h 504"/>
                      <a:gd name="T12" fmla="*/ 415 w 2736"/>
                      <a:gd name="T13" fmla="*/ 176 h 504"/>
                      <a:gd name="T14" fmla="*/ 0 w 2736"/>
                      <a:gd name="T15" fmla="*/ 3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345" name="Freeform 317"/>
                  <p:cNvSpPr>
                    <a:spLocks/>
                  </p:cNvSpPr>
                  <p:nvPr/>
                </p:nvSpPr>
                <p:spPr bwMode="hidden">
                  <a:xfrm rot="20017085" flipH="1">
                    <a:off x="-52" y="2597"/>
                    <a:ext cx="932" cy="476"/>
                  </a:xfrm>
                  <a:custGeom>
                    <a:avLst/>
                    <a:gdLst>
                      <a:gd name="T0" fmla="*/ 3 w 1769"/>
                      <a:gd name="T1" fmla="*/ 5 h 791"/>
                      <a:gd name="T2" fmla="*/ 256 w 1769"/>
                      <a:gd name="T3" fmla="*/ 34 h 791"/>
                      <a:gd name="T4" fmla="*/ 610 w 1769"/>
                      <a:gd name="T5" fmla="*/ 120 h 791"/>
                      <a:gd name="T6" fmla="*/ 849 w 1769"/>
                      <a:gd name="T7" fmla="*/ 260 h 791"/>
                      <a:gd name="T8" fmla="*/ 925 w 1769"/>
                      <a:gd name="T9" fmla="*/ 366 h 791"/>
                      <a:gd name="T10" fmla="*/ 890 w 1769"/>
                      <a:gd name="T11" fmla="*/ 474 h 791"/>
                      <a:gd name="T12" fmla="*/ 837 w 1769"/>
                      <a:gd name="T13" fmla="*/ 380 h 791"/>
                      <a:gd name="T14" fmla="*/ 732 w 1769"/>
                      <a:gd name="T15" fmla="*/ 273 h 791"/>
                      <a:gd name="T16" fmla="*/ 584 w 1769"/>
                      <a:gd name="T17" fmla="*/ 178 h 791"/>
                      <a:gd name="T18" fmla="*/ 306 w 1769"/>
                      <a:gd name="T19" fmla="*/ 91 h 791"/>
                      <a:gd name="T20" fmla="*/ 0 w 1769"/>
                      <a:gd name="T21" fmla="*/ 46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276" name="Group 318"/>
                <p:cNvGrpSpPr>
                  <a:grpSpLocks/>
                </p:cNvGrpSpPr>
                <p:nvPr/>
              </p:nvGrpSpPr>
              <p:grpSpPr bwMode="auto">
                <a:xfrm>
                  <a:off x="3115" y="700"/>
                  <a:ext cx="969" cy="363"/>
                  <a:chOff x="-74" y="1813"/>
                  <a:chExt cx="2472" cy="927"/>
                </a:xfrm>
              </p:grpSpPr>
              <p:sp>
                <p:nvSpPr>
                  <p:cNvPr id="4342" name="Freeform 319"/>
                  <p:cNvSpPr>
                    <a:spLocks/>
                  </p:cNvSpPr>
                  <p:nvPr/>
                </p:nvSpPr>
                <p:spPr bwMode="hidden">
                  <a:xfrm rot="20519637" flipH="1">
                    <a:off x="721" y="1813"/>
                    <a:ext cx="1677" cy="335"/>
                  </a:xfrm>
                  <a:custGeom>
                    <a:avLst/>
                    <a:gdLst>
                      <a:gd name="T0" fmla="*/ 0 w 2736"/>
                      <a:gd name="T1" fmla="*/ 335 h 504"/>
                      <a:gd name="T2" fmla="*/ 530 w 2736"/>
                      <a:gd name="T3" fmla="*/ 112 h 504"/>
                      <a:gd name="T4" fmla="*/ 1089 w 2736"/>
                      <a:gd name="T5" fmla="*/ 16 h 504"/>
                      <a:gd name="T6" fmla="*/ 1677 w 2736"/>
                      <a:gd name="T7" fmla="*/ 16 h 504"/>
                      <a:gd name="T8" fmla="*/ 1667 w 2736"/>
                      <a:gd name="T9" fmla="*/ 68 h 504"/>
                      <a:gd name="T10" fmla="*/ 1081 w 2736"/>
                      <a:gd name="T11" fmla="*/ 68 h 504"/>
                      <a:gd name="T12" fmla="*/ 401 w 2736"/>
                      <a:gd name="T13" fmla="*/ 194 h 504"/>
                      <a:gd name="T14" fmla="*/ 0 w 2736"/>
                      <a:gd name="T15" fmla="*/ 33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343" name="Freeform 320"/>
                  <p:cNvSpPr>
                    <a:spLocks/>
                  </p:cNvSpPr>
                  <p:nvPr/>
                </p:nvSpPr>
                <p:spPr bwMode="hidden">
                  <a:xfrm rot="20519637" flipH="1">
                    <a:off x="-74" y="2214"/>
                    <a:ext cx="901" cy="526"/>
                  </a:xfrm>
                  <a:custGeom>
                    <a:avLst/>
                    <a:gdLst>
                      <a:gd name="T0" fmla="*/ 3 w 1769"/>
                      <a:gd name="T1" fmla="*/ 5 h 791"/>
                      <a:gd name="T2" fmla="*/ 247 w 1769"/>
                      <a:gd name="T3" fmla="*/ 37 h 791"/>
                      <a:gd name="T4" fmla="*/ 589 w 1769"/>
                      <a:gd name="T5" fmla="*/ 133 h 791"/>
                      <a:gd name="T6" fmla="*/ 821 w 1769"/>
                      <a:gd name="T7" fmla="*/ 287 h 791"/>
                      <a:gd name="T8" fmla="*/ 894 w 1769"/>
                      <a:gd name="T9" fmla="*/ 405 h 791"/>
                      <a:gd name="T10" fmla="*/ 860 w 1769"/>
                      <a:gd name="T11" fmla="*/ 523 h 791"/>
                      <a:gd name="T12" fmla="*/ 809 w 1769"/>
                      <a:gd name="T13" fmla="*/ 420 h 791"/>
                      <a:gd name="T14" fmla="*/ 707 w 1769"/>
                      <a:gd name="T15" fmla="*/ 302 h 791"/>
                      <a:gd name="T16" fmla="*/ 565 w 1769"/>
                      <a:gd name="T17" fmla="*/ 197 h 791"/>
                      <a:gd name="T18" fmla="*/ 296 w 1769"/>
                      <a:gd name="T19" fmla="*/ 101 h 791"/>
                      <a:gd name="T20" fmla="*/ 0 w 1769"/>
                      <a:gd name="T21" fmla="*/ 51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277" name="Group 321"/>
                <p:cNvGrpSpPr>
                  <a:grpSpLocks/>
                </p:cNvGrpSpPr>
                <p:nvPr/>
              </p:nvGrpSpPr>
              <p:grpSpPr bwMode="auto">
                <a:xfrm>
                  <a:off x="3153" y="613"/>
                  <a:ext cx="918" cy="257"/>
                  <a:chOff x="22" y="1591"/>
                  <a:chExt cx="2342" cy="657"/>
                </a:xfrm>
              </p:grpSpPr>
              <p:sp>
                <p:nvSpPr>
                  <p:cNvPr id="4340" name="Freeform 322"/>
                  <p:cNvSpPr>
                    <a:spLocks/>
                  </p:cNvSpPr>
                  <p:nvPr/>
                </p:nvSpPr>
                <p:spPr bwMode="hidden">
                  <a:xfrm rot="21136207" flipH="1">
                    <a:off x="819" y="1591"/>
                    <a:ext cx="1545" cy="312"/>
                  </a:xfrm>
                  <a:custGeom>
                    <a:avLst/>
                    <a:gdLst>
                      <a:gd name="T0" fmla="*/ 0 w 2736"/>
                      <a:gd name="T1" fmla="*/ 312 h 504"/>
                      <a:gd name="T2" fmla="*/ 488 w 2736"/>
                      <a:gd name="T3" fmla="*/ 104 h 504"/>
                      <a:gd name="T4" fmla="*/ 1003 w 2736"/>
                      <a:gd name="T5" fmla="*/ 15 h 504"/>
                      <a:gd name="T6" fmla="*/ 1545 w 2736"/>
                      <a:gd name="T7" fmla="*/ 15 h 504"/>
                      <a:gd name="T8" fmla="*/ 1536 w 2736"/>
                      <a:gd name="T9" fmla="*/ 64 h 504"/>
                      <a:gd name="T10" fmla="*/ 996 w 2736"/>
                      <a:gd name="T11" fmla="*/ 64 h 504"/>
                      <a:gd name="T12" fmla="*/ 369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341" name="Freeform 323"/>
                  <p:cNvSpPr>
                    <a:spLocks/>
                  </p:cNvSpPr>
                  <p:nvPr/>
                </p:nvSpPr>
                <p:spPr bwMode="hidden">
                  <a:xfrm rot="21136207" flipH="1">
                    <a:off x="22" y="1759"/>
                    <a:ext cx="830" cy="489"/>
                  </a:xfrm>
                  <a:custGeom>
                    <a:avLst/>
                    <a:gdLst>
                      <a:gd name="T0" fmla="*/ 2 w 1769"/>
                      <a:gd name="T1" fmla="*/ 5 h 791"/>
                      <a:gd name="T2" fmla="*/ 228 w 1769"/>
                      <a:gd name="T3" fmla="*/ 35 h 791"/>
                      <a:gd name="T4" fmla="*/ 543 w 1769"/>
                      <a:gd name="T5" fmla="*/ 124 h 791"/>
                      <a:gd name="T6" fmla="*/ 756 w 1769"/>
                      <a:gd name="T7" fmla="*/ 267 h 791"/>
                      <a:gd name="T8" fmla="*/ 824 w 1769"/>
                      <a:gd name="T9" fmla="*/ 376 h 791"/>
                      <a:gd name="T10" fmla="*/ 792 w 1769"/>
                      <a:gd name="T11" fmla="*/ 487 h 791"/>
                      <a:gd name="T12" fmla="*/ 746 w 1769"/>
                      <a:gd name="T13" fmla="*/ 391 h 791"/>
                      <a:gd name="T14" fmla="*/ 652 w 1769"/>
                      <a:gd name="T15" fmla="*/ 281 h 791"/>
                      <a:gd name="T16" fmla="*/ 520 w 1769"/>
                      <a:gd name="T17" fmla="*/ 183 h 791"/>
                      <a:gd name="T18" fmla="*/ 273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278" name="Group 324"/>
                <p:cNvGrpSpPr>
                  <a:grpSpLocks/>
                </p:cNvGrpSpPr>
                <p:nvPr/>
              </p:nvGrpSpPr>
              <p:grpSpPr bwMode="auto">
                <a:xfrm>
                  <a:off x="3218" y="556"/>
                  <a:ext cx="843" cy="134"/>
                  <a:chOff x="189" y="1446"/>
                  <a:chExt cx="2150" cy="343"/>
                </a:xfrm>
              </p:grpSpPr>
              <p:sp>
                <p:nvSpPr>
                  <p:cNvPr id="4338" name="Freeform 325"/>
                  <p:cNvSpPr>
                    <a:spLocks/>
                  </p:cNvSpPr>
                  <p:nvPr/>
                </p:nvSpPr>
                <p:spPr bwMode="hidden">
                  <a:xfrm rot="84182" flipH="1">
                    <a:off x="935" y="1466"/>
                    <a:ext cx="1404" cy="219"/>
                  </a:xfrm>
                  <a:custGeom>
                    <a:avLst/>
                    <a:gdLst>
                      <a:gd name="T0" fmla="*/ 0 w 2736"/>
                      <a:gd name="T1" fmla="*/ 219 h 504"/>
                      <a:gd name="T2" fmla="*/ 443 w 2736"/>
                      <a:gd name="T3" fmla="*/ 73 h 504"/>
                      <a:gd name="T4" fmla="*/ 911 w 2736"/>
                      <a:gd name="T5" fmla="*/ 10 h 504"/>
                      <a:gd name="T6" fmla="*/ 1404 w 2736"/>
                      <a:gd name="T7" fmla="*/ 10 h 504"/>
                      <a:gd name="T8" fmla="*/ 1396 w 2736"/>
                      <a:gd name="T9" fmla="*/ 45 h 504"/>
                      <a:gd name="T10" fmla="*/ 905 w 2736"/>
                      <a:gd name="T11" fmla="*/ 45 h 504"/>
                      <a:gd name="T12" fmla="*/ 336 w 2736"/>
                      <a:gd name="T13" fmla="*/ 127 h 504"/>
                      <a:gd name="T14" fmla="*/ 0 w 2736"/>
                      <a:gd name="T15" fmla="*/ 21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339" name="Freeform 326"/>
                  <p:cNvSpPr>
                    <a:spLocks/>
                  </p:cNvSpPr>
                  <p:nvPr/>
                </p:nvSpPr>
                <p:spPr bwMode="hidden">
                  <a:xfrm rot="84182" flipH="1">
                    <a:off x="189" y="1446"/>
                    <a:ext cx="754" cy="343"/>
                  </a:xfrm>
                  <a:custGeom>
                    <a:avLst/>
                    <a:gdLst>
                      <a:gd name="T0" fmla="*/ 2 w 1769"/>
                      <a:gd name="T1" fmla="*/ 3 h 791"/>
                      <a:gd name="T2" fmla="*/ 207 w 1769"/>
                      <a:gd name="T3" fmla="*/ 24 h 791"/>
                      <a:gd name="T4" fmla="*/ 493 w 1769"/>
                      <a:gd name="T5" fmla="*/ 87 h 791"/>
                      <a:gd name="T6" fmla="*/ 687 w 1769"/>
                      <a:gd name="T7" fmla="*/ 187 h 791"/>
                      <a:gd name="T8" fmla="*/ 748 w 1769"/>
                      <a:gd name="T9" fmla="*/ 264 h 791"/>
                      <a:gd name="T10" fmla="*/ 720 w 1769"/>
                      <a:gd name="T11" fmla="*/ 341 h 791"/>
                      <a:gd name="T12" fmla="*/ 677 w 1769"/>
                      <a:gd name="T13" fmla="*/ 274 h 791"/>
                      <a:gd name="T14" fmla="*/ 592 w 1769"/>
                      <a:gd name="T15" fmla="*/ 197 h 791"/>
                      <a:gd name="T16" fmla="*/ 473 w 1769"/>
                      <a:gd name="T17" fmla="*/ 128 h 791"/>
                      <a:gd name="T18" fmla="*/ 248 w 1769"/>
                      <a:gd name="T19" fmla="*/ 66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279" name="Group 327"/>
                <p:cNvGrpSpPr>
                  <a:grpSpLocks/>
                </p:cNvGrpSpPr>
                <p:nvPr/>
              </p:nvGrpSpPr>
              <p:grpSpPr bwMode="auto">
                <a:xfrm>
                  <a:off x="3342" y="418"/>
                  <a:ext cx="737" cy="167"/>
                  <a:chOff x="505" y="1094"/>
                  <a:chExt cx="1879" cy="427"/>
                </a:xfrm>
              </p:grpSpPr>
              <p:sp>
                <p:nvSpPr>
                  <p:cNvPr id="4336" name="Freeform 328"/>
                  <p:cNvSpPr>
                    <a:spLocks/>
                  </p:cNvSpPr>
                  <p:nvPr/>
                </p:nvSpPr>
                <p:spPr bwMode="hidden">
                  <a:xfrm rot="802576" flipH="1">
                    <a:off x="1151" y="1306"/>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337" name="Freeform 329"/>
                  <p:cNvSpPr>
                    <a:spLocks/>
                  </p:cNvSpPr>
                  <p:nvPr/>
                </p:nvSpPr>
                <p:spPr bwMode="hidden">
                  <a:xfrm rot="802576" flipH="1">
                    <a:off x="505" y="1094"/>
                    <a:ext cx="662" cy="338"/>
                  </a:xfrm>
                  <a:custGeom>
                    <a:avLst/>
                    <a:gdLst>
                      <a:gd name="T0" fmla="*/ 2 w 1769"/>
                      <a:gd name="T1" fmla="*/ 3 h 791"/>
                      <a:gd name="T2" fmla="*/ 181 w 1769"/>
                      <a:gd name="T3" fmla="*/ 24 h 791"/>
                      <a:gd name="T4" fmla="*/ 433 w 1769"/>
                      <a:gd name="T5" fmla="*/ 85 h 791"/>
                      <a:gd name="T6" fmla="*/ 603 w 1769"/>
                      <a:gd name="T7" fmla="*/ 185 h 791"/>
                      <a:gd name="T8" fmla="*/ 657 w 1769"/>
                      <a:gd name="T9" fmla="*/ 260 h 791"/>
                      <a:gd name="T10" fmla="*/ 632 w 1769"/>
                      <a:gd name="T11" fmla="*/ 336 h 791"/>
                      <a:gd name="T12" fmla="*/ 595 w 1769"/>
                      <a:gd name="T13" fmla="*/ 270 h 791"/>
                      <a:gd name="T14" fmla="*/ 520 w 1769"/>
                      <a:gd name="T15" fmla="*/ 194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280" name="Group 330"/>
                <p:cNvGrpSpPr>
                  <a:grpSpLocks/>
                </p:cNvGrpSpPr>
                <p:nvPr/>
              </p:nvGrpSpPr>
              <p:grpSpPr bwMode="auto">
                <a:xfrm>
                  <a:off x="3386" y="341"/>
                  <a:ext cx="725" cy="218"/>
                  <a:chOff x="616" y="899"/>
                  <a:chExt cx="1850" cy="554"/>
                </a:xfrm>
              </p:grpSpPr>
              <p:sp>
                <p:nvSpPr>
                  <p:cNvPr id="4334" name="Freeform 331"/>
                  <p:cNvSpPr>
                    <a:spLocks/>
                  </p:cNvSpPr>
                  <p:nvPr/>
                </p:nvSpPr>
                <p:spPr bwMode="hidden">
                  <a:xfrm rot="1277471" flipH="1">
                    <a:off x="1233" y="1238"/>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335" name="Freeform 332"/>
                  <p:cNvSpPr>
                    <a:spLocks/>
                  </p:cNvSpPr>
                  <p:nvPr/>
                </p:nvSpPr>
                <p:spPr bwMode="hidden">
                  <a:xfrm rot="1277471" flipH="1">
                    <a:off x="616" y="899"/>
                    <a:ext cx="662" cy="338"/>
                  </a:xfrm>
                  <a:custGeom>
                    <a:avLst/>
                    <a:gdLst>
                      <a:gd name="T0" fmla="*/ 2 w 1769"/>
                      <a:gd name="T1" fmla="*/ 3 h 791"/>
                      <a:gd name="T2" fmla="*/ 181 w 1769"/>
                      <a:gd name="T3" fmla="*/ 24 h 791"/>
                      <a:gd name="T4" fmla="*/ 433 w 1769"/>
                      <a:gd name="T5" fmla="*/ 85 h 791"/>
                      <a:gd name="T6" fmla="*/ 603 w 1769"/>
                      <a:gd name="T7" fmla="*/ 185 h 791"/>
                      <a:gd name="T8" fmla="*/ 657 w 1769"/>
                      <a:gd name="T9" fmla="*/ 260 h 791"/>
                      <a:gd name="T10" fmla="*/ 632 w 1769"/>
                      <a:gd name="T11" fmla="*/ 336 h 791"/>
                      <a:gd name="T12" fmla="*/ 595 w 1769"/>
                      <a:gd name="T13" fmla="*/ 270 h 791"/>
                      <a:gd name="T14" fmla="*/ 520 w 1769"/>
                      <a:gd name="T15" fmla="*/ 194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281" name="Group 333"/>
                <p:cNvGrpSpPr>
                  <a:grpSpLocks/>
                </p:cNvGrpSpPr>
                <p:nvPr/>
              </p:nvGrpSpPr>
              <p:grpSpPr bwMode="auto">
                <a:xfrm>
                  <a:off x="3472" y="231"/>
                  <a:ext cx="693" cy="291"/>
                  <a:chOff x="3472" y="231"/>
                  <a:chExt cx="693" cy="291"/>
                </a:xfrm>
              </p:grpSpPr>
              <p:sp>
                <p:nvSpPr>
                  <p:cNvPr id="4332" name="Freeform 334"/>
                  <p:cNvSpPr>
                    <a:spLocks/>
                  </p:cNvSpPr>
                  <p:nvPr/>
                </p:nvSpPr>
                <p:spPr bwMode="hidden">
                  <a:xfrm rot="2028410" flipH="1">
                    <a:off x="3681" y="438"/>
                    <a:ext cx="484" cy="84"/>
                  </a:xfrm>
                  <a:custGeom>
                    <a:avLst/>
                    <a:gdLst>
                      <a:gd name="T0" fmla="*/ 0 w 2736"/>
                      <a:gd name="T1" fmla="*/ 84 h 504"/>
                      <a:gd name="T2" fmla="*/ 153 w 2736"/>
                      <a:gd name="T3" fmla="*/ 28 h 504"/>
                      <a:gd name="T4" fmla="*/ 314 w 2736"/>
                      <a:gd name="T5" fmla="*/ 4 h 504"/>
                      <a:gd name="T6" fmla="*/ 484 w 2736"/>
                      <a:gd name="T7" fmla="*/ 4 h 504"/>
                      <a:gd name="T8" fmla="*/ 481 w 2736"/>
                      <a:gd name="T9" fmla="*/ 17 h 504"/>
                      <a:gd name="T10" fmla="*/ 312 w 2736"/>
                      <a:gd name="T11" fmla="*/ 17 h 504"/>
                      <a:gd name="T12" fmla="*/ 116 w 2736"/>
                      <a:gd name="T13" fmla="*/ 49 h 504"/>
                      <a:gd name="T14" fmla="*/ 0 w 2736"/>
                      <a:gd name="T15" fmla="*/ 8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333" name="Freeform 335"/>
                  <p:cNvSpPr>
                    <a:spLocks/>
                  </p:cNvSpPr>
                  <p:nvPr/>
                </p:nvSpPr>
                <p:spPr bwMode="hidden">
                  <a:xfrm rot="2028410" flipH="1">
                    <a:off x="3472" y="231"/>
                    <a:ext cx="260" cy="132"/>
                  </a:xfrm>
                  <a:custGeom>
                    <a:avLst/>
                    <a:gdLst>
                      <a:gd name="T0" fmla="*/ 1 w 1769"/>
                      <a:gd name="T1" fmla="*/ 1 h 791"/>
                      <a:gd name="T2" fmla="*/ 71 w 1769"/>
                      <a:gd name="T3" fmla="*/ 9 h 791"/>
                      <a:gd name="T4" fmla="*/ 170 w 1769"/>
                      <a:gd name="T5" fmla="*/ 33 h 791"/>
                      <a:gd name="T6" fmla="*/ 237 w 1769"/>
                      <a:gd name="T7" fmla="*/ 72 h 791"/>
                      <a:gd name="T8" fmla="*/ 258 w 1769"/>
                      <a:gd name="T9" fmla="*/ 102 h 791"/>
                      <a:gd name="T10" fmla="*/ 248 w 1769"/>
                      <a:gd name="T11" fmla="*/ 131 h 791"/>
                      <a:gd name="T12" fmla="*/ 234 w 1769"/>
                      <a:gd name="T13" fmla="*/ 105 h 791"/>
                      <a:gd name="T14" fmla="*/ 204 w 1769"/>
                      <a:gd name="T15" fmla="*/ 76 h 791"/>
                      <a:gd name="T16" fmla="*/ 163 w 1769"/>
                      <a:gd name="T17" fmla="*/ 49 h 791"/>
                      <a:gd name="T18" fmla="*/ 85 w 1769"/>
                      <a:gd name="T19" fmla="*/ 25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282" name="Group 336"/>
                <p:cNvGrpSpPr>
                  <a:grpSpLocks/>
                </p:cNvGrpSpPr>
                <p:nvPr/>
              </p:nvGrpSpPr>
              <p:grpSpPr bwMode="auto">
                <a:xfrm>
                  <a:off x="3554" y="118"/>
                  <a:ext cx="664" cy="349"/>
                  <a:chOff x="3554" y="118"/>
                  <a:chExt cx="664" cy="349"/>
                </a:xfrm>
              </p:grpSpPr>
              <p:sp>
                <p:nvSpPr>
                  <p:cNvPr id="4330" name="Freeform 337"/>
                  <p:cNvSpPr>
                    <a:spLocks/>
                  </p:cNvSpPr>
                  <p:nvPr/>
                </p:nvSpPr>
                <p:spPr bwMode="hidden">
                  <a:xfrm rot="2664424" flipH="1">
                    <a:off x="3727" y="383"/>
                    <a:ext cx="491" cy="84"/>
                  </a:xfrm>
                  <a:custGeom>
                    <a:avLst/>
                    <a:gdLst>
                      <a:gd name="T0" fmla="*/ 0 w 2736"/>
                      <a:gd name="T1" fmla="*/ 84 h 504"/>
                      <a:gd name="T2" fmla="*/ 155 w 2736"/>
                      <a:gd name="T3" fmla="*/ 28 h 504"/>
                      <a:gd name="T4" fmla="*/ 319 w 2736"/>
                      <a:gd name="T5" fmla="*/ 4 h 504"/>
                      <a:gd name="T6" fmla="*/ 491 w 2736"/>
                      <a:gd name="T7" fmla="*/ 4 h 504"/>
                      <a:gd name="T8" fmla="*/ 488 w 2736"/>
                      <a:gd name="T9" fmla="*/ 17 h 504"/>
                      <a:gd name="T10" fmla="*/ 317 w 2736"/>
                      <a:gd name="T11" fmla="*/ 17 h 504"/>
                      <a:gd name="T12" fmla="*/ 117 w 2736"/>
                      <a:gd name="T13" fmla="*/ 49 h 504"/>
                      <a:gd name="T14" fmla="*/ 0 w 2736"/>
                      <a:gd name="T15" fmla="*/ 8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331" name="Freeform 338"/>
                  <p:cNvSpPr>
                    <a:spLocks/>
                  </p:cNvSpPr>
                  <p:nvPr/>
                </p:nvSpPr>
                <p:spPr bwMode="hidden">
                  <a:xfrm rot="2664424" flipH="1">
                    <a:off x="3554" y="118"/>
                    <a:ext cx="264" cy="132"/>
                  </a:xfrm>
                  <a:custGeom>
                    <a:avLst/>
                    <a:gdLst>
                      <a:gd name="T0" fmla="*/ 1 w 1769"/>
                      <a:gd name="T1" fmla="*/ 1 h 791"/>
                      <a:gd name="T2" fmla="*/ 72 w 1769"/>
                      <a:gd name="T3" fmla="*/ 9 h 791"/>
                      <a:gd name="T4" fmla="*/ 173 w 1769"/>
                      <a:gd name="T5" fmla="*/ 33 h 791"/>
                      <a:gd name="T6" fmla="*/ 240 w 1769"/>
                      <a:gd name="T7" fmla="*/ 72 h 791"/>
                      <a:gd name="T8" fmla="*/ 262 w 1769"/>
                      <a:gd name="T9" fmla="*/ 102 h 791"/>
                      <a:gd name="T10" fmla="*/ 252 w 1769"/>
                      <a:gd name="T11" fmla="*/ 131 h 791"/>
                      <a:gd name="T12" fmla="*/ 237 w 1769"/>
                      <a:gd name="T13" fmla="*/ 105 h 791"/>
                      <a:gd name="T14" fmla="*/ 207 w 1769"/>
                      <a:gd name="T15" fmla="*/ 76 h 791"/>
                      <a:gd name="T16" fmla="*/ 166 w 1769"/>
                      <a:gd name="T17" fmla="*/ 49 h 791"/>
                      <a:gd name="T18" fmla="*/ 87 w 1769"/>
                      <a:gd name="T19" fmla="*/ 25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283" name="Group 339"/>
                <p:cNvGrpSpPr>
                  <a:grpSpLocks/>
                </p:cNvGrpSpPr>
                <p:nvPr/>
              </p:nvGrpSpPr>
              <p:grpSpPr bwMode="auto">
                <a:xfrm>
                  <a:off x="3784" y="30"/>
                  <a:ext cx="305" cy="593"/>
                  <a:chOff x="1633" y="104"/>
                  <a:chExt cx="778" cy="1512"/>
                </a:xfrm>
              </p:grpSpPr>
              <p:sp>
                <p:nvSpPr>
                  <p:cNvPr id="4328" name="Freeform 340"/>
                  <p:cNvSpPr>
                    <a:spLocks/>
                  </p:cNvSpPr>
                  <p:nvPr/>
                </p:nvSpPr>
                <p:spPr bwMode="hidden">
                  <a:xfrm rot="3473776" flipH="1">
                    <a:off x="1754" y="958"/>
                    <a:ext cx="1100" cy="215"/>
                  </a:xfrm>
                  <a:custGeom>
                    <a:avLst/>
                    <a:gdLst>
                      <a:gd name="T0" fmla="*/ 0 w 2736"/>
                      <a:gd name="T1" fmla="*/ 215 h 504"/>
                      <a:gd name="T2" fmla="*/ 347 w 2736"/>
                      <a:gd name="T3" fmla="*/ 72 h 504"/>
                      <a:gd name="T4" fmla="*/ 714 w 2736"/>
                      <a:gd name="T5" fmla="*/ 10 h 504"/>
                      <a:gd name="T6" fmla="*/ 1100 w 2736"/>
                      <a:gd name="T7" fmla="*/ 10 h 504"/>
                      <a:gd name="T8" fmla="*/ 1094 w 2736"/>
                      <a:gd name="T9" fmla="*/ 44 h 504"/>
                      <a:gd name="T10" fmla="*/ 709 w 2736"/>
                      <a:gd name="T11" fmla="*/ 44 h 504"/>
                      <a:gd name="T12" fmla="*/ 263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329" name="Freeform 341"/>
                  <p:cNvSpPr>
                    <a:spLocks/>
                  </p:cNvSpPr>
                  <p:nvPr/>
                </p:nvSpPr>
                <p:spPr bwMode="hidden">
                  <a:xfrm rot="3473776" flipH="1">
                    <a:off x="1506" y="231"/>
                    <a:ext cx="591" cy="338"/>
                  </a:xfrm>
                  <a:custGeom>
                    <a:avLst/>
                    <a:gdLst>
                      <a:gd name="T0" fmla="*/ 2 w 1769"/>
                      <a:gd name="T1" fmla="*/ 3 h 791"/>
                      <a:gd name="T2" fmla="*/ 162 w 1769"/>
                      <a:gd name="T3" fmla="*/ 24 h 791"/>
                      <a:gd name="T4" fmla="*/ 387 w 1769"/>
                      <a:gd name="T5" fmla="*/ 85 h 791"/>
                      <a:gd name="T6" fmla="*/ 538 w 1769"/>
                      <a:gd name="T7" fmla="*/ 185 h 791"/>
                      <a:gd name="T8" fmla="*/ 587 w 1769"/>
                      <a:gd name="T9" fmla="*/ 260 h 791"/>
                      <a:gd name="T10" fmla="*/ 564 w 1769"/>
                      <a:gd name="T11" fmla="*/ 336 h 791"/>
                      <a:gd name="T12" fmla="*/ 531 w 1769"/>
                      <a:gd name="T13" fmla="*/ 270 h 791"/>
                      <a:gd name="T14" fmla="*/ 464 w 1769"/>
                      <a:gd name="T15" fmla="*/ 194 h 791"/>
                      <a:gd name="T16" fmla="*/ 371 w 1769"/>
                      <a:gd name="T17" fmla="*/ 126 h 791"/>
                      <a:gd name="T18" fmla="*/ 194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284" name="Group 342"/>
                <p:cNvGrpSpPr>
                  <a:grpSpLocks/>
                </p:cNvGrpSpPr>
                <p:nvPr/>
              </p:nvGrpSpPr>
              <p:grpSpPr bwMode="auto">
                <a:xfrm>
                  <a:off x="3903" y="0"/>
                  <a:ext cx="248" cy="601"/>
                  <a:chOff x="1935" y="28"/>
                  <a:chExt cx="634" cy="1534"/>
                </a:xfrm>
              </p:grpSpPr>
              <p:sp>
                <p:nvSpPr>
                  <p:cNvPr id="4326" name="Freeform 343"/>
                  <p:cNvSpPr>
                    <a:spLocks/>
                  </p:cNvSpPr>
                  <p:nvPr/>
                </p:nvSpPr>
                <p:spPr bwMode="hidden">
                  <a:xfrm rot="4126480" flipH="1">
                    <a:off x="1931" y="924"/>
                    <a:ext cx="1061" cy="215"/>
                  </a:xfrm>
                  <a:custGeom>
                    <a:avLst/>
                    <a:gdLst>
                      <a:gd name="T0" fmla="*/ 0 w 2736"/>
                      <a:gd name="T1" fmla="*/ 215 h 504"/>
                      <a:gd name="T2" fmla="*/ 335 w 2736"/>
                      <a:gd name="T3" fmla="*/ 72 h 504"/>
                      <a:gd name="T4" fmla="*/ 689 w 2736"/>
                      <a:gd name="T5" fmla="*/ 10 h 504"/>
                      <a:gd name="T6" fmla="*/ 1061 w 2736"/>
                      <a:gd name="T7" fmla="*/ 10 h 504"/>
                      <a:gd name="T8" fmla="*/ 1055 w 2736"/>
                      <a:gd name="T9" fmla="*/ 44 h 504"/>
                      <a:gd name="T10" fmla="*/ 684 w 2736"/>
                      <a:gd name="T11" fmla="*/ 44 h 504"/>
                      <a:gd name="T12" fmla="*/ 254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327" name="Freeform 344"/>
                  <p:cNvSpPr>
                    <a:spLocks/>
                  </p:cNvSpPr>
                  <p:nvPr/>
                </p:nvSpPr>
                <p:spPr bwMode="hidden">
                  <a:xfrm rot="4126480" flipH="1">
                    <a:off x="1819" y="144"/>
                    <a:ext cx="570" cy="338"/>
                  </a:xfrm>
                  <a:custGeom>
                    <a:avLst/>
                    <a:gdLst>
                      <a:gd name="T0" fmla="*/ 2 w 1769"/>
                      <a:gd name="T1" fmla="*/ 3 h 791"/>
                      <a:gd name="T2" fmla="*/ 156 w 1769"/>
                      <a:gd name="T3" fmla="*/ 24 h 791"/>
                      <a:gd name="T4" fmla="*/ 373 w 1769"/>
                      <a:gd name="T5" fmla="*/ 85 h 791"/>
                      <a:gd name="T6" fmla="*/ 519 w 1769"/>
                      <a:gd name="T7" fmla="*/ 185 h 791"/>
                      <a:gd name="T8" fmla="*/ 566 w 1769"/>
                      <a:gd name="T9" fmla="*/ 260 h 791"/>
                      <a:gd name="T10" fmla="*/ 544 w 1769"/>
                      <a:gd name="T11" fmla="*/ 336 h 791"/>
                      <a:gd name="T12" fmla="*/ 512 w 1769"/>
                      <a:gd name="T13" fmla="*/ 270 h 791"/>
                      <a:gd name="T14" fmla="*/ 448 w 1769"/>
                      <a:gd name="T15" fmla="*/ 194 h 791"/>
                      <a:gd name="T16" fmla="*/ 357 w 1769"/>
                      <a:gd name="T17" fmla="*/ 126 h 791"/>
                      <a:gd name="T18" fmla="*/ 18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285" name="Group 345"/>
                <p:cNvGrpSpPr>
                  <a:grpSpLocks/>
                </p:cNvGrpSpPr>
                <p:nvPr/>
              </p:nvGrpSpPr>
              <p:grpSpPr bwMode="auto">
                <a:xfrm>
                  <a:off x="4251" y="252"/>
                  <a:ext cx="723" cy="222"/>
                  <a:chOff x="2822" y="672"/>
                  <a:chExt cx="1845" cy="566"/>
                </a:xfrm>
              </p:grpSpPr>
              <p:sp>
                <p:nvSpPr>
                  <p:cNvPr id="4324" name="Freeform 346"/>
                  <p:cNvSpPr>
                    <a:spLocks/>
                  </p:cNvSpPr>
                  <p:nvPr/>
                </p:nvSpPr>
                <p:spPr bwMode="hidden">
                  <a:xfrm rot="-1325434">
                    <a:off x="2822" y="1023"/>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325" name="Freeform 347"/>
                  <p:cNvSpPr>
                    <a:spLocks/>
                  </p:cNvSpPr>
                  <p:nvPr/>
                </p:nvSpPr>
                <p:spPr bwMode="hidden">
                  <a:xfrm rot="-1325434">
                    <a:off x="4005" y="672"/>
                    <a:ext cx="662" cy="338"/>
                  </a:xfrm>
                  <a:custGeom>
                    <a:avLst/>
                    <a:gdLst>
                      <a:gd name="T0" fmla="*/ 2 w 1769"/>
                      <a:gd name="T1" fmla="*/ 3 h 791"/>
                      <a:gd name="T2" fmla="*/ 181 w 1769"/>
                      <a:gd name="T3" fmla="*/ 24 h 791"/>
                      <a:gd name="T4" fmla="*/ 433 w 1769"/>
                      <a:gd name="T5" fmla="*/ 85 h 791"/>
                      <a:gd name="T6" fmla="*/ 603 w 1769"/>
                      <a:gd name="T7" fmla="*/ 185 h 791"/>
                      <a:gd name="T8" fmla="*/ 657 w 1769"/>
                      <a:gd name="T9" fmla="*/ 260 h 791"/>
                      <a:gd name="T10" fmla="*/ 632 w 1769"/>
                      <a:gd name="T11" fmla="*/ 336 h 791"/>
                      <a:gd name="T12" fmla="*/ 595 w 1769"/>
                      <a:gd name="T13" fmla="*/ 270 h 791"/>
                      <a:gd name="T14" fmla="*/ 520 w 1769"/>
                      <a:gd name="T15" fmla="*/ 194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286" name="Group 348"/>
                <p:cNvGrpSpPr>
                  <a:grpSpLocks/>
                </p:cNvGrpSpPr>
                <p:nvPr/>
              </p:nvGrpSpPr>
              <p:grpSpPr bwMode="auto">
                <a:xfrm>
                  <a:off x="4196" y="163"/>
                  <a:ext cx="699" cy="282"/>
                  <a:chOff x="2683" y="445"/>
                  <a:chExt cx="1781" cy="717"/>
                </a:xfrm>
              </p:grpSpPr>
              <p:sp>
                <p:nvSpPr>
                  <p:cNvPr id="4322" name="Freeform 349"/>
                  <p:cNvSpPr>
                    <a:spLocks/>
                  </p:cNvSpPr>
                  <p:nvPr/>
                </p:nvSpPr>
                <p:spPr bwMode="hidden">
                  <a:xfrm rot="-1921064">
                    <a:off x="2683" y="947"/>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323" name="Freeform 350"/>
                  <p:cNvSpPr>
                    <a:spLocks/>
                  </p:cNvSpPr>
                  <p:nvPr/>
                </p:nvSpPr>
                <p:spPr bwMode="hidden">
                  <a:xfrm rot="-1921064">
                    <a:off x="3802" y="445"/>
                    <a:ext cx="662" cy="338"/>
                  </a:xfrm>
                  <a:custGeom>
                    <a:avLst/>
                    <a:gdLst>
                      <a:gd name="T0" fmla="*/ 2 w 1769"/>
                      <a:gd name="T1" fmla="*/ 3 h 791"/>
                      <a:gd name="T2" fmla="*/ 181 w 1769"/>
                      <a:gd name="T3" fmla="*/ 24 h 791"/>
                      <a:gd name="T4" fmla="*/ 433 w 1769"/>
                      <a:gd name="T5" fmla="*/ 85 h 791"/>
                      <a:gd name="T6" fmla="*/ 603 w 1769"/>
                      <a:gd name="T7" fmla="*/ 185 h 791"/>
                      <a:gd name="T8" fmla="*/ 657 w 1769"/>
                      <a:gd name="T9" fmla="*/ 260 h 791"/>
                      <a:gd name="T10" fmla="*/ 632 w 1769"/>
                      <a:gd name="T11" fmla="*/ 336 h 791"/>
                      <a:gd name="T12" fmla="*/ 595 w 1769"/>
                      <a:gd name="T13" fmla="*/ 270 h 791"/>
                      <a:gd name="T14" fmla="*/ 520 w 1769"/>
                      <a:gd name="T15" fmla="*/ 194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sp>
              <p:nvSpPr>
                <p:cNvPr id="4287" name="Freeform 351"/>
                <p:cNvSpPr>
                  <a:spLocks/>
                </p:cNvSpPr>
                <p:nvPr/>
              </p:nvSpPr>
              <p:spPr bwMode="hidden">
                <a:xfrm rot="4578755" flipH="1">
                  <a:off x="3968" y="372"/>
                  <a:ext cx="403" cy="57"/>
                </a:xfrm>
                <a:custGeom>
                  <a:avLst/>
                  <a:gdLst>
                    <a:gd name="T0" fmla="*/ 0 w 2736"/>
                    <a:gd name="T1" fmla="*/ 57 h 504"/>
                    <a:gd name="T2" fmla="*/ 127 w 2736"/>
                    <a:gd name="T3" fmla="*/ 19 h 504"/>
                    <a:gd name="T4" fmla="*/ 262 w 2736"/>
                    <a:gd name="T5" fmla="*/ 3 h 504"/>
                    <a:gd name="T6" fmla="*/ 403 w 2736"/>
                    <a:gd name="T7" fmla="*/ 3 h 504"/>
                    <a:gd name="T8" fmla="*/ 401 w 2736"/>
                    <a:gd name="T9" fmla="*/ 12 h 504"/>
                    <a:gd name="T10" fmla="*/ 260 w 2736"/>
                    <a:gd name="T11" fmla="*/ 12 h 504"/>
                    <a:gd name="T12" fmla="*/ 96 w 2736"/>
                    <a:gd name="T13" fmla="*/ 33 h 504"/>
                    <a:gd name="T14" fmla="*/ 0 w 2736"/>
                    <a:gd name="T15" fmla="*/ 5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288" name="Freeform 352"/>
                <p:cNvSpPr>
                  <a:spLocks/>
                </p:cNvSpPr>
                <p:nvPr/>
              </p:nvSpPr>
              <p:spPr bwMode="hidden">
                <a:xfrm rot="4578755" flipH="1">
                  <a:off x="3977" y="77"/>
                  <a:ext cx="216" cy="90"/>
                </a:xfrm>
                <a:custGeom>
                  <a:avLst/>
                  <a:gdLst>
                    <a:gd name="T0" fmla="*/ 1 w 1769"/>
                    <a:gd name="T1" fmla="*/ 1 h 791"/>
                    <a:gd name="T2" fmla="*/ 59 w 1769"/>
                    <a:gd name="T3" fmla="*/ 6 h 791"/>
                    <a:gd name="T4" fmla="*/ 141 w 1769"/>
                    <a:gd name="T5" fmla="*/ 23 h 791"/>
                    <a:gd name="T6" fmla="*/ 197 w 1769"/>
                    <a:gd name="T7" fmla="*/ 49 h 791"/>
                    <a:gd name="T8" fmla="*/ 214 w 1769"/>
                    <a:gd name="T9" fmla="*/ 69 h 791"/>
                    <a:gd name="T10" fmla="*/ 206 w 1769"/>
                    <a:gd name="T11" fmla="*/ 90 h 791"/>
                    <a:gd name="T12" fmla="*/ 194 w 1769"/>
                    <a:gd name="T13" fmla="*/ 72 h 791"/>
                    <a:gd name="T14" fmla="*/ 170 w 1769"/>
                    <a:gd name="T15" fmla="*/ 52 h 791"/>
                    <a:gd name="T16" fmla="*/ 135 w 1769"/>
                    <a:gd name="T17" fmla="*/ 34 h 791"/>
                    <a:gd name="T18" fmla="*/ 71 w 1769"/>
                    <a:gd name="T19" fmla="*/ 17 h 791"/>
                    <a:gd name="T20" fmla="*/ 0 w 1769"/>
                    <a:gd name="T21" fmla="*/ 9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nvGrpSpPr>
                <p:cNvPr id="4289" name="Group 353"/>
                <p:cNvGrpSpPr>
                  <a:grpSpLocks/>
                </p:cNvGrpSpPr>
                <p:nvPr/>
              </p:nvGrpSpPr>
              <p:grpSpPr bwMode="auto">
                <a:xfrm>
                  <a:off x="4242" y="5"/>
                  <a:ext cx="251" cy="596"/>
                  <a:chOff x="2800" y="41"/>
                  <a:chExt cx="640" cy="1520"/>
                </a:xfrm>
              </p:grpSpPr>
              <p:sp>
                <p:nvSpPr>
                  <p:cNvPr id="4320" name="Freeform 354"/>
                  <p:cNvSpPr>
                    <a:spLocks/>
                  </p:cNvSpPr>
                  <p:nvPr/>
                </p:nvSpPr>
                <p:spPr bwMode="hidden">
                  <a:xfrm rot="-3857755">
                    <a:off x="2361" y="938"/>
                    <a:ext cx="1062" cy="184"/>
                  </a:xfrm>
                  <a:custGeom>
                    <a:avLst/>
                    <a:gdLst>
                      <a:gd name="T0" fmla="*/ 0 w 2736"/>
                      <a:gd name="T1" fmla="*/ 184 h 504"/>
                      <a:gd name="T2" fmla="*/ 335 w 2736"/>
                      <a:gd name="T3" fmla="*/ 61 h 504"/>
                      <a:gd name="T4" fmla="*/ 689 w 2736"/>
                      <a:gd name="T5" fmla="*/ 9 h 504"/>
                      <a:gd name="T6" fmla="*/ 1062 w 2736"/>
                      <a:gd name="T7" fmla="*/ 9 h 504"/>
                      <a:gd name="T8" fmla="*/ 1056 w 2736"/>
                      <a:gd name="T9" fmla="*/ 38 h 504"/>
                      <a:gd name="T10" fmla="*/ 685 w 2736"/>
                      <a:gd name="T11" fmla="*/ 38 h 504"/>
                      <a:gd name="T12" fmla="*/ 254 w 2736"/>
                      <a:gd name="T13" fmla="*/ 107 h 504"/>
                      <a:gd name="T14" fmla="*/ 0 w 2736"/>
                      <a:gd name="T15" fmla="*/ 18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321" name="Freeform 355"/>
                  <p:cNvSpPr>
                    <a:spLocks/>
                  </p:cNvSpPr>
                  <p:nvPr/>
                </p:nvSpPr>
                <p:spPr bwMode="hidden">
                  <a:xfrm rot="-3857755">
                    <a:off x="3011" y="181"/>
                    <a:ext cx="570" cy="289"/>
                  </a:xfrm>
                  <a:custGeom>
                    <a:avLst/>
                    <a:gdLst>
                      <a:gd name="T0" fmla="*/ 2 w 1769"/>
                      <a:gd name="T1" fmla="*/ 3 h 791"/>
                      <a:gd name="T2" fmla="*/ 156 w 1769"/>
                      <a:gd name="T3" fmla="*/ 20 h 791"/>
                      <a:gd name="T4" fmla="*/ 373 w 1769"/>
                      <a:gd name="T5" fmla="*/ 73 h 791"/>
                      <a:gd name="T6" fmla="*/ 519 w 1769"/>
                      <a:gd name="T7" fmla="*/ 158 h 791"/>
                      <a:gd name="T8" fmla="*/ 566 w 1769"/>
                      <a:gd name="T9" fmla="*/ 223 h 791"/>
                      <a:gd name="T10" fmla="*/ 544 w 1769"/>
                      <a:gd name="T11" fmla="*/ 288 h 791"/>
                      <a:gd name="T12" fmla="*/ 512 w 1769"/>
                      <a:gd name="T13" fmla="*/ 231 h 791"/>
                      <a:gd name="T14" fmla="*/ 448 w 1769"/>
                      <a:gd name="T15" fmla="*/ 166 h 791"/>
                      <a:gd name="T16" fmla="*/ 357 w 1769"/>
                      <a:gd name="T17" fmla="*/ 108 h 791"/>
                      <a:gd name="T18" fmla="*/ 187 w 1769"/>
                      <a:gd name="T19" fmla="*/ 56 h 791"/>
                      <a:gd name="T20" fmla="*/ 0 w 1769"/>
                      <a:gd name="T21" fmla="*/ 28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290" name="Group 356"/>
                <p:cNvGrpSpPr>
                  <a:grpSpLocks/>
                </p:cNvGrpSpPr>
                <p:nvPr/>
              </p:nvGrpSpPr>
              <p:grpSpPr bwMode="auto">
                <a:xfrm>
                  <a:off x="4295" y="53"/>
                  <a:ext cx="398" cy="574"/>
                  <a:chOff x="2934" y="163"/>
                  <a:chExt cx="1017" cy="1464"/>
                </a:xfrm>
              </p:grpSpPr>
              <p:sp>
                <p:nvSpPr>
                  <p:cNvPr id="4318" name="Freeform 357"/>
                  <p:cNvSpPr>
                    <a:spLocks/>
                  </p:cNvSpPr>
                  <p:nvPr/>
                </p:nvSpPr>
                <p:spPr bwMode="hidden">
                  <a:xfrm rot="-2777260">
                    <a:off x="2491" y="915"/>
                    <a:ext cx="1155" cy="270"/>
                  </a:xfrm>
                  <a:custGeom>
                    <a:avLst/>
                    <a:gdLst>
                      <a:gd name="T0" fmla="*/ 0 w 2736"/>
                      <a:gd name="T1" fmla="*/ 270 h 504"/>
                      <a:gd name="T2" fmla="*/ 365 w 2736"/>
                      <a:gd name="T3" fmla="*/ 90 h 504"/>
                      <a:gd name="T4" fmla="*/ 750 w 2736"/>
                      <a:gd name="T5" fmla="*/ 13 h 504"/>
                      <a:gd name="T6" fmla="*/ 1155 w 2736"/>
                      <a:gd name="T7" fmla="*/ 13 h 504"/>
                      <a:gd name="T8" fmla="*/ 1148 w 2736"/>
                      <a:gd name="T9" fmla="*/ 55 h 504"/>
                      <a:gd name="T10" fmla="*/ 745 w 2736"/>
                      <a:gd name="T11" fmla="*/ 55 h 504"/>
                      <a:gd name="T12" fmla="*/ 276 w 2736"/>
                      <a:gd name="T13" fmla="*/ 156 h 504"/>
                      <a:gd name="T14" fmla="*/ 0 w 2736"/>
                      <a:gd name="T15" fmla="*/ 27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319" name="Freeform 358"/>
                  <p:cNvSpPr>
                    <a:spLocks/>
                  </p:cNvSpPr>
                  <p:nvPr/>
                </p:nvSpPr>
                <p:spPr bwMode="hidden">
                  <a:xfrm rot="-2777260">
                    <a:off x="3430" y="261"/>
                    <a:ext cx="620" cy="423"/>
                  </a:xfrm>
                  <a:custGeom>
                    <a:avLst/>
                    <a:gdLst>
                      <a:gd name="T0" fmla="*/ 2 w 1769"/>
                      <a:gd name="T1" fmla="*/ 4 h 791"/>
                      <a:gd name="T2" fmla="*/ 170 w 1769"/>
                      <a:gd name="T3" fmla="*/ 30 h 791"/>
                      <a:gd name="T4" fmla="*/ 406 w 1769"/>
                      <a:gd name="T5" fmla="*/ 107 h 791"/>
                      <a:gd name="T6" fmla="*/ 565 w 1769"/>
                      <a:gd name="T7" fmla="*/ 231 h 791"/>
                      <a:gd name="T8" fmla="*/ 615 w 1769"/>
                      <a:gd name="T9" fmla="*/ 326 h 791"/>
                      <a:gd name="T10" fmla="*/ 592 w 1769"/>
                      <a:gd name="T11" fmla="*/ 421 h 791"/>
                      <a:gd name="T12" fmla="*/ 557 w 1769"/>
                      <a:gd name="T13" fmla="*/ 338 h 791"/>
                      <a:gd name="T14" fmla="*/ 487 w 1769"/>
                      <a:gd name="T15" fmla="*/ 243 h 791"/>
                      <a:gd name="T16" fmla="*/ 389 w 1769"/>
                      <a:gd name="T17" fmla="*/ 158 h 791"/>
                      <a:gd name="T18" fmla="*/ 204 w 1769"/>
                      <a:gd name="T19" fmla="*/ 81 h 791"/>
                      <a:gd name="T20" fmla="*/ 0 w 1769"/>
                      <a:gd name="T21" fmla="*/ 41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291" name="Group 359"/>
                <p:cNvGrpSpPr>
                  <a:grpSpLocks/>
                </p:cNvGrpSpPr>
                <p:nvPr/>
              </p:nvGrpSpPr>
              <p:grpSpPr bwMode="auto">
                <a:xfrm>
                  <a:off x="4215" y="2"/>
                  <a:ext cx="95" cy="567"/>
                  <a:chOff x="2730" y="32"/>
                  <a:chExt cx="243" cy="1448"/>
                </a:xfrm>
              </p:grpSpPr>
              <p:sp>
                <p:nvSpPr>
                  <p:cNvPr id="4316" name="Freeform 360"/>
                  <p:cNvSpPr>
                    <a:spLocks/>
                  </p:cNvSpPr>
                  <p:nvPr/>
                </p:nvSpPr>
                <p:spPr bwMode="hidden">
                  <a:xfrm rot="-4903748">
                    <a:off x="2296" y="960"/>
                    <a:ext cx="954" cy="86"/>
                  </a:xfrm>
                  <a:custGeom>
                    <a:avLst/>
                    <a:gdLst>
                      <a:gd name="T0" fmla="*/ 0 w 2736"/>
                      <a:gd name="T1" fmla="*/ 86 h 504"/>
                      <a:gd name="T2" fmla="*/ 301 w 2736"/>
                      <a:gd name="T3" fmla="*/ 29 h 504"/>
                      <a:gd name="T4" fmla="*/ 619 w 2736"/>
                      <a:gd name="T5" fmla="*/ 4 h 504"/>
                      <a:gd name="T6" fmla="*/ 954 w 2736"/>
                      <a:gd name="T7" fmla="*/ 4 h 504"/>
                      <a:gd name="T8" fmla="*/ 948 w 2736"/>
                      <a:gd name="T9" fmla="*/ 18 h 504"/>
                      <a:gd name="T10" fmla="*/ 615 w 2736"/>
                      <a:gd name="T11" fmla="*/ 18 h 504"/>
                      <a:gd name="T12" fmla="*/ 228 w 2736"/>
                      <a:gd name="T13" fmla="*/ 50 h 504"/>
                      <a:gd name="T14" fmla="*/ 0 w 2736"/>
                      <a:gd name="T15" fmla="*/ 8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317" name="Freeform 361"/>
                  <p:cNvSpPr>
                    <a:spLocks/>
                  </p:cNvSpPr>
                  <p:nvPr/>
                </p:nvSpPr>
                <p:spPr bwMode="hidden">
                  <a:xfrm rot="-4903748">
                    <a:off x="2650" y="220"/>
                    <a:ext cx="512" cy="135"/>
                  </a:xfrm>
                  <a:custGeom>
                    <a:avLst/>
                    <a:gdLst>
                      <a:gd name="T0" fmla="*/ 1 w 1769"/>
                      <a:gd name="T1" fmla="*/ 1 h 791"/>
                      <a:gd name="T2" fmla="*/ 140 w 1769"/>
                      <a:gd name="T3" fmla="*/ 10 h 791"/>
                      <a:gd name="T4" fmla="*/ 335 w 1769"/>
                      <a:gd name="T5" fmla="*/ 34 h 791"/>
                      <a:gd name="T6" fmla="*/ 466 w 1769"/>
                      <a:gd name="T7" fmla="*/ 74 h 791"/>
                      <a:gd name="T8" fmla="*/ 508 w 1769"/>
                      <a:gd name="T9" fmla="*/ 104 h 791"/>
                      <a:gd name="T10" fmla="*/ 489 w 1769"/>
                      <a:gd name="T11" fmla="*/ 134 h 791"/>
                      <a:gd name="T12" fmla="*/ 460 w 1769"/>
                      <a:gd name="T13" fmla="*/ 108 h 791"/>
                      <a:gd name="T14" fmla="*/ 402 w 1769"/>
                      <a:gd name="T15" fmla="*/ 77 h 791"/>
                      <a:gd name="T16" fmla="*/ 321 w 1769"/>
                      <a:gd name="T17" fmla="*/ 51 h 791"/>
                      <a:gd name="T18" fmla="*/ 168 w 1769"/>
                      <a:gd name="T19" fmla="*/ 26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292" name="Group 362"/>
                <p:cNvGrpSpPr>
                  <a:grpSpLocks/>
                </p:cNvGrpSpPr>
                <p:nvPr/>
              </p:nvGrpSpPr>
              <p:grpSpPr bwMode="auto">
                <a:xfrm>
                  <a:off x="3514" y="683"/>
                  <a:ext cx="425" cy="960"/>
                  <a:chOff x="943" y="1769"/>
                  <a:chExt cx="1085" cy="2450"/>
                </a:xfrm>
              </p:grpSpPr>
              <p:sp>
                <p:nvSpPr>
                  <p:cNvPr id="4314" name="Freeform 363"/>
                  <p:cNvSpPr>
                    <a:spLocks/>
                  </p:cNvSpPr>
                  <p:nvPr/>
                </p:nvSpPr>
                <p:spPr bwMode="hidden">
                  <a:xfrm rot="18335692" flipH="1">
                    <a:off x="1010" y="2475"/>
                    <a:ext cx="1724" cy="312"/>
                  </a:xfrm>
                  <a:custGeom>
                    <a:avLst/>
                    <a:gdLst>
                      <a:gd name="T0" fmla="*/ 0 w 2736"/>
                      <a:gd name="T1" fmla="*/ 312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315" name="Freeform 364"/>
                  <p:cNvSpPr>
                    <a:spLocks/>
                  </p:cNvSpPr>
                  <p:nvPr/>
                </p:nvSpPr>
                <p:spPr bwMode="hidden">
                  <a:xfrm rot="18335692" flipH="1">
                    <a:off x="725" y="3512"/>
                    <a:ext cx="925" cy="490"/>
                  </a:xfrm>
                  <a:custGeom>
                    <a:avLst/>
                    <a:gdLst>
                      <a:gd name="T0" fmla="*/ 3 w 1769"/>
                      <a:gd name="T1" fmla="*/ 5 h 791"/>
                      <a:gd name="T2" fmla="*/ 254 w 1769"/>
                      <a:gd name="T3" fmla="*/ 35 h 791"/>
                      <a:gd name="T4" fmla="*/ 605 w 1769"/>
                      <a:gd name="T5" fmla="*/ 124 h 791"/>
                      <a:gd name="T6" fmla="*/ 842 w 1769"/>
                      <a:gd name="T7" fmla="*/ 268 h 791"/>
                      <a:gd name="T8" fmla="*/ 918 w 1769"/>
                      <a:gd name="T9" fmla="*/ 377 h 791"/>
                      <a:gd name="T10" fmla="*/ 883 w 1769"/>
                      <a:gd name="T11" fmla="*/ 488 h 791"/>
                      <a:gd name="T12" fmla="*/ 831 w 1769"/>
                      <a:gd name="T13" fmla="*/ 392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293" name="Group 365"/>
                <p:cNvGrpSpPr>
                  <a:grpSpLocks/>
                </p:cNvGrpSpPr>
                <p:nvPr/>
              </p:nvGrpSpPr>
              <p:grpSpPr bwMode="auto">
                <a:xfrm>
                  <a:off x="3715" y="748"/>
                  <a:ext cx="300" cy="930"/>
                  <a:chOff x="1455" y="1936"/>
                  <a:chExt cx="766" cy="2373"/>
                </a:xfrm>
              </p:grpSpPr>
              <p:sp>
                <p:nvSpPr>
                  <p:cNvPr id="4312" name="Freeform 366"/>
                  <p:cNvSpPr>
                    <a:spLocks/>
                  </p:cNvSpPr>
                  <p:nvPr/>
                </p:nvSpPr>
                <p:spPr bwMode="hidden">
                  <a:xfrm rot="17542885" flipH="1">
                    <a:off x="1267" y="2578"/>
                    <a:ext cx="1595" cy="312"/>
                  </a:xfrm>
                  <a:custGeom>
                    <a:avLst/>
                    <a:gdLst>
                      <a:gd name="T0" fmla="*/ 0 w 2736"/>
                      <a:gd name="T1" fmla="*/ 312 h 504"/>
                      <a:gd name="T2" fmla="*/ 504 w 2736"/>
                      <a:gd name="T3" fmla="*/ 104 h 504"/>
                      <a:gd name="T4" fmla="*/ 1035 w 2736"/>
                      <a:gd name="T5" fmla="*/ 15 h 504"/>
                      <a:gd name="T6" fmla="*/ 1595 w 2736"/>
                      <a:gd name="T7" fmla="*/ 15 h 504"/>
                      <a:gd name="T8" fmla="*/ 1586 w 2736"/>
                      <a:gd name="T9" fmla="*/ 64 h 504"/>
                      <a:gd name="T10" fmla="*/ 1028 w 2736"/>
                      <a:gd name="T11" fmla="*/ 64 h 504"/>
                      <a:gd name="T12" fmla="*/ 381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313" name="Freeform 367"/>
                  <p:cNvSpPr>
                    <a:spLocks/>
                  </p:cNvSpPr>
                  <p:nvPr/>
                </p:nvSpPr>
                <p:spPr bwMode="hidden">
                  <a:xfrm rot="17542885" flipH="1">
                    <a:off x="1272" y="3636"/>
                    <a:ext cx="856" cy="490"/>
                  </a:xfrm>
                  <a:custGeom>
                    <a:avLst/>
                    <a:gdLst>
                      <a:gd name="T0" fmla="*/ 2 w 1769"/>
                      <a:gd name="T1" fmla="*/ 5 h 791"/>
                      <a:gd name="T2" fmla="*/ 235 w 1769"/>
                      <a:gd name="T3" fmla="*/ 35 h 791"/>
                      <a:gd name="T4" fmla="*/ 560 w 1769"/>
                      <a:gd name="T5" fmla="*/ 124 h 791"/>
                      <a:gd name="T6" fmla="*/ 780 w 1769"/>
                      <a:gd name="T7" fmla="*/ 268 h 791"/>
                      <a:gd name="T8" fmla="*/ 850 w 1769"/>
                      <a:gd name="T9" fmla="*/ 377 h 791"/>
                      <a:gd name="T10" fmla="*/ 817 w 1769"/>
                      <a:gd name="T11" fmla="*/ 488 h 791"/>
                      <a:gd name="T12" fmla="*/ 769 w 1769"/>
                      <a:gd name="T13" fmla="*/ 392 h 791"/>
                      <a:gd name="T14" fmla="*/ 672 w 1769"/>
                      <a:gd name="T15" fmla="*/ 281 h 791"/>
                      <a:gd name="T16" fmla="*/ 537 w 1769"/>
                      <a:gd name="T17" fmla="*/ 183 h 791"/>
                      <a:gd name="T18" fmla="*/ 281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294" name="Group 368"/>
                <p:cNvGrpSpPr>
                  <a:grpSpLocks/>
                </p:cNvGrpSpPr>
                <p:nvPr/>
              </p:nvGrpSpPr>
              <p:grpSpPr bwMode="auto">
                <a:xfrm rot="88588">
                  <a:off x="3923" y="769"/>
                  <a:ext cx="180" cy="913"/>
                  <a:chOff x="1956" y="1990"/>
                  <a:chExt cx="492" cy="2604"/>
                </a:xfrm>
              </p:grpSpPr>
              <p:sp>
                <p:nvSpPr>
                  <p:cNvPr id="4310" name="Freeform 369"/>
                  <p:cNvSpPr>
                    <a:spLocks/>
                  </p:cNvSpPr>
                  <p:nvPr/>
                </p:nvSpPr>
                <p:spPr bwMode="hidden">
                  <a:xfrm rot="16782062" flipH="1">
                    <a:off x="1442" y="2695"/>
                    <a:ext cx="1711" cy="301"/>
                  </a:xfrm>
                  <a:custGeom>
                    <a:avLst/>
                    <a:gdLst>
                      <a:gd name="T0" fmla="*/ 0 w 2736"/>
                      <a:gd name="T1" fmla="*/ 301 h 504"/>
                      <a:gd name="T2" fmla="*/ 540 w 2736"/>
                      <a:gd name="T3" fmla="*/ 100 h 504"/>
                      <a:gd name="T4" fmla="*/ 1111 w 2736"/>
                      <a:gd name="T5" fmla="*/ 14 h 504"/>
                      <a:gd name="T6" fmla="*/ 1711 w 2736"/>
                      <a:gd name="T7" fmla="*/ 14 h 504"/>
                      <a:gd name="T8" fmla="*/ 1701 w 2736"/>
                      <a:gd name="T9" fmla="*/ 62 h 504"/>
                      <a:gd name="T10" fmla="*/ 1103 w 2736"/>
                      <a:gd name="T11" fmla="*/ 62 h 504"/>
                      <a:gd name="T12" fmla="*/ 409 w 2736"/>
                      <a:gd name="T13" fmla="*/ 174 h 504"/>
                      <a:gd name="T14" fmla="*/ 0 w 2736"/>
                      <a:gd name="T15" fmla="*/ 30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311" name="Freeform 370"/>
                  <p:cNvSpPr>
                    <a:spLocks/>
                  </p:cNvSpPr>
                  <p:nvPr/>
                </p:nvSpPr>
                <p:spPr bwMode="hidden">
                  <a:xfrm rot="16782062" flipH="1">
                    <a:off x="1734" y="3898"/>
                    <a:ext cx="918" cy="473"/>
                  </a:xfrm>
                  <a:custGeom>
                    <a:avLst/>
                    <a:gdLst>
                      <a:gd name="T0" fmla="*/ 3 w 1769"/>
                      <a:gd name="T1" fmla="*/ 5 h 791"/>
                      <a:gd name="T2" fmla="*/ 252 w 1769"/>
                      <a:gd name="T3" fmla="*/ 33 h 791"/>
                      <a:gd name="T4" fmla="*/ 600 w 1769"/>
                      <a:gd name="T5" fmla="*/ 120 h 791"/>
                      <a:gd name="T6" fmla="*/ 836 w 1769"/>
                      <a:gd name="T7" fmla="*/ 258 h 791"/>
                      <a:gd name="T8" fmla="*/ 911 w 1769"/>
                      <a:gd name="T9" fmla="*/ 364 h 791"/>
                      <a:gd name="T10" fmla="*/ 876 w 1769"/>
                      <a:gd name="T11" fmla="*/ 471 h 791"/>
                      <a:gd name="T12" fmla="*/ 825 w 1769"/>
                      <a:gd name="T13" fmla="*/ 378 h 791"/>
                      <a:gd name="T14" fmla="*/ 721 w 1769"/>
                      <a:gd name="T15" fmla="*/ 271 h 791"/>
                      <a:gd name="T16" fmla="*/ 576 w 1769"/>
                      <a:gd name="T17" fmla="*/ 177 h 791"/>
                      <a:gd name="T18" fmla="*/ 302 w 1769"/>
                      <a:gd name="T19" fmla="*/ 91 h 791"/>
                      <a:gd name="T20" fmla="*/ 0 w 1769"/>
                      <a:gd name="T21" fmla="*/ 45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295" name="Group 371"/>
                <p:cNvGrpSpPr>
                  <a:grpSpLocks/>
                </p:cNvGrpSpPr>
                <p:nvPr/>
              </p:nvGrpSpPr>
              <p:grpSpPr bwMode="auto">
                <a:xfrm>
                  <a:off x="4451" y="662"/>
                  <a:ext cx="442" cy="951"/>
                  <a:chOff x="3334" y="1717"/>
                  <a:chExt cx="1125" cy="2426"/>
                </a:xfrm>
              </p:grpSpPr>
              <p:sp>
                <p:nvSpPr>
                  <p:cNvPr id="4308" name="Freeform 372"/>
                  <p:cNvSpPr>
                    <a:spLocks/>
                  </p:cNvSpPr>
                  <p:nvPr/>
                </p:nvSpPr>
                <p:spPr bwMode="hidden">
                  <a:xfrm rot="3144576">
                    <a:off x="2628" y="2423"/>
                    <a:ext cx="1724" cy="312"/>
                  </a:xfrm>
                  <a:custGeom>
                    <a:avLst/>
                    <a:gdLst>
                      <a:gd name="T0" fmla="*/ 0 w 2736"/>
                      <a:gd name="T1" fmla="*/ 312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309" name="Freeform 373"/>
                  <p:cNvSpPr>
                    <a:spLocks/>
                  </p:cNvSpPr>
                  <p:nvPr/>
                </p:nvSpPr>
                <p:spPr bwMode="hidden">
                  <a:xfrm rot="3144576">
                    <a:off x="3751" y="3436"/>
                    <a:ext cx="925" cy="490"/>
                  </a:xfrm>
                  <a:custGeom>
                    <a:avLst/>
                    <a:gdLst>
                      <a:gd name="T0" fmla="*/ 3 w 1769"/>
                      <a:gd name="T1" fmla="*/ 5 h 791"/>
                      <a:gd name="T2" fmla="*/ 254 w 1769"/>
                      <a:gd name="T3" fmla="*/ 35 h 791"/>
                      <a:gd name="T4" fmla="*/ 605 w 1769"/>
                      <a:gd name="T5" fmla="*/ 124 h 791"/>
                      <a:gd name="T6" fmla="*/ 842 w 1769"/>
                      <a:gd name="T7" fmla="*/ 268 h 791"/>
                      <a:gd name="T8" fmla="*/ 918 w 1769"/>
                      <a:gd name="T9" fmla="*/ 377 h 791"/>
                      <a:gd name="T10" fmla="*/ 883 w 1769"/>
                      <a:gd name="T11" fmla="*/ 488 h 791"/>
                      <a:gd name="T12" fmla="*/ 831 w 1769"/>
                      <a:gd name="T13" fmla="*/ 392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296" name="Group 374"/>
                <p:cNvGrpSpPr>
                  <a:grpSpLocks/>
                </p:cNvGrpSpPr>
                <p:nvPr/>
              </p:nvGrpSpPr>
              <p:grpSpPr bwMode="auto">
                <a:xfrm>
                  <a:off x="4391" y="721"/>
                  <a:ext cx="347" cy="951"/>
                  <a:chOff x="3181" y="1866"/>
                  <a:chExt cx="883" cy="2426"/>
                </a:xfrm>
              </p:grpSpPr>
              <p:sp>
                <p:nvSpPr>
                  <p:cNvPr id="4306" name="Freeform 375"/>
                  <p:cNvSpPr>
                    <a:spLocks/>
                  </p:cNvSpPr>
                  <p:nvPr/>
                </p:nvSpPr>
                <p:spPr bwMode="hidden">
                  <a:xfrm rot="3745735">
                    <a:off x="2506" y="2541"/>
                    <a:ext cx="1650" cy="299"/>
                  </a:xfrm>
                  <a:custGeom>
                    <a:avLst/>
                    <a:gdLst>
                      <a:gd name="T0" fmla="*/ 0 w 2736"/>
                      <a:gd name="T1" fmla="*/ 299 h 504"/>
                      <a:gd name="T2" fmla="*/ 521 w 2736"/>
                      <a:gd name="T3" fmla="*/ 100 h 504"/>
                      <a:gd name="T4" fmla="*/ 1071 w 2736"/>
                      <a:gd name="T5" fmla="*/ 14 h 504"/>
                      <a:gd name="T6" fmla="*/ 1650 w 2736"/>
                      <a:gd name="T7" fmla="*/ 14 h 504"/>
                      <a:gd name="T8" fmla="*/ 1640 w 2736"/>
                      <a:gd name="T9" fmla="*/ 61 h 504"/>
                      <a:gd name="T10" fmla="*/ 1064 w 2736"/>
                      <a:gd name="T11" fmla="*/ 61 h 504"/>
                      <a:gd name="T12" fmla="*/ 394 w 2736"/>
                      <a:gd name="T13" fmla="*/ 173 h 504"/>
                      <a:gd name="T14" fmla="*/ 0 w 2736"/>
                      <a:gd name="T15" fmla="*/ 29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307" name="Freeform 376"/>
                  <p:cNvSpPr>
                    <a:spLocks/>
                  </p:cNvSpPr>
                  <p:nvPr/>
                </p:nvSpPr>
                <p:spPr bwMode="hidden">
                  <a:xfrm rot="3745735">
                    <a:off x="3387" y="3615"/>
                    <a:ext cx="885" cy="469"/>
                  </a:xfrm>
                  <a:custGeom>
                    <a:avLst/>
                    <a:gdLst>
                      <a:gd name="T0" fmla="*/ 3 w 1769"/>
                      <a:gd name="T1" fmla="*/ 5 h 791"/>
                      <a:gd name="T2" fmla="*/ 243 w 1769"/>
                      <a:gd name="T3" fmla="*/ 33 h 791"/>
                      <a:gd name="T4" fmla="*/ 579 w 1769"/>
                      <a:gd name="T5" fmla="*/ 119 h 791"/>
                      <a:gd name="T6" fmla="*/ 806 w 1769"/>
                      <a:gd name="T7" fmla="*/ 256 h 791"/>
                      <a:gd name="T8" fmla="*/ 878 w 1769"/>
                      <a:gd name="T9" fmla="*/ 361 h 791"/>
                      <a:gd name="T10" fmla="*/ 845 w 1769"/>
                      <a:gd name="T11" fmla="*/ 467 h 791"/>
                      <a:gd name="T12" fmla="*/ 795 w 1769"/>
                      <a:gd name="T13" fmla="*/ 375 h 791"/>
                      <a:gd name="T14" fmla="*/ 695 w 1769"/>
                      <a:gd name="T15" fmla="*/ 269 h 791"/>
                      <a:gd name="T16" fmla="*/ 555 w 1769"/>
                      <a:gd name="T17" fmla="*/ 176 h 791"/>
                      <a:gd name="T18" fmla="*/ 291 w 1769"/>
                      <a:gd name="T19" fmla="*/ 90 h 791"/>
                      <a:gd name="T20" fmla="*/ 0 w 1769"/>
                      <a:gd name="T21" fmla="*/ 45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297" name="Group 377"/>
                <p:cNvGrpSpPr>
                  <a:grpSpLocks/>
                </p:cNvGrpSpPr>
                <p:nvPr/>
              </p:nvGrpSpPr>
              <p:grpSpPr bwMode="auto">
                <a:xfrm>
                  <a:off x="4323" y="767"/>
                  <a:ext cx="243" cy="935"/>
                  <a:chOff x="3006" y="1983"/>
                  <a:chExt cx="619" cy="2386"/>
                </a:xfrm>
              </p:grpSpPr>
              <p:sp>
                <p:nvSpPr>
                  <p:cNvPr id="4304" name="Freeform 378"/>
                  <p:cNvSpPr>
                    <a:spLocks/>
                  </p:cNvSpPr>
                  <p:nvPr/>
                </p:nvSpPr>
                <p:spPr bwMode="hidden">
                  <a:xfrm rot="4286818">
                    <a:off x="2328" y="2661"/>
                    <a:ext cx="1601" cy="246"/>
                  </a:xfrm>
                  <a:custGeom>
                    <a:avLst/>
                    <a:gdLst>
                      <a:gd name="T0" fmla="*/ 0 w 2736"/>
                      <a:gd name="T1" fmla="*/ 246 h 504"/>
                      <a:gd name="T2" fmla="*/ 506 w 2736"/>
                      <a:gd name="T3" fmla="*/ 82 h 504"/>
                      <a:gd name="T4" fmla="*/ 1039 w 2736"/>
                      <a:gd name="T5" fmla="*/ 12 h 504"/>
                      <a:gd name="T6" fmla="*/ 1601 w 2736"/>
                      <a:gd name="T7" fmla="*/ 12 h 504"/>
                      <a:gd name="T8" fmla="*/ 1592 w 2736"/>
                      <a:gd name="T9" fmla="*/ 50 h 504"/>
                      <a:gd name="T10" fmla="*/ 1032 w 2736"/>
                      <a:gd name="T11" fmla="*/ 50 h 504"/>
                      <a:gd name="T12" fmla="*/ 383 w 2736"/>
                      <a:gd name="T13" fmla="*/ 143 h 504"/>
                      <a:gd name="T14" fmla="*/ 0 w 2736"/>
                      <a:gd name="T15" fmla="*/ 24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305" name="Freeform 379"/>
                  <p:cNvSpPr>
                    <a:spLocks/>
                  </p:cNvSpPr>
                  <p:nvPr/>
                </p:nvSpPr>
                <p:spPr bwMode="hidden">
                  <a:xfrm rot="4286818">
                    <a:off x="3002" y="3747"/>
                    <a:ext cx="859" cy="386"/>
                  </a:xfrm>
                  <a:custGeom>
                    <a:avLst/>
                    <a:gdLst>
                      <a:gd name="T0" fmla="*/ 2 w 1769"/>
                      <a:gd name="T1" fmla="*/ 4 h 791"/>
                      <a:gd name="T2" fmla="*/ 236 w 1769"/>
                      <a:gd name="T3" fmla="*/ 27 h 791"/>
                      <a:gd name="T4" fmla="*/ 562 w 1769"/>
                      <a:gd name="T5" fmla="*/ 98 h 791"/>
                      <a:gd name="T6" fmla="*/ 782 w 1769"/>
                      <a:gd name="T7" fmla="*/ 211 h 791"/>
                      <a:gd name="T8" fmla="*/ 853 w 1769"/>
                      <a:gd name="T9" fmla="*/ 297 h 791"/>
                      <a:gd name="T10" fmla="*/ 820 w 1769"/>
                      <a:gd name="T11" fmla="*/ 384 h 791"/>
                      <a:gd name="T12" fmla="*/ 772 w 1769"/>
                      <a:gd name="T13" fmla="*/ 308 h 791"/>
                      <a:gd name="T14" fmla="*/ 674 w 1769"/>
                      <a:gd name="T15" fmla="*/ 222 h 791"/>
                      <a:gd name="T16" fmla="*/ 539 w 1769"/>
                      <a:gd name="T17" fmla="*/ 144 h 791"/>
                      <a:gd name="T18" fmla="*/ 282 w 1769"/>
                      <a:gd name="T19" fmla="*/ 74 h 791"/>
                      <a:gd name="T20" fmla="*/ 0 w 1769"/>
                      <a:gd name="T21" fmla="*/ 37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298" name="Group 380"/>
                <p:cNvGrpSpPr>
                  <a:grpSpLocks/>
                </p:cNvGrpSpPr>
                <p:nvPr/>
              </p:nvGrpSpPr>
              <p:grpSpPr bwMode="auto">
                <a:xfrm>
                  <a:off x="4249" y="813"/>
                  <a:ext cx="159" cy="870"/>
                  <a:chOff x="2819" y="2101"/>
                  <a:chExt cx="405" cy="2219"/>
                </a:xfrm>
              </p:grpSpPr>
              <p:sp>
                <p:nvSpPr>
                  <p:cNvPr id="4302" name="Freeform 381"/>
                  <p:cNvSpPr>
                    <a:spLocks/>
                  </p:cNvSpPr>
                  <p:nvPr/>
                </p:nvSpPr>
                <p:spPr bwMode="hidden">
                  <a:xfrm rot="4898956">
                    <a:off x="2206" y="2714"/>
                    <a:ext cx="1471" cy="246"/>
                  </a:xfrm>
                  <a:custGeom>
                    <a:avLst/>
                    <a:gdLst>
                      <a:gd name="T0" fmla="*/ 0 w 2736"/>
                      <a:gd name="T1" fmla="*/ 246 h 504"/>
                      <a:gd name="T2" fmla="*/ 465 w 2736"/>
                      <a:gd name="T3" fmla="*/ 82 h 504"/>
                      <a:gd name="T4" fmla="*/ 955 w 2736"/>
                      <a:gd name="T5" fmla="*/ 12 h 504"/>
                      <a:gd name="T6" fmla="*/ 1471 w 2736"/>
                      <a:gd name="T7" fmla="*/ 12 h 504"/>
                      <a:gd name="T8" fmla="*/ 1462 w 2736"/>
                      <a:gd name="T9" fmla="*/ 50 h 504"/>
                      <a:gd name="T10" fmla="*/ 948 w 2736"/>
                      <a:gd name="T11" fmla="*/ 50 h 504"/>
                      <a:gd name="T12" fmla="*/ 352 w 2736"/>
                      <a:gd name="T13" fmla="*/ 143 h 504"/>
                      <a:gd name="T14" fmla="*/ 0 w 2736"/>
                      <a:gd name="T15" fmla="*/ 24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303" name="Freeform 382"/>
                  <p:cNvSpPr>
                    <a:spLocks/>
                  </p:cNvSpPr>
                  <p:nvPr/>
                </p:nvSpPr>
                <p:spPr bwMode="hidden">
                  <a:xfrm rot="4898956">
                    <a:off x="2636" y="3732"/>
                    <a:ext cx="790" cy="386"/>
                  </a:xfrm>
                  <a:custGeom>
                    <a:avLst/>
                    <a:gdLst>
                      <a:gd name="T0" fmla="*/ 2 w 1769"/>
                      <a:gd name="T1" fmla="*/ 4 h 791"/>
                      <a:gd name="T2" fmla="*/ 217 w 1769"/>
                      <a:gd name="T3" fmla="*/ 27 h 791"/>
                      <a:gd name="T4" fmla="*/ 517 w 1769"/>
                      <a:gd name="T5" fmla="*/ 98 h 791"/>
                      <a:gd name="T6" fmla="*/ 719 w 1769"/>
                      <a:gd name="T7" fmla="*/ 211 h 791"/>
                      <a:gd name="T8" fmla="*/ 784 w 1769"/>
                      <a:gd name="T9" fmla="*/ 297 h 791"/>
                      <a:gd name="T10" fmla="*/ 754 w 1769"/>
                      <a:gd name="T11" fmla="*/ 384 h 791"/>
                      <a:gd name="T12" fmla="*/ 710 w 1769"/>
                      <a:gd name="T13" fmla="*/ 308 h 791"/>
                      <a:gd name="T14" fmla="*/ 620 w 1769"/>
                      <a:gd name="T15" fmla="*/ 222 h 791"/>
                      <a:gd name="T16" fmla="*/ 495 w 1769"/>
                      <a:gd name="T17" fmla="*/ 144 h 791"/>
                      <a:gd name="T18" fmla="*/ 259 w 1769"/>
                      <a:gd name="T19" fmla="*/ 74 h 791"/>
                      <a:gd name="T20" fmla="*/ 0 w 1769"/>
                      <a:gd name="T21" fmla="*/ 37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299" name="Group 383"/>
                <p:cNvGrpSpPr>
                  <a:grpSpLocks/>
                </p:cNvGrpSpPr>
                <p:nvPr/>
              </p:nvGrpSpPr>
              <p:grpSpPr bwMode="auto">
                <a:xfrm>
                  <a:off x="4045" y="826"/>
                  <a:ext cx="167" cy="857"/>
                  <a:chOff x="2287" y="2135"/>
                  <a:chExt cx="426" cy="2185"/>
                </a:xfrm>
              </p:grpSpPr>
              <p:sp>
                <p:nvSpPr>
                  <p:cNvPr id="4300" name="Freeform 384"/>
                  <p:cNvSpPr>
                    <a:spLocks/>
                  </p:cNvSpPr>
                  <p:nvPr/>
                </p:nvSpPr>
                <p:spPr bwMode="hidden">
                  <a:xfrm rot="5755659">
                    <a:off x="1900" y="2760"/>
                    <a:ext cx="1437" cy="188"/>
                  </a:xfrm>
                  <a:custGeom>
                    <a:avLst/>
                    <a:gdLst>
                      <a:gd name="T0" fmla="*/ 0 w 2736"/>
                      <a:gd name="T1" fmla="*/ 188 h 504"/>
                      <a:gd name="T2" fmla="*/ 454 w 2736"/>
                      <a:gd name="T3" fmla="*/ 63 h 504"/>
                      <a:gd name="T4" fmla="*/ 933 w 2736"/>
                      <a:gd name="T5" fmla="*/ 9 h 504"/>
                      <a:gd name="T6" fmla="*/ 1437 w 2736"/>
                      <a:gd name="T7" fmla="*/ 9 h 504"/>
                      <a:gd name="T8" fmla="*/ 1429 w 2736"/>
                      <a:gd name="T9" fmla="*/ 38 h 504"/>
                      <a:gd name="T10" fmla="*/ 926 w 2736"/>
                      <a:gd name="T11" fmla="*/ 38 h 504"/>
                      <a:gd name="T12" fmla="*/ 343 w 2736"/>
                      <a:gd name="T13" fmla="*/ 109 h 504"/>
                      <a:gd name="T14" fmla="*/ 0 w 2736"/>
                      <a:gd name="T15" fmla="*/ 18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540000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301" name="Freeform 385"/>
                  <p:cNvSpPr>
                    <a:spLocks/>
                  </p:cNvSpPr>
                  <p:nvPr/>
                </p:nvSpPr>
                <p:spPr bwMode="hidden">
                  <a:xfrm rot="5755659">
                    <a:off x="2049" y="3787"/>
                    <a:ext cx="771" cy="295"/>
                  </a:xfrm>
                  <a:custGeom>
                    <a:avLst/>
                    <a:gdLst>
                      <a:gd name="T0" fmla="*/ 2 w 1769"/>
                      <a:gd name="T1" fmla="*/ 3 h 791"/>
                      <a:gd name="T2" fmla="*/ 211 w 1769"/>
                      <a:gd name="T3" fmla="*/ 21 h 791"/>
                      <a:gd name="T4" fmla="*/ 504 w 1769"/>
                      <a:gd name="T5" fmla="*/ 75 h 791"/>
                      <a:gd name="T6" fmla="*/ 702 w 1769"/>
                      <a:gd name="T7" fmla="*/ 161 h 791"/>
                      <a:gd name="T8" fmla="*/ 765 w 1769"/>
                      <a:gd name="T9" fmla="*/ 227 h 791"/>
                      <a:gd name="T10" fmla="*/ 736 w 1769"/>
                      <a:gd name="T11" fmla="*/ 294 h 791"/>
                      <a:gd name="T12" fmla="*/ 693 w 1769"/>
                      <a:gd name="T13" fmla="*/ 236 h 791"/>
                      <a:gd name="T14" fmla="*/ 605 w 1769"/>
                      <a:gd name="T15" fmla="*/ 169 h 791"/>
                      <a:gd name="T16" fmla="*/ 483 w 1769"/>
                      <a:gd name="T17" fmla="*/ 110 h 791"/>
                      <a:gd name="T18" fmla="*/ 253 w 1769"/>
                      <a:gd name="T19" fmla="*/ 57 h 791"/>
                      <a:gd name="T20" fmla="*/ 0 w 1769"/>
                      <a:gd name="T21" fmla="*/ 28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sp>
            <p:nvSpPr>
              <p:cNvPr id="4244" name="Freeform 386"/>
              <p:cNvSpPr>
                <a:spLocks/>
              </p:cNvSpPr>
              <p:nvPr/>
            </p:nvSpPr>
            <p:spPr bwMode="hidden">
              <a:xfrm flipH="1">
                <a:off x="3873" y="934"/>
                <a:ext cx="191" cy="580"/>
              </a:xfrm>
              <a:custGeom>
                <a:avLst/>
                <a:gdLst>
                  <a:gd name="T0" fmla="*/ 0 w 776"/>
                  <a:gd name="T1" fmla="*/ 16 h 2368"/>
                  <a:gd name="T2" fmla="*/ 59 w 776"/>
                  <a:gd name="T3" fmla="*/ 4 h 2368"/>
                  <a:gd name="T4" fmla="*/ 24 w 776"/>
                  <a:gd name="T5" fmla="*/ 39 h 2368"/>
                  <a:gd name="T6" fmla="*/ 83 w 776"/>
                  <a:gd name="T7" fmla="*/ 39 h 2368"/>
                  <a:gd name="T8" fmla="*/ 47 w 776"/>
                  <a:gd name="T9" fmla="*/ 74 h 2368"/>
                  <a:gd name="T10" fmla="*/ 95 w 776"/>
                  <a:gd name="T11" fmla="*/ 86 h 2368"/>
                  <a:gd name="T12" fmla="*/ 71 w 776"/>
                  <a:gd name="T13" fmla="*/ 110 h 2368"/>
                  <a:gd name="T14" fmla="*/ 118 w 776"/>
                  <a:gd name="T15" fmla="*/ 121 h 2368"/>
                  <a:gd name="T16" fmla="*/ 95 w 776"/>
                  <a:gd name="T17" fmla="*/ 145 h 2368"/>
                  <a:gd name="T18" fmla="*/ 130 w 776"/>
                  <a:gd name="T19" fmla="*/ 157 h 2368"/>
                  <a:gd name="T20" fmla="*/ 118 w 776"/>
                  <a:gd name="T21" fmla="*/ 180 h 2368"/>
                  <a:gd name="T22" fmla="*/ 142 w 776"/>
                  <a:gd name="T23" fmla="*/ 204 h 2368"/>
                  <a:gd name="T24" fmla="*/ 142 w 776"/>
                  <a:gd name="T25" fmla="*/ 227 h 2368"/>
                  <a:gd name="T26" fmla="*/ 165 w 776"/>
                  <a:gd name="T27" fmla="*/ 263 h 2368"/>
                  <a:gd name="T28" fmla="*/ 154 w 776"/>
                  <a:gd name="T29" fmla="*/ 298 h 2368"/>
                  <a:gd name="T30" fmla="*/ 177 w 776"/>
                  <a:gd name="T31" fmla="*/ 321 h 2368"/>
                  <a:gd name="T32" fmla="*/ 165 w 776"/>
                  <a:gd name="T33" fmla="*/ 357 h 2368"/>
                  <a:gd name="T34" fmla="*/ 177 w 776"/>
                  <a:gd name="T35" fmla="*/ 392 h 2368"/>
                  <a:gd name="T36" fmla="*/ 165 w 776"/>
                  <a:gd name="T37" fmla="*/ 415 h 2368"/>
                  <a:gd name="T38" fmla="*/ 189 w 776"/>
                  <a:gd name="T39" fmla="*/ 451 h 2368"/>
                  <a:gd name="T40" fmla="*/ 177 w 776"/>
                  <a:gd name="T41" fmla="*/ 486 h 2368"/>
                  <a:gd name="T42" fmla="*/ 189 w 776"/>
                  <a:gd name="T43" fmla="*/ 533 h 2368"/>
                  <a:gd name="T44" fmla="*/ 177 w 776"/>
                  <a:gd name="T45" fmla="*/ 545 h 2368"/>
                  <a:gd name="T46" fmla="*/ 189 w 776"/>
                  <a:gd name="T47" fmla="*/ 58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245" name="Arc 387"/>
              <p:cNvSpPr>
                <a:spLocks/>
              </p:cNvSpPr>
              <p:nvPr/>
            </p:nvSpPr>
            <p:spPr bwMode="hidden">
              <a:xfrm flipH="1">
                <a:off x="3528" y="726"/>
                <a:ext cx="833" cy="903"/>
              </a:xfrm>
              <a:custGeom>
                <a:avLst/>
                <a:gdLst>
                  <a:gd name="T0" fmla="*/ 211 w 21600"/>
                  <a:gd name="T1" fmla="*/ 0 h 21602"/>
                  <a:gd name="T2" fmla="*/ 833 w 21600"/>
                  <a:gd name="T3" fmla="*/ 903 h 21602"/>
                  <a:gd name="T4" fmla="*/ 0 w 21600"/>
                  <a:gd name="T5" fmla="*/ 874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4246" name="Arc 388"/>
              <p:cNvSpPr>
                <a:spLocks/>
              </p:cNvSpPr>
              <p:nvPr/>
            </p:nvSpPr>
            <p:spPr bwMode="hidden">
              <a:xfrm flipV="1">
                <a:off x="4278" y="179"/>
                <a:ext cx="1007" cy="802"/>
              </a:xfrm>
              <a:custGeom>
                <a:avLst/>
                <a:gdLst>
                  <a:gd name="T0" fmla="*/ 1007 w 36729"/>
                  <a:gd name="T1" fmla="*/ 388 h 21600"/>
                  <a:gd name="T2" fmla="*/ 0 w 36729"/>
                  <a:gd name="T3" fmla="*/ 453 h 21600"/>
                  <a:gd name="T4" fmla="*/ 489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4247" name="Arc 389"/>
              <p:cNvSpPr>
                <a:spLocks/>
              </p:cNvSpPr>
              <p:nvPr/>
            </p:nvSpPr>
            <p:spPr bwMode="hidden">
              <a:xfrm flipH="1">
                <a:off x="3612" y="580"/>
                <a:ext cx="487" cy="933"/>
              </a:xfrm>
              <a:custGeom>
                <a:avLst/>
                <a:gdLst>
                  <a:gd name="T0" fmla="*/ 0 w 28940"/>
                  <a:gd name="T1" fmla="*/ 54 h 22305"/>
                  <a:gd name="T2" fmla="*/ 487 w 28940"/>
                  <a:gd name="T3" fmla="*/ 933 h 22305"/>
                  <a:gd name="T4" fmla="*/ 124 w 28940"/>
                  <a:gd name="T5" fmla="*/ 904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0"/>
                      <a:pt x="7340" y="0"/>
                    </a:cubicBezTo>
                    <a:cubicBezTo>
                      <a:pt x="19269" y="0"/>
                      <a:pt x="28940" y="9670"/>
                      <a:pt x="28940" y="21600"/>
                    </a:cubicBezTo>
                    <a:cubicBezTo>
                      <a:pt x="28940" y="21835"/>
                      <a:pt x="28936" y="22070"/>
                      <a:pt x="28928" y="22304"/>
                    </a:cubicBezTo>
                  </a:path>
                  <a:path w="28940" h="22305" stroke="0" extrusionOk="0">
                    <a:moveTo>
                      <a:pt x="0" y="1285"/>
                    </a:moveTo>
                    <a:cubicBezTo>
                      <a:pt x="2353" y="434"/>
                      <a:pt x="4837" y="0"/>
                      <a:pt x="7340" y="0"/>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4248" name="Arc 390"/>
              <p:cNvSpPr>
                <a:spLocks/>
              </p:cNvSpPr>
              <p:nvPr/>
            </p:nvSpPr>
            <p:spPr bwMode="hidden">
              <a:xfrm flipH="1">
                <a:off x="3267" y="628"/>
                <a:ext cx="791" cy="932"/>
              </a:xfrm>
              <a:custGeom>
                <a:avLst/>
                <a:gdLst>
                  <a:gd name="T0" fmla="*/ 0 w 30473"/>
                  <a:gd name="T1" fmla="*/ 80 h 22305"/>
                  <a:gd name="T2" fmla="*/ 791 w 30473"/>
                  <a:gd name="T3" fmla="*/ 932 h 22305"/>
                  <a:gd name="T4" fmla="*/ 230 w 30473"/>
                  <a:gd name="T5" fmla="*/ 903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0"/>
                      <a:pt x="8873" y="0"/>
                    </a:cubicBezTo>
                    <a:cubicBezTo>
                      <a:pt x="20802" y="0"/>
                      <a:pt x="30473" y="9670"/>
                      <a:pt x="30473" y="21600"/>
                    </a:cubicBezTo>
                    <a:cubicBezTo>
                      <a:pt x="30473" y="21835"/>
                      <a:pt x="30469" y="22070"/>
                      <a:pt x="30461" y="22304"/>
                    </a:cubicBezTo>
                  </a:path>
                  <a:path w="30473" h="22305" stroke="0" extrusionOk="0">
                    <a:moveTo>
                      <a:pt x="-1" y="1906"/>
                    </a:moveTo>
                    <a:cubicBezTo>
                      <a:pt x="2789" y="649"/>
                      <a:pt x="5813" y="0"/>
                      <a:pt x="8873" y="0"/>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4249" name="Arc 391"/>
              <p:cNvSpPr>
                <a:spLocks/>
              </p:cNvSpPr>
              <p:nvPr/>
            </p:nvSpPr>
            <p:spPr bwMode="hidden">
              <a:xfrm flipH="1">
                <a:off x="3197" y="458"/>
                <a:ext cx="932" cy="933"/>
              </a:xfrm>
              <a:custGeom>
                <a:avLst/>
                <a:gdLst>
                  <a:gd name="T0" fmla="*/ 0 w 34455"/>
                  <a:gd name="T1" fmla="*/ 177 h 22305"/>
                  <a:gd name="T2" fmla="*/ 932 w 34455"/>
                  <a:gd name="T3" fmla="*/ 933 h 22305"/>
                  <a:gd name="T4" fmla="*/ 348 w 34455"/>
                  <a:gd name="T5" fmla="*/ 904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0"/>
                      <a:pt x="12855" y="0"/>
                    </a:cubicBezTo>
                    <a:cubicBezTo>
                      <a:pt x="24784" y="0"/>
                      <a:pt x="34455" y="9670"/>
                      <a:pt x="34455" y="21600"/>
                    </a:cubicBezTo>
                    <a:cubicBezTo>
                      <a:pt x="34455" y="21835"/>
                      <a:pt x="34451" y="22070"/>
                      <a:pt x="34443" y="22304"/>
                    </a:cubicBezTo>
                  </a:path>
                  <a:path w="34455" h="22305" stroke="0" extrusionOk="0">
                    <a:moveTo>
                      <a:pt x="0" y="4241"/>
                    </a:moveTo>
                    <a:cubicBezTo>
                      <a:pt x="3720" y="1486"/>
                      <a:pt x="8226" y="0"/>
                      <a:pt x="12855" y="0"/>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4250" name="Arc 392"/>
              <p:cNvSpPr>
                <a:spLocks/>
              </p:cNvSpPr>
              <p:nvPr/>
            </p:nvSpPr>
            <p:spPr bwMode="hidden">
              <a:xfrm>
                <a:off x="4229" y="589"/>
                <a:ext cx="149" cy="933"/>
              </a:xfrm>
              <a:custGeom>
                <a:avLst/>
                <a:gdLst>
                  <a:gd name="T0" fmla="*/ 0 w 34812"/>
                  <a:gd name="T1" fmla="*/ 189 h 22305"/>
                  <a:gd name="T2" fmla="*/ 149 w 34812"/>
                  <a:gd name="T3" fmla="*/ 933 h 22305"/>
                  <a:gd name="T4" fmla="*/ 57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0"/>
                      <a:pt x="13212" y="0"/>
                    </a:cubicBezTo>
                    <a:cubicBezTo>
                      <a:pt x="25141" y="0"/>
                      <a:pt x="34812" y="9670"/>
                      <a:pt x="34812" y="21600"/>
                    </a:cubicBezTo>
                    <a:cubicBezTo>
                      <a:pt x="34812" y="21835"/>
                      <a:pt x="34808" y="22070"/>
                      <a:pt x="34800" y="22304"/>
                    </a:cubicBezTo>
                  </a:path>
                  <a:path w="34812" h="22305" stroke="0" extrusionOk="0">
                    <a:moveTo>
                      <a:pt x="-1" y="4511"/>
                    </a:moveTo>
                    <a:cubicBezTo>
                      <a:pt x="3783" y="1586"/>
                      <a:pt x="8429" y="0"/>
                      <a:pt x="13212" y="0"/>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4251" name="Arc 393"/>
              <p:cNvSpPr>
                <a:spLocks/>
              </p:cNvSpPr>
              <p:nvPr/>
            </p:nvSpPr>
            <p:spPr bwMode="hidden">
              <a:xfrm>
                <a:off x="4268" y="585"/>
                <a:ext cx="394" cy="933"/>
              </a:xfrm>
              <a:custGeom>
                <a:avLst/>
                <a:gdLst>
                  <a:gd name="T0" fmla="*/ 0 w 34812"/>
                  <a:gd name="T1" fmla="*/ 189 h 22305"/>
                  <a:gd name="T2" fmla="*/ 394 w 34812"/>
                  <a:gd name="T3" fmla="*/ 933 h 22305"/>
                  <a:gd name="T4" fmla="*/ 150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0"/>
                      <a:pt x="13212" y="0"/>
                    </a:cubicBezTo>
                    <a:cubicBezTo>
                      <a:pt x="25141" y="0"/>
                      <a:pt x="34812" y="9670"/>
                      <a:pt x="34812" y="21600"/>
                    </a:cubicBezTo>
                    <a:cubicBezTo>
                      <a:pt x="34812" y="21835"/>
                      <a:pt x="34808" y="22070"/>
                      <a:pt x="34800" y="22304"/>
                    </a:cubicBezTo>
                  </a:path>
                  <a:path w="34812" h="22305" stroke="0" extrusionOk="0">
                    <a:moveTo>
                      <a:pt x="-1" y="4511"/>
                    </a:moveTo>
                    <a:cubicBezTo>
                      <a:pt x="3783" y="1586"/>
                      <a:pt x="8429" y="0"/>
                      <a:pt x="13212" y="0"/>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4252" name="Arc 394"/>
              <p:cNvSpPr>
                <a:spLocks/>
              </p:cNvSpPr>
              <p:nvPr/>
            </p:nvSpPr>
            <p:spPr bwMode="hidden">
              <a:xfrm>
                <a:off x="4303" y="463"/>
                <a:ext cx="559" cy="933"/>
              </a:xfrm>
              <a:custGeom>
                <a:avLst/>
                <a:gdLst>
                  <a:gd name="T0" fmla="*/ 0 w 34812"/>
                  <a:gd name="T1" fmla="*/ 189 h 22305"/>
                  <a:gd name="T2" fmla="*/ 559 w 34812"/>
                  <a:gd name="T3" fmla="*/ 933 h 22305"/>
                  <a:gd name="T4" fmla="*/ 212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0"/>
                      <a:pt x="13212" y="0"/>
                    </a:cubicBezTo>
                    <a:cubicBezTo>
                      <a:pt x="25141" y="0"/>
                      <a:pt x="34812" y="9670"/>
                      <a:pt x="34812" y="21600"/>
                    </a:cubicBezTo>
                    <a:cubicBezTo>
                      <a:pt x="34812" y="21835"/>
                      <a:pt x="34808" y="22070"/>
                      <a:pt x="34800" y="22304"/>
                    </a:cubicBezTo>
                  </a:path>
                  <a:path w="34812" h="22305" stroke="0" extrusionOk="0">
                    <a:moveTo>
                      <a:pt x="-1" y="4511"/>
                    </a:moveTo>
                    <a:cubicBezTo>
                      <a:pt x="3783" y="1586"/>
                      <a:pt x="8429" y="0"/>
                      <a:pt x="13212" y="0"/>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4253" name="Freeform 395"/>
              <p:cNvSpPr>
                <a:spLocks/>
              </p:cNvSpPr>
              <p:nvPr/>
            </p:nvSpPr>
            <p:spPr bwMode="hidden">
              <a:xfrm>
                <a:off x="4410" y="1033"/>
                <a:ext cx="190" cy="580"/>
              </a:xfrm>
              <a:custGeom>
                <a:avLst/>
                <a:gdLst>
                  <a:gd name="T0" fmla="*/ 0 w 776"/>
                  <a:gd name="T1" fmla="*/ 16 h 2368"/>
                  <a:gd name="T2" fmla="*/ 59 w 776"/>
                  <a:gd name="T3" fmla="*/ 4 h 2368"/>
                  <a:gd name="T4" fmla="*/ 24 w 776"/>
                  <a:gd name="T5" fmla="*/ 39 h 2368"/>
                  <a:gd name="T6" fmla="*/ 82 w 776"/>
                  <a:gd name="T7" fmla="*/ 39 h 2368"/>
                  <a:gd name="T8" fmla="*/ 47 w 776"/>
                  <a:gd name="T9" fmla="*/ 74 h 2368"/>
                  <a:gd name="T10" fmla="*/ 94 w 776"/>
                  <a:gd name="T11" fmla="*/ 86 h 2368"/>
                  <a:gd name="T12" fmla="*/ 71 w 776"/>
                  <a:gd name="T13" fmla="*/ 110 h 2368"/>
                  <a:gd name="T14" fmla="*/ 118 w 776"/>
                  <a:gd name="T15" fmla="*/ 121 h 2368"/>
                  <a:gd name="T16" fmla="*/ 94 w 776"/>
                  <a:gd name="T17" fmla="*/ 145 h 2368"/>
                  <a:gd name="T18" fmla="*/ 129 w 776"/>
                  <a:gd name="T19" fmla="*/ 157 h 2368"/>
                  <a:gd name="T20" fmla="*/ 118 w 776"/>
                  <a:gd name="T21" fmla="*/ 180 h 2368"/>
                  <a:gd name="T22" fmla="*/ 141 w 776"/>
                  <a:gd name="T23" fmla="*/ 204 h 2368"/>
                  <a:gd name="T24" fmla="*/ 141 w 776"/>
                  <a:gd name="T25" fmla="*/ 227 h 2368"/>
                  <a:gd name="T26" fmla="*/ 165 w 776"/>
                  <a:gd name="T27" fmla="*/ 263 h 2368"/>
                  <a:gd name="T28" fmla="*/ 153 w 776"/>
                  <a:gd name="T29" fmla="*/ 298 h 2368"/>
                  <a:gd name="T30" fmla="*/ 176 w 776"/>
                  <a:gd name="T31" fmla="*/ 321 h 2368"/>
                  <a:gd name="T32" fmla="*/ 165 w 776"/>
                  <a:gd name="T33" fmla="*/ 357 h 2368"/>
                  <a:gd name="T34" fmla="*/ 176 w 776"/>
                  <a:gd name="T35" fmla="*/ 392 h 2368"/>
                  <a:gd name="T36" fmla="*/ 165 w 776"/>
                  <a:gd name="T37" fmla="*/ 415 h 2368"/>
                  <a:gd name="T38" fmla="*/ 188 w 776"/>
                  <a:gd name="T39" fmla="*/ 451 h 2368"/>
                  <a:gd name="T40" fmla="*/ 176 w 776"/>
                  <a:gd name="T41" fmla="*/ 486 h 2368"/>
                  <a:gd name="T42" fmla="*/ 188 w 776"/>
                  <a:gd name="T43" fmla="*/ 533 h 2368"/>
                  <a:gd name="T44" fmla="*/ 176 w 776"/>
                  <a:gd name="T45" fmla="*/ 545 h 2368"/>
                  <a:gd name="T46" fmla="*/ 188 w 776"/>
                  <a:gd name="T47" fmla="*/ 58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254" name="Freeform 396"/>
              <p:cNvSpPr>
                <a:spLocks/>
              </p:cNvSpPr>
              <p:nvPr/>
            </p:nvSpPr>
            <p:spPr bwMode="hidden">
              <a:xfrm rot="19660755" flipV="1">
                <a:off x="4114" y="843"/>
                <a:ext cx="173" cy="328"/>
              </a:xfrm>
              <a:custGeom>
                <a:avLst/>
                <a:gdLst>
                  <a:gd name="T0" fmla="*/ 0 w 776"/>
                  <a:gd name="T1" fmla="*/ 9 h 2368"/>
                  <a:gd name="T2" fmla="*/ 54 w 776"/>
                  <a:gd name="T3" fmla="*/ 2 h 2368"/>
                  <a:gd name="T4" fmla="*/ 21 w 776"/>
                  <a:gd name="T5" fmla="*/ 22 h 2368"/>
                  <a:gd name="T6" fmla="*/ 75 w 776"/>
                  <a:gd name="T7" fmla="*/ 22 h 2368"/>
                  <a:gd name="T8" fmla="*/ 43 w 776"/>
                  <a:gd name="T9" fmla="*/ 42 h 2368"/>
                  <a:gd name="T10" fmla="*/ 86 w 776"/>
                  <a:gd name="T11" fmla="*/ 49 h 2368"/>
                  <a:gd name="T12" fmla="*/ 64 w 776"/>
                  <a:gd name="T13" fmla="*/ 62 h 2368"/>
                  <a:gd name="T14" fmla="*/ 107 w 776"/>
                  <a:gd name="T15" fmla="*/ 69 h 2368"/>
                  <a:gd name="T16" fmla="*/ 86 w 776"/>
                  <a:gd name="T17" fmla="*/ 82 h 2368"/>
                  <a:gd name="T18" fmla="*/ 118 w 776"/>
                  <a:gd name="T19" fmla="*/ 89 h 2368"/>
                  <a:gd name="T20" fmla="*/ 107 w 776"/>
                  <a:gd name="T21" fmla="*/ 102 h 2368"/>
                  <a:gd name="T22" fmla="*/ 128 w 776"/>
                  <a:gd name="T23" fmla="*/ 115 h 2368"/>
                  <a:gd name="T24" fmla="*/ 128 w 776"/>
                  <a:gd name="T25" fmla="*/ 129 h 2368"/>
                  <a:gd name="T26" fmla="*/ 150 w 776"/>
                  <a:gd name="T27" fmla="*/ 148 h 2368"/>
                  <a:gd name="T28" fmla="*/ 139 w 776"/>
                  <a:gd name="T29" fmla="*/ 168 h 2368"/>
                  <a:gd name="T30" fmla="*/ 161 w 776"/>
                  <a:gd name="T31" fmla="*/ 182 h 2368"/>
                  <a:gd name="T32" fmla="*/ 150 w 776"/>
                  <a:gd name="T33" fmla="*/ 202 h 2368"/>
                  <a:gd name="T34" fmla="*/ 161 w 776"/>
                  <a:gd name="T35" fmla="*/ 222 h 2368"/>
                  <a:gd name="T36" fmla="*/ 150 w 776"/>
                  <a:gd name="T37" fmla="*/ 235 h 2368"/>
                  <a:gd name="T38" fmla="*/ 171 w 776"/>
                  <a:gd name="T39" fmla="*/ 255 h 2368"/>
                  <a:gd name="T40" fmla="*/ 161 w 776"/>
                  <a:gd name="T41" fmla="*/ 275 h 2368"/>
                  <a:gd name="T42" fmla="*/ 171 w 776"/>
                  <a:gd name="T43" fmla="*/ 301 h 2368"/>
                  <a:gd name="T44" fmla="*/ 161 w 776"/>
                  <a:gd name="T45" fmla="*/ 308 h 2368"/>
                  <a:gd name="T46" fmla="*/ 171 w 776"/>
                  <a:gd name="T47" fmla="*/ 32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255" name="Arc 397"/>
              <p:cNvSpPr>
                <a:spLocks/>
              </p:cNvSpPr>
              <p:nvPr/>
            </p:nvSpPr>
            <p:spPr bwMode="hidden">
              <a:xfrm flipH="1">
                <a:off x="3144" y="319"/>
                <a:ext cx="996" cy="933"/>
              </a:xfrm>
              <a:custGeom>
                <a:avLst/>
                <a:gdLst>
                  <a:gd name="T0" fmla="*/ 0 w 36830"/>
                  <a:gd name="T1" fmla="*/ 263 h 22305"/>
                  <a:gd name="T2" fmla="*/ 996 w 36830"/>
                  <a:gd name="T3" fmla="*/ 933 h 22305"/>
                  <a:gd name="T4" fmla="*/ 412 w 36830"/>
                  <a:gd name="T5" fmla="*/ 904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0"/>
                      <a:pt x="15230" y="0"/>
                    </a:cubicBezTo>
                    <a:cubicBezTo>
                      <a:pt x="27159" y="0"/>
                      <a:pt x="36830" y="9670"/>
                      <a:pt x="36830" y="21600"/>
                    </a:cubicBezTo>
                    <a:cubicBezTo>
                      <a:pt x="36830" y="21835"/>
                      <a:pt x="36826" y="22070"/>
                      <a:pt x="36818" y="22304"/>
                    </a:cubicBezTo>
                  </a:path>
                  <a:path w="36830" h="22305" stroke="0" extrusionOk="0">
                    <a:moveTo>
                      <a:pt x="0" y="6283"/>
                    </a:moveTo>
                    <a:cubicBezTo>
                      <a:pt x="4047" y="2258"/>
                      <a:pt x="9522" y="0"/>
                      <a:pt x="15230" y="0"/>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4256" name="Arc 398"/>
              <p:cNvSpPr>
                <a:spLocks/>
              </p:cNvSpPr>
              <p:nvPr/>
            </p:nvSpPr>
            <p:spPr bwMode="hidden">
              <a:xfrm flipH="1">
                <a:off x="3425" y="123"/>
                <a:ext cx="725" cy="903"/>
              </a:xfrm>
              <a:custGeom>
                <a:avLst/>
                <a:gdLst>
                  <a:gd name="T0" fmla="*/ 0 w 31881"/>
                  <a:gd name="T1" fmla="*/ 419 h 21600"/>
                  <a:gd name="T2" fmla="*/ 725 w 31881"/>
                  <a:gd name="T3" fmla="*/ 203 h 21600"/>
                  <a:gd name="T4" fmla="*/ 415 w 31881"/>
                  <a:gd name="T5" fmla="*/ 903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0"/>
                      <a:pt x="18231" y="0"/>
                    </a:cubicBezTo>
                    <a:cubicBezTo>
                      <a:pt x="23204" y="0"/>
                      <a:pt x="28026" y="1716"/>
                      <a:pt x="31881" y="4859"/>
                    </a:cubicBezTo>
                  </a:path>
                  <a:path w="31881" h="21600" stroke="0" extrusionOk="0">
                    <a:moveTo>
                      <a:pt x="-1" y="10015"/>
                    </a:moveTo>
                    <a:cubicBezTo>
                      <a:pt x="3963" y="3778"/>
                      <a:pt x="10840" y="0"/>
                      <a:pt x="18231" y="0"/>
                    </a:cubicBezTo>
                    <a:cubicBezTo>
                      <a:pt x="23204" y="0"/>
                      <a:pt x="28026" y="1716"/>
                      <a:pt x="31881" y="4859"/>
                    </a:cubicBezTo>
                    <a:lnTo>
                      <a:pt x="18231" y="21600"/>
                    </a:lnTo>
                    <a:lnTo>
                      <a:pt x="-1" y="10015"/>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4257" name="Arc 399"/>
              <p:cNvSpPr>
                <a:spLocks/>
              </p:cNvSpPr>
              <p:nvPr/>
            </p:nvSpPr>
            <p:spPr bwMode="hidden">
              <a:xfrm>
                <a:off x="4199" y="502"/>
                <a:ext cx="299" cy="904"/>
              </a:xfrm>
              <a:custGeom>
                <a:avLst/>
                <a:gdLst>
                  <a:gd name="T0" fmla="*/ 0 w 31146"/>
                  <a:gd name="T1" fmla="*/ 189 h 21600"/>
                  <a:gd name="T2" fmla="*/ 299 w 31146"/>
                  <a:gd name="T3" fmla="*/ 400 h 21600"/>
                  <a:gd name="T4" fmla="*/ 127 w 31146"/>
                  <a:gd name="T5" fmla="*/ 904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0"/>
                      <a:pt x="13212" y="0"/>
                    </a:cubicBezTo>
                    <a:cubicBezTo>
                      <a:pt x="20409" y="0"/>
                      <a:pt x="27134" y="3585"/>
                      <a:pt x="31145" y="9561"/>
                    </a:cubicBezTo>
                  </a:path>
                  <a:path w="31146" h="21600" stroke="0" extrusionOk="0">
                    <a:moveTo>
                      <a:pt x="-1" y="4511"/>
                    </a:moveTo>
                    <a:cubicBezTo>
                      <a:pt x="3783" y="1586"/>
                      <a:pt x="8429" y="0"/>
                      <a:pt x="13212" y="0"/>
                    </a:cubicBezTo>
                    <a:cubicBezTo>
                      <a:pt x="20409" y="0"/>
                      <a:pt x="27134" y="3585"/>
                      <a:pt x="31145" y="9561"/>
                    </a:cubicBezTo>
                    <a:lnTo>
                      <a:pt x="13212" y="21600"/>
                    </a:lnTo>
                    <a:lnTo>
                      <a:pt x="-1" y="451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4258" name="Freeform 400"/>
              <p:cNvSpPr>
                <a:spLocks/>
              </p:cNvSpPr>
              <p:nvPr/>
            </p:nvSpPr>
            <p:spPr bwMode="hidden">
              <a:xfrm flipH="1">
                <a:off x="3307" y="982"/>
                <a:ext cx="425" cy="597"/>
              </a:xfrm>
              <a:custGeom>
                <a:avLst/>
                <a:gdLst>
                  <a:gd name="T0" fmla="*/ 0 w 776"/>
                  <a:gd name="T1" fmla="*/ 16 h 2368"/>
                  <a:gd name="T2" fmla="*/ 131 w 776"/>
                  <a:gd name="T3" fmla="*/ 4 h 2368"/>
                  <a:gd name="T4" fmla="*/ 53 w 776"/>
                  <a:gd name="T5" fmla="*/ 40 h 2368"/>
                  <a:gd name="T6" fmla="*/ 184 w 776"/>
                  <a:gd name="T7" fmla="*/ 40 h 2368"/>
                  <a:gd name="T8" fmla="*/ 105 w 776"/>
                  <a:gd name="T9" fmla="*/ 77 h 2368"/>
                  <a:gd name="T10" fmla="*/ 210 w 776"/>
                  <a:gd name="T11" fmla="*/ 89 h 2368"/>
                  <a:gd name="T12" fmla="*/ 158 w 776"/>
                  <a:gd name="T13" fmla="*/ 113 h 2368"/>
                  <a:gd name="T14" fmla="*/ 263 w 776"/>
                  <a:gd name="T15" fmla="*/ 125 h 2368"/>
                  <a:gd name="T16" fmla="*/ 210 w 776"/>
                  <a:gd name="T17" fmla="*/ 149 h 2368"/>
                  <a:gd name="T18" fmla="*/ 289 w 776"/>
                  <a:gd name="T19" fmla="*/ 161 h 2368"/>
                  <a:gd name="T20" fmla="*/ 263 w 776"/>
                  <a:gd name="T21" fmla="*/ 186 h 2368"/>
                  <a:gd name="T22" fmla="*/ 315 w 776"/>
                  <a:gd name="T23" fmla="*/ 210 h 2368"/>
                  <a:gd name="T24" fmla="*/ 315 w 776"/>
                  <a:gd name="T25" fmla="*/ 234 h 2368"/>
                  <a:gd name="T26" fmla="*/ 368 w 776"/>
                  <a:gd name="T27" fmla="*/ 270 h 2368"/>
                  <a:gd name="T28" fmla="*/ 342 w 776"/>
                  <a:gd name="T29" fmla="*/ 307 h 2368"/>
                  <a:gd name="T30" fmla="*/ 394 w 776"/>
                  <a:gd name="T31" fmla="*/ 331 h 2368"/>
                  <a:gd name="T32" fmla="*/ 368 w 776"/>
                  <a:gd name="T33" fmla="*/ 367 h 2368"/>
                  <a:gd name="T34" fmla="*/ 394 w 776"/>
                  <a:gd name="T35" fmla="*/ 403 h 2368"/>
                  <a:gd name="T36" fmla="*/ 368 w 776"/>
                  <a:gd name="T37" fmla="*/ 428 h 2368"/>
                  <a:gd name="T38" fmla="*/ 421 w 776"/>
                  <a:gd name="T39" fmla="*/ 464 h 2368"/>
                  <a:gd name="T40" fmla="*/ 394 w 776"/>
                  <a:gd name="T41" fmla="*/ 500 h 2368"/>
                  <a:gd name="T42" fmla="*/ 421 w 776"/>
                  <a:gd name="T43" fmla="*/ 549 h 2368"/>
                  <a:gd name="T44" fmla="*/ 394 w 776"/>
                  <a:gd name="T45" fmla="*/ 561 h 2368"/>
                  <a:gd name="T46" fmla="*/ 421 w 776"/>
                  <a:gd name="T47" fmla="*/ 59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259" name="Freeform 401"/>
              <p:cNvSpPr>
                <a:spLocks/>
              </p:cNvSpPr>
              <p:nvPr/>
            </p:nvSpPr>
            <p:spPr bwMode="hidden">
              <a:xfrm flipH="1">
                <a:off x="3507" y="350"/>
                <a:ext cx="273" cy="598"/>
              </a:xfrm>
              <a:custGeom>
                <a:avLst/>
                <a:gdLst>
                  <a:gd name="T0" fmla="*/ 0 w 776"/>
                  <a:gd name="T1" fmla="*/ 16 h 2368"/>
                  <a:gd name="T2" fmla="*/ 84 w 776"/>
                  <a:gd name="T3" fmla="*/ 4 h 2368"/>
                  <a:gd name="T4" fmla="*/ 34 w 776"/>
                  <a:gd name="T5" fmla="*/ 40 h 2368"/>
                  <a:gd name="T6" fmla="*/ 118 w 776"/>
                  <a:gd name="T7" fmla="*/ 40 h 2368"/>
                  <a:gd name="T8" fmla="*/ 68 w 776"/>
                  <a:gd name="T9" fmla="*/ 77 h 2368"/>
                  <a:gd name="T10" fmla="*/ 135 w 776"/>
                  <a:gd name="T11" fmla="*/ 89 h 2368"/>
                  <a:gd name="T12" fmla="*/ 101 w 776"/>
                  <a:gd name="T13" fmla="*/ 113 h 2368"/>
                  <a:gd name="T14" fmla="*/ 169 w 776"/>
                  <a:gd name="T15" fmla="*/ 125 h 2368"/>
                  <a:gd name="T16" fmla="*/ 135 w 776"/>
                  <a:gd name="T17" fmla="*/ 150 h 2368"/>
                  <a:gd name="T18" fmla="*/ 186 w 776"/>
                  <a:gd name="T19" fmla="*/ 162 h 2368"/>
                  <a:gd name="T20" fmla="*/ 169 w 776"/>
                  <a:gd name="T21" fmla="*/ 186 h 2368"/>
                  <a:gd name="T22" fmla="*/ 203 w 776"/>
                  <a:gd name="T23" fmla="*/ 210 h 2368"/>
                  <a:gd name="T24" fmla="*/ 203 w 776"/>
                  <a:gd name="T25" fmla="*/ 234 h 2368"/>
                  <a:gd name="T26" fmla="*/ 236 w 776"/>
                  <a:gd name="T27" fmla="*/ 271 h 2368"/>
                  <a:gd name="T28" fmla="*/ 220 w 776"/>
                  <a:gd name="T29" fmla="*/ 307 h 2368"/>
                  <a:gd name="T30" fmla="*/ 253 w 776"/>
                  <a:gd name="T31" fmla="*/ 331 h 2368"/>
                  <a:gd name="T32" fmla="*/ 236 w 776"/>
                  <a:gd name="T33" fmla="*/ 368 h 2368"/>
                  <a:gd name="T34" fmla="*/ 253 w 776"/>
                  <a:gd name="T35" fmla="*/ 404 h 2368"/>
                  <a:gd name="T36" fmla="*/ 236 w 776"/>
                  <a:gd name="T37" fmla="*/ 428 h 2368"/>
                  <a:gd name="T38" fmla="*/ 270 w 776"/>
                  <a:gd name="T39" fmla="*/ 465 h 2368"/>
                  <a:gd name="T40" fmla="*/ 253 w 776"/>
                  <a:gd name="T41" fmla="*/ 501 h 2368"/>
                  <a:gd name="T42" fmla="*/ 270 w 776"/>
                  <a:gd name="T43" fmla="*/ 550 h 2368"/>
                  <a:gd name="T44" fmla="*/ 253 w 776"/>
                  <a:gd name="T45" fmla="*/ 562 h 2368"/>
                  <a:gd name="T46" fmla="*/ 270 w 776"/>
                  <a:gd name="T47" fmla="*/ 59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260" name="Freeform 402"/>
              <p:cNvSpPr>
                <a:spLocks/>
              </p:cNvSpPr>
              <p:nvPr/>
            </p:nvSpPr>
            <p:spPr bwMode="hidden">
              <a:xfrm flipH="1">
                <a:off x="3821" y="172"/>
                <a:ext cx="164" cy="597"/>
              </a:xfrm>
              <a:custGeom>
                <a:avLst/>
                <a:gdLst>
                  <a:gd name="T0" fmla="*/ 0 w 776"/>
                  <a:gd name="T1" fmla="*/ 16 h 2368"/>
                  <a:gd name="T2" fmla="*/ 51 w 776"/>
                  <a:gd name="T3" fmla="*/ 4 h 2368"/>
                  <a:gd name="T4" fmla="*/ 20 w 776"/>
                  <a:gd name="T5" fmla="*/ 40 h 2368"/>
                  <a:gd name="T6" fmla="*/ 71 w 776"/>
                  <a:gd name="T7" fmla="*/ 40 h 2368"/>
                  <a:gd name="T8" fmla="*/ 41 w 776"/>
                  <a:gd name="T9" fmla="*/ 77 h 2368"/>
                  <a:gd name="T10" fmla="*/ 81 w 776"/>
                  <a:gd name="T11" fmla="*/ 89 h 2368"/>
                  <a:gd name="T12" fmla="*/ 61 w 776"/>
                  <a:gd name="T13" fmla="*/ 113 h 2368"/>
                  <a:gd name="T14" fmla="*/ 101 w 776"/>
                  <a:gd name="T15" fmla="*/ 125 h 2368"/>
                  <a:gd name="T16" fmla="*/ 81 w 776"/>
                  <a:gd name="T17" fmla="*/ 149 h 2368"/>
                  <a:gd name="T18" fmla="*/ 112 w 776"/>
                  <a:gd name="T19" fmla="*/ 161 h 2368"/>
                  <a:gd name="T20" fmla="*/ 101 w 776"/>
                  <a:gd name="T21" fmla="*/ 186 h 2368"/>
                  <a:gd name="T22" fmla="*/ 122 w 776"/>
                  <a:gd name="T23" fmla="*/ 210 h 2368"/>
                  <a:gd name="T24" fmla="*/ 122 w 776"/>
                  <a:gd name="T25" fmla="*/ 234 h 2368"/>
                  <a:gd name="T26" fmla="*/ 142 w 776"/>
                  <a:gd name="T27" fmla="*/ 270 h 2368"/>
                  <a:gd name="T28" fmla="*/ 132 w 776"/>
                  <a:gd name="T29" fmla="*/ 307 h 2368"/>
                  <a:gd name="T30" fmla="*/ 152 w 776"/>
                  <a:gd name="T31" fmla="*/ 331 h 2368"/>
                  <a:gd name="T32" fmla="*/ 142 w 776"/>
                  <a:gd name="T33" fmla="*/ 367 h 2368"/>
                  <a:gd name="T34" fmla="*/ 152 w 776"/>
                  <a:gd name="T35" fmla="*/ 403 h 2368"/>
                  <a:gd name="T36" fmla="*/ 142 w 776"/>
                  <a:gd name="T37" fmla="*/ 428 h 2368"/>
                  <a:gd name="T38" fmla="*/ 162 w 776"/>
                  <a:gd name="T39" fmla="*/ 464 h 2368"/>
                  <a:gd name="T40" fmla="*/ 152 w 776"/>
                  <a:gd name="T41" fmla="*/ 500 h 2368"/>
                  <a:gd name="T42" fmla="*/ 162 w 776"/>
                  <a:gd name="T43" fmla="*/ 549 h 2368"/>
                  <a:gd name="T44" fmla="*/ 152 w 776"/>
                  <a:gd name="T45" fmla="*/ 561 h 2368"/>
                  <a:gd name="T46" fmla="*/ 162 w 776"/>
                  <a:gd name="T47" fmla="*/ 59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261" name="Freeform 403"/>
              <p:cNvSpPr>
                <a:spLocks/>
              </p:cNvSpPr>
              <p:nvPr/>
            </p:nvSpPr>
            <p:spPr bwMode="hidden">
              <a:xfrm>
                <a:off x="4841" y="894"/>
                <a:ext cx="395" cy="628"/>
              </a:xfrm>
              <a:custGeom>
                <a:avLst/>
                <a:gdLst>
                  <a:gd name="T0" fmla="*/ 0 w 776"/>
                  <a:gd name="T1" fmla="*/ 17 h 2368"/>
                  <a:gd name="T2" fmla="*/ 122 w 776"/>
                  <a:gd name="T3" fmla="*/ 4 h 2368"/>
                  <a:gd name="T4" fmla="*/ 49 w 776"/>
                  <a:gd name="T5" fmla="*/ 42 h 2368"/>
                  <a:gd name="T6" fmla="*/ 171 w 776"/>
                  <a:gd name="T7" fmla="*/ 42 h 2368"/>
                  <a:gd name="T8" fmla="*/ 98 w 776"/>
                  <a:gd name="T9" fmla="*/ 81 h 2368"/>
                  <a:gd name="T10" fmla="*/ 195 w 776"/>
                  <a:gd name="T11" fmla="*/ 93 h 2368"/>
                  <a:gd name="T12" fmla="*/ 147 w 776"/>
                  <a:gd name="T13" fmla="*/ 119 h 2368"/>
                  <a:gd name="T14" fmla="*/ 244 w 776"/>
                  <a:gd name="T15" fmla="*/ 132 h 2368"/>
                  <a:gd name="T16" fmla="*/ 195 w 776"/>
                  <a:gd name="T17" fmla="*/ 157 h 2368"/>
                  <a:gd name="T18" fmla="*/ 269 w 776"/>
                  <a:gd name="T19" fmla="*/ 170 h 2368"/>
                  <a:gd name="T20" fmla="*/ 244 w 776"/>
                  <a:gd name="T21" fmla="*/ 195 h 2368"/>
                  <a:gd name="T22" fmla="*/ 293 w 776"/>
                  <a:gd name="T23" fmla="*/ 221 h 2368"/>
                  <a:gd name="T24" fmla="*/ 293 w 776"/>
                  <a:gd name="T25" fmla="*/ 246 h 2368"/>
                  <a:gd name="T26" fmla="*/ 342 w 776"/>
                  <a:gd name="T27" fmla="*/ 284 h 2368"/>
                  <a:gd name="T28" fmla="*/ 318 w 776"/>
                  <a:gd name="T29" fmla="*/ 322 h 2368"/>
                  <a:gd name="T30" fmla="*/ 366 w 776"/>
                  <a:gd name="T31" fmla="*/ 348 h 2368"/>
                  <a:gd name="T32" fmla="*/ 342 w 776"/>
                  <a:gd name="T33" fmla="*/ 386 h 2368"/>
                  <a:gd name="T34" fmla="*/ 366 w 776"/>
                  <a:gd name="T35" fmla="*/ 424 h 2368"/>
                  <a:gd name="T36" fmla="*/ 342 w 776"/>
                  <a:gd name="T37" fmla="*/ 450 h 2368"/>
                  <a:gd name="T38" fmla="*/ 391 w 776"/>
                  <a:gd name="T39" fmla="*/ 488 h 2368"/>
                  <a:gd name="T40" fmla="*/ 366 w 776"/>
                  <a:gd name="T41" fmla="*/ 526 h 2368"/>
                  <a:gd name="T42" fmla="*/ 391 w 776"/>
                  <a:gd name="T43" fmla="*/ 577 h 2368"/>
                  <a:gd name="T44" fmla="*/ 366 w 776"/>
                  <a:gd name="T45" fmla="*/ 590 h 2368"/>
                  <a:gd name="T46" fmla="*/ 391 w 776"/>
                  <a:gd name="T47" fmla="*/ 62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262" name="Freeform 404"/>
              <p:cNvSpPr>
                <a:spLocks/>
              </p:cNvSpPr>
              <p:nvPr/>
            </p:nvSpPr>
            <p:spPr bwMode="hidden">
              <a:xfrm>
                <a:off x="4636" y="576"/>
                <a:ext cx="595" cy="419"/>
              </a:xfrm>
              <a:custGeom>
                <a:avLst/>
                <a:gdLst>
                  <a:gd name="T0" fmla="*/ 0 w 776"/>
                  <a:gd name="T1" fmla="*/ 11 h 2368"/>
                  <a:gd name="T2" fmla="*/ 184 w 776"/>
                  <a:gd name="T3" fmla="*/ 3 h 2368"/>
                  <a:gd name="T4" fmla="*/ 74 w 776"/>
                  <a:gd name="T5" fmla="*/ 28 h 2368"/>
                  <a:gd name="T6" fmla="*/ 258 w 776"/>
                  <a:gd name="T7" fmla="*/ 28 h 2368"/>
                  <a:gd name="T8" fmla="*/ 147 w 776"/>
                  <a:gd name="T9" fmla="*/ 54 h 2368"/>
                  <a:gd name="T10" fmla="*/ 294 w 776"/>
                  <a:gd name="T11" fmla="*/ 62 h 2368"/>
                  <a:gd name="T12" fmla="*/ 221 w 776"/>
                  <a:gd name="T13" fmla="*/ 79 h 2368"/>
                  <a:gd name="T14" fmla="*/ 368 w 776"/>
                  <a:gd name="T15" fmla="*/ 88 h 2368"/>
                  <a:gd name="T16" fmla="*/ 294 w 776"/>
                  <a:gd name="T17" fmla="*/ 105 h 2368"/>
                  <a:gd name="T18" fmla="*/ 405 w 776"/>
                  <a:gd name="T19" fmla="*/ 113 h 2368"/>
                  <a:gd name="T20" fmla="*/ 368 w 776"/>
                  <a:gd name="T21" fmla="*/ 130 h 2368"/>
                  <a:gd name="T22" fmla="*/ 442 w 776"/>
                  <a:gd name="T23" fmla="*/ 147 h 2368"/>
                  <a:gd name="T24" fmla="*/ 442 w 776"/>
                  <a:gd name="T25" fmla="*/ 164 h 2368"/>
                  <a:gd name="T26" fmla="*/ 515 w 776"/>
                  <a:gd name="T27" fmla="*/ 190 h 2368"/>
                  <a:gd name="T28" fmla="*/ 478 w 776"/>
                  <a:gd name="T29" fmla="*/ 215 h 2368"/>
                  <a:gd name="T30" fmla="*/ 552 w 776"/>
                  <a:gd name="T31" fmla="*/ 232 h 2368"/>
                  <a:gd name="T32" fmla="*/ 515 w 776"/>
                  <a:gd name="T33" fmla="*/ 258 h 2368"/>
                  <a:gd name="T34" fmla="*/ 552 w 776"/>
                  <a:gd name="T35" fmla="*/ 283 h 2368"/>
                  <a:gd name="T36" fmla="*/ 515 w 776"/>
                  <a:gd name="T37" fmla="*/ 300 h 2368"/>
                  <a:gd name="T38" fmla="*/ 589 w 776"/>
                  <a:gd name="T39" fmla="*/ 326 h 2368"/>
                  <a:gd name="T40" fmla="*/ 552 w 776"/>
                  <a:gd name="T41" fmla="*/ 351 h 2368"/>
                  <a:gd name="T42" fmla="*/ 589 w 776"/>
                  <a:gd name="T43" fmla="*/ 385 h 2368"/>
                  <a:gd name="T44" fmla="*/ 552 w 776"/>
                  <a:gd name="T45" fmla="*/ 394 h 2368"/>
                  <a:gd name="T46" fmla="*/ 589 w 776"/>
                  <a:gd name="T47" fmla="*/ 41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263" name="Freeform 405"/>
              <p:cNvSpPr>
                <a:spLocks/>
              </p:cNvSpPr>
              <p:nvPr/>
            </p:nvSpPr>
            <p:spPr bwMode="hidden">
              <a:xfrm>
                <a:off x="4658" y="132"/>
                <a:ext cx="260" cy="562"/>
              </a:xfrm>
              <a:custGeom>
                <a:avLst/>
                <a:gdLst>
                  <a:gd name="T0" fmla="*/ 0 w 776"/>
                  <a:gd name="T1" fmla="*/ 15 h 2368"/>
                  <a:gd name="T2" fmla="*/ 80 w 776"/>
                  <a:gd name="T3" fmla="*/ 4 h 2368"/>
                  <a:gd name="T4" fmla="*/ 32 w 776"/>
                  <a:gd name="T5" fmla="*/ 38 h 2368"/>
                  <a:gd name="T6" fmla="*/ 113 w 776"/>
                  <a:gd name="T7" fmla="*/ 38 h 2368"/>
                  <a:gd name="T8" fmla="*/ 64 w 776"/>
                  <a:gd name="T9" fmla="*/ 72 h 2368"/>
                  <a:gd name="T10" fmla="*/ 129 w 776"/>
                  <a:gd name="T11" fmla="*/ 84 h 2368"/>
                  <a:gd name="T12" fmla="*/ 96 w 776"/>
                  <a:gd name="T13" fmla="*/ 106 h 2368"/>
                  <a:gd name="T14" fmla="*/ 161 w 776"/>
                  <a:gd name="T15" fmla="*/ 118 h 2368"/>
                  <a:gd name="T16" fmla="*/ 129 w 776"/>
                  <a:gd name="T17" fmla="*/ 141 h 2368"/>
                  <a:gd name="T18" fmla="*/ 177 w 776"/>
                  <a:gd name="T19" fmla="*/ 152 h 2368"/>
                  <a:gd name="T20" fmla="*/ 161 w 776"/>
                  <a:gd name="T21" fmla="*/ 175 h 2368"/>
                  <a:gd name="T22" fmla="*/ 193 w 776"/>
                  <a:gd name="T23" fmla="*/ 197 h 2368"/>
                  <a:gd name="T24" fmla="*/ 193 w 776"/>
                  <a:gd name="T25" fmla="*/ 220 h 2368"/>
                  <a:gd name="T26" fmla="*/ 225 w 776"/>
                  <a:gd name="T27" fmla="*/ 254 h 2368"/>
                  <a:gd name="T28" fmla="*/ 209 w 776"/>
                  <a:gd name="T29" fmla="*/ 289 h 2368"/>
                  <a:gd name="T30" fmla="*/ 241 w 776"/>
                  <a:gd name="T31" fmla="*/ 311 h 2368"/>
                  <a:gd name="T32" fmla="*/ 225 w 776"/>
                  <a:gd name="T33" fmla="*/ 346 h 2368"/>
                  <a:gd name="T34" fmla="*/ 241 w 776"/>
                  <a:gd name="T35" fmla="*/ 380 h 2368"/>
                  <a:gd name="T36" fmla="*/ 225 w 776"/>
                  <a:gd name="T37" fmla="*/ 403 h 2368"/>
                  <a:gd name="T38" fmla="*/ 257 w 776"/>
                  <a:gd name="T39" fmla="*/ 437 h 2368"/>
                  <a:gd name="T40" fmla="*/ 241 w 776"/>
                  <a:gd name="T41" fmla="*/ 471 h 2368"/>
                  <a:gd name="T42" fmla="*/ 257 w 776"/>
                  <a:gd name="T43" fmla="*/ 516 h 2368"/>
                  <a:gd name="T44" fmla="*/ 241 w 776"/>
                  <a:gd name="T45" fmla="*/ 528 h 2368"/>
                  <a:gd name="T46" fmla="*/ 257 w 776"/>
                  <a:gd name="T47" fmla="*/ 562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264" name="Freeform 406"/>
              <p:cNvSpPr>
                <a:spLocks/>
              </p:cNvSpPr>
              <p:nvPr/>
            </p:nvSpPr>
            <p:spPr bwMode="hidden">
              <a:xfrm rot="-1346631">
                <a:off x="4401" y="599"/>
                <a:ext cx="174" cy="329"/>
              </a:xfrm>
              <a:custGeom>
                <a:avLst/>
                <a:gdLst>
                  <a:gd name="T0" fmla="*/ 0 w 776"/>
                  <a:gd name="T1" fmla="*/ 9 h 2368"/>
                  <a:gd name="T2" fmla="*/ 54 w 776"/>
                  <a:gd name="T3" fmla="*/ 2 h 2368"/>
                  <a:gd name="T4" fmla="*/ 22 w 776"/>
                  <a:gd name="T5" fmla="*/ 22 h 2368"/>
                  <a:gd name="T6" fmla="*/ 75 w 776"/>
                  <a:gd name="T7" fmla="*/ 22 h 2368"/>
                  <a:gd name="T8" fmla="*/ 43 w 776"/>
                  <a:gd name="T9" fmla="*/ 42 h 2368"/>
                  <a:gd name="T10" fmla="*/ 86 w 776"/>
                  <a:gd name="T11" fmla="*/ 49 h 2368"/>
                  <a:gd name="T12" fmla="*/ 65 w 776"/>
                  <a:gd name="T13" fmla="*/ 62 h 2368"/>
                  <a:gd name="T14" fmla="*/ 108 w 776"/>
                  <a:gd name="T15" fmla="*/ 69 h 2368"/>
                  <a:gd name="T16" fmla="*/ 86 w 776"/>
                  <a:gd name="T17" fmla="*/ 82 h 2368"/>
                  <a:gd name="T18" fmla="*/ 118 w 776"/>
                  <a:gd name="T19" fmla="*/ 89 h 2368"/>
                  <a:gd name="T20" fmla="*/ 108 w 776"/>
                  <a:gd name="T21" fmla="*/ 102 h 2368"/>
                  <a:gd name="T22" fmla="*/ 129 w 776"/>
                  <a:gd name="T23" fmla="*/ 116 h 2368"/>
                  <a:gd name="T24" fmla="*/ 129 w 776"/>
                  <a:gd name="T25" fmla="*/ 129 h 2368"/>
                  <a:gd name="T26" fmla="*/ 151 w 776"/>
                  <a:gd name="T27" fmla="*/ 149 h 2368"/>
                  <a:gd name="T28" fmla="*/ 140 w 776"/>
                  <a:gd name="T29" fmla="*/ 169 h 2368"/>
                  <a:gd name="T30" fmla="*/ 161 w 776"/>
                  <a:gd name="T31" fmla="*/ 182 h 2368"/>
                  <a:gd name="T32" fmla="*/ 151 w 776"/>
                  <a:gd name="T33" fmla="*/ 202 h 2368"/>
                  <a:gd name="T34" fmla="*/ 161 w 776"/>
                  <a:gd name="T35" fmla="*/ 222 h 2368"/>
                  <a:gd name="T36" fmla="*/ 151 w 776"/>
                  <a:gd name="T37" fmla="*/ 236 h 2368"/>
                  <a:gd name="T38" fmla="*/ 172 w 776"/>
                  <a:gd name="T39" fmla="*/ 256 h 2368"/>
                  <a:gd name="T40" fmla="*/ 161 w 776"/>
                  <a:gd name="T41" fmla="*/ 276 h 2368"/>
                  <a:gd name="T42" fmla="*/ 172 w 776"/>
                  <a:gd name="T43" fmla="*/ 302 h 2368"/>
                  <a:gd name="T44" fmla="*/ 161 w 776"/>
                  <a:gd name="T45" fmla="*/ 309 h 2368"/>
                  <a:gd name="T46" fmla="*/ 172 w 776"/>
                  <a:gd name="T47" fmla="*/ 32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265" name="Freeform 407"/>
              <p:cNvSpPr>
                <a:spLocks/>
              </p:cNvSpPr>
              <p:nvPr/>
            </p:nvSpPr>
            <p:spPr bwMode="hidden">
              <a:xfrm rot="1346631" flipH="1">
                <a:off x="3783" y="590"/>
                <a:ext cx="173" cy="329"/>
              </a:xfrm>
              <a:custGeom>
                <a:avLst/>
                <a:gdLst>
                  <a:gd name="T0" fmla="*/ 0 w 776"/>
                  <a:gd name="T1" fmla="*/ 9 h 2368"/>
                  <a:gd name="T2" fmla="*/ 54 w 776"/>
                  <a:gd name="T3" fmla="*/ 2 h 2368"/>
                  <a:gd name="T4" fmla="*/ 21 w 776"/>
                  <a:gd name="T5" fmla="*/ 22 h 2368"/>
                  <a:gd name="T6" fmla="*/ 75 w 776"/>
                  <a:gd name="T7" fmla="*/ 22 h 2368"/>
                  <a:gd name="T8" fmla="*/ 43 w 776"/>
                  <a:gd name="T9" fmla="*/ 42 h 2368"/>
                  <a:gd name="T10" fmla="*/ 86 w 776"/>
                  <a:gd name="T11" fmla="*/ 49 h 2368"/>
                  <a:gd name="T12" fmla="*/ 64 w 776"/>
                  <a:gd name="T13" fmla="*/ 62 h 2368"/>
                  <a:gd name="T14" fmla="*/ 107 w 776"/>
                  <a:gd name="T15" fmla="*/ 69 h 2368"/>
                  <a:gd name="T16" fmla="*/ 86 w 776"/>
                  <a:gd name="T17" fmla="*/ 82 h 2368"/>
                  <a:gd name="T18" fmla="*/ 118 w 776"/>
                  <a:gd name="T19" fmla="*/ 89 h 2368"/>
                  <a:gd name="T20" fmla="*/ 107 w 776"/>
                  <a:gd name="T21" fmla="*/ 102 h 2368"/>
                  <a:gd name="T22" fmla="*/ 128 w 776"/>
                  <a:gd name="T23" fmla="*/ 116 h 2368"/>
                  <a:gd name="T24" fmla="*/ 128 w 776"/>
                  <a:gd name="T25" fmla="*/ 129 h 2368"/>
                  <a:gd name="T26" fmla="*/ 150 w 776"/>
                  <a:gd name="T27" fmla="*/ 149 h 2368"/>
                  <a:gd name="T28" fmla="*/ 139 w 776"/>
                  <a:gd name="T29" fmla="*/ 169 h 2368"/>
                  <a:gd name="T30" fmla="*/ 161 w 776"/>
                  <a:gd name="T31" fmla="*/ 182 h 2368"/>
                  <a:gd name="T32" fmla="*/ 150 w 776"/>
                  <a:gd name="T33" fmla="*/ 202 h 2368"/>
                  <a:gd name="T34" fmla="*/ 161 w 776"/>
                  <a:gd name="T35" fmla="*/ 222 h 2368"/>
                  <a:gd name="T36" fmla="*/ 150 w 776"/>
                  <a:gd name="T37" fmla="*/ 236 h 2368"/>
                  <a:gd name="T38" fmla="*/ 171 w 776"/>
                  <a:gd name="T39" fmla="*/ 256 h 2368"/>
                  <a:gd name="T40" fmla="*/ 161 w 776"/>
                  <a:gd name="T41" fmla="*/ 276 h 2368"/>
                  <a:gd name="T42" fmla="*/ 171 w 776"/>
                  <a:gd name="T43" fmla="*/ 302 h 2368"/>
                  <a:gd name="T44" fmla="*/ 161 w 776"/>
                  <a:gd name="T45" fmla="*/ 309 h 2368"/>
                  <a:gd name="T46" fmla="*/ 171 w 776"/>
                  <a:gd name="T47" fmla="*/ 32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grpSp>
        <p:nvGrpSpPr>
          <p:cNvPr id="50584" name="Group 408"/>
          <p:cNvGrpSpPr>
            <a:grpSpLocks/>
          </p:cNvGrpSpPr>
          <p:nvPr/>
        </p:nvGrpSpPr>
        <p:grpSpPr bwMode="auto">
          <a:xfrm>
            <a:off x="8915400" y="5410200"/>
            <a:ext cx="1447800" cy="1371600"/>
            <a:chOff x="3115" y="0"/>
            <a:chExt cx="2170" cy="2486"/>
          </a:xfrm>
        </p:grpSpPr>
        <p:grpSp>
          <p:nvGrpSpPr>
            <p:cNvPr id="4104" name="Group 409"/>
            <p:cNvGrpSpPr>
              <a:grpSpLocks/>
            </p:cNvGrpSpPr>
            <p:nvPr/>
          </p:nvGrpSpPr>
          <p:grpSpPr bwMode="auto">
            <a:xfrm>
              <a:off x="4080" y="1910"/>
              <a:ext cx="768" cy="576"/>
              <a:chOff x="0" y="0"/>
              <a:chExt cx="768" cy="576"/>
            </a:xfrm>
          </p:grpSpPr>
          <p:sp>
            <p:nvSpPr>
              <p:cNvPr id="4236" name="Oval 410"/>
              <p:cNvSpPr>
                <a:spLocks noChangeArrowheads="1"/>
              </p:cNvSpPr>
              <p:nvPr/>
            </p:nvSpPr>
            <p:spPr bwMode="hidden">
              <a:xfrm>
                <a:off x="0" y="0"/>
                <a:ext cx="768" cy="576"/>
              </a:xfrm>
              <a:prstGeom prst="ellipse">
                <a:avLst/>
              </a:prstGeom>
              <a:gradFill rotWithShape="1">
                <a:gsLst>
                  <a:gs pos="0">
                    <a:srgbClr val="760076"/>
                  </a:gs>
                  <a:gs pos="100000">
                    <a:srgbClr val="FF00FF"/>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sp>
            <p:nvSpPr>
              <p:cNvPr id="4237" name="Oval 411"/>
              <p:cNvSpPr>
                <a:spLocks noChangeArrowheads="1"/>
              </p:cNvSpPr>
              <p:nvPr/>
            </p:nvSpPr>
            <p:spPr bwMode="hidden">
              <a:xfrm>
                <a:off x="276" y="252"/>
                <a:ext cx="185" cy="108"/>
              </a:xfrm>
              <a:prstGeom prst="ellipse">
                <a:avLst/>
              </a:prstGeom>
              <a:gradFill rotWithShape="0">
                <a:gsLst>
                  <a:gs pos="0">
                    <a:srgbClr val="BBE0E3"/>
                  </a:gs>
                  <a:gs pos="100000">
                    <a:srgbClr val="808080"/>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grpSp>
        <p:grpSp>
          <p:nvGrpSpPr>
            <p:cNvPr id="4105" name="Group 412"/>
            <p:cNvGrpSpPr>
              <a:grpSpLocks/>
            </p:cNvGrpSpPr>
            <p:nvPr/>
          </p:nvGrpSpPr>
          <p:grpSpPr bwMode="auto">
            <a:xfrm>
              <a:off x="4257" y="1103"/>
              <a:ext cx="768" cy="576"/>
              <a:chOff x="0" y="0"/>
              <a:chExt cx="768" cy="576"/>
            </a:xfrm>
          </p:grpSpPr>
          <p:sp>
            <p:nvSpPr>
              <p:cNvPr id="4234" name="Oval 413"/>
              <p:cNvSpPr>
                <a:spLocks noChangeArrowheads="1"/>
              </p:cNvSpPr>
              <p:nvPr/>
            </p:nvSpPr>
            <p:spPr bwMode="hidden">
              <a:xfrm>
                <a:off x="0" y="0"/>
                <a:ext cx="768" cy="576"/>
              </a:xfrm>
              <a:prstGeom prst="ellipse">
                <a:avLst/>
              </a:prstGeom>
              <a:gradFill rotWithShape="0">
                <a:gsLst>
                  <a:gs pos="0">
                    <a:srgbClr val="FFFFFF"/>
                  </a:gs>
                  <a:gs pos="100000">
                    <a:srgbClr val="00FF00"/>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sp>
            <p:nvSpPr>
              <p:cNvPr id="4235" name="Oval 414"/>
              <p:cNvSpPr>
                <a:spLocks noChangeArrowheads="1"/>
              </p:cNvSpPr>
              <p:nvPr/>
            </p:nvSpPr>
            <p:spPr bwMode="hidden">
              <a:xfrm>
                <a:off x="276" y="252"/>
                <a:ext cx="185" cy="108"/>
              </a:xfrm>
              <a:prstGeom prst="ellipse">
                <a:avLst/>
              </a:prstGeom>
              <a:gradFill rotWithShape="0">
                <a:gsLst>
                  <a:gs pos="0">
                    <a:srgbClr val="BBE0E3"/>
                  </a:gs>
                  <a:gs pos="100000">
                    <a:srgbClr val="808080"/>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grpSp>
        <p:grpSp>
          <p:nvGrpSpPr>
            <p:cNvPr id="4106" name="Group 415"/>
            <p:cNvGrpSpPr>
              <a:grpSpLocks/>
            </p:cNvGrpSpPr>
            <p:nvPr/>
          </p:nvGrpSpPr>
          <p:grpSpPr bwMode="auto">
            <a:xfrm>
              <a:off x="3134" y="0"/>
              <a:ext cx="768" cy="576"/>
              <a:chOff x="0" y="0"/>
              <a:chExt cx="768" cy="576"/>
            </a:xfrm>
          </p:grpSpPr>
          <p:sp>
            <p:nvSpPr>
              <p:cNvPr id="4232" name="Oval 416"/>
              <p:cNvSpPr>
                <a:spLocks noChangeArrowheads="1"/>
              </p:cNvSpPr>
              <p:nvPr/>
            </p:nvSpPr>
            <p:spPr bwMode="hidden">
              <a:xfrm>
                <a:off x="0" y="0"/>
                <a:ext cx="768" cy="576"/>
              </a:xfrm>
              <a:prstGeom prst="ellipse">
                <a:avLst/>
              </a:prstGeom>
              <a:gradFill rotWithShape="0">
                <a:gsLst>
                  <a:gs pos="0">
                    <a:srgbClr val="FFFFFF"/>
                  </a:gs>
                  <a:gs pos="100000">
                    <a:srgbClr val="0000FF"/>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sp>
            <p:nvSpPr>
              <p:cNvPr id="4233" name="Oval 417"/>
              <p:cNvSpPr>
                <a:spLocks noChangeArrowheads="1"/>
              </p:cNvSpPr>
              <p:nvPr/>
            </p:nvSpPr>
            <p:spPr bwMode="hidden">
              <a:xfrm>
                <a:off x="276" y="252"/>
                <a:ext cx="185" cy="108"/>
              </a:xfrm>
              <a:prstGeom prst="ellipse">
                <a:avLst/>
              </a:prstGeom>
              <a:gradFill rotWithShape="0">
                <a:gsLst>
                  <a:gs pos="0">
                    <a:srgbClr val="BBE0E3"/>
                  </a:gs>
                  <a:gs pos="100000">
                    <a:srgbClr val="808080"/>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grpSp>
        <p:grpSp>
          <p:nvGrpSpPr>
            <p:cNvPr id="4107" name="Group 418"/>
            <p:cNvGrpSpPr>
              <a:grpSpLocks/>
            </p:cNvGrpSpPr>
            <p:nvPr/>
          </p:nvGrpSpPr>
          <p:grpSpPr bwMode="auto">
            <a:xfrm>
              <a:off x="3115" y="0"/>
              <a:ext cx="2170" cy="1702"/>
              <a:chOff x="3115" y="0"/>
              <a:chExt cx="2170" cy="1702"/>
            </a:xfrm>
          </p:grpSpPr>
          <p:grpSp>
            <p:nvGrpSpPr>
              <p:cNvPr id="4108" name="Group 419"/>
              <p:cNvGrpSpPr>
                <a:grpSpLocks/>
              </p:cNvGrpSpPr>
              <p:nvPr/>
            </p:nvGrpSpPr>
            <p:grpSpPr bwMode="auto">
              <a:xfrm>
                <a:off x="3640" y="308"/>
                <a:ext cx="1145" cy="844"/>
                <a:chOff x="1265" y="814"/>
                <a:chExt cx="2919" cy="2151"/>
              </a:xfrm>
            </p:grpSpPr>
            <p:sp>
              <p:nvSpPr>
                <p:cNvPr id="4230" name="Oval 420"/>
                <p:cNvSpPr>
                  <a:spLocks noChangeArrowheads="1"/>
                </p:cNvSpPr>
                <p:nvPr/>
              </p:nvSpPr>
              <p:spPr bwMode="hidden">
                <a:xfrm>
                  <a:off x="1265" y="814"/>
                  <a:ext cx="2919" cy="2151"/>
                </a:xfrm>
                <a:prstGeom prst="ellipse">
                  <a:avLst/>
                </a:prstGeom>
                <a:gradFill rotWithShape="0">
                  <a:gsLst>
                    <a:gs pos="0">
                      <a:srgbClr val="808080"/>
                    </a:gs>
                    <a:gs pos="100000">
                      <a:srgbClr val="FFFFFF"/>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sp>
              <p:nvSpPr>
                <p:cNvPr id="4231" name="Oval 421"/>
                <p:cNvSpPr>
                  <a:spLocks noChangeArrowheads="1"/>
                </p:cNvSpPr>
                <p:nvPr/>
              </p:nvSpPr>
              <p:spPr bwMode="hidden">
                <a:xfrm>
                  <a:off x="2380" y="1601"/>
                  <a:ext cx="579" cy="406"/>
                </a:xfrm>
                <a:prstGeom prst="ellipse">
                  <a:avLst/>
                </a:prstGeom>
                <a:gradFill rotWithShape="0">
                  <a:gsLst>
                    <a:gs pos="0">
                      <a:srgbClr val="333399"/>
                    </a:gs>
                    <a:gs pos="100000">
                      <a:srgbClr val="808080"/>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grpSp>
          <p:grpSp>
            <p:nvGrpSpPr>
              <p:cNvPr id="4109" name="Group 422"/>
              <p:cNvGrpSpPr>
                <a:grpSpLocks/>
              </p:cNvGrpSpPr>
              <p:nvPr/>
            </p:nvGrpSpPr>
            <p:grpSpPr bwMode="auto">
              <a:xfrm>
                <a:off x="3115" y="0"/>
                <a:ext cx="2145" cy="1702"/>
                <a:chOff x="3115" y="0"/>
                <a:chExt cx="2145" cy="1702"/>
              </a:xfrm>
            </p:grpSpPr>
            <p:grpSp>
              <p:nvGrpSpPr>
                <p:cNvPr id="4132" name="Group 423"/>
                <p:cNvGrpSpPr>
                  <a:grpSpLocks/>
                </p:cNvGrpSpPr>
                <p:nvPr/>
              </p:nvGrpSpPr>
              <p:grpSpPr bwMode="auto">
                <a:xfrm>
                  <a:off x="4505" y="589"/>
                  <a:ext cx="493" cy="912"/>
                  <a:chOff x="3471" y="1530"/>
                  <a:chExt cx="1258" cy="2327"/>
                </a:xfrm>
              </p:grpSpPr>
              <p:sp>
                <p:nvSpPr>
                  <p:cNvPr id="4228" name="Freeform 424"/>
                  <p:cNvSpPr>
                    <a:spLocks/>
                  </p:cNvSpPr>
                  <p:nvPr/>
                </p:nvSpPr>
                <p:spPr bwMode="hidden">
                  <a:xfrm rot="2711884">
                    <a:off x="2765" y="2236"/>
                    <a:ext cx="1724" cy="312"/>
                  </a:xfrm>
                  <a:custGeom>
                    <a:avLst/>
                    <a:gdLst>
                      <a:gd name="T0" fmla="*/ 0 w 2736"/>
                      <a:gd name="T1" fmla="*/ 312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229" name="Freeform 425"/>
                  <p:cNvSpPr>
                    <a:spLocks/>
                  </p:cNvSpPr>
                  <p:nvPr/>
                </p:nvSpPr>
                <p:spPr bwMode="hidden">
                  <a:xfrm rot="2711884">
                    <a:off x="4021" y="3150"/>
                    <a:ext cx="925" cy="490"/>
                  </a:xfrm>
                  <a:custGeom>
                    <a:avLst/>
                    <a:gdLst>
                      <a:gd name="T0" fmla="*/ 3 w 1769"/>
                      <a:gd name="T1" fmla="*/ 5 h 791"/>
                      <a:gd name="T2" fmla="*/ 254 w 1769"/>
                      <a:gd name="T3" fmla="*/ 35 h 791"/>
                      <a:gd name="T4" fmla="*/ 605 w 1769"/>
                      <a:gd name="T5" fmla="*/ 124 h 791"/>
                      <a:gd name="T6" fmla="*/ 842 w 1769"/>
                      <a:gd name="T7" fmla="*/ 268 h 791"/>
                      <a:gd name="T8" fmla="*/ 918 w 1769"/>
                      <a:gd name="T9" fmla="*/ 377 h 791"/>
                      <a:gd name="T10" fmla="*/ 883 w 1769"/>
                      <a:gd name="T11" fmla="*/ 488 h 791"/>
                      <a:gd name="T12" fmla="*/ 831 w 1769"/>
                      <a:gd name="T13" fmla="*/ 392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133" name="Group 426"/>
                <p:cNvGrpSpPr>
                  <a:grpSpLocks/>
                </p:cNvGrpSpPr>
                <p:nvPr/>
              </p:nvGrpSpPr>
              <p:grpSpPr bwMode="auto">
                <a:xfrm>
                  <a:off x="4267" y="781"/>
                  <a:ext cx="966" cy="522"/>
                  <a:chOff x="2864" y="2019"/>
                  <a:chExt cx="2463" cy="1332"/>
                </a:xfrm>
              </p:grpSpPr>
              <p:sp>
                <p:nvSpPr>
                  <p:cNvPr id="4226" name="Freeform 427"/>
                  <p:cNvSpPr>
                    <a:spLocks/>
                  </p:cNvSpPr>
                  <p:nvPr/>
                </p:nvSpPr>
                <p:spPr bwMode="hidden">
                  <a:xfrm rot="2104081">
                    <a:off x="2864" y="2019"/>
                    <a:ext cx="1814" cy="347"/>
                  </a:xfrm>
                  <a:custGeom>
                    <a:avLst/>
                    <a:gdLst>
                      <a:gd name="T0" fmla="*/ 0 w 2736"/>
                      <a:gd name="T1" fmla="*/ 347 h 504"/>
                      <a:gd name="T2" fmla="*/ 573 w 2736"/>
                      <a:gd name="T3" fmla="*/ 116 h 504"/>
                      <a:gd name="T4" fmla="*/ 1178 w 2736"/>
                      <a:gd name="T5" fmla="*/ 17 h 504"/>
                      <a:gd name="T6" fmla="*/ 1814 w 2736"/>
                      <a:gd name="T7" fmla="*/ 17 h 504"/>
                      <a:gd name="T8" fmla="*/ 1803 w 2736"/>
                      <a:gd name="T9" fmla="*/ 71 h 504"/>
                      <a:gd name="T10" fmla="*/ 1170 w 2736"/>
                      <a:gd name="T11" fmla="*/ 71 h 504"/>
                      <a:gd name="T12" fmla="*/ 434 w 2736"/>
                      <a:gd name="T13" fmla="*/ 201 h 504"/>
                      <a:gd name="T14" fmla="*/ 0 w 2736"/>
                      <a:gd name="T15" fmla="*/ 3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227" name="Freeform 428"/>
                  <p:cNvSpPr>
                    <a:spLocks/>
                  </p:cNvSpPr>
                  <p:nvPr/>
                </p:nvSpPr>
                <p:spPr bwMode="hidden">
                  <a:xfrm rot="2104081">
                    <a:off x="4353" y="2806"/>
                    <a:ext cx="974" cy="545"/>
                  </a:xfrm>
                  <a:custGeom>
                    <a:avLst/>
                    <a:gdLst>
                      <a:gd name="T0" fmla="*/ 3 w 1769"/>
                      <a:gd name="T1" fmla="*/ 6 h 791"/>
                      <a:gd name="T2" fmla="*/ 267 w 1769"/>
                      <a:gd name="T3" fmla="*/ 39 h 791"/>
                      <a:gd name="T4" fmla="*/ 637 w 1769"/>
                      <a:gd name="T5" fmla="*/ 138 h 791"/>
                      <a:gd name="T6" fmla="*/ 887 w 1769"/>
                      <a:gd name="T7" fmla="*/ 298 h 791"/>
                      <a:gd name="T8" fmla="*/ 967 w 1769"/>
                      <a:gd name="T9" fmla="*/ 420 h 791"/>
                      <a:gd name="T10" fmla="*/ 930 w 1769"/>
                      <a:gd name="T11" fmla="*/ 542 h 791"/>
                      <a:gd name="T12" fmla="*/ 875 w 1769"/>
                      <a:gd name="T13" fmla="*/ 435 h 791"/>
                      <a:gd name="T14" fmla="*/ 765 w 1769"/>
                      <a:gd name="T15" fmla="*/ 313 h 791"/>
                      <a:gd name="T16" fmla="*/ 611 w 1769"/>
                      <a:gd name="T17" fmla="*/ 204 h 791"/>
                      <a:gd name="T18" fmla="*/ 320 w 1769"/>
                      <a:gd name="T19" fmla="*/ 105 h 791"/>
                      <a:gd name="T20" fmla="*/ 0 w 1769"/>
                      <a:gd name="T21" fmla="*/ 52 h 791"/>
                      <a:gd name="T22" fmla="*/ 3 w 1769"/>
                      <a:gd name="T23" fmla="*/ 6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134" name="Group 429"/>
                <p:cNvGrpSpPr>
                  <a:grpSpLocks/>
                </p:cNvGrpSpPr>
                <p:nvPr/>
              </p:nvGrpSpPr>
              <p:grpSpPr bwMode="auto">
                <a:xfrm>
                  <a:off x="4280" y="707"/>
                  <a:ext cx="971" cy="417"/>
                  <a:chOff x="2897" y="1832"/>
                  <a:chExt cx="2477" cy="1064"/>
                </a:xfrm>
              </p:grpSpPr>
              <p:sp>
                <p:nvSpPr>
                  <p:cNvPr id="4224" name="Freeform 430"/>
                  <p:cNvSpPr>
                    <a:spLocks/>
                  </p:cNvSpPr>
                  <p:nvPr/>
                </p:nvSpPr>
                <p:spPr bwMode="hidden">
                  <a:xfrm rot="1582915">
                    <a:off x="2897" y="1832"/>
                    <a:ext cx="1736" cy="304"/>
                  </a:xfrm>
                  <a:custGeom>
                    <a:avLst/>
                    <a:gdLst>
                      <a:gd name="T0" fmla="*/ 0 w 2736"/>
                      <a:gd name="T1" fmla="*/ 304 h 504"/>
                      <a:gd name="T2" fmla="*/ 548 w 2736"/>
                      <a:gd name="T3" fmla="*/ 101 h 504"/>
                      <a:gd name="T4" fmla="*/ 1127 w 2736"/>
                      <a:gd name="T5" fmla="*/ 14 h 504"/>
                      <a:gd name="T6" fmla="*/ 1736 w 2736"/>
                      <a:gd name="T7" fmla="*/ 14 h 504"/>
                      <a:gd name="T8" fmla="*/ 1726 w 2736"/>
                      <a:gd name="T9" fmla="*/ 62 h 504"/>
                      <a:gd name="T10" fmla="*/ 1119 w 2736"/>
                      <a:gd name="T11" fmla="*/ 62 h 504"/>
                      <a:gd name="T12" fmla="*/ 415 w 2736"/>
                      <a:gd name="T13" fmla="*/ 176 h 504"/>
                      <a:gd name="T14" fmla="*/ 0 w 2736"/>
                      <a:gd name="T15" fmla="*/ 3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225" name="Freeform 431"/>
                  <p:cNvSpPr>
                    <a:spLocks/>
                  </p:cNvSpPr>
                  <p:nvPr/>
                </p:nvSpPr>
                <p:spPr bwMode="hidden">
                  <a:xfrm rot="1582915">
                    <a:off x="4442" y="2420"/>
                    <a:ext cx="932" cy="476"/>
                  </a:xfrm>
                  <a:custGeom>
                    <a:avLst/>
                    <a:gdLst>
                      <a:gd name="T0" fmla="*/ 3 w 1769"/>
                      <a:gd name="T1" fmla="*/ 5 h 791"/>
                      <a:gd name="T2" fmla="*/ 256 w 1769"/>
                      <a:gd name="T3" fmla="*/ 34 h 791"/>
                      <a:gd name="T4" fmla="*/ 610 w 1769"/>
                      <a:gd name="T5" fmla="*/ 120 h 791"/>
                      <a:gd name="T6" fmla="*/ 849 w 1769"/>
                      <a:gd name="T7" fmla="*/ 260 h 791"/>
                      <a:gd name="T8" fmla="*/ 925 w 1769"/>
                      <a:gd name="T9" fmla="*/ 366 h 791"/>
                      <a:gd name="T10" fmla="*/ 890 w 1769"/>
                      <a:gd name="T11" fmla="*/ 474 h 791"/>
                      <a:gd name="T12" fmla="*/ 837 w 1769"/>
                      <a:gd name="T13" fmla="*/ 380 h 791"/>
                      <a:gd name="T14" fmla="*/ 732 w 1769"/>
                      <a:gd name="T15" fmla="*/ 273 h 791"/>
                      <a:gd name="T16" fmla="*/ 584 w 1769"/>
                      <a:gd name="T17" fmla="*/ 178 h 791"/>
                      <a:gd name="T18" fmla="*/ 306 w 1769"/>
                      <a:gd name="T19" fmla="*/ 91 h 791"/>
                      <a:gd name="T20" fmla="*/ 0 w 1769"/>
                      <a:gd name="T21" fmla="*/ 46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135" name="Group 432"/>
                <p:cNvGrpSpPr>
                  <a:grpSpLocks/>
                </p:cNvGrpSpPr>
                <p:nvPr/>
              </p:nvGrpSpPr>
              <p:grpSpPr bwMode="auto">
                <a:xfrm>
                  <a:off x="4291" y="630"/>
                  <a:ext cx="969" cy="364"/>
                  <a:chOff x="2924" y="1636"/>
                  <a:chExt cx="2472" cy="927"/>
                </a:xfrm>
              </p:grpSpPr>
              <p:sp>
                <p:nvSpPr>
                  <p:cNvPr id="4222" name="Freeform 433"/>
                  <p:cNvSpPr>
                    <a:spLocks/>
                  </p:cNvSpPr>
                  <p:nvPr/>
                </p:nvSpPr>
                <p:spPr bwMode="hidden">
                  <a:xfrm rot="1080363">
                    <a:off x="2924" y="1636"/>
                    <a:ext cx="1677" cy="335"/>
                  </a:xfrm>
                  <a:custGeom>
                    <a:avLst/>
                    <a:gdLst>
                      <a:gd name="T0" fmla="*/ 0 w 2736"/>
                      <a:gd name="T1" fmla="*/ 335 h 504"/>
                      <a:gd name="T2" fmla="*/ 530 w 2736"/>
                      <a:gd name="T3" fmla="*/ 112 h 504"/>
                      <a:gd name="T4" fmla="*/ 1089 w 2736"/>
                      <a:gd name="T5" fmla="*/ 16 h 504"/>
                      <a:gd name="T6" fmla="*/ 1677 w 2736"/>
                      <a:gd name="T7" fmla="*/ 16 h 504"/>
                      <a:gd name="T8" fmla="*/ 1667 w 2736"/>
                      <a:gd name="T9" fmla="*/ 68 h 504"/>
                      <a:gd name="T10" fmla="*/ 1081 w 2736"/>
                      <a:gd name="T11" fmla="*/ 68 h 504"/>
                      <a:gd name="T12" fmla="*/ 401 w 2736"/>
                      <a:gd name="T13" fmla="*/ 194 h 504"/>
                      <a:gd name="T14" fmla="*/ 0 w 2736"/>
                      <a:gd name="T15" fmla="*/ 33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223" name="Freeform 434"/>
                  <p:cNvSpPr>
                    <a:spLocks/>
                  </p:cNvSpPr>
                  <p:nvPr/>
                </p:nvSpPr>
                <p:spPr bwMode="hidden">
                  <a:xfrm rot="1080363">
                    <a:off x="4495" y="2037"/>
                    <a:ext cx="901" cy="526"/>
                  </a:xfrm>
                  <a:custGeom>
                    <a:avLst/>
                    <a:gdLst>
                      <a:gd name="T0" fmla="*/ 3 w 1769"/>
                      <a:gd name="T1" fmla="*/ 5 h 791"/>
                      <a:gd name="T2" fmla="*/ 247 w 1769"/>
                      <a:gd name="T3" fmla="*/ 37 h 791"/>
                      <a:gd name="T4" fmla="*/ 589 w 1769"/>
                      <a:gd name="T5" fmla="*/ 133 h 791"/>
                      <a:gd name="T6" fmla="*/ 821 w 1769"/>
                      <a:gd name="T7" fmla="*/ 287 h 791"/>
                      <a:gd name="T8" fmla="*/ 894 w 1769"/>
                      <a:gd name="T9" fmla="*/ 405 h 791"/>
                      <a:gd name="T10" fmla="*/ 860 w 1769"/>
                      <a:gd name="T11" fmla="*/ 523 h 791"/>
                      <a:gd name="T12" fmla="*/ 809 w 1769"/>
                      <a:gd name="T13" fmla="*/ 420 h 791"/>
                      <a:gd name="T14" fmla="*/ 707 w 1769"/>
                      <a:gd name="T15" fmla="*/ 302 h 791"/>
                      <a:gd name="T16" fmla="*/ 565 w 1769"/>
                      <a:gd name="T17" fmla="*/ 197 h 791"/>
                      <a:gd name="T18" fmla="*/ 296 w 1769"/>
                      <a:gd name="T19" fmla="*/ 101 h 791"/>
                      <a:gd name="T20" fmla="*/ 0 w 1769"/>
                      <a:gd name="T21" fmla="*/ 51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136" name="Group 435"/>
                <p:cNvGrpSpPr>
                  <a:grpSpLocks/>
                </p:cNvGrpSpPr>
                <p:nvPr/>
              </p:nvGrpSpPr>
              <p:grpSpPr bwMode="auto">
                <a:xfrm>
                  <a:off x="4304" y="543"/>
                  <a:ext cx="918" cy="258"/>
                  <a:chOff x="2958" y="1414"/>
                  <a:chExt cx="2342" cy="657"/>
                </a:xfrm>
              </p:grpSpPr>
              <p:sp>
                <p:nvSpPr>
                  <p:cNvPr id="4220" name="Freeform 436"/>
                  <p:cNvSpPr>
                    <a:spLocks/>
                  </p:cNvSpPr>
                  <p:nvPr/>
                </p:nvSpPr>
                <p:spPr bwMode="hidden">
                  <a:xfrm rot="463793">
                    <a:off x="2958" y="1414"/>
                    <a:ext cx="1545" cy="312"/>
                  </a:xfrm>
                  <a:custGeom>
                    <a:avLst/>
                    <a:gdLst>
                      <a:gd name="T0" fmla="*/ 0 w 2736"/>
                      <a:gd name="T1" fmla="*/ 312 h 504"/>
                      <a:gd name="T2" fmla="*/ 488 w 2736"/>
                      <a:gd name="T3" fmla="*/ 104 h 504"/>
                      <a:gd name="T4" fmla="*/ 1003 w 2736"/>
                      <a:gd name="T5" fmla="*/ 15 h 504"/>
                      <a:gd name="T6" fmla="*/ 1545 w 2736"/>
                      <a:gd name="T7" fmla="*/ 15 h 504"/>
                      <a:gd name="T8" fmla="*/ 1536 w 2736"/>
                      <a:gd name="T9" fmla="*/ 64 h 504"/>
                      <a:gd name="T10" fmla="*/ 996 w 2736"/>
                      <a:gd name="T11" fmla="*/ 64 h 504"/>
                      <a:gd name="T12" fmla="*/ 369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221" name="Freeform 437"/>
                  <p:cNvSpPr>
                    <a:spLocks/>
                  </p:cNvSpPr>
                  <p:nvPr/>
                </p:nvSpPr>
                <p:spPr bwMode="hidden">
                  <a:xfrm rot="463793">
                    <a:off x="4470" y="1582"/>
                    <a:ext cx="830" cy="489"/>
                  </a:xfrm>
                  <a:custGeom>
                    <a:avLst/>
                    <a:gdLst>
                      <a:gd name="T0" fmla="*/ 2 w 1769"/>
                      <a:gd name="T1" fmla="*/ 5 h 791"/>
                      <a:gd name="T2" fmla="*/ 228 w 1769"/>
                      <a:gd name="T3" fmla="*/ 35 h 791"/>
                      <a:gd name="T4" fmla="*/ 543 w 1769"/>
                      <a:gd name="T5" fmla="*/ 124 h 791"/>
                      <a:gd name="T6" fmla="*/ 756 w 1769"/>
                      <a:gd name="T7" fmla="*/ 267 h 791"/>
                      <a:gd name="T8" fmla="*/ 824 w 1769"/>
                      <a:gd name="T9" fmla="*/ 376 h 791"/>
                      <a:gd name="T10" fmla="*/ 792 w 1769"/>
                      <a:gd name="T11" fmla="*/ 487 h 791"/>
                      <a:gd name="T12" fmla="*/ 746 w 1769"/>
                      <a:gd name="T13" fmla="*/ 391 h 791"/>
                      <a:gd name="T14" fmla="*/ 652 w 1769"/>
                      <a:gd name="T15" fmla="*/ 281 h 791"/>
                      <a:gd name="T16" fmla="*/ 520 w 1769"/>
                      <a:gd name="T17" fmla="*/ 183 h 791"/>
                      <a:gd name="T18" fmla="*/ 273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137" name="Group 438"/>
                <p:cNvGrpSpPr>
                  <a:grpSpLocks/>
                </p:cNvGrpSpPr>
                <p:nvPr/>
              </p:nvGrpSpPr>
              <p:grpSpPr bwMode="auto">
                <a:xfrm>
                  <a:off x="4314" y="487"/>
                  <a:ext cx="843" cy="134"/>
                  <a:chOff x="2983" y="1269"/>
                  <a:chExt cx="2150" cy="343"/>
                </a:xfrm>
              </p:grpSpPr>
              <p:sp>
                <p:nvSpPr>
                  <p:cNvPr id="4218" name="Freeform 439"/>
                  <p:cNvSpPr>
                    <a:spLocks/>
                  </p:cNvSpPr>
                  <p:nvPr/>
                </p:nvSpPr>
                <p:spPr bwMode="hidden">
                  <a:xfrm rot="-84182">
                    <a:off x="2983" y="1289"/>
                    <a:ext cx="1404" cy="219"/>
                  </a:xfrm>
                  <a:custGeom>
                    <a:avLst/>
                    <a:gdLst>
                      <a:gd name="T0" fmla="*/ 0 w 2736"/>
                      <a:gd name="T1" fmla="*/ 219 h 504"/>
                      <a:gd name="T2" fmla="*/ 443 w 2736"/>
                      <a:gd name="T3" fmla="*/ 73 h 504"/>
                      <a:gd name="T4" fmla="*/ 911 w 2736"/>
                      <a:gd name="T5" fmla="*/ 10 h 504"/>
                      <a:gd name="T6" fmla="*/ 1404 w 2736"/>
                      <a:gd name="T7" fmla="*/ 10 h 504"/>
                      <a:gd name="T8" fmla="*/ 1396 w 2736"/>
                      <a:gd name="T9" fmla="*/ 45 h 504"/>
                      <a:gd name="T10" fmla="*/ 905 w 2736"/>
                      <a:gd name="T11" fmla="*/ 45 h 504"/>
                      <a:gd name="T12" fmla="*/ 336 w 2736"/>
                      <a:gd name="T13" fmla="*/ 127 h 504"/>
                      <a:gd name="T14" fmla="*/ 0 w 2736"/>
                      <a:gd name="T15" fmla="*/ 21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219" name="Freeform 440"/>
                  <p:cNvSpPr>
                    <a:spLocks/>
                  </p:cNvSpPr>
                  <p:nvPr/>
                </p:nvSpPr>
                <p:spPr bwMode="hidden">
                  <a:xfrm rot="-84182">
                    <a:off x="4379" y="1269"/>
                    <a:ext cx="754" cy="343"/>
                  </a:xfrm>
                  <a:custGeom>
                    <a:avLst/>
                    <a:gdLst>
                      <a:gd name="T0" fmla="*/ 2 w 1769"/>
                      <a:gd name="T1" fmla="*/ 3 h 791"/>
                      <a:gd name="T2" fmla="*/ 207 w 1769"/>
                      <a:gd name="T3" fmla="*/ 24 h 791"/>
                      <a:gd name="T4" fmla="*/ 493 w 1769"/>
                      <a:gd name="T5" fmla="*/ 87 h 791"/>
                      <a:gd name="T6" fmla="*/ 687 w 1769"/>
                      <a:gd name="T7" fmla="*/ 187 h 791"/>
                      <a:gd name="T8" fmla="*/ 748 w 1769"/>
                      <a:gd name="T9" fmla="*/ 264 h 791"/>
                      <a:gd name="T10" fmla="*/ 720 w 1769"/>
                      <a:gd name="T11" fmla="*/ 341 h 791"/>
                      <a:gd name="T12" fmla="*/ 677 w 1769"/>
                      <a:gd name="T13" fmla="*/ 274 h 791"/>
                      <a:gd name="T14" fmla="*/ 592 w 1769"/>
                      <a:gd name="T15" fmla="*/ 197 h 791"/>
                      <a:gd name="T16" fmla="*/ 473 w 1769"/>
                      <a:gd name="T17" fmla="*/ 128 h 791"/>
                      <a:gd name="T18" fmla="*/ 248 w 1769"/>
                      <a:gd name="T19" fmla="*/ 66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138" name="Group 441"/>
                <p:cNvGrpSpPr>
                  <a:grpSpLocks/>
                </p:cNvGrpSpPr>
                <p:nvPr/>
              </p:nvGrpSpPr>
              <p:grpSpPr bwMode="auto">
                <a:xfrm>
                  <a:off x="4296" y="349"/>
                  <a:ext cx="737" cy="167"/>
                  <a:chOff x="2938" y="917"/>
                  <a:chExt cx="1879" cy="427"/>
                </a:xfrm>
              </p:grpSpPr>
              <p:sp>
                <p:nvSpPr>
                  <p:cNvPr id="4216" name="Freeform 442"/>
                  <p:cNvSpPr>
                    <a:spLocks/>
                  </p:cNvSpPr>
                  <p:nvPr/>
                </p:nvSpPr>
                <p:spPr bwMode="hidden">
                  <a:xfrm rot="-802576">
                    <a:off x="2938" y="1129"/>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217" name="Freeform 443"/>
                  <p:cNvSpPr>
                    <a:spLocks/>
                  </p:cNvSpPr>
                  <p:nvPr/>
                </p:nvSpPr>
                <p:spPr bwMode="hidden">
                  <a:xfrm rot="-802576">
                    <a:off x="4155" y="917"/>
                    <a:ext cx="662" cy="338"/>
                  </a:xfrm>
                  <a:custGeom>
                    <a:avLst/>
                    <a:gdLst>
                      <a:gd name="T0" fmla="*/ 2 w 1769"/>
                      <a:gd name="T1" fmla="*/ 3 h 791"/>
                      <a:gd name="T2" fmla="*/ 181 w 1769"/>
                      <a:gd name="T3" fmla="*/ 24 h 791"/>
                      <a:gd name="T4" fmla="*/ 433 w 1769"/>
                      <a:gd name="T5" fmla="*/ 85 h 791"/>
                      <a:gd name="T6" fmla="*/ 603 w 1769"/>
                      <a:gd name="T7" fmla="*/ 185 h 791"/>
                      <a:gd name="T8" fmla="*/ 657 w 1769"/>
                      <a:gd name="T9" fmla="*/ 260 h 791"/>
                      <a:gd name="T10" fmla="*/ 632 w 1769"/>
                      <a:gd name="T11" fmla="*/ 336 h 791"/>
                      <a:gd name="T12" fmla="*/ 595 w 1769"/>
                      <a:gd name="T13" fmla="*/ 270 h 791"/>
                      <a:gd name="T14" fmla="*/ 520 w 1769"/>
                      <a:gd name="T15" fmla="*/ 194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139" name="Group 444"/>
                <p:cNvGrpSpPr>
                  <a:grpSpLocks/>
                </p:cNvGrpSpPr>
                <p:nvPr/>
              </p:nvGrpSpPr>
              <p:grpSpPr bwMode="auto">
                <a:xfrm>
                  <a:off x="3394" y="637"/>
                  <a:ext cx="493" cy="912"/>
                  <a:chOff x="637" y="1653"/>
                  <a:chExt cx="1257" cy="2326"/>
                </a:xfrm>
              </p:grpSpPr>
              <p:sp>
                <p:nvSpPr>
                  <p:cNvPr id="4214" name="Freeform 445"/>
                  <p:cNvSpPr>
                    <a:spLocks/>
                  </p:cNvSpPr>
                  <p:nvPr/>
                </p:nvSpPr>
                <p:spPr bwMode="hidden">
                  <a:xfrm rot="18888116" flipH="1">
                    <a:off x="876" y="2359"/>
                    <a:ext cx="1724" cy="312"/>
                  </a:xfrm>
                  <a:custGeom>
                    <a:avLst/>
                    <a:gdLst>
                      <a:gd name="T0" fmla="*/ 0 w 2736"/>
                      <a:gd name="T1" fmla="*/ 312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215" name="Freeform 446"/>
                  <p:cNvSpPr>
                    <a:spLocks/>
                  </p:cNvSpPr>
                  <p:nvPr/>
                </p:nvSpPr>
                <p:spPr bwMode="hidden">
                  <a:xfrm rot="18888116" flipH="1">
                    <a:off x="419" y="3272"/>
                    <a:ext cx="925" cy="490"/>
                  </a:xfrm>
                  <a:custGeom>
                    <a:avLst/>
                    <a:gdLst>
                      <a:gd name="T0" fmla="*/ 3 w 1769"/>
                      <a:gd name="T1" fmla="*/ 5 h 791"/>
                      <a:gd name="T2" fmla="*/ 254 w 1769"/>
                      <a:gd name="T3" fmla="*/ 35 h 791"/>
                      <a:gd name="T4" fmla="*/ 605 w 1769"/>
                      <a:gd name="T5" fmla="*/ 124 h 791"/>
                      <a:gd name="T6" fmla="*/ 842 w 1769"/>
                      <a:gd name="T7" fmla="*/ 268 h 791"/>
                      <a:gd name="T8" fmla="*/ 918 w 1769"/>
                      <a:gd name="T9" fmla="*/ 377 h 791"/>
                      <a:gd name="T10" fmla="*/ 883 w 1769"/>
                      <a:gd name="T11" fmla="*/ 488 h 791"/>
                      <a:gd name="T12" fmla="*/ 831 w 1769"/>
                      <a:gd name="T13" fmla="*/ 392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140" name="Group 447"/>
                <p:cNvGrpSpPr>
                  <a:grpSpLocks/>
                </p:cNvGrpSpPr>
                <p:nvPr/>
              </p:nvGrpSpPr>
              <p:grpSpPr bwMode="auto">
                <a:xfrm>
                  <a:off x="3142" y="850"/>
                  <a:ext cx="966" cy="522"/>
                  <a:chOff x="-5" y="2196"/>
                  <a:chExt cx="2463" cy="1332"/>
                </a:xfrm>
              </p:grpSpPr>
              <p:sp>
                <p:nvSpPr>
                  <p:cNvPr id="4212" name="Freeform 448"/>
                  <p:cNvSpPr>
                    <a:spLocks/>
                  </p:cNvSpPr>
                  <p:nvPr/>
                </p:nvSpPr>
                <p:spPr bwMode="hidden">
                  <a:xfrm rot="19495919" flipH="1">
                    <a:off x="644" y="2196"/>
                    <a:ext cx="1814" cy="347"/>
                  </a:xfrm>
                  <a:custGeom>
                    <a:avLst/>
                    <a:gdLst>
                      <a:gd name="T0" fmla="*/ 0 w 2736"/>
                      <a:gd name="T1" fmla="*/ 347 h 504"/>
                      <a:gd name="T2" fmla="*/ 573 w 2736"/>
                      <a:gd name="T3" fmla="*/ 116 h 504"/>
                      <a:gd name="T4" fmla="*/ 1178 w 2736"/>
                      <a:gd name="T5" fmla="*/ 17 h 504"/>
                      <a:gd name="T6" fmla="*/ 1814 w 2736"/>
                      <a:gd name="T7" fmla="*/ 17 h 504"/>
                      <a:gd name="T8" fmla="*/ 1803 w 2736"/>
                      <a:gd name="T9" fmla="*/ 71 h 504"/>
                      <a:gd name="T10" fmla="*/ 1170 w 2736"/>
                      <a:gd name="T11" fmla="*/ 71 h 504"/>
                      <a:gd name="T12" fmla="*/ 434 w 2736"/>
                      <a:gd name="T13" fmla="*/ 201 h 504"/>
                      <a:gd name="T14" fmla="*/ 0 w 2736"/>
                      <a:gd name="T15" fmla="*/ 3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213" name="Freeform 449"/>
                  <p:cNvSpPr>
                    <a:spLocks/>
                  </p:cNvSpPr>
                  <p:nvPr/>
                </p:nvSpPr>
                <p:spPr bwMode="hidden">
                  <a:xfrm rot="19495919" flipH="1">
                    <a:off x="-5" y="2983"/>
                    <a:ext cx="974" cy="545"/>
                  </a:xfrm>
                  <a:custGeom>
                    <a:avLst/>
                    <a:gdLst>
                      <a:gd name="T0" fmla="*/ 3 w 1769"/>
                      <a:gd name="T1" fmla="*/ 6 h 791"/>
                      <a:gd name="T2" fmla="*/ 267 w 1769"/>
                      <a:gd name="T3" fmla="*/ 39 h 791"/>
                      <a:gd name="T4" fmla="*/ 637 w 1769"/>
                      <a:gd name="T5" fmla="*/ 138 h 791"/>
                      <a:gd name="T6" fmla="*/ 887 w 1769"/>
                      <a:gd name="T7" fmla="*/ 298 h 791"/>
                      <a:gd name="T8" fmla="*/ 967 w 1769"/>
                      <a:gd name="T9" fmla="*/ 420 h 791"/>
                      <a:gd name="T10" fmla="*/ 930 w 1769"/>
                      <a:gd name="T11" fmla="*/ 542 h 791"/>
                      <a:gd name="T12" fmla="*/ 875 w 1769"/>
                      <a:gd name="T13" fmla="*/ 435 h 791"/>
                      <a:gd name="T14" fmla="*/ 765 w 1769"/>
                      <a:gd name="T15" fmla="*/ 313 h 791"/>
                      <a:gd name="T16" fmla="*/ 611 w 1769"/>
                      <a:gd name="T17" fmla="*/ 204 h 791"/>
                      <a:gd name="T18" fmla="*/ 320 w 1769"/>
                      <a:gd name="T19" fmla="*/ 105 h 791"/>
                      <a:gd name="T20" fmla="*/ 0 w 1769"/>
                      <a:gd name="T21" fmla="*/ 52 h 791"/>
                      <a:gd name="T22" fmla="*/ 3 w 1769"/>
                      <a:gd name="T23" fmla="*/ 6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141" name="Group 450"/>
                <p:cNvGrpSpPr>
                  <a:grpSpLocks/>
                </p:cNvGrpSpPr>
                <p:nvPr/>
              </p:nvGrpSpPr>
              <p:grpSpPr bwMode="auto">
                <a:xfrm>
                  <a:off x="3124" y="777"/>
                  <a:ext cx="971" cy="417"/>
                  <a:chOff x="-52" y="2009"/>
                  <a:chExt cx="2477" cy="1064"/>
                </a:xfrm>
              </p:grpSpPr>
              <p:sp>
                <p:nvSpPr>
                  <p:cNvPr id="4210" name="Freeform 451"/>
                  <p:cNvSpPr>
                    <a:spLocks/>
                  </p:cNvSpPr>
                  <p:nvPr/>
                </p:nvSpPr>
                <p:spPr bwMode="hidden">
                  <a:xfrm rot="20017085" flipH="1">
                    <a:off x="689" y="2009"/>
                    <a:ext cx="1736" cy="304"/>
                  </a:xfrm>
                  <a:custGeom>
                    <a:avLst/>
                    <a:gdLst>
                      <a:gd name="T0" fmla="*/ 0 w 2736"/>
                      <a:gd name="T1" fmla="*/ 304 h 504"/>
                      <a:gd name="T2" fmla="*/ 548 w 2736"/>
                      <a:gd name="T3" fmla="*/ 101 h 504"/>
                      <a:gd name="T4" fmla="*/ 1127 w 2736"/>
                      <a:gd name="T5" fmla="*/ 14 h 504"/>
                      <a:gd name="T6" fmla="*/ 1736 w 2736"/>
                      <a:gd name="T7" fmla="*/ 14 h 504"/>
                      <a:gd name="T8" fmla="*/ 1726 w 2736"/>
                      <a:gd name="T9" fmla="*/ 62 h 504"/>
                      <a:gd name="T10" fmla="*/ 1119 w 2736"/>
                      <a:gd name="T11" fmla="*/ 62 h 504"/>
                      <a:gd name="T12" fmla="*/ 415 w 2736"/>
                      <a:gd name="T13" fmla="*/ 176 h 504"/>
                      <a:gd name="T14" fmla="*/ 0 w 2736"/>
                      <a:gd name="T15" fmla="*/ 3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211" name="Freeform 452"/>
                  <p:cNvSpPr>
                    <a:spLocks/>
                  </p:cNvSpPr>
                  <p:nvPr/>
                </p:nvSpPr>
                <p:spPr bwMode="hidden">
                  <a:xfrm rot="20017085" flipH="1">
                    <a:off x="-52" y="2597"/>
                    <a:ext cx="932" cy="476"/>
                  </a:xfrm>
                  <a:custGeom>
                    <a:avLst/>
                    <a:gdLst>
                      <a:gd name="T0" fmla="*/ 3 w 1769"/>
                      <a:gd name="T1" fmla="*/ 5 h 791"/>
                      <a:gd name="T2" fmla="*/ 256 w 1769"/>
                      <a:gd name="T3" fmla="*/ 34 h 791"/>
                      <a:gd name="T4" fmla="*/ 610 w 1769"/>
                      <a:gd name="T5" fmla="*/ 120 h 791"/>
                      <a:gd name="T6" fmla="*/ 849 w 1769"/>
                      <a:gd name="T7" fmla="*/ 260 h 791"/>
                      <a:gd name="T8" fmla="*/ 925 w 1769"/>
                      <a:gd name="T9" fmla="*/ 366 h 791"/>
                      <a:gd name="T10" fmla="*/ 890 w 1769"/>
                      <a:gd name="T11" fmla="*/ 474 h 791"/>
                      <a:gd name="T12" fmla="*/ 837 w 1769"/>
                      <a:gd name="T13" fmla="*/ 380 h 791"/>
                      <a:gd name="T14" fmla="*/ 732 w 1769"/>
                      <a:gd name="T15" fmla="*/ 273 h 791"/>
                      <a:gd name="T16" fmla="*/ 584 w 1769"/>
                      <a:gd name="T17" fmla="*/ 178 h 791"/>
                      <a:gd name="T18" fmla="*/ 306 w 1769"/>
                      <a:gd name="T19" fmla="*/ 91 h 791"/>
                      <a:gd name="T20" fmla="*/ 0 w 1769"/>
                      <a:gd name="T21" fmla="*/ 46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142" name="Group 453"/>
                <p:cNvGrpSpPr>
                  <a:grpSpLocks/>
                </p:cNvGrpSpPr>
                <p:nvPr/>
              </p:nvGrpSpPr>
              <p:grpSpPr bwMode="auto">
                <a:xfrm>
                  <a:off x="3115" y="700"/>
                  <a:ext cx="969" cy="363"/>
                  <a:chOff x="-74" y="1813"/>
                  <a:chExt cx="2472" cy="927"/>
                </a:xfrm>
              </p:grpSpPr>
              <p:sp>
                <p:nvSpPr>
                  <p:cNvPr id="4208" name="Freeform 454"/>
                  <p:cNvSpPr>
                    <a:spLocks/>
                  </p:cNvSpPr>
                  <p:nvPr/>
                </p:nvSpPr>
                <p:spPr bwMode="hidden">
                  <a:xfrm rot="20519637" flipH="1">
                    <a:off x="721" y="1813"/>
                    <a:ext cx="1677" cy="335"/>
                  </a:xfrm>
                  <a:custGeom>
                    <a:avLst/>
                    <a:gdLst>
                      <a:gd name="T0" fmla="*/ 0 w 2736"/>
                      <a:gd name="T1" fmla="*/ 335 h 504"/>
                      <a:gd name="T2" fmla="*/ 530 w 2736"/>
                      <a:gd name="T3" fmla="*/ 112 h 504"/>
                      <a:gd name="T4" fmla="*/ 1089 w 2736"/>
                      <a:gd name="T5" fmla="*/ 16 h 504"/>
                      <a:gd name="T6" fmla="*/ 1677 w 2736"/>
                      <a:gd name="T7" fmla="*/ 16 h 504"/>
                      <a:gd name="T8" fmla="*/ 1667 w 2736"/>
                      <a:gd name="T9" fmla="*/ 68 h 504"/>
                      <a:gd name="T10" fmla="*/ 1081 w 2736"/>
                      <a:gd name="T11" fmla="*/ 68 h 504"/>
                      <a:gd name="T12" fmla="*/ 401 w 2736"/>
                      <a:gd name="T13" fmla="*/ 194 h 504"/>
                      <a:gd name="T14" fmla="*/ 0 w 2736"/>
                      <a:gd name="T15" fmla="*/ 33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209" name="Freeform 455"/>
                  <p:cNvSpPr>
                    <a:spLocks/>
                  </p:cNvSpPr>
                  <p:nvPr/>
                </p:nvSpPr>
                <p:spPr bwMode="hidden">
                  <a:xfrm rot="20519637" flipH="1">
                    <a:off x="-74" y="2214"/>
                    <a:ext cx="901" cy="526"/>
                  </a:xfrm>
                  <a:custGeom>
                    <a:avLst/>
                    <a:gdLst>
                      <a:gd name="T0" fmla="*/ 3 w 1769"/>
                      <a:gd name="T1" fmla="*/ 5 h 791"/>
                      <a:gd name="T2" fmla="*/ 247 w 1769"/>
                      <a:gd name="T3" fmla="*/ 37 h 791"/>
                      <a:gd name="T4" fmla="*/ 589 w 1769"/>
                      <a:gd name="T5" fmla="*/ 133 h 791"/>
                      <a:gd name="T6" fmla="*/ 821 w 1769"/>
                      <a:gd name="T7" fmla="*/ 287 h 791"/>
                      <a:gd name="T8" fmla="*/ 894 w 1769"/>
                      <a:gd name="T9" fmla="*/ 405 h 791"/>
                      <a:gd name="T10" fmla="*/ 860 w 1769"/>
                      <a:gd name="T11" fmla="*/ 523 h 791"/>
                      <a:gd name="T12" fmla="*/ 809 w 1769"/>
                      <a:gd name="T13" fmla="*/ 420 h 791"/>
                      <a:gd name="T14" fmla="*/ 707 w 1769"/>
                      <a:gd name="T15" fmla="*/ 302 h 791"/>
                      <a:gd name="T16" fmla="*/ 565 w 1769"/>
                      <a:gd name="T17" fmla="*/ 197 h 791"/>
                      <a:gd name="T18" fmla="*/ 296 w 1769"/>
                      <a:gd name="T19" fmla="*/ 101 h 791"/>
                      <a:gd name="T20" fmla="*/ 0 w 1769"/>
                      <a:gd name="T21" fmla="*/ 51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143" name="Group 456"/>
                <p:cNvGrpSpPr>
                  <a:grpSpLocks/>
                </p:cNvGrpSpPr>
                <p:nvPr/>
              </p:nvGrpSpPr>
              <p:grpSpPr bwMode="auto">
                <a:xfrm>
                  <a:off x="3153" y="613"/>
                  <a:ext cx="918" cy="257"/>
                  <a:chOff x="22" y="1591"/>
                  <a:chExt cx="2342" cy="657"/>
                </a:xfrm>
              </p:grpSpPr>
              <p:sp>
                <p:nvSpPr>
                  <p:cNvPr id="4206" name="Freeform 457"/>
                  <p:cNvSpPr>
                    <a:spLocks/>
                  </p:cNvSpPr>
                  <p:nvPr/>
                </p:nvSpPr>
                <p:spPr bwMode="hidden">
                  <a:xfrm rot="21136207" flipH="1">
                    <a:off x="819" y="1591"/>
                    <a:ext cx="1545" cy="312"/>
                  </a:xfrm>
                  <a:custGeom>
                    <a:avLst/>
                    <a:gdLst>
                      <a:gd name="T0" fmla="*/ 0 w 2736"/>
                      <a:gd name="T1" fmla="*/ 312 h 504"/>
                      <a:gd name="T2" fmla="*/ 488 w 2736"/>
                      <a:gd name="T3" fmla="*/ 104 h 504"/>
                      <a:gd name="T4" fmla="*/ 1003 w 2736"/>
                      <a:gd name="T5" fmla="*/ 15 h 504"/>
                      <a:gd name="T6" fmla="*/ 1545 w 2736"/>
                      <a:gd name="T7" fmla="*/ 15 h 504"/>
                      <a:gd name="T8" fmla="*/ 1536 w 2736"/>
                      <a:gd name="T9" fmla="*/ 64 h 504"/>
                      <a:gd name="T10" fmla="*/ 996 w 2736"/>
                      <a:gd name="T11" fmla="*/ 64 h 504"/>
                      <a:gd name="T12" fmla="*/ 369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207" name="Freeform 458"/>
                  <p:cNvSpPr>
                    <a:spLocks/>
                  </p:cNvSpPr>
                  <p:nvPr/>
                </p:nvSpPr>
                <p:spPr bwMode="hidden">
                  <a:xfrm rot="21136207" flipH="1">
                    <a:off x="22" y="1759"/>
                    <a:ext cx="830" cy="489"/>
                  </a:xfrm>
                  <a:custGeom>
                    <a:avLst/>
                    <a:gdLst>
                      <a:gd name="T0" fmla="*/ 2 w 1769"/>
                      <a:gd name="T1" fmla="*/ 5 h 791"/>
                      <a:gd name="T2" fmla="*/ 228 w 1769"/>
                      <a:gd name="T3" fmla="*/ 35 h 791"/>
                      <a:gd name="T4" fmla="*/ 543 w 1769"/>
                      <a:gd name="T5" fmla="*/ 124 h 791"/>
                      <a:gd name="T6" fmla="*/ 756 w 1769"/>
                      <a:gd name="T7" fmla="*/ 267 h 791"/>
                      <a:gd name="T8" fmla="*/ 824 w 1769"/>
                      <a:gd name="T9" fmla="*/ 376 h 791"/>
                      <a:gd name="T10" fmla="*/ 792 w 1769"/>
                      <a:gd name="T11" fmla="*/ 487 h 791"/>
                      <a:gd name="T12" fmla="*/ 746 w 1769"/>
                      <a:gd name="T13" fmla="*/ 391 h 791"/>
                      <a:gd name="T14" fmla="*/ 652 w 1769"/>
                      <a:gd name="T15" fmla="*/ 281 h 791"/>
                      <a:gd name="T16" fmla="*/ 520 w 1769"/>
                      <a:gd name="T17" fmla="*/ 183 h 791"/>
                      <a:gd name="T18" fmla="*/ 273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144" name="Group 459"/>
                <p:cNvGrpSpPr>
                  <a:grpSpLocks/>
                </p:cNvGrpSpPr>
                <p:nvPr/>
              </p:nvGrpSpPr>
              <p:grpSpPr bwMode="auto">
                <a:xfrm>
                  <a:off x="3218" y="556"/>
                  <a:ext cx="843" cy="134"/>
                  <a:chOff x="189" y="1446"/>
                  <a:chExt cx="2150" cy="343"/>
                </a:xfrm>
              </p:grpSpPr>
              <p:sp>
                <p:nvSpPr>
                  <p:cNvPr id="4204" name="Freeform 460"/>
                  <p:cNvSpPr>
                    <a:spLocks/>
                  </p:cNvSpPr>
                  <p:nvPr/>
                </p:nvSpPr>
                <p:spPr bwMode="hidden">
                  <a:xfrm rot="84182" flipH="1">
                    <a:off x="935" y="1466"/>
                    <a:ext cx="1404" cy="219"/>
                  </a:xfrm>
                  <a:custGeom>
                    <a:avLst/>
                    <a:gdLst>
                      <a:gd name="T0" fmla="*/ 0 w 2736"/>
                      <a:gd name="T1" fmla="*/ 219 h 504"/>
                      <a:gd name="T2" fmla="*/ 443 w 2736"/>
                      <a:gd name="T3" fmla="*/ 73 h 504"/>
                      <a:gd name="T4" fmla="*/ 911 w 2736"/>
                      <a:gd name="T5" fmla="*/ 10 h 504"/>
                      <a:gd name="T6" fmla="*/ 1404 w 2736"/>
                      <a:gd name="T7" fmla="*/ 10 h 504"/>
                      <a:gd name="T8" fmla="*/ 1396 w 2736"/>
                      <a:gd name="T9" fmla="*/ 45 h 504"/>
                      <a:gd name="T10" fmla="*/ 905 w 2736"/>
                      <a:gd name="T11" fmla="*/ 45 h 504"/>
                      <a:gd name="T12" fmla="*/ 336 w 2736"/>
                      <a:gd name="T13" fmla="*/ 127 h 504"/>
                      <a:gd name="T14" fmla="*/ 0 w 2736"/>
                      <a:gd name="T15" fmla="*/ 21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205" name="Freeform 461"/>
                  <p:cNvSpPr>
                    <a:spLocks/>
                  </p:cNvSpPr>
                  <p:nvPr/>
                </p:nvSpPr>
                <p:spPr bwMode="hidden">
                  <a:xfrm rot="84182" flipH="1">
                    <a:off x="189" y="1446"/>
                    <a:ext cx="754" cy="343"/>
                  </a:xfrm>
                  <a:custGeom>
                    <a:avLst/>
                    <a:gdLst>
                      <a:gd name="T0" fmla="*/ 2 w 1769"/>
                      <a:gd name="T1" fmla="*/ 3 h 791"/>
                      <a:gd name="T2" fmla="*/ 207 w 1769"/>
                      <a:gd name="T3" fmla="*/ 24 h 791"/>
                      <a:gd name="T4" fmla="*/ 493 w 1769"/>
                      <a:gd name="T5" fmla="*/ 87 h 791"/>
                      <a:gd name="T6" fmla="*/ 687 w 1769"/>
                      <a:gd name="T7" fmla="*/ 187 h 791"/>
                      <a:gd name="T8" fmla="*/ 748 w 1769"/>
                      <a:gd name="T9" fmla="*/ 264 h 791"/>
                      <a:gd name="T10" fmla="*/ 720 w 1769"/>
                      <a:gd name="T11" fmla="*/ 341 h 791"/>
                      <a:gd name="T12" fmla="*/ 677 w 1769"/>
                      <a:gd name="T13" fmla="*/ 274 h 791"/>
                      <a:gd name="T14" fmla="*/ 592 w 1769"/>
                      <a:gd name="T15" fmla="*/ 197 h 791"/>
                      <a:gd name="T16" fmla="*/ 473 w 1769"/>
                      <a:gd name="T17" fmla="*/ 128 h 791"/>
                      <a:gd name="T18" fmla="*/ 248 w 1769"/>
                      <a:gd name="T19" fmla="*/ 66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145" name="Group 462"/>
                <p:cNvGrpSpPr>
                  <a:grpSpLocks/>
                </p:cNvGrpSpPr>
                <p:nvPr/>
              </p:nvGrpSpPr>
              <p:grpSpPr bwMode="auto">
                <a:xfrm>
                  <a:off x="3342" y="418"/>
                  <a:ext cx="737" cy="167"/>
                  <a:chOff x="505" y="1094"/>
                  <a:chExt cx="1879" cy="427"/>
                </a:xfrm>
              </p:grpSpPr>
              <p:sp>
                <p:nvSpPr>
                  <p:cNvPr id="4202" name="Freeform 463"/>
                  <p:cNvSpPr>
                    <a:spLocks/>
                  </p:cNvSpPr>
                  <p:nvPr/>
                </p:nvSpPr>
                <p:spPr bwMode="hidden">
                  <a:xfrm rot="802576" flipH="1">
                    <a:off x="1151" y="1306"/>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203" name="Freeform 464"/>
                  <p:cNvSpPr>
                    <a:spLocks/>
                  </p:cNvSpPr>
                  <p:nvPr/>
                </p:nvSpPr>
                <p:spPr bwMode="hidden">
                  <a:xfrm rot="802576" flipH="1">
                    <a:off x="505" y="1094"/>
                    <a:ext cx="662" cy="338"/>
                  </a:xfrm>
                  <a:custGeom>
                    <a:avLst/>
                    <a:gdLst>
                      <a:gd name="T0" fmla="*/ 2 w 1769"/>
                      <a:gd name="T1" fmla="*/ 3 h 791"/>
                      <a:gd name="T2" fmla="*/ 181 w 1769"/>
                      <a:gd name="T3" fmla="*/ 24 h 791"/>
                      <a:gd name="T4" fmla="*/ 433 w 1769"/>
                      <a:gd name="T5" fmla="*/ 85 h 791"/>
                      <a:gd name="T6" fmla="*/ 603 w 1769"/>
                      <a:gd name="T7" fmla="*/ 185 h 791"/>
                      <a:gd name="T8" fmla="*/ 657 w 1769"/>
                      <a:gd name="T9" fmla="*/ 260 h 791"/>
                      <a:gd name="T10" fmla="*/ 632 w 1769"/>
                      <a:gd name="T11" fmla="*/ 336 h 791"/>
                      <a:gd name="T12" fmla="*/ 595 w 1769"/>
                      <a:gd name="T13" fmla="*/ 270 h 791"/>
                      <a:gd name="T14" fmla="*/ 520 w 1769"/>
                      <a:gd name="T15" fmla="*/ 194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146" name="Group 465"/>
                <p:cNvGrpSpPr>
                  <a:grpSpLocks/>
                </p:cNvGrpSpPr>
                <p:nvPr/>
              </p:nvGrpSpPr>
              <p:grpSpPr bwMode="auto">
                <a:xfrm>
                  <a:off x="3386" y="341"/>
                  <a:ext cx="725" cy="218"/>
                  <a:chOff x="616" y="899"/>
                  <a:chExt cx="1850" cy="554"/>
                </a:xfrm>
              </p:grpSpPr>
              <p:sp>
                <p:nvSpPr>
                  <p:cNvPr id="4200" name="Freeform 466"/>
                  <p:cNvSpPr>
                    <a:spLocks/>
                  </p:cNvSpPr>
                  <p:nvPr/>
                </p:nvSpPr>
                <p:spPr bwMode="hidden">
                  <a:xfrm rot="1277471" flipH="1">
                    <a:off x="1233" y="1238"/>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201" name="Freeform 467"/>
                  <p:cNvSpPr>
                    <a:spLocks/>
                  </p:cNvSpPr>
                  <p:nvPr/>
                </p:nvSpPr>
                <p:spPr bwMode="hidden">
                  <a:xfrm rot="1277471" flipH="1">
                    <a:off x="616" y="899"/>
                    <a:ext cx="662" cy="338"/>
                  </a:xfrm>
                  <a:custGeom>
                    <a:avLst/>
                    <a:gdLst>
                      <a:gd name="T0" fmla="*/ 2 w 1769"/>
                      <a:gd name="T1" fmla="*/ 3 h 791"/>
                      <a:gd name="T2" fmla="*/ 181 w 1769"/>
                      <a:gd name="T3" fmla="*/ 24 h 791"/>
                      <a:gd name="T4" fmla="*/ 433 w 1769"/>
                      <a:gd name="T5" fmla="*/ 85 h 791"/>
                      <a:gd name="T6" fmla="*/ 603 w 1769"/>
                      <a:gd name="T7" fmla="*/ 185 h 791"/>
                      <a:gd name="T8" fmla="*/ 657 w 1769"/>
                      <a:gd name="T9" fmla="*/ 260 h 791"/>
                      <a:gd name="T10" fmla="*/ 632 w 1769"/>
                      <a:gd name="T11" fmla="*/ 336 h 791"/>
                      <a:gd name="T12" fmla="*/ 595 w 1769"/>
                      <a:gd name="T13" fmla="*/ 270 h 791"/>
                      <a:gd name="T14" fmla="*/ 520 w 1769"/>
                      <a:gd name="T15" fmla="*/ 194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147" name="Group 468"/>
                <p:cNvGrpSpPr>
                  <a:grpSpLocks/>
                </p:cNvGrpSpPr>
                <p:nvPr/>
              </p:nvGrpSpPr>
              <p:grpSpPr bwMode="auto">
                <a:xfrm>
                  <a:off x="3472" y="231"/>
                  <a:ext cx="693" cy="291"/>
                  <a:chOff x="3472" y="231"/>
                  <a:chExt cx="693" cy="291"/>
                </a:xfrm>
              </p:grpSpPr>
              <p:sp>
                <p:nvSpPr>
                  <p:cNvPr id="4198" name="Freeform 469"/>
                  <p:cNvSpPr>
                    <a:spLocks/>
                  </p:cNvSpPr>
                  <p:nvPr/>
                </p:nvSpPr>
                <p:spPr bwMode="hidden">
                  <a:xfrm rot="2028410" flipH="1">
                    <a:off x="3681" y="438"/>
                    <a:ext cx="484" cy="84"/>
                  </a:xfrm>
                  <a:custGeom>
                    <a:avLst/>
                    <a:gdLst>
                      <a:gd name="T0" fmla="*/ 0 w 2736"/>
                      <a:gd name="T1" fmla="*/ 84 h 504"/>
                      <a:gd name="T2" fmla="*/ 153 w 2736"/>
                      <a:gd name="T3" fmla="*/ 28 h 504"/>
                      <a:gd name="T4" fmla="*/ 314 w 2736"/>
                      <a:gd name="T5" fmla="*/ 4 h 504"/>
                      <a:gd name="T6" fmla="*/ 484 w 2736"/>
                      <a:gd name="T7" fmla="*/ 4 h 504"/>
                      <a:gd name="T8" fmla="*/ 481 w 2736"/>
                      <a:gd name="T9" fmla="*/ 17 h 504"/>
                      <a:gd name="T10" fmla="*/ 312 w 2736"/>
                      <a:gd name="T11" fmla="*/ 17 h 504"/>
                      <a:gd name="T12" fmla="*/ 116 w 2736"/>
                      <a:gd name="T13" fmla="*/ 49 h 504"/>
                      <a:gd name="T14" fmla="*/ 0 w 2736"/>
                      <a:gd name="T15" fmla="*/ 8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199" name="Freeform 470"/>
                  <p:cNvSpPr>
                    <a:spLocks/>
                  </p:cNvSpPr>
                  <p:nvPr/>
                </p:nvSpPr>
                <p:spPr bwMode="hidden">
                  <a:xfrm rot="2028410" flipH="1">
                    <a:off x="3472" y="231"/>
                    <a:ext cx="260" cy="132"/>
                  </a:xfrm>
                  <a:custGeom>
                    <a:avLst/>
                    <a:gdLst>
                      <a:gd name="T0" fmla="*/ 1 w 1769"/>
                      <a:gd name="T1" fmla="*/ 1 h 791"/>
                      <a:gd name="T2" fmla="*/ 71 w 1769"/>
                      <a:gd name="T3" fmla="*/ 9 h 791"/>
                      <a:gd name="T4" fmla="*/ 170 w 1769"/>
                      <a:gd name="T5" fmla="*/ 33 h 791"/>
                      <a:gd name="T6" fmla="*/ 237 w 1769"/>
                      <a:gd name="T7" fmla="*/ 72 h 791"/>
                      <a:gd name="T8" fmla="*/ 258 w 1769"/>
                      <a:gd name="T9" fmla="*/ 102 h 791"/>
                      <a:gd name="T10" fmla="*/ 248 w 1769"/>
                      <a:gd name="T11" fmla="*/ 131 h 791"/>
                      <a:gd name="T12" fmla="*/ 234 w 1769"/>
                      <a:gd name="T13" fmla="*/ 105 h 791"/>
                      <a:gd name="T14" fmla="*/ 204 w 1769"/>
                      <a:gd name="T15" fmla="*/ 76 h 791"/>
                      <a:gd name="T16" fmla="*/ 163 w 1769"/>
                      <a:gd name="T17" fmla="*/ 49 h 791"/>
                      <a:gd name="T18" fmla="*/ 85 w 1769"/>
                      <a:gd name="T19" fmla="*/ 25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148" name="Group 471"/>
                <p:cNvGrpSpPr>
                  <a:grpSpLocks/>
                </p:cNvGrpSpPr>
                <p:nvPr/>
              </p:nvGrpSpPr>
              <p:grpSpPr bwMode="auto">
                <a:xfrm>
                  <a:off x="3554" y="118"/>
                  <a:ext cx="664" cy="349"/>
                  <a:chOff x="3554" y="118"/>
                  <a:chExt cx="664" cy="349"/>
                </a:xfrm>
              </p:grpSpPr>
              <p:sp>
                <p:nvSpPr>
                  <p:cNvPr id="4196" name="Freeform 472"/>
                  <p:cNvSpPr>
                    <a:spLocks/>
                  </p:cNvSpPr>
                  <p:nvPr/>
                </p:nvSpPr>
                <p:spPr bwMode="hidden">
                  <a:xfrm rot="2664424" flipH="1">
                    <a:off x="3727" y="383"/>
                    <a:ext cx="491" cy="84"/>
                  </a:xfrm>
                  <a:custGeom>
                    <a:avLst/>
                    <a:gdLst>
                      <a:gd name="T0" fmla="*/ 0 w 2736"/>
                      <a:gd name="T1" fmla="*/ 84 h 504"/>
                      <a:gd name="T2" fmla="*/ 155 w 2736"/>
                      <a:gd name="T3" fmla="*/ 28 h 504"/>
                      <a:gd name="T4" fmla="*/ 319 w 2736"/>
                      <a:gd name="T5" fmla="*/ 4 h 504"/>
                      <a:gd name="T6" fmla="*/ 491 w 2736"/>
                      <a:gd name="T7" fmla="*/ 4 h 504"/>
                      <a:gd name="T8" fmla="*/ 488 w 2736"/>
                      <a:gd name="T9" fmla="*/ 17 h 504"/>
                      <a:gd name="T10" fmla="*/ 317 w 2736"/>
                      <a:gd name="T11" fmla="*/ 17 h 504"/>
                      <a:gd name="T12" fmla="*/ 117 w 2736"/>
                      <a:gd name="T13" fmla="*/ 49 h 504"/>
                      <a:gd name="T14" fmla="*/ 0 w 2736"/>
                      <a:gd name="T15" fmla="*/ 8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197" name="Freeform 473"/>
                  <p:cNvSpPr>
                    <a:spLocks/>
                  </p:cNvSpPr>
                  <p:nvPr/>
                </p:nvSpPr>
                <p:spPr bwMode="hidden">
                  <a:xfrm rot="2664424" flipH="1">
                    <a:off x="3554" y="118"/>
                    <a:ext cx="264" cy="132"/>
                  </a:xfrm>
                  <a:custGeom>
                    <a:avLst/>
                    <a:gdLst>
                      <a:gd name="T0" fmla="*/ 1 w 1769"/>
                      <a:gd name="T1" fmla="*/ 1 h 791"/>
                      <a:gd name="T2" fmla="*/ 72 w 1769"/>
                      <a:gd name="T3" fmla="*/ 9 h 791"/>
                      <a:gd name="T4" fmla="*/ 173 w 1769"/>
                      <a:gd name="T5" fmla="*/ 33 h 791"/>
                      <a:gd name="T6" fmla="*/ 240 w 1769"/>
                      <a:gd name="T7" fmla="*/ 72 h 791"/>
                      <a:gd name="T8" fmla="*/ 262 w 1769"/>
                      <a:gd name="T9" fmla="*/ 102 h 791"/>
                      <a:gd name="T10" fmla="*/ 252 w 1769"/>
                      <a:gd name="T11" fmla="*/ 131 h 791"/>
                      <a:gd name="T12" fmla="*/ 237 w 1769"/>
                      <a:gd name="T13" fmla="*/ 105 h 791"/>
                      <a:gd name="T14" fmla="*/ 207 w 1769"/>
                      <a:gd name="T15" fmla="*/ 76 h 791"/>
                      <a:gd name="T16" fmla="*/ 166 w 1769"/>
                      <a:gd name="T17" fmla="*/ 49 h 791"/>
                      <a:gd name="T18" fmla="*/ 87 w 1769"/>
                      <a:gd name="T19" fmla="*/ 25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149" name="Group 474"/>
                <p:cNvGrpSpPr>
                  <a:grpSpLocks/>
                </p:cNvGrpSpPr>
                <p:nvPr/>
              </p:nvGrpSpPr>
              <p:grpSpPr bwMode="auto">
                <a:xfrm>
                  <a:off x="3784" y="30"/>
                  <a:ext cx="305" cy="593"/>
                  <a:chOff x="1633" y="104"/>
                  <a:chExt cx="778" cy="1512"/>
                </a:xfrm>
              </p:grpSpPr>
              <p:sp>
                <p:nvSpPr>
                  <p:cNvPr id="4194" name="Freeform 475"/>
                  <p:cNvSpPr>
                    <a:spLocks/>
                  </p:cNvSpPr>
                  <p:nvPr/>
                </p:nvSpPr>
                <p:spPr bwMode="hidden">
                  <a:xfrm rot="3473776" flipH="1">
                    <a:off x="1754" y="958"/>
                    <a:ext cx="1100" cy="215"/>
                  </a:xfrm>
                  <a:custGeom>
                    <a:avLst/>
                    <a:gdLst>
                      <a:gd name="T0" fmla="*/ 0 w 2736"/>
                      <a:gd name="T1" fmla="*/ 215 h 504"/>
                      <a:gd name="T2" fmla="*/ 347 w 2736"/>
                      <a:gd name="T3" fmla="*/ 72 h 504"/>
                      <a:gd name="T4" fmla="*/ 714 w 2736"/>
                      <a:gd name="T5" fmla="*/ 10 h 504"/>
                      <a:gd name="T6" fmla="*/ 1100 w 2736"/>
                      <a:gd name="T7" fmla="*/ 10 h 504"/>
                      <a:gd name="T8" fmla="*/ 1094 w 2736"/>
                      <a:gd name="T9" fmla="*/ 44 h 504"/>
                      <a:gd name="T10" fmla="*/ 709 w 2736"/>
                      <a:gd name="T11" fmla="*/ 44 h 504"/>
                      <a:gd name="T12" fmla="*/ 263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195" name="Freeform 476"/>
                  <p:cNvSpPr>
                    <a:spLocks/>
                  </p:cNvSpPr>
                  <p:nvPr/>
                </p:nvSpPr>
                <p:spPr bwMode="hidden">
                  <a:xfrm rot="3473776" flipH="1">
                    <a:off x="1506" y="231"/>
                    <a:ext cx="591" cy="338"/>
                  </a:xfrm>
                  <a:custGeom>
                    <a:avLst/>
                    <a:gdLst>
                      <a:gd name="T0" fmla="*/ 2 w 1769"/>
                      <a:gd name="T1" fmla="*/ 3 h 791"/>
                      <a:gd name="T2" fmla="*/ 162 w 1769"/>
                      <a:gd name="T3" fmla="*/ 24 h 791"/>
                      <a:gd name="T4" fmla="*/ 387 w 1769"/>
                      <a:gd name="T5" fmla="*/ 85 h 791"/>
                      <a:gd name="T6" fmla="*/ 538 w 1769"/>
                      <a:gd name="T7" fmla="*/ 185 h 791"/>
                      <a:gd name="T8" fmla="*/ 587 w 1769"/>
                      <a:gd name="T9" fmla="*/ 260 h 791"/>
                      <a:gd name="T10" fmla="*/ 564 w 1769"/>
                      <a:gd name="T11" fmla="*/ 336 h 791"/>
                      <a:gd name="T12" fmla="*/ 531 w 1769"/>
                      <a:gd name="T13" fmla="*/ 270 h 791"/>
                      <a:gd name="T14" fmla="*/ 464 w 1769"/>
                      <a:gd name="T15" fmla="*/ 194 h 791"/>
                      <a:gd name="T16" fmla="*/ 371 w 1769"/>
                      <a:gd name="T17" fmla="*/ 126 h 791"/>
                      <a:gd name="T18" fmla="*/ 194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150" name="Group 477"/>
                <p:cNvGrpSpPr>
                  <a:grpSpLocks/>
                </p:cNvGrpSpPr>
                <p:nvPr/>
              </p:nvGrpSpPr>
              <p:grpSpPr bwMode="auto">
                <a:xfrm>
                  <a:off x="3903" y="0"/>
                  <a:ext cx="248" cy="601"/>
                  <a:chOff x="1935" y="28"/>
                  <a:chExt cx="634" cy="1534"/>
                </a:xfrm>
              </p:grpSpPr>
              <p:sp>
                <p:nvSpPr>
                  <p:cNvPr id="4192" name="Freeform 478"/>
                  <p:cNvSpPr>
                    <a:spLocks/>
                  </p:cNvSpPr>
                  <p:nvPr/>
                </p:nvSpPr>
                <p:spPr bwMode="hidden">
                  <a:xfrm rot="4126480" flipH="1">
                    <a:off x="1931" y="924"/>
                    <a:ext cx="1061" cy="215"/>
                  </a:xfrm>
                  <a:custGeom>
                    <a:avLst/>
                    <a:gdLst>
                      <a:gd name="T0" fmla="*/ 0 w 2736"/>
                      <a:gd name="T1" fmla="*/ 215 h 504"/>
                      <a:gd name="T2" fmla="*/ 335 w 2736"/>
                      <a:gd name="T3" fmla="*/ 72 h 504"/>
                      <a:gd name="T4" fmla="*/ 689 w 2736"/>
                      <a:gd name="T5" fmla="*/ 10 h 504"/>
                      <a:gd name="T6" fmla="*/ 1061 w 2736"/>
                      <a:gd name="T7" fmla="*/ 10 h 504"/>
                      <a:gd name="T8" fmla="*/ 1055 w 2736"/>
                      <a:gd name="T9" fmla="*/ 44 h 504"/>
                      <a:gd name="T10" fmla="*/ 684 w 2736"/>
                      <a:gd name="T11" fmla="*/ 44 h 504"/>
                      <a:gd name="T12" fmla="*/ 254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193" name="Freeform 479"/>
                  <p:cNvSpPr>
                    <a:spLocks/>
                  </p:cNvSpPr>
                  <p:nvPr/>
                </p:nvSpPr>
                <p:spPr bwMode="hidden">
                  <a:xfrm rot="4126480" flipH="1">
                    <a:off x="1819" y="144"/>
                    <a:ext cx="570" cy="338"/>
                  </a:xfrm>
                  <a:custGeom>
                    <a:avLst/>
                    <a:gdLst>
                      <a:gd name="T0" fmla="*/ 2 w 1769"/>
                      <a:gd name="T1" fmla="*/ 3 h 791"/>
                      <a:gd name="T2" fmla="*/ 156 w 1769"/>
                      <a:gd name="T3" fmla="*/ 24 h 791"/>
                      <a:gd name="T4" fmla="*/ 373 w 1769"/>
                      <a:gd name="T5" fmla="*/ 85 h 791"/>
                      <a:gd name="T6" fmla="*/ 519 w 1769"/>
                      <a:gd name="T7" fmla="*/ 185 h 791"/>
                      <a:gd name="T8" fmla="*/ 566 w 1769"/>
                      <a:gd name="T9" fmla="*/ 260 h 791"/>
                      <a:gd name="T10" fmla="*/ 544 w 1769"/>
                      <a:gd name="T11" fmla="*/ 336 h 791"/>
                      <a:gd name="T12" fmla="*/ 512 w 1769"/>
                      <a:gd name="T13" fmla="*/ 270 h 791"/>
                      <a:gd name="T14" fmla="*/ 448 w 1769"/>
                      <a:gd name="T15" fmla="*/ 194 h 791"/>
                      <a:gd name="T16" fmla="*/ 357 w 1769"/>
                      <a:gd name="T17" fmla="*/ 126 h 791"/>
                      <a:gd name="T18" fmla="*/ 18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151" name="Group 480"/>
                <p:cNvGrpSpPr>
                  <a:grpSpLocks/>
                </p:cNvGrpSpPr>
                <p:nvPr/>
              </p:nvGrpSpPr>
              <p:grpSpPr bwMode="auto">
                <a:xfrm>
                  <a:off x="4251" y="252"/>
                  <a:ext cx="723" cy="222"/>
                  <a:chOff x="2822" y="672"/>
                  <a:chExt cx="1845" cy="566"/>
                </a:xfrm>
              </p:grpSpPr>
              <p:sp>
                <p:nvSpPr>
                  <p:cNvPr id="4190" name="Freeform 481"/>
                  <p:cNvSpPr>
                    <a:spLocks/>
                  </p:cNvSpPr>
                  <p:nvPr/>
                </p:nvSpPr>
                <p:spPr bwMode="hidden">
                  <a:xfrm rot="-1325434">
                    <a:off x="2822" y="1023"/>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191" name="Freeform 482"/>
                  <p:cNvSpPr>
                    <a:spLocks/>
                  </p:cNvSpPr>
                  <p:nvPr/>
                </p:nvSpPr>
                <p:spPr bwMode="hidden">
                  <a:xfrm rot="-1325434">
                    <a:off x="4005" y="672"/>
                    <a:ext cx="662" cy="338"/>
                  </a:xfrm>
                  <a:custGeom>
                    <a:avLst/>
                    <a:gdLst>
                      <a:gd name="T0" fmla="*/ 2 w 1769"/>
                      <a:gd name="T1" fmla="*/ 3 h 791"/>
                      <a:gd name="T2" fmla="*/ 181 w 1769"/>
                      <a:gd name="T3" fmla="*/ 24 h 791"/>
                      <a:gd name="T4" fmla="*/ 433 w 1769"/>
                      <a:gd name="T5" fmla="*/ 85 h 791"/>
                      <a:gd name="T6" fmla="*/ 603 w 1769"/>
                      <a:gd name="T7" fmla="*/ 185 h 791"/>
                      <a:gd name="T8" fmla="*/ 657 w 1769"/>
                      <a:gd name="T9" fmla="*/ 260 h 791"/>
                      <a:gd name="T10" fmla="*/ 632 w 1769"/>
                      <a:gd name="T11" fmla="*/ 336 h 791"/>
                      <a:gd name="T12" fmla="*/ 595 w 1769"/>
                      <a:gd name="T13" fmla="*/ 270 h 791"/>
                      <a:gd name="T14" fmla="*/ 520 w 1769"/>
                      <a:gd name="T15" fmla="*/ 194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152" name="Group 483"/>
                <p:cNvGrpSpPr>
                  <a:grpSpLocks/>
                </p:cNvGrpSpPr>
                <p:nvPr/>
              </p:nvGrpSpPr>
              <p:grpSpPr bwMode="auto">
                <a:xfrm>
                  <a:off x="4196" y="163"/>
                  <a:ext cx="699" cy="282"/>
                  <a:chOff x="2683" y="445"/>
                  <a:chExt cx="1781" cy="717"/>
                </a:xfrm>
              </p:grpSpPr>
              <p:sp>
                <p:nvSpPr>
                  <p:cNvPr id="4188" name="Freeform 484"/>
                  <p:cNvSpPr>
                    <a:spLocks/>
                  </p:cNvSpPr>
                  <p:nvPr/>
                </p:nvSpPr>
                <p:spPr bwMode="hidden">
                  <a:xfrm rot="-1921064">
                    <a:off x="2683" y="947"/>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189" name="Freeform 485"/>
                  <p:cNvSpPr>
                    <a:spLocks/>
                  </p:cNvSpPr>
                  <p:nvPr/>
                </p:nvSpPr>
                <p:spPr bwMode="hidden">
                  <a:xfrm rot="-1921064">
                    <a:off x="3802" y="445"/>
                    <a:ext cx="662" cy="338"/>
                  </a:xfrm>
                  <a:custGeom>
                    <a:avLst/>
                    <a:gdLst>
                      <a:gd name="T0" fmla="*/ 2 w 1769"/>
                      <a:gd name="T1" fmla="*/ 3 h 791"/>
                      <a:gd name="T2" fmla="*/ 181 w 1769"/>
                      <a:gd name="T3" fmla="*/ 24 h 791"/>
                      <a:gd name="T4" fmla="*/ 433 w 1769"/>
                      <a:gd name="T5" fmla="*/ 85 h 791"/>
                      <a:gd name="T6" fmla="*/ 603 w 1769"/>
                      <a:gd name="T7" fmla="*/ 185 h 791"/>
                      <a:gd name="T8" fmla="*/ 657 w 1769"/>
                      <a:gd name="T9" fmla="*/ 260 h 791"/>
                      <a:gd name="T10" fmla="*/ 632 w 1769"/>
                      <a:gd name="T11" fmla="*/ 336 h 791"/>
                      <a:gd name="T12" fmla="*/ 595 w 1769"/>
                      <a:gd name="T13" fmla="*/ 270 h 791"/>
                      <a:gd name="T14" fmla="*/ 520 w 1769"/>
                      <a:gd name="T15" fmla="*/ 194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sp>
              <p:nvSpPr>
                <p:cNvPr id="4153" name="Freeform 486"/>
                <p:cNvSpPr>
                  <a:spLocks/>
                </p:cNvSpPr>
                <p:nvPr/>
              </p:nvSpPr>
              <p:spPr bwMode="hidden">
                <a:xfrm rot="4578755" flipH="1">
                  <a:off x="3968" y="372"/>
                  <a:ext cx="403" cy="57"/>
                </a:xfrm>
                <a:custGeom>
                  <a:avLst/>
                  <a:gdLst>
                    <a:gd name="T0" fmla="*/ 0 w 2736"/>
                    <a:gd name="T1" fmla="*/ 57 h 504"/>
                    <a:gd name="T2" fmla="*/ 127 w 2736"/>
                    <a:gd name="T3" fmla="*/ 19 h 504"/>
                    <a:gd name="T4" fmla="*/ 262 w 2736"/>
                    <a:gd name="T5" fmla="*/ 3 h 504"/>
                    <a:gd name="T6" fmla="*/ 403 w 2736"/>
                    <a:gd name="T7" fmla="*/ 3 h 504"/>
                    <a:gd name="T8" fmla="*/ 401 w 2736"/>
                    <a:gd name="T9" fmla="*/ 12 h 504"/>
                    <a:gd name="T10" fmla="*/ 260 w 2736"/>
                    <a:gd name="T11" fmla="*/ 12 h 504"/>
                    <a:gd name="T12" fmla="*/ 96 w 2736"/>
                    <a:gd name="T13" fmla="*/ 33 h 504"/>
                    <a:gd name="T14" fmla="*/ 0 w 2736"/>
                    <a:gd name="T15" fmla="*/ 5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154" name="Freeform 487"/>
                <p:cNvSpPr>
                  <a:spLocks/>
                </p:cNvSpPr>
                <p:nvPr/>
              </p:nvSpPr>
              <p:spPr bwMode="hidden">
                <a:xfrm rot="4578755" flipH="1">
                  <a:off x="3977" y="77"/>
                  <a:ext cx="216" cy="90"/>
                </a:xfrm>
                <a:custGeom>
                  <a:avLst/>
                  <a:gdLst>
                    <a:gd name="T0" fmla="*/ 1 w 1769"/>
                    <a:gd name="T1" fmla="*/ 1 h 791"/>
                    <a:gd name="T2" fmla="*/ 59 w 1769"/>
                    <a:gd name="T3" fmla="*/ 6 h 791"/>
                    <a:gd name="T4" fmla="*/ 141 w 1769"/>
                    <a:gd name="T5" fmla="*/ 23 h 791"/>
                    <a:gd name="T6" fmla="*/ 197 w 1769"/>
                    <a:gd name="T7" fmla="*/ 49 h 791"/>
                    <a:gd name="T8" fmla="*/ 214 w 1769"/>
                    <a:gd name="T9" fmla="*/ 69 h 791"/>
                    <a:gd name="T10" fmla="*/ 206 w 1769"/>
                    <a:gd name="T11" fmla="*/ 90 h 791"/>
                    <a:gd name="T12" fmla="*/ 194 w 1769"/>
                    <a:gd name="T13" fmla="*/ 72 h 791"/>
                    <a:gd name="T14" fmla="*/ 170 w 1769"/>
                    <a:gd name="T15" fmla="*/ 52 h 791"/>
                    <a:gd name="T16" fmla="*/ 135 w 1769"/>
                    <a:gd name="T17" fmla="*/ 34 h 791"/>
                    <a:gd name="T18" fmla="*/ 71 w 1769"/>
                    <a:gd name="T19" fmla="*/ 17 h 791"/>
                    <a:gd name="T20" fmla="*/ 0 w 1769"/>
                    <a:gd name="T21" fmla="*/ 9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nvGrpSpPr>
                <p:cNvPr id="4155" name="Group 488"/>
                <p:cNvGrpSpPr>
                  <a:grpSpLocks/>
                </p:cNvGrpSpPr>
                <p:nvPr/>
              </p:nvGrpSpPr>
              <p:grpSpPr bwMode="auto">
                <a:xfrm>
                  <a:off x="4242" y="5"/>
                  <a:ext cx="251" cy="596"/>
                  <a:chOff x="2800" y="41"/>
                  <a:chExt cx="640" cy="1520"/>
                </a:xfrm>
              </p:grpSpPr>
              <p:sp>
                <p:nvSpPr>
                  <p:cNvPr id="4186" name="Freeform 489"/>
                  <p:cNvSpPr>
                    <a:spLocks/>
                  </p:cNvSpPr>
                  <p:nvPr/>
                </p:nvSpPr>
                <p:spPr bwMode="hidden">
                  <a:xfrm rot="-3857755">
                    <a:off x="2361" y="938"/>
                    <a:ext cx="1062" cy="184"/>
                  </a:xfrm>
                  <a:custGeom>
                    <a:avLst/>
                    <a:gdLst>
                      <a:gd name="T0" fmla="*/ 0 w 2736"/>
                      <a:gd name="T1" fmla="*/ 184 h 504"/>
                      <a:gd name="T2" fmla="*/ 335 w 2736"/>
                      <a:gd name="T3" fmla="*/ 61 h 504"/>
                      <a:gd name="T4" fmla="*/ 689 w 2736"/>
                      <a:gd name="T5" fmla="*/ 9 h 504"/>
                      <a:gd name="T6" fmla="*/ 1062 w 2736"/>
                      <a:gd name="T7" fmla="*/ 9 h 504"/>
                      <a:gd name="T8" fmla="*/ 1056 w 2736"/>
                      <a:gd name="T9" fmla="*/ 38 h 504"/>
                      <a:gd name="T10" fmla="*/ 685 w 2736"/>
                      <a:gd name="T11" fmla="*/ 38 h 504"/>
                      <a:gd name="T12" fmla="*/ 254 w 2736"/>
                      <a:gd name="T13" fmla="*/ 107 h 504"/>
                      <a:gd name="T14" fmla="*/ 0 w 2736"/>
                      <a:gd name="T15" fmla="*/ 18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187" name="Freeform 490"/>
                  <p:cNvSpPr>
                    <a:spLocks/>
                  </p:cNvSpPr>
                  <p:nvPr/>
                </p:nvSpPr>
                <p:spPr bwMode="hidden">
                  <a:xfrm rot="-3857755">
                    <a:off x="3011" y="181"/>
                    <a:ext cx="570" cy="289"/>
                  </a:xfrm>
                  <a:custGeom>
                    <a:avLst/>
                    <a:gdLst>
                      <a:gd name="T0" fmla="*/ 2 w 1769"/>
                      <a:gd name="T1" fmla="*/ 3 h 791"/>
                      <a:gd name="T2" fmla="*/ 156 w 1769"/>
                      <a:gd name="T3" fmla="*/ 20 h 791"/>
                      <a:gd name="T4" fmla="*/ 373 w 1769"/>
                      <a:gd name="T5" fmla="*/ 73 h 791"/>
                      <a:gd name="T6" fmla="*/ 519 w 1769"/>
                      <a:gd name="T7" fmla="*/ 158 h 791"/>
                      <a:gd name="T8" fmla="*/ 566 w 1769"/>
                      <a:gd name="T9" fmla="*/ 223 h 791"/>
                      <a:gd name="T10" fmla="*/ 544 w 1769"/>
                      <a:gd name="T11" fmla="*/ 288 h 791"/>
                      <a:gd name="T12" fmla="*/ 512 w 1769"/>
                      <a:gd name="T13" fmla="*/ 231 h 791"/>
                      <a:gd name="T14" fmla="*/ 448 w 1769"/>
                      <a:gd name="T15" fmla="*/ 166 h 791"/>
                      <a:gd name="T16" fmla="*/ 357 w 1769"/>
                      <a:gd name="T17" fmla="*/ 108 h 791"/>
                      <a:gd name="T18" fmla="*/ 187 w 1769"/>
                      <a:gd name="T19" fmla="*/ 56 h 791"/>
                      <a:gd name="T20" fmla="*/ 0 w 1769"/>
                      <a:gd name="T21" fmla="*/ 28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156" name="Group 491"/>
                <p:cNvGrpSpPr>
                  <a:grpSpLocks/>
                </p:cNvGrpSpPr>
                <p:nvPr/>
              </p:nvGrpSpPr>
              <p:grpSpPr bwMode="auto">
                <a:xfrm>
                  <a:off x="4295" y="53"/>
                  <a:ext cx="398" cy="574"/>
                  <a:chOff x="2934" y="163"/>
                  <a:chExt cx="1017" cy="1464"/>
                </a:xfrm>
              </p:grpSpPr>
              <p:sp>
                <p:nvSpPr>
                  <p:cNvPr id="4184" name="Freeform 492"/>
                  <p:cNvSpPr>
                    <a:spLocks/>
                  </p:cNvSpPr>
                  <p:nvPr/>
                </p:nvSpPr>
                <p:spPr bwMode="hidden">
                  <a:xfrm rot="-2777260">
                    <a:off x="2491" y="915"/>
                    <a:ext cx="1155" cy="270"/>
                  </a:xfrm>
                  <a:custGeom>
                    <a:avLst/>
                    <a:gdLst>
                      <a:gd name="T0" fmla="*/ 0 w 2736"/>
                      <a:gd name="T1" fmla="*/ 270 h 504"/>
                      <a:gd name="T2" fmla="*/ 365 w 2736"/>
                      <a:gd name="T3" fmla="*/ 90 h 504"/>
                      <a:gd name="T4" fmla="*/ 750 w 2736"/>
                      <a:gd name="T5" fmla="*/ 13 h 504"/>
                      <a:gd name="T6" fmla="*/ 1155 w 2736"/>
                      <a:gd name="T7" fmla="*/ 13 h 504"/>
                      <a:gd name="T8" fmla="*/ 1148 w 2736"/>
                      <a:gd name="T9" fmla="*/ 55 h 504"/>
                      <a:gd name="T10" fmla="*/ 745 w 2736"/>
                      <a:gd name="T11" fmla="*/ 55 h 504"/>
                      <a:gd name="T12" fmla="*/ 276 w 2736"/>
                      <a:gd name="T13" fmla="*/ 156 h 504"/>
                      <a:gd name="T14" fmla="*/ 0 w 2736"/>
                      <a:gd name="T15" fmla="*/ 27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185" name="Freeform 493"/>
                  <p:cNvSpPr>
                    <a:spLocks/>
                  </p:cNvSpPr>
                  <p:nvPr/>
                </p:nvSpPr>
                <p:spPr bwMode="hidden">
                  <a:xfrm rot="-2777260">
                    <a:off x="3430" y="261"/>
                    <a:ext cx="620" cy="423"/>
                  </a:xfrm>
                  <a:custGeom>
                    <a:avLst/>
                    <a:gdLst>
                      <a:gd name="T0" fmla="*/ 2 w 1769"/>
                      <a:gd name="T1" fmla="*/ 4 h 791"/>
                      <a:gd name="T2" fmla="*/ 170 w 1769"/>
                      <a:gd name="T3" fmla="*/ 30 h 791"/>
                      <a:gd name="T4" fmla="*/ 406 w 1769"/>
                      <a:gd name="T5" fmla="*/ 107 h 791"/>
                      <a:gd name="T6" fmla="*/ 565 w 1769"/>
                      <a:gd name="T7" fmla="*/ 231 h 791"/>
                      <a:gd name="T8" fmla="*/ 615 w 1769"/>
                      <a:gd name="T9" fmla="*/ 326 h 791"/>
                      <a:gd name="T10" fmla="*/ 592 w 1769"/>
                      <a:gd name="T11" fmla="*/ 421 h 791"/>
                      <a:gd name="T12" fmla="*/ 557 w 1769"/>
                      <a:gd name="T13" fmla="*/ 338 h 791"/>
                      <a:gd name="T14" fmla="*/ 487 w 1769"/>
                      <a:gd name="T15" fmla="*/ 243 h 791"/>
                      <a:gd name="T16" fmla="*/ 389 w 1769"/>
                      <a:gd name="T17" fmla="*/ 158 h 791"/>
                      <a:gd name="T18" fmla="*/ 204 w 1769"/>
                      <a:gd name="T19" fmla="*/ 81 h 791"/>
                      <a:gd name="T20" fmla="*/ 0 w 1769"/>
                      <a:gd name="T21" fmla="*/ 41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157" name="Group 494"/>
                <p:cNvGrpSpPr>
                  <a:grpSpLocks/>
                </p:cNvGrpSpPr>
                <p:nvPr/>
              </p:nvGrpSpPr>
              <p:grpSpPr bwMode="auto">
                <a:xfrm>
                  <a:off x="4215" y="2"/>
                  <a:ext cx="95" cy="567"/>
                  <a:chOff x="2730" y="32"/>
                  <a:chExt cx="243" cy="1448"/>
                </a:xfrm>
              </p:grpSpPr>
              <p:sp>
                <p:nvSpPr>
                  <p:cNvPr id="4182" name="Freeform 495"/>
                  <p:cNvSpPr>
                    <a:spLocks/>
                  </p:cNvSpPr>
                  <p:nvPr/>
                </p:nvSpPr>
                <p:spPr bwMode="hidden">
                  <a:xfrm rot="-4903748">
                    <a:off x="2296" y="960"/>
                    <a:ext cx="954" cy="86"/>
                  </a:xfrm>
                  <a:custGeom>
                    <a:avLst/>
                    <a:gdLst>
                      <a:gd name="T0" fmla="*/ 0 w 2736"/>
                      <a:gd name="T1" fmla="*/ 86 h 504"/>
                      <a:gd name="T2" fmla="*/ 301 w 2736"/>
                      <a:gd name="T3" fmla="*/ 29 h 504"/>
                      <a:gd name="T4" fmla="*/ 619 w 2736"/>
                      <a:gd name="T5" fmla="*/ 4 h 504"/>
                      <a:gd name="T6" fmla="*/ 954 w 2736"/>
                      <a:gd name="T7" fmla="*/ 4 h 504"/>
                      <a:gd name="T8" fmla="*/ 948 w 2736"/>
                      <a:gd name="T9" fmla="*/ 18 h 504"/>
                      <a:gd name="T10" fmla="*/ 615 w 2736"/>
                      <a:gd name="T11" fmla="*/ 18 h 504"/>
                      <a:gd name="T12" fmla="*/ 228 w 2736"/>
                      <a:gd name="T13" fmla="*/ 50 h 504"/>
                      <a:gd name="T14" fmla="*/ 0 w 2736"/>
                      <a:gd name="T15" fmla="*/ 8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183" name="Freeform 496"/>
                  <p:cNvSpPr>
                    <a:spLocks/>
                  </p:cNvSpPr>
                  <p:nvPr/>
                </p:nvSpPr>
                <p:spPr bwMode="hidden">
                  <a:xfrm rot="-4903748">
                    <a:off x="2650" y="220"/>
                    <a:ext cx="512" cy="135"/>
                  </a:xfrm>
                  <a:custGeom>
                    <a:avLst/>
                    <a:gdLst>
                      <a:gd name="T0" fmla="*/ 1 w 1769"/>
                      <a:gd name="T1" fmla="*/ 1 h 791"/>
                      <a:gd name="T2" fmla="*/ 140 w 1769"/>
                      <a:gd name="T3" fmla="*/ 10 h 791"/>
                      <a:gd name="T4" fmla="*/ 335 w 1769"/>
                      <a:gd name="T5" fmla="*/ 34 h 791"/>
                      <a:gd name="T6" fmla="*/ 466 w 1769"/>
                      <a:gd name="T7" fmla="*/ 74 h 791"/>
                      <a:gd name="T8" fmla="*/ 508 w 1769"/>
                      <a:gd name="T9" fmla="*/ 104 h 791"/>
                      <a:gd name="T10" fmla="*/ 489 w 1769"/>
                      <a:gd name="T11" fmla="*/ 134 h 791"/>
                      <a:gd name="T12" fmla="*/ 460 w 1769"/>
                      <a:gd name="T13" fmla="*/ 108 h 791"/>
                      <a:gd name="T14" fmla="*/ 402 w 1769"/>
                      <a:gd name="T15" fmla="*/ 77 h 791"/>
                      <a:gd name="T16" fmla="*/ 321 w 1769"/>
                      <a:gd name="T17" fmla="*/ 51 h 791"/>
                      <a:gd name="T18" fmla="*/ 168 w 1769"/>
                      <a:gd name="T19" fmla="*/ 26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158" name="Group 497"/>
                <p:cNvGrpSpPr>
                  <a:grpSpLocks/>
                </p:cNvGrpSpPr>
                <p:nvPr/>
              </p:nvGrpSpPr>
              <p:grpSpPr bwMode="auto">
                <a:xfrm>
                  <a:off x="3514" y="683"/>
                  <a:ext cx="425" cy="960"/>
                  <a:chOff x="943" y="1769"/>
                  <a:chExt cx="1085" cy="2450"/>
                </a:xfrm>
              </p:grpSpPr>
              <p:sp>
                <p:nvSpPr>
                  <p:cNvPr id="4180" name="Freeform 498"/>
                  <p:cNvSpPr>
                    <a:spLocks/>
                  </p:cNvSpPr>
                  <p:nvPr/>
                </p:nvSpPr>
                <p:spPr bwMode="hidden">
                  <a:xfrm rot="18335692" flipH="1">
                    <a:off x="1010" y="2475"/>
                    <a:ext cx="1724" cy="312"/>
                  </a:xfrm>
                  <a:custGeom>
                    <a:avLst/>
                    <a:gdLst>
                      <a:gd name="T0" fmla="*/ 0 w 2736"/>
                      <a:gd name="T1" fmla="*/ 312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181" name="Freeform 499"/>
                  <p:cNvSpPr>
                    <a:spLocks/>
                  </p:cNvSpPr>
                  <p:nvPr/>
                </p:nvSpPr>
                <p:spPr bwMode="hidden">
                  <a:xfrm rot="18335692" flipH="1">
                    <a:off x="725" y="3512"/>
                    <a:ext cx="925" cy="490"/>
                  </a:xfrm>
                  <a:custGeom>
                    <a:avLst/>
                    <a:gdLst>
                      <a:gd name="T0" fmla="*/ 3 w 1769"/>
                      <a:gd name="T1" fmla="*/ 5 h 791"/>
                      <a:gd name="T2" fmla="*/ 254 w 1769"/>
                      <a:gd name="T3" fmla="*/ 35 h 791"/>
                      <a:gd name="T4" fmla="*/ 605 w 1769"/>
                      <a:gd name="T5" fmla="*/ 124 h 791"/>
                      <a:gd name="T6" fmla="*/ 842 w 1769"/>
                      <a:gd name="T7" fmla="*/ 268 h 791"/>
                      <a:gd name="T8" fmla="*/ 918 w 1769"/>
                      <a:gd name="T9" fmla="*/ 377 h 791"/>
                      <a:gd name="T10" fmla="*/ 883 w 1769"/>
                      <a:gd name="T11" fmla="*/ 488 h 791"/>
                      <a:gd name="T12" fmla="*/ 831 w 1769"/>
                      <a:gd name="T13" fmla="*/ 392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159" name="Group 500"/>
                <p:cNvGrpSpPr>
                  <a:grpSpLocks/>
                </p:cNvGrpSpPr>
                <p:nvPr/>
              </p:nvGrpSpPr>
              <p:grpSpPr bwMode="auto">
                <a:xfrm>
                  <a:off x="3715" y="748"/>
                  <a:ext cx="300" cy="930"/>
                  <a:chOff x="1455" y="1936"/>
                  <a:chExt cx="766" cy="2373"/>
                </a:xfrm>
              </p:grpSpPr>
              <p:sp>
                <p:nvSpPr>
                  <p:cNvPr id="4178" name="Freeform 501"/>
                  <p:cNvSpPr>
                    <a:spLocks/>
                  </p:cNvSpPr>
                  <p:nvPr/>
                </p:nvSpPr>
                <p:spPr bwMode="hidden">
                  <a:xfrm rot="17542885" flipH="1">
                    <a:off x="1267" y="2578"/>
                    <a:ext cx="1595" cy="312"/>
                  </a:xfrm>
                  <a:custGeom>
                    <a:avLst/>
                    <a:gdLst>
                      <a:gd name="T0" fmla="*/ 0 w 2736"/>
                      <a:gd name="T1" fmla="*/ 312 h 504"/>
                      <a:gd name="T2" fmla="*/ 504 w 2736"/>
                      <a:gd name="T3" fmla="*/ 104 h 504"/>
                      <a:gd name="T4" fmla="*/ 1035 w 2736"/>
                      <a:gd name="T5" fmla="*/ 15 h 504"/>
                      <a:gd name="T6" fmla="*/ 1595 w 2736"/>
                      <a:gd name="T7" fmla="*/ 15 h 504"/>
                      <a:gd name="T8" fmla="*/ 1586 w 2736"/>
                      <a:gd name="T9" fmla="*/ 64 h 504"/>
                      <a:gd name="T10" fmla="*/ 1028 w 2736"/>
                      <a:gd name="T11" fmla="*/ 64 h 504"/>
                      <a:gd name="T12" fmla="*/ 381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179" name="Freeform 502"/>
                  <p:cNvSpPr>
                    <a:spLocks/>
                  </p:cNvSpPr>
                  <p:nvPr/>
                </p:nvSpPr>
                <p:spPr bwMode="hidden">
                  <a:xfrm rot="17542885" flipH="1">
                    <a:off x="1272" y="3636"/>
                    <a:ext cx="856" cy="490"/>
                  </a:xfrm>
                  <a:custGeom>
                    <a:avLst/>
                    <a:gdLst>
                      <a:gd name="T0" fmla="*/ 2 w 1769"/>
                      <a:gd name="T1" fmla="*/ 5 h 791"/>
                      <a:gd name="T2" fmla="*/ 235 w 1769"/>
                      <a:gd name="T3" fmla="*/ 35 h 791"/>
                      <a:gd name="T4" fmla="*/ 560 w 1769"/>
                      <a:gd name="T5" fmla="*/ 124 h 791"/>
                      <a:gd name="T6" fmla="*/ 780 w 1769"/>
                      <a:gd name="T7" fmla="*/ 268 h 791"/>
                      <a:gd name="T8" fmla="*/ 850 w 1769"/>
                      <a:gd name="T9" fmla="*/ 377 h 791"/>
                      <a:gd name="T10" fmla="*/ 817 w 1769"/>
                      <a:gd name="T11" fmla="*/ 488 h 791"/>
                      <a:gd name="T12" fmla="*/ 769 w 1769"/>
                      <a:gd name="T13" fmla="*/ 392 h 791"/>
                      <a:gd name="T14" fmla="*/ 672 w 1769"/>
                      <a:gd name="T15" fmla="*/ 281 h 791"/>
                      <a:gd name="T16" fmla="*/ 537 w 1769"/>
                      <a:gd name="T17" fmla="*/ 183 h 791"/>
                      <a:gd name="T18" fmla="*/ 281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160" name="Group 503"/>
                <p:cNvGrpSpPr>
                  <a:grpSpLocks/>
                </p:cNvGrpSpPr>
                <p:nvPr/>
              </p:nvGrpSpPr>
              <p:grpSpPr bwMode="auto">
                <a:xfrm rot="88588">
                  <a:off x="3923" y="769"/>
                  <a:ext cx="180" cy="913"/>
                  <a:chOff x="1956" y="1990"/>
                  <a:chExt cx="492" cy="2604"/>
                </a:xfrm>
              </p:grpSpPr>
              <p:sp>
                <p:nvSpPr>
                  <p:cNvPr id="4176" name="Freeform 504"/>
                  <p:cNvSpPr>
                    <a:spLocks/>
                  </p:cNvSpPr>
                  <p:nvPr/>
                </p:nvSpPr>
                <p:spPr bwMode="hidden">
                  <a:xfrm rot="16782062" flipH="1">
                    <a:off x="1442" y="2695"/>
                    <a:ext cx="1711" cy="301"/>
                  </a:xfrm>
                  <a:custGeom>
                    <a:avLst/>
                    <a:gdLst>
                      <a:gd name="T0" fmla="*/ 0 w 2736"/>
                      <a:gd name="T1" fmla="*/ 301 h 504"/>
                      <a:gd name="T2" fmla="*/ 540 w 2736"/>
                      <a:gd name="T3" fmla="*/ 100 h 504"/>
                      <a:gd name="T4" fmla="*/ 1111 w 2736"/>
                      <a:gd name="T5" fmla="*/ 14 h 504"/>
                      <a:gd name="T6" fmla="*/ 1711 w 2736"/>
                      <a:gd name="T7" fmla="*/ 14 h 504"/>
                      <a:gd name="T8" fmla="*/ 1701 w 2736"/>
                      <a:gd name="T9" fmla="*/ 62 h 504"/>
                      <a:gd name="T10" fmla="*/ 1103 w 2736"/>
                      <a:gd name="T11" fmla="*/ 62 h 504"/>
                      <a:gd name="T12" fmla="*/ 409 w 2736"/>
                      <a:gd name="T13" fmla="*/ 174 h 504"/>
                      <a:gd name="T14" fmla="*/ 0 w 2736"/>
                      <a:gd name="T15" fmla="*/ 30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177" name="Freeform 505"/>
                  <p:cNvSpPr>
                    <a:spLocks/>
                  </p:cNvSpPr>
                  <p:nvPr/>
                </p:nvSpPr>
                <p:spPr bwMode="hidden">
                  <a:xfrm rot="16782062" flipH="1">
                    <a:off x="1734" y="3898"/>
                    <a:ext cx="918" cy="473"/>
                  </a:xfrm>
                  <a:custGeom>
                    <a:avLst/>
                    <a:gdLst>
                      <a:gd name="T0" fmla="*/ 3 w 1769"/>
                      <a:gd name="T1" fmla="*/ 5 h 791"/>
                      <a:gd name="T2" fmla="*/ 252 w 1769"/>
                      <a:gd name="T3" fmla="*/ 33 h 791"/>
                      <a:gd name="T4" fmla="*/ 600 w 1769"/>
                      <a:gd name="T5" fmla="*/ 120 h 791"/>
                      <a:gd name="T6" fmla="*/ 836 w 1769"/>
                      <a:gd name="T7" fmla="*/ 258 h 791"/>
                      <a:gd name="T8" fmla="*/ 911 w 1769"/>
                      <a:gd name="T9" fmla="*/ 364 h 791"/>
                      <a:gd name="T10" fmla="*/ 876 w 1769"/>
                      <a:gd name="T11" fmla="*/ 471 h 791"/>
                      <a:gd name="T12" fmla="*/ 825 w 1769"/>
                      <a:gd name="T13" fmla="*/ 378 h 791"/>
                      <a:gd name="T14" fmla="*/ 721 w 1769"/>
                      <a:gd name="T15" fmla="*/ 271 h 791"/>
                      <a:gd name="T16" fmla="*/ 576 w 1769"/>
                      <a:gd name="T17" fmla="*/ 177 h 791"/>
                      <a:gd name="T18" fmla="*/ 302 w 1769"/>
                      <a:gd name="T19" fmla="*/ 91 h 791"/>
                      <a:gd name="T20" fmla="*/ 0 w 1769"/>
                      <a:gd name="T21" fmla="*/ 45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161" name="Group 506"/>
                <p:cNvGrpSpPr>
                  <a:grpSpLocks/>
                </p:cNvGrpSpPr>
                <p:nvPr/>
              </p:nvGrpSpPr>
              <p:grpSpPr bwMode="auto">
                <a:xfrm>
                  <a:off x="4451" y="662"/>
                  <a:ext cx="442" cy="951"/>
                  <a:chOff x="3334" y="1717"/>
                  <a:chExt cx="1125" cy="2426"/>
                </a:xfrm>
              </p:grpSpPr>
              <p:sp>
                <p:nvSpPr>
                  <p:cNvPr id="4174" name="Freeform 507"/>
                  <p:cNvSpPr>
                    <a:spLocks/>
                  </p:cNvSpPr>
                  <p:nvPr/>
                </p:nvSpPr>
                <p:spPr bwMode="hidden">
                  <a:xfrm rot="3144576">
                    <a:off x="2628" y="2423"/>
                    <a:ext cx="1724" cy="312"/>
                  </a:xfrm>
                  <a:custGeom>
                    <a:avLst/>
                    <a:gdLst>
                      <a:gd name="T0" fmla="*/ 0 w 2736"/>
                      <a:gd name="T1" fmla="*/ 312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175" name="Freeform 508"/>
                  <p:cNvSpPr>
                    <a:spLocks/>
                  </p:cNvSpPr>
                  <p:nvPr/>
                </p:nvSpPr>
                <p:spPr bwMode="hidden">
                  <a:xfrm rot="3144576">
                    <a:off x="3751" y="3436"/>
                    <a:ext cx="925" cy="490"/>
                  </a:xfrm>
                  <a:custGeom>
                    <a:avLst/>
                    <a:gdLst>
                      <a:gd name="T0" fmla="*/ 3 w 1769"/>
                      <a:gd name="T1" fmla="*/ 5 h 791"/>
                      <a:gd name="T2" fmla="*/ 254 w 1769"/>
                      <a:gd name="T3" fmla="*/ 35 h 791"/>
                      <a:gd name="T4" fmla="*/ 605 w 1769"/>
                      <a:gd name="T5" fmla="*/ 124 h 791"/>
                      <a:gd name="T6" fmla="*/ 842 w 1769"/>
                      <a:gd name="T7" fmla="*/ 268 h 791"/>
                      <a:gd name="T8" fmla="*/ 918 w 1769"/>
                      <a:gd name="T9" fmla="*/ 377 h 791"/>
                      <a:gd name="T10" fmla="*/ 883 w 1769"/>
                      <a:gd name="T11" fmla="*/ 488 h 791"/>
                      <a:gd name="T12" fmla="*/ 831 w 1769"/>
                      <a:gd name="T13" fmla="*/ 392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162" name="Group 509"/>
                <p:cNvGrpSpPr>
                  <a:grpSpLocks/>
                </p:cNvGrpSpPr>
                <p:nvPr/>
              </p:nvGrpSpPr>
              <p:grpSpPr bwMode="auto">
                <a:xfrm>
                  <a:off x="4391" y="721"/>
                  <a:ext cx="347" cy="951"/>
                  <a:chOff x="3181" y="1866"/>
                  <a:chExt cx="883" cy="2426"/>
                </a:xfrm>
              </p:grpSpPr>
              <p:sp>
                <p:nvSpPr>
                  <p:cNvPr id="4172" name="Freeform 510"/>
                  <p:cNvSpPr>
                    <a:spLocks/>
                  </p:cNvSpPr>
                  <p:nvPr/>
                </p:nvSpPr>
                <p:spPr bwMode="hidden">
                  <a:xfrm rot="3745735">
                    <a:off x="2506" y="2541"/>
                    <a:ext cx="1650" cy="299"/>
                  </a:xfrm>
                  <a:custGeom>
                    <a:avLst/>
                    <a:gdLst>
                      <a:gd name="T0" fmla="*/ 0 w 2736"/>
                      <a:gd name="T1" fmla="*/ 299 h 504"/>
                      <a:gd name="T2" fmla="*/ 521 w 2736"/>
                      <a:gd name="T3" fmla="*/ 100 h 504"/>
                      <a:gd name="T4" fmla="*/ 1071 w 2736"/>
                      <a:gd name="T5" fmla="*/ 14 h 504"/>
                      <a:gd name="T6" fmla="*/ 1650 w 2736"/>
                      <a:gd name="T7" fmla="*/ 14 h 504"/>
                      <a:gd name="T8" fmla="*/ 1640 w 2736"/>
                      <a:gd name="T9" fmla="*/ 61 h 504"/>
                      <a:gd name="T10" fmla="*/ 1064 w 2736"/>
                      <a:gd name="T11" fmla="*/ 61 h 504"/>
                      <a:gd name="T12" fmla="*/ 394 w 2736"/>
                      <a:gd name="T13" fmla="*/ 173 h 504"/>
                      <a:gd name="T14" fmla="*/ 0 w 2736"/>
                      <a:gd name="T15" fmla="*/ 29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173" name="Freeform 511"/>
                  <p:cNvSpPr>
                    <a:spLocks/>
                  </p:cNvSpPr>
                  <p:nvPr/>
                </p:nvSpPr>
                <p:spPr bwMode="hidden">
                  <a:xfrm rot="3745735">
                    <a:off x="3387" y="3615"/>
                    <a:ext cx="885" cy="469"/>
                  </a:xfrm>
                  <a:custGeom>
                    <a:avLst/>
                    <a:gdLst>
                      <a:gd name="T0" fmla="*/ 3 w 1769"/>
                      <a:gd name="T1" fmla="*/ 5 h 791"/>
                      <a:gd name="T2" fmla="*/ 243 w 1769"/>
                      <a:gd name="T3" fmla="*/ 33 h 791"/>
                      <a:gd name="T4" fmla="*/ 579 w 1769"/>
                      <a:gd name="T5" fmla="*/ 119 h 791"/>
                      <a:gd name="T6" fmla="*/ 806 w 1769"/>
                      <a:gd name="T7" fmla="*/ 256 h 791"/>
                      <a:gd name="T8" fmla="*/ 878 w 1769"/>
                      <a:gd name="T9" fmla="*/ 361 h 791"/>
                      <a:gd name="T10" fmla="*/ 845 w 1769"/>
                      <a:gd name="T11" fmla="*/ 467 h 791"/>
                      <a:gd name="T12" fmla="*/ 795 w 1769"/>
                      <a:gd name="T13" fmla="*/ 375 h 791"/>
                      <a:gd name="T14" fmla="*/ 695 w 1769"/>
                      <a:gd name="T15" fmla="*/ 269 h 791"/>
                      <a:gd name="T16" fmla="*/ 555 w 1769"/>
                      <a:gd name="T17" fmla="*/ 176 h 791"/>
                      <a:gd name="T18" fmla="*/ 291 w 1769"/>
                      <a:gd name="T19" fmla="*/ 90 h 791"/>
                      <a:gd name="T20" fmla="*/ 0 w 1769"/>
                      <a:gd name="T21" fmla="*/ 45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163" name="Group 512"/>
                <p:cNvGrpSpPr>
                  <a:grpSpLocks/>
                </p:cNvGrpSpPr>
                <p:nvPr/>
              </p:nvGrpSpPr>
              <p:grpSpPr bwMode="auto">
                <a:xfrm>
                  <a:off x="4323" y="767"/>
                  <a:ext cx="243" cy="935"/>
                  <a:chOff x="3006" y="1983"/>
                  <a:chExt cx="619" cy="2386"/>
                </a:xfrm>
              </p:grpSpPr>
              <p:sp>
                <p:nvSpPr>
                  <p:cNvPr id="4170" name="Freeform 513"/>
                  <p:cNvSpPr>
                    <a:spLocks/>
                  </p:cNvSpPr>
                  <p:nvPr/>
                </p:nvSpPr>
                <p:spPr bwMode="hidden">
                  <a:xfrm rot="4286818">
                    <a:off x="2328" y="2661"/>
                    <a:ext cx="1601" cy="246"/>
                  </a:xfrm>
                  <a:custGeom>
                    <a:avLst/>
                    <a:gdLst>
                      <a:gd name="T0" fmla="*/ 0 w 2736"/>
                      <a:gd name="T1" fmla="*/ 246 h 504"/>
                      <a:gd name="T2" fmla="*/ 506 w 2736"/>
                      <a:gd name="T3" fmla="*/ 82 h 504"/>
                      <a:gd name="T4" fmla="*/ 1039 w 2736"/>
                      <a:gd name="T5" fmla="*/ 12 h 504"/>
                      <a:gd name="T6" fmla="*/ 1601 w 2736"/>
                      <a:gd name="T7" fmla="*/ 12 h 504"/>
                      <a:gd name="T8" fmla="*/ 1592 w 2736"/>
                      <a:gd name="T9" fmla="*/ 50 h 504"/>
                      <a:gd name="T10" fmla="*/ 1032 w 2736"/>
                      <a:gd name="T11" fmla="*/ 50 h 504"/>
                      <a:gd name="T12" fmla="*/ 383 w 2736"/>
                      <a:gd name="T13" fmla="*/ 143 h 504"/>
                      <a:gd name="T14" fmla="*/ 0 w 2736"/>
                      <a:gd name="T15" fmla="*/ 24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171" name="Freeform 514"/>
                  <p:cNvSpPr>
                    <a:spLocks/>
                  </p:cNvSpPr>
                  <p:nvPr/>
                </p:nvSpPr>
                <p:spPr bwMode="hidden">
                  <a:xfrm rot="4286818">
                    <a:off x="3002" y="3747"/>
                    <a:ext cx="859" cy="386"/>
                  </a:xfrm>
                  <a:custGeom>
                    <a:avLst/>
                    <a:gdLst>
                      <a:gd name="T0" fmla="*/ 2 w 1769"/>
                      <a:gd name="T1" fmla="*/ 4 h 791"/>
                      <a:gd name="T2" fmla="*/ 236 w 1769"/>
                      <a:gd name="T3" fmla="*/ 27 h 791"/>
                      <a:gd name="T4" fmla="*/ 562 w 1769"/>
                      <a:gd name="T5" fmla="*/ 98 h 791"/>
                      <a:gd name="T6" fmla="*/ 782 w 1769"/>
                      <a:gd name="T7" fmla="*/ 211 h 791"/>
                      <a:gd name="T8" fmla="*/ 853 w 1769"/>
                      <a:gd name="T9" fmla="*/ 297 h 791"/>
                      <a:gd name="T10" fmla="*/ 820 w 1769"/>
                      <a:gd name="T11" fmla="*/ 384 h 791"/>
                      <a:gd name="T12" fmla="*/ 772 w 1769"/>
                      <a:gd name="T13" fmla="*/ 308 h 791"/>
                      <a:gd name="T14" fmla="*/ 674 w 1769"/>
                      <a:gd name="T15" fmla="*/ 222 h 791"/>
                      <a:gd name="T16" fmla="*/ 539 w 1769"/>
                      <a:gd name="T17" fmla="*/ 144 h 791"/>
                      <a:gd name="T18" fmla="*/ 282 w 1769"/>
                      <a:gd name="T19" fmla="*/ 74 h 791"/>
                      <a:gd name="T20" fmla="*/ 0 w 1769"/>
                      <a:gd name="T21" fmla="*/ 37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164" name="Group 515"/>
                <p:cNvGrpSpPr>
                  <a:grpSpLocks/>
                </p:cNvGrpSpPr>
                <p:nvPr/>
              </p:nvGrpSpPr>
              <p:grpSpPr bwMode="auto">
                <a:xfrm>
                  <a:off x="4249" y="813"/>
                  <a:ext cx="159" cy="870"/>
                  <a:chOff x="2819" y="2101"/>
                  <a:chExt cx="405" cy="2219"/>
                </a:xfrm>
              </p:grpSpPr>
              <p:sp>
                <p:nvSpPr>
                  <p:cNvPr id="4168" name="Freeform 516"/>
                  <p:cNvSpPr>
                    <a:spLocks/>
                  </p:cNvSpPr>
                  <p:nvPr/>
                </p:nvSpPr>
                <p:spPr bwMode="hidden">
                  <a:xfrm rot="4898956">
                    <a:off x="2206" y="2714"/>
                    <a:ext cx="1471" cy="246"/>
                  </a:xfrm>
                  <a:custGeom>
                    <a:avLst/>
                    <a:gdLst>
                      <a:gd name="T0" fmla="*/ 0 w 2736"/>
                      <a:gd name="T1" fmla="*/ 246 h 504"/>
                      <a:gd name="T2" fmla="*/ 465 w 2736"/>
                      <a:gd name="T3" fmla="*/ 82 h 504"/>
                      <a:gd name="T4" fmla="*/ 955 w 2736"/>
                      <a:gd name="T5" fmla="*/ 12 h 504"/>
                      <a:gd name="T6" fmla="*/ 1471 w 2736"/>
                      <a:gd name="T7" fmla="*/ 12 h 504"/>
                      <a:gd name="T8" fmla="*/ 1462 w 2736"/>
                      <a:gd name="T9" fmla="*/ 50 h 504"/>
                      <a:gd name="T10" fmla="*/ 948 w 2736"/>
                      <a:gd name="T11" fmla="*/ 50 h 504"/>
                      <a:gd name="T12" fmla="*/ 352 w 2736"/>
                      <a:gd name="T13" fmla="*/ 143 h 504"/>
                      <a:gd name="T14" fmla="*/ 0 w 2736"/>
                      <a:gd name="T15" fmla="*/ 24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169" name="Freeform 517"/>
                  <p:cNvSpPr>
                    <a:spLocks/>
                  </p:cNvSpPr>
                  <p:nvPr/>
                </p:nvSpPr>
                <p:spPr bwMode="hidden">
                  <a:xfrm rot="4898956">
                    <a:off x="2636" y="3732"/>
                    <a:ext cx="790" cy="386"/>
                  </a:xfrm>
                  <a:custGeom>
                    <a:avLst/>
                    <a:gdLst>
                      <a:gd name="T0" fmla="*/ 2 w 1769"/>
                      <a:gd name="T1" fmla="*/ 4 h 791"/>
                      <a:gd name="T2" fmla="*/ 217 w 1769"/>
                      <a:gd name="T3" fmla="*/ 27 h 791"/>
                      <a:gd name="T4" fmla="*/ 517 w 1769"/>
                      <a:gd name="T5" fmla="*/ 98 h 791"/>
                      <a:gd name="T6" fmla="*/ 719 w 1769"/>
                      <a:gd name="T7" fmla="*/ 211 h 791"/>
                      <a:gd name="T8" fmla="*/ 784 w 1769"/>
                      <a:gd name="T9" fmla="*/ 297 h 791"/>
                      <a:gd name="T10" fmla="*/ 754 w 1769"/>
                      <a:gd name="T11" fmla="*/ 384 h 791"/>
                      <a:gd name="T12" fmla="*/ 710 w 1769"/>
                      <a:gd name="T13" fmla="*/ 308 h 791"/>
                      <a:gd name="T14" fmla="*/ 620 w 1769"/>
                      <a:gd name="T15" fmla="*/ 222 h 791"/>
                      <a:gd name="T16" fmla="*/ 495 w 1769"/>
                      <a:gd name="T17" fmla="*/ 144 h 791"/>
                      <a:gd name="T18" fmla="*/ 259 w 1769"/>
                      <a:gd name="T19" fmla="*/ 74 h 791"/>
                      <a:gd name="T20" fmla="*/ 0 w 1769"/>
                      <a:gd name="T21" fmla="*/ 37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4165" name="Group 518"/>
                <p:cNvGrpSpPr>
                  <a:grpSpLocks/>
                </p:cNvGrpSpPr>
                <p:nvPr/>
              </p:nvGrpSpPr>
              <p:grpSpPr bwMode="auto">
                <a:xfrm>
                  <a:off x="4045" y="826"/>
                  <a:ext cx="167" cy="857"/>
                  <a:chOff x="2287" y="2135"/>
                  <a:chExt cx="426" cy="2185"/>
                </a:xfrm>
              </p:grpSpPr>
              <p:sp>
                <p:nvSpPr>
                  <p:cNvPr id="4166" name="Freeform 519"/>
                  <p:cNvSpPr>
                    <a:spLocks/>
                  </p:cNvSpPr>
                  <p:nvPr/>
                </p:nvSpPr>
                <p:spPr bwMode="hidden">
                  <a:xfrm rot="5755659">
                    <a:off x="1900" y="2760"/>
                    <a:ext cx="1437" cy="188"/>
                  </a:xfrm>
                  <a:custGeom>
                    <a:avLst/>
                    <a:gdLst>
                      <a:gd name="T0" fmla="*/ 0 w 2736"/>
                      <a:gd name="T1" fmla="*/ 188 h 504"/>
                      <a:gd name="T2" fmla="*/ 454 w 2736"/>
                      <a:gd name="T3" fmla="*/ 63 h 504"/>
                      <a:gd name="T4" fmla="*/ 933 w 2736"/>
                      <a:gd name="T5" fmla="*/ 9 h 504"/>
                      <a:gd name="T6" fmla="*/ 1437 w 2736"/>
                      <a:gd name="T7" fmla="*/ 9 h 504"/>
                      <a:gd name="T8" fmla="*/ 1429 w 2736"/>
                      <a:gd name="T9" fmla="*/ 38 h 504"/>
                      <a:gd name="T10" fmla="*/ 926 w 2736"/>
                      <a:gd name="T11" fmla="*/ 38 h 504"/>
                      <a:gd name="T12" fmla="*/ 343 w 2736"/>
                      <a:gd name="T13" fmla="*/ 109 h 504"/>
                      <a:gd name="T14" fmla="*/ 0 w 2736"/>
                      <a:gd name="T15" fmla="*/ 18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540000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167" name="Freeform 520"/>
                  <p:cNvSpPr>
                    <a:spLocks/>
                  </p:cNvSpPr>
                  <p:nvPr/>
                </p:nvSpPr>
                <p:spPr bwMode="hidden">
                  <a:xfrm rot="5755659">
                    <a:off x="2049" y="3787"/>
                    <a:ext cx="771" cy="295"/>
                  </a:xfrm>
                  <a:custGeom>
                    <a:avLst/>
                    <a:gdLst>
                      <a:gd name="T0" fmla="*/ 2 w 1769"/>
                      <a:gd name="T1" fmla="*/ 3 h 791"/>
                      <a:gd name="T2" fmla="*/ 211 w 1769"/>
                      <a:gd name="T3" fmla="*/ 21 h 791"/>
                      <a:gd name="T4" fmla="*/ 504 w 1769"/>
                      <a:gd name="T5" fmla="*/ 75 h 791"/>
                      <a:gd name="T6" fmla="*/ 702 w 1769"/>
                      <a:gd name="T7" fmla="*/ 161 h 791"/>
                      <a:gd name="T8" fmla="*/ 765 w 1769"/>
                      <a:gd name="T9" fmla="*/ 227 h 791"/>
                      <a:gd name="T10" fmla="*/ 736 w 1769"/>
                      <a:gd name="T11" fmla="*/ 294 h 791"/>
                      <a:gd name="T12" fmla="*/ 693 w 1769"/>
                      <a:gd name="T13" fmla="*/ 236 h 791"/>
                      <a:gd name="T14" fmla="*/ 605 w 1769"/>
                      <a:gd name="T15" fmla="*/ 169 h 791"/>
                      <a:gd name="T16" fmla="*/ 483 w 1769"/>
                      <a:gd name="T17" fmla="*/ 110 h 791"/>
                      <a:gd name="T18" fmla="*/ 253 w 1769"/>
                      <a:gd name="T19" fmla="*/ 57 h 791"/>
                      <a:gd name="T20" fmla="*/ 0 w 1769"/>
                      <a:gd name="T21" fmla="*/ 28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sp>
            <p:nvSpPr>
              <p:cNvPr id="4110" name="Freeform 521"/>
              <p:cNvSpPr>
                <a:spLocks/>
              </p:cNvSpPr>
              <p:nvPr/>
            </p:nvSpPr>
            <p:spPr bwMode="hidden">
              <a:xfrm flipH="1">
                <a:off x="3873" y="934"/>
                <a:ext cx="191" cy="580"/>
              </a:xfrm>
              <a:custGeom>
                <a:avLst/>
                <a:gdLst>
                  <a:gd name="T0" fmla="*/ 0 w 776"/>
                  <a:gd name="T1" fmla="*/ 16 h 2368"/>
                  <a:gd name="T2" fmla="*/ 59 w 776"/>
                  <a:gd name="T3" fmla="*/ 4 h 2368"/>
                  <a:gd name="T4" fmla="*/ 24 w 776"/>
                  <a:gd name="T5" fmla="*/ 39 h 2368"/>
                  <a:gd name="T6" fmla="*/ 83 w 776"/>
                  <a:gd name="T7" fmla="*/ 39 h 2368"/>
                  <a:gd name="T8" fmla="*/ 47 w 776"/>
                  <a:gd name="T9" fmla="*/ 74 h 2368"/>
                  <a:gd name="T10" fmla="*/ 95 w 776"/>
                  <a:gd name="T11" fmla="*/ 86 h 2368"/>
                  <a:gd name="T12" fmla="*/ 71 w 776"/>
                  <a:gd name="T13" fmla="*/ 110 h 2368"/>
                  <a:gd name="T14" fmla="*/ 118 w 776"/>
                  <a:gd name="T15" fmla="*/ 121 h 2368"/>
                  <a:gd name="T16" fmla="*/ 95 w 776"/>
                  <a:gd name="T17" fmla="*/ 145 h 2368"/>
                  <a:gd name="T18" fmla="*/ 130 w 776"/>
                  <a:gd name="T19" fmla="*/ 157 h 2368"/>
                  <a:gd name="T20" fmla="*/ 118 w 776"/>
                  <a:gd name="T21" fmla="*/ 180 h 2368"/>
                  <a:gd name="T22" fmla="*/ 142 w 776"/>
                  <a:gd name="T23" fmla="*/ 204 h 2368"/>
                  <a:gd name="T24" fmla="*/ 142 w 776"/>
                  <a:gd name="T25" fmla="*/ 227 h 2368"/>
                  <a:gd name="T26" fmla="*/ 165 w 776"/>
                  <a:gd name="T27" fmla="*/ 263 h 2368"/>
                  <a:gd name="T28" fmla="*/ 154 w 776"/>
                  <a:gd name="T29" fmla="*/ 298 h 2368"/>
                  <a:gd name="T30" fmla="*/ 177 w 776"/>
                  <a:gd name="T31" fmla="*/ 321 h 2368"/>
                  <a:gd name="T32" fmla="*/ 165 w 776"/>
                  <a:gd name="T33" fmla="*/ 357 h 2368"/>
                  <a:gd name="T34" fmla="*/ 177 w 776"/>
                  <a:gd name="T35" fmla="*/ 392 h 2368"/>
                  <a:gd name="T36" fmla="*/ 165 w 776"/>
                  <a:gd name="T37" fmla="*/ 415 h 2368"/>
                  <a:gd name="T38" fmla="*/ 189 w 776"/>
                  <a:gd name="T39" fmla="*/ 451 h 2368"/>
                  <a:gd name="T40" fmla="*/ 177 w 776"/>
                  <a:gd name="T41" fmla="*/ 486 h 2368"/>
                  <a:gd name="T42" fmla="*/ 189 w 776"/>
                  <a:gd name="T43" fmla="*/ 533 h 2368"/>
                  <a:gd name="T44" fmla="*/ 177 w 776"/>
                  <a:gd name="T45" fmla="*/ 545 h 2368"/>
                  <a:gd name="T46" fmla="*/ 189 w 776"/>
                  <a:gd name="T47" fmla="*/ 58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111" name="Arc 522"/>
              <p:cNvSpPr>
                <a:spLocks/>
              </p:cNvSpPr>
              <p:nvPr/>
            </p:nvSpPr>
            <p:spPr bwMode="hidden">
              <a:xfrm flipH="1">
                <a:off x="3528" y="726"/>
                <a:ext cx="833" cy="903"/>
              </a:xfrm>
              <a:custGeom>
                <a:avLst/>
                <a:gdLst>
                  <a:gd name="T0" fmla="*/ 211 w 21600"/>
                  <a:gd name="T1" fmla="*/ 0 h 21602"/>
                  <a:gd name="T2" fmla="*/ 833 w 21600"/>
                  <a:gd name="T3" fmla="*/ 903 h 21602"/>
                  <a:gd name="T4" fmla="*/ 0 w 21600"/>
                  <a:gd name="T5" fmla="*/ 874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4112" name="Arc 523"/>
              <p:cNvSpPr>
                <a:spLocks/>
              </p:cNvSpPr>
              <p:nvPr/>
            </p:nvSpPr>
            <p:spPr bwMode="hidden">
              <a:xfrm flipV="1">
                <a:off x="4278" y="179"/>
                <a:ext cx="1007" cy="802"/>
              </a:xfrm>
              <a:custGeom>
                <a:avLst/>
                <a:gdLst>
                  <a:gd name="T0" fmla="*/ 1007 w 36729"/>
                  <a:gd name="T1" fmla="*/ 388 h 21600"/>
                  <a:gd name="T2" fmla="*/ 0 w 36729"/>
                  <a:gd name="T3" fmla="*/ 453 h 21600"/>
                  <a:gd name="T4" fmla="*/ 489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4113" name="Arc 524"/>
              <p:cNvSpPr>
                <a:spLocks/>
              </p:cNvSpPr>
              <p:nvPr/>
            </p:nvSpPr>
            <p:spPr bwMode="hidden">
              <a:xfrm flipH="1">
                <a:off x="3612" y="580"/>
                <a:ext cx="487" cy="933"/>
              </a:xfrm>
              <a:custGeom>
                <a:avLst/>
                <a:gdLst>
                  <a:gd name="T0" fmla="*/ 0 w 28940"/>
                  <a:gd name="T1" fmla="*/ 54 h 22305"/>
                  <a:gd name="T2" fmla="*/ 487 w 28940"/>
                  <a:gd name="T3" fmla="*/ 933 h 22305"/>
                  <a:gd name="T4" fmla="*/ 124 w 28940"/>
                  <a:gd name="T5" fmla="*/ 904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0"/>
                      <a:pt x="7340" y="0"/>
                    </a:cubicBezTo>
                    <a:cubicBezTo>
                      <a:pt x="19269" y="0"/>
                      <a:pt x="28940" y="9670"/>
                      <a:pt x="28940" y="21600"/>
                    </a:cubicBezTo>
                    <a:cubicBezTo>
                      <a:pt x="28940" y="21835"/>
                      <a:pt x="28936" y="22070"/>
                      <a:pt x="28928" y="22304"/>
                    </a:cubicBezTo>
                  </a:path>
                  <a:path w="28940" h="22305" stroke="0" extrusionOk="0">
                    <a:moveTo>
                      <a:pt x="0" y="1285"/>
                    </a:moveTo>
                    <a:cubicBezTo>
                      <a:pt x="2353" y="434"/>
                      <a:pt x="4837" y="0"/>
                      <a:pt x="7340" y="0"/>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4114" name="Arc 525"/>
              <p:cNvSpPr>
                <a:spLocks/>
              </p:cNvSpPr>
              <p:nvPr/>
            </p:nvSpPr>
            <p:spPr bwMode="hidden">
              <a:xfrm flipH="1">
                <a:off x="3267" y="628"/>
                <a:ext cx="791" cy="932"/>
              </a:xfrm>
              <a:custGeom>
                <a:avLst/>
                <a:gdLst>
                  <a:gd name="T0" fmla="*/ 0 w 30473"/>
                  <a:gd name="T1" fmla="*/ 80 h 22305"/>
                  <a:gd name="T2" fmla="*/ 791 w 30473"/>
                  <a:gd name="T3" fmla="*/ 932 h 22305"/>
                  <a:gd name="T4" fmla="*/ 230 w 30473"/>
                  <a:gd name="T5" fmla="*/ 903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0"/>
                      <a:pt x="8873" y="0"/>
                    </a:cubicBezTo>
                    <a:cubicBezTo>
                      <a:pt x="20802" y="0"/>
                      <a:pt x="30473" y="9670"/>
                      <a:pt x="30473" y="21600"/>
                    </a:cubicBezTo>
                    <a:cubicBezTo>
                      <a:pt x="30473" y="21835"/>
                      <a:pt x="30469" y="22070"/>
                      <a:pt x="30461" y="22304"/>
                    </a:cubicBezTo>
                  </a:path>
                  <a:path w="30473" h="22305" stroke="0" extrusionOk="0">
                    <a:moveTo>
                      <a:pt x="-1" y="1906"/>
                    </a:moveTo>
                    <a:cubicBezTo>
                      <a:pt x="2789" y="649"/>
                      <a:pt x="5813" y="0"/>
                      <a:pt x="8873" y="0"/>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4115" name="Arc 526"/>
              <p:cNvSpPr>
                <a:spLocks/>
              </p:cNvSpPr>
              <p:nvPr/>
            </p:nvSpPr>
            <p:spPr bwMode="hidden">
              <a:xfrm flipH="1">
                <a:off x="3197" y="458"/>
                <a:ext cx="932" cy="933"/>
              </a:xfrm>
              <a:custGeom>
                <a:avLst/>
                <a:gdLst>
                  <a:gd name="T0" fmla="*/ 0 w 34455"/>
                  <a:gd name="T1" fmla="*/ 177 h 22305"/>
                  <a:gd name="T2" fmla="*/ 932 w 34455"/>
                  <a:gd name="T3" fmla="*/ 933 h 22305"/>
                  <a:gd name="T4" fmla="*/ 348 w 34455"/>
                  <a:gd name="T5" fmla="*/ 904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0"/>
                      <a:pt x="12855" y="0"/>
                    </a:cubicBezTo>
                    <a:cubicBezTo>
                      <a:pt x="24784" y="0"/>
                      <a:pt x="34455" y="9670"/>
                      <a:pt x="34455" y="21600"/>
                    </a:cubicBezTo>
                    <a:cubicBezTo>
                      <a:pt x="34455" y="21835"/>
                      <a:pt x="34451" y="22070"/>
                      <a:pt x="34443" y="22304"/>
                    </a:cubicBezTo>
                  </a:path>
                  <a:path w="34455" h="22305" stroke="0" extrusionOk="0">
                    <a:moveTo>
                      <a:pt x="0" y="4241"/>
                    </a:moveTo>
                    <a:cubicBezTo>
                      <a:pt x="3720" y="1486"/>
                      <a:pt x="8226" y="0"/>
                      <a:pt x="12855" y="0"/>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4116" name="Arc 527"/>
              <p:cNvSpPr>
                <a:spLocks/>
              </p:cNvSpPr>
              <p:nvPr/>
            </p:nvSpPr>
            <p:spPr bwMode="hidden">
              <a:xfrm>
                <a:off x="4229" y="589"/>
                <a:ext cx="149" cy="933"/>
              </a:xfrm>
              <a:custGeom>
                <a:avLst/>
                <a:gdLst>
                  <a:gd name="T0" fmla="*/ 0 w 34812"/>
                  <a:gd name="T1" fmla="*/ 189 h 22305"/>
                  <a:gd name="T2" fmla="*/ 149 w 34812"/>
                  <a:gd name="T3" fmla="*/ 933 h 22305"/>
                  <a:gd name="T4" fmla="*/ 57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0"/>
                      <a:pt x="13212" y="0"/>
                    </a:cubicBezTo>
                    <a:cubicBezTo>
                      <a:pt x="25141" y="0"/>
                      <a:pt x="34812" y="9670"/>
                      <a:pt x="34812" y="21600"/>
                    </a:cubicBezTo>
                    <a:cubicBezTo>
                      <a:pt x="34812" y="21835"/>
                      <a:pt x="34808" y="22070"/>
                      <a:pt x="34800" y="22304"/>
                    </a:cubicBezTo>
                  </a:path>
                  <a:path w="34812" h="22305" stroke="0" extrusionOk="0">
                    <a:moveTo>
                      <a:pt x="-1" y="4511"/>
                    </a:moveTo>
                    <a:cubicBezTo>
                      <a:pt x="3783" y="1586"/>
                      <a:pt x="8429" y="0"/>
                      <a:pt x="13212" y="0"/>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4117" name="Arc 528"/>
              <p:cNvSpPr>
                <a:spLocks/>
              </p:cNvSpPr>
              <p:nvPr/>
            </p:nvSpPr>
            <p:spPr bwMode="hidden">
              <a:xfrm>
                <a:off x="4268" y="585"/>
                <a:ext cx="394" cy="933"/>
              </a:xfrm>
              <a:custGeom>
                <a:avLst/>
                <a:gdLst>
                  <a:gd name="T0" fmla="*/ 0 w 34812"/>
                  <a:gd name="T1" fmla="*/ 189 h 22305"/>
                  <a:gd name="T2" fmla="*/ 394 w 34812"/>
                  <a:gd name="T3" fmla="*/ 933 h 22305"/>
                  <a:gd name="T4" fmla="*/ 150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0"/>
                      <a:pt x="13212" y="0"/>
                    </a:cubicBezTo>
                    <a:cubicBezTo>
                      <a:pt x="25141" y="0"/>
                      <a:pt x="34812" y="9670"/>
                      <a:pt x="34812" y="21600"/>
                    </a:cubicBezTo>
                    <a:cubicBezTo>
                      <a:pt x="34812" y="21835"/>
                      <a:pt x="34808" y="22070"/>
                      <a:pt x="34800" y="22304"/>
                    </a:cubicBezTo>
                  </a:path>
                  <a:path w="34812" h="22305" stroke="0" extrusionOk="0">
                    <a:moveTo>
                      <a:pt x="-1" y="4511"/>
                    </a:moveTo>
                    <a:cubicBezTo>
                      <a:pt x="3783" y="1586"/>
                      <a:pt x="8429" y="0"/>
                      <a:pt x="13212" y="0"/>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4118" name="Arc 529"/>
              <p:cNvSpPr>
                <a:spLocks/>
              </p:cNvSpPr>
              <p:nvPr/>
            </p:nvSpPr>
            <p:spPr bwMode="hidden">
              <a:xfrm>
                <a:off x="4303" y="463"/>
                <a:ext cx="559" cy="933"/>
              </a:xfrm>
              <a:custGeom>
                <a:avLst/>
                <a:gdLst>
                  <a:gd name="T0" fmla="*/ 0 w 34812"/>
                  <a:gd name="T1" fmla="*/ 189 h 22305"/>
                  <a:gd name="T2" fmla="*/ 559 w 34812"/>
                  <a:gd name="T3" fmla="*/ 933 h 22305"/>
                  <a:gd name="T4" fmla="*/ 212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0"/>
                      <a:pt x="13212" y="0"/>
                    </a:cubicBezTo>
                    <a:cubicBezTo>
                      <a:pt x="25141" y="0"/>
                      <a:pt x="34812" y="9670"/>
                      <a:pt x="34812" y="21600"/>
                    </a:cubicBezTo>
                    <a:cubicBezTo>
                      <a:pt x="34812" y="21835"/>
                      <a:pt x="34808" y="22070"/>
                      <a:pt x="34800" y="22304"/>
                    </a:cubicBezTo>
                  </a:path>
                  <a:path w="34812" h="22305" stroke="0" extrusionOk="0">
                    <a:moveTo>
                      <a:pt x="-1" y="4511"/>
                    </a:moveTo>
                    <a:cubicBezTo>
                      <a:pt x="3783" y="1586"/>
                      <a:pt x="8429" y="0"/>
                      <a:pt x="13212" y="0"/>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4119" name="Freeform 530"/>
              <p:cNvSpPr>
                <a:spLocks/>
              </p:cNvSpPr>
              <p:nvPr/>
            </p:nvSpPr>
            <p:spPr bwMode="hidden">
              <a:xfrm>
                <a:off x="4410" y="1033"/>
                <a:ext cx="190" cy="580"/>
              </a:xfrm>
              <a:custGeom>
                <a:avLst/>
                <a:gdLst>
                  <a:gd name="T0" fmla="*/ 0 w 776"/>
                  <a:gd name="T1" fmla="*/ 16 h 2368"/>
                  <a:gd name="T2" fmla="*/ 59 w 776"/>
                  <a:gd name="T3" fmla="*/ 4 h 2368"/>
                  <a:gd name="T4" fmla="*/ 24 w 776"/>
                  <a:gd name="T5" fmla="*/ 39 h 2368"/>
                  <a:gd name="T6" fmla="*/ 82 w 776"/>
                  <a:gd name="T7" fmla="*/ 39 h 2368"/>
                  <a:gd name="T8" fmla="*/ 47 w 776"/>
                  <a:gd name="T9" fmla="*/ 74 h 2368"/>
                  <a:gd name="T10" fmla="*/ 94 w 776"/>
                  <a:gd name="T11" fmla="*/ 86 h 2368"/>
                  <a:gd name="T12" fmla="*/ 71 w 776"/>
                  <a:gd name="T13" fmla="*/ 110 h 2368"/>
                  <a:gd name="T14" fmla="*/ 118 w 776"/>
                  <a:gd name="T15" fmla="*/ 121 h 2368"/>
                  <a:gd name="T16" fmla="*/ 94 w 776"/>
                  <a:gd name="T17" fmla="*/ 145 h 2368"/>
                  <a:gd name="T18" fmla="*/ 129 w 776"/>
                  <a:gd name="T19" fmla="*/ 157 h 2368"/>
                  <a:gd name="T20" fmla="*/ 118 w 776"/>
                  <a:gd name="T21" fmla="*/ 180 h 2368"/>
                  <a:gd name="T22" fmla="*/ 141 w 776"/>
                  <a:gd name="T23" fmla="*/ 204 h 2368"/>
                  <a:gd name="T24" fmla="*/ 141 w 776"/>
                  <a:gd name="T25" fmla="*/ 227 h 2368"/>
                  <a:gd name="T26" fmla="*/ 165 w 776"/>
                  <a:gd name="T27" fmla="*/ 263 h 2368"/>
                  <a:gd name="T28" fmla="*/ 153 w 776"/>
                  <a:gd name="T29" fmla="*/ 298 h 2368"/>
                  <a:gd name="T30" fmla="*/ 176 w 776"/>
                  <a:gd name="T31" fmla="*/ 321 h 2368"/>
                  <a:gd name="T32" fmla="*/ 165 w 776"/>
                  <a:gd name="T33" fmla="*/ 357 h 2368"/>
                  <a:gd name="T34" fmla="*/ 176 w 776"/>
                  <a:gd name="T35" fmla="*/ 392 h 2368"/>
                  <a:gd name="T36" fmla="*/ 165 w 776"/>
                  <a:gd name="T37" fmla="*/ 415 h 2368"/>
                  <a:gd name="T38" fmla="*/ 188 w 776"/>
                  <a:gd name="T39" fmla="*/ 451 h 2368"/>
                  <a:gd name="T40" fmla="*/ 176 w 776"/>
                  <a:gd name="T41" fmla="*/ 486 h 2368"/>
                  <a:gd name="T42" fmla="*/ 188 w 776"/>
                  <a:gd name="T43" fmla="*/ 533 h 2368"/>
                  <a:gd name="T44" fmla="*/ 176 w 776"/>
                  <a:gd name="T45" fmla="*/ 545 h 2368"/>
                  <a:gd name="T46" fmla="*/ 188 w 776"/>
                  <a:gd name="T47" fmla="*/ 58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120" name="Freeform 531"/>
              <p:cNvSpPr>
                <a:spLocks/>
              </p:cNvSpPr>
              <p:nvPr/>
            </p:nvSpPr>
            <p:spPr bwMode="hidden">
              <a:xfrm rot="19660755" flipV="1">
                <a:off x="4114" y="843"/>
                <a:ext cx="173" cy="328"/>
              </a:xfrm>
              <a:custGeom>
                <a:avLst/>
                <a:gdLst>
                  <a:gd name="T0" fmla="*/ 0 w 776"/>
                  <a:gd name="T1" fmla="*/ 9 h 2368"/>
                  <a:gd name="T2" fmla="*/ 54 w 776"/>
                  <a:gd name="T3" fmla="*/ 2 h 2368"/>
                  <a:gd name="T4" fmla="*/ 21 w 776"/>
                  <a:gd name="T5" fmla="*/ 22 h 2368"/>
                  <a:gd name="T6" fmla="*/ 75 w 776"/>
                  <a:gd name="T7" fmla="*/ 22 h 2368"/>
                  <a:gd name="T8" fmla="*/ 43 w 776"/>
                  <a:gd name="T9" fmla="*/ 42 h 2368"/>
                  <a:gd name="T10" fmla="*/ 86 w 776"/>
                  <a:gd name="T11" fmla="*/ 49 h 2368"/>
                  <a:gd name="T12" fmla="*/ 64 w 776"/>
                  <a:gd name="T13" fmla="*/ 62 h 2368"/>
                  <a:gd name="T14" fmla="*/ 107 w 776"/>
                  <a:gd name="T15" fmla="*/ 69 h 2368"/>
                  <a:gd name="T16" fmla="*/ 86 w 776"/>
                  <a:gd name="T17" fmla="*/ 82 h 2368"/>
                  <a:gd name="T18" fmla="*/ 118 w 776"/>
                  <a:gd name="T19" fmla="*/ 89 h 2368"/>
                  <a:gd name="T20" fmla="*/ 107 w 776"/>
                  <a:gd name="T21" fmla="*/ 102 h 2368"/>
                  <a:gd name="T22" fmla="*/ 128 w 776"/>
                  <a:gd name="T23" fmla="*/ 115 h 2368"/>
                  <a:gd name="T24" fmla="*/ 128 w 776"/>
                  <a:gd name="T25" fmla="*/ 129 h 2368"/>
                  <a:gd name="T26" fmla="*/ 150 w 776"/>
                  <a:gd name="T27" fmla="*/ 148 h 2368"/>
                  <a:gd name="T28" fmla="*/ 139 w 776"/>
                  <a:gd name="T29" fmla="*/ 168 h 2368"/>
                  <a:gd name="T30" fmla="*/ 161 w 776"/>
                  <a:gd name="T31" fmla="*/ 182 h 2368"/>
                  <a:gd name="T32" fmla="*/ 150 w 776"/>
                  <a:gd name="T33" fmla="*/ 202 h 2368"/>
                  <a:gd name="T34" fmla="*/ 161 w 776"/>
                  <a:gd name="T35" fmla="*/ 222 h 2368"/>
                  <a:gd name="T36" fmla="*/ 150 w 776"/>
                  <a:gd name="T37" fmla="*/ 235 h 2368"/>
                  <a:gd name="T38" fmla="*/ 171 w 776"/>
                  <a:gd name="T39" fmla="*/ 255 h 2368"/>
                  <a:gd name="T40" fmla="*/ 161 w 776"/>
                  <a:gd name="T41" fmla="*/ 275 h 2368"/>
                  <a:gd name="T42" fmla="*/ 171 w 776"/>
                  <a:gd name="T43" fmla="*/ 301 h 2368"/>
                  <a:gd name="T44" fmla="*/ 161 w 776"/>
                  <a:gd name="T45" fmla="*/ 308 h 2368"/>
                  <a:gd name="T46" fmla="*/ 171 w 776"/>
                  <a:gd name="T47" fmla="*/ 32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121" name="Arc 532"/>
              <p:cNvSpPr>
                <a:spLocks/>
              </p:cNvSpPr>
              <p:nvPr/>
            </p:nvSpPr>
            <p:spPr bwMode="hidden">
              <a:xfrm flipH="1">
                <a:off x="3144" y="319"/>
                <a:ext cx="996" cy="933"/>
              </a:xfrm>
              <a:custGeom>
                <a:avLst/>
                <a:gdLst>
                  <a:gd name="T0" fmla="*/ 0 w 36830"/>
                  <a:gd name="T1" fmla="*/ 263 h 22305"/>
                  <a:gd name="T2" fmla="*/ 996 w 36830"/>
                  <a:gd name="T3" fmla="*/ 933 h 22305"/>
                  <a:gd name="T4" fmla="*/ 412 w 36830"/>
                  <a:gd name="T5" fmla="*/ 904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0"/>
                      <a:pt x="15230" y="0"/>
                    </a:cubicBezTo>
                    <a:cubicBezTo>
                      <a:pt x="27159" y="0"/>
                      <a:pt x="36830" y="9670"/>
                      <a:pt x="36830" y="21600"/>
                    </a:cubicBezTo>
                    <a:cubicBezTo>
                      <a:pt x="36830" y="21835"/>
                      <a:pt x="36826" y="22070"/>
                      <a:pt x="36818" y="22304"/>
                    </a:cubicBezTo>
                  </a:path>
                  <a:path w="36830" h="22305" stroke="0" extrusionOk="0">
                    <a:moveTo>
                      <a:pt x="0" y="6283"/>
                    </a:moveTo>
                    <a:cubicBezTo>
                      <a:pt x="4047" y="2258"/>
                      <a:pt x="9522" y="0"/>
                      <a:pt x="15230" y="0"/>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4122" name="Arc 533"/>
              <p:cNvSpPr>
                <a:spLocks/>
              </p:cNvSpPr>
              <p:nvPr/>
            </p:nvSpPr>
            <p:spPr bwMode="hidden">
              <a:xfrm flipH="1">
                <a:off x="3425" y="123"/>
                <a:ext cx="725" cy="903"/>
              </a:xfrm>
              <a:custGeom>
                <a:avLst/>
                <a:gdLst>
                  <a:gd name="T0" fmla="*/ 0 w 31881"/>
                  <a:gd name="T1" fmla="*/ 419 h 21600"/>
                  <a:gd name="T2" fmla="*/ 725 w 31881"/>
                  <a:gd name="T3" fmla="*/ 203 h 21600"/>
                  <a:gd name="T4" fmla="*/ 415 w 31881"/>
                  <a:gd name="T5" fmla="*/ 903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0"/>
                      <a:pt x="18231" y="0"/>
                    </a:cubicBezTo>
                    <a:cubicBezTo>
                      <a:pt x="23204" y="0"/>
                      <a:pt x="28026" y="1716"/>
                      <a:pt x="31881" y="4859"/>
                    </a:cubicBezTo>
                  </a:path>
                  <a:path w="31881" h="21600" stroke="0" extrusionOk="0">
                    <a:moveTo>
                      <a:pt x="-1" y="10015"/>
                    </a:moveTo>
                    <a:cubicBezTo>
                      <a:pt x="3963" y="3778"/>
                      <a:pt x="10840" y="0"/>
                      <a:pt x="18231" y="0"/>
                    </a:cubicBezTo>
                    <a:cubicBezTo>
                      <a:pt x="23204" y="0"/>
                      <a:pt x="28026" y="1716"/>
                      <a:pt x="31881" y="4859"/>
                    </a:cubicBezTo>
                    <a:lnTo>
                      <a:pt x="18231" y="21600"/>
                    </a:lnTo>
                    <a:lnTo>
                      <a:pt x="-1" y="10015"/>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4123" name="Arc 534"/>
              <p:cNvSpPr>
                <a:spLocks/>
              </p:cNvSpPr>
              <p:nvPr/>
            </p:nvSpPr>
            <p:spPr bwMode="hidden">
              <a:xfrm>
                <a:off x="4199" y="502"/>
                <a:ext cx="299" cy="904"/>
              </a:xfrm>
              <a:custGeom>
                <a:avLst/>
                <a:gdLst>
                  <a:gd name="T0" fmla="*/ 0 w 31146"/>
                  <a:gd name="T1" fmla="*/ 189 h 21600"/>
                  <a:gd name="T2" fmla="*/ 299 w 31146"/>
                  <a:gd name="T3" fmla="*/ 400 h 21600"/>
                  <a:gd name="T4" fmla="*/ 127 w 31146"/>
                  <a:gd name="T5" fmla="*/ 904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0"/>
                      <a:pt x="13212" y="0"/>
                    </a:cubicBezTo>
                    <a:cubicBezTo>
                      <a:pt x="20409" y="0"/>
                      <a:pt x="27134" y="3585"/>
                      <a:pt x="31145" y="9561"/>
                    </a:cubicBezTo>
                  </a:path>
                  <a:path w="31146" h="21600" stroke="0" extrusionOk="0">
                    <a:moveTo>
                      <a:pt x="-1" y="4511"/>
                    </a:moveTo>
                    <a:cubicBezTo>
                      <a:pt x="3783" y="1586"/>
                      <a:pt x="8429" y="0"/>
                      <a:pt x="13212" y="0"/>
                    </a:cubicBezTo>
                    <a:cubicBezTo>
                      <a:pt x="20409" y="0"/>
                      <a:pt x="27134" y="3585"/>
                      <a:pt x="31145" y="9561"/>
                    </a:cubicBezTo>
                    <a:lnTo>
                      <a:pt x="13212" y="21600"/>
                    </a:lnTo>
                    <a:lnTo>
                      <a:pt x="-1" y="451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4124" name="Freeform 535"/>
              <p:cNvSpPr>
                <a:spLocks/>
              </p:cNvSpPr>
              <p:nvPr/>
            </p:nvSpPr>
            <p:spPr bwMode="hidden">
              <a:xfrm flipH="1">
                <a:off x="3307" y="982"/>
                <a:ext cx="425" cy="597"/>
              </a:xfrm>
              <a:custGeom>
                <a:avLst/>
                <a:gdLst>
                  <a:gd name="T0" fmla="*/ 0 w 776"/>
                  <a:gd name="T1" fmla="*/ 16 h 2368"/>
                  <a:gd name="T2" fmla="*/ 131 w 776"/>
                  <a:gd name="T3" fmla="*/ 4 h 2368"/>
                  <a:gd name="T4" fmla="*/ 53 w 776"/>
                  <a:gd name="T5" fmla="*/ 40 h 2368"/>
                  <a:gd name="T6" fmla="*/ 184 w 776"/>
                  <a:gd name="T7" fmla="*/ 40 h 2368"/>
                  <a:gd name="T8" fmla="*/ 105 w 776"/>
                  <a:gd name="T9" fmla="*/ 77 h 2368"/>
                  <a:gd name="T10" fmla="*/ 210 w 776"/>
                  <a:gd name="T11" fmla="*/ 89 h 2368"/>
                  <a:gd name="T12" fmla="*/ 158 w 776"/>
                  <a:gd name="T13" fmla="*/ 113 h 2368"/>
                  <a:gd name="T14" fmla="*/ 263 w 776"/>
                  <a:gd name="T15" fmla="*/ 125 h 2368"/>
                  <a:gd name="T16" fmla="*/ 210 w 776"/>
                  <a:gd name="T17" fmla="*/ 149 h 2368"/>
                  <a:gd name="T18" fmla="*/ 289 w 776"/>
                  <a:gd name="T19" fmla="*/ 161 h 2368"/>
                  <a:gd name="T20" fmla="*/ 263 w 776"/>
                  <a:gd name="T21" fmla="*/ 186 h 2368"/>
                  <a:gd name="T22" fmla="*/ 315 w 776"/>
                  <a:gd name="T23" fmla="*/ 210 h 2368"/>
                  <a:gd name="T24" fmla="*/ 315 w 776"/>
                  <a:gd name="T25" fmla="*/ 234 h 2368"/>
                  <a:gd name="T26" fmla="*/ 368 w 776"/>
                  <a:gd name="T27" fmla="*/ 270 h 2368"/>
                  <a:gd name="T28" fmla="*/ 342 w 776"/>
                  <a:gd name="T29" fmla="*/ 307 h 2368"/>
                  <a:gd name="T30" fmla="*/ 394 w 776"/>
                  <a:gd name="T31" fmla="*/ 331 h 2368"/>
                  <a:gd name="T32" fmla="*/ 368 w 776"/>
                  <a:gd name="T33" fmla="*/ 367 h 2368"/>
                  <a:gd name="T34" fmla="*/ 394 w 776"/>
                  <a:gd name="T35" fmla="*/ 403 h 2368"/>
                  <a:gd name="T36" fmla="*/ 368 w 776"/>
                  <a:gd name="T37" fmla="*/ 428 h 2368"/>
                  <a:gd name="T38" fmla="*/ 421 w 776"/>
                  <a:gd name="T39" fmla="*/ 464 h 2368"/>
                  <a:gd name="T40" fmla="*/ 394 w 776"/>
                  <a:gd name="T41" fmla="*/ 500 h 2368"/>
                  <a:gd name="T42" fmla="*/ 421 w 776"/>
                  <a:gd name="T43" fmla="*/ 549 h 2368"/>
                  <a:gd name="T44" fmla="*/ 394 w 776"/>
                  <a:gd name="T45" fmla="*/ 561 h 2368"/>
                  <a:gd name="T46" fmla="*/ 421 w 776"/>
                  <a:gd name="T47" fmla="*/ 59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125" name="Freeform 536"/>
              <p:cNvSpPr>
                <a:spLocks/>
              </p:cNvSpPr>
              <p:nvPr/>
            </p:nvSpPr>
            <p:spPr bwMode="hidden">
              <a:xfrm flipH="1">
                <a:off x="3507" y="350"/>
                <a:ext cx="273" cy="598"/>
              </a:xfrm>
              <a:custGeom>
                <a:avLst/>
                <a:gdLst>
                  <a:gd name="T0" fmla="*/ 0 w 776"/>
                  <a:gd name="T1" fmla="*/ 16 h 2368"/>
                  <a:gd name="T2" fmla="*/ 84 w 776"/>
                  <a:gd name="T3" fmla="*/ 4 h 2368"/>
                  <a:gd name="T4" fmla="*/ 34 w 776"/>
                  <a:gd name="T5" fmla="*/ 40 h 2368"/>
                  <a:gd name="T6" fmla="*/ 118 w 776"/>
                  <a:gd name="T7" fmla="*/ 40 h 2368"/>
                  <a:gd name="T8" fmla="*/ 68 w 776"/>
                  <a:gd name="T9" fmla="*/ 77 h 2368"/>
                  <a:gd name="T10" fmla="*/ 135 w 776"/>
                  <a:gd name="T11" fmla="*/ 89 h 2368"/>
                  <a:gd name="T12" fmla="*/ 101 w 776"/>
                  <a:gd name="T13" fmla="*/ 113 h 2368"/>
                  <a:gd name="T14" fmla="*/ 169 w 776"/>
                  <a:gd name="T15" fmla="*/ 125 h 2368"/>
                  <a:gd name="T16" fmla="*/ 135 w 776"/>
                  <a:gd name="T17" fmla="*/ 150 h 2368"/>
                  <a:gd name="T18" fmla="*/ 186 w 776"/>
                  <a:gd name="T19" fmla="*/ 162 h 2368"/>
                  <a:gd name="T20" fmla="*/ 169 w 776"/>
                  <a:gd name="T21" fmla="*/ 186 h 2368"/>
                  <a:gd name="T22" fmla="*/ 203 w 776"/>
                  <a:gd name="T23" fmla="*/ 210 h 2368"/>
                  <a:gd name="T24" fmla="*/ 203 w 776"/>
                  <a:gd name="T25" fmla="*/ 234 h 2368"/>
                  <a:gd name="T26" fmla="*/ 236 w 776"/>
                  <a:gd name="T27" fmla="*/ 271 h 2368"/>
                  <a:gd name="T28" fmla="*/ 220 w 776"/>
                  <a:gd name="T29" fmla="*/ 307 h 2368"/>
                  <a:gd name="T30" fmla="*/ 253 w 776"/>
                  <a:gd name="T31" fmla="*/ 331 h 2368"/>
                  <a:gd name="T32" fmla="*/ 236 w 776"/>
                  <a:gd name="T33" fmla="*/ 368 h 2368"/>
                  <a:gd name="T34" fmla="*/ 253 w 776"/>
                  <a:gd name="T35" fmla="*/ 404 h 2368"/>
                  <a:gd name="T36" fmla="*/ 236 w 776"/>
                  <a:gd name="T37" fmla="*/ 428 h 2368"/>
                  <a:gd name="T38" fmla="*/ 270 w 776"/>
                  <a:gd name="T39" fmla="*/ 465 h 2368"/>
                  <a:gd name="T40" fmla="*/ 253 w 776"/>
                  <a:gd name="T41" fmla="*/ 501 h 2368"/>
                  <a:gd name="T42" fmla="*/ 270 w 776"/>
                  <a:gd name="T43" fmla="*/ 550 h 2368"/>
                  <a:gd name="T44" fmla="*/ 253 w 776"/>
                  <a:gd name="T45" fmla="*/ 562 h 2368"/>
                  <a:gd name="T46" fmla="*/ 270 w 776"/>
                  <a:gd name="T47" fmla="*/ 59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126" name="Freeform 537"/>
              <p:cNvSpPr>
                <a:spLocks/>
              </p:cNvSpPr>
              <p:nvPr/>
            </p:nvSpPr>
            <p:spPr bwMode="hidden">
              <a:xfrm flipH="1">
                <a:off x="3821" y="172"/>
                <a:ext cx="164" cy="597"/>
              </a:xfrm>
              <a:custGeom>
                <a:avLst/>
                <a:gdLst>
                  <a:gd name="T0" fmla="*/ 0 w 776"/>
                  <a:gd name="T1" fmla="*/ 16 h 2368"/>
                  <a:gd name="T2" fmla="*/ 51 w 776"/>
                  <a:gd name="T3" fmla="*/ 4 h 2368"/>
                  <a:gd name="T4" fmla="*/ 20 w 776"/>
                  <a:gd name="T5" fmla="*/ 40 h 2368"/>
                  <a:gd name="T6" fmla="*/ 71 w 776"/>
                  <a:gd name="T7" fmla="*/ 40 h 2368"/>
                  <a:gd name="T8" fmla="*/ 41 w 776"/>
                  <a:gd name="T9" fmla="*/ 77 h 2368"/>
                  <a:gd name="T10" fmla="*/ 81 w 776"/>
                  <a:gd name="T11" fmla="*/ 89 h 2368"/>
                  <a:gd name="T12" fmla="*/ 61 w 776"/>
                  <a:gd name="T13" fmla="*/ 113 h 2368"/>
                  <a:gd name="T14" fmla="*/ 101 w 776"/>
                  <a:gd name="T15" fmla="*/ 125 h 2368"/>
                  <a:gd name="T16" fmla="*/ 81 w 776"/>
                  <a:gd name="T17" fmla="*/ 149 h 2368"/>
                  <a:gd name="T18" fmla="*/ 112 w 776"/>
                  <a:gd name="T19" fmla="*/ 161 h 2368"/>
                  <a:gd name="T20" fmla="*/ 101 w 776"/>
                  <a:gd name="T21" fmla="*/ 186 h 2368"/>
                  <a:gd name="T22" fmla="*/ 122 w 776"/>
                  <a:gd name="T23" fmla="*/ 210 h 2368"/>
                  <a:gd name="T24" fmla="*/ 122 w 776"/>
                  <a:gd name="T25" fmla="*/ 234 h 2368"/>
                  <a:gd name="T26" fmla="*/ 142 w 776"/>
                  <a:gd name="T27" fmla="*/ 270 h 2368"/>
                  <a:gd name="T28" fmla="*/ 132 w 776"/>
                  <a:gd name="T29" fmla="*/ 307 h 2368"/>
                  <a:gd name="T30" fmla="*/ 152 w 776"/>
                  <a:gd name="T31" fmla="*/ 331 h 2368"/>
                  <a:gd name="T32" fmla="*/ 142 w 776"/>
                  <a:gd name="T33" fmla="*/ 367 h 2368"/>
                  <a:gd name="T34" fmla="*/ 152 w 776"/>
                  <a:gd name="T35" fmla="*/ 403 h 2368"/>
                  <a:gd name="T36" fmla="*/ 142 w 776"/>
                  <a:gd name="T37" fmla="*/ 428 h 2368"/>
                  <a:gd name="T38" fmla="*/ 162 w 776"/>
                  <a:gd name="T39" fmla="*/ 464 h 2368"/>
                  <a:gd name="T40" fmla="*/ 152 w 776"/>
                  <a:gd name="T41" fmla="*/ 500 h 2368"/>
                  <a:gd name="T42" fmla="*/ 162 w 776"/>
                  <a:gd name="T43" fmla="*/ 549 h 2368"/>
                  <a:gd name="T44" fmla="*/ 152 w 776"/>
                  <a:gd name="T45" fmla="*/ 561 h 2368"/>
                  <a:gd name="T46" fmla="*/ 162 w 776"/>
                  <a:gd name="T47" fmla="*/ 59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127" name="Freeform 538"/>
              <p:cNvSpPr>
                <a:spLocks/>
              </p:cNvSpPr>
              <p:nvPr/>
            </p:nvSpPr>
            <p:spPr bwMode="hidden">
              <a:xfrm>
                <a:off x="4841" y="894"/>
                <a:ext cx="395" cy="628"/>
              </a:xfrm>
              <a:custGeom>
                <a:avLst/>
                <a:gdLst>
                  <a:gd name="T0" fmla="*/ 0 w 776"/>
                  <a:gd name="T1" fmla="*/ 17 h 2368"/>
                  <a:gd name="T2" fmla="*/ 122 w 776"/>
                  <a:gd name="T3" fmla="*/ 4 h 2368"/>
                  <a:gd name="T4" fmla="*/ 49 w 776"/>
                  <a:gd name="T5" fmla="*/ 42 h 2368"/>
                  <a:gd name="T6" fmla="*/ 171 w 776"/>
                  <a:gd name="T7" fmla="*/ 42 h 2368"/>
                  <a:gd name="T8" fmla="*/ 98 w 776"/>
                  <a:gd name="T9" fmla="*/ 81 h 2368"/>
                  <a:gd name="T10" fmla="*/ 195 w 776"/>
                  <a:gd name="T11" fmla="*/ 93 h 2368"/>
                  <a:gd name="T12" fmla="*/ 147 w 776"/>
                  <a:gd name="T13" fmla="*/ 119 h 2368"/>
                  <a:gd name="T14" fmla="*/ 244 w 776"/>
                  <a:gd name="T15" fmla="*/ 132 h 2368"/>
                  <a:gd name="T16" fmla="*/ 195 w 776"/>
                  <a:gd name="T17" fmla="*/ 157 h 2368"/>
                  <a:gd name="T18" fmla="*/ 269 w 776"/>
                  <a:gd name="T19" fmla="*/ 170 h 2368"/>
                  <a:gd name="T20" fmla="*/ 244 w 776"/>
                  <a:gd name="T21" fmla="*/ 195 h 2368"/>
                  <a:gd name="T22" fmla="*/ 293 w 776"/>
                  <a:gd name="T23" fmla="*/ 221 h 2368"/>
                  <a:gd name="T24" fmla="*/ 293 w 776"/>
                  <a:gd name="T25" fmla="*/ 246 h 2368"/>
                  <a:gd name="T26" fmla="*/ 342 w 776"/>
                  <a:gd name="T27" fmla="*/ 284 h 2368"/>
                  <a:gd name="T28" fmla="*/ 318 w 776"/>
                  <a:gd name="T29" fmla="*/ 322 h 2368"/>
                  <a:gd name="T30" fmla="*/ 366 w 776"/>
                  <a:gd name="T31" fmla="*/ 348 h 2368"/>
                  <a:gd name="T32" fmla="*/ 342 w 776"/>
                  <a:gd name="T33" fmla="*/ 386 h 2368"/>
                  <a:gd name="T34" fmla="*/ 366 w 776"/>
                  <a:gd name="T35" fmla="*/ 424 h 2368"/>
                  <a:gd name="T36" fmla="*/ 342 w 776"/>
                  <a:gd name="T37" fmla="*/ 450 h 2368"/>
                  <a:gd name="T38" fmla="*/ 391 w 776"/>
                  <a:gd name="T39" fmla="*/ 488 h 2368"/>
                  <a:gd name="T40" fmla="*/ 366 w 776"/>
                  <a:gd name="T41" fmla="*/ 526 h 2368"/>
                  <a:gd name="T42" fmla="*/ 391 w 776"/>
                  <a:gd name="T43" fmla="*/ 577 h 2368"/>
                  <a:gd name="T44" fmla="*/ 366 w 776"/>
                  <a:gd name="T45" fmla="*/ 590 h 2368"/>
                  <a:gd name="T46" fmla="*/ 391 w 776"/>
                  <a:gd name="T47" fmla="*/ 62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128" name="Freeform 539"/>
              <p:cNvSpPr>
                <a:spLocks/>
              </p:cNvSpPr>
              <p:nvPr/>
            </p:nvSpPr>
            <p:spPr bwMode="hidden">
              <a:xfrm>
                <a:off x="4636" y="576"/>
                <a:ext cx="595" cy="419"/>
              </a:xfrm>
              <a:custGeom>
                <a:avLst/>
                <a:gdLst>
                  <a:gd name="T0" fmla="*/ 0 w 776"/>
                  <a:gd name="T1" fmla="*/ 11 h 2368"/>
                  <a:gd name="T2" fmla="*/ 184 w 776"/>
                  <a:gd name="T3" fmla="*/ 3 h 2368"/>
                  <a:gd name="T4" fmla="*/ 74 w 776"/>
                  <a:gd name="T5" fmla="*/ 28 h 2368"/>
                  <a:gd name="T6" fmla="*/ 258 w 776"/>
                  <a:gd name="T7" fmla="*/ 28 h 2368"/>
                  <a:gd name="T8" fmla="*/ 147 w 776"/>
                  <a:gd name="T9" fmla="*/ 54 h 2368"/>
                  <a:gd name="T10" fmla="*/ 294 w 776"/>
                  <a:gd name="T11" fmla="*/ 62 h 2368"/>
                  <a:gd name="T12" fmla="*/ 221 w 776"/>
                  <a:gd name="T13" fmla="*/ 79 h 2368"/>
                  <a:gd name="T14" fmla="*/ 368 w 776"/>
                  <a:gd name="T15" fmla="*/ 88 h 2368"/>
                  <a:gd name="T16" fmla="*/ 294 w 776"/>
                  <a:gd name="T17" fmla="*/ 105 h 2368"/>
                  <a:gd name="T18" fmla="*/ 405 w 776"/>
                  <a:gd name="T19" fmla="*/ 113 h 2368"/>
                  <a:gd name="T20" fmla="*/ 368 w 776"/>
                  <a:gd name="T21" fmla="*/ 130 h 2368"/>
                  <a:gd name="T22" fmla="*/ 442 w 776"/>
                  <a:gd name="T23" fmla="*/ 147 h 2368"/>
                  <a:gd name="T24" fmla="*/ 442 w 776"/>
                  <a:gd name="T25" fmla="*/ 164 h 2368"/>
                  <a:gd name="T26" fmla="*/ 515 w 776"/>
                  <a:gd name="T27" fmla="*/ 190 h 2368"/>
                  <a:gd name="T28" fmla="*/ 478 w 776"/>
                  <a:gd name="T29" fmla="*/ 215 h 2368"/>
                  <a:gd name="T30" fmla="*/ 552 w 776"/>
                  <a:gd name="T31" fmla="*/ 232 h 2368"/>
                  <a:gd name="T32" fmla="*/ 515 w 776"/>
                  <a:gd name="T33" fmla="*/ 258 h 2368"/>
                  <a:gd name="T34" fmla="*/ 552 w 776"/>
                  <a:gd name="T35" fmla="*/ 283 h 2368"/>
                  <a:gd name="T36" fmla="*/ 515 w 776"/>
                  <a:gd name="T37" fmla="*/ 300 h 2368"/>
                  <a:gd name="T38" fmla="*/ 589 w 776"/>
                  <a:gd name="T39" fmla="*/ 326 h 2368"/>
                  <a:gd name="T40" fmla="*/ 552 w 776"/>
                  <a:gd name="T41" fmla="*/ 351 h 2368"/>
                  <a:gd name="T42" fmla="*/ 589 w 776"/>
                  <a:gd name="T43" fmla="*/ 385 h 2368"/>
                  <a:gd name="T44" fmla="*/ 552 w 776"/>
                  <a:gd name="T45" fmla="*/ 394 h 2368"/>
                  <a:gd name="T46" fmla="*/ 589 w 776"/>
                  <a:gd name="T47" fmla="*/ 41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129" name="Freeform 540"/>
              <p:cNvSpPr>
                <a:spLocks/>
              </p:cNvSpPr>
              <p:nvPr/>
            </p:nvSpPr>
            <p:spPr bwMode="hidden">
              <a:xfrm>
                <a:off x="4658" y="132"/>
                <a:ext cx="260" cy="562"/>
              </a:xfrm>
              <a:custGeom>
                <a:avLst/>
                <a:gdLst>
                  <a:gd name="T0" fmla="*/ 0 w 776"/>
                  <a:gd name="T1" fmla="*/ 15 h 2368"/>
                  <a:gd name="T2" fmla="*/ 80 w 776"/>
                  <a:gd name="T3" fmla="*/ 4 h 2368"/>
                  <a:gd name="T4" fmla="*/ 32 w 776"/>
                  <a:gd name="T5" fmla="*/ 38 h 2368"/>
                  <a:gd name="T6" fmla="*/ 113 w 776"/>
                  <a:gd name="T7" fmla="*/ 38 h 2368"/>
                  <a:gd name="T8" fmla="*/ 64 w 776"/>
                  <a:gd name="T9" fmla="*/ 72 h 2368"/>
                  <a:gd name="T10" fmla="*/ 129 w 776"/>
                  <a:gd name="T11" fmla="*/ 84 h 2368"/>
                  <a:gd name="T12" fmla="*/ 96 w 776"/>
                  <a:gd name="T13" fmla="*/ 106 h 2368"/>
                  <a:gd name="T14" fmla="*/ 161 w 776"/>
                  <a:gd name="T15" fmla="*/ 118 h 2368"/>
                  <a:gd name="T16" fmla="*/ 129 w 776"/>
                  <a:gd name="T17" fmla="*/ 141 h 2368"/>
                  <a:gd name="T18" fmla="*/ 177 w 776"/>
                  <a:gd name="T19" fmla="*/ 152 h 2368"/>
                  <a:gd name="T20" fmla="*/ 161 w 776"/>
                  <a:gd name="T21" fmla="*/ 175 h 2368"/>
                  <a:gd name="T22" fmla="*/ 193 w 776"/>
                  <a:gd name="T23" fmla="*/ 197 h 2368"/>
                  <a:gd name="T24" fmla="*/ 193 w 776"/>
                  <a:gd name="T25" fmla="*/ 220 h 2368"/>
                  <a:gd name="T26" fmla="*/ 225 w 776"/>
                  <a:gd name="T27" fmla="*/ 254 h 2368"/>
                  <a:gd name="T28" fmla="*/ 209 w 776"/>
                  <a:gd name="T29" fmla="*/ 289 h 2368"/>
                  <a:gd name="T30" fmla="*/ 241 w 776"/>
                  <a:gd name="T31" fmla="*/ 311 h 2368"/>
                  <a:gd name="T32" fmla="*/ 225 w 776"/>
                  <a:gd name="T33" fmla="*/ 346 h 2368"/>
                  <a:gd name="T34" fmla="*/ 241 w 776"/>
                  <a:gd name="T35" fmla="*/ 380 h 2368"/>
                  <a:gd name="T36" fmla="*/ 225 w 776"/>
                  <a:gd name="T37" fmla="*/ 403 h 2368"/>
                  <a:gd name="T38" fmla="*/ 257 w 776"/>
                  <a:gd name="T39" fmla="*/ 437 h 2368"/>
                  <a:gd name="T40" fmla="*/ 241 w 776"/>
                  <a:gd name="T41" fmla="*/ 471 h 2368"/>
                  <a:gd name="T42" fmla="*/ 257 w 776"/>
                  <a:gd name="T43" fmla="*/ 516 h 2368"/>
                  <a:gd name="T44" fmla="*/ 241 w 776"/>
                  <a:gd name="T45" fmla="*/ 528 h 2368"/>
                  <a:gd name="T46" fmla="*/ 257 w 776"/>
                  <a:gd name="T47" fmla="*/ 562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130" name="Freeform 541"/>
              <p:cNvSpPr>
                <a:spLocks/>
              </p:cNvSpPr>
              <p:nvPr/>
            </p:nvSpPr>
            <p:spPr bwMode="hidden">
              <a:xfrm rot="-1346631">
                <a:off x="4401" y="599"/>
                <a:ext cx="174" cy="329"/>
              </a:xfrm>
              <a:custGeom>
                <a:avLst/>
                <a:gdLst>
                  <a:gd name="T0" fmla="*/ 0 w 776"/>
                  <a:gd name="T1" fmla="*/ 9 h 2368"/>
                  <a:gd name="T2" fmla="*/ 54 w 776"/>
                  <a:gd name="T3" fmla="*/ 2 h 2368"/>
                  <a:gd name="T4" fmla="*/ 22 w 776"/>
                  <a:gd name="T5" fmla="*/ 22 h 2368"/>
                  <a:gd name="T6" fmla="*/ 75 w 776"/>
                  <a:gd name="T7" fmla="*/ 22 h 2368"/>
                  <a:gd name="T8" fmla="*/ 43 w 776"/>
                  <a:gd name="T9" fmla="*/ 42 h 2368"/>
                  <a:gd name="T10" fmla="*/ 86 w 776"/>
                  <a:gd name="T11" fmla="*/ 49 h 2368"/>
                  <a:gd name="T12" fmla="*/ 65 w 776"/>
                  <a:gd name="T13" fmla="*/ 62 h 2368"/>
                  <a:gd name="T14" fmla="*/ 108 w 776"/>
                  <a:gd name="T15" fmla="*/ 69 h 2368"/>
                  <a:gd name="T16" fmla="*/ 86 w 776"/>
                  <a:gd name="T17" fmla="*/ 82 h 2368"/>
                  <a:gd name="T18" fmla="*/ 118 w 776"/>
                  <a:gd name="T19" fmla="*/ 89 h 2368"/>
                  <a:gd name="T20" fmla="*/ 108 w 776"/>
                  <a:gd name="T21" fmla="*/ 102 h 2368"/>
                  <a:gd name="T22" fmla="*/ 129 w 776"/>
                  <a:gd name="T23" fmla="*/ 116 h 2368"/>
                  <a:gd name="T24" fmla="*/ 129 w 776"/>
                  <a:gd name="T25" fmla="*/ 129 h 2368"/>
                  <a:gd name="T26" fmla="*/ 151 w 776"/>
                  <a:gd name="T27" fmla="*/ 149 h 2368"/>
                  <a:gd name="T28" fmla="*/ 140 w 776"/>
                  <a:gd name="T29" fmla="*/ 169 h 2368"/>
                  <a:gd name="T30" fmla="*/ 161 w 776"/>
                  <a:gd name="T31" fmla="*/ 182 h 2368"/>
                  <a:gd name="T32" fmla="*/ 151 w 776"/>
                  <a:gd name="T33" fmla="*/ 202 h 2368"/>
                  <a:gd name="T34" fmla="*/ 161 w 776"/>
                  <a:gd name="T35" fmla="*/ 222 h 2368"/>
                  <a:gd name="T36" fmla="*/ 151 w 776"/>
                  <a:gd name="T37" fmla="*/ 236 h 2368"/>
                  <a:gd name="T38" fmla="*/ 172 w 776"/>
                  <a:gd name="T39" fmla="*/ 256 h 2368"/>
                  <a:gd name="T40" fmla="*/ 161 w 776"/>
                  <a:gd name="T41" fmla="*/ 276 h 2368"/>
                  <a:gd name="T42" fmla="*/ 172 w 776"/>
                  <a:gd name="T43" fmla="*/ 302 h 2368"/>
                  <a:gd name="T44" fmla="*/ 161 w 776"/>
                  <a:gd name="T45" fmla="*/ 309 h 2368"/>
                  <a:gd name="T46" fmla="*/ 172 w 776"/>
                  <a:gd name="T47" fmla="*/ 32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4131" name="Freeform 542"/>
              <p:cNvSpPr>
                <a:spLocks/>
              </p:cNvSpPr>
              <p:nvPr/>
            </p:nvSpPr>
            <p:spPr bwMode="hidden">
              <a:xfrm rot="1346631" flipH="1">
                <a:off x="3783" y="590"/>
                <a:ext cx="173" cy="329"/>
              </a:xfrm>
              <a:custGeom>
                <a:avLst/>
                <a:gdLst>
                  <a:gd name="T0" fmla="*/ 0 w 776"/>
                  <a:gd name="T1" fmla="*/ 9 h 2368"/>
                  <a:gd name="T2" fmla="*/ 54 w 776"/>
                  <a:gd name="T3" fmla="*/ 2 h 2368"/>
                  <a:gd name="T4" fmla="*/ 21 w 776"/>
                  <a:gd name="T5" fmla="*/ 22 h 2368"/>
                  <a:gd name="T6" fmla="*/ 75 w 776"/>
                  <a:gd name="T7" fmla="*/ 22 h 2368"/>
                  <a:gd name="T8" fmla="*/ 43 w 776"/>
                  <a:gd name="T9" fmla="*/ 42 h 2368"/>
                  <a:gd name="T10" fmla="*/ 86 w 776"/>
                  <a:gd name="T11" fmla="*/ 49 h 2368"/>
                  <a:gd name="T12" fmla="*/ 64 w 776"/>
                  <a:gd name="T13" fmla="*/ 62 h 2368"/>
                  <a:gd name="T14" fmla="*/ 107 w 776"/>
                  <a:gd name="T15" fmla="*/ 69 h 2368"/>
                  <a:gd name="T16" fmla="*/ 86 w 776"/>
                  <a:gd name="T17" fmla="*/ 82 h 2368"/>
                  <a:gd name="T18" fmla="*/ 118 w 776"/>
                  <a:gd name="T19" fmla="*/ 89 h 2368"/>
                  <a:gd name="T20" fmla="*/ 107 w 776"/>
                  <a:gd name="T21" fmla="*/ 102 h 2368"/>
                  <a:gd name="T22" fmla="*/ 128 w 776"/>
                  <a:gd name="T23" fmla="*/ 116 h 2368"/>
                  <a:gd name="T24" fmla="*/ 128 w 776"/>
                  <a:gd name="T25" fmla="*/ 129 h 2368"/>
                  <a:gd name="T26" fmla="*/ 150 w 776"/>
                  <a:gd name="T27" fmla="*/ 149 h 2368"/>
                  <a:gd name="T28" fmla="*/ 139 w 776"/>
                  <a:gd name="T29" fmla="*/ 169 h 2368"/>
                  <a:gd name="T30" fmla="*/ 161 w 776"/>
                  <a:gd name="T31" fmla="*/ 182 h 2368"/>
                  <a:gd name="T32" fmla="*/ 150 w 776"/>
                  <a:gd name="T33" fmla="*/ 202 h 2368"/>
                  <a:gd name="T34" fmla="*/ 161 w 776"/>
                  <a:gd name="T35" fmla="*/ 222 h 2368"/>
                  <a:gd name="T36" fmla="*/ 150 w 776"/>
                  <a:gd name="T37" fmla="*/ 236 h 2368"/>
                  <a:gd name="T38" fmla="*/ 171 w 776"/>
                  <a:gd name="T39" fmla="*/ 256 h 2368"/>
                  <a:gd name="T40" fmla="*/ 161 w 776"/>
                  <a:gd name="T41" fmla="*/ 276 h 2368"/>
                  <a:gd name="T42" fmla="*/ 171 w 776"/>
                  <a:gd name="T43" fmla="*/ 302 h 2368"/>
                  <a:gd name="T44" fmla="*/ 161 w 776"/>
                  <a:gd name="T45" fmla="*/ 309 h 2368"/>
                  <a:gd name="T46" fmla="*/ 171 w 776"/>
                  <a:gd name="T47" fmla="*/ 32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sp>
        <p:nvSpPr>
          <p:cNvPr id="4103" name="WordArt 545"/>
          <p:cNvSpPr>
            <a:spLocks noChangeArrowheads="1" noChangeShapeType="1" noTextEdit="1"/>
          </p:cNvSpPr>
          <p:nvPr/>
        </p:nvSpPr>
        <p:spPr bwMode="auto">
          <a:xfrm>
            <a:off x="2676526" y="4038601"/>
            <a:ext cx="6238875" cy="1520825"/>
          </a:xfrm>
          <a:prstGeom prst="rect">
            <a:avLst/>
          </a:prstGeom>
        </p:spPr>
        <p:txBody>
          <a:bodyPr wrap="none" fromWordArt="1">
            <a:prstTxWarp prst="textCanDown">
              <a:avLst>
                <a:gd name="adj" fmla="val 33333"/>
              </a:avLst>
            </a:prstTxWarp>
          </a:bodyPr>
          <a:lstStyle/>
          <a:p>
            <a:pPr algn="ctr"/>
            <a:r>
              <a:rPr lang="en-US" sz="3600" b="1" kern="10">
                <a:ln w="9525">
                  <a:solidFill>
                    <a:srgbClr val="000000"/>
                  </a:solidFill>
                  <a:round/>
                  <a:headEnd/>
                  <a:tailEnd/>
                </a:ln>
                <a:solidFill>
                  <a:srgbClr val="CC0000"/>
                </a:solidFill>
                <a:latin typeface="Times New Roman" panose="02020603050405020304" pitchFamily="18" charset="0"/>
                <a:cs typeface="Times New Roman" panose="02020603050405020304" pitchFamily="18" charset="0"/>
              </a:rPr>
              <a:t>Bé vui ca hát</a:t>
            </a:r>
          </a:p>
        </p:txBody>
      </p:sp>
    </p:spTree>
    <p:extLst>
      <p:ext uri="{BB962C8B-B14F-4D97-AF65-F5344CB8AC3E}">
        <p14:creationId xmlns:p14="http://schemas.microsoft.com/office/powerpoint/2010/main" val="186010254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0" fill="hold" nodeType="withEffect">
                                  <p:stCondLst>
                                    <p:cond delay="0"/>
                                  </p:stCondLst>
                                  <p:childTnLst>
                                    <p:set>
                                      <p:cBhvr>
                                        <p:cTn id="6" dur="1" fill="hold">
                                          <p:stCondLst>
                                            <p:cond delay="0"/>
                                          </p:stCondLst>
                                        </p:cTn>
                                        <p:tgtEl>
                                          <p:spTgt spid="50178"/>
                                        </p:tgtEl>
                                        <p:attrNameLst>
                                          <p:attrName>style.visibility</p:attrName>
                                        </p:attrNameLst>
                                      </p:cBhvr>
                                      <p:to>
                                        <p:strVal val="visible"/>
                                      </p:to>
                                    </p:set>
                                    <p:anim calcmode="lin" valueType="num">
                                      <p:cBhvr>
                                        <p:cTn id="7" dur="3000" fill="hold"/>
                                        <p:tgtEl>
                                          <p:spTgt spid="50178"/>
                                        </p:tgtEl>
                                        <p:attrNameLst>
                                          <p:attrName>ppt_w</p:attrName>
                                        </p:attrNameLst>
                                      </p:cBhvr>
                                      <p:tavLst>
                                        <p:tav tm="0">
                                          <p:val>
                                            <p:fltVal val="0"/>
                                          </p:val>
                                        </p:tav>
                                        <p:tav tm="100000">
                                          <p:val>
                                            <p:strVal val="#ppt_w"/>
                                          </p:val>
                                        </p:tav>
                                      </p:tavLst>
                                    </p:anim>
                                    <p:anim calcmode="lin" valueType="num">
                                      <p:cBhvr>
                                        <p:cTn id="8" dur="3000" fill="hold"/>
                                        <p:tgtEl>
                                          <p:spTgt spid="50178"/>
                                        </p:tgtEl>
                                        <p:attrNameLst>
                                          <p:attrName>ppt_h</p:attrName>
                                        </p:attrNameLst>
                                      </p:cBhvr>
                                      <p:tavLst>
                                        <p:tav tm="0">
                                          <p:val>
                                            <p:fltVal val="0"/>
                                          </p:val>
                                        </p:tav>
                                        <p:tav tm="100000">
                                          <p:val>
                                            <p:strVal val="#ppt_h"/>
                                          </p:val>
                                        </p:tav>
                                      </p:tavLst>
                                    </p:anim>
                                    <p:animEffect transition="in" filter="fade">
                                      <p:cBhvr>
                                        <p:cTn id="9" dur="3000"/>
                                        <p:tgtEl>
                                          <p:spTgt spid="50178"/>
                                        </p:tgtEl>
                                      </p:cBhvr>
                                    </p:animEffect>
                                  </p:childTnLst>
                                </p:cTn>
                              </p:par>
                              <p:par>
                                <p:cTn id="10" presetID="53" presetClass="entr" presetSubtype="0" repeatCount="indefinite" fill="hold" nodeType="withEffect">
                                  <p:stCondLst>
                                    <p:cond delay="0"/>
                                  </p:stCondLst>
                                  <p:childTnLst>
                                    <p:set>
                                      <p:cBhvr>
                                        <p:cTn id="11" dur="1" fill="hold">
                                          <p:stCondLst>
                                            <p:cond delay="0"/>
                                          </p:stCondLst>
                                        </p:cTn>
                                        <p:tgtEl>
                                          <p:spTgt spid="50179"/>
                                        </p:tgtEl>
                                        <p:attrNameLst>
                                          <p:attrName>style.visibility</p:attrName>
                                        </p:attrNameLst>
                                      </p:cBhvr>
                                      <p:to>
                                        <p:strVal val="visible"/>
                                      </p:to>
                                    </p:set>
                                    <p:anim calcmode="lin" valueType="num">
                                      <p:cBhvr>
                                        <p:cTn id="12" dur="3000" fill="hold"/>
                                        <p:tgtEl>
                                          <p:spTgt spid="50179"/>
                                        </p:tgtEl>
                                        <p:attrNameLst>
                                          <p:attrName>ppt_w</p:attrName>
                                        </p:attrNameLst>
                                      </p:cBhvr>
                                      <p:tavLst>
                                        <p:tav tm="0">
                                          <p:val>
                                            <p:fltVal val="0"/>
                                          </p:val>
                                        </p:tav>
                                        <p:tav tm="100000">
                                          <p:val>
                                            <p:strVal val="#ppt_w"/>
                                          </p:val>
                                        </p:tav>
                                      </p:tavLst>
                                    </p:anim>
                                    <p:anim calcmode="lin" valueType="num">
                                      <p:cBhvr>
                                        <p:cTn id="13" dur="3000" fill="hold"/>
                                        <p:tgtEl>
                                          <p:spTgt spid="50179"/>
                                        </p:tgtEl>
                                        <p:attrNameLst>
                                          <p:attrName>ppt_h</p:attrName>
                                        </p:attrNameLst>
                                      </p:cBhvr>
                                      <p:tavLst>
                                        <p:tav tm="0">
                                          <p:val>
                                            <p:fltVal val="0"/>
                                          </p:val>
                                        </p:tav>
                                        <p:tav tm="100000">
                                          <p:val>
                                            <p:strVal val="#ppt_h"/>
                                          </p:val>
                                        </p:tav>
                                      </p:tavLst>
                                    </p:anim>
                                    <p:animEffect transition="in" filter="fade">
                                      <p:cBhvr>
                                        <p:cTn id="14" dur="3000"/>
                                        <p:tgtEl>
                                          <p:spTgt spid="50179"/>
                                        </p:tgtEl>
                                      </p:cBhvr>
                                    </p:animEffect>
                                  </p:childTnLst>
                                </p:cTn>
                              </p:par>
                              <p:par>
                                <p:cTn id="15" presetID="53" presetClass="entr" presetSubtype="0" repeatCount="indefinite" fill="hold" nodeType="withEffect">
                                  <p:stCondLst>
                                    <p:cond delay="0"/>
                                  </p:stCondLst>
                                  <p:childTnLst>
                                    <p:set>
                                      <p:cBhvr>
                                        <p:cTn id="16" dur="1" fill="hold">
                                          <p:stCondLst>
                                            <p:cond delay="0"/>
                                          </p:stCondLst>
                                        </p:cTn>
                                        <p:tgtEl>
                                          <p:spTgt spid="50314"/>
                                        </p:tgtEl>
                                        <p:attrNameLst>
                                          <p:attrName>style.visibility</p:attrName>
                                        </p:attrNameLst>
                                      </p:cBhvr>
                                      <p:to>
                                        <p:strVal val="visible"/>
                                      </p:to>
                                    </p:set>
                                    <p:anim calcmode="lin" valueType="num">
                                      <p:cBhvr>
                                        <p:cTn id="17" dur="3000" fill="hold"/>
                                        <p:tgtEl>
                                          <p:spTgt spid="50314"/>
                                        </p:tgtEl>
                                        <p:attrNameLst>
                                          <p:attrName>ppt_w</p:attrName>
                                        </p:attrNameLst>
                                      </p:cBhvr>
                                      <p:tavLst>
                                        <p:tav tm="0">
                                          <p:val>
                                            <p:fltVal val="0"/>
                                          </p:val>
                                        </p:tav>
                                        <p:tav tm="100000">
                                          <p:val>
                                            <p:strVal val="#ppt_w"/>
                                          </p:val>
                                        </p:tav>
                                      </p:tavLst>
                                    </p:anim>
                                    <p:anim calcmode="lin" valueType="num">
                                      <p:cBhvr>
                                        <p:cTn id="18" dur="3000" fill="hold"/>
                                        <p:tgtEl>
                                          <p:spTgt spid="50314"/>
                                        </p:tgtEl>
                                        <p:attrNameLst>
                                          <p:attrName>ppt_h</p:attrName>
                                        </p:attrNameLst>
                                      </p:cBhvr>
                                      <p:tavLst>
                                        <p:tav tm="0">
                                          <p:val>
                                            <p:fltVal val="0"/>
                                          </p:val>
                                        </p:tav>
                                        <p:tav tm="100000">
                                          <p:val>
                                            <p:strVal val="#ppt_h"/>
                                          </p:val>
                                        </p:tav>
                                      </p:tavLst>
                                    </p:anim>
                                    <p:animEffect transition="in" filter="fade">
                                      <p:cBhvr>
                                        <p:cTn id="19" dur="3000"/>
                                        <p:tgtEl>
                                          <p:spTgt spid="50314"/>
                                        </p:tgtEl>
                                      </p:cBhvr>
                                    </p:animEffect>
                                  </p:childTnLst>
                                </p:cTn>
                              </p:par>
                              <p:par>
                                <p:cTn id="20" presetID="53" presetClass="entr" presetSubtype="0" repeatCount="indefinite" fill="hold" nodeType="withEffect">
                                  <p:stCondLst>
                                    <p:cond delay="0"/>
                                  </p:stCondLst>
                                  <p:childTnLst>
                                    <p:set>
                                      <p:cBhvr>
                                        <p:cTn id="21" dur="1" fill="hold">
                                          <p:stCondLst>
                                            <p:cond delay="0"/>
                                          </p:stCondLst>
                                        </p:cTn>
                                        <p:tgtEl>
                                          <p:spTgt spid="50449"/>
                                        </p:tgtEl>
                                        <p:attrNameLst>
                                          <p:attrName>style.visibility</p:attrName>
                                        </p:attrNameLst>
                                      </p:cBhvr>
                                      <p:to>
                                        <p:strVal val="visible"/>
                                      </p:to>
                                    </p:set>
                                    <p:anim calcmode="lin" valueType="num">
                                      <p:cBhvr>
                                        <p:cTn id="22" dur="3000" fill="hold"/>
                                        <p:tgtEl>
                                          <p:spTgt spid="50449"/>
                                        </p:tgtEl>
                                        <p:attrNameLst>
                                          <p:attrName>ppt_w</p:attrName>
                                        </p:attrNameLst>
                                      </p:cBhvr>
                                      <p:tavLst>
                                        <p:tav tm="0">
                                          <p:val>
                                            <p:fltVal val="0"/>
                                          </p:val>
                                        </p:tav>
                                        <p:tav tm="100000">
                                          <p:val>
                                            <p:strVal val="#ppt_w"/>
                                          </p:val>
                                        </p:tav>
                                      </p:tavLst>
                                    </p:anim>
                                    <p:anim calcmode="lin" valueType="num">
                                      <p:cBhvr>
                                        <p:cTn id="23" dur="3000" fill="hold"/>
                                        <p:tgtEl>
                                          <p:spTgt spid="50449"/>
                                        </p:tgtEl>
                                        <p:attrNameLst>
                                          <p:attrName>ppt_h</p:attrName>
                                        </p:attrNameLst>
                                      </p:cBhvr>
                                      <p:tavLst>
                                        <p:tav tm="0">
                                          <p:val>
                                            <p:fltVal val="0"/>
                                          </p:val>
                                        </p:tav>
                                        <p:tav tm="100000">
                                          <p:val>
                                            <p:strVal val="#ppt_h"/>
                                          </p:val>
                                        </p:tav>
                                      </p:tavLst>
                                    </p:anim>
                                    <p:animEffect transition="in" filter="fade">
                                      <p:cBhvr>
                                        <p:cTn id="24" dur="3000"/>
                                        <p:tgtEl>
                                          <p:spTgt spid="50449"/>
                                        </p:tgtEl>
                                      </p:cBhvr>
                                    </p:animEffect>
                                  </p:childTnLst>
                                </p:cTn>
                              </p:par>
                              <p:par>
                                <p:cTn id="25" presetID="53" presetClass="entr" presetSubtype="0" repeatCount="indefinite" fill="hold" nodeType="withEffect">
                                  <p:stCondLst>
                                    <p:cond delay="0"/>
                                  </p:stCondLst>
                                  <p:childTnLst>
                                    <p:set>
                                      <p:cBhvr>
                                        <p:cTn id="26" dur="1" fill="hold">
                                          <p:stCondLst>
                                            <p:cond delay="0"/>
                                          </p:stCondLst>
                                        </p:cTn>
                                        <p:tgtEl>
                                          <p:spTgt spid="50584"/>
                                        </p:tgtEl>
                                        <p:attrNameLst>
                                          <p:attrName>style.visibility</p:attrName>
                                        </p:attrNameLst>
                                      </p:cBhvr>
                                      <p:to>
                                        <p:strVal val="visible"/>
                                      </p:to>
                                    </p:set>
                                    <p:anim calcmode="lin" valueType="num">
                                      <p:cBhvr>
                                        <p:cTn id="27" dur="3000" fill="hold"/>
                                        <p:tgtEl>
                                          <p:spTgt spid="50584"/>
                                        </p:tgtEl>
                                        <p:attrNameLst>
                                          <p:attrName>ppt_w</p:attrName>
                                        </p:attrNameLst>
                                      </p:cBhvr>
                                      <p:tavLst>
                                        <p:tav tm="0">
                                          <p:val>
                                            <p:fltVal val="0"/>
                                          </p:val>
                                        </p:tav>
                                        <p:tav tm="100000">
                                          <p:val>
                                            <p:strVal val="#ppt_w"/>
                                          </p:val>
                                        </p:tav>
                                      </p:tavLst>
                                    </p:anim>
                                    <p:anim calcmode="lin" valueType="num">
                                      <p:cBhvr>
                                        <p:cTn id="28" dur="3000" fill="hold"/>
                                        <p:tgtEl>
                                          <p:spTgt spid="50584"/>
                                        </p:tgtEl>
                                        <p:attrNameLst>
                                          <p:attrName>ppt_h</p:attrName>
                                        </p:attrNameLst>
                                      </p:cBhvr>
                                      <p:tavLst>
                                        <p:tav tm="0">
                                          <p:val>
                                            <p:fltVal val="0"/>
                                          </p:val>
                                        </p:tav>
                                        <p:tav tm="100000">
                                          <p:val>
                                            <p:strVal val="#ppt_h"/>
                                          </p:val>
                                        </p:tav>
                                      </p:tavLst>
                                    </p:anim>
                                    <p:animEffect transition="in" filter="fade">
                                      <p:cBhvr>
                                        <p:cTn id="29" dur="3000"/>
                                        <p:tgtEl>
                                          <p:spTgt spid="50584"/>
                                        </p:tgtEl>
                                      </p:cBhvr>
                                    </p:animEffect>
                                  </p:childTnLst>
                                </p:cTn>
                              </p:par>
                              <p:par>
                                <p:cTn id="30" presetID="26" presetClass="entr" presetSubtype="0" fill="hold" nodeType="withEffect">
                                  <p:stCondLst>
                                    <p:cond delay="0"/>
                                  </p:stCondLst>
                                  <p:childTnLst>
                                    <p:set>
                                      <p:cBhvr>
                                        <p:cTn id="31" dur="1" fill="hold">
                                          <p:stCondLst>
                                            <p:cond delay="0"/>
                                          </p:stCondLst>
                                        </p:cTn>
                                        <p:tgtEl>
                                          <p:spTgt spid="50178"/>
                                        </p:tgtEl>
                                        <p:attrNameLst>
                                          <p:attrName>style.visibility</p:attrName>
                                        </p:attrNameLst>
                                      </p:cBhvr>
                                      <p:to>
                                        <p:strVal val="visible"/>
                                      </p:to>
                                    </p:set>
                                    <p:animEffect transition="in" filter="wipe(down)">
                                      <p:cBhvr>
                                        <p:cTn id="32" dur="580">
                                          <p:stCondLst>
                                            <p:cond delay="0"/>
                                          </p:stCondLst>
                                        </p:cTn>
                                        <p:tgtEl>
                                          <p:spTgt spid="50178"/>
                                        </p:tgtEl>
                                      </p:cBhvr>
                                    </p:animEffect>
                                    <p:anim calcmode="lin" valueType="num">
                                      <p:cBhvr>
                                        <p:cTn id="33" dur="1822" tmFilter="0,0; 0.14,0.36; 0.43,0.73; 0.71,0.91; 1.0,1.0">
                                          <p:stCondLst>
                                            <p:cond delay="0"/>
                                          </p:stCondLst>
                                        </p:cTn>
                                        <p:tgtEl>
                                          <p:spTgt spid="50178"/>
                                        </p:tgtEl>
                                        <p:attrNameLst>
                                          <p:attrName>ppt_x</p:attrName>
                                        </p:attrNameLst>
                                      </p:cBhvr>
                                      <p:tavLst>
                                        <p:tav tm="0">
                                          <p:val>
                                            <p:strVal val="#ppt_x-0.25"/>
                                          </p:val>
                                        </p:tav>
                                        <p:tav tm="100000">
                                          <p:val>
                                            <p:strVal val="#ppt_x"/>
                                          </p:val>
                                        </p:tav>
                                      </p:tavLst>
                                    </p:anim>
                                    <p:anim calcmode="lin" valueType="num">
                                      <p:cBhvr>
                                        <p:cTn id="34" dur="664" tmFilter="0.0,0.0; 0.25,0.07; 0.50,0.2; 0.75,0.467; 1.0,1.0">
                                          <p:stCondLst>
                                            <p:cond delay="0"/>
                                          </p:stCondLst>
                                        </p:cTn>
                                        <p:tgtEl>
                                          <p:spTgt spid="50178"/>
                                        </p:tgtEl>
                                        <p:attrNameLst>
                                          <p:attrName>ppt_y</p:attrName>
                                        </p:attrNameLst>
                                      </p:cBhvr>
                                      <p:tavLst>
                                        <p:tav tm="0" fmla="#ppt_y-sin(pi*$)/3">
                                          <p:val>
                                            <p:fltVal val="0.5"/>
                                          </p:val>
                                        </p:tav>
                                        <p:tav tm="100000">
                                          <p:val>
                                            <p:fltVal val="1"/>
                                          </p:val>
                                        </p:tav>
                                      </p:tavLst>
                                    </p:anim>
                                    <p:anim calcmode="lin" valueType="num">
                                      <p:cBhvr>
                                        <p:cTn id="35" dur="664" tmFilter="0, 0; 0.125,0.2665; 0.25,0.4; 0.375,0.465; 0.5,0.5;  0.625,0.535; 0.75,0.6; 0.875,0.7335; 1,1">
                                          <p:stCondLst>
                                            <p:cond delay="664"/>
                                          </p:stCondLst>
                                        </p:cTn>
                                        <p:tgtEl>
                                          <p:spTgt spid="50178"/>
                                        </p:tgtEl>
                                        <p:attrNameLst>
                                          <p:attrName>ppt_y</p:attrName>
                                        </p:attrNameLst>
                                      </p:cBhvr>
                                      <p:tavLst>
                                        <p:tav tm="0" fmla="#ppt_y-sin(pi*$)/9">
                                          <p:val>
                                            <p:fltVal val="0"/>
                                          </p:val>
                                        </p:tav>
                                        <p:tav tm="100000">
                                          <p:val>
                                            <p:fltVal val="1"/>
                                          </p:val>
                                        </p:tav>
                                      </p:tavLst>
                                    </p:anim>
                                    <p:anim calcmode="lin" valueType="num">
                                      <p:cBhvr>
                                        <p:cTn id="36" dur="332" tmFilter="0, 0; 0.125,0.2665; 0.25,0.4; 0.375,0.465; 0.5,0.5;  0.625,0.535; 0.75,0.6; 0.875,0.7335; 1,1">
                                          <p:stCondLst>
                                            <p:cond delay="1324"/>
                                          </p:stCondLst>
                                        </p:cTn>
                                        <p:tgtEl>
                                          <p:spTgt spid="50178"/>
                                        </p:tgtEl>
                                        <p:attrNameLst>
                                          <p:attrName>ppt_y</p:attrName>
                                        </p:attrNameLst>
                                      </p:cBhvr>
                                      <p:tavLst>
                                        <p:tav tm="0" fmla="#ppt_y-sin(pi*$)/27">
                                          <p:val>
                                            <p:fltVal val="0"/>
                                          </p:val>
                                        </p:tav>
                                        <p:tav tm="100000">
                                          <p:val>
                                            <p:fltVal val="1"/>
                                          </p:val>
                                        </p:tav>
                                      </p:tavLst>
                                    </p:anim>
                                    <p:anim calcmode="lin" valueType="num">
                                      <p:cBhvr>
                                        <p:cTn id="37" dur="164" tmFilter="0, 0; 0.125,0.2665; 0.25,0.4; 0.375,0.465; 0.5,0.5;  0.625,0.535; 0.75,0.6; 0.875,0.7335; 1,1">
                                          <p:stCondLst>
                                            <p:cond delay="1656"/>
                                          </p:stCondLst>
                                        </p:cTn>
                                        <p:tgtEl>
                                          <p:spTgt spid="50178"/>
                                        </p:tgtEl>
                                        <p:attrNameLst>
                                          <p:attrName>ppt_y</p:attrName>
                                        </p:attrNameLst>
                                      </p:cBhvr>
                                      <p:tavLst>
                                        <p:tav tm="0" fmla="#ppt_y-sin(pi*$)/81">
                                          <p:val>
                                            <p:fltVal val="0"/>
                                          </p:val>
                                        </p:tav>
                                        <p:tav tm="100000">
                                          <p:val>
                                            <p:fltVal val="1"/>
                                          </p:val>
                                        </p:tav>
                                      </p:tavLst>
                                    </p:anim>
                                    <p:animScale>
                                      <p:cBhvr>
                                        <p:cTn id="38" dur="26">
                                          <p:stCondLst>
                                            <p:cond delay="650"/>
                                          </p:stCondLst>
                                        </p:cTn>
                                        <p:tgtEl>
                                          <p:spTgt spid="50178"/>
                                        </p:tgtEl>
                                      </p:cBhvr>
                                      <p:to x="100000" y="60000"/>
                                    </p:animScale>
                                    <p:animScale>
                                      <p:cBhvr>
                                        <p:cTn id="39" dur="166" decel="50000">
                                          <p:stCondLst>
                                            <p:cond delay="676"/>
                                          </p:stCondLst>
                                        </p:cTn>
                                        <p:tgtEl>
                                          <p:spTgt spid="50178"/>
                                        </p:tgtEl>
                                      </p:cBhvr>
                                      <p:to x="100000" y="100000"/>
                                    </p:animScale>
                                    <p:animScale>
                                      <p:cBhvr>
                                        <p:cTn id="40" dur="26">
                                          <p:stCondLst>
                                            <p:cond delay="1312"/>
                                          </p:stCondLst>
                                        </p:cTn>
                                        <p:tgtEl>
                                          <p:spTgt spid="50178"/>
                                        </p:tgtEl>
                                      </p:cBhvr>
                                      <p:to x="100000" y="80000"/>
                                    </p:animScale>
                                    <p:animScale>
                                      <p:cBhvr>
                                        <p:cTn id="41" dur="166" decel="50000">
                                          <p:stCondLst>
                                            <p:cond delay="1338"/>
                                          </p:stCondLst>
                                        </p:cTn>
                                        <p:tgtEl>
                                          <p:spTgt spid="50178"/>
                                        </p:tgtEl>
                                      </p:cBhvr>
                                      <p:to x="100000" y="100000"/>
                                    </p:animScale>
                                    <p:animScale>
                                      <p:cBhvr>
                                        <p:cTn id="42" dur="26">
                                          <p:stCondLst>
                                            <p:cond delay="1642"/>
                                          </p:stCondLst>
                                        </p:cTn>
                                        <p:tgtEl>
                                          <p:spTgt spid="50178"/>
                                        </p:tgtEl>
                                      </p:cBhvr>
                                      <p:to x="100000" y="90000"/>
                                    </p:animScale>
                                    <p:animScale>
                                      <p:cBhvr>
                                        <p:cTn id="43" dur="166" decel="50000">
                                          <p:stCondLst>
                                            <p:cond delay="1668"/>
                                          </p:stCondLst>
                                        </p:cTn>
                                        <p:tgtEl>
                                          <p:spTgt spid="50178"/>
                                        </p:tgtEl>
                                      </p:cBhvr>
                                      <p:to x="100000" y="100000"/>
                                    </p:animScale>
                                    <p:animScale>
                                      <p:cBhvr>
                                        <p:cTn id="44" dur="26">
                                          <p:stCondLst>
                                            <p:cond delay="1808"/>
                                          </p:stCondLst>
                                        </p:cTn>
                                        <p:tgtEl>
                                          <p:spTgt spid="50178"/>
                                        </p:tgtEl>
                                      </p:cBhvr>
                                      <p:to x="100000" y="95000"/>
                                    </p:animScale>
                                    <p:animScale>
                                      <p:cBhvr>
                                        <p:cTn id="45" dur="166" decel="50000">
                                          <p:stCondLst>
                                            <p:cond delay="1834"/>
                                          </p:stCondLst>
                                        </p:cTn>
                                        <p:tgtEl>
                                          <p:spTgt spid="50178"/>
                                        </p:tgtEl>
                                      </p:cBhvr>
                                      <p:to x="100000" y="100000"/>
                                    </p:animScale>
                                  </p:childTnLst>
                                </p:cTn>
                              </p:par>
                              <p:par>
                                <p:cTn id="46" presetID="22" presetClass="emph" presetSubtype="0" repeatCount="indefinite" fill="hold" nodeType="withEffect">
                                  <p:stCondLst>
                                    <p:cond delay="0"/>
                                  </p:stCondLst>
                                  <p:childTnLst>
                                    <p:animClr clrSpc="hsl" dir="cw">
                                      <p:cBhvr override="childStyle">
                                        <p:cTn id="47" dur="500" fill="hold"/>
                                        <p:tgtEl>
                                          <p:spTgt spid="50178"/>
                                        </p:tgtEl>
                                        <p:attrNameLst>
                                          <p:attrName>style.color</p:attrName>
                                        </p:attrNameLst>
                                      </p:cBhvr>
                                      <p:by>
                                        <p:hsl h="-7200000" s="0" l="0"/>
                                      </p:by>
                                    </p:animClr>
                                    <p:animClr clrSpc="hsl" dir="cw">
                                      <p:cBhvr>
                                        <p:cTn id="48" dur="500" fill="hold"/>
                                        <p:tgtEl>
                                          <p:spTgt spid="50178"/>
                                        </p:tgtEl>
                                        <p:attrNameLst>
                                          <p:attrName>fillcolor</p:attrName>
                                        </p:attrNameLst>
                                      </p:cBhvr>
                                      <p:by>
                                        <p:hsl h="-7200000" s="0" l="0"/>
                                      </p:by>
                                    </p:animClr>
                                    <p:animClr clrSpc="hsl" dir="cw">
                                      <p:cBhvr>
                                        <p:cTn id="49" dur="500" fill="hold"/>
                                        <p:tgtEl>
                                          <p:spTgt spid="50178"/>
                                        </p:tgtEl>
                                        <p:attrNameLst>
                                          <p:attrName>stroke.color</p:attrName>
                                        </p:attrNameLst>
                                      </p:cBhvr>
                                      <p:by>
                                        <p:hsl h="-7200000" s="0" l="0"/>
                                      </p:by>
                                    </p:animClr>
                                    <p:set>
                                      <p:cBhvr>
                                        <p:cTn id="50" dur="500" fill="hold"/>
                                        <p:tgtEl>
                                          <p:spTgt spid="50178"/>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274" name="Picture 2" descr="Hoa la 29"/>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4275" name="Group 3"/>
          <p:cNvGrpSpPr>
            <a:grpSpLocks/>
          </p:cNvGrpSpPr>
          <p:nvPr/>
        </p:nvGrpSpPr>
        <p:grpSpPr bwMode="auto">
          <a:xfrm>
            <a:off x="8763000" y="457200"/>
            <a:ext cx="1447800" cy="1371600"/>
            <a:chOff x="3115" y="0"/>
            <a:chExt cx="2170" cy="2486"/>
          </a:xfrm>
        </p:grpSpPr>
        <p:grpSp>
          <p:nvGrpSpPr>
            <p:cNvPr id="5530" name="Group 4"/>
            <p:cNvGrpSpPr>
              <a:grpSpLocks/>
            </p:cNvGrpSpPr>
            <p:nvPr/>
          </p:nvGrpSpPr>
          <p:grpSpPr bwMode="auto">
            <a:xfrm>
              <a:off x="4080" y="1910"/>
              <a:ext cx="768" cy="576"/>
              <a:chOff x="0" y="0"/>
              <a:chExt cx="768" cy="576"/>
            </a:xfrm>
          </p:grpSpPr>
          <p:sp>
            <p:nvSpPr>
              <p:cNvPr id="5662" name="Oval 5"/>
              <p:cNvSpPr>
                <a:spLocks noChangeArrowheads="1"/>
              </p:cNvSpPr>
              <p:nvPr/>
            </p:nvSpPr>
            <p:spPr bwMode="hidden">
              <a:xfrm>
                <a:off x="0" y="0"/>
                <a:ext cx="768" cy="576"/>
              </a:xfrm>
              <a:prstGeom prst="ellipse">
                <a:avLst/>
              </a:prstGeom>
              <a:gradFill rotWithShape="1">
                <a:gsLst>
                  <a:gs pos="0">
                    <a:srgbClr val="760076"/>
                  </a:gs>
                  <a:gs pos="100000">
                    <a:srgbClr val="FF00FF"/>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sp>
            <p:nvSpPr>
              <p:cNvPr id="5663" name="Oval 6"/>
              <p:cNvSpPr>
                <a:spLocks noChangeArrowheads="1"/>
              </p:cNvSpPr>
              <p:nvPr/>
            </p:nvSpPr>
            <p:spPr bwMode="hidden">
              <a:xfrm>
                <a:off x="276" y="252"/>
                <a:ext cx="185" cy="108"/>
              </a:xfrm>
              <a:prstGeom prst="ellipse">
                <a:avLst/>
              </a:prstGeom>
              <a:gradFill rotWithShape="0">
                <a:gsLst>
                  <a:gs pos="0">
                    <a:srgbClr val="BBE0E3"/>
                  </a:gs>
                  <a:gs pos="100000">
                    <a:srgbClr val="808080"/>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grpSp>
        <p:grpSp>
          <p:nvGrpSpPr>
            <p:cNvPr id="5531" name="Group 7"/>
            <p:cNvGrpSpPr>
              <a:grpSpLocks/>
            </p:cNvGrpSpPr>
            <p:nvPr/>
          </p:nvGrpSpPr>
          <p:grpSpPr bwMode="auto">
            <a:xfrm>
              <a:off x="4257" y="1103"/>
              <a:ext cx="768" cy="576"/>
              <a:chOff x="0" y="0"/>
              <a:chExt cx="768" cy="576"/>
            </a:xfrm>
          </p:grpSpPr>
          <p:sp>
            <p:nvSpPr>
              <p:cNvPr id="5660" name="Oval 8"/>
              <p:cNvSpPr>
                <a:spLocks noChangeArrowheads="1"/>
              </p:cNvSpPr>
              <p:nvPr/>
            </p:nvSpPr>
            <p:spPr bwMode="hidden">
              <a:xfrm>
                <a:off x="0" y="0"/>
                <a:ext cx="768" cy="576"/>
              </a:xfrm>
              <a:prstGeom prst="ellipse">
                <a:avLst/>
              </a:prstGeom>
              <a:gradFill rotWithShape="0">
                <a:gsLst>
                  <a:gs pos="0">
                    <a:srgbClr val="FFFFFF"/>
                  </a:gs>
                  <a:gs pos="100000">
                    <a:srgbClr val="00FF00"/>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sp>
            <p:nvSpPr>
              <p:cNvPr id="5661" name="Oval 9"/>
              <p:cNvSpPr>
                <a:spLocks noChangeArrowheads="1"/>
              </p:cNvSpPr>
              <p:nvPr/>
            </p:nvSpPr>
            <p:spPr bwMode="hidden">
              <a:xfrm>
                <a:off x="276" y="252"/>
                <a:ext cx="185" cy="108"/>
              </a:xfrm>
              <a:prstGeom prst="ellipse">
                <a:avLst/>
              </a:prstGeom>
              <a:gradFill rotWithShape="0">
                <a:gsLst>
                  <a:gs pos="0">
                    <a:srgbClr val="BBE0E3"/>
                  </a:gs>
                  <a:gs pos="100000">
                    <a:srgbClr val="808080"/>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grpSp>
        <p:grpSp>
          <p:nvGrpSpPr>
            <p:cNvPr id="5532" name="Group 10"/>
            <p:cNvGrpSpPr>
              <a:grpSpLocks/>
            </p:cNvGrpSpPr>
            <p:nvPr/>
          </p:nvGrpSpPr>
          <p:grpSpPr bwMode="auto">
            <a:xfrm>
              <a:off x="3134" y="0"/>
              <a:ext cx="768" cy="576"/>
              <a:chOff x="0" y="0"/>
              <a:chExt cx="768" cy="576"/>
            </a:xfrm>
          </p:grpSpPr>
          <p:sp>
            <p:nvSpPr>
              <p:cNvPr id="5658" name="Oval 11"/>
              <p:cNvSpPr>
                <a:spLocks noChangeArrowheads="1"/>
              </p:cNvSpPr>
              <p:nvPr/>
            </p:nvSpPr>
            <p:spPr bwMode="hidden">
              <a:xfrm>
                <a:off x="0" y="0"/>
                <a:ext cx="768" cy="576"/>
              </a:xfrm>
              <a:prstGeom prst="ellipse">
                <a:avLst/>
              </a:prstGeom>
              <a:gradFill rotWithShape="0">
                <a:gsLst>
                  <a:gs pos="0">
                    <a:srgbClr val="FFFFFF"/>
                  </a:gs>
                  <a:gs pos="100000">
                    <a:srgbClr val="0000FF"/>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sp>
            <p:nvSpPr>
              <p:cNvPr id="5659" name="Oval 12"/>
              <p:cNvSpPr>
                <a:spLocks noChangeArrowheads="1"/>
              </p:cNvSpPr>
              <p:nvPr/>
            </p:nvSpPr>
            <p:spPr bwMode="hidden">
              <a:xfrm>
                <a:off x="276" y="252"/>
                <a:ext cx="185" cy="108"/>
              </a:xfrm>
              <a:prstGeom prst="ellipse">
                <a:avLst/>
              </a:prstGeom>
              <a:gradFill rotWithShape="0">
                <a:gsLst>
                  <a:gs pos="0">
                    <a:srgbClr val="BBE0E3"/>
                  </a:gs>
                  <a:gs pos="100000">
                    <a:srgbClr val="808080"/>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grpSp>
        <p:grpSp>
          <p:nvGrpSpPr>
            <p:cNvPr id="5533" name="Group 13"/>
            <p:cNvGrpSpPr>
              <a:grpSpLocks/>
            </p:cNvGrpSpPr>
            <p:nvPr/>
          </p:nvGrpSpPr>
          <p:grpSpPr bwMode="auto">
            <a:xfrm>
              <a:off x="3115" y="0"/>
              <a:ext cx="2170" cy="1702"/>
              <a:chOff x="3115" y="0"/>
              <a:chExt cx="2170" cy="1702"/>
            </a:xfrm>
          </p:grpSpPr>
          <p:grpSp>
            <p:nvGrpSpPr>
              <p:cNvPr id="5534" name="Group 14"/>
              <p:cNvGrpSpPr>
                <a:grpSpLocks/>
              </p:cNvGrpSpPr>
              <p:nvPr/>
            </p:nvGrpSpPr>
            <p:grpSpPr bwMode="auto">
              <a:xfrm>
                <a:off x="3640" y="308"/>
                <a:ext cx="1145" cy="844"/>
                <a:chOff x="1265" y="814"/>
                <a:chExt cx="2919" cy="2151"/>
              </a:xfrm>
            </p:grpSpPr>
            <p:sp>
              <p:nvSpPr>
                <p:cNvPr id="5656" name="Oval 15"/>
                <p:cNvSpPr>
                  <a:spLocks noChangeArrowheads="1"/>
                </p:cNvSpPr>
                <p:nvPr/>
              </p:nvSpPr>
              <p:spPr bwMode="hidden">
                <a:xfrm>
                  <a:off x="1265" y="814"/>
                  <a:ext cx="2919" cy="2151"/>
                </a:xfrm>
                <a:prstGeom prst="ellipse">
                  <a:avLst/>
                </a:prstGeom>
                <a:gradFill rotWithShape="0">
                  <a:gsLst>
                    <a:gs pos="0">
                      <a:srgbClr val="808080"/>
                    </a:gs>
                    <a:gs pos="100000">
                      <a:srgbClr val="FFFFFF"/>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sp>
              <p:nvSpPr>
                <p:cNvPr id="5657" name="Oval 16"/>
                <p:cNvSpPr>
                  <a:spLocks noChangeArrowheads="1"/>
                </p:cNvSpPr>
                <p:nvPr/>
              </p:nvSpPr>
              <p:spPr bwMode="hidden">
                <a:xfrm>
                  <a:off x="2380" y="1601"/>
                  <a:ext cx="579" cy="406"/>
                </a:xfrm>
                <a:prstGeom prst="ellipse">
                  <a:avLst/>
                </a:prstGeom>
                <a:gradFill rotWithShape="0">
                  <a:gsLst>
                    <a:gs pos="0">
                      <a:srgbClr val="333399"/>
                    </a:gs>
                    <a:gs pos="100000">
                      <a:srgbClr val="808080"/>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grpSp>
          <p:grpSp>
            <p:nvGrpSpPr>
              <p:cNvPr id="5535" name="Group 17"/>
              <p:cNvGrpSpPr>
                <a:grpSpLocks/>
              </p:cNvGrpSpPr>
              <p:nvPr/>
            </p:nvGrpSpPr>
            <p:grpSpPr bwMode="auto">
              <a:xfrm>
                <a:off x="3115" y="0"/>
                <a:ext cx="2145" cy="1702"/>
                <a:chOff x="3115" y="0"/>
                <a:chExt cx="2145" cy="1702"/>
              </a:xfrm>
            </p:grpSpPr>
            <p:grpSp>
              <p:nvGrpSpPr>
                <p:cNvPr id="5558" name="Group 18"/>
                <p:cNvGrpSpPr>
                  <a:grpSpLocks/>
                </p:cNvGrpSpPr>
                <p:nvPr/>
              </p:nvGrpSpPr>
              <p:grpSpPr bwMode="auto">
                <a:xfrm>
                  <a:off x="4505" y="589"/>
                  <a:ext cx="493" cy="912"/>
                  <a:chOff x="3471" y="1530"/>
                  <a:chExt cx="1258" cy="2327"/>
                </a:xfrm>
              </p:grpSpPr>
              <p:sp>
                <p:nvSpPr>
                  <p:cNvPr id="5654" name="Freeform 19"/>
                  <p:cNvSpPr>
                    <a:spLocks/>
                  </p:cNvSpPr>
                  <p:nvPr/>
                </p:nvSpPr>
                <p:spPr bwMode="hidden">
                  <a:xfrm rot="2711884">
                    <a:off x="2765" y="2236"/>
                    <a:ext cx="1724" cy="312"/>
                  </a:xfrm>
                  <a:custGeom>
                    <a:avLst/>
                    <a:gdLst>
                      <a:gd name="T0" fmla="*/ 0 w 2736"/>
                      <a:gd name="T1" fmla="*/ 312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655" name="Freeform 20"/>
                  <p:cNvSpPr>
                    <a:spLocks/>
                  </p:cNvSpPr>
                  <p:nvPr/>
                </p:nvSpPr>
                <p:spPr bwMode="hidden">
                  <a:xfrm rot="2711884">
                    <a:off x="4021" y="3150"/>
                    <a:ext cx="925" cy="490"/>
                  </a:xfrm>
                  <a:custGeom>
                    <a:avLst/>
                    <a:gdLst>
                      <a:gd name="T0" fmla="*/ 3 w 1769"/>
                      <a:gd name="T1" fmla="*/ 5 h 791"/>
                      <a:gd name="T2" fmla="*/ 254 w 1769"/>
                      <a:gd name="T3" fmla="*/ 35 h 791"/>
                      <a:gd name="T4" fmla="*/ 605 w 1769"/>
                      <a:gd name="T5" fmla="*/ 124 h 791"/>
                      <a:gd name="T6" fmla="*/ 842 w 1769"/>
                      <a:gd name="T7" fmla="*/ 268 h 791"/>
                      <a:gd name="T8" fmla="*/ 918 w 1769"/>
                      <a:gd name="T9" fmla="*/ 377 h 791"/>
                      <a:gd name="T10" fmla="*/ 883 w 1769"/>
                      <a:gd name="T11" fmla="*/ 488 h 791"/>
                      <a:gd name="T12" fmla="*/ 831 w 1769"/>
                      <a:gd name="T13" fmla="*/ 392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559" name="Group 21"/>
                <p:cNvGrpSpPr>
                  <a:grpSpLocks/>
                </p:cNvGrpSpPr>
                <p:nvPr/>
              </p:nvGrpSpPr>
              <p:grpSpPr bwMode="auto">
                <a:xfrm>
                  <a:off x="4267" y="781"/>
                  <a:ext cx="966" cy="522"/>
                  <a:chOff x="2864" y="2019"/>
                  <a:chExt cx="2463" cy="1332"/>
                </a:xfrm>
              </p:grpSpPr>
              <p:sp>
                <p:nvSpPr>
                  <p:cNvPr id="5652" name="Freeform 22"/>
                  <p:cNvSpPr>
                    <a:spLocks/>
                  </p:cNvSpPr>
                  <p:nvPr/>
                </p:nvSpPr>
                <p:spPr bwMode="hidden">
                  <a:xfrm rot="2104081">
                    <a:off x="2864" y="2019"/>
                    <a:ext cx="1814" cy="347"/>
                  </a:xfrm>
                  <a:custGeom>
                    <a:avLst/>
                    <a:gdLst>
                      <a:gd name="T0" fmla="*/ 0 w 2736"/>
                      <a:gd name="T1" fmla="*/ 347 h 504"/>
                      <a:gd name="T2" fmla="*/ 573 w 2736"/>
                      <a:gd name="T3" fmla="*/ 116 h 504"/>
                      <a:gd name="T4" fmla="*/ 1178 w 2736"/>
                      <a:gd name="T5" fmla="*/ 17 h 504"/>
                      <a:gd name="T6" fmla="*/ 1814 w 2736"/>
                      <a:gd name="T7" fmla="*/ 17 h 504"/>
                      <a:gd name="T8" fmla="*/ 1803 w 2736"/>
                      <a:gd name="T9" fmla="*/ 71 h 504"/>
                      <a:gd name="T10" fmla="*/ 1170 w 2736"/>
                      <a:gd name="T11" fmla="*/ 71 h 504"/>
                      <a:gd name="T12" fmla="*/ 434 w 2736"/>
                      <a:gd name="T13" fmla="*/ 201 h 504"/>
                      <a:gd name="T14" fmla="*/ 0 w 2736"/>
                      <a:gd name="T15" fmla="*/ 3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653" name="Freeform 23"/>
                  <p:cNvSpPr>
                    <a:spLocks/>
                  </p:cNvSpPr>
                  <p:nvPr/>
                </p:nvSpPr>
                <p:spPr bwMode="hidden">
                  <a:xfrm rot="2104081">
                    <a:off x="4353" y="2806"/>
                    <a:ext cx="974" cy="545"/>
                  </a:xfrm>
                  <a:custGeom>
                    <a:avLst/>
                    <a:gdLst>
                      <a:gd name="T0" fmla="*/ 3 w 1769"/>
                      <a:gd name="T1" fmla="*/ 6 h 791"/>
                      <a:gd name="T2" fmla="*/ 267 w 1769"/>
                      <a:gd name="T3" fmla="*/ 39 h 791"/>
                      <a:gd name="T4" fmla="*/ 637 w 1769"/>
                      <a:gd name="T5" fmla="*/ 138 h 791"/>
                      <a:gd name="T6" fmla="*/ 887 w 1769"/>
                      <a:gd name="T7" fmla="*/ 298 h 791"/>
                      <a:gd name="T8" fmla="*/ 967 w 1769"/>
                      <a:gd name="T9" fmla="*/ 420 h 791"/>
                      <a:gd name="T10" fmla="*/ 930 w 1769"/>
                      <a:gd name="T11" fmla="*/ 542 h 791"/>
                      <a:gd name="T12" fmla="*/ 875 w 1769"/>
                      <a:gd name="T13" fmla="*/ 435 h 791"/>
                      <a:gd name="T14" fmla="*/ 765 w 1769"/>
                      <a:gd name="T15" fmla="*/ 313 h 791"/>
                      <a:gd name="T16" fmla="*/ 611 w 1769"/>
                      <a:gd name="T17" fmla="*/ 204 h 791"/>
                      <a:gd name="T18" fmla="*/ 320 w 1769"/>
                      <a:gd name="T19" fmla="*/ 105 h 791"/>
                      <a:gd name="T20" fmla="*/ 0 w 1769"/>
                      <a:gd name="T21" fmla="*/ 52 h 791"/>
                      <a:gd name="T22" fmla="*/ 3 w 1769"/>
                      <a:gd name="T23" fmla="*/ 6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560" name="Group 24"/>
                <p:cNvGrpSpPr>
                  <a:grpSpLocks/>
                </p:cNvGrpSpPr>
                <p:nvPr/>
              </p:nvGrpSpPr>
              <p:grpSpPr bwMode="auto">
                <a:xfrm>
                  <a:off x="4280" y="707"/>
                  <a:ext cx="971" cy="417"/>
                  <a:chOff x="2897" y="1832"/>
                  <a:chExt cx="2477" cy="1064"/>
                </a:xfrm>
              </p:grpSpPr>
              <p:sp>
                <p:nvSpPr>
                  <p:cNvPr id="5650" name="Freeform 25"/>
                  <p:cNvSpPr>
                    <a:spLocks/>
                  </p:cNvSpPr>
                  <p:nvPr/>
                </p:nvSpPr>
                <p:spPr bwMode="hidden">
                  <a:xfrm rot="1582915">
                    <a:off x="2897" y="1832"/>
                    <a:ext cx="1736" cy="304"/>
                  </a:xfrm>
                  <a:custGeom>
                    <a:avLst/>
                    <a:gdLst>
                      <a:gd name="T0" fmla="*/ 0 w 2736"/>
                      <a:gd name="T1" fmla="*/ 304 h 504"/>
                      <a:gd name="T2" fmla="*/ 548 w 2736"/>
                      <a:gd name="T3" fmla="*/ 101 h 504"/>
                      <a:gd name="T4" fmla="*/ 1127 w 2736"/>
                      <a:gd name="T5" fmla="*/ 14 h 504"/>
                      <a:gd name="T6" fmla="*/ 1736 w 2736"/>
                      <a:gd name="T7" fmla="*/ 14 h 504"/>
                      <a:gd name="T8" fmla="*/ 1726 w 2736"/>
                      <a:gd name="T9" fmla="*/ 62 h 504"/>
                      <a:gd name="T10" fmla="*/ 1119 w 2736"/>
                      <a:gd name="T11" fmla="*/ 62 h 504"/>
                      <a:gd name="T12" fmla="*/ 415 w 2736"/>
                      <a:gd name="T13" fmla="*/ 176 h 504"/>
                      <a:gd name="T14" fmla="*/ 0 w 2736"/>
                      <a:gd name="T15" fmla="*/ 3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651" name="Freeform 26"/>
                  <p:cNvSpPr>
                    <a:spLocks/>
                  </p:cNvSpPr>
                  <p:nvPr/>
                </p:nvSpPr>
                <p:spPr bwMode="hidden">
                  <a:xfrm rot="1582915">
                    <a:off x="4442" y="2420"/>
                    <a:ext cx="932" cy="476"/>
                  </a:xfrm>
                  <a:custGeom>
                    <a:avLst/>
                    <a:gdLst>
                      <a:gd name="T0" fmla="*/ 3 w 1769"/>
                      <a:gd name="T1" fmla="*/ 5 h 791"/>
                      <a:gd name="T2" fmla="*/ 256 w 1769"/>
                      <a:gd name="T3" fmla="*/ 34 h 791"/>
                      <a:gd name="T4" fmla="*/ 610 w 1769"/>
                      <a:gd name="T5" fmla="*/ 120 h 791"/>
                      <a:gd name="T6" fmla="*/ 849 w 1769"/>
                      <a:gd name="T7" fmla="*/ 260 h 791"/>
                      <a:gd name="T8" fmla="*/ 925 w 1769"/>
                      <a:gd name="T9" fmla="*/ 366 h 791"/>
                      <a:gd name="T10" fmla="*/ 890 w 1769"/>
                      <a:gd name="T11" fmla="*/ 474 h 791"/>
                      <a:gd name="T12" fmla="*/ 837 w 1769"/>
                      <a:gd name="T13" fmla="*/ 380 h 791"/>
                      <a:gd name="T14" fmla="*/ 732 w 1769"/>
                      <a:gd name="T15" fmla="*/ 273 h 791"/>
                      <a:gd name="T16" fmla="*/ 584 w 1769"/>
                      <a:gd name="T17" fmla="*/ 178 h 791"/>
                      <a:gd name="T18" fmla="*/ 306 w 1769"/>
                      <a:gd name="T19" fmla="*/ 91 h 791"/>
                      <a:gd name="T20" fmla="*/ 0 w 1769"/>
                      <a:gd name="T21" fmla="*/ 46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561" name="Group 27"/>
                <p:cNvGrpSpPr>
                  <a:grpSpLocks/>
                </p:cNvGrpSpPr>
                <p:nvPr/>
              </p:nvGrpSpPr>
              <p:grpSpPr bwMode="auto">
                <a:xfrm>
                  <a:off x="4291" y="630"/>
                  <a:ext cx="969" cy="364"/>
                  <a:chOff x="2924" y="1636"/>
                  <a:chExt cx="2472" cy="927"/>
                </a:xfrm>
              </p:grpSpPr>
              <p:sp>
                <p:nvSpPr>
                  <p:cNvPr id="5648" name="Freeform 28"/>
                  <p:cNvSpPr>
                    <a:spLocks/>
                  </p:cNvSpPr>
                  <p:nvPr/>
                </p:nvSpPr>
                <p:spPr bwMode="hidden">
                  <a:xfrm rot="1080363">
                    <a:off x="2924" y="1636"/>
                    <a:ext cx="1677" cy="335"/>
                  </a:xfrm>
                  <a:custGeom>
                    <a:avLst/>
                    <a:gdLst>
                      <a:gd name="T0" fmla="*/ 0 w 2736"/>
                      <a:gd name="T1" fmla="*/ 335 h 504"/>
                      <a:gd name="T2" fmla="*/ 530 w 2736"/>
                      <a:gd name="T3" fmla="*/ 112 h 504"/>
                      <a:gd name="T4" fmla="*/ 1089 w 2736"/>
                      <a:gd name="T5" fmla="*/ 16 h 504"/>
                      <a:gd name="T6" fmla="*/ 1677 w 2736"/>
                      <a:gd name="T7" fmla="*/ 16 h 504"/>
                      <a:gd name="T8" fmla="*/ 1667 w 2736"/>
                      <a:gd name="T9" fmla="*/ 68 h 504"/>
                      <a:gd name="T10" fmla="*/ 1081 w 2736"/>
                      <a:gd name="T11" fmla="*/ 68 h 504"/>
                      <a:gd name="T12" fmla="*/ 401 w 2736"/>
                      <a:gd name="T13" fmla="*/ 194 h 504"/>
                      <a:gd name="T14" fmla="*/ 0 w 2736"/>
                      <a:gd name="T15" fmla="*/ 33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649" name="Freeform 29"/>
                  <p:cNvSpPr>
                    <a:spLocks/>
                  </p:cNvSpPr>
                  <p:nvPr/>
                </p:nvSpPr>
                <p:spPr bwMode="hidden">
                  <a:xfrm rot="1080363">
                    <a:off x="4495" y="2037"/>
                    <a:ext cx="901" cy="526"/>
                  </a:xfrm>
                  <a:custGeom>
                    <a:avLst/>
                    <a:gdLst>
                      <a:gd name="T0" fmla="*/ 3 w 1769"/>
                      <a:gd name="T1" fmla="*/ 5 h 791"/>
                      <a:gd name="T2" fmla="*/ 247 w 1769"/>
                      <a:gd name="T3" fmla="*/ 37 h 791"/>
                      <a:gd name="T4" fmla="*/ 589 w 1769"/>
                      <a:gd name="T5" fmla="*/ 133 h 791"/>
                      <a:gd name="T6" fmla="*/ 821 w 1769"/>
                      <a:gd name="T7" fmla="*/ 287 h 791"/>
                      <a:gd name="T8" fmla="*/ 894 w 1769"/>
                      <a:gd name="T9" fmla="*/ 405 h 791"/>
                      <a:gd name="T10" fmla="*/ 860 w 1769"/>
                      <a:gd name="T11" fmla="*/ 523 h 791"/>
                      <a:gd name="T12" fmla="*/ 809 w 1769"/>
                      <a:gd name="T13" fmla="*/ 420 h 791"/>
                      <a:gd name="T14" fmla="*/ 707 w 1769"/>
                      <a:gd name="T15" fmla="*/ 302 h 791"/>
                      <a:gd name="T16" fmla="*/ 565 w 1769"/>
                      <a:gd name="T17" fmla="*/ 197 h 791"/>
                      <a:gd name="T18" fmla="*/ 296 w 1769"/>
                      <a:gd name="T19" fmla="*/ 101 h 791"/>
                      <a:gd name="T20" fmla="*/ 0 w 1769"/>
                      <a:gd name="T21" fmla="*/ 51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562" name="Group 30"/>
                <p:cNvGrpSpPr>
                  <a:grpSpLocks/>
                </p:cNvGrpSpPr>
                <p:nvPr/>
              </p:nvGrpSpPr>
              <p:grpSpPr bwMode="auto">
                <a:xfrm>
                  <a:off x="4304" y="543"/>
                  <a:ext cx="918" cy="258"/>
                  <a:chOff x="2958" y="1414"/>
                  <a:chExt cx="2342" cy="657"/>
                </a:xfrm>
              </p:grpSpPr>
              <p:sp>
                <p:nvSpPr>
                  <p:cNvPr id="5646" name="Freeform 31"/>
                  <p:cNvSpPr>
                    <a:spLocks/>
                  </p:cNvSpPr>
                  <p:nvPr/>
                </p:nvSpPr>
                <p:spPr bwMode="hidden">
                  <a:xfrm rot="463793">
                    <a:off x="2958" y="1414"/>
                    <a:ext cx="1545" cy="312"/>
                  </a:xfrm>
                  <a:custGeom>
                    <a:avLst/>
                    <a:gdLst>
                      <a:gd name="T0" fmla="*/ 0 w 2736"/>
                      <a:gd name="T1" fmla="*/ 312 h 504"/>
                      <a:gd name="T2" fmla="*/ 488 w 2736"/>
                      <a:gd name="T3" fmla="*/ 104 h 504"/>
                      <a:gd name="T4" fmla="*/ 1003 w 2736"/>
                      <a:gd name="T5" fmla="*/ 15 h 504"/>
                      <a:gd name="T6" fmla="*/ 1545 w 2736"/>
                      <a:gd name="T7" fmla="*/ 15 h 504"/>
                      <a:gd name="T8" fmla="*/ 1536 w 2736"/>
                      <a:gd name="T9" fmla="*/ 64 h 504"/>
                      <a:gd name="T10" fmla="*/ 996 w 2736"/>
                      <a:gd name="T11" fmla="*/ 64 h 504"/>
                      <a:gd name="T12" fmla="*/ 369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647" name="Freeform 32"/>
                  <p:cNvSpPr>
                    <a:spLocks/>
                  </p:cNvSpPr>
                  <p:nvPr/>
                </p:nvSpPr>
                <p:spPr bwMode="hidden">
                  <a:xfrm rot="463793">
                    <a:off x="4470" y="1582"/>
                    <a:ext cx="830" cy="489"/>
                  </a:xfrm>
                  <a:custGeom>
                    <a:avLst/>
                    <a:gdLst>
                      <a:gd name="T0" fmla="*/ 2 w 1769"/>
                      <a:gd name="T1" fmla="*/ 5 h 791"/>
                      <a:gd name="T2" fmla="*/ 228 w 1769"/>
                      <a:gd name="T3" fmla="*/ 35 h 791"/>
                      <a:gd name="T4" fmla="*/ 543 w 1769"/>
                      <a:gd name="T5" fmla="*/ 124 h 791"/>
                      <a:gd name="T6" fmla="*/ 756 w 1769"/>
                      <a:gd name="T7" fmla="*/ 267 h 791"/>
                      <a:gd name="T8" fmla="*/ 824 w 1769"/>
                      <a:gd name="T9" fmla="*/ 376 h 791"/>
                      <a:gd name="T10" fmla="*/ 792 w 1769"/>
                      <a:gd name="T11" fmla="*/ 487 h 791"/>
                      <a:gd name="T12" fmla="*/ 746 w 1769"/>
                      <a:gd name="T13" fmla="*/ 391 h 791"/>
                      <a:gd name="T14" fmla="*/ 652 w 1769"/>
                      <a:gd name="T15" fmla="*/ 281 h 791"/>
                      <a:gd name="T16" fmla="*/ 520 w 1769"/>
                      <a:gd name="T17" fmla="*/ 183 h 791"/>
                      <a:gd name="T18" fmla="*/ 273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563" name="Group 33"/>
                <p:cNvGrpSpPr>
                  <a:grpSpLocks/>
                </p:cNvGrpSpPr>
                <p:nvPr/>
              </p:nvGrpSpPr>
              <p:grpSpPr bwMode="auto">
                <a:xfrm>
                  <a:off x="4314" y="487"/>
                  <a:ext cx="843" cy="134"/>
                  <a:chOff x="2983" y="1269"/>
                  <a:chExt cx="2150" cy="343"/>
                </a:xfrm>
              </p:grpSpPr>
              <p:sp>
                <p:nvSpPr>
                  <p:cNvPr id="5644" name="Freeform 34"/>
                  <p:cNvSpPr>
                    <a:spLocks/>
                  </p:cNvSpPr>
                  <p:nvPr/>
                </p:nvSpPr>
                <p:spPr bwMode="hidden">
                  <a:xfrm rot="-84182">
                    <a:off x="2983" y="1289"/>
                    <a:ext cx="1404" cy="219"/>
                  </a:xfrm>
                  <a:custGeom>
                    <a:avLst/>
                    <a:gdLst>
                      <a:gd name="T0" fmla="*/ 0 w 2736"/>
                      <a:gd name="T1" fmla="*/ 219 h 504"/>
                      <a:gd name="T2" fmla="*/ 443 w 2736"/>
                      <a:gd name="T3" fmla="*/ 73 h 504"/>
                      <a:gd name="T4" fmla="*/ 911 w 2736"/>
                      <a:gd name="T5" fmla="*/ 10 h 504"/>
                      <a:gd name="T6" fmla="*/ 1404 w 2736"/>
                      <a:gd name="T7" fmla="*/ 10 h 504"/>
                      <a:gd name="T8" fmla="*/ 1396 w 2736"/>
                      <a:gd name="T9" fmla="*/ 45 h 504"/>
                      <a:gd name="T10" fmla="*/ 905 w 2736"/>
                      <a:gd name="T11" fmla="*/ 45 h 504"/>
                      <a:gd name="T12" fmla="*/ 336 w 2736"/>
                      <a:gd name="T13" fmla="*/ 127 h 504"/>
                      <a:gd name="T14" fmla="*/ 0 w 2736"/>
                      <a:gd name="T15" fmla="*/ 21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645" name="Freeform 35"/>
                  <p:cNvSpPr>
                    <a:spLocks/>
                  </p:cNvSpPr>
                  <p:nvPr/>
                </p:nvSpPr>
                <p:spPr bwMode="hidden">
                  <a:xfrm rot="-84182">
                    <a:off x="4379" y="1269"/>
                    <a:ext cx="754" cy="343"/>
                  </a:xfrm>
                  <a:custGeom>
                    <a:avLst/>
                    <a:gdLst>
                      <a:gd name="T0" fmla="*/ 2 w 1769"/>
                      <a:gd name="T1" fmla="*/ 3 h 791"/>
                      <a:gd name="T2" fmla="*/ 207 w 1769"/>
                      <a:gd name="T3" fmla="*/ 24 h 791"/>
                      <a:gd name="T4" fmla="*/ 493 w 1769"/>
                      <a:gd name="T5" fmla="*/ 87 h 791"/>
                      <a:gd name="T6" fmla="*/ 687 w 1769"/>
                      <a:gd name="T7" fmla="*/ 187 h 791"/>
                      <a:gd name="T8" fmla="*/ 748 w 1769"/>
                      <a:gd name="T9" fmla="*/ 264 h 791"/>
                      <a:gd name="T10" fmla="*/ 720 w 1769"/>
                      <a:gd name="T11" fmla="*/ 341 h 791"/>
                      <a:gd name="T12" fmla="*/ 677 w 1769"/>
                      <a:gd name="T13" fmla="*/ 274 h 791"/>
                      <a:gd name="T14" fmla="*/ 592 w 1769"/>
                      <a:gd name="T15" fmla="*/ 197 h 791"/>
                      <a:gd name="T16" fmla="*/ 473 w 1769"/>
                      <a:gd name="T17" fmla="*/ 128 h 791"/>
                      <a:gd name="T18" fmla="*/ 248 w 1769"/>
                      <a:gd name="T19" fmla="*/ 66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564" name="Group 36"/>
                <p:cNvGrpSpPr>
                  <a:grpSpLocks/>
                </p:cNvGrpSpPr>
                <p:nvPr/>
              </p:nvGrpSpPr>
              <p:grpSpPr bwMode="auto">
                <a:xfrm>
                  <a:off x="4296" y="349"/>
                  <a:ext cx="737" cy="167"/>
                  <a:chOff x="2938" y="917"/>
                  <a:chExt cx="1879" cy="427"/>
                </a:xfrm>
              </p:grpSpPr>
              <p:sp>
                <p:nvSpPr>
                  <p:cNvPr id="5642" name="Freeform 37"/>
                  <p:cNvSpPr>
                    <a:spLocks/>
                  </p:cNvSpPr>
                  <p:nvPr/>
                </p:nvSpPr>
                <p:spPr bwMode="hidden">
                  <a:xfrm rot="-802576">
                    <a:off x="2938" y="1129"/>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643" name="Freeform 38"/>
                  <p:cNvSpPr>
                    <a:spLocks/>
                  </p:cNvSpPr>
                  <p:nvPr/>
                </p:nvSpPr>
                <p:spPr bwMode="hidden">
                  <a:xfrm rot="-802576">
                    <a:off x="4155" y="917"/>
                    <a:ext cx="662" cy="338"/>
                  </a:xfrm>
                  <a:custGeom>
                    <a:avLst/>
                    <a:gdLst>
                      <a:gd name="T0" fmla="*/ 2 w 1769"/>
                      <a:gd name="T1" fmla="*/ 3 h 791"/>
                      <a:gd name="T2" fmla="*/ 181 w 1769"/>
                      <a:gd name="T3" fmla="*/ 24 h 791"/>
                      <a:gd name="T4" fmla="*/ 433 w 1769"/>
                      <a:gd name="T5" fmla="*/ 85 h 791"/>
                      <a:gd name="T6" fmla="*/ 603 w 1769"/>
                      <a:gd name="T7" fmla="*/ 185 h 791"/>
                      <a:gd name="T8" fmla="*/ 657 w 1769"/>
                      <a:gd name="T9" fmla="*/ 260 h 791"/>
                      <a:gd name="T10" fmla="*/ 632 w 1769"/>
                      <a:gd name="T11" fmla="*/ 336 h 791"/>
                      <a:gd name="T12" fmla="*/ 595 w 1769"/>
                      <a:gd name="T13" fmla="*/ 270 h 791"/>
                      <a:gd name="T14" fmla="*/ 520 w 1769"/>
                      <a:gd name="T15" fmla="*/ 194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565" name="Group 39"/>
                <p:cNvGrpSpPr>
                  <a:grpSpLocks/>
                </p:cNvGrpSpPr>
                <p:nvPr/>
              </p:nvGrpSpPr>
              <p:grpSpPr bwMode="auto">
                <a:xfrm>
                  <a:off x="3394" y="637"/>
                  <a:ext cx="493" cy="912"/>
                  <a:chOff x="637" y="1653"/>
                  <a:chExt cx="1257" cy="2326"/>
                </a:xfrm>
              </p:grpSpPr>
              <p:sp>
                <p:nvSpPr>
                  <p:cNvPr id="5640" name="Freeform 40"/>
                  <p:cNvSpPr>
                    <a:spLocks/>
                  </p:cNvSpPr>
                  <p:nvPr/>
                </p:nvSpPr>
                <p:spPr bwMode="hidden">
                  <a:xfrm rot="18888116" flipH="1">
                    <a:off x="876" y="2359"/>
                    <a:ext cx="1724" cy="312"/>
                  </a:xfrm>
                  <a:custGeom>
                    <a:avLst/>
                    <a:gdLst>
                      <a:gd name="T0" fmla="*/ 0 w 2736"/>
                      <a:gd name="T1" fmla="*/ 312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641" name="Freeform 41"/>
                  <p:cNvSpPr>
                    <a:spLocks/>
                  </p:cNvSpPr>
                  <p:nvPr/>
                </p:nvSpPr>
                <p:spPr bwMode="hidden">
                  <a:xfrm rot="18888116" flipH="1">
                    <a:off x="419" y="3272"/>
                    <a:ext cx="925" cy="490"/>
                  </a:xfrm>
                  <a:custGeom>
                    <a:avLst/>
                    <a:gdLst>
                      <a:gd name="T0" fmla="*/ 3 w 1769"/>
                      <a:gd name="T1" fmla="*/ 5 h 791"/>
                      <a:gd name="T2" fmla="*/ 254 w 1769"/>
                      <a:gd name="T3" fmla="*/ 35 h 791"/>
                      <a:gd name="T4" fmla="*/ 605 w 1769"/>
                      <a:gd name="T5" fmla="*/ 124 h 791"/>
                      <a:gd name="T6" fmla="*/ 842 w 1769"/>
                      <a:gd name="T7" fmla="*/ 268 h 791"/>
                      <a:gd name="T8" fmla="*/ 918 w 1769"/>
                      <a:gd name="T9" fmla="*/ 377 h 791"/>
                      <a:gd name="T10" fmla="*/ 883 w 1769"/>
                      <a:gd name="T11" fmla="*/ 488 h 791"/>
                      <a:gd name="T12" fmla="*/ 831 w 1769"/>
                      <a:gd name="T13" fmla="*/ 392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566" name="Group 42"/>
                <p:cNvGrpSpPr>
                  <a:grpSpLocks/>
                </p:cNvGrpSpPr>
                <p:nvPr/>
              </p:nvGrpSpPr>
              <p:grpSpPr bwMode="auto">
                <a:xfrm>
                  <a:off x="3142" y="850"/>
                  <a:ext cx="966" cy="522"/>
                  <a:chOff x="-5" y="2196"/>
                  <a:chExt cx="2463" cy="1332"/>
                </a:xfrm>
              </p:grpSpPr>
              <p:sp>
                <p:nvSpPr>
                  <p:cNvPr id="5638" name="Freeform 43"/>
                  <p:cNvSpPr>
                    <a:spLocks/>
                  </p:cNvSpPr>
                  <p:nvPr/>
                </p:nvSpPr>
                <p:spPr bwMode="hidden">
                  <a:xfrm rot="19495919" flipH="1">
                    <a:off x="644" y="2196"/>
                    <a:ext cx="1814" cy="347"/>
                  </a:xfrm>
                  <a:custGeom>
                    <a:avLst/>
                    <a:gdLst>
                      <a:gd name="T0" fmla="*/ 0 w 2736"/>
                      <a:gd name="T1" fmla="*/ 347 h 504"/>
                      <a:gd name="T2" fmla="*/ 573 w 2736"/>
                      <a:gd name="T3" fmla="*/ 116 h 504"/>
                      <a:gd name="T4" fmla="*/ 1178 w 2736"/>
                      <a:gd name="T5" fmla="*/ 17 h 504"/>
                      <a:gd name="T6" fmla="*/ 1814 w 2736"/>
                      <a:gd name="T7" fmla="*/ 17 h 504"/>
                      <a:gd name="T8" fmla="*/ 1803 w 2736"/>
                      <a:gd name="T9" fmla="*/ 71 h 504"/>
                      <a:gd name="T10" fmla="*/ 1170 w 2736"/>
                      <a:gd name="T11" fmla="*/ 71 h 504"/>
                      <a:gd name="T12" fmla="*/ 434 w 2736"/>
                      <a:gd name="T13" fmla="*/ 201 h 504"/>
                      <a:gd name="T14" fmla="*/ 0 w 2736"/>
                      <a:gd name="T15" fmla="*/ 3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639" name="Freeform 44"/>
                  <p:cNvSpPr>
                    <a:spLocks/>
                  </p:cNvSpPr>
                  <p:nvPr/>
                </p:nvSpPr>
                <p:spPr bwMode="hidden">
                  <a:xfrm rot="19495919" flipH="1">
                    <a:off x="-5" y="2983"/>
                    <a:ext cx="974" cy="545"/>
                  </a:xfrm>
                  <a:custGeom>
                    <a:avLst/>
                    <a:gdLst>
                      <a:gd name="T0" fmla="*/ 3 w 1769"/>
                      <a:gd name="T1" fmla="*/ 6 h 791"/>
                      <a:gd name="T2" fmla="*/ 267 w 1769"/>
                      <a:gd name="T3" fmla="*/ 39 h 791"/>
                      <a:gd name="T4" fmla="*/ 637 w 1769"/>
                      <a:gd name="T5" fmla="*/ 138 h 791"/>
                      <a:gd name="T6" fmla="*/ 887 w 1769"/>
                      <a:gd name="T7" fmla="*/ 298 h 791"/>
                      <a:gd name="T8" fmla="*/ 967 w 1769"/>
                      <a:gd name="T9" fmla="*/ 420 h 791"/>
                      <a:gd name="T10" fmla="*/ 930 w 1769"/>
                      <a:gd name="T11" fmla="*/ 542 h 791"/>
                      <a:gd name="T12" fmla="*/ 875 w 1769"/>
                      <a:gd name="T13" fmla="*/ 435 h 791"/>
                      <a:gd name="T14" fmla="*/ 765 w 1769"/>
                      <a:gd name="T15" fmla="*/ 313 h 791"/>
                      <a:gd name="T16" fmla="*/ 611 w 1769"/>
                      <a:gd name="T17" fmla="*/ 204 h 791"/>
                      <a:gd name="T18" fmla="*/ 320 w 1769"/>
                      <a:gd name="T19" fmla="*/ 105 h 791"/>
                      <a:gd name="T20" fmla="*/ 0 w 1769"/>
                      <a:gd name="T21" fmla="*/ 52 h 791"/>
                      <a:gd name="T22" fmla="*/ 3 w 1769"/>
                      <a:gd name="T23" fmla="*/ 6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567" name="Group 45"/>
                <p:cNvGrpSpPr>
                  <a:grpSpLocks/>
                </p:cNvGrpSpPr>
                <p:nvPr/>
              </p:nvGrpSpPr>
              <p:grpSpPr bwMode="auto">
                <a:xfrm>
                  <a:off x="3124" y="777"/>
                  <a:ext cx="971" cy="417"/>
                  <a:chOff x="-52" y="2009"/>
                  <a:chExt cx="2477" cy="1064"/>
                </a:xfrm>
              </p:grpSpPr>
              <p:sp>
                <p:nvSpPr>
                  <p:cNvPr id="5636" name="Freeform 46"/>
                  <p:cNvSpPr>
                    <a:spLocks/>
                  </p:cNvSpPr>
                  <p:nvPr/>
                </p:nvSpPr>
                <p:spPr bwMode="hidden">
                  <a:xfrm rot="20017085" flipH="1">
                    <a:off x="689" y="2009"/>
                    <a:ext cx="1736" cy="304"/>
                  </a:xfrm>
                  <a:custGeom>
                    <a:avLst/>
                    <a:gdLst>
                      <a:gd name="T0" fmla="*/ 0 w 2736"/>
                      <a:gd name="T1" fmla="*/ 304 h 504"/>
                      <a:gd name="T2" fmla="*/ 548 w 2736"/>
                      <a:gd name="T3" fmla="*/ 101 h 504"/>
                      <a:gd name="T4" fmla="*/ 1127 w 2736"/>
                      <a:gd name="T5" fmla="*/ 14 h 504"/>
                      <a:gd name="T6" fmla="*/ 1736 w 2736"/>
                      <a:gd name="T7" fmla="*/ 14 h 504"/>
                      <a:gd name="T8" fmla="*/ 1726 w 2736"/>
                      <a:gd name="T9" fmla="*/ 62 h 504"/>
                      <a:gd name="T10" fmla="*/ 1119 w 2736"/>
                      <a:gd name="T11" fmla="*/ 62 h 504"/>
                      <a:gd name="T12" fmla="*/ 415 w 2736"/>
                      <a:gd name="T13" fmla="*/ 176 h 504"/>
                      <a:gd name="T14" fmla="*/ 0 w 2736"/>
                      <a:gd name="T15" fmla="*/ 3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637" name="Freeform 47"/>
                  <p:cNvSpPr>
                    <a:spLocks/>
                  </p:cNvSpPr>
                  <p:nvPr/>
                </p:nvSpPr>
                <p:spPr bwMode="hidden">
                  <a:xfrm rot="20017085" flipH="1">
                    <a:off x="-52" y="2597"/>
                    <a:ext cx="932" cy="476"/>
                  </a:xfrm>
                  <a:custGeom>
                    <a:avLst/>
                    <a:gdLst>
                      <a:gd name="T0" fmla="*/ 3 w 1769"/>
                      <a:gd name="T1" fmla="*/ 5 h 791"/>
                      <a:gd name="T2" fmla="*/ 256 w 1769"/>
                      <a:gd name="T3" fmla="*/ 34 h 791"/>
                      <a:gd name="T4" fmla="*/ 610 w 1769"/>
                      <a:gd name="T5" fmla="*/ 120 h 791"/>
                      <a:gd name="T6" fmla="*/ 849 w 1769"/>
                      <a:gd name="T7" fmla="*/ 260 h 791"/>
                      <a:gd name="T8" fmla="*/ 925 w 1769"/>
                      <a:gd name="T9" fmla="*/ 366 h 791"/>
                      <a:gd name="T10" fmla="*/ 890 w 1769"/>
                      <a:gd name="T11" fmla="*/ 474 h 791"/>
                      <a:gd name="T12" fmla="*/ 837 w 1769"/>
                      <a:gd name="T13" fmla="*/ 380 h 791"/>
                      <a:gd name="T14" fmla="*/ 732 w 1769"/>
                      <a:gd name="T15" fmla="*/ 273 h 791"/>
                      <a:gd name="T16" fmla="*/ 584 w 1769"/>
                      <a:gd name="T17" fmla="*/ 178 h 791"/>
                      <a:gd name="T18" fmla="*/ 306 w 1769"/>
                      <a:gd name="T19" fmla="*/ 91 h 791"/>
                      <a:gd name="T20" fmla="*/ 0 w 1769"/>
                      <a:gd name="T21" fmla="*/ 46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568" name="Group 48"/>
                <p:cNvGrpSpPr>
                  <a:grpSpLocks/>
                </p:cNvGrpSpPr>
                <p:nvPr/>
              </p:nvGrpSpPr>
              <p:grpSpPr bwMode="auto">
                <a:xfrm>
                  <a:off x="3115" y="700"/>
                  <a:ext cx="969" cy="363"/>
                  <a:chOff x="-74" y="1813"/>
                  <a:chExt cx="2472" cy="927"/>
                </a:xfrm>
              </p:grpSpPr>
              <p:sp>
                <p:nvSpPr>
                  <p:cNvPr id="5634" name="Freeform 49"/>
                  <p:cNvSpPr>
                    <a:spLocks/>
                  </p:cNvSpPr>
                  <p:nvPr/>
                </p:nvSpPr>
                <p:spPr bwMode="hidden">
                  <a:xfrm rot="20519637" flipH="1">
                    <a:off x="721" y="1813"/>
                    <a:ext cx="1677" cy="335"/>
                  </a:xfrm>
                  <a:custGeom>
                    <a:avLst/>
                    <a:gdLst>
                      <a:gd name="T0" fmla="*/ 0 w 2736"/>
                      <a:gd name="T1" fmla="*/ 335 h 504"/>
                      <a:gd name="T2" fmla="*/ 530 w 2736"/>
                      <a:gd name="T3" fmla="*/ 112 h 504"/>
                      <a:gd name="T4" fmla="*/ 1089 w 2736"/>
                      <a:gd name="T5" fmla="*/ 16 h 504"/>
                      <a:gd name="T6" fmla="*/ 1677 w 2736"/>
                      <a:gd name="T7" fmla="*/ 16 h 504"/>
                      <a:gd name="T8" fmla="*/ 1667 w 2736"/>
                      <a:gd name="T9" fmla="*/ 68 h 504"/>
                      <a:gd name="T10" fmla="*/ 1081 w 2736"/>
                      <a:gd name="T11" fmla="*/ 68 h 504"/>
                      <a:gd name="T12" fmla="*/ 401 w 2736"/>
                      <a:gd name="T13" fmla="*/ 194 h 504"/>
                      <a:gd name="T14" fmla="*/ 0 w 2736"/>
                      <a:gd name="T15" fmla="*/ 33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635" name="Freeform 50"/>
                  <p:cNvSpPr>
                    <a:spLocks/>
                  </p:cNvSpPr>
                  <p:nvPr/>
                </p:nvSpPr>
                <p:spPr bwMode="hidden">
                  <a:xfrm rot="20519637" flipH="1">
                    <a:off x="-74" y="2214"/>
                    <a:ext cx="901" cy="526"/>
                  </a:xfrm>
                  <a:custGeom>
                    <a:avLst/>
                    <a:gdLst>
                      <a:gd name="T0" fmla="*/ 3 w 1769"/>
                      <a:gd name="T1" fmla="*/ 5 h 791"/>
                      <a:gd name="T2" fmla="*/ 247 w 1769"/>
                      <a:gd name="T3" fmla="*/ 37 h 791"/>
                      <a:gd name="T4" fmla="*/ 589 w 1769"/>
                      <a:gd name="T5" fmla="*/ 133 h 791"/>
                      <a:gd name="T6" fmla="*/ 821 w 1769"/>
                      <a:gd name="T7" fmla="*/ 287 h 791"/>
                      <a:gd name="T8" fmla="*/ 894 w 1769"/>
                      <a:gd name="T9" fmla="*/ 405 h 791"/>
                      <a:gd name="T10" fmla="*/ 860 w 1769"/>
                      <a:gd name="T11" fmla="*/ 523 h 791"/>
                      <a:gd name="T12" fmla="*/ 809 w 1769"/>
                      <a:gd name="T13" fmla="*/ 420 h 791"/>
                      <a:gd name="T14" fmla="*/ 707 w 1769"/>
                      <a:gd name="T15" fmla="*/ 302 h 791"/>
                      <a:gd name="T16" fmla="*/ 565 w 1769"/>
                      <a:gd name="T17" fmla="*/ 197 h 791"/>
                      <a:gd name="T18" fmla="*/ 296 w 1769"/>
                      <a:gd name="T19" fmla="*/ 101 h 791"/>
                      <a:gd name="T20" fmla="*/ 0 w 1769"/>
                      <a:gd name="T21" fmla="*/ 51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569" name="Group 51"/>
                <p:cNvGrpSpPr>
                  <a:grpSpLocks/>
                </p:cNvGrpSpPr>
                <p:nvPr/>
              </p:nvGrpSpPr>
              <p:grpSpPr bwMode="auto">
                <a:xfrm>
                  <a:off x="3153" y="613"/>
                  <a:ext cx="918" cy="257"/>
                  <a:chOff x="22" y="1591"/>
                  <a:chExt cx="2342" cy="657"/>
                </a:xfrm>
              </p:grpSpPr>
              <p:sp>
                <p:nvSpPr>
                  <p:cNvPr id="5632" name="Freeform 52"/>
                  <p:cNvSpPr>
                    <a:spLocks/>
                  </p:cNvSpPr>
                  <p:nvPr/>
                </p:nvSpPr>
                <p:spPr bwMode="hidden">
                  <a:xfrm rot="21136207" flipH="1">
                    <a:off x="819" y="1591"/>
                    <a:ext cx="1545" cy="312"/>
                  </a:xfrm>
                  <a:custGeom>
                    <a:avLst/>
                    <a:gdLst>
                      <a:gd name="T0" fmla="*/ 0 w 2736"/>
                      <a:gd name="T1" fmla="*/ 312 h 504"/>
                      <a:gd name="T2" fmla="*/ 488 w 2736"/>
                      <a:gd name="T3" fmla="*/ 104 h 504"/>
                      <a:gd name="T4" fmla="*/ 1003 w 2736"/>
                      <a:gd name="T5" fmla="*/ 15 h 504"/>
                      <a:gd name="T6" fmla="*/ 1545 w 2736"/>
                      <a:gd name="T7" fmla="*/ 15 h 504"/>
                      <a:gd name="T8" fmla="*/ 1536 w 2736"/>
                      <a:gd name="T9" fmla="*/ 64 h 504"/>
                      <a:gd name="T10" fmla="*/ 996 w 2736"/>
                      <a:gd name="T11" fmla="*/ 64 h 504"/>
                      <a:gd name="T12" fmla="*/ 369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633" name="Freeform 53"/>
                  <p:cNvSpPr>
                    <a:spLocks/>
                  </p:cNvSpPr>
                  <p:nvPr/>
                </p:nvSpPr>
                <p:spPr bwMode="hidden">
                  <a:xfrm rot="21136207" flipH="1">
                    <a:off x="22" y="1759"/>
                    <a:ext cx="830" cy="489"/>
                  </a:xfrm>
                  <a:custGeom>
                    <a:avLst/>
                    <a:gdLst>
                      <a:gd name="T0" fmla="*/ 2 w 1769"/>
                      <a:gd name="T1" fmla="*/ 5 h 791"/>
                      <a:gd name="T2" fmla="*/ 228 w 1769"/>
                      <a:gd name="T3" fmla="*/ 35 h 791"/>
                      <a:gd name="T4" fmla="*/ 543 w 1769"/>
                      <a:gd name="T5" fmla="*/ 124 h 791"/>
                      <a:gd name="T6" fmla="*/ 756 w 1769"/>
                      <a:gd name="T7" fmla="*/ 267 h 791"/>
                      <a:gd name="T8" fmla="*/ 824 w 1769"/>
                      <a:gd name="T9" fmla="*/ 376 h 791"/>
                      <a:gd name="T10" fmla="*/ 792 w 1769"/>
                      <a:gd name="T11" fmla="*/ 487 h 791"/>
                      <a:gd name="T12" fmla="*/ 746 w 1769"/>
                      <a:gd name="T13" fmla="*/ 391 h 791"/>
                      <a:gd name="T14" fmla="*/ 652 w 1769"/>
                      <a:gd name="T15" fmla="*/ 281 h 791"/>
                      <a:gd name="T16" fmla="*/ 520 w 1769"/>
                      <a:gd name="T17" fmla="*/ 183 h 791"/>
                      <a:gd name="T18" fmla="*/ 273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570" name="Group 54"/>
                <p:cNvGrpSpPr>
                  <a:grpSpLocks/>
                </p:cNvGrpSpPr>
                <p:nvPr/>
              </p:nvGrpSpPr>
              <p:grpSpPr bwMode="auto">
                <a:xfrm>
                  <a:off x="3218" y="556"/>
                  <a:ext cx="843" cy="134"/>
                  <a:chOff x="189" y="1446"/>
                  <a:chExt cx="2150" cy="343"/>
                </a:xfrm>
              </p:grpSpPr>
              <p:sp>
                <p:nvSpPr>
                  <p:cNvPr id="5630" name="Freeform 55"/>
                  <p:cNvSpPr>
                    <a:spLocks/>
                  </p:cNvSpPr>
                  <p:nvPr/>
                </p:nvSpPr>
                <p:spPr bwMode="hidden">
                  <a:xfrm rot="84182" flipH="1">
                    <a:off x="935" y="1466"/>
                    <a:ext cx="1404" cy="219"/>
                  </a:xfrm>
                  <a:custGeom>
                    <a:avLst/>
                    <a:gdLst>
                      <a:gd name="T0" fmla="*/ 0 w 2736"/>
                      <a:gd name="T1" fmla="*/ 219 h 504"/>
                      <a:gd name="T2" fmla="*/ 443 w 2736"/>
                      <a:gd name="T3" fmla="*/ 73 h 504"/>
                      <a:gd name="T4" fmla="*/ 911 w 2736"/>
                      <a:gd name="T5" fmla="*/ 10 h 504"/>
                      <a:gd name="T6" fmla="*/ 1404 w 2736"/>
                      <a:gd name="T7" fmla="*/ 10 h 504"/>
                      <a:gd name="T8" fmla="*/ 1396 w 2736"/>
                      <a:gd name="T9" fmla="*/ 45 h 504"/>
                      <a:gd name="T10" fmla="*/ 905 w 2736"/>
                      <a:gd name="T11" fmla="*/ 45 h 504"/>
                      <a:gd name="T12" fmla="*/ 336 w 2736"/>
                      <a:gd name="T13" fmla="*/ 127 h 504"/>
                      <a:gd name="T14" fmla="*/ 0 w 2736"/>
                      <a:gd name="T15" fmla="*/ 21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631" name="Freeform 56"/>
                  <p:cNvSpPr>
                    <a:spLocks/>
                  </p:cNvSpPr>
                  <p:nvPr/>
                </p:nvSpPr>
                <p:spPr bwMode="hidden">
                  <a:xfrm rot="84182" flipH="1">
                    <a:off x="189" y="1446"/>
                    <a:ext cx="754" cy="343"/>
                  </a:xfrm>
                  <a:custGeom>
                    <a:avLst/>
                    <a:gdLst>
                      <a:gd name="T0" fmla="*/ 2 w 1769"/>
                      <a:gd name="T1" fmla="*/ 3 h 791"/>
                      <a:gd name="T2" fmla="*/ 207 w 1769"/>
                      <a:gd name="T3" fmla="*/ 24 h 791"/>
                      <a:gd name="T4" fmla="*/ 493 w 1769"/>
                      <a:gd name="T5" fmla="*/ 87 h 791"/>
                      <a:gd name="T6" fmla="*/ 687 w 1769"/>
                      <a:gd name="T7" fmla="*/ 187 h 791"/>
                      <a:gd name="T8" fmla="*/ 748 w 1769"/>
                      <a:gd name="T9" fmla="*/ 264 h 791"/>
                      <a:gd name="T10" fmla="*/ 720 w 1769"/>
                      <a:gd name="T11" fmla="*/ 341 h 791"/>
                      <a:gd name="T12" fmla="*/ 677 w 1769"/>
                      <a:gd name="T13" fmla="*/ 274 h 791"/>
                      <a:gd name="T14" fmla="*/ 592 w 1769"/>
                      <a:gd name="T15" fmla="*/ 197 h 791"/>
                      <a:gd name="T16" fmla="*/ 473 w 1769"/>
                      <a:gd name="T17" fmla="*/ 128 h 791"/>
                      <a:gd name="T18" fmla="*/ 248 w 1769"/>
                      <a:gd name="T19" fmla="*/ 66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571" name="Group 57"/>
                <p:cNvGrpSpPr>
                  <a:grpSpLocks/>
                </p:cNvGrpSpPr>
                <p:nvPr/>
              </p:nvGrpSpPr>
              <p:grpSpPr bwMode="auto">
                <a:xfrm>
                  <a:off x="3342" y="418"/>
                  <a:ext cx="737" cy="167"/>
                  <a:chOff x="505" y="1094"/>
                  <a:chExt cx="1879" cy="427"/>
                </a:xfrm>
              </p:grpSpPr>
              <p:sp>
                <p:nvSpPr>
                  <p:cNvPr id="5628" name="Freeform 58"/>
                  <p:cNvSpPr>
                    <a:spLocks/>
                  </p:cNvSpPr>
                  <p:nvPr/>
                </p:nvSpPr>
                <p:spPr bwMode="hidden">
                  <a:xfrm rot="802576" flipH="1">
                    <a:off x="1151" y="1306"/>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629" name="Freeform 59"/>
                  <p:cNvSpPr>
                    <a:spLocks/>
                  </p:cNvSpPr>
                  <p:nvPr/>
                </p:nvSpPr>
                <p:spPr bwMode="hidden">
                  <a:xfrm rot="802576" flipH="1">
                    <a:off x="505" y="1094"/>
                    <a:ext cx="662" cy="338"/>
                  </a:xfrm>
                  <a:custGeom>
                    <a:avLst/>
                    <a:gdLst>
                      <a:gd name="T0" fmla="*/ 2 w 1769"/>
                      <a:gd name="T1" fmla="*/ 3 h 791"/>
                      <a:gd name="T2" fmla="*/ 181 w 1769"/>
                      <a:gd name="T3" fmla="*/ 24 h 791"/>
                      <a:gd name="T4" fmla="*/ 433 w 1769"/>
                      <a:gd name="T5" fmla="*/ 85 h 791"/>
                      <a:gd name="T6" fmla="*/ 603 w 1769"/>
                      <a:gd name="T7" fmla="*/ 185 h 791"/>
                      <a:gd name="T8" fmla="*/ 657 w 1769"/>
                      <a:gd name="T9" fmla="*/ 260 h 791"/>
                      <a:gd name="T10" fmla="*/ 632 w 1769"/>
                      <a:gd name="T11" fmla="*/ 336 h 791"/>
                      <a:gd name="T12" fmla="*/ 595 w 1769"/>
                      <a:gd name="T13" fmla="*/ 270 h 791"/>
                      <a:gd name="T14" fmla="*/ 520 w 1769"/>
                      <a:gd name="T15" fmla="*/ 194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572" name="Group 60"/>
                <p:cNvGrpSpPr>
                  <a:grpSpLocks/>
                </p:cNvGrpSpPr>
                <p:nvPr/>
              </p:nvGrpSpPr>
              <p:grpSpPr bwMode="auto">
                <a:xfrm>
                  <a:off x="3386" y="341"/>
                  <a:ext cx="725" cy="218"/>
                  <a:chOff x="616" y="899"/>
                  <a:chExt cx="1850" cy="554"/>
                </a:xfrm>
              </p:grpSpPr>
              <p:sp>
                <p:nvSpPr>
                  <p:cNvPr id="5626" name="Freeform 61"/>
                  <p:cNvSpPr>
                    <a:spLocks/>
                  </p:cNvSpPr>
                  <p:nvPr/>
                </p:nvSpPr>
                <p:spPr bwMode="hidden">
                  <a:xfrm rot="1277471" flipH="1">
                    <a:off x="1233" y="1238"/>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627" name="Freeform 62"/>
                  <p:cNvSpPr>
                    <a:spLocks/>
                  </p:cNvSpPr>
                  <p:nvPr/>
                </p:nvSpPr>
                <p:spPr bwMode="hidden">
                  <a:xfrm rot="1277471" flipH="1">
                    <a:off x="616" y="899"/>
                    <a:ext cx="662" cy="338"/>
                  </a:xfrm>
                  <a:custGeom>
                    <a:avLst/>
                    <a:gdLst>
                      <a:gd name="T0" fmla="*/ 2 w 1769"/>
                      <a:gd name="T1" fmla="*/ 3 h 791"/>
                      <a:gd name="T2" fmla="*/ 181 w 1769"/>
                      <a:gd name="T3" fmla="*/ 24 h 791"/>
                      <a:gd name="T4" fmla="*/ 433 w 1769"/>
                      <a:gd name="T5" fmla="*/ 85 h 791"/>
                      <a:gd name="T6" fmla="*/ 603 w 1769"/>
                      <a:gd name="T7" fmla="*/ 185 h 791"/>
                      <a:gd name="T8" fmla="*/ 657 w 1769"/>
                      <a:gd name="T9" fmla="*/ 260 h 791"/>
                      <a:gd name="T10" fmla="*/ 632 w 1769"/>
                      <a:gd name="T11" fmla="*/ 336 h 791"/>
                      <a:gd name="T12" fmla="*/ 595 w 1769"/>
                      <a:gd name="T13" fmla="*/ 270 h 791"/>
                      <a:gd name="T14" fmla="*/ 520 w 1769"/>
                      <a:gd name="T15" fmla="*/ 194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573" name="Group 63"/>
                <p:cNvGrpSpPr>
                  <a:grpSpLocks/>
                </p:cNvGrpSpPr>
                <p:nvPr/>
              </p:nvGrpSpPr>
              <p:grpSpPr bwMode="auto">
                <a:xfrm>
                  <a:off x="3472" y="231"/>
                  <a:ext cx="693" cy="291"/>
                  <a:chOff x="3472" y="231"/>
                  <a:chExt cx="693" cy="291"/>
                </a:xfrm>
              </p:grpSpPr>
              <p:sp>
                <p:nvSpPr>
                  <p:cNvPr id="5624" name="Freeform 64"/>
                  <p:cNvSpPr>
                    <a:spLocks/>
                  </p:cNvSpPr>
                  <p:nvPr/>
                </p:nvSpPr>
                <p:spPr bwMode="hidden">
                  <a:xfrm rot="2028410" flipH="1">
                    <a:off x="3681" y="438"/>
                    <a:ext cx="484" cy="84"/>
                  </a:xfrm>
                  <a:custGeom>
                    <a:avLst/>
                    <a:gdLst>
                      <a:gd name="T0" fmla="*/ 0 w 2736"/>
                      <a:gd name="T1" fmla="*/ 84 h 504"/>
                      <a:gd name="T2" fmla="*/ 153 w 2736"/>
                      <a:gd name="T3" fmla="*/ 28 h 504"/>
                      <a:gd name="T4" fmla="*/ 314 w 2736"/>
                      <a:gd name="T5" fmla="*/ 4 h 504"/>
                      <a:gd name="T6" fmla="*/ 484 w 2736"/>
                      <a:gd name="T7" fmla="*/ 4 h 504"/>
                      <a:gd name="T8" fmla="*/ 481 w 2736"/>
                      <a:gd name="T9" fmla="*/ 17 h 504"/>
                      <a:gd name="T10" fmla="*/ 312 w 2736"/>
                      <a:gd name="T11" fmla="*/ 17 h 504"/>
                      <a:gd name="T12" fmla="*/ 116 w 2736"/>
                      <a:gd name="T13" fmla="*/ 49 h 504"/>
                      <a:gd name="T14" fmla="*/ 0 w 2736"/>
                      <a:gd name="T15" fmla="*/ 8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625" name="Freeform 65"/>
                  <p:cNvSpPr>
                    <a:spLocks/>
                  </p:cNvSpPr>
                  <p:nvPr/>
                </p:nvSpPr>
                <p:spPr bwMode="hidden">
                  <a:xfrm rot="2028410" flipH="1">
                    <a:off x="3472" y="231"/>
                    <a:ext cx="260" cy="132"/>
                  </a:xfrm>
                  <a:custGeom>
                    <a:avLst/>
                    <a:gdLst>
                      <a:gd name="T0" fmla="*/ 1 w 1769"/>
                      <a:gd name="T1" fmla="*/ 1 h 791"/>
                      <a:gd name="T2" fmla="*/ 71 w 1769"/>
                      <a:gd name="T3" fmla="*/ 9 h 791"/>
                      <a:gd name="T4" fmla="*/ 170 w 1769"/>
                      <a:gd name="T5" fmla="*/ 33 h 791"/>
                      <a:gd name="T6" fmla="*/ 237 w 1769"/>
                      <a:gd name="T7" fmla="*/ 72 h 791"/>
                      <a:gd name="T8" fmla="*/ 258 w 1769"/>
                      <a:gd name="T9" fmla="*/ 102 h 791"/>
                      <a:gd name="T10" fmla="*/ 248 w 1769"/>
                      <a:gd name="T11" fmla="*/ 131 h 791"/>
                      <a:gd name="T12" fmla="*/ 234 w 1769"/>
                      <a:gd name="T13" fmla="*/ 105 h 791"/>
                      <a:gd name="T14" fmla="*/ 204 w 1769"/>
                      <a:gd name="T15" fmla="*/ 76 h 791"/>
                      <a:gd name="T16" fmla="*/ 163 w 1769"/>
                      <a:gd name="T17" fmla="*/ 49 h 791"/>
                      <a:gd name="T18" fmla="*/ 85 w 1769"/>
                      <a:gd name="T19" fmla="*/ 25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574" name="Group 66"/>
                <p:cNvGrpSpPr>
                  <a:grpSpLocks/>
                </p:cNvGrpSpPr>
                <p:nvPr/>
              </p:nvGrpSpPr>
              <p:grpSpPr bwMode="auto">
                <a:xfrm>
                  <a:off x="3554" y="118"/>
                  <a:ext cx="664" cy="349"/>
                  <a:chOff x="3554" y="118"/>
                  <a:chExt cx="664" cy="349"/>
                </a:xfrm>
              </p:grpSpPr>
              <p:sp>
                <p:nvSpPr>
                  <p:cNvPr id="5622" name="Freeform 67"/>
                  <p:cNvSpPr>
                    <a:spLocks/>
                  </p:cNvSpPr>
                  <p:nvPr/>
                </p:nvSpPr>
                <p:spPr bwMode="hidden">
                  <a:xfrm rot="2664424" flipH="1">
                    <a:off x="3727" y="383"/>
                    <a:ext cx="491" cy="84"/>
                  </a:xfrm>
                  <a:custGeom>
                    <a:avLst/>
                    <a:gdLst>
                      <a:gd name="T0" fmla="*/ 0 w 2736"/>
                      <a:gd name="T1" fmla="*/ 84 h 504"/>
                      <a:gd name="T2" fmla="*/ 155 w 2736"/>
                      <a:gd name="T3" fmla="*/ 28 h 504"/>
                      <a:gd name="T4" fmla="*/ 319 w 2736"/>
                      <a:gd name="T5" fmla="*/ 4 h 504"/>
                      <a:gd name="T6" fmla="*/ 491 w 2736"/>
                      <a:gd name="T7" fmla="*/ 4 h 504"/>
                      <a:gd name="T8" fmla="*/ 488 w 2736"/>
                      <a:gd name="T9" fmla="*/ 17 h 504"/>
                      <a:gd name="T10" fmla="*/ 317 w 2736"/>
                      <a:gd name="T11" fmla="*/ 17 h 504"/>
                      <a:gd name="T12" fmla="*/ 117 w 2736"/>
                      <a:gd name="T13" fmla="*/ 49 h 504"/>
                      <a:gd name="T14" fmla="*/ 0 w 2736"/>
                      <a:gd name="T15" fmla="*/ 8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623" name="Freeform 68"/>
                  <p:cNvSpPr>
                    <a:spLocks/>
                  </p:cNvSpPr>
                  <p:nvPr/>
                </p:nvSpPr>
                <p:spPr bwMode="hidden">
                  <a:xfrm rot="2664424" flipH="1">
                    <a:off x="3554" y="118"/>
                    <a:ext cx="264" cy="132"/>
                  </a:xfrm>
                  <a:custGeom>
                    <a:avLst/>
                    <a:gdLst>
                      <a:gd name="T0" fmla="*/ 1 w 1769"/>
                      <a:gd name="T1" fmla="*/ 1 h 791"/>
                      <a:gd name="T2" fmla="*/ 72 w 1769"/>
                      <a:gd name="T3" fmla="*/ 9 h 791"/>
                      <a:gd name="T4" fmla="*/ 173 w 1769"/>
                      <a:gd name="T5" fmla="*/ 33 h 791"/>
                      <a:gd name="T6" fmla="*/ 240 w 1769"/>
                      <a:gd name="T7" fmla="*/ 72 h 791"/>
                      <a:gd name="T8" fmla="*/ 262 w 1769"/>
                      <a:gd name="T9" fmla="*/ 102 h 791"/>
                      <a:gd name="T10" fmla="*/ 252 w 1769"/>
                      <a:gd name="T11" fmla="*/ 131 h 791"/>
                      <a:gd name="T12" fmla="*/ 237 w 1769"/>
                      <a:gd name="T13" fmla="*/ 105 h 791"/>
                      <a:gd name="T14" fmla="*/ 207 w 1769"/>
                      <a:gd name="T15" fmla="*/ 76 h 791"/>
                      <a:gd name="T16" fmla="*/ 166 w 1769"/>
                      <a:gd name="T17" fmla="*/ 49 h 791"/>
                      <a:gd name="T18" fmla="*/ 87 w 1769"/>
                      <a:gd name="T19" fmla="*/ 25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575" name="Group 69"/>
                <p:cNvGrpSpPr>
                  <a:grpSpLocks/>
                </p:cNvGrpSpPr>
                <p:nvPr/>
              </p:nvGrpSpPr>
              <p:grpSpPr bwMode="auto">
                <a:xfrm>
                  <a:off x="3784" y="30"/>
                  <a:ext cx="305" cy="593"/>
                  <a:chOff x="1633" y="104"/>
                  <a:chExt cx="778" cy="1512"/>
                </a:xfrm>
              </p:grpSpPr>
              <p:sp>
                <p:nvSpPr>
                  <p:cNvPr id="5620" name="Freeform 70"/>
                  <p:cNvSpPr>
                    <a:spLocks/>
                  </p:cNvSpPr>
                  <p:nvPr/>
                </p:nvSpPr>
                <p:spPr bwMode="hidden">
                  <a:xfrm rot="3473776" flipH="1">
                    <a:off x="1754" y="958"/>
                    <a:ext cx="1100" cy="215"/>
                  </a:xfrm>
                  <a:custGeom>
                    <a:avLst/>
                    <a:gdLst>
                      <a:gd name="T0" fmla="*/ 0 w 2736"/>
                      <a:gd name="T1" fmla="*/ 215 h 504"/>
                      <a:gd name="T2" fmla="*/ 347 w 2736"/>
                      <a:gd name="T3" fmla="*/ 72 h 504"/>
                      <a:gd name="T4" fmla="*/ 714 w 2736"/>
                      <a:gd name="T5" fmla="*/ 10 h 504"/>
                      <a:gd name="T6" fmla="*/ 1100 w 2736"/>
                      <a:gd name="T7" fmla="*/ 10 h 504"/>
                      <a:gd name="T8" fmla="*/ 1094 w 2736"/>
                      <a:gd name="T9" fmla="*/ 44 h 504"/>
                      <a:gd name="T10" fmla="*/ 709 w 2736"/>
                      <a:gd name="T11" fmla="*/ 44 h 504"/>
                      <a:gd name="T12" fmla="*/ 263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621" name="Freeform 71"/>
                  <p:cNvSpPr>
                    <a:spLocks/>
                  </p:cNvSpPr>
                  <p:nvPr/>
                </p:nvSpPr>
                <p:spPr bwMode="hidden">
                  <a:xfrm rot="3473776" flipH="1">
                    <a:off x="1506" y="231"/>
                    <a:ext cx="591" cy="338"/>
                  </a:xfrm>
                  <a:custGeom>
                    <a:avLst/>
                    <a:gdLst>
                      <a:gd name="T0" fmla="*/ 2 w 1769"/>
                      <a:gd name="T1" fmla="*/ 3 h 791"/>
                      <a:gd name="T2" fmla="*/ 162 w 1769"/>
                      <a:gd name="T3" fmla="*/ 24 h 791"/>
                      <a:gd name="T4" fmla="*/ 387 w 1769"/>
                      <a:gd name="T5" fmla="*/ 85 h 791"/>
                      <a:gd name="T6" fmla="*/ 538 w 1769"/>
                      <a:gd name="T7" fmla="*/ 185 h 791"/>
                      <a:gd name="T8" fmla="*/ 587 w 1769"/>
                      <a:gd name="T9" fmla="*/ 260 h 791"/>
                      <a:gd name="T10" fmla="*/ 564 w 1769"/>
                      <a:gd name="T11" fmla="*/ 336 h 791"/>
                      <a:gd name="T12" fmla="*/ 531 w 1769"/>
                      <a:gd name="T13" fmla="*/ 270 h 791"/>
                      <a:gd name="T14" fmla="*/ 464 w 1769"/>
                      <a:gd name="T15" fmla="*/ 194 h 791"/>
                      <a:gd name="T16" fmla="*/ 371 w 1769"/>
                      <a:gd name="T17" fmla="*/ 126 h 791"/>
                      <a:gd name="T18" fmla="*/ 194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576" name="Group 72"/>
                <p:cNvGrpSpPr>
                  <a:grpSpLocks/>
                </p:cNvGrpSpPr>
                <p:nvPr/>
              </p:nvGrpSpPr>
              <p:grpSpPr bwMode="auto">
                <a:xfrm>
                  <a:off x="3903" y="0"/>
                  <a:ext cx="248" cy="601"/>
                  <a:chOff x="1935" y="28"/>
                  <a:chExt cx="634" cy="1534"/>
                </a:xfrm>
              </p:grpSpPr>
              <p:sp>
                <p:nvSpPr>
                  <p:cNvPr id="5618" name="Freeform 73"/>
                  <p:cNvSpPr>
                    <a:spLocks/>
                  </p:cNvSpPr>
                  <p:nvPr/>
                </p:nvSpPr>
                <p:spPr bwMode="hidden">
                  <a:xfrm rot="4126480" flipH="1">
                    <a:off x="1931" y="924"/>
                    <a:ext cx="1061" cy="215"/>
                  </a:xfrm>
                  <a:custGeom>
                    <a:avLst/>
                    <a:gdLst>
                      <a:gd name="T0" fmla="*/ 0 w 2736"/>
                      <a:gd name="T1" fmla="*/ 215 h 504"/>
                      <a:gd name="T2" fmla="*/ 335 w 2736"/>
                      <a:gd name="T3" fmla="*/ 72 h 504"/>
                      <a:gd name="T4" fmla="*/ 689 w 2736"/>
                      <a:gd name="T5" fmla="*/ 10 h 504"/>
                      <a:gd name="T6" fmla="*/ 1061 w 2736"/>
                      <a:gd name="T7" fmla="*/ 10 h 504"/>
                      <a:gd name="T8" fmla="*/ 1055 w 2736"/>
                      <a:gd name="T9" fmla="*/ 44 h 504"/>
                      <a:gd name="T10" fmla="*/ 684 w 2736"/>
                      <a:gd name="T11" fmla="*/ 44 h 504"/>
                      <a:gd name="T12" fmla="*/ 254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619" name="Freeform 74"/>
                  <p:cNvSpPr>
                    <a:spLocks/>
                  </p:cNvSpPr>
                  <p:nvPr/>
                </p:nvSpPr>
                <p:spPr bwMode="hidden">
                  <a:xfrm rot="4126480" flipH="1">
                    <a:off x="1819" y="144"/>
                    <a:ext cx="570" cy="338"/>
                  </a:xfrm>
                  <a:custGeom>
                    <a:avLst/>
                    <a:gdLst>
                      <a:gd name="T0" fmla="*/ 2 w 1769"/>
                      <a:gd name="T1" fmla="*/ 3 h 791"/>
                      <a:gd name="T2" fmla="*/ 156 w 1769"/>
                      <a:gd name="T3" fmla="*/ 24 h 791"/>
                      <a:gd name="T4" fmla="*/ 373 w 1769"/>
                      <a:gd name="T5" fmla="*/ 85 h 791"/>
                      <a:gd name="T6" fmla="*/ 519 w 1769"/>
                      <a:gd name="T7" fmla="*/ 185 h 791"/>
                      <a:gd name="T8" fmla="*/ 566 w 1769"/>
                      <a:gd name="T9" fmla="*/ 260 h 791"/>
                      <a:gd name="T10" fmla="*/ 544 w 1769"/>
                      <a:gd name="T11" fmla="*/ 336 h 791"/>
                      <a:gd name="T12" fmla="*/ 512 w 1769"/>
                      <a:gd name="T13" fmla="*/ 270 h 791"/>
                      <a:gd name="T14" fmla="*/ 448 w 1769"/>
                      <a:gd name="T15" fmla="*/ 194 h 791"/>
                      <a:gd name="T16" fmla="*/ 357 w 1769"/>
                      <a:gd name="T17" fmla="*/ 126 h 791"/>
                      <a:gd name="T18" fmla="*/ 18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577" name="Group 75"/>
                <p:cNvGrpSpPr>
                  <a:grpSpLocks/>
                </p:cNvGrpSpPr>
                <p:nvPr/>
              </p:nvGrpSpPr>
              <p:grpSpPr bwMode="auto">
                <a:xfrm>
                  <a:off x="4251" y="252"/>
                  <a:ext cx="723" cy="222"/>
                  <a:chOff x="2822" y="672"/>
                  <a:chExt cx="1845" cy="566"/>
                </a:xfrm>
              </p:grpSpPr>
              <p:sp>
                <p:nvSpPr>
                  <p:cNvPr id="5616" name="Freeform 76"/>
                  <p:cNvSpPr>
                    <a:spLocks/>
                  </p:cNvSpPr>
                  <p:nvPr/>
                </p:nvSpPr>
                <p:spPr bwMode="hidden">
                  <a:xfrm rot="-1325434">
                    <a:off x="2822" y="1023"/>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617" name="Freeform 77"/>
                  <p:cNvSpPr>
                    <a:spLocks/>
                  </p:cNvSpPr>
                  <p:nvPr/>
                </p:nvSpPr>
                <p:spPr bwMode="hidden">
                  <a:xfrm rot="-1325434">
                    <a:off x="4005" y="672"/>
                    <a:ext cx="662" cy="338"/>
                  </a:xfrm>
                  <a:custGeom>
                    <a:avLst/>
                    <a:gdLst>
                      <a:gd name="T0" fmla="*/ 2 w 1769"/>
                      <a:gd name="T1" fmla="*/ 3 h 791"/>
                      <a:gd name="T2" fmla="*/ 181 w 1769"/>
                      <a:gd name="T3" fmla="*/ 24 h 791"/>
                      <a:gd name="T4" fmla="*/ 433 w 1769"/>
                      <a:gd name="T5" fmla="*/ 85 h 791"/>
                      <a:gd name="T6" fmla="*/ 603 w 1769"/>
                      <a:gd name="T7" fmla="*/ 185 h 791"/>
                      <a:gd name="T8" fmla="*/ 657 w 1769"/>
                      <a:gd name="T9" fmla="*/ 260 h 791"/>
                      <a:gd name="T10" fmla="*/ 632 w 1769"/>
                      <a:gd name="T11" fmla="*/ 336 h 791"/>
                      <a:gd name="T12" fmla="*/ 595 w 1769"/>
                      <a:gd name="T13" fmla="*/ 270 h 791"/>
                      <a:gd name="T14" fmla="*/ 520 w 1769"/>
                      <a:gd name="T15" fmla="*/ 194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578" name="Group 78"/>
                <p:cNvGrpSpPr>
                  <a:grpSpLocks/>
                </p:cNvGrpSpPr>
                <p:nvPr/>
              </p:nvGrpSpPr>
              <p:grpSpPr bwMode="auto">
                <a:xfrm>
                  <a:off x="4196" y="163"/>
                  <a:ext cx="699" cy="282"/>
                  <a:chOff x="2683" y="445"/>
                  <a:chExt cx="1781" cy="717"/>
                </a:xfrm>
              </p:grpSpPr>
              <p:sp>
                <p:nvSpPr>
                  <p:cNvPr id="5614" name="Freeform 79"/>
                  <p:cNvSpPr>
                    <a:spLocks/>
                  </p:cNvSpPr>
                  <p:nvPr/>
                </p:nvSpPr>
                <p:spPr bwMode="hidden">
                  <a:xfrm rot="-1921064">
                    <a:off x="2683" y="947"/>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615" name="Freeform 80"/>
                  <p:cNvSpPr>
                    <a:spLocks/>
                  </p:cNvSpPr>
                  <p:nvPr/>
                </p:nvSpPr>
                <p:spPr bwMode="hidden">
                  <a:xfrm rot="-1921064">
                    <a:off x="3802" y="445"/>
                    <a:ext cx="662" cy="338"/>
                  </a:xfrm>
                  <a:custGeom>
                    <a:avLst/>
                    <a:gdLst>
                      <a:gd name="T0" fmla="*/ 2 w 1769"/>
                      <a:gd name="T1" fmla="*/ 3 h 791"/>
                      <a:gd name="T2" fmla="*/ 181 w 1769"/>
                      <a:gd name="T3" fmla="*/ 24 h 791"/>
                      <a:gd name="T4" fmla="*/ 433 w 1769"/>
                      <a:gd name="T5" fmla="*/ 85 h 791"/>
                      <a:gd name="T6" fmla="*/ 603 w 1769"/>
                      <a:gd name="T7" fmla="*/ 185 h 791"/>
                      <a:gd name="T8" fmla="*/ 657 w 1769"/>
                      <a:gd name="T9" fmla="*/ 260 h 791"/>
                      <a:gd name="T10" fmla="*/ 632 w 1769"/>
                      <a:gd name="T11" fmla="*/ 336 h 791"/>
                      <a:gd name="T12" fmla="*/ 595 w 1769"/>
                      <a:gd name="T13" fmla="*/ 270 h 791"/>
                      <a:gd name="T14" fmla="*/ 520 w 1769"/>
                      <a:gd name="T15" fmla="*/ 194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sp>
              <p:nvSpPr>
                <p:cNvPr id="5579" name="Freeform 81"/>
                <p:cNvSpPr>
                  <a:spLocks/>
                </p:cNvSpPr>
                <p:nvPr/>
              </p:nvSpPr>
              <p:spPr bwMode="hidden">
                <a:xfrm rot="4578755" flipH="1">
                  <a:off x="3968" y="372"/>
                  <a:ext cx="403" cy="57"/>
                </a:xfrm>
                <a:custGeom>
                  <a:avLst/>
                  <a:gdLst>
                    <a:gd name="T0" fmla="*/ 0 w 2736"/>
                    <a:gd name="T1" fmla="*/ 57 h 504"/>
                    <a:gd name="T2" fmla="*/ 127 w 2736"/>
                    <a:gd name="T3" fmla="*/ 19 h 504"/>
                    <a:gd name="T4" fmla="*/ 262 w 2736"/>
                    <a:gd name="T5" fmla="*/ 3 h 504"/>
                    <a:gd name="T6" fmla="*/ 403 w 2736"/>
                    <a:gd name="T7" fmla="*/ 3 h 504"/>
                    <a:gd name="T8" fmla="*/ 401 w 2736"/>
                    <a:gd name="T9" fmla="*/ 12 h 504"/>
                    <a:gd name="T10" fmla="*/ 260 w 2736"/>
                    <a:gd name="T11" fmla="*/ 12 h 504"/>
                    <a:gd name="T12" fmla="*/ 96 w 2736"/>
                    <a:gd name="T13" fmla="*/ 33 h 504"/>
                    <a:gd name="T14" fmla="*/ 0 w 2736"/>
                    <a:gd name="T15" fmla="*/ 5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580" name="Freeform 82"/>
                <p:cNvSpPr>
                  <a:spLocks/>
                </p:cNvSpPr>
                <p:nvPr/>
              </p:nvSpPr>
              <p:spPr bwMode="hidden">
                <a:xfrm rot="4578755" flipH="1">
                  <a:off x="3977" y="77"/>
                  <a:ext cx="216" cy="90"/>
                </a:xfrm>
                <a:custGeom>
                  <a:avLst/>
                  <a:gdLst>
                    <a:gd name="T0" fmla="*/ 1 w 1769"/>
                    <a:gd name="T1" fmla="*/ 1 h 791"/>
                    <a:gd name="T2" fmla="*/ 59 w 1769"/>
                    <a:gd name="T3" fmla="*/ 6 h 791"/>
                    <a:gd name="T4" fmla="*/ 141 w 1769"/>
                    <a:gd name="T5" fmla="*/ 23 h 791"/>
                    <a:gd name="T6" fmla="*/ 197 w 1769"/>
                    <a:gd name="T7" fmla="*/ 49 h 791"/>
                    <a:gd name="T8" fmla="*/ 214 w 1769"/>
                    <a:gd name="T9" fmla="*/ 69 h 791"/>
                    <a:gd name="T10" fmla="*/ 206 w 1769"/>
                    <a:gd name="T11" fmla="*/ 90 h 791"/>
                    <a:gd name="T12" fmla="*/ 194 w 1769"/>
                    <a:gd name="T13" fmla="*/ 72 h 791"/>
                    <a:gd name="T14" fmla="*/ 170 w 1769"/>
                    <a:gd name="T15" fmla="*/ 52 h 791"/>
                    <a:gd name="T16" fmla="*/ 135 w 1769"/>
                    <a:gd name="T17" fmla="*/ 34 h 791"/>
                    <a:gd name="T18" fmla="*/ 71 w 1769"/>
                    <a:gd name="T19" fmla="*/ 17 h 791"/>
                    <a:gd name="T20" fmla="*/ 0 w 1769"/>
                    <a:gd name="T21" fmla="*/ 9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nvGrpSpPr>
                <p:cNvPr id="5581" name="Group 83"/>
                <p:cNvGrpSpPr>
                  <a:grpSpLocks/>
                </p:cNvGrpSpPr>
                <p:nvPr/>
              </p:nvGrpSpPr>
              <p:grpSpPr bwMode="auto">
                <a:xfrm>
                  <a:off x="4242" y="5"/>
                  <a:ext cx="251" cy="596"/>
                  <a:chOff x="2800" y="41"/>
                  <a:chExt cx="640" cy="1520"/>
                </a:xfrm>
              </p:grpSpPr>
              <p:sp>
                <p:nvSpPr>
                  <p:cNvPr id="5612" name="Freeform 84"/>
                  <p:cNvSpPr>
                    <a:spLocks/>
                  </p:cNvSpPr>
                  <p:nvPr/>
                </p:nvSpPr>
                <p:spPr bwMode="hidden">
                  <a:xfrm rot="-3857755">
                    <a:off x="2361" y="938"/>
                    <a:ext cx="1062" cy="184"/>
                  </a:xfrm>
                  <a:custGeom>
                    <a:avLst/>
                    <a:gdLst>
                      <a:gd name="T0" fmla="*/ 0 w 2736"/>
                      <a:gd name="T1" fmla="*/ 184 h 504"/>
                      <a:gd name="T2" fmla="*/ 335 w 2736"/>
                      <a:gd name="T3" fmla="*/ 61 h 504"/>
                      <a:gd name="T4" fmla="*/ 689 w 2736"/>
                      <a:gd name="T5" fmla="*/ 9 h 504"/>
                      <a:gd name="T6" fmla="*/ 1062 w 2736"/>
                      <a:gd name="T7" fmla="*/ 9 h 504"/>
                      <a:gd name="T8" fmla="*/ 1056 w 2736"/>
                      <a:gd name="T9" fmla="*/ 38 h 504"/>
                      <a:gd name="T10" fmla="*/ 685 w 2736"/>
                      <a:gd name="T11" fmla="*/ 38 h 504"/>
                      <a:gd name="T12" fmla="*/ 254 w 2736"/>
                      <a:gd name="T13" fmla="*/ 107 h 504"/>
                      <a:gd name="T14" fmla="*/ 0 w 2736"/>
                      <a:gd name="T15" fmla="*/ 18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613" name="Freeform 85"/>
                  <p:cNvSpPr>
                    <a:spLocks/>
                  </p:cNvSpPr>
                  <p:nvPr/>
                </p:nvSpPr>
                <p:spPr bwMode="hidden">
                  <a:xfrm rot="-3857755">
                    <a:off x="3011" y="181"/>
                    <a:ext cx="570" cy="289"/>
                  </a:xfrm>
                  <a:custGeom>
                    <a:avLst/>
                    <a:gdLst>
                      <a:gd name="T0" fmla="*/ 2 w 1769"/>
                      <a:gd name="T1" fmla="*/ 3 h 791"/>
                      <a:gd name="T2" fmla="*/ 156 w 1769"/>
                      <a:gd name="T3" fmla="*/ 20 h 791"/>
                      <a:gd name="T4" fmla="*/ 373 w 1769"/>
                      <a:gd name="T5" fmla="*/ 73 h 791"/>
                      <a:gd name="T6" fmla="*/ 519 w 1769"/>
                      <a:gd name="T7" fmla="*/ 158 h 791"/>
                      <a:gd name="T8" fmla="*/ 566 w 1769"/>
                      <a:gd name="T9" fmla="*/ 223 h 791"/>
                      <a:gd name="T10" fmla="*/ 544 w 1769"/>
                      <a:gd name="T11" fmla="*/ 288 h 791"/>
                      <a:gd name="T12" fmla="*/ 512 w 1769"/>
                      <a:gd name="T13" fmla="*/ 231 h 791"/>
                      <a:gd name="T14" fmla="*/ 448 w 1769"/>
                      <a:gd name="T15" fmla="*/ 166 h 791"/>
                      <a:gd name="T16" fmla="*/ 357 w 1769"/>
                      <a:gd name="T17" fmla="*/ 108 h 791"/>
                      <a:gd name="T18" fmla="*/ 187 w 1769"/>
                      <a:gd name="T19" fmla="*/ 56 h 791"/>
                      <a:gd name="T20" fmla="*/ 0 w 1769"/>
                      <a:gd name="T21" fmla="*/ 28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582" name="Group 86"/>
                <p:cNvGrpSpPr>
                  <a:grpSpLocks/>
                </p:cNvGrpSpPr>
                <p:nvPr/>
              </p:nvGrpSpPr>
              <p:grpSpPr bwMode="auto">
                <a:xfrm>
                  <a:off x="4295" y="53"/>
                  <a:ext cx="398" cy="574"/>
                  <a:chOff x="2934" y="163"/>
                  <a:chExt cx="1017" cy="1464"/>
                </a:xfrm>
              </p:grpSpPr>
              <p:sp>
                <p:nvSpPr>
                  <p:cNvPr id="5610" name="Freeform 87"/>
                  <p:cNvSpPr>
                    <a:spLocks/>
                  </p:cNvSpPr>
                  <p:nvPr/>
                </p:nvSpPr>
                <p:spPr bwMode="hidden">
                  <a:xfrm rot="-2777260">
                    <a:off x="2491" y="915"/>
                    <a:ext cx="1155" cy="270"/>
                  </a:xfrm>
                  <a:custGeom>
                    <a:avLst/>
                    <a:gdLst>
                      <a:gd name="T0" fmla="*/ 0 w 2736"/>
                      <a:gd name="T1" fmla="*/ 270 h 504"/>
                      <a:gd name="T2" fmla="*/ 365 w 2736"/>
                      <a:gd name="T3" fmla="*/ 90 h 504"/>
                      <a:gd name="T4" fmla="*/ 750 w 2736"/>
                      <a:gd name="T5" fmla="*/ 13 h 504"/>
                      <a:gd name="T6" fmla="*/ 1155 w 2736"/>
                      <a:gd name="T7" fmla="*/ 13 h 504"/>
                      <a:gd name="T8" fmla="*/ 1148 w 2736"/>
                      <a:gd name="T9" fmla="*/ 55 h 504"/>
                      <a:gd name="T10" fmla="*/ 745 w 2736"/>
                      <a:gd name="T11" fmla="*/ 55 h 504"/>
                      <a:gd name="T12" fmla="*/ 276 w 2736"/>
                      <a:gd name="T13" fmla="*/ 156 h 504"/>
                      <a:gd name="T14" fmla="*/ 0 w 2736"/>
                      <a:gd name="T15" fmla="*/ 27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611" name="Freeform 88"/>
                  <p:cNvSpPr>
                    <a:spLocks/>
                  </p:cNvSpPr>
                  <p:nvPr/>
                </p:nvSpPr>
                <p:spPr bwMode="hidden">
                  <a:xfrm rot="-2777260">
                    <a:off x="3430" y="261"/>
                    <a:ext cx="620" cy="423"/>
                  </a:xfrm>
                  <a:custGeom>
                    <a:avLst/>
                    <a:gdLst>
                      <a:gd name="T0" fmla="*/ 2 w 1769"/>
                      <a:gd name="T1" fmla="*/ 4 h 791"/>
                      <a:gd name="T2" fmla="*/ 170 w 1769"/>
                      <a:gd name="T3" fmla="*/ 30 h 791"/>
                      <a:gd name="T4" fmla="*/ 406 w 1769"/>
                      <a:gd name="T5" fmla="*/ 107 h 791"/>
                      <a:gd name="T6" fmla="*/ 565 w 1769"/>
                      <a:gd name="T7" fmla="*/ 231 h 791"/>
                      <a:gd name="T8" fmla="*/ 615 w 1769"/>
                      <a:gd name="T9" fmla="*/ 326 h 791"/>
                      <a:gd name="T10" fmla="*/ 592 w 1769"/>
                      <a:gd name="T11" fmla="*/ 421 h 791"/>
                      <a:gd name="T12" fmla="*/ 557 w 1769"/>
                      <a:gd name="T13" fmla="*/ 338 h 791"/>
                      <a:gd name="T14" fmla="*/ 487 w 1769"/>
                      <a:gd name="T15" fmla="*/ 243 h 791"/>
                      <a:gd name="T16" fmla="*/ 389 w 1769"/>
                      <a:gd name="T17" fmla="*/ 158 h 791"/>
                      <a:gd name="T18" fmla="*/ 204 w 1769"/>
                      <a:gd name="T19" fmla="*/ 81 h 791"/>
                      <a:gd name="T20" fmla="*/ 0 w 1769"/>
                      <a:gd name="T21" fmla="*/ 41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583" name="Group 89"/>
                <p:cNvGrpSpPr>
                  <a:grpSpLocks/>
                </p:cNvGrpSpPr>
                <p:nvPr/>
              </p:nvGrpSpPr>
              <p:grpSpPr bwMode="auto">
                <a:xfrm>
                  <a:off x="4215" y="2"/>
                  <a:ext cx="95" cy="567"/>
                  <a:chOff x="2730" y="32"/>
                  <a:chExt cx="243" cy="1448"/>
                </a:xfrm>
              </p:grpSpPr>
              <p:sp>
                <p:nvSpPr>
                  <p:cNvPr id="5608" name="Freeform 90"/>
                  <p:cNvSpPr>
                    <a:spLocks/>
                  </p:cNvSpPr>
                  <p:nvPr/>
                </p:nvSpPr>
                <p:spPr bwMode="hidden">
                  <a:xfrm rot="-4903748">
                    <a:off x="2296" y="960"/>
                    <a:ext cx="954" cy="86"/>
                  </a:xfrm>
                  <a:custGeom>
                    <a:avLst/>
                    <a:gdLst>
                      <a:gd name="T0" fmla="*/ 0 w 2736"/>
                      <a:gd name="T1" fmla="*/ 86 h 504"/>
                      <a:gd name="T2" fmla="*/ 301 w 2736"/>
                      <a:gd name="T3" fmla="*/ 29 h 504"/>
                      <a:gd name="T4" fmla="*/ 619 w 2736"/>
                      <a:gd name="T5" fmla="*/ 4 h 504"/>
                      <a:gd name="T6" fmla="*/ 954 w 2736"/>
                      <a:gd name="T7" fmla="*/ 4 h 504"/>
                      <a:gd name="T8" fmla="*/ 948 w 2736"/>
                      <a:gd name="T9" fmla="*/ 18 h 504"/>
                      <a:gd name="T10" fmla="*/ 615 w 2736"/>
                      <a:gd name="T11" fmla="*/ 18 h 504"/>
                      <a:gd name="T12" fmla="*/ 228 w 2736"/>
                      <a:gd name="T13" fmla="*/ 50 h 504"/>
                      <a:gd name="T14" fmla="*/ 0 w 2736"/>
                      <a:gd name="T15" fmla="*/ 8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609" name="Freeform 91"/>
                  <p:cNvSpPr>
                    <a:spLocks/>
                  </p:cNvSpPr>
                  <p:nvPr/>
                </p:nvSpPr>
                <p:spPr bwMode="hidden">
                  <a:xfrm rot="-4903748">
                    <a:off x="2650" y="220"/>
                    <a:ext cx="512" cy="135"/>
                  </a:xfrm>
                  <a:custGeom>
                    <a:avLst/>
                    <a:gdLst>
                      <a:gd name="T0" fmla="*/ 1 w 1769"/>
                      <a:gd name="T1" fmla="*/ 1 h 791"/>
                      <a:gd name="T2" fmla="*/ 140 w 1769"/>
                      <a:gd name="T3" fmla="*/ 10 h 791"/>
                      <a:gd name="T4" fmla="*/ 335 w 1769"/>
                      <a:gd name="T5" fmla="*/ 34 h 791"/>
                      <a:gd name="T6" fmla="*/ 466 w 1769"/>
                      <a:gd name="T7" fmla="*/ 74 h 791"/>
                      <a:gd name="T8" fmla="*/ 508 w 1769"/>
                      <a:gd name="T9" fmla="*/ 104 h 791"/>
                      <a:gd name="T10" fmla="*/ 489 w 1769"/>
                      <a:gd name="T11" fmla="*/ 134 h 791"/>
                      <a:gd name="T12" fmla="*/ 460 w 1769"/>
                      <a:gd name="T13" fmla="*/ 108 h 791"/>
                      <a:gd name="T14" fmla="*/ 402 w 1769"/>
                      <a:gd name="T15" fmla="*/ 77 h 791"/>
                      <a:gd name="T16" fmla="*/ 321 w 1769"/>
                      <a:gd name="T17" fmla="*/ 51 h 791"/>
                      <a:gd name="T18" fmla="*/ 168 w 1769"/>
                      <a:gd name="T19" fmla="*/ 26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584" name="Group 92"/>
                <p:cNvGrpSpPr>
                  <a:grpSpLocks/>
                </p:cNvGrpSpPr>
                <p:nvPr/>
              </p:nvGrpSpPr>
              <p:grpSpPr bwMode="auto">
                <a:xfrm>
                  <a:off x="3514" y="683"/>
                  <a:ext cx="425" cy="960"/>
                  <a:chOff x="943" y="1769"/>
                  <a:chExt cx="1085" cy="2450"/>
                </a:xfrm>
              </p:grpSpPr>
              <p:sp>
                <p:nvSpPr>
                  <p:cNvPr id="5606" name="Freeform 93"/>
                  <p:cNvSpPr>
                    <a:spLocks/>
                  </p:cNvSpPr>
                  <p:nvPr/>
                </p:nvSpPr>
                <p:spPr bwMode="hidden">
                  <a:xfrm rot="18335692" flipH="1">
                    <a:off x="1010" y="2475"/>
                    <a:ext cx="1724" cy="312"/>
                  </a:xfrm>
                  <a:custGeom>
                    <a:avLst/>
                    <a:gdLst>
                      <a:gd name="T0" fmla="*/ 0 w 2736"/>
                      <a:gd name="T1" fmla="*/ 312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607" name="Freeform 94"/>
                  <p:cNvSpPr>
                    <a:spLocks/>
                  </p:cNvSpPr>
                  <p:nvPr/>
                </p:nvSpPr>
                <p:spPr bwMode="hidden">
                  <a:xfrm rot="18335692" flipH="1">
                    <a:off x="725" y="3512"/>
                    <a:ext cx="925" cy="490"/>
                  </a:xfrm>
                  <a:custGeom>
                    <a:avLst/>
                    <a:gdLst>
                      <a:gd name="T0" fmla="*/ 3 w 1769"/>
                      <a:gd name="T1" fmla="*/ 5 h 791"/>
                      <a:gd name="T2" fmla="*/ 254 w 1769"/>
                      <a:gd name="T3" fmla="*/ 35 h 791"/>
                      <a:gd name="T4" fmla="*/ 605 w 1769"/>
                      <a:gd name="T5" fmla="*/ 124 h 791"/>
                      <a:gd name="T6" fmla="*/ 842 w 1769"/>
                      <a:gd name="T7" fmla="*/ 268 h 791"/>
                      <a:gd name="T8" fmla="*/ 918 w 1769"/>
                      <a:gd name="T9" fmla="*/ 377 h 791"/>
                      <a:gd name="T10" fmla="*/ 883 w 1769"/>
                      <a:gd name="T11" fmla="*/ 488 h 791"/>
                      <a:gd name="T12" fmla="*/ 831 w 1769"/>
                      <a:gd name="T13" fmla="*/ 392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585" name="Group 95"/>
                <p:cNvGrpSpPr>
                  <a:grpSpLocks/>
                </p:cNvGrpSpPr>
                <p:nvPr/>
              </p:nvGrpSpPr>
              <p:grpSpPr bwMode="auto">
                <a:xfrm>
                  <a:off x="3715" y="748"/>
                  <a:ext cx="300" cy="930"/>
                  <a:chOff x="1455" y="1936"/>
                  <a:chExt cx="766" cy="2373"/>
                </a:xfrm>
              </p:grpSpPr>
              <p:sp>
                <p:nvSpPr>
                  <p:cNvPr id="5604" name="Freeform 96"/>
                  <p:cNvSpPr>
                    <a:spLocks/>
                  </p:cNvSpPr>
                  <p:nvPr/>
                </p:nvSpPr>
                <p:spPr bwMode="hidden">
                  <a:xfrm rot="17542885" flipH="1">
                    <a:off x="1267" y="2578"/>
                    <a:ext cx="1595" cy="312"/>
                  </a:xfrm>
                  <a:custGeom>
                    <a:avLst/>
                    <a:gdLst>
                      <a:gd name="T0" fmla="*/ 0 w 2736"/>
                      <a:gd name="T1" fmla="*/ 312 h 504"/>
                      <a:gd name="T2" fmla="*/ 504 w 2736"/>
                      <a:gd name="T3" fmla="*/ 104 h 504"/>
                      <a:gd name="T4" fmla="*/ 1035 w 2736"/>
                      <a:gd name="T5" fmla="*/ 15 h 504"/>
                      <a:gd name="T6" fmla="*/ 1595 w 2736"/>
                      <a:gd name="T7" fmla="*/ 15 h 504"/>
                      <a:gd name="T8" fmla="*/ 1586 w 2736"/>
                      <a:gd name="T9" fmla="*/ 64 h 504"/>
                      <a:gd name="T10" fmla="*/ 1028 w 2736"/>
                      <a:gd name="T11" fmla="*/ 64 h 504"/>
                      <a:gd name="T12" fmla="*/ 381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605" name="Freeform 97"/>
                  <p:cNvSpPr>
                    <a:spLocks/>
                  </p:cNvSpPr>
                  <p:nvPr/>
                </p:nvSpPr>
                <p:spPr bwMode="hidden">
                  <a:xfrm rot="17542885" flipH="1">
                    <a:off x="1272" y="3636"/>
                    <a:ext cx="856" cy="490"/>
                  </a:xfrm>
                  <a:custGeom>
                    <a:avLst/>
                    <a:gdLst>
                      <a:gd name="T0" fmla="*/ 2 w 1769"/>
                      <a:gd name="T1" fmla="*/ 5 h 791"/>
                      <a:gd name="T2" fmla="*/ 235 w 1769"/>
                      <a:gd name="T3" fmla="*/ 35 h 791"/>
                      <a:gd name="T4" fmla="*/ 560 w 1769"/>
                      <a:gd name="T5" fmla="*/ 124 h 791"/>
                      <a:gd name="T6" fmla="*/ 780 w 1769"/>
                      <a:gd name="T7" fmla="*/ 268 h 791"/>
                      <a:gd name="T8" fmla="*/ 850 w 1769"/>
                      <a:gd name="T9" fmla="*/ 377 h 791"/>
                      <a:gd name="T10" fmla="*/ 817 w 1769"/>
                      <a:gd name="T11" fmla="*/ 488 h 791"/>
                      <a:gd name="T12" fmla="*/ 769 w 1769"/>
                      <a:gd name="T13" fmla="*/ 392 h 791"/>
                      <a:gd name="T14" fmla="*/ 672 w 1769"/>
                      <a:gd name="T15" fmla="*/ 281 h 791"/>
                      <a:gd name="T16" fmla="*/ 537 w 1769"/>
                      <a:gd name="T17" fmla="*/ 183 h 791"/>
                      <a:gd name="T18" fmla="*/ 281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586" name="Group 98"/>
                <p:cNvGrpSpPr>
                  <a:grpSpLocks/>
                </p:cNvGrpSpPr>
                <p:nvPr/>
              </p:nvGrpSpPr>
              <p:grpSpPr bwMode="auto">
                <a:xfrm rot="88588">
                  <a:off x="3923" y="769"/>
                  <a:ext cx="180" cy="913"/>
                  <a:chOff x="1956" y="1990"/>
                  <a:chExt cx="492" cy="2604"/>
                </a:xfrm>
              </p:grpSpPr>
              <p:sp>
                <p:nvSpPr>
                  <p:cNvPr id="5602" name="Freeform 99"/>
                  <p:cNvSpPr>
                    <a:spLocks/>
                  </p:cNvSpPr>
                  <p:nvPr/>
                </p:nvSpPr>
                <p:spPr bwMode="hidden">
                  <a:xfrm rot="16782062" flipH="1">
                    <a:off x="1442" y="2695"/>
                    <a:ext cx="1711" cy="301"/>
                  </a:xfrm>
                  <a:custGeom>
                    <a:avLst/>
                    <a:gdLst>
                      <a:gd name="T0" fmla="*/ 0 w 2736"/>
                      <a:gd name="T1" fmla="*/ 301 h 504"/>
                      <a:gd name="T2" fmla="*/ 540 w 2736"/>
                      <a:gd name="T3" fmla="*/ 100 h 504"/>
                      <a:gd name="T4" fmla="*/ 1111 w 2736"/>
                      <a:gd name="T5" fmla="*/ 14 h 504"/>
                      <a:gd name="T6" fmla="*/ 1711 w 2736"/>
                      <a:gd name="T7" fmla="*/ 14 h 504"/>
                      <a:gd name="T8" fmla="*/ 1701 w 2736"/>
                      <a:gd name="T9" fmla="*/ 62 h 504"/>
                      <a:gd name="T10" fmla="*/ 1103 w 2736"/>
                      <a:gd name="T11" fmla="*/ 62 h 504"/>
                      <a:gd name="T12" fmla="*/ 409 w 2736"/>
                      <a:gd name="T13" fmla="*/ 174 h 504"/>
                      <a:gd name="T14" fmla="*/ 0 w 2736"/>
                      <a:gd name="T15" fmla="*/ 30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603" name="Freeform 100"/>
                  <p:cNvSpPr>
                    <a:spLocks/>
                  </p:cNvSpPr>
                  <p:nvPr/>
                </p:nvSpPr>
                <p:spPr bwMode="hidden">
                  <a:xfrm rot="16782062" flipH="1">
                    <a:off x="1734" y="3898"/>
                    <a:ext cx="918" cy="473"/>
                  </a:xfrm>
                  <a:custGeom>
                    <a:avLst/>
                    <a:gdLst>
                      <a:gd name="T0" fmla="*/ 3 w 1769"/>
                      <a:gd name="T1" fmla="*/ 5 h 791"/>
                      <a:gd name="T2" fmla="*/ 252 w 1769"/>
                      <a:gd name="T3" fmla="*/ 33 h 791"/>
                      <a:gd name="T4" fmla="*/ 600 w 1769"/>
                      <a:gd name="T5" fmla="*/ 120 h 791"/>
                      <a:gd name="T6" fmla="*/ 836 w 1769"/>
                      <a:gd name="T7" fmla="*/ 258 h 791"/>
                      <a:gd name="T8" fmla="*/ 911 w 1769"/>
                      <a:gd name="T9" fmla="*/ 364 h 791"/>
                      <a:gd name="T10" fmla="*/ 876 w 1769"/>
                      <a:gd name="T11" fmla="*/ 471 h 791"/>
                      <a:gd name="T12" fmla="*/ 825 w 1769"/>
                      <a:gd name="T13" fmla="*/ 378 h 791"/>
                      <a:gd name="T14" fmla="*/ 721 w 1769"/>
                      <a:gd name="T15" fmla="*/ 271 h 791"/>
                      <a:gd name="T16" fmla="*/ 576 w 1769"/>
                      <a:gd name="T17" fmla="*/ 177 h 791"/>
                      <a:gd name="T18" fmla="*/ 302 w 1769"/>
                      <a:gd name="T19" fmla="*/ 91 h 791"/>
                      <a:gd name="T20" fmla="*/ 0 w 1769"/>
                      <a:gd name="T21" fmla="*/ 45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587" name="Group 101"/>
                <p:cNvGrpSpPr>
                  <a:grpSpLocks/>
                </p:cNvGrpSpPr>
                <p:nvPr/>
              </p:nvGrpSpPr>
              <p:grpSpPr bwMode="auto">
                <a:xfrm>
                  <a:off x="4451" y="662"/>
                  <a:ext cx="442" cy="951"/>
                  <a:chOff x="3334" y="1717"/>
                  <a:chExt cx="1125" cy="2426"/>
                </a:xfrm>
              </p:grpSpPr>
              <p:sp>
                <p:nvSpPr>
                  <p:cNvPr id="5600" name="Freeform 102"/>
                  <p:cNvSpPr>
                    <a:spLocks/>
                  </p:cNvSpPr>
                  <p:nvPr/>
                </p:nvSpPr>
                <p:spPr bwMode="hidden">
                  <a:xfrm rot="3144576">
                    <a:off x="2628" y="2423"/>
                    <a:ext cx="1724" cy="312"/>
                  </a:xfrm>
                  <a:custGeom>
                    <a:avLst/>
                    <a:gdLst>
                      <a:gd name="T0" fmla="*/ 0 w 2736"/>
                      <a:gd name="T1" fmla="*/ 312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601" name="Freeform 103"/>
                  <p:cNvSpPr>
                    <a:spLocks/>
                  </p:cNvSpPr>
                  <p:nvPr/>
                </p:nvSpPr>
                <p:spPr bwMode="hidden">
                  <a:xfrm rot="3144576">
                    <a:off x="3751" y="3436"/>
                    <a:ext cx="925" cy="490"/>
                  </a:xfrm>
                  <a:custGeom>
                    <a:avLst/>
                    <a:gdLst>
                      <a:gd name="T0" fmla="*/ 3 w 1769"/>
                      <a:gd name="T1" fmla="*/ 5 h 791"/>
                      <a:gd name="T2" fmla="*/ 254 w 1769"/>
                      <a:gd name="T3" fmla="*/ 35 h 791"/>
                      <a:gd name="T4" fmla="*/ 605 w 1769"/>
                      <a:gd name="T5" fmla="*/ 124 h 791"/>
                      <a:gd name="T6" fmla="*/ 842 w 1769"/>
                      <a:gd name="T7" fmla="*/ 268 h 791"/>
                      <a:gd name="T8" fmla="*/ 918 w 1769"/>
                      <a:gd name="T9" fmla="*/ 377 h 791"/>
                      <a:gd name="T10" fmla="*/ 883 w 1769"/>
                      <a:gd name="T11" fmla="*/ 488 h 791"/>
                      <a:gd name="T12" fmla="*/ 831 w 1769"/>
                      <a:gd name="T13" fmla="*/ 392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588" name="Group 104"/>
                <p:cNvGrpSpPr>
                  <a:grpSpLocks/>
                </p:cNvGrpSpPr>
                <p:nvPr/>
              </p:nvGrpSpPr>
              <p:grpSpPr bwMode="auto">
                <a:xfrm>
                  <a:off x="4391" y="721"/>
                  <a:ext cx="347" cy="951"/>
                  <a:chOff x="3181" y="1866"/>
                  <a:chExt cx="883" cy="2426"/>
                </a:xfrm>
              </p:grpSpPr>
              <p:sp>
                <p:nvSpPr>
                  <p:cNvPr id="5598" name="Freeform 105"/>
                  <p:cNvSpPr>
                    <a:spLocks/>
                  </p:cNvSpPr>
                  <p:nvPr/>
                </p:nvSpPr>
                <p:spPr bwMode="hidden">
                  <a:xfrm rot="3745735">
                    <a:off x="2506" y="2541"/>
                    <a:ext cx="1650" cy="299"/>
                  </a:xfrm>
                  <a:custGeom>
                    <a:avLst/>
                    <a:gdLst>
                      <a:gd name="T0" fmla="*/ 0 w 2736"/>
                      <a:gd name="T1" fmla="*/ 299 h 504"/>
                      <a:gd name="T2" fmla="*/ 521 w 2736"/>
                      <a:gd name="T3" fmla="*/ 100 h 504"/>
                      <a:gd name="T4" fmla="*/ 1071 w 2736"/>
                      <a:gd name="T5" fmla="*/ 14 h 504"/>
                      <a:gd name="T6" fmla="*/ 1650 w 2736"/>
                      <a:gd name="T7" fmla="*/ 14 h 504"/>
                      <a:gd name="T8" fmla="*/ 1640 w 2736"/>
                      <a:gd name="T9" fmla="*/ 61 h 504"/>
                      <a:gd name="T10" fmla="*/ 1064 w 2736"/>
                      <a:gd name="T11" fmla="*/ 61 h 504"/>
                      <a:gd name="T12" fmla="*/ 394 w 2736"/>
                      <a:gd name="T13" fmla="*/ 173 h 504"/>
                      <a:gd name="T14" fmla="*/ 0 w 2736"/>
                      <a:gd name="T15" fmla="*/ 29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599" name="Freeform 106"/>
                  <p:cNvSpPr>
                    <a:spLocks/>
                  </p:cNvSpPr>
                  <p:nvPr/>
                </p:nvSpPr>
                <p:spPr bwMode="hidden">
                  <a:xfrm rot="3745735">
                    <a:off x="3387" y="3615"/>
                    <a:ext cx="885" cy="469"/>
                  </a:xfrm>
                  <a:custGeom>
                    <a:avLst/>
                    <a:gdLst>
                      <a:gd name="T0" fmla="*/ 3 w 1769"/>
                      <a:gd name="T1" fmla="*/ 5 h 791"/>
                      <a:gd name="T2" fmla="*/ 243 w 1769"/>
                      <a:gd name="T3" fmla="*/ 33 h 791"/>
                      <a:gd name="T4" fmla="*/ 579 w 1769"/>
                      <a:gd name="T5" fmla="*/ 119 h 791"/>
                      <a:gd name="T6" fmla="*/ 806 w 1769"/>
                      <a:gd name="T7" fmla="*/ 256 h 791"/>
                      <a:gd name="T8" fmla="*/ 878 w 1769"/>
                      <a:gd name="T9" fmla="*/ 361 h 791"/>
                      <a:gd name="T10" fmla="*/ 845 w 1769"/>
                      <a:gd name="T11" fmla="*/ 467 h 791"/>
                      <a:gd name="T12" fmla="*/ 795 w 1769"/>
                      <a:gd name="T13" fmla="*/ 375 h 791"/>
                      <a:gd name="T14" fmla="*/ 695 w 1769"/>
                      <a:gd name="T15" fmla="*/ 269 h 791"/>
                      <a:gd name="T16" fmla="*/ 555 w 1769"/>
                      <a:gd name="T17" fmla="*/ 176 h 791"/>
                      <a:gd name="T18" fmla="*/ 291 w 1769"/>
                      <a:gd name="T19" fmla="*/ 90 h 791"/>
                      <a:gd name="T20" fmla="*/ 0 w 1769"/>
                      <a:gd name="T21" fmla="*/ 45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589" name="Group 107"/>
                <p:cNvGrpSpPr>
                  <a:grpSpLocks/>
                </p:cNvGrpSpPr>
                <p:nvPr/>
              </p:nvGrpSpPr>
              <p:grpSpPr bwMode="auto">
                <a:xfrm>
                  <a:off x="4323" y="767"/>
                  <a:ext cx="243" cy="935"/>
                  <a:chOff x="3006" y="1983"/>
                  <a:chExt cx="619" cy="2386"/>
                </a:xfrm>
              </p:grpSpPr>
              <p:sp>
                <p:nvSpPr>
                  <p:cNvPr id="5596" name="Freeform 108"/>
                  <p:cNvSpPr>
                    <a:spLocks/>
                  </p:cNvSpPr>
                  <p:nvPr/>
                </p:nvSpPr>
                <p:spPr bwMode="hidden">
                  <a:xfrm rot="4286818">
                    <a:off x="2328" y="2661"/>
                    <a:ext cx="1601" cy="246"/>
                  </a:xfrm>
                  <a:custGeom>
                    <a:avLst/>
                    <a:gdLst>
                      <a:gd name="T0" fmla="*/ 0 w 2736"/>
                      <a:gd name="T1" fmla="*/ 246 h 504"/>
                      <a:gd name="T2" fmla="*/ 506 w 2736"/>
                      <a:gd name="T3" fmla="*/ 82 h 504"/>
                      <a:gd name="T4" fmla="*/ 1039 w 2736"/>
                      <a:gd name="T5" fmla="*/ 12 h 504"/>
                      <a:gd name="T6" fmla="*/ 1601 w 2736"/>
                      <a:gd name="T7" fmla="*/ 12 h 504"/>
                      <a:gd name="T8" fmla="*/ 1592 w 2736"/>
                      <a:gd name="T9" fmla="*/ 50 h 504"/>
                      <a:gd name="T10" fmla="*/ 1032 w 2736"/>
                      <a:gd name="T11" fmla="*/ 50 h 504"/>
                      <a:gd name="T12" fmla="*/ 383 w 2736"/>
                      <a:gd name="T13" fmla="*/ 143 h 504"/>
                      <a:gd name="T14" fmla="*/ 0 w 2736"/>
                      <a:gd name="T15" fmla="*/ 24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597" name="Freeform 109"/>
                  <p:cNvSpPr>
                    <a:spLocks/>
                  </p:cNvSpPr>
                  <p:nvPr/>
                </p:nvSpPr>
                <p:spPr bwMode="hidden">
                  <a:xfrm rot="4286818">
                    <a:off x="3002" y="3747"/>
                    <a:ext cx="859" cy="386"/>
                  </a:xfrm>
                  <a:custGeom>
                    <a:avLst/>
                    <a:gdLst>
                      <a:gd name="T0" fmla="*/ 2 w 1769"/>
                      <a:gd name="T1" fmla="*/ 4 h 791"/>
                      <a:gd name="T2" fmla="*/ 236 w 1769"/>
                      <a:gd name="T3" fmla="*/ 27 h 791"/>
                      <a:gd name="T4" fmla="*/ 562 w 1769"/>
                      <a:gd name="T5" fmla="*/ 98 h 791"/>
                      <a:gd name="T6" fmla="*/ 782 w 1769"/>
                      <a:gd name="T7" fmla="*/ 211 h 791"/>
                      <a:gd name="T8" fmla="*/ 853 w 1769"/>
                      <a:gd name="T9" fmla="*/ 297 h 791"/>
                      <a:gd name="T10" fmla="*/ 820 w 1769"/>
                      <a:gd name="T11" fmla="*/ 384 h 791"/>
                      <a:gd name="T12" fmla="*/ 772 w 1769"/>
                      <a:gd name="T13" fmla="*/ 308 h 791"/>
                      <a:gd name="T14" fmla="*/ 674 w 1769"/>
                      <a:gd name="T15" fmla="*/ 222 h 791"/>
                      <a:gd name="T16" fmla="*/ 539 w 1769"/>
                      <a:gd name="T17" fmla="*/ 144 h 791"/>
                      <a:gd name="T18" fmla="*/ 282 w 1769"/>
                      <a:gd name="T19" fmla="*/ 74 h 791"/>
                      <a:gd name="T20" fmla="*/ 0 w 1769"/>
                      <a:gd name="T21" fmla="*/ 37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590" name="Group 110"/>
                <p:cNvGrpSpPr>
                  <a:grpSpLocks/>
                </p:cNvGrpSpPr>
                <p:nvPr/>
              </p:nvGrpSpPr>
              <p:grpSpPr bwMode="auto">
                <a:xfrm>
                  <a:off x="4249" y="813"/>
                  <a:ext cx="159" cy="870"/>
                  <a:chOff x="2819" y="2101"/>
                  <a:chExt cx="405" cy="2219"/>
                </a:xfrm>
              </p:grpSpPr>
              <p:sp>
                <p:nvSpPr>
                  <p:cNvPr id="5594" name="Freeform 111"/>
                  <p:cNvSpPr>
                    <a:spLocks/>
                  </p:cNvSpPr>
                  <p:nvPr/>
                </p:nvSpPr>
                <p:spPr bwMode="hidden">
                  <a:xfrm rot="4898956">
                    <a:off x="2206" y="2714"/>
                    <a:ext cx="1471" cy="246"/>
                  </a:xfrm>
                  <a:custGeom>
                    <a:avLst/>
                    <a:gdLst>
                      <a:gd name="T0" fmla="*/ 0 w 2736"/>
                      <a:gd name="T1" fmla="*/ 246 h 504"/>
                      <a:gd name="T2" fmla="*/ 465 w 2736"/>
                      <a:gd name="T3" fmla="*/ 82 h 504"/>
                      <a:gd name="T4" fmla="*/ 955 w 2736"/>
                      <a:gd name="T5" fmla="*/ 12 h 504"/>
                      <a:gd name="T6" fmla="*/ 1471 w 2736"/>
                      <a:gd name="T7" fmla="*/ 12 h 504"/>
                      <a:gd name="T8" fmla="*/ 1462 w 2736"/>
                      <a:gd name="T9" fmla="*/ 50 h 504"/>
                      <a:gd name="T10" fmla="*/ 948 w 2736"/>
                      <a:gd name="T11" fmla="*/ 50 h 504"/>
                      <a:gd name="T12" fmla="*/ 352 w 2736"/>
                      <a:gd name="T13" fmla="*/ 143 h 504"/>
                      <a:gd name="T14" fmla="*/ 0 w 2736"/>
                      <a:gd name="T15" fmla="*/ 24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595" name="Freeform 112"/>
                  <p:cNvSpPr>
                    <a:spLocks/>
                  </p:cNvSpPr>
                  <p:nvPr/>
                </p:nvSpPr>
                <p:spPr bwMode="hidden">
                  <a:xfrm rot="4898956">
                    <a:off x="2636" y="3732"/>
                    <a:ext cx="790" cy="386"/>
                  </a:xfrm>
                  <a:custGeom>
                    <a:avLst/>
                    <a:gdLst>
                      <a:gd name="T0" fmla="*/ 2 w 1769"/>
                      <a:gd name="T1" fmla="*/ 4 h 791"/>
                      <a:gd name="T2" fmla="*/ 217 w 1769"/>
                      <a:gd name="T3" fmla="*/ 27 h 791"/>
                      <a:gd name="T4" fmla="*/ 517 w 1769"/>
                      <a:gd name="T5" fmla="*/ 98 h 791"/>
                      <a:gd name="T6" fmla="*/ 719 w 1769"/>
                      <a:gd name="T7" fmla="*/ 211 h 791"/>
                      <a:gd name="T8" fmla="*/ 784 w 1769"/>
                      <a:gd name="T9" fmla="*/ 297 h 791"/>
                      <a:gd name="T10" fmla="*/ 754 w 1769"/>
                      <a:gd name="T11" fmla="*/ 384 h 791"/>
                      <a:gd name="T12" fmla="*/ 710 w 1769"/>
                      <a:gd name="T13" fmla="*/ 308 h 791"/>
                      <a:gd name="T14" fmla="*/ 620 w 1769"/>
                      <a:gd name="T15" fmla="*/ 222 h 791"/>
                      <a:gd name="T16" fmla="*/ 495 w 1769"/>
                      <a:gd name="T17" fmla="*/ 144 h 791"/>
                      <a:gd name="T18" fmla="*/ 259 w 1769"/>
                      <a:gd name="T19" fmla="*/ 74 h 791"/>
                      <a:gd name="T20" fmla="*/ 0 w 1769"/>
                      <a:gd name="T21" fmla="*/ 37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591" name="Group 113"/>
                <p:cNvGrpSpPr>
                  <a:grpSpLocks/>
                </p:cNvGrpSpPr>
                <p:nvPr/>
              </p:nvGrpSpPr>
              <p:grpSpPr bwMode="auto">
                <a:xfrm>
                  <a:off x="4045" y="826"/>
                  <a:ext cx="167" cy="857"/>
                  <a:chOff x="2287" y="2135"/>
                  <a:chExt cx="426" cy="2185"/>
                </a:xfrm>
              </p:grpSpPr>
              <p:sp>
                <p:nvSpPr>
                  <p:cNvPr id="5592" name="Freeform 114"/>
                  <p:cNvSpPr>
                    <a:spLocks/>
                  </p:cNvSpPr>
                  <p:nvPr/>
                </p:nvSpPr>
                <p:spPr bwMode="hidden">
                  <a:xfrm rot="5755659">
                    <a:off x="1900" y="2760"/>
                    <a:ext cx="1437" cy="188"/>
                  </a:xfrm>
                  <a:custGeom>
                    <a:avLst/>
                    <a:gdLst>
                      <a:gd name="T0" fmla="*/ 0 w 2736"/>
                      <a:gd name="T1" fmla="*/ 188 h 504"/>
                      <a:gd name="T2" fmla="*/ 454 w 2736"/>
                      <a:gd name="T3" fmla="*/ 63 h 504"/>
                      <a:gd name="T4" fmla="*/ 933 w 2736"/>
                      <a:gd name="T5" fmla="*/ 9 h 504"/>
                      <a:gd name="T6" fmla="*/ 1437 w 2736"/>
                      <a:gd name="T7" fmla="*/ 9 h 504"/>
                      <a:gd name="T8" fmla="*/ 1429 w 2736"/>
                      <a:gd name="T9" fmla="*/ 38 h 504"/>
                      <a:gd name="T10" fmla="*/ 926 w 2736"/>
                      <a:gd name="T11" fmla="*/ 38 h 504"/>
                      <a:gd name="T12" fmla="*/ 343 w 2736"/>
                      <a:gd name="T13" fmla="*/ 109 h 504"/>
                      <a:gd name="T14" fmla="*/ 0 w 2736"/>
                      <a:gd name="T15" fmla="*/ 18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540000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593" name="Freeform 115"/>
                  <p:cNvSpPr>
                    <a:spLocks/>
                  </p:cNvSpPr>
                  <p:nvPr/>
                </p:nvSpPr>
                <p:spPr bwMode="hidden">
                  <a:xfrm rot="5755659">
                    <a:off x="2049" y="3787"/>
                    <a:ext cx="771" cy="295"/>
                  </a:xfrm>
                  <a:custGeom>
                    <a:avLst/>
                    <a:gdLst>
                      <a:gd name="T0" fmla="*/ 2 w 1769"/>
                      <a:gd name="T1" fmla="*/ 3 h 791"/>
                      <a:gd name="T2" fmla="*/ 211 w 1769"/>
                      <a:gd name="T3" fmla="*/ 21 h 791"/>
                      <a:gd name="T4" fmla="*/ 504 w 1769"/>
                      <a:gd name="T5" fmla="*/ 75 h 791"/>
                      <a:gd name="T6" fmla="*/ 702 w 1769"/>
                      <a:gd name="T7" fmla="*/ 161 h 791"/>
                      <a:gd name="T8" fmla="*/ 765 w 1769"/>
                      <a:gd name="T9" fmla="*/ 227 h 791"/>
                      <a:gd name="T10" fmla="*/ 736 w 1769"/>
                      <a:gd name="T11" fmla="*/ 294 h 791"/>
                      <a:gd name="T12" fmla="*/ 693 w 1769"/>
                      <a:gd name="T13" fmla="*/ 236 h 791"/>
                      <a:gd name="T14" fmla="*/ 605 w 1769"/>
                      <a:gd name="T15" fmla="*/ 169 h 791"/>
                      <a:gd name="T16" fmla="*/ 483 w 1769"/>
                      <a:gd name="T17" fmla="*/ 110 h 791"/>
                      <a:gd name="T18" fmla="*/ 253 w 1769"/>
                      <a:gd name="T19" fmla="*/ 57 h 791"/>
                      <a:gd name="T20" fmla="*/ 0 w 1769"/>
                      <a:gd name="T21" fmla="*/ 28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sp>
            <p:nvSpPr>
              <p:cNvPr id="5536" name="Freeform 116"/>
              <p:cNvSpPr>
                <a:spLocks/>
              </p:cNvSpPr>
              <p:nvPr/>
            </p:nvSpPr>
            <p:spPr bwMode="hidden">
              <a:xfrm flipH="1">
                <a:off x="3873" y="934"/>
                <a:ext cx="191" cy="580"/>
              </a:xfrm>
              <a:custGeom>
                <a:avLst/>
                <a:gdLst>
                  <a:gd name="T0" fmla="*/ 0 w 776"/>
                  <a:gd name="T1" fmla="*/ 16 h 2368"/>
                  <a:gd name="T2" fmla="*/ 59 w 776"/>
                  <a:gd name="T3" fmla="*/ 4 h 2368"/>
                  <a:gd name="T4" fmla="*/ 24 w 776"/>
                  <a:gd name="T5" fmla="*/ 39 h 2368"/>
                  <a:gd name="T6" fmla="*/ 83 w 776"/>
                  <a:gd name="T7" fmla="*/ 39 h 2368"/>
                  <a:gd name="T8" fmla="*/ 47 w 776"/>
                  <a:gd name="T9" fmla="*/ 74 h 2368"/>
                  <a:gd name="T10" fmla="*/ 95 w 776"/>
                  <a:gd name="T11" fmla="*/ 86 h 2368"/>
                  <a:gd name="T12" fmla="*/ 71 w 776"/>
                  <a:gd name="T13" fmla="*/ 110 h 2368"/>
                  <a:gd name="T14" fmla="*/ 118 w 776"/>
                  <a:gd name="T15" fmla="*/ 121 h 2368"/>
                  <a:gd name="T16" fmla="*/ 95 w 776"/>
                  <a:gd name="T17" fmla="*/ 145 h 2368"/>
                  <a:gd name="T18" fmla="*/ 130 w 776"/>
                  <a:gd name="T19" fmla="*/ 157 h 2368"/>
                  <a:gd name="T20" fmla="*/ 118 w 776"/>
                  <a:gd name="T21" fmla="*/ 180 h 2368"/>
                  <a:gd name="T22" fmla="*/ 142 w 776"/>
                  <a:gd name="T23" fmla="*/ 204 h 2368"/>
                  <a:gd name="T24" fmla="*/ 142 w 776"/>
                  <a:gd name="T25" fmla="*/ 227 h 2368"/>
                  <a:gd name="T26" fmla="*/ 165 w 776"/>
                  <a:gd name="T27" fmla="*/ 263 h 2368"/>
                  <a:gd name="T28" fmla="*/ 154 w 776"/>
                  <a:gd name="T29" fmla="*/ 298 h 2368"/>
                  <a:gd name="T30" fmla="*/ 177 w 776"/>
                  <a:gd name="T31" fmla="*/ 321 h 2368"/>
                  <a:gd name="T32" fmla="*/ 165 w 776"/>
                  <a:gd name="T33" fmla="*/ 357 h 2368"/>
                  <a:gd name="T34" fmla="*/ 177 w 776"/>
                  <a:gd name="T35" fmla="*/ 392 h 2368"/>
                  <a:gd name="T36" fmla="*/ 165 w 776"/>
                  <a:gd name="T37" fmla="*/ 415 h 2368"/>
                  <a:gd name="T38" fmla="*/ 189 w 776"/>
                  <a:gd name="T39" fmla="*/ 451 h 2368"/>
                  <a:gd name="T40" fmla="*/ 177 w 776"/>
                  <a:gd name="T41" fmla="*/ 486 h 2368"/>
                  <a:gd name="T42" fmla="*/ 189 w 776"/>
                  <a:gd name="T43" fmla="*/ 533 h 2368"/>
                  <a:gd name="T44" fmla="*/ 177 w 776"/>
                  <a:gd name="T45" fmla="*/ 545 h 2368"/>
                  <a:gd name="T46" fmla="*/ 189 w 776"/>
                  <a:gd name="T47" fmla="*/ 58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537" name="Arc 117"/>
              <p:cNvSpPr>
                <a:spLocks/>
              </p:cNvSpPr>
              <p:nvPr/>
            </p:nvSpPr>
            <p:spPr bwMode="hidden">
              <a:xfrm flipH="1">
                <a:off x="3528" y="726"/>
                <a:ext cx="833" cy="903"/>
              </a:xfrm>
              <a:custGeom>
                <a:avLst/>
                <a:gdLst>
                  <a:gd name="T0" fmla="*/ 211 w 21600"/>
                  <a:gd name="T1" fmla="*/ 0 h 21602"/>
                  <a:gd name="T2" fmla="*/ 833 w 21600"/>
                  <a:gd name="T3" fmla="*/ 903 h 21602"/>
                  <a:gd name="T4" fmla="*/ 0 w 21600"/>
                  <a:gd name="T5" fmla="*/ 874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5538" name="Arc 118"/>
              <p:cNvSpPr>
                <a:spLocks/>
              </p:cNvSpPr>
              <p:nvPr/>
            </p:nvSpPr>
            <p:spPr bwMode="hidden">
              <a:xfrm flipV="1">
                <a:off x="4278" y="179"/>
                <a:ext cx="1007" cy="802"/>
              </a:xfrm>
              <a:custGeom>
                <a:avLst/>
                <a:gdLst>
                  <a:gd name="T0" fmla="*/ 1007 w 36729"/>
                  <a:gd name="T1" fmla="*/ 388 h 21600"/>
                  <a:gd name="T2" fmla="*/ 0 w 36729"/>
                  <a:gd name="T3" fmla="*/ 453 h 21600"/>
                  <a:gd name="T4" fmla="*/ 489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5539" name="Arc 119"/>
              <p:cNvSpPr>
                <a:spLocks/>
              </p:cNvSpPr>
              <p:nvPr/>
            </p:nvSpPr>
            <p:spPr bwMode="hidden">
              <a:xfrm flipH="1">
                <a:off x="3612" y="580"/>
                <a:ext cx="487" cy="933"/>
              </a:xfrm>
              <a:custGeom>
                <a:avLst/>
                <a:gdLst>
                  <a:gd name="T0" fmla="*/ 0 w 28940"/>
                  <a:gd name="T1" fmla="*/ 54 h 22305"/>
                  <a:gd name="T2" fmla="*/ 487 w 28940"/>
                  <a:gd name="T3" fmla="*/ 933 h 22305"/>
                  <a:gd name="T4" fmla="*/ 124 w 28940"/>
                  <a:gd name="T5" fmla="*/ 904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0"/>
                      <a:pt x="7340" y="0"/>
                    </a:cubicBezTo>
                    <a:cubicBezTo>
                      <a:pt x="19269" y="0"/>
                      <a:pt x="28940" y="9670"/>
                      <a:pt x="28940" y="21600"/>
                    </a:cubicBezTo>
                    <a:cubicBezTo>
                      <a:pt x="28940" y="21835"/>
                      <a:pt x="28936" y="22070"/>
                      <a:pt x="28928" y="22304"/>
                    </a:cubicBezTo>
                  </a:path>
                  <a:path w="28940" h="22305" stroke="0" extrusionOk="0">
                    <a:moveTo>
                      <a:pt x="0" y="1285"/>
                    </a:moveTo>
                    <a:cubicBezTo>
                      <a:pt x="2353" y="434"/>
                      <a:pt x="4837" y="0"/>
                      <a:pt x="7340" y="0"/>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5540" name="Arc 120"/>
              <p:cNvSpPr>
                <a:spLocks/>
              </p:cNvSpPr>
              <p:nvPr/>
            </p:nvSpPr>
            <p:spPr bwMode="hidden">
              <a:xfrm flipH="1">
                <a:off x="3267" y="628"/>
                <a:ext cx="791" cy="932"/>
              </a:xfrm>
              <a:custGeom>
                <a:avLst/>
                <a:gdLst>
                  <a:gd name="T0" fmla="*/ 0 w 30473"/>
                  <a:gd name="T1" fmla="*/ 80 h 22305"/>
                  <a:gd name="T2" fmla="*/ 791 w 30473"/>
                  <a:gd name="T3" fmla="*/ 932 h 22305"/>
                  <a:gd name="T4" fmla="*/ 230 w 30473"/>
                  <a:gd name="T5" fmla="*/ 903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0"/>
                      <a:pt x="8873" y="0"/>
                    </a:cubicBezTo>
                    <a:cubicBezTo>
                      <a:pt x="20802" y="0"/>
                      <a:pt x="30473" y="9670"/>
                      <a:pt x="30473" y="21600"/>
                    </a:cubicBezTo>
                    <a:cubicBezTo>
                      <a:pt x="30473" y="21835"/>
                      <a:pt x="30469" y="22070"/>
                      <a:pt x="30461" y="22304"/>
                    </a:cubicBezTo>
                  </a:path>
                  <a:path w="30473" h="22305" stroke="0" extrusionOk="0">
                    <a:moveTo>
                      <a:pt x="-1" y="1906"/>
                    </a:moveTo>
                    <a:cubicBezTo>
                      <a:pt x="2789" y="649"/>
                      <a:pt x="5813" y="0"/>
                      <a:pt x="8873" y="0"/>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5541" name="Arc 121"/>
              <p:cNvSpPr>
                <a:spLocks/>
              </p:cNvSpPr>
              <p:nvPr/>
            </p:nvSpPr>
            <p:spPr bwMode="hidden">
              <a:xfrm flipH="1">
                <a:off x="3197" y="458"/>
                <a:ext cx="932" cy="933"/>
              </a:xfrm>
              <a:custGeom>
                <a:avLst/>
                <a:gdLst>
                  <a:gd name="T0" fmla="*/ 0 w 34455"/>
                  <a:gd name="T1" fmla="*/ 177 h 22305"/>
                  <a:gd name="T2" fmla="*/ 932 w 34455"/>
                  <a:gd name="T3" fmla="*/ 933 h 22305"/>
                  <a:gd name="T4" fmla="*/ 348 w 34455"/>
                  <a:gd name="T5" fmla="*/ 904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0"/>
                      <a:pt x="12855" y="0"/>
                    </a:cubicBezTo>
                    <a:cubicBezTo>
                      <a:pt x="24784" y="0"/>
                      <a:pt x="34455" y="9670"/>
                      <a:pt x="34455" y="21600"/>
                    </a:cubicBezTo>
                    <a:cubicBezTo>
                      <a:pt x="34455" y="21835"/>
                      <a:pt x="34451" y="22070"/>
                      <a:pt x="34443" y="22304"/>
                    </a:cubicBezTo>
                  </a:path>
                  <a:path w="34455" h="22305" stroke="0" extrusionOk="0">
                    <a:moveTo>
                      <a:pt x="0" y="4241"/>
                    </a:moveTo>
                    <a:cubicBezTo>
                      <a:pt x="3720" y="1486"/>
                      <a:pt x="8226" y="0"/>
                      <a:pt x="12855" y="0"/>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5542" name="Arc 122"/>
              <p:cNvSpPr>
                <a:spLocks/>
              </p:cNvSpPr>
              <p:nvPr/>
            </p:nvSpPr>
            <p:spPr bwMode="hidden">
              <a:xfrm>
                <a:off x="4229" y="589"/>
                <a:ext cx="149" cy="933"/>
              </a:xfrm>
              <a:custGeom>
                <a:avLst/>
                <a:gdLst>
                  <a:gd name="T0" fmla="*/ 0 w 34812"/>
                  <a:gd name="T1" fmla="*/ 189 h 22305"/>
                  <a:gd name="T2" fmla="*/ 149 w 34812"/>
                  <a:gd name="T3" fmla="*/ 933 h 22305"/>
                  <a:gd name="T4" fmla="*/ 57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0"/>
                      <a:pt x="13212" y="0"/>
                    </a:cubicBezTo>
                    <a:cubicBezTo>
                      <a:pt x="25141" y="0"/>
                      <a:pt x="34812" y="9670"/>
                      <a:pt x="34812" y="21600"/>
                    </a:cubicBezTo>
                    <a:cubicBezTo>
                      <a:pt x="34812" y="21835"/>
                      <a:pt x="34808" y="22070"/>
                      <a:pt x="34800" y="22304"/>
                    </a:cubicBezTo>
                  </a:path>
                  <a:path w="34812" h="22305" stroke="0" extrusionOk="0">
                    <a:moveTo>
                      <a:pt x="-1" y="4511"/>
                    </a:moveTo>
                    <a:cubicBezTo>
                      <a:pt x="3783" y="1586"/>
                      <a:pt x="8429" y="0"/>
                      <a:pt x="13212" y="0"/>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5543" name="Arc 123"/>
              <p:cNvSpPr>
                <a:spLocks/>
              </p:cNvSpPr>
              <p:nvPr/>
            </p:nvSpPr>
            <p:spPr bwMode="hidden">
              <a:xfrm>
                <a:off x="4268" y="585"/>
                <a:ext cx="394" cy="933"/>
              </a:xfrm>
              <a:custGeom>
                <a:avLst/>
                <a:gdLst>
                  <a:gd name="T0" fmla="*/ 0 w 34812"/>
                  <a:gd name="T1" fmla="*/ 189 h 22305"/>
                  <a:gd name="T2" fmla="*/ 394 w 34812"/>
                  <a:gd name="T3" fmla="*/ 933 h 22305"/>
                  <a:gd name="T4" fmla="*/ 150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0"/>
                      <a:pt x="13212" y="0"/>
                    </a:cubicBezTo>
                    <a:cubicBezTo>
                      <a:pt x="25141" y="0"/>
                      <a:pt x="34812" y="9670"/>
                      <a:pt x="34812" y="21600"/>
                    </a:cubicBezTo>
                    <a:cubicBezTo>
                      <a:pt x="34812" y="21835"/>
                      <a:pt x="34808" y="22070"/>
                      <a:pt x="34800" y="22304"/>
                    </a:cubicBezTo>
                  </a:path>
                  <a:path w="34812" h="22305" stroke="0" extrusionOk="0">
                    <a:moveTo>
                      <a:pt x="-1" y="4511"/>
                    </a:moveTo>
                    <a:cubicBezTo>
                      <a:pt x="3783" y="1586"/>
                      <a:pt x="8429" y="0"/>
                      <a:pt x="13212" y="0"/>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5544" name="Arc 124"/>
              <p:cNvSpPr>
                <a:spLocks/>
              </p:cNvSpPr>
              <p:nvPr/>
            </p:nvSpPr>
            <p:spPr bwMode="hidden">
              <a:xfrm>
                <a:off x="4303" y="463"/>
                <a:ext cx="559" cy="933"/>
              </a:xfrm>
              <a:custGeom>
                <a:avLst/>
                <a:gdLst>
                  <a:gd name="T0" fmla="*/ 0 w 34812"/>
                  <a:gd name="T1" fmla="*/ 189 h 22305"/>
                  <a:gd name="T2" fmla="*/ 559 w 34812"/>
                  <a:gd name="T3" fmla="*/ 933 h 22305"/>
                  <a:gd name="T4" fmla="*/ 212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0"/>
                      <a:pt x="13212" y="0"/>
                    </a:cubicBezTo>
                    <a:cubicBezTo>
                      <a:pt x="25141" y="0"/>
                      <a:pt x="34812" y="9670"/>
                      <a:pt x="34812" y="21600"/>
                    </a:cubicBezTo>
                    <a:cubicBezTo>
                      <a:pt x="34812" y="21835"/>
                      <a:pt x="34808" y="22070"/>
                      <a:pt x="34800" y="22304"/>
                    </a:cubicBezTo>
                  </a:path>
                  <a:path w="34812" h="22305" stroke="0" extrusionOk="0">
                    <a:moveTo>
                      <a:pt x="-1" y="4511"/>
                    </a:moveTo>
                    <a:cubicBezTo>
                      <a:pt x="3783" y="1586"/>
                      <a:pt x="8429" y="0"/>
                      <a:pt x="13212" y="0"/>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5545" name="Freeform 125"/>
              <p:cNvSpPr>
                <a:spLocks/>
              </p:cNvSpPr>
              <p:nvPr/>
            </p:nvSpPr>
            <p:spPr bwMode="hidden">
              <a:xfrm>
                <a:off x="4410" y="1033"/>
                <a:ext cx="190" cy="580"/>
              </a:xfrm>
              <a:custGeom>
                <a:avLst/>
                <a:gdLst>
                  <a:gd name="T0" fmla="*/ 0 w 776"/>
                  <a:gd name="T1" fmla="*/ 16 h 2368"/>
                  <a:gd name="T2" fmla="*/ 59 w 776"/>
                  <a:gd name="T3" fmla="*/ 4 h 2368"/>
                  <a:gd name="T4" fmla="*/ 24 w 776"/>
                  <a:gd name="T5" fmla="*/ 39 h 2368"/>
                  <a:gd name="T6" fmla="*/ 82 w 776"/>
                  <a:gd name="T7" fmla="*/ 39 h 2368"/>
                  <a:gd name="T8" fmla="*/ 47 w 776"/>
                  <a:gd name="T9" fmla="*/ 74 h 2368"/>
                  <a:gd name="T10" fmla="*/ 94 w 776"/>
                  <a:gd name="T11" fmla="*/ 86 h 2368"/>
                  <a:gd name="T12" fmla="*/ 71 w 776"/>
                  <a:gd name="T13" fmla="*/ 110 h 2368"/>
                  <a:gd name="T14" fmla="*/ 118 w 776"/>
                  <a:gd name="T15" fmla="*/ 121 h 2368"/>
                  <a:gd name="T16" fmla="*/ 94 w 776"/>
                  <a:gd name="T17" fmla="*/ 145 h 2368"/>
                  <a:gd name="T18" fmla="*/ 129 w 776"/>
                  <a:gd name="T19" fmla="*/ 157 h 2368"/>
                  <a:gd name="T20" fmla="*/ 118 w 776"/>
                  <a:gd name="T21" fmla="*/ 180 h 2368"/>
                  <a:gd name="T22" fmla="*/ 141 w 776"/>
                  <a:gd name="T23" fmla="*/ 204 h 2368"/>
                  <a:gd name="T24" fmla="*/ 141 w 776"/>
                  <a:gd name="T25" fmla="*/ 227 h 2368"/>
                  <a:gd name="T26" fmla="*/ 165 w 776"/>
                  <a:gd name="T27" fmla="*/ 263 h 2368"/>
                  <a:gd name="T28" fmla="*/ 153 w 776"/>
                  <a:gd name="T29" fmla="*/ 298 h 2368"/>
                  <a:gd name="T30" fmla="*/ 176 w 776"/>
                  <a:gd name="T31" fmla="*/ 321 h 2368"/>
                  <a:gd name="T32" fmla="*/ 165 w 776"/>
                  <a:gd name="T33" fmla="*/ 357 h 2368"/>
                  <a:gd name="T34" fmla="*/ 176 w 776"/>
                  <a:gd name="T35" fmla="*/ 392 h 2368"/>
                  <a:gd name="T36" fmla="*/ 165 w 776"/>
                  <a:gd name="T37" fmla="*/ 415 h 2368"/>
                  <a:gd name="T38" fmla="*/ 188 w 776"/>
                  <a:gd name="T39" fmla="*/ 451 h 2368"/>
                  <a:gd name="T40" fmla="*/ 176 w 776"/>
                  <a:gd name="T41" fmla="*/ 486 h 2368"/>
                  <a:gd name="T42" fmla="*/ 188 w 776"/>
                  <a:gd name="T43" fmla="*/ 533 h 2368"/>
                  <a:gd name="T44" fmla="*/ 176 w 776"/>
                  <a:gd name="T45" fmla="*/ 545 h 2368"/>
                  <a:gd name="T46" fmla="*/ 188 w 776"/>
                  <a:gd name="T47" fmla="*/ 58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546" name="Freeform 126"/>
              <p:cNvSpPr>
                <a:spLocks/>
              </p:cNvSpPr>
              <p:nvPr/>
            </p:nvSpPr>
            <p:spPr bwMode="hidden">
              <a:xfrm rot="19660755" flipV="1">
                <a:off x="4114" y="843"/>
                <a:ext cx="173" cy="328"/>
              </a:xfrm>
              <a:custGeom>
                <a:avLst/>
                <a:gdLst>
                  <a:gd name="T0" fmla="*/ 0 w 776"/>
                  <a:gd name="T1" fmla="*/ 9 h 2368"/>
                  <a:gd name="T2" fmla="*/ 54 w 776"/>
                  <a:gd name="T3" fmla="*/ 2 h 2368"/>
                  <a:gd name="T4" fmla="*/ 21 w 776"/>
                  <a:gd name="T5" fmla="*/ 22 h 2368"/>
                  <a:gd name="T6" fmla="*/ 75 w 776"/>
                  <a:gd name="T7" fmla="*/ 22 h 2368"/>
                  <a:gd name="T8" fmla="*/ 43 w 776"/>
                  <a:gd name="T9" fmla="*/ 42 h 2368"/>
                  <a:gd name="T10" fmla="*/ 86 w 776"/>
                  <a:gd name="T11" fmla="*/ 49 h 2368"/>
                  <a:gd name="T12" fmla="*/ 64 w 776"/>
                  <a:gd name="T13" fmla="*/ 62 h 2368"/>
                  <a:gd name="T14" fmla="*/ 107 w 776"/>
                  <a:gd name="T15" fmla="*/ 69 h 2368"/>
                  <a:gd name="T16" fmla="*/ 86 w 776"/>
                  <a:gd name="T17" fmla="*/ 82 h 2368"/>
                  <a:gd name="T18" fmla="*/ 118 w 776"/>
                  <a:gd name="T19" fmla="*/ 89 h 2368"/>
                  <a:gd name="T20" fmla="*/ 107 w 776"/>
                  <a:gd name="T21" fmla="*/ 102 h 2368"/>
                  <a:gd name="T22" fmla="*/ 128 w 776"/>
                  <a:gd name="T23" fmla="*/ 115 h 2368"/>
                  <a:gd name="T24" fmla="*/ 128 w 776"/>
                  <a:gd name="T25" fmla="*/ 129 h 2368"/>
                  <a:gd name="T26" fmla="*/ 150 w 776"/>
                  <a:gd name="T27" fmla="*/ 148 h 2368"/>
                  <a:gd name="T28" fmla="*/ 139 w 776"/>
                  <a:gd name="T29" fmla="*/ 168 h 2368"/>
                  <a:gd name="T30" fmla="*/ 161 w 776"/>
                  <a:gd name="T31" fmla="*/ 182 h 2368"/>
                  <a:gd name="T32" fmla="*/ 150 w 776"/>
                  <a:gd name="T33" fmla="*/ 202 h 2368"/>
                  <a:gd name="T34" fmla="*/ 161 w 776"/>
                  <a:gd name="T35" fmla="*/ 222 h 2368"/>
                  <a:gd name="T36" fmla="*/ 150 w 776"/>
                  <a:gd name="T37" fmla="*/ 235 h 2368"/>
                  <a:gd name="T38" fmla="*/ 171 w 776"/>
                  <a:gd name="T39" fmla="*/ 255 h 2368"/>
                  <a:gd name="T40" fmla="*/ 161 w 776"/>
                  <a:gd name="T41" fmla="*/ 275 h 2368"/>
                  <a:gd name="T42" fmla="*/ 171 w 776"/>
                  <a:gd name="T43" fmla="*/ 301 h 2368"/>
                  <a:gd name="T44" fmla="*/ 161 w 776"/>
                  <a:gd name="T45" fmla="*/ 308 h 2368"/>
                  <a:gd name="T46" fmla="*/ 171 w 776"/>
                  <a:gd name="T47" fmla="*/ 32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547" name="Arc 127"/>
              <p:cNvSpPr>
                <a:spLocks/>
              </p:cNvSpPr>
              <p:nvPr/>
            </p:nvSpPr>
            <p:spPr bwMode="hidden">
              <a:xfrm flipH="1">
                <a:off x="3144" y="319"/>
                <a:ext cx="996" cy="933"/>
              </a:xfrm>
              <a:custGeom>
                <a:avLst/>
                <a:gdLst>
                  <a:gd name="T0" fmla="*/ 0 w 36830"/>
                  <a:gd name="T1" fmla="*/ 263 h 22305"/>
                  <a:gd name="T2" fmla="*/ 996 w 36830"/>
                  <a:gd name="T3" fmla="*/ 933 h 22305"/>
                  <a:gd name="T4" fmla="*/ 412 w 36830"/>
                  <a:gd name="T5" fmla="*/ 904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0"/>
                      <a:pt x="15230" y="0"/>
                    </a:cubicBezTo>
                    <a:cubicBezTo>
                      <a:pt x="27159" y="0"/>
                      <a:pt x="36830" y="9670"/>
                      <a:pt x="36830" y="21600"/>
                    </a:cubicBezTo>
                    <a:cubicBezTo>
                      <a:pt x="36830" y="21835"/>
                      <a:pt x="36826" y="22070"/>
                      <a:pt x="36818" y="22304"/>
                    </a:cubicBezTo>
                  </a:path>
                  <a:path w="36830" h="22305" stroke="0" extrusionOk="0">
                    <a:moveTo>
                      <a:pt x="0" y="6283"/>
                    </a:moveTo>
                    <a:cubicBezTo>
                      <a:pt x="4047" y="2258"/>
                      <a:pt x="9522" y="0"/>
                      <a:pt x="15230" y="0"/>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5548" name="Arc 128"/>
              <p:cNvSpPr>
                <a:spLocks/>
              </p:cNvSpPr>
              <p:nvPr/>
            </p:nvSpPr>
            <p:spPr bwMode="hidden">
              <a:xfrm flipH="1">
                <a:off x="3425" y="123"/>
                <a:ext cx="725" cy="903"/>
              </a:xfrm>
              <a:custGeom>
                <a:avLst/>
                <a:gdLst>
                  <a:gd name="T0" fmla="*/ 0 w 31881"/>
                  <a:gd name="T1" fmla="*/ 419 h 21600"/>
                  <a:gd name="T2" fmla="*/ 725 w 31881"/>
                  <a:gd name="T3" fmla="*/ 203 h 21600"/>
                  <a:gd name="T4" fmla="*/ 415 w 31881"/>
                  <a:gd name="T5" fmla="*/ 903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0"/>
                      <a:pt x="18231" y="0"/>
                    </a:cubicBezTo>
                    <a:cubicBezTo>
                      <a:pt x="23204" y="0"/>
                      <a:pt x="28026" y="1716"/>
                      <a:pt x="31881" y="4859"/>
                    </a:cubicBezTo>
                  </a:path>
                  <a:path w="31881" h="21600" stroke="0" extrusionOk="0">
                    <a:moveTo>
                      <a:pt x="-1" y="10015"/>
                    </a:moveTo>
                    <a:cubicBezTo>
                      <a:pt x="3963" y="3778"/>
                      <a:pt x="10840" y="0"/>
                      <a:pt x="18231" y="0"/>
                    </a:cubicBezTo>
                    <a:cubicBezTo>
                      <a:pt x="23204" y="0"/>
                      <a:pt x="28026" y="1716"/>
                      <a:pt x="31881" y="4859"/>
                    </a:cubicBezTo>
                    <a:lnTo>
                      <a:pt x="18231" y="21600"/>
                    </a:lnTo>
                    <a:lnTo>
                      <a:pt x="-1" y="10015"/>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5549" name="Arc 129"/>
              <p:cNvSpPr>
                <a:spLocks/>
              </p:cNvSpPr>
              <p:nvPr/>
            </p:nvSpPr>
            <p:spPr bwMode="hidden">
              <a:xfrm>
                <a:off x="4199" y="502"/>
                <a:ext cx="299" cy="904"/>
              </a:xfrm>
              <a:custGeom>
                <a:avLst/>
                <a:gdLst>
                  <a:gd name="T0" fmla="*/ 0 w 31146"/>
                  <a:gd name="T1" fmla="*/ 189 h 21600"/>
                  <a:gd name="T2" fmla="*/ 299 w 31146"/>
                  <a:gd name="T3" fmla="*/ 400 h 21600"/>
                  <a:gd name="T4" fmla="*/ 127 w 31146"/>
                  <a:gd name="T5" fmla="*/ 904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0"/>
                      <a:pt x="13212" y="0"/>
                    </a:cubicBezTo>
                    <a:cubicBezTo>
                      <a:pt x="20409" y="0"/>
                      <a:pt x="27134" y="3585"/>
                      <a:pt x="31145" y="9561"/>
                    </a:cubicBezTo>
                  </a:path>
                  <a:path w="31146" h="21600" stroke="0" extrusionOk="0">
                    <a:moveTo>
                      <a:pt x="-1" y="4511"/>
                    </a:moveTo>
                    <a:cubicBezTo>
                      <a:pt x="3783" y="1586"/>
                      <a:pt x="8429" y="0"/>
                      <a:pt x="13212" y="0"/>
                    </a:cubicBezTo>
                    <a:cubicBezTo>
                      <a:pt x="20409" y="0"/>
                      <a:pt x="27134" y="3585"/>
                      <a:pt x="31145" y="9561"/>
                    </a:cubicBezTo>
                    <a:lnTo>
                      <a:pt x="13212" y="21600"/>
                    </a:lnTo>
                    <a:lnTo>
                      <a:pt x="-1" y="451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5550" name="Freeform 130"/>
              <p:cNvSpPr>
                <a:spLocks/>
              </p:cNvSpPr>
              <p:nvPr/>
            </p:nvSpPr>
            <p:spPr bwMode="hidden">
              <a:xfrm flipH="1">
                <a:off x="3307" y="982"/>
                <a:ext cx="425" cy="597"/>
              </a:xfrm>
              <a:custGeom>
                <a:avLst/>
                <a:gdLst>
                  <a:gd name="T0" fmla="*/ 0 w 776"/>
                  <a:gd name="T1" fmla="*/ 16 h 2368"/>
                  <a:gd name="T2" fmla="*/ 131 w 776"/>
                  <a:gd name="T3" fmla="*/ 4 h 2368"/>
                  <a:gd name="T4" fmla="*/ 53 w 776"/>
                  <a:gd name="T5" fmla="*/ 40 h 2368"/>
                  <a:gd name="T6" fmla="*/ 184 w 776"/>
                  <a:gd name="T7" fmla="*/ 40 h 2368"/>
                  <a:gd name="T8" fmla="*/ 105 w 776"/>
                  <a:gd name="T9" fmla="*/ 77 h 2368"/>
                  <a:gd name="T10" fmla="*/ 210 w 776"/>
                  <a:gd name="T11" fmla="*/ 89 h 2368"/>
                  <a:gd name="T12" fmla="*/ 158 w 776"/>
                  <a:gd name="T13" fmla="*/ 113 h 2368"/>
                  <a:gd name="T14" fmla="*/ 263 w 776"/>
                  <a:gd name="T15" fmla="*/ 125 h 2368"/>
                  <a:gd name="T16" fmla="*/ 210 w 776"/>
                  <a:gd name="T17" fmla="*/ 149 h 2368"/>
                  <a:gd name="T18" fmla="*/ 289 w 776"/>
                  <a:gd name="T19" fmla="*/ 161 h 2368"/>
                  <a:gd name="T20" fmla="*/ 263 w 776"/>
                  <a:gd name="T21" fmla="*/ 186 h 2368"/>
                  <a:gd name="T22" fmla="*/ 315 w 776"/>
                  <a:gd name="T23" fmla="*/ 210 h 2368"/>
                  <a:gd name="T24" fmla="*/ 315 w 776"/>
                  <a:gd name="T25" fmla="*/ 234 h 2368"/>
                  <a:gd name="T26" fmla="*/ 368 w 776"/>
                  <a:gd name="T27" fmla="*/ 270 h 2368"/>
                  <a:gd name="T28" fmla="*/ 342 w 776"/>
                  <a:gd name="T29" fmla="*/ 307 h 2368"/>
                  <a:gd name="T30" fmla="*/ 394 w 776"/>
                  <a:gd name="T31" fmla="*/ 331 h 2368"/>
                  <a:gd name="T32" fmla="*/ 368 w 776"/>
                  <a:gd name="T33" fmla="*/ 367 h 2368"/>
                  <a:gd name="T34" fmla="*/ 394 w 776"/>
                  <a:gd name="T35" fmla="*/ 403 h 2368"/>
                  <a:gd name="T36" fmla="*/ 368 w 776"/>
                  <a:gd name="T37" fmla="*/ 428 h 2368"/>
                  <a:gd name="T38" fmla="*/ 421 w 776"/>
                  <a:gd name="T39" fmla="*/ 464 h 2368"/>
                  <a:gd name="T40" fmla="*/ 394 w 776"/>
                  <a:gd name="T41" fmla="*/ 500 h 2368"/>
                  <a:gd name="T42" fmla="*/ 421 w 776"/>
                  <a:gd name="T43" fmla="*/ 549 h 2368"/>
                  <a:gd name="T44" fmla="*/ 394 w 776"/>
                  <a:gd name="T45" fmla="*/ 561 h 2368"/>
                  <a:gd name="T46" fmla="*/ 421 w 776"/>
                  <a:gd name="T47" fmla="*/ 59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551" name="Freeform 131"/>
              <p:cNvSpPr>
                <a:spLocks/>
              </p:cNvSpPr>
              <p:nvPr/>
            </p:nvSpPr>
            <p:spPr bwMode="hidden">
              <a:xfrm flipH="1">
                <a:off x="3507" y="350"/>
                <a:ext cx="273" cy="598"/>
              </a:xfrm>
              <a:custGeom>
                <a:avLst/>
                <a:gdLst>
                  <a:gd name="T0" fmla="*/ 0 w 776"/>
                  <a:gd name="T1" fmla="*/ 16 h 2368"/>
                  <a:gd name="T2" fmla="*/ 84 w 776"/>
                  <a:gd name="T3" fmla="*/ 4 h 2368"/>
                  <a:gd name="T4" fmla="*/ 34 w 776"/>
                  <a:gd name="T5" fmla="*/ 40 h 2368"/>
                  <a:gd name="T6" fmla="*/ 118 w 776"/>
                  <a:gd name="T7" fmla="*/ 40 h 2368"/>
                  <a:gd name="T8" fmla="*/ 68 w 776"/>
                  <a:gd name="T9" fmla="*/ 77 h 2368"/>
                  <a:gd name="T10" fmla="*/ 135 w 776"/>
                  <a:gd name="T11" fmla="*/ 89 h 2368"/>
                  <a:gd name="T12" fmla="*/ 101 w 776"/>
                  <a:gd name="T13" fmla="*/ 113 h 2368"/>
                  <a:gd name="T14" fmla="*/ 169 w 776"/>
                  <a:gd name="T15" fmla="*/ 125 h 2368"/>
                  <a:gd name="T16" fmla="*/ 135 w 776"/>
                  <a:gd name="T17" fmla="*/ 150 h 2368"/>
                  <a:gd name="T18" fmla="*/ 186 w 776"/>
                  <a:gd name="T19" fmla="*/ 162 h 2368"/>
                  <a:gd name="T20" fmla="*/ 169 w 776"/>
                  <a:gd name="T21" fmla="*/ 186 h 2368"/>
                  <a:gd name="T22" fmla="*/ 203 w 776"/>
                  <a:gd name="T23" fmla="*/ 210 h 2368"/>
                  <a:gd name="T24" fmla="*/ 203 w 776"/>
                  <a:gd name="T25" fmla="*/ 234 h 2368"/>
                  <a:gd name="T26" fmla="*/ 236 w 776"/>
                  <a:gd name="T27" fmla="*/ 271 h 2368"/>
                  <a:gd name="T28" fmla="*/ 220 w 776"/>
                  <a:gd name="T29" fmla="*/ 307 h 2368"/>
                  <a:gd name="T30" fmla="*/ 253 w 776"/>
                  <a:gd name="T31" fmla="*/ 331 h 2368"/>
                  <a:gd name="T32" fmla="*/ 236 w 776"/>
                  <a:gd name="T33" fmla="*/ 368 h 2368"/>
                  <a:gd name="T34" fmla="*/ 253 w 776"/>
                  <a:gd name="T35" fmla="*/ 404 h 2368"/>
                  <a:gd name="T36" fmla="*/ 236 w 776"/>
                  <a:gd name="T37" fmla="*/ 428 h 2368"/>
                  <a:gd name="T38" fmla="*/ 270 w 776"/>
                  <a:gd name="T39" fmla="*/ 465 h 2368"/>
                  <a:gd name="T40" fmla="*/ 253 w 776"/>
                  <a:gd name="T41" fmla="*/ 501 h 2368"/>
                  <a:gd name="T42" fmla="*/ 270 w 776"/>
                  <a:gd name="T43" fmla="*/ 550 h 2368"/>
                  <a:gd name="T44" fmla="*/ 253 w 776"/>
                  <a:gd name="T45" fmla="*/ 562 h 2368"/>
                  <a:gd name="T46" fmla="*/ 270 w 776"/>
                  <a:gd name="T47" fmla="*/ 59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552" name="Freeform 132"/>
              <p:cNvSpPr>
                <a:spLocks/>
              </p:cNvSpPr>
              <p:nvPr/>
            </p:nvSpPr>
            <p:spPr bwMode="hidden">
              <a:xfrm flipH="1">
                <a:off x="3821" y="172"/>
                <a:ext cx="164" cy="597"/>
              </a:xfrm>
              <a:custGeom>
                <a:avLst/>
                <a:gdLst>
                  <a:gd name="T0" fmla="*/ 0 w 776"/>
                  <a:gd name="T1" fmla="*/ 16 h 2368"/>
                  <a:gd name="T2" fmla="*/ 51 w 776"/>
                  <a:gd name="T3" fmla="*/ 4 h 2368"/>
                  <a:gd name="T4" fmla="*/ 20 w 776"/>
                  <a:gd name="T5" fmla="*/ 40 h 2368"/>
                  <a:gd name="T6" fmla="*/ 71 w 776"/>
                  <a:gd name="T7" fmla="*/ 40 h 2368"/>
                  <a:gd name="T8" fmla="*/ 41 w 776"/>
                  <a:gd name="T9" fmla="*/ 77 h 2368"/>
                  <a:gd name="T10" fmla="*/ 81 w 776"/>
                  <a:gd name="T11" fmla="*/ 89 h 2368"/>
                  <a:gd name="T12" fmla="*/ 61 w 776"/>
                  <a:gd name="T13" fmla="*/ 113 h 2368"/>
                  <a:gd name="T14" fmla="*/ 101 w 776"/>
                  <a:gd name="T15" fmla="*/ 125 h 2368"/>
                  <a:gd name="T16" fmla="*/ 81 w 776"/>
                  <a:gd name="T17" fmla="*/ 149 h 2368"/>
                  <a:gd name="T18" fmla="*/ 112 w 776"/>
                  <a:gd name="T19" fmla="*/ 161 h 2368"/>
                  <a:gd name="T20" fmla="*/ 101 w 776"/>
                  <a:gd name="T21" fmla="*/ 186 h 2368"/>
                  <a:gd name="T22" fmla="*/ 122 w 776"/>
                  <a:gd name="T23" fmla="*/ 210 h 2368"/>
                  <a:gd name="T24" fmla="*/ 122 w 776"/>
                  <a:gd name="T25" fmla="*/ 234 h 2368"/>
                  <a:gd name="T26" fmla="*/ 142 w 776"/>
                  <a:gd name="T27" fmla="*/ 270 h 2368"/>
                  <a:gd name="T28" fmla="*/ 132 w 776"/>
                  <a:gd name="T29" fmla="*/ 307 h 2368"/>
                  <a:gd name="T30" fmla="*/ 152 w 776"/>
                  <a:gd name="T31" fmla="*/ 331 h 2368"/>
                  <a:gd name="T32" fmla="*/ 142 w 776"/>
                  <a:gd name="T33" fmla="*/ 367 h 2368"/>
                  <a:gd name="T34" fmla="*/ 152 w 776"/>
                  <a:gd name="T35" fmla="*/ 403 h 2368"/>
                  <a:gd name="T36" fmla="*/ 142 w 776"/>
                  <a:gd name="T37" fmla="*/ 428 h 2368"/>
                  <a:gd name="T38" fmla="*/ 162 w 776"/>
                  <a:gd name="T39" fmla="*/ 464 h 2368"/>
                  <a:gd name="T40" fmla="*/ 152 w 776"/>
                  <a:gd name="T41" fmla="*/ 500 h 2368"/>
                  <a:gd name="T42" fmla="*/ 162 w 776"/>
                  <a:gd name="T43" fmla="*/ 549 h 2368"/>
                  <a:gd name="T44" fmla="*/ 152 w 776"/>
                  <a:gd name="T45" fmla="*/ 561 h 2368"/>
                  <a:gd name="T46" fmla="*/ 162 w 776"/>
                  <a:gd name="T47" fmla="*/ 59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553" name="Freeform 133"/>
              <p:cNvSpPr>
                <a:spLocks/>
              </p:cNvSpPr>
              <p:nvPr/>
            </p:nvSpPr>
            <p:spPr bwMode="hidden">
              <a:xfrm>
                <a:off x="4841" y="894"/>
                <a:ext cx="395" cy="628"/>
              </a:xfrm>
              <a:custGeom>
                <a:avLst/>
                <a:gdLst>
                  <a:gd name="T0" fmla="*/ 0 w 776"/>
                  <a:gd name="T1" fmla="*/ 17 h 2368"/>
                  <a:gd name="T2" fmla="*/ 122 w 776"/>
                  <a:gd name="T3" fmla="*/ 4 h 2368"/>
                  <a:gd name="T4" fmla="*/ 49 w 776"/>
                  <a:gd name="T5" fmla="*/ 42 h 2368"/>
                  <a:gd name="T6" fmla="*/ 171 w 776"/>
                  <a:gd name="T7" fmla="*/ 42 h 2368"/>
                  <a:gd name="T8" fmla="*/ 98 w 776"/>
                  <a:gd name="T9" fmla="*/ 81 h 2368"/>
                  <a:gd name="T10" fmla="*/ 195 w 776"/>
                  <a:gd name="T11" fmla="*/ 93 h 2368"/>
                  <a:gd name="T12" fmla="*/ 147 w 776"/>
                  <a:gd name="T13" fmla="*/ 119 h 2368"/>
                  <a:gd name="T14" fmla="*/ 244 w 776"/>
                  <a:gd name="T15" fmla="*/ 132 h 2368"/>
                  <a:gd name="T16" fmla="*/ 195 w 776"/>
                  <a:gd name="T17" fmla="*/ 157 h 2368"/>
                  <a:gd name="T18" fmla="*/ 269 w 776"/>
                  <a:gd name="T19" fmla="*/ 170 h 2368"/>
                  <a:gd name="T20" fmla="*/ 244 w 776"/>
                  <a:gd name="T21" fmla="*/ 195 h 2368"/>
                  <a:gd name="T22" fmla="*/ 293 w 776"/>
                  <a:gd name="T23" fmla="*/ 221 h 2368"/>
                  <a:gd name="T24" fmla="*/ 293 w 776"/>
                  <a:gd name="T25" fmla="*/ 246 h 2368"/>
                  <a:gd name="T26" fmla="*/ 342 w 776"/>
                  <a:gd name="T27" fmla="*/ 284 h 2368"/>
                  <a:gd name="T28" fmla="*/ 318 w 776"/>
                  <a:gd name="T29" fmla="*/ 322 h 2368"/>
                  <a:gd name="T30" fmla="*/ 366 w 776"/>
                  <a:gd name="T31" fmla="*/ 348 h 2368"/>
                  <a:gd name="T32" fmla="*/ 342 w 776"/>
                  <a:gd name="T33" fmla="*/ 386 h 2368"/>
                  <a:gd name="T34" fmla="*/ 366 w 776"/>
                  <a:gd name="T35" fmla="*/ 424 h 2368"/>
                  <a:gd name="T36" fmla="*/ 342 w 776"/>
                  <a:gd name="T37" fmla="*/ 450 h 2368"/>
                  <a:gd name="T38" fmla="*/ 391 w 776"/>
                  <a:gd name="T39" fmla="*/ 488 h 2368"/>
                  <a:gd name="T40" fmla="*/ 366 w 776"/>
                  <a:gd name="T41" fmla="*/ 526 h 2368"/>
                  <a:gd name="T42" fmla="*/ 391 w 776"/>
                  <a:gd name="T43" fmla="*/ 577 h 2368"/>
                  <a:gd name="T44" fmla="*/ 366 w 776"/>
                  <a:gd name="T45" fmla="*/ 590 h 2368"/>
                  <a:gd name="T46" fmla="*/ 391 w 776"/>
                  <a:gd name="T47" fmla="*/ 62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554" name="Freeform 134"/>
              <p:cNvSpPr>
                <a:spLocks/>
              </p:cNvSpPr>
              <p:nvPr/>
            </p:nvSpPr>
            <p:spPr bwMode="hidden">
              <a:xfrm>
                <a:off x="4636" y="576"/>
                <a:ext cx="595" cy="419"/>
              </a:xfrm>
              <a:custGeom>
                <a:avLst/>
                <a:gdLst>
                  <a:gd name="T0" fmla="*/ 0 w 776"/>
                  <a:gd name="T1" fmla="*/ 11 h 2368"/>
                  <a:gd name="T2" fmla="*/ 184 w 776"/>
                  <a:gd name="T3" fmla="*/ 3 h 2368"/>
                  <a:gd name="T4" fmla="*/ 74 w 776"/>
                  <a:gd name="T5" fmla="*/ 28 h 2368"/>
                  <a:gd name="T6" fmla="*/ 258 w 776"/>
                  <a:gd name="T7" fmla="*/ 28 h 2368"/>
                  <a:gd name="T8" fmla="*/ 147 w 776"/>
                  <a:gd name="T9" fmla="*/ 54 h 2368"/>
                  <a:gd name="T10" fmla="*/ 294 w 776"/>
                  <a:gd name="T11" fmla="*/ 62 h 2368"/>
                  <a:gd name="T12" fmla="*/ 221 w 776"/>
                  <a:gd name="T13" fmla="*/ 79 h 2368"/>
                  <a:gd name="T14" fmla="*/ 368 w 776"/>
                  <a:gd name="T15" fmla="*/ 88 h 2368"/>
                  <a:gd name="T16" fmla="*/ 294 w 776"/>
                  <a:gd name="T17" fmla="*/ 105 h 2368"/>
                  <a:gd name="T18" fmla="*/ 405 w 776"/>
                  <a:gd name="T19" fmla="*/ 113 h 2368"/>
                  <a:gd name="T20" fmla="*/ 368 w 776"/>
                  <a:gd name="T21" fmla="*/ 130 h 2368"/>
                  <a:gd name="T22" fmla="*/ 442 w 776"/>
                  <a:gd name="T23" fmla="*/ 147 h 2368"/>
                  <a:gd name="T24" fmla="*/ 442 w 776"/>
                  <a:gd name="T25" fmla="*/ 164 h 2368"/>
                  <a:gd name="T26" fmla="*/ 515 w 776"/>
                  <a:gd name="T27" fmla="*/ 190 h 2368"/>
                  <a:gd name="T28" fmla="*/ 478 w 776"/>
                  <a:gd name="T29" fmla="*/ 215 h 2368"/>
                  <a:gd name="T30" fmla="*/ 552 w 776"/>
                  <a:gd name="T31" fmla="*/ 232 h 2368"/>
                  <a:gd name="T32" fmla="*/ 515 w 776"/>
                  <a:gd name="T33" fmla="*/ 258 h 2368"/>
                  <a:gd name="T34" fmla="*/ 552 w 776"/>
                  <a:gd name="T35" fmla="*/ 283 h 2368"/>
                  <a:gd name="T36" fmla="*/ 515 w 776"/>
                  <a:gd name="T37" fmla="*/ 300 h 2368"/>
                  <a:gd name="T38" fmla="*/ 589 w 776"/>
                  <a:gd name="T39" fmla="*/ 326 h 2368"/>
                  <a:gd name="T40" fmla="*/ 552 w 776"/>
                  <a:gd name="T41" fmla="*/ 351 h 2368"/>
                  <a:gd name="T42" fmla="*/ 589 w 776"/>
                  <a:gd name="T43" fmla="*/ 385 h 2368"/>
                  <a:gd name="T44" fmla="*/ 552 w 776"/>
                  <a:gd name="T45" fmla="*/ 394 h 2368"/>
                  <a:gd name="T46" fmla="*/ 589 w 776"/>
                  <a:gd name="T47" fmla="*/ 41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555" name="Freeform 135"/>
              <p:cNvSpPr>
                <a:spLocks/>
              </p:cNvSpPr>
              <p:nvPr/>
            </p:nvSpPr>
            <p:spPr bwMode="hidden">
              <a:xfrm>
                <a:off x="4658" y="132"/>
                <a:ext cx="260" cy="562"/>
              </a:xfrm>
              <a:custGeom>
                <a:avLst/>
                <a:gdLst>
                  <a:gd name="T0" fmla="*/ 0 w 776"/>
                  <a:gd name="T1" fmla="*/ 15 h 2368"/>
                  <a:gd name="T2" fmla="*/ 80 w 776"/>
                  <a:gd name="T3" fmla="*/ 4 h 2368"/>
                  <a:gd name="T4" fmla="*/ 32 w 776"/>
                  <a:gd name="T5" fmla="*/ 38 h 2368"/>
                  <a:gd name="T6" fmla="*/ 113 w 776"/>
                  <a:gd name="T7" fmla="*/ 38 h 2368"/>
                  <a:gd name="T8" fmla="*/ 64 w 776"/>
                  <a:gd name="T9" fmla="*/ 72 h 2368"/>
                  <a:gd name="T10" fmla="*/ 129 w 776"/>
                  <a:gd name="T11" fmla="*/ 84 h 2368"/>
                  <a:gd name="T12" fmla="*/ 96 w 776"/>
                  <a:gd name="T13" fmla="*/ 106 h 2368"/>
                  <a:gd name="T14" fmla="*/ 161 w 776"/>
                  <a:gd name="T15" fmla="*/ 118 h 2368"/>
                  <a:gd name="T16" fmla="*/ 129 w 776"/>
                  <a:gd name="T17" fmla="*/ 141 h 2368"/>
                  <a:gd name="T18" fmla="*/ 177 w 776"/>
                  <a:gd name="T19" fmla="*/ 152 h 2368"/>
                  <a:gd name="T20" fmla="*/ 161 w 776"/>
                  <a:gd name="T21" fmla="*/ 175 h 2368"/>
                  <a:gd name="T22" fmla="*/ 193 w 776"/>
                  <a:gd name="T23" fmla="*/ 197 h 2368"/>
                  <a:gd name="T24" fmla="*/ 193 w 776"/>
                  <a:gd name="T25" fmla="*/ 220 h 2368"/>
                  <a:gd name="T26" fmla="*/ 225 w 776"/>
                  <a:gd name="T27" fmla="*/ 254 h 2368"/>
                  <a:gd name="T28" fmla="*/ 209 w 776"/>
                  <a:gd name="T29" fmla="*/ 289 h 2368"/>
                  <a:gd name="T30" fmla="*/ 241 w 776"/>
                  <a:gd name="T31" fmla="*/ 311 h 2368"/>
                  <a:gd name="T32" fmla="*/ 225 w 776"/>
                  <a:gd name="T33" fmla="*/ 346 h 2368"/>
                  <a:gd name="T34" fmla="*/ 241 w 776"/>
                  <a:gd name="T35" fmla="*/ 380 h 2368"/>
                  <a:gd name="T36" fmla="*/ 225 w 776"/>
                  <a:gd name="T37" fmla="*/ 403 h 2368"/>
                  <a:gd name="T38" fmla="*/ 257 w 776"/>
                  <a:gd name="T39" fmla="*/ 437 h 2368"/>
                  <a:gd name="T40" fmla="*/ 241 w 776"/>
                  <a:gd name="T41" fmla="*/ 471 h 2368"/>
                  <a:gd name="T42" fmla="*/ 257 w 776"/>
                  <a:gd name="T43" fmla="*/ 516 h 2368"/>
                  <a:gd name="T44" fmla="*/ 241 w 776"/>
                  <a:gd name="T45" fmla="*/ 528 h 2368"/>
                  <a:gd name="T46" fmla="*/ 257 w 776"/>
                  <a:gd name="T47" fmla="*/ 562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556" name="Freeform 136"/>
              <p:cNvSpPr>
                <a:spLocks/>
              </p:cNvSpPr>
              <p:nvPr/>
            </p:nvSpPr>
            <p:spPr bwMode="hidden">
              <a:xfrm rot="-1346631">
                <a:off x="4401" y="599"/>
                <a:ext cx="174" cy="329"/>
              </a:xfrm>
              <a:custGeom>
                <a:avLst/>
                <a:gdLst>
                  <a:gd name="T0" fmla="*/ 0 w 776"/>
                  <a:gd name="T1" fmla="*/ 9 h 2368"/>
                  <a:gd name="T2" fmla="*/ 54 w 776"/>
                  <a:gd name="T3" fmla="*/ 2 h 2368"/>
                  <a:gd name="T4" fmla="*/ 22 w 776"/>
                  <a:gd name="T5" fmla="*/ 22 h 2368"/>
                  <a:gd name="T6" fmla="*/ 75 w 776"/>
                  <a:gd name="T7" fmla="*/ 22 h 2368"/>
                  <a:gd name="T8" fmla="*/ 43 w 776"/>
                  <a:gd name="T9" fmla="*/ 42 h 2368"/>
                  <a:gd name="T10" fmla="*/ 86 w 776"/>
                  <a:gd name="T11" fmla="*/ 49 h 2368"/>
                  <a:gd name="T12" fmla="*/ 65 w 776"/>
                  <a:gd name="T13" fmla="*/ 62 h 2368"/>
                  <a:gd name="T14" fmla="*/ 108 w 776"/>
                  <a:gd name="T15" fmla="*/ 69 h 2368"/>
                  <a:gd name="T16" fmla="*/ 86 w 776"/>
                  <a:gd name="T17" fmla="*/ 82 h 2368"/>
                  <a:gd name="T18" fmla="*/ 118 w 776"/>
                  <a:gd name="T19" fmla="*/ 89 h 2368"/>
                  <a:gd name="T20" fmla="*/ 108 w 776"/>
                  <a:gd name="T21" fmla="*/ 102 h 2368"/>
                  <a:gd name="T22" fmla="*/ 129 w 776"/>
                  <a:gd name="T23" fmla="*/ 116 h 2368"/>
                  <a:gd name="T24" fmla="*/ 129 w 776"/>
                  <a:gd name="T25" fmla="*/ 129 h 2368"/>
                  <a:gd name="T26" fmla="*/ 151 w 776"/>
                  <a:gd name="T27" fmla="*/ 149 h 2368"/>
                  <a:gd name="T28" fmla="*/ 140 w 776"/>
                  <a:gd name="T29" fmla="*/ 169 h 2368"/>
                  <a:gd name="T30" fmla="*/ 161 w 776"/>
                  <a:gd name="T31" fmla="*/ 182 h 2368"/>
                  <a:gd name="T32" fmla="*/ 151 w 776"/>
                  <a:gd name="T33" fmla="*/ 202 h 2368"/>
                  <a:gd name="T34" fmla="*/ 161 w 776"/>
                  <a:gd name="T35" fmla="*/ 222 h 2368"/>
                  <a:gd name="T36" fmla="*/ 151 w 776"/>
                  <a:gd name="T37" fmla="*/ 236 h 2368"/>
                  <a:gd name="T38" fmla="*/ 172 w 776"/>
                  <a:gd name="T39" fmla="*/ 256 h 2368"/>
                  <a:gd name="T40" fmla="*/ 161 w 776"/>
                  <a:gd name="T41" fmla="*/ 276 h 2368"/>
                  <a:gd name="T42" fmla="*/ 172 w 776"/>
                  <a:gd name="T43" fmla="*/ 302 h 2368"/>
                  <a:gd name="T44" fmla="*/ 161 w 776"/>
                  <a:gd name="T45" fmla="*/ 309 h 2368"/>
                  <a:gd name="T46" fmla="*/ 172 w 776"/>
                  <a:gd name="T47" fmla="*/ 32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557" name="Freeform 137"/>
              <p:cNvSpPr>
                <a:spLocks/>
              </p:cNvSpPr>
              <p:nvPr/>
            </p:nvSpPr>
            <p:spPr bwMode="hidden">
              <a:xfrm rot="1346631" flipH="1">
                <a:off x="3783" y="590"/>
                <a:ext cx="173" cy="329"/>
              </a:xfrm>
              <a:custGeom>
                <a:avLst/>
                <a:gdLst>
                  <a:gd name="T0" fmla="*/ 0 w 776"/>
                  <a:gd name="T1" fmla="*/ 9 h 2368"/>
                  <a:gd name="T2" fmla="*/ 54 w 776"/>
                  <a:gd name="T3" fmla="*/ 2 h 2368"/>
                  <a:gd name="T4" fmla="*/ 21 w 776"/>
                  <a:gd name="T5" fmla="*/ 22 h 2368"/>
                  <a:gd name="T6" fmla="*/ 75 w 776"/>
                  <a:gd name="T7" fmla="*/ 22 h 2368"/>
                  <a:gd name="T8" fmla="*/ 43 w 776"/>
                  <a:gd name="T9" fmla="*/ 42 h 2368"/>
                  <a:gd name="T10" fmla="*/ 86 w 776"/>
                  <a:gd name="T11" fmla="*/ 49 h 2368"/>
                  <a:gd name="T12" fmla="*/ 64 w 776"/>
                  <a:gd name="T13" fmla="*/ 62 h 2368"/>
                  <a:gd name="T14" fmla="*/ 107 w 776"/>
                  <a:gd name="T15" fmla="*/ 69 h 2368"/>
                  <a:gd name="T16" fmla="*/ 86 w 776"/>
                  <a:gd name="T17" fmla="*/ 82 h 2368"/>
                  <a:gd name="T18" fmla="*/ 118 w 776"/>
                  <a:gd name="T19" fmla="*/ 89 h 2368"/>
                  <a:gd name="T20" fmla="*/ 107 w 776"/>
                  <a:gd name="T21" fmla="*/ 102 h 2368"/>
                  <a:gd name="T22" fmla="*/ 128 w 776"/>
                  <a:gd name="T23" fmla="*/ 116 h 2368"/>
                  <a:gd name="T24" fmla="*/ 128 w 776"/>
                  <a:gd name="T25" fmla="*/ 129 h 2368"/>
                  <a:gd name="T26" fmla="*/ 150 w 776"/>
                  <a:gd name="T27" fmla="*/ 149 h 2368"/>
                  <a:gd name="T28" fmla="*/ 139 w 776"/>
                  <a:gd name="T29" fmla="*/ 169 h 2368"/>
                  <a:gd name="T30" fmla="*/ 161 w 776"/>
                  <a:gd name="T31" fmla="*/ 182 h 2368"/>
                  <a:gd name="T32" fmla="*/ 150 w 776"/>
                  <a:gd name="T33" fmla="*/ 202 h 2368"/>
                  <a:gd name="T34" fmla="*/ 161 w 776"/>
                  <a:gd name="T35" fmla="*/ 222 h 2368"/>
                  <a:gd name="T36" fmla="*/ 150 w 776"/>
                  <a:gd name="T37" fmla="*/ 236 h 2368"/>
                  <a:gd name="T38" fmla="*/ 171 w 776"/>
                  <a:gd name="T39" fmla="*/ 256 h 2368"/>
                  <a:gd name="T40" fmla="*/ 161 w 776"/>
                  <a:gd name="T41" fmla="*/ 276 h 2368"/>
                  <a:gd name="T42" fmla="*/ 171 w 776"/>
                  <a:gd name="T43" fmla="*/ 302 h 2368"/>
                  <a:gd name="T44" fmla="*/ 161 w 776"/>
                  <a:gd name="T45" fmla="*/ 309 h 2368"/>
                  <a:gd name="T46" fmla="*/ 171 w 776"/>
                  <a:gd name="T47" fmla="*/ 32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grpSp>
        <p:nvGrpSpPr>
          <p:cNvPr id="54410" name="Group 138"/>
          <p:cNvGrpSpPr>
            <a:grpSpLocks/>
          </p:cNvGrpSpPr>
          <p:nvPr/>
        </p:nvGrpSpPr>
        <p:grpSpPr bwMode="auto">
          <a:xfrm>
            <a:off x="1752600" y="228600"/>
            <a:ext cx="1447800" cy="1371600"/>
            <a:chOff x="3115" y="0"/>
            <a:chExt cx="2170" cy="2486"/>
          </a:xfrm>
        </p:grpSpPr>
        <p:grpSp>
          <p:nvGrpSpPr>
            <p:cNvPr id="5396" name="Group 139"/>
            <p:cNvGrpSpPr>
              <a:grpSpLocks/>
            </p:cNvGrpSpPr>
            <p:nvPr/>
          </p:nvGrpSpPr>
          <p:grpSpPr bwMode="auto">
            <a:xfrm>
              <a:off x="4080" y="1910"/>
              <a:ext cx="768" cy="576"/>
              <a:chOff x="0" y="0"/>
              <a:chExt cx="768" cy="576"/>
            </a:xfrm>
          </p:grpSpPr>
          <p:sp>
            <p:nvSpPr>
              <p:cNvPr id="5528" name="Oval 140"/>
              <p:cNvSpPr>
                <a:spLocks noChangeArrowheads="1"/>
              </p:cNvSpPr>
              <p:nvPr/>
            </p:nvSpPr>
            <p:spPr bwMode="hidden">
              <a:xfrm>
                <a:off x="0" y="0"/>
                <a:ext cx="768" cy="576"/>
              </a:xfrm>
              <a:prstGeom prst="ellipse">
                <a:avLst/>
              </a:prstGeom>
              <a:gradFill rotWithShape="1">
                <a:gsLst>
                  <a:gs pos="0">
                    <a:srgbClr val="760076"/>
                  </a:gs>
                  <a:gs pos="100000">
                    <a:srgbClr val="FF00FF"/>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sp>
            <p:nvSpPr>
              <p:cNvPr id="5529" name="Oval 141"/>
              <p:cNvSpPr>
                <a:spLocks noChangeArrowheads="1"/>
              </p:cNvSpPr>
              <p:nvPr/>
            </p:nvSpPr>
            <p:spPr bwMode="hidden">
              <a:xfrm>
                <a:off x="276" y="252"/>
                <a:ext cx="185" cy="108"/>
              </a:xfrm>
              <a:prstGeom prst="ellipse">
                <a:avLst/>
              </a:prstGeom>
              <a:gradFill rotWithShape="0">
                <a:gsLst>
                  <a:gs pos="0">
                    <a:srgbClr val="BBE0E3"/>
                  </a:gs>
                  <a:gs pos="100000">
                    <a:srgbClr val="808080"/>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grpSp>
        <p:grpSp>
          <p:nvGrpSpPr>
            <p:cNvPr id="5397" name="Group 142"/>
            <p:cNvGrpSpPr>
              <a:grpSpLocks/>
            </p:cNvGrpSpPr>
            <p:nvPr/>
          </p:nvGrpSpPr>
          <p:grpSpPr bwMode="auto">
            <a:xfrm>
              <a:off x="4257" y="1103"/>
              <a:ext cx="768" cy="576"/>
              <a:chOff x="0" y="0"/>
              <a:chExt cx="768" cy="576"/>
            </a:xfrm>
          </p:grpSpPr>
          <p:sp>
            <p:nvSpPr>
              <p:cNvPr id="5526" name="Oval 143"/>
              <p:cNvSpPr>
                <a:spLocks noChangeArrowheads="1"/>
              </p:cNvSpPr>
              <p:nvPr/>
            </p:nvSpPr>
            <p:spPr bwMode="hidden">
              <a:xfrm>
                <a:off x="0" y="0"/>
                <a:ext cx="768" cy="576"/>
              </a:xfrm>
              <a:prstGeom prst="ellipse">
                <a:avLst/>
              </a:prstGeom>
              <a:gradFill rotWithShape="0">
                <a:gsLst>
                  <a:gs pos="0">
                    <a:srgbClr val="FFFFFF"/>
                  </a:gs>
                  <a:gs pos="100000">
                    <a:srgbClr val="00FF00"/>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sp>
            <p:nvSpPr>
              <p:cNvPr id="5527" name="Oval 144"/>
              <p:cNvSpPr>
                <a:spLocks noChangeArrowheads="1"/>
              </p:cNvSpPr>
              <p:nvPr/>
            </p:nvSpPr>
            <p:spPr bwMode="hidden">
              <a:xfrm>
                <a:off x="276" y="252"/>
                <a:ext cx="185" cy="108"/>
              </a:xfrm>
              <a:prstGeom prst="ellipse">
                <a:avLst/>
              </a:prstGeom>
              <a:gradFill rotWithShape="0">
                <a:gsLst>
                  <a:gs pos="0">
                    <a:srgbClr val="BBE0E3"/>
                  </a:gs>
                  <a:gs pos="100000">
                    <a:srgbClr val="808080"/>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grpSp>
        <p:grpSp>
          <p:nvGrpSpPr>
            <p:cNvPr id="5398" name="Group 145"/>
            <p:cNvGrpSpPr>
              <a:grpSpLocks/>
            </p:cNvGrpSpPr>
            <p:nvPr/>
          </p:nvGrpSpPr>
          <p:grpSpPr bwMode="auto">
            <a:xfrm>
              <a:off x="3134" y="0"/>
              <a:ext cx="768" cy="576"/>
              <a:chOff x="0" y="0"/>
              <a:chExt cx="768" cy="576"/>
            </a:xfrm>
          </p:grpSpPr>
          <p:sp>
            <p:nvSpPr>
              <p:cNvPr id="5524" name="Oval 146"/>
              <p:cNvSpPr>
                <a:spLocks noChangeArrowheads="1"/>
              </p:cNvSpPr>
              <p:nvPr/>
            </p:nvSpPr>
            <p:spPr bwMode="hidden">
              <a:xfrm>
                <a:off x="0" y="0"/>
                <a:ext cx="768" cy="576"/>
              </a:xfrm>
              <a:prstGeom prst="ellipse">
                <a:avLst/>
              </a:prstGeom>
              <a:gradFill rotWithShape="0">
                <a:gsLst>
                  <a:gs pos="0">
                    <a:srgbClr val="FFFFFF"/>
                  </a:gs>
                  <a:gs pos="100000">
                    <a:srgbClr val="0000FF"/>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sp>
            <p:nvSpPr>
              <p:cNvPr id="5525" name="Oval 147"/>
              <p:cNvSpPr>
                <a:spLocks noChangeArrowheads="1"/>
              </p:cNvSpPr>
              <p:nvPr/>
            </p:nvSpPr>
            <p:spPr bwMode="hidden">
              <a:xfrm>
                <a:off x="276" y="252"/>
                <a:ext cx="185" cy="108"/>
              </a:xfrm>
              <a:prstGeom prst="ellipse">
                <a:avLst/>
              </a:prstGeom>
              <a:gradFill rotWithShape="0">
                <a:gsLst>
                  <a:gs pos="0">
                    <a:srgbClr val="BBE0E3"/>
                  </a:gs>
                  <a:gs pos="100000">
                    <a:srgbClr val="808080"/>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grpSp>
        <p:grpSp>
          <p:nvGrpSpPr>
            <p:cNvPr id="5399" name="Group 148"/>
            <p:cNvGrpSpPr>
              <a:grpSpLocks/>
            </p:cNvGrpSpPr>
            <p:nvPr/>
          </p:nvGrpSpPr>
          <p:grpSpPr bwMode="auto">
            <a:xfrm>
              <a:off x="3115" y="0"/>
              <a:ext cx="2170" cy="1702"/>
              <a:chOff x="3115" y="0"/>
              <a:chExt cx="2170" cy="1702"/>
            </a:xfrm>
          </p:grpSpPr>
          <p:grpSp>
            <p:nvGrpSpPr>
              <p:cNvPr id="5400" name="Group 149"/>
              <p:cNvGrpSpPr>
                <a:grpSpLocks/>
              </p:cNvGrpSpPr>
              <p:nvPr/>
            </p:nvGrpSpPr>
            <p:grpSpPr bwMode="auto">
              <a:xfrm>
                <a:off x="3640" y="308"/>
                <a:ext cx="1145" cy="844"/>
                <a:chOff x="1265" y="814"/>
                <a:chExt cx="2919" cy="2151"/>
              </a:xfrm>
            </p:grpSpPr>
            <p:sp>
              <p:nvSpPr>
                <p:cNvPr id="5522" name="Oval 150"/>
                <p:cNvSpPr>
                  <a:spLocks noChangeArrowheads="1"/>
                </p:cNvSpPr>
                <p:nvPr/>
              </p:nvSpPr>
              <p:spPr bwMode="hidden">
                <a:xfrm>
                  <a:off x="1265" y="814"/>
                  <a:ext cx="2919" cy="2151"/>
                </a:xfrm>
                <a:prstGeom prst="ellipse">
                  <a:avLst/>
                </a:prstGeom>
                <a:gradFill rotWithShape="0">
                  <a:gsLst>
                    <a:gs pos="0">
                      <a:srgbClr val="808080"/>
                    </a:gs>
                    <a:gs pos="100000">
                      <a:srgbClr val="FFFFFF"/>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sp>
              <p:nvSpPr>
                <p:cNvPr id="5523" name="Oval 151"/>
                <p:cNvSpPr>
                  <a:spLocks noChangeArrowheads="1"/>
                </p:cNvSpPr>
                <p:nvPr/>
              </p:nvSpPr>
              <p:spPr bwMode="hidden">
                <a:xfrm>
                  <a:off x="2380" y="1601"/>
                  <a:ext cx="579" cy="406"/>
                </a:xfrm>
                <a:prstGeom prst="ellipse">
                  <a:avLst/>
                </a:prstGeom>
                <a:gradFill rotWithShape="0">
                  <a:gsLst>
                    <a:gs pos="0">
                      <a:srgbClr val="333399"/>
                    </a:gs>
                    <a:gs pos="100000">
                      <a:srgbClr val="808080"/>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grpSp>
          <p:grpSp>
            <p:nvGrpSpPr>
              <p:cNvPr id="5401" name="Group 152"/>
              <p:cNvGrpSpPr>
                <a:grpSpLocks/>
              </p:cNvGrpSpPr>
              <p:nvPr/>
            </p:nvGrpSpPr>
            <p:grpSpPr bwMode="auto">
              <a:xfrm>
                <a:off x="3115" y="0"/>
                <a:ext cx="2145" cy="1702"/>
                <a:chOff x="3115" y="0"/>
                <a:chExt cx="2145" cy="1702"/>
              </a:xfrm>
            </p:grpSpPr>
            <p:grpSp>
              <p:nvGrpSpPr>
                <p:cNvPr id="5424" name="Group 153"/>
                <p:cNvGrpSpPr>
                  <a:grpSpLocks/>
                </p:cNvGrpSpPr>
                <p:nvPr/>
              </p:nvGrpSpPr>
              <p:grpSpPr bwMode="auto">
                <a:xfrm>
                  <a:off x="4505" y="589"/>
                  <a:ext cx="493" cy="912"/>
                  <a:chOff x="3471" y="1530"/>
                  <a:chExt cx="1258" cy="2327"/>
                </a:xfrm>
              </p:grpSpPr>
              <p:sp>
                <p:nvSpPr>
                  <p:cNvPr id="5520" name="Freeform 154"/>
                  <p:cNvSpPr>
                    <a:spLocks/>
                  </p:cNvSpPr>
                  <p:nvPr/>
                </p:nvSpPr>
                <p:spPr bwMode="hidden">
                  <a:xfrm rot="2711884">
                    <a:off x="2765" y="2236"/>
                    <a:ext cx="1724" cy="312"/>
                  </a:xfrm>
                  <a:custGeom>
                    <a:avLst/>
                    <a:gdLst>
                      <a:gd name="T0" fmla="*/ 0 w 2736"/>
                      <a:gd name="T1" fmla="*/ 312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521" name="Freeform 155"/>
                  <p:cNvSpPr>
                    <a:spLocks/>
                  </p:cNvSpPr>
                  <p:nvPr/>
                </p:nvSpPr>
                <p:spPr bwMode="hidden">
                  <a:xfrm rot="2711884">
                    <a:off x="4021" y="3150"/>
                    <a:ext cx="925" cy="490"/>
                  </a:xfrm>
                  <a:custGeom>
                    <a:avLst/>
                    <a:gdLst>
                      <a:gd name="T0" fmla="*/ 3 w 1769"/>
                      <a:gd name="T1" fmla="*/ 5 h 791"/>
                      <a:gd name="T2" fmla="*/ 254 w 1769"/>
                      <a:gd name="T3" fmla="*/ 35 h 791"/>
                      <a:gd name="T4" fmla="*/ 605 w 1769"/>
                      <a:gd name="T5" fmla="*/ 124 h 791"/>
                      <a:gd name="T6" fmla="*/ 842 w 1769"/>
                      <a:gd name="T7" fmla="*/ 268 h 791"/>
                      <a:gd name="T8" fmla="*/ 918 w 1769"/>
                      <a:gd name="T9" fmla="*/ 377 h 791"/>
                      <a:gd name="T10" fmla="*/ 883 w 1769"/>
                      <a:gd name="T11" fmla="*/ 488 h 791"/>
                      <a:gd name="T12" fmla="*/ 831 w 1769"/>
                      <a:gd name="T13" fmla="*/ 392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425" name="Group 156"/>
                <p:cNvGrpSpPr>
                  <a:grpSpLocks/>
                </p:cNvGrpSpPr>
                <p:nvPr/>
              </p:nvGrpSpPr>
              <p:grpSpPr bwMode="auto">
                <a:xfrm>
                  <a:off x="4267" y="781"/>
                  <a:ext cx="966" cy="522"/>
                  <a:chOff x="2864" y="2019"/>
                  <a:chExt cx="2463" cy="1332"/>
                </a:xfrm>
              </p:grpSpPr>
              <p:sp>
                <p:nvSpPr>
                  <p:cNvPr id="5518" name="Freeform 157"/>
                  <p:cNvSpPr>
                    <a:spLocks/>
                  </p:cNvSpPr>
                  <p:nvPr/>
                </p:nvSpPr>
                <p:spPr bwMode="hidden">
                  <a:xfrm rot="2104081">
                    <a:off x="2864" y="2019"/>
                    <a:ext cx="1814" cy="347"/>
                  </a:xfrm>
                  <a:custGeom>
                    <a:avLst/>
                    <a:gdLst>
                      <a:gd name="T0" fmla="*/ 0 w 2736"/>
                      <a:gd name="T1" fmla="*/ 347 h 504"/>
                      <a:gd name="T2" fmla="*/ 573 w 2736"/>
                      <a:gd name="T3" fmla="*/ 116 h 504"/>
                      <a:gd name="T4" fmla="*/ 1178 w 2736"/>
                      <a:gd name="T5" fmla="*/ 17 h 504"/>
                      <a:gd name="T6" fmla="*/ 1814 w 2736"/>
                      <a:gd name="T7" fmla="*/ 17 h 504"/>
                      <a:gd name="T8" fmla="*/ 1803 w 2736"/>
                      <a:gd name="T9" fmla="*/ 71 h 504"/>
                      <a:gd name="T10" fmla="*/ 1170 w 2736"/>
                      <a:gd name="T11" fmla="*/ 71 h 504"/>
                      <a:gd name="T12" fmla="*/ 434 w 2736"/>
                      <a:gd name="T13" fmla="*/ 201 h 504"/>
                      <a:gd name="T14" fmla="*/ 0 w 2736"/>
                      <a:gd name="T15" fmla="*/ 3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519" name="Freeform 158"/>
                  <p:cNvSpPr>
                    <a:spLocks/>
                  </p:cNvSpPr>
                  <p:nvPr/>
                </p:nvSpPr>
                <p:spPr bwMode="hidden">
                  <a:xfrm rot="2104081">
                    <a:off x="4353" y="2806"/>
                    <a:ext cx="974" cy="545"/>
                  </a:xfrm>
                  <a:custGeom>
                    <a:avLst/>
                    <a:gdLst>
                      <a:gd name="T0" fmla="*/ 3 w 1769"/>
                      <a:gd name="T1" fmla="*/ 6 h 791"/>
                      <a:gd name="T2" fmla="*/ 267 w 1769"/>
                      <a:gd name="T3" fmla="*/ 39 h 791"/>
                      <a:gd name="T4" fmla="*/ 637 w 1769"/>
                      <a:gd name="T5" fmla="*/ 138 h 791"/>
                      <a:gd name="T6" fmla="*/ 887 w 1769"/>
                      <a:gd name="T7" fmla="*/ 298 h 791"/>
                      <a:gd name="T8" fmla="*/ 967 w 1769"/>
                      <a:gd name="T9" fmla="*/ 420 h 791"/>
                      <a:gd name="T10" fmla="*/ 930 w 1769"/>
                      <a:gd name="T11" fmla="*/ 542 h 791"/>
                      <a:gd name="T12" fmla="*/ 875 w 1769"/>
                      <a:gd name="T13" fmla="*/ 435 h 791"/>
                      <a:gd name="T14" fmla="*/ 765 w 1769"/>
                      <a:gd name="T15" fmla="*/ 313 h 791"/>
                      <a:gd name="T16" fmla="*/ 611 w 1769"/>
                      <a:gd name="T17" fmla="*/ 204 h 791"/>
                      <a:gd name="T18" fmla="*/ 320 w 1769"/>
                      <a:gd name="T19" fmla="*/ 105 h 791"/>
                      <a:gd name="T20" fmla="*/ 0 w 1769"/>
                      <a:gd name="T21" fmla="*/ 52 h 791"/>
                      <a:gd name="T22" fmla="*/ 3 w 1769"/>
                      <a:gd name="T23" fmla="*/ 6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426" name="Group 159"/>
                <p:cNvGrpSpPr>
                  <a:grpSpLocks/>
                </p:cNvGrpSpPr>
                <p:nvPr/>
              </p:nvGrpSpPr>
              <p:grpSpPr bwMode="auto">
                <a:xfrm>
                  <a:off x="4280" y="707"/>
                  <a:ext cx="971" cy="417"/>
                  <a:chOff x="2897" y="1832"/>
                  <a:chExt cx="2477" cy="1064"/>
                </a:xfrm>
              </p:grpSpPr>
              <p:sp>
                <p:nvSpPr>
                  <p:cNvPr id="5516" name="Freeform 160"/>
                  <p:cNvSpPr>
                    <a:spLocks/>
                  </p:cNvSpPr>
                  <p:nvPr/>
                </p:nvSpPr>
                <p:spPr bwMode="hidden">
                  <a:xfrm rot="1582915">
                    <a:off x="2897" y="1832"/>
                    <a:ext cx="1736" cy="304"/>
                  </a:xfrm>
                  <a:custGeom>
                    <a:avLst/>
                    <a:gdLst>
                      <a:gd name="T0" fmla="*/ 0 w 2736"/>
                      <a:gd name="T1" fmla="*/ 304 h 504"/>
                      <a:gd name="T2" fmla="*/ 548 w 2736"/>
                      <a:gd name="T3" fmla="*/ 101 h 504"/>
                      <a:gd name="T4" fmla="*/ 1127 w 2736"/>
                      <a:gd name="T5" fmla="*/ 14 h 504"/>
                      <a:gd name="T6" fmla="*/ 1736 w 2736"/>
                      <a:gd name="T7" fmla="*/ 14 h 504"/>
                      <a:gd name="T8" fmla="*/ 1726 w 2736"/>
                      <a:gd name="T9" fmla="*/ 62 h 504"/>
                      <a:gd name="T10" fmla="*/ 1119 w 2736"/>
                      <a:gd name="T11" fmla="*/ 62 h 504"/>
                      <a:gd name="T12" fmla="*/ 415 w 2736"/>
                      <a:gd name="T13" fmla="*/ 176 h 504"/>
                      <a:gd name="T14" fmla="*/ 0 w 2736"/>
                      <a:gd name="T15" fmla="*/ 3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517" name="Freeform 161"/>
                  <p:cNvSpPr>
                    <a:spLocks/>
                  </p:cNvSpPr>
                  <p:nvPr/>
                </p:nvSpPr>
                <p:spPr bwMode="hidden">
                  <a:xfrm rot="1582915">
                    <a:off x="4442" y="2420"/>
                    <a:ext cx="932" cy="476"/>
                  </a:xfrm>
                  <a:custGeom>
                    <a:avLst/>
                    <a:gdLst>
                      <a:gd name="T0" fmla="*/ 3 w 1769"/>
                      <a:gd name="T1" fmla="*/ 5 h 791"/>
                      <a:gd name="T2" fmla="*/ 256 w 1769"/>
                      <a:gd name="T3" fmla="*/ 34 h 791"/>
                      <a:gd name="T4" fmla="*/ 610 w 1769"/>
                      <a:gd name="T5" fmla="*/ 120 h 791"/>
                      <a:gd name="T6" fmla="*/ 849 w 1769"/>
                      <a:gd name="T7" fmla="*/ 260 h 791"/>
                      <a:gd name="T8" fmla="*/ 925 w 1769"/>
                      <a:gd name="T9" fmla="*/ 366 h 791"/>
                      <a:gd name="T10" fmla="*/ 890 w 1769"/>
                      <a:gd name="T11" fmla="*/ 474 h 791"/>
                      <a:gd name="T12" fmla="*/ 837 w 1769"/>
                      <a:gd name="T13" fmla="*/ 380 h 791"/>
                      <a:gd name="T14" fmla="*/ 732 w 1769"/>
                      <a:gd name="T15" fmla="*/ 273 h 791"/>
                      <a:gd name="T16" fmla="*/ 584 w 1769"/>
                      <a:gd name="T17" fmla="*/ 178 h 791"/>
                      <a:gd name="T18" fmla="*/ 306 w 1769"/>
                      <a:gd name="T19" fmla="*/ 91 h 791"/>
                      <a:gd name="T20" fmla="*/ 0 w 1769"/>
                      <a:gd name="T21" fmla="*/ 46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427" name="Group 162"/>
                <p:cNvGrpSpPr>
                  <a:grpSpLocks/>
                </p:cNvGrpSpPr>
                <p:nvPr/>
              </p:nvGrpSpPr>
              <p:grpSpPr bwMode="auto">
                <a:xfrm>
                  <a:off x="4291" y="630"/>
                  <a:ext cx="969" cy="364"/>
                  <a:chOff x="2924" y="1636"/>
                  <a:chExt cx="2472" cy="927"/>
                </a:xfrm>
              </p:grpSpPr>
              <p:sp>
                <p:nvSpPr>
                  <p:cNvPr id="5514" name="Freeform 163"/>
                  <p:cNvSpPr>
                    <a:spLocks/>
                  </p:cNvSpPr>
                  <p:nvPr/>
                </p:nvSpPr>
                <p:spPr bwMode="hidden">
                  <a:xfrm rot="1080363">
                    <a:off x="2924" y="1636"/>
                    <a:ext cx="1677" cy="335"/>
                  </a:xfrm>
                  <a:custGeom>
                    <a:avLst/>
                    <a:gdLst>
                      <a:gd name="T0" fmla="*/ 0 w 2736"/>
                      <a:gd name="T1" fmla="*/ 335 h 504"/>
                      <a:gd name="T2" fmla="*/ 530 w 2736"/>
                      <a:gd name="T3" fmla="*/ 112 h 504"/>
                      <a:gd name="T4" fmla="*/ 1089 w 2736"/>
                      <a:gd name="T5" fmla="*/ 16 h 504"/>
                      <a:gd name="T6" fmla="*/ 1677 w 2736"/>
                      <a:gd name="T7" fmla="*/ 16 h 504"/>
                      <a:gd name="T8" fmla="*/ 1667 w 2736"/>
                      <a:gd name="T9" fmla="*/ 68 h 504"/>
                      <a:gd name="T10" fmla="*/ 1081 w 2736"/>
                      <a:gd name="T11" fmla="*/ 68 h 504"/>
                      <a:gd name="T12" fmla="*/ 401 w 2736"/>
                      <a:gd name="T13" fmla="*/ 194 h 504"/>
                      <a:gd name="T14" fmla="*/ 0 w 2736"/>
                      <a:gd name="T15" fmla="*/ 33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515" name="Freeform 164"/>
                  <p:cNvSpPr>
                    <a:spLocks/>
                  </p:cNvSpPr>
                  <p:nvPr/>
                </p:nvSpPr>
                <p:spPr bwMode="hidden">
                  <a:xfrm rot="1080363">
                    <a:off x="4495" y="2037"/>
                    <a:ext cx="901" cy="526"/>
                  </a:xfrm>
                  <a:custGeom>
                    <a:avLst/>
                    <a:gdLst>
                      <a:gd name="T0" fmla="*/ 3 w 1769"/>
                      <a:gd name="T1" fmla="*/ 5 h 791"/>
                      <a:gd name="T2" fmla="*/ 247 w 1769"/>
                      <a:gd name="T3" fmla="*/ 37 h 791"/>
                      <a:gd name="T4" fmla="*/ 589 w 1769"/>
                      <a:gd name="T5" fmla="*/ 133 h 791"/>
                      <a:gd name="T6" fmla="*/ 821 w 1769"/>
                      <a:gd name="T7" fmla="*/ 287 h 791"/>
                      <a:gd name="T8" fmla="*/ 894 w 1769"/>
                      <a:gd name="T9" fmla="*/ 405 h 791"/>
                      <a:gd name="T10" fmla="*/ 860 w 1769"/>
                      <a:gd name="T11" fmla="*/ 523 h 791"/>
                      <a:gd name="T12" fmla="*/ 809 w 1769"/>
                      <a:gd name="T13" fmla="*/ 420 h 791"/>
                      <a:gd name="T14" fmla="*/ 707 w 1769"/>
                      <a:gd name="T15" fmla="*/ 302 h 791"/>
                      <a:gd name="T16" fmla="*/ 565 w 1769"/>
                      <a:gd name="T17" fmla="*/ 197 h 791"/>
                      <a:gd name="T18" fmla="*/ 296 w 1769"/>
                      <a:gd name="T19" fmla="*/ 101 h 791"/>
                      <a:gd name="T20" fmla="*/ 0 w 1769"/>
                      <a:gd name="T21" fmla="*/ 51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428" name="Group 165"/>
                <p:cNvGrpSpPr>
                  <a:grpSpLocks/>
                </p:cNvGrpSpPr>
                <p:nvPr/>
              </p:nvGrpSpPr>
              <p:grpSpPr bwMode="auto">
                <a:xfrm>
                  <a:off x="4304" y="543"/>
                  <a:ext cx="918" cy="258"/>
                  <a:chOff x="2958" y="1414"/>
                  <a:chExt cx="2342" cy="657"/>
                </a:xfrm>
              </p:grpSpPr>
              <p:sp>
                <p:nvSpPr>
                  <p:cNvPr id="5512" name="Freeform 166"/>
                  <p:cNvSpPr>
                    <a:spLocks/>
                  </p:cNvSpPr>
                  <p:nvPr/>
                </p:nvSpPr>
                <p:spPr bwMode="hidden">
                  <a:xfrm rot="463793">
                    <a:off x="2958" y="1414"/>
                    <a:ext cx="1545" cy="312"/>
                  </a:xfrm>
                  <a:custGeom>
                    <a:avLst/>
                    <a:gdLst>
                      <a:gd name="T0" fmla="*/ 0 w 2736"/>
                      <a:gd name="T1" fmla="*/ 312 h 504"/>
                      <a:gd name="T2" fmla="*/ 488 w 2736"/>
                      <a:gd name="T3" fmla="*/ 104 h 504"/>
                      <a:gd name="T4" fmla="*/ 1003 w 2736"/>
                      <a:gd name="T5" fmla="*/ 15 h 504"/>
                      <a:gd name="T6" fmla="*/ 1545 w 2736"/>
                      <a:gd name="T7" fmla="*/ 15 h 504"/>
                      <a:gd name="T8" fmla="*/ 1536 w 2736"/>
                      <a:gd name="T9" fmla="*/ 64 h 504"/>
                      <a:gd name="T10" fmla="*/ 996 w 2736"/>
                      <a:gd name="T11" fmla="*/ 64 h 504"/>
                      <a:gd name="T12" fmla="*/ 369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513" name="Freeform 167"/>
                  <p:cNvSpPr>
                    <a:spLocks/>
                  </p:cNvSpPr>
                  <p:nvPr/>
                </p:nvSpPr>
                <p:spPr bwMode="hidden">
                  <a:xfrm rot="463793">
                    <a:off x="4470" y="1582"/>
                    <a:ext cx="830" cy="489"/>
                  </a:xfrm>
                  <a:custGeom>
                    <a:avLst/>
                    <a:gdLst>
                      <a:gd name="T0" fmla="*/ 2 w 1769"/>
                      <a:gd name="T1" fmla="*/ 5 h 791"/>
                      <a:gd name="T2" fmla="*/ 228 w 1769"/>
                      <a:gd name="T3" fmla="*/ 35 h 791"/>
                      <a:gd name="T4" fmla="*/ 543 w 1769"/>
                      <a:gd name="T5" fmla="*/ 124 h 791"/>
                      <a:gd name="T6" fmla="*/ 756 w 1769"/>
                      <a:gd name="T7" fmla="*/ 267 h 791"/>
                      <a:gd name="T8" fmla="*/ 824 w 1769"/>
                      <a:gd name="T9" fmla="*/ 376 h 791"/>
                      <a:gd name="T10" fmla="*/ 792 w 1769"/>
                      <a:gd name="T11" fmla="*/ 487 h 791"/>
                      <a:gd name="T12" fmla="*/ 746 w 1769"/>
                      <a:gd name="T13" fmla="*/ 391 h 791"/>
                      <a:gd name="T14" fmla="*/ 652 w 1769"/>
                      <a:gd name="T15" fmla="*/ 281 h 791"/>
                      <a:gd name="T16" fmla="*/ 520 w 1769"/>
                      <a:gd name="T17" fmla="*/ 183 h 791"/>
                      <a:gd name="T18" fmla="*/ 273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429" name="Group 168"/>
                <p:cNvGrpSpPr>
                  <a:grpSpLocks/>
                </p:cNvGrpSpPr>
                <p:nvPr/>
              </p:nvGrpSpPr>
              <p:grpSpPr bwMode="auto">
                <a:xfrm>
                  <a:off x="4314" y="487"/>
                  <a:ext cx="843" cy="134"/>
                  <a:chOff x="2983" y="1269"/>
                  <a:chExt cx="2150" cy="343"/>
                </a:xfrm>
              </p:grpSpPr>
              <p:sp>
                <p:nvSpPr>
                  <p:cNvPr id="5510" name="Freeform 169"/>
                  <p:cNvSpPr>
                    <a:spLocks/>
                  </p:cNvSpPr>
                  <p:nvPr/>
                </p:nvSpPr>
                <p:spPr bwMode="hidden">
                  <a:xfrm rot="-84182">
                    <a:off x="2983" y="1289"/>
                    <a:ext cx="1404" cy="219"/>
                  </a:xfrm>
                  <a:custGeom>
                    <a:avLst/>
                    <a:gdLst>
                      <a:gd name="T0" fmla="*/ 0 w 2736"/>
                      <a:gd name="T1" fmla="*/ 219 h 504"/>
                      <a:gd name="T2" fmla="*/ 443 w 2736"/>
                      <a:gd name="T3" fmla="*/ 73 h 504"/>
                      <a:gd name="T4" fmla="*/ 911 w 2736"/>
                      <a:gd name="T5" fmla="*/ 10 h 504"/>
                      <a:gd name="T6" fmla="*/ 1404 w 2736"/>
                      <a:gd name="T7" fmla="*/ 10 h 504"/>
                      <a:gd name="T8" fmla="*/ 1396 w 2736"/>
                      <a:gd name="T9" fmla="*/ 45 h 504"/>
                      <a:gd name="T10" fmla="*/ 905 w 2736"/>
                      <a:gd name="T11" fmla="*/ 45 h 504"/>
                      <a:gd name="T12" fmla="*/ 336 w 2736"/>
                      <a:gd name="T13" fmla="*/ 127 h 504"/>
                      <a:gd name="T14" fmla="*/ 0 w 2736"/>
                      <a:gd name="T15" fmla="*/ 21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511" name="Freeform 170"/>
                  <p:cNvSpPr>
                    <a:spLocks/>
                  </p:cNvSpPr>
                  <p:nvPr/>
                </p:nvSpPr>
                <p:spPr bwMode="hidden">
                  <a:xfrm rot="-84182">
                    <a:off x="4379" y="1269"/>
                    <a:ext cx="754" cy="343"/>
                  </a:xfrm>
                  <a:custGeom>
                    <a:avLst/>
                    <a:gdLst>
                      <a:gd name="T0" fmla="*/ 2 w 1769"/>
                      <a:gd name="T1" fmla="*/ 3 h 791"/>
                      <a:gd name="T2" fmla="*/ 207 w 1769"/>
                      <a:gd name="T3" fmla="*/ 24 h 791"/>
                      <a:gd name="T4" fmla="*/ 493 w 1769"/>
                      <a:gd name="T5" fmla="*/ 87 h 791"/>
                      <a:gd name="T6" fmla="*/ 687 w 1769"/>
                      <a:gd name="T7" fmla="*/ 187 h 791"/>
                      <a:gd name="T8" fmla="*/ 748 w 1769"/>
                      <a:gd name="T9" fmla="*/ 264 h 791"/>
                      <a:gd name="T10" fmla="*/ 720 w 1769"/>
                      <a:gd name="T11" fmla="*/ 341 h 791"/>
                      <a:gd name="T12" fmla="*/ 677 w 1769"/>
                      <a:gd name="T13" fmla="*/ 274 h 791"/>
                      <a:gd name="T14" fmla="*/ 592 w 1769"/>
                      <a:gd name="T15" fmla="*/ 197 h 791"/>
                      <a:gd name="T16" fmla="*/ 473 w 1769"/>
                      <a:gd name="T17" fmla="*/ 128 h 791"/>
                      <a:gd name="T18" fmla="*/ 248 w 1769"/>
                      <a:gd name="T19" fmla="*/ 66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430" name="Group 171"/>
                <p:cNvGrpSpPr>
                  <a:grpSpLocks/>
                </p:cNvGrpSpPr>
                <p:nvPr/>
              </p:nvGrpSpPr>
              <p:grpSpPr bwMode="auto">
                <a:xfrm>
                  <a:off x="4296" y="349"/>
                  <a:ext cx="737" cy="167"/>
                  <a:chOff x="2938" y="917"/>
                  <a:chExt cx="1879" cy="427"/>
                </a:xfrm>
              </p:grpSpPr>
              <p:sp>
                <p:nvSpPr>
                  <p:cNvPr id="5508" name="Freeform 172"/>
                  <p:cNvSpPr>
                    <a:spLocks/>
                  </p:cNvSpPr>
                  <p:nvPr/>
                </p:nvSpPr>
                <p:spPr bwMode="hidden">
                  <a:xfrm rot="-802576">
                    <a:off x="2938" y="1129"/>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509" name="Freeform 173"/>
                  <p:cNvSpPr>
                    <a:spLocks/>
                  </p:cNvSpPr>
                  <p:nvPr/>
                </p:nvSpPr>
                <p:spPr bwMode="hidden">
                  <a:xfrm rot="-802576">
                    <a:off x="4155" y="917"/>
                    <a:ext cx="662" cy="338"/>
                  </a:xfrm>
                  <a:custGeom>
                    <a:avLst/>
                    <a:gdLst>
                      <a:gd name="T0" fmla="*/ 2 w 1769"/>
                      <a:gd name="T1" fmla="*/ 3 h 791"/>
                      <a:gd name="T2" fmla="*/ 181 w 1769"/>
                      <a:gd name="T3" fmla="*/ 24 h 791"/>
                      <a:gd name="T4" fmla="*/ 433 w 1769"/>
                      <a:gd name="T5" fmla="*/ 85 h 791"/>
                      <a:gd name="T6" fmla="*/ 603 w 1769"/>
                      <a:gd name="T7" fmla="*/ 185 h 791"/>
                      <a:gd name="T8" fmla="*/ 657 w 1769"/>
                      <a:gd name="T9" fmla="*/ 260 h 791"/>
                      <a:gd name="T10" fmla="*/ 632 w 1769"/>
                      <a:gd name="T11" fmla="*/ 336 h 791"/>
                      <a:gd name="T12" fmla="*/ 595 w 1769"/>
                      <a:gd name="T13" fmla="*/ 270 h 791"/>
                      <a:gd name="T14" fmla="*/ 520 w 1769"/>
                      <a:gd name="T15" fmla="*/ 194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431" name="Group 174"/>
                <p:cNvGrpSpPr>
                  <a:grpSpLocks/>
                </p:cNvGrpSpPr>
                <p:nvPr/>
              </p:nvGrpSpPr>
              <p:grpSpPr bwMode="auto">
                <a:xfrm>
                  <a:off x="3394" y="637"/>
                  <a:ext cx="493" cy="912"/>
                  <a:chOff x="637" y="1653"/>
                  <a:chExt cx="1257" cy="2326"/>
                </a:xfrm>
              </p:grpSpPr>
              <p:sp>
                <p:nvSpPr>
                  <p:cNvPr id="5506" name="Freeform 175"/>
                  <p:cNvSpPr>
                    <a:spLocks/>
                  </p:cNvSpPr>
                  <p:nvPr/>
                </p:nvSpPr>
                <p:spPr bwMode="hidden">
                  <a:xfrm rot="18888116" flipH="1">
                    <a:off x="876" y="2359"/>
                    <a:ext cx="1724" cy="312"/>
                  </a:xfrm>
                  <a:custGeom>
                    <a:avLst/>
                    <a:gdLst>
                      <a:gd name="T0" fmla="*/ 0 w 2736"/>
                      <a:gd name="T1" fmla="*/ 312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507" name="Freeform 176"/>
                  <p:cNvSpPr>
                    <a:spLocks/>
                  </p:cNvSpPr>
                  <p:nvPr/>
                </p:nvSpPr>
                <p:spPr bwMode="hidden">
                  <a:xfrm rot="18888116" flipH="1">
                    <a:off x="419" y="3272"/>
                    <a:ext cx="925" cy="490"/>
                  </a:xfrm>
                  <a:custGeom>
                    <a:avLst/>
                    <a:gdLst>
                      <a:gd name="T0" fmla="*/ 3 w 1769"/>
                      <a:gd name="T1" fmla="*/ 5 h 791"/>
                      <a:gd name="T2" fmla="*/ 254 w 1769"/>
                      <a:gd name="T3" fmla="*/ 35 h 791"/>
                      <a:gd name="T4" fmla="*/ 605 w 1769"/>
                      <a:gd name="T5" fmla="*/ 124 h 791"/>
                      <a:gd name="T6" fmla="*/ 842 w 1769"/>
                      <a:gd name="T7" fmla="*/ 268 h 791"/>
                      <a:gd name="T8" fmla="*/ 918 w 1769"/>
                      <a:gd name="T9" fmla="*/ 377 h 791"/>
                      <a:gd name="T10" fmla="*/ 883 w 1769"/>
                      <a:gd name="T11" fmla="*/ 488 h 791"/>
                      <a:gd name="T12" fmla="*/ 831 w 1769"/>
                      <a:gd name="T13" fmla="*/ 392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432" name="Group 177"/>
                <p:cNvGrpSpPr>
                  <a:grpSpLocks/>
                </p:cNvGrpSpPr>
                <p:nvPr/>
              </p:nvGrpSpPr>
              <p:grpSpPr bwMode="auto">
                <a:xfrm>
                  <a:off x="3142" y="850"/>
                  <a:ext cx="966" cy="522"/>
                  <a:chOff x="-5" y="2196"/>
                  <a:chExt cx="2463" cy="1332"/>
                </a:xfrm>
              </p:grpSpPr>
              <p:sp>
                <p:nvSpPr>
                  <p:cNvPr id="5504" name="Freeform 178"/>
                  <p:cNvSpPr>
                    <a:spLocks/>
                  </p:cNvSpPr>
                  <p:nvPr/>
                </p:nvSpPr>
                <p:spPr bwMode="hidden">
                  <a:xfrm rot="19495919" flipH="1">
                    <a:off x="644" y="2196"/>
                    <a:ext cx="1814" cy="347"/>
                  </a:xfrm>
                  <a:custGeom>
                    <a:avLst/>
                    <a:gdLst>
                      <a:gd name="T0" fmla="*/ 0 w 2736"/>
                      <a:gd name="T1" fmla="*/ 347 h 504"/>
                      <a:gd name="T2" fmla="*/ 573 w 2736"/>
                      <a:gd name="T3" fmla="*/ 116 h 504"/>
                      <a:gd name="T4" fmla="*/ 1178 w 2736"/>
                      <a:gd name="T5" fmla="*/ 17 h 504"/>
                      <a:gd name="T6" fmla="*/ 1814 w 2736"/>
                      <a:gd name="T7" fmla="*/ 17 h 504"/>
                      <a:gd name="T8" fmla="*/ 1803 w 2736"/>
                      <a:gd name="T9" fmla="*/ 71 h 504"/>
                      <a:gd name="T10" fmla="*/ 1170 w 2736"/>
                      <a:gd name="T11" fmla="*/ 71 h 504"/>
                      <a:gd name="T12" fmla="*/ 434 w 2736"/>
                      <a:gd name="T13" fmla="*/ 201 h 504"/>
                      <a:gd name="T14" fmla="*/ 0 w 2736"/>
                      <a:gd name="T15" fmla="*/ 3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505" name="Freeform 179"/>
                  <p:cNvSpPr>
                    <a:spLocks/>
                  </p:cNvSpPr>
                  <p:nvPr/>
                </p:nvSpPr>
                <p:spPr bwMode="hidden">
                  <a:xfrm rot="19495919" flipH="1">
                    <a:off x="-5" y="2983"/>
                    <a:ext cx="974" cy="545"/>
                  </a:xfrm>
                  <a:custGeom>
                    <a:avLst/>
                    <a:gdLst>
                      <a:gd name="T0" fmla="*/ 3 w 1769"/>
                      <a:gd name="T1" fmla="*/ 6 h 791"/>
                      <a:gd name="T2" fmla="*/ 267 w 1769"/>
                      <a:gd name="T3" fmla="*/ 39 h 791"/>
                      <a:gd name="T4" fmla="*/ 637 w 1769"/>
                      <a:gd name="T5" fmla="*/ 138 h 791"/>
                      <a:gd name="T6" fmla="*/ 887 w 1769"/>
                      <a:gd name="T7" fmla="*/ 298 h 791"/>
                      <a:gd name="T8" fmla="*/ 967 w 1769"/>
                      <a:gd name="T9" fmla="*/ 420 h 791"/>
                      <a:gd name="T10" fmla="*/ 930 w 1769"/>
                      <a:gd name="T11" fmla="*/ 542 h 791"/>
                      <a:gd name="T12" fmla="*/ 875 w 1769"/>
                      <a:gd name="T13" fmla="*/ 435 h 791"/>
                      <a:gd name="T14" fmla="*/ 765 w 1769"/>
                      <a:gd name="T15" fmla="*/ 313 h 791"/>
                      <a:gd name="T16" fmla="*/ 611 w 1769"/>
                      <a:gd name="T17" fmla="*/ 204 h 791"/>
                      <a:gd name="T18" fmla="*/ 320 w 1769"/>
                      <a:gd name="T19" fmla="*/ 105 h 791"/>
                      <a:gd name="T20" fmla="*/ 0 w 1769"/>
                      <a:gd name="T21" fmla="*/ 52 h 791"/>
                      <a:gd name="T22" fmla="*/ 3 w 1769"/>
                      <a:gd name="T23" fmla="*/ 6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433" name="Group 180"/>
                <p:cNvGrpSpPr>
                  <a:grpSpLocks/>
                </p:cNvGrpSpPr>
                <p:nvPr/>
              </p:nvGrpSpPr>
              <p:grpSpPr bwMode="auto">
                <a:xfrm>
                  <a:off x="3124" y="777"/>
                  <a:ext cx="971" cy="417"/>
                  <a:chOff x="-52" y="2009"/>
                  <a:chExt cx="2477" cy="1064"/>
                </a:xfrm>
              </p:grpSpPr>
              <p:sp>
                <p:nvSpPr>
                  <p:cNvPr id="5502" name="Freeform 181"/>
                  <p:cNvSpPr>
                    <a:spLocks/>
                  </p:cNvSpPr>
                  <p:nvPr/>
                </p:nvSpPr>
                <p:spPr bwMode="hidden">
                  <a:xfrm rot="20017085" flipH="1">
                    <a:off x="689" y="2009"/>
                    <a:ext cx="1736" cy="304"/>
                  </a:xfrm>
                  <a:custGeom>
                    <a:avLst/>
                    <a:gdLst>
                      <a:gd name="T0" fmla="*/ 0 w 2736"/>
                      <a:gd name="T1" fmla="*/ 304 h 504"/>
                      <a:gd name="T2" fmla="*/ 548 w 2736"/>
                      <a:gd name="T3" fmla="*/ 101 h 504"/>
                      <a:gd name="T4" fmla="*/ 1127 w 2736"/>
                      <a:gd name="T5" fmla="*/ 14 h 504"/>
                      <a:gd name="T6" fmla="*/ 1736 w 2736"/>
                      <a:gd name="T7" fmla="*/ 14 h 504"/>
                      <a:gd name="T8" fmla="*/ 1726 w 2736"/>
                      <a:gd name="T9" fmla="*/ 62 h 504"/>
                      <a:gd name="T10" fmla="*/ 1119 w 2736"/>
                      <a:gd name="T11" fmla="*/ 62 h 504"/>
                      <a:gd name="T12" fmla="*/ 415 w 2736"/>
                      <a:gd name="T13" fmla="*/ 176 h 504"/>
                      <a:gd name="T14" fmla="*/ 0 w 2736"/>
                      <a:gd name="T15" fmla="*/ 3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503" name="Freeform 182"/>
                  <p:cNvSpPr>
                    <a:spLocks/>
                  </p:cNvSpPr>
                  <p:nvPr/>
                </p:nvSpPr>
                <p:spPr bwMode="hidden">
                  <a:xfrm rot="20017085" flipH="1">
                    <a:off x="-52" y="2597"/>
                    <a:ext cx="932" cy="476"/>
                  </a:xfrm>
                  <a:custGeom>
                    <a:avLst/>
                    <a:gdLst>
                      <a:gd name="T0" fmla="*/ 3 w 1769"/>
                      <a:gd name="T1" fmla="*/ 5 h 791"/>
                      <a:gd name="T2" fmla="*/ 256 w 1769"/>
                      <a:gd name="T3" fmla="*/ 34 h 791"/>
                      <a:gd name="T4" fmla="*/ 610 w 1769"/>
                      <a:gd name="T5" fmla="*/ 120 h 791"/>
                      <a:gd name="T6" fmla="*/ 849 w 1769"/>
                      <a:gd name="T7" fmla="*/ 260 h 791"/>
                      <a:gd name="T8" fmla="*/ 925 w 1769"/>
                      <a:gd name="T9" fmla="*/ 366 h 791"/>
                      <a:gd name="T10" fmla="*/ 890 w 1769"/>
                      <a:gd name="T11" fmla="*/ 474 h 791"/>
                      <a:gd name="T12" fmla="*/ 837 w 1769"/>
                      <a:gd name="T13" fmla="*/ 380 h 791"/>
                      <a:gd name="T14" fmla="*/ 732 w 1769"/>
                      <a:gd name="T15" fmla="*/ 273 h 791"/>
                      <a:gd name="T16" fmla="*/ 584 w 1769"/>
                      <a:gd name="T17" fmla="*/ 178 h 791"/>
                      <a:gd name="T18" fmla="*/ 306 w 1769"/>
                      <a:gd name="T19" fmla="*/ 91 h 791"/>
                      <a:gd name="T20" fmla="*/ 0 w 1769"/>
                      <a:gd name="T21" fmla="*/ 46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434" name="Group 183"/>
                <p:cNvGrpSpPr>
                  <a:grpSpLocks/>
                </p:cNvGrpSpPr>
                <p:nvPr/>
              </p:nvGrpSpPr>
              <p:grpSpPr bwMode="auto">
                <a:xfrm>
                  <a:off x="3115" y="700"/>
                  <a:ext cx="969" cy="363"/>
                  <a:chOff x="-74" y="1813"/>
                  <a:chExt cx="2472" cy="927"/>
                </a:xfrm>
              </p:grpSpPr>
              <p:sp>
                <p:nvSpPr>
                  <p:cNvPr id="5500" name="Freeform 184"/>
                  <p:cNvSpPr>
                    <a:spLocks/>
                  </p:cNvSpPr>
                  <p:nvPr/>
                </p:nvSpPr>
                <p:spPr bwMode="hidden">
                  <a:xfrm rot="20519637" flipH="1">
                    <a:off x="721" y="1813"/>
                    <a:ext cx="1677" cy="335"/>
                  </a:xfrm>
                  <a:custGeom>
                    <a:avLst/>
                    <a:gdLst>
                      <a:gd name="T0" fmla="*/ 0 w 2736"/>
                      <a:gd name="T1" fmla="*/ 335 h 504"/>
                      <a:gd name="T2" fmla="*/ 530 w 2736"/>
                      <a:gd name="T3" fmla="*/ 112 h 504"/>
                      <a:gd name="T4" fmla="*/ 1089 w 2736"/>
                      <a:gd name="T5" fmla="*/ 16 h 504"/>
                      <a:gd name="T6" fmla="*/ 1677 w 2736"/>
                      <a:gd name="T7" fmla="*/ 16 h 504"/>
                      <a:gd name="T8" fmla="*/ 1667 w 2736"/>
                      <a:gd name="T9" fmla="*/ 68 h 504"/>
                      <a:gd name="T10" fmla="*/ 1081 w 2736"/>
                      <a:gd name="T11" fmla="*/ 68 h 504"/>
                      <a:gd name="T12" fmla="*/ 401 w 2736"/>
                      <a:gd name="T13" fmla="*/ 194 h 504"/>
                      <a:gd name="T14" fmla="*/ 0 w 2736"/>
                      <a:gd name="T15" fmla="*/ 33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501" name="Freeform 185"/>
                  <p:cNvSpPr>
                    <a:spLocks/>
                  </p:cNvSpPr>
                  <p:nvPr/>
                </p:nvSpPr>
                <p:spPr bwMode="hidden">
                  <a:xfrm rot="20519637" flipH="1">
                    <a:off x="-74" y="2214"/>
                    <a:ext cx="901" cy="526"/>
                  </a:xfrm>
                  <a:custGeom>
                    <a:avLst/>
                    <a:gdLst>
                      <a:gd name="T0" fmla="*/ 3 w 1769"/>
                      <a:gd name="T1" fmla="*/ 5 h 791"/>
                      <a:gd name="T2" fmla="*/ 247 w 1769"/>
                      <a:gd name="T3" fmla="*/ 37 h 791"/>
                      <a:gd name="T4" fmla="*/ 589 w 1769"/>
                      <a:gd name="T5" fmla="*/ 133 h 791"/>
                      <a:gd name="T6" fmla="*/ 821 w 1769"/>
                      <a:gd name="T7" fmla="*/ 287 h 791"/>
                      <a:gd name="T8" fmla="*/ 894 w 1769"/>
                      <a:gd name="T9" fmla="*/ 405 h 791"/>
                      <a:gd name="T10" fmla="*/ 860 w 1769"/>
                      <a:gd name="T11" fmla="*/ 523 h 791"/>
                      <a:gd name="T12" fmla="*/ 809 w 1769"/>
                      <a:gd name="T13" fmla="*/ 420 h 791"/>
                      <a:gd name="T14" fmla="*/ 707 w 1769"/>
                      <a:gd name="T15" fmla="*/ 302 h 791"/>
                      <a:gd name="T16" fmla="*/ 565 w 1769"/>
                      <a:gd name="T17" fmla="*/ 197 h 791"/>
                      <a:gd name="T18" fmla="*/ 296 w 1769"/>
                      <a:gd name="T19" fmla="*/ 101 h 791"/>
                      <a:gd name="T20" fmla="*/ 0 w 1769"/>
                      <a:gd name="T21" fmla="*/ 51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435" name="Group 186"/>
                <p:cNvGrpSpPr>
                  <a:grpSpLocks/>
                </p:cNvGrpSpPr>
                <p:nvPr/>
              </p:nvGrpSpPr>
              <p:grpSpPr bwMode="auto">
                <a:xfrm>
                  <a:off x="3153" y="613"/>
                  <a:ext cx="918" cy="257"/>
                  <a:chOff x="22" y="1591"/>
                  <a:chExt cx="2342" cy="657"/>
                </a:xfrm>
              </p:grpSpPr>
              <p:sp>
                <p:nvSpPr>
                  <p:cNvPr id="5498" name="Freeform 187"/>
                  <p:cNvSpPr>
                    <a:spLocks/>
                  </p:cNvSpPr>
                  <p:nvPr/>
                </p:nvSpPr>
                <p:spPr bwMode="hidden">
                  <a:xfrm rot="21136207" flipH="1">
                    <a:off x="819" y="1591"/>
                    <a:ext cx="1545" cy="312"/>
                  </a:xfrm>
                  <a:custGeom>
                    <a:avLst/>
                    <a:gdLst>
                      <a:gd name="T0" fmla="*/ 0 w 2736"/>
                      <a:gd name="T1" fmla="*/ 312 h 504"/>
                      <a:gd name="T2" fmla="*/ 488 w 2736"/>
                      <a:gd name="T3" fmla="*/ 104 h 504"/>
                      <a:gd name="T4" fmla="*/ 1003 w 2736"/>
                      <a:gd name="T5" fmla="*/ 15 h 504"/>
                      <a:gd name="T6" fmla="*/ 1545 w 2736"/>
                      <a:gd name="T7" fmla="*/ 15 h 504"/>
                      <a:gd name="T8" fmla="*/ 1536 w 2736"/>
                      <a:gd name="T9" fmla="*/ 64 h 504"/>
                      <a:gd name="T10" fmla="*/ 996 w 2736"/>
                      <a:gd name="T11" fmla="*/ 64 h 504"/>
                      <a:gd name="T12" fmla="*/ 369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499" name="Freeform 188"/>
                  <p:cNvSpPr>
                    <a:spLocks/>
                  </p:cNvSpPr>
                  <p:nvPr/>
                </p:nvSpPr>
                <p:spPr bwMode="hidden">
                  <a:xfrm rot="21136207" flipH="1">
                    <a:off x="22" y="1759"/>
                    <a:ext cx="830" cy="489"/>
                  </a:xfrm>
                  <a:custGeom>
                    <a:avLst/>
                    <a:gdLst>
                      <a:gd name="T0" fmla="*/ 2 w 1769"/>
                      <a:gd name="T1" fmla="*/ 5 h 791"/>
                      <a:gd name="T2" fmla="*/ 228 w 1769"/>
                      <a:gd name="T3" fmla="*/ 35 h 791"/>
                      <a:gd name="T4" fmla="*/ 543 w 1769"/>
                      <a:gd name="T5" fmla="*/ 124 h 791"/>
                      <a:gd name="T6" fmla="*/ 756 w 1769"/>
                      <a:gd name="T7" fmla="*/ 267 h 791"/>
                      <a:gd name="T8" fmla="*/ 824 w 1769"/>
                      <a:gd name="T9" fmla="*/ 376 h 791"/>
                      <a:gd name="T10" fmla="*/ 792 w 1769"/>
                      <a:gd name="T11" fmla="*/ 487 h 791"/>
                      <a:gd name="T12" fmla="*/ 746 w 1769"/>
                      <a:gd name="T13" fmla="*/ 391 h 791"/>
                      <a:gd name="T14" fmla="*/ 652 w 1769"/>
                      <a:gd name="T15" fmla="*/ 281 h 791"/>
                      <a:gd name="T16" fmla="*/ 520 w 1769"/>
                      <a:gd name="T17" fmla="*/ 183 h 791"/>
                      <a:gd name="T18" fmla="*/ 273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436" name="Group 189"/>
                <p:cNvGrpSpPr>
                  <a:grpSpLocks/>
                </p:cNvGrpSpPr>
                <p:nvPr/>
              </p:nvGrpSpPr>
              <p:grpSpPr bwMode="auto">
                <a:xfrm>
                  <a:off x="3218" y="556"/>
                  <a:ext cx="843" cy="134"/>
                  <a:chOff x="189" y="1446"/>
                  <a:chExt cx="2150" cy="343"/>
                </a:xfrm>
              </p:grpSpPr>
              <p:sp>
                <p:nvSpPr>
                  <p:cNvPr id="5496" name="Freeform 190"/>
                  <p:cNvSpPr>
                    <a:spLocks/>
                  </p:cNvSpPr>
                  <p:nvPr/>
                </p:nvSpPr>
                <p:spPr bwMode="hidden">
                  <a:xfrm rot="84182" flipH="1">
                    <a:off x="935" y="1466"/>
                    <a:ext cx="1404" cy="219"/>
                  </a:xfrm>
                  <a:custGeom>
                    <a:avLst/>
                    <a:gdLst>
                      <a:gd name="T0" fmla="*/ 0 w 2736"/>
                      <a:gd name="T1" fmla="*/ 219 h 504"/>
                      <a:gd name="T2" fmla="*/ 443 w 2736"/>
                      <a:gd name="T3" fmla="*/ 73 h 504"/>
                      <a:gd name="T4" fmla="*/ 911 w 2736"/>
                      <a:gd name="T5" fmla="*/ 10 h 504"/>
                      <a:gd name="T6" fmla="*/ 1404 w 2736"/>
                      <a:gd name="T7" fmla="*/ 10 h 504"/>
                      <a:gd name="T8" fmla="*/ 1396 w 2736"/>
                      <a:gd name="T9" fmla="*/ 45 h 504"/>
                      <a:gd name="T10" fmla="*/ 905 w 2736"/>
                      <a:gd name="T11" fmla="*/ 45 h 504"/>
                      <a:gd name="T12" fmla="*/ 336 w 2736"/>
                      <a:gd name="T13" fmla="*/ 127 h 504"/>
                      <a:gd name="T14" fmla="*/ 0 w 2736"/>
                      <a:gd name="T15" fmla="*/ 21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497" name="Freeform 191"/>
                  <p:cNvSpPr>
                    <a:spLocks/>
                  </p:cNvSpPr>
                  <p:nvPr/>
                </p:nvSpPr>
                <p:spPr bwMode="hidden">
                  <a:xfrm rot="84182" flipH="1">
                    <a:off x="189" y="1446"/>
                    <a:ext cx="754" cy="343"/>
                  </a:xfrm>
                  <a:custGeom>
                    <a:avLst/>
                    <a:gdLst>
                      <a:gd name="T0" fmla="*/ 2 w 1769"/>
                      <a:gd name="T1" fmla="*/ 3 h 791"/>
                      <a:gd name="T2" fmla="*/ 207 w 1769"/>
                      <a:gd name="T3" fmla="*/ 24 h 791"/>
                      <a:gd name="T4" fmla="*/ 493 w 1769"/>
                      <a:gd name="T5" fmla="*/ 87 h 791"/>
                      <a:gd name="T6" fmla="*/ 687 w 1769"/>
                      <a:gd name="T7" fmla="*/ 187 h 791"/>
                      <a:gd name="T8" fmla="*/ 748 w 1769"/>
                      <a:gd name="T9" fmla="*/ 264 h 791"/>
                      <a:gd name="T10" fmla="*/ 720 w 1769"/>
                      <a:gd name="T11" fmla="*/ 341 h 791"/>
                      <a:gd name="T12" fmla="*/ 677 w 1769"/>
                      <a:gd name="T13" fmla="*/ 274 h 791"/>
                      <a:gd name="T14" fmla="*/ 592 w 1769"/>
                      <a:gd name="T15" fmla="*/ 197 h 791"/>
                      <a:gd name="T16" fmla="*/ 473 w 1769"/>
                      <a:gd name="T17" fmla="*/ 128 h 791"/>
                      <a:gd name="T18" fmla="*/ 248 w 1769"/>
                      <a:gd name="T19" fmla="*/ 66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437" name="Group 192"/>
                <p:cNvGrpSpPr>
                  <a:grpSpLocks/>
                </p:cNvGrpSpPr>
                <p:nvPr/>
              </p:nvGrpSpPr>
              <p:grpSpPr bwMode="auto">
                <a:xfrm>
                  <a:off x="3342" y="418"/>
                  <a:ext cx="737" cy="167"/>
                  <a:chOff x="505" y="1094"/>
                  <a:chExt cx="1879" cy="427"/>
                </a:xfrm>
              </p:grpSpPr>
              <p:sp>
                <p:nvSpPr>
                  <p:cNvPr id="5494" name="Freeform 193"/>
                  <p:cNvSpPr>
                    <a:spLocks/>
                  </p:cNvSpPr>
                  <p:nvPr/>
                </p:nvSpPr>
                <p:spPr bwMode="hidden">
                  <a:xfrm rot="802576" flipH="1">
                    <a:off x="1151" y="1306"/>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495" name="Freeform 194"/>
                  <p:cNvSpPr>
                    <a:spLocks/>
                  </p:cNvSpPr>
                  <p:nvPr/>
                </p:nvSpPr>
                <p:spPr bwMode="hidden">
                  <a:xfrm rot="802576" flipH="1">
                    <a:off x="505" y="1094"/>
                    <a:ext cx="662" cy="338"/>
                  </a:xfrm>
                  <a:custGeom>
                    <a:avLst/>
                    <a:gdLst>
                      <a:gd name="T0" fmla="*/ 2 w 1769"/>
                      <a:gd name="T1" fmla="*/ 3 h 791"/>
                      <a:gd name="T2" fmla="*/ 181 w 1769"/>
                      <a:gd name="T3" fmla="*/ 24 h 791"/>
                      <a:gd name="T4" fmla="*/ 433 w 1769"/>
                      <a:gd name="T5" fmla="*/ 85 h 791"/>
                      <a:gd name="T6" fmla="*/ 603 w 1769"/>
                      <a:gd name="T7" fmla="*/ 185 h 791"/>
                      <a:gd name="T8" fmla="*/ 657 w 1769"/>
                      <a:gd name="T9" fmla="*/ 260 h 791"/>
                      <a:gd name="T10" fmla="*/ 632 w 1769"/>
                      <a:gd name="T11" fmla="*/ 336 h 791"/>
                      <a:gd name="T12" fmla="*/ 595 w 1769"/>
                      <a:gd name="T13" fmla="*/ 270 h 791"/>
                      <a:gd name="T14" fmla="*/ 520 w 1769"/>
                      <a:gd name="T15" fmla="*/ 194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438" name="Group 195"/>
                <p:cNvGrpSpPr>
                  <a:grpSpLocks/>
                </p:cNvGrpSpPr>
                <p:nvPr/>
              </p:nvGrpSpPr>
              <p:grpSpPr bwMode="auto">
                <a:xfrm>
                  <a:off x="3386" y="341"/>
                  <a:ext cx="725" cy="218"/>
                  <a:chOff x="616" y="899"/>
                  <a:chExt cx="1850" cy="554"/>
                </a:xfrm>
              </p:grpSpPr>
              <p:sp>
                <p:nvSpPr>
                  <p:cNvPr id="5492" name="Freeform 196"/>
                  <p:cNvSpPr>
                    <a:spLocks/>
                  </p:cNvSpPr>
                  <p:nvPr/>
                </p:nvSpPr>
                <p:spPr bwMode="hidden">
                  <a:xfrm rot="1277471" flipH="1">
                    <a:off x="1233" y="1238"/>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493" name="Freeform 197"/>
                  <p:cNvSpPr>
                    <a:spLocks/>
                  </p:cNvSpPr>
                  <p:nvPr/>
                </p:nvSpPr>
                <p:spPr bwMode="hidden">
                  <a:xfrm rot="1277471" flipH="1">
                    <a:off x="616" y="899"/>
                    <a:ext cx="662" cy="338"/>
                  </a:xfrm>
                  <a:custGeom>
                    <a:avLst/>
                    <a:gdLst>
                      <a:gd name="T0" fmla="*/ 2 w 1769"/>
                      <a:gd name="T1" fmla="*/ 3 h 791"/>
                      <a:gd name="T2" fmla="*/ 181 w 1769"/>
                      <a:gd name="T3" fmla="*/ 24 h 791"/>
                      <a:gd name="T4" fmla="*/ 433 w 1769"/>
                      <a:gd name="T5" fmla="*/ 85 h 791"/>
                      <a:gd name="T6" fmla="*/ 603 w 1769"/>
                      <a:gd name="T7" fmla="*/ 185 h 791"/>
                      <a:gd name="T8" fmla="*/ 657 w 1769"/>
                      <a:gd name="T9" fmla="*/ 260 h 791"/>
                      <a:gd name="T10" fmla="*/ 632 w 1769"/>
                      <a:gd name="T11" fmla="*/ 336 h 791"/>
                      <a:gd name="T12" fmla="*/ 595 w 1769"/>
                      <a:gd name="T13" fmla="*/ 270 h 791"/>
                      <a:gd name="T14" fmla="*/ 520 w 1769"/>
                      <a:gd name="T15" fmla="*/ 194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439" name="Group 198"/>
                <p:cNvGrpSpPr>
                  <a:grpSpLocks/>
                </p:cNvGrpSpPr>
                <p:nvPr/>
              </p:nvGrpSpPr>
              <p:grpSpPr bwMode="auto">
                <a:xfrm>
                  <a:off x="3472" y="231"/>
                  <a:ext cx="693" cy="291"/>
                  <a:chOff x="3472" y="231"/>
                  <a:chExt cx="693" cy="291"/>
                </a:xfrm>
              </p:grpSpPr>
              <p:sp>
                <p:nvSpPr>
                  <p:cNvPr id="5490" name="Freeform 199"/>
                  <p:cNvSpPr>
                    <a:spLocks/>
                  </p:cNvSpPr>
                  <p:nvPr/>
                </p:nvSpPr>
                <p:spPr bwMode="hidden">
                  <a:xfrm rot="2028410" flipH="1">
                    <a:off x="3681" y="438"/>
                    <a:ext cx="484" cy="84"/>
                  </a:xfrm>
                  <a:custGeom>
                    <a:avLst/>
                    <a:gdLst>
                      <a:gd name="T0" fmla="*/ 0 w 2736"/>
                      <a:gd name="T1" fmla="*/ 84 h 504"/>
                      <a:gd name="T2" fmla="*/ 153 w 2736"/>
                      <a:gd name="T3" fmla="*/ 28 h 504"/>
                      <a:gd name="T4" fmla="*/ 314 w 2736"/>
                      <a:gd name="T5" fmla="*/ 4 h 504"/>
                      <a:gd name="T6" fmla="*/ 484 w 2736"/>
                      <a:gd name="T7" fmla="*/ 4 h 504"/>
                      <a:gd name="T8" fmla="*/ 481 w 2736"/>
                      <a:gd name="T9" fmla="*/ 17 h 504"/>
                      <a:gd name="T10" fmla="*/ 312 w 2736"/>
                      <a:gd name="T11" fmla="*/ 17 h 504"/>
                      <a:gd name="T12" fmla="*/ 116 w 2736"/>
                      <a:gd name="T13" fmla="*/ 49 h 504"/>
                      <a:gd name="T14" fmla="*/ 0 w 2736"/>
                      <a:gd name="T15" fmla="*/ 8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491" name="Freeform 200"/>
                  <p:cNvSpPr>
                    <a:spLocks/>
                  </p:cNvSpPr>
                  <p:nvPr/>
                </p:nvSpPr>
                <p:spPr bwMode="hidden">
                  <a:xfrm rot="2028410" flipH="1">
                    <a:off x="3472" y="231"/>
                    <a:ext cx="260" cy="132"/>
                  </a:xfrm>
                  <a:custGeom>
                    <a:avLst/>
                    <a:gdLst>
                      <a:gd name="T0" fmla="*/ 1 w 1769"/>
                      <a:gd name="T1" fmla="*/ 1 h 791"/>
                      <a:gd name="T2" fmla="*/ 71 w 1769"/>
                      <a:gd name="T3" fmla="*/ 9 h 791"/>
                      <a:gd name="T4" fmla="*/ 170 w 1769"/>
                      <a:gd name="T5" fmla="*/ 33 h 791"/>
                      <a:gd name="T6" fmla="*/ 237 w 1769"/>
                      <a:gd name="T7" fmla="*/ 72 h 791"/>
                      <a:gd name="T8" fmla="*/ 258 w 1769"/>
                      <a:gd name="T9" fmla="*/ 102 h 791"/>
                      <a:gd name="T10" fmla="*/ 248 w 1769"/>
                      <a:gd name="T11" fmla="*/ 131 h 791"/>
                      <a:gd name="T12" fmla="*/ 234 w 1769"/>
                      <a:gd name="T13" fmla="*/ 105 h 791"/>
                      <a:gd name="T14" fmla="*/ 204 w 1769"/>
                      <a:gd name="T15" fmla="*/ 76 h 791"/>
                      <a:gd name="T16" fmla="*/ 163 w 1769"/>
                      <a:gd name="T17" fmla="*/ 49 h 791"/>
                      <a:gd name="T18" fmla="*/ 85 w 1769"/>
                      <a:gd name="T19" fmla="*/ 25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440" name="Group 201"/>
                <p:cNvGrpSpPr>
                  <a:grpSpLocks/>
                </p:cNvGrpSpPr>
                <p:nvPr/>
              </p:nvGrpSpPr>
              <p:grpSpPr bwMode="auto">
                <a:xfrm>
                  <a:off x="3554" y="118"/>
                  <a:ext cx="664" cy="349"/>
                  <a:chOff x="3554" y="118"/>
                  <a:chExt cx="664" cy="349"/>
                </a:xfrm>
              </p:grpSpPr>
              <p:sp>
                <p:nvSpPr>
                  <p:cNvPr id="5488" name="Freeform 202"/>
                  <p:cNvSpPr>
                    <a:spLocks/>
                  </p:cNvSpPr>
                  <p:nvPr/>
                </p:nvSpPr>
                <p:spPr bwMode="hidden">
                  <a:xfrm rot="2664424" flipH="1">
                    <a:off x="3727" y="383"/>
                    <a:ext cx="491" cy="84"/>
                  </a:xfrm>
                  <a:custGeom>
                    <a:avLst/>
                    <a:gdLst>
                      <a:gd name="T0" fmla="*/ 0 w 2736"/>
                      <a:gd name="T1" fmla="*/ 84 h 504"/>
                      <a:gd name="T2" fmla="*/ 155 w 2736"/>
                      <a:gd name="T3" fmla="*/ 28 h 504"/>
                      <a:gd name="T4" fmla="*/ 319 w 2736"/>
                      <a:gd name="T5" fmla="*/ 4 h 504"/>
                      <a:gd name="T6" fmla="*/ 491 w 2736"/>
                      <a:gd name="T7" fmla="*/ 4 h 504"/>
                      <a:gd name="T8" fmla="*/ 488 w 2736"/>
                      <a:gd name="T9" fmla="*/ 17 h 504"/>
                      <a:gd name="T10" fmla="*/ 317 w 2736"/>
                      <a:gd name="T11" fmla="*/ 17 h 504"/>
                      <a:gd name="T12" fmla="*/ 117 w 2736"/>
                      <a:gd name="T13" fmla="*/ 49 h 504"/>
                      <a:gd name="T14" fmla="*/ 0 w 2736"/>
                      <a:gd name="T15" fmla="*/ 8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489" name="Freeform 203"/>
                  <p:cNvSpPr>
                    <a:spLocks/>
                  </p:cNvSpPr>
                  <p:nvPr/>
                </p:nvSpPr>
                <p:spPr bwMode="hidden">
                  <a:xfrm rot="2664424" flipH="1">
                    <a:off x="3554" y="118"/>
                    <a:ext cx="264" cy="132"/>
                  </a:xfrm>
                  <a:custGeom>
                    <a:avLst/>
                    <a:gdLst>
                      <a:gd name="T0" fmla="*/ 1 w 1769"/>
                      <a:gd name="T1" fmla="*/ 1 h 791"/>
                      <a:gd name="T2" fmla="*/ 72 w 1769"/>
                      <a:gd name="T3" fmla="*/ 9 h 791"/>
                      <a:gd name="T4" fmla="*/ 173 w 1769"/>
                      <a:gd name="T5" fmla="*/ 33 h 791"/>
                      <a:gd name="T6" fmla="*/ 240 w 1769"/>
                      <a:gd name="T7" fmla="*/ 72 h 791"/>
                      <a:gd name="T8" fmla="*/ 262 w 1769"/>
                      <a:gd name="T9" fmla="*/ 102 h 791"/>
                      <a:gd name="T10" fmla="*/ 252 w 1769"/>
                      <a:gd name="T11" fmla="*/ 131 h 791"/>
                      <a:gd name="T12" fmla="*/ 237 w 1769"/>
                      <a:gd name="T13" fmla="*/ 105 h 791"/>
                      <a:gd name="T14" fmla="*/ 207 w 1769"/>
                      <a:gd name="T15" fmla="*/ 76 h 791"/>
                      <a:gd name="T16" fmla="*/ 166 w 1769"/>
                      <a:gd name="T17" fmla="*/ 49 h 791"/>
                      <a:gd name="T18" fmla="*/ 87 w 1769"/>
                      <a:gd name="T19" fmla="*/ 25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441" name="Group 204"/>
                <p:cNvGrpSpPr>
                  <a:grpSpLocks/>
                </p:cNvGrpSpPr>
                <p:nvPr/>
              </p:nvGrpSpPr>
              <p:grpSpPr bwMode="auto">
                <a:xfrm>
                  <a:off x="3784" y="30"/>
                  <a:ext cx="305" cy="593"/>
                  <a:chOff x="1633" y="104"/>
                  <a:chExt cx="778" cy="1512"/>
                </a:xfrm>
              </p:grpSpPr>
              <p:sp>
                <p:nvSpPr>
                  <p:cNvPr id="5486" name="Freeform 205"/>
                  <p:cNvSpPr>
                    <a:spLocks/>
                  </p:cNvSpPr>
                  <p:nvPr/>
                </p:nvSpPr>
                <p:spPr bwMode="hidden">
                  <a:xfrm rot="3473776" flipH="1">
                    <a:off x="1754" y="958"/>
                    <a:ext cx="1100" cy="215"/>
                  </a:xfrm>
                  <a:custGeom>
                    <a:avLst/>
                    <a:gdLst>
                      <a:gd name="T0" fmla="*/ 0 w 2736"/>
                      <a:gd name="T1" fmla="*/ 215 h 504"/>
                      <a:gd name="T2" fmla="*/ 347 w 2736"/>
                      <a:gd name="T3" fmla="*/ 72 h 504"/>
                      <a:gd name="T4" fmla="*/ 714 w 2736"/>
                      <a:gd name="T5" fmla="*/ 10 h 504"/>
                      <a:gd name="T6" fmla="*/ 1100 w 2736"/>
                      <a:gd name="T7" fmla="*/ 10 h 504"/>
                      <a:gd name="T8" fmla="*/ 1094 w 2736"/>
                      <a:gd name="T9" fmla="*/ 44 h 504"/>
                      <a:gd name="T10" fmla="*/ 709 w 2736"/>
                      <a:gd name="T11" fmla="*/ 44 h 504"/>
                      <a:gd name="T12" fmla="*/ 263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487" name="Freeform 206"/>
                  <p:cNvSpPr>
                    <a:spLocks/>
                  </p:cNvSpPr>
                  <p:nvPr/>
                </p:nvSpPr>
                <p:spPr bwMode="hidden">
                  <a:xfrm rot="3473776" flipH="1">
                    <a:off x="1506" y="231"/>
                    <a:ext cx="591" cy="338"/>
                  </a:xfrm>
                  <a:custGeom>
                    <a:avLst/>
                    <a:gdLst>
                      <a:gd name="T0" fmla="*/ 2 w 1769"/>
                      <a:gd name="T1" fmla="*/ 3 h 791"/>
                      <a:gd name="T2" fmla="*/ 162 w 1769"/>
                      <a:gd name="T3" fmla="*/ 24 h 791"/>
                      <a:gd name="T4" fmla="*/ 387 w 1769"/>
                      <a:gd name="T5" fmla="*/ 85 h 791"/>
                      <a:gd name="T6" fmla="*/ 538 w 1769"/>
                      <a:gd name="T7" fmla="*/ 185 h 791"/>
                      <a:gd name="T8" fmla="*/ 587 w 1769"/>
                      <a:gd name="T9" fmla="*/ 260 h 791"/>
                      <a:gd name="T10" fmla="*/ 564 w 1769"/>
                      <a:gd name="T11" fmla="*/ 336 h 791"/>
                      <a:gd name="T12" fmla="*/ 531 w 1769"/>
                      <a:gd name="T13" fmla="*/ 270 h 791"/>
                      <a:gd name="T14" fmla="*/ 464 w 1769"/>
                      <a:gd name="T15" fmla="*/ 194 h 791"/>
                      <a:gd name="T16" fmla="*/ 371 w 1769"/>
                      <a:gd name="T17" fmla="*/ 126 h 791"/>
                      <a:gd name="T18" fmla="*/ 194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442" name="Group 207"/>
                <p:cNvGrpSpPr>
                  <a:grpSpLocks/>
                </p:cNvGrpSpPr>
                <p:nvPr/>
              </p:nvGrpSpPr>
              <p:grpSpPr bwMode="auto">
                <a:xfrm>
                  <a:off x="3903" y="0"/>
                  <a:ext cx="248" cy="601"/>
                  <a:chOff x="1935" y="28"/>
                  <a:chExt cx="634" cy="1534"/>
                </a:xfrm>
              </p:grpSpPr>
              <p:sp>
                <p:nvSpPr>
                  <p:cNvPr id="5484" name="Freeform 208"/>
                  <p:cNvSpPr>
                    <a:spLocks/>
                  </p:cNvSpPr>
                  <p:nvPr/>
                </p:nvSpPr>
                <p:spPr bwMode="hidden">
                  <a:xfrm rot="4126480" flipH="1">
                    <a:off x="1931" y="924"/>
                    <a:ext cx="1061" cy="215"/>
                  </a:xfrm>
                  <a:custGeom>
                    <a:avLst/>
                    <a:gdLst>
                      <a:gd name="T0" fmla="*/ 0 w 2736"/>
                      <a:gd name="T1" fmla="*/ 215 h 504"/>
                      <a:gd name="T2" fmla="*/ 335 w 2736"/>
                      <a:gd name="T3" fmla="*/ 72 h 504"/>
                      <a:gd name="T4" fmla="*/ 689 w 2736"/>
                      <a:gd name="T5" fmla="*/ 10 h 504"/>
                      <a:gd name="T6" fmla="*/ 1061 w 2736"/>
                      <a:gd name="T7" fmla="*/ 10 h 504"/>
                      <a:gd name="T8" fmla="*/ 1055 w 2736"/>
                      <a:gd name="T9" fmla="*/ 44 h 504"/>
                      <a:gd name="T10" fmla="*/ 684 w 2736"/>
                      <a:gd name="T11" fmla="*/ 44 h 504"/>
                      <a:gd name="T12" fmla="*/ 254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485" name="Freeform 209"/>
                  <p:cNvSpPr>
                    <a:spLocks/>
                  </p:cNvSpPr>
                  <p:nvPr/>
                </p:nvSpPr>
                <p:spPr bwMode="hidden">
                  <a:xfrm rot="4126480" flipH="1">
                    <a:off x="1819" y="144"/>
                    <a:ext cx="570" cy="338"/>
                  </a:xfrm>
                  <a:custGeom>
                    <a:avLst/>
                    <a:gdLst>
                      <a:gd name="T0" fmla="*/ 2 w 1769"/>
                      <a:gd name="T1" fmla="*/ 3 h 791"/>
                      <a:gd name="T2" fmla="*/ 156 w 1769"/>
                      <a:gd name="T3" fmla="*/ 24 h 791"/>
                      <a:gd name="T4" fmla="*/ 373 w 1769"/>
                      <a:gd name="T5" fmla="*/ 85 h 791"/>
                      <a:gd name="T6" fmla="*/ 519 w 1769"/>
                      <a:gd name="T7" fmla="*/ 185 h 791"/>
                      <a:gd name="T8" fmla="*/ 566 w 1769"/>
                      <a:gd name="T9" fmla="*/ 260 h 791"/>
                      <a:gd name="T10" fmla="*/ 544 w 1769"/>
                      <a:gd name="T11" fmla="*/ 336 h 791"/>
                      <a:gd name="T12" fmla="*/ 512 w 1769"/>
                      <a:gd name="T13" fmla="*/ 270 h 791"/>
                      <a:gd name="T14" fmla="*/ 448 w 1769"/>
                      <a:gd name="T15" fmla="*/ 194 h 791"/>
                      <a:gd name="T16" fmla="*/ 357 w 1769"/>
                      <a:gd name="T17" fmla="*/ 126 h 791"/>
                      <a:gd name="T18" fmla="*/ 18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443" name="Group 210"/>
                <p:cNvGrpSpPr>
                  <a:grpSpLocks/>
                </p:cNvGrpSpPr>
                <p:nvPr/>
              </p:nvGrpSpPr>
              <p:grpSpPr bwMode="auto">
                <a:xfrm>
                  <a:off x="4251" y="252"/>
                  <a:ext cx="723" cy="222"/>
                  <a:chOff x="2822" y="672"/>
                  <a:chExt cx="1845" cy="566"/>
                </a:xfrm>
              </p:grpSpPr>
              <p:sp>
                <p:nvSpPr>
                  <p:cNvPr id="5482" name="Freeform 211"/>
                  <p:cNvSpPr>
                    <a:spLocks/>
                  </p:cNvSpPr>
                  <p:nvPr/>
                </p:nvSpPr>
                <p:spPr bwMode="hidden">
                  <a:xfrm rot="-1325434">
                    <a:off x="2822" y="1023"/>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483" name="Freeform 212"/>
                  <p:cNvSpPr>
                    <a:spLocks/>
                  </p:cNvSpPr>
                  <p:nvPr/>
                </p:nvSpPr>
                <p:spPr bwMode="hidden">
                  <a:xfrm rot="-1325434">
                    <a:off x="4005" y="672"/>
                    <a:ext cx="662" cy="338"/>
                  </a:xfrm>
                  <a:custGeom>
                    <a:avLst/>
                    <a:gdLst>
                      <a:gd name="T0" fmla="*/ 2 w 1769"/>
                      <a:gd name="T1" fmla="*/ 3 h 791"/>
                      <a:gd name="T2" fmla="*/ 181 w 1769"/>
                      <a:gd name="T3" fmla="*/ 24 h 791"/>
                      <a:gd name="T4" fmla="*/ 433 w 1769"/>
                      <a:gd name="T5" fmla="*/ 85 h 791"/>
                      <a:gd name="T6" fmla="*/ 603 w 1769"/>
                      <a:gd name="T7" fmla="*/ 185 h 791"/>
                      <a:gd name="T8" fmla="*/ 657 w 1769"/>
                      <a:gd name="T9" fmla="*/ 260 h 791"/>
                      <a:gd name="T10" fmla="*/ 632 w 1769"/>
                      <a:gd name="T11" fmla="*/ 336 h 791"/>
                      <a:gd name="T12" fmla="*/ 595 w 1769"/>
                      <a:gd name="T13" fmla="*/ 270 h 791"/>
                      <a:gd name="T14" fmla="*/ 520 w 1769"/>
                      <a:gd name="T15" fmla="*/ 194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444" name="Group 213"/>
                <p:cNvGrpSpPr>
                  <a:grpSpLocks/>
                </p:cNvGrpSpPr>
                <p:nvPr/>
              </p:nvGrpSpPr>
              <p:grpSpPr bwMode="auto">
                <a:xfrm>
                  <a:off x="4196" y="163"/>
                  <a:ext cx="699" cy="282"/>
                  <a:chOff x="2683" y="445"/>
                  <a:chExt cx="1781" cy="717"/>
                </a:xfrm>
              </p:grpSpPr>
              <p:sp>
                <p:nvSpPr>
                  <p:cNvPr id="5480" name="Freeform 214"/>
                  <p:cNvSpPr>
                    <a:spLocks/>
                  </p:cNvSpPr>
                  <p:nvPr/>
                </p:nvSpPr>
                <p:spPr bwMode="hidden">
                  <a:xfrm rot="-1921064">
                    <a:off x="2683" y="947"/>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481" name="Freeform 215"/>
                  <p:cNvSpPr>
                    <a:spLocks/>
                  </p:cNvSpPr>
                  <p:nvPr/>
                </p:nvSpPr>
                <p:spPr bwMode="hidden">
                  <a:xfrm rot="-1921064">
                    <a:off x="3802" y="445"/>
                    <a:ext cx="662" cy="338"/>
                  </a:xfrm>
                  <a:custGeom>
                    <a:avLst/>
                    <a:gdLst>
                      <a:gd name="T0" fmla="*/ 2 w 1769"/>
                      <a:gd name="T1" fmla="*/ 3 h 791"/>
                      <a:gd name="T2" fmla="*/ 181 w 1769"/>
                      <a:gd name="T3" fmla="*/ 24 h 791"/>
                      <a:gd name="T4" fmla="*/ 433 w 1769"/>
                      <a:gd name="T5" fmla="*/ 85 h 791"/>
                      <a:gd name="T6" fmla="*/ 603 w 1769"/>
                      <a:gd name="T7" fmla="*/ 185 h 791"/>
                      <a:gd name="T8" fmla="*/ 657 w 1769"/>
                      <a:gd name="T9" fmla="*/ 260 h 791"/>
                      <a:gd name="T10" fmla="*/ 632 w 1769"/>
                      <a:gd name="T11" fmla="*/ 336 h 791"/>
                      <a:gd name="T12" fmla="*/ 595 w 1769"/>
                      <a:gd name="T13" fmla="*/ 270 h 791"/>
                      <a:gd name="T14" fmla="*/ 520 w 1769"/>
                      <a:gd name="T15" fmla="*/ 194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sp>
              <p:nvSpPr>
                <p:cNvPr id="5445" name="Freeform 216"/>
                <p:cNvSpPr>
                  <a:spLocks/>
                </p:cNvSpPr>
                <p:nvPr/>
              </p:nvSpPr>
              <p:spPr bwMode="hidden">
                <a:xfrm rot="4578755" flipH="1">
                  <a:off x="3968" y="372"/>
                  <a:ext cx="403" cy="57"/>
                </a:xfrm>
                <a:custGeom>
                  <a:avLst/>
                  <a:gdLst>
                    <a:gd name="T0" fmla="*/ 0 w 2736"/>
                    <a:gd name="T1" fmla="*/ 57 h 504"/>
                    <a:gd name="T2" fmla="*/ 127 w 2736"/>
                    <a:gd name="T3" fmla="*/ 19 h 504"/>
                    <a:gd name="T4" fmla="*/ 262 w 2736"/>
                    <a:gd name="T5" fmla="*/ 3 h 504"/>
                    <a:gd name="T6" fmla="*/ 403 w 2736"/>
                    <a:gd name="T7" fmla="*/ 3 h 504"/>
                    <a:gd name="T8" fmla="*/ 401 w 2736"/>
                    <a:gd name="T9" fmla="*/ 12 h 504"/>
                    <a:gd name="T10" fmla="*/ 260 w 2736"/>
                    <a:gd name="T11" fmla="*/ 12 h 504"/>
                    <a:gd name="T12" fmla="*/ 96 w 2736"/>
                    <a:gd name="T13" fmla="*/ 33 h 504"/>
                    <a:gd name="T14" fmla="*/ 0 w 2736"/>
                    <a:gd name="T15" fmla="*/ 5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446" name="Freeform 217"/>
                <p:cNvSpPr>
                  <a:spLocks/>
                </p:cNvSpPr>
                <p:nvPr/>
              </p:nvSpPr>
              <p:spPr bwMode="hidden">
                <a:xfrm rot="4578755" flipH="1">
                  <a:off x="3977" y="77"/>
                  <a:ext cx="216" cy="90"/>
                </a:xfrm>
                <a:custGeom>
                  <a:avLst/>
                  <a:gdLst>
                    <a:gd name="T0" fmla="*/ 1 w 1769"/>
                    <a:gd name="T1" fmla="*/ 1 h 791"/>
                    <a:gd name="T2" fmla="*/ 59 w 1769"/>
                    <a:gd name="T3" fmla="*/ 6 h 791"/>
                    <a:gd name="T4" fmla="*/ 141 w 1769"/>
                    <a:gd name="T5" fmla="*/ 23 h 791"/>
                    <a:gd name="T6" fmla="*/ 197 w 1769"/>
                    <a:gd name="T7" fmla="*/ 49 h 791"/>
                    <a:gd name="T8" fmla="*/ 214 w 1769"/>
                    <a:gd name="T9" fmla="*/ 69 h 791"/>
                    <a:gd name="T10" fmla="*/ 206 w 1769"/>
                    <a:gd name="T11" fmla="*/ 90 h 791"/>
                    <a:gd name="T12" fmla="*/ 194 w 1769"/>
                    <a:gd name="T13" fmla="*/ 72 h 791"/>
                    <a:gd name="T14" fmla="*/ 170 w 1769"/>
                    <a:gd name="T15" fmla="*/ 52 h 791"/>
                    <a:gd name="T16" fmla="*/ 135 w 1769"/>
                    <a:gd name="T17" fmla="*/ 34 h 791"/>
                    <a:gd name="T18" fmla="*/ 71 w 1769"/>
                    <a:gd name="T19" fmla="*/ 17 h 791"/>
                    <a:gd name="T20" fmla="*/ 0 w 1769"/>
                    <a:gd name="T21" fmla="*/ 9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nvGrpSpPr>
                <p:cNvPr id="5447" name="Group 218"/>
                <p:cNvGrpSpPr>
                  <a:grpSpLocks/>
                </p:cNvGrpSpPr>
                <p:nvPr/>
              </p:nvGrpSpPr>
              <p:grpSpPr bwMode="auto">
                <a:xfrm>
                  <a:off x="4242" y="5"/>
                  <a:ext cx="251" cy="596"/>
                  <a:chOff x="2800" y="41"/>
                  <a:chExt cx="640" cy="1520"/>
                </a:xfrm>
              </p:grpSpPr>
              <p:sp>
                <p:nvSpPr>
                  <p:cNvPr id="5478" name="Freeform 219"/>
                  <p:cNvSpPr>
                    <a:spLocks/>
                  </p:cNvSpPr>
                  <p:nvPr/>
                </p:nvSpPr>
                <p:spPr bwMode="hidden">
                  <a:xfrm rot="-3857755">
                    <a:off x="2361" y="938"/>
                    <a:ext cx="1062" cy="184"/>
                  </a:xfrm>
                  <a:custGeom>
                    <a:avLst/>
                    <a:gdLst>
                      <a:gd name="T0" fmla="*/ 0 w 2736"/>
                      <a:gd name="T1" fmla="*/ 184 h 504"/>
                      <a:gd name="T2" fmla="*/ 335 w 2736"/>
                      <a:gd name="T3" fmla="*/ 61 h 504"/>
                      <a:gd name="T4" fmla="*/ 689 w 2736"/>
                      <a:gd name="T5" fmla="*/ 9 h 504"/>
                      <a:gd name="T6" fmla="*/ 1062 w 2736"/>
                      <a:gd name="T7" fmla="*/ 9 h 504"/>
                      <a:gd name="T8" fmla="*/ 1056 w 2736"/>
                      <a:gd name="T9" fmla="*/ 38 h 504"/>
                      <a:gd name="T10" fmla="*/ 685 w 2736"/>
                      <a:gd name="T11" fmla="*/ 38 h 504"/>
                      <a:gd name="T12" fmla="*/ 254 w 2736"/>
                      <a:gd name="T13" fmla="*/ 107 h 504"/>
                      <a:gd name="T14" fmla="*/ 0 w 2736"/>
                      <a:gd name="T15" fmla="*/ 18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479" name="Freeform 220"/>
                  <p:cNvSpPr>
                    <a:spLocks/>
                  </p:cNvSpPr>
                  <p:nvPr/>
                </p:nvSpPr>
                <p:spPr bwMode="hidden">
                  <a:xfrm rot="-3857755">
                    <a:off x="3011" y="181"/>
                    <a:ext cx="570" cy="289"/>
                  </a:xfrm>
                  <a:custGeom>
                    <a:avLst/>
                    <a:gdLst>
                      <a:gd name="T0" fmla="*/ 2 w 1769"/>
                      <a:gd name="T1" fmla="*/ 3 h 791"/>
                      <a:gd name="T2" fmla="*/ 156 w 1769"/>
                      <a:gd name="T3" fmla="*/ 20 h 791"/>
                      <a:gd name="T4" fmla="*/ 373 w 1769"/>
                      <a:gd name="T5" fmla="*/ 73 h 791"/>
                      <a:gd name="T6" fmla="*/ 519 w 1769"/>
                      <a:gd name="T7" fmla="*/ 158 h 791"/>
                      <a:gd name="T8" fmla="*/ 566 w 1769"/>
                      <a:gd name="T9" fmla="*/ 223 h 791"/>
                      <a:gd name="T10" fmla="*/ 544 w 1769"/>
                      <a:gd name="T11" fmla="*/ 288 h 791"/>
                      <a:gd name="T12" fmla="*/ 512 w 1769"/>
                      <a:gd name="T13" fmla="*/ 231 h 791"/>
                      <a:gd name="T14" fmla="*/ 448 w 1769"/>
                      <a:gd name="T15" fmla="*/ 166 h 791"/>
                      <a:gd name="T16" fmla="*/ 357 w 1769"/>
                      <a:gd name="T17" fmla="*/ 108 h 791"/>
                      <a:gd name="T18" fmla="*/ 187 w 1769"/>
                      <a:gd name="T19" fmla="*/ 56 h 791"/>
                      <a:gd name="T20" fmla="*/ 0 w 1769"/>
                      <a:gd name="T21" fmla="*/ 28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448" name="Group 221"/>
                <p:cNvGrpSpPr>
                  <a:grpSpLocks/>
                </p:cNvGrpSpPr>
                <p:nvPr/>
              </p:nvGrpSpPr>
              <p:grpSpPr bwMode="auto">
                <a:xfrm>
                  <a:off x="4295" y="53"/>
                  <a:ext cx="398" cy="574"/>
                  <a:chOff x="2934" y="163"/>
                  <a:chExt cx="1017" cy="1464"/>
                </a:xfrm>
              </p:grpSpPr>
              <p:sp>
                <p:nvSpPr>
                  <p:cNvPr id="5476" name="Freeform 222"/>
                  <p:cNvSpPr>
                    <a:spLocks/>
                  </p:cNvSpPr>
                  <p:nvPr/>
                </p:nvSpPr>
                <p:spPr bwMode="hidden">
                  <a:xfrm rot="-2777260">
                    <a:off x="2491" y="915"/>
                    <a:ext cx="1155" cy="270"/>
                  </a:xfrm>
                  <a:custGeom>
                    <a:avLst/>
                    <a:gdLst>
                      <a:gd name="T0" fmla="*/ 0 w 2736"/>
                      <a:gd name="T1" fmla="*/ 270 h 504"/>
                      <a:gd name="T2" fmla="*/ 365 w 2736"/>
                      <a:gd name="T3" fmla="*/ 90 h 504"/>
                      <a:gd name="T4" fmla="*/ 750 w 2736"/>
                      <a:gd name="T5" fmla="*/ 13 h 504"/>
                      <a:gd name="T6" fmla="*/ 1155 w 2736"/>
                      <a:gd name="T7" fmla="*/ 13 h 504"/>
                      <a:gd name="T8" fmla="*/ 1148 w 2736"/>
                      <a:gd name="T9" fmla="*/ 55 h 504"/>
                      <a:gd name="T10" fmla="*/ 745 w 2736"/>
                      <a:gd name="T11" fmla="*/ 55 h 504"/>
                      <a:gd name="T12" fmla="*/ 276 w 2736"/>
                      <a:gd name="T13" fmla="*/ 156 h 504"/>
                      <a:gd name="T14" fmla="*/ 0 w 2736"/>
                      <a:gd name="T15" fmla="*/ 27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477" name="Freeform 223"/>
                  <p:cNvSpPr>
                    <a:spLocks/>
                  </p:cNvSpPr>
                  <p:nvPr/>
                </p:nvSpPr>
                <p:spPr bwMode="hidden">
                  <a:xfrm rot="-2777260">
                    <a:off x="3430" y="261"/>
                    <a:ext cx="620" cy="423"/>
                  </a:xfrm>
                  <a:custGeom>
                    <a:avLst/>
                    <a:gdLst>
                      <a:gd name="T0" fmla="*/ 2 w 1769"/>
                      <a:gd name="T1" fmla="*/ 4 h 791"/>
                      <a:gd name="T2" fmla="*/ 170 w 1769"/>
                      <a:gd name="T3" fmla="*/ 30 h 791"/>
                      <a:gd name="T4" fmla="*/ 406 w 1769"/>
                      <a:gd name="T5" fmla="*/ 107 h 791"/>
                      <a:gd name="T6" fmla="*/ 565 w 1769"/>
                      <a:gd name="T7" fmla="*/ 231 h 791"/>
                      <a:gd name="T8" fmla="*/ 615 w 1769"/>
                      <a:gd name="T9" fmla="*/ 326 h 791"/>
                      <a:gd name="T10" fmla="*/ 592 w 1769"/>
                      <a:gd name="T11" fmla="*/ 421 h 791"/>
                      <a:gd name="T12" fmla="*/ 557 w 1769"/>
                      <a:gd name="T13" fmla="*/ 338 h 791"/>
                      <a:gd name="T14" fmla="*/ 487 w 1769"/>
                      <a:gd name="T15" fmla="*/ 243 h 791"/>
                      <a:gd name="T16" fmla="*/ 389 w 1769"/>
                      <a:gd name="T17" fmla="*/ 158 h 791"/>
                      <a:gd name="T18" fmla="*/ 204 w 1769"/>
                      <a:gd name="T19" fmla="*/ 81 h 791"/>
                      <a:gd name="T20" fmla="*/ 0 w 1769"/>
                      <a:gd name="T21" fmla="*/ 41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449" name="Group 224"/>
                <p:cNvGrpSpPr>
                  <a:grpSpLocks/>
                </p:cNvGrpSpPr>
                <p:nvPr/>
              </p:nvGrpSpPr>
              <p:grpSpPr bwMode="auto">
                <a:xfrm>
                  <a:off x="4215" y="2"/>
                  <a:ext cx="95" cy="567"/>
                  <a:chOff x="2730" y="32"/>
                  <a:chExt cx="243" cy="1448"/>
                </a:xfrm>
              </p:grpSpPr>
              <p:sp>
                <p:nvSpPr>
                  <p:cNvPr id="5474" name="Freeform 225"/>
                  <p:cNvSpPr>
                    <a:spLocks/>
                  </p:cNvSpPr>
                  <p:nvPr/>
                </p:nvSpPr>
                <p:spPr bwMode="hidden">
                  <a:xfrm rot="-4903748">
                    <a:off x="2296" y="960"/>
                    <a:ext cx="954" cy="86"/>
                  </a:xfrm>
                  <a:custGeom>
                    <a:avLst/>
                    <a:gdLst>
                      <a:gd name="T0" fmla="*/ 0 w 2736"/>
                      <a:gd name="T1" fmla="*/ 86 h 504"/>
                      <a:gd name="T2" fmla="*/ 301 w 2736"/>
                      <a:gd name="T3" fmla="*/ 29 h 504"/>
                      <a:gd name="T4" fmla="*/ 619 w 2736"/>
                      <a:gd name="T5" fmla="*/ 4 h 504"/>
                      <a:gd name="T6" fmla="*/ 954 w 2736"/>
                      <a:gd name="T7" fmla="*/ 4 h 504"/>
                      <a:gd name="T8" fmla="*/ 948 w 2736"/>
                      <a:gd name="T9" fmla="*/ 18 h 504"/>
                      <a:gd name="T10" fmla="*/ 615 w 2736"/>
                      <a:gd name="T11" fmla="*/ 18 h 504"/>
                      <a:gd name="T12" fmla="*/ 228 w 2736"/>
                      <a:gd name="T13" fmla="*/ 50 h 504"/>
                      <a:gd name="T14" fmla="*/ 0 w 2736"/>
                      <a:gd name="T15" fmla="*/ 8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475" name="Freeform 226"/>
                  <p:cNvSpPr>
                    <a:spLocks/>
                  </p:cNvSpPr>
                  <p:nvPr/>
                </p:nvSpPr>
                <p:spPr bwMode="hidden">
                  <a:xfrm rot="-4903748">
                    <a:off x="2650" y="220"/>
                    <a:ext cx="512" cy="135"/>
                  </a:xfrm>
                  <a:custGeom>
                    <a:avLst/>
                    <a:gdLst>
                      <a:gd name="T0" fmla="*/ 1 w 1769"/>
                      <a:gd name="T1" fmla="*/ 1 h 791"/>
                      <a:gd name="T2" fmla="*/ 140 w 1769"/>
                      <a:gd name="T3" fmla="*/ 10 h 791"/>
                      <a:gd name="T4" fmla="*/ 335 w 1769"/>
                      <a:gd name="T5" fmla="*/ 34 h 791"/>
                      <a:gd name="T6" fmla="*/ 466 w 1769"/>
                      <a:gd name="T7" fmla="*/ 74 h 791"/>
                      <a:gd name="T8" fmla="*/ 508 w 1769"/>
                      <a:gd name="T9" fmla="*/ 104 h 791"/>
                      <a:gd name="T10" fmla="*/ 489 w 1769"/>
                      <a:gd name="T11" fmla="*/ 134 h 791"/>
                      <a:gd name="T12" fmla="*/ 460 w 1769"/>
                      <a:gd name="T13" fmla="*/ 108 h 791"/>
                      <a:gd name="T14" fmla="*/ 402 w 1769"/>
                      <a:gd name="T15" fmla="*/ 77 h 791"/>
                      <a:gd name="T16" fmla="*/ 321 w 1769"/>
                      <a:gd name="T17" fmla="*/ 51 h 791"/>
                      <a:gd name="T18" fmla="*/ 168 w 1769"/>
                      <a:gd name="T19" fmla="*/ 26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450" name="Group 227"/>
                <p:cNvGrpSpPr>
                  <a:grpSpLocks/>
                </p:cNvGrpSpPr>
                <p:nvPr/>
              </p:nvGrpSpPr>
              <p:grpSpPr bwMode="auto">
                <a:xfrm>
                  <a:off x="3514" y="683"/>
                  <a:ext cx="425" cy="960"/>
                  <a:chOff x="943" y="1769"/>
                  <a:chExt cx="1085" cy="2450"/>
                </a:xfrm>
              </p:grpSpPr>
              <p:sp>
                <p:nvSpPr>
                  <p:cNvPr id="5472" name="Freeform 228"/>
                  <p:cNvSpPr>
                    <a:spLocks/>
                  </p:cNvSpPr>
                  <p:nvPr/>
                </p:nvSpPr>
                <p:spPr bwMode="hidden">
                  <a:xfrm rot="18335692" flipH="1">
                    <a:off x="1010" y="2475"/>
                    <a:ext cx="1724" cy="312"/>
                  </a:xfrm>
                  <a:custGeom>
                    <a:avLst/>
                    <a:gdLst>
                      <a:gd name="T0" fmla="*/ 0 w 2736"/>
                      <a:gd name="T1" fmla="*/ 312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473" name="Freeform 229"/>
                  <p:cNvSpPr>
                    <a:spLocks/>
                  </p:cNvSpPr>
                  <p:nvPr/>
                </p:nvSpPr>
                <p:spPr bwMode="hidden">
                  <a:xfrm rot="18335692" flipH="1">
                    <a:off x="725" y="3512"/>
                    <a:ext cx="925" cy="490"/>
                  </a:xfrm>
                  <a:custGeom>
                    <a:avLst/>
                    <a:gdLst>
                      <a:gd name="T0" fmla="*/ 3 w 1769"/>
                      <a:gd name="T1" fmla="*/ 5 h 791"/>
                      <a:gd name="T2" fmla="*/ 254 w 1769"/>
                      <a:gd name="T3" fmla="*/ 35 h 791"/>
                      <a:gd name="T4" fmla="*/ 605 w 1769"/>
                      <a:gd name="T5" fmla="*/ 124 h 791"/>
                      <a:gd name="T6" fmla="*/ 842 w 1769"/>
                      <a:gd name="T7" fmla="*/ 268 h 791"/>
                      <a:gd name="T8" fmla="*/ 918 w 1769"/>
                      <a:gd name="T9" fmla="*/ 377 h 791"/>
                      <a:gd name="T10" fmla="*/ 883 w 1769"/>
                      <a:gd name="T11" fmla="*/ 488 h 791"/>
                      <a:gd name="T12" fmla="*/ 831 w 1769"/>
                      <a:gd name="T13" fmla="*/ 392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451" name="Group 230"/>
                <p:cNvGrpSpPr>
                  <a:grpSpLocks/>
                </p:cNvGrpSpPr>
                <p:nvPr/>
              </p:nvGrpSpPr>
              <p:grpSpPr bwMode="auto">
                <a:xfrm>
                  <a:off x="3715" y="748"/>
                  <a:ext cx="300" cy="930"/>
                  <a:chOff x="1455" y="1936"/>
                  <a:chExt cx="766" cy="2373"/>
                </a:xfrm>
              </p:grpSpPr>
              <p:sp>
                <p:nvSpPr>
                  <p:cNvPr id="5470" name="Freeform 231"/>
                  <p:cNvSpPr>
                    <a:spLocks/>
                  </p:cNvSpPr>
                  <p:nvPr/>
                </p:nvSpPr>
                <p:spPr bwMode="hidden">
                  <a:xfrm rot="17542885" flipH="1">
                    <a:off x="1267" y="2578"/>
                    <a:ext cx="1595" cy="312"/>
                  </a:xfrm>
                  <a:custGeom>
                    <a:avLst/>
                    <a:gdLst>
                      <a:gd name="T0" fmla="*/ 0 w 2736"/>
                      <a:gd name="T1" fmla="*/ 312 h 504"/>
                      <a:gd name="T2" fmla="*/ 504 w 2736"/>
                      <a:gd name="T3" fmla="*/ 104 h 504"/>
                      <a:gd name="T4" fmla="*/ 1035 w 2736"/>
                      <a:gd name="T5" fmla="*/ 15 h 504"/>
                      <a:gd name="T6" fmla="*/ 1595 w 2736"/>
                      <a:gd name="T7" fmla="*/ 15 h 504"/>
                      <a:gd name="T8" fmla="*/ 1586 w 2736"/>
                      <a:gd name="T9" fmla="*/ 64 h 504"/>
                      <a:gd name="T10" fmla="*/ 1028 w 2736"/>
                      <a:gd name="T11" fmla="*/ 64 h 504"/>
                      <a:gd name="T12" fmla="*/ 381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471" name="Freeform 232"/>
                  <p:cNvSpPr>
                    <a:spLocks/>
                  </p:cNvSpPr>
                  <p:nvPr/>
                </p:nvSpPr>
                <p:spPr bwMode="hidden">
                  <a:xfrm rot="17542885" flipH="1">
                    <a:off x="1272" y="3636"/>
                    <a:ext cx="856" cy="490"/>
                  </a:xfrm>
                  <a:custGeom>
                    <a:avLst/>
                    <a:gdLst>
                      <a:gd name="T0" fmla="*/ 2 w 1769"/>
                      <a:gd name="T1" fmla="*/ 5 h 791"/>
                      <a:gd name="T2" fmla="*/ 235 w 1769"/>
                      <a:gd name="T3" fmla="*/ 35 h 791"/>
                      <a:gd name="T4" fmla="*/ 560 w 1769"/>
                      <a:gd name="T5" fmla="*/ 124 h 791"/>
                      <a:gd name="T6" fmla="*/ 780 w 1769"/>
                      <a:gd name="T7" fmla="*/ 268 h 791"/>
                      <a:gd name="T8" fmla="*/ 850 w 1769"/>
                      <a:gd name="T9" fmla="*/ 377 h 791"/>
                      <a:gd name="T10" fmla="*/ 817 w 1769"/>
                      <a:gd name="T11" fmla="*/ 488 h 791"/>
                      <a:gd name="T12" fmla="*/ 769 w 1769"/>
                      <a:gd name="T13" fmla="*/ 392 h 791"/>
                      <a:gd name="T14" fmla="*/ 672 w 1769"/>
                      <a:gd name="T15" fmla="*/ 281 h 791"/>
                      <a:gd name="T16" fmla="*/ 537 w 1769"/>
                      <a:gd name="T17" fmla="*/ 183 h 791"/>
                      <a:gd name="T18" fmla="*/ 281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452" name="Group 233"/>
                <p:cNvGrpSpPr>
                  <a:grpSpLocks/>
                </p:cNvGrpSpPr>
                <p:nvPr/>
              </p:nvGrpSpPr>
              <p:grpSpPr bwMode="auto">
                <a:xfrm rot="88588">
                  <a:off x="3923" y="769"/>
                  <a:ext cx="180" cy="913"/>
                  <a:chOff x="1956" y="1990"/>
                  <a:chExt cx="492" cy="2604"/>
                </a:xfrm>
              </p:grpSpPr>
              <p:sp>
                <p:nvSpPr>
                  <p:cNvPr id="5468" name="Freeform 234"/>
                  <p:cNvSpPr>
                    <a:spLocks/>
                  </p:cNvSpPr>
                  <p:nvPr/>
                </p:nvSpPr>
                <p:spPr bwMode="hidden">
                  <a:xfrm rot="16782062" flipH="1">
                    <a:off x="1442" y="2695"/>
                    <a:ext cx="1711" cy="301"/>
                  </a:xfrm>
                  <a:custGeom>
                    <a:avLst/>
                    <a:gdLst>
                      <a:gd name="T0" fmla="*/ 0 w 2736"/>
                      <a:gd name="T1" fmla="*/ 301 h 504"/>
                      <a:gd name="T2" fmla="*/ 540 w 2736"/>
                      <a:gd name="T3" fmla="*/ 100 h 504"/>
                      <a:gd name="T4" fmla="*/ 1111 w 2736"/>
                      <a:gd name="T5" fmla="*/ 14 h 504"/>
                      <a:gd name="T6" fmla="*/ 1711 w 2736"/>
                      <a:gd name="T7" fmla="*/ 14 h 504"/>
                      <a:gd name="T8" fmla="*/ 1701 w 2736"/>
                      <a:gd name="T9" fmla="*/ 62 h 504"/>
                      <a:gd name="T10" fmla="*/ 1103 w 2736"/>
                      <a:gd name="T11" fmla="*/ 62 h 504"/>
                      <a:gd name="T12" fmla="*/ 409 w 2736"/>
                      <a:gd name="T13" fmla="*/ 174 h 504"/>
                      <a:gd name="T14" fmla="*/ 0 w 2736"/>
                      <a:gd name="T15" fmla="*/ 30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469" name="Freeform 235"/>
                  <p:cNvSpPr>
                    <a:spLocks/>
                  </p:cNvSpPr>
                  <p:nvPr/>
                </p:nvSpPr>
                <p:spPr bwMode="hidden">
                  <a:xfrm rot="16782062" flipH="1">
                    <a:off x="1734" y="3898"/>
                    <a:ext cx="918" cy="473"/>
                  </a:xfrm>
                  <a:custGeom>
                    <a:avLst/>
                    <a:gdLst>
                      <a:gd name="T0" fmla="*/ 3 w 1769"/>
                      <a:gd name="T1" fmla="*/ 5 h 791"/>
                      <a:gd name="T2" fmla="*/ 252 w 1769"/>
                      <a:gd name="T3" fmla="*/ 33 h 791"/>
                      <a:gd name="T4" fmla="*/ 600 w 1769"/>
                      <a:gd name="T5" fmla="*/ 120 h 791"/>
                      <a:gd name="T6" fmla="*/ 836 w 1769"/>
                      <a:gd name="T7" fmla="*/ 258 h 791"/>
                      <a:gd name="T8" fmla="*/ 911 w 1769"/>
                      <a:gd name="T9" fmla="*/ 364 h 791"/>
                      <a:gd name="T10" fmla="*/ 876 w 1769"/>
                      <a:gd name="T11" fmla="*/ 471 h 791"/>
                      <a:gd name="T12" fmla="*/ 825 w 1769"/>
                      <a:gd name="T13" fmla="*/ 378 h 791"/>
                      <a:gd name="T14" fmla="*/ 721 w 1769"/>
                      <a:gd name="T15" fmla="*/ 271 h 791"/>
                      <a:gd name="T16" fmla="*/ 576 w 1769"/>
                      <a:gd name="T17" fmla="*/ 177 h 791"/>
                      <a:gd name="T18" fmla="*/ 302 w 1769"/>
                      <a:gd name="T19" fmla="*/ 91 h 791"/>
                      <a:gd name="T20" fmla="*/ 0 w 1769"/>
                      <a:gd name="T21" fmla="*/ 45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453" name="Group 236"/>
                <p:cNvGrpSpPr>
                  <a:grpSpLocks/>
                </p:cNvGrpSpPr>
                <p:nvPr/>
              </p:nvGrpSpPr>
              <p:grpSpPr bwMode="auto">
                <a:xfrm>
                  <a:off x="4451" y="662"/>
                  <a:ext cx="442" cy="951"/>
                  <a:chOff x="3334" y="1717"/>
                  <a:chExt cx="1125" cy="2426"/>
                </a:xfrm>
              </p:grpSpPr>
              <p:sp>
                <p:nvSpPr>
                  <p:cNvPr id="5466" name="Freeform 237"/>
                  <p:cNvSpPr>
                    <a:spLocks/>
                  </p:cNvSpPr>
                  <p:nvPr/>
                </p:nvSpPr>
                <p:spPr bwMode="hidden">
                  <a:xfrm rot="3144576">
                    <a:off x="2628" y="2423"/>
                    <a:ext cx="1724" cy="312"/>
                  </a:xfrm>
                  <a:custGeom>
                    <a:avLst/>
                    <a:gdLst>
                      <a:gd name="T0" fmla="*/ 0 w 2736"/>
                      <a:gd name="T1" fmla="*/ 312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467" name="Freeform 238"/>
                  <p:cNvSpPr>
                    <a:spLocks/>
                  </p:cNvSpPr>
                  <p:nvPr/>
                </p:nvSpPr>
                <p:spPr bwMode="hidden">
                  <a:xfrm rot="3144576">
                    <a:off x="3751" y="3436"/>
                    <a:ext cx="925" cy="490"/>
                  </a:xfrm>
                  <a:custGeom>
                    <a:avLst/>
                    <a:gdLst>
                      <a:gd name="T0" fmla="*/ 3 w 1769"/>
                      <a:gd name="T1" fmla="*/ 5 h 791"/>
                      <a:gd name="T2" fmla="*/ 254 w 1769"/>
                      <a:gd name="T3" fmla="*/ 35 h 791"/>
                      <a:gd name="T4" fmla="*/ 605 w 1769"/>
                      <a:gd name="T5" fmla="*/ 124 h 791"/>
                      <a:gd name="T6" fmla="*/ 842 w 1769"/>
                      <a:gd name="T7" fmla="*/ 268 h 791"/>
                      <a:gd name="T8" fmla="*/ 918 w 1769"/>
                      <a:gd name="T9" fmla="*/ 377 h 791"/>
                      <a:gd name="T10" fmla="*/ 883 w 1769"/>
                      <a:gd name="T11" fmla="*/ 488 h 791"/>
                      <a:gd name="T12" fmla="*/ 831 w 1769"/>
                      <a:gd name="T13" fmla="*/ 392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454" name="Group 239"/>
                <p:cNvGrpSpPr>
                  <a:grpSpLocks/>
                </p:cNvGrpSpPr>
                <p:nvPr/>
              </p:nvGrpSpPr>
              <p:grpSpPr bwMode="auto">
                <a:xfrm>
                  <a:off x="4391" y="721"/>
                  <a:ext cx="347" cy="951"/>
                  <a:chOff x="3181" y="1866"/>
                  <a:chExt cx="883" cy="2426"/>
                </a:xfrm>
              </p:grpSpPr>
              <p:sp>
                <p:nvSpPr>
                  <p:cNvPr id="5464" name="Freeform 240"/>
                  <p:cNvSpPr>
                    <a:spLocks/>
                  </p:cNvSpPr>
                  <p:nvPr/>
                </p:nvSpPr>
                <p:spPr bwMode="hidden">
                  <a:xfrm rot="3745735">
                    <a:off x="2506" y="2541"/>
                    <a:ext cx="1650" cy="299"/>
                  </a:xfrm>
                  <a:custGeom>
                    <a:avLst/>
                    <a:gdLst>
                      <a:gd name="T0" fmla="*/ 0 w 2736"/>
                      <a:gd name="T1" fmla="*/ 299 h 504"/>
                      <a:gd name="T2" fmla="*/ 521 w 2736"/>
                      <a:gd name="T3" fmla="*/ 100 h 504"/>
                      <a:gd name="T4" fmla="*/ 1071 w 2736"/>
                      <a:gd name="T5" fmla="*/ 14 h 504"/>
                      <a:gd name="T6" fmla="*/ 1650 w 2736"/>
                      <a:gd name="T7" fmla="*/ 14 h 504"/>
                      <a:gd name="T8" fmla="*/ 1640 w 2736"/>
                      <a:gd name="T9" fmla="*/ 61 h 504"/>
                      <a:gd name="T10" fmla="*/ 1064 w 2736"/>
                      <a:gd name="T11" fmla="*/ 61 h 504"/>
                      <a:gd name="T12" fmla="*/ 394 w 2736"/>
                      <a:gd name="T13" fmla="*/ 173 h 504"/>
                      <a:gd name="T14" fmla="*/ 0 w 2736"/>
                      <a:gd name="T15" fmla="*/ 29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465" name="Freeform 241"/>
                  <p:cNvSpPr>
                    <a:spLocks/>
                  </p:cNvSpPr>
                  <p:nvPr/>
                </p:nvSpPr>
                <p:spPr bwMode="hidden">
                  <a:xfrm rot="3745735">
                    <a:off x="3387" y="3615"/>
                    <a:ext cx="885" cy="469"/>
                  </a:xfrm>
                  <a:custGeom>
                    <a:avLst/>
                    <a:gdLst>
                      <a:gd name="T0" fmla="*/ 3 w 1769"/>
                      <a:gd name="T1" fmla="*/ 5 h 791"/>
                      <a:gd name="T2" fmla="*/ 243 w 1769"/>
                      <a:gd name="T3" fmla="*/ 33 h 791"/>
                      <a:gd name="T4" fmla="*/ 579 w 1769"/>
                      <a:gd name="T5" fmla="*/ 119 h 791"/>
                      <a:gd name="T6" fmla="*/ 806 w 1769"/>
                      <a:gd name="T7" fmla="*/ 256 h 791"/>
                      <a:gd name="T8" fmla="*/ 878 w 1769"/>
                      <a:gd name="T9" fmla="*/ 361 h 791"/>
                      <a:gd name="T10" fmla="*/ 845 w 1769"/>
                      <a:gd name="T11" fmla="*/ 467 h 791"/>
                      <a:gd name="T12" fmla="*/ 795 w 1769"/>
                      <a:gd name="T13" fmla="*/ 375 h 791"/>
                      <a:gd name="T14" fmla="*/ 695 w 1769"/>
                      <a:gd name="T15" fmla="*/ 269 h 791"/>
                      <a:gd name="T16" fmla="*/ 555 w 1769"/>
                      <a:gd name="T17" fmla="*/ 176 h 791"/>
                      <a:gd name="T18" fmla="*/ 291 w 1769"/>
                      <a:gd name="T19" fmla="*/ 90 h 791"/>
                      <a:gd name="T20" fmla="*/ 0 w 1769"/>
                      <a:gd name="T21" fmla="*/ 45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455" name="Group 242"/>
                <p:cNvGrpSpPr>
                  <a:grpSpLocks/>
                </p:cNvGrpSpPr>
                <p:nvPr/>
              </p:nvGrpSpPr>
              <p:grpSpPr bwMode="auto">
                <a:xfrm>
                  <a:off x="4323" y="767"/>
                  <a:ext cx="243" cy="935"/>
                  <a:chOff x="3006" y="1983"/>
                  <a:chExt cx="619" cy="2386"/>
                </a:xfrm>
              </p:grpSpPr>
              <p:sp>
                <p:nvSpPr>
                  <p:cNvPr id="5462" name="Freeform 243"/>
                  <p:cNvSpPr>
                    <a:spLocks/>
                  </p:cNvSpPr>
                  <p:nvPr/>
                </p:nvSpPr>
                <p:spPr bwMode="hidden">
                  <a:xfrm rot="4286818">
                    <a:off x="2328" y="2661"/>
                    <a:ext cx="1601" cy="246"/>
                  </a:xfrm>
                  <a:custGeom>
                    <a:avLst/>
                    <a:gdLst>
                      <a:gd name="T0" fmla="*/ 0 w 2736"/>
                      <a:gd name="T1" fmla="*/ 246 h 504"/>
                      <a:gd name="T2" fmla="*/ 506 w 2736"/>
                      <a:gd name="T3" fmla="*/ 82 h 504"/>
                      <a:gd name="T4" fmla="*/ 1039 w 2736"/>
                      <a:gd name="T5" fmla="*/ 12 h 504"/>
                      <a:gd name="T6" fmla="*/ 1601 w 2736"/>
                      <a:gd name="T7" fmla="*/ 12 h 504"/>
                      <a:gd name="T8" fmla="*/ 1592 w 2736"/>
                      <a:gd name="T9" fmla="*/ 50 h 504"/>
                      <a:gd name="T10" fmla="*/ 1032 w 2736"/>
                      <a:gd name="T11" fmla="*/ 50 h 504"/>
                      <a:gd name="T12" fmla="*/ 383 w 2736"/>
                      <a:gd name="T13" fmla="*/ 143 h 504"/>
                      <a:gd name="T14" fmla="*/ 0 w 2736"/>
                      <a:gd name="T15" fmla="*/ 24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463" name="Freeform 244"/>
                  <p:cNvSpPr>
                    <a:spLocks/>
                  </p:cNvSpPr>
                  <p:nvPr/>
                </p:nvSpPr>
                <p:spPr bwMode="hidden">
                  <a:xfrm rot="4286818">
                    <a:off x="3002" y="3747"/>
                    <a:ext cx="859" cy="386"/>
                  </a:xfrm>
                  <a:custGeom>
                    <a:avLst/>
                    <a:gdLst>
                      <a:gd name="T0" fmla="*/ 2 w 1769"/>
                      <a:gd name="T1" fmla="*/ 4 h 791"/>
                      <a:gd name="T2" fmla="*/ 236 w 1769"/>
                      <a:gd name="T3" fmla="*/ 27 h 791"/>
                      <a:gd name="T4" fmla="*/ 562 w 1769"/>
                      <a:gd name="T5" fmla="*/ 98 h 791"/>
                      <a:gd name="T6" fmla="*/ 782 w 1769"/>
                      <a:gd name="T7" fmla="*/ 211 h 791"/>
                      <a:gd name="T8" fmla="*/ 853 w 1769"/>
                      <a:gd name="T9" fmla="*/ 297 h 791"/>
                      <a:gd name="T10" fmla="*/ 820 w 1769"/>
                      <a:gd name="T11" fmla="*/ 384 h 791"/>
                      <a:gd name="T12" fmla="*/ 772 w 1769"/>
                      <a:gd name="T13" fmla="*/ 308 h 791"/>
                      <a:gd name="T14" fmla="*/ 674 w 1769"/>
                      <a:gd name="T15" fmla="*/ 222 h 791"/>
                      <a:gd name="T16" fmla="*/ 539 w 1769"/>
                      <a:gd name="T17" fmla="*/ 144 h 791"/>
                      <a:gd name="T18" fmla="*/ 282 w 1769"/>
                      <a:gd name="T19" fmla="*/ 74 h 791"/>
                      <a:gd name="T20" fmla="*/ 0 w 1769"/>
                      <a:gd name="T21" fmla="*/ 37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456" name="Group 245"/>
                <p:cNvGrpSpPr>
                  <a:grpSpLocks/>
                </p:cNvGrpSpPr>
                <p:nvPr/>
              </p:nvGrpSpPr>
              <p:grpSpPr bwMode="auto">
                <a:xfrm>
                  <a:off x="4249" y="813"/>
                  <a:ext cx="159" cy="870"/>
                  <a:chOff x="2819" y="2101"/>
                  <a:chExt cx="405" cy="2219"/>
                </a:xfrm>
              </p:grpSpPr>
              <p:sp>
                <p:nvSpPr>
                  <p:cNvPr id="5460" name="Freeform 246"/>
                  <p:cNvSpPr>
                    <a:spLocks/>
                  </p:cNvSpPr>
                  <p:nvPr/>
                </p:nvSpPr>
                <p:spPr bwMode="hidden">
                  <a:xfrm rot="4898956">
                    <a:off x="2206" y="2714"/>
                    <a:ext cx="1471" cy="246"/>
                  </a:xfrm>
                  <a:custGeom>
                    <a:avLst/>
                    <a:gdLst>
                      <a:gd name="T0" fmla="*/ 0 w 2736"/>
                      <a:gd name="T1" fmla="*/ 246 h 504"/>
                      <a:gd name="T2" fmla="*/ 465 w 2736"/>
                      <a:gd name="T3" fmla="*/ 82 h 504"/>
                      <a:gd name="T4" fmla="*/ 955 w 2736"/>
                      <a:gd name="T5" fmla="*/ 12 h 504"/>
                      <a:gd name="T6" fmla="*/ 1471 w 2736"/>
                      <a:gd name="T7" fmla="*/ 12 h 504"/>
                      <a:gd name="T8" fmla="*/ 1462 w 2736"/>
                      <a:gd name="T9" fmla="*/ 50 h 504"/>
                      <a:gd name="T10" fmla="*/ 948 w 2736"/>
                      <a:gd name="T11" fmla="*/ 50 h 504"/>
                      <a:gd name="T12" fmla="*/ 352 w 2736"/>
                      <a:gd name="T13" fmla="*/ 143 h 504"/>
                      <a:gd name="T14" fmla="*/ 0 w 2736"/>
                      <a:gd name="T15" fmla="*/ 24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461" name="Freeform 247"/>
                  <p:cNvSpPr>
                    <a:spLocks/>
                  </p:cNvSpPr>
                  <p:nvPr/>
                </p:nvSpPr>
                <p:spPr bwMode="hidden">
                  <a:xfrm rot="4898956">
                    <a:off x="2636" y="3732"/>
                    <a:ext cx="790" cy="386"/>
                  </a:xfrm>
                  <a:custGeom>
                    <a:avLst/>
                    <a:gdLst>
                      <a:gd name="T0" fmla="*/ 2 w 1769"/>
                      <a:gd name="T1" fmla="*/ 4 h 791"/>
                      <a:gd name="T2" fmla="*/ 217 w 1769"/>
                      <a:gd name="T3" fmla="*/ 27 h 791"/>
                      <a:gd name="T4" fmla="*/ 517 w 1769"/>
                      <a:gd name="T5" fmla="*/ 98 h 791"/>
                      <a:gd name="T6" fmla="*/ 719 w 1769"/>
                      <a:gd name="T7" fmla="*/ 211 h 791"/>
                      <a:gd name="T8" fmla="*/ 784 w 1769"/>
                      <a:gd name="T9" fmla="*/ 297 h 791"/>
                      <a:gd name="T10" fmla="*/ 754 w 1769"/>
                      <a:gd name="T11" fmla="*/ 384 h 791"/>
                      <a:gd name="T12" fmla="*/ 710 w 1769"/>
                      <a:gd name="T13" fmla="*/ 308 h 791"/>
                      <a:gd name="T14" fmla="*/ 620 w 1769"/>
                      <a:gd name="T15" fmla="*/ 222 h 791"/>
                      <a:gd name="T16" fmla="*/ 495 w 1769"/>
                      <a:gd name="T17" fmla="*/ 144 h 791"/>
                      <a:gd name="T18" fmla="*/ 259 w 1769"/>
                      <a:gd name="T19" fmla="*/ 74 h 791"/>
                      <a:gd name="T20" fmla="*/ 0 w 1769"/>
                      <a:gd name="T21" fmla="*/ 37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457" name="Group 248"/>
                <p:cNvGrpSpPr>
                  <a:grpSpLocks/>
                </p:cNvGrpSpPr>
                <p:nvPr/>
              </p:nvGrpSpPr>
              <p:grpSpPr bwMode="auto">
                <a:xfrm>
                  <a:off x="4045" y="826"/>
                  <a:ext cx="167" cy="857"/>
                  <a:chOff x="2287" y="2135"/>
                  <a:chExt cx="426" cy="2185"/>
                </a:xfrm>
              </p:grpSpPr>
              <p:sp>
                <p:nvSpPr>
                  <p:cNvPr id="5458" name="Freeform 249"/>
                  <p:cNvSpPr>
                    <a:spLocks/>
                  </p:cNvSpPr>
                  <p:nvPr/>
                </p:nvSpPr>
                <p:spPr bwMode="hidden">
                  <a:xfrm rot="5755659">
                    <a:off x="1900" y="2760"/>
                    <a:ext cx="1437" cy="188"/>
                  </a:xfrm>
                  <a:custGeom>
                    <a:avLst/>
                    <a:gdLst>
                      <a:gd name="T0" fmla="*/ 0 w 2736"/>
                      <a:gd name="T1" fmla="*/ 188 h 504"/>
                      <a:gd name="T2" fmla="*/ 454 w 2736"/>
                      <a:gd name="T3" fmla="*/ 63 h 504"/>
                      <a:gd name="T4" fmla="*/ 933 w 2736"/>
                      <a:gd name="T5" fmla="*/ 9 h 504"/>
                      <a:gd name="T6" fmla="*/ 1437 w 2736"/>
                      <a:gd name="T7" fmla="*/ 9 h 504"/>
                      <a:gd name="T8" fmla="*/ 1429 w 2736"/>
                      <a:gd name="T9" fmla="*/ 38 h 504"/>
                      <a:gd name="T10" fmla="*/ 926 w 2736"/>
                      <a:gd name="T11" fmla="*/ 38 h 504"/>
                      <a:gd name="T12" fmla="*/ 343 w 2736"/>
                      <a:gd name="T13" fmla="*/ 109 h 504"/>
                      <a:gd name="T14" fmla="*/ 0 w 2736"/>
                      <a:gd name="T15" fmla="*/ 18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540000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459" name="Freeform 250"/>
                  <p:cNvSpPr>
                    <a:spLocks/>
                  </p:cNvSpPr>
                  <p:nvPr/>
                </p:nvSpPr>
                <p:spPr bwMode="hidden">
                  <a:xfrm rot="5755659">
                    <a:off x="2049" y="3787"/>
                    <a:ext cx="771" cy="295"/>
                  </a:xfrm>
                  <a:custGeom>
                    <a:avLst/>
                    <a:gdLst>
                      <a:gd name="T0" fmla="*/ 2 w 1769"/>
                      <a:gd name="T1" fmla="*/ 3 h 791"/>
                      <a:gd name="T2" fmla="*/ 211 w 1769"/>
                      <a:gd name="T3" fmla="*/ 21 h 791"/>
                      <a:gd name="T4" fmla="*/ 504 w 1769"/>
                      <a:gd name="T5" fmla="*/ 75 h 791"/>
                      <a:gd name="T6" fmla="*/ 702 w 1769"/>
                      <a:gd name="T7" fmla="*/ 161 h 791"/>
                      <a:gd name="T8" fmla="*/ 765 w 1769"/>
                      <a:gd name="T9" fmla="*/ 227 h 791"/>
                      <a:gd name="T10" fmla="*/ 736 w 1769"/>
                      <a:gd name="T11" fmla="*/ 294 h 791"/>
                      <a:gd name="T12" fmla="*/ 693 w 1769"/>
                      <a:gd name="T13" fmla="*/ 236 h 791"/>
                      <a:gd name="T14" fmla="*/ 605 w 1769"/>
                      <a:gd name="T15" fmla="*/ 169 h 791"/>
                      <a:gd name="T16" fmla="*/ 483 w 1769"/>
                      <a:gd name="T17" fmla="*/ 110 h 791"/>
                      <a:gd name="T18" fmla="*/ 253 w 1769"/>
                      <a:gd name="T19" fmla="*/ 57 h 791"/>
                      <a:gd name="T20" fmla="*/ 0 w 1769"/>
                      <a:gd name="T21" fmla="*/ 28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sp>
            <p:nvSpPr>
              <p:cNvPr id="5402" name="Freeform 251"/>
              <p:cNvSpPr>
                <a:spLocks/>
              </p:cNvSpPr>
              <p:nvPr/>
            </p:nvSpPr>
            <p:spPr bwMode="hidden">
              <a:xfrm flipH="1">
                <a:off x="3873" y="934"/>
                <a:ext cx="191" cy="580"/>
              </a:xfrm>
              <a:custGeom>
                <a:avLst/>
                <a:gdLst>
                  <a:gd name="T0" fmla="*/ 0 w 776"/>
                  <a:gd name="T1" fmla="*/ 16 h 2368"/>
                  <a:gd name="T2" fmla="*/ 59 w 776"/>
                  <a:gd name="T3" fmla="*/ 4 h 2368"/>
                  <a:gd name="T4" fmla="*/ 24 w 776"/>
                  <a:gd name="T5" fmla="*/ 39 h 2368"/>
                  <a:gd name="T6" fmla="*/ 83 w 776"/>
                  <a:gd name="T7" fmla="*/ 39 h 2368"/>
                  <a:gd name="T8" fmla="*/ 47 w 776"/>
                  <a:gd name="T9" fmla="*/ 74 h 2368"/>
                  <a:gd name="T10" fmla="*/ 95 w 776"/>
                  <a:gd name="T11" fmla="*/ 86 h 2368"/>
                  <a:gd name="T12" fmla="*/ 71 w 776"/>
                  <a:gd name="T13" fmla="*/ 110 h 2368"/>
                  <a:gd name="T14" fmla="*/ 118 w 776"/>
                  <a:gd name="T15" fmla="*/ 121 h 2368"/>
                  <a:gd name="T16" fmla="*/ 95 w 776"/>
                  <a:gd name="T17" fmla="*/ 145 h 2368"/>
                  <a:gd name="T18" fmla="*/ 130 w 776"/>
                  <a:gd name="T19" fmla="*/ 157 h 2368"/>
                  <a:gd name="T20" fmla="*/ 118 w 776"/>
                  <a:gd name="T21" fmla="*/ 180 h 2368"/>
                  <a:gd name="T22" fmla="*/ 142 w 776"/>
                  <a:gd name="T23" fmla="*/ 204 h 2368"/>
                  <a:gd name="T24" fmla="*/ 142 w 776"/>
                  <a:gd name="T25" fmla="*/ 227 h 2368"/>
                  <a:gd name="T26" fmla="*/ 165 w 776"/>
                  <a:gd name="T27" fmla="*/ 263 h 2368"/>
                  <a:gd name="T28" fmla="*/ 154 w 776"/>
                  <a:gd name="T29" fmla="*/ 298 h 2368"/>
                  <a:gd name="T30" fmla="*/ 177 w 776"/>
                  <a:gd name="T31" fmla="*/ 321 h 2368"/>
                  <a:gd name="T32" fmla="*/ 165 w 776"/>
                  <a:gd name="T33" fmla="*/ 357 h 2368"/>
                  <a:gd name="T34" fmla="*/ 177 w 776"/>
                  <a:gd name="T35" fmla="*/ 392 h 2368"/>
                  <a:gd name="T36" fmla="*/ 165 w 776"/>
                  <a:gd name="T37" fmla="*/ 415 h 2368"/>
                  <a:gd name="T38" fmla="*/ 189 w 776"/>
                  <a:gd name="T39" fmla="*/ 451 h 2368"/>
                  <a:gd name="T40" fmla="*/ 177 w 776"/>
                  <a:gd name="T41" fmla="*/ 486 h 2368"/>
                  <a:gd name="T42" fmla="*/ 189 w 776"/>
                  <a:gd name="T43" fmla="*/ 533 h 2368"/>
                  <a:gd name="T44" fmla="*/ 177 w 776"/>
                  <a:gd name="T45" fmla="*/ 545 h 2368"/>
                  <a:gd name="T46" fmla="*/ 189 w 776"/>
                  <a:gd name="T47" fmla="*/ 58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403" name="Arc 252"/>
              <p:cNvSpPr>
                <a:spLocks/>
              </p:cNvSpPr>
              <p:nvPr/>
            </p:nvSpPr>
            <p:spPr bwMode="hidden">
              <a:xfrm flipH="1">
                <a:off x="3528" y="726"/>
                <a:ext cx="833" cy="903"/>
              </a:xfrm>
              <a:custGeom>
                <a:avLst/>
                <a:gdLst>
                  <a:gd name="T0" fmla="*/ 211 w 21600"/>
                  <a:gd name="T1" fmla="*/ 0 h 21602"/>
                  <a:gd name="T2" fmla="*/ 833 w 21600"/>
                  <a:gd name="T3" fmla="*/ 903 h 21602"/>
                  <a:gd name="T4" fmla="*/ 0 w 21600"/>
                  <a:gd name="T5" fmla="*/ 874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5404" name="Arc 253"/>
              <p:cNvSpPr>
                <a:spLocks/>
              </p:cNvSpPr>
              <p:nvPr/>
            </p:nvSpPr>
            <p:spPr bwMode="hidden">
              <a:xfrm flipV="1">
                <a:off x="4278" y="179"/>
                <a:ext cx="1007" cy="802"/>
              </a:xfrm>
              <a:custGeom>
                <a:avLst/>
                <a:gdLst>
                  <a:gd name="T0" fmla="*/ 1007 w 36729"/>
                  <a:gd name="T1" fmla="*/ 388 h 21600"/>
                  <a:gd name="T2" fmla="*/ 0 w 36729"/>
                  <a:gd name="T3" fmla="*/ 453 h 21600"/>
                  <a:gd name="T4" fmla="*/ 489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5405" name="Arc 254"/>
              <p:cNvSpPr>
                <a:spLocks/>
              </p:cNvSpPr>
              <p:nvPr/>
            </p:nvSpPr>
            <p:spPr bwMode="hidden">
              <a:xfrm flipH="1">
                <a:off x="3612" y="580"/>
                <a:ext cx="487" cy="933"/>
              </a:xfrm>
              <a:custGeom>
                <a:avLst/>
                <a:gdLst>
                  <a:gd name="T0" fmla="*/ 0 w 28940"/>
                  <a:gd name="T1" fmla="*/ 54 h 22305"/>
                  <a:gd name="T2" fmla="*/ 487 w 28940"/>
                  <a:gd name="T3" fmla="*/ 933 h 22305"/>
                  <a:gd name="T4" fmla="*/ 124 w 28940"/>
                  <a:gd name="T5" fmla="*/ 904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0"/>
                      <a:pt x="7340" y="0"/>
                    </a:cubicBezTo>
                    <a:cubicBezTo>
                      <a:pt x="19269" y="0"/>
                      <a:pt x="28940" y="9670"/>
                      <a:pt x="28940" y="21600"/>
                    </a:cubicBezTo>
                    <a:cubicBezTo>
                      <a:pt x="28940" y="21835"/>
                      <a:pt x="28936" y="22070"/>
                      <a:pt x="28928" y="22304"/>
                    </a:cubicBezTo>
                  </a:path>
                  <a:path w="28940" h="22305" stroke="0" extrusionOk="0">
                    <a:moveTo>
                      <a:pt x="0" y="1285"/>
                    </a:moveTo>
                    <a:cubicBezTo>
                      <a:pt x="2353" y="434"/>
                      <a:pt x="4837" y="0"/>
                      <a:pt x="7340" y="0"/>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5406" name="Arc 255"/>
              <p:cNvSpPr>
                <a:spLocks/>
              </p:cNvSpPr>
              <p:nvPr/>
            </p:nvSpPr>
            <p:spPr bwMode="hidden">
              <a:xfrm flipH="1">
                <a:off x="3267" y="628"/>
                <a:ext cx="791" cy="932"/>
              </a:xfrm>
              <a:custGeom>
                <a:avLst/>
                <a:gdLst>
                  <a:gd name="T0" fmla="*/ 0 w 30473"/>
                  <a:gd name="T1" fmla="*/ 80 h 22305"/>
                  <a:gd name="T2" fmla="*/ 791 w 30473"/>
                  <a:gd name="T3" fmla="*/ 932 h 22305"/>
                  <a:gd name="T4" fmla="*/ 230 w 30473"/>
                  <a:gd name="T5" fmla="*/ 903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0"/>
                      <a:pt x="8873" y="0"/>
                    </a:cubicBezTo>
                    <a:cubicBezTo>
                      <a:pt x="20802" y="0"/>
                      <a:pt x="30473" y="9670"/>
                      <a:pt x="30473" y="21600"/>
                    </a:cubicBezTo>
                    <a:cubicBezTo>
                      <a:pt x="30473" y="21835"/>
                      <a:pt x="30469" y="22070"/>
                      <a:pt x="30461" y="22304"/>
                    </a:cubicBezTo>
                  </a:path>
                  <a:path w="30473" h="22305" stroke="0" extrusionOk="0">
                    <a:moveTo>
                      <a:pt x="-1" y="1906"/>
                    </a:moveTo>
                    <a:cubicBezTo>
                      <a:pt x="2789" y="649"/>
                      <a:pt x="5813" y="0"/>
                      <a:pt x="8873" y="0"/>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5407" name="Arc 256"/>
              <p:cNvSpPr>
                <a:spLocks/>
              </p:cNvSpPr>
              <p:nvPr/>
            </p:nvSpPr>
            <p:spPr bwMode="hidden">
              <a:xfrm flipH="1">
                <a:off x="3197" y="458"/>
                <a:ext cx="932" cy="933"/>
              </a:xfrm>
              <a:custGeom>
                <a:avLst/>
                <a:gdLst>
                  <a:gd name="T0" fmla="*/ 0 w 34455"/>
                  <a:gd name="T1" fmla="*/ 177 h 22305"/>
                  <a:gd name="T2" fmla="*/ 932 w 34455"/>
                  <a:gd name="T3" fmla="*/ 933 h 22305"/>
                  <a:gd name="T4" fmla="*/ 348 w 34455"/>
                  <a:gd name="T5" fmla="*/ 904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0"/>
                      <a:pt x="12855" y="0"/>
                    </a:cubicBezTo>
                    <a:cubicBezTo>
                      <a:pt x="24784" y="0"/>
                      <a:pt x="34455" y="9670"/>
                      <a:pt x="34455" y="21600"/>
                    </a:cubicBezTo>
                    <a:cubicBezTo>
                      <a:pt x="34455" y="21835"/>
                      <a:pt x="34451" y="22070"/>
                      <a:pt x="34443" y="22304"/>
                    </a:cubicBezTo>
                  </a:path>
                  <a:path w="34455" h="22305" stroke="0" extrusionOk="0">
                    <a:moveTo>
                      <a:pt x="0" y="4241"/>
                    </a:moveTo>
                    <a:cubicBezTo>
                      <a:pt x="3720" y="1486"/>
                      <a:pt x="8226" y="0"/>
                      <a:pt x="12855" y="0"/>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5408" name="Arc 257"/>
              <p:cNvSpPr>
                <a:spLocks/>
              </p:cNvSpPr>
              <p:nvPr/>
            </p:nvSpPr>
            <p:spPr bwMode="hidden">
              <a:xfrm>
                <a:off x="4229" y="589"/>
                <a:ext cx="149" cy="933"/>
              </a:xfrm>
              <a:custGeom>
                <a:avLst/>
                <a:gdLst>
                  <a:gd name="T0" fmla="*/ 0 w 34812"/>
                  <a:gd name="T1" fmla="*/ 189 h 22305"/>
                  <a:gd name="T2" fmla="*/ 149 w 34812"/>
                  <a:gd name="T3" fmla="*/ 933 h 22305"/>
                  <a:gd name="T4" fmla="*/ 57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0"/>
                      <a:pt x="13212" y="0"/>
                    </a:cubicBezTo>
                    <a:cubicBezTo>
                      <a:pt x="25141" y="0"/>
                      <a:pt x="34812" y="9670"/>
                      <a:pt x="34812" y="21600"/>
                    </a:cubicBezTo>
                    <a:cubicBezTo>
                      <a:pt x="34812" y="21835"/>
                      <a:pt x="34808" y="22070"/>
                      <a:pt x="34800" y="22304"/>
                    </a:cubicBezTo>
                  </a:path>
                  <a:path w="34812" h="22305" stroke="0" extrusionOk="0">
                    <a:moveTo>
                      <a:pt x="-1" y="4511"/>
                    </a:moveTo>
                    <a:cubicBezTo>
                      <a:pt x="3783" y="1586"/>
                      <a:pt x="8429" y="0"/>
                      <a:pt x="13212" y="0"/>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5409" name="Arc 258"/>
              <p:cNvSpPr>
                <a:spLocks/>
              </p:cNvSpPr>
              <p:nvPr/>
            </p:nvSpPr>
            <p:spPr bwMode="hidden">
              <a:xfrm>
                <a:off x="4268" y="585"/>
                <a:ext cx="394" cy="933"/>
              </a:xfrm>
              <a:custGeom>
                <a:avLst/>
                <a:gdLst>
                  <a:gd name="T0" fmla="*/ 0 w 34812"/>
                  <a:gd name="T1" fmla="*/ 189 h 22305"/>
                  <a:gd name="T2" fmla="*/ 394 w 34812"/>
                  <a:gd name="T3" fmla="*/ 933 h 22305"/>
                  <a:gd name="T4" fmla="*/ 150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0"/>
                      <a:pt x="13212" y="0"/>
                    </a:cubicBezTo>
                    <a:cubicBezTo>
                      <a:pt x="25141" y="0"/>
                      <a:pt x="34812" y="9670"/>
                      <a:pt x="34812" y="21600"/>
                    </a:cubicBezTo>
                    <a:cubicBezTo>
                      <a:pt x="34812" y="21835"/>
                      <a:pt x="34808" y="22070"/>
                      <a:pt x="34800" y="22304"/>
                    </a:cubicBezTo>
                  </a:path>
                  <a:path w="34812" h="22305" stroke="0" extrusionOk="0">
                    <a:moveTo>
                      <a:pt x="-1" y="4511"/>
                    </a:moveTo>
                    <a:cubicBezTo>
                      <a:pt x="3783" y="1586"/>
                      <a:pt x="8429" y="0"/>
                      <a:pt x="13212" y="0"/>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5410" name="Arc 259"/>
              <p:cNvSpPr>
                <a:spLocks/>
              </p:cNvSpPr>
              <p:nvPr/>
            </p:nvSpPr>
            <p:spPr bwMode="hidden">
              <a:xfrm>
                <a:off x="4303" y="463"/>
                <a:ext cx="559" cy="933"/>
              </a:xfrm>
              <a:custGeom>
                <a:avLst/>
                <a:gdLst>
                  <a:gd name="T0" fmla="*/ 0 w 34812"/>
                  <a:gd name="T1" fmla="*/ 189 h 22305"/>
                  <a:gd name="T2" fmla="*/ 559 w 34812"/>
                  <a:gd name="T3" fmla="*/ 933 h 22305"/>
                  <a:gd name="T4" fmla="*/ 212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0"/>
                      <a:pt x="13212" y="0"/>
                    </a:cubicBezTo>
                    <a:cubicBezTo>
                      <a:pt x="25141" y="0"/>
                      <a:pt x="34812" y="9670"/>
                      <a:pt x="34812" y="21600"/>
                    </a:cubicBezTo>
                    <a:cubicBezTo>
                      <a:pt x="34812" y="21835"/>
                      <a:pt x="34808" y="22070"/>
                      <a:pt x="34800" y="22304"/>
                    </a:cubicBezTo>
                  </a:path>
                  <a:path w="34812" h="22305" stroke="0" extrusionOk="0">
                    <a:moveTo>
                      <a:pt x="-1" y="4511"/>
                    </a:moveTo>
                    <a:cubicBezTo>
                      <a:pt x="3783" y="1586"/>
                      <a:pt x="8429" y="0"/>
                      <a:pt x="13212" y="0"/>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5411" name="Freeform 260"/>
              <p:cNvSpPr>
                <a:spLocks/>
              </p:cNvSpPr>
              <p:nvPr/>
            </p:nvSpPr>
            <p:spPr bwMode="hidden">
              <a:xfrm>
                <a:off x="4410" y="1033"/>
                <a:ext cx="190" cy="580"/>
              </a:xfrm>
              <a:custGeom>
                <a:avLst/>
                <a:gdLst>
                  <a:gd name="T0" fmla="*/ 0 w 776"/>
                  <a:gd name="T1" fmla="*/ 16 h 2368"/>
                  <a:gd name="T2" fmla="*/ 59 w 776"/>
                  <a:gd name="T3" fmla="*/ 4 h 2368"/>
                  <a:gd name="T4" fmla="*/ 24 w 776"/>
                  <a:gd name="T5" fmla="*/ 39 h 2368"/>
                  <a:gd name="T6" fmla="*/ 82 w 776"/>
                  <a:gd name="T7" fmla="*/ 39 h 2368"/>
                  <a:gd name="T8" fmla="*/ 47 w 776"/>
                  <a:gd name="T9" fmla="*/ 74 h 2368"/>
                  <a:gd name="T10" fmla="*/ 94 w 776"/>
                  <a:gd name="T11" fmla="*/ 86 h 2368"/>
                  <a:gd name="T12" fmla="*/ 71 w 776"/>
                  <a:gd name="T13" fmla="*/ 110 h 2368"/>
                  <a:gd name="T14" fmla="*/ 118 w 776"/>
                  <a:gd name="T15" fmla="*/ 121 h 2368"/>
                  <a:gd name="T16" fmla="*/ 94 w 776"/>
                  <a:gd name="T17" fmla="*/ 145 h 2368"/>
                  <a:gd name="T18" fmla="*/ 129 w 776"/>
                  <a:gd name="T19" fmla="*/ 157 h 2368"/>
                  <a:gd name="T20" fmla="*/ 118 w 776"/>
                  <a:gd name="T21" fmla="*/ 180 h 2368"/>
                  <a:gd name="T22" fmla="*/ 141 w 776"/>
                  <a:gd name="T23" fmla="*/ 204 h 2368"/>
                  <a:gd name="T24" fmla="*/ 141 w 776"/>
                  <a:gd name="T25" fmla="*/ 227 h 2368"/>
                  <a:gd name="T26" fmla="*/ 165 w 776"/>
                  <a:gd name="T27" fmla="*/ 263 h 2368"/>
                  <a:gd name="T28" fmla="*/ 153 w 776"/>
                  <a:gd name="T29" fmla="*/ 298 h 2368"/>
                  <a:gd name="T30" fmla="*/ 176 w 776"/>
                  <a:gd name="T31" fmla="*/ 321 h 2368"/>
                  <a:gd name="T32" fmla="*/ 165 w 776"/>
                  <a:gd name="T33" fmla="*/ 357 h 2368"/>
                  <a:gd name="T34" fmla="*/ 176 w 776"/>
                  <a:gd name="T35" fmla="*/ 392 h 2368"/>
                  <a:gd name="T36" fmla="*/ 165 w 776"/>
                  <a:gd name="T37" fmla="*/ 415 h 2368"/>
                  <a:gd name="T38" fmla="*/ 188 w 776"/>
                  <a:gd name="T39" fmla="*/ 451 h 2368"/>
                  <a:gd name="T40" fmla="*/ 176 w 776"/>
                  <a:gd name="T41" fmla="*/ 486 h 2368"/>
                  <a:gd name="T42" fmla="*/ 188 w 776"/>
                  <a:gd name="T43" fmla="*/ 533 h 2368"/>
                  <a:gd name="T44" fmla="*/ 176 w 776"/>
                  <a:gd name="T45" fmla="*/ 545 h 2368"/>
                  <a:gd name="T46" fmla="*/ 188 w 776"/>
                  <a:gd name="T47" fmla="*/ 58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412" name="Freeform 261"/>
              <p:cNvSpPr>
                <a:spLocks/>
              </p:cNvSpPr>
              <p:nvPr/>
            </p:nvSpPr>
            <p:spPr bwMode="hidden">
              <a:xfrm rot="19660755" flipV="1">
                <a:off x="4114" y="843"/>
                <a:ext cx="173" cy="328"/>
              </a:xfrm>
              <a:custGeom>
                <a:avLst/>
                <a:gdLst>
                  <a:gd name="T0" fmla="*/ 0 w 776"/>
                  <a:gd name="T1" fmla="*/ 9 h 2368"/>
                  <a:gd name="T2" fmla="*/ 54 w 776"/>
                  <a:gd name="T3" fmla="*/ 2 h 2368"/>
                  <a:gd name="T4" fmla="*/ 21 w 776"/>
                  <a:gd name="T5" fmla="*/ 22 h 2368"/>
                  <a:gd name="T6" fmla="*/ 75 w 776"/>
                  <a:gd name="T7" fmla="*/ 22 h 2368"/>
                  <a:gd name="T8" fmla="*/ 43 w 776"/>
                  <a:gd name="T9" fmla="*/ 42 h 2368"/>
                  <a:gd name="T10" fmla="*/ 86 w 776"/>
                  <a:gd name="T11" fmla="*/ 49 h 2368"/>
                  <a:gd name="T12" fmla="*/ 64 w 776"/>
                  <a:gd name="T13" fmla="*/ 62 h 2368"/>
                  <a:gd name="T14" fmla="*/ 107 w 776"/>
                  <a:gd name="T15" fmla="*/ 69 h 2368"/>
                  <a:gd name="T16" fmla="*/ 86 w 776"/>
                  <a:gd name="T17" fmla="*/ 82 h 2368"/>
                  <a:gd name="T18" fmla="*/ 118 w 776"/>
                  <a:gd name="T19" fmla="*/ 89 h 2368"/>
                  <a:gd name="T20" fmla="*/ 107 w 776"/>
                  <a:gd name="T21" fmla="*/ 102 h 2368"/>
                  <a:gd name="T22" fmla="*/ 128 w 776"/>
                  <a:gd name="T23" fmla="*/ 115 h 2368"/>
                  <a:gd name="T24" fmla="*/ 128 w 776"/>
                  <a:gd name="T25" fmla="*/ 129 h 2368"/>
                  <a:gd name="T26" fmla="*/ 150 w 776"/>
                  <a:gd name="T27" fmla="*/ 148 h 2368"/>
                  <a:gd name="T28" fmla="*/ 139 w 776"/>
                  <a:gd name="T29" fmla="*/ 168 h 2368"/>
                  <a:gd name="T30" fmla="*/ 161 w 776"/>
                  <a:gd name="T31" fmla="*/ 182 h 2368"/>
                  <a:gd name="T32" fmla="*/ 150 w 776"/>
                  <a:gd name="T33" fmla="*/ 202 h 2368"/>
                  <a:gd name="T34" fmla="*/ 161 w 776"/>
                  <a:gd name="T35" fmla="*/ 222 h 2368"/>
                  <a:gd name="T36" fmla="*/ 150 w 776"/>
                  <a:gd name="T37" fmla="*/ 235 h 2368"/>
                  <a:gd name="T38" fmla="*/ 171 w 776"/>
                  <a:gd name="T39" fmla="*/ 255 h 2368"/>
                  <a:gd name="T40" fmla="*/ 161 w 776"/>
                  <a:gd name="T41" fmla="*/ 275 h 2368"/>
                  <a:gd name="T42" fmla="*/ 171 w 776"/>
                  <a:gd name="T43" fmla="*/ 301 h 2368"/>
                  <a:gd name="T44" fmla="*/ 161 w 776"/>
                  <a:gd name="T45" fmla="*/ 308 h 2368"/>
                  <a:gd name="T46" fmla="*/ 171 w 776"/>
                  <a:gd name="T47" fmla="*/ 32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413" name="Arc 262"/>
              <p:cNvSpPr>
                <a:spLocks/>
              </p:cNvSpPr>
              <p:nvPr/>
            </p:nvSpPr>
            <p:spPr bwMode="hidden">
              <a:xfrm flipH="1">
                <a:off x="3144" y="319"/>
                <a:ext cx="996" cy="933"/>
              </a:xfrm>
              <a:custGeom>
                <a:avLst/>
                <a:gdLst>
                  <a:gd name="T0" fmla="*/ 0 w 36830"/>
                  <a:gd name="T1" fmla="*/ 263 h 22305"/>
                  <a:gd name="T2" fmla="*/ 996 w 36830"/>
                  <a:gd name="T3" fmla="*/ 933 h 22305"/>
                  <a:gd name="T4" fmla="*/ 412 w 36830"/>
                  <a:gd name="T5" fmla="*/ 904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0"/>
                      <a:pt x="15230" y="0"/>
                    </a:cubicBezTo>
                    <a:cubicBezTo>
                      <a:pt x="27159" y="0"/>
                      <a:pt x="36830" y="9670"/>
                      <a:pt x="36830" y="21600"/>
                    </a:cubicBezTo>
                    <a:cubicBezTo>
                      <a:pt x="36830" y="21835"/>
                      <a:pt x="36826" y="22070"/>
                      <a:pt x="36818" y="22304"/>
                    </a:cubicBezTo>
                  </a:path>
                  <a:path w="36830" h="22305" stroke="0" extrusionOk="0">
                    <a:moveTo>
                      <a:pt x="0" y="6283"/>
                    </a:moveTo>
                    <a:cubicBezTo>
                      <a:pt x="4047" y="2258"/>
                      <a:pt x="9522" y="0"/>
                      <a:pt x="15230" y="0"/>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5414" name="Arc 263"/>
              <p:cNvSpPr>
                <a:spLocks/>
              </p:cNvSpPr>
              <p:nvPr/>
            </p:nvSpPr>
            <p:spPr bwMode="hidden">
              <a:xfrm flipH="1">
                <a:off x="3425" y="123"/>
                <a:ext cx="725" cy="903"/>
              </a:xfrm>
              <a:custGeom>
                <a:avLst/>
                <a:gdLst>
                  <a:gd name="T0" fmla="*/ 0 w 31881"/>
                  <a:gd name="T1" fmla="*/ 419 h 21600"/>
                  <a:gd name="T2" fmla="*/ 725 w 31881"/>
                  <a:gd name="T3" fmla="*/ 203 h 21600"/>
                  <a:gd name="T4" fmla="*/ 415 w 31881"/>
                  <a:gd name="T5" fmla="*/ 903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0"/>
                      <a:pt x="18231" y="0"/>
                    </a:cubicBezTo>
                    <a:cubicBezTo>
                      <a:pt x="23204" y="0"/>
                      <a:pt x="28026" y="1716"/>
                      <a:pt x="31881" y="4859"/>
                    </a:cubicBezTo>
                  </a:path>
                  <a:path w="31881" h="21600" stroke="0" extrusionOk="0">
                    <a:moveTo>
                      <a:pt x="-1" y="10015"/>
                    </a:moveTo>
                    <a:cubicBezTo>
                      <a:pt x="3963" y="3778"/>
                      <a:pt x="10840" y="0"/>
                      <a:pt x="18231" y="0"/>
                    </a:cubicBezTo>
                    <a:cubicBezTo>
                      <a:pt x="23204" y="0"/>
                      <a:pt x="28026" y="1716"/>
                      <a:pt x="31881" y="4859"/>
                    </a:cubicBezTo>
                    <a:lnTo>
                      <a:pt x="18231" y="21600"/>
                    </a:lnTo>
                    <a:lnTo>
                      <a:pt x="-1" y="10015"/>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5415" name="Arc 264"/>
              <p:cNvSpPr>
                <a:spLocks/>
              </p:cNvSpPr>
              <p:nvPr/>
            </p:nvSpPr>
            <p:spPr bwMode="hidden">
              <a:xfrm>
                <a:off x="4199" y="502"/>
                <a:ext cx="299" cy="904"/>
              </a:xfrm>
              <a:custGeom>
                <a:avLst/>
                <a:gdLst>
                  <a:gd name="T0" fmla="*/ 0 w 31146"/>
                  <a:gd name="T1" fmla="*/ 189 h 21600"/>
                  <a:gd name="T2" fmla="*/ 299 w 31146"/>
                  <a:gd name="T3" fmla="*/ 400 h 21600"/>
                  <a:gd name="T4" fmla="*/ 127 w 31146"/>
                  <a:gd name="T5" fmla="*/ 904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0"/>
                      <a:pt x="13212" y="0"/>
                    </a:cubicBezTo>
                    <a:cubicBezTo>
                      <a:pt x="20409" y="0"/>
                      <a:pt x="27134" y="3585"/>
                      <a:pt x="31145" y="9561"/>
                    </a:cubicBezTo>
                  </a:path>
                  <a:path w="31146" h="21600" stroke="0" extrusionOk="0">
                    <a:moveTo>
                      <a:pt x="-1" y="4511"/>
                    </a:moveTo>
                    <a:cubicBezTo>
                      <a:pt x="3783" y="1586"/>
                      <a:pt x="8429" y="0"/>
                      <a:pt x="13212" y="0"/>
                    </a:cubicBezTo>
                    <a:cubicBezTo>
                      <a:pt x="20409" y="0"/>
                      <a:pt x="27134" y="3585"/>
                      <a:pt x="31145" y="9561"/>
                    </a:cubicBezTo>
                    <a:lnTo>
                      <a:pt x="13212" y="21600"/>
                    </a:lnTo>
                    <a:lnTo>
                      <a:pt x="-1" y="451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5416" name="Freeform 265"/>
              <p:cNvSpPr>
                <a:spLocks/>
              </p:cNvSpPr>
              <p:nvPr/>
            </p:nvSpPr>
            <p:spPr bwMode="hidden">
              <a:xfrm flipH="1">
                <a:off x="3307" y="982"/>
                <a:ext cx="425" cy="597"/>
              </a:xfrm>
              <a:custGeom>
                <a:avLst/>
                <a:gdLst>
                  <a:gd name="T0" fmla="*/ 0 w 776"/>
                  <a:gd name="T1" fmla="*/ 16 h 2368"/>
                  <a:gd name="T2" fmla="*/ 131 w 776"/>
                  <a:gd name="T3" fmla="*/ 4 h 2368"/>
                  <a:gd name="T4" fmla="*/ 53 w 776"/>
                  <a:gd name="T5" fmla="*/ 40 h 2368"/>
                  <a:gd name="T6" fmla="*/ 184 w 776"/>
                  <a:gd name="T7" fmla="*/ 40 h 2368"/>
                  <a:gd name="T8" fmla="*/ 105 w 776"/>
                  <a:gd name="T9" fmla="*/ 77 h 2368"/>
                  <a:gd name="T10" fmla="*/ 210 w 776"/>
                  <a:gd name="T11" fmla="*/ 89 h 2368"/>
                  <a:gd name="T12" fmla="*/ 158 w 776"/>
                  <a:gd name="T13" fmla="*/ 113 h 2368"/>
                  <a:gd name="T14" fmla="*/ 263 w 776"/>
                  <a:gd name="T15" fmla="*/ 125 h 2368"/>
                  <a:gd name="T16" fmla="*/ 210 w 776"/>
                  <a:gd name="T17" fmla="*/ 149 h 2368"/>
                  <a:gd name="T18" fmla="*/ 289 w 776"/>
                  <a:gd name="T19" fmla="*/ 161 h 2368"/>
                  <a:gd name="T20" fmla="*/ 263 w 776"/>
                  <a:gd name="T21" fmla="*/ 186 h 2368"/>
                  <a:gd name="T22" fmla="*/ 315 w 776"/>
                  <a:gd name="T23" fmla="*/ 210 h 2368"/>
                  <a:gd name="T24" fmla="*/ 315 w 776"/>
                  <a:gd name="T25" fmla="*/ 234 h 2368"/>
                  <a:gd name="T26" fmla="*/ 368 w 776"/>
                  <a:gd name="T27" fmla="*/ 270 h 2368"/>
                  <a:gd name="T28" fmla="*/ 342 w 776"/>
                  <a:gd name="T29" fmla="*/ 307 h 2368"/>
                  <a:gd name="T30" fmla="*/ 394 w 776"/>
                  <a:gd name="T31" fmla="*/ 331 h 2368"/>
                  <a:gd name="T32" fmla="*/ 368 w 776"/>
                  <a:gd name="T33" fmla="*/ 367 h 2368"/>
                  <a:gd name="T34" fmla="*/ 394 w 776"/>
                  <a:gd name="T35" fmla="*/ 403 h 2368"/>
                  <a:gd name="T36" fmla="*/ 368 w 776"/>
                  <a:gd name="T37" fmla="*/ 428 h 2368"/>
                  <a:gd name="T38" fmla="*/ 421 w 776"/>
                  <a:gd name="T39" fmla="*/ 464 h 2368"/>
                  <a:gd name="T40" fmla="*/ 394 w 776"/>
                  <a:gd name="T41" fmla="*/ 500 h 2368"/>
                  <a:gd name="T42" fmla="*/ 421 w 776"/>
                  <a:gd name="T43" fmla="*/ 549 h 2368"/>
                  <a:gd name="T44" fmla="*/ 394 w 776"/>
                  <a:gd name="T45" fmla="*/ 561 h 2368"/>
                  <a:gd name="T46" fmla="*/ 421 w 776"/>
                  <a:gd name="T47" fmla="*/ 59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417" name="Freeform 266"/>
              <p:cNvSpPr>
                <a:spLocks/>
              </p:cNvSpPr>
              <p:nvPr/>
            </p:nvSpPr>
            <p:spPr bwMode="hidden">
              <a:xfrm flipH="1">
                <a:off x="3507" y="350"/>
                <a:ext cx="273" cy="598"/>
              </a:xfrm>
              <a:custGeom>
                <a:avLst/>
                <a:gdLst>
                  <a:gd name="T0" fmla="*/ 0 w 776"/>
                  <a:gd name="T1" fmla="*/ 16 h 2368"/>
                  <a:gd name="T2" fmla="*/ 84 w 776"/>
                  <a:gd name="T3" fmla="*/ 4 h 2368"/>
                  <a:gd name="T4" fmla="*/ 34 w 776"/>
                  <a:gd name="T5" fmla="*/ 40 h 2368"/>
                  <a:gd name="T6" fmla="*/ 118 w 776"/>
                  <a:gd name="T7" fmla="*/ 40 h 2368"/>
                  <a:gd name="T8" fmla="*/ 68 w 776"/>
                  <a:gd name="T9" fmla="*/ 77 h 2368"/>
                  <a:gd name="T10" fmla="*/ 135 w 776"/>
                  <a:gd name="T11" fmla="*/ 89 h 2368"/>
                  <a:gd name="T12" fmla="*/ 101 w 776"/>
                  <a:gd name="T13" fmla="*/ 113 h 2368"/>
                  <a:gd name="T14" fmla="*/ 169 w 776"/>
                  <a:gd name="T15" fmla="*/ 125 h 2368"/>
                  <a:gd name="T16" fmla="*/ 135 w 776"/>
                  <a:gd name="T17" fmla="*/ 150 h 2368"/>
                  <a:gd name="T18" fmla="*/ 186 w 776"/>
                  <a:gd name="T19" fmla="*/ 162 h 2368"/>
                  <a:gd name="T20" fmla="*/ 169 w 776"/>
                  <a:gd name="T21" fmla="*/ 186 h 2368"/>
                  <a:gd name="T22" fmla="*/ 203 w 776"/>
                  <a:gd name="T23" fmla="*/ 210 h 2368"/>
                  <a:gd name="T24" fmla="*/ 203 w 776"/>
                  <a:gd name="T25" fmla="*/ 234 h 2368"/>
                  <a:gd name="T26" fmla="*/ 236 w 776"/>
                  <a:gd name="T27" fmla="*/ 271 h 2368"/>
                  <a:gd name="T28" fmla="*/ 220 w 776"/>
                  <a:gd name="T29" fmla="*/ 307 h 2368"/>
                  <a:gd name="T30" fmla="*/ 253 w 776"/>
                  <a:gd name="T31" fmla="*/ 331 h 2368"/>
                  <a:gd name="T32" fmla="*/ 236 w 776"/>
                  <a:gd name="T33" fmla="*/ 368 h 2368"/>
                  <a:gd name="T34" fmla="*/ 253 w 776"/>
                  <a:gd name="T35" fmla="*/ 404 h 2368"/>
                  <a:gd name="T36" fmla="*/ 236 w 776"/>
                  <a:gd name="T37" fmla="*/ 428 h 2368"/>
                  <a:gd name="T38" fmla="*/ 270 w 776"/>
                  <a:gd name="T39" fmla="*/ 465 h 2368"/>
                  <a:gd name="T40" fmla="*/ 253 w 776"/>
                  <a:gd name="T41" fmla="*/ 501 h 2368"/>
                  <a:gd name="T42" fmla="*/ 270 w 776"/>
                  <a:gd name="T43" fmla="*/ 550 h 2368"/>
                  <a:gd name="T44" fmla="*/ 253 w 776"/>
                  <a:gd name="T45" fmla="*/ 562 h 2368"/>
                  <a:gd name="T46" fmla="*/ 270 w 776"/>
                  <a:gd name="T47" fmla="*/ 59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418" name="Freeform 267"/>
              <p:cNvSpPr>
                <a:spLocks/>
              </p:cNvSpPr>
              <p:nvPr/>
            </p:nvSpPr>
            <p:spPr bwMode="hidden">
              <a:xfrm flipH="1">
                <a:off x="3821" y="172"/>
                <a:ext cx="164" cy="597"/>
              </a:xfrm>
              <a:custGeom>
                <a:avLst/>
                <a:gdLst>
                  <a:gd name="T0" fmla="*/ 0 w 776"/>
                  <a:gd name="T1" fmla="*/ 16 h 2368"/>
                  <a:gd name="T2" fmla="*/ 51 w 776"/>
                  <a:gd name="T3" fmla="*/ 4 h 2368"/>
                  <a:gd name="T4" fmla="*/ 20 w 776"/>
                  <a:gd name="T5" fmla="*/ 40 h 2368"/>
                  <a:gd name="T6" fmla="*/ 71 w 776"/>
                  <a:gd name="T7" fmla="*/ 40 h 2368"/>
                  <a:gd name="T8" fmla="*/ 41 w 776"/>
                  <a:gd name="T9" fmla="*/ 77 h 2368"/>
                  <a:gd name="T10" fmla="*/ 81 w 776"/>
                  <a:gd name="T11" fmla="*/ 89 h 2368"/>
                  <a:gd name="T12" fmla="*/ 61 w 776"/>
                  <a:gd name="T13" fmla="*/ 113 h 2368"/>
                  <a:gd name="T14" fmla="*/ 101 w 776"/>
                  <a:gd name="T15" fmla="*/ 125 h 2368"/>
                  <a:gd name="T16" fmla="*/ 81 w 776"/>
                  <a:gd name="T17" fmla="*/ 149 h 2368"/>
                  <a:gd name="T18" fmla="*/ 112 w 776"/>
                  <a:gd name="T19" fmla="*/ 161 h 2368"/>
                  <a:gd name="T20" fmla="*/ 101 w 776"/>
                  <a:gd name="T21" fmla="*/ 186 h 2368"/>
                  <a:gd name="T22" fmla="*/ 122 w 776"/>
                  <a:gd name="T23" fmla="*/ 210 h 2368"/>
                  <a:gd name="T24" fmla="*/ 122 w 776"/>
                  <a:gd name="T25" fmla="*/ 234 h 2368"/>
                  <a:gd name="T26" fmla="*/ 142 w 776"/>
                  <a:gd name="T27" fmla="*/ 270 h 2368"/>
                  <a:gd name="T28" fmla="*/ 132 w 776"/>
                  <a:gd name="T29" fmla="*/ 307 h 2368"/>
                  <a:gd name="T30" fmla="*/ 152 w 776"/>
                  <a:gd name="T31" fmla="*/ 331 h 2368"/>
                  <a:gd name="T32" fmla="*/ 142 w 776"/>
                  <a:gd name="T33" fmla="*/ 367 h 2368"/>
                  <a:gd name="T34" fmla="*/ 152 w 776"/>
                  <a:gd name="T35" fmla="*/ 403 h 2368"/>
                  <a:gd name="T36" fmla="*/ 142 w 776"/>
                  <a:gd name="T37" fmla="*/ 428 h 2368"/>
                  <a:gd name="T38" fmla="*/ 162 w 776"/>
                  <a:gd name="T39" fmla="*/ 464 h 2368"/>
                  <a:gd name="T40" fmla="*/ 152 w 776"/>
                  <a:gd name="T41" fmla="*/ 500 h 2368"/>
                  <a:gd name="T42" fmla="*/ 162 w 776"/>
                  <a:gd name="T43" fmla="*/ 549 h 2368"/>
                  <a:gd name="T44" fmla="*/ 152 w 776"/>
                  <a:gd name="T45" fmla="*/ 561 h 2368"/>
                  <a:gd name="T46" fmla="*/ 162 w 776"/>
                  <a:gd name="T47" fmla="*/ 59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419" name="Freeform 268"/>
              <p:cNvSpPr>
                <a:spLocks/>
              </p:cNvSpPr>
              <p:nvPr/>
            </p:nvSpPr>
            <p:spPr bwMode="hidden">
              <a:xfrm>
                <a:off x="4841" y="894"/>
                <a:ext cx="395" cy="628"/>
              </a:xfrm>
              <a:custGeom>
                <a:avLst/>
                <a:gdLst>
                  <a:gd name="T0" fmla="*/ 0 w 776"/>
                  <a:gd name="T1" fmla="*/ 17 h 2368"/>
                  <a:gd name="T2" fmla="*/ 122 w 776"/>
                  <a:gd name="T3" fmla="*/ 4 h 2368"/>
                  <a:gd name="T4" fmla="*/ 49 w 776"/>
                  <a:gd name="T5" fmla="*/ 42 h 2368"/>
                  <a:gd name="T6" fmla="*/ 171 w 776"/>
                  <a:gd name="T7" fmla="*/ 42 h 2368"/>
                  <a:gd name="T8" fmla="*/ 98 w 776"/>
                  <a:gd name="T9" fmla="*/ 81 h 2368"/>
                  <a:gd name="T10" fmla="*/ 195 w 776"/>
                  <a:gd name="T11" fmla="*/ 93 h 2368"/>
                  <a:gd name="T12" fmla="*/ 147 w 776"/>
                  <a:gd name="T13" fmla="*/ 119 h 2368"/>
                  <a:gd name="T14" fmla="*/ 244 w 776"/>
                  <a:gd name="T15" fmla="*/ 132 h 2368"/>
                  <a:gd name="T16" fmla="*/ 195 w 776"/>
                  <a:gd name="T17" fmla="*/ 157 h 2368"/>
                  <a:gd name="T18" fmla="*/ 269 w 776"/>
                  <a:gd name="T19" fmla="*/ 170 h 2368"/>
                  <a:gd name="T20" fmla="*/ 244 w 776"/>
                  <a:gd name="T21" fmla="*/ 195 h 2368"/>
                  <a:gd name="T22" fmla="*/ 293 w 776"/>
                  <a:gd name="T23" fmla="*/ 221 h 2368"/>
                  <a:gd name="T24" fmla="*/ 293 w 776"/>
                  <a:gd name="T25" fmla="*/ 246 h 2368"/>
                  <a:gd name="T26" fmla="*/ 342 w 776"/>
                  <a:gd name="T27" fmla="*/ 284 h 2368"/>
                  <a:gd name="T28" fmla="*/ 318 w 776"/>
                  <a:gd name="T29" fmla="*/ 322 h 2368"/>
                  <a:gd name="T30" fmla="*/ 366 w 776"/>
                  <a:gd name="T31" fmla="*/ 348 h 2368"/>
                  <a:gd name="T32" fmla="*/ 342 w 776"/>
                  <a:gd name="T33" fmla="*/ 386 h 2368"/>
                  <a:gd name="T34" fmla="*/ 366 w 776"/>
                  <a:gd name="T35" fmla="*/ 424 h 2368"/>
                  <a:gd name="T36" fmla="*/ 342 w 776"/>
                  <a:gd name="T37" fmla="*/ 450 h 2368"/>
                  <a:gd name="T38" fmla="*/ 391 w 776"/>
                  <a:gd name="T39" fmla="*/ 488 h 2368"/>
                  <a:gd name="T40" fmla="*/ 366 w 776"/>
                  <a:gd name="T41" fmla="*/ 526 h 2368"/>
                  <a:gd name="T42" fmla="*/ 391 w 776"/>
                  <a:gd name="T43" fmla="*/ 577 h 2368"/>
                  <a:gd name="T44" fmla="*/ 366 w 776"/>
                  <a:gd name="T45" fmla="*/ 590 h 2368"/>
                  <a:gd name="T46" fmla="*/ 391 w 776"/>
                  <a:gd name="T47" fmla="*/ 62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420" name="Freeform 269"/>
              <p:cNvSpPr>
                <a:spLocks/>
              </p:cNvSpPr>
              <p:nvPr/>
            </p:nvSpPr>
            <p:spPr bwMode="hidden">
              <a:xfrm>
                <a:off x="4636" y="576"/>
                <a:ext cx="595" cy="419"/>
              </a:xfrm>
              <a:custGeom>
                <a:avLst/>
                <a:gdLst>
                  <a:gd name="T0" fmla="*/ 0 w 776"/>
                  <a:gd name="T1" fmla="*/ 11 h 2368"/>
                  <a:gd name="T2" fmla="*/ 184 w 776"/>
                  <a:gd name="T3" fmla="*/ 3 h 2368"/>
                  <a:gd name="T4" fmla="*/ 74 w 776"/>
                  <a:gd name="T5" fmla="*/ 28 h 2368"/>
                  <a:gd name="T6" fmla="*/ 258 w 776"/>
                  <a:gd name="T7" fmla="*/ 28 h 2368"/>
                  <a:gd name="T8" fmla="*/ 147 w 776"/>
                  <a:gd name="T9" fmla="*/ 54 h 2368"/>
                  <a:gd name="T10" fmla="*/ 294 w 776"/>
                  <a:gd name="T11" fmla="*/ 62 h 2368"/>
                  <a:gd name="T12" fmla="*/ 221 w 776"/>
                  <a:gd name="T13" fmla="*/ 79 h 2368"/>
                  <a:gd name="T14" fmla="*/ 368 w 776"/>
                  <a:gd name="T15" fmla="*/ 88 h 2368"/>
                  <a:gd name="T16" fmla="*/ 294 w 776"/>
                  <a:gd name="T17" fmla="*/ 105 h 2368"/>
                  <a:gd name="T18" fmla="*/ 405 w 776"/>
                  <a:gd name="T19" fmla="*/ 113 h 2368"/>
                  <a:gd name="T20" fmla="*/ 368 w 776"/>
                  <a:gd name="T21" fmla="*/ 130 h 2368"/>
                  <a:gd name="T22" fmla="*/ 442 w 776"/>
                  <a:gd name="T23" fmla="*/ 147 h 2368"/>
                  <a:gd name="T24" fmla="*/ 442 w 776"/>
                  <a:gd name="T25" fmla="*/ 164 h 2368"/>
                  <a:gd name="T26" fmla="*/ 515 w 776"/>
                  <a:gd name="T27" fmla="*/ 190 h 2368"/>
                  <a:gd name="T28" fmla="*/ 478 w 776"/>
                  <a:gd name="T29" fmla="*/ 215 h 2368"/>
                  <a:gd name="T30" fmla="*/ 552 w 776"/>
                  <a:gd name="T31" fmla="*/ 232 h 2368"/>
                  <a:gd name="T32" fmla="*/ 515 w 776"/>
                  <a:gd name="T33" fmla="*/ 258 h 2368"/>
                  <a:gd name="T34" fmla="*/ 552 w 776"/>
                  <a:gd name="T35" fmla="*/ 283 h 2368"/>
                  <a:gd name="T36" fmla="*/ 515 w 776"/>
                  <a:gd name="T37" fmla="*/ 300 h 2368"/>
                  <a:gd name="T38" fmla="*/ 589 w 776"/>
                  <a:gd name="T39" fmla="*/ 326 h 2368"/>
                  <a:gd name="T40" fmla="*/ 552 w 776"/>
                  <a:gd name="T41" fmla="*/ 351 h 2368"/>
                  <a:gd name="T42" fmla="*/ 589 w 776"/>
                  <a:gd name="T43" fmla="*/ 385 h 2368"/>
                  <a:gd name="T44" fmla="*/ 552 w 776"/>
                  <a:gd name="T45" fmla="*/ 394 h 2368"/>
                  <a:gd name="T46" fmla="*/ 589 w 776"/>
                  <a:gd name="T47" fmla="*/ 41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421" name="Freeform 270"/>
              <p:cNvSpPr>
                <a:spLocks/>
              </p:cNvSpPr>
              <p:nvPr/>
            </p:nvSpPr>
            <p:spPr bwMode="hidden">
              <a:xfrm>
                <a:off x="4658" y="132"/>
                <a:ext cx="260" cy="562"/>
              </a:xfrm>
              <a:custGeom>
                <a:avLst/>
                <a:gdLst>
                  <a:gd name="T0" fmla="*/ 0 w 776"/>
                  <a:gd name="T1" fmla="*/ 15 h 2368"/>
                  <a:gd name="T2" fmla="*/ 80 w 776"/>
                  <a:gd name="T3" fmla="*/ 4 h 2368"/>
                  <a:gd name="T4" fmla="*/ 32 w 776"/>
                  <a:gd name="T5" fmla="*/ 38 h 2368"/>
                  <a:gd name="T6" fmla="*/ 113 w 776"/>
                  <a:gd name="T7" fmla="*/ 38 h 2368"/>
                  <a:gd name="T8" fmla="*/ 64 w 776"/>
                  <a:gd name="T9" fmla="*/ 72 h 2368"/>
                  <a:gd name="T10" fmla="*/ 129 w 776"/>
                  <a:gd name="T11" fmla="*/ 84 h 2368"/>
                  <a:gd name="T12" fmla="*/ 96 w 776"/>
                  <a:gd name="T13" fmla="*/ 106 h 2368"/>
                  <a:gd name="T14" fmla="*/ 161 w 776"/>
                  <a:gd name="T15" fmla="*/ 118 h 2368"/>
                  <a:gd name="T16" fmla="*/ 129 w 776"/>
                  <a:gd name="T17" fmla="*/ 141 h 2368"/>
                  <a:gd name="T18" fmla="*/ 177 w 776"/>
                  <a:gd name="T19" fmla="*/ 152 h 2368"/>
                  <a:gd name="T20" fmla="*/ 161 w 776"/>
                  <a:gd name="T21" fmla="*/ 175 h 2368"/>
                  <a:gd name="T22" fmla="*/ 193 w 776"/>
                  <a:gd name="T23" fmla="*/ 197 h 2368"/>
                  <a:gd name="T24" fmla="*/ 193 w 776"/>
                  <a:gd name="T25" fmla="*/ 220 h 2368"/>
                  <a:gd name="T26" fmla="*/ 225 w 776"/>
                  <a:gd name="T27" fmla="*/ 254 h 2368"/>
                  <a:gd name="T28" fmla="*/ 209 w 776"/>
                  <a:gd name="T29" fmla="*/ 289 h 2368"/>
                  <a:gd name="T30" fmla="*/ 241 w 776"/>
                  <a:gd name="T31" fmla="*/ 311 h 2368"/>
                  <a:gd name="T32" fmla="*/ 225 w 776"/>
                  <a:gd name="T33" fmla="*/ 346 h 2368"/>
                  <a:gd name="T34" fmla="*/ 241 w 776"/>
                  <a:gd name="T35" fmla="*/ 380 h 2368"/>
                  <a:gd name="T36" fmla="*/ 225 w 776"/>
                  <a:gd name="T37" fmla="*/ 403 h 2368"/>
                  <a:gd name="T38" fmla="*/ 257 w 776"/>
                  <a:gd name="T39" fmla="*/ 437 h 2368"/>
                  <a:gd name="T40" fmla="*/ 241 w 776"/>
                  <a:gd name="T41" fmla="*/ 471 h 2368"/>
                  <a:gd name="T42" fmla="*/ 257 w 776"/>
                  <a:gd name="T43" fmla="*/ 516 h 2368"/>
                  <a:gd name="T44" fmla="*/ 241 w 776"/>
                  <a:gd name="T45" fmla="*/ 528 h 2368"/>
                  <a:gd name="T46" fmla="*/ 257 w 776"/>
                  <a:gd name="T47" fmla="*/ 562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422" name="Freeform 271"/>
              <p:cNvSpPr>
                <a:spLocks/>
              </p:cNvSpPr>
              <p:nvPr/>
            </p:nvSpPr>
            <p:spPr bwMode="hidden">
              <a:xfrm rot="-1346631">
                <a:off x="4401" y="599"/>
                <a:ext cx="174" cy="329"/>
              </a:xfrm>
              <a:custGeom>
                <a:avLst/>
                <a:gdLst>
                  <a:gd name="T0" fmla="*/ 0 w 776"/>
                  <a:gd name="T1" fmla="*/ 9 h 2368"/>
                  <a:gd name="T2" fmla="*/ 54 w 776"/>
                  <a:gd name="T3" fmla="*/ 2 h 2368"/>
                  <a:gd name="T4" fmla="*/ 22 w 776"/>
                  <a:gd name="T5" fmla="*/ 22 h 2368"/>
                  <a:gd name="T6" fmla="*/ 75 w 776"/>
                  <a:gd name="T7" fmla="*/ 22 h 2368"/>
                  <a:gd name="T8" fmla="*/ 43 w 776"/>
                  <a:gd name="T9" fmla="*/ 42 h 2368"/>
                  <a:gd name="T10" fmla="*/ 86 w 776"/>
                  <a:gd name="T11" fmla="*/ 49 h 2368"/>
                  <a:gd name="T12" fmla="*/ 65 w 776"/>
                  <a:gd name="T13" fmla="*/ 62 h 2368"/>
                  <a:gd name="T14" fmla="*/ 108 w 776"/>
                  <a:gd name="T15" fmla="*/ 69 h 2368"/>
                  <a:gd name="T16" fmla="*/ 86 w 776"/>
                  <a:gd name="T17" fmla="*/ 82 h 2368"/>
                  <a:gd name="T18" fmla="*/ 118 w 776"/>
                  <a:gd name="T19" fmla="*/ 89 h 2368"/>
                  <a:gd name="T20" fmla="*/ 108 w 776"/>
                  <a:gd name="T21" fmla="*/ 102 h 2368"/>
                  <a:gd name="T22" fmla="*/ 129 w 776"/>
                  <a:gd name="T23" fmla="*/ 116 h 2368"/>
                  <a:gd name="T24" fmla="*/ 129 w 776"/>
                  <a:gd name="T25" fmla="*/ 129 h 2368"/>
                  <a:gd name="T26" fmla="*/ 151 w 776"/>
                  <a:gd name="T27" fmla="*/ 149 h 2368"/>
                  <a:gd name="T28" fmla="*/ 140 w 776"/>
                  <a:gd name="T29" fmla="*/ 169 h 2368"/>
                  <a:gd name="T30" fmla="*/ 161 w 776"/>
                  <a:gd name="T31" fmla="*/ 182 h 2368"/>
                  <a:gd name="T32" fmla="*/ 151 w 776"/>
                  <a:gd name="T33" fmla="*/ 202 h 2368"/>
                  <a:gd name="T34" fmla="*/ 161 w 776"/>
                  <a:gd name="T35" fmla="*/ 222 h 2368"/>
                  <a:gd name="T36" fmla="*/ 151 w 776"/>
                  <a:gd name="T37" fmla="*/ 236 h 2368"/>
                  <a:gd name="T38" fmla="*/ 172 w 776"/>
                  <a:gd name="T39" fmla="*/ 256 h 2368"/>
                  <a:gd name="T40" fmla="*/ 161 w 776"/>
                  <a:gd name="T41" fmla="*/ 276 h 2368"/>
                  <a:gd name="T42" fmla="*/ 172 w 776"/>
                  <a:gd name="T43" fmla="*/ 302 h 2368"/>
                  <a:gd name="T44" fmla="*/ 161 w 776"/>
                  <a:gd name="T45" fmla="*/ 309 h 2368"/>
                  <a:gd name="T46" fmla="*/ 172 w 776"/>
                  <a:gd name="T47" fmla="*/ 32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423" name="Freeform 272"/>
              <p:cNvSpPr>
                <a:spLocks/>
              </p:cNvSpPr>
              <p:nvPr/>
            </p:nvSpPr>
            <p:spPr bwMode="hidden">
              <a:xfrm rot="1346631" flipH="1">
                <a:off x="3783" y="590"/>
                <a:ext cx="173" cy="329"/>
              </a:xfrm>
              <a:custGeom>
                <a:avLst/>
                <a:gdLst>
                  <a:gd name="T0" fmla="*/ 0 w 776"/>
                  <a:gd name="T1" fmla="*/ 9 h 2368"/>
                  <a:gd name="T2" fmla="*/ 54 w 776"/>
                  <a:gd name="T3" fmla="*/ 2 h 2368"/>
                  <a:gd name="T4" fmla="*/ 21 w 776"/>
                  <a:gd name="T5" fmla="*/ 22 h 2368"/>
                  <a:gd name="T6" fmla="*/ 75 w 776"/>
                  <a:gd name="T7" fmla="*/ 22 h 2368"/>
                  <a:gd name="T8" fmla="*/ 43 w 776"/>
                  <a:gd name="T9" fmla="*/ 42 h 2368"/>
                  <a:gd name="T10" fmla="*/ 86 w 776"/>
                  <a:gd name="T11" fmla="*/ 49 h 2368"/>
                  <a:gd name="T12" fmla="*/ 64 w 776"/>
                  <a:gd name="T13" fmla="*/ 62 h 2368"/>
                  <a:gd name="T14" fmla="*/ 107 w 776"/>
                  <a:gd name="T15" fmla="*/ 69 h 2368"/>
                  <a:gd name="T16" fmla="*/ 86 w 776"/>
                  <a:gd name="T17" fmla="*/ 82 h 2368"/>
                  <a:gd name="T18" fmla="*/ 118 w 776"/>
                  <a:gd name="T19" fmla="*/ 89 h 2368"/>
                  <a:gd name="T20" fmla="*/ 107 w 776"/>
                  <a:gd name="T21" fmla="*/ 102 h 2368"/>
                  <a:gd name="T22" fmla="*/ 128 w 776"/>
                  <a:gd name="T23" fmla="*/ 116 h 2368"/>
                  <a:gd name="T24" fmla="*/ 128 w 776"/>
                  <a:gd name="T25" fmla="*/ 129 h 2368"/>
                  <a:gd name="T26" fmla="*/ 150 w 776"/>
                  <a:gd name="T27" fmla="*/ 149 h 2368"/>
                  <a:gd name="T28" fmla="*/ 139 w 776"/>
                  <a:gd name="T29" fmla="*/ 169 h 2368"/>
                  <a:gd name="T30" fmla="*/ 161 w 776"/>
                  <a:gd name="T31" fmla="*/ 182 h 2368"/>
                  <a:gd name="T32" fmla="*/ 150 w 776"/>
                  <a:gd name="T33" fmla="*/ 202 h 2368"/>
                  <a:gd name="T34" fmla="*/ 161 w 776"/>
                  <a:gd name="T35" fmla="*/ 222 h 2368"/>
                  <a:gd name="T36" fmla="*/ 150 w 776"/>
                  <a:gd name="T37" fmla="*/ 236 h 2368"/>
                  <a:gd name="T38" fmla="*/ 171 w 776"/>
                  <a:gd name="T39" fmla="*/ 256 h 2368"/>
                  <a:gd name="T40" fmla="*/ 161 w 776"/>
                  <a:gd name="T41" fmla="*/ 276 h 2368"/>
                  <a:gd name="T42" fmla="*/ 171 w 776"/>
                  <a:gd name="T43" fmla="*/ 302 h 2368"/>
                  <a:gd name="T44" fmla="*/ 161 w 776"/>
                  <a:gd name="T45" fmla="*/ 309 h 2368"/>
                  <a:gd name="T46" fmla="*/ 171 w 776"/>
                  <a:gd name="T47" fmla="*/ 32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grpSp>
        <p:nvGrpSpPr>
          <p:cNvPr id="54545" name="Group 273"/>
          <p:cNvGrpSpPr>
            <a:grpSpLocks/>
          </p:cNvGrpSpPr>
          <p:nvPr/>
        </p:nvGrpSpPr>
        <p:grpSpPr bwMode="auto">
          <a:xfrm>
            <a:off x="1752600" y="5410200"/>
            <a:ext cx="1447800" cy="1371600"/>
            <a:chOff x="3115" y="0"/>
            <a:chExt cx="2170" cy="2486"/>
          </a:xfrm>
        </p:grpSpPr>
        <p:grpSp>
          <p:nvGrpSpPr>
            <p:cNvPr id="5262" name="Group 274"/>
            <p:cNvGrpSpPr>
              <a:grpSpLocks/>
            </p:cNvGrpSpPr>
            <p:nvPr/>
          </p:nvGrpSpPr>
          <p:grpSpPr bwMode="auto">
            <a:xfrm>
              <a:off x="4080" y="1910"/>
              <a:ext cx="768" cy="576"/>
              <a:chOff x="0" y="0"/>
              <a:chExt cx="768" cy="576"/>
            </a:xfrm>
          </p:grpSpPr>
          <p:sp>
            <p:nvSpPr>
              <p:cNvPr id="5394" name="Oval 275"/>
              <p:cNvSpPr>
                <a:spLocks noChangeArrowheads="1"/>
              </p:cNvSpPr>
              <p:nvPr/>
            </p:nvSpPr>
            <p:spPr bwMode="hidden">
              <a:xfrm>
                <a:off x="0" y="0"/>
                <a:ext cx="768" cy="576"/>
              </a:xfrm>
              <a:prstGeom prst="ellipse">
                <a:avLst/>
              </a:prstGeom>
              <a:gradFill rotWithShape="1">
                <a:gsLst>
                  <a:gs pos="0">
                    <a:srgbClr val="760076"/>
                  </a:gs>
                  <a:gs pos="100000">
                    <a:srgbClr val="FF00FF"/>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sp>
            <p:nvSpPr>
              <p:cNvPr id="5395" name="Oval 276"/>
              <p:cNvSpPr>
                <a:spLocks noChangeArrowheads="1"/>
              </p:cNvSpPr>
              <p:nvPr/>
            </p:nvSpPr>
            <p:spPr bwMode="hidden">
              <a:xfrm>
                <a:off x="276" y="252"/>
                <a:ext cx="185" cy="108"/>
              </a:xfrm>
              <a:prstGeom prst="ellipse">
                <a:avLst/>
              </a:prstGeom>
              <a:gradFill rotWithShape="0">
                <a:gsLst>
                  <a:gs pos="0">
                    <a:srgbClr val="BBE0E3"/>
                  </a:gs>
                  <a:gs pos="100000">
                    <a:srgbClr val="808080"/>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grpSp>
        <p:grpSp>
          <p:nvGrpSpPr>
            <p:cNvPr id="5263" name="Group 277"/>
            <p:cNvGrpSpPr>
              <a:grpSpLocks/>
            </p:cNvGrpSpPr>
            <p:nvPr/>
          </p:nvGrpSpPr>
          <p:grpSpPr bwMode="auto">
            <a:xfrm>
              <a:off x="4257" y="1103"/>
              <a:ext cx="768" cy="576"/>
              <a:chOff x="0" y="0"/>
              <a:chExt cx="768" cy="576"/>
            </a:xfrm>
          </p:grpSpPr>
          <p:sp>
            <p:nvSpPr>
              <p:cNvPr id="5392" name="Oval 278"/>
              <p:cNvSpPr>
                <a:spLocks noChangeArrowheads="1"/>
              </p:cNvSpPr>
              <p:nvPr/>
            </p:nvSpPr>
            <p:spPr bwMode="hidden">
              <a:xfrm>
                <a:off x="0" y="0"/>
                <a:ext cx="768" cy="576"/>
              </a:xfrm>
              <a:prstGeom prst="ellipse">
                <a:avLst/>
              </a:prstGeom>
              <a:gradFill rotWithShape="0">
                <a:gsLst>
                  <a:gs pos="0">
                    <a:srgbClr val="FFFFFF"/>
                  </a:gs>
                  <a:gs pos="100000">
                    <a:srgbClr val="00FF00"/>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sp>
            <p:nvSpPr>
              <p:cNvPr id="5393" name="Oval 279"/>
              <p:cNvSpPr>
                <a:spLocks noChangeArrowheads="1"/>
              </p:cNvSpPr>
              <p:nvPr/>
            </p:nvSpPr>
            <p:spPr bwMode="hidden">
              <a:xfrm>
                <a:off x="276" y="252"/>
                <a:ext cx="185" cy="108"/>
              </a:xfrm>
              <a:prstGeom prst="ellipse">
                <a:avLst/>
              </a:prstGeom>
              <a:gradFill rotWithShape="0">
                <a:gsLst>
                  <a:gs pos="0">
                    <a:srgbClr val="BBE0E3"/>
                  </a:gs>
                  <a:gs pos="100000">
                    <a:srgbClr val="808080"/>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grpSp>
        <p:grpSp>
          <p:nvGrpSpPr>
            <p:cNvPr id="5264" name="Group 280"/>
            <p:cNvGrpSpPr>
              <a:grpSpLocks/>
            </p:cNvGrpSpPr>
            <p:nvPr/>
          </p:nvGrpSpPr>
          <p:grpSpPr bwMode="auto">
            <a:xfrm>
              <a:off x="3134" y="0"/>
              <a:ext cx="768" cy="576"/>
              <a:chOff x="0" y="0"/>
              <a:chExt cx="768" cy="576"/>
            </a:xfrm>
          </p:grpSpPr>
          <p:sp>
            <p:nvSpPr>
              <p:cNvPr id="5390" name="Oval 281"/>
              <p:cNvSpPr>
                <a:spLocks noChangeArrowheads="1"/>
              </p:cNvSpPr>
              <p:nvPr/>
            </p:nvSpPr>
            <p:spPr bwMode="hidden">
              <a:xfrm>
                <a:off x="0" y="0"/>
                <a:ext cx="768" cy="576"/>
              </a:xfrm>
              <a:prstGeom prst="ellipse">
                <a:avLst/>
              </a:prstGeom>
              <a:gradFill rotWithShape="0">
                <a:gsLst>
                  <a:gs pos="0">
                    <a:srgbClr val="FFFFFF"/>
                  </a:gs>
                  <a:gs pos="100000">
                    <a:srgbClr val="0000FF"/>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sp>
            <p:nvSpPr>
              <p:cNvPr id="5391" name="Oval 282"/>
              <p:cNvSpPr>
                <a:spLocks noChangeArrowheads="1"/>
              </p:cNvSpPr>
              <p:nvPr/>
            </p:nvSpPr>
            <p:spPr bwMode="hidden">
              <a:xfrm>
                <a:off x="276" y="252"/>
                <a:ext cx="185" cy="108"/>
              </a:xfrm>
              <a:prstGeom prst="ellipse">
                <a:avLst/>
              </a:prstGeom>
              <a:gradFill rotWithShape="0">
                <a:gsLst>
                  <a:gs pos="0">
                    <a:srgbClr val="BBE0E3"/>
                  </a:gs>
                  <a:gs pos="100000">
                    <a:srgbClr val="808080"/>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grpSp>
        <p:grpSp>
          <p:nvGrpSpPr>
            <p:cNvPr id="5265" name="Group 283"/>
            <p:cNvGrpSpPr>
              <a:grpSpLocks/>
            </p:cNvGrpSpPr>
            <p:nvPr/>
          </p:nvGrpSpPr>
          <p:grpSpPr bwMode="auto">
            <a:xfrm>
              <a:off x="3115" y="0"/>
              <a:ext cx="2170" cy="1702"/>
              <a:chOff x="3115" y="0"/>
              <a:chExt cx="2170" cy="1702"/>
            </a:xfrm>
          </p:grpSpPr>
          <p:grpSp>
            <p:nvGrpSpPr>
              <p:cNvPr id="5266" name="Group 284"/>
              <p:cNvGrpSpPr>
                <a:grpSpLocks/>
              </p:cNvGrpSpPr>
              <p:nvPr/>
            </p:nvGrpSpPr>
            <p:grpSpPr bwMode="auto">
              <a:xfrm>
                <a:off x="3640" y="308"/>
                <a:ext cx="1145" cy="844"/>
                <a:chOff x="1265" y="814"/>
                <a:chExt cx="2919" cy="2151"/>
              </a:xfrm>
            </p:grpSpPr>
            <p:sp>
              <p:nvSpPr>
                <p:cNvPr id="5388" name="Oval 285"/>
                <p:cNvSpPr>
                  <a:spLocks noChangeArrowheads="1"/>
                </p:cNvSpPr>
                <p:nvPr/>
              </p:nvSpPr>
              <p:spPr bwMode="hidden">
                <a:xfrm>
                  <a:off x="1265" y="814"/>
                  <a:ext cx="2919" cy="2151"/>
                </a:xfrm>
                <a:prstGeom prst="ellipse">
                  <a:avLst/>
                </a:prstGeom>
                <a:gradFill rotWithShape="0">
                  <a:gsLst>
                    <a:gs pos="0">
                      <a:srgbClr val="808080"/>
                    </a:gs>
                    <a:gs pos="100000">
                      <a:srgbClr val="FFFFFF"/>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sp>
              <p:nvSpPr>
                <p:cNvPr id="5389" name="Oval 286"/>
                <p:cNvSpPr>
                  <a:spLocks noChangeArrowheads="1"/>
                </p:cNvSpPr>
                <p:nvPr/>
              </p:nvSpPr>
              <p:spPr bwMode="hidden">
                <a:xfrm>
                  <a:off x="2380" y="1601"/>
                  <a:ext cx="579" cy="406"/>
                </a:xfrm>
                <a:prstGeom prst="ellipse">
                  <a:avLst/>
                </a:prstGeom>
                <a:gradFill rotWithShape="0">
                  <a:gsLst>
                    <a:gs pos="0">
                      <a:srgbClr val="333399"/>
                    </a:gs>
                    <a:gs pos="100000">
                      <a:srgbClr val="808080"/>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grpSp>
          <p:grpSp>
            <p:nvGrpSpPr>
              <p:cNvPr id="5267" name="Group 287"/>
              <p:cNvGrpSpPr>
                <a:grpSpLocks/>
              </p:cNvGrpSpPr>
              <p:nvPr/>
            </p:nvGrpSpPr>
            <p:grpSpPr bwMode="auto">
              <a:xfrm>
                <a:off x="3115" y="0"/>
                <a:ext cx="2145" cy="1702"/>
                <a:chOff x="3115" y="0"/>
                <a:chExt cx="2145" cy="1702"/>
              </a:xfrm>
            </p:grpSpPr>
            <p:grpSp>
              <p:nvGrpSpPr>
                <p:cNvPr id="5290" name="Group 288"/>
                <p:cNvGrpSpPr>
                  <a:grpSpLocks/>
                </p:cNvGrpSpPr>
                <p:nvPr/>
              </p:nvGrpSpPr>
              <p:grpSpPr bwMode="auto">
                <a:xfrm>
                  <a:off x="4505" y="589"/>
                  <a:ext cx="493" cy="912"/>
                  <a:chOff x="3471" y="1530"/>
                  <a:chExt cx="1258" cy="2327"/>
                </a:xfrm>
              </p:grpSpPr>
              <p:sp>
                <p:nvSpPr>
                  <p:cNvPr id="5386" name="Freeform 289"/>
                  <p:cNvSpPr>
                    <a:spLocks/>
                  </p:cNvSpPr>
                  <p:nvPr/>
                </p:nvSpPr>
                <p:spPr bwMode="hidden">
                  <a:xfrm rot="2711884">
                    <a:off x="2765" y="2236"/>
                    <a:ext cx="1724" cy="312"/>
                  </a:xfrm>
                  <a:custGeom>
                    <a:avLst/>
                    <a:gdLst>
                      <a:gd name="T0" fmla="*/ 0 w 2736"/>
                      <a:gd name="T1" fmla="*/ 312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387" name="Freeform 290"/>
                  <p:cNvSpPr>
                    <a:spLocks/>
                  </p:cNvSpPr>
                  <p:nvPr/>
                </p:nvSpPr>
                <p:spPr bwMode="hidden">
                  <a:xfrm rot="2711884">
                    <a:off x="4021" y="3150"/>
                    <a:ext cx="925" cy="490"/>
                  </a:xfrm>
                  <a:custGeom>
                    <a:avLst/>
                    <a:gdLst>
                      <a:gd name="T0" fmla="*/ 3 w 1769"/>
                      <a:gd name="T1" fmla="*/ 5 h 791"/>
                      <a:gd name="T2" fmla="*/ 254 w 1769"/>
                      <a:gd name="T3" fmla="*/ 35 h 791"/>
                      <a:gd name="T4" fmla="*/ 605 w 1769"/>
                      <a:gd name="T5" fmla="*/ 124 h 791"/>
                      <a:gd name="T6" fmla="*/ 842 w 1769"/>
                      <a:gd name="T7" fmla="*/ 268 h 791"/>
                      <a:gd name="T8" fmla="*/ 918 w 1769"/>
                      <a:gd name="T9" fmla="*/ 377 h 791"/>
                      <a:gd name="T10" fmla="*/ 883 w 1769"/>
                      <a:gd name="T11" fmla="*/ 488 h 791"/>
                      <a:gd name="T12" fmla="*/ 831 w 1769"/>
                      <a:gd name="T13" fmla="*/ 392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291" name="Group 291"/>
                <p:cNvGrpSpPr>
                  <a:grpSpLocks/>
                </p:cNvGrpSpPr>
                <p:nvPr/>
              </p:nvGrpSpPr>
              <p:grpSpPr bwMode="auto">
                <a:xfrm>
                  <a:off x="4267" y="781"/>
                  <a:ext cx="966" cy="522"/>
                  <a:chOff x="2864" y="2019"/>
                  <a:chExt cx="2463" cy="1332"/>
                </a:xfrm>
              </p:grpSpPr>
              <p:sp>
                <p:nvSpPr>
                  <p:cNvPr id="5384" name="Freeform 292"/>
                  <p:cNvSpPr>
                    <a:spLocks/>
                  </p:cNvSpPr>
                  <p:nvPr/>
                </p:nvSpPr>
                <p:spPr bwMode="hidden">
                  <a:xfrm rot="2104081">
                    <a:off x="2864" y="2019"/>
                    <a:ext cx="1814" cy="347"/>
                  </a:xfrm>
                  <a:custGeom>
                    <a:avLst/>
                    <a:gdLst>
                      <a:gd name="T0" fmla="*/ 0 w 2736"/>
                      <a:gd name="T1" fmla="*/ 347 h 504"/>
                      <a:gd name="T2" fmla="*/ 573 w 2736"/>
                      <a:gd name="T3" fmla="*/ 116 h 504"/>
                      <a:gd name="T4" fmla="*/ 1178 w 2736"/>
                      <a:gd name="T5" fmla="*/ 17 h 504"/>
                      <a:gd name="T6" fmla="*/ 1814 w 2736"/>
                      <a:gd name="T7" fmla="*/ 17 h 504"/>
                      <a:gd name="T8" fmla="*/ 1803 w 2736"/>
                      <a:gd name="T9" fmla="*/ 71 h 504"/>
                      <a:gd name="T10" fmla="*/ 1170 w 2736"/>
                      <a:gd name="T11" fmla="*/ 71 h 504"/>
                      <a:gd name="T12" fmla="*/ 434 w 2736"/>
                      <a:gd name="T13" fmla="*/ 201 h 504"/>
                      <a:gd name="T14" fmla="*/ 0 w 2736"/>
                      <a:gd name="T15" fmla="*/ 3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385" name="Freeform 293"/>
                  <p:cNvSpPr>
                    <a:spLocks/>
                  </p:cNvSpPr>
                  <p:nvPr/>
                </p:nvSpPr>
                <p:spPr bwMode="hidden">
                  <a:xfrm rot="2104081">
                    <a:off x="4353" y="2806"/>
                    <a:ext cx="974" cy="545"/>
                  </a:xfrm>
                  <a:custGeom>
                    <a:avLst/>
                    <a:gdLst>
                      <a:gd name="T0" fmla="*/ 3 w 1769"/>
                      <a:gd name="T1" fmla="*/ 6 h 791"/>
                      <a:gd name="T2" fmla="*/ 267 w 1769"/>
                      <a:gd name="T3" fmla="*/ 39 h 791"/>
                      <a:gd name="T4" fmla="*/ 637 w 1769"/>
                      <a:gd name="T5" fmla="*/ 138 h 791"/>
                      <a:gd name="T6" fmla="*/ 887 w 1769"/>
                      <a:gd name="T7" fmla="*/ 298 h 791"/>
                      <a:gd name="T8" fmla="*/ 967 w 1769"/>
                      <a:gd name="T9" fmla="*/ 420 h 791"/>
                      <a:gd name="T10" fmla="*/ 930 w 1769"/>
                      <a:gd name="T11" fmla="*/ 542 h 791"/>
                      <a:gd name="T12" fmla="*/ 875 w 1769"/>
                      <a:gd name="T13" fmla="*/ 435 h 791"/>
                      <a:gd name="T14" fmla="*/ 765 w 1769"/>
                      <a:gd name="T15" fmla="*/ 313 h 791"/>
                      <a:gd name="T16" fmla="*/ 611 w 1769"/>
                      <a:gd name="T17" fmla="*/ 204 h 791"/>
                      <a:gd name="T18" fmla="*/ 320 w 1769"/>
                      <a:gd name="T19" fmla="*/ 105 h 791"/>
                      <a:gd name="T20" fmla="*/ 0 w 1769"/>
                      <a:gd name="T21" fmla="*/ 52 h 791"/>
                      <a:gd name="T22" fmla="*/ 3 w 1769"/>
                      <a:gd name="T23" fmla="*/ 6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292" name="Group 294"/>
                <p:cNvGrpSpPr>
                  <a:grpSpLocks/>
                </p:cNvGrpSpPr>
                <p:nvPr/>
              </p:nvGrpSpPr>
              <p:grpSpPr bwMode="auto">
                <a:xfrm>
                  <a:off x="4280" y="707"/>
                  <a:ext cx="971" cy="417"/>
                  <a:chOff x="2897" y="1832"/>
                  <a:chExt cx="2477" cy="1064"/>
                </a:xfrm>
              </p:grpSpPr>
              <p:sp>
                <p:nvSpPr>
                  <p:cNvPr id="5382" name="Freeform 295"/>
                  <p:cNvSpPr>
                    <a:spLocks/>
                  </p:cNvSpPr>
                  <p:nvPr/>
                </p:nvSpPr>
                <p:spPr bwMode="hidden">
                  <a:xfrm rot="1582915">
                    <a:off x="2897" y="1832"/>
                    <a:ext cx="1736" cy="304"/>
                  </a:xfrm>
                  <a:custGeom>
                    <a:avLst/>
                    <a:gdLst>
                      <a:gd name="T0" fmla="*/ 0 w 2736"/>
                      <a:gd name="T1" fmla="*/ 304 h 504"/>
                      <a:gd name="T2" fmla="*/ 548 w 2736"/>
                      <a:gd name="T3" fmla="*/ 101 h 504"/>
                      <a:gd name="T4" fmla="*/ 1127 w 2736"/>
                      <a:gd name="T5" fmla="*/ 14 h 504"/>
                      <a:gd name="T6" fmla="*/ 1736 w 2736"/>
                      <a:gd name="T7" fmla="*/ 14 h 504"/>
                      <a:gd name="T8" fmla="*/ 1726 w 2736"/>
                      <a:gd name="T9" fmla="*/ 62 h 504"/>
                      <a:gd name="T10" fmla="*/ 1119 w 2736"/>
                      <a:gd name="T11" fmla="*/ 62 h 504"/>
                      <a:gd name="T12" fmla="*/ 415 w 2736"/>
                      <a:gd name="T13" fmla="*/ 176 h 504"/>
                      <a:gd name="T14" fmla="*/ 0 w 2736"/>
                      <a:gd name="T15" fmla="*/ 3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383" name="Freeform 296"/>
                  <p:cNvSpPr>
                    <a:spLocks/>
                  </p:cNvSpPr>
                  <p:nvPr/>
                </p:nvSpPr>
                <p:spPr bwMode="hidden">
                  <a:xfrm rot="1582915">
                    <a:off x="4442" y="2420"/>
                    <a:ext cx="932" cy="476"/>
                  </a:xfrm>
                  <a:custGeom>
                    <a:avLst/>
                    <a:gdLst>
                      <a:gd name="T0" fmla="*/ 3 w 1769"/>
                      <a:gd name="T1" fmla="*/ 5 h 791"/>
                      <a:gd name="T2" fmla="*/ 256 w 1769"/>
                      <a:gd name="T3" fmla="*/ 34 h 791"/>
                      <a:gd name="T4" fmla="*/ 610 w 1769"/>
                      <a:gd name="T5" fmla="*/ 120 h 791"/>
                      <a:gd name="T6" fmla="*/ 849 w 1769"/>
                      <a:gd name="T7" fmla="*/ 260 h 791"/>
                      <a:gd name="T8" fmla="*/ 925 w 1769"/>
                      <a:gd name="T9" fmla="*/ 366 h 791"/>
                      <a:gd name="T10" fmla="*/ 890 w 1769"/>
                      <a:gd name="T11" fmla="*/ 474 h 791"/>
                      <a:gd name="T12" fmla="*/ 837 w 1769"/>
                      <a:gd name="T13" fmla="*/ 380 h 791"/>
                      <a:gd name="T14" fmla="*/ 732 w 1769"/>
                      <a:gd name="T15" fmla="*/ 273 h 791"/>
                      <a:gd name="T16" fmla="*/ 584 w 1769"/>
                      <a:gd name="T17" fmla="*/ 178 h 791"/>
                      <a:gd name="T18" fmla="*/ 306 w 1769"/>
                      <a:gd name="T19" fmla="*/ 91 h 791"/>
                      <a:gd name="T20" fmla="*/ 0 w 1769"/>
                      <a:gd name="T21" fmla="*/ 46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293" name="Group 297"/>
                <p:cNvGrpSpPr>
                  <a:grpSpLocks/>
                </p:cNvGrpSpPr>
                <p:nvPr/>
              </p:nvGrpSpPr>
              <p:grpSpPr bwMode="auto">
                <a:xfrm>
                  <a:off x="4291" y="630"/>
                  <a:ext cx="969" cy="364"/>
                  <a:chOff x="2924" y="1636"/>
                  <a:chExt cx="2472" cy="927"/>
                </a:xfrm>
              </p:grpSpPr>
              <p:sp>
                <p:nvSpPr>
                  <p:cNvPr id="5380" name="Freeform 298"/>
                  <p:cNvSpPr>
                    <a:spLocks/>
                  </p:cNvSpPr>
                  <p:nvPr/>
                </p:nvSpPr>
                <p:spPr bwMode="hidden">
                  <a:xfrm rot="1080363">
                    <a:off x="2924" y="1636"/>
                    <a:ext cx="1677" cy="335"/>
                  </a:xfrm>
                  <a:custGeom>
                    <a:avLst/>
                    <a:gdLst>
                      <a:gd name="T0" fmla="*/ 0 w 2736"/>
                      <a:gd name="T1" fmla="*/ 335 h 504"/>
                      <a:gd name="T2" fmla="*/ 530 w 2736"/>
                      <a:gd name="T3" fmla="*/ 112 h 504"/>
                      <a:gd name="T4" fmla="*/ 1089 w 2736"/>
                      <a:gd name="T5" fmla="*/ 16 h 504"/>
                      <a:gd name="T6" fmla="*/ 1677 w 2736"/>
                      <a:gd name="T7" fmla="*/ 16 h 504"/>
                      <a:gd name="T8" fmla="*/ 1667 w 2736"/>
                      <a:gd name="T9" fmla="*/ 68 h 504"/>
                      <a:gd name="T10" fmla="*/ 1081 w 2736"/>
                      <a:gd name="T11" fmla="*/ 68 h 504"/>
                      <a:gd name="T12" fmla="*/ 401 w 2736"/>
                      <a:gd name="T13" fmla="*/ 194 h 504"/>
                      <a:gd name="T14" fmla="*/ 0 w 2736"/>
                      <a:gd name="T15" fmla="*/ 33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381" name="Freeform 299"/>
                  <p:cNvSpPr>
                    <a:spLocks/>
                  </p:cNvSpPr>
                  <p:nvPr/>
                </p:nvSpPr>
                <p:spPr bwMode="hidden">
                  <a:xfrm rot="1080363">
                    <a:off x="4495" y="2037"/>
                    <a:ext cx="901" cy="526"/>
                  </a:xfrm>
                  <a:custGeom>
                    <a:avLst/>
                    <a:gdLst>
                      <a:gd name="T0" fmla="*/ 3 w 1769"/>
                      <a:gd name="T1" fmla="*/ 5 h 791"/>
                      <a:gd name="T2" fmla="*/ 247 w 1769"/>
                      <a:gd name="T3" fmla="*/ 37 h 791"/>
                      <a:gd name="T4" fmla="*/ 589 w 1769"/>
                      <a:gd name="T5" fmla="*/ 133 h 791"/>
                      <a:gd name="T6" fmla="*/ 821 w 1769"/>
                      <a:gd name="T7" fmla="*/ 287 h 791"/>
                      <a:gd name="T8" fmla="*/ 894 w 1769"/>
                      <a:gd name="T9" fmla="*/ 405 h 791"/>
                      <a:gd name="T10" fmla="*/ 860 w 1769"/>
                      <a:gd name="T11" fmla="*/ 523 h 791"/>
                      <a:gd name="T12" fmla="*/ 809 w 1769"/>
                      <a:gd name="T13" fmla="*/ 420 h 791"/>
                      <a:gd name="T14" fmla="*/ 707 w 1769"/>
                      <a:gd name="T15" fmla="*/ 302 h 791"/>
                      <a:gd name="T16" fmla="*/ 565 w 1769"/>
                      <a:gd name="T17" fmla="*/ 197 h 791"/>
                      <a:gd name="T18" fmla="*/ 296 w 1769"/>
                      <a:gd name="T19" fmla="*/ 101 h 791"/>
                      <a:gd name="T20" fmla="*/ 0 w 1769"/>
                      <a:gd name="T21" fmla="*/ 51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294" name="Group 300"/>
                <p:cNvGrpSpPr>
                  <a:grpSpLocks/>
                </p:cNvGrpSpPr>
                <p:nvPr/>
              </p:nvGrpSpPr>
              <p:grpSpPr bwMode="auto">
                <a:xfrm>
                  <a:off x="4304" y="543"/>
                  <a:ext cx="918" cy="258"/>
                  <a:chOff x="2958" y="1414"/>
                  <a:chExt cx="2342" cy="657"/>
                </a:xfrm>
              </p:grpSpPr>
              <p:sp>
                <p:nvSpPr>
                  <p:cNvPr id="5378" name="Freeform 301"/>
                  <p:cNvSpPr>
                    <a:spLocks/>
                  </p:cNvSpPr>
                  <p:nvPr/>
                </p:nvSpPr>
                <p:spPr bwMode="hidden">
                  <a:xfrm rot="463793">
                    <a:off x="2958" y="1414"/>
                    <a:ext cx="1545" cy="312"/>
                  </a:xfrm>
                  <a:custGeom>
                    <a:avLst/>
                    <a:gdLst>
                      <a:gd name="T0" fmla="*/ 0 w 2736"/>
                      <a:gd name="T1" fmla="*/ 312 h 504"/>
                      <a:gd name="T2" fmla="*/ 488 w 2736"/>
                      <a:gd name="T3" fmla="*/ 104 h 504"/>
                      <a:gd name="T4" fmla="*/ 1003 w 2736"/>
                      <a:gd name="T5" fmla="*/ 15 h 504"/>
                      <a:gd name="T6" fmla="*/ 1545 w 2736"/>
                      <a:gd name="T7" fmla="*/ 15 h 504"/>
                      <a:gd name="T8" fmla="*/ 1536 w 2736"/>
                      <a:gd name="T9" fmla="*/ 64 h 504"/>
                      <a:gd name="T10" fmla="*/ 996 w 2736"/>
                      <a:gd name="T11" fmla="*/ 64 h 504"/>
                      <a:gd name="T12" fmla="*/ 369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379" name="Freeform 302"/>
                  <p:cNvSpPr>
                    <a:spLocks/>
                  </p:cNvSpPr>
                  <p:nvPr/>
                </p:nvSpPr>
                <p:spPr bwMode="hidden">
                  <a:xfrm rot="463793">
                    <a:off x="4470" y="1582"/>
                    <a:ext cx="830" cy="489"/>
                  </a:xfrm>
                  <a:custGeom>
                    <a:avLst/>
                    <a:gdLst>
                      <a:gd name="T0" fmla="*/ 2 w 1769"/>
                      <a:gd name="T1" fmla="*/ 5 h 791"/>
                      <a:gd name="T2" fmla="*/ 228 w 1769"/>
                      <a:gd name="T3" fmla="*/ 35 h 791"/>
                      <a:gd name="T4" fmla="*/ 543 w 1769"/>
                      <a:gd name="T5" fmla="*/ 124 h 791"/>
                      <a:gd name="T6" fmla="*/ 756 w 1769"/>
                      <a:gd name="T7" fmla="*/ 267 h 791"/>
                      <a:gd name="T8" fmla="*/ 824 w 1769"/>
                      <a:gd name="T9" fmla="*/ 376 h 791"/>
                      <a:gd name="T10" fmla="*/ 792 w 1769"/>
                      <a:gd name="T11" fmla="*/ 487 h 791"/>
                      <a:gd name="T12" fmla="*/ 746 w 1769"/>
                      <a:gd name="T13" fmla="*/ 391 h 791"/>
                      <a:gd name="T14" fmla="*/ 652 w 1769"/>
                      <a:gd name="T15" fmla="*/ 281 h 791"/>
                      <a:gd name="T16" fmla="*/ 520 w 1769"/>
                      <a:gd name="T17" fmla="*/ 183 h 791"/>
                      <a:gd name="T18" fmla="*/ 273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295" name="Group 303"/>
                <p:cNvGrpSpPr>
                  <a:grpSpLocks/>
                </p:cNvGrpSpPr>
                <p:nvPr/>
              </p:nvGrpSpPr>
              <p:grpSpPr bwMode="auto">
                <a:xfrm>
                  <a:off x="4314" y="487"/>
                  <a:ext cx="843" cy="134"/>
                  <a:chOff x="2983" y="1269"/>
                  <a:chExt cx="2150" cy="343"/>
                </a:xfrm>
              </p:grpSpPr>
              <p:sp>
                <p:nvSpPr>
                  <p:cNvPr id="5376" name="Freeform 304"/>
                  <p:cNvSpPr>
                    <a:spLocks/>
                  </p:cNvSpPr>
                  <p:nvPr/>
                </p:nvSpPr>
                <p:spPr bwMode="hidden">
                  <a:xfrm rot="-84182">
                    <a:off x="2983" y="1289"/>
                    <a:ext cx="1404" cy="219"/>
                  </a:xfrm>
                  <a:custGeom>
                    <a:avLst/>
                    <a:gdLst>
                      <a:gd name="T0" fmla="*/ 0 w 2736"/>
                      <a:gd name="T1" fmla="*/ 219 h 504"/>
                      <a:gd name="T2" fmla="*/ 443 w 2736"/>
                      <a:gd name="T3" fmla="*/ 73 h 504"/>
                      <a:gd name="T4" fmla="*/ 911 w 2736"/>
                      <a:gd name="T5" fmla="*/ 10 h 504"/>
                      <a:gd name="T6" fmla="*/ 1404 w 2736"/>
                      <a:gd name="T7" fmla="*/ 10 h 504"/>
                      <a:gd name="T8" fmla="*/ 1396 w 2736"/>
                      <a:gd name="T9" fmla="*/ 45 h 504"/>
                      <a:gd name="T10" fmla="*/ 905 w 2736"/>
                      <a:gd name="T11" fmla="*/ 45 h 504"/>
                      <a:gd name="T12" fmla="*/ 336 w 2736"/>
                      <a:gd name="T13" fmla="*/ 127 h 504"/>
                      <a:gd name="T14" fmla="*/ 0 w 2736"/>
                      <a:gd name="T15" fmla="*/ 21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377" name="Freeform 305"/>
                  <p:cNvSpPr>
                    <a:spLocks/>
                  </p:cNvSpPr>
                  <p:nvPr/>
                </p:nvSpPr>
                <p:spPr bwMode="hidden">
                  <a:xfrm rot="-84182">
                    <a:off x="4379" y="1269"/>
                    <a:ext cx="754" cy="343"/>
                  </a:xfrm>
                  <a:custGeom>
                    <a:avLst/>
                    <a:gdLst>
                      <a:gd name="T0" fmla="*/ 2 w 1769"/>
                      <a:gd name="T1" fmla="*/ 3 h 791"/>
                      <a:gd name="T2" fmla="*/ 207 w 1769"/>
                      <a:gd name="T3" fmla="*/ 24 h 791"/>
                      <a:gd name="T4" fmla="*/ 493 w 1769"/>
                      <a:gd name="T5" fmla="*/ 87 h 791"/>
                      <a:gd name="T6" fmla="*/ 687 w 1769"/>
                      <a:gd name="T7" fmla="*/ 187 h 791"/>
                      <a:gd name="T8" fmla="*/ 748 w 1769"/>
                      <a:gd name="T9" fmla="*/ 264 h 791"/>
                      <a:gd name="T10" fmla="*/ 720 w 1769"/>
                      <a:gd name="T11" fmla="*/ 341 h 791"/>
                      <a:gd name="T12" fmla="*/ 677 w 1769"/>
                      <a:gd name="T13" fmla="*/ 274 h 791"/>
                      <a:gd name="T14" fmla="*/ 592 w 1769"/>
                      <a:gd name="T15" fmla="*/ 197 h 791"/>
                      <a:gd name="T16" fmla="*/ 473 w 1769"/>
                      <a:gd name="T17" fmla="*/ 128 h 791"/>
                      <a:gd name="T18" fmla="*/ 248 w 1769"/>
                      <a:gd name="T19" fmla="*/ 66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296" name="Group 306"/>
                <p:cNvGrpSpPr>
                  <a:grpSpLocks/>
                </p:cNvGrpSpPr>
                <p:nvPr/>
              </p:nvGrpSpPr>
              <p:grpSpPr bwMode="auto">
                <a:xfrm>
                  <a:off x="4296" y="349"/>
                  <a:ext cx="737" cy="167"/>
                  <a:chOff x="2938" y="917"/>
                  <a:chExt cx="1879" cy="427"/>
                </a:xfrm>
              </p:grpSpPr>
              <p:sp>
                <p:nvSpPr>
                  <p:cNvPr id="5374" name="Freeform 307"/>
                  <p:cNvSpPr>
                    <a:spLocks/>
                  </p:cNvSpPr>
                  <p:nvPr/>
                </p:nvSpPr>
                <p:spPr bwMode="hidden">
                  <a:xfrm rot="-802576">
                    <a:off x="2938" y="1129"/>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375" name="Freeform 308"/>
                  <p:cNvSpPr>
                    <a:spLocks/>
                  </p:cNvSpPr>
                  <p:nvPr/>
                </p:nvSpPr>
                <p:spPr bwMode="hidden">
                  <a:xfrm rot="-802576">
                    <a:off x="4155" y="917"/>
                    <a:ext cx="662" cy="338"/>
                  </a:xfrm>
                  <a:custGeom>
                    <a:avLst/>
                    <a:gdLst>
                      <a:gd name="T0" fmla="*/ 2 w 1769"/>
                      <a:gd name="T1" fmla="*/ 3 h 791"/>
                      <a:gd name="T2" fmla="*/ 181 w 1769"/>
                      <a:gd name="T3" fmla="*/ 24 h 791"/>
                      <a:gd name="T4" fmla="*/ 433 w 1769"/>
                      <a:gd name="T5" fmla="*/ 85 h 791"/>
                      <a:gd name="T6" fmla="*/ 603 w 1769"/>
                      <a:gd name="T7" fmla="*/ 185 h 791"/>
                      <a:gd name="T8" fmla="*/ 657 w 1769"/>
                      <a:gd name="T9" fmla="*/ 260 h 791"/>
                      <a:gd name="T10" fmla="*/ 632 w 1769"/>
                      <a:gd name="T11" fmla="*/ 336 h 791"/>
                      <a:gd name="T12" fmla="*/ 595 w 1769"/>
                      <a:gd name="T13" fmla="*/ 270 h 791"/>
                      <a:gd name="T14" fmla="*/ 520 w 1769"/>
                      <a:gd name="T15" fmla="*/ 194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297" name="Group 309"/>
                <p:cNvGrpSpPr>
                  <a:grpSpLocks/>
                </p:cNvGrpSpPr>
                <p:nvPr/>
              </p:nvGrpSpPr>
              <p:grpSpPr bwMode="auto">
                <a:xfrm>
                  <a:off x="3394" y="637"/>
                  <a:ext cx="493" cy="912"/>
                  <a:chOff x="637" y="1653"/>
                  <a:chExt cx="1257" cy="2326"/>
                </a:xfrm>
              </p:grpSpPr>
              <p:sp>
                <p:nvSpPr>
                  <p:cNvPr id="5372" name="Freeform 310"/>
                  <p:cNvSpPr>
                    <a:spLocks/>
                  </p:cNvSpPr>
                  <p:nvPr/>
                </p:nvSpPr>
                <p:spPr bwMode="hidden">
                  <a:xfrm rot="18888116" flipH="1">
                    <a:off x="876" y="2359"/>
                    <a:ext cx="1724" cy="312"/>
                  </a:xfrm>
                  <a:custGeom>
                    <a:avLst/>
                    <a:gdLst>
                      <a:gd name="T0" fmla="*/ 0 w 2736"/>
                      <a:gd name="T1" fmla="*/ 312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373" name="Freeform 311"/>
                  <p:cNvSpPr>
                    <a:spLocks/>
                  </p:cNvSpPr>
                  <p:nvPr/>
                </p:nvSpPr>
                <p:spPr bwMode="hidden">
                  <a:xfrm rot="18888116" flipH="1">
                    <a:off x="419" y="3272"/>
                    <a:ext cx="925" cy="490"/>
                  </a:xfrm>
                  <a:custGeom>
                    <a:avLst/>
                    <a:gdLst>
                      <a:gd name="T0" fmla="*/ 3 w 1769"/>
                      <a:gd name="T1" fmla="*/ 5 h 791"/>
                      <a:gd name="T2" fmla="*/ 254 w 1769"/>
                      <a:gd name="T3" fmla="*/ 35 h 791"/>
                      <a:gd name="T4" fmla="*/ 605 w 1769"/>
                      <a:gd name="T5" fmla="*/ 124 h 791"/>
                      <a:gd name="T6" fmla="*/ 842 w 1769"/>
                      <a:gd name="T7" fmla="*/ 268 h 791"/>
                      <a:gd name="T8" fmla="*/ 918 w 1769"/>
                      <a:gd name="T9" fmla="*/ 377 h 791"/>
                      <a:gd name="T10" fmla="*/ 883 w 1769"/>
                      <a:gd name="T11" fmla="*/ 488 h 791"/>
                      <a:gd name="T12" fmla="*/ 831 w 1769"/>
                      <a:gd name="T13" fmla="*/ 392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298" name="Group 312"/>
                <p:cNvGrpSpPr>
                  <a:grpSpLocks/>
                </p:cNvGrpSpPr>
                <p:nvPr/>
              </p:nvGrpSpPr>
              <p:grpSpPr bwMode="auto">
                <a:xfrm>
                  <a:off x="3142" y="850"/>
                  <a:ext cx="966" cy="522"/>
                  <a:chOff x="-5" y="2196"/>
                  <a:chExt cx="2463" cy="1332"/>
                </a:xfrm>
              </p:grpSpPr>
              <p:sp>
                <p:nvSpPr>
                  <p:cNvPr id="5370" name="Freeform 313"/>
                  <p:cNvSpPr>
                    <a:spLocks/>
                  </p:cNvSpPr>
                  <p:nvPr/>
                </p:nvSpPr>
                <p:spPr bwMode="hidden">
                  <a:xfrm rot="19495919" flipH="1">
                    <a:off x="644" y="2196"/>
                    <a:ext cx="1814" cy="347"/>
                  </a:xfrm>
                  <a:custGeom>
                    <a:avLst/>
                    <a:gdLst>
                      <a:gd name="T0" fmla="*/ 0 w 2736"/>
                      <a:gd name="T1" fmla="*/ 347 h 504"/>
                      <a:gd name="T2" fmla="*/ 573 w 2736"/>
                      <a:gd name="T3" fmla="*/ 116 h 504"/>
                      <a:gd name="T4" fmla="*/ 1178 w 2736"/>
                      <a:gd name="T5" fmla="*/ 17 h 504"/>
                      <a:gd name="T6" fmla="*/ 1814 w 2736"/>
                      <a:gd name="T7" fmla="*/ 17 h 504"/>
                      <a:gd name="T8" fmla="*/ 1803 w 2736"/>
                      <a:gd name="T9" fmla="*/ 71 h 504"/>
                      <a:gd name="T10" fmla="*/ 1170 w 2736"/>
                      <a:gd name="T11" fmla="*/ 71 h 504"/>
                      <a:gd name="T12" fmla="*/ 434 w 2736"/>
                      <a:gd name="T13" fmla="*/ 201 h 504"/>
                      <a:gd name="T14" fmla="*/ 0 w 2736"/>
                      <a:gd name="T15" fmla="*/ 3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371" name="Freeform 314"/>
                  <p:cNvSpPr>
                    <a:spLocks/>
                  </p:cNvSpPr>
                  <p:nvPr/>
                </p:nvSpPr>
                <p:spPr bwMode="hidden">
                  <a:xfrm rot="19495919" flipH="1">
                    <a:off x="-5" y="2983"/>
                    <a:ext cx="974" cy="545"/>
                  </a:xfrm>
                  <a:custGeom>
                    <a:avLst/>
                    <a:gdLst>
                      <a:gd name="T0" fmla="*/ 3 w 1769"/>
                      <a:gd name="T1" fmla="*/ 6 h 791"/>
                      <a:gd name="T2" fmla="*/ 267 w 1769"/>
                      <a:gd name="T3" fmla="*/ 39 h 791"/>
                      <a:gd name="T4" fmla="*/ 637 w 1769"/>
                      <a:gd name="T5" fmla="*/ 138 h 791"/>
                      <a:gd name="T6" fmla="*/ 887 w 1769"/>
                      <a:gd name="T7" fmla="*/ 298 h 791"/>
                      <a:gd name="T8" fmla="*/ 967 w 1769"/>
                      <a:gd name="T9" fmla="*/ 420 h 791"/>
                      <a:gd name="T10" fmla="*/ 930 w 1769"/>
                      <a:gd name="T11" fmla="*/ 542 h 791"/>
                      <a:gd name="T12" fmla="*/ 875 w 1769"/>
                      <a:gd name="T13" fmla="*/ 435 h 791"/>
                      <a:gd name="T14" fmla="*/ 765 w 1769"/>
                      <a:gd name="T15" fmla="*/ 313 h 791"/>
                      <a:gd name="T16" fmla="*/ 611 w 1769"/>
                      <a:gd name="T17" fmla="*/ 204 h 791"/>
                      <a:gd name="T18" fmla="*/ 320 w 1769"/>
                      <a:gd name="T19" fmla="*/ 105 h 791"/>
                      <a:gd name="T20" fmla="*/ 0 w 1769"/>
                      <a:gd name="T21" fmla="*/ 52 h 791"/>
                      <a:gd name="T22" fmla="*/ 3 w 1769"/>
                      <a:gd name="T23" fmla="*/ 6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299" name="Group 315"/>
                <p:cNvGrpSpPr>
                  <a:grpSpLocks/>
                </p:cNvGrpSpPr>
                <p:nvPr/>
              </p:nvGrpSpPr>
              <p:grpSpPr bwMode="auto">
                <a:xfrm>
                  <a:off x="3124" y="777"/>
                  <a:ext cx="971" cy="417"/>
                  <a:chOff x="-52" y="2009"/>
                  <a:chExt cx="2477" cy="1064"/>
                </a:xfrm>
              </p:grpSpPr>
              <p:sp>
                <p:nvSpPr>
                  <p:cNvPr id="5368" name="Freeform 316"/>
                  <p:cNvSpPr>
                    <a:spLocks/>
                  </p:cNvSpPr>
                  <p:nvPr/>
                </p:nvSpPr>
                <p:spPr bwMode="hidden">
                  <a:xfrm rot="20017085" flipH="1">
                    <a:off x="689" y="2009"/>
                    <a:ext cx="1736" cy="304"/>
                  </a:xfrm>
                  <a:custGeom>
                    <a:avLst/>
                    <a:gdLst>
                      <a:gd name="T0" fmla="*/ 0 w 2736"/>
                      <a:gd name="T1" fmla="*/ 304 h 504"/>
                      <a:gd name="T2" fmla="*/ 548 w 2736"/>
                      <a:gd name="T3" fmla="*/ 101 h 504"/>
                      <a:gd name="T4" fmla="*/ 1127 w 2736"/>
                      <a:gd name="T5" fmla="*/ 14 h 504"/>
                      <a:gd name="T6" fmla="*/ 1736 w 2736"/>
                      <a:gd name="T7" fmla="*/ 14 h 504"/>
                      <a:gd name="T8" fmla="*/ 1726 w 2736"/>
                      <a:gd name="T9" fmla="*/ 62 h 504"/>
                      <a:gd name="T10" fmla="*/ 1119 w 2736"/>
                      <a:gd name="T11" fmla="*/ 62 h 504"/>
                      <a:gd name="T12" fmla="*/ 415 w 2736"/>
                      <a:gd name="T13" fmla="*/ 176 h 504"/>
                      <a:gd name="T14" fmla="*/ 0 w 2736"/>
                      <a:gd name="T15" fmla="*/ 3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369" name="Freeform 317"/>
                  <p:cNvSpPr>
                    <a:spLocks/>
                  </p:cNvSpPr>
                  <p:nvPr/>
                </p:nvSpPr>
                <p:spPr bwMode="hidden">
                  <a:xfrm rot="20017085" flipH="1">
                    <a:off x="-52" y="2597"/>
                    <a:ext cx="932" cy="476"/>
                  </a:xfrm>
                  <a:custGeom>
                    <a:avLst/>
                    <a:gdLst>
                      <a:gd name="T0" fmla="*/ 3 w 1769"/>
                      <a:gd name="T1" fmla="*/ 5 h 791"/>
                      <a:gd name="T2" fmla="*/ 256 w 1769"/>
                      <a:gd name="T3" fmla="*/ 34 h 791"/>
                      <a:gd name="T4" fmla="*/ 610 w 1769"/>
                      <a:gd name="T5" fmla="*/ 120 h 791"/>
                      <a:gd name="T6" fmla="*/ 849 w 1769"/>
                      <a:gd name="T7" fmla="*/ 260 h 791"/>
                      <a:gd name="T8" fmla="*/ 925 w 1769"/>
                      <a:gd name="T9" fmla="*/ 366 h 791"/>
                      <a:gd name="T10" fmla="*/ 890 w 1769"/>
                      <a:gd name="T11" fmla="*/ 474 h 791"/>
                      <a:gd name="T12" fmla="*/ 837 w 1769"/>
                      <a:gd name="T13" fmla="*/ 380 h 791"/>
                      <a:gd name="T14" fmla="*/ 732 w 1769"/>
                      <a:gd name="T15" fmla="*/ 273 h 791"/>
                      <a:gd name="T16" fmla="*/ 584 w 1769"/>
                      <a:gd name="T17" fmla="*/ 178 h 791"/>
                      <a:gd name="T18" fmla="*/ 306 w 1769"/>
                      <a:gd name="T19" fmla="*/ 91 h 791"/>
                      <a:gd name="T20" fmla="*/ 0 w 1769"/>
                      <a:gd name="T21" fmla="*/ 46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300" name="Group 318"/>
                <p:cNvGrpSpPr>
                  <a:grpSpLocks/>
                </p:cNvGrpSpPr>
                <p:nvPr/>
              </p:nvGrpSpPr>
              <p:grpSpPr bwMode="auto">
                <a:xfrm>
                  <a:off x="3115" y="700"/>
                  <a:ext cx="969" cy="363"/>
                  <a:chOff x="-74" y="1813"/>
                  <a:chExt cx="2472" cy="927"/>
                </a:xfrm>
              </p:grpSpPr>
              <p:sp>
                <p:nvSpPr>
                  <p:cNvPr id="5366" name="Freeform 319"/>
                  <p:cNvSpPr>
                    <a:spLocks/>
                  </p:cNvSpPr>
                  <p:nvPr/>
                </p:nvSpPr>
                <p:spPr bwMode="hidden">
                  <a:xfrm rot="20519637" flipH="1">
                    <a:off x="721" y="1813"/>
                    <a:ext cx="1677" cy="335"/>
                  </a:xfrm>
                  <a:custGeom>
                    <a:avLst/>
                    <a:gdLst>
                      <a:gd name="T0" fmla="*/ 0 w 2736"/>
                      <a:gd name="T1" fmla="*/ 335 h 504"/>
                      <a:gd name="T2" fmla="*/ 530 w 2736"/>
                      <a:gd name="T3" fmla="*/ 112 h 504"/>
                      <a:gd name="T4" fmla="*/ 1089 w 2736"/>
                      <a:gd name="T5" fmla="*/ 16 h 504"/>
                      <a:gd name="T6" fmla="*/ 1677 w 2736"/>
                      <a:gd name="T7" fmla="*/ 16 h 504"/>
                      <a:gd name="T8" fmla="*/ 1667 w 2736"/>
                      <a:gd name="T9" fmla="*/ 68 h 504"/>
                      <a:gd name="T10" fmla="*/ 1081 w 2736"/>
                      <a:gd name="T11" fmla="*/ 68 h 504"/>
                      <a:gd name="T12" fmla="*/ 401 w 2736"/>
                      <a:gd name="T13" fmla="*/ 194 h 504"/>
                      <a:gd name="T14" fmla="*/ 0 w 2736"/>
                      <a:gd name="T15" fmla="*/ 33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367" name="Freeform 320"/>
                  <p:cNvSpPr>
                    <a:spLocks/>
                  </p:cNvSpPr>
                  <p:nvPr/>
                </p:nvSpPr>
                <p:spPr bwMode="hidden">
                  <a:xfrm rot="20519637" flipH="1">
                    <a:off x="-74" y="2214"/>
                    <a:ext cx="901" cy="526"/>
                  </a:xfrm>
                  <a:custGeom>
                    <a:avLst/>
                    <a:gdLst>
                      <a:gd name="T0" fmla="*/ 3 w 1769"/>
                      <a:gd name="T1" fmla="*/ 5 h 791"/>
                      <a:gd name="T2" fmla="*/ 247 w 1769"/>
                      <a:gd name="T3" fmla="*/ 37 h 791"/>
                      <a:gd name="T4" fmla="*/ 589 w 1769"/>
                      <a:gd name="T5" fmla="*/ 133 h 791"/>
                      <a:gd name="T6" fmla="*/ 821 w 1769"/>
                      <a:gd name="T7" fmla="*/ 287 h 791"/>
                      <a:gd name="T8" fmla="*/ 894 w 1769"/>
                      <a:gd name="T9" fmla="*/ 405 h 791"/>
                      <a:gd name="T10" fmla="*/ 860 w 1769"/>
                      <a:gd name="T11" fmla="*/ 523 h 791"/>
                      <a:gd name="T12" fmla="*/ 809 w 1769"/>
                      <a:gd name="T13" fmla="*/ 420 h 791"/>
                      <a:gd name="T14" fmla="*/ 707 w 1769"/>
                      <a:gd name="T15" fmla="*/ 302 h 791"/>
                      <a:gd name="T16" fmla="*/ 565 w 1769"/>
                      <a:gd name="T17" fmla="*/ 197 h 791"/>
                      <a:gd name="T18" fmla="*/ 296 w 1769"/>
                      <a:gd name="T19" fmla="*/ 101 h 791"/>
                      <a:gd name="T20" fmla="*/ 0 w 1769"/>
                      <a:gd name="T21" fmla="*/ 51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301" name="Group 321"/>
                <p:cNvGrpSpPr>
                  <a:grpSpLocks/>
                </p:cNvGrpSpPr>
                <p:nvPr/>
              </p:nvGrpSpPr>
              <p:grpSpPr bwMode="auto">
                <a:xfrm>
                  <a:off x="3153" y="613"/>
                  <a:ext cx="918" cy="257"/>
                  <a:chOff x="22" y="1591"/>
                  <a:chExt cx="2342" cy="657"/>
                </a:xfrm>
              </p:grpSpPr>
              <p:sp>
                <p:nvSpPr>
                  <p:cNvPr id="5364" name="Freeform 322"/>
                  <p:cNvSpPr>
                    <a:spLocks/>
                  </p:cNvSpPr>
                  <p:nvPr/>
                </p:nvSpPr>
                <p:spPr bwMode="hidden">
                  <a:xfrm rot="21136207" flipH="1">
                    <a:off x="819" y="1591"/>
                    <a:ext cx="1545" cy="312"/>
                  </a:xfrm>
                  <a:custGeom>
                    <a:avLst/>
                    <a:gdLst>
                      <a:gd name="T0" fmla="*/ 0 w 2736"/>
                      <a:gd name="T1" fmla="*/ 312 h 504"/>
                      <a:gd name="T2" fmla="*/ 488 w 2736"/>
                      <a:gd name="T3" fmla="*/ 104 h 504"/>
                      <a:gd name="T4" fmla="*/ 1003 w 2736"/>
                      <a:gd name="T5" fmla="*/ 15 h 504"/>
                      <a:gd name="T6" fmla="*/ 1545 w 2736"/>
                      <a:gd name="T7" fmla="*/ 15 h 504"/>
                      <a:gd name="T8" fmla="*/ 1536 w 2736"/>
                      <a:gd name="T9" fmla="*/ 64 h 504"/>
                      <a:gd name="T10" fmla="*/ 996 w 2736"/>
                      <a:gd name="T11" fmla="*/ 64 h 504"/>
                      <a:gd name="T12" fmla="*/ 369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365" name="Freeform 323"/>
                  <p:cNvSpPr>
                    <a:spLocks/>
                  </p:cNvSpPr>
                  <p:nvPr/>
                </p:nvSpPr>
                <p:spPr bwMode="hidden">
                  <a:xfrm rot="21136207" flipH="1">
                    <a:off x="22" y="1759"/>
                    <a:ext cx="830" cy="489"/>
                  </a:xfrm>
                  <a:custGeom>
                    <a:avLst/>
                    <a:gdLst>
                      <a:gd name="T0" fmla="*/ 2 w 1769"/>
                      <a:gd name="T1" fmla="*/ 5 h 791"/>
                      <a:gd name="T2" fmla="*/ 228 w 1769"/>
                      <a:gd name="T3" fmla="*/ 35 h 791"/>
                      <a:gd name="T4" fmla="*/ 543 w 1769"/>
                      <a:gd name="T5" fmla="*/ 124 h 791"/>
                      <a:gd name="T6" fmla="*/ 756 w 1769"/>
                      <a:gd name="T7" fmla="*/ 267 h 791"/>
                      <a:gd name="T8" fmla="*/ 824 w 1769"/>
                      <a:gd name="T9" fmla="*/ 376 h 791"/>
                      <a:gd name="T10" fmla="*/ 792 w 1769"/>
                      <a:gd name="T11" fmla="*/ 487 h 791"/>
                      <a:gd name="T12" fmla="*/ 746 w 1769"/>
                      <a:gd name="T13" fmla="*/ 391 h 791"/>
                      <a:gd name="T14" fmla="*/ 652 w 1769"/>
                      <a:gd name="T15" fmla="*/ 281 h 791"/>
                      <a:gd name="T16" fmla="*/ 520 w 1769"/>
                      <a:gd name="T17" fmla="*/ 183 h 791"/>
                      <a:gd name="T18" fmla="*/ 273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302" name="Group 324"/>
                <p:cNvGrpSpPr>
                  <a:grpSpLocks/>
                </p:cNvGrpSpPr>
                <p:nvPr/>
              </p:nvGrpSpPr>
              <p:grpSpPr bwMode="auto">
                <a:xfrm>
                  <a:off x="3218" y="556"/>
                  <a:ext cx="843" cy="134"/>
                  <a:chOff x="189" y="1446"/>
                  <a:chExt cx="2150" cy="343"/>
                </a:xfrm>
              </p:grpSpPr>
              <p:sp>
                <p:nvSpPr>
                  <p:cNvPr id="5362" name="Freeform 325"/>
                  <p:cNvSpPr>
                    <a:spLocks/>
                  </p:cNvSpPr>
                  <p:nvPr/>
                </p:nvSpPr>
                <p:spPr bwMode="hidden">
                  <a:xfrm rot="84182" flipH="1">
                    <a:off x="935" y="1466"/>
                    <a:ext cx="1404" cy="219"/>
                  </a:xfrm>
                  <a:custGeom>
                    <a:avLst/>
                    <a:gdLst>
                      <a:gd name="T0" fmla="*/ 0 w 2736"/>
                      <a:gd name="T1" fmla="*/ 219 h 504"/>
                      <a:gd name="T2" fmla="*/ 443 w 2736"/>
                      <a:gd name="T3" fmla="*/ 73 h 504"/>
                      <a:gd name="T4" fmla="*/ 911 w 2736"/>
                      <a:gd name="T5" fmla="*/ 10 h 504"/>
                      <a:gd name="T6" fmla="*/ 1404 w 2736"/>
                      <a:gd name="T7" fmla="*/ 10 h 504"/>
                      <a:gd name="T8" fmla="*/ 1396 w 2736"/>
                      <a:gd name="T9" fmla="*/ 45 h 504"/>
                      <a:gd name="T10" fmla="*/ 905 w 2736"/>
                      <a:gd name="T11" fmla="*/ 45 h 504"/>
                      <a:gd name="T12" fmla="*/ 336 w 2736"/>
                      <a:gd name="T13" fmla="*/ 127 h 504"/>
                      <a:gd name="T14" fmla="*/ 0 w 2736"/>
                      <a:gd name="T15" fmla="*/ 21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363" name="Freeform 326"/>
                  <p:cNvSpPr>
                    <a:spLocks/>
                  </p:cNvSpPr>
                  <p:nvPr/>
                </p:nvSpPr>
                <p:spPr bwMode="hidden">
                  <a:xfrm rot="84182" flipH="1">
                    <a:off x="189" y="1446"/>
                    <a:ext cx="754" cy="343"/>
                  </a:xfrm>
                  <a:custGeom>
                    <a:avLst/>
                    <a:gdLst>
                      <a:gd name="T0" fmla="*/ 2 w 1769"/>
                      <a:gd name="T1" fmla="*/ 3 h 791"/>
                      <a:gd name="T2" fmla="*/ 207 w 1769"/>
                      <a:gd name="T3" fmla="*/ 24 h 791"/>
                      <a:gd name="T4" fmla="*/ 493 w 1769"/>
                      <a:gd name="T5" fmla="*/ 87 h 791"/>
                      <a:gd name="T6" fmla="*/ 687 w 1769"/>
                      <a:gd name="T7" fmla="*/ 187 h 791"/>
                      <a:gd name="T8" fmla="*/ 748 w 1769"/>
                      <a:gd name="T9" fmla="*/ 264 h 791"/>
                      <a:gd name="T10" fmla="*/ 720 w 1769"/>
                      <a:gd name="T11" fmla="*/ 341 h 791"/>
                      <a:gd name="T12" fmla="*/ 677 w 1769"/>
                      <a:gd name="T13" fmla="*/ 274 h 791"/>
                      <a:gd name="T14" fmla="*/ 592 w 1769"/>
                      <a:gd name="T15" fmla="*/ 197 h 791"/>
                      <a:gd name="T16" fmla="*/ 473 w 1769"/>
                      <a:gd name="T17" fmla="*/ 128 h 791"/>
                      <a:gd name="T18" fmla="*/ 248 w 1769"/>
                      <a:gd name="T19" fmla="*/ 66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303" name="Group 327"/>
                <p:cNvGrpSpPr>
                  <a:grpSpLocks/>
                </p:cNvGrpSpPr>
                <p:nvPr/>
              </p:nvGrpSpPr>
              <p:grpSpPr bwMode="auto">
                <a:xfrm>
                  <a:off x="3342" y="418"/>
                  <a:ext cx="737" cy="167"/>
                  <a:chOff x="505" y="1094"/>
                  <a:chExt cx="1879" cy="427"/>
                </a:xfrm>
              </p:grpSpPr>
              <p:sp>
                <p:nvSpPr>
                  <p:cNvPr id="5360" name="Freeform 328"/>
                  <p:cNvSpPr>
                    <a:spLocks/>
                  </p:cNvSpPr>
                  <p:nvPr/>
                </p:nvSpPr>
                <p:spPr bwMode="hidden">
                  <a:xfrm rot="802576" flipH="1">
                    <a:off x="1151" y="1306"/>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361" name="Freeform 329"/>
                  <p:cNvSpPr>
                    <a:spLocks/>
                  </p:cNvSpPr>
                  <p:nvPr/>
                </p:nvSpPr>
                <p:spPr bwMode="hidden">
                  <a:xfrm rot="802576" flipH="1">
                    <a:off x="505" y="1094"/>
                    <a:ext cx="662" cy="338"/>
                  </a:xfrm>
                  <a:custGeom>
                    <a:avLst/>
                    <a:gdLst>
                      <a:gd name="T0" fmla="*/ 2 w 1769"/>
                      <a:gd name="T1" fmla="*/ 3 h 791"/>
                      <a:gd name="T2" fmla="*/ 181 w 1769"/>
                      <a:gd name="T3" fmla="*/ 24 h 791"/>
                      <a:gd name="T4" fmla="*/ 433 w 1769"/>
                      <a:gd name="T5" fmla="*/ 85 h 791"/>
                      <a:gd name="T6" fmla="*/ 603 w 1769"/>
                      <a:gd name="T7" fmla="*/ 185 h 791"/>
                      <a:gd name="T8" fmla="*/ 657 w 1769"/>
                      <a:gd name="T9" fmla="*/ 260 h 791"/>
                      <a:gd name="T10" fmla="*/ 632 w 1769"/>
                      <a:gd name="T11" fmla="*/ 336 h 791"/>
                      <a:gd name="T12" fmla="*/ 595 w 1769"/>
                      <a:gd name="T13" fmla="*/ 270 h 791"/>
                      <a:gd name="T14" fmla="*/ 520 w 1769"/>
                      <a:gd name="T15" fmla="*/ 194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304" name="Group 330"/>
                <p:cNvGrpSpPr>
                  <a:grpSpLocks/>
                </p:cNvGrpSpPr>
                <p:nvPr/>
              </p:nvGrpSpPr>
              <p:grpSpPr bwMode="auto">
                <a:xfrm>
                  <a:off x="3386" y="341"/>
                  <a:ext cx="725" cy="218"/>
                  <a:chOff x="616" y="899"/>
                  <a:chExt cx="1850" cy="554"/>
                </a:xfrm>
              </p:grpSpPr>
              <p:sp>
                <p:nvSpPr>
                  <p:cNvPr id="5358" name="Freeform 331"/>
                  <p:cNvSpPr>
                    <a:spLocks/>
                  </p:cNvSpPr>
                  <p:nvPr/>
                </p:nvSpPr>
                <p:spPr bwMode="hidden">
                  <a:xfrm rot="1277471" flipH="1">
                    <a:off x="1233" y="1238"/>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359" name="Freeform 332"/>
                  <p:cNvSpPr>
                    <a:spLocks/>
                  </p:cNvSpPr>
                  <p:nvPr/>
                </p:nvSpPr>
                <p:spPr bwMode="hidden">
                  <a:xfrm rot="1277471" flipH="1">
                    <a:off x="616" y="899"/>
                    <a:ext cx="662" cy="338"/>
                  </a:xfrm>
                  <a:custGeom>
                    <a:avLst/>
                    <a:gdLst>
                      <a:gd name="T0" fmla="*/ 2 w 1769"/>
                      <a:gd name="T1" fmla="*/ 3 h 791"/>
                      <a:gd name="T2" fmla="*/ 181 w 1769"/>
                      <a:gd name="T3" fmla="*/ 24 h 791"/>
                      <a:gd name="T4" fmla="*/ 433 w 1769"/>
                      <a:gd name="T5" fmla="*/ 85 h 791"/>
                      <a:gd name="T6" fmla="*/ 603 w 1769"/>
                      <a:gd name="T7" fmla="*/ 185 h 791"/>
                      <a:gd name="T8" fmla="*/ 657 w 1769"/>
                      <a:gd name="T9" fmla="*/ 260 h 791"/>
                      <a:gd name="T10" fmla="*/ 632 w 1769"/>
                      <a:gd name="T11" fmla="*/ 336 h 791"/>
                      <a:gd name="T12" fmla="*/ 595 w 1769"/>
                      <a:gd name="T13" fmla="*/ 270 h 791"/>
                      <a:gd name="T14" fmla="*/ 520 w 1769"/>
                      <a:gd name="T15" fmla="*/ 194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305" name="Group 333"/>
                <p:cNvGrpSpPr>
                  <a:grpSpLocks/>
                </p:cNvGrpSpPr>
                <p:nvPr/>
              </p:nvGrpSpPr>
              <p:grpSpPr bwMode="auto">
                <a:xfrm>
                  <a:off x="3472" y="231"/>
                  <a:ext cx="693" cy="291"/>
                  <a:chOff x="3472" y="231"/>
                  <a:chExt cx="693" cy="291"/>
                </a:xfrm>
              </p:grpSpPr>
              <p:sp>
                <p:nvSpPr>
                  <p:cNvPr id="5356" name="Freeform 334"/>
                  <p:cNvSpPr>
                    <a:spLocks/>
                  </p:cNvSpPr>
                  <p:nvPr/>
                </p:nvSpPr>
                <p:spPr bwMode="hidden">
                  <a:xfrm rot="2028410" flipH="1">
                    <a:off x="3681" y="438"/>
                    <a:ext cx="484" cy="84"/>
                  </a:xfrm>
                  <a:custGeom>
                    <a:avLst/>
                    <a:gdLst>
                      <a:gd name="T0" fmla="*/ 0 w 2736"/>
                      <a:gd name="T1" fmla="*/ 84 h 504"/>
                      <a:gd name="T2" fmla="*/ 153 w 2736"/>
                      <a:gd name="T3" fmla="*/ 28 h 504"/>
                      <a:gd name="T4" fmla="*/ 314 w 2736"/>
                      <a:gd name="T5" fmla="*/ 4 h 504"/>
                      <a:gd name="T6" fmla="*/ 484 w 2736"/>
                      <a:gd name="T7" fmla="*/ 4 h 504"/>
                      <a:gd name="T8" fmla="*/ 481 w 2736"/>
                      <a:gd name="T9" fmla="*/ 17 h 504"/>
                      <a:gd name="T10" fmla="*/ 312 w 2736"/>
                      <a:gd name="T11" fmla="*/ 17 h 504"/>
                      <a:gd name="T12" fmla="*/ 116 w 2736"/>
                      <a:gd name="T13" fmla="*/ 49 h 504"/>
                      <a:gd name="T14" fmla="*/ 0 w 2736"/>
                      <a:gd name="T15" fmla="*/ 8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357" name="Freeform 335"/>
                  <p:cNvSpPr>
                    <a:spLocks/>
                  </p:cNvSpPr>
                  <p:nvPr/>
                </p:nvSpPr>
                <p:spPr bwMode="hidden">
                  <a:xfrm rot="2028410" flipH="1">
                    <a:off x="3472" y="231"/>
                    <a:ext cx="260" cy="132"/>
                  </a:xfrm>
                  <a:custGeom>
                    <a:avLst/>
                    <a:gdLst>
                      <a:gd name="T0" fmla="*/ 1 w 1769"/>
                      <a:gd name="T1" fmla="*/ 1 h 791"/>
                      <a:gd name="T2" fmla="*/ 71 w 1769"/>
                      <a:gd name="T3" fmla="*/ 9 h 791"/>
                      <a:gd name="T4" fmla="*/ 170 w 1769"/>
                      <a:gd name="T5" fmla="*/ 33 h 791"/>
                      <a:gd name="T6" fmla="*/ 237 w 1769"/>
                      <a:gd name="T7" fmla="*/ 72 h 791"/>
                      <a:gd name="T8" fmla="*/ 258 w 1769"/>
                      <a:gd name="T9" fmla="*/ 102 h 791"/>
                      <a:gd name="T10" fmla="*/ 248 w 1769"/>
                      <a:gd name="T11" fmla="*/ 131 h 791"/>
                      <a:gd name="T12" fmla="*/ 234 w 1769"/>
                      <a:gd name="T13" fmla="*/ 105 h 791"/>
                      <a:gd name="T14" fmla="*/ 204 w 1769"/>
                      <a:gd name="T15" fmla="*/ 76 h 791"/>
                      <a:gd name="T16" fmla="*/ 163 w 1769"/>
                      <a:gd name="T17" fmla="*/ 49 h 791"/>
                      <a:gd name="T18" fmla="*/ 85 w 1769"/>
                      <a:gd name="T19" fmla="*/ 25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306" name="Group 336"/>
                <p:cNvGrpSpPr>
                  <a:grpSpLocks/>
                </p:cNvGrpSpPr>
                <p:nvPr/>
              </p:nvGrpSpPr>
              <p:grpSpPr bwMode="auto">
                <a:xfrm>
                  <a:off x="3554" y="118"/>
                  <a:ext cx="664" cy="349"/>
                  <a:chOff x="3554" y="118"/>
                  <a:chExt cx="664" cy="349"/>
                </a:xfrm>
              </p:grpSpPr>
              <p:sp>
                <p:nvSpPr>
                  <p:cNvPr id="5354" name="Freeform 337"/>
                  <p:cNvSpPr>
                    <a:spLocks/>
                  </p:cNvSpPr>
                  <p:nvPr/>
                </p:nvSpPr>
                <p:spPr bwMode="hidden">
                  <a:xfrm rot="2664424" flipH="1">
                    <a:off x="3727" y="383"/>
                    <a:ext cx="491" cy="84"/>
                  </a:xfrm>
                  <a:custGeom>
                    <a:avLst/>
                    <a:gdLst>
                      <a:gd name="T0" fmla="*/ 0 w 2736"/>
                      <a:gd name="T1" fmla="*/ 84 h 504"/>
                      <a:gd name="T2" fmla="*/ 155 w 2736"/>
                      <a:gd name="T3" fmla="*/ 28 h 504"/>
                      <a:gd name="T4" fmla="*/ 319 w 2736"/>
                      <a:gd name="T5" fmla="*/ 4 h 504"/>
                      <a:gd name="T6" fmla="*/ 491 w 2736"/>
                      <a:gd name="T7" fmla="*/ 4 h 504"/>
                      <a:gd name="T8" fmla="*/ 488 w 2736"/>
                      <a:gd name="T9" fmla="*/ 17 h 504"/>
                      <a:gd name="T10" fmla="*/ 317 w 2736"/>
                      <a:gd name="T11" fmla="*/ 17 h 504"/>
                      <a:gd name="T12" fmla="*/ 117 w 2736"/>
                      <a:gd name="T13" fmla="*/ 49 h 504"/>
                      <a:gd name="T14" fmla="*/ 0 w 2736"/>
                      <a:gd name="T15" fmla="*/ 8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355" name="Freeform 338"/>
                  <p:cNvSpPr>
                    <a:spLocks/>
                  </p:cNvSpPr>
                  <p:nvPr/>
                </p:nvSpPr>
                <p:spPr bwMode="hidden">
                  <a:xfrm rot="2664424" flipH="1">
                    <a:off x="3554" y="118"/>
                    <a:ext cx="264" cy="132"/>
                  </a:xfrm>
                  <a:custGeom>
                    <a:avLst/>
                    <a:gdLst>
                      <a:gd name="T0" fmla="*/ 1 w 1769"/>
                      <a:gd name="T1" fmla="*/ 1 h 791"/>
                      <a:gd name="T2" fmla="*/ 72 w 1769"/>
                      <a:gd name="T3" fmla="*/ 9 h 791"/>
                      <a:gd name="T4" fmla="*/ 173 w 1769"/>
                      <a:gd name="T5" fmla="*/ 33 h 791"/>
                      <a:gd name="T6" fmla="*/ 240 w 1769"/>
                      <a:gd name="T7" fmla="*/ 72 h 791"/>
                      <a:gd name="T8" fmla="*/ 262 w 1769"/>
                      <a:gd name="T9" fmla="*/ 102 h 791"/>
                      <a:gd name="T10" fmla="*/ 252 w 1769"/>
                      <a:gd name="T11" fmla="*/ 131 h 791"/>
                      <a:gd name="T12" fmla="*/ 237 w 1769"/>
                      <a:gd name="T13" fmla="*/ 105 h 791"/>
                      <a:gd name="T14" fmla="*/ 207 w 1769"/>
                      <a:gd name="T15" fmla="*/ 76 h 791"/>
                      <a:gd name="T16" fmla="*/ 166 w 1769"/>
                      <a:gd name="T17" fmla="*/ 49 h 791"/>
                      <a:gd name="T18" fmla="*/ 87 w 1769"/>
                      <a:gd name="T19" fmla="*/ 25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307" name="Group 339"/>
                <p:cNvGrpSpPr>
                  <a:grpSpLocks/>
                </p:cNvGrpSpPr>
                <p:nvPr/>
              </p:nvGrpSpPr>
              <p:grpSpPr bwMode="auto">
                <a:xfrm>
                  <a:off x="3784" y="30"/>
                  <a:ext cx="305" cy="593"/>
                  <a:chOff x="1633" y="104"/>
                  <a:chExt cx="778" cy="1512"/>
                </a:xfrm>
              </p:grpSpPr>
              <p:sp>
                <p:nvSpPr>
                  <p:cNvPr id="5352" name="Freeform 340"/>
                  <p:cNvSpPr>
                    <a:spLocks/>
                  </p:cNvSpPr>
                  <p:nvPr/>
                </p:nvSpPr>
                <p:spPr bwMode="hidden">
                  <a:xfrm rot="3473776" flipH="1">
                    <a:off x="1754" y="958"/>
                    <a:ext cx="1100" cy="215"/>
                  </a:xfrm>
                  <a:custGeom>
                    <a:avLst/>
                    <a:gdLst>
                      <a:gd name="T0" fmla="*/ 0 w 2736"/>
                      <a:gd name="T1" fmla="*/ 215 h 504"/>
                      <a:gd name="T2" fmla="*/ 347 w 2736"/>
                      <a:gd name="T3" fmla="*/ 72 h 504"/>
                      <a:gd name="T4" fmla="*/ 714 w 2736"/>
                      <a:gd name="T5" fmla="*/ 10 h 504"/>
                      <a:gd name="T6" fmla="*/ 1100 w 2736"/>
                      <a:gd name="T7" fmla="*/ 10 h 504"/>
                      <a:gd name="T8" fmla="*/ 1094 w 2736"/>
                      <a:gd name="T9" fmla="*/ 44 h 504"/>
                      <a:gd name="T10" fmla="*/ 709 w 2736"/>
                      <a:gd name="T11" fmla="*/ 44 h 504"/>
                      <a:gd name="T12" fmla="*/ 263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353" name="Freeform 341"/>
                  <p:cNvSpPr>
                    <a:spLocks/>
                  </p:cNvSpPr>
                  <p:nvPr/>
                </p:nvSpPr>
                <p:spPr bwMode="hidden">
                  <a:xfrm rot="3473776" flipH="1">
                    <a:off x="1506" y="231"/>
                    <a:ext cx="591" cy="338"/>
                  </a:xfrm>
                  <a:custGeom>
                    <a:avLst/>
                    <a:gdLst>
                      <a:gd name="T0" fmla="*/ 2 w 1769"/>
                      <a:gd name="T1" fmla="*/ 3 h 791"/>
                      <a:gd name="T2" fmla="*/ 162 w 1769"/>
                      <a:gd name="T3" fmla="*/ 24 h 791"/>
                      <a:gd name="T4" fmla="*/ 387 w 1769"/>
                      <a:gd name="T5" fmla="*/ 85 h 791"/>
                      <a:gd name="T6" fmla="*/ 538 w 1769"/>
                      <a:gd name="T7" fmla="*/ 185 h 791"/>
                      <a:gd name="T8" fmla="*/ 587 w 1769"/>
                      <a:gd name="T9" fmla="*/ 260 h 791"/>
                      <a:gd name="T10" fmla="*/ 564 w 1769"/>
                      <a:gd name="T11" fmla="*/ 336 h 791"/>
                      <a:gd name="T12" fmla="*/ 531 w 1769"/>
                      <a:gd name="T13" fmla="*/ 270 h 791"/>
                      <a:gd name="T14" fmla="*/ 464 w 1769"/>
                      <a:gd name="T15" fmla="*/ 194 h 791"/>
                      <a:gd name="T16" fmla="*/ 371 w 1769"/>
                      <a:gd name="T17" fmla="*/ 126 h 791"/>
                      <a:gd name="T18" fmla="*/ 194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308" name="Group 342"/>
                <p:cNvGrpSpPr>
                  <a:grpSpLocks/>
                </p:cNvGrpSpPr>
                <p:nvPr/>
              </p:nvGrpSpPr>
              <p:grpSpPr bwMode="auto">
                <a:xfrm>
                  <a:off x="3903" y="0"/>
                  <a:ext cx="248" cy="601"/>
                  <a:chOff x="1935" y="28"/>
                  <a:chExt cx="634" cy="1534"/>
                </a:xfrm>
              </p:grpSpPr>
              <p:sp>
                <p:nvSpPr>
                  <p:cNvPr id="5350" name="Freeform 343"/>
                  <p:cNvSpPr>
                    <a:spLocks/>
                  </p:cNvSpPr>
                  <p:nvPr/>
                </p:nvSpPr>
                <p:spPr bwMode="hidden">
                  <a:xfrm rot="4126480" flipH="1">
                    <a:off x="1931" y="924"/>
                    <a:ext cx="1061" cy="215"/>
                  </a:xfrm>
                  <a:custGeom>
                    <a:avLst/>
                    <a:gdLst>
                      <a:gd name="T0" fmla="*/ 0 w 2736"/>
                      <a:gd name="T1" fmla="*/ 215 h 504"/>
                      <a:gd name="T2" fmla="*/ 335 w 2736"/>
                      <a:gd name="T3" fmla="*/ 72 h 504"/>
                      <a:gd name="T4" fmla="*/ 689 w 2736"/>
                      <a:gd name="T5" fmla="*/ 10 h 504"/>
                      <a:gd name="T6" fmla="*/ 1061 w 2736"/>
                      <a:gd name="T7" fmla="*/ 10 h 504"/>
                      <a:gd name="T8" fmla="*/ 1055 w 2736"/>
                      <a:gd name="T9" fmla="*/ 44 h 504"/>
                      <a:gd name="T10" fmla="*/ 684 w 2736"/>
                      <a:gd name="T11" fmla="*/ 44 h 504"/>
                      <a:gd name="T12" fmla="*/ 254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351" name="Freeform 344"/>
                  <p:cNvSpPr>
                    <a:spLocks/>
                  </p:cNvSpPr>
                  <p:nvPr/>
                </p:nvSpPr>
                <p:spPr bwMode="hidden">
                  <a:xfrm rot="4126480" flipH="1">
                    <a:off x="1819" y="144"/>
                    <a:ext cx="570" cy="338"/>
                  </a:xfrm>
                  <a:custGeom>
                    <a:avLst/>
                    <a:gdLst>
                      <a:gd name="T0" fmla="*/ 2 w 1769"/>
                      <a:gd name="T1" fmla="*/ 3 h 791"/>
                      <a:gd name="T2" fmla="*/ 156 w 1769"/>
                      <a:gd name="T3" fmla="*/ 24 h 791"/>
                      <a:gd name="T4" fmla="*/ 373 w 1769"/>
                      <a:gd name="T5" fmla="*/ 85 h 791"/>
                      <a:gd name="T6" fmla="*/ 519 w 1769"/>
                      <a:gd name="T7" fmla="*/ 185 h 791"/>
                      <a:gd name="T8" fmla="*/ 566 w 1769"/>
                      <a:gd name="T9" fmla="*/ 260 h 791"/>
                      <a:gd name="T10" fmla="*/ 544 w 1769"/>
                      <a:gd name="T11" fmla="*/ 336 h 791"/>
                      <a:gd name="T12" fmla="*/ 512 w 1769"/>
                      <a:gd name="T13" fmla="*/ 270 h 791"/>
                      <a:gd name="T14" fmla="*/ 448 w 1769"/>
                      <a:gd name="T15" fmla="*/ 194 h 791"/>
                      <a:gd name="T16" fmla="*/ 357 w 1769"/>
                      <a:gd name="T17" fmla="*/ 126 h 791"/>
                      <a:gd name="T18" fmla="*/ 18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309" name="Group 345"/>
                <p:cNvGrpSpPr>
                  <a:grpSpLocks/>
                </p:cNvGrpSpPr>
                <p:nvPr/>
              </p:nvGrpSpPr>
              <p:grpSpPr bwMode="auto">
                <a:xfrm>
                  <a:off x="4251" y="252"/>
                  <a:ext cx="723" cy="222"/>
                  <a:chOff x="2822" y="672"/>
                  <a:chExt cx="1845" cy="566"/>
                </a:xfrm>
              </p:grpSpPr>
              <p:sp>
                <p:nvSpPr>
                  <p:cNvPr id="5348" name="Freeform 346"/>
                  <p:cNvSpPr>
                    <a:spLocks/>
                  </p:cNvSpPr>
                  <p:nvPr/>
                </p:nvSpPr>
                <p:spPr bwMode="hidden">
                  <a:xfrm rot="-1325434">
                    <a:off x="2822" y="1023"/>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349" name="Freeform 347"/>
                  <p:cNvSpPr>
                    <a:spLocks/>
                  </p:cNvSpPr>
                  <p:nvPr/>
                </p:nvSpPr>
                <p:spPr bwMode="hidden">
                  <a:xfrm rot="-1325434">
                    <a:off x="4005" y="672"/>
                    <a:ext cx="662" cy="338"/>
                  </a:xfrm>
                  <a:custGeom>
                    <a:avLst/>
                    <a:gdLst>
                      <a:gd name="T0" fmla="*/ 2 w 1769"/>
                      <a:gd name="T1" fmla="*/ 3 h 791"/>
                      <a:gd name="T2" fmla="*/ 181 w 1769"/>
                      <a:gd name="T3" fmla="*/ 24 h 791"/>
                      <a:gd name="T4" fmla="*/ 433 w 1769"/>
                      <a:gd name="T5" fmla="*/ 85 h 791"/>
                      <a:gd name="T6" fmla="*/ 603 w 1769"/>
                      <a:gd name="T7" fmla="*/ 185 h 791"/>
                      <a:gd name="T8" fmla="*/ 657 w 1769"/>
                      <a:gd name="T9" fmla="*/ 260 h 791"/>
                      <a:gd name="T10" fmla="*/ 632 w 1769"/>
                      <a:gd name="T11" fmla="*/ 336 h 791"/>
                      <a:gd name="T12" fmla="*/ 595 w 1769"/>
                      <a:gd name="T13" fmla="*/ 270 h 791"/>
                      <a:gd name="T14" fmla="*/ 520 w 1769"/>
                      <a:gd name="T15" fmla="*/ 194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310" name="Group 348"/>
                <p:cNvGrpSpPr>
                  <a:grpSpLocks/>
                </p:cNvGrpSpPr>
                <p:nvPr/>
              </p:nvGrpSpPr>
              <p:grpSpPr bwMode="auto">
                <a:xfrm>
                  <a:off x="4196" y="163"/>
                  <a:ext cx="699" cy="282"/>
                  <a:chOff x="2683" y="445"/>
                  <a:chExt cx="1781" cy="717"/>
                </a:xfrm>
              </p:grpSpPr>
              <p:sp>
                <p:nvSpPr>
                  <p:cNvPr id="5346" name="Freeform 349"/>
                  <p:cNvSpPr>
                    <a:spLocks/>
                  </p:cNvSpPr>
                  <p:nvPr/>
                </p:nvSpPr>
                <p:spPr bwMode="hidden">
                  <a:xfrm rot="-1921064">
                    <a:off x="2683" y="947"/>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347" name="Freeform 350"/>
                  <p:cNvSpPr>
                    <a:spLocks/>
                  </p:cNvSpPr>
                  <p:nvPr/>
                </p:nvSpPr>
                <p:spPr bwMode="hidden">
                  <a:xfrm rot="-1921064">
                    <a:off x="3802" y="445"/>
                    <a:ext cx="662" cy="338"/>
                  </a:xfrm>
                  <a:custGeom>
                    <a:avLst/>
                    <a:gdLst>
                      <a:gd name="T0" fmla="*/ 2 w 1769"/>
                      <a:gd name="T1" fmla="*/ 3 h 791"/>
                      <a:gd name="T2" fmla="*/ 181 w 1769"/>
                      <a:gd name="T3" fmla="*/ 24 h 791"/>
                      <a:gd name="T4" fmla="*/ 433 w 1769"/>
                      <a:gd name="T5" fmla="*/ 85 h 791"/>
                      <a:gd name="T6" fmla="*/ 603 w 1769"/>
                      <a:gd name="T7" fmla="*/ 185 h 791"/>
                      <a:gd name="T8" fmla="*/ 657 w 1769"/>
                      <a:gd name="T9" fmla="*/ 260 h 791"/>
                      <a:gd name="T10" fmla="*/ 632 w 1769"/>
                      <a:gd name="T11" fmla="*/ 336 h 791"/>
                      <a:gd name="T12" fmla="*/ 595 w 1769"/>
                      <a:gd name="T13" fmla="*/ 270 h 791"/>
                      <a:gd name="T14" fmla="*/ 520 w 1769"/>
                      <a:gd name="T15" fmla="*/ 194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sp>
              <p:nvSpPr>
                <p:cNvPr id="5311" name="Freeform 351"/>
                <p:cNvSpPr>
                  <a:spLocks/>
                </p:cNvSpPr>
                <p:nvPr/>
              </p:nvSpPr>
              <p:spPr bwMode="hidden">
                <a:xfrm rot="4578755" flipH="1">
                  <a:off x="3968" y="372"/>
                  <a:ext cx="403" cy="57"/>
                </a:xfrm>
                <a:custGeom>
                  <a:avLst/>
                  <a:gdLst>
                    <a:gd name="T0" fmla="*/ 0 w 2736"/>
                    <a:gd name="T1" fmla="*/ 57 h 504"/>
                    <a:gd name="T2" fmla="*/ 127 w 2736"/>
                    <a:gd name="T3" fmla="*/ 19 h 504"/>
                    <a:gd name="T4" fmla="*/ 262 w 2736"/>
                    <a:gd name="T5" fmla="*/ 3 h 504"/>
                    <a:gd name="T6" fmla="*/ 403 w 2736"/>
                    <a:gd name="T7" fmla="*/ 3 h 504"/>
                    <a:gd name="T8" fmla="*/ 401 w 2736"/>
                    <a:gd name="T9" fmla="*/ 12 h 504"/>
                    <a:gd name="T10" fmla="*/ 260 w 2736"/>
                    <a:gd name="T11" fmla="*/ 12 h 504"/>
                    <a:gd name="T12" fmla="*/ 96 w 2736"/>
                    <a:gd name="T13" fmla="*/ 33 h 504"/>
                    <a:gd name="T14" fmla="*/ 0 w 2736"/>
                    <a:gd name="T15" fmla="*/ 5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312" name="Freeform 352"/>
                <p:cNvSpPr>
                  <a:spLocks/>
                </p:cNvSpPr>
                <p:nvPr/>
              </p:nvSpPr>
              <p:spPr bwMode="hidden">
                <a:xfrm rot="4578755" flipH="1">
                  <a:off x="3977" y="77"/>
                  <a:ext cx="216" cy="90"/>
                </a:xfrm>
                <a:custGeom>
                  <a:avLst/>
                  <a:gdLst>
                    <a:gd name="T0" fmla="*/ 1 w 1769"/>
                    <a:gd name="T1" fmla="*/ 1 h 791"/>
                    <a:gd name="T2" fmla="*/ 59 w 1769"/>
                    <a:gd name="T3" fmla="*/ 6 h 791"/>
                    <a:gd name="T4" fmla="*/ 141 w 1769"/>
                    <a:gd name="T5" fmla="*/ 23 h 791"/>
                    <a:gd name="T6" fmla="*/ 197 w 1769"/>
                    <a:gd name="T7" fmla="*/ 49 h 791"/>
                    <a:gd name="T8" fmla="*/ 214 w 1769"/>
                    <a:gd name="T9" fmla="*/ 69 h 791"/>
                    <a:gd name="T10" fmla="*/ 206 w 1769"/>
                    <a:gd name="T11" fmla="*/ 90 h 791"/>
                    <a:gd name="T12" fmla="*/ 194 w 1769"/>
                    <a:gd name="T13" fmla="*/ 72 h 791"/>
                    <a:gd name="T14" fmla="*/ 170 w 1769"/>
                    <a:gd name="T15" fmla="*/ 52 h 791"/>
                    <a:gd name="T16" fmla="*/ 135 w 1769"/>
                    <a:gd name="T17" fmla="*/ 34 h 791"/>
                    <a:gd name="T18" fmla="*/ 71 w 1769"/>
                    <a:gd name="T19" fmla="*/ 17 h 791"/>
                    <a:gd name="T20" fmla="*/ 0 w 1769"/>
                    <a:gd name="T21" fmla="*/ 9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nvGrpSpPr>
                <p:cNvPr id="5313" name="Group 353"/>
                <p:cNvGrpSpPr>
                  <a:grpSpLocks/>
                </p:cNvGrpSpPr>
                <p:nvPr/>
              </p:nvGrpSpPr>
              <p:grpSpPr bwMode="auto">
                <a:xfrm>
                  <a:off x="4242" y="5"/>
                  <a:ext cx="251" cy="596"/>
                  <a:chOff x="2800" y="41"/>
                  <a:chExt cx="640" cy="1520"/>
                </a:xfrm>
              </p:grpSpPr>
              <p:sp>
                <p:nvSpPr>
                  <p:cNvPr id="5344" name="Freeform 354"/>
                  <p:cNvSpPr>
                    <a:spLocks/>
                  </p:cNvSpPr>
                  <p:nvPr/>
                </p:nvSpPr>
                <p:spPr bwMode="hidden">
                  <a:xfrm rot="-3857755">
                    <a:off x="2361" y="938"/>
                    <a:ext cx="1062" cy="184"/>
                  </a:xfrm>
                  <a:custGeom>
                    <a:avLst/>
                    <a:gdLst>
                      <a:gd name="T0" fmla="*/ 0 w 2736"/>
                      <a:gd name="T1" fmla="*/ 184 h 504"/>
                      <a:gd name="T2" fmla="*/ 335 w 2736"/>
                      <a:gd name="T3" fmla="*/ 61 h 504"/>
                      <a:gd name="T4" fmla="*/ 689 w 2736"/>
                      <a:gd name="T5" fmla="*/ 9 h 504"/>
                      <a:gd name="T6" fmla="*/ 1062 w 2736"/>
                      <a:gd name="T7" fmla="*/ 9 h 504"/>
                      <a:gd name="T8" fmla="*/ 1056 w 2736"/>
                      <a:gd name="T9" fmla="*/ 38 h 504"/>
                      <a:gd name="T10" fmla="*/ 685 w 2736"/>
                      <a:gd name="T11" fmla="*/ 38 h 504"/>
                      <a:gd name="T12" fmla="*/ 254 w 2736"/>
                      <a:gd name="T13" fmla="*/ 107 h 504"/>
                      <a:gd name="T14" fmla="*/ 0 w 2736"/>
                      <a:gd name="T15" fmla="*/ 18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345" name="Freeform 355"/>
                  <p:cNvSpPr>
                    <a:spLocks/>
                  </p:cNvSpPr>
                  <p:nvPr/>
                </p:nvSpPr>
                <p:spPr bwMode="hidden">
                  <a:xfrm rot="-3857755">
                    <a:off x="3011" y="181"/>
                    <a:ext cx="570" cy="289"/>
                  </a:xfrm>
                  <a:custGeom>
                    <a:avLst/>
                    <a:gdLst>
                      <a:gd name="T0" fmla="*/ 2 w 1769"/>
                      <a:gd name="T1" fmla="*/ 3 h 791"/>
                      <a:gd name="T2" fmla="*/ 156 w 1769"/>
                      <a:gd name="T3" fmla="*/ 20 h 791"/>
                      <a:gd name="T4" fmla="*/ 373 w 1769"/>
                      <a:gd name="T5" fmla="*/ 73 h 791"/>
                      <a:gd name="T6" fmla="*/ 519 w 1769"/>
                      <a:gd name="T7" fmla="*/ 158 h 791"/>
                      <a:gd name="T8" fmla="*/ 566 w 1769"/>
                      <a:gd name="T9" fmla="*/ 223 h 791"/>
                      <a:gd name="T10" fmla="*/ 544 w 1769"/>
                      <a:gd name="T11" fmla="*/ 288 h 791"/>
                      <a:gd name="T12" fmla="*/ 512 w 1769"/>
                      <a:gd name="T13" fmla="*/ 231 h 791"/>
                      <a:gd name="T14" fmla="*/ 448 w 1769"/>
                      <a:gd name="T15" fmla="*/ 166 h 791"/>
                      <a:gd name="T16" fmla="*/ 357 w 1769"/>
                      <a:gd name="T17" fmla="*/ 108 h 791"/>
                      <a:gd name="T18" fmla="*/ 187 w 1769"/>
                      <a:gd name="T19" fmla="*/ 56 h 791"/>
                      <a:gd name="T20" fmla="*/ 0 w 1769"/>
                      <a:gd name="T21" fmla="*/ 28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314" name="Group 356"/>
                <p:cNvGrpSpPr>
                  <a:grpSpLocks/>
                </p:cNvGrpSpPr>
                <p:nvPr/>
              </p:nvGrpSpPr>
              <p:grpSpPr bwMode="auto">
                <a:xfrm>
                  <a:off x="4295" y="53"/>
                  <a:ext cx="398" cy="574"/>
                  <a:chOff x="2934" y="163"/>
                  <a:chExt cx="1017" cy="1464"/>
                </a:xfrm>
              </p:grpSpPr>
              <p:sp>
                <p:nvSpPr>
                  <p:cNvPr id="5342" name="Freeform 357"/>
                  <p:cNvSpPr>
                    <a:spLocks/>
                  </p:cNvSpPr>
                  <p:nvPr/>
                </p:nvSpPr>
                <p:spPr bwMode="hidden">
                  <a:xfrm rot="-2777260">
                    <a:off x="2491" y="915"/>
                    <a:ext cx="1155" cy="270"/>
                  </a:xfrm>
                  <a:custGeom>
                    <a:avLst/>
                    <a:gdLst>
                      <a:gd name="T0" fmla="*/ 0 w 2736"/>
                      <a:gd name="T1" fmla="*/ 270 h 504"/>
                      <a:gd name="T2" fmla="*/ 365 w 2736"/>
                      <a:gd name="T3" fmla="*/ 90 h 504"/>
                      <a:gd name="T4" fmla="*/ 750 w 2736"/>
                      <a:gd name="T5" fmla="*/ 13 h 504"/>
                      <a:gd name="T6" fmla="*/ 1155 w 2736"/>
                      <a:gd name="T7" fmla="*/ 13 h 504"/>
                      <a:gd name="T8" fmla="*/ 1148 w 2736"/>
                      <a:gd name="T9" fmla="*/ 55 h 504"/>
                      <a:gd name="T10" fmla="*/ 745 w 2736"/>
                      <a:gd name="T11" fmla="*/ 55 h 504"/>
                      <a:gd name="T12" fmla="*/ 276 w 2736"/>
                      <a:gd name="T13" fmla="*/ 156 h 504"/>
                      <a:gd name="T14" fmla="*/ 0 w 2736"/>
                      <a:gd name="T15" fmla="*/ 27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343" name="Freeform 358"/>
                  <p:cNvSpPr>
                    <a:spLocks/>
                  </p:cNvSpPr>
                  <p:nvPr/>
                </p:nvSpPr>
                <p:spPr bwMode="hidden">
                  <a:xfrm rot="-2777260">
                    <a:off x="3430" y="261"/>
                    <a:ext cx="620" cy="423"/>
                  </a:xfrm>
                  <a:custGeom>
                    <a:avLst/>
                    <a:gdLst>
                      <a:gd name="T0" fmla="*/ 2 w 1769"/>
                      <a:gd name="T1" fmla="*/ 4 h 791"/>
                      <a:gd name="T2" fmla="*/ 170 w 1769"/>
                      <a:gd name="T3" fmla="*/ 30 h 791"/>
                      <a:gd name="T4" fmla="*/ 406 w 1769"/>
                      <a:gd name="T5" fmla="*/ 107 h 791"/>
                      <a:gd name="T6" fmla="*/ 565 w 1769"/>
                      <a:gd name="T7" fmla="*/ 231 h 791"/>
                      <a:gd name="T8" fmla="*/ 615 w 1769"/>
                      <a:gd name="T9" fmla="*/ 326 h 791"/>
                      <a:gd name="T10" fmla="*/ 592 w 1769"/>
                      <a:gd name="T11" fmla="*/ 421 h 791"/>
                      <a:gd name="T12" fmla="*/ 557 w 1769"/>
                      <a:gd name="T13" fmla="*/ 338 h 791"/>
                      <a:gd name="T14" fmla="*/ 487 w 1769"/>
                      <a:gd name="T15" fmla="*/ 243 h 791"/>
                      <a:gd name="T16" fmla="*/ 389 w 1769"/>
                      <a:gd name="T17" fmla="*/ 158 h 791"/>
                      <a:gd name="T18" fmla="*/ 204 w 1769"/>
                      <a:gd name="T19" fmla="*/ 81 h 791"/>
                      <a:gd name="T20" fmla="*/ 0 w 1769"/>
                      <a:gd name="T21" fmla="*/ 41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315" name="Group 359"/>
                <p:cNvGrpSpPr>
                  <a:grpSpLocks/>
                </p:cNvGrpSpPr>
                <p:nvPr/>
              </p:nvGrpSpPr>
              <p:grpSpPr bwMode="auto">
                <a:xfrm>
                  <a:off x="4215" y="2"/>
                  <a:ext cx="95" cy="567"/>
                  <a:chOff x="2730" y="32"/>
                  <a:chExt cx="243" cy="1448"/>
                </a:xfrm>
              </p:grpSpPr>
              <p:sp>
                <p:nvSpPr>
                  <p:cNvPr id="5340" name="Freeform 360"/>
                  <p:cNvSpPr>
                    <a:spLocks/>
                  </p:cNvSpPr>
                  <p:nvPr/>
                </p:nvSpPr>
                <p:spPr bwMode="hidden">
                  <a:xfrm rot="-4903748">
                    <a:off x="2296" y="960"/>
                    <a:ext cx="954" cy="86"/>
                  </a:xfrm>
                  <a:custGeom>
                    <a:avLst/>
                    <a:gdLst>
                      <a:gd name="T0" fmla="*/ 0 w 2736"/>
                      <a:gd name="T1" fmla="*/ 86 h 504"/>
                      <a:gd name="T2" fmla="*/ 301 w 2736"/>
                      <a:gd name="T3" fmla="*/ 29 h 504"/>
                      <a:gd name="T4" fmla="*/ 619 w 2736"/>
                      <a:gd name="T5" fmla="*/ 4 h 504"/>
                      <a:gd name="T6" fmla="*/ 954 w 2736"/>
                      <a:gd name="T7" fmla="*/ 4 h 504"/>
                      <a:gd name="T8" fmla="*/ 948 w 2736"/>
                      <a:gd name="T9" fmla="*/ 18 h 504"/>
                      <a:gd name="T10" fmla="*/ 615 w 2736"/>
                      <a:gd name="T11" fmla="*/ 18 h 504"/>
                      <a:gd name="T12" fmla="*/ 228 w 2736"/>
                      <a:gd name="T13" fmla="*/ 50 h 504"/>
                      <a:gd name="T14" fmla="*/ 0 w 2736"/>
                      <a:gd name="T15" fmla="*/ 8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341" name="Freeform 361"/>
                  <p:cNvSpPr>
                    <a:spLocks/>
                  </p:cNvSpPr>
                  <p:nvPr/>
                </p:nvSpPr>
                <p:spPr bwMode="hidden">
                  <a:xfrm rot="-4903748">
                    <a:off x="2650" y="220"/>
                    <a:ext cx="512" cy="135"/>
                  </a:xfrm>
                  <a:custGeom>
                    <a:avLst/>
                    <a:gdLst>
                      <a:gd name="T0" fmla="*/ 1 w 1769"/>
                      <a:gd name="T1" fmla="*/ 1 h 791"/>
                      <a:gd name="T2" fmla="*/ 140 w 1769"/>
                      <a:gd name="T3" fmla="*/ 10 h 791"/>
                      <a:gd name="T4" fmla="*/ 335 w 1769"/>
                      <a:gd name="T5" fmla="*/ 34 h 791"/>
                      <a:gd name="T6" fmla="*/ 466 w 1769"/>
                      <a:gd name="T7" fmla="*/ 74 h 791"/>
                      <a:gd name="T8" fmla="*/ 508 w 1769"/>
                      <a:gd name="T9" fmla="*/ 104 h 791"/>
                      <a:gd name="T10" fmla="*/ 489 w 1769"/>
                      <a:gd name="T11" fmla="*/ 134 h 791"/>
                      <a:gd name="T12" fmla="*/ 460 w 1769"/>
                      <a:gd name="T13" fmla="*/ 108 h 791"/>
                      <a:gd name="T14" fmla="*/ 402 w 1769"/>
                      <a:gd name="T15" fmla="*/ 77 h 791"/>
                      <a:gd name="T16" fmla="*/ 321 w 1769"/>
                      <a:gd name="T17" fmla="*/ 51 h 791"/>
                      <a:gd name="T18" fmla="*/ 168 w 1769"/>
                      <a:gd name="T19" fmla="*/ 26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316" name="Group 362"/>
                <p:cNvGrpSpPr>
                  <a:grpSpLocks/>
                </p:cNvGrpSpPr>
                <p:nvPr/>
              </p:nvGrpSpPr>
              <p:grpSpPr bwMode="auto">
                <a:xfrm>
                  <a:off x="3514" y="683"/>
                  <a:ext cx="425" cy="960"/>
                  <a:chOff x="943" y="1769"/>
                  <a:chExt cx="1085" cy="2450"/>
                </a:xfrm>
              </p:grpSpPr>
              <p:sp>
                <p:nvSpPr>
                  <p:cNvPr id="5338" name="Freeform 363"/>
                  <p:cNvSpPr>
                    <a:spLocks/>
                  </p:cNvSpPr>
                  <p:nvPr/>
                </p:nvSpPr>
                <p:spPr bwMode="hidden">
                  <a:xfrm rot="18335692" flipH="1">
                    <a:off x="1010" y="2475"/>
                    <a:ext cx="1724" cy="312"/>
                  </a:xfrm>
                  <a:custGeom>
                    <a:avLst/>
                    <a:gdLst>
                      <a:gd name="T0" fmla="*/ 0 w 2736"/>
                      <a:gd name="T1" fmla="*/ 312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339" name="Freeform 364"/>
                  <p:cNvSpPr>
                    <a:spLocks/>
                  </p:cNvSpPr>
                  <p:nvPr/>
                </p:nvSpPr>
                <p:spPr bwMode="hidden">
                  <a:xfrm rot="18335692" flipH="1">
                    <a:off x="725" y="3512"/>
                    <a:ext cx="925" cy="490"/>
                  </a:xfrm>
                  <a:custGeom>
                    <a:avLst/>
                    <a:gdLst>
                      <a:gd name="T0" fmla="*/ 3 w 1769"/>
                      <a:gd name="T1" fmla="*/ 5 h 791"/>
                      <a:gd name="T2" fmla="*/ 254 w 1769"/>
                      <a:gd name="T3" fmla="*/ 35 h 791"/>
                      <a:gd name="T4" fmla="*/ 605 w 1769"/>
                      <a:gd name="T5" fmla="*/ 124 h 791"/>
                      <a:gd name="T6" fmla="*/ 842 w 1769"/>
                      <a:gd name="T7" fmla="*/ 268 h 791"/>
                      <a:gd name="T8" fmla="*/ 918 w 1769"/>
                      <a:gd name="T9" fmla="*/ 377 h 791"/>
                      <a:gd name="T10" fmla="*/ 883 w 1769"/>
                      <a:gd name="T11" fmla="*/ 488 h 791"/>
                      <a:gd name="T12" fmla="*/ 831 w 1769"/>
                      <a:gd name="T13" fmla="*/ 392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317" name="Group 365"/>
                <p:cNvGrpSpPr>
                  <a:grpSpLocks/>
                </p:cNvGrpSpPr>
                <p:nvPr/>
              </p:nvGrpSpPr>
              <p:grpSpPr bwMode="auto">
                <a:xfrm>
                  <a:off x="3715" y="748"/>
                  <a:ext cx="300" cy="930"/>
                  <a:chOff x="1455" y="1936"/>
                  <a:chExt cx="766" cy="2373"/>
                </a:xfrm>
              </p:grpSpPr>
              <p:sp>
                <p:nvSpPr>
                  <p:cNvPr id="5336" name="Freeform 366"/>
                  <p:cNvSpPr>
                    <a:spLocks/>
                  </p:cNvSpPr>
                  <p:nvPr/>
                </p:nvSpPr>
                <p:spPr bwMode="hidden">
                  <a:xfrm rot="17542885" flipH="1">
                    <a:off x="1267" y="2578"/>
                    <a:ext cx="1595" cy="312"/>
                  </a:xfrm>
                  <a:custGeom>
                    <a:avLst/>
                    <a:gdLst>
                      <a:gd name="T0" fmla="*/ 0 w 2736"/>
                      <a:gd name="T1" fmla="*/ 312 h 504"/>
                      <a:gd name="T2" fmla="*/ 504 w 2736"/>
                      <a:gd name="T3" fmla="*/ 104 h 504"/>
                      <a:gd name="T4" fmla="*/ 1035 w 2736"/>
                      <a:gd name="T5" fmla="*/ 15 h 504"/>
                      <a:gd name="T6" fmla="*/ 1595 w 2736"/>
                      <a:gd name="T7" fmla="*/ 15 h 504"/>
                      <a:gd name="T8" fmla="*/ 1586 w 2736"/>
                      <a:gd name="T9" fmla="*/ 64 h 504"/>
                      <a:gd name="T10" fmla="*/ 1028 w 2736"/>
                      <a:gd name="T11" fmla="*/ 64 h 504"/>
                      <a:gd name="T12" fmla="*/ 381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337" name="Freeform 367"/>
                  <p:cNvSpPr>
                    <a:spLocks/>
                  </p:cNvSpPr>
                  <p:nvPr/>
                </p:nvSpPr>
                <p:spPr bwMode="hidden">
                  <a:xfrm rot="17542885" flipH="1">
                    <a:off x="1272" y="3636"/>
                    <a:ext cx="856" cy="490"/>
                  </a:xfrm>
                  <a:custGeom>
                    <a:avLst/>
                    <a:gdLst>
                      <a:gd name="T0" fmla="*/ 2 w 1769"/>
                      <a:gd name="T1" fmla="*/ 5 h 791"/>
                      <a:gd name="T2" fmla="*/ 235 w 1769"/>
                      <a:gd name="T3" fmla="*/ 35 h 791"/>
                      <a:gd name="T4" fmla="*/ 560 w 1769"/>
                      <a:gd name="T5" fmla="*/ 124 h 791"/>
                      <a:gd name="T6" fmla="*/ 780 w 1769"/>
                      <a:gd name="T7" fmla="*/ 268 h 791"/>
                      <a:gd name="T8" fmla="*/ 850 w 1769"/>
                      <a:gd name="T9" fmla="*/ 377 h 791"/>
                      <a:gd name="T10" fmla="*/ 817 w 1769"/>
                      <a:gd name="T11" fmla="*/ 488 h 791"/>
                      <a:gd name="T12" fmla="*/ 769 w 1769"/>
                      <a:gd name="T13" fmla="*/ 392 h 791"/>
                      <a:gd name="T14" fmla="*/ 672 w 1769"/>
                      <a:gd name="T15" fmla="*/ 281 h 791"/>
                      <a:gd name="T16" fmla="*/ 537 w 1769"/>
                      <a:gd name="T17" fmla="*/ 183 h 791"/>
                      <a:gd name="T18" fmla="*/ 281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318" name="Group 368"/>
                <p:cNvGrpSpPr>
                  <a:grpSpLocks/>
                </p:cNvGrpSpPr>
                <p:nvPr/>
              </p:nvGrpSpPr>
              <p:grpSpPr bwMode="auto">
                <a:xfrm rot="88588">
                  <a:off x="3923" y="769"/>
                  <a:ext cx="180" cy="913"/>
                  <a:chOff x="1956" y="1990"/>
                  <a:chExt cx="492" cy="2604"/>
                </a:xfrm>
              </p:grpSpPr>
              <p:sp>
                <p:nvSpPr>
                  <p:cNvPr id="5334" name="Freeform 369"/>
                  <p:cNvSpPr>
                    <a:spLocks/>
                  </p:cNvSpPr>
                  <p:nvPr/>
                </p:nvSpPr>
                <p:spPr bwMode="hidden">
                  <a:xfrm rot="16782062" flipH="1">
                    <a:off x="1442" y="2695"/>
                    <a:ext cx="1711" cy="301"/>
                  </a:xfrm>
                  <a:custGeom>
                    <a:avLst/>
                    <a:gdLst>
                      <a:gd name="T0" fmla="*/ 0 w 2736"/>
                      <a:gd name="T1" fmla="*/ 301 h 504"/>
                      <a:gd name="T2" fmla="*/ 540 w 2736"/>
                      <a:gd name="T3" fmla="*/ 100 h 504"/>
                      <a:gd name="T4" fmla="*/ 1111 w 2736"/>
                      <a:gd name="T5" fmla="*/ 14 h 504"/>
                      <a:gd name="T6" fmla="*/ 1711 w 2736"/>
                      <a:gd name="T7" fmla="*/ 14 h 504"/>
                      <a:gd name="T8" fmla="*/ 1701 w 2736"/>
                      <a:gd name="T9" fmla="*/ 62 h 504"/>
                      <a:gd name="T10" fmla="*/ 1103 w 2736"/>
                      <a:gd name="T11" fmla="*/ 62 h 504"/>
                      <a:gd name="T12" fmla="*/ 409 w 2736"/>
                      <a:gd name="T13" fmla="*/ 174 h 504"/>
                      <a:gd name="T14" fmla="*/ 0 w 2736"/>
                      <a:gd name="T15" fmla="*/ 30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335" name="Freeform 370"/>
                  <p:cNvSpPr>
                    <a:spLocks/>
                  </p:cNvSpPr>
                  <p:nvPr/>
                </p:nvSpPr>
                <p:spPr bwMode="hidden">
                  <a:xfrm rot="16782062" flipH="1">
                    <a:off x="1734" y="3898"/>
                    <a:ext cx="918" cy="473"/>
                  </a:xfrm>
                  <a:custGeom>
                    <a:avLst/>
                    <a:gdLst>
                      <a:gd name="T0" fmla="*/ 3 w 1769"/>
                      <a:gd name="T1" fmla="*/ 5 h 791"/>
                      <a:gd name="T2" fmla="*/ 252 w 1769"/>
                      <a:gd name="T3" fmla="*/ 33 h 791"/>
                      <a:gd name="T4" fmla="*/ 600 w 1769"/>
                      <a:gd name="T5" fmla="*/ 120 h 791"/>
                      <a:gd name="T6" fmla="*/ 836 w 1769"/>
                      <a:gd name="T7" fmla="*/ 258 h 791"/>
                      <a:gd name="T8" fmla="*/ 911 w 1769"/>
                      <a:gd name="T9" fmla="*/ 364 h 791"/>
                      <a:gd name="T10" fmla="*/ 876 w 1769"/>
                      <a:gd name="T11" fmla="*/ 471 h 791"/>
                      <a:gd name="T12" fmla="*/ 825 w 1769"/>
                      <a:gd name="T13" fmla="*/ 378 h 791"/>
                      <a:gd name="T14" fmla="*/ 721 w 1769"/>
                      <a:gd name="T15" fmla="*/ 271 h 791"/>
                      <a:gd name="T16" fmla="*/ 576 w 1769"/>
                      <a:gd name="T17" fmla="*/ 177 h 791"/>
                      <a:gd name="T18" fmla="*/ 302 w 1769"/>
                      <a:gd name="T19" fmla="*/ 91 h 791"/>
                      <a:gd name="T20" fmla="*/ 0 w 1769"/>
                      <a:gd name="T21" fmla="*/ 45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319" name="Group 371"/>
                <p:cNvGrpSpPr>
                  <a:grpSpLocks/>
                </p:cNvGrpSpPr>
                <p:nvPr/>
              </p:nvGrpSpPr>
              <p:grpSpPr bwMode="auto">
                <a:xfrm>
                  <a:off x="4451" y="662"/>
                  <a:ext cx="442" cy="951"/>
                  <a:chOff x="3334" y="1717"/>
                  <a:chExt cx="1125" cy="2426"/>
                </a:xfrm>
              </p:grpSpPr>
              <p:sp>
                <p:nvSpPr>
                  <p:cNvPr id="5332" name="Freeform 372"/>
                  <p:cNvSpPr>
                    <a:spLocks/>
                  </p:cNvSpPr>
                  <p:nvPr/>
                </p:nvSpPr>
                <p:spPr bwMode="hidden">
                  <a:xfrm rot="3144576">
                    <a:off x="2628" y="2423"/>
                    <a:ext cx="1724" cy="312"/>
                  </a:xfrm>
                  <a:custGeom>
                    <a:avLst/>
                    <a:gdLst>
                      <a:gd name="T0" fmla="*/ 0 w 2736"/>
                      <a:gd name="T1" fmla="*/ 312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333" name="Freeform 373"/>
                  <p:cNvSpPr>
                    <a:spLocks/>
                  </p:cNvSpPr>
                  <p:nvPr/>
                </p:nvSpPr>
                <p:spPr bwMode="hidden">
                  <a:xfrm rot="3144576">
                    <a:off x="3751" y="3436"/>
                    <a:ext cx="925" cy="490"/>
                  </a:xfrm>
                  <a:custGeom>
                    <a:avLst/>
                    <a:gdLst>
                      <a:gd name="T0" fmla="*/ 3 w 1769"/>
                      <a:gd name="T1" fmla="*/ 5 h 791"/>
                      <a:gd name="T2" fmla="*/ 254 w 1769"/>
                      <a:gd name="T3" fmla="*/ 35 h 791"/>
                      <a:gd name="T4" fmla="*/ 605 w 1769"/>
                      <a:gd name="T5" fmla="*/ 124 h 791"/>
                      <a:gd name="T6" fmla="*/ 842 w 1769"/>
                      <a:gd name="T7" fmla="*/ 268 h 791"/>
                      <a:gd name="T8" fmla="*/ 918 w 1769"/>
                      <a:gd name="T9" fmla="*/ 377 h 791"/>
                      <a:gd name="T10" fmla="*/ 883 w 1769"/>
                      <a:gd name="T11" fmla="*/ 488 h 791"/>
                      <a:gd name="T12" fmla="*/ 831 w 1769"/>
                      <a:gd name="T13" fmla="*/ 392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320" name="Group 374"/>
                <p:cNvGrpSpPr>
                  <a:grpSpLocks/>
                </p:cNvGrpSpPr>
                <p:nvPr/>
              </p:nvGrpSpPr>
              <p:grpSpPr bwMode="auto">
                <a:xfrm>
                  <a:off x="4391" y="721"/>
                  <a:ext cx="347" cy="951"/>
                  <a:chOff x="3181" y="1866"/>
                  <a:chExt cx="883" cy="2426"/>
                </a:xfrm>
              </p:grpSpPr>
              <p:sp>
                <p:nvSpPr>
                  <p:cNvPr id="5330" name="Freeform 375"/>
                  <p:cNvSpPr>
                    <a:spLocks/>
                  </p:cNvSpPr>
                  <p:nvPr/>
                </p:nvSpPr>
                <p:spPr bwMode="hidden">
                  <a:xfrm rot="3745735">
                    <a:off x="2506" y="2541"/>
                    <a:ext cx="1650" cy="299"/>
                  </a:xfrm>
                  <a:custGeom>
                    <a:avLst/>
                    <a:gdLst>
                      <a:gd name="T0" fmla="*/ 0 w 2736"/>
                      <a:gd name="T1" fmla="*/ 299 h 504"/>
                      <a:gd name="T2" fmla="*/ 521 w 2736"/>
                      <a:gd name="T3" fmla="*/ 100 h 504"/>
                      <a:gd name="T4" fmla="*/ 1071 w 2736"/>
                      <a:gd name="T5" fmla="*/ 14 h 504"/>
                      <a:gd name="T6" fmla="*/ 1650 w 2736"/>
                      <a:gd name="T7" fmla="*/ 14 h 504"/>
                      <a:gd name="T8" fmla="*/ 1640 w 2736"/>
                      <a:gd name="T9" fmla="*/ 61 h 504"/>
                      <a:gd name="T10" fmla="*/ 1064 w 2736"/>
                      <a:gd name="T11" fmla="*/ 61 h 504"/>
                      <a:gd name="T12" fmla="*/ 394 w 2736"/>
                      <a:gd name="T13" fmla="*/ 173 h 504"/>
                      <a:gd name="T14" fmla="*/ 0 w 2736"/>
                      <a:gd name="T15" fmla="*/ 29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331" name="Freeform 376"/>
                  <p:cNvSpPr>
                    <a:spLocks/>
                  </p:cNvSpPr>
                  <p:nvPr/>
                </p:nvSpPr>
                <p:spPr bwMode="hidden">
                  <a:xfrm rot="3745735">
                    <a:off x="3387" y="3615"/>
                    <a:ext cx="885" cy="469"/>
                  </a:xfrm>
                  <a:custGeom>
                    <a:avLst/>
                    <a:gdLst>
                      <a:gd name="T0" fmla="*/ 3 w 1769"/>
                      <a:gd name="T1" fmla="*/ 5 h 791"/>
                      <a:gd name="T2" fmla="*/ 243 w 1769"/>
                      <a:gd name="T3" fmla="*/ 33 h 791"/>
                      <a:gd name="T4" fmla="*/ 579 w 1769"/>
                      <a:gd name="T5" fmla="*/ 119 h 791"/>
                      <a:gd name="T6" fmla="*/ 806 w 1769"/>
                      <a:gd name="T7" fmla="*/ 256 h 791"/>
                      <a:gd name="T8" fmla="*/ 878 w 1769"/>
                      <a:gd name="T9" fmla="*/ 361 h 791"/>
                      <a:gd name="T10" fmla="*/ 845 w 1769"/>
                      <a:gd name="T11" fmla="*/ 467 h 791"/>
                      <a:gd name="T12" fmla="*/ 795 w 1769"/>
                      <a:gd name="T13" fmla="*/ 375 h 791"/>
                      <a:gd name="T14" fmla="*/ 695 w 1769"/>
                      <a:gd name="T15" fmla="*/ 269 h 791"/>
                      <a:gd name="T16" fmla="*/ 555 w 1769"/>
                      <a:gd name="T17" fmla="*/ 176 h 791"/>
                      <a:gd name="T18" fmla="*/ 291 w 1769"/>
                      <a:gd name="T19" fmla="*/ 90 h 791"/>
                      <a:gd name="T20" fmla="*/ 0 w 1769"/>
                      <a:gd name="T21" fmla="*/ 45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321" name="Group 377"/>
                <p:cNvGrpSpPr>
                  <a:grpSpLocks/>
                </p:cNvGrpSpPr>
                <p:nvPr/>
              </p:nvGrpSpPr>
              <p:grpSpPr bwMode="auto">
                <a:xfrm>
                  <a:off x="4323" y="767"/>
                  <a:ext cx="243" cy="935"/>
                  <a:chOff x="3006" y="1983"/>
                  <a:chExt cx="619" cy="2386"/>
                </a:xfrm>
              </p:grpSpPr>
              <p:sp>
                <p:nvSpPr>
                  <p:cNvPr id="5328" name="Freeform 378"/>
                  <p:cNvSpPr>
                    <a:spLocks/>
                  </p:cNvSpPr>
                  <p:nvPr/>
                </p:nvSpPr>
                <p:spPr bwMode="hidden">
                  <a:xfrm rot="4286818">
                    <a:off x="2328" y="2661"/>
                    <a:ext cx="1601" cy="246"/>
                  </a:xfrm>
                  <a:custGeom>
                    <a:avLst/>
                    <a:gdLst>
                      <a:gd name="T0" fmla="*/ 0 w 2736"/>
                      <a:gd name="T1" fmla="*/ 246 h 504"/>
                      <a:gd name="T2" fmla="*/ 506 w 2736"/>
                      <a:gd name="T3" fmla="*/ 82 h 504"/>
                      <a:gd name="T4" fmla="*/ 1039 w 2736"/>
                      <a:gd name="T5" fmla="*/ 12 h 504"/>
                      <a:gd name="T6" fmla="*/ 1601 w 2736"/>
                      <a:gd name="T7" fmla="*/ 12 h 504"/>
                      <a:gd name="T8" fmla="*/ 1592 w 2736"/>
                      <a:gd name="T9" fmla="*/ 50 h 504"/>
                      <a:gd name="T10" fmla="*/ 1032 w 2736"/>
                      <a:gd name="T11" fmla="*/ 50 h 504"/>
                      <a:gd name="T12" fmla="*/ 383 w 2736"/>
                      <a:gd name="T13" fmla="*/ 143 h 504"/>
                      <a:gd name="T14" fmla="*/ 0 w 2736"/>
                      <a:gd name="T15" fmla="*/ 24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329" name="Freeform 379"/>
                  <p:cNvSpPr>
                    <a:spLocks/>
                  </p:cNvSpPr>
                  <p:nvPr/>
                </p:nvSpPr>
                <p:spPr bwMode="hidden">
                  <a:xfrm rot="4286818">
                    <a:off x="3002" y="3747"/>
                    <a:ext cx="859" cy="386"/>
                  </a:xfrm>
                  <a:custGeom>
                    <a:avLst/>
                    <a:gdLst>
                      <a:gd name="T0" fmla="*/ 2 w 1769"/>
                      <a:gd name="T1" fmla="*/ 4 h 791"/>
                      <a:gd name="T2" fmla="*/ 236 w 1769"/>
                      <a:gd name="T3" fmla="*/ 27 h 791"/>
                      <a:gd name="T4" fmla="*/ 562 w 1769"/>
                      <a:gd name="T5" fmla="*/ 98 h 791"/>
                      <a:gd name="T6" fmla="*/ 782 w 1769"/>
                      <a:gd name="T7" fmla="*/ 211 h 791"/>
                      <a:gd name="T8" fmla="*/ 853 w 1769"/>
                      <a:gd name="T9" fmla="*/ 297 h 791"/>
                      <a:gd name="T10" fmla="*/ 820 w 1769"/>
                      <a:gd name="T11" fmla="*/ 384 h 791"/>
                      <a:gd name="T12" fmla="*/ 772 w 1769"/>
                      <a:gd name="T13" fmla="*/ 308 h 791"/>
                      <a:gd name="T14" fmla="*/ 674 w 1769"/>
                      <a:gd name="T15" fmla="*/ 222 h 791"/>
                      <a:gd name="T16" fmla="*/ 539 w 1769"/>
                      <a:gd name="T17" fmla="*/ 144 h 791"/>
                      <a:gd name="T18" fmla="*/ 282 w 1769"/>
                      <a:gd name="T19" fmla="*/ 74 h 791"/>
                      <a:gd name="T20" fmla="*/ 0 w 1769"/>
                      <a:gd name="T21" fmla="*/ 37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322" name="Group 380"/>
                <p:cNvGrpSpPr>
                  <a:grpSpLocks/>
                </p:cNvGrpSpPr>
                <p:nvPr/>
              </p:nvGrpSpPr>
              <p:grpSpPr bwMode="auto">
                <a:xfrm>
                  <a:off x="4249" y="813"/>
                  <a:ext cx="159" cy="870"/>
                  <a:chOff x="2819" y="2101"/>
                  <a:chExt cx="405" cy="2219"/>
                </a:xfrm>
              </p:grpSpPr>
              <p:sp>
                <p:nvSpPr>
                  <p:cNvPr id="5326" name="Freeform 381"/>
                  <p:cNvSpPr>
                    <a:spLocks/>
                  </p:cNvSpPr>
                  <p:nvPr/>
                </p:nvSpPr>
                <p:spPr bwMode="hidden">
                  <a:xfrm rot="4898956">
                    <a:off x="2206" y="2714"/>
                    <a:ext cx="1471" cy="246"/>
                  </a:xfrm>
                  <a:custGeom>
                    <a:avLst/>
                    <a:gdLst>
                      <a:gd name="T0" fmla="*/ 0 w 2736"/>
                      <a:gd name="T1" fmla="*/ 246 h 504"/>
                      <a:gd name="T2" fmla="*/ 465 w 2736"/>
                      <a:gd name="T3" fmla="*/ 82 h 504"/>
                      <a:gd name="T4" fmla="*/ 955 w 2736"/>
                      <a:gd name="T5" fmla="*/ 12 h 504"/>
                      <a:gd name="T6" fmla="*/ 1471 w 2736"/>
                      <a:gd name="T7" fmla="*/ 12 h 504"/>
                      <a:gd name="T8" fmla="*/ 1462 w 2736"/>
                      <a:gd name="T9" fmla="*/ 50 h 504"/>
                      <a:gd name="T10" fmla="*/ 948 w 2736"/>
                      <a:gd name="T11" fmla="*/ 50 h 504"/>
                      <a:gd name="T12" fmla="*/ 352 w 2736"/>
                      <a:gd name="T13" fmla="*/ 143 h 504"/>
                      <a:gd name="T14" fmla="*/ 0 w 2736"/>
                      <a:gd name="T15" fmla="*/ 24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327" name="Freeform 382"/>
                  <p:cNvSpPr>
                    <a:spLocks/>
                  </p:cNvSpPr>
                  <p:nvPr/>
                </p:nvSpPr>
                <p:spPr bwMode="hidden">
                  <a:xfrm rot="4898956">
                    <a:off x="2636" y="3732"/>
                    <a:ext cx="790" cy="386"/>
                  </a:xfrm>
                  <a:custGeom>
                    <a:avLst/>
                    <a:gdLst>
                      <a:gd name="T0" fmla="*/ 2 w 1769"/>
                      <a:gd name="T1" fmla="*/ 4 h 791"/>
                      <a:gd name="T2" fmla="*/ 217 w 1769"/>
                      <a:gd name="T3" fmla="*/ 27 h 791"/>
                      <a:gd name="T4" fmla="*/ 517 w 1769"/>
                      <a:gd name="T5" fmla="*/ 98 h 791"/>
                      <a:gd name="T6" fmla="*/ 719 w 1769"/>
                      <a:gd name="T7" fmla="*/ 211 h 791"/>
                      <a:gd name="T8" fmla="*/ 784 w 1769"/>
                      <a:gd name="T9" fmla="*/ 297 h 791"/>
                      <a:gd name="T10" fmla="*/ 754 w 1769"/>
                      <a:gd name="T11" fmla="*/ 384 h 791"/>
                      <a:gd name="T12" fmla="*/ 710 w 1769"/>
                      <a:gd name="T13" fmla="*/ 308 h 791"/>
                      <a:gd name="T14" fmla="*/ 620 w 1769"/>
                      <a:gd name="T15" fmla="*/ 222 h 791"/>
                      <a:gd name="T16" fmla="*/ 495 w 1769"/>
                      <a:gd name="T17" fmla="*/ 144 h 791"/>
                      <a:gd name="T18" fmla="*/ 259 w 1769"/>
                      <a:gd name="T19" fmla="*/ 74 h 791"/>
                      <a:gd name="T20" fmla="*/ 0 w 1769"/>
                      <a:gd name="T21" fmla="*/ 37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323" name="Group 383"/>
                <p:cNvGrpSpPr>
                  <a:grpSpLocks/>
                </p:cNvGrpSpPr>
                <p:nvPr/>
              </p:nvGrpSpPr>
              <p:grpSpPr bwMode="auto">
                <a:xfrm>
                  <a:off x="4045" y="826"/>
                  <a:ext cx="167" cy="857"/>
                  <a:chOff x="2287" y="2135"/>
                  <a:chExt cx="426" cy="2185"/>
                </a:xfrm>
              </p:grpSpPr>
              <p:sp>
                <p:nvSpPr>
                  <p:cNvPr id="5324" name="Freeform 384"/>
                  <p:cNvSpPr>
                    <a:spLocks/>
                  </p:cNvSpPr>
                  <p:nvPr/>
                </p:nvSpPr>
                <p:spPr bwMode="hidden">
                  <a:xfrm rot="5755659">
                    <a:off x="1900" y="2760"/>
                    <a:ext cx="1437" cy="188"/>
                  </a:xfrm>
                  <a:custGeom>
                    <a:avLst/>
                    <a:gdLst>
                      <a:gd name="T0" fmla="*/ 0 w 2736"/>
                      <a:gd name="T1" fmla="*/ 188 h 504"/>
                      <a:gd name="T2" fmla="*/ 454 w 2736"/>
                      <a:gd name="T3" fmla="*/ 63 h 504"/>
                      <a:gd name="T4" fmla="*/ 933 w 2736"/>
                      <a:gd name="T5" fmla="*/ 9 h 504"/>
                      <a:gd name="T6" fmla="*/ 1437 w 2736"/>
                      <a:gd name="T7" fmla="*/ 9 h 504"/>
                      <a:gd name="T8" fmla="*/ 1429 w 2736"/>
                      <a:gd name="T9" fmla="*/ 38 h 504"/>
                      <a:gd name="T10" fmla="*/ 926 w 2736"/>
                      <a:gd name="T11" fmla="*/ 38 h 504"/>
                      <a:gd name="T12" fmla="*/ 343 w 2736"/>
                      <a:gd name="T13" fmla="*/ 109 h 504"/>
                      <a:gd name="T14" fmla="*/ 0 w 2736"/>
                      <a:gd name="T15" fmla="*/ 18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540000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325" name="Freeform 385"/>
                  <p:cNvSpPr>
                    <a:spLocks/>
                  </p:cNvSpPr>
                  <p:nvPr/>
                </p:nvSpPr>
                <p:spPr bwMode="hidden">
                  <a:xfrm rot="5755659">
                    <a:off x="2049" y="3787"/>
                    <a:ext cx="771" cy="295"/>
                  </a:xfrm>
                  <a:custGeom>
                    <a:avLst/>
                    <a:gdLst>
                      <a:gd name="T0" fmla="*/ 2 w 1769"/>
                      <a:gd name="T1" fmla="*/ 3 h 791"/>
                      <a:gd name="T2" fmla="*/ 211 w 1769"/>
                      <a:gd name="T3" fmla="*/ 21 h 791"/>
                      <a:gd name="T4" fmla="*/ 504 w 1769"/>
                      <a:gd name="T5" fmla="*/ 75 h 791"/>
                      <a:gd name="T6" fmla="*/ 702 w 1769"/>
                      <a:gd name="T7" fmla="*/ 161 h 791"/>
                      <a:gd name="T8" fmla="*/ 765 w 1769"/>
                      <a:gd name="T9" fmla="*/ 227 h 791"/>
                      <a:gd name="T10" fmla="*/ 736 w 1769"/>
                      <a:gd name="T11" fmla="*/ 294 h 791"/>
                      <a:gd name="T12" fmla="*/ 693 w 1769"/>
                      <a:gd name="T13" fmla="*/ 236 h 791"/>
                      <a:gd name="T14" fmla="*/ 605 w 1769"/>
                      <a:gd name="T15" fmla="*/ 169 h 791"/>
                      <a:gd name="T16" fmla="*/ 483 w 1769"/>
                      <a:gd name="T17" fmla="*/ 110 h 791"/>
                      <a:gd name="T18" fmla="*/ 253 w 1769"/>
                      <a:gd name="T19" fmla="*/ 57 h 791"/>
                      <a:gd name="T20" fmla="*/ 0 w 1769"/>
                      <a:gd name="T21" fmla="*/ 28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sp>
            <p:nvSpPr>
              <p:cNvPr id="5268" name="Freeform 386"/>
              <p:cNvSpPr>
                <a:spLocks/>
              </p:cNvSpPr>
              <p:nvPr/>
            </p:nvSpPr>
            <p:spPr bwMode="hidden">
              <a:xfrm flipH="1">
                <a:off x="3873" y="934"/>
                <a:ext cx="191" cy="580"/>
              </a:xfrm>
              <a:custGeom>
                <a:avLst/>
                <a:gdLst>
                  <a:gd name="T0" fmla="*/ 0 w 776"/>
                  <a:gd name="T1" fmla="*/ 16 h 2368"/>
                  <a:gd name="T2" fmla="*/ 59 w 776"/>
                  <a:gd name="T3" fmla="*/ 4 h 2368"/>
                  <a:gd name="T4" fmla="*/ 24 w 776"/>
                  <a:gd name="T5" fmla="*/ 39 h 2368"/>
                  <a:gd name="T6" fmla="*/ 83 w 776"/>
                  <a:gd name="T7" fmla="*/ 39 h 2368"/>
                  <a:gd name="T8" fmla="*/ 47 w 776"/>
                  <a:gd name="T9" fmla="*/ 74 h 2368"/>
                  <a:gd name="T10" fmla="*/ 95 w 776"/>
                  <a:gd name="T11" fmla="*/ 86 h 2368"/>
                  <a:gd name="T12" fmla="*/ 71 w 776"/>
                  <a:gd name="T13" fmla="*/ 110 h 2368"/>
                  <a:gd name="T14" fmla="*/ 118 w 776"/>
                  <a:gd name="T15" fmla="*/ 121 h 2368"/>
                  <a:gd name="T16" fmla="*/ 95 w 776"/>
                  <a:gd name="T17" fmla="*/ 145 h 2368"/>
                  <a:gd name="T18" fmla="*/ 130 w 776"/>
                  <a:gd name="T19" fmla="*/ 157 h 2368"/>
                  <a:gd name="T20" fmla="*/ 118 w 776"/>
                  <a:gd name="T21" fmla="*/ 180 h 2368"/>
                  <a:gd name="T22" fmla="*/ 142 w 776"/>
                  <a:gd name="T23" fmla="*/ 204 h 2368"/>
                  <a:gd name="T24" fmla="*/ 142 w 776"/>
                  <a:gd name="T25" fmla="*/ 227 h 2368"/>
                  <a:gd name="T26" fmla="*/ 165 w 776"/>
                  <a:gd name="T27" fmla="*/ 263 h 2368"/>
                  <a:gd name="T28" fmla="*/ 154 w 776"/>
                  <a:gd name="T29" fmla="*/ 298 h 2368"/>
                  <a:gd name="T30" fmla="*/ 177 w 776"/>
                  <a:gd name="T31" fmla="*/ 321 h 2368"/>
                  <a:gd name="T32" fmla="*/ 165 w 776"/>
                  <a:gd name="T33" fmla="*/ 357 h 2368"/>
                  <a:gd name="T34" fmla="*/ 177 w 776"/>
                  <a:gd name="T35" fmla="*/ 392 h 2368"/>
                  <a:gd name="T36" fmla="*/ 165 w 776"/>
                  <a:gd name="T37" fmla="*/ 415 h 2368"/>
                  <a:gd name="T38" fmla="*/ 189 w 776"/>
                  <a:gd name="T39" fmla="*/ 451 h 2368"/>
                  <a:gd name="T40" fmla="*/ 177 w 776"/>
                  <a:gd name="T41" fmla="*/ 486 h 2368"/>
                  <a:gd name="T42" fmla="*/ 189 w 776"/>
                  <a:gd name="T43" fmla="*/ 533 h 2368"/>
                  <a:gd name="T44" fmla="*/ 177 w 776"/>
                  <a:gd name="T45" fmla="*/ 545 h 2368"/>
                  <a:gd name="T46" fmla="*/ 189 w 776"/>
                  <a:gd name="T47" fmla="*/ 58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269" name="Arc 387"/>
              <p:cNvSpPr>
                <a:spLocks/>
              </p:cNvSpPr>
              <p:nvPr/>
            </p:nvSpPr>
            <p:spPr bwMode="hidden">
              <a:xfrm flipH="1">
                <a:off x="3528" y="726"/>
                <a:ext cx="833" cy="903"/>
              </a:xfrm>
              <a:custGeom>
                <a:avLst/>
                <a:gdLst>
                  <a:gd name="T0" fmla="*/ 211 w 21600"/>
                  <a:gd name="T1" fmla="*/ 0 h 21602"/>
                  <a:gd name="T2" fmla="*/ 833 w 21600"/>
                  <a:gd name="T3" fmla="*/ 903 h 21602"/>
                  <a:gd name="T4" fmla="*/ 0 w 21600"/>
                  <a:gd name="T5" fmla="*/ 874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5270" name="Arc 388"/>
              <p:cNvSpPr>
                <a:spLocks/>
              </p:cNvSpPr>
              <p:nvPr/>
            </p:nvSpPr>
            <p:spPr bwMode="hidden">
              <a:xfrm flipV="1">
                <a:off x="4278" y="179"/>
                <a:ext cx="1007" cy="802"/>
              </a:xfrm>
              <a:custGeom>
                <a:avLst/>
                <a:gdLst>
                  <a:gd name="T0" fmla="*/ 1007 w 36729"/>
                  <a:gd name="T1" fmla="*/ 388 h 21600"/>
                  <a:gd name="T2" fmla="*/ 0 w 36729"/>
                  <a:gd name="T3" fmla="*/ 453 h 21600"/>
                  <a:gd name="T4" fmla="*/ 489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5271" name="Arc 389"/>
              <p:cNvSpPr>
                <a:spLocks/>
              </p:cNvSpPr>
              <p:nvPr/>
            </p:nvSpPr>
            <p:spPr bwMode="hidden">
              <a:xfrm flipH="1">
                <a:off x="3612" y="580"/>
                <a:ext cx="487" cy="933"/>
              </a:xfrm>
              <a:custGeom>
                <a:avLst/>
                <a:gdLst>
                  <a:gd name="T0" fmla="*/ 0 w 28940"/>
                  <a:gd name="T1" fmla="*/ 54 h 22305"/>
                  <a:gd name="T2" fmla="*/ 487 w 28940"/>
                  <a:gd name="T3" fmla="*/ 933 h 22305"/>
                  <a:gd name="T4" fmla="*/ 124 w 28940"/>
                  <a:gd name="T5" fmla="*/ 904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0"/>
                      <a:pt x="7340" y="0"/>
                    </a:cubicBezTo>
                    <a:cubicBezTo>
                      <a:pt x="19269" y="0"/>
                      <a:pt x="28940" y="9670"/>
                      <a:pt x="28940" y="21600"/>
                    </a:cubicBezTo>
                    <a:cubicBezTo>
                      <a:pt x="28940" y="21835"/>
                      <a:pt x="28936" y="22070"/>
                      <a:pt x="28928" y="22304"/>
                    </a:cubicBezTo>
                  </a:path>
                  <a:path w="28940" h="22305" stroke="0" extrusionOk="0">
                    <a:moveTo>
                      <a:pt x="0" y="1285"/>
                    </a:moveTo>
                    <a:cubicBezTo>
                      <a:pt x="2353" y="434"/>
                      <a:pt x="4837" y="0"/>
                      <a:pt x="7340" y="0"/>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5272" name="Arc 390"/>
              <p:cNvSpPr>
                <a:spLocks/>
              </p:cNvSpPr>
              <p:nvPr/>
            </p:nvSpPr>
            <p:spPr bwMode="hidden">
              <a:xfrm flipH="1">
                <a:off x="3267" y="628"/>
                <a:ext cx="791" cy="932"/>
              </a:xfrm>
              <a:custGeom>
                <a:avLst/>
                <a:gdLst>
                  <a:gd name="T0" fmla="*/ 0 w 30473"/>
                  <a:gd name="T1" fmla="*/ 80 h 22305"/>
                  <a:gd name="T2" fmla="*/ 791 w 30473"/>
                  <a:gd name="T3" fmla="*/ 932 h 22305"/>
                  <a:gd name="T4" fmla="*/ 230 w 30473"/>
                  <a:gd name="T5" fmla="*/ 903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0"/>
                      <a:pt x="8873" y="0"/>
                    </a:cubicBezTo>
                    <a:cubicBezTo>
                      <a:pt x="20802" y="0"/>
                      <a:pt x="30473" y="9670"/>
                      <a:pt x="30473" y="21600"/>
                    </a:cubicBezTo>
                    <a:cubicBezTo>
                      <a:pt x="30473" y="21835"/>
                      <a:pt x="30469" y="22070"/>
                      <a:pt x="30461" y="22304"/>
                    </a:cubicBezTo>
                  </a:path>
                  <a:path w="30473" h="22305" stroke="0" extrusionOk="0">
                    <a:moveTo>
                      <a:pt x="-1" y="1906"/>
                    </a:moveTo>
                    <a:cubicBezTo>
                      <a:pt x="2789" y="649"/>
                      <a:pt x="5813" y="0"/>
                      <a:pt x="8873" y="0"/>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5273" name="Arc 391"/>
              <p:cNvSpPr>
                <a:spLocks/>
              </p:cNvSpPr>
              <p:nvPr/>
            </p:nvSpPr>
            <p:spPr bwMode="hidden">
              <a:xfrm flipH="1">
                <a:off x="3197" y="458"/>
                <a:ext cx="932" cy="933"/>
              </a:xfrm>
              <a:custGeom>
                <a:avLst/>
                <a:gdLst>
                  <a:gd name="T0" fmla="*/ 0 w 34455"/>
                  <a:gd name="T1" fmla="*/ 177 h 22305"/>
                  <a:gd name="T2" fmla="*/ 932 w 34455"/>
                  <a:gd name="T3" fmla="*/ 933 h 22305"/>
                  <a:gd name="T4" fmla="*/ 348 w 34455"/>
                  <a:gd name="T5" fmla="*/ 904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0"/>
                      <a:pt x="12855" y="0"/>
                    </a:cubicBezTo>
                    <a:cubicBezTo>
                      <a:pt x="24784" y="0"/>
                      <a:pt x="34455" y="9670"/>
                      <a:pt x="34455" y="21600"/>
                    </a:cubicBezTo>
                    <a:cubicBezTo>
                      <a:pt x="34455" y="21835"/>
                      <a:pt x="34451" y="22070"/>
                      <a:pt x="34443" y="22304"/>
                    </a:cubicBezTo>
                  </a:path>
                  <a:path w="34455" h="22305" stroke="0" extrusionOk="0">
                    <a:moveTo>
                      <a:pt x="0" y="4241"/>
                    </a:moveTo>
                    <a:cubicBezTo>
                      <a:pt x="3720" y="1486"/>
                      <a:pt x="8226" y="0"/>
                      <a:pt x="12855" y="0"/>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5274" name="Arc 392"/>
              <p:cNvSpPr>
                <a:spLocks/>
              </p:cNvSpPr>
              <p:nvPr/>
            </p:nvSpPr>
            <p:spPr bwMode="hidden">
              <a:xfrm>
                <a:off x="4229" y="589"/>
                <a:ext cx="149" cy="933"/>
              </a:xfrm>
              <a:custGeom>
                <a:avLst/>
                <a:gdLst>
                  <a:gd name="T0" fmla="*/ 0 w 34812"/>
                  <a:gd name="T1" fmla="*/ 189 h 22305"/>
                  <a:gd name="T2" fmla="*/ 149 w 34812"/>
                  <a:gd name="T3" fmla="*/ 933 h 22305"/>
                  <a:gd name="T4" fmla="*/ 57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0"/>
                      <a:pt x="13212" y="0"/>
                    </a:cubicBezTo>
                    <a:cubicBezTo>
                      <a:pt x="25141" y="0"/>
                      <a:pt x="34812" y="9670"/>
                      <a:pt x="34812" y="21600"/>
                    </a:cubicBezTo>
                    <a:cubicBezTo>
                      <a:pt x="34812" y="21835"/>
                      <a:pt x="34808" y="22070"/>
                      <a:pt x="34800" y="22304"/>
                    </a:cubicBezTo>
                  </a:path>
                  <a:path w="34812" h="22305" stroke="0" extrusionOk="0">
                    <a:moveTo>
                      <a:pt x="-1" y="4511"/>
                    </a:moveTo>
                    <a:cubicBezTo>
                      <a:pt x="3783" y="1586"/>
                      <a:pt x="8429" y="0"/>
                      <a:pt x="13212" y="0"/>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5275" name="Arc 393"/>
              <p:cNvSpPr>
                <a:spLocks/>
              </p:cNvSpPr>
              <p:nvPr/>
            </p:nvSpPr>
            <p:spPr bwMode="hidden">
              <a:xfrm>
                <a:off x="4268" y="585"/>
                <a:ext cx="394" cy="933"/>
              </a:xfrm>
              <a:custGeom>
                <a:avLst/>
                <a:gdLst>
                  <a:gd name="T0" fmla="*/ 0 w 34812"/>
                  <a:gd name="T1" fmla="*/ 189 h 22305"/>
                  <a:gd name="T2" fmla="*/ 394 w 34812"/>
                  <a:gd name="T3" fmla="*/ 933 h 22305"/>
                  <a:gd name="T4" fmla="*/ 150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0"/>
                      <a:pt x="13212" y="0"/>
                    </a:cubicBezTo>
                    <a:cubicBezTo>
                      <a:pt x="25141" y="0"/>
                      <a:pt x="34812" y="9670"/>
                      <a:pt x="34812" y="21600"/>
                    </a:cubicBezTo>
                    <a:cubicBezTo>
                      <a:pt x="34812" y="21835"/>
                      <a:pt x="34808" y="22070"/>
                      <a:pt x="34800" y="22304"/>
                    </a:cubicBezTo>
                  </a:path>
                  <a:path w="34812" h="22305" stroke="0" extrusionOk="0">
                    <a:moveTo>
                      <a:pt x="-1" y="4511"/>
                    </a:moveTo>
                    <a:cubicBezTo>
                      <a:pt x="3783" y="1586"/>
                      <a:pt x="8429" y="0"/>
                      <a:pt x="13212" y="0"/>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5276" name="Arc 394"/>
              <p:cNvSpPr>
                <a:spLocks/>
              </p:cNvSpPr>
              <p:nvPr/>
            </p:nvSpPr>
            <p:spPr bwMode="hidden">
              <a:xfrm>
                <a:off x="4303" y="463"/>
                <a:ext cx="559" cy="933"/>
              </a:xfrm>
              <a:custGeom>
                <a:avLst/>
                <a:gdLst>
                  <a:gd name="T0" fmla="*/ 0 w 34812"/>
                  <a:gd name="T1" fmla="*/ 189 h 22305"/>
                  <a:gd name="T2" fmla="*/ 559 w 34812"/>
                  <a:gd name="T3" fmla="*/ 933 h 22305"/>
                  <a:gd name="T4" fmla="*/ 212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0"/>
                      <a:pt x="13212" y="0"/>
                    </a:cubicBezTo>
                    <a:cubicBezTo>
                      <a:pt x="25141" y="0"/>
                      <a:pt x="34812" y="9670"/>
                      <a:pt x="34812" y="21600"/>
                    </a:cubicBezTo>
                    <a:cubicBezTo>
                      <a:pt x="34812" y="21835"/>
                      <a:pt x="34808" y="22070"/>
                      <a:pt x="34800" y="22304"/>
                    </a:cubicBezTo>
                  </a:path>
                  <a:path w="34812" h="22305" stroke="0" extrusionOk="0">
                    <a:moveTo>
                      <a:pt x="-1" y="4511"/>
                    </a:moveTo>
                    <a:cubicBezTo>
                      <a:pt x="3783" y="1586"/>
                      <a:pt x="8429" y="0"/>
                      <a:pt x="13212" y="0"/>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5277" name="Freeform 395"/>
              <p:cNvSpPr>
                <a:spLocks/>
              </p:cNvSpPr>
              <p:nvPr/>
            </p:nvSpPr>
            <p:spPr bwMode="hidden">
              <a:xfrm>
                <a:off x="4410" y="1033"/>
                <a:ext cx="190" cy="580"/>
              </a:xfrm>
              <a:custGeom>
                <a:avLst/>
                <a:gdLst>
                  <a:gd name="T0" fmla="*/ 0 w 776"/>
                  <a:gd name="T1" fmla="*/ 16 h 2368"/>
                  <a:gd name="T2" fmla="*/ 59 w 776"/>
                  <a:gd name="T3" fmla="*/ 4 h 2368"/>
                  <a:gd name="T4" fmla="*/ 24 w 776"/>
                  <a:gd name="T5" fmla="*/ 39 h 2368"/>
                  <a:gd name="T6" fmla="*/ 82 w 776"/>
                  <a:gd name="T7" fmla="*/ 39 h 2368"/>
                  <a:gd name="T8" fmla="*/ 47 w 776"/>
                  <a:gd name="T9" fmla="*/ 74 h 2368"/>
                  <a:gd name="T10" fmla="*/ 94 w 776"/>
                  <a:gd name="T11" fmla="*/ 86 h 2368"/>
                  <a:gd name="T12" fmla="*/ 71 w 776"/>
                  <a:gd name="T13" fmla="*/ 110 h 2368"/>
                  <a:gd name="T14" fmla="*/ 118 w 776"/>
                  <a:gd name="T15" fmla="*/ 121 h 2368"/>
                  <a:gd name="T16" fmla="*/ 94 w 776"/>
                  <a:gd name="T17" fmla="*/ 145 h 2368"/>
                  <a:gd name="T18" fmla="*/ 129 w 776"/>
                  <a:gd name="T19" fmla="*/ 157 h 2368"/>
                  <a:gd name="T20" fmla="*/ 118 w 776"/>
                  <a:gd name="T21" fmla="*/ 180 h 2368"/>
                  <a:gd name="T22" fmla="*/ 141 w 776"/>
                  <a:gd name="T23" fmla="*/ 204 h 2368"/>
                  <a:gd name="T24" fmla="*/ 141 w 776"/>
                  <a:gd name="T25" fmla="*/ 227 h 2368"/>
                  <a:gd name="T26" fmla="*/ 165 w 776"/>
                  <a:gd name="T27" fmla="*/ 263 h 2368"/>
                  <a:gd name="T28" fmla="*/ 153 w 776"/>
                  <a:gd name="T29" fmla="*/ 298 h 2368"/>
                  <a:gd name="T30" fmla="*/ 176 w 776"/>
                  <a:gd name="T31" fmla="*/ 321 h 2368"/>
                  <a:gd name="T32" fmla="*/ 165 w 776"/>
                  <a:gd name="T33" fmla="*/ 357 h 2368"/>
                  <a:gd name="T34" fmla="*/ 176 w 776"/>
                  <a:gd name="T35" fmla="*/ 392 h 2368"/>
                  <a:gd name="T36" fmla="*/ 165 w 776"/>
                  <a:gd name="T37" fmla="*/ 415 h 2368"/>
                  <a:gd name="T38" fmla="*/ 188 w 776"/>
                  <a:gd name="T39" fmla="*/ 451 h 2368"/>
                  <a:gd name="T40" fmla="*/ 176 w 776"/>
                  <a:gd name="T41" fmla="*/ 486 h 2368"/>
                  <a:gd name="T42" fmla="*/ 188 w 776"/>
                  <a:gd name="T43" fmla="*/ 533 h 2368"/>
                  <a:gd name="T44" fmla="*/ 176 w 776"/>
                  <a:gd name="T45" fmla="*/ 545 h 2368"/>
                  <a:gd name="T46" fmla="*/ 188 w 776"/>
                  <a:gd name="T47" fmla="*/ 58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278" name="Freeform 396"/>
              <p:cNvSpPr>
                <a:spLocks/>
              </p:cNvSpPr>
              <p:nvPr/>
            </p:nvSpPr>
            <p:spPr bwMode="hidden">
              <a:xfrm rot="19660755" flipV="1">
                <a:off x="4114" y="843"/>
                <a:ext cx="173" cy="328"/>
              </a:xfrm>
              <a:custGeom>
                <a:avLst/>
                <a:gdLst>
                  <a:gd name="T0" fmla="*/ 0 w 776"/>
                  <a:gd name="T1" fmla="*/ 9 h 2368"/>
                  <a:gd name="T2" fmla="*/ 54 w 776"/>
                  <a:gd name="T3" fmla="*/ 2 h 2368"/>
                  <a:gd name="T4" fmla="*/ 21 w 776"/>
                  <a:gd name="T5" fmla="*/ 22 h 2368"/>
                  <a:gd name="T6" fmla="*/ 75 w 776"/>
                  <a:gd name="T7" fmla="*/ 22 h 2368"/>
                  <a:gd name="T8" fmla="*/ 43 w 776"/>
                  <a:gd name="T9" fmla="*/ 42 h 2368"/>
                  <a:gd name="T10" fmla="*/ 86 w 776"/>
                  <a:gd name="T11" fmla="*/ 49 h 2368"/>
                  <a:gd name="T12" fmla="*/ 64 w 776"/>
                  <a:gd name="T13" fmla="*/ 62 h 2368"/>
                  <a:gd name="T14" fmla="*/ 107 w 776"/>
                  <a:gd name="T15" fmla="*/ 69 h 2368"/>
                  <a:gd name="T16" fmla="*/ 86 w 776"/>
                  <a:gd name="T17" fmla="*/ 82 h 2368"/>
                  <a:gd name="T18" fmla="*/ 118 w 776"/>
                  <a:gd name="T19" fmla="*/ 89 h 2368"/>
                  <a:gd name="T20" fmla="*/ 107 w 776"/>
                  <a:gd name="T21" fmla="*/ 102 h 2368"/>
                  <a:gd name="T22" fmla="*/ 128 w 776"/>
                  <a:gd name="T23" fmla="*/ 115 h 2368"/>
                  <a:gd name="T24" fmla="*/ 128 w 776"/>
                  <a:gd name="T25" fmla="*/ 129 h 2368"/>
                  <a:gd name="T26" fmla="*/ 150 w 776"/>
                  <a:gd name="T27" fmla="*/ 148 h 2368"/>
                  <a:gd name="T28" fmla="*/ 139 w 776"/>
                  <a:gd name="T29" fmla="*/ 168 h 2368"/>
                  <a:gd name="T30" fmla="*/ 161 w 776"/>
                  <a:gd name="T31" fmla="*/ 182 h 2368"/>
                  <a:gd name="T32" fmla="*/ 150 w 776"/>
                  <a:gd name="T33" fmla="*/ 202 h 2368"/>
                  <a:gd name="T34" fmla="*/ 161 w 776"/>
                  <a:gd name="T35" fmla="*/ 222 h 2368"/>
                  <a:gd name="T36" fmla="*/ 150 w 776"/>
                  <a:gd name="T37" fmla="*/ 235 h 2368"/>
                  <a:gd name="T38" fmla="*/ 171 w 776"/>
                  <a:gd name="T39" fmla="*/ 255 h 2368"/>
                  <a:gd name="T40" fmla="*/ 161 w 776"/>
                  <a:gd name="T41" fmla="*/ 275 h 2368"/>
                  <a:gd name="T42" fmla="*/ 171 w 776"/>
                  <a:gd name="T43" fmla="*/ 301 h 2368"/>
                  <a:gd name="T44" fmla="*/ 161 w 776"/>
                  <a:gd name="T45" fmla="*/ 308 h 2368"/>
                  <a:gd name="T46" fmla="*/ 171 w 776"/>
                  <a:gd name="T47" fmla="*/ 32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279" name="Arc 397"/>
              <p:cNvSpPr>
                <a:spLocks/>
              </p:cNvSpPr>
              <p:nvPr/>
            </p:nvSpPr>
            <p:spPr bwMode="hidden">
              <a:xfrm flipH="1">
                <a:off x="3144" y="319"/>
                <a:ext cx="996" cy="933"/>
              </a:xfrm>
              <a:custGeom>
                <a:avLst/>
                <a:gdLst>
                  <a:gd name="T0" fmla="*/ 0 w 36830"/>
                  <a:gd name="T1" fmla="*/ 263 h 22305"/>
                  <a:gd name="T2" fmla="*/ 996 w 36830"/>
                  <a:gd name="T3" fmla="*/ 933 h 22305"/>
                  <a:gd name="T4" fmla="*/ 412 w 36830"/>
                  <a:gd name="T5" fmla="*/ 904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0"/>
                      <a:pt x="15230" y="0"/>
                    </a:cubicBezTo>
                    <a:cubicBezTo>
                      <a:pt x="27159" y="0"/>
                      <a:pt x="36830" y="9670"/>
                      <a:pt x="36830" y="21600"/>
                    </a:cubicBezTo>
                    <a:cubicBezTo>
                      <a:pt x="36830" y="21835"/>
                      <a:pt x="36826" y="22070"/>
                      <a:pt x="36818" y="22304"/>
                    </a:cubicBezTo>
                  </a:path>
                  <a:path w="36830" h="22305" stroke="0" extrusionOk="0">
                    <a:moveTo>
                      <a:pt x="0" y="6283"/>
                    </a:moveTo>
                    <a:cubicBezTo>
                      <a:pt x="4047" y="2258"/>
                      <a:pt x="9522" y="0"/>
                      <a:pt x="15230" y="0"/>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5280" name="Arc 398"/>
              <p:cNvSpPr>
                <a:spLocks/>
              </p:cNvSpPr>
              <p:nvPr/>
            </p:nvSpPr>
            <p:spPr bwMode="hidden">
              <a:xfrm flipH="1">
                <a:off x="3425" y="123"/>
                <a:ext cx="725" cy="903"/>
              </a:xfrm>
              <a:custGeom>
                <a:avLst/>
                <a:gdLst>
                  <a:gd name="T0" fmla="*/ 0 w 31881"/>
                  <a:gd name="T1" fmla="*/ 419 h 21600"/>
                  <a:gd name="T2" fmla="*/ 725 w 31881"/>
                  <a:gd name="T3" fmla="*/ 203 h 21600"/>
                  <a:gd name="T4" fmla="*/ 415 w 31881"/>
                  <a:gd name="T5" fmla="*/ 903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0"/>
                      <a:pt x="18231" y="0"/>
                    </a:cubicBezTo>
                    <a:cubicBezTo>
                      <a:pt x="23204" y="0"/>
                      <a:pt x="28026" y="1716"/>
                      <a:pt x="31881" y="4859"/>
                    </a:cubicBezTo>
                  </a:path>
                  <a:path w="31881" h="21600" stroke="0" extrusionOk="0">
                    <a:moveTo>
                      <a:pt x="-1" y="10015"/>
                    </a:moveTo>
                    <a:cubicBezTo>
                      <a:pt x="3963" y="3778"/>
                      <a:pt x="10840" y="0"/>
                      <a:pt x="18231" y="0"/>
                    </a:cubicBezTo>
                    <a:cubicBezTo>
                      <a:pt x="23204" y="0"/>
                      <a:pt x="28026" y="1716"/>
                      <a:pt x="31881" y="4859"/>
                    </a:cubicBezTo>
                    <a:lnTo>
                      <a:pt x="18231" y="21600"/>
                    </a:lnTo>
                    <a:lnTo>
                      <a:pt x="-1" y="10015"/>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5281" name="Arc 399"/>
              <p:cNvSpPr>
                <a:spLocks/>
              </p:cNvSpPr>
              <p:nvPr/>
            </p:nvSpPr>
            <p:spPr bwMode="hidden">
              <a:xfrm>
                <a:off x="4199" y="502"/>
                <a:ext cx="299" cy="904"/>
              </a:xfrm>
              <a:custGeom>
                <a:avLst/>
                <a:gdLst>
                  <a:gd name="T0" fmla="*/ 0 w 31146"/>
                  <a:gd name="T1" fmla="*/ 189 h 21600"/>
                  <a:gd name="T2" fmla="*/ 299 w 31146"/>
                  <a:gd name="T3" fmla="*/ 400 h 21600"/>
                  <a:gd name="T4" fmla="*/ 127 w 31146"/>
                  <a:gd name="T5" fmla="*/ 904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0"/>
                      <a:pt x="13212" y="0"/>
                    </a:cubicBezTo>
                    <a:cubicBezTo>
                      <a:pt x="20409" y="0"/>
                      <a:pt x="27134" y="3585"/>
                      <a:pt x="31145" y="9561"/>
                    </a:cubicBezTo>
                  </a:path>
                  <a:path w="31146" h="21600" stroke="0" extrusionOk="0">
                    <a:moveTo>
                      <a:pt x="-1" y="4511"/>
                    </a:moveTo>
                    <a:cubicBezTo>
                      <a:pt x="3783" y="1586"/>
                      <a:pt x="8429" y="0"/>
                      <a:pt x="13212" y="0"/>
                    </a:cubicBezTo>
                    <a:cubicBezTo>
                      <a:pt x="20409" y="0"/>
                      <a:pt x="27134" y="3585"/>
                      <a:pt x="31145" y="9561"/>
                    </a:cubicBezTo>
                    <a:lnTo>
                      <a:pt x="13212" y="21600"/>
                    </a:lnTo>
                    <a:lnTo>
                      <a:pt x="-1" y="451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5282" name="Freeform 400"/>
              <p:cNvSpPr>
                <a:spLocks/>
              </p:cNvSpPr>
              <p:nvPr/>
            </p:nvSpPr>
            <p:spPr bwMode="hidden">
              <a:xfrm flipH="1">
                <a:off x="3307" y="982"/>
                <a:ext cx="425" cy="597"/>
              </a:xfrm>
              <a:custGeom>
                <a:avLst/>
                <a:gdLst>
                  <a:gd name="T0" fmla="*/ 0 w 776"/>
                  <a:gd name="T1" fmla="*/ 16 h 2368"/>
                  <a:gd name="T2" fmla="*/ 131 w 776"/>
                  <a:gd name="T3" fmla="*/ 4 h 2368"/>
                  <a:gd name="T4" fmla="*/ 53 w 776"/>
                  <a:gd name="T5" fmla="*/ 40 h 2368"/>
                  <a:gd name="T6" fmla="*/ 184 w 776"/>
                  <a:gd name="T7" fmla="*/ 40 h 2368"/>
                  <a:gd name="T8" fmla="*/ 105 w 776"/>
                  <a:gd name="T9" fmla="*/ 77 h 2368"/>
                  <a:gd name="T10" fmla="*/ 210 w 776"/>
                  <a:gd name="T11" fmla="*/ 89 h 2368"/>
                  <a:gd name="T12" fmla="*/ 158 w 776"/>
                  <a:gd name="T13" fmla="*/ 113 h 2368"/>
                  <a:gd name="T14" fmla="*/ 263 w 776"/>
                  <a:gd name="T15" fmla="*/ 125 h 2368"/>
                  <a:gd name="T16" fmla="*/ 210 w 776"/>
                  <a:gd name="T17" fmla="*/ 149 h 2368"/>
                  <a:gd name="T18" fmla="*/ 289 w 776"/>
                  <a:gd name="T19" fmla="*/ 161 h 2368"/>
                  <a:gd name="T20" fmla="*/ 263 w 776"/>
                  <a:gd name="T21" fmla="*/ 186 h 2368"/>
                  <a:gd name="T22" fmla="*/ 315 w 776"/>
                  <a:gd name="T23" fmla="*/ 210 h 2368"/>
                  <a:gd name="T24" fmla="*/ 315 w 776"/>
                  <a:gd name="T25" fmla="*/ 234 h 2368"/>
                  <a:gd name="T26" fmla="*/ 368 w 776"/>
                  <a:gd name="T27" fmla="*/ 270 h 2368"/>
                  <a:gd name="T28" fmla="*/ 342 w 776"/>
                  <a:gd name="T29" fmla="*/ 307 h 2368"/>
                  <a:gd name="T30" fmla="*/ 394 w 776"/>
                  <a:gd name="T31" fmla="*/ 331 h 2368"/>
                  <a:gd name="T32" fmla="*/ 368 w 776"/>
                  <a:gd name="T33" fmla="*/ 367 h 2368"/>
                  <a:gd name="T34" fmla="*/ 394 w 776"/>
                  <a:gd name="T35" fmla="*/ 403 h 2368"/>
                  <a:gd name="T36" fmla="*/ 368 w 776"/>
                  <a:gd name="T37" fmla="*/ 428 h 2368"/>
                  <a:gd name="T38" fmla="*/ 421 w 776"/>
                  <a:gd name="T39" fmla="*/ 464 h 2368"/>
                  <a:gd name="T40" fmla="*/ 394 w 776"/>
                  <a:gd name="T41" fmla="*/ 500 h 2368"/>
                  <a:gd name="T42" fmla="*/ 421 w 776"/>
                  <a:gd name="T43" fmla="*/ 549 h 2368"/>
                  <a:gd name="T44" fmla="*/ 394 w 776"/>
                  <a:gd name="T45" fmla="*/ 561 h 2368"/>
                  <a:gd name="T46" fmla="*/ 421 w 776"/>
                  <a:gd name="T47" fmla="*/ 59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283" name="Freeform 401"/>
              <p:cNvSpPr>
                <a:spLocks/>
              </p:cNvSpPr>
              <p:nvPr/>
            </p:nvSpPr>
            <p:spPr bwMode="hidden">
              <a:xfrm flipH="1">
                <a:off x="3507" y="350"/>
                <a:ext cx="273" cy="598"/>
              </a:xfrm>
              <a:custGeom>
                <a:avLst/>
                <a:gdLst>
                  <a:gd name="T0" fmla="*/ 0 w 776"/>
                  <a:gd name="T1" fmla="*/ 16 h 2368"/>
                  <a:gd name="T2" fmla="*/ 84 w 776"/>
                  <a:gd name="T3" fmla="*/ 4 h 2368"/>
                  <a:gd name="T4" fmla="*/ 34 w 776"/>
                  <a:gd name="T5" fmla="*/ 40 h 2368"/>
                  <a:gd name="T6" fmla="*/ 118 w 776"/>
                  <a:gd name="T7" fmla="*/ 40 h 2368"/>
                  <a:gd name="T8" fmla="*/ 68 w 776"/>
                  <a:gd name="T9" fmla="*/ 77 h 2368"/>
                  <a:gd name="T10" fmla="*/ 135 w 776"/>
                  <a:gd name="T11" fmla="*/ 89 h 2368"/>
                  <a:gd name="T12" fmla="*/ 101 w 776"/>
                  <a:gd name="T13" fmla="*/ 113 h 2368"/>
                  <a:gd name="T14" fmla="*/ 169 w 776"/>
                  <a:gd name="T15" fmla="*/ 125 h 2368"/>
                  <a:gd name="T16" fmla="*/ 135 w 776"/>
                  <a:gd name="T17" fmla="*/ 150 h 2368"/>
                  <a:gd name="T18" fmla="*/ 186 w 776"/>
                  <a:gd name="T19" fmla="*/ 162 h 2368"/>
                  <a:gd name="T20" fmla="*/ 169 w 776"/>
                  <a:gd name="T21" fmla="*/ 186 h 2368"/>
                  <a:gd name="T22" fmla="*/ 203 w 776"/>
                  <a:gd name="T23" fmla="*/ 210 h 2368"/>
                  <a:gd name="T24" fmla="*/ 203 w 776"/>
                  <a:gd name="T25" fmla="*/ 234 h 2368"/>
                  <a:gd name="T26" fmla="*/ 236 w 776"/>
                  <a:gd name="T27" fmla="*/ 271 h 2368"/>
                  <a:gd name="T28" fmla="*/ 220 w 776"/>
                  <a:gd name="T29" fmla="*/ 307 h 2368"/>
                  <a:gd name="T30" fmla="*/ 253 w 776"/>
                  <a:gd name="T31" fmla="*/ 331 h 2368"/>
                  <a:gd name="T32" fmla="*/ 236 w 776"/>
                  <a:gd name="T33" fmla="*/ 368 h 2368"/>
                  <a:gd name="T34" fmla="*/ 253 w 776"/>
                  <a:gd name="T35" fmla="*/ 404 h 2368"/>
                  <a:gd name="T36" fmla="*/ 236 w 776"/>
                  <a:gd name="T37" fmla="*/ 428 h 2368"/>
                  <a:gd name="T38" fmla="*/ 270 w 776"/>
                  <a:gd name="T39" fmla="*/ 465 h 2368"/>
                  <a:gd name="T40" fmla="*/ 253 w 776"/>
                  <a:gd name="T41" fmla="*/ 501 h 2368"/>
                  <a:gd name="T42" fmla="*/ 270 w 776"/>
                  <a:gd name="T43" fmla="*/ 550 h 2368"/>
                  <a:gd name="T44" fmla="*/ 253 w 776"/>
                  <a:gd name="T45" fmla="*/ 562 h 2368"/>
                  <a:gd name="T46" fmla="*/ 270 w 776"/>
                  <a:gd name="T47" fmla="*/ 59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284" name="Freeform 402"/>
              <p:cNvSpPr>
                <a:spLocks/>
              </p:cNvSpPr>
              <p:nvPr/>
            </p:nvSpPr>
            <p:spPr bwMode="hidden">
              <a:xfrm flipH="1">
                <a:off x="3821" y="172"/>
                <a:ext cx="164" cy="597"/>
              </a:xfrm>
              <a:custGeom>
                <a:avLst/>
                <a:gdLst>
                  <a:gd name="T0" fmla="*/ 0 w 776"/>
                  <a:gd name="T1" fmla="*/ 16 h 2368"/>
                  <a:gd name="T2" fmla="*/ 51 w 776"/>
                  <a:gd name="T3" fmla="*/ 4 h 2368"/>
                  <a:gd name="T4" fmla="*/ 20 w 776"/>
                  <a:gd name="T5" fmla="*/ 40 h 2368"/>
                  <a:gd name="T6" fmla="*/ 71 w 776"/>
                  <a:gd name="T7" fmla="*/ 40 h 2368"/>
                  <a:gd name="T8" fmla="*/ 41 w 776"/>
                  <a:gd name="T9" fmla="*/ 77 h 2368"/>
                  <a:gd name="T10" fmla="*/ 81 w 776"/>
                  <a:gd name="T11" fmla="*/ 89 h 2368"/>
                  <a:gd name="T12" fmla="*/ 61 w 776"/>
                  <a:gd name="T13" fmla="*/ 113 h 2368"/>
                  <a:gd name="T14" fmla="*/ 101 w 776"/>
                  <a:gd name="T15" fmla="*/ 125 h 2368"/>
                  <a:gd name="T16" fmla="*/ 81 w 776"/>
                  <a:gd name="T17" fmla="*/ 149 h 2368"/>
                  <a:gd name="T18" fmla="*/ 112 w 776"/>
                  <a:gd name="T19" fmla="*/ 161 h 2368"/>
                  <a:gd name="T20" fmla="*/ 101 w 776"/>
                  <a:gd name="T21" fmla="*/ 186 h 2368"/>
                  <a:gd name="T22" fmla="*/ 122 w 776"/>
                  <a:gd name="T23" fmla="*/ 210 h 2368"/>
                  <a:gd name="T24" fmla="*/ 122 w 776"/>
                  <a:gd name="T25" fmla="*/ 234 h 2368"/>
                  <a:gd name="T26" fmla="*/ 142 w 776"/>
                  <a:gd name="T27" fmla="*/ 270 h 2368"/>
                  <a:gd name="T28" fmla="*/ 132 w 776"/>
                  <a:gd name="T29" fmla="*/ 307 h 2368"/>
                  <a:gd name="T30" fmla="*/ 152 w 776"/>
                  <a:gd name="T31" fmla="*/ 331 h 2368"/>
                  <a:gd name="T32" fmla="*/ 142 w 776"/>
                  <a:gd name="T33" fmla="*/ 367 h 2368"/>
                  <a:gd name="T34" fmla="*/ 152 w 776"/>
                  <a:gd name="T35" fmla="*/ 403 h 2368"/>
                  <a:gd name="T36" fmla="*/ 142 w 776"/>
                  <a:gd name="T37" fmla="*/ 428 h 2368"/>
                  <a:gd name="T38" fmla="*/ 162 w 776"/>
                  <a:gd name="T39" fmla="*/ 464 h 2368"/>
                  <a:gd name="T40" fmla="*/ 152 w 776"/>
                  <a:gd name="T41" fmla="*/ 500 h 2368"/>
                  <a:gd name="T42" fmla="*/ 162 w 776"/>
                  <a:gd name="T43" fmla="*/ 549 h 2368"/>
                  <a:gd name="T44" fmla="*/ 152 w 776"/>
                  <a:gd name="T45" fmla="*/ 561 h 2368"/>
                  <a:gd name="T46" fmla="*/ 162 w 776"/>
                  <a:gd name="T47" fmla="*/ 59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285" name="Freeform 403"/>
              <p:cNvSpPr>
                <a:spLocks/>
              </p:cNvSpPr>
              <p:nvPr/>
            </p:nvSpPr>
            <p:spPr bwMode="hidden">
              <a:xfrm>
                <a:off x="4841" y="894"/>
                <a:ext cx="395" cy="628"/>
              </a:xfrm>
              <a:custGeom>
                <a:avLst/>
                <a:gdLst>
                  <a:gd name="T0" fmla="*/ 0 w 776"/>
                  <a:gd name="T1" fmla="*/ 17 h 2368"/>
                  <a:gd name="T2" fmla="*/ 122 w 776"/>
                  <a:gd name="T3" fmla="*/ 4 h 2368"/>
                  <a:gd name="T4" fmla="*/ 49 w 776"/>
                  <a:gd name="T5" fmla="*/ 42 h 2368"/>
                  <a:gd name="T6" fmla="*/ 171 w 776"/>
                  <a:gd name="T7" fmla="*/ 42 h 2368"/>
                  <a:gd name="T8" fmla="*/ 98 w 776"/>
                  <a:gd name="T9" fmla="*/ 81 h 2368"/>
                  <a:gd name="T10" fmla="*/ 195 w 776"/>
                  <a:gd name="T11" fmla="*/ 93 h 2368"/>
                  <a:gd name="T12" fmla="*/ 147 w 776"/>
                  <a:gd name="T13" fmla="*/ 119 h 2368"/>
                  <a:gd name="T14" fmla="*/ 244 w 776"/>
                  <a:gd name="T15" fmla="*/ 132 h 2368"/>
                  <a:gd name="T16" fmla="*/ 195 w 776"/>
                  <a:gd name="T17" fmla="*/ 157 h 2368"/>
                  <a:gd name="T18" fmla="*/ 269 w 776"/>
                  <a:gd name="T19" fmla="*/ 170 h 2368"/>
                  <a:gd name="T20" fmla="*/ 244 w 776"/>
                  <a:gd name="T21" fmla="*/ 195 h 2368"/>
                  <a:gd name="T22" fmla="*/ 293 w 776"/>
                  <a:gd name="T23" fmla="*/ 221 h 2368"/>
                  <a:gd name="T24" fmla="*/ 293 w 776"/>
                  <a:gd name="T25" fmla="*/ 246 h 2368"/>
                  <a:gd name="T26" fmla="*/ 342 w 776"/>
                  <a:gd name="T27" fmla="*/ 284 h 2368"/>
                  <a:gd name="T28" fmla="*/ 318 w 776"/>
                  <a:gd name="T29" fmla="*/ 322 h 2368"/>
                  <a:gd name="T30" fmla="*/ 366 w 776"/>
                  <a:gd name="T31" fmla="*/ 348 h 2368"/>
                  <a:gd name="T32" fmla="*/ 342 w 776"/>
                  <a:gd name="T33" fmla="*/ 386 h 2368"/>
                  <a:gd name="T34" fmla="*/ 366 w 776"/>
                  <a:gd name="T35" fmla="*/ 424 h 2368"/>
                  <a:gd name="T36" fmla="*/ 342 w 776"/>
                  <a:gd name="T37" fmla="*/ 450 h 2368"/>
                  <a:gd name="T38" fmla="*/ 391 w 776"/>
                  <a:gd name="T39" fmla="*/ 488 h 2368"/>
                  <a:gd name="T40" fmla="*/ 366 w 776"/>
                  <a:gd name="T41" fmla="*/ 526 h 2368"/>
                  <a:gd name="T42" fmla="*/ 391 w 776"/>
                  <a:gd name="T43" fmla="*/ 577 h 2368"/>
                  <a:gd name="T44" fmla="*/ 366 w 776"/>
                  <a:gd name="T45" fmla="*/ 590 h 2368"/>
                  <a:gd name="T46" fmla="*/ 391 w 776"/>
                  <a:gd name="T47" fmla="*/ 62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286" name="Freeform 404"/>
              <p:cNvSpPr>
                <a:spLocks/>
              </p:cNvSpPr>
              <p:nvPr/>
            </p:nvSpPr>
            <p:spPr bwMode="hidden">
              <a:xfrm>
                <a:off x="4636" y="576"/>
                <a:ext cx="595" cy="419"/>
              </a:xfrm>
              <a:custGeom>
                <a:avLst/>
                <a:gdLst>
                  <a:gd name="T0" fmla="*/ 0 w 776"/>
                  <a:gd name="T1" fmla="*/ 11 h 2368"/>
                  <a:gd name="T2" fmla="*/ 184 w 776"/>
                  <a:gd name="T3" fmla="*/ 3 h 2368"/>
                  <a:gd name="T4" fmla="*/ 74 w 776"/>
                  <a:gd name="T5" fmla="*/ 28 h 2368"/>
                  <a:gd name="T6" fmla="*/ 258 w 776"/>
                  <a:gd name="T7" fmla="*/ 28 h 2368"/>
                  <a:gd name="T8" fmla="*/ 147 w 776"/>
                  <a:gd name="T9" fmla="*/ 54 h 2368"/>
                  <a:gd name="T10" fmla="*/ 294 w 776"/>
                  <a:gd name="T11" fmla="*/ 62 h 2368"/>
                  <a:gd name="T12" fmla="*/ 221 w 776"/>
                  <a:gd name="T13" fmla="*/ 79 h 2368"/>
                  <a:gd name="T14" fmla="*/ 368 w 776"/>
                  <a:gd name="T15" fmla="*/ 88 h 2368"/>
                  <a:gd name="T16" fmla="*/ 294 w 776"/>
                  <a:gd name="T17" fmla="*/ 105 h 2368"/>
                  <a:gd name="T18" fmla="*/ 405 w 776"/>
                  <a:gd name="T19" fmla="*/ 113 h 2368"/>
                  <a:gd name="T20" fmla="*/ 368 w 776"/>
                  <a:gd name="T21" fmla="*/ 130 h 2368"/>
                  <a:gd name="T22" fmla="*/ 442 w 776"/>
                  <a:gd name="T23" fmla="*/ 147 h 2368"/>
                  <a:gd name="T24" fmla="*/ 442 w 776"/>
                  <a:gd name="T25" fmla="*/ 164 h 2368"/>
                  <a:gd name="T26" fmla="*/ 515 w 776"/>
                  <a:gd name="T27" fmla="*/ 190 h 2368"/>
                  <a:gd name="T28" fmla="*/ 478 w 776"/>
                  <a:gd name="T29" fmla="*/ 215 h 2368"/>
                  <a:gd name="T30" fmla="*/ 552 w 776"/>
                  <a:gd name="T31" fmla="*/ 232 h 2368"/>
                  <a:gd name="T32" fmla="*/ 515 w 776"/>
                  <a:gd name="T33" fmla="*/ 258 h 2368"/>
                  <a:gd name="T34" fmla="*/ 552 w 776"/>
                  <a:gd name="T35" fmla="*/ 283 h 2368"/>
                  <a:gd name="T36" fmla="*/ 515 w 776"/>
                  <a:gd name="T37" fmla="*/ 300 h 2368"/>
                  <a:gd name="T38" fmla="*/ 589 w 776"/>
                  <a:gd name="T39" fmla="*/ 326 h 2368"/>
                  <a:gd name="T40" fmla="*/ 552 w 776"/>
                  <a:gd name="T41" fmla="*/ 351 h 2368"/>
                  <a:gd name="T42" fmla="*/ 589 w 776"/>
                  <a:gd name="T43" fmla="*/ 385 h 2368"/>
                  <a:gd name="T44" fmla="*/ 552 w 776"/>
                  <a:gd name="T45" fmla="*/ 394 h 2368"/>
                  <a:gd name="T46" fmla="*/ 589 w 776"/>
                  <a:gd name="T47" fmla="*/ 41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287" name="Freeform 405"/>
              <p:cNvSpPr>
                <a:spLocks/>
              </p:cNvSpPr>
              <p:nvPr/>
            </p:nvSpPr>
            <p:spPr bwMode="hidden">
              <a:xfrm>
                <a:off x="4658" y="132"/>
                <a:ext cx="260" cy="562"/>
              </a:xfrm>
              <a:custGeom>
                <a:avLst/>
                <a:gdLst>
                  <a:gd name="T0" fmla="*/ 0 w 776"/>
                  <a:gd name="T1" fmla="*/ 15 h 2368"/>
                  <a:gd name="T2" fmla="*/ 80 w 776"/>
                  <a:gd name="T3" fmla="*/ 4 h 2368"/>
                  <a:gd name="T4" fmla="*/ 32 w 776"/>
                  <a:gd name="T5" fmla="*/ 38 h 2368"/>
                  <a:gd name="T6" fmla="*/ 113 w 776"/>
                  <a:gd name="T7" fmla="*/ 38 h 2368"/>
                  <a:gd name="T8" fmla="*/ 64 w 776"/>
                  <a:gd name="T9" fmla="*/ 72 h 2368"/>
                  <a:gd name="T10" fmla="*/ 129 w 776"/>
                  <a:gd name="T11" fmla="*/ 84 h 2368"/>
                  <a:gd name="T12" fmla="*/ 96 w 776"/>
                  <a:gd name="T13" fmla="*/ 106 h 2368"/>
                  <a:gd name="T14" fmla="*/ 161 w 776"/>
                  <a:gd name="T15" fmla="*/ 118 h 2368"/>
                  <a:gd name="T16" fmla="*/ 129 w 776"/>
                  <a:gd name="T17" fmla="*/ 141 h 2368"/>
                  <a:gd name="T18" fmla="*/ 177 w 776"/>
                  <a:gd name="T19" fmla="*/ 152 h 2368"/>
                  <a:gd name="T20" fmla="*/ 161 w 776"/>
                  <a:gd name="T21" fmla="*/ 175 h 2368"/>
                  <a:gd name="T22" fmla="*/ 193 w 776"/>
                  <a:gd name="T23" fmla="*/ 197 h 2368"/>
                  <a:gd name="T24" fmla="*/ 193 w 776"/>
                  <a:gd name="T25" fmla="*/ 220 h 2368"/>
                  <a:gd name="T26" fmla="*/ 225 w 776"/>
                  <a:gd name="T27" fmla="*/ 254 h 2368"/>
                  <a:gd name="T28" fmla="*/ 209 w 776"/>
                  <a:gd name="T29" fmla="*/ 289 h 2368"/>
                  <a:gd name="T30" fmla="*/ 241 w 776"/>
                  <a:gd name="T31" fmla="*/ 311 h 2368"/>
                  <a:gd name="T32" fmla="*/ 225 w 776"/>
                  <a:gd name="T33" fmla="*/ 346 h 2368"/>
                  <a:gd name="T34" fmla="*/ 241 w 776"/>
                  <a:gd name="T35" fmla="*/ 380 h 2368"/>
                  <a:gd name="T36" fmla="*/ 225 w 776"/>
                  <a:gd name="T37" fmla="*/ 403 h 2368"/>
                  <a:gd name="T38" fmla="*/ 257 w 776"/>
                  <a:gd name="T39" fmla="*/ 437 h 2368"/>
                  <a:gd name="T40" fmla="*/ 241 w 776"/>
                  <a:gd name="T41" fmla="*/ 471 h 2368"/>
                  <a:gd name="T42" fmla="*/ 257 w 776"/>
                  <a:gd name="T43" fmla="*/ 516 h 2368"/>
                  <a:gd name="T44" fmla="*/ 241 w 776"/>
                  <a:gd name="T45" fmla="*/ 528 h 2368"/>
                  <a:gd name="T46" fmla="*/ 257 w 776"/>
                  <a:gd name="T47" fmla="*/ 562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288" name="Freeform 406"/>
              <p:cNvSpPr>
                <a:spLocks/>
              </p:cNvSpPr>
              <p:nvPr/>
            </p:nvSpPr>
            <p:spPr bwMode="hidden">
              <a:xfrm rot="-1346631">
                <a:off x="4401" y="599"/>
                <a:ext cx="174" cy="329"/>
              </a:xfrm>
              <a:custGeom>
                <a:avLst/>
                <a:gdLst>
                  <a:gd name="T0" fmla="*/ 0 w 776"/>
                  <a:gd name="T1" fmla="*/ 9 h 2368"/>
                  <a:gd name="T2" fmla="*/ 54 w 776"/>
                  <a:gd name="T3" fmla="*/ 2 h 2368"/>
                  <a:gd name="T4" fmla="*/ 22 w 776"/>
                  <a:gd name="T5" fmla="*/ 22 h 2368"/>
                  <a:gd name="T6" fmla="*/ 75 w 776"/>
                  <a:gd name="T7" fmla="*/ 22 h 2368"/>
                  <a:gd name="T8" fmla="*/ 43 w 776"/>
                  <a:gd name="T9" fmla="*/ 42 h 2368"/>
                  <a:gd name="T10" fmla="*/ 86 w 776"/>
                  <a:gd name="T11" fmla="*/ 49 h 2368"/>
                  <a:gd name="T12" fmla="*/ 65 w 776"/>
                  <a:gd name="T13" fmla="*/ 62 h 2368"/>
                  <a:gd name="T14" fmla="*/ 108 w 776"/>
                  <a:gd name="T15" fmla="*/ 69 h 2368"/>
                  <a:gd name="T16" fmla="*/ 86 w 776"/>
                  <a:gd name="T17" fmla="*/ 82 h 2368"/>
                  <a:gd name="T18" fmla="*/ 118 w 776"/>
                  <a:gd name="T19" fmla="*/ 89 h 2368"/>
                  <a:gd name="T20" fmla="*/ 108 w 776"/>
                  <a:gd name="T21" fmla="*/ 102 h 2368"/>
                  <a:gd name="T22" fmla="*/ 129 w 776"/>
                  <a:gd name="T23" fmla="*/ 116 h 2368"/>
                  <a:gd name="T24" fmla="*/ 129 w 776"/>
                  <a:gd name="T25" fmla="*/ 129 h 2368"/>
                  <a:gd name="T26" fmla="*/ 151 w 776"/>
                  <a:gd name="T27" fmla="*/ 149 h 2368"/>
                  <a:gd name="T28" fmla="*/ 140 w 776"/>
                  <a:gd name="T29" fmla="*/ 169 h 2368"/>
                  <a:gd name="T30" fmla="*/ 161 w 776"/>
                  <a:gd name="T31" fmla="*/ 182 h 2368"/>
                  <a:gd name="T32" fmla="*/ 151 w 776"/>
                  <a:gd name="T33" fmla="*/ 202 h 2368"/>
                  <a:gd name="T34" fmla="*/ 161 w 776"/>
                  <a:gd name="T35" fmla="*/ 222 h 2368"/>
                  <a:gd name="T36" fmla="*/ 151 w 776"/>
                  <a:gd name="T37" fmla="*/ 236 h 2368"/>
                  <a:gd name="T38" fmla="*/ 172 w 776"/>
                  <a:gd name="T39" fmla="*/ 256 h 2368"/>
                  <a:gd name="T40" fmla="*/ 161 w 776"/>
                  <a:gd name="T41" fmla="*/ 276 h 2368"/>
                  <a:gd name="T42" fmla="*/ 172 w 776"/>
                  <a:gd name="T43" fmla="*/ 302 h 2368"/>
                  <a:gd name="T44" fmla="*/ 161 w 776"/>
                  <a:gd name="T45" fmla="*/ 309 h 2368"/>
                  <a:gd name="T46" fmla="*/ 172 w 776"/>
                  <a:gd name="T47" fmla="*/ 32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289" name="Freeform 407"/>
              <p:cNvSpPr>
                <a:spLocks/>
              </p:cNvSpPr>
              <p:nvPr/>
            </p:nvSpPr>
            <p:spPr bwMode="hidden">
              <a:xfrm rot="1346631" flipH="1">
                <a:off x="3783" y="590"/>
                <a:ext cx="173" cy="329"/>
              </a:xfrm>
              <a:custGeom>
                <a:avLst/>
                <a:gdLst>
                  <a:gd name="T0" fmla="*/ 0 w 776"/>
                  <a:gd name="T1" fmla="*/ 9 h 2368"/>
                  <a:gd name="T2" fmla="*/ 54 w 776"/>
                  <a:gd name="T3" fmla="*/ 2 h 2368"/>
                  <a:gd name="T4" fmla="*/ 21 w 776"/>
                  <a:gd name="T5" fmla="*/ 22 h 2368"/>
                  <a:gd name="T6" fmla="*/ 75 w 776"/>
                  <a:gd name="T7" fmla="*/ 22 h 2368"/>
                  <a:gd name="T8" fmla="*/ 43 w 776"/>
                  <a:gd name="T9" fmla="*/ 42 h 2368"/>
                  <a:gd name="T10" fmla="*/ 86 w 776"/>
                  <a:gd name="T11" fmla="*/ 49 h 2368"/>
                  <a:gd name="T12" fmla="*/ 64 w 776"/>
                  <a:gd name="T13" fmla="*/ 62 h 2368"/>
                  <a:gd name="T14" fmla="*/ 107 w 776"/>
                  <a:gd name="T15" fmla="*/ 69 h 2368"/>
                  <a:gd name="T16" fmla="*/ 86 w 776"/>
                  <a:gd name="T17" fmla="*/ 82 h 2368"/>
                  <a:gd name="T18" fmla="*/ 118 w 776"/>
                  <a:gd name="T19" fmla="*/ 89 h 2368"/>
                  <a:gd name="T20" fmla="*/ 107 w 776"/>
                  <a:gd name="T21" fmla="*/ 102 h 2368"/>
                  <a:gd name="T22" fmla="*/ 128 w 776"/>
                  <a:gd name="T23" fmla="*/ 116 h 2368"/>
                  <a:gd name="T24" fmla="*/ 128 w 776"/>
                  <a:gd name="T25" fmla="*/ 129 h 2368"/>
                  <a:gd name="T26" fmla="*/ 150 w 776"/>
                  <a:gd name="T27" fmla="*/ 149 h 2368"/>
                  <a:gd name="T28" fmla="*/ 139 w 776"/>
                  <a:gd name="T29" fmla="*/ 169 h 2368"/>
                  <a:gd name="T30" fmla="*/ 161 w 776"/>
                  <a:gd name="T31" fmla="*/ 182 h 2368"/>
                  <a:gd name="T32" fmla="*/ 150 w 776"/>
                  <a:gd name="T33" fmla="*/ 202 h 2368"/>
                  <a:gd name="T34" fmla="*/ 161 w 776"/>
                  <a:gd name="T35" fmla="*/ 222 h 2368"/>
                  <a:gd name="T36" fmla="*/ 150 w 776"/>
                  <a:gd name="T37" fmla="*/ 236 h 2368"/>
                  <a:gd name="T38" fmla="*/ 171 w 776"/>
                  <a:gd name="T39" fmla="*/ 256 h 2368"/>
                  <a:gd name="T40" fmla="*/ 161 w 776"/>
                  <a:gd name="T41" fmla="*/ 276 h 2368"/>
                  <a:gd name="T42" fmla="*/ 171 w 776"/>
                  <a:gd name="T43" fmla="*/ 302 h 2368"/>
                  <a:gd name="T44" fmla="*/ 161 w 776"/>
                  <a:gd name="T45" fmla="*/ 309 h 2368"/>
                  <a:gd name="T46" fmla="*/ 171 w 776"/>
                  <a:gd name="T47" fmla="*/ 32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grpSp>
        <p:nvGrpSpPr>
          <p:cNvPr id="54680" name="Group 408"/>
          <p:cNvGrpSpPr>
            <a:grpSpLocks/>
          </p:cNvGrpSpPr>
          <p:nvPr/>
        </p:nvGrpSpPr>
        <p:grpSpPr bwMode="auto">
          <a:xfrm>
            <a:off x="8915400" y="5410200"/>
            <a:ext cx="1447800" cy="1371600"/>
            <a:chOff x="3115" y="0"/>
            <a:chExt cx="2170" cy="2486"/>
          </a:xfrm>
        </p:grpSpPr>
        <p:grpSp>
          <p:nvGrpSpPr>
            <p:cNvPr id="5128" name="Group 409"/>
            <p:cNvGrpSpPr>
              <a:grpSpLocks/>
            </p:cNvGrpSpPr>
            <p:nvPr/>
          </p:nvGrpSpPr>
          <p:grpSpPr bwMode="auto">
            <a:xfrm>
              <a:off x="4080" y="1910"/>
              <a:ext cx="768" cy="576"/>
              <a:chOff x="0" y="0"/>
              <a:chExt cx="768" cy="576"/>
            </a:xfrm>
          </p:grpSpPr>
          <p:sp>
            <p:nvSpPr>
              <p:cNvPr id="5260" name="Oval 410"/>
              <p:cNvSpPr>
                <a:spLocks noChangeArrowheads="1"/>
              </p:cNvSpPr>
              <p:nvPr/>
            </p:nvSpPr>
            <p:spPr bwMode="hidden">
              <a:xfrm>
                <a:off x="0" y="0"/>
                <a:ext cx="768" cy="576"/>
              </a:xfrm>
              <a:prstGeom prst="ellipse">
                <a:avLst/>
              </a:prstGeom>
              <a:gradFill rotWithShape="1">
                <a:gsLst>
                  <a:gs pos="0">
                    <a:srgbClr val="760076"/>
                  </a:gs>
                  <a:gs pos="100000">
                    <a:srgbClr val="FF00FF"/>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sp>
            <p:nvSpPr>
              <p:cNvPr id="5261" name="Oval 411"/>
              <p:cNvSpPr>
                <a:spLocks noChangeArrowheads="1"/>
              </p:cNvSpPr>
              <p:nvPr/>
            </p:nvSpPr>
            <p:spPr bwMode="hidden">
              <a:xfrm>
                <a:off x="276" y="252"/>
                <a:ext cx="185" cy="108"/>
              </a:xfrm>
              <a:prstGeom prst="ellipse">
                <a:avLst/>
              </a:prstGeom>
              <a:gradFill rotWithShape="0">
                <a:gsLst>
                  <a:gs pos="0">
                    <a:srgbClr val="BBE0E3"/>
                  </a:gs>
                  <a:gs pos="100000">
                    <a:srgbClr val="808080"/>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grpSp>
        <p:grpSp>
          <p:nvGrpSpPr>
            <p:cNvPr id="5129" name="Group 412"/>
            <p:cNvGrpSpPr>
              <a:grpSpLocks/>
            </p:cNvGrpSpPr>
            <p:nvPr/>
          </p:nvGrpSpPr>
          <p:grpSpPr bwMode="auto">
            <a:xfrm>
              <a:off x="4257" y="1103"/>
              <a:ext cx="768" cy="576"/>
              <a:chOff x="0" y="0"/>
              <a:chExt cx="768" cy="576"/>
            </a:xfrm>
          </p:grpSpPr>
          <p:sp>
            <p:nvSpPr>
              <p:cNvPr id="5258" name="Oval 413"/>
              <p:cNvSpPr>
                <a:spLocks noChangeArrowheads="1"/>
              </p:cNvSpPr>
              <p:nvPr/>
            </p:nvSpPr>
            <p:spPr bwMode="hidden">
              <a:xfrm>
                <a:off x="0" y="0"/>
                <a:ext cx="768" cy="576"/>
              </a:xfrm>
              <a:prstGeom prst="ellipse">
                <a:avLst/>
              </a:prstGeom>
              <a:gradFill rotWithShape="0">
                <a:gsLst>
                  <a:gs pos="0">
                    <a:srgbClr val="FFFFFF"/>
                  </a:gs>
                  <a:gs pos="100000">
                    <a:srgbClr val="00FF00"/>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sp>
            <p:nvSpPr>
              <p:cNvPr id="5259" name="Oval 414"/>
              <p:cNvSpPr>
                <a:spLocks noChangeArrowheads="1"/>
              </p:cNvSpPr>
              <p:nvPr/>
            </p:nvSpPr>
            <p:spPr bwMode="hidden">
              <a:xfrm>
                <a:off x="276" y="252"/>
                <a:ext cx="185" cy="108"/>
              </a:xfrm>
              <a:prstGeom prst="ellipse">
                <a:avLst/>
              </a:prstGeom>
              <a:gradFill rotWithShape="0">
                <a:gsLst>
                  <a:gs pos="0">
                    <a:srgbClr val="BBE0E3"/>
                  </a:gs>
                  <a:gs pos="100000">
                    <a:srgbClr val="808080"/>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grpSp>
        <p:grpSp>
          <p:nvGrpSpPr>
            <p:cNvPr id="5130" name="Group 415"/>
            <p:cNvGrpSpPr>
              <a:grpSpLocks/>
            </p:cNvGrpSpPr>
            <p:nvPr/>
          </p:nvGrpSpPr>
          <p:grpSpPr bwMode="auto">
            <a:xfrm>
              <a:off x="3134" y="0"/>
              <a:ext cx="768" cy="576"/>
              <a:chOff x="0" y="0"/>
              <a:chExt cx="768" cy="576"/>
            </a:xfrm>
          </p:grpSpPr>
          <p:sp>
            <p:nvSpPr>
              <p:cNvPr id="5256" name="Oval 416"/>
              <p:cNvSpPr>
                <a:spLocks noChangeArrowheads="1"/>
              </p:cNvSpPr>
              <p:nvPr/>
            </p:nvSpPr>
            <p:spPr bwMode="hidden">
              <a:xfrm>
                <a:off x="0" y="0"/>
                <a:ext cx="768" cy="576"/>
              </a:xfrm>
              <a:prstGeom prst="ellipse">
                <a:avLst/>
              </a:prstGeom>
              <a:gradFill rotWithShape="0">
                <a:gsLst>
                  <a:gs pos="0">
                    <a:srgbClr val="FFFFFF"/>
                  </a:gs>
                  <a:gs pos="100000">
                    <a:srgbClr val="0000FF"/>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sp>
            <p:nvSpPr>
              <p:cNvPr id="5257" name="Oval 417"/>
              <p:cNvSpPr>
                <a:spLocks noChangeArrowheads="1"/>
              </p:cNvSpPr>
              <p:nvPr/>
            </p:nvSpPr>
            <p:spPr bwMode="hidden">
              <a:xfrm>
                <a:off x="276" y="252"/>
                <a:ext cx="185" cy="108"/>
              </a:xfrm>
              <a:prstGeom prst="ellipse">
                <a:avLst/>
              </a:prstGeom>
              <a:gradFill rotWithShape="0">
                <a:gsLst>
                  <a:gs pos="0">
                    <a:srgbClr val="BBE0E3"/>
                  </a:gs>
                  <a:gs pos="100000">
                    <a:srgbClr val="808080"/>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grpSp>
        <p:grpSp>
          <p:nvGrpSpPr>
            <p:cNvPr id="5131" name="Group 418"/>
            <p:cNvGrpSpPr>
              <a:grpSpLocks/>
            </p:cNvGrpSpPr>
            <p:nvPr/>
          </p:nvGrpSpPr>
          <p:grpSpPr bwMode="auto">
            <a:xfrm>
              <a:off x="3115" y="0"/>
              <a:ext cx="2170" cy="1702"/>
              <a:chOff x="3115" y="0"/>
              <a:chExt cx="2170" cy="1702"/>
            </a:xfrm>
          </p:grpSpPr>
          <p:grpSp>
            <p:nvGrpSpPr>
              <p:cNvPr id="5132" name="Group 419"/>
              <p:cNvGrpSpPr>
                <a:grpSpLocks/>
              </p:cNvGrpSpPr>
              <p:nvPr/>
            </p:nvGrpSpPr>
            <p:grpSpPr bwMode="auto">
              <a:xfrm>
                <a:off x="3640" y="308"/>
                <a:ext cx="1145" cy="844"/>
                <a:chOff x="1265" y="814"/>
                <a:chExt cx="2919" cy="2151"/>
              </a:xfrm>
            </p:grpSpPr>
            <p:sp>
              <p:nvSpPr>
                <p:cNvPr id="5254" name="Oval 420"/>
                <p:cNvSpPr>
                  <a:spLocks noChangeArrowheads="1"/>
                </p:cNvSpPr>
                <p:nvPr/>
              </p:nvSpPr>
              <p:spPr bwMode="hidden">
                <a:xfrm>
                  <a:off x="1265" y="814"/>
                  <a:ext cx="2919" cy="2151"/>
                </a:xfrm>
                <a:prstGeom prst="ellipse">
                  <a:avLst/>
                </a:prstGeom>
                <a:gradFill rotWithShape="0">
                  <a:gsLst>
                    <a:gs pos="0">
                      <a:srgbClr val="808080"/>
                    </a:gs>
                    <a:gs pos="100000">
                      <a:srgbClr val="FFFFFF"/>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sp>
              <p:nvSpPr>
                <p:cNvPr id="5255" name="Oval 421"/>
                <p:cNvSpPr>
                  <a:spLocks noChangeArrowheads="1"/>
                </p:cNvSpPr>
                <p:nvPr/>
              </p:nvSpPr>
              <p:spPr bwMode="hidden">
                <a:xfrm>
                  <a:off x="2380" y="1601"/>
                  <a:ext cx="579" cy="406"/>
                </a:xfrm>
                <a:prstGeom prst="ellipse">
                  <a:avLst/>
                </a:prstGeom>
                <a:gradFill rotWithShape="0">
                  <a:gsLst>
                    <a:gs pos="0">
                      <a:srgbClr val="333399"/>
                    </a:gs>
                    <a:gs pos="100000">
                      <a:srgbClr val="808080"/>
                    </a:gs>
                  </a:gsLst>
                  <a:path path="shape">
                    <a:fillToRect l="50000" t="50000" r="50000" b="50000"/>
                  </a:path>
                </a:gradFill>
                <a:ln w="9525">
                  <a:solidFill>
                    <a:srgbClr val="FF3300"/>
                  </a:solidFill>
                  <a:round/>
                  <a:headEnd/>
                  <a:tailEnd/>
                </a:ln>
              </p:spPr>
              <p:txBody>
                <a:bodyPr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endParaRPr lang="en-US" altLang="en-US"/>
                </a:p>
              </p:txBody>
            </p:sp>
          </p:grpSp>
          <p:grpSp>
            <p:nvGrpSpPr>
              <p:cNvPr id="5133" name="Group 422"/>
              <p:cNvGrpSpPr>
                <a:grpSpLocks/>
              </p:cNvGrpSpPr>
              <p:nvPr/>
            </p:nvGrpSpPr>
            <p:grpSpPr bwMode="auto">
              <a:xfrm>
                <a:off x="3115" y="0"/>
                <a:ext cx="2145" cy="1702"/>
                <a:chOff x="3115" y="0"/>
                <a:chExt cx="2145" cy="1702"/>
              </a:xfrm>
            </p:grpSpPr>
            <p:grpSp>
              <p:nvGrpSpPr>
                <p:cNvPr id="5156" name="Group 423"/>
                <p:cNvGrpSpPr>
                  <a:grpSpLocks/>
                </p:cNvGrpSpPr>
                <p:nvPr/>
              </p:nvGrpSpPr>
              <p:grpSpPr bwMode="auto">
                <a:xfrm>
                  <a:off x="4505" y="589"/>
                  <a:ext cx="493" cy="912"/>
                  <a:chOff x="3471" y="1530"/>
                  <a:chExt cx="1258" cy="2327"/>
                </a:xfrm>
              </p:grpSpPr>
              <p:sp>
                <p:nvSpPr>
                  <p:cNvPr id="5252" name="Freeform 424"/>
                  <p:cNvSpPr>
                    <a:spLocks/>
                  </p:cNvSpPr>
                  <p:nvPr/>
                </p:nvSpPr>
                <p:spPr bwMode="hidden">
                  <a:xfrm rot="2711884">
                    <a:off x="2765" y="2236"/>
                    <a:ext cx="1724" cy="312"/>
                  </a:xfrm>
                  <a:custGeom>
                    <a:avLst/>
                    <a:gdLst>
                      <a:gd name="T0" fmla="*/ 0 w 2736"/>
                      <a:gd name="T1" fmla="*/ 312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253" name="Freeform 425"/>
                  <p:cNvSpPr>
                    <a:spLocks/>
                  </p:cNvSpPr>
                  <p:nvPr/>
                </p:nvSpPr>
                <p:spPr bwMode="hidden">
                  <a:xfrm rot="2711884">
                    <a:off x="4021" y="3150"/>
                    <a:ext cx="925" cy="490"/>
                  </a:xfrm>
                  <a:custGeom>
                    <a:avLst/>
                    <a:gdLst>
                      <a:gd name="T0" fmla="*/ 3 w 1769"/>
                      <a:gd name="T1" fmla="*/ 5 h 791"/>
                      <a:gd name="T2" fmla="*/ 254 w 1769"/>
                      <a:gd name="T3" fmla="*/ 35 h 791"/>
                      <a:gd name="T4" fmla="*/ 605 w 1769"/>
                      <a:gd name="T5" fmla="*/ 124 h 791"/>
                      <a:gd name="T6" fmla="*/ 842 w 1769"/>
                      <a:gd name="T7" fmla="*/ 268 h 791"/>
                      <a:gd name="T8" fmla="*/ 918 w 1769"/>
                      <a:gd name="T9" fmla="*/ 377 h 791"/>
                      <a:gd name="T10" fmla="*/ 883 w 1769"/>
                      <a:gd name="T11" fmla="*/ 488 h 791"/>
                      <a:gd name="T12" fmla="*/ 831 w 1769"/>
                      <a:gd name="T13" fmla="*/ 392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157" name="Group 426"/>
                <p:cNvGrpSpPr>
                  <a:grpSpLocks/>
                </p:cNvGrpSpPr>
                <p:nvPr/>
              </p:nvGrpSpPr>
              <p:grpSpPr bwMode="auto">
                <a:xfrm>
                  <a:off x="4267" y="781"/>
                  <a:ext cx="966" cy="522"/>
                  <a:chOff x="2864" y="2019"/>
                  <a:chExt cx="2463" cy="1332"/>
                </a:xfrm>
              </p:grpSpPr>
              <p:sp>
                <p:nvSpPr>
                  <p:cNvPr id="5250" name="Freeform 427"/>
                  <p:cNvSpPr>
                    <a:spLocks/>
                  </p:cNvSpPr>
                  <p:nvPr/>
                </p:nvSpPr>
                <p:spPr bwMode="hidden">
                  <a:xfrm rot="2104081">
                    <a:off x="2864" y="2019"/>
                    <a:ext cx="1814" cy="347"/>
                  </a:xfrm>
                  <a:custGeom>
                    <a:avLst/>
                    <a:gdLst>
                      <a:gd name="T0" fmla="*/ 0 w 2736"/>
                      <a:gd name="T1" fmla="*/ 347 h 504"/>
                      <a:gd name="T2" fmla="*/ 573 w 2736"/>
                      <a:gd name="T3" fmla="*/ 116 h 504"/>
                      <a:gd name="T4" fmla="*/ 1178 w 2736"/>
                      <a:gd name="T5" fmla="*/ 17 h 504"/>
                      <a:gd name="T6" fmla="*/ 1814 w 2736"/>
                      <a:gd name="T7" fmla="*/ 17 h 504"/>
                      <a:gd name="T8" fmla="*/ 1803 w 2736"/>
                      <a:gd name="T9" fmla="*/ 71 h 504"/>
                      <a:gd name="T10" fmla="*/ 1170 w 2736"/>
                      <a:gd name="T11" fmla="*/ 71 h 504"/>
                      <a:gd name="T12" fmla="*/ 434 w 2736"/>
                      <a:gd name="T13" fmla="*/ 201 h 504"/>
                      <a:gd name="T14" fmla="*/ 0 w 2736"/>
                      <a:gd name="T15" fmla="*/ 3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251" name="Freeform 428"/>
                  <p:cNvSpPr>
                    <a:spLocks/>
                  </p:cNvSpPr>
                  <p:nvPr/>
                </p:nvSpPr>
                <p:spPr bwMode="hidden">
                  <a:xfrm rot="2104081">
                    <a:off x="4353" y="2806"/>
                    <a:ext cx="974" cy="545"/>
                  </a:xfrm>
                  <a:custGeom>
                    <a:avLst/>
                    <a:gdLst>
                      <a:gd name="T0" fmla="*/ 3 w 1769"/>
                      <a:gd name="T1" fmla="*/ 6 h 791"/>
                      <a:gd name="T2" fmla="*/ 267 w 1769"/>
                      <a:gd name="T3" fmla="*/ 39 h 791"/>
                      <a:gd name="T4" fmla="*/ 637 w 1769"/>
                      <a:gd name="T5" fmla="*/ 138 h 791"/>
                      <a:gd name="T6" fmla="*/ 887 w 1769"/>
                      <a:gd name="T7" fmla="*/ 298 h 791"/>
                      <a:gd name="T8" fmla="*/ 967 w 1769"/>
                      <a:gd name="T9" fmla="*/ 420 h 791"/>
                      <a:gd name="T10" fmla="*/ 930 w 1769"/>
                      <a:gd name="T11" fmla="*/ 542 h 791"/>
                      <a:gd name="T12" fmla="*/ 875 w 1769"/>
                      <a:gd name="T13" fmla="*/ 435 h 791"/>
                      <a:gd name="T14" fmla="*/ 765 w 1769"/>
                      <a:gd name="T15" fmla="*/ 313 h 791"/>
                      <a:gd name="T16" fmla="*/ 611 w 1769"/>
                      <a:gd name="T17" fmla="*/ 204 h 791"/>
                      <a:gd name="T18" fmla="*/ 320 w 1769"/>
                      <a:gd name="T19" fmla="*/ 105 h 791"/>
                      <a:gd name="T20" fmla="*/ 0 w 1769"/>
                      <a:gd name="T21" fmla="*/ 52 h 791"/>
                      <a:gd name="T22" fmla="*/ 3 w 1769"/>
                      <a:gd name="T23" fmla="*/ 6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158" name="Group 429"/>
                <p:cNvGrpSpPr>
                  <a:grpSpLocks/>
                </p:cNvGrpSpPr>
                <p:nvPr/>
              </p:nvGrpSpPr>
              <p:grpSpPr bwMode="auto">
                <a:xfrm>
                  <a:off x="4280" y="707"/>
                  <a:ext cx="971" cy="417"/>
                  <a:chOff x="2897" y="1832"/>
                  <a:chExt cx="2477" cy="1064"/>
                </a:xfrm>
              </p:grpSpPr>
              <p:sp>
                <p:nvSpPr>
                  <p:cNvPr id="5248" name="Freeform 430"/>
                  <p:cNvSpPr>
                    <a:spLocks/>
                  </p:cNvSpPr>
                  <p:nvPr/>
                </p:nvSpPr>
                <p:spPr bwMode="hidden">
                  <a:xfrm rot="1582915">
                    <a:off x="2897" y="1832"/>
                    <a:ext cx="1736" cy="304"/>
                  </a:xfrm>
                  <a:custGeom>
                    <a:avLst/>
                    <a:gdLst>
                      <a:gd name="T0" fmla="*/ 0 w 2736"/>
                      <a:gd name="T1" fmla="*/ 304 h 504"/>
                      <a:gd name="T2" fmla="*/ 548 w 2736"/>
                      <a:gd name="T3" fmla="*/ 101 h 504"/>
                      <a:gd name="T4" fmla="*/ 1127 w 2736"/>
                      <a:gd name="T5" fmla="*/ 14 h 504"/>
                      <a:gd name="T6" fmla="*/ 1736 w 2736"/>
                      <a:gd name="T7" fmla="*/ 14 h 504"/>
                      <a:gd name="T8" fmla="*/ 1726 w 2736"/>
                      <a:gd name="T9" fmla="*/ 62 h 504"/>
                      <a:gd name="T10" fmla="*/ 1119 w 2736"/>
                      <a:gd name="T11" fmla="*/ 62 h 504"/>
                      <a:gd name="T12" fmla="*/ 415 w 2736"/>
                      <a:gd name="T13" fmla="*/ 176 h 504"/>
                      <a:gd name="T14" fmla="*/ 0 w 2736"/>
                      <a:gd name="T15" fmla="*/ 3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249" name="Freeform 431"/>
                  <p:cNvSpPr>
                    <a:spLocks/>
                  </p:cNvSpPr>
                  <p:nvPr/>
                </p:nvSpPr>
                <p:spPr bwMode="hidden">
                  <a:xfrm rot="1582915">
                    <a:off x="4442" y="2420"/>
                    <a:ext cx="932" cy="476"/>
                  </a:xfrm>
                  <a:custGeom>
                    <a:avLst/>
                    <a:gdLst>
                      <a:gd name="T0" fmla="*/ 3 w 1769"/>
                      <a:gd name="T1" fmla="*/ 5 h 791"/>
                      <a:gd name="T2" fmla="*/ 256 w 1769"/>
                      <a:gd name="T3" fmla="*/ 34 h 791"/>
                      <a:gd name="T4" fmla="*/ 610 w 1769"/>
                      <a:gd name="T5" fmla="*/ 120 h 791"/>
                      <a:gd name="T6" fmla="*/ 849 w 1769"/>
                      <a:gd name="T7" fmla="*/ 260 h 791"/>
                      <a:gd name="T8" fmla="*/ 925 w 1769"/>
                      <a:gd name="T9" fmla="*/ 366 h 791"/>
                      <a:gd name="T10" fmla="*/ 890 w 1769"/>
                      <a:gd name="T11" fmla="*/ 474 h 791"/>
                      <a:gd name="T12" fmla="*/ 837 w 1769"/>
                      <a:gd name="T13" fmla="*/ 380 h 791"/>
                      <a:gd name="T14" fmla="*/ 732 w 1769"/>
                      <a:gd name="T15" fmla="*/ 273 h 791"/>
                      <a:gd name="T16" fmla="*/ 584 w 1769"/>
                      <a:gd name="T17" fmla="*/ 178 h 791"/>
                      <a:gd name="T18" fmla="*/ 306 w 1769"/>
                      <a:gd name="T19" fmla="*/ 91 h 791"/>
                      <a:gd name="T20" fmla="*/ 0 w 1769"/>
                      <a:gd name="T21" fmla="*/ 46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159" name="Group 432"/>
                <p:cNvGrpSpPr>
                  <a:grpSpLocks/>
                </p:cNvGrpSpPr>
                <p:nvPr/>
              </p:nvGrpSpPr>
              <p:grpSpPr bwMode="auto">
                <a:xfrm>
                  <a:off x="4291" y="630"/>
                  <a:ext cx="969" cy="364"/>
                  <a:chOff x="2924" y="1636"/>
                  <a:chExt cx="2472" cy="927"/>
                </a:xfrm>
              </p:grpSpPr>
              <p:sp>
                <p:nvSpPr>
                  <p:cNvPr id="5246" name="Freeform 433"/>
                  <p:cNvSpPr>
                    <a:spLocks/>
                  </p:cNvSpPr>
                  <p:nvPr/>
                </p:nvSpPr>
                <p:spPr bwMode="hidden">
                  <a:xfrm rot="1080363">
                    <a:off x="2924" y="1636"/>
                    <a:ext cx="1677" cy="335"/>
                  </a:xfrm>
                  <a:custGeom>
                    <a:avLst/>
                    <a:gdLst>
                      <a:gd name="T0" fmla="*/ 0 w 2736"/>
                      <a:gd name="T1" fmla="*/ 335 h 504"/>
                      <a:gd name="T2" fmla="*/ 530 w 2736"/>
                      <a:gd name="T3" fmla="*/ 112 h 504"/>
                      <a:gd name="T4" fmla="*/ 1089 w 2736"/>
                      <a:gd name="T5" fmla="*/ 16 h 504"/>
                      <a:gd name="T6" fmla="*/ 1677 w 2736"/>
                      <a:gd name="T7" fmla="*/ 16 h 504"/>
                      <a:gd name="T8" fmla="*/ 1667 w 2736"/>
                      <a:gd name="T9" fmla="*/ 68 h 504"/>
                      <a:gd name="T10" fmla="*/ 1081 w 2736"/>
                      <a:gd name="T11" fmla="*/ 68 h 504"/>
                      <a:gd name="T12" fmla="*/ 401 w 2736"/>
                      <a:gd name="T13" fmla="*/ 194 h 504"/>
                      <a:gd name="T14" fmla="*/ 0 w 2736"/>
                      <a:gd name="T15" fmla="*/ 33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247" name="Freeform 434"/>
                  <p:cNvSpPr>
                    <a:spLocks/>
                  </p:cNvSpPr>
                  <p:nvPr/>
                </p:nvSpPr>
                <p:spPr bwMode="hidden">
                  <a:xfrm rot="1080363">
                    <a:off x="4495" y="2037"/>
                    <a:ext cx="901" cy="526"/>
                  </a:xfrm>
                  <a:custGeom>
                    <a:avLst/>
                    <a:gdLst>
                      <a:gd name="T0" fmla="*/ 3 w 1769"/>
                      <a:gd name="T1" fmla="*/ 5 h 791"/>
                      <a:gd name="T2" fmla="*/ 247 w 1769"/>
                      <a:gd name="T3" fmla="*/ 37 h 791"/>
                      <a:gd name="T4" fmla="*/ 589 w 1769"/>
                      <a:gd name="T5" fmla="*/ 133 h 791"/>
                      <a:gd name="T6" fmla="*/ 821 w 1769"/>
                      <a:gd name="T7" fmla="*/ 287 h 791"/>
                      <a:gd name="T8" fmla="*/ 894 w 1769"/>
                      <a:gd name="T9" fmla="*/ 405 h 791"/>
                      <a:gd name="T10" fmla="*/ 860 w 1769"/>
                      <a:gd name="T11" fmla="*/ 523 h 791"/>
                      <a:gd name="T12" fmla="*/ 809 w 1769"/>
                      <a:gd name="T13" fmla="*/ 420 h 791"/>
                      <a:gd name="T14" fmla="*/ 707 w 1769"/>
                      <a:gd name="T15" fmla="*/ 302 h 791"/>
                      <a:gd name="T16" fmla="*/ 565 w 1769"/>
                      <a:gd name="T17" fmla="*/ 197 h 791"/>
                      <a:gd name="T18" fmla="*/ 296 w 1769"/>
                      <a:gd name="T19" fmla="*/ 101 h 791"/>
                      <a:gd name="T20" fmla="*/ 0 w 1769"/>
                      <a:gd name="T21" fmla="*/ 51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160" name="Group 435"/>
                <p:cNvGrpSpPr>
                  <a:grpSpLocks/>
                </p:cNvGrpSpPr>
                <p:nvPr/>
              </p:nvGrpSpPr>
              <p:grpSpPr bwMode="auto">
                <a:xfrm>
                  <a:off x="4304" y="543"/>
                  <a:ext cx="918" cy="258"/>
                  <a:chOff x="2958" y="1414"/>
                  <a:chExt cx="2342" cy="657"/>
                </a:xfrm>
              </p:grpSpPr>
              <p:sp>
                <p:nvSpPr>
                  <p:cNvPr id="5244" name="Freeform 436"/>
                  <p:cNvSpPr>
                    <a:spLocks/>
                  </p:cNvSpPr>
                  <p:nvPr/>
                </p:nvSpPr>
                <p:spPr bwMode="hidden">
                  <a:xfrm rot="463793">
                    <a:off x="2958" y="1414"/>
                    <a:ext cx="1545" cy="312"/>
                  </a:xfrm>
                  <a:custGeom>
                    <a:avLst/>
                    <a:gdLst>
                      <a:gd name="T0" fmla="*/ 0 w 2736"/>
                      <a:gd name="T1" fmla="*/ 312 h 504"/>
                      <a:gd name="T2" fmla="*/ 488 w 2736"/>
                      <a:gd name="T3" fmla="*/ 104 h 504"/>
                      <a:gd name="T4" fmla="*/ 1003 w 2736"/>
                      <a:gd name="T5" fmla="*/ 15 h 504"/>
                      <a:gd name="T6" fmla="*/ 1545 w 2736"/>
                      <a:gd name="T7" fmla="*/ 15 h 504"/>
                      <a:gd name="T8" fmla="*/ 1536 w 2736"/>
                      <a:gd name="T9" fmla="*/ 64 h 504"/>
                      <a:gd name="T10" fmla="*/ 996 w 2736"/>
                      <a:gd name="T11" fmla="*/ 64 h 504"/>
                      <a:gd name="T12" fmla="*/ 369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245" name="Freeform 437"/>
                  <p:cNvSpPr>
                    <a:spLocks/>
                  </p:cNvSpPr>
                  <p:nvPr/>
                </p:nvSpPr>
                <p:spPr bwMode="hidden">
                  <a:xfrm rot="463793">
                    <a:off x="4470" y="1582"/>
                    <a:ext cx="830" cy="489"/>
                  </a:xfrm>
                  <a:custGeom>
                    <a:avLst/>
                    <a:gdLst>
                      <a:gd name="T0" fmla="*/ 2 w 1769"/>
                      <a:gd name="T1" fmla="*/ 5 h 791"/>
                      <a:gd name="T2" fmla="*/ 228 w 1769"/>
                      <a:gd name="T3" fmla="*/ 35 h 791"/>
                      <a:gd name="T4" fmla="*/ 543 w 1769"/>
                      <a:gd name="T5" fmla="*/ 124 h 791"/>
                      <a:gd name="T6" fmla="*/ 756 w 1769"/>
                      <a:gd name="T7" fmla="*/ 267 h 791"/>
                      <a:gd name="T8" fmla="*/ 824 w 1769"/>
                      <a:gd name="T9" fmla="*/ 376 h 791"/>
                      <a:gd name="T10" fmla="*/ 792 w 1769"/>
                      <a:gd name="T11" fmla="*/ 487 h 791"/>
                      <a:gd name="T12" fmla="*/ 746 w 1769"/>
                      <a:gd name="T13" fmla="*/ 391 h 791"/>
                      <a:gd name="T14" fmla="*/ 652 w 1769"/>
                      <a:gd name="T15" fmla="*/ 281 h 791"/>
                      <a:gd name="T16" fmla="*/ 520 w 1769"/>
                      <a:gd name="T17" fmla="*/ 183 h 791"/>
                      <a:gd name="T18" fmla="*/ 273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161" name="Group 438"/>
                <p:cNvGrpSpPr>
                  <a:grpSpLocks/>
                </p:cNvGrpSpPr>
                <p:nvPr/>
              </p:nvGrpSpPr>
              <p:grpSpPr bwMode="auto">
                <a:xfrm>
                  <a:off x="4314" y="487"/>
                  <a:ext cx="843" cy="134"/>
                  <a:chOff x="2983" y="1269"/>
                  <a:chExt cx="2150" cy="343"/>
                </a:xfrm>
              </p:grpSpPr>
              <p:sp>
                <p:nvSpPr>
                  <p:cNvPr id="5242" name="Freeform 439"/>
                  <p:cNvSpPr>
                    <a:spLocks/>
                  </p:cNvSpPr>
                  <p:nvPr/>
                </p:nvSpPr>
                <p:spPr bwMode="hidden">
                  <a:xfrm rot="-84182">
                    <a:off x="2983" y="1289"/>
                    <a:ext cx="1404" cy="219"/>
                  </a:xfrm>
                  <a:custGeom>
                    <a:avLst/>
                    <a:gdLst>
                      <a:gd name="T0" fmla="*/ 0 w 2736"/>
                      <a:gd name="T1" fmla="*/ 219 h 504"/>
                      <a:gd name="T2" fmla="*/ 443 w 2736"/>
                      <a:gd name="T3" fmla="*/ 73 h 504"/>
                      <a:gd name="T4" fmla="*/ 911 w 2736"/>
                      <a:gd name="T5" fmla="*/ 10 h 504"/>
                      <a:gd name="T6" fmla="*/ 1404 w 2736"/>
                      <a:gd name="T7" fmla="*/ 10 h 504"/>
                      <a:gd name="T8" fmla="*/ 1396 w 2736"/>
                      <a:gd name="T9" fmla="*/ 45 h 504"/>
                      <a:gd name="T10" fmla="*/ 905 w 2736"/>
                      <a:gd name="T11" fmla="*/ 45 h 504"/>
                      <a:gd name="T12" fmla="*/ 336 w 2736"/>
                      <a:gd name="T13" fmla="*/ 127 h 504"/>
                      <a:gd name="T14" fmla="*/ 0 w 2736"/>
                      <a:gd name="T15" fmla="*/ 21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243" name="Freeform 440"/>
                  <p:cNvSpPr>
                    <a:spLocks/>
                  </p:cNvSpPr>
                  <p:nvPr/>
                </p:nvSpPr>
                <p:spPr bwMode="hidden">
                  <a:xfrm rot="-84182">
                    <a:off x="4379" y="1269"/>
                    <a:ext cx="754" cy="343"/>
                  </a:xfrm>
                  <a:custGeom>
                    <a:avLst/>
                    <a:gdLst>
                      <a:gd name="T0" fmla="*/ 2 w 1769"/>
                      <a:gd name="T1" fmla="*/ 3 h 791"/>
                      <a:gd name="T2" fmla="*/ 207 w 1769"/>
                      <a:gd name="T3" fmla="*/ 24 h 791"/>
                      <a:gd name="T4" fmla="*/ 493 w 1769"/>
                      <a:gd name="T5" fmla="*/ 87 h 791"/>
                      <a:gd name="T6" fmla="*/ 687 w 1769"/>
                      <a:gd name="T7" fmla="*/ 187 h 791"/>
                      <a:gd name="T8" fmla="*/ 748 w 1769"/>
                      <a:gd name="T9" fmla="*/ 264 h 791"/>
                      <a:gd name="T10" fmla="*/ 720 w 1769"/>
                      <a:gd name="T11" fmla="*/ 341 h 791"/>
                      <a:gd name="T12" fmla="*/ 677 w 1769"/>
                      <a:gd name="T13" fmla="*/ 274 h 791"/>
                      <a:gd name="T14" fmla="*/ 592 w 1769"/>
                      <a:gd name="T15" fmla="*/ 197 h 791"/>
                      <a:gd name="T16" fmla="*/ 473 w 1769"/>
                      <a:gd name="T17" fmla="*/ 128 h 791"/>
                      <a:gd name="T18" fmla="*/ 248 w 1769"/>
                      <a:gd name="T19" fmla="*/ 66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162" name="Group 441"/>
                <p:cNvGrpSpPr>
                  <a:grpSpLocks/>
                </p:cNvGrpSpPr>
                <p:nvPr/>
              </p:nvGrpSpPr>
              <p:grpSpPr bwMode="auto">
                <a:xfrm>
                  <a:off x="4296" y="349"/>
                  <a:ext cx="737" cy="167"/>
                  <a:chOff x="2938" y="917"/>
                  <a:chExt cx="1879" cy="427"/>
                </a:xfrm>
              </p:grpSpPr>
              <p:sp>
                <p:nvSpPr>
                  <p:cNvPr id="5240" name="Freeform 442"/>
                  <p:cNvSpPr>
                    <a:spLocks/>
                  </p:cNvSpPr>
                  <p:nvPr/>
                </p:nvSpPr>
                <p:spPr bwMode="hidden">
                  <a:xfrm rot="-802576">
                    <a:off x="2938" y="1129"/>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241" name="Freeform 443"/>
                  <p:cNvSpPr>
                    <a:spLocks/>
                  </p:cNvSpPr>
                  <p:nvPr/>
                </p:nvSpPr>
                <p:spPr bwMode="hidden">
                  <a:xfrm rot="-802576">
                    <a:off x="4155" y="917"/>
                    <a:ext cx="662" cy="338"/>
                  </a:xfrm>
                  <a:custGeom>
                    <a:avLst/>
                    <a:gdLst>
                      <a:gd name="T0" fmla="*/ 2 w 1769"/>
                      <a:gd name="T1" fmla="*/ 3 h 791"/>
                      <a:gd name="T2" fmla="*/ 181 w 1769"/>
                      <a:gd name="T3" fmla="*/ 24 h 791"/>
                      <a:gd name="T4" fmla="*/ 433 w 1769"/>
                      <a:gd name="T5" fmla="*/ 85 h 791"/>
                      <a:gd name="T6" fmla="*/ 603 w 1769"/>
                      <a:gd name="T7" fmla="*/ 185 h 791"/>
                      <a:gd name="T8" fmla="*/ 657 w 1769"/>
                      <a:gd name="T9" fmla="*/ 260 h 791"/>
                      <a:gd name="T10" fmla="*/ 632 w 1769"/>
                      <a:gd name="T11" fmla="*/ 336 h 791"/>
                      <a:gd name="T12" fmla="*/ 595 w 1769"/>
                      <a:gd name="T13" fmla="*/ 270 h 791"/>
                      <a:gd name="T14" fmla="*/ 520 w 1769"/>
                      <a:gd name="T15" fmla="*/ 194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163" name="Group 444"/>
                <p:cNvGrpSpPr>
                  <a:grpSpLocks/>
                </p:cNvGrpSpPr>
                <p:nvPr/>
              </p:nvGrpSpPr>
              <p:grpSpPr bwMode="auto">
                <a:xfrm>
                  <a:off x="3394" y="637"/>
                  <a:ext cx="493" cy="912"/>
                  <a:chOff x="637" y="1653"/>
                  <a:chExt cx="1257" cy="2326"/>
                </a:xfrm>
              </p:grpSpPr>
              <p:sp>
                <p:nvSpPr>
                  <p:cNvPr id="5238" name="Freeform 445"/>
                  <p:cNvSpPr>
                    <a:spLocks/>
                  </p:cNvSpPr>
                  <p:nvPr/>
                </p:nvSpPr>
                <p:spPr bwMode="hidden">
                  <a:xfrm rot="18888116" flipH="1">
                    <a:off x="876" y="2359"/>
                    <a:ext cx="1724" cy="312"/>
                  </a:xfrm>
                  <a:custGeom>
                    <a:avLst/>
                    <a:gdLst>
                      <a:gd name="T0" fmla="*/ 0 w 2736"/>
                      <a:gd name="T1" fmla="*/ 312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239" name="Freeform 446"/>
                  <p:cNvSpPr>
                    <a:spLocks/>
                  </p:cNvSpPr>
                  <p:nvPr/>
                </p:nvSpPr>
                <p:spPr bwMode="hidden">
                  <a:xfrm rot="18888116" flipH="1">
                    <a:off x="419" y="3272"/>
                    <a:ext cx="925" cy="490"/>
                  </a:xfrm>
                  <a:custGeom>
                    <a:avLst/>
                    <a:gdLst>
                      <a:gd name="T0" fmla="*/ 3 w 1769"/>
                      <a:gd name="T1" fmla="*/ 5 h 791"/>
                      <a:gd name="T2" fmla="*/ 254 w 1769"/>
                      <a:gd name="T3" fmla="*/ 35 h 791"/>
                      <a:gd name="T4" fmla="*/ 605 w 1769"/>
                      <a:gd name="T5" fmla="*/ 124 h 791"/>
                      <a:gd name="T6" fmla="*/ 842 w 1769"/>
                      <a:gd name="T7" fmla="*/ 268 h 791"/>
                      <a:gd name="T8" fmla="*/ 918 w 1769"/>
                      <a:gd name="T9" fmla="*/ 377 h 791"/>
                      <a:gd name="T10" fmla="*/ 883 w 1769"/>
                      <a:gd name="T11" fmla="*/ 488 h 791"/>
                      <a:gd name="T12" fmla="*/ 831 w 1769"/>
                      <a:gd name="T13" fmla="*/ 392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164" name="Group 447"/>
                <p:cNvGrpSpPr>
                  <a:grpSpLocks/>
                </p:cNvGrpSpPr>
                <p:nvPr/>
              </p:nvGrpSpPr>
              <p:grpSpPr bwMode="auto">
                <a:xfrm>
                  <a:off x="3142" y="850"/>
                  <a:ext cx="966" cy="522"/>
                  <a:chOff x="-5" y="2196"/>
                  <a:chExt cx="2463" cy="1332"/>
                </a:xfrm>
              </p:grpSpPr>
              <p:sp>
                <p:nvSpPr>
                  <p:cNvPr id="5236" name="Freeform 448"/>
                  <p:cNvSpPr>
                    <a:spLocks/>
                  </p:cNvSpPr>
                  <p:nvPr/>
                </p:nvSpPr>
                <p:spPr bwMode="hidden">
                  <a:xfrm rot="19495919" flipH="1">
                    <a:off x="644" y="2196"/>
                    <a:ext cx="1814" cy="347"/>
                  </a:xfrm>
                  <a:custGeom>
                    <a:avLst/>
                    <a:gdLst>
                      <a:gd name="T0" fmla="*/ 0 w 2736"/>
                      <a:gd name="T1" fmla="*/ 347 h 504"/>
                      <a:gd name="T2" fmla="*/ 573 w 2736"/>
                      <a:gd name="T3" fmla="*/ 116 h 504"/>
                      <a:gd name="T4" fmla="*/ 1178 w 2736"/>
                      <a:gd name="T5" fmla="*/ 17 h 504"/>
                      <a:gd name="T6" fmla="*/ 1814 w 2736"/>
                      <a:gd name="T7" fmla="*/ 17 h 504"/>
                      <a:gd name="T8" fmla="*/ 1803 w 2736"/>
                      <a:gd name="T9" fmla="*/ 71 h 504"/>
                      <a:gd name="T10" fmla="*/ 1170 w 2736"/>
                      <a:gd name="T11" fmla="*/ 71 h 504"/>
                      <a:gd name="T12" fmla="*/ 434 w 2736"/>
                      <a:gd name="T13" fmla="*/ 201 h 504"/>
                      <a:gd name="T14" fmla="*/ 0 w 2736"/>
                      <a:gd name="T15" fmla="*/ 3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237" name="Freeform 449"/>
                  <p:cNvSpPr>
                    <a:spLocks/>
                  </p:cNvSpPr>
                  <p:nvPr/>
                </p:nvSpPr>
                <p:spPr bwMode="hidden">
                  <a:xfrm rot="19495919" flipH="1">
                    <a:off x="-5" y="2983"/>
                    <a:ext cx="974" cy="545"/>
                  </a:xfrm>
                  <a:custGeom>
                    <a:avLst/>
                    <a:gdLst>
                      <a:gd name="T0" fmla="*/ 3 w 1769"/>
                      <a:gd name="T1" fmla="*/ 6 h 791"/>
                      <a:gd name="T2" fmla="*/ 267 w 1769"/>
                      <a:gd name="T3" fmla="*/ 39 h 791"/>
                      <a:gd name="T4" fmla="*/ 637 w 1769"/>
                      <a:gd name="T5" fmla="*/ 138 h 791"/>
                      <a:gd name="T6" fmla="*/ 887 w 1769"/>
                      <a:gd name="T7" fmla="*/ 298 h 791"/>
                      <a:gd name="T8" fmla="*/ 967 w 1769"/>
                      <a:gd name="T9" fmla="*/ 420 h 791"/>
                      <a:gd name="T10" fmla="*/ 930 w 1769"/>
                      <a:gd name="T11" fmla="*/ 542 h 791"/>
                      <a:gd name="T12" fmla="*/ 875 w 1769"/>
                      <a:gd name="T13" fmla="*/ 435 h 791"/>
                      <a:gd name="T14" fmla="*/ 765 w 1769"/>
                      <a:gd name="T15" fmla="*/ 313 h 791"/>
                      <a:gd name="T16" fmla="*/ 611 w 1769"/>
                      <a:gd name="T17" fmla="*/ 204 h 791"/>
                      <a:gd name="T18" fmla="*/ 320 w 1769"/>
                      <a:gd name="T19" fmla="*/ 105 h 791"/>
                      <a:gd name="T20" fmla="*/ 0 w 1769"/>
                      <a:gd name="T21" fmla="*/ 52 h 791"/>
                      <a:gd name="T22" fmla="*/ 3 w 1769"/>
                      <a:gd name="T23" fmla="*/ 6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165" name="Group 450"/>
                <p:cNvGrpSpPr>
                  <a:grpSpLocks/>
                </p:cNvGrpSpPr>
                <p:nvPr/>
              </p:nvGrpSpPr>
              <p:grpSpPr bwMode="auto">
                <a:xfrm>
                  <a:off x="3124" y="777"/>
                  <a:ext cx="971" cy="417"/>
                  <a:chOff x="-52" y="2009"/>
                  <a:chExt cx="2477" cy="1064"/>
                </a:xfrm>
              </p:grpSpPr>
              <p:sp>
                <p:nvSpPr>
                  <p:cNvPr id="5234" name="Freeform 451"/>
                  <p:cNvSpPr>
                    <a:spLocks/>
                  </p:cNvSpPr>
                  <p:nvPr/>
                </p:nvSpPr>
                <p:spPr bwMode="hidden">
                  <a:xfrm rot="20017085" flipH="1">
                    <a:off x="689" y="2009"/>
                    <a:ext cx="1736" cy="304"/>
                  </a:xfrm>
                  <a:custGeom>
                    <a:avLst/>
                    <a:gdLst>
                      <a:gd name="T0" fmla="*/ 0 w 2736"/>
                      <a:gd name="T1" fmla="*/ 304 h 504"/>
                      <a:gd name="T2" fmla="*/ 548 w 2736"/>
                      <a:gd name="T3" fmla="*/ 101 h 504"/>
                      <a:gd name="T4" fmla="*/ 1127 w 2736"/>
                      <a:gd name="T5" fmla="*/ 14 h 504"/>
                      <a:gd name="T6" fmla="*/ 1736 w 2736"/>
                      <a:gd name="T7" fmla="*/ 14 h 504"/>
                      <a:gd name="T8" fmla="*/ 1726 w 2736"/>
                      <a:gd name="T9" fmla="*/ 62 h 504"/>
                      <a:gd name="T10" fmla="*/ 1119 w 2736"/>
                      <a:gd name="T11" fmla="*/ 62 h 504"/>
                      <a:gd name="T12" fmla="*/ 415 w 2736"/>
                      <a:gd name="T13" fmla="*/ 176 h 504"/>
                      <a:gd name="T14" fmla="*/ 0 w 2736"/>
                      <a:gd name="T15" fmla="*/ 3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235" name="Freeform 452"/>
                  <p:cNvSpPr>
                    <a:spLocks/>
                  </p:cNvSpPr>
                  <p:nvPr/>
                </p:nvSpPr>
                <p:spPr bwMode="hidden">
                  <a:xfrm rot="20017085" flipH="1">
                    <a:off x="-52" y="2597"/>
                    <a:ext cx="932" cy="476"/>
                  </a:xfrm>
                  <a:custGeom>
                    <a:avLst/>
                    <a:gdLst>
                      <a:gd name="T0" fmla="*/ 3 w 1769"/>
                      <a:gd name="T1" fmla="*/ 5 h 791"/>
                      <a:gd name="T2" fmla="*/ 256 w 1769"/>
                      <a:gd name="T3" fmla="*/ 34 h 791"/>
                      <a:gd name="T4" fmla="*/ 610 w 1769"/>
                      <a:gd name="T5" fmla="*/ 120 h 791"/>
                      <a:gd name="T6" fmla="*/ 849 w 1769"/>
                      <a:gd name="T7" fmla="*/ 260 h 791"/>
                      <a:gd name="T8" fmla="*/ 925 w 1769"/>
                      <a:gd name="T9" fmla="*/ 366 h 791"/>
                      <a:gd name="T10" fmla="*/ 890 w 1769"/>
                      <a:gd name="T11" fmla="*/ 474 h 791"/>
                      <a:gd name="T12" fmla="*/ 837 w 1769"/>
                      <a:gd name="T13" fmla="*/ 380 h 791"/>
                      <a:gd name="T14" fmla="*/ 732 w 1769"/>
                      <a:gd name="T15" fmla="*/ 273 h 791"/>
                      <a:gd name="T16" fmla="*/ 584 w 1769"/>
                      <a:gd name="T17" fmla="*/ 178 h 791"/>
                      <a:gd name="T18" fmla="*/ 306 w 1769"/>
                      <a:gd name="T19" fmla="*/ 91 h 791"/>
                      <a:gd name="T20" fmla="*/ 0 w 1769"/>
                      <a:gd name="T21" fmla="*/ 46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166" name="Group 453"/>
                <p:cNvGrpSpPr>
                  <a:grpSpLocks/>
                </p:cNvGrpSpPr>
                <p:nvPr/>
              </p:nvGrpSpPr>
              <p:grpSpPr bwMode="auto">
                <a:xfrm>
                  <a:off x="3115" y="700"/>
                  <a:ext cx="969" cy="363"/>
                  <a:chOff x="-74" y="1813"/>
                  <a:chExt cx="2472" cy="927"/>
                </a:xfrm>
              </p:grpSpPr>
              <p:sp>
                <p:nvSpPr>
                  <p:cNvPr id="5232" name="Freeform 454"/>
                  <p:cNvSpPr>
                    <a:spLocks/>
                  </p:cNvSpPr>
                  <p:nvPr/>
                </p:nvSpPr>
                <p:spPr bwMode="hidden">
                  <a:xfrm rot="20519637" flipH="1">
                    <a:off x="721" y="1813"/>
                    <a:ext cx="1677" cy="335"/>
                  </a:xfrm>
                  <a:custGeom>
                    <a:avLst/>
                    <a:gdLst>
                      <a:gd name="T0" fmla="*/ 0 w 2736"/>
                      <a:gd name="T1" fmla="*/ 335 h 504"/>
                      <a:gd name="T2" fmla="*/ 530 w 2736"/>
                      <a:gd name="T3" fmla="*/ 112 h 504"/>
                      <a:gd name="T4" fmla="*/ 1089 w 2736"/>
                      <a:gd name="T5" fmla="*/ 16 h 504"/>
                      <a:gd name="T6" fmla="*/ 1677 w 2736"/>
                      <a:gd name="T7" fmla="*/ 16 h 504"/>
                      <a:gd name="T8" fmla="*/ 1667 w 2736"/>
                      <a:gd name="T9" fmla="*/ 68 h 504"/>
                      <a:gd name="T10" fmla="*/ 1081 w 2736"/>
                      <a:gd name="T11" fmla="*/ 68 h 504"/>
                      <a:gd name="T12" fmla="*/ 401 w 2736"/>
                      <a:gd name="T13" fmla="*/ 194 h 504"/>
                      <a:gd name="T14" fmla="*/ 0 w 2736"/>
                      <a:gd name="T15" fmla="*/ 33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233" name="Freeform 455"/>
                  <p:cNvSpPr>
                    <a:spLocks/>
                  </p:cNvSpPr>
                  <p:nvPr/>
                </p:nvSpPr>
                <p:spPr bwMode="hidden">
                  <a:xfrm rot="20519637" flipH="1">
                    <a:off x="-74" y="2214"/>
                    <a:ext cx="901" cy="526"/>
                  </a:xfrm>
                  <a:custGeom>
                    <a:avLst/>
                    <a:gdLst>
                      <a:gd name="T0" fmla="*/ 3 w 1769"/>
                      <a:gd name="T1" fmla="*/ 5 h 791"/>
                      <a:gd name="T2" fmla="*/ 247 w 1769"/>
                      <a:gd name="T3" fmla="*/ 37 h 791"/>
                      <a:gd name="T4" fmla="*/ 589 w 1769"/>
                      <a:gd name="T5" fmla="*/ 133 h 791"/>
                      <a:gd name="T6" fmla="*/ 821 w 1769"/>
                      <a:gd name="T7" fmla="*/ 287 h 791"/>
                      <a:gd name="T8" fmla="*/ 894 w 1769"/>
                      <a:gd name="T9" fmla="*/ 405 h 791"/>
                      <a:gd name="T10" fmla="*/ 860 w 1769"/>
                      <a:gd name="T11" fmla="*/ 523 h 791"/>
                      <a:gd name="T12" fmla="*/ 809 w 1769"/>
                      <a:gd name="T13" fmla="*/ 420 h 791"/>
                      <a:gd name="T14" fmla="*/ 707 w 1769"/>
                      <a:gd name="T15" fmla="*/ 302 h 791"/>
                      <a:gd name="T16" fmla="*/ 565 w 1769"/>
                      <a:gd name="T17" fmla="*/ 197 h 791"/>
                      <a:gd name="T18" fmla="*/ 296 w 1769"/>
                      <a:gd name="T19" fmla="*/ 101 h 791"/>
                      <a:gd name="T20" fmla="*/ 0 w 1769"/>
                      <a:gd name="T21" fmla="*/ 51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167" name="Group 456"/>
                <p:cNvGrpSpPr>
                  <a:grpSpLocks/>
                </p:cNvGrpSpPr>
                <p:nvPr/>
              </p:nvGrpSpPr>
              <p:grpSpPr bwMode="auto">
                <a:xfrm>
                  <a:off x="3153" y="613"/>
                  <a:ext cx="918" cy="257"/>
                  <a:chOff x="22" y="1591"/>
                  <a:chExt cx="2342" cy="657"/>
                </a:xfrm>
              </p:grpSpPr>
              <p:sp>
                <p:nvSpPr>
                  <p:cNvPr id="5230" name="Freeform 457"/>
                  <p:cNvSpPr>
                    <a:spLocks/>
                  </p:cNvSpPr>
                  <p:nvPr/>
                </p:nvSpPr>
                <p:spPr bwMode="hidden">
                  <a:xfrm rot="21136207" flipH="1">
                    <a:off x="819" y="1591"/>
                    <a:ext cx="1545" cy="312"/>
                  </a:xfrm>
                  <a:custGeom>
                    <a:avLst/>
                    <a:gdLst>
                      <a:gd name="T0" fmla="*/ 0 w 2736"/>
                      <a:gd name="T1" fmla="*/ 312 h 504"/>
                      <a:gd name="T2" fmla="*/ 488 w 2736"/>
                      <a:gd name="T3" fmla="*/ 104 h 504"/>
                      <a:gd name="T4" fmla="*/ 1003 w 2736"/>
                      <a:gd name="T5" fmla="*/ 15 h 504"/>
                      <a:gd name="T6" fmla="*/ 1545 w 2736"/>
                      <a:gd name="T7" fmla="*/ 15 h 504"/>
                      <a:gd name="T8" fmla="*/ 1536 w 2736"/>
                      <a:gd name="T9" fmla="*/ 64 h 504"/>
                      <a:gd name="T10" fmla="*/ 996 w 2736"/>
                      <a:gd name="T11" fmla="*/ 64 h 504"/>
                      <a:gd name="T12" fmla="*/ 369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231" name="Freeform 458"/>
                  <p:cNvSpPr>
                    <a:spLocks/>
                  </p:cNvSpPr>
                  <p:nvPr/>
                </p:nvSpPr>
                <p:spPr bwMode="hidden">
                  <a:xfrm rot="21136207" flipH="1">
                    <a:off x="22" y="1759"/>
                    <a:ext cx="830" cy="489"/>
                  </a:xfrm>
                  <a:custGeom>
                    <a:avLst/>
                    <a:gdLst>
                      <a:gd name="T0" fmla="*/ 2 w 1769"/>
                      <a:gd name="T1" fmla="*/ 5 h 791"/>
                      <a:gd name="T2" fmla="*/ 228 w 1769"/>
                      <a:gd name="T3" fmla="*/ 35 h 791"/>
                      <a:gd name="T4" fmla="*/ 543 w 1769"/>
                      <a:gd name="T5" fmla="*/ 124 h 791"/>
                      <a:gd name="T6" fmla="*/ 756 w 1769"/>
                      <a:gd name="T7" fmla="*/ 267 h 791"/>
                      <a:gd name="T8" fmla="*/ 824 w 1769"/>
                      <a:gd name="T9" fmla="*/ 376 h 791"/>
                      <a:gd name="T10" fmla="*/ 792 w 1769"/>
                      <a:gd name="T11" fmla="*/ 487 h 791"/>
                      <a:gd name="T12" fmla="*/ 746 w 1769"/>
                      <a:gd name="T13" fmla="*/ 391 h 791"/>
                      <a:gd name="T14" fmla="*/ 652 w 1769"/>
                      <a:gd name="T15" fmla="*/ 281 h 791"/>
                      <a:gd name="T16" fmla="*/ 520 w 1769"/>
                      <a:gd name="T17" fmla="*/ 183 h 791"/>
                      <a:gd name="T18" fmla="*/ 273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168" name="Group 459"/>
                <p:cNvGrpSpPr>
                  <a:grpSpLocks/>
                </p:cNvGrpSpPr>
                <p:nvPr/>
              </p:nvGrpSpPr>
              <p:grpSpPr bwMode="auto">
                <a:xfrm>
                  <a:off x="3218" y="556"/>
                  <a:ext cx="843" cy="134"/>
                  <a:chOff x="189" y="1446"/>
                  <a:chExt cx="2150" cy="343"/>
                </a:xfrm>
              </p:grpSpPr>
              <p:sp>
                <p:nvSpPr>
                  <p:cNvPr id="5228" name="Freeform 460"/>
                  <p:cNvSpPr>
                    <a:spLocks/>
                  </p:cNvSpPr>
                  <p:nvPr/>
                </p:nvSpPr>
                <p:spPr bwMode="hidden">
                  <a:xfrm rot="84182" flipH="1">
                    <a:off x="935" y="1466"/>
                    <a:ext cx="1404" cy="219"/>
                  </a:xfrm>
                  <a:custGeom>
                    <a:avLst/>
                    <a:gdLst>
                      <a:gd name="T0" fmla="*/ 0 w 2736"/>
                      <a:gd name="T1" fmla="*/ 219 h 504"/>
                      <a:gd name="T2" fmla="*/ 443 w 2736"/>
                      <a:gd name="T3" fmla="*/ 73 h 504"/>
                      <a:gd name="T4" fmla="*/ 911 w 2736"/>
                      <a:gd name="T5" fmla="*/ 10 h 504"/>
                      <a:gd name="T6" fmla="*/ 1404 w 2736"/>
                      <a:gd name="T7" fmla="*/ 10 h 504"/>
                      <a:gd name="T8" fmla="*/ 1396 w 2736"/>
                      <a:gd name="T9" fmla="*/ 45 h 504"/>
                      <a:gd name="T10" fmla="*/ 905 w 2736"/>
                      <a:gd name="T11" fmla="*/ 45 h 504"/>
                      <a:gd name="T12" fmla="*/ 336 w 2736"/>
                      <a:gd name="T13" fmla="*/ 127 h 504"/>
                      <a:gd name="T14" fmla="*/ 0 w 2736"/>
                      <a:gd name="T15" fmla="*/ 21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229" name="Freeform 461"/>
                  <p:cNvSpPr>
                    <a:spLocks/>
                  </p:cNvSpPr>
                  <p:nvPr/>
                </p:nvSpPr>
                <p:spPr bwMode="hidden">
                  <a:xfrm rot="84182" flipH="1">
                    <a:off x="189" y="1446"/>
                    <a:ext cx="754" cy="343"/>
                  </a:xfrm>
                  <a:custGeom>
                    <a:avLst/>
                    <a:gdLst>
                      <a:gd name="T0" fmla="*/ 2 w 1769"/>
                      <a:gd name="T1" fmla="*/ 3 h 791"/>
                      <a:gd name="T2" fmla="*/ 207 w 1769"/>
                      <a:gd name="T3" fmla="*/ 24 h 791"/>
                      <a:gd name="T4" fmla="*/ 493 w 1769"/>
                      <a:gd name="T5" fmla="*/ 87 h 791"/>
                      <a:gd name="T6" fmla="*/ 687 w 1769"/>
                      <a:gd name="T7" fmla="*/ 187 h 791"/>
                      <a:gd name="T8" fmla="*/ 748 w 1769"/>
                      <a:gd name="T9" fmla="*/ 264 h 791"/>
                      <a:gd name="T10" fmla="*/ 720 w 1769"/>
                      <a:gd name="T11" fmla="*/ 341 h 791"/>
                      <a:gd name="T12" fmla="*/ 677 w 1769"/>
                      <a:gd name="T13" fmla="*/ 274 h 791"/>
                      <a:gd name="T14" fmla="*/ 592 w 1769"/>
                      <a:gd name="T15" fmla="*/ 197 h 791"/>
                      <a:gd name="T16" fmla="*/ 473 w 1769"/>
                      <a:gd name="T17" fmla="*/ 128 h 791"/>
                      <a:gd name="T18" fmla="*/ 248 w 1769"/>
                      <a:gd name="T19" fmla="*/ 66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169" name="Group 462"/>
                <p:cNvGrpSpPr>
                  <a:grpSpLocks/>
                </p:cNvGrpSpPr>
                <p:nvPr/>
              </p:nvGrpSpPr>
              <p:grpSpPr bwMode="auto">
                <a:xfrm>
                  <a:off x="3342" y="418"/>
                  <a:ext cx="737" cy="167"/>
                  <a:chOff x="505" y="1094"/>
                  <a:chExt cx="1879" cy="427"/>
                </a:xfrm>
              </p:grpSpPr>
              <p:sp>
                <p:nvSpPr>
                  <p:cNvPr id="5226" name="Freeform 463"/>
                  <p:cNvSpPr>
                    <a:spLocks/>
                  </p:cNvSpPr>
                  <p:nvPr/>
                </p:nvSpPr>
                <p:spPr bwMode="hidden">
                  <a:xfrm rot="802576" flipH="1">
                    <a:off x="1151" y="1306"/>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227" name="Freeform 464"/>
                  <p:cNvSpPr>
                    <a:spLocks/>
                  </p:cNvSpPr>
                  <p:nvPr/>
                </p:nvSpPr>
                <p:spPr bwMode="hidden">
                  <a:xfrm rot="802576" flipH="1">
                    <a:off x="505" y="1094"/>
                    <a:ext cx="662" cy="338"/>
                  </a:xfrm>
                  <a:custGeom>
                    <a:avLst/>
                    <a:gdLst>
                      <a:gd name="T0" fmla="*/ 2 w 1769"/>
                      <a:gd name="T1" fmla="*/ 3 h 791"/>
                      <a:gd name="T2" fmla="*/ 181 w 1769"/>
                      <a:gd name="T3" fmla="*/ 24 h 791"/>
                      <a:gd name="T4" fmla="*/ 433 w 1769"/>
                      <a:gd name="T5" fmla="*/ 85 h 791"/>
                      <a:gd name="T6" fmla="*/ 603 w 1769"/>
                      <a:gd name="T7" fmla="*/ 185 h 791"/>
                      <a:gd name="T8" fmla="*/ 657 w 1769"/>
                      <a:gd name="T9" fmla="*/ 260 h 791"/>
                      <a:gd name="T10" fmla="*/ 632 w 1769"/>
                      <a:gd name="T11" fmla="*/ 336 h 791"/>
                      <a:gd name="T12" fmla="*/ 595 w 1769"/>
                      <a:gd name="T13" fmla="*/ 270 h 791"/>
                      <a:gd name="T14" fmla="*/ 520 w 1769"/>
                      <a:gd name="T15" fmla="*/ 194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170" name="Group 465"/>
                <p:cNvGrpSpPr>
                  <a:grpSpLocks/>
                </p:cNvGrpSpPr>
                <p:nvPr/>
              </p:nvGrpSpPr>
              <p:grpSpPr bwMode="auto">
                <a:xfrm>
                  <a:off x="3386" y="341"/>
                  <a:ext cx="725" cy="218"/>
                  <a:chOff x="616" y="899"/>
                  <a:chExt cx="1850" cy="554"/>
                </a:xfrm>
              </p:grpSpPr>
              <p:sp>
                <p:nvSpPr>
                  <p:cNvPr id="5224" name="Freeform 466"/>
                  <p:cNvSpPr>
                    <a:spLocks/>
                  </p:cNvSpPr>
                  <p:nvPr/>
                </p:nvSpPr>
                <p:spPr bwMode="hidden">
                  <a:xfrm rot="1277471" flipH="1">
                    <a:off x="1233" y="1238"/>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225" name="Freeform 467"/>
                  <p:cNvSpPr>
                    <a:spLocks/>
                  </p:cNvSpPr>
                  <p:nvPr/>
                </p:nvSpPr>
                <p:spPr bwMode="hidden">
                  <a:xfrm rot="1277471" flipH="1">
                    <a:off x="616" y="899"/>
                    <a:ext cx="662" cy="338"/>
                  </a:xfrm>
                  <a:custGeom>
                    <a:avLst/>
                    <a:gdLst>
                      <a:gd name="T0" fmla="*/ 2 w 1769"/>
                      <a:gd name="T1" fmla="*/ 3 h 791"/>
                      <a:gd name="T2" fmla="*/ 181 w 1769"/>
                      <a:gd name="T3" fmla="*/ 24 h 791"/>
                      <a:gd name="T4" fmla="*/ 433 w 1769"/>
                      <a:gd name="T5" fmla="*/ 85 h 791"/>
                      <a:gd name="T6" fmla="*/ 603 w 1769"/>
                      <a:gd name="T7" fmla="*/ 185 h 791"/>
                      <a:gd name="T8" fmla="*/ 657 w 1769"/>
                      <a:gd name="T9" fmla="*/ 260 h 791"/>
                      <a:gd name="T10" fmla="*/ 632 w 1769"/>
                      <a:gd name="T11" fmla="*/ 336 h 791"/>
                      <a:gd name="T12" fmla="*/ 595 w 1769"/>
                      <a:gd name="T13" fmla="*/ 270 h 791"/>
                      <a:gd name="T14" fmla="*/ 520 w 1769"/>
                      <a:gd name="T15" fmla="*/ 194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171" name="Group 468"/>
                <p:cNvGrpSpPr>
                  <a:grpSpLocks/>
                </p:cNvGrpSpPr>
                <p:nvPr/>
              </p:nvGrpSpPr>
              <p:grpSpPr bwMode="auto">
                <a:xfrm>
                  <a:off x="3472" y="231"/>
                  <a:ext cx="693" cy="291"/>
                  <a:chOff x="3472" y="231"/>
                  <a:chExt cx="693" cy="291"/>
                </a:xfrm>
              </p:grpSpPr>
              <p:sp>
                <p:nvSpPr>
                  <p:cNvPr id="5222" name="Freeform 469"/>
                  <p:cNvSpPr>
                    <a:spLocks/>
                  </p:cNvSpPr>
                  <p:nvPr/>
                </p:nvSpPr>
                <p:spPr bwMode="hidden">
                  <a:xfrm rot="2028410" flipH="1">
                    <a:off x="3681" y="438"/>
                    <a:ext cx="484" cy="84"/>
                  </a:xfrm>
                  <a:custGeom>
                    <a:avLst/>
                    <a:gdLst>
                      <a:gd name="T0" fmla="*/ 0 w 2736"/>
                      <a:gd name="T1" fmla="*/ 84 h 504"/>
                      <a:gd name="T2" fmla="*/ 153 w 2736"/>
                      <a:gd name="T3" fmla="*/ 28 h 504"/>
                      <a:gd name="T4" fmla="*/ 314 w 2736"/>
                      <a:gd name="T5" fmla="*/ 4 h 504"/>
                      <a:gd name="T6" fmla="*/ 484 w 2736"/>
                      <a:gd name="T7" fmla="*/ 4 h 504"/>
                      <a:gd name="T8" fmla="*/ 481 w 2736"/>
                      <a:gd name="T9" fmla="*/ 17 h 504"/>
                      <a:gd name="T10" fmla="*/ 312 w 2736"/>
                      <a:gd name="T11" fmla="*/ 17 h 504"/>
                      <a:gd name="T12" fmla="*/ 116 w 2736"/>
                      <a:gd name="T13" fmla="*/ 49 h 504"/>
                      <a:gd name="T14" fmla="*/ 0 w 2736"/>
                      <a:gd name="T15" fmla="*/ 8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223" name="Freeform 470"/>
                  <p:cNvSpPr>
                    <a:spLocks/>
                  </p:cNvSpPr>
                  <p:nvPr/>
                </p:nvSpPr>
                <p:spPr bwMode="hidden">
                  <a:xfrm rot="2028410" flipH="1">
                    <a:off x="3472" y="231"/>
                    <a:ext cx="260" cy="132"/>
                  </a:xfrm>
                  <a:custGeom>
                    <a:avLst/>
                    <a:gdLst>
                      <a:gd name="T0" fmla="*/ 1 w 1769"/>
                      <a:gd name="T1" fmla="*/ 1 h 791"/>
                      <a:gd name="T2" fmla="*/ 71 w 1769"/>
                      <a:gd name="T3" fmla="*/ 9 h 791"/>
                      <a:gd name="T4" fmla="*/ 170 w 1769"/>
                      <a:gd name="T5" fmla="*/ 33 h 791"/>
                      <a:gd name="T6" fmla="*/ 237 w 1769"/>
                      <a:gd name="T7" fmla="*/ 72 h 791"/>
                      <a:gd name="T8" fmla="*/ 258 w 1769"/>
                      <a:gd name="T9" fmla="*/ 102 h 791"/>
                      <a:gd name="T10" fmla="*/ 248 w 1769"/>
                      <a:gd name="T11" fmla="*/ 131 h 791"/>
                      <a:gd name="T12" fmla="*/ 234 w 1769"/>
                      <a:gd name="T13" fmla="*/ 105 h 791"/>
                      <a:gd name="T14" fmla="*/ 204 w 1769"/>
                      <a:gd name="T15" fmla="*/ 76 h 791"/>
                      <a:gd name="T16" fmla="*/ 163 w 1769"/>
                      <a:gd name="T17" fmla="*/ 49 h 791"/>
                      <a:gd name="T18" fmla="*/ 85 w 1769"/>
                      <a:gd name="T19" fmla="*/ 25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172" name="Group 471"/>
                <p:cNvGrpSpPr>
                  <a:grpSpLocks/>
                </p:cNvGrpSpPr>
                <p:nvPr/>
              </p:nvGrpSpPr>
              <p:grpSpPr bwMode="auto">
                <a:xfrm>
                  <a:off x="3554" y="118"/>
                  <a:ext cx="664" cy="349"/>
                  <a:chOff x="3554" y="118"/>
                  <a:chExt cx="664" cy="349"/>
                </a:xfrm>
              </p:grpSpPr>
              <p:sp>
                <p:nvSpPr>
                  <p:cNvPr id="5220" name="Freeform 472"/>
                  <p:cNvSpPr>
                    <a:spLocks/>
                  </p:cNvSpPr>
                  <p:nvPr/>
                </p:nvSpPr>
                <p:spPr bwMode="hidden">
                  <a:xfrm rot="2664424" flipH="1">
                    <a:off x="3727" y="383"/>
                    <a:ext cx="491" cy="84"/>
                  </a:xfrm>
                  <a:custGeom>
                    <a:avLst/>
                    <a:gdLst>
                      <a:gd name="T0" fmla="*/ 0 w 2736"/>
                      <a:gd name="T1" fmla="*/ 84 h 504"/>
                      <a:gd name="T2" fmla="*/ 155 w 2736"/>
                      <a:gd name="T3" fmla="*/ 28 h 504"/>
                      <a:gd name="T4" fmla="*/ 319 w 2736"/>
                      <a:gd name="T5" fmla="*/ 4 h 504"/>
                      <a:gd name="T6" fmla="*/ 491 w 2736"/>
                      <a:gd name="T7" fmla="*/ 4 h 504"/>
                      <a:gd name="T8" fmla="*/ 488 w 2736"/>
                      <a:gd name="T9" fmla="*/ 17 h 504"/>
                      <a:gd name="T10" fmla="*/ 317 w 2736"/>
                      <a:gd name="T11" fmla="*/ 17 h 504"/>
                      <a:gd name="T12" fmla="*/ 117 w 2736"/>
                      <a:gd name="T13" fmla="*/ 49 h 504"/>
                      <a:gd name="T14" fmla="*/ 0 w 2736"/>
                      <a:gd name="T15" fmla="*/ 8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221" name="Freeform 473"/>
                  <p:cNvSpPr>
                    <a:spLocks/>
                  </p:cNvSpPr>
                  <p:nvPr/>
                </p:nvSpPr>
                <p:spPr bwMode="hidden">
                  <a:xfrm rot="2664424" flipH="1">
                    <a:off x="3554" y="118"/>
                    <a:ext cx="264" cy="132"/>
                  </a:xfrm>
                  <a:custGeom>
                    <a:avLst/>
                    <a:gdLst>
                      <a:gd name="T0" fmla="*/ 1 w 1769"/>
                      <a:gd name="T1" fmla="*/ 1 h 791"/>
                      <a:gd name="T2" fmla="*/ 72 w 1769"/>
                      <a:gd name="T3" fmla="*/ 9 h 791"/>
                      <a:gd name="T4" fmla="*/ 173 w 1769"/>
                      <a:gd name="T5" fmla="*/ 33 h 791"/>
                      <a:gd name="T6" fmla="*/ 240 w 1769"/>
                      <a:gd name="T7" fmla="*/ 72 h 791"/>
                      <a:gd name="T8" fmla="*/ 262 w 1769"/>
                      <a:gd name="T9" fmla="*/ 102 h 791"/>
                      <a:gd name="T10" fmla="*/ 252 w 1769"/>
                      <a:gd name="T11" fmla="*/ 131 h 791"/>
                      <a:gd name="T12" fmla="*/ 237 w 1769"/>
                      <a:gd name="T13" fmla="*/ 105 h 791"/>
                      <a:gd name="T14" fmla="*/ 207 w 1769"/>
                      <a:gd name="T15" fmla="*/ 76 h 791"/>
                      <a:gd name="T16" fmla="*/ 166 w 1769"/>
                      <a:gd name="T17" fmla="*/ 49 h 791"/>
                      <a:gd name="T18" fmla="*/ 87 w 1769"/>
                      <a:gd name="T19" fmla="*/ 25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173" name="Group 474"/>
                <p:cNvGrpSpPr>
                  <a:grpSpLocks/>
                </p:cNvGrpSpPr>
                <p:nvPr/>
              </p:nvGrpSpPr>
              <p:grpSpPr bwMode="auto">
                <a:xfrm>
                  <a:off x="3784" y="30"/>
                  <a:ext cx="305" cy="593"/>
                  <a:chOff x="1633" y="104"/>
                  <a:chExt cx="778" cy="1512"/>
                </a:xfrm>
              </p:grpSpPr>
              <p:sp>
                <p:nvSpPr>
                  <p:cNvPr id="5218" name="Freeform 475"/>
                  <p:cNvSpPr>
                    <a:spLocks/>
                  </p:cNvSpPr>
                  <p:nvPr/>
                </p:nvSpPr>
                <p:spPr bwMode="hidden">
                  <a:xfrm rot="3473776" flipH="1">
                    <a:off x="1754" y="958"/>
                    <a:ext cx="1100" cy="215"/>
                  </a:xfrm>
                  <a:custGeom>
                    <a:avLst/>
                    <a:gdLst>
                      <a:gd name="T0" fmla="*/ 0 w 2736"/>
                      <a:gd name="T1" fmla="*/ 215 h 504"/>
                      <a:gd name="T2" fmla="*/ 347 w 2736"/>
                      <a:gd name="T3" fmla="*/ 72 h 504"/>
                      <a:gd name="T4" fmla="*/ 714 w 2736"/>
                      <a:gd name="T5" fmla="*/ 10 h 504"/>
                      <a:gd name="T6" fmla="*/ 1100 w 2736"/>
                      <a:gd name="T7" fmla="*/ 10 h 504"/>
                      <a:gd name="T8" fmla="*/ 1094 w 2736"/>
                      <a:gd name="T9" fmla="*/ 44 h 504"/>
                      <a:gd name="T10" fmla="*/ 709 w 2736"/>
                      <a:gd name="T11" fmla="*/ 44 h 504"/>
                      <a:gd name="T12" fmla="*/ 263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219" name="Freeform 476"/>
                  <p:cNvSpPr>
                    <a:spLocks/>
                  </p:cNvSpPr>
                  <p:nvPr/>
                </p:nvSpPr>
                <p:spPr bwMode="hidden">
                  <a:xfrm rot="3473776" flipH="1">
                    <a:off x="1506" y="231"/>
                    <a:ext cx="591" cy="338"/>
                  </a:xfrm>
                  <a:custGeom>
                    <a:avLst/>
                    <a:gdLst>
                      <a:gd name="T0" fmla="*/ 2 w 1769"/>
                      <a:gd name="T1" fmla="*/ 3 h 791"/>
                      <a:gd name="T2" fmla="*/ 162 w 1769"/>
                      <a:gd name="T3" fmla="*/ 24 h 791"/>
                      <a:gd name="T4" fmla="*/ 387 w 1769"/>
                      <a:gd name="T5" fmla="*/ 85 h 791"/>
                      <a:gd name="T6" fmla="*/ 538 w 1769"/>
                      <a:gd name="T7" fmla="*/ 185 h 791"/>
                      <a:gd name="T8" fmla="*/ 587 w 1769"/>
                      <a:gd name="T9" fmla="*/ 260 h 791"/>
                      <a:gd name="T10" fmla="*/ 564 w 1769"/>
                      <a:gd name="T11" fmla="*/ 336 h 791"/>
                      <a:gd name="T12" fmla="*/ 531 w 1769"/>
                      <a:gd name="T13" fmla="*/ 270 h 791"/>
                      <a:gd name="T14" fmla="*/ 464 w 1769"/>
                      <a:gd name="T15" fmla="*/ 194 h 791"/>
                      <a:gd name="T16" fmla="*/ 371 w 1769"/>
                      <a:gd name="T17" fmla="*/ 126 h 791"/>
                      <a:gd name="T18" fmla="*/ 194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174" name="Group 477"/>
                <p:cNvGrpSpPr>
                  <a:grpSpLocks/>
                </p:cNvGrpSpPr>
                <p:nvPr/>
              </p:nvGrpSpPr>
              <p:grpSpPr bwMode="auto">
                <a:xfrm>
                  <a:off x="3903" y="0"/>
                  <a:ext cx="248" cy="601"/>
                  <a:chOff x="1935" y="28"/>
                  <a:chExt cx="634" cy="1534"/>
                </a:xfrm>
              </p:grpSpPr>
              <p:sp>
                <p:nvSpPr>
                  <p:cNvPr id="5216" name="Freeform 478"/>
                  <p:cNvSpPr>
                    <a:spLocks/>
                  </p:cNvSpPr>
                  <p:nvPr/>
                </p:nvSpPr>
                <p:spPr bwMode="hidden">
                  <a:xfrm rot="4126480" flipH="1">
                    <a:off x="1931" y="924"/>
                    <a:ext cx="1061" cy="215"/>
                  </a:xfrm>
                  <a:custGeom>
                    <a:avLst/>
                    <a:gdLst>
                      <a:gd name="T0" fmla="*/ 0 w 2736"/>
                      <a:gd name="T1" fmla="*/ 215 h 504"/>
                      <a:gd name="T2" fmla="*/ 335 w 2736"/>
                      <a:gd name="T3" fmla="*/ 72 h 504"/>
                      <a:gd name="T4" fmla="*/ 689 w 2736"/>
                      <a:gd name="T5" fmla="*/ 10 h 504"/>
                      <a:gd name="T6" fmla="*/ 1061 w 2736"/>
                      <a:gd name="T7" fmla="*/ 10 h 504"/>
                      <a:gd name="T8" fmla="*/ 1055 w 2736"/>
                      <a:gd name="T9" fmla="*/ 44 h 504"/>
                      <a:gd name="T10" fmla="*/ 684 w 2736"/>
                      <a:gd name="T11" fmla="*/ 44 h 504"/>
                      <a:gd name="T12" fmla="*/ 254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217" name="Freeform 479"/>
                  <p:cNvSpPr>
                    <a:spLocks/>
                  </p:cNvSpPr>
                  <p:nvPr/>
                </p:nvSpPr>
                <p:spPr bwMode="hidden">
                  <a:xfrm rot="4126480" flipH="1">
                    <a:off x="1819" y="144"/>
                    <a:ext cx="570" cy="338"/>
                  </a:xfrm>
                  <a:custGeom>
                    <a:avLst/>
                    <a:gdLst>
                      <a:gd name="T0" fmla="*/ 2 w 1769"/>
                      <a:gd name="T1" fmla="*/ 3 h 791"/>
                      <a:gd name="T2" fmla="*/ 156 w 1769"/>
                      <a:gd name="T3" fmla="*/ 24 h 791"/>
                      <a:gd name="T4" fmla="*/ 373 w 1769"/>
                      <a:gd name="T5" fmla="*/ 85 h 791"/>
                      <a:gd name="T6" fmla="*/ 519 w 1769"/>
                      <a:gd name="T7" fmla="*/ 185 h 791"/>
                      <a:gd name="T8" fmla="*/ 566 w 1769"/>
                      <a:gd name="T9" fmla="*/ 260 h 791"/>
                      <a:gd name="T10" fmla="*/ 544 w 1769"/>
                      <a:gd name="T11" fmla="*/ 336 h 791"/>
                      <a:gd name="T12" fmla="*/ 512 w 1769"/>
                      <a:gd name="T13" fmla="*/ 270 h 791"/>
                      <a:gd name="T14" fmla="*/ 448 w 1769"/>
                      <a:gd name="T15" fmla="*/ 194 h 791"/>
                      <a:gd name="T16" fmla="*/ 357 w 1769"/>
                      <a:gd name="T17" fmla="*/ 126 h 791"/>
                      <a:gd name="T18" fmla="*/ 18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175" name="Group 480"/>
                <p:cNvGrpSpPr>
                  <a:grpSpLocks/>
                </p:cNvGrpSpPr>
                <p:nvPr/>
              </p:nvGrpSpPr>
              <p:grpSpPr bwMode="auto">
                <a:xfrm>
                  <a:off x="4251" y="252"/>
                  <a:ext cx="723" cy="222"/>
                  <a:chOff x="2822" y="672"/>
                  <a:chExt cx="1845" cy="566"/>
                </a:xfrm>
              </p:grpSpPr>
              <p:sp>
                <p:nvSpPr>
                  <p:cNvPr id="5214" name="Freeform 481"/>
                  <p:cNvSpPr>
                    <a:spLocks/>
                  </p:cNvSpPr>
                  <p:nvPr/>
                </p:nvSpPr>
                <p:spPr bwMode="hidden">
                  <a:xfrm rot="-1325434">
                    <a:off x="2822" y="1023"/>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215" name="Freeform 482"/>
                  <p:cNvSpPr>
                    <a:spLocks/>
                  </p:cNvSpPr>
                  <p:nvPr/>
                </p:nvSpPr>
                <p:spPr bwMode="hidden">
                  <a:xfrm rot="-1325434">
                    <a:off x="4005" y="672"/>
                    <a:ext cx="662" cy="338"/>
                  </a:xfrm>
                  <a:custGeom>
                    <a:avLst/>
                    <a:gdLst>
                      <a:gd name="T0" fmla="*/ 2 w 1769"/>
                      <a:gd name="T1" fmla="*/ 3 h 791"/>
                      <a:gd name="T2" fmla="*/ 181 w 1769"/>
                      <a:gd name="T3" fmla="*/ 24 h 791"/>
                      <a:gd name="T4" fmla="*/ 433 w 1769"/>
                      <a:gd name="T5" fmla="*/ 85 h 791"/>
                      <a:gd name="T6" fmla="*/ 603 w 1769"/>
                      <a:gd name="T7" fmla="*/ 185 h 791"/>
                      <a:gd name="T8" fmla="*/ 657 w 1769"/>
                      <a:gd name="T9" fmla="*/ 260 h 791"/>
                      <a:gd name="T10" fmla="*/ 632 w 1769"/>
                      <a:gd name="T11" fmla="*/ 336 h 791"/>
                      <a:gd name="T12" fmla="*/ 595 w 1769"/>
                      <a:gd name="T13" fmla="*/ 270 h 791"/>
                      <a:gd name="T14" fmla="*/ 520 w 1769"/>
                      <a:gd name="T15" fmla="*/ 194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176" name="Group 483"/>
                <p:cNvGrpSpPr>
                  <a:grpSpLocks/>
                </p:cNvGrpSpPr>
                <p:nvPr/>
              </p:nvGrpSpPr>
              <p:grpSpPr bwMode="auto">
                <a:xfrm>
                  <a:off x="4196" y="163"/>
                  <a:ext cx="699" cy="282"/>
                  <a:chOff x="2683" y="445"/>
                  <a:chExt cx="1781" cy="717"/>
                </a:xfrm>
              </p:grpSpPr>
              <p:sp>
                <p:nvSpPr>
                  <p:cNvPr id="5212" name="Freeform 484"/>
                  <p:cNvSpPr>
                    <a:spLocks/>
                  </p:cNvSpPr>
                  <p:nvPr/>
                </p:nvSpPr>
                <p:spPr bwMode="hidden">
                  <a:xfrm rot="-1921064">
                    <a:off x="2683" y="947"/>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213" name="Freeform 485"/>
                  <p:cNvSpPr>
                    <a:spLocks/>
                  </p:cNvSpPr>
                  <p:nvPr/>
                </p:nvSpPr>
                <p:spPr bwMode="hidden">
                  <a:xfrm rot="-1921064">
                    <a:off x="3802" y="445"/>
                    <a:ext cx="662" cy="338"/>
                  </a:xfrm>
                  <a:custGeom>
                    <a:avLst/>
                    <a:gdLst>
                      <a:gd name="T0" fmla="*/ 2 w 1769"/>
                      <a:gd name="T1" fmla="*/ 3 h 791"/>
                      <a:gd name="T2" fmla="*/ 181 w 1769"/>
                      <a:gd name="T3" fmla="*/ 24 h 791"/>
                      <a:gd name="T4" fmla="*/ 433 w 1769"/>
                      <a:gd name="T5" fmla="*/ 85 h 791"/>
                      <a:gd name="T6" fmla="*/ 603 w 1769"/>
                      <a:gd name="T7" fmla="*/ 185 h 791"/>
                      <a:gd name="T8" fmla="*/ 657 w 1769"/>
                      <a:gd name="T9" fmla="*/ 260 h 791"/>
                      <a:gd name="T10" fmla="*/ 632 w 1769"/>
                      <a:gd name="T11" fmla="*/ 336 h 791"/>
                      <a:gd name="T12" fmla="*/ 595 w 1769"/>
                      <a:gd name="T13" fmla="*/ 270 h 791"/>
                      <a:gd name="T14" fmla="*/ 520 w 1769"/>
                      <a:gd name="T15" fmla="*/ 194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sp>
              <p:nvSpPr>
                <p:cNvPr id="5177" name="Freeform 486"/>
                <p:cNvSpPr>
                  <a:spLocks/>
                </p:cNvSpPr>
                <p:nvPr/>
              </p:nvSpPr>
              <p:spPr bwMode="hidden">
                <a:xfrm rot="4578755" flipH="1">
                  <a:off x="3968" y="372"/>
                  <a:ext cx="403" cy="57"/>
                </a:xfrm>
                <a:custGeom>
                  <a:avLst/>
                  <a:gdLst>
                    <a:gd name="T0" fmla="*/ 0 w 2736"/>
                    <a:gd name="T1" fmla="*/ 57 h 504"/>
                    <a:gd name="T2" fmla="*/ 127 w 2736"/>
                    <a:gd name="T3" fmla="*/ 19 h 504"/>
                    <a:gd name="T4" fmla="*/ 262 w 2736"/>
                    <a:gd name="T5" fmla="*/ 3 h 504"/>
                    <a:gd name="T6" fmla="*/ 403 w 2736"/>
                    <a:gd name="T7" fmla="*/ 3 h 504"/>
                    <a:gd name="T8" fmla="*/ 401 w 2736"/>
                    <a:gd name="T9" fmla="*/ 12 h 504"/>
                    <a:gd name="T10" fmla="*/ 260 w 2736"/>
                    <a:gd name="T11" fmla="*/ 12 h 504"/>
                    <a:gd name="T12" fmla="*/ 96 w 2736"/>
                    <a:gd name="T13" fmla="*/ 33 h 504"/>
                    <a:gd name="T14" fmla="*/ 0 w 2736"/>
                    <a:gd name="T15" fmla="*/ 5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178" name="Freeform 487"/>
                <p:cNvSpPr>
                  <a:spLocks/>
                </p:cNvSpPr>
                <p:nvPr/>
              </p:nvSpPr>
              <p:spPr bwMode="hidden">
                <a:xfrm rot="4578755" flipH="1">
                  <a:off x="3977" y="77"/>
                  <a:ext cx="216" cy="90"/>
                </a:xfrm>
                <a:custGeom>
                  <a:avLst/>
                  <a:gdLst>
                    <a:gd name="T0" fmla="*/ 1 w 1769"/>
                    <a:gd name="T1" fmla="*/ 1 h 791"/>
                    <a:gd name="T2" fmla="*/ 59 w 1769"/>
                    <a:gd name="T3" fmla="*/ 6 h 791"/>
                    <a:gd name="T4" fmla="*/ 141 w 1769"/>
                    <a:gd name="T5" fmla="*/ 23 h 791"/>
                    <a:gd name="T6" fmla="*/ 197 w 1769"/>
                    <a:gd name="T7" fmla="*/ 49 h 791"/>
                    <a:gd name="T8" fmla="*/ 214 w 1769"/>
                    <a:gd name="T9" fmla="*/ 69 h 791"/>
                    <a:gd name="T10" fmla="*/ 206 w 1769"/>
                    <a:gd name="T11" fmla="*/ 90 h 791"/>
                    <a:gd name="T12" fmla="*/ 194 w 1769"/>
                    <a:gd name="T13" fmla="*/ 72 h 791"/>
                    <a:gd name="T14" fmla="*/ 170 w 1769"/>
                    <a:gd name="T15" fmla="*/ 52 h 791"/>
                    <a:gd name="T16" fmla="*/ 135 w 1769"/>
                    <a:gd name="T17" fmla="*/ 34 h 791"/>
                    <a:gd name="T18" fmla="*/ 71 w 1769"/>
                    <a:gd name="T19" fmla="*/ 17 h 791"/>
                    <a:gd name="T20" fmla="*/ 0 w 1769"/>
                    <a:gd name="T21" fmla="*/ 9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FFFFF"/>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nvGrpSpPr>
                <p:cNvPr id="5179" name="Group 488"/>
                <p:cNvGrpSpPr>
                  <a:grpSpLocks/>
                </p:cNvGrpSpPr>
                <p:nvPr/>
              </p:nvGrpSpPr>
              <p:grpSpPr bwMode="auto">
                <a:xfrm>
                  <a:off x="4242" y="5"/>
                  <a:ext cx="251" cy="596"/>
                  <a:chOff x="2800" y="41"/>
                  <a:chExt cx="640" cy="1520"/>
                </a:xfrm>
              </p:grpSpPr>
              <p:sp>
                <p:nvSpPr>
                  <p:cNvPr id="5210" name="Freeform 489"/>
                  <p:cNvSpPr>
                    <a:spLocks/>
                  </p:cNvSpPr>
                  <p:nvPr/>
                </p:nvSpPr>
                <p:spPr bwMode="hidden">
                  <a:xfrm rot="-3857755">
                    <a:off x="2361" y="938"/>
                    <a:ext cx="1062" cy="184"/>
                  </a:xfrm>
                  <a:custGeom>
                    <a:avLst/>
                    <a:gdLst>
                      <a:gd name="T0" fmla="*/ 0 w 2736"/>
                      <a:gd name="T1" fmla="*/ 184 h 504"/>
                      <a:gd name="T2" fmla="*/ 335 w 2736"/>
                      <a:gd name="T3" fmla="*/ 61 h 504"/>
                      <a:gd name="T4" fmla="*/ 689 w 2736"/>
                      <a:gd name="T5" fmla="*/ 9 h 504"/>
                      <a:gd name="T6" fmla="*/ 1062 w 2736"/>
                      <a:gd name="T7" fmla="*/ 9 h 504"/>
                      <a:gd name="T8" fmla="*/ 1056 w 2736"/>
                      <a:gd name="T9" fmla="*/ 38 h 504"/>
                      <a:gd name="T10" fmla="*/ 685 w 2736"/>
                      <a:gd name="T11" fmla="*/ 38 h 504"/>
                      <a:gd name="T12" fmla="*/ 254 w 2736"/>
                      <a:gd name="T13" fmla="*/ 107 h 504"/>
                      <a:gd name="T14" fmla="*/ 0 w 2736"/>
                      <a:gd name="T15" fmla="*/ 18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211" name="Freeform 490"/>
                  <p:cNvSpPr>
                    <a:spLocks/>
                  </p:cNvSpPr>
                  <p:nvPr/>
                </p:nvSpPr>
                <p:spPr bwMode="hidden">
                  <a:xfrm rot="-3857755">
                    <a:off x="3011" y="181"/>
                    <a:ext cx="570" cy="289"/>
                  </a:xfrm>
                  <a:custGeom>
                    <a:avLst/>
                    <a:gdLst>
                      <a:gd name="T0" fmla="*/ 2 w 1769"/>
                      <a:gd name="T1" fmla="*/ 3 h 791"/>
                      <a:gd name="T2" fmla="*/ 156 w 1769"/>
                      <a:gd name="T3" fmla="*/ 20 h 791"/>
                      <a:gd name="T4" fmla="*/ 373 w 1769"/>
                      <a:gd name="T5" fmla="*/ 73 h 791"/>
                      <a:gd name="T6" fmla="*/ 519 w 1769"/>
                      <a:gd name="T7" fmla="*/ 158 h 791"/>
                      <a:gd name="T8" fmla="*/ 566 w 1769"/>
                      <a:gd name="T9" fmla="*/ 223 h 791"/>
                      <a:gd name="T10" fmla="*/ 544 w 1769"/>
                      <a:gd name="T11" fmla="*/ 288 h 791"/>
                      <a:gd name="T12" fmla="*/ 512 w 1769"/>
                      <a:gd name="T13" fmla="*/ 231 h 791"/>
                      <a:gd name="T14" fmla="*/ 448 w 1769"/>
                      <a:gd name="T15" fmla="*/ 166 h 791"/>
                      <a:gd name="T16" fmla="*/ 357 w 1769"/>
                      <a:gd name="T17" fmla="*/ 108 h 791"/>
                      <a:gd name="T18" fmla="*/ 187 w 1769"/>
                      <a:gd name="T19" fmla="*/ 56 h 791"/>
                      <a:gd name="T20" fmla="*/ 0 w 1769"/>
                      <a:gd name="T21" fmla="*/ 28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180" name="Group 491"/>
                <p:cNvGrpSpPr>
                  <a:grpSpLocks/>
                </p:cNvGrpSpPr>
                <p:nvPr/>
              </p:nvGrpSpPr>
              <p:grpSpPr bwMode="auto">
                <a:xfrm>
                  <a:off x="4295" y="53"/>
                  <a:ext cx="398" cy="574"/>
                  <a:chOff x="2934" y="163"/>
                  <a:chExt cx="1017" cy="1464"/>
                </a:xfrm>
              </p:grpSpPr>
              <p:sp>
                <p:nvSpPr>
                  <p:cNvPr id="5208" name="Freeform 492"/>
                  <p:cNvSpPr>
                    <a:spLocks/>
                  </p:cNvSpPr>
                  <p:nvPr/>
                </p:nvSpPr>
                <p:spPr bwMode="hidden">
                  <a:xfrm rot="-2777260">
                    <a:off x="2491" y="915"/>
                    <a:ext cx="1155" cy="270"/>
                  </a:xfrm>
                  <a:custGeom>
                    <a:avLst/>
                    <a:gdLst>
                      <a:gd name="T0" fmla="*/ 0 w 2736"/>
                      <a:gd name="T1" fmla="*/ 270 h 504"/>
                      <a:gd name="T2" fmla="*/ 365 w 2736"/>
                      <a:gd name="T3" fmla="*/ 90 h 504"/>
                      <a:gd name="T4" fmla="*/ 750 w 2736"/>
                      <a:gd name="T5" fmla="*/ 13 h 504"/>
                      <a:gd name="T6" fmla="*/ 1155 w 2736"/>
                      <a:gd name="T7" fmla="*/ 13 h 504"/>
                      <a:gd name="T8" fmla="*/ 1148 w 2736"/>
                      <a:gd name="T9" fmla="*/ 55 h 504"/>
                      <a:gd name="T10" fmla="*/ 745 w 2736"/>
                      <a:gd name="T11" fmla="*/ 55 h 504"/>
                      <a:gd name="T12" fmla="*/ 276 w 2736"/>
                      <a:gd name="T13" fmla="*/ 156 h 504"/>
                      <a:gd name="T14" fmla="*/ 0 w 2736"/>
                      <a:gd name="T15" fmla="*/ 27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209" name="Freeform 493"/>
                  <p:cNvSpPr>
                    <a:spLocks/>
                  </p:cNvSpPr>
                  <p:nvPr/>
                </p:nvSpPr>
                <p:spPr bwMode="hidden">
                  <a:xfrm rot="-2777260">
                    <a:off x="3430" y="261"/>
                    <a:ext cx="620" cy="423"/>
                  </a:xfrm>
                  <a:custGeom>
                    <a:avLst/>
                    <a:gdLst>
                      <a:gd name="T0" fmla="*/ 2 w 1769"/>
                      <a:gd name="T1" fmla="*/ 4 h 791"/>
                      <a:gd name="T2" fmla="*/ 170 w 1769"/>
                      <a:gd name="T3" fmla="*/ 30 h 791"/>
                      <a:gd name="T4" fmla="*/ 406 w 1769"/>
                      <a:gd name="T5" fmla="*/ 107 h 791"/>
                      <a:gd name="T6" fmla="*/ 565 w 1769"/>
                      <a:gd name="T7" fmla="*/ 231 h 791"/>
                      <a:gd name="T8" fmla="*/ 615 w 1769"/>
                      <a:gd name="T9" fmla="*/ 326 h 791"/>
                      <a:gd name="T10" fmla="*/ 592 w 1769"/>
                      <a:gd name="T11" fmla="*/ 421 h 791"/>
                      <a:gd name="T12" fmla="*/ 557 w 1769"/>
                      <a:gd name="T13" fmla="*/ 338 h 791"/>
                      <a:gd name="T14" fmla="*/ 487 w 1769"/>
                      <a:gd name="T15" fmla="*/ 243 h 791"/>
                      <a:gd name="T16" fmla="*/ 389 w 1769"/>
                      <a:gd name="T17" fmla="*/ 158 h 791"/>
                      <a:gd name="T18" fmla="*/ 204 w 1769"/>
                      <a:gd name="T19" fmla="*/ 81 h 791"/>
                      <a:gd name="T20" fmla="*/ 0 w 1769"/>
                      <a:gd name="T21" fmla="*/ 41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181" name="Group 494"/>
                <p:cNvGrpSpPr>
                  <a:grpSpLocks/>
                </p:cNvGrpSpPr>
                <p:nvPr/>
              </p:nvGrpSpPr>
              <p:grpSpPr bwMode="auto">
                <a:xfrm>
                  <a:off x="4215" y="2"/>
                  <a:ext cx="95" cy="567"/>
                  <a:chOff x="2730" y="32"/>
                  <a:chExt cx="243" cy="1448"/>
                </a:xfrm>
              </p:grpSpPr>
              <p:sp>
                <p:nvSpPr>
                  <p:cNvPr id="5206" name="Freeform 495"/>
                  <p:cNvSpPr>
                    <a:spLocks/>
                  </p:cNvSpPr>
                  <p:nvPr/>
                </p:nvSpPr>
                <p:spPr bwMode="hidden">
                  <a:xfrm rot="-4903748">
                    <a:off x="2296" y="960"/>
                    <a:ext cx="954" cy="86"/>
                  </a:xfrm>
                  <a:custGeom>
                    <a:avLst/>
                    <a:gdLst>
                      <a:gd name="T0" fmla="*/ 0 w 2736"/>
                      <a:gd name="T1" fmla="*/ 86 h 504"/>
                      <a:gd name="T2" fmla="*/ 301 w 2736"/>
                      <a:gd name="T3" fmla="*/ 29 h 504"/>
                      <a:gd name="T4" fmla="*/ 619 w 2736"/>
                      <a:gd name="T5" fmla="*/ 4 h 504"/>
                      <a:gd name="T6" fmla="*/ 954 w 2736"/>
                      <a:gd name="T7" fmla="*/ 4 h 504"/>
                      <a:gd name="T8" fmla="*/ 948 w 2736"/>
                      <a:gd name="T9" fmla="*/ 18 h 504"/>
                      <a:gd name="T10" fmla="*/ 615 w 2736"/>
                      <a:gd name="T11" fmla="*/ 18 h 504"/>
                      <a:gd name="T12" fmla="*/ 228 w 2736"/>
                      <a:gd name="T13" fmla="*/ 50 h 504"/>
                      <a:gd name="T14" fmla="*/ 0 w 2736"/>
                      <a:gd name="T15" fmla="*/ 8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207" name="Freeform 496"/>
                  <p:cNvSpPr>
                    <a:spLocks/>
                  </p:cNvSpPr>
                  <p:nvPr/>
                </p:nvSpPr>
                <p:spPr bwMode="hidden">
                  <a:xfrm rot="-4903748">
                    <a:off x="2650" y="220"/>
                    <a:ext cx="512" cy="135"/>
                  </a:xfrm>
                  <a:custGeom>
                    <a:avLst/>
                    <a:gdLst>
                      <a:gd name="T0" fmla="*/ 1 w 1769"/>
                      <a:gd name="T1" fmla="*/ 1 h 791"/>
                      <a:gd name="T2" fmla="*/ 140 w 1769"/>
                      <a:gd name="T3" fmla="*/ 10 h 791"/>
                      <a:gd name="T4" fmla="*/ 335 w 1769"/>
                      <a:gd name="T5" fmla="*/ 34 h 791"/>
                      <a:gd name="T6" fmla="*/ 466 w 1769"/>
                      <a:gd name="T7" fmla="*/ 74 h 791"/>
                      <a:gd name="T8" fmla="*/ 508 w 1769"/>
                      <a:gd name="T9" fmla="*/ 104 h 791"/>
                      <a:gd name="T10" fmla="*/ 489 w 1769"/>
                      <a:gd name="T11" fmla="*/ 134 h 791"/>
                      <a:gd name="T12" fmla="*/ 460 w 1769"/>
                      <a:gd name="T13" fmla="*/ 108 h 791"/>
                      <a:gd name="T14" fmla="*/ 402 w 1769"/>
                      <a:gd name="T15" fmla="*/ 77 h 791"/>
                      <a:gd name="T16" fmla="*/ 321 w 1769"/>
                      <a:gd name="T17" fmla="*/ 51 h 791"/>
                      <a:gd name="T18" fmla="*/ 168 w 1769"/>
                      <a:gd name="T19" fmla="*/ 26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182" name="Group 497"/>
                <p:cNvGrpSpPr>
                  <a:grpSpLocks/>
                </p:cNvGrpSpPr>
                <p:nvPr/>
              </p:nvGrpSpPr>
              <p:grpSpPr bwMode="auto">
                <a:xfrm>
                  <a:off x="3514" y="683"/>
                  <a:ext cx="425" cy="960"/>
                  <a:chOff x="943" y="1769"/>
                  <a:chExt cx="1085" cy="2450"/>
                </a:xfrm>
              </p:grpSpPr>
              <p:sp>
                <p:nvSpPr>
                  <p:cNvPr id="5204" name="Freeform 498"/>
                  <p:cNvSpPr>
                    <a:spLocks/>
                  </p:cNvSpPr>
                  <p:nvPr/>
                </p:nvSpPr>
                <p:spPr bwMode="hidden">
                  <a:xfrm rot="18335692" flipH="1">
                    <a:off x="1010" y="2475"/>
                    <a:ext cx="1724" cy="312"/>
                  </a:xfrm>
                  <a:custGeom>
                    <a:avLst/>
                    <a:gdLst>
                      <a:gd name="T0" fmla="*/ 0 w 2736"/>
                      <a:gd name="T1" fmla="*/ 312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205" name="Freeform 499"/>
                  <p:cNvSpPr>
                    <a:spLocks/>
                  </p:cNvSpPr>
                  <p:nvPr/>
                </p:nvSpPr>
                <p:spPr bwMode="hidden">
                  <a:xfrm rot="18335692" flipH="1">
                    <a:off x="725" y="3512"/>
                    <a:ext cx="925" cy="490"/>
                  </a:xfrm>
                  <a:custGeom>
                    <a:avLst/>
                    <a:gdLst>
                      <a:gd name="T0" fmla="*/ 3 w 1769"/>
                      <a:gd name="T1" fmla="*/ 5 h 791"/>
                      <a:gd name="T2" fmla="*/ 254 w 1769"/>
                      <a:gd name="T3" fmla="*/ 35 h 791"/>
                      <a:gd name="T4" fmla="*/ 605 w 1769"/>
                      <a:gd name="T5" fmla="*/ 124 h 791"/>
                      <a:gd name="T6" fmla="*/ 842 w 1769"/>
                      <a:gd name="T7" fmla="*/ 268 h 791"/>
                      <a:gd name="T8" fmla="*/ 918 w 1769"/>
                      <a:gd name="T9" fmla="*/ 377 h 791"/>
                      <a:gd name="T10" fmla="*/ 883 w 1769"/>
                      <a:gd name="T11" fmla="*/ 488 h 791"/>
                      <a:gd name="T12" fmla="*/ 831 w 1769"/>
                      <a:gd name="T13" fmla="*/ 392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183" name="Group 500"/>
                <p:cNvGrpSpPr>
                  <a:grpSpLocks/>
                </p:cNvGrpSpPr>
                <p:nvPr/>
              </p:nvGrpSpPr>
              <p:grpSpPr bwMode="auto">
                <a:xfrm>
                  <a:off x="3715" y="748"/>
                  <a:ext cx="300" cy="930"/>
                  <a:chOff x="1455" y="1936"/>
                  <a:chExt cx="766" cy="2373"/>
                </a:xfrm>
              </p:grpSpPr>
              <p:sp>
                <p:nvSpPr>
                  <p:cNvPr id="5202" name="Freeform 501"/>
                  <p:cNvSpPr>
                    <a:spLocks/>
                  </p:cNvSpPr>
                  <p:nvPr/>
                </p:nvSpPr>
                <p:spPr bwMode="hidden">
                  <a:xfrm rot="17542885" flipH="1">
                    <a:off x="1267" y="2578"/>
                    <a:ext cx="1595" cy="312"/>
                  </a:xfrm>
                  <a:custGeom>
                    <a:avLst/>
                    <a:gdLst>
                      <a:gd name="T0" fmla="*/ 0 w 2736"/>
                      <a:gd name="T1" fmla="*/ 312 h 504"/>
                      <a:gd name="T2" fmla="*/ 504 w 2736"/>
                      <a:gd name="T3" fmla="*/ 104 h 504"/>
                      <a:gd name="T4" fmla="*/ 1035 w 2736"/>
                      <a:gd name="T5" fmla="*/ 15 h 504"/>
                      <a:gd name="T6" fmla="*/ 1595 w 2736"/>
                      <a:gd name="T7" fmla="*/ 15 h 504"/>
                      <a:gd name="T8" fmla="*/ 1586 w 2736"/>
                      <a:gd name="T9" fmla="*/ 64 h 504"/>
                      <a:gd name="T10" fmla="*/ 1028 w 2736"/>
                      <a:gd name="T11" fmla="*/ 64 h 504"/>
                      <a:gd name="T12" fmla="*/ 381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203" name="Freeform 502"/>
                  <p:cNvSpPr>
                    <a:spLocks/>
                  </p:cNvSpPr>
                  <p:nvPr/>
                </p:nvSpPr>
                <p:spPr bwMode="hidden">
                  <a:xfrm rot="17542885" flipH="1">
                    <a:off x="1272" y="3636"/>
                    <a:ext cx="856" cy="490"/>
                  </a:xfrm>
                  <a:custGeom>
                    <a:avLst/>
                    <a:gdLst>
                      <a:gd name="T0" fmla="*/ 2 w 1769"/>
                      <a:gd name="T1" fmla="*/ 5 h 791"/>
                      <a:gd name="T2" fmla="*/ 235 w 1769"/>
                      <a:gd name="T3" fmla="*/ 35 h 791"/>
                      <a:gd name="T4" fmla="*/ 560 w 1769"/>
                      <a:gd name="T5" fmla="*/ 124 h 791"/>
                      <a:gd name="T6" fmla="*/ 780 w 1769"/>
                      <a:gd name="T7" fmla="*/ 268 h 791"/>
                      <a:gd name="T8" fmla="*/ 850 w 1769"/>
                      <a:gd name="T9" fmla="*/ 377 h 791"/>
                      <a:gd name="T10" fmla="*/ 817 w 1769"/>
                      <a:gd name="T11" fmla="*/ 488 h 791"/>
                      <a:gd name="T12" fmla="*/ 769 w 1769"/>
                      <a:gd name="T13" fmla="*/ 392 h 791"/>
                      <a:gd name="T14" fmla="*/ 672 w 1769"/>
                      <a:gd name="T15" fmla="*/ 281 h 791"/>
                      <a:gd name="T16" fmla="*/ 537 w 1769"/>
                      <a:gd name="T17" fmla="*/ 183 h 791"/>
                      <a:gd name="T18" fmla="*/ 281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184" name="Group 503"/>
                <p:cNvGrpSpPr>
                  <a:grpSpLocks/>
                </p:cNvGrpSpPr>
                <p:nvPr/>
              </p:nvGrpSpPr>
              <p:grpSpPr bwMode="auto">
                <a:xfrm rot="88588">
                  <a:off x="3923" y="769"/>
                  <a:ext cx="180" cy="913"/>
                  <a:chOff x="1956" y="1990"/>
                  <a:chExt cx="492" cy="2604"/>
                </a:xfrm>
              </p:grpSpPr>
              <p:sp>
                <p:nvSpPr>
                  <p:cNvPr id="5200" name="Freeform 504"/>
                  <p:cNvSpPr>
                    <a:spLocks/>
                  </p:cNvSpPr>
                  <p:nvPr/>
                </p:nvSpPr>
                <p:spPr bwMode="hidden">
                  <a:xfrm rot="16782062" flipH="1">
                    <a:off x="1442" y="2695"/>
                    <a:ext cx="1711" cy="301"/>
                  </a:xfrm>
                  <a:custGeom>
                    <a:avLst/>
                    <a:gdLst>
                      <a:gd name="T0" fmla="*/ 0 w 2736"/>
                      <a:gd name="T1" fmla="*/ 301 h 504"/>
                      <a:gd name="T2" fmla="*/ 540 w 2736"/>
                      <a:gd name="T3" fmla="*/ 100 h 504"/>
                      <a:gd name="T4" fmla="*/ 1111 w 2736"/>
                      <a:gd name="T5" fmla="*/ 14 h 504"/>
                      <a:gd name="T6" fmla="*/ 1711 w 2736"/>
                      <a:gd name="T7" fmla="*/ 14 h 504"/>
                      <a:gd name="T8" fmla="*/ 1701 w 2736"/>
                      <a:gd name="T9" fmla="*/ 62 h 504"/>
                      <a:gd name="T10" fmla="*/ 1103 w 2736"/>
                      <a:gd name="T11" fmla="*/ 62 h 504"/>
                      <a:gd name="T12" fmla="*/ 409 w 2736"/>
                      <a:gd name="T13" fmla="*/ 174 h 504"/>
                      <a:gd name="T14" fmla="*/ 0 w 2736"/>
                      <a:gd name="T15" fmla="*/ 30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99CC00"/>
                      </a:gs>
                      <a:gs pos="100000">
                        <a:srgbClr val="333399"/>
                      </a:gs>
                    </a:gsLst>
                    <a:lin ang="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201" name="Freeform 505"/>
                  <p:cNvSpPr>
                    <a:spLocks/>
                  </p:cNvSpPr>
                  <p:nvPr/>
                </p:nvSpPr>
                <p:spPr bwMode="hidden">
                  <a:xfrm rot="16782062" flipH="1">
                    <a:off x="1734" y="3898"/>
                    <a:ext cx="918" cy="473"/>
                  </a:xfrm>
                  <a:custGeom>
                    <a:avLst/>
                    <a:gdLst>
                      <a:gd name="T0" fmla="*/ 3 w 1769"/>
                      <a:gd name="T1" fmla="*/ 5 h 791"/>
                      <a:gd name="T2" fmla="*/ 252 w 1769"/>
                      <a:gd name="T3" fmla="*/ 33 h 791"/>
                      <a:gd name="T4" fmla="*/ 600 w 1769"/>
                      <a:gd name="T5" fmla="*/ 120 h 791"/>
                      <a:gd name="T6" fmla="*/ 836 w 1769"/>
                      <a:gd name="T7" fmla="*/ 258 h 791"/>
                      <a:gd name="T8" fmla="*/ 911 w 1769"/>
                      <a:gd name="T9" fmla="*/ 364 h 791"/>
                      <a:gd name="T10" fmla="*/ 876 w 1769"/>
                      <a:gd name="T11" fmla="*/ 471 h 791"/>
                      <a:gd name="T12" fmla="*/ 825 w 1769"/>
                      <a:gd name="T13" fmla="*/ 378 h 791"/>
                      <a:gd name="T14" fmla="*/ 721 w 1769"/>
                      <a:gd name="T15" fmla="*/ 271 h 791"/>
                      <a:gd name="T16" fmla="*/ 576 w 1769"/>
                      <a:gd name="T17" fmla="*/ 177 h 791"/>
                      <a:gd name="T18" fmla="*/ 302 w 1769"/>
                      <a:gd name="T19" fmla="*/ 91 h 791"/>
                      <a:gd name="T20" fmla="*/ 0 w 1769"/>
                      <a:gd name="T21" fmla="*/ 45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185" name="Group 506"/>
                <p:cNvGrpSpPr>
                  <a:grpSpLocks/>
                </p:cNvGrpSpPr>
                <p:nvPr/>
              </p:nvGrpSpPr>
              <p:grpSpPr bwMode="auto">
                <a:xfrm>
                  <a:off x="4451" y="662"/>
                  <a:ext cx="442" cy="951"/>
                  <a:chOff x="3334" y="1717"/>
                  <a:chExt cx="1125" cy="2426"/>
                </a:xfrm>
              </p:grpSpPr>
              <p:sp>
                <p:nvSpPr>
                  <p:cNvPr id="5198" name="Freeform 507"/>
                  <p:cNvSpPr>
                    <a:spLocks/>
                  </p:cNvSpPr>
                  <p:nvPr/>
                </p:nvSpPr>
                <p:spPr bwMode="hidden">
                  <a:xfrm rot="3144576">
                    <a:off x="2628" y="2423"/>
                    <a:ext cx="1724" cy="312"/>
                  </a:xfrm>
                  <a:custGeom>
                    <a:avLst/>
                    <a:gdLst>
                      <a:gd name="T0" fmla="*/ 0 w 2736"/>
                      <a:gd name="T1" fmla="*/ 312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199" name="Freeform 508"/>
                  <p:cNvSpPr>
                    <a:spLocks/>
                  </p:cNvSpPr>
                  <p:nvPr/>
                </p:nvSpPr>
                <p:spPr bwMode="hidden">
                  <a:xfrm rot="3144576">
                    <a:off x="3751" y="3436"/>
                    <a:ext cx="925" cy="490"/>
                  </a:xfrm>
                  <a:custGeom>
                    <a:avLst/>
                    <a:gdLst>
                      <a:gd name="T0" fmla="*/ 3 w 1769"/>
                      <a:gd name="T1" fmla="*/ 5 h 791"/>
                      <a:gd name="T2" fmla="*/ 254 w 1769"/>
                      <a:gd name="T3" fmla="*/ 35 h 791"/>
                      <a:gd name="T4" fmla="*/ 605 w 1769"/>
                      <a:gd name="T5" fmla="*/ 124 h 791"/>
                      <a:gd name="T6" fmla="*/ 842 w 1769"/>
                      <a:gd name="T7" fmla="*/ 268 h 791"/>
                      <a:gd name="T8" fmla="*/ 918 w 1769"/>
                      <a:gd name="T9" fmla="*/ 377 h 791"/>
                      <a:gd name="T10" fmla="*/ 883 w 1769"/>
                      <a:gd name="T11" fmla="*/ 488 h 791"/>
                      <a:gd name="T12" fmla="*/ 831 w 1769"/>
                      <a:gd name="T13" fmla="*/ 392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186" name="Group 509"/>
                <p:cNvGrpSpPr>
                  <a:grpSpLocks/>
                </p:cNvGrpSpPr>
                <p:nvPr/>
              </p:nvGrpSpPr>
              <p:grpSpPr bwMode="auto">
                <a:xfrm>
                  <a:off x="4391" y="721"/>
                  <a:ext cx="347" cy="951"/>
                  <a:chOff x="3181" y="1866"/>
                  <a:chExt cx="883" cy="2426"/>
                </a:xfrm>
              </p:grpSpPr>
              <p:sp>
                <p:nvSpPr>
                  <p:cNvPr id="5196" name="Freeform 510"/>
                  <p:cNvSpPr>
                    <a:spLocks/>
                  </p:cNvSpPr>
                  <p:nvPr/>
                </p:nvSpPr>
                <p:spPr bwMode="hidden">
                  <a:xfrm rot="3745735">
                    <a:off x="2506" y="2541"/>
                    <a:ext cx="1650" cy="299"/>
                  </a:xfrm>
                  <a:custGeom>
                    <a:avLst/>
                    <a:gdLst>
                      <a:gd name="T0" fmla="*/ 0 w 2736"/>
                      <a:gd name="T1" fmla="*/ 299 h 504"/>
                      <a:gd name="T2" fmla="*/ 521 w 2736"/>
                      <a:gd name="T3" fmla="*/ 100 h 504"/>
                      <a:gd name="T4" fmla="*/ 1071 w 2736"/>
                      <a:gd name="T5" fmla="*/ 14 h 504"/>
                      <a:gd name="T6" fmla="*/ 1650 w 2736"/>
                      <a:gd name="T7" fmla="*/ 14 h 504"/>
                      <a:gd name="T8" fmla="*/ 1640 w 2736"/>
                      <a:gd name="T9" fmla="*/ 61 h 504"/>
                      <a:gd name="T10" fmla="*/ 1064 w 2736"/>
                      <a:gd name="T11" fmla="*/ 61 h 504"/>
                      <a:gd name="T12" fmla="*/ 394 w 2736"/>
                      <a:gd name="T13" fmla="*/ 173 h 504"/>
                      <a:gd name="T14" fmla="*/ 0 w 2736"/>
                      <a:gd name="T15" fmla="*/ 29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197" name="Freeform 511"/>
                  <p:cNvSpPr>
                    <a:spLocks/>
                  </p:cNvSpPr>
                  <p:nvPr/>
                </p:nvSpPr>
                <p:spPr bwMode="hidden">
                  <a:xfrm rot="3745735">
                    <a:off x="3387" y="3615"/>
                    <a:ext cx="885" cy="469"/>
                  </a:xfrm>
                  <a:custGeom>
                    <a:avLst/>
                    <a:gdLst>
                      <a:gd name="T0" fmla="*/ 3 w 1769"/>
                      <a:gd name="T1" fmla="*/ 5 h 791"/>
                      <a:gd name="T2" fmla="*/ 243 w 1769"/>
                      <a:gd name="T3" fmla="*/ 33 h 791"/>
                      <a:gd name="T4" fmla="*/ 579 w 1769"/>
                      <a:gd name="T5" fmla="*/ 119 h 791"/>
                      <a:gd name="T6" fmla="*/ 806 w 1769"/>
                      <a:gd name="T7" fmla="*/ 256 h 791"/>
                      <a:gd name="T8" fmla="*/ 878 w 1769"/>
                      <a:gd name="T9" fmla="*/ 361 h 791"/>
                      <a:gd name="T10" fmla="*/ 845 w 1769"/>
                      <a:gd name="T11" fmla="*/ 467 h 791"/>
                      <a:gd name="T12" fmla="*/ 795 w 1769"/>
                      <a:gd name="T13" fmla="*/ 375 h 791"/>
                      <a:gd name="T14" fmla="*/ 695 w 1769"/>
                      <a:gd name="T15" fmla="*/ 269 h 791"/>
                      <a:gd name="T16" fmla="*/ 555 w 1769"/>
                      <a:gd name="T17" fmla="*/ 176 h 791"/>
                      <a:gd name="T18" fmla="*/ 291 w 1769"/>
                      <a:gd name="T19" fmla="*/ 90 h 791"/>
                      <a:gd name="T20" fmla="*/ 0 w 1769"/>
                      <a:gd name="T21" fmla="*/ 45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cap="flat" cmpd="sng">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187" name="Group 512"/>
                <p:cNvGrpSpPr>
                  <a:grpSpLocks/>
                </p:cNvGrpSpPr>
                <p:nvPr/>
              </p:nvGrpSpPr>
              <p:grpSpPr bwMode="auto">
                <a:xfrm>
                  <a:off x="4323" y="767"/>
                  <a:ext cx="243" cy="935"/>
                  <a:chOff x="3006" y="1983"/>
                  <a:chExt cx="619" cy="2386"/>
                </a:xfrm>
              </p:grpSpPr>
              <p:sp>
                <p:nvSpPr>
                  <p:cNvPr id="5194" name="Freeform 513"/>
                  <p:cNvSpPr>
                    <a:spLocks/>
                  </p:cNvSpPr>
                  <p:nvPr/>
                </p:nvSpPr>
                <p:spPr bwMode="hidden">
                  <a:xfrm rot="4286818">
                    <a:off x="2328" y="2661"/>
                    <a:ext cx="1601" cy="246"/>
                  </a:xfrm>
                  <a:custGeom>
                    <a:avLst/>
                    <a:gdLst>
                      <a:gd name="T0" fmla="*/ 0 w 2736"/>
                      <a:gd name="T1" fmla="*/ 246 h 504"/>
                      <a:gd name="T2" fmla="*/ 506 w 2736"/>
                      <a:gd name="T3" fmla="*/ 82 h 504"/>
                      <a:gd name="T4" fmla="*/ 1039 w 2736"/>
                      <a:gd name="T5" fmla="*/ 12 h 504"/>
                      <a:gd name="T6" fmla="*/ 1601 w 2736"/>
                      <a:gd name="T7" fmla="*/ 12 h 504"/>
                      <a:gd name="T8" fmla="*/ 1592 w 2736"/>
                      <a:gd name="T9" fmla="*/ 50 h 504"/>
                      <a:gd name="T10" fmla="*/ 1032 w 2736"/>
                      <a:gd name="T11" fmla="*/ 50 h 504"/>
                      <a:gd name="T12" fmla="*/ 383 w 2736"/>
                      <a:gd name="T13" fmla="*/ 143 h 504"/>
                      <a:gd name="T14" fmla="*/ 0 w 2736"/>
                      <a:gd name="T15" fmla="*/ 24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195" name="Freeform 514"/>
                  <p:cNvSpPr>
                    <a:spLocks/>
                  </p:cNvSpPr>
                  <p:nvPr/>
                </p:nvSpPr>
                <p:spPr bwMode="hidden">
                  <a:xfrm rot="4286818">
                    <a:off x="3002" y="3747"/>
                    <a:ext cx="859" cy="386"/>
                  </a:xfrm>
                  <a:custGeom>
                    <a:avLst/>
                    <a:gdLst>
                      <a:gd name="T0" fmla="*/ 2 w 1769"/>
                      <a:gd name="T1" fmla="*/ 4 h 791"/>
                      <a:gd name="T2" fmla="*/ 236 w 1769"/>
                      <a:gd name="T3" fmla="*/ 27 h 791"/>
                      <a:gd name="T4" fmla="*/ 562 w 1769"/>
                      <a:gd name="T5" fmla="*/ 98 h 791"/>
                      <a:gd name="T6" fmla="*/ 782 w 1769"/>
                      <a:gd name="T7" fmla="*/ 211 h 791"/>
                      <a:gd name="T8" fmla="*/ 853 w 1769"/>
                      <a:gd name="T9" fmla="*/ 297 h 791"/>
                      <a:gd name="T10" fmla="*/ 820 w 1769"/>
                      <a:gd name="T11" fmla="*/ 384 h 791"/>
                      <a:gd name="T12" fmla="*/ 772 w 1769"/>
                      <a:gd name="T13" fmla="*/ 308 h 791"/>
                      <a:gd name="T14" fmla="*/ 674 w 1769"/>
                      <a:gd name="T15" fmla="*/ 222 h 791"/>
                      <a:gd name="T16" fmla="*/ 539 w 1769"/>
                      <a:gd name="T17" fmla="*/ 144 h 791"/>
                      <a:gd name="T18" fmla="*/ 282 w 1769"/>
                      <a:gd name="T19" fmla="*/ 74 h 791"/>
                      <a:gd name="T20" fmla="*/ 0 w 1769"/>
                      <a:gd name="T21" fmla="*/ 37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188" name="Group 515"/>
                <p:cNvGrpSpPr>
                  <a:grpSpLocks/>
                </p:cNvGrpSpPr>
                <p:nvPr/>
              </p:nvGrpSpPr>
              <p:grpSpPr bwMode="auto">
                <a:xfrm>
                  <a:off x="4249" y="813"/>
                  <a:ext cx="159" cy="870"/>
                  <a:chOff x="2819" y="2101"/>
                  <a:chExt cx="405" cy="2219"/>
                </a:xfrm>
              </p:grpSpPr>
              <p:sp>
                <p:nvSpPr>
                  <p:cNvPr id="5192" name="Freeform 516"/>
                  <p:cNvSpPr>
                    <a:spLocks/>
                  </p:cNvSpPr>
                  <p:nvPr/>
                </p:nvSpPr>
                <p:spPr bwMode="hidden">
                  <a:xfrm rot="4898956">
                    <a:off x="2206" y="2714"/>
                    <a:ext cx="1471" cy="246"/>
                  </a:xfrm>
                  <a:custGeom>
                    <a:avLst/>
                    <a:gdLst>
                      <a:gd name="T0" fmla="*/ 0 w 2736"/>
                      <a:gd name="T1" fmla="*/ 246 h 504"/>
                      <a:gd name="T2" fmla="*/ 465 w 2736"/>
                      <a:gd name="T3" fmla="*/ 82 h 504"/>
                      <a:gd name="T4" fmla="*/ 955 w 2736"/>
                      <a:gd name="T5" fmla="*/ 12 h 504"/>
                      <a:gd name="T6" fmla="*/ 1471 w 2736"/>
                      <a:gd name="T7" fmla="*/ 12 h 504"/>
                      <a:gd name="T8" fmla="*/ 1462 w 2736"/>
                      <a:gd name="T9" fmla="*/ 50 h 504"/>
                      <a:gd name="T10" fmla="*/ 948 w 2736"/>
                      <a:gd name="T11" fmla="*/ 50 h 504"/>
                      <a:gd name="T12" fmla="*/ 352 w 2736"/>
                      <a:gd name="T13" fmla="*/ 143 h 504"/>
                      <a:gd name="T14" fmla="*/ 0 w 2736"/>
                      <a:gd name="T15" fmla="*/ 24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193" name="Freeform 517"/>
                  <p:cNvSpPr>
                    <a:spLocks/>
                  </p:cNvSpPr>
                  <p:nvPr/>
                </p:nvSpPr>
                <p:spPr bwMode="hidden">
                  <a:xfrm rot="4898956">
                    <a:off x="2636" y="3732"/>
                    <a:ext cx="790" cy="386"/>
                  </a:xfrm>
                  <a:custGeom>
                    <a:avLst/>
                    <a:gdLst>
                      <a:gd name="T0" fmla="*/ 2 w 1769"/>
                      <a:gd name="T1" fmla="*/ 4 h 791"/>
                      <a:gd name="T2" fmla="*/ 217 w 1769"/>
                      <a:gd name="T3" fmla="*/ 27 h 791"/>
                      <a:gd name="T4" fmla="*/ 517 w 1769"/>
                      <a:gd name="T5" fmla="*/ 98 h 791"/>
                      <a:gd name="T6" fmla="*/ 719 w 1769"/>
                      <a:gd name="T7" fmla="*/ 211 h 791"/>
                      <a:gd name="T8" fmla="*/ 784 w 1769"/>
                      <a:gd name="T9" fmla="*/ 297 h 791"/>
                      <a:gd name="T10" fmla="*/ 754 w 1769"/>
                      <a:gd name="T11" fmla="*/ 384 h 791"/>
                      <a:gd name="T12" fmla="*/ 710 w 1769"/>
                      <a:gd name="T13" fmla="*/ 308 h 791"/>
                      <a:gd name="T14" fmla="*/ 620 w 1769"/>
                      <a:gd name="T15" fmla="*/ 222 h 791"/>
                      <a:gd name="T16" fmla="*/ 495 w 1769"/>
                      <a:gd name="T17" fmla="*/ 144 h 791"/>
                      <a:gd name="T18" fmla="*/ 259 w 1769"/>
                      <a:gd name="T19" fmla="*/ 74 h 791"/>
                      <a:gd name="T20" fmla="*/ 0 w 1769"/>
                      <a:gd name="T21" fmla="*/ 37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nvGrpSpPr>
                <p:cNvPr id="5189" name="Group 518"/>
                <p:cNvGrpSpPr>
                  <a:grpSpLocks/>
                </p:cNvGrpSpPr>
                <p:nvPr/>
              </p:nvGrpSpPr>
              <p:grpSpPr bwMode="auto">
                <a:xfrm>
                  <a:off x="4045" y="826"/>
                  <a:ext cx="167" cy="857"/>
                  <a:chOff x="2287" y="2135"/>
                  <a:chExt cx="426" cy="2185"/>
                </a:xfrm>
              </p:grpSpPr>
              <p:sp>
                <p:nvSpPr>
                  <p:cNvPr id="5190" name="Freeform 519"/>
                  <p:cNvSpPr>
                    <a:spLocks/>
                  </p:cNvSpPr>
                  <p:nvPr/>
                </p:nvSpPr>
                <p:spPr bwMode="hidden">
                  <a:xfrm rot="5755659">
                    <a:off x="1900" y="2760"/>
                    <a:ext cx="1437" cy="188"/>
                  </a:xfrm>
                  <a:custGeom>
                    <a:avLst/>
                    <a:gdLst>
                      <a:gd name="T0" fmla="*/ 0 w 2736"/>
                      <a:gd name="T1" fmla="*/ 188 h 504"/>
                      <a:gd name="T2" fmla="*/ 454 w 2736"/>
                      <a:gd name="T3" fmla="*/ 63 h 504"/>
                      <a:gd name="T4" fmla="*/ 933 w 2736"/>
                      <a:gd name="T5" fmla="*/ 9 h 504"/>
                      <a:gd name="T6" fmla="*/ 1437 w 2736"/>
                      <a:gd name="T7" fmla="*/ 9 h 504"/>
                      <a:gd name="T8" fmla="*/ 1429 w 2736"/>
                      <a:gd name="T9" fmla="*/ 38 h 504"/>
                      <a:gd name="T10" fmla="*/ 926 w 2736"/>
                      <a:gd name="T11" fmla="*/ 38 h 504"/>
                      <a:gd name="T12" fmla="*/ 343 w 2736"/>
                      <a:gd name="T13" fmla="*/ 109 h 504"/>
                      <a:gd name="T14" fmla="*/ 0 w 2736"/>
                      <a:gd name="T15" fmla="*/ 18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333399"/>
                      </a:gs>
                      <a:gs pos="100000">
                        <a:srgbClr val="99CC00"/>
                      </a:gs>
                    </a:gsLst>
                    <a:lin ang="540000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191" name="Freeform 520"/>
                  <p:cNvSpPr>
                    <a:spLocks/>
                  </p:cNvSpPr>
                  <p:nvPr/>
                </p:nvSpPr>
                <p:spPr bwMode="hidden">
                  <a:xfrm rot="5755659">
                    <a:off x="2049" y="3787"/>
                    <a:ext cx="771" cy="295"/>
                  </a:xfrm>
                  <a:custGeom>
                    <a:avLst/>
                    <a:gdLst>
                      <a:gd name="T0" fmla="*/ 2 w 1769"/>
                      <a:gd name="T1" fmla="*/ 3 h 791"/>
                      <a:gd name="T2" fmla="*/ 211 w 1769"/>
                      <a:gd name="T3" fmla="*/ 21 h 791"/>
                      <a:gd name="T4" fmla="*/ 504 w 1769"/>
                      <a:gd name="T5" fmla="*/ 75 h 791"/>
                      <a:gd name="T6" fmla="*/ 702 w 1769"/>
                      <a:gd name="T7" fmla="*/ 161 h 791"/>
                      <a:gd name="T8" fmla="*/ 765 w 1769"/>
                      <a:gd name="T9" fmla="*/ 227 h 791"/>
                      <a:gd name="T10" fmla="*/ 736 w 1769"/>
                      <a:gd name="T11" fmla="*/ 294 h 791"/>
                      <a:gd name="T12" fmla="*/ 693 w 1769"/>
                      <a:gd name="T13" fmla="*/ 236 h 791"/>
                      <a:gd name="T14" fmla="*/ 605 w 1769"/>
                      <a:gd name="T15" fmla="*/ 169 h 791"/>
                      <a:gd name="T16" fmla="*/ 483 w 1769"/>
                      <a:gd name="T17" fmla="*/ 110 h 791"/>
                      <a:gd name="T18" fmla="*/ 253 w 1769"/>
                      <a:gd name="T19" fmla="*/ 57 h 791"/>
                      <a:gd name="T20" fmla="*/ 0 w 1769"/>
                      <a:gd name="T21" fmla="*/ 28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99CC00"/>
                      </a:gs>
                      <a:gs pos="100000">
                        <a:srgbClr val="FFFFFF"/>
                      </a:gs>
                    </a:gsLst>
                    <a:lin ang="5400000" scaled="1"/>
                  </a:gradFill>
                  <a:ln w="9525">
                    <a:solidFill>
                      <a:srgbClr val="FF33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sp>
            <p:nvSpPr>
              <p:cNvPr id="5134" name="Freeform 521"/>
              <p:cNvSpPr>
                <a:spLocks/>
              </p:cNvSpPr>
              <p:nvPr/>
            </p:nvSpPr>
            <p:spPr bwMode="hidden">
              <a:xfrm flipH="1">
                <a:off x="3873" y="934"/>
                <a:ext cx="191" cy="580"/>
              </a:xfrm>
              <a:custGeom>
                <a:avLst/>
                <a:gdLst>
                  <a:gd name="T0" fmla="*/ 0 w 776"/>
                  <a:gd name="T1" fmla="*/ 16 h 2368"/>
                  <a:gd name="T2" fmla="*/ 59 w 776"/>
                  <a:gd name="T3" fmla="*/ 4 h 2368"/>
                  <a:gd name="T4" fmla="*/ 24 w 776"/>
                  <a:gd name="T5" fmla="*/ 39 h 2368"/>
                  <a:gd name="T6" fmla="*/ 83 w 776"/>
                  <a:gd name="T7" fmla="*/ 39 h 2368"/>
                  <a:gd name="T8" fmla="*/ 47 w 776"/>
                  <a:gd name="T9" fmla="*/ 74 h 2368"/>
                  <a:gd name="T10" fmla="*/ 95 w 776"/>
                  <a:gd name="T11" fmla="*/ 86 h 2368"/>
                  <a:gd name="T12" fmla="*/ 71 w 776"/>
                  <a:gd name="T13" fmla="*/ 110 h 2368"/>
                  <a:gd name="T14" fmla="*/ 118 w 776"/>
                  <a:gd name="T15" fmla="*/ 121 h 2368"/>
                  <a:gd name="T16" fmla="*/ 95 w 776"/>
                  <a:gd name="T17" fmla="*/ 145 h 2368"/>
                  <a:gd name="T18" fmla="*/ 130 w 776"/>
                  <a:gd name="T19" fmla="*/ 157 h 2368"/>
                  <a:gd name="T20" fmla="*/ 118 w 776"/>
                  <a:gd name="T21" fmla="*/ 180 h 2368"/>
                  <a:gd name="T22" fmla="*/ 142 w 776"/>
                  <a:gd name="T23" fmla="*/ 204 h 2368"/>
                  <a:gd name="T24" fmla="*/ 142 w 776"/>
                  <a:gd name="T25" fmla="*/ 227 h 2368"/>
                  <a:gd name="T26" fmla="*/ 165 w 776"/>
                  <a:gd name="T27" fmla="*/ 263 h 2368"/>
                  <a:gd name="T28" fmla="*/ 154 w 776"/>
                  <a:gd name="T29" fmla="*/ 298 h 2368"/>
                  <a:gd name="T30" fmla="*/ 177 w 776"/>
                  <a:gd name="T31" fmla="*/ 321 h 2368"/>
                  <a:gd name="T32" fmla="*/ 165 w 776"/>
                  <a:gd name="T33" fmla="*/ 357 h 2368"/>
                  <a:gd name="T34" fmla="*/ 177 w 776"/>
                  <a:gd name="T35" fmla="*/ 392 h 2368"/>
                  <a:gd name="T36" fmla="*/ 165 w 776"/>
                  <a:gd name="T37" fmla="*/ 415 h 2368"/>
                  <a:gd name="T38" fmla="*/ 189 w 776"/>
                  <a:gd name="T39" fmla="*/ 451 h 2368"/>
                  <a:gd name="T40" fmla="*/ 177 w 776"/>
                  <a:gd name="T41" fmla="*/ 486 h 2368"/>
                  <a:gd name="T42" fmla="*/ 189 w 776"/>
                  <a:gd name="T43" fmla="*/ 533 h 2368"/>
                  <a:gd name="T44" fmla="*/ 177 w 776"/>
                  <a:gd name="T45" fmla="*/ 545 h 2368"/>
                  <a:gd name="T46" fmla="*/ 189 w 776"/>
                  <a:gd name="T47" fmla="*/ 58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135" name="Arc 522"/>
              <p:cNvSpPr>
                <a:spLocks/>
              </p:cNvSpPr>
              <p:nvPr/>
            </p:nvSpPr>
            <p:spPr bwMode="hidden">
              <a:xfrm flipH="1">
                <a:off x="3528" y="726"/>
                <a:ext cx="833" cy="903"/>
              </a:xfrm>
              <a:custGeom>
                <a:avLst/>
                <a:gdLst>
                  <a:gd name="T0" fmla="*/ 211 w 21600"/>
                  <a:gd name="T1" fmla="*/ 0 h 21602"/>
                  <a:gd name="T2" fmla="*/ 833 w 21600"/>
                  <a:gd name="T3" fmla="*/ 903 h 21602"/>
                  <a:gd name="T4" fmla="*/ 0 w 21600"/>
                  <a:gd name="T5" fmla="*/ 874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5136" name="Arc 523"/>
              <p:cNvSpPr>
                <a:spLocks/>
              </p:cNvSpPr>
              <p:nvPr/>
            </p:nvSpPr>
            <p:spPr bwMode="hidden">
              <a:xfrm flipV="1">
                <a:off x="4278" y="179"/>
                <a:ext cx="1007" cy="802"/>
              </a:xfrm>
              <a:custGeom>
                <a:avLst/>
                <a:gdLst>
                  <a:gd name="T0" fmla="*/ 1007 w 36729"/>
                  <a:gd name="T1" fmla="*/ 388 h 21600"/>
                  <a:gd name="T2" fmla="*/ 0 w 36729"/>
                  <a:gd name="T3" fmla="*/ 453 h 21600"/>
                  <a:gd name="T4" fmla="*/ 489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5137" name="Arc 524"/>
              <p:cNvSpPr>
                <a:spLocks/>
              </p:cNvSpPr>
              <p:nvPr/>
            </p:nvSpPr>
            <p:spPr bwMode="hidden">
              <a:xfrm flipH="1">
                <a:off x="3612" y="580"/>
                <a:ext cx="487" cy="933"/>
              </a:xfrm>
              <a:custGeom>
                <a:avLst/>
                <a:gdLst>
                  <a:gd name="T0" fmla="*/ 0 w 28940"/>
                  <a:gd name="T1" fmla="*/ 54 h 22305"/>
                  <a:gd name="T2" fmla="*/ 487 w 28940"/>
                  <a:gd name="T3" fmla="*/ 933 h 22305"/>
                  <a:gd name="T4" fmla="*/ 124 w 28940"/>
                  <a:gd name="T5" fmla="*/ 904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0"/>
                      <a:pt x="7340" y="0"/>
                    </a:cubicBezTo>
                    <a:cubicBezTo>
                      <a:pt x="19269" y="0"/>
                      <a:pt x="28940" y="9670"/>
                      <a:pt x="28940" y="21600"/>
                    </a:cubicBezTo>
                    <a:cubicBezTo>
                      <a:pt x="28940" y="21835"/>
                      <a:pt x="28936" y="22070"/>
                      <a:pt x="28928" y="22304"/>
                    </a:cubicBezTo>
                  </a:path>
                  <a:path w="28940" h="22305" stroke="0" extrusionOk="0">
                    <a:moveTo>
                      <a:pt x="0" y="1285"/>
                    </a:moveTo>
                    <a:cubicBezTo>
                      <a:pt x="2353" y="434"/>
                      <a:pt x="4837" y="0"/>
                      <a:pt x="7340" y="0"/>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5138" name="Arc 525"/>
              <p:cNvSpPr>
                <a:spLocks/>
              </p:cNvSpPr>
              <p:nvPr/>
            </p:nvSpPr>
            <p:spPr bwMode="hidden">
              <a:xfrm flipH="1">
                <a:off x="3267" y="628"/>
                <a:ext cx="791" cy="932"/>
              </a:xfrm>
              <a:custGeom>
                <a:avLst/>
                <a:gdLst>
                  <a:gd name="T0" fmla="*/ 0 w 30473"/>
                  <a:gd name="T1" fmla="*/ 80 h 22305"/>
                  <a:gd name="T2" fmla="*/ 791 w 30473"/>
                  <a:gd name="T3" fmla="*/ 932 h 22305"/>
                  <a:gd name="T4" fmla="*/ 230 w 30473"/>
                  <a:gd name="T5" fmla="*/ 903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0"/>
                      <a:pt x="8873" y="0"/>
                    </a:cubicBezTo>
                    <a:cubicBezTo>
                      <a:pt x="20802" y="0"/>
                      <a:pt x="30473" y="9670"/>
                      <a:pt x="30473" y="21600"/>
                    </a:cubicBezTo>
                    <a:cubicBezTo>
                      <a:pt x="30473" y="21835"/>
                      <a:pt x="30469" y="22070"/>
                      <a:pt x="30461" y="22304"/>
                    </a:cubicBezTo>
                  </a:path>
                  <a:path w="30473" h="22305" stroke="0" extrusionOk="0">
                    <a:moveTo>
                      <a:pt x="-1" y="1906"/>
                    </a:moveTo>
                    <a:cubicBezTo>
                      <a:pt x="2789" y="649"/>
                      <a:pt x="5813" y="0"/>
                      <a:pt x="8873" y="0"/>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5139" name="Arc 526"/>
              <p:cNvSpPr>
                <a:spLocks/>
              </p:cNvSpPr>
              <p:nvPr/>
            </p:nvSpPr>
            <p:spPr bwMode="hidden">
              <a:xfrm flipH="1">
                <a:off x="3197" y="458"/>
                <a:ext cx="932" cy="933"/>
              </a:xfrm>
              <a:custGeom>
                <a:avLst/>
                <a:gdLst>
                  <a:gd name="T0" fmla="*/ 0 w 34455"/>
                  <a:gd name="T1" fmla="*/ 177 h 22305"/>
                  <a:gd name="T2" fmla="*/ 932 w 34455"/>
                  <a:gd name="T3" fmla="*/ 933 h 22305"/>
                  <a:gd name="T4" fmla="*/ 348 w 34455"/>
                  <a:gd name="T5" fmla="*/ 904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0"/>
                      <a:pt x="12855" y="0"/>
                    </a:cubicBezTo>
                    <a:cubicBezTo>
                      <a:pt x="24784" y="0"/>
                      <a:pt x="34455" y="9670"/>
                      <a:pt x="34455" y="21600"/>
                    </a:cubicBezTo>
                    <a:cubicBezTo>
                      <a:pt x="34455" y="21835"/>
                      <a:pt x="34451" y="22070"/>
                      <a:pt x="34443" y="22304"/>
                    </a:cubicBezTo>
                  </a:path>
                  <a:path w="34455" h="22305" stroke="0" extrusionOk="0">
                    <a:moveTo>
                      <a:pt x="0" y="4241"/>
                    </a:moveTo>
                    <a:cubicBezTo>
                      <a:pt x="3720" y="1486"/>
                      <a:pt x="8226" y="0"/>
                      <a:pt x="12855" y="0"/>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5140" name="Arc 527"/>
              <p:cNvSpPr>
                <a:spLocks/>
              </p:cNvSpPr>
              <p:nvPr/>
            </p:nvSpPr>
            <p:spPr bwMode="hidden">
              <a:xfrm>
                <a:off x="4229" y="589"/>
                <a:ext cx="149" cy="933"/>
              </a:xfrm>
              <a:custGeom>
                <a:avLst/>
                <a:gdLst>
                  <a:gd name="T0" fmla="*/ 0 w 34812"/>
                  <a:gd name="T1" fmla="*/ 189 h 22305"/>
                  <a:gd name="T2" fmla="*/ 149 w 34812"/>
                  <a:gd name="T3" fmla="*/ 933 h 22305"/>
                  <a:gd name="T4" fmla="*/ 57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0"/>
                      <a:pt x="13212" y="0"/>
                    </a:cubicBezTo>
                    <a:cubicBezTo>
                      <a:pt x="25141" y="0"/>
                      <a:pt x="34812" y="9670"/>
                      <a:pt x="34812" y="21600"/>
                    </a:cubicBezTo>
                    <a:cubicBezTo>
                      <a:pt x="34812" y="21835"/>
                      <a:pt x="34808" y="22070"/>
                      <a:pt x="34800" y="22304"/>
                    </a:cubicBezTo>
                  </a:path>
                  <a:path w="34812" h="22305" stroke="0" extrusionOk="0">
                    <a:moveTo>
                      <a:pt x="-1" y="4511"/>
                    </a:moveTo>
                    <a:cubicBezTo>
                      <a:pt x="3783" y="1586"/>
                      <a:pt x="8429" y="0"/>
                      <a:pt x="13212" y="0"/>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5141" name="Arc 528"/>
              <p:cNvSpPr>
                <a:spLocks/>
              </p:cNvSpPr>
              <p:nvPr/>
            </p:nvSpPr>
            <p:spPr bwMode="hidden">
              <a:xfrm>
                <a:off x="4268" y="585"/>
                <a:ext cx="394" cy="933"/>
              </a:xfrm>
              <a:custGeom>
                <a:avLst/>
                <a:gdLst>
                  <a:gd name="T0" fmla="*/ 0 w 34812"/>
                  <a:gd name="T1" fmla="*/ 189 h 22305"/>
                  <a:gd name="T2" fmla="*/ 394 w 34812"/>
                  <a:gd name="T3" fmla="*/ 933 h 22305"/>
                  <a:gd name="T4" fmla="*/ 150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0"/>
                      <a:pt x="13212" y="0"/>
                    </a:cubicBezTo>
                    <a:cubicBezTo>
                      <a:pt x="25141" y="0"/>
                      <a:pt x="34812" y="9670"/>
                      <a:pt x="34812" y="21600"/>
                    </a:cubicBezTo>
                    <a:cubicBezTo>
                      <a:pt x="34812" y="21835"/>
                      <a:pt x="34808" y="22070"/>
                      <a:pt x="34800" y="22304"/>
                    </a:cubicBezTo>
                  </a:path>
                  <a:path w="34812" h="22305" stroke="0" extrusionOk="0">
                    <a:moveTo>
                      <a:pt x="-1" y="4511"/>
                    </a:moveTo>
                    <a:cubicBezTo>
                      <a:pt x="3783" y="1586"/>
                      <a:pt x="8429" y="0"/>
                      <a:pt x="13212" y="0"/>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5142" name="Arc 529"/>
              <p:cNvSpPr>
                <a:spLocks/>
              </p:cNvSpPr>
              <p:nvPr/>
            </p:nvSpPr>
            <p:spPr bwMode="hidden">
              <a:xfrm>
                <a:off x="4303" y="463"/>
                <a:ext cx="559" cy="933"/>
              </a:xfrm>
              <a:custGeom>
                <a:avLst/>
                <a:gdLst>
                  <a:gd name="T0" fmla="*/ 0 w 34812"/>
                  <a:gd name="T1" fmla="*/ 189 h 22305"/>
                  <a:gd name="T2" fmla="*/ 559 w 34812"/>
                  <a:gd name="T3" fmla="*/ 933 h 22305"/>
                  <a:gd name="T4" fmla="*/ 212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0"/>
                      <a:pt x="13212" y="0"/>
                    </a:cubicBezTo>
                    <a:cubicBezTo>
                      <a:pt x="25141" y="0"/>
                      <a:pt x="34812" y="9670"/>
                      <a:pt x="34812" y="21600"/>
                    </a:cubicBezTo>
                    <a:cubicBezTo>
                      <a:pt x="34812" y="21835"/>
                      <a:pt x="34808" y="22070"/>
                      <a:pt x="34800" y="22304"/>
                    </a:cubicBezTo>
                  </a:path>
                  <a:path w="34812" h="22305" stroke="0" extrusionOk="0">
                    <a:moveTo>
                      <a:pt x="-1" y="4511"/>
                    </a:moveTo>
                    <a:cubicBezTo>
                      <a:pt x="3783" y="1586"/>
                      <a:pt x="8429" y="0"/>
                      <a:pt x="13212" y="0"/>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5143" name="Freeform 530"/>
              <p:cNvSpPr>
                <a:spLocks/>
              </p:cNvSpPr>
              <p:nvPr/>
            </p:nvSpPr>
            <p:spPr bwMode="hidden">
              <a:xfrm>
                <a:off x="4410" y="1033"/>
                <a:ext cx="190" cy="580"/>
              </a:xfrm>
              <a:custGeom>
                <a:avLst/>
                <a:gdLst>
                  <a:gd name="T0" fmla="*/ 0 w 776"/>
                  <a:gd name="T1" fmla="*/ 16 h 2368"/>
                  <a:gd name="T2" fmla="*/ 59 w 776"/>
                  <a:gd name="T3" fmla="*/ 4 h 2368"/>
                  <a:gd name="T4" fmla="*/ 24 w 776"/>
                  <a:gd name="T5" fmla="*/ 39 h 2368"/>
                  <a:gd name="T6" fmla="*/ 82 w 776"/>
                  <a:gd name="T7" fmla="*/ 39 h 2368"/>
                  <a:gd name="T8" fmla="*/ 47 w 776"/>
                  <a:gd name="T9" fmla="*/ 74 h 2368"/>
                  <a:gd name="T10" fmla="*/ 94 w 776"/>
                  <a:gd name="T11" fmla="*/ 86 h 2368"/>
                  <a:gd name="T12" fmla="*/ 71 w 776"/>
                  <a:gd name="T13" fmla="*/ 110 h 2368"/>
                  <a:gd name="T14" fmla="*/ 118 w 776"/>
                  <a:gd name="T15" fmla="*/ 121 h 2368"/>
                  <a:gd name="T16" fmla="*/ 94 w 776"/>
                  <a:gd name="T17" fmla="*/ 145 h 2368"/>
                  <a:gd name="T18" fmla="*/ 129 w 776"/>
                  <a:gd name="T19" fmla="*/ 157 h 2368"/>
                  <a:gd name="T20" fmla="*/ 118 w 776"/>
                  <a:gd name="T21" fmla="*/ 180 h 2368"/>
                  <a:gd name="T22" fmla="*/ 141 w 776"/>
                  <a:gd name="T23" fmla="*/ 204 h 2368"/>
                  <a:gd name="T24" fmla="*/ 141 w 776"/>
                  <a:gd name="T25" fmla="*/ 227 h 2368"/>
                  <a:gd name="T26" fmla="*/ 165 w 776"/>
                  <a:gd name="T27" fmla="*/ 263 h 2368"/>
                  <a:gd name="T28" fmla="*/ 153 w 776"/>
                  <a:gd name="T29" fmla="*/ 298 h 2368"/>
                  <a:gd name="T30" fmla="*/ 176 w 776"/>
                  <a:gd name="T31" fmla="*/ 321 h 2368"/>
                  <a:gd name="T32" fmla="*/ 165 w 776"/>
                  <a:gd name="T33" fmla="*/ 357 h 2368"/>
                  <a:gd name="T34" fmla="*/ 176 w 776"/>
                  <a:gd name="T35" fmla="*/ 392 h 2368"/>
                  <a:gd name="T36" fmla="*/ 165 w 776"/>
                  <a:gd name="T37" fmla="*/ 415 h 2368"/>
                  <a:gd name="T38" fmla="*/ 188 w 776"/>
                  <a:gd name="T39" fmla="*/ 451 h 2368"/>
                  <a:gd name="T40" fmla="*/ 176 w 776"/>
                  <a:gd name="T41" fmla="*/ 486 h 2368"/>
                  <a:gd name="T42" fmla="*/ 188 w 776"/>
                  <a:gd name="T43" fmla="*/ 533 h 2368"/>
                  <a:gd name="T44" fmla="*/ 176 w 776"/>
                  <a:gd name="T45" fmla="*/ 545 h 2368"/>
                  <a:gd name="T46" fmla="*/ 188 w 776"/>
                  <a:gd name="T47" fmla="*/ 58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144" name="Freeform 531"/>
              <p:cNvSpPr>
                <a:spLocks/>
              </p:cNvSpPr>
              <p:nvPr/>
            </p:nvSpPr>
            <p:spPr bwMode="hidden">
              <a:xfrm rot="19660755" flipV="1">
                <a:off x="4114" y="843"/>
                <a:ext cx="173" cy="328"/>
              </a:xfrm>
              <a:custGeom>
                <a:avLst/>
                <a:gdLst>
                  <a:gd name="T0" fmla="*/ 0 w 776"/>
                  <a:gd name="T1" fmla="*/ 9 h 2368"/>
                  <a:gd name="T2" fmla="*/ 54 w 776"/>
                  <a:gd name="T3" fmla="*/ 2 h 2368"/>
                  <a:gd name="T4" fmla="*/ 21 w 776"/>
                  <a:gd name="T5" fmla="*/ 22 h 2368"/>
                  <a:gd name="T6" fmla="*/ 75 w 776"/>
                  <a:gd name="T7" fmla="*/ 22 h 2368"/>
                  <a:gd name="T8" fmla="*/ 43 w 776"/>
                  <a:gd name="T9" fmla="*/ 42 h 2368"/>
                  <a:gd name="T10" fmla="*/ 86 w 776"/>
                  <a:gd name="T11" fmla="*/ 49 h 2368"/>
                  <a:gd name="T12" fmla="*/ 64 w 776"/>
                  <a:gd name="T13" fmla="*/ 62 h 2368"/>
                  <a:gd name="T14" fmla="*/ 107 w 776"/>
                  <a:gd name="T15" fmla="*/ 69 h 2368"/>
                  <a:gd name="T16" fmla="*/ 86 w 776"/>
                  <a:gd name="T17" fmla="*/ 82 h 2368"/>
                  <a:gd name="T18" fmla="*/ 118 w 776"/>
                  <a:gd name="T19" fmla="*/ 89 h 2368"/>
                  <a:gd name="T20" fmla="*/ 107 w 776"/>
                  <a:gd name="T21" fmla="*/ 102 h 2368"/>
                  <a:gd name="T22" fmla="*/ 128 w 776"/>
                  <a:gd name="T23" fmla="*/ 115 h 2368"/>
                  <a:gd name="T24" fmla="*/ 128 w 776"/>
                  <a:gd name="T25" fmla="*/ 129 h 2368"/>
                  <a:gd name="T26" fmla="*/ 150 w 776"/>
                  <a:gd name="T27" fmla="*/ 148 h 2368"/>
                  <a:gd name="T28" fmla="*/ 139 w 776"/>
                  <a:gd name="T29" fmla="*/ 168 h 2368"/>
                  <a:gd name="T30" fmla="*/ 161 w 776"/>
                  <a:gd name="T31" fmla="*/ 182 h 2368"/>
                  <a:gd name="T32" fmla="*/ 150 w 776"/>
                  <a:gd name="T33" fmla="*/ 202 h 2368"/>
                  <a:gd name="T34" fmla="*/ 161 w 776"/>
                  <a:gd name="T35" fmla="*/ 222 h 2368"/>
                  <a:gd name="T36" fmla="*/ 150 w 776"/>
                  <a:gd name="T37" fmla="*/ 235 h 2368"/>
                  <a:gd name="T38" fmla="*/ 171 w 776"/>
                  <a:gd name="T39" fmla="*/ 255 h 2368"/>
                  <a:gd name="T40" fmla="*/ 161 w 776"/>
                  <a:gd name="T41" fmla="*/ 275 h 2368"/>
                  <a:gd name="T42" fmla="*/ 171 w 776"/>
                  <a:gd name="T43" fmla="*/ 301 h 2368"/>
                  <a:gd name="T44" fmla="*/ 161 w 776"/>
                  <a:gd name="T45" fmla="*/ 308 h 2368"/>
                  <a:gd name="T46" fmla="*/ 171 w 776"/>
                  <a:gd name="T47" fmla="*/ 32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145" name="Arc 532"/>
              <p:cNvSpPr>
                <a:spLocks/>
              </p:cNvSpPr>
              <p:nvPr/>
            </p:nvSpPr>
            <p:spPr bwMode="hidden">
              <a:xfrm flipH="1">
                <a:off x="3144" y="319"/>
                <a:ext cx="996" cy="933"/>
              </a:xfrm>
              <a:custGeom>
                <a:avLst/>
                <a:gdLst>
                  <a:gd name="T0" fmla="*/ 0 w 36830"/>
                  <a:gd name="T1" fmla="*/ 263 h 22305"/>
                  <a:gd name="T2" fmla="*/ 996 w 36830"/>
                  <a:gd name="T3" fmla="*/ 933 h 22305"/>
                  <a:gd name="T4" fmla="*/ 412 w 36830"/>
                  <a:gd name="T5" fmla="*/ 904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0"/>
                      <a:pt x="15230" y="0"/>
                    </a:cubicBezTo>
                    <a:cubicBezTo>
                      <a:pt x="27159" y="0"/>
                      <a:pt x="36830" y="9670"/>
                      <a:pt x="36830" y="21600"/>
                    </a:cubicBezTo>
                    <a:cubicBezTo>
                      <a:pt x="36830" y="21835"/>
                      <a:pt x="36826" y="22070"/>
                      <a:pt x="36818" y="22304"/>
                    </a:cubicBezTo>
                  </a:path>
                  <a:path w="36830" h="22305" stroke="0" extrusionOk="0">
                    <a:moveTo>
                      <a:pt x="0" y="6283"/>
                    </a:moveTo>
                    <a:cubicBezTo>
                      <a:pt x="4047" y="2258"/>
                      <a:pt x="9522" y="0"/>
                      <a:pt x="15230" y="0"/>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5146" name="Arc 533"/>
              <p:cNvSpPr>
                <a:spLocks/>
              </p:cNvSpPr>
              <p:nvPr/>
            </p:nvSpPr>
            <p:spPr bwMode="hidden">
              <a:xfrm flipH="1">
                <a:off x="3425" y="123"/>
                <a:ext cx="725" cy="903"/>
              </a:xfrm>
              <a:custGeom>
                <a:avLst/>
                <a:gdLst>
                  <a:gd name="T0" fmla="*/ 0 w 31881"/>
                  <a:gd name="T1" fmla="*/ 419 h 21600"/>
                  <a:gd name="T2" fmla="*/ 725 w 31881"/>
                  <a:gd name="T3" fmla="*/ 203 h 21600"/>
                  <a:gd name="T4" fmla="*/ 415 w 31881"/>
                  <a:gd name="T5" fmla="*/ 903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0"/>
                      <a:pt x="18231" y="0"/>
                    </a:cubicBezTo>
                    <a:cubicBezTo>
                      <a:pt x="23204" y="0"/>
                      <a:pt x="28026" y="1716"/>
                      <a:pt x="31881" y="4859"/>
                    </a:cubicBezTo>
                  </a:path>
                  <a:path w="31881" h="21600" stroke="0" extrusionOk="0">
                    <a:moveTo>
                      <a:pt x="-1" y="10015"/>
                    </a:moveTo>
                    <a:cubicBezTo>
                      <a:pt x="3963" y="3778"/>
                      <a:pt x="10840" y="0"/>
                      <a:pt x="18231" y="0"/>
                    </a:cubicBezTo>
                    <a:cubicBezTo>
                      <a:pt x="23204" y="0"/>
                      <a:pt x="28026" y="1716"/>
                      <a:pt x="31881" y="4859"/>
                    </a:cubicBezTo>
                    <a:lnTo>
                      <a:pt x="18231" y="21600"/>
                    </a:lnTo>
                    <a:lnTo>
                      <a:pt x="-1" y="10015"/>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5147" name="Arc 534"/>
              <p:cNvSpPr>
                <a:spLocks/>
              </p:cNvSpPr>
              <p:nvPr/>
            </p:nvSpPr>
            <p:spPr bwMode="hidden">
              <a:xfrm>
                <a:off x="4199" y="502"/>
                <a:ext cx="299" cy="904"/>
              </a:xfrm>
              <a:custGeom>
                <a:avLst/>
                <a:gdLst>
                  <a:gd name="T0" fmla="*/ 0 w 31146"/>
                  <a:gd name="T1" fmla="*/ 189 h 21600"/>
                  <a:gd name="T2" fmla="*/ 299 w 31146"/>
                  <a:gd name="T3" fmla="*/ 400 h 21600"/>
                  <a:gd name="T4" fmla="*/ 127 w 31146"/>
                  <a:gd name="T5" fmla="*/ 904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0"/>
                      <a:pt x="13212" y="0"/>
                    </a:cubicBezTo>
                    <a:cubicBezTo>
                      <a:pt x="20409" y="0"/>
                      <a:pt x="27134" y="3585"/>
                      <a:pt x="31145" y="9561"/>
                    </a:cubicBezTo>
                  </a:path>
                  <a:path w="31146" h="21600" stroke="0" extrusionOk="0">
                    <a:moveTo>
                      <a:pt x="-1" y="4511"/>
                    </a:moveTo>
                    <a:cubicBezTo>
                      <a:pt x="3783" y="1586"/>
                      <a:pt x="8429" y="0"/>
                      <a:pt x="13212" y="0"/>
                    </a:cubicBezTo>
                    <a:cubicBezTo>
                      <a:pt x="20409" y="0"/>
                      <a:pt x="27134" y="3585"/>
                      <a:pt x="31145" y="9561"/>
                    </a:cubicBezTo>
                    <a:lnTo>
                      <a:pt x="13212" y="21600"/>
                    </a:lnTo>
                    <a:lnTo>
                      <a:pt x="-1" y="4511"/>
                    </a:lnTo>
                    <a:close/>
                  </a:path>
                </a:pathLst>
              </a:custGeom>
              <a:noFill/>
              <a:ln w="9525">
                <a:solidFill>
                  <a:srgbClr val="FF3300"/>
                </a:solidFill>
                <a:round/>
                <a:headEnd/>
                <a:tailEnd/>
              </a:ln>
              <a:extLst>
                <a:ext uri="{909E8E84-426E-40DD-AFC4-6F175D3DCCD1}">
                  <a14:hiddenFill xmlns:a14="http://schemas.microsoft.com/office/drawing/2010/main">
                    <a:solidFill>
                      <a:srgbClr val="BBE0E3"/>
                    </a:solidFill>
                  </a14:hiddenFill>
                </a:ext>
              </a:extLst>
            </p:spPr>
            <p:txBody>
              <a:bodyPr anchor="ctr"/>
              <a:lstStyle/>
              <a:p>
                <a:endParaRPr lang="en-US"/>
              </a:p>
            </p:txBody>
          </p:sp>
          <p:sp>
            <p:nvSpPr>
              <p:cNvPr id="5148" name="Freeform 535"/>
              <p:cNvSpPr>
                <a:spLocks/>
              </p:cNvSpPr>
              <p:nvPr/>
            </p:nvSpPr>
            <p:spPr bwMode="hidden">
              <a:xfrm flipH="1">
                <a:off x="3307" y="982"/>
                <a:ext cx="425" cy="597"/>
              </a:xfrm>
              <a:custGeom>
                <a:avLst/>
                <a:gdLst>
                  <a:gd name="T0" fmla="*/ 0 w 776"/>
                  <a:gd name="T1" fmla="*/ 16 h 2368"/>
                  <a:gd name="T2" fmla="*/ 131 w 776"/>
                  <a:gd name="T3" fmla="*/ 4 h 2368"/>
                  <a:gd name="T4" fmla="*/ 53 w 776"/>
                  <a:gd name="T5" fmla="*/ 40 h 2368"/>
                  <a:gd name="T6" fmla="*/ 184 w 776"/>
                  <a:gd name="T7" fmla="*/ 40 h 2368"/>
                  <a:gd name="T8" fmla="*/ 105 w 776"/>
                  <a:gd name="T9" fmla="*/ 77 h 2368"/>
                  <a:gd name="T10" fmla="*/ 210 w 776"/>
                  <a:gd name="T11" fmla="*/ 89 h 2368"/>
                  <a:gd name="T12" fmla="*/ 158 w 776"/>
                  <a:gd name="T13" fmla="*/ 113 h 2368"/>
                  <a:gd name="T14" fmla="*/ 263 w 776"/>
                  <a:gd name="T15" fmla="*/ 125 h 2368"/>
                  <a:gd name="T16" fmla="*/ 210 w 776"/>
                  <a:gd name="T17" fmla="*/ 149 h 2368"/>
                  <a:gd name="T18" fmla="*/ 289 w 776"/>
                  <a:gd name="T19" fmla="*/ 161 h 2368"/>
                  <a:gd name="T20" fmla="*/ 263 w 776"/>
                  <a:gd name="T21" fmla="*/ 186 h 2368"/>
                  <a:gd name="T22" fmla="*/ 315 w 776"/>
                  <a:gd name="T23" fmla="*/ 210 h 2368"/>
                  <a:gd name="T24" fmla="*/ 315 w 776"/>
                  <a:gd name="T25" fmla="*/ 234 h 2368"/>
                  <a:gd name="T26" fmla="*/ 368 w 776"/>
                  <a:gd name="T27" fmla="*/ 270 h 2368"/>
                  <a:gd name="T28" fmla="*/ 342 w 776"/>
                  <a:gd name="T29" fmla="*/ 307 h 2368"/>
                  <a:gd name="T30" fmla="*/ 394 w 776"/>
                  <a:gd name="T31" fmla="*/ 331 h 2368"/>
                  <a:gd name="T32" fmla="*/ 368 w 776"/>
                  <a:gd name="T33" fmla="*/ 367 h 2368"/>
                  <a:gd name="T34" fmla="*/ 394 w 776"/>
                  <a:gd name="T35" fmla="*/ 403 h 2368"/>
                  <a:gd name="T36" fmla="*/ 368 w 776"/>
                  <a:gd name="T37" fmla="*/ 428 h 2368"/>
                  <a:gd name="T38" fmla="*/ 421 w 776"/>
                  <a:gd name="T39" fmla="*/ 464 h 2368"/>
                  <a:gd name="T40" fmla="*/ 394 w 776"/>
                  <a:gd name="T41" fmla="*/ 500 h 2368"/>
                  <a:gd name="T42" fmla="*/ 421 w 776"/>
                  <a:gd name="T43" fmla="*/ 549 h 2368"/>
                  <a:gd name="T44" fmla="*/ 394 w 776"/>
                  <a:gd name="T45" fmla="*/ 561 h 2368"/>
                  <a:gd name="T46" fmla="*/ 421 w 776"/>
                  <a:gd name="T47" fmla="*/ 59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149" name="Freeform 536"/>
              <p:cNvSpPr>
                <a:spLocks/>
              </p:cNvSpPr>
              <p:nvPr/>
            </p:nvSpPr>
            <p:spPr bwMode="hidden">
              <a:xfrm flipH="1">
                <a:off x="3507" y="350"/>
                <a:ext cx="273" cy="598"/>
              </a:xfrm>
              <a:custGeom>
                <a:avLst/>
                <a:gdLst>
                  <a:gd name="T0" fmla="*/ 0 w 776"/>
                  <a:gd name="T1" fmla="*/ 16 h 2368"/>
                  <a:gd name="T2" fmla="*/ 84 w 776"/>
                  <a:gd name="T3" fmla="*/ 4 h 2368"/>
                  <a:gd name="T4" fmla="*/ 34 w 776"/>
                  <a:gd name="T5" fmla="*/ 40 h 2368"/>
                  <a:gd name="T6" fmla="*/ 118 w 776"/>
                  <a:gd name="T7" fmla="*/ 40 h 2368"/>
                  <a:gd name="T8" fmla="*/ 68 w 776"/>
                  <a:gd name="T9" fmla="*/ 77 h 2368"/>
                  <a:gd name="T10" fmla="*/ 135 w 776"/>
                  <a:gd name="T11" fmla="*/ 89 h 2368"/>
                  <a:gd name="T12" fmla="*/ 101 w 776"/>
                  <a:gd name="T13" fmla="*/ 113 h 2368"/>
                  <a:gd name="T14" fmla="*/ 169 w 776"/>
                  <a:gd name="T15" fmla="*/ 125 h 2368"/>
                  <a:gd name="T16" fmla="*/ 135 w 776"/>
                  <a:gd name="T17" fmla="*/ 150 h 2368"/>
                  <a:gd name="T18" fmla="*/ 186 w 776"/>
                  <a:gd name="T19" fmla="*/ 162 h 2368"/>
                  <a:gd name="T20" fmla="*/ 169 w 776"/>
                  <a:gd name="T21" fmla="*/ 186 h 2368"/>
                  <a:gd name="T22" fmla="*/ 203 w 776"/>
                  <a:gd name="T23" fmla="*/ 210 h 2368"/>
                  <a:gd name="T24" fmla="*/ 203 w 776"/>
                  <a:gd name="T25" fmla="*/ 234 h 2368"/>
                  <a:gd name="T26" fmla="*/ 236 w 776"/>
                  <a:gd name="T27" fmla="*/ 271 h 2368"/>
                  <a:gd name="T28" fmla="*/ 220 w 776"/>
                  <a:gd name="T29" fmla="*/ 307 h 2368"/>
                  <a:gd name="T30" fmla="*/ 253 w 776"/>
                  <a:gd name="T31" fmla="*/ 331 h 2368"/>
                  <a:gd name="T32" fmla="*/ 236 w 776"/>
                  <a:gd name="T33" fmla="*/ 368 h 2368"/>
                  <a:gd name="T34" fmla="*/ 253 w 776"/>
                  <a:gd name="T35" fmla="*/ 404 h 2368"/>
                  <a:gd name="T36" fmla="*/ 236 w 776"/>
                  <a:gd name="T37" fmla="*/ 428 h 2368"/>
                  <a:gd name="T38" fmla="*/ 270 w 776"/>
                  <a:gd name="T39" fmla="*/ 465 h 2368"/>
                  <a:gd name="T40" fmla="*/ 253 w 776"/>
                  <a:gd name="T41" fmla="*/ 501 h 2368"/>
                  <a:gd name="T42" fmla="*/ 270 w 776"/>
                  <a:gd name="T43" fmla="*/ 550 h 2368"/>
                  <a:gd name="T44" fmla="*/ 253 w 776"/>
                  <a:gd name="T45" fmla="*/ 562 h 2368"/>
                  <a:gd name="T46" fmla="*/ 270 w 776"/>
                  <a:gd name="T47" fmla="*/ 59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150" name="Freeform 537"/>
              <p:cNvSpPr>
                <a:spLocks/>
              </p:cNvSpPr>
              <p:nvPr/>
            </p:nvSpPr>
            <p:spPr bwMode="hidden">
              <a:xfrm flipH="1">
                <a:off x="3821" y="172"/>
                <a:ext cx="164" cy="597"/>
              </a:xfrm>
              <a:custGeom>
                <a:avLst/>
                <a:gdLst>
                  <a:gd name="T0" fmla="*/ 0 w 776"/>
                  <a:gd name="T1" fmla="*/ 16 h 2368"/>
                  <a:gd name="T2" fmla="*/ 51 w 776"/>
                  <a:gd name="T3" fmla="*/ 4 h 2368"/>
                  <a:gd name="T4" fmla="*/ 20 w 776"/>
                  <a:gd name="T5" fmla="*/ 40 h 2368"/>
                  <a:gd name="T6" fmla="*/ 71 w 776"/>
                  <a:gd name="T7" fmla="*/ 40 h 2368"/>
                  <a:gd name="T8" fmla="*/ 41 w 776"/>
                  <a:gd name="T9" fmla="*/ 77 h 2368"/>
                  <a:gd name="T10" fmla="*/ 81 w 776"/>
                  <a:gd name="T11" fmla="*/ 89 h 2368"/>
                  <a:gd name="T12" fmla="*/ 61 w 776"/>
                  <a:gd name="T13" fmla="*/ 113 h 2368"/>
                  <a:gd name="T14" fmla="*/ 101 w 776"/>
                  <a:gd name="T15" fmla="*/ 125 h 2368"/>
                  <a:gd name="T16" fmla="*/ 81 w 776"/>
                  <a:gd name="T17" fmla="*/ 149 h 2368"/>
                  <a:gd name="T18" fmla="*/ 112 w 776"/>
                  <a:gd name="T19" fmla="*/ 161 h 2368"/>
                  <a:gd name="T20" fmla="*/ 101 w 776"/>
                  <a:gd name="T21" fmla="*/ 186 h 2368"/>
                  <a:gd name="T22" fmla="*/ 122 w 776"/>
                  <a:gd name="T23" fmla="*/ 210 h 2368"/>
                  <a:gd name="T24" fmla="*/ 122 w 776"/>
                  <a:gd name="T25" fmla="*/ 234 h 2368"/>
                  <a:gd name="T26" fmla="*/ 142 w 776"/>
                  <a:gd name="T27" fmla="*/ 270 h 2368"/>
                  <a:gd name="T28" fmla="*/ 132 w 776"/>
                  <a:gd name="T29" fmla="*/ 307 h 2368"/>
                  <a:gd name="T30" fmla="*/ 152 w 776"/>
                  <a:gd name="T31" fmla="*/ 331 h 2368"/>
                  <a:gd name="T32" fmla="*/ 142 w 776"/>
                  <a:gd name="T33" fmla="*/ 367 h 2368"/>
                  <a:gd name="T34" fmla="*/ 152 w 776"/>
                  <a:gd name="T35" fmla="*/ 403 h 2368"/>
                  <a:gd name="T36" fmla="*/ 142 w 776"/>
                  <a:gd name="T37" fmla="*/ 428 h 2368"/>
                  <a:gd name="T38" fmla="*/ 162 w 776"/>
                  <a:gd name="T39" fmla="*/ 464 h 2368"/>
                  <a:gd name="T40" fmla="*/ 152 w 776"/>
                  <a:gd name="T41" fmla="*/ 500 h 2368"/>
                  <a:gd name="T42" fmla="*/ 162 w 776"/>
                  <a:gd name="T43" fmla="*/ 549 h 2368"/>
                  <a:gd name="T44" fmla="*/ 152 w 776"/>
                  <a:gd name="T45" fmla="*/ 561 h 2368"/>
                  <a:gd name="T46" fmla="*/ 162 w 776"/>
                  <a:gd name="T47" fmla="*/ 59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151" name="Freeform 538"/>
              <p:cNvSpPr>
                <a:spLocks/>
              </p:cNvSpPr>
              <p:nvPr/>
            </p:nvSpPr>
            <p:spPr bwMode="hidden">
              <a:xfrm>
                <a:off x="4841" y="894"/>
                <a:ext cx="395" cy="628"/>
              </a:xfrm>
              <a:custGeom>
                <a:avLst/>
                <a:gdLst>
                  <a:gd name="T0" fmla="*/ 0 w 776"/>
                  <a:gd name="T1" fmla="*/ 17 h 2368"/>
                  <a:gd name="T2" fmla="*/ 122 w 776"/>
                  <a:gd name="T3" fmla="*/ 4 h 2368"/>
                  <a:gd name="T4" fmla="*/ 49 w 776"/>
                  <a:gd name="T5" fmla="*/ 42 h 2368"/>
                  <a:gd name="T6" fmla="*/ 171 w 776"/>
                  <a:gd name="T7" fmla="*/ 42 h 2368"/>
                  <a:gd name="T8" fmla="*/ 98 w 776"/>
                  <a:gd name="T9" fmla="*/ 81 h 2368"/>
                  <a:gd name="T10" fmla="*/ 195 w 776"/>
                  <a:gd name="T11" fmla="*/ 93 h 2368"/>
                  <a:gd name="T12" fmla="*/ 147 w 776"/>
                  <a:gd name="T13" fmla="*/ 119 h 2368"/>
                  <a:gd name="T14" fmla="*/ 244 w 776"/>
                  <a:gd name="T15" fmla="*/ 132 h 2368"/>
                  <a:gd name="T16" fmla="*/ 195 w 776"/>
                  <a:gd name="T17" fmla="*/ 157 h 2368"/>
                  <a:gd name="T18" fmla="*/ 269 w 776"/>
                  <a:gd name="T19" fmla="*/ 170 h 2368"/>
                  <a:gd name="T20" fmla="*/ 244 w 776"/>
                  <a:gd name="T21" fmla="*/ 195 h 2368"/>
                  <a:gd name="T22" fmla="*/ 293 w 776"/>
                  <a:gd name="T23" fmla="*/ 221 h 2368"/>
                  <a:gd name="T24" fmla="*/ 293 w 776"/>
                  <a:gd name="T25" fmla="*/ 246 h 2368"/>
                  <a:gd name="T26" fmla="*/ 342 w 776"/>
                  <a:gd name="T27" fmla="*/ 284 h 2368"/>
                  <a:gd name="T28" fmla="*/ 318 w 776"/>
                  <a:gd name="T29" fmla="*/ 322 h 2368"/>
                  <a:gd name="T30" fmla="*/ 366 w 776"/>
                  <a:gd name="T31" fmla="*/ 348 h 2368"/>
                  <a:gd name="T32" fmla="*/ 342 w 776"/>
                  <a:gd name="T33" fmla="*/ 386 h 2368"/>
                  <a:gd name="T34" fmla="*/ 366 w 776"/>
                  <a:gd name="T35" fmla="*/ 424 h 2368"/>
                  <a:gd name="T36" fmla="*/ 342 w 776"/>
                  <a:gd name="T37" fmla="*/ 450 h 2368"/>
                  <a:gd name="T38" fmla="*/ 391 w 776"/>
                  <a:gd name="T39" fmla="*/ 488 h 2368"/>
                  <a:gd name="T40" fmla="*/ 366 w 776"/>
                  <a:gd name="T41" fmla="*/ 526 h 2368"/>
                  <a:gd name="T42" fmla="*/ 391 w 776"/>
                  <a:gd name="T43" fmla="*/ 577 h 2368"/>
                  <a:gd name="T44" fmla="*/ 366 w 776"/>
                  <a:gd name="T45" fmla="*/ 590 h 2368"/>
                  <a:gd name="T46" fmla="*/ 391 w 776"/>
                  <a:gd name="T47" fmla="*/ 62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152" name="Freeform 539"/>
              <p:cNvSpPr>
                <a:spLocks/>
              </p:cNvSpPr>
              <p:nvPr/>
            </p:nvSpPr>
            <p:spPr bwMode="hidden">
              <a:xfrm>
                <a:off x="4636" y="576"/>
                <a:ext cx="595" cy="419"/>
              </a:xfrm>
              <a:custGeom>
                <a:avLst/>
                <a:gdLst>
                  <a:gd name="T0" fmla="*/ 0 w 776"/>
                  <a:gd name="T1" fmla="*/ 11 h 2368"/>
                  <a:gd name="T2" fmla="*/ 184 w 776"/>
                  <a:gd name="T3" fmla="*/ 3 h 2368"/>
                  <a:gd name="T4" fmla="*/ 74 w 776"/>
                  <a:gd name="T5" fmla="*/ 28 h 2368"/>
                  <a:gd name="T6" fmla="*/ 258 w 776"/>
                  <a:gd name="T7" fmla="*/ 28 h 2368"/>
                  <a:gd name="T8" fmla="*/ 147 w 776"/>
                  <a:gd name="T9" fmla="*/ 54 h 2368"/>
                  <a:gd name="T10" fmla="*/ 294 w 776"/>
                  <a:gd name="T11" fmla="*/ 62 h 2368"/>
                  <a:gd name="T12" fmla="*/ 221 w 776"/>
                  <a:gd name="T13" fmla="*/ 79 h 2368"/>
                  <a:gd name="T14" fmla="*/ 368 w 776"/>
                  <a:gd name="T15" fmla="*/ 88 h 2368"/>
                  <a:gd name="T16" fmla="*/ 294 w 776"/>
                  <a:gd name="T17" fmla="*/ 105 h 2368"/>
                  <a:gd name="T18" fmla="*/ 405 w 776"/>
                  <a:gd name="T19" fmla="*/ 113 h 2368"/>
                  <a:gd name="T20" fmla="*/ 368 w 776"/>
                  <a:gd name="T21" fmla="*/ 130 h 2368"/>
                  <a:gd name="T22" fmla="*/ 442 w 776"/>
                  <a:gd name="T23" fmla="*/ 147 h 2368"/>
                  <a:gd name="T24" fmla="*/ 442 w 776"/>
                  <a:gd name="T25" fmla="*/ 164 h 2368"/>
                  <a:gd name="T26" fmla="*/ 515 w 776"/>
                  <a:gd name="T27" fmla="*/ 190 h 2368"/>
                  <a:gd name="T28" fmla="*/ 478 w 776"/>
                  <a:gd name="T29" fmla="*/ 215 h 2368"/>
                  <a:gd name="T30" fmla="*/ 552 w 776"/>
                  <a:gd name="T31" fmla="*/ 232 h 2368"/>
                  <a:gd name="T32" fmla="*/ 515 w 776"/>
                  <a:gd name="T33" fmla="*/ 258 h 2368"/>
                  <a:gd name="T34" fmla="*/ 552 w 776"/>
                  <a:gd name="T35" fmla="*/ 283 h 2368"/>
                  <a:gd name="T36" fmla="*/ 515 w 776"/>
                  <a:gd name="T37" fmla="*/ 300 h 2368"/>
                  <a:gd name="T38" fmla="*/ 589 w 776"/>
                  <a:gd name="T39" fmla="*/ 326 h 2368"/>
                  <a:gd name="T40" fmla="*/ 552 w 776"/>
                  <a:gd name="T41" fmla="*/ 351 h 2368"/>
                  <a:gd name="T42" fmla="*/ 589 w 776"/>
                  <a:gd name="T43" fmla="*/ 385 h 2368"/>
                  <a:gd name="T44" fmla="*/ 552 w 776"/>
                  <a:gd name="T45" fmla="*/ 394 h 2368"/>
                  <a:gd name="T46" fmla="*/ 589 w 776"/>
                  <a:gd name="T47" fmla="*/ 41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153" name="Freeform 540"/>
              <p:cNvSpPr>
                <a:spLocks/>
              </p:cNvSpPr>
              <p:nvPr/>
            </p:nvSpPr>
            <p:spPr bwMode="hidden">
              <a:xfrm>
                <a:off x="4658" y="132"/>
                <a:ext cx="260" cy="562"/>
              </a:xfrm>
              <a:custGeom>
                <a:avLst/>
                <a:gdLst>
                  <a:gd name="T0" fmla="*/ 0 w 776"/>
                  <a:gd name="T1" fmla="*/ 15 h 2368"/>
                  <a:gd name="T2" fmla="*/ 80 w 776"/>
                  <a:gd name="T3" fmla="*/ 4 h 2368"/>
                  <a:gd name="T4" fmla="*/ 32 w 776"/>
                  <a:gd name="T5" fmla="*/ 38 h 2368"/>
                  <a:gd name="T6" fmla="*/ 113 w 776"/>
                  <a:gd name="T7" fmla="*/ 38 h 2368"/>
                  <a:gd name="T8" fmla="*/ 64 w 776"/>
                  <a:gd name="T9" fmla="*/ 72 h 2368"/>
                  <a:gd name="T10" fmla="*/ 129 w 776"/>
                  <a:gd name="T11" fmla="*/ 84 h 2368"/>
                  <a:gd name="T12" fmla="*/ 96 w 776"/>
                  <a:gd name="T13" fmla="*/ 106 h 2368"/>
                  <a:gd name="T14" fmla="*/ 161 w 776"/>
                  <a:gd name="T15" fmla="*/ 118 h 2368"/>
                  <a:gd name="T16" fmla="*/ 129 w 776"/>
                  <a:gd name="T17" fmla="*/ 141 h 2368"/>
                  <a:gd name="T18" fmla="*/ 177 w 776"/>
                  <a:gd name="T19" fmla="*/ 152 h 2368"/>
                  <a:gd name="T20" fmla="*/ 161 w 776"/>
                  <a:gd name="T21" fmla="*/ 175 h 2368"/>
                  <a:gd name="T22" fmla="*/ 193 w 776"/>
                  <a:gd name="T23" fmla="*/ 197 h 2368"/>
                  <a:gd name="T24" fmla="*/ 193 w 776"/>
                  <a:gd name="T25" fmla="*/ 220 h 2368"/>
                  <a:gd name="T26" fmla="*/ 225 w 776"/>
                  <a:gd name="T27" fmla="*/ 254 h 2368"/>
                  <a:gd name="T28" fmla="*/ 209 w 776"/>
                  <a:gd name="T29" fmla="*/ 289 h 2368"/>
                  <a:gd name="T30" fmla="*/ 241 w 776"/>
                  <a:gd name="T31" fmla="*/ 311 h 2368"/>
                  <a:gd name="T32" fmla="*/ 225 w 776"/>
                  <a:gd name="T33" fmla="*/ 346 h 2368"/>
                  <a:gd name="T34" fmla="*/ 241 w 776"/>
                  <a:gd name="T35" fmla="*/ 380 h 2368"/>
                  <a:gd name="T36" fmla="*/ 225 w 776"/>
                  <a:gd name="T37" fmla="*/ 403 h 2368"/>
                  <a:gd name="T38" fmla="*/ 257 w 776"/>
                  <a:gd name="T39" fmla="*/ 437 h 2368"/>
                  <a:gd name="T40" fmla="*/ 241 w 776"/>
                  <a:gd name="T41" fmla="*/ 471 h 2368"/>
                  <a:gd name="T42" fmla="*/ 257 w 776"/>
                  <a:gd name="T43" fmla="*/ 516 h 2368"/>
                  <a:gd name="T44" fmla="*/ 241 w 776"/>
                  <a:gd name="T45" fmla="*/ 528 h 2368"/>
                  <a:gd name="T46" fmla="*/ 257 w 776"/>
                  <a:gd name="T47" fmla="*/ 562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154" name="Freeform 541"/>
              <p:cNvSpPr>
                <a:spLocks/>
              </p:cNvSpPr>
              <p:nvPr/>
            </p:nvSpPr>
            <p:spPr bwMode="hidden">
              <a:xfrm rot="-1346631">
                <a:off x="4401" y="599"/>
                <a:ext cx="174" cy="329"/>
              </a:xfrm>
              <a:custGeom>
                <a:avLst/>
                <a:gdLst>
                  <a:gd name="T0" fmla="*/ 0 w 776"/>
                  <a:gd name="T1" fmla="*/ 9 h 2368"/>
                  <a:gd name="T2" fmla="*/ 54 w 776"/>
                  <a:gd name="T3" fmla="*/ 2 h 2368"/>
                  <a:gd name="T4" fmla="*/ 22 w 776"/>
                  <a:gd name="T5" fmla="*/ 22 h 2368"/>
                  <a:gd name="T6" fmla="*/ 75 w 776"/>
                  <a:gd name="T7" fmla="*/ 22 h 2368"/>
                  <a:gd name="T8" fmla="*/ 43 w 776"/>
                  <a:gd name="T9" fmla="*/ 42 h 2368"/>
                  <a:gd name="T10" fmla="*/ 86 w 776"/>
                  <a:gd name="T11" fmla="*/ 49 h 2368"/>
                  <a:gd name="T12" fmla="*/ 65 w 776"/>
                  <a:gd name="T13" fmla="*/ 62 h 2368"/>
                  <a:gd name="T14" fmla="*/ 108 w 776"/>
                  <a:gd name="T15" fmla="*/ 69 h 2368"/>
                  <a:gd name="T16" fmla="*/ 86 w 776"/>
                  <a:gd name="T17" fmla="*/ 82 h 2368"/>
                  <a:gd name="T18" fmla="*/ 118 w 776"/>
                  <a:gd name="T19" fmla="*/ 89 h 2368"/>
                  <a:gd name="T20" fmla="*/ 108 w 776"/>
                  <a:gd name="T21" fmla="*/ 102 h 2368"/>
                  <a:gd name="T22" fmla="*/ 129 w 776"/>
                  <a:gd name="T23" fmla="*/ 116 h 2368"/>
                  <a:gd name="T24" fmla="*/ 129 w 776"/>
                  <a:gd name="T25" fmla="*/ 129 h 2368"/>
                  <a:gd name="T26" fmla="*/ 151 w 776"/>
                  <a:gd name="T27" fmla="*/ 149 h 2368"/>
                  <a:gd name="T28" fmla="*/ 140 w 776"/>
                  <a:gd name="T29" fmla="*/ 169 h 2368"/>
                  <a:gd name="T30" fmla="*/ 161 w 776"/>
                  <a:gd name="T31" fmla="*/ 182 h 2368"/>
                  <a:gd name="T32" fmla="*/ 151 w 776"/>
                  <a:gd name="T33" fmla="*/ 202 h 2368"/>
                  <a:gd name="T34" fmla="*/ 161 w 776"/>
                  <a:gd name="T35" fmla="*/ 222 h 2368"/>
                  <a:gd name="T36" fmla="*/ 151 w 776"/>
                  <a:gd name="T37" fmla="*/ 236 h 2368"/>
                  <a:gd name="T38" fmla="*/ 172 w 776"/>
                  <a:gd name="T39" fmla="*/ 256 h 2368"/>
                  <a:gd name="T40" fmla="*/ 161 w 776"/>
                  <a:gd name="T41" fmla="*/ 276 h 2368"/>
                  <a:gd name="T42" fmla="*/ 172 w 776"/>
                  <a:gd name="T43" fmla="*/ 302 h 2368"/>
                  <a:gd name="T44" fmla="*/ 161 w 776"/>
                  <a:gd name="T45" fmla="*/ 309 h 2368"/>
                  <a:gd name="T46" fmla="*/ 172 w 776"/>
                  <a:gd name="T47" fmla="*/ 32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sp>
            <p:nvSpPr>
              <p:cNvPr id="5155" name="Freeform 542"/>
              <p:cNvSpPr>
                <a:spLocks/>
              </p:cNvSpPr>
              <p:nvPr/>
            </p:nvSpPr>
            <p:spPr bwMode="hidden">
              <a:xfrm rot="1346631" flipH="1">
                <a:off x="3783" y="590"/>
                <a:ext cx="173" cy="329"/>
              </a:xfrm>
              <a:custGeom>
                <a:avLst/>
                <a:gdLst>
                  <a:gd name="T0" fmla="*/ 0 w 776"/>
                  <a:gd name="T1" fmla="*/ 9 h 2368"/>
                  <a:gd name="T2" fmla="*/ 54 w 776"/>
                  <a:gd name="T3" fmla="*/ 2 h 2368"/>
                  <a:gd name="T4" fmla="*/ 21 w 776"/>
                  <a:gd name="T5" fmla="*/ 22 h 2368"/>
                  <a:gd name="T6" fmla="*/ 75 w 776"/>
                  <a:gd name="T7" fmla="*/ 22 h 2368"/>
                  <a:gd name="T8" fmla="*/ 43 w 776"/>
                  <a:gd name="T9" fmla="*/ 42 h 2368"/>
                  <a:gd name="T10" fmla="*/ 86 w 776"/>
                  <a:gd name="T11" fmla="*/ 49 h 2368"/>
                  <a:gd name="T12" fmla="*/ 64 w 776"/>
                  <a:gd name="T13" fmla="*/ 62 h 2368"/>
                  <a:gd name="T14" fmla="*/ 107 w 776"/>
                  <a:gd name="T15" fmla="*/ 69 h 2368"/>
                  <a:gd name="T16" fmla="*/ 86 w 776"/>
                  <a:gd name="T17" fmla="*/ 82 h 2368"/>
                  <a:gd name="T18" fmla="*/ 118 w 776"/>
                  <a:gd name="T19" fmla="*/ 89 h 2368"/>
                  <a:gd name="T20" fmla="*/ 107 w 776"/>
                  <a:gd name="T21" fmla="*/ 102 h 2368"/>
                  <a:gd name="T22" fmla="*/ 128 w 776"/>
                  <a:gd name="T23" fmla="*/ 116 h 2368"/>
                  <a:gd name="T24" fmla="*/ 128 w 776"/>
                  <a:gd name="T25" fmla="*/ 129 h 2368"/>
                  <a:gd name="T26" fmla="*/ 150 w 776"/>
                  <a:gd name="T27" fmla="*/ 149 h 2368"/>
                  <a:gd name="T28" fmla="*/ 139 w 776"/>
                  <a:gd name="T29" fmla="*/ 169 h 2368"/>
                  <a:gd name="T30" fmla="*/ 161 w 776"/>
                  <a:gd name="T31" fmla="*/ 182 h 2368"/>
                  <a:gd name="T32" fmla="*/ 150 w 776"/>
                  <a:gd name="T33" fmla="*/ 202 h 2368"/>
                  <a:gd name="T34" fmla="*/ 161 w 776"/>
                  <a:gd name="T35" fmla="*/ 222 h 2368"/>
                  <a:gd name="T36" fmla="*/ 150 w 776"/>
                  <a:gd name="T37" fmla="*/ 236 h 2368"/>
                  <a:gd name="T38" fmla="*/ 171 w 776"/>
                  <a:gd name="T39" fmla="*/ 256 h 2368"/>
                  <a:gd name="T40" fmla="*/ 161 w 776"/>
                  <a:gd name="T41" fmla="*/ 276 h 2368"/>
                  <a:gd name="T42" fmla="*/ 171 w 776"/>
                  <a:gd name="T43" fmla="*/ 302 h 2368"/>
                  <a:gd name="T44" fmla="*/ 161 w 776"/>
                  <a:gd name="T45" fmla="*/ 309 h 2368"/>
                  <a:gd name="T46" fmla="*/ 171 w 776"/>
                  <a:gd name="T47" fmla="*/ 32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rgbClr val="FF3300"/>
                </a:solidFill>
                <a:round/>
                <a:headEnd/>
                <a:tailEnd/>
              </a:ln>
              <a:effectLst/>
              <a:extLst>
                <a:ext uri="{909E8E84-426E-40DD-AFC4-6F175D3DCCD1}">
                  <a14:hiddenFill xmlns:a14="http://schemas.microsoft.com/office/drawing/2010/main">
                    <a:solidFill>
                      <a:srgbClr val="BBE0E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p>
                <a:endParaRPr lang="en-US"/>
              </a:p>
            </p:txBody>
          </p:sp>
        </p:grpSp>
      </p:grpSp>
      <p:sp>
        <p:nvSpPr>
          <p:cNvPr id="5127" name="WordArt 543"/>
          <p:cNvSpPr>
            <a:spLocks noChangeArrowheads="1" noChangeShapeType="1" noTextEdit="1"/>
          </p:cNvSpPr>
          <p:nvPr/>
        </p:nvSpPr>
        <p:spPr bwMode="auto">
          <a:xfrm>
            <a:off x="2676526" y="4038601"/>
            <a:ext cx="6924675" cy="1520825"/>
          </a:xfrm>
          <a:prstGeom prst="rect">
            <a:avLst/>
          </a:prstGeom>
        </p:spPr>
        <p:txBody>
          <a:bodyPr wrap="none" fromWordArt="1">
            <a:prstTxWarp prst="textCanDown">
              <a:avLst>
                <a:gd name="adj" fmla="val 33333"/>
              </a:avLst>
            </a:prstTxWarp>
          </a:bodyPr>
          <a:lstStyle/>
          <a:p>
            <a:pPr algn="ctr"/>
            <a:r>
              <a:rPr lang="vi-VN" sz="3600" b="1" kern="10">
                <a:ln w="9525">
                  <a:solidFill>
                    <a:srgbClr val="000000"/>
                  </a:solidFill>
                  <a:round/>
                  <a:headEnd/>
                  <a:tailEnd/>
                </a:ln>
                <a:solidFill>
                  <a:srgbClr val="CC0000"/>
                </a:solidFill>
                <a:latin typeface="Times New Roman" panose="02020603050405020304" pitchFamily="18" charset="0"/>
                <a:cs typeface="Times New Roman" panose="02020603050405020304" pitchFamily="18" charset="0"/>
              </a:rPr>
              <a:t>Tham quan vườn hoa</a:t>
            </a:r>
            <a:endParaRPr lang="en-US" sz="3600" b="1" kern="10">
              <a:ln w="9525">
                <a:solidFill>
                  <a:srgbClr val="000000"/>
                </a:solidFill>
                <a:round/>
                <a:headEnd/>
                <a:tailEnd/>
              </a:ln>
              <a:solidFill>
                <a:srgbClr val="CC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2039993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0" fill="hold" nodeType="withEffect">
                                  <p:stCondLst>
                                    <p:cond delay="0"/>
                                  </p:stCondLst>
                                  <p:childTnLst>
                                    <p:set>
                                      <p:cBhvr>
                                        <p:cTn id="6" dur="1" fill="hold">
                                          <p:stCondLst>
                                            <p:cond delay="0"/>
                                          </p:stCondLst>
                                        </p:cTn>
                                        <p:tgtEl>
                                          <p:spTgt spid="54274"/>
                                        </p:tgtEl>
                                        <p:attrNameLst>
                                          <p:attrName>style.visibility</p:attrName>
                                        </p:attrNameLst>
                                      </p:cBhvr>
                                      <p:to>
                                        <p:strVal val="visible"/>
                                      </p:to>
                                    </p:set>
                                    <p:anim calcmode="lin" valueType="num">
                                      <p:cBhvr>
                                        <p:cTn id="7" dur="3000" fill="hold"/>
                                        <p:tgtEl>
                                          <p:spTgt spid="54274"/>
                                        </p:tgtEl>
                                        <p:attrNameLst>
                                          <p:attrName>ppt_w</p:attrName>
                                        </p:attrNameLst>
                                      </p:cBhvr>
                                      <p:tavLst>
                                        <p:tav tm="0">
                                          <p:val>
                                            <p:fltVal val="0"/>
                                          </p:val>
                                        </p:tav>
                                        <p:tav tm="100000">
                                          <p:val>
                                            <p:strVal val="#ppt_w"/>
                                          </p:val>
                                        </p:tav>
                                      </p:tavLst>
                                    </p:anim>
                                    <p:anim calcmode="lin" valueType="num">
                                      <p:cBhvr>
                                        <p:cTn id="8" dur="3000" fill="hold"/>
                                        <p:tgtEl>
                                          <p:spTgt spid="54274"/>
                                        </p:tgtEl>
                                        <p:attrNameLst>
                                          <p:attrName>ppt_h</p:attrName>
                                        </p:attrNameLst>
                                      </p:cBhvr>
                                      <p:tavLst>
                                        <p:tav tm="0">
                                          <p:val>
                                            <p:fltVal val="0"/>
                                          </p:val>
                                        </p:tav>
                                        <p:tav tm="100000">
                                          <p:val>
                                            <p:strVal val="#ppt_h"/>
                                          </p:val>
                                        </p:tav>
                                      </p:tavLst>
                                    </p:anim>
                                    <p:animEffect transition="in" filter="fade">
                                      <p:cBhvr>
                                        <p:cTn id="9" dur="3000"/>
                                        <p:tgtEl>
                                          <p:spTgt spid="54274"/>
                                        </p:tgtEl>
                                      </p:cBhvr>
                                    </p:animEffect>
                                  </p:childTnLst>
                                </p:cTn>
                              </p:par>
                              <p:par>
                                <p:cTn id="10" presetID="53" presetClass="entr" presetSubtype="0" repeatCount="indefinite" fill="hold" nodeType="withEffect">
                                  <p:stCondLst>
                                    <p:cond delay="0"/>
                                  </p:stCondLst>
                                  <p:childTnLst>
                                    <p:set>
                                      <p:cBhvr>
                                        <p:cTn id="11" dur="1" fill="hold">
                                          <p:stCondLst>
                                            <p:cond delay="0"/>
                                          </p:stCondLst>
                                        </p:cTn>
                                        <p:tgtEl>
                                          <p:spTgt spid="54275"/>
                                        </p:tgtEl>
                                        <p:attrNameLst>
                                          <p:attrName>style.visibility</p:attrName>
                                        </p:attrNameLst>
                                      </p:cBhvr>
                                      <p:to>
                                        <p:strVal val="visible"/>
                                      </p:to>
                                    </p:set>
                                    <p:anim calcmode="lin" valueType="num">
                                      <p:cBhvr>
                                        <p:cTn id="12" dur="3000" fill="hold"/>
                                        <p:tgtEl>
                                          <p:spTgt spid="54275"/>
                                        </p:tgtEl>
                                        <p:attrNameLst>
                                          <p:attrName>ppt_w</p:attrName>
                                        </p:attrNameLst>
                                      </p:cBhvr>
                                      <p:tavLst>
                                        <p:tav tm="0">
                                          <p:val>
                                            <p:fltVal val="0"/>
                                          </p:val>
                                        </p:tav>
                                        <p:tav tm="100000">
                                          <p:val>
                                            <p:strVal val="#ppt_w"/>
                                          </p:val>
                                        </p:tav>
                                      </p:tavLst>
                                    </p:anim>
                                    <p:anim calcmode="lin" valueType="num">
                                      <p:cBhvr>
                                        <p:cTn id="13" dur="3000" fill="hold"/>
                                        <p:tgtEl>
                                          <p:spTgt spid="54275"/>
                                        </p:tgtEl>
                                        <p:attrNameLst>
                                          <p:attrName>ppt_h</p:attrName>
                                        </p:attrNameLst>
                                      </p:cBhvr>
                                      <p:tavLst>
                                        <p:tav tm="0">
                                          <p:val>
                                            <p:fltVal val="0"/>
                                          </p:val>
                                        </p:tav>
                                        <p:tav tm="100000">
                                          <p:val>
                                            <p:strVal val="#ppt_h"/>
                                          </p:val>
                                        </p:tav>
                                      </p:tavLst>
                                    </p:anim>
                                    <p:animEffect transition="in" filter="fade">
                                      <p:cBhvr>
                                        <p:cTn id="14" dur="3000"/>
                                        <p:tgtEl>
                                          <p:spTgt spid="54275"/>
                                        </p:tgtEl>
                                      </p:cBhvr>
                                    </p:animEffect>
                                  </p:childTnLst>
                                </p:cTn>
                              </p:par>
                              <p:par>
                                <p:cTn id="15" presetID="53" presetClass="entr" presetSubtype="0" repeatCount="indefinite" fill="hold" nodeType="withEffect">
                                  <p:stCondLst>
                                    <p:cond delay="0"/>
                                  </p:stCondLst>
                                  <p:childTnLst>
                                    <p:set>
                                      <p:cBhvr>
                                        <p:cTn id="16" dur="1" fill="hold">
                                          <p:stCondLst>
                                            <p:cond delay="0"/>
                                          </p:stCondLst>
                                        </p:cTn>
                                        <p:tgtEl>
                                          <p:spTgt spid="54410"/>
                                        </p:tgtEl>
                                        <p:attrNameLst>
                                          <p:attrName>style.visibility</p:attrName>
                                        </p:attrNameLst>
                                      </p:cBhvr>
                                      <p:to>
                                        <p:strVal val="visible"/>
                                      </p:to>
                                    </p:set>
                                    <p:anim calcmode="lin" valueType="num">
                                      <p:cBhvr>
                                        <p:cTn id="17" dur="3000" fill="hold"/>
                                        <p:tgtEl>
                                          <p:spTgt spid="54410"/>
                                        </p:tgtEl>
                                        <p:attrNameLst>
                                          <p:attrName>ppt_w</p:attrName>
                                        </p:attrNameLst>
                                      </p:cBhvr>
                                      <p:tavLst>
                                        <p:tav tm="0">
                                          <p:val>
                                            <p:fltVal val="0"/>
                                          </p:val>
                                        </p:tav>
                                        <p:tav tm="100000">
                                          <p:val>
                                            <p:strVal val="#ppt_w"/>
                                          </p:val>
                                        </p:tav>
                                      </p:tavLst>
                                    </p:anim>
                                    <p:anim calcmode="lin" valueType="num">
                                      <p:cBhvr>
                                        <p:cTn id="18" dur="3000" fill="hold"/>
                                        <p:tgtEl>
                                          <p:spTgt spid="54410"/>
                                        </p:tgtEl>
                                        <p:attrNameLst>
                                          <p:attrName>ppt_h</p:attrName>
                                        </p:attrNameLst>
                                      </p:cBhvr>
                                      <p:tavLst>
                                        <p:tav tm="0">
                                          <p:val>
                                            <p:fltVal val="0"/>
                                          </p:val>
                                        </p:tav>
                                        <p:tav tm="100000">
                                          <p:val>
                                            <p:strVal val="#ppt_h"/>
                                          </p:val>
                                        </p:tav>
                                      </p:tavLst>
                                    </p:anim>
                                    <p:animEffect transition="in" filter="fade">
                                      <p:cBhvr>
                                        <p:cTn id="19" dur="3000"/>
                                        <p:tgtEl>
                                          <p:spTgt spid="54410"/>
                                        </p:tgtEl>
                                      </p:cBhvr>
                                    </p:animEffect>
                                  </p:childTnLst>
                                </p:cTn>
                              </p:par>
                              <p:par>
                                <p:cTn id="20" presetID="53" presetClass="entr" presetSubtype="0" repeatCount="indefinite" fill="hold" nodeType="withEffect">
                                  <p:stCondLst>
                                    <p:cond delay="0"/>
                                  </p:stCondLst>
                                  <p:childTnLst>
                                    <p:set>
                                      <p:cBhvr>
                                        <p:cTn id="21" dur="1" fill="hold">
                                          <p:stCondLst>
                                            <p:cond delay="0"/>
                                          </p:stCondLst>
                                        </p:cTn>
                                        <p:tgtEl>
                                          <p:spTgt spid="54545"/>
                                        </p:tgtEl>
                                        <p:attrNameLst>
                                          <p:attrName>style.visibility</p:attrName>
                                        </p:attrNameLst>
                                      </p:cBhvr>
                                      <p:to>
                                        <p:strVal val="visible"/>
                                      </p:to>
                                    </p:set>
                                    <p:anim calcmode="lin" valueType="num">
                                      <p:cBhvr>
                                        <p:cTn id="22" dur="3000" fill="hold"/>
                                        <p:tgtEl>
                                          <p:spTgt spid="54545"/>
                                        </p:tgtEl>
                                        <p:attrNameLst>
                                          <p:attrName>ppt_w</p:attrName>
                                        </p:attrNameLst>
                                      </p:cBhvr>
                                      <p:tavLst>
                                        <p:tav tm="0">
                                          <p:val>
                                            <p:fltVal val="0"/>
                                          </p:val>
                                        </p:tav>
                                        <p:tav tm="100000">
                                          <p:val>
                                            <p:strVal val="#ppt_w"/>
                                          </p:val>
                                        </p:tav>
                                      </p:tavLst>
                                    </p:anim>
                                    <p:anim calcmode="lin" valueType="num">
                                      <p:cBhvr>
                                        <p:cTn id="23" dur="3000" fill="hold"/>
                                        <p:tgtEl>
                                          <p:spTgt spid="54545"/>
                                        </p:tgtEl>
                                        <p:attrNameLst>
                                          <p:attrName>ppt_h</p:attrName>
                                        </p:attrNameLst>
                                      </p:cBhvr>
                                      <p:tavLst>
                                        <p:tav tm="0">
                                          <p:val>
                                            <p:fltVal val="0"/>
                                          </p:val>
                                        </p:tav>
                                        <p:tav tm="100000">
                                          <p:val>
                                            <p:strVal val="#ppt_h"/>
                                          </p:val>
                                        </p:tav>
                                      </p:tavLst>
                                    </p:anim>
                                    <p:animEffect transition="in" filter="fade">
                                      <p:cBhvr>
                                        <p:cTn id="24" dur="3000"/>
                                        <p:tgtEl>
                                          <p:spTgt spid="54545"/>
                                        </p:tgtEl>
                                      </p:cBhvr>
                                    </p:animEffect>
                                  </p:childTnLst>
                                </p:cTn>
                              </p:par>
                              <p:par>
                                <p:cTn id="25" presetID="53" presetClass="entr" presetSubtype="0" repeatCount="indefinite" fill="hold" nodeType="withEffect">
                                  <p:stCondLst>
                                    <p:cond delay="0"/>
                                  </p:stCondLst>
                                  <p:childTnLst>
                                    <p:set>
                                      <p:cBhvr>
                                        <p:cTn id="26" dur="1" fill="hold">
                                          <p:stCondLst>
                                            <p:cond delay="0"/>
                                          </p:stCondLst>
                                        </p:cTn>
                                        <p:tgtEl>
                                          <p:spTgt spid="54680"/>
                                        </p:tgtEl>
                                        <p:attrNameLst>
                                          <p:attrName>style.visibility</p:attrName>
                                        </p:attrNameLst>
                                      </p:cBhvr>
                                      <p:to>
                                        <p:strVal val="visible"/>
                                      </p:to>
                                    </p:set>
                                    <p:anim calcmode="lin" valueType="num">
                                      <p:cBhvr>
                                        <p:cTn id="27" dur="3000" fill="hold"/>
                                        <p:tgtEl>
                                          <p:spTgt spid="54680"/>
                                        </p:tgtEl>
                                        <p:attrNameLst>
                                          <p:attrName>ppt_w</p:attrName>
                                        </p:attrNameLst>
                                      </p:cBhvr>
                                      <p:tavLst>
                                        <p:tav tm="0">
                                          <p:val>
                                            <p:fltVal val="0"/>
                                          </p:val>
                                        </p:tav>
                                        <p:tav tm="100000">
                                          <p:val>
                                            <p:strVal val="#ppt_w"/>
                                          </p:val>
                                        </p:tav>
                                      </p:tavLst>
                                    </p:anim>
                                    <p:anim calcmode="lin" valueType="num">
                                      <p:cBhvr>
                                        <p:cTn id="28" dur="3000" fill="hold"/>
                                        <p:tgtEl>
                                          <p:spTgt spid="54680"/>
                                        </p:tgtEl>
                                        <p:attrNameLst>
                                          <p:attrName>ppt_h</p:attrName>
                                        </p:attrNameLst>
                                      </p:cBhvr>
                                      <p:tavLst>
                                        <p:tav tm="0">
                                          <p:val>
                                            <p:fltVal val="0"/>
                                          </p:val>
                                        </p:tav>
                                        <p:tav tm="100000">
                                          <p:val>
                                            <p:strVal val="#ppt_h"/>
                                          </p:val>
                                        </p:tav>
                                      </p:tavLst>
                                    </p:anim>
                                    <p:animEffect transition="in" filter="fade">
                                      <p:cBhvr>
                                        <p:cTn id="29" dur="3000"/>
                                        <p:tgtEl>
                                          <p:spTgt spid="54680"/>
                                        </p:tgtEl>
                                      </p:cBhvr>
                                    </p:animEffect>
                                  </p:childTnLst>
                                </p:cTn>
                              </p:par>
                              <p:par>
                                <p:cTn id="30" presetID="26" presetClass="entr" presetSubtype="0" fill="hold" nodeType="withEffect">
                                  <p:stCondLst>
                                    <p:cond delay="0"/>
                                  </p:stCondLst>
                                  <p:childTnLst>
                                    <p:set>
                                      <p:cBhvr>
                                        <p:cTn id="31" dur="1" fill="hold">
                                          <p:stCondLst>
                                            <p:cond delay="0"/>
                                          </p:stCondLst>
                                        </p:cTn>
                                        <p:tgtEl>
                                          <p:spTgt spid="54274"/>
                                        </p:tgtEl>
                                        <p:attrNameLst>
                                          <p:attrName>style.visibility</p:attrName>
                                        </p:attrNameLst>
                                      </p:cBhvr>
                                      <p:to>
                                        <p:strVal val="visible"/>
                                      </p:to>
                                    </p:set>
                                    <p:animEffect transition="in" filter="wipe(down)">
                                      <p:cBhvr>
                                        <p:cTn id="32" dur="580">
                                          <p:stCondLst>
                                            <p:cond delay="0"/>
                                          </p:stCondLst>
                                        </p:cTn>
                                        <p:tgtEl>
                                          <p:spTgt spid="54274"/>
                                        </p:tgtEl>
                                      </p:cBhvr>
                                    </p:animEffect>
                                    <p:anim calcmode="lin" valueType="num">
                                      <p:cBhvr>
                                        <p:cTn id="33" dur="1822" tmFilter="0,0; 0.14,0.36; 0.43,0.73; 0.71,0.91; 1.0,1.0">
                                          <p:stCondLst>
                                            <p:cond delay="0"/>
                                          </p:stCondLst>
                                        </p:cTn>
                                        <p:tgtEl>
                                          <p:spTgt spid="54274"/>
                                        </p:tgtEl>
                                        <p:attrNameLst>
                                          <p:attrName>ppt_x</p:attrName>
                                        </p:attrNameLst>
                                      </p:cBhvr>
                                      <p:tavLst>
                                        <p:tav tm="0">
                                          <p:val>
                                            <p:strVal val="#ppt_x-0.25"/>
                                          </p:val>
                                        </p:tav>
                                        <p:tav tm="100000">
                                          <p:val>
                                            <p:strVal val="#ppt_x"/>
                                          </p:val>
                                        </p:tav>
                                      </p:tavLst>
                                    </p:anim>
                                    <p:anim calcmode="lin" valueType="num">
                                      <p:cBhvr>
                                        <p:cTn id="34" dur="664" tmFilter="0.0,0.0; 0.25,0.07; 0.50,0.2; 0.75,0.467; 1.0,1.0">
                                          <p:stCondLst>
                                            <p:cond delay="0"/>
                                          </p:stCondLst>
                                        </p:cTn>
                                        <p:tgtEl>
                                          <p:spTgt spid="54274"/>
                                        </p:tgtEl>
                                        <p:attrNameLst>
                                          <p:attrName>ppt_y</p:attrName>
                                        </p:attrNameLst>
                                      </p:cBhvr>
                                      <p:tavLst>
                                        <p:tav tm="0" fmla="#ppt_y-sin(pi*$)/3">
                                          <p:val>
                                            <p:fltVal val="0.5"/>
                                          </p:val>
                                        </p:tav>
                                        <p:tav tm="100000">
                                          <p:val>
                                            <p:fltVal val="1"/>
                                          </p:val>
                                        </p:tav>
                                      </p:tavLst>
                                    </p:anim>
                                    <p:anim calcmode="lin" valueType="num">
                                      <p:cBhvr>
                                        <p:cTn id="35" dur="664" tmFilter="0, 0; 0.125,0.2665; 0.25,0.4; 0.375,0.465; 0.5,0.5;  0.625,0.535; 0.75,0.6; 0.875,0.7335; 1,1">
                                          <p:stCondLst>
                                            <p:cond delay="664"/>
                                          </p:stCondLst>
                                        </p:cTn>
                                        <p:tgtEl>
                                          <p:spTgt spid="54274"/>
                                        </p:tgtEl>
                                        <p:attrNameLst>
                                          <p:attrName>ppt_y</p:attrName>
                                        </p:attrNameLst>
                                      </p:cBhvr>
                                      <p:tavLst>
                                        <p:tav tm="0" fmla="#ppt_y-sin(pi*$)/9">
                                          <p:val>
                                            <p:fltVal val="0"/>
                                          </p:val>
                                        </p:tav>
                                        <p:tav tm="100000">
                                          <p:val>
                                            <p:fltVal val="1"/>
                                          </p:val>
                                        </p:tav>
                                      </p:tavLst>
                                    </p:anim>
                                    <p:anim calcmode="lin" valueType="num">
                                      <p:cBhvr>
                                        <p:cTn id="36" dur="332" tmFilter="0, 0; 0.125,0.2665; 0.25,0.4; 0.375,0.465; 0.5,0.5;  0.625,0.535; 0.75,0.6; 0.875,0.7335; 1,1">
                                          <p:stCondLst>
                                            <p:cond delay="1324"/>
                                          </p:stCondLst>
                                        </p:cTn>
                                        <p:tgtEl>
                                          <p:spTgt spid="54274"/>
                                        </p:tgtEl>
                                        <p:attrNameLst>
                                          <p:attrName>ppt_y</p:attrName>
                                        </p:attrNameLst>
                                      </p:cBhvr>
                                      <p:tavLst>
                                        <p:tav tm="0" fmla="#ppt_y-sin(pi*$)/27">
                                          <p:val>
                                            <p:fltVal val="0"/>
                                          </p:val>
                                        </p:tav>
                                        <p:tav tm="100000">
                                          <p:val>
                                            <p:fltVal val="1"/>
                                          </p:val>
                                        </p:tav>
                                      </p:tavLst>
                                    </p:anim>
                                    <p:anim calcmode="lin" valueType="num">
                                      <p:cBhvr>
                                        <p:cTn id="37" dur="164" tmFilter="0, 0; 0.125,0.2665; 0.25,0.4; 0.375,0.465; 0.5,0.5;  0.625,0.535; 0.75,0.6; 0.875,0.7335; 1,1">
                                          <p:stCondLst>
                                            <p:cond delay="1656"/>
                                          </p:stCondLst>
                                        </p:cTn>
                                        <p:tgtEl>
                                          <p:spTgt spid="54274"/>
                                        </p:tgtEl>
                                        <p:attrNameLst>
                                          <p:attrName>ppt_y</p:attrName>
                                        </p:attrNameLst>
                                      </p:cBhvr>
                                      <p:tavLst>
                                        <p:tav tm="0" fmla="#ppt_y-sin(pi*$)/81">
                                          <p:val>
                                            <p:fltVal val="0"/>
                                          </p:val>
                                        </p:tav>
                                        <p:tav tm="100000">
                                          <p:val>
                                            <p:fltVal val="1"/>
                                          </p:val>
                                        </p:tav>
                                      </p:tavLst>
                                    </p:anim>
                                    <p:animScale>
                                      <p:cBhvr>
                                        <p:cTn id="38" dur="26">
                                          <p:stCondLst>
                                            <p:cond delay="650"/>
                                          </p:stCondLst>
                                        </p:cTn>
                                        <p:tgtEl>
                                          <p:spTgt spid="54274"/>
                                        </p:tgtEl>
                                      </p:cBhvr>
                                      <p:to x="100000" y="60000"/>
                                    </p:animScale>
                                    <p:animScale>
                                      <p:cBhvr>
                                        <p:cTn id="39" dur="166" decel="50000">
                                          <p:stCondLst>
                                            <p:cond delay="676"/>
                                          </p:stCondLst>
                                        </p:cTn>
                                        <p:tgtEl>
                                          <p:spTgt spid="54274"/>
                                        </p:tgtEl>
                                      </p:cBhvr>
                                      <p:to x="100000" y="100000"/>
                                    </p:animScale>
                                    <p:animScale>
                                      <p:cBhvr>
                                        <p:cTn id="40" dur="26">
                                          <p:stCondLst>
                                            <p:cond delay="1312"/>
                                          </p:stCondLst>
                                        </p:cTn>
                                        <p:tgtEl>
                                          <p:spTgt spid="54274"/>
                                        </p:tgtEl>
                                      </p:cBhvr>
                                      <p:to x="100000" y="80000"/>
                                    </p:animScale>
                                    <p:animScale>
                                      <p:cBhvr>
                                        <p:cTn id="41" dur="166" decel="50000">
                                          <p:stCondLst>
                                            <p:cond delay="1338"/>
                                          </p:stCondLst>
                                        </p:cTn>
                                        <p:tgtEl>
                                          <p:spTgt spid="54274"/>
                                        </p:tgtEl>
                                      </p:cBhvr>
                                      <p:to x="100000" y="100000"/>
                                    </p:animScale>
                                    <p:animScale>
                                      <p:cBhvr>
                                        <p:cTn id="42" dur="26">
                                          <p:stCondLst>
                                            <p:cond delay="1642"/>
                                          </p:stCondLst>
                                        </p:cTn>
                                        <p:tgtEl>
                                          <p:spTgt spid="54274"/>
                                        </p:tgtEl>
                                      </p:cBhvr>
                                      <p:to x="100000" y="90000"/>
                                    </p:animScale>
                                    <p:animScale>
                                      <p:cBhvr>
                                        <p:cTn id="43" dur="166" decel="50000">
                                          <p:stCondLst>
                                            <p:cond delay="1668"/>
                                          </p:stCondLst>
                                        </p:cTn>
                                        <p:tgtEl>
                                          <p:spTgt spid="54274"/>
                                        </p:tgtEl>
                                      </p:cBhvr>
                                      <p:to x="100000" y="100000"/>
                                    </p:animScale>
                                    <p:animScale>
                                      <p:cBhvr>
                                        <p:cTn id="44" dur="26">
                                          <p:stCondLst>
                                            <p:cond delay="1808"/>
                                          </p:stCondLst>
                                        </p:cTn>
                                        <p:tgtEl>
                                          <p:spTgt spid="54274"/>
                                        </p:tgtEl>
                                      </p:cBhvr>
                                      <p:to x="100000" y="95000"/>
                                    </p:animScale>
                                    <p:animScale>
                                      <p:cBhvr>
                                        <p:cTn id="45" dur="166" decel="50000">
                                          <p:stCondLst>
                                            <p:cond delay="1834"/>
                                          </p:stCondLst>
                                        </p:cTn>
                                        <p:tgtEl>
                                          <p:spTgt spid="54274"/>
                                        </p:tgtEl>
                                      </p:cBhvr>
                                      <p:to x="100000" y="100000"/>
                                    </p:animScale>
                                  </p:childTnLst>
                                </p:cTn>
                              </p:par>
                              <p:par>
                                <p:cTn id="46" presetID="22" presetClass="emph" presetSubtype="0" repeatCount="indefinite" fill="hold" nodeType="withEffect">
                                  <p:stCondLst>
                                    <p:cond delay="0"/>
                                  </p:stCondLst>
                                  <p:childTnLst>
                                    <p:animClr clrSpc="hsl" dir="cw">
                                      <p:cBhvr override="childStyle">
                                        <p:cTn id="47" dur="500" fill="hold"/>
                                        <p:tgtEl>
                                          <p:spTgt spid="54274"/>
                                        </p:tgtEl>
                                        <p:attrNameLst>
                                          <p:attrName>style.color</p:attrName>
                                        </p:attrNameLst>
                                      </p:cBhvr>
                                      <p:by>
                                        <p:hsl h="-7200000" s="0" l="0"/>
                                      </p:by>
                                    </p:animClr>
                                    <p:animClr clrSpc="hsl" dir="cw">
                                      <p:cBhvr>
                                        <p:cTn id="48" dur="500" fill="hold"/>
                                        <p:tgtEl>
                                          <p:spTgt spid="54274"/>
                                        </p:tgtEl>
                                        <p:attrNameLst>
                                          <p:attrName>fillcolor</p:attrName>
                                        </p:attrNameLst>
                                      </p:cBhvr>
                                      <p:by>
                                        <p:hsl h="-7200000" s="0" l="0"/>
                                      </p:by>
                                    </p:animClr>
                                    <p:animClr clrSpc="hsl" dir="cw">
                                      <p:cBhvr>
                                        <p:cTn id="49" dur="500" fill="hold"/>
                                        <p:tgtEl>
                                          <p:spTgt spid="54274"/>
                                        </p:tgtEl>
                                        <p:attrNameLst>
                                          <p:attrName>stroke.color</p:attrName>
                                        </p:attrNameLst>
                                      </p:cBhvr>
                                      <p:by>
                                        <p:hsl h="-7200000" s="0" l="0"/>
                                      </p:by>
                                    </p:animClr>
                                    <p:set>
                                      <p:cBhvr>
                                        <p:cTn id="50" dur="500" fill="hold"/>
                                        <p:tgtEl>
                                          <p:spTgt spid="54274"/>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46" name="Group 18"/>
          <p:cNvGrpSpPr>
            <a:grpSpLocks/>
          </p:cNvGrpSpPr>
          <p:nvPr/>
        </p:nvGrpSpPr>
        <p:grpSpPr bwMode="auto">
          <a:xfrm>
            <a:off x="1522412" y="1600200"/>
            <a:ext cx="9145588" cy="5257800"/>
            <a:chOff x="-794" y="3352800"/>
            <a:chExt cx="9144794" cy="3505200"/>
          </a:xfrm>
        </p:grpSpPr>
        <p:sp>
          <p:nvSpPr>
            <p:cNvPr id="5" name="Arc 4"/>
            <p:cNvSpPr/>
            <p:nvPr/>
          </p:nvSpPr>
          <p:spPr>
            <a:xfrm>
              <a:off x="794" y="3352800"/>
              <a:ext cx="9143206" cy="990600"/>
            </a:xfrm>
            <a:prstGeom prst="arc">
              <a:avLst>
                <a:gd name="adj1" fmla="val 10800060"/>
                <a:gd name="adj2" fmla="val 9148"/>
              </a:avLst>
            </a:prstGeom>
            <a:gradFill flip="none" rotWithShape="1">
              <a:gsLst>
                <a:gs pos="0">
                  <a:srgbClr val="DDEBCF"/>
                </a:gs>
                <a:gs pos="50000">
                  <a:srgbClr val="9CB86E"/>
                </a:gs>
                <a:gs pos="100000">
                  <a:srgbClr val="156B13"/>
                </a:gs>
              </a:gsLst>
              <a:lin ang="16200000" scaled="1"/>
              <a:tileRect/>
            </a:gradFill>
            <a:ln>
              <a:no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17" name="Rectangle 16"/>
            <p:cNvSpPr/>
            <p:nvPr/>
          </p:nvSpPr>
          <p:spPr>
            <a:xfrm>
              <a:off x="-794" y="3840692"/>
              <a:ext cx="9143207" cy="3017308"/>
            </a:xfrm>
            <a:prstGeom prst="rect">
              <a:avLst/>
            </a:prstGeom>
            <a:gradFill flip="none" rotWithShape="1">
              <a:gsLst>
                <a:gs pos="0">
                  <a:srgbClr val="DDEBCF"/>
                </a:gs>
                <a:gs pos="50000">
                  <a:srgbClr val="9CB86E"/>
                </a:gs>
                <a:gs pos="100000">
                  <a:srgbClr val="156B13"/>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pic>
        <p:nvPicPr>
          <p:cNvPr id="6147" name="Picture 20" descr="Daisies_in_love.gi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315200" y="1371600"/>
            <a:ext cx="838200"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48" name="Picture 21" descr="Floiwer_2.gif"/>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209800" y="1447800"/>
            <a:ext cx="762000"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49" name="Picture 31" descr="flowers7.gif"/>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477000" y="3581401"/>
            <a:ext cx="738188" cy="79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 name="Freeform 33"/>
          <p:cNvSpPr/>
          <p:nvPr/>
        </p:nvSpPr>
        <p:spPr>
          <a:xfrm>
            <a:off x="1524000" y="2743201"/>
            <a:ext cx="8991600" cy="4206875"/>
          </a:xfrm>
          <a:custGeom>
            <a:avLst/>
            <a:gdLst>
              <a:gd name="connsiteX0" fmla="*/ 4753947 w 10056845"/>
              <a:gd name="connsiteY0" fmla="*/ 132184 h 4206551"/>
              <a:gd name="connsiteX1" fmla="*/ 5444412 w 10056845"/>
              <a:gd name="connsiteY1" fmla="*/ 943947 h 4206551"/>
              <a:gd name="connsiteX2" fmla="*/ 4996543 w 10056845"/>
              <a:gd name="connsiteY2" fmla="*/ 1541106 h 4206551"/>
              <a:gd name="connsiteX3" fmla="*/ 5257800 w 10056845"/>
              <a:gd name="connsiteY3" fmla="*/ 1811694 h 4206551"/>
              <a:gd name="connsiteX4" fmla="*/ 7086600 w 10056845"/>
              <a:gd name="connsiteY4" fmla="*/ 1653074 h 4206551"/>
              <a:gd name="connsiteX5" fmla="*/ 9074020 w 10056845"/>
              <a:gd name="connsiteY5" fmla="*/ 1625082 h 4206551"/>
              <a:gd name="connsiteX6" fmla="*/ 9932437 w 10056845"/>
              <a:gd name="connsiteY6" fmla="*/ 1662404 h 4206551"/>
              <a:gd name="connsiteX7" fmla="*/ 9820469 w 10056845"/>
              <a:gd name="connsiteY7" fmla="*/ 2558143 h 4206551"/>
              <a:gd name="connsiteX8" fmla="*/ 8635482 w 10056845"/>
              <a:gd name="connsiteY8" fmla="*/ 2539482 h 4206551"/>
              <a:gd name="connsiteX9" fmla="*/ 8290249 w 10056845"/>
              <a:gd name="connsiteY9" fmla="*/ 2502160 h 4206551"/>
              <a:gd name="connsiteX10" fmla="*/ 7814388 w 10056845"/>
              <a:gd name="connsiteY10" fmla="*/ 2455506 h 4206551"/>
              <a:gd name="connsiteX11" fmla="*/ 6629400 w 10056845"/>
              <a:gd name="connsiteY11" fmla="*/ 2427515 h 4206551"/>
              <a:gd name="connsiteX12" fmla="*/ 6004249 w 10056845"/>
              <a:gd name="connsiteY12" fmla="*/ 2446176 h 4206551"/>
              <a:gd name="connsiteX13" fmla="*/ 5127171 w 10056845"/>
              <a:gd name="connsiteY13" fmla="*/ 2539482 h 4206551"/>
              <a:gd name="connsiteX14" fmla="*/ 4921898 w 10056845"/>
              <a:gd name="connsiteY14" fmla="*/ 3481874 h 4206551"/>
              <a:gd name="connsiteX15" fmla="*/ 4791269 w 10056845"/>
              <a:gd name="connsiteY15" fmla="*/ 4097694 h 4206551"/>
              <a:gd name="connsiteX16" fmla="*/ 4044820 w 10056845"/>
              <a:gd name="connsiteY16" fmla="*/ 3939074 h 4206551"/>
              <a:gd name="connsiteX17" fmla="*/ 4287416 w 10056845"/>
              <a:gd name="connsiteY17" fmla="*/ 2492829 h 4206551"/>
              <a:gd name="connsiteX18" fmla="*/ 1889449 w 10056845"/>
              <a:gd name="connsiteY18" fmla="*/ 2455506 h 4206551"/>
              <a:gd name="connsiteX19" fmla="*/ 247261 w 10056845"/>
              <a:gd name="connsiteY19" fmla="*/ 2642119 h 4206551"/>
              <a:gd name="connsiteX20" fmla="*/ 489857 w 10056845"/>
              <a:gd name="connsiteY20" fmla="*/ 1905000 h 4206551"/>
              <a:gd name="connsiteX21" fmla="*/ 3186404 w 10056845"/>
              <a:gd name="connsiteY21" fmla="*/ 1653074 h 4206551"/>
              <a:gd name="connsiteX22" fmla="*/ 4072812 w 10056845"/>
              <a:gd name="connsiteY22" fmla="*/ 1587760 h 4206551"/>
              <a:gd name="connsiteX23" fmla="*/ 4427375 w 10056845"/>
              <a:gd name="connsiteY23" fmla="*/ 1139890 h 4206551"/>
              <a:gd name="connsiteX24" fmla="*/ 4138126 w 10056845"/>
              <a:gd name="connsiteY24" fmla="*/ 505408 h 4206551"/>
              <a:gd name="connsiteX25" fmla="*/ 3988837 w 10056845"/>
              <a:gd name="connsiteY25" fmla="*/ 150845 h 4206551"/>
              <a:gd name="connsiteX26" fmla="*/ 4753947 w 10056845"/>
              <a:gd name="connsiteY26" fmla="*/ 132184 h 4206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0056845" h="4206551">
                <a:moveTo>
                  <a:pt x="4753947" y="132184"/>
                </a:moveTo>
                <a:cubicBezTo>
                  <a:pt x="4996543" y="264368"/>
                  <a:pt x="5403979" y="709127"/>
                  <a:pt x="5444412" y="943947"/>
                </a:cubicBezTo>
                <a:cubicBezTo>
                  <a:pt x="5484845" y="1178767"/>
                  <a:pt x="5027645" y="1396482"/>
                  <a:pt x="4996543" y="1541106"/>
                </a:cubicBezTo>
                <a:cubicBezTo>
                  <a:pt x="4965441" y="1685730"/>
                  <a:pt x="4909457" y="1793033"/>
                  <a:pt x="5257800" y="1811694"/>
                </a:cubicBezTo>
                <a:cubicBezTo>
                  <a:pt x="5606143" y="1830355"/>
                  <a:pt x="6450563" y="1684176"/>
                  <a:pt x="7086600" y="1653074"/>
                </a:cubicBezTo>
                <a:cubicBezTo>
                  <a:pt x="7722637" y="1621972"/>
                  <a:pt x="8599714" y="1623527"/>
                  <a:pt x="9074020" y="1625082"/>
                </a:cubicBezTo>
                <a:cubicBezTo>
                  <a:pt x="9548326" y="1626637"/>
                  <a:pt x="9808029" y="1506894"/>
                  <a:pt x="9932437" y="1662404"/>
                </a:cubicBezTo>
                <a:cubicBezTo>
                  <a:pt x="10056845" y="1817914"/>
                  <a:pt x="10036628" y="2411963"/>
                  <a:pt x="9820469" y="2558143"/>
                </a:cubicBezTo>
                <a:cubicBezTo>
                  <a:pt x="9604310" y="2704323"/>
                  <a:pt x="8890519" y="2548812"/>
                  <a:pt x="8635482" y="2539482"/>
                </a:cubicBezTo>
                <a:cubicBezTo>
                  <a:pt x="8380445" y="2530152"/>
                  <a:pt x="8290249" y="2502160"/>
                  <a:pt x="8290249" y="2502160"/>
                </a:cubicBezTo>
                <a:cubicBezTo>
                  <a:pt x="8153400" y="2488164"/>
                  <a:pt x="8091196" y="2467947"/>
                  <a:pt x="7814388" y="2455506"/>
                </a:cubicBezTo>
                <a:cubicBezTo>
                  <a:pt x="7537580" y="2443065"/>
                  <a:pt x="6931090" y="2429070"/>
                  <a:pt x="6629400" y="2427515"/>
                </a:cubicBezTo>
                <a:cubicBezTo>
                  <a:pt x="6327710" y="2425960"/>
                  <a:pt x="6254621" y="2427515"/>
                  <a:pt x="6004249" y="2446176"/>
                </a:cubicBezTo>
                <a:cubicBezTo>
                  <a:pt x="5753877" y="2464837"/>
                  <a:pt x="5307563" y="2366866"/>
                  <a:pt x="5127171" y="2539482"/>
                </a:cubicBezTo>
                <a:cubicBezTo>
                  <a:pt x="4946779" y="2712098"/>
                  <a:pt x="4977882" y="3222172"/>
                  <a:pt x="4921898" y="3481874"/>
                </a:cubicBezTo>
                <a:cubicBezTo>
                  <a:pt x="4865914" y="3741576"/>
                  <a:pt x="4937449" y="4021494"/>
                  <a:pt x="4791269" y="4097694"/>
                </a:cubicBezTo>
                <a:cubicBezTo>
                  <a:pt x="4645089" y="4173894"/>
                  <a:pt x="4128795" y="4206551"/>
                  <a:pt x="4044820" y="3939074"/>
                </a:cubicBezTo>
                <a:cubicBezTo>
                  <a:pt x="3960845" y="3671597"/>
                  <a:pt x="4646644" y="2740090"/>
                  <a:pt x="4287416" y="2492829"/>
                </a:cubicBezTo>
                <a:cubicBezTo>
                  <a:pt x="3928188" y="2245568"/>
                  <a:pt x="2562808" y="2430624"/>
                  <a:pt x="1889449" y="2455506"/>
                </a:cubicBezTo>
                <a:cubicBezTo>
                  <a:pt x="1216090" y="2480388"/>
                  <a:pt x="480526" y="2733870"/>
                  <a:pt x="247261" y="2642119"/>
                </a:cubicBezTo>
                <a:cubicBezTo>
                  <a:pt x="13996" y="2550368"/>
                  <a:pt x="0" y="2069841"/>
                  <a:pt x="489857" y="1905000"/>
                </a:cubicBezTo>
                <a:cubicBezTo>
                  <a:pt x="979714" y="1740159"/>
                  <a:pt x="2589245" y="1705947"/>
                  <a:pt x="3186404" y="1653074"/>
                </a:cubicBezTo>
                <a:cubicBezTo>
                  <a:pt x="3783563" y="1600201"/>
                  <a:pt x="3865984" y="1673291"/>
                  <a:pt x="4072812" y="1587760"/>
                </a:cubicBezTo>
                <a:cubicBezTo>
                  <a:pt x="4279640" y="1502229"/>
                  <a:pt x="4416489" y="1320282"/>
                  <a:pt x="4427375" y="1139890"/>
                </a:cubicBezTo>
                <a:cubicBezTo>
                  <a:pt x="4438261" y="959498"/>
                  <a:pt x="4211216" y="670249"/>
                  <a:pt x="4138126" y="505408"/>
                </a:cubicBezTo>
                <a:cubicBezTo>
                  <a:pt x="4065036" y="340567"/>
                  <a:pt x="3886200" y="209939"/>
                  <a:pt x="3988837" y="150845"/>
                </a:cubicBezTo>
                <a:cubicBezTo>
                  <a:pt x="4091474" y="91751"/>
                  <a:pt x="4511351" y="0"/>
                  <a:pt x="4753947" y="132184"/>
                </a:cubicBezTo>
                <a:close/>
              </a:path>
            </a:pathLst>
          </a:custGeom>
          <a:gradFill>
            <a:gsLst>
              <a:gs pos="0">
                <a:srgbClr val="FFEFD1"/>
              </a:gs>
              <a:gs pos="64999">
                <a:srgbClr val="F0EBD5"/>
              </a:gs>
              <a:gs pos="100000">
                <a:srgbClr val="D1C39F"/>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pic>
        <p:nvPicPr>
          <p:cNvPr id="6151" name="Picture 27" descr="flowers39.gif"/>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858000" y="2133600"/>
            <a:ext cx="762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52" name="Picture 28" descr="flowers30.gif"/>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4038600" y="5334000"/>
            <a:ext cx="1531938"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53" name="Picture 22" descr="Three_poppies.gif"/>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4495800" y="3505200"/>
            <a:ext cx="6858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154" name="Group 5"/>
          <p:cNvGrpSpPr>
            <a:grpSpLocks noChangeAspect="1"/>
          </p:cNvGrpSpPr>
          <p:nvPr/>
        </p:nvGrpSpPr>
        <p:grpSpPr bwMode="auto">
          <a:xfrm>
            <a:off x="4724400" y="2362201"/>
            <a:ext cx="1443038" cy="847725"/>
            <a:chOff x="2019" y="1756"/>
            <a:chExt cx="909" cy="534"/>
          </a:xfrm>
        </p:grpSpPr>
        <p:sp>
          <p:nvSpPr>
            <p:cNvPr id="6190" name="AutoShape 4"/>
            <p:cNvSpPr>
              <a:spLocks noChangeAspect="1" noChangeArrowheads="1" noTextEdit="1"/>
            </p:cNvSpPr>
            <p:nvPr/>
          </p:nvSpPr>
          <p:spPr bwMode="auto">
            <a:xfrm>
              <a:off x="2019" y="1756"/>
              <a:ext cx="909" cy="5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6191" name="Freeform 6"/>
            <p:cNvSpPr>
              <a:spLocks/>
            </p:cNvSpPr>
            <p:nvPr/>
          </p:nvSpPr>
          <p:spPr bwMode="auto">
            <a:xfrm>
              <a:off x="2024" y="1766"/>
              <a:ext cx="901" cy="520"/>
            </a:xfrm>
            <a:custGeom>
              <a:avLst/>
              <a:gdLst>
                <a:gd name="T0" fmla="*/ 152 w 901"/>
                <a:gd name="T1" fmla="*/ 86 h 520"/>
                <a:gd name="T2" fmla="*/ 324 w 901"/>
                <a:gd name="T3" fmla="*/ 98 h 520"/>
                <a:gd name="T4" fmla="*/ 656 w 901"/>
                <a:gd name="T5" fmla="*/ 0 h 520"/>
                <a:gd name="T6" fmla="*/ 898 w 901"/>
                <a:gd name="T7" fmla="*/ 168 h 520"/>
                <a:gd name="T8" fmla="*/ 901 w 901"/>
                <a:gd name="T9" fmla="*/ 192 h 520"/>
                <a:gd name="T10" fmla="*/ 880 w 901"/>
                <a:gd name="T11" fmla="*/ 196 h 520"/>
                <a:gd name="T12" fmla="*/ 879 w 901"/>
                <a:gd name="T13" fmla="*/ 466 h 520"/>
                <a:gd name="T14" fmla="*/ 862 w 901"/>
                <a:gd name="T15" fmla="*/ 478 h 520"/>
                <a:gd name="T16" fmla="*/ 857 w 901"/>
                <a:gd name="T17" fmla="*/ 518 h 520"/>
                <a:gd name="T18" fmla="*/ 352 w 901"/>
                <a:gd name="T19" fmla="*/ 520 h 520"/>
                <a:gd name="T20" fmla="*/ 247 w 901"/>
                <a:gd name="T21" fmla="*/ 480 h 520"/>
                <a:gd name="T22" fmla="*/ 171 w 901"/>
                <a:gd name="T23" fmla="*/ 486 h 520"/>
                <a:gd name="T24" fmla="*/ 102 w 901"/>
                <a:gd name="T25" fmla="*/ 442 h 520"/>
                <a:gd name="T26" fmla="*/ 102 w 901"/>
                <a:gd name="T27" fmla="*/ 414 h 520"/>
                <a:gd name="T28" fmla="*/ 26 w 901"/>
                <a:gd name="T29" fmla="*/ 386 h 520"/>
                <a:gd name="T30" fmla="*/ 26 w 901"/>
                <a:gd name="T31" fmla="*/ 362 h 520"/>
                <a:gd name="T32" fmla="*/ 12 w 901"/>
                <a:gd name="T33" fmla="*/ 352 h 520"/>
                <a:gd name="T34" fmla="*/ 12 w 901"/>
                <a:gd name="T35" fmla="*/ 216 h 520"/>
                <a:gd name="T36" fmla="*/ 0 w 901"/>
                <a:gd name="T37" fmla="*/ 204 h 520"/>
                <a:gd name="T38" fmla="*/ 1 w 901"/>
                <a:gd name="T39" fmla="*/ 192 h 520"/>
                <a:gd name="T40" fmla="*/ 103 w 901"/>
                <a:gd name="T41" fmla="*/ 154 h 520"/>
                <a:gd name="T42" fmla="*/ 117 w 901"/>
                <a:gd name="T43" fmla="*/ 98 h 520"/>
                <a:gd name="T44" fmla="*/ 152 w 901"/>
                <a:gd name="T45" fmla="*/ 86 h 52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01"/>
                <a:gd name="T70" fmla="*/ 0 h 520"/>
                <a:gd name="T71" fmla="*/ 901 w 901"/>
                <a:gd name="T72" fmla="*/ 520 h 52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01" h="520">
                  <a:moveTo>
                    <a:pt x="152" y="86"/>
                  </a:moveTo>
                  <a:lnTo>
                    <a:pt x="324" y="98"/>
                  </a:lnTo>
                  <a:lnTo>
                    <a:pt x="656" y="0"/>
                  </a:lnTo>
                  <a:lnTo>
                    <a:pt x="898" y="168"/>
                  </a:lnTo>
                  <a:lnTo>
                    <a:pt x="901" y="192"/>
                  </a:lnTo>
                  <a:lnTo>
                    <a:pt x="880" y="196"/>
                  </a:lnTo>
                  <a:lnTo>
                    <a:pt x="879" y="466"/>
                  </a:lnTo>
                  <a:lnTo>
                    <a:pt x="862" y="478"/>
                  </a:lnTo>
                  <a:lnTo>
                    <a:pt x="857" y="518"/>
                  </a:lnTo>
                  <a:lnTo>
                    <a:pt x="352" y="520"/>
                  </a:lnTo>
                  <a:lnTo>
                    <a:pt x="247" y="480"/>
                  </a:lnTo>
                  <a:lnTo>
                    <a:pt x="171" y="486"/>
                  </a:lnTo>
                  <a:lnTo>
                    <a:pt x="102" y="442"/>
                  </a:lnTo>
                  <a:lnTo>
                    <a:pt x="102" y="414"/>
                  </a:lnTo>
                  <a:lnTo>
                    <a:pt x="26" y="386"/>
                  </a:lnTo>
                  <a:lnTo>
                    <a:pt x="26" y="362"/>
                  </a:lnTo>
                  <a:lnTo>
                    <a:pt x="12" y="352"/>
                  </a:lnTo>
                  <a:lnTo>
                    <a:pt x="12" y="216"/>
                  </a:lnTo>
                  <a:lnTo>
                    <a:pt x="0" y="204"/>
                  </a:lnTo>
                  <a:lnTo>
                    <a:pt x="1" y="192"/>
                  </a:lnTo>
                  <a:lnTo>
                    <a:pt x="103" y="154"/>
                  </a:lnTo>
                  <a:lnTo>
                    <a:pt x="117" y="98"/>
                  </a:lnTo>
                  <a:lnTo>
                    <a:pt x="152" y="86"/>
                  </a:lnTo>
                  <a:close/>
                </a:path>
              </a:pathLst>
            </a:custGeom>
            <a:solidFill>
              <a:srgbClr val="9B8C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92" name="Freeform 7"/>
            <p:cNvSpPr>
              <a:spLocks/>
            </p:cNvSpPr>
            <p:nvPr/>
          </p:nvSpPr>
          <p:spPr bwMode="auto">
            <a:xfrm>
              <a:off x="2046" y="2122"/>
              <a:ext cx="109" cy="48"/>
            </a:xfrm>
            <a:custGeom>
              <a:avLst/>
              <a:gdLst>
                <a:gd name="T0" fmla="*/ 0 w 109"/>
                <a:gd name="T1" fmla="*/ 0 h 48"/>
                <a:gd name="T2" fmla="*/ 108 w 109"/>
                <a:gd name="T3" fmla="*/ 34 h 48"/>
                <a:gd name="T4" fmla="*/ 109 w 109"/>
                <a:gd name="T5" fmla="*/ 48 h 48"/>
                <a:gd name="T6" fmla="*/ 9 w 109"/>
                <a:gd name="T7" fmla="*/ 14 h 48"/>
                <a:gd name="T8" fmla="*/ 0 w 109"/>
                <a:gd name="T9" fmla="*/ 0 h 48"/>
                <a:gd name="T10" fmla="*/ 0 60000 65536"/>
                <a:gd name="T11" fmla="*/ 0 60000 65536"/>
                <a:gd name="T12" fmla="*/ 0 60000 65536"/>
                <a:gd name="T13" fmla="*/ 0 60000 65536"/>
                <a:gd name="T14" fmla="*/ 0 60000 65536"/>
                <a:gd name="T15" fmla="*/ 0 w 109"/>
                <a:gd name="T16" fmla="*/ 0 h 48"/>
                <a:gd name="T17" fmla="*/ 109 w 109"/>
                <a:gd name="T18" fmla="*/ 48 h 48"/>
              </a:gdLst>
              <a:ahLst/>
              <a:cxnLst>
                <a:cxn ang="T10">
                  <a:pos x="T0" y="T1"/>
                </a:cxn>
                <a:cxn ang="T11">
                  <a:pos x="T2" y="T3"/>
                </a:cxn>
                <a:cxn ang="T12">
                  <a:pos x="T4" y="T5"/>
                </a:cxn>
                <a:cxn ang="T13">
                  <a:pos x="T6" y="T7"/>
                </a:cxn>
                <a:cxn ang="T14">
                  <a:pos x="T8" y="T9"/>
                </a:cxn>
              </a:cxnLst>
              <a:rect l="T15" t="T16" r="T17" b="T18"/>
              <a:pathLst>
                <a:path w="109" h="48">
                  <a:moveTo>
                    <a:pt x="0" y="0"/>
                  </a:moveTo>
                  <a:lnTo>
                    <a:pt x="108" y="34"/>
                  </a:lnTo>
                  <a:lnTo>
                    <a:pt x="109" y="48"/>
                  </a:lnTo>
                  <a:lnTo>
                    <a:pt x="9" y="14"/>
                  </a:lnTo>
                  <a:lnTo>
                    <a:pt x="0" y="0"/>
                  </a:lnTo>
                  <a:close/>
                </a:path>
              </a:pathLst>
            </a:custGeom>
            <a:solidFill>
              <a:srgbClr val="5F5E5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93" name="Rectangle 8"/>
            <p:cNvSpPr>
              <a:spLocks noChangeArrowheads="1"/>
            </p:cNvSpPr>
            <p:nvPr/>
          </p:nvSpPr>
          <p:spPr bwMode="auto">
            <a:xfrm>
              <a:off x="2082" y="1906"/>
              <a:ext cx="6" cy="32"/>
            </a:xfrm>
            <a:prstGeom prst="rect">
              <a:avLst/>
            </a:prstGeom>
            <a:solidFill>
              <a:srgbClr val="55595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SzPct val="120000"/>
                <a:buChar char="•"/>
                <a:defRPr sz="3200">
                  <a:solidFill>
                    <a:schemeClr val="tx1"/>
                  </a:solidFill>
                  <a:latin typeface="Tahoma" panose="020B0604030504040204" pitchFamily="34" charset="0"/>
                </a:defRPr>
              </a:lvl1pPr>
              <a:lvl2pPr marL="742950" indent="-285750">
                <a:spcBef>
                  <a:spcPct val="20000"/>
                </a:spcBef>
                <a:buFont typeface="Tahoma" panose="020B0604030504040204" pitchFamily="34" charset="0"/>
                <a:buChar char="–"/>
                <a:defRPr sz="2800">
                  <a:solidFill>
                    <a:schemeClr val="tx1"/>
                  </a:solidFill>
                  <a:latin typeface="Tahoma" panose="020B0604030504040204" pitchFamily="34" charset="0"/>
                </a:defRPr>
              </a:lvl2pPr>
              <a:lvl3pPr marL="1143000" indent="-228600">
                <a:spcBef>
                  <a:spcPct val="20000"/>
                </a:spcBef>
                <a:buClr>
                  <a:schemeClr val="hlink"/>
                </a:buClr>
                <a:buSzPct val="120000"/>
                <a:buChar char="•"/>
                <a:defRPr sz="2400">
                  <a:solidFill>
                    <a:schemeClr val="tx1"/>
                  </a:solidFill>
                  <a:latin typeface="Tahoma" panose="020B0604030504040204" pitchFamily="34" charset="0"/>
                </a:defRPr>
              </a:lvl3pPr>
              <a:lvl4pPr marL="1600200" indent="-228600">
                <a:spcBef>
                  <a:spcPct val="20000"/>
                </a:spcBef>
                <a:buFont typeface="Tahoma" panose="020B0604030504040204" pitchFamily="34" charset="0"/>
                <a:buChar char="–"/>
                <a:defRPr sz="2000">
                  <a:solidFill>
                    <a:schemeClr val="tx1"/>
                  </a:solidFill>
                  <a:latin typeface="Tahoma" panose="020B0604030504040204" pitchFamily="34" charset="0"/>
                </a:defRPr>
              </a:lvl4pPr>
              <a:lvl5pPr marL="2057400" indent="-228600">
                <a:spcBef>
                  <a:spcPct val="20000"/>
                </a:spcBef>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5pPr>
              <a:lvl6pPr marL="25146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6pPr>
              <a:lvl7pPr marL="29718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7pPr>
              <a:lvl8pPr marL="34290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8pPr>
              <a:lvl9pPr marL="38862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9pPr>
            </a:lstStyle>
            <a:p>
              <a:pPr eaLnBrk="1" hangingPunct="1">
                <a:spcBef>
                  <a:spcPct val="0"/>
                </a:spcBef>
                <a:buClrTx/>
                <a:buSzTx/>
                <a:buFontTx/>
                <a:buNone/>
              </a:pPr>
              <a:endParaRPr lang="en-US" altLang="en-US" sz="1800">
                <a:latin typeface="Calibri" panose="020F0502020204030204" pitchFamily="34" charset="0"/>
              </a:endParaRPr>
            </a:p>
          </p:txBody>
        </p:sp>
        <p:sp>
          <p:nvSpPr>
            <p:cNvPr id="6194" name="Freeform 9"/>
            <p:cNvSpPr>
              <a:spLocks/>
            </p:cNvSpPr>
            <p:nvPr/>
          </p:nvSpPr>
          <p:spPr bwMode="auto">
            <a:xfrm>
              <a:off x="2367" y="1822"/>
              <a:ext cx="537" cy="422"/>
            </a:xfrm>
            <a:custGeom>
              <a:avLst/>
              <a:gdLst>
                <a:gd name="T0" fmla="*/ 3 w 537"/>
                <a:gd name="T1" fmla="*/ 92 h 422"/>
                <a:gd name="T2" fmla="*/ 0 w 537"/>
                <a:gd name="T3" fmla="*/ 422 h 422"/>
                <a:gd name="T4" fmla="*/ 536 w 537"/>
                <a:gd name="T5" fmla="*/ 420 h 422"/>
                <a:gd name="T6" fmla="*/ 537 w 537"/>
                <a:gd name="T7" fmla="*/ 152 h 422"/>
                <a:gd name="T8" fmla="*/ 327 w 537"/>
                <a:gd name="T9" fmla="*/ 0 h 422"/>
                <a:gd name="T10" fmla="*/ 3 w 537"/>
                <a:gd name="T11" fmla="*/ 92 h 422"/>
                <a:gd name="T12" fmla="*/ 0 60000 65536"/>
                <a:gd name="T13" fmla="*/ 0 60000 65536"/>
                <a:gd name="T14" fmla="*/ 0 60000 65536"/>
                <a:gd name="T15" fmla="*/ 0 60000 65536"/>
                <a:gd name="T16" fmla="*/ 0 60000 65536"/>
                <a:gd name="T17" fmla="*/ 0 60000 65536"/>
                <a:gd name="T18" fmla="*/ 0 w 537"/>
                <a:gd name="T19" fmla="*/ 0 h 422"/>
                <a:gd name="T20" fmla="*/ 537 w 537"/>
                <a:gd name="T21" fmla="*/ 422 h 422"/>
              </a:gdLst>
              <a:ahLst/>
              <a:cxnLst>
                <a:cxn ang="T12">
                  <a:pos x="T0" y="T1"/>
                </a:cxn>
                <a:cxn ang="T13">
                  <a:pos x="T2" y="T3"/>
                </a:cxn>
                <a:cxn ang="T14">
                  <a:pos x="T4" y="T5"/>
                </a:cxn>
                <a:cxn ang="T15">
                  <a:pos x="T6" y="T7"/>
                </a:cxn>
                <a:cxn ang="T16">
                  <a:pos x="T8" y="T9"/>
                </a:cxn>
                <a:cxn ang="T17">
                  <a:pos x="T10" y="T11"/>
                </a:cxn>
              </a:cxnLst>
              <a:rect l="T18" t="T19" r="T20" b="T21"/>
              <a:pathLst>
                <a:path w="537" h="422">
                  <a:moveTo>
                    <a:pt x="3" y="92"/>
                  </a:moveTo>
                  <a:lnTo>
                    <a:pt x="0" y="422"/>
                  </a:lnTo>
                  <a:lnTo>
                    <a:pt x="536" y="420"/>
                  </a:lnTo>
                  <a:lnTo>
                    <a:pt x="537" y="152"/>
                  </a:lnTo>
                  <a:lnTo>
                    <a:pt x="327" y="0"/>
                  </a:lnTo>
                  <a:lnTo>
                    <a:pt x="3" y="92"/>
                  </a:lnTo>
                  <a:close/>
                </a:path>
              </a:pathLst>
            </a:custGeom>
            <a:solidFill>
              <a:srgbClr val="DACC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95" name="Freeform 10"/>
            <p:cNvSpPr>
              <a:spLocks/>
            </p:cNvSpPr>
            <p:nvPr/>
          </p:nvSpPr>
          <p:spPr bwMode="auto">
            <a:xfrm>
              <a:off x="2358" y="1760"/>
              <a:ext cx="567" cy="200"/>
            </a:xfrm>
            <a:custGeom>
              <a:avLst/>
              <a:gdLst>
                <a:gd name="T0" fmla="*/ 0 w 567"/>
                <a:gd name="T1" fmla="*/ 94 h 200"/>
                <a:gd name="T2" fmla="*/ 332 w 567"/>
                <a:gd name="T3" fmla="*/ 0 h 200"/>
                <a:gd name="T4" fmla="*/ 567 w 567"/>
                <a:gd name="T5" fmla="*/ 174 h 200"/>
                <a:gd name="T6" fmla="*/ 567 w 567"/>
                <a:gd name="T7" fmla="*/ 200 h 200"/>
                <a:gd name="T8" fmla="*/ 330 w 567"/>
                <a:gd name="T9" fmla="*/ 20 h 200"/>
                <a:gd name="T10" fmla="*/ 3 w 567"/>
                <a:gd name="T11" fmla="*/ 116 h 200"/>
                <a:gd name="T12" fmla="*/ 0 w 567"/>
                <a:gd name="T13" fmla="*/ 94 h 200"/>
                <a:gd name="T14" fmla="*/ 0 60000 65536"/>
                <a:gd name="T15" fmla="*/ 0 60000 65536"/>
                <a:gd name="T16" fmla="*/ 0 60000 65536"/>
                <a:gd name="T17" fmla="*/ 0 60000 65536"/>
                <a:gd name="T18" fmla="*/ 0 60000 65536"/>
                <a:gd name="T19" fmla="*/ 0 60000 65536"/>
                <a:gd name="T20" fmla="*/ 0 60000 65536"/>
                <a:gd name="T21" fmla="*/ 0 w 567"/>
                <a:gd name="T22" fmla="*/ 0 h 200"/>
                <a:gd name="T23" fmla="*/ 567 w 567"/>
                <a:gd name="T24" fmla="*/ 200 h 2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67" h="200">
                  <a:moveTo>
                    <a:pt x="0" y="94"/>
                  </a:moveTo>
                  <a:lnTo>
                    <a:pt x="332" y="0"/>
                  </a:lnTo>
                  <a:lnTo>
                    <a:pt x="567" y="174"/>
                  </a:lnTo>
                  <a:lnTo>
                    <a:pt x="567" y="200"/>
                  </a:lnTo>
                  <a:lnTo>
                    <a:pt x="330" y="20"/>
                  </a:lnTo>
                  <a:lnTo>
                    <a:pt x="3" y="116"/>
                  </a:lnTo>
                  <a:lnTo>
                    <a:pt x="0" y="94"/>
                  </a:lnTo>
                  <a:close/>
                </a:path>
              </a:pathLst>
            </a:custGeom>
            <a:solidFill>
              <a:srgbClr val="EBE6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96" name="Freeform 11"/>
            <p:cNvSpPr>
              <a:spLocks/>
            </p:cNvSpPr>
            <p:nvPr/>
          </p:nvSpPr>
          <p:spPr bwMode="auto">
            <a:xfrm>
              <a:off x="2224" y="1856"/>
              <a:ext cx="135" cy="70"/>
            </a:xfrm>
            <a:custGeom>
              <a:avLst/>
              <a:gdLst>
                <a:gd name="T0" fmla="*/ 135 w 135"/>
                <a:gd name="T1" fmla="*/ 0 h 70"/>
                <a:gd name="T2" fmla="*/ 0 w 135"/>
                <a:gd name="T3" fmla="*/ 50 h 70"/>
                <a:gd name="T4" fmla="*/ 7 w 135"/>
                <a:gd name="T5" fmla="*/ 70 h 70"/>
                <a:gd name="T6" fmla="*/ 135 w 135"/>
                <a:gd name="T7" fmla="*/ 20 h 70"/>
                <a:gd name="T8" fmla="*/ 135 w 135"/>
                <a:gd name="T9" fmla="*/ 0 h 70"/>
                <a:gd name="T10" fmla="*/ 0 60000 65536"/>
                <a:gd name="T11" fmla="*/ 0 60000 65536"/>
                <a:gd name="T12" fmla="*/ 0 60000 65536"/>
                <a:gd name="T13" fmla="*/ 0 60000 65536"/>
                <a:gd name="T14" fmla="*/ 0 60000 65536"/>
                <a:gd name="T15" fmla="*/ 0 w 135"/>
                <a:gd name="T16" fmla="*/ 0 h 70"/>
                <a:gd name="T17" fmla="*/ 135 w 135"/>
                <a:gd name="T18" fmla="*/ 70 h 70"/>
              </a:gdLst>
              <a:ahLst/>
              <a:cxnLst>
                <a:cxn ang="T10">
                  <a:pos x="T0" y="T1"/>
                </a:cxn>
                <a:cxn ang="T11">
                  <a:pos x="T2" y="T3"/>
                </a:cxn>
                <a:cxn ang="T12">
                  <a:pos x="T4" y="T5"/>
                </a:cxn>
                <a:cxn ang="T13">
                  <a:pos x="T6" y="T7"/>
                </a:cxn>
                <a:cxn ang="T14">
                  <a:pos x="T8" y="T9"/>
                </a:cxn>
              </a:cxnLst>
              <a:rect l="T15" t="T16" r="T17" b="T18"/>
              <a:pathLst>
                <a:path w="135" h="70">
                  <a:moveTo>
                    <a:pt x="135" y="0"/>
                  </a:moveTo>
                  <a:lnTo>
                    <a:pt x="0" y="50"/>
                  </a:lnTo>
                  <a:lnTo>
                    <a:pt x="7" y="70"/>
                  </a:lnTo>
                  <a:lnTo>
                    <a:pt x="135" y="20"/>
                  </a:lnTo>
                  <a:lnTo>
                    <a:pt x="135" y="0"/>
                  </a:lnTo>
                  <a:close/>
                </a:path>
              </a:pathLst>
            </a:custGeom>
            <a:solidFill>
              <a:srgbClr val="A4A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97" name="Freeform 12"/>
            <p:cNvSpPr>
              <a:spLocks noEditPoints="1"/>
            </p:cNvSpPr>
            <p:nvPr/>
          </p:nvSpPr>
          <p:spPr bwMode="auto">
            <a:xfrm>
              <a:off x="2224" y="1854"/>
              <a:ext cx="135" cy="74"/>
            </a:xfrm>
            <a:custGeom>
              <a:avLst/>
              <a:gdLst>
                <a:gd name="T0" fmla="*/ 135 w 135"/>
                <a:gd name="T1" fmla="*/ 0 h 74"/>
                <a:gd name="T2" fmla="*/ 0 w 135"/>
                <a:gd name="T3" fmla="*/ 50 h 74"/>
                <a:gd name="T4" fmla="*/ 5 w 135"/>
                <a:gd name="T5" fmla="*/ 74 h 74"/>
                <a:gd name="T6" fmla="*/ 135 w 135"/>
                <a:gd name="T7" fmla="*/ 22 h 74"/>
                <a:gd name="T8" fmla="*/ 135 w 135"/>
                <a:gd name="T9" fmla="*/ 0 h 74"/>
                <a:gd name="T10" fmla="*/ 135 w 135"/>
                <a:gd name="T11" fmla="*/ 0 h 74"/>
                <a:gd name="T12" fmla="*/ 135 w 135"/>
                <a:gd name="T13" fmla="*/ 2 h 74"/>
                <a:gd name="T14" fmla="*/ 135 w 135"/>
                <a:gd name="T15" fmla="*/ 2 h 74"/>
                <a:gd name="T16" fmla="*/ 135 w 135"/>
                <a:gd name="T17" fmla="*/ 20 h 74"/>
                <a:gd name="T18" fmla="*/ 135 w 135"/>
                <a:gd name="T19" fmla="*/ 20 h 74"/>
                <a:gd name="T20" fmla="*/ 7 w 135"/>
                <a:gd name="T21" fmla="*/ 70 h 74"/>
                <a:gd name="T22" fmla="*/ 7 w 135"/>
                <a:gd name="T23" fmla="*/ 70 h 74"/>
                <a:gd name="T24" fmla="*/ 2 w 135"/>
                <a:gd name="T25" fmla="*/ 52 h 74"/>
                <a:gd name="T26" fmla="*/ 2 w 135"/>
                <a:gd name="T27" fmla="*/ 52 h 74"/>
                <a:gd name="T28" fmla="*/ 135 w 135"/>
                <a:gd name="T29" fmla="*/ 2 h 74"/>
                <a:gd name="T30" fmla="*/ 135 w 135"/>
                <a:gd name="T31" fmla="*/ 2 h 7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5"/>
                <a:gd name="T49" fmla="*/ 0 h 74"/>
                <a:gd name="T50" fmla="*/ 135 w 135"/>
                <a:gd name="T51" fmla="*/ 74 h 7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5" h="74">
                  <a:moveTo>
                    <a:pt x="135" y="0"/>
                  </a:moveTo>
                  <a:lnTo>
                    <a:pt x="0" y="50"/>
                  </a:lnTo>
                  <a:lnTo>
                    <a:pt x="5" y="74"/>
                  </a:lnTo>
                  <a:lnTo>
                    <a:pt x="135" y="22"/>
                  </a:lnTo>
                  <a:lnTo>
                    <a:pt x="135" y="0"/>
                  </a:lnTo>
                  <a:close/>
                  <a:moveTo>
                    <a:pt x="135" y="2"/>
                  </a:moveTo>
                  <a:lnTo>
                    <a:pt x="135" y="2"/>
                  </a:lnTo>
                  <a:lnTo>
                    <a:pt x="135" y="20"/>
                  </a:lnTo>
                  <a:lnTo>
                    <a:pt x="7" y="70"/>
                  </a:lnTo>
                  <a:lnTo>
                    <a:pt x="2" y="52"/>
                  </a:lnTo>
                  <a:lnTo>
                    <a:pt x="135" y="2"/>
                  </a:lnTo>
                  <a:close/>
                </a:path>
              </a:pathLst>
            </a:custGeom>
            <a:solidFill>
              <a:srgbClr val="A4A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98" name="Freeform 13"/>
            <p:cNvSpPr>
              <a:spLocks/>
            </p:cNvSpPr>
            <p:nvPr/>
          </p:nvSpPr>
          <p:spPr bwMode="auto">
            <a:xfrm>
              <a:off x="2212" y="1944"/>
              <a:ext cx="20" cy="200"/>
            </a:xfrm>
            <a:custGeom>
              <a:avLst/>
              <a:gdLst>
                <a:gd name="T0" fmla="*/ 19 w 20"/>
                <a:gd name="T1" fmla="*/ 0 h 200"/>
                <a:gd name="T2" fmla="*/ 20 w 20"/>
                <a:gd name="T3" fmla="*/ 198 h 200"/>
                <a:gd name="T4" fmla="*/ 0 w 20"/>
                <a:gd name="T5" fmla="*/ 200 h 200"/>
                <a:gd name="T6" fmla="*/ 0 w 20"/>
                <a:gd name="T7" fmla="*/ 0 h 200"/>
                <a:gd name="T8" fmla="*/ 19 w 20"/>
                <a:gd name="T9" fmla="*/ 0 h 200"/>
                <a:gd name="T10" fmla="*/ 0 60000 65536"/>
                <a:gd name="T11" fmla="*/ 0 60000 65536"/>
                <a:gd name="T12" fmla="*/ 0 60000 65536"/>
                <a:gd name="T13" fmla="*/ 0 60000 65536"/>
                <a:gd name="T14" fmla="*/ 0 60000 65536"/>
                <a:gd name="T15" fmla="*/ 0 w 20"/>
                <a:gd name="T16" fmla="*/ 0 h 200"/>
                <a:gd name="T17" fmla="*/ 20 w 20"/>
                <a:gd name="T18" fmla="*/ 200 h 200"/>
              </a:gdLst>
              <a:ahLst/>
              <a:cxnLst>
                <a:cxn ang="T10">
                  <a:pos x="T0" y="T1"/>
                </a:cxn>
                <a:cxn ang="T11">
                  <a:pos x="T2" y="T3"/>
                </a:cxn>
                <a:cxn ang="T12">
                  <a:pos x="T4" y="T5"/>
                </a:cxn>
                <a:cxn ang="T13">
                  <a:pos x="T6" y="T7"/>
                </a:cxn>
                <a:cxn ang="T14">
                  <a:pos x="T8" y="T9"/>
                </a:cxn>
              </a:cxnLst>
              <a:rect l="T15" t="T16" r="T17" b="T18"/>
              <a:pathLst>
                <a:path w="20" h="200">
                  <a:moveTo>
                    <a:pt x="19" y="0"/>
                  </a:moveTo>
                  <a:lnTo>
                    <a:pt x="20" y="198"/>
                  </a:lnTo>
                  <a:lnTo>
                    <a:pt x="0" y="200"/>
                  </a:lnTo>
                  <a:lnTo>
                    <a:pt x="0" y="0"/>
                  </a:lnTo>
                  <a:lnTo>
                    <a:pt x="19" y="0"/>
                  </a:lnTo>
                  <a:close/>
                </a:path>
              </a:pathLst>
            </a:custGeom>
            <a:solidFill>
              <a:srgbClr val="DACC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99" name="Freeform 14"/>
            <p:cNvSpPr>
              <a:spLocks/>
            </p:cNvSpPr>
            <p:nvPr/>
          </p:nvSpPr>
          <p:spPr bwMode="auto">
            <a:xfrm>
              <a:off x="2169" y="1976"/>
              <a:ext cx="43" cy="164"/>
            </a:xfrm>
            <a:custGeom>
              <a:avLst/>
              <a:gdLst>
                <a:gd name="T0" fmla="*/ 0 w 43"/>
                <a:gd name="T1" fmla="*/ 0 h 164"/>
                <a:gd name="T2" fmla="*/ 43 w 43"/>
                <a:gd name="T3" fmla="*/ 0 h 164"/>
                <a:gd name="T4" fmla="*/ 43 w 43"/>
                <a:gd name="T5" fmla="*/ 164 h 164"/>
                <a:gd name="T6" fmla="*/ 5 w 43"/>
                <a:gd name="T7" fmla="*/ 162 h 164"/>
                <a:gd name="T8" fmla="*/ 0 w 43"/>
                <a:gd name="T9" fmla="*/ 0 h 164"/>
                <a:gd name="T10" fmla="*/ 0 60000 65536"/>
                <a:gd name="T11" fmla="*/ 0 60000 65536"/>
                <a:gd name="T12" fmla="*/ 0 60000 65536"/>
                <a:gd name="T13" fmla="*/ 0 60000 65536"/>
                <a:gd name="T14" fmla="*/ 0 60000 65536"/>
                <a:gd name="T15" fmla="*/ 0 w 43"/>
                <a:gd name="T16" fmla="*/ 0 h 164"/>
                <a:gd name="T17" fmla="*/ 43 w 43"/>
                <a:gd name="T18" fmla="*/ 164 h 164"/>
              </a:gdLst>
              <a:ahLst/>
              <a:cxnLst>
                <a:cxn ang="T10">
                  <a:pos x="T0" y="T1"/>
                </a:cxn>
                <a:cxn ang="T11">
                  <a:pos x="T2" y="T3"/>
                </a:cxn>
                <a:cxn ang="T12">
                  <a:pos x="T4" y="T5"/>
                </a:cxn>
                <a:cxn ang="T13">
                  <a:pos x="T6" y="T7"/>
                </a:cxn>
                <a:cxn ang="T14">
                  <a:pos x="T8" y="T9"/>
                </a:cxn>
              </a:cxnLst>
              <a:rect l="T15" t="T16" r="T17" b="T18"/>
              <a:pathLst>
                <a:path w="43" h="164">
                  <a:moveTo>
                    <a:pt x="0" y="0"/>
                  </a:moveTo>
                  <a:lnTo>
                    <a:pt x="43" y="0"/>
                  </a:lnTo>
                  <a:lnTo>
                    <a:pt x="43" y="164"/>
                  </a:lnTo>
                  <a:lnTo>
                    <a:pt x="5" y="162"/>
                  </a:lnTo>
                  <a:lnTo>
                    <a:pt x="0" y="0"/>
                  </a:lnTo>
                  <a:close/>
                </a:path>
              </a:pathLst>
            </a:custGeom>
            <a:solidFill>
              <a:srgbClr val="484B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00" name="Freeform 15"/>
            <p:cNvSpPr>
              <a:spLocks/>
            </p:cNvSpPr>
            <p:nvPr/>
          </p:nvSpPr>
          <p:spPr bwMode="auto">
            <a:xfrm>
              <a:off x="2160" y="1908"/>
              <a:ext cx="71" cy="20"/>
            </a:xfrm>
            <a:custGeom>
              <a:avLst/>
              <a:gdLst>
                <a:gd name="T0" fmla="*/ 2 w 71"/>
                <a:gd name="T1" fmla="*/ 4 h 20"/>
                <a:gd name="T2" fmla="*/ 71 w 71"/>
                <a:gd name="T3" fmla="*/ 0 h 20"/>
                <a:gd name="T4" fmla="*/ 71 w 71"/>
                <a:gd name="T5" fmla="*/ 20 h 20"/>
                <a:gd name="T6" fmla="*/ 0 w 71"/>
                <a:gd name="T7" fmla="*/ 20 h 20"/>
                <a:gd name="T8" fmla="*/ 2 w 71"/>
                <a:gd name="T9" fmla="*/ 4 h 20"/>
                <a:gd name="T10" fmla="*/ 0 60000 65536"/>
                <a:gd name="T11" fmla="*/ 0 60000 65536"/>
                <a:gd name="T12" fmla="*/ 0 60000 65536"/>
                <a:gd name="T13" fmla="*/ 0 60000 65536"/>
                <a:gd name="T14" fmla="*/ 0 60000 65536"/>
                <a:gd name="T15" fmla="*/ 0 w 71"/>
                <a:gd name="T16" fmla="*/ 0 h 20"/>
                <a:gd name="T17" fmla="*/ 71 w 71"/>
                <a:gd name="T18" fmla="*/ 20 h 20"/>
              </a:gdLst>
              <a:ahLst/>
              <a:cxnLst>
                <a:cxn ang="T10">
                  <a:pos x="T0" y="T1"/>
                </a:cxn>
                <a:cxn ang="T11">
                  <a:pos x="T2" y="T3"/>
                </a:cxn>
                <a:cxn ang="T12">
                  <a:pos x="T4" y="T5"/>
                </a:cxn>
                <a:cxn ang="T13">
                  <a:pos x="T6" y="T7"/>
                </a:cxn>
                <a:cxn ang="T14">
                  <a:pos x="T8" y="T9"/>
                </a:cxn>
              </a:cxnLst>
              <a:rect l="T15" t="T16" r="T17" b="T18"/>
              <a:pathLst>
                <a:path w="71" h="20">
                  <a:moveTo>
                    <a:pt x="2" y="4"/>
                  </a:moveTo>
                  <a:lnTo>
                    <a:pt x="71" y="0"/>
                  </a:lnTo>
                  <a:lnTo>
                    <a:pt x="71" y="20"/>
                  </a:lnTo>
                  <a:lnTo>
                    <a:pt x="0" y="20"/>
                  </a:lnTo>
                  <a:lnTo>
                    <a:pt x="2" y="4"/>
                  </a:lnTo>
                  <a:close/>
                </a:path>
              </a:pathLst>
            </a:custGeom>
            <a:solidFill>
              <a:srgbClr val="CBBE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01" name="Freeform 16"/>
            <p:cNvSpPr>
              <a:spLocks/>
            </p:cNvSpPr>
            <p:nvPr/>
          </p:nvSpPr>
          <p:spPr bwMode="auto">
            <a:xfrm>
              <a:off x="2133" y="1852"/>
              <a:ext cx="228" cy="60"/>
            </a:xfrm>
            <a:custGeom>
              <a:avLst/>
              <a:gdLst>
                <a:gd name="T0" fmla="*/ 0 w 228"/>
                <a:gd name="T1" fmla="*/ 0 h 60"/>
                <a:gd name="T2" fmla="*/ 228 w 228"/>
                <a:gd name="T3" fmla="*/ 2 h 60"/>
                <a:gd name="T4" fmla="*/ 99 w 228"/>
                <a:gd name="T5" fmla="*/ 60 h 60"/>
                <a:gd name="T6" fmla="*/ 30 w 228"/>
                <a:gd name="T7" fmla="*/ 60 h 60"/>
                <a:gd name="T8" fmla="*/ 0 w 228"/>
                <a:gd name="T9" fmla="*/ 0 h 60"/>
                <a:gd name="T10" fmla="*/ 0 60000 65536"/>
                <a:gd name="T11" fmla="*/ 0 60000 65536"/>
                <a:gd name="T12" fmla="*/ 0 60000 65536"/>
                <a:gd name="T13" fmla="*/ 0 60000 65536"/>
                <a:gd name="T14" fmla="*/ 0 60000 65536"/>
                <a:gd name="T15" fmla="*/ 0 w 228"/>
                <a:gd name="T16" fmla="*/ 0 h 60"/>
                <a:gd name="T17" fmla="*/ 228 w 228"/>
                <a:gd name="T18" fmla="*/ 60 h 60"/>
              </a:gdLst>
              <a:ahLst/>
              <a:cxnLst>
                <a:cxn ang="T10">
                  <a:pos x="T0" y="T1"/>
                </a:cxn>
                <a:cxn ang="T11">
                  <a:pos x="T2" y="T3"/>
                </a:cxn>
                <a:cxn ang="T12">
                  <a:pos x="T4" y="T5"/>
                </a:cxn>
                <a:cxn ang="T13">
                  <a:pos x="T6" y="T7"/>
                </a:cxn>
                <a:cxn ang="T14">
                  <a:pos x="T8" y="T9"/>
                </a:cxn>
              </a:cxnLst>
              <a:rect l="T15" t="T16" r="T17" b="T18"/>
              <a:pathLst>
                <a:path w="228" h="60">
                  <a:moveTo>
                    <a:pt x="0" y="0"/>
                  </a:moveTo>
                  <a:lnTo>
                    <a:pt x="228" y="2"/>
                  </a:lnTo>
                  <a:lnTo>
                    <a:pt x="99" y="60"/>
                  </a:lnTo>
                  <a:lnTo>
                    <a:pt x="30" y="60"/>
                  </a:lnTo>
                  <a:lnTo>
                    <a:pt x="0" y="0"/>
                  </a:lnTo>
                  <a:close/>
                </a:path>
              </a:pathLst>
            </a:custGeom>
            <a:solidFill>
              <a:srgbClr val="9494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02" name="Freeform 17"/>
            <p:cNvSpPr>
              <a:spLocks/>
            </p:cNvSpPr>
            <p:nvPr/>
          </p:nvSpPr>
          <p:spPr bwMode="auto">
            <a:xfrm>
              <a:off x="2154" y="1938"/>
              <a:ext cx="67" cy="204"/>
            </a:xfrm>
            <a:custGeom>
              <a:avLst/>
              <a:gdLst>
                <a:gd name="T0" fmla="*/ 0 w 67"/>
                <a:gd name="T1" fmla="*/ 0 h 204"/>
                <a:gd name="T2" fmla="*/ 3 w 67"/>
                <a:gd name="T3" fmla="*/ 204 h 204"/>
                <a:gd name="T4" fmla="*/ 25 w 67"/>
                <a:gd name="T5" fmla="*/ 204 h 204"/>
                <a:gd name="T6" fmla="*/ 25 w 67"/>
                <a:gd name="T7" fmla="*/ 24 h 204"/>
                <a:gd name="T8" fmla="*/ 62 w 67"/>
                <a:gd name="T9" fmla="*/ 24 h 204"/>
                <a:gd name="T10" fmla="*/ 67 w 67"/>
                <a:gd name="T11" fmla="*/ 6 h 204"/>
                <a:gd name="T12" fmla="*/ 4 w 67"/>
                <a:gd name="T13" fmla="*/ 6 h 204"/>
                <a:gd name="T14" fmla="*/ 0 w 67"/>
                <a:gd name="T15" fmla="*/ 0 h 204"/>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204"/>
                <a:gd name="T26" fmla="*/ 67 w 67"/>
                <a:gd name="T27" fmla="*/ 204 h 20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204">
                  <a:moveTo>
                    <a:pt x="0" y="0"/>
                  </a:moveTo>
                  <a:lnTo>
                    <a:pt x="3" y="204"/>
                  </a:lnTo>
                  <a:lnTo>
                    <a:pt x="25" y="204"/>
                  </a:lnTo>
                  <a:lnTo>
                    <a:pt x="25" y="24"/>
                  </a:lnTo>
                  <a:lnTo>
                    <a:pt x="62" y="24"/>
                  </a:lnTo>
                  <a:lnTo>
                    <a:pt x="67" y="6"/>
                  </a:lnTo>
                  <a:lnTo>
                    <a:pt x="4" y="6"/>
                  </a:lnTo>
                  <a:lnTo>
                    <a:pt x="0" y="0"/>
                  </a:lnTo>
                  <a:close/>
                </a:path>
              </a:pathLst>
            </a:custGeom>
            <a:solidFill>
              <a:srgbClr val="DACC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03" name="Freeform 18"/>
            <p:cNvSpPr>
              <a:spLocks/>
            </p:cNvSpPr>
            <p:nvPr/>
          </p:nvSpPr>
          <p:spPr bwMode="auto">
            <a:xfrm>
              <a:off x="2118" y="1852"/>
              <a:ext cx="44" cy="76"/>
            </a:xfrm>
            <a:custGeom>
              <a:avLst/>
              <a:gdLst>
                <a:gd name="T0" fmla="*/ 19 w 44"/>
                <a:gd name="T1" fmla="*/ 0 h 76"/>
                <a:gd name="T2" fmla="*/ 0 w 44"/>
                <a:gd name="T3" fmla="*/ 72 h 76"/>
                <a:gd name="T4" fmla="*/ 9 w 44"/>
                <a:gd name="T5" fmla="*/ 76 h 76"/>
                <a:gd name="T6" fmla="*/ 20 w 44"/>
                <a:gd name="T7" fmla="*/ 34 h 76"/>
                <a:gd name="T8" fmla="*/ 42 w 44"/>
                <a:gd name="T9" fmla="*/ 76 h 76"/>
                <a:gd name="T10" fmla="*/ 44 w 44"/>
                <a:gd name="T11" fmla="*/ 60 h 76"/>
                <a:gd name="T12" fmla="*/ 19 w 44"/>
                <a:gd name="T13" fmla="*/ 0 h 76"/>
                <a:gd name="T14" fmla="*/ 0 60000 65536"/>
                <a:gd name="T15" fmla="*/ 0 60000 65536"/>
                <a:gd name="T16" fmla="*/ 0 60000 65536"/>
                <a:gd name="T17" fmla="*/ 0 60000 65536"/>
                <a:gd name="T18" fmla="*/ 0 60000 65536"/>
                <a:gd name="T19" fmla="*/ 0 60000 65536"/>
                <a:gd name="T20" fmla="*/ 0 60000 65536"/>
                <a:gd name="T21" fmla="*/ 0 w 44"/>
                <a:gd name="T22" fmla="*/ 0 h 76"/>
                <a:gd name="T23" fmla="*/ 44 w 44"/>
                <a:gd name="T24" fmla="*/ 76 h 7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4" h="76">
                  <a:moveTo>
                    <a:pt x="19" y="0"/>
                  </a:moveTo>
                  <a:lnTo>
                    <a:pt x="0" y="72"/>
                  </a:lnTo>
                  <a:lnTo>
                    <a:pt x="9" y="76"/>
                  </a:lnTo>
                  <a:lnTo>
                    <a:pt x="20" y="34"/>
                  </a:lnTo>
                  <a:lnTo>
                    <a:pt x="42" y="76"/>
                  </a:lnTo>
                  <a:lnTo>
                    <a:pt x="44" y="60"/>
                  </a:lnTo>
                  <a:lnTo>
                    <a:pt x="19" y="0"/>
                  </a:lnTo>
                  <a:close/>
                </a:path>
              </a:pathLst>
            </a:custGeom>
            <a:solidFill>
              <a:srgbClr val="A4A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04" name="Freeform 19"/>
            <p:cNvSpPr>
              <a:spLocks/>
            </p:cNvSpPr>
            <p:nvPr/>
          </p:nvSpPr>
          <p:spPr bwMode="auto">
            <a:xfrm>
              <a:off x="2506" y="1922"/>
              <a:ext cx="101" cy="192"/>
            </a:xfrm>
            <a:custGeom>
              <a:avLst/>
              <a:gdLst>
                <a:gd name="T0" fmla="*/ 0 w 101"/>
                <a:gd name="T1" fmla="*/ 2 h 192"/>
                <a:gd name="T2" fmla="*/ 101 w 101"/>
                <a:gd name="T3" fmla="*/ 0 h 192"/>
                <a:gd name="T4" fmla="*/ 101 w 101"/>
                <a:gd name="T5" fmla="*/ 192 h 192"/>
                <a:gd name="T6" fmla="*/ 0 w 101"/>
                <a:gd name="T7" fmla="*/ 192 h 192"/>
                <a:gd name="T8" fmla="*/ 0 w 101"/>
                <a:gd name="T9" fmla="*/ 2 h 192"/>
                <a:gd name="T10" fmla="*/ 0 60000 65536"/>
                <a:gd name="T11" fmla="*/ 0 60000 65536"/>
                <a:gd name="T12" fmla="*/ 0 60000 65536"/>
                <a:gd name="T13" fmla="*/ 0 60000 65536"/>
                <a:gd name="T14" fmla="*/ 0 60000 65536"/>
                <a:gd name="T15" fmla="*/ 0 w 101"/>
                <a:gd name="T16" fmla="*/ 0 h 192"/>
                <a:gd name="T17" fmla="*/ 101 w 101"/>
                <a:gd name="T18" fmla="*/ 192 h 192"/>
              </a:gdLst>
              <a:ahLst/>
              <a:cxnLst>
                <a:cxn ang="T10">
                  <a:pos x="T0" y="T1"/>
                </a:cxn>
                <a:cxn ang="T11">
                  <a:pos x="T2" y="T3"/>
                </a:cxn>
                <a:cxn ang="T12">
                  <a:pos x="T4" y="T5"/>
                </a:cxn>
                <a:cxn ang="T13">
                  <a:pos x="T6" y="T7"/>
                </a:cxn>
                <a:cxn ang="T14">
                  <a:pos x="T8" y="T9"/>
                </a:cxn>
              </a:cxnLst>
              <a:rect l="T15" t="T16" r="T17" b="T18"/>
              <a:pathLst>
                <a:path w="101" h="192">
                  <a:moveTo>
                    <a:pt x="0" y="2"/>
                  </a:moveTo>
                  <a:lnTo>
                    <a:pt x="101" y="0"/>
                  </a:lnTo>
                  <a:lnTo>
                    <a:pt x="101" y="192"/>
                  </a:lnTo>
                  <a:lnTo>
                    <a:pt x="0" y="192"/>
                  </a:lnTo>
                  <a:lnTo>
                    <a:pt x="0" y="2"/>
                  </a:lnTo>
                  <a:close/>
                </a:path>
              </a:pathLst>
            </a:custGeom>
            <a:solidFill>
              <a:srgbClr val="FF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05" name="Freeform 20"/>
            <p:cNvSpPr>
              <a:spLocks/>
            </p:cNvSpPr>
            <p:nvPr/>
          </p:nvSpPr>
          <p:spPr bwMode="auto">
            <a:xfrm>
              <a:off x="2516" y="1930"/>
              <a:ext cx="83" cy="166"/>
            </a:xfrm>
            <a:custGeom>
              <a:avLst/>
              <a:gdLst>
                <a:gd name="T0" fmla="*/ 0 w 83"/>
                <a:gd name="T1" fmla="*/ 2 h 166"/>
                <a:gd name="T2" fmla="*/ 83 w 83"/>
                <a:gd name="T3" fmla="*/ 0 h 166"/>
                <a:gd name="T4" fmla="*/ 83 w 83"/>
                <a:gd name="T5" fmla="*/ 164 h 166"/>
                <a:gd name="T6" fmla="*/ 0 w 83"/>
                <a:gd name="T7" fmla="*/ 166 h 166"/>
                <a:gd name="T8" fmla="*/ 0 w 83"/>
                <a:gd name="T9" fmla="*/ 2 h 166"/>
                <a:gd name="T10" fmla="*/ 0 60000 65536"/>
                <a:gd name="T11" fmla="*/ 0 60000 65536"/>
                <a:gd name="T12" fmla="*/ 0 60000 65536"/>
                <a:gd name="T13" fmla="*/ 0 60000 65536"/>
                <a:gd name="T14" fmla="*/ 0 60000 65536"/>
                <a:gd name="T15" fmla="*/ 0 w 83"/>
                <a:gd name="T16" fmla="*/ 0 h 166"/>
                <a:gd name="T17" fmla="*/ 83 w 83"/>
                <a:gd name="T18" fmla="*/ 166 h 166"/>
              </a:gdLst>
              <a:ahLst/>
              <a:cxnLst>
                <a:cxn ang="T10">
                  <a:pos x="T0" y="T1"/>
                </a:cxn>
                <a:cxn ang="T11">
                  <a:pos x="T2" y="T3"/>
                </a:cxn>
                <a:cxn ang="T12">
                  <a:pos x="T4" y="T5"/>
                </a:cxn>
                <a:cxn ang="T13">
                  <a:pos x="T6" y="T7"/>
                </a:cxn>
                <a:cxn ang="T14">
                  <a:pos x="T8" y="T9"/>
                </a:cxn>
              </a:cxnLst>
              <a:rect l="T15" t="T16" r="T17" b="T18"/>
              <a:pathLst>
                <a:path w="83" h="166">
                  <a:moveTo>
                    <a:pt x="0" y="2"/>
                  </a:moveTo>
                  <a:lnTo>
                    <a:pt x="83" y="0"/>
                  </a:lnTo>
                  <a:lnTo>
                    <a:pt x="83" y="164"/>
                  </a:lnTo>
                  <a:lnTo>
                    <a:pt x="0" y="166"/>
                  </a:lnTo>
                  <a:lnTo>
                    <a:pt x="0" y="2"/>
                  </a:lnTo>
                  <a:close/>
                </a:path>
              </a:pathLst>
            </a:custGeom>
            <a:solidFill>
              <a:srgbClr val="5554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06" name="Freeform 21"/>
            <p:cNvSpPr>
              <a:spLocks/>
            </p:cNvSpPr>
            <p:nvPr/>
          </p:nvSpPr>
          <p:spPr bwMode="auto">
            <a:xfrm>
              <a:off x="2126" y="1918"/>
              <a:ext cx="73" cy="336"/>
            </a:xfrm>
            <a:custGeom>
              <a:avLst/>
              <a:gdLst>
                <a:gd name="T0" fmla="*/ 15 w 73"/>
                <a:gd name="T1" fmla="*/ 0 h 336"/>
                <a:gd name="T2" fmla="*/ 0 w 73"/>
                <a:gd name="T3" fmla="*/ 46 h 336"/>
                <a:gd name="T4" fmla="*/ 0 w 73"/>
                <a:gd name="T5" fmla="*/ 294 h 336"/>
                <a:gd name="T6" fmla="*/ 73 w 73"/>
                <a:gd name="T7" fmla="*/ 336 h 336"/>
                <a:gd name="T8" fmla="*/ 72 w 73"/>
                <a:gd name="T9" fmla="*/ 316 h 336"/>
                <a:gd name="T10" fmla="*/ 59 w 73"/>
                <a:gd name="T11" fmla="*/ 306 h 336"/>
                <a:gd name="T12" fmla="*/ 59 w 73"/>
                <a:gd name="T13" fmla="*/ 290 h 336"/>
                <a:gd name="T14" fmla="*/ 48 w 73"/>
                <a:gd name="T15" fmla="*/ 282 h 336"/>
                <a:gd name="T16" fmla="*/ 48 w 73"/>
                <a:gd name="T17" fmla="*/ 264 h 336"/>
                <a:gd name="T18" fmla="*/ 37 w 73"/>
                <a:gd name="T19" fmla="*/ 252 h 336"/>
                <a:gd name="T20" fmla="*/ 37 w 73"/>
                <a:gd name="T21" fmla="*/ 234 h 336"/>
                <a:gd name="T22" fmla="*/ 32 w 73"/>
                <a:gd name="T23" fmla="*/ 224 h 336"/>
                <a:gd name="T24" fmla="*/ 32 w 73"/>
                <a:gd name="T25" fmla="*/ 22 h 336"/>
                <a:gd name="T26" fmla="*/ 15 w 73"/>
                <a:gd name="T27" fmla="*/ 0 h 3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3"/>
                <a:gd name="T43" fmla="*/ 0 h 336"/>
                <a:gd name="T44" fmla="*/ 73 w 73"/>
                <a:gd name="T45" fmla="*/ 336 h 3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3" h="336">
                  <a:moveTo>
                    <a:pt x="15" y="0"/>
                  </a:moveTo>
                  <a:lnTo>
                    <a:pt x="0" y="46"/>
                  </a:lnTo>
                  <a:lnTo>
                    <a:pt x="0" y="294"/>
                  </a:lnTo>
                  <a:lnTo>
                    <a:pt x="73" y="336"/>
                  </a:lnTo>
                  <a:lnTo>
                    <a:pt x="72" y="316"/>
                  </a:lnTo>
                  <a:lnTo>
                    <a:pt x="59" y="306"/>
                  </a:lnTo>
                  <a:lnTo>
                    <a:pt x="59" y="290"/>
                  </a:lnTo>
                  <a:lnTo>
                    <a:pt x="48" y="282"/>
                  </a:lnTo>
                  <a:lnTo>
                    <a:pt x="48" y="264"/>
                  </a:lnTo>
                  <a:lnTo>
                    <a:pt x="37" y="252"/>
                  </a:lnTo>
                  <a:lnTo>
                    <a:pt x="37" y="234"/>
                  </a:lnTo>
                  <a:lnTo>
                    <a:pt x="32" y="224"/>
                  </a:lnTo>
                  <a:lnTo>
                    <a:pt x="32" y="22"/>
                  </a:lnTo>
                  <a:lnTo>
                    <a:pt x="15" y="0"/>
                  </a:lnTo>
                  <a:close/>
                </a:path>
              </a:pathLst>
            </a:custGeom>
            <a:solidFill>
              <a:srgbClr val="BEB1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07" name="Freeform 22"/>
            <p:cNvSpPr>
              <a:spLocks/>
            </p:cNvSpPr>
            <p:nvPr/>
          </p:nvSpPr>
          <p:spPr bwMode="auto">
            <a:xfrm>
              <a:off x="2231" y="1918"/>
              <a:ext cx="139" cy="326"/>
            </a:xfrm>
            <a:custGeom>
              <a:avLst/>
              <a:gdLst>
                <a:gd name="T0" fmla="*/ 139 w 139"/>
                <a:gd name="T1" fmla="*/ 0 h 326"/>
                <a:gd name="T2" fmla="*/ 139 w 139"/>
                <a:gd name="T3" fmla="*/ 326 h 326"/>
                <a:gd name="T4" fmla="*/ 36 w 139"/>
                <a:gd name="T5" fmla="*/ 298 h 326"/>
                <a:gd name="T6" fmla="*/ 34 w 139"/>
                <a:gd name="T7" fmla="*/ 282 h 326"/>
                <a:gd name="T8" fmla="*/ 20 w 139"/>
                <a:gd name="T9" fmla="*/ 276 h 326"/>
                <a:gd name="T10" fmla="*/ 20 w 139"/>
                <a:gd name="T11" fmla="*/ 258 h 326"/>
                <a:gd name="T12" fmla="*/ 9 w 139"/>
                <a:gd name="T13" fmla="*/ 248 h 326"/>
                <a:gd name="T14" fmla="*/ 9 w 139"/>
                <a:gd name="T15" fmla="*/ 232 h 326"/>
                <a:gd name="T16" fmla="*/ 0 w 139"/>
                <a:gd name="T17" fmla="*/ 232 h 326"/>
                <a:gd name="T18" fmla="*/ 1 w 139"/>
                <a:gd name="T19" fmla="*/ 34 h 326"/>
                <a:gd name="T20" fmla="*/ 139 w 139"/>
                <a:gd name="T21" fmla="*/ 0 h 3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9"/>
                <a:gd name="T34" fmla="*/ 0 h 326"/>
                <a:gd name="T35" fmla="*/ 139 w 139"/>
                <a:gd name="T36" fmla="*/ 326 h 3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9" h="326">
                  <a:moveTo>
                    <a:pt x="139" y="0"/>
                  </a:moveTo>
                  <a:lnTo>
                    <a:pt x="139" y="326"/>
                  </a:lnTo>
                  <a:lnTo>
                    <a:pt x="36" y="298"/>
                  </a:lnTo>
                  <a:lnTo>
                    <a:pt x="34" y="282"/>
                  </a:lnTo>
                  <a:lnTo>
                    <a:pt x="20" y="276"/>
                  </a:lnTo>
                  <a:lnTo>
                    <a:pt x="20" y="258"/>
                  </a:lnTo>
                  <a:lnTo>
                    <a:pt x="9" y="248"/>
                  </a:lnTo>
                  <a:lnTo>
                    <a:pt x="9" y="232"/>
                  </a:lnTo>
                  <a:lnTo>
                    <a:pt x="0" y="232"/>
                  </a:lnTo>
                  <a:lnTo>
                    <a:pt x="1" y="34"/>
                  </a:lnTo>
                  <a:lnTo>
                    <a:pt x="139" y="0"/>
                  </a:lnTo>
                  <a:close/>
                </a:path>
              </a:pathLst>
            </a:custGeom>
            <a:solidFill>
              <a:srgbClr val="BEB1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08" name="Freeform 23"/>
            <p:cNvSpPr>
              <a:spLocks/>
            </p:cNvSpPr>
            <p:nvPr/>
          </p:nvSpPr>
          <p:spPr bwMode="auto">
            <a:xfrm>
              <a:off x="2253" y="1924"/>
              <a:ext cx="58" cy="166"/>
            </a:xfrm>
            <a:custGeom>
              <a:avLst/>
              <a:gdLst>
                <a:gd name="T0" fmla="*/ 0 w 58"/>
                <a:gd name="T1" fmla="*/ 18 h 166"/>
                <a:gd name="T2" fmla="*/ 58 w 58"/>
                <a:gd name="T3" fmla="*/ 0 h 166"/>
                <a:gd name="T4" fmla="*/ 58 w 58"/>
                <a:gd name="T5" fmla="*/ 166 h 166"/>
                <a:gd name="T6" fmla="*/ 0 w 58"/>
                <a:gd name="T7" fmla="*/ 156 h 166"/>
                <a:gd name="T8" fmla="*/ 0 w 58"/>
                <a:gd name="T9" fmla="*/ 18 h 166"/>
                <a:gd name="T10" fmla="*/ 0 60000 65536"/>
                <a:gd name="T11" fmla="*/ 0 60000 65536"/>
                <a:gd name="T12" fmla="*/ 0 60000 65536"/>
                <a:gd name="T13" fmla="*/ 0 60000 65536"/>
                <a:gd name="T14" fmla="*/ 0 60000 65536"/>
                <a:gd name="T15" fmla="*/ 0 w 58"/>
                <a:gd name="T16" fmla="*/ 0 h 166"/>
                <a:gd name="T17" fmla="*/ 58 w 58"/>
                <a:gd name="T18" fmla="*/ 166 h 166"/>
              </a:gdLst>
              <a:ahLst/>
              <a:cxnLst>
                <a:cxn ang="T10">
                  <a:pos x="T0" y="T1"/>
                </a:cxn>
                <a:cxn ang="T11">
                  <a:pos x="T2" y="T3"/>
                </a:cxn>
                <a:cxn ang="T12">
                  <a:pos x="T4" y="T5"/>
                </a:cxn>
                <a:cxn ang="T13">
                  <a:pos x="T6" y="T7"/>
                </a:cxn>
                <a:cxn ang="T14">
                  <a:pos x="T8" y="T9"/>
                </a:cxn>
              </a:cxnLst>
              <a:rect l="T15" t="T16" r="T17" b="T18"/>
              <a:pathLst>
                <a:path w="58" h="166">
                  <a:moveTo>
                    <a:pt x="0" y="18"/>
                  </a:moveTo>
                  <a:lnTo>
                    <a:pt x="58" y="0"/>
                  </a:lnTo>
                  <a:lnTo>
                    <a:pt x="58" y="166"/>
                  </a:lnTo>
                  <a:lnTo>
                    <a:pt x="0" y="156"/>
                  </a:lnTo>
                  <a:lnTo>
                    <a:pt x="0" y="18"/>
                  </a:lnTo>
                  <a:close/>
                </a:path>
              </a:pathLst>
            </a:custGeom>
            <a:solidFill>
              <a:srgbClr val="B5BB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09" name="Freeform 24"/>
            <p:cNvSpPr>
              <a:spLocks/>
            </p:cNvSpPr>
            <p:nvPr/>
          </p:nvSpPr>
          <p:spPr bwMode="auto">
            <a:xfrm>
              <a:off x="2257" y="1930"/>
              <a:ext cx="50" cy="150"/>
            </a:xfrm>
            <a:custGeom>
              <a:avLst/>
              <a:gdLst>
                <a:gd name="T0" fmla="*/ 0 w 50"/>
                <a:gd name="T1" fmla="*/ 16 h 150"/>
                <a:gd name="T2" fmla="*/ 50 w 50"/>
                <a:gd name="T3" fmla="*/ 0 h 150"/>
                <a:gd name="T4" fmla="*/ 50 w 50"/>
                <a:gd name="T5" fmla="*/ 150 h 150"/>
                <a:gd name="T6" fmla="*/ 0 w 50"/>
                <a:gd name="T7" fmla="*/ 142 h 150"/>
                <a:gd name="T8" fmla="*/ 0 w 50"/>
                <a:gd name="T9" fmla="*/ 16 h 150"/>
                <a:gd name="T10" fmla="*/ 0 60000 65536"/>
                <a:gd name="T11" fmla="*/ 0 60000 65536"/>
                <a:gd name="T12" fmla="*/ 0 60000 65536"/>
                <a:gd name="T13" fmla="*/ 0 60000 65536"/>
                <a:gd name="T14" fmla="*/ 0 60000 65536"/>
                <a:gd name="T15" fmla="*/ 0 w 50"/>
                <a:gd name="T16" fmla="*/ 0 h 150"/>
                <a:gd name="T17" fmla="*/ 50 w 50"/>
                <a:gd name="T18" fmla="*/ 150 h 150"/>
              </a:gdLst>
              <a:ahLst/>
              <a:cxnLst>
                <a:cxn ang="T10">
                  <a:pos x="T0" y="T1"/>
                </a:cxn>
                <a:cxn ang="T11">
                  <a:pos x="T2" y="T3"/>
                </a:cxn>
                <a:cxn ang="T12">
                  <a:pos x="T4" y="T5"/>
                </a:cxn>
                <a:cxn ang="T13">
                  <a:pos x="T6" y="T7"/>
                </a:cxn>
                <a:cxn ang="T14">
                  <a:pos x="T8" y="T9"/>
                </a:cxn>
              </a:cxnLst>
              <a:rect l="T15" t="T16" r="T17" b="T18"/>
              <a:pathLst>
                <a:path w="50" h="150">
                  <a:moveTo>
                    <a:pt x="0" y="16"/>
                  </a:moveTo>
                  <a:lnTo>
                    <a:pt x="50" y="0"/>
                  </a:lnTo>
                  <a:lnTo>
                    <a:pt x="50" y="150"/>
                  </a:lnTo>
                  <a:lnTo>
                    <a:pt x="0" y="142"/>
                  </a:lnTo>
                  <a:lnTo>
                    <a:pt x="0" y="16"/>
                  </a:lnTo>
                  <a:close/>
                </a:path>
              </a:pathLst>
            </a:custGeom>
            <a:solidFill>
              <a:srgbClr val="5F5E5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10" name="Freeform 25"/>
            <p:cNvSpPr>
              <a:spLocks/>
            </p:cNvSpPr>
            <p:nvPr/>
          </p:nvSpPr>
          <p:spPr bwMode="auto">
            <a:xfrm>
              <a:off x="2022" y="1918"/>
              <a:ext cx="105" cy="52"/>
            </a:xfrm>
            <a:custGeom>
              <a:avLst/>
              <a:gdLst>
                <a:gd name="T0" fmla="*/ 2 w 105"/>
                <a:gd name="T1" fmla="*/ 40 h 52"/>
                <a:gd name="T2" fmla="*/ 104 w 105"/>
                <a:gd name="T3" fmla="*/ 0 h 52"/>
                <a:gd name="T4" fmla="*/ 105 w 105"/>
                <a:gd name="T5" fmla="*/ 12 h 52"/>
                <a:gd name="T6" fmla="*/ 0 w 105"/>
                <a:gd name="T7" fmla="*/ 52 h 52"/>
                <a:gd name="T8" fmla="*/ 2 w 105"/>
                <a:gd name="T9" fmla="*/ 40 h 52"/>
                <a:gd name="T10" fmla="*/ 0 60000 65536"/>
                <a:gd name="T11" fmla="*/ 0 60000 65536"/>
                <a:gd name="T12" fmla="*/ 0 60000 65536"/>
                <a:gd name="T13" fmla="*/ 0 60000 65536"/>
                <a:gd name="T14" fmla="*/ 0 60000 65536"/>
                <a:gd name="T15" fmla="*/ 0 w 105"/>
                <a:gd name="T16" fmla="*/ 0 h 52"/>
                <a:gd name="T17" fmla="*/ 105 w 105"/>
                <a:gd name="T18" fmla="*/ 52 h 52"/>
              </a:gdLst>
              <a:ahLst/>
              <a:cxnLst>
                <a:cxn ang="T10">
                  <a:pos x="T0" y="T1"/>
                </a:cxn>
                <a:cxn ang="T11">
                  <a:pos x="T2" y="T3"/>
                </a:cxn>
                <a:cxn ang="T12">
                  <a:pos x="T4" y="T5"/>
                </a:cxn>
                <a:cxn ang="T13">
                  <a:pos x="T6" y="T7"/>
                </a:cxn>
                <a:cxn ang="T14">
                  <a:pos x="T8" y="T9"/>
                </a:cxn>
              </a:cxnLst>
              <a:rect l="T15" t="T16" r="T17" b="T18"/>
              <a:pathLst>
                <a:path w="105" h="52">
                  <a:moveTo>
                    <a:pt x="2" y="40"/>
                  </a:moveTo>
                  <a:lnTo>
                    <a:pt x="104" y="0"/>
                  </a:lnTo>
                  <a:lnTo>
                    <a:pt x="105" y="12"/>
                  </a:lnTo>
                  <a:lnTo>
                    <a:pt x="0" y="52"/>
                  </a:lnTo>
                  <a:lnTo>
                    <a:pt x="2" y="40"/>
                  </a:lnTo>
                  <a:close/>
                </a:path>
              </a:pathLst>
            </a:custGeom>
            <a:solidFill>
              <a:srgbClr val="A4A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11" name="Freeform 26"/>
            <p:cNvSpPr>
              <a:spLocks/>
            </p:cNvSpPr>
            <p:nvPr/>
          </p:nvSpPr>
          <p:spPr bwMode="auto">
            <a:xfrm>
              <a:off x="2036" y="1958"/>
              <a:ext cx="83" cy="186"/>
            </a:xfrm>
            <a:custGeom>
              <a:avLst/>
              <a:gdLst>
                <a:gd name="T0" fmla="*/ 0 w 83"/>
                <a:gd name="T1" fmla="*/ 24 h 186"/>
                <a:gd name="T2" fmla="*/ 83 w 83"/>
                <a:gd name="T3" fmla="*/ 0 h 186"/>
                <a:gd name="T4" fmla="*/ 83 w 83"/>
                <a:gd name="T5" fmla="*/ 186 h 186"/>
                <a:gd name="T6" fmla="*/ 0 w 83"/>
                <a:gd name="T7" fmla="*/ 158 h 186"/>
                <a:gd name="T8" fmla="*/ 0 w 83"/>
                <a:gd name="T9" fmla="*/ 24 h 186"/>
                <a:gd name="T10" fmla="*/ 0 60000 65536"/>
                <a:gd name="T11" fmla="*/ 0 60000 65536"/>
                <a:gd name="T12" fmla="*/ 0 60000 65536"/>
                <a:gd name="T13" fmla="*/ 0 60000 65536"/>
                <a:gd name="T14" fmla="*/ 0 60000 65536"/>
                <a:gd name="T15" fmla="*/ 0 w 83"/>
                <a:gd name="T16" fmla="*/ 0 h 186"/>
                <a:gd name="T17" fmla="*/ 83 w 83"/>
                <a:gd name="T18" fmla="*/ 186 h 186"/>
              </a:gdLst>
              <a:ahLst/>
              <a:cxnLst>
                <a:cxn ang="T10">
                  <a:pos x="T0" y="T1"/>
                </a:cxn>
                <a:cxn ang="T11">
                  <a:pos x="T2" y="T3"/>
                </a:cxn>
                <a:cxn ang="T12">
                  <a:pos x="T4" y="T5"/>
                </a:cxn>
                <a:cxn ang="T13">
                  <a:pos x="T6" y="T7"/>
                </a:cxn>
                <a:cxn ang="T14">
                  <a:pos x="T8" y="T9"/>
                </a:cxn>
              </a:cxnLst>
              <a:rect l="T15" t="T16" r="T17" b="T18"/>
              <a:pathLst>
                <a:path w="83" h="186">
                  <a:moveTo>
                    <a:pt x="0" y="24"/>
                  </a:moveTo>
                  <a:lnTo>
                    <a:pt x="83" y="0"/>
                  </a:lnTo>
                  <a:lnTo>
                    <a:pt x="83" y="186"/>
                  </a:lnTo>
                  <a:lnTo>
                    <a:pt x="0" y="158"/>
                  </a:lnTo>
                  <a:lnTo>
                    <a:pt x="0" y="24"/>
                  </a:lnTo>
                  <a:close/>
                </a:path>
              </a:pathLst>
            </a:custGeom>
            <a:solidFill>
              <a:srgbClr val="BEB1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12" name="Freeform 27"/>
            <p:cNvSpPr>
              <a:spLocks/>
            </p:cNvSpPr>
            <p:nvPr/>
          </p:nvSpPr>
          <p:spPr bwMode="auto">
            <a:xfrm>
              <a:off x="2274" y="2220"/>
              <a:ext cx="110" cy="66"/>
            </a:xfrm>
            <a:custGeom>
              <a:avLst/>
              <a:gdLst>
                <a:gd name="T0" fmla="*/ 0 w 110"/>
                <a:gd name="T1" fmla="*/ 0 h 66"/>
                <a:gd name="T2" fmla="*/ 90 w 110"/>
                <a:gd name="T3" fmla="*/ 28 h 66"/>
                <a:gd name="T4" fmla="*/ 110 w 110"/>
                <a:gd name="T5" fmla="*/ 28 h 66"/>
                <a:gd name="T6" fmla="*/ 110 w 110"/>
                <a:gd name="T7" fmla="*/ 66 h 66"/>
                <a:gd name="T8" fmla="*/ 2 w 110"/>
                <a:gd name="T9" fmla="*/ 26 h 66"/>
                <a:gd name="T10" fmla="*/ 0 w 110"/>
                <a:gd name="T11" fmla="*/ 0 h 66"/>
                <a:gd name="T12" fmla="*/ 0 60000 65536"/>
                <a:gd name="T13" fmla="*/ 0 60000 65536"/>
                <a:gd name="T14" fmla="*/ 0 60000 65536"/>
                <a:gd name="T15" fmla="*/ 0 60000 65536"/>
                <a:gd name="T16" fmla="*/ 0 60000 65536"/>
                <a:gd name="T17" fmla="*/ 0 60000 65536"/>
                <a:gd name="T18" fmla="*/ 0 w 110"/>
                <a:gd name="T19" fmla="*/ 0 h 66"/>
                <a:gd name="T20" fmla="*/ 110 w 110"/>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10" h="66">
                  <a:moveTo>
                    <a:pt x="0" y="0"/>
                  </a:moveTo>
                  <a:lnTo>
                    <a:pt x="90" y="28"/>
                  </a:lnTo>
                  <a:lnTo>
                    <a:pt x="110" y="28"/>
                  </a:lnTo>
                  <a:lnTo>
                    <a:pt x="110" y="66"/>
                  </a:lnTo>
                  <a:lnTo>
                    <a:pt x="2" y="26"/>
                  </a:lnTo>
                  <a:lnTo>
                    <a:pt x="0" y="0"/>
                  </a:lnTo>
                  <a:close/>
                </a:path>
              </a:pathLst>
            </a:custGeom>
            <a:solidFill>
              <a:srgbClr val="7872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13" name="Freeform 28"/>
            <p:cNvSpPr>
              <a:spLocks/>
            </p:cNvSpPr>
            <p:nvPr/>
          </p:nvSpPr>
          <p:spPr bwMode="auto">
            <a:xfrm>
              <a:off x="2376" y="2244"/>
              <a:ext cx="521" cy="18"/>
            </a:xfrm>
            <a:custGeom>
              <a:avLst/>
              <a:gdLst>
                <a:gd name="T0" fmla="*/ 0 w 521"/>
                <a:gd name="T1" fmla="*/ 0 h 18"/>
                <a:gd name="T2" fmla="*/ 521 w 521"/>
                <a:gd name="T3" fmla="*/ 0 h 18"/>
                <a:gd name="T4" fmla="*/ 507 w 521"/>
                <a:gd name="T5" fmla="*/ 12 h 18"/>
                <a:gd name="T6" fmla="*/ 0 w 521"/>
                <a:gd name="T7" fmla="*/ 18 h 18"/>
                <a:gd name="T8" fmla="*/ 0 w 521"/>
                <a:gd name="T9" fmla="*/ 0 h 18"/>
                <a:gd name="T10" fmla="*/ 0 60000 65536"/>
                <a:gd name="T11" fmla="*/ 0 60000 65536"/>
                <a:gd name="T12" fmla="*/ 0 60000 65536"/>
                <a:gd name="T13" fmla="*/ 0 60000 65536"/>
                <a:gd name="T14" fmla="*/ 0 60000 65536"/>
                <a:gd name="T15" fmla="*/ 0 w 521"/>
                <a:gd name="T16" fmla="*/ 0 h 18"/>
                <a:gd name="T17" fmla="*/ 521 w 521"/>
                <a:gd name="T18" fmla="*/ 18 h 18"/>
              </a:gdLst>
              <a:ahLst/>
              <a:cxnLst>
                <a:cxn ang="T10">
                  <a:pos x="T0" y="T1"/>
                </a:cxn>
                <a:cxn ang="T11">
                  <a:pos x="T2" y="T3"/>
                </a:cxn>
                <a:cxn ang="T12">
                  <a:pos x="T4" y="T5"/>
                </a:cxn>
                <a:cxn ang="T13">
                  <a:pos x="T6" y="T7"/>
                </a:cxn>
                <a:cxn ang="T14">
                  <a:pos x="T8" y="T9"/>
                </a:cxn>
              </a:cxnLst>
              <a:rect l="T15" t="T16" r="T17" b="T18"/>
              <a:pathLst>
                <a:path w="521" h="18">
                  <a:moveTo>
                    <a:pt x="0" y="0"/>
                  </a:moveTo>
                  <a:lnTo>
                    <a:pt x="521" y="0"/>
                  </a:lnTo>
                  <a:lnTo>
                    <a:pt x="507" y="12"/>
                  </a:lnTo>
                  <a:lnTo>
                    <a:pt x="0" y="18"/>
                  </a:lnTo>
                  <a:lnTo>
                    <a:pt x="0" y="0"/>
                  </a:lnTo>
                  <a:close/>
                </a:path>
              </a:pathLst>
            </a:custGeom>
            <a:solidFill>
              <a:srgbClr val="7872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14" name="Freeform 29"/>
            <p:cNvSpPr>
              <a:spLocks/>
            </p:cNvSpPr>
            <p:nvPr/>
          </p:nvSpPr>
          <p:spPr bwMode="auto">
            <a:xfrm>
              <a:off x="2359" y="1786"/>
              <a:ext cx="566" cy="174"/>
            </a:xfrm>
            <a:custGeom>
              <a:avLst/>
              <a:gdLst>
                <a:gd name="T0" fmla="*/ 0 w 566"/>
                <a:gd name="T1" fmla="*/ 96 h 174"/>
                <a:gd name="T2" fmla="*/ 326 w 566"/>
                <a:gd name="T3" fmla="*/ 0 h 174"/>
                <a:gd name="T4" fmla="*/ 566 w 566"/>
                <a:gd name="T5" fmla="*/ 172 h 174"/>
                <a:gd name="T6" fmla="*/ 545 w 566"/>
                <a:gd name="T7" fmla="*/ 174 h 174"/>
                <a:gd name="T8" fmla="*/ 329 w 566"/>
                <a:gd name="T9" fmla="*/ 16 h 174"/>
                <a:gd name="T10" fmla="*/ 0 w 566"/>
                <a:gd name="T11" fmla="*/ 106 h 174"/>
                <a:gd name="T12" fmla="*/ 0 w 566"/>
                <a:gd name="T13" fmla="*/ 96 h 174"/>
                <a:gd name="T14" fmla="*/ 0 60000 65536"/>
                <a:gd name="T15" fmla="*/ 0 60000 65536"/>
                <a:gd name="T16" fmla="*/ 0 60000 65536"/>
                <a:gd name="T17" fmla="*/ 0 60000 65536"/>
                <a:gd name="T18" fmla="*/ 0 60000 65536"/>
                <a:gd name="T19" fmla="*/ 0 60000 65536"/>
                <a:gd name="T20" fmla="*/ 0 60000 65536"/>
                <a:gd name="T21" fmla="*/ 0 w 566"/>
                <a:gd name="T22" fmla="*/ 0 h 174"/>
                <a:gd name="T23" fmla="*/ 566 w 566"/>
                <a:gd name="T24" fmla="*/ 174 h 17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66" h="174">
                  <a:moveTo>
                    <a:pt x="0" y="96"/>
                  </a:moveTo>
                  <a:lnTo>
                    <a:pt x="326" y="0"/>
                  </a:lnTo>
                  <a:lnTo>
                    <a:pt x="566" y="172"/>
                  </a:lnTo>
                  <a:lnTo>
                    <a:pt x="545" y="174"/>
                  </a:lnTo>
                  <a:lnTo>
                    <a:pt x="329" y="16"/>
                  </a:lnTo>
                  <a:lnTo>
                    <a:pt x="0" y="106"/>
                  </a:lnTo>
                  <a:lnTo>
                    <a:pt x="0" y="96"/>
                  </a:lnTo>
                  <a:close/>
                </a:path>
              </a:pathLst>
            </a:custGeom>
            <a:solidFill>
              <a:srgbClr val="7872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15" name="Freeform 30"/>
            <p:cNvSpPr>
              <a:spLocks/>
            </p:cNvSpPr>
            <p:nvPr/>
          </p:nvSpPr>
          <p:spPr bwMode="auto">
            <a:xfrm>
              <a:off x="2032" y="1932"/>
              <a:ext cx="90" cy="44"/>
            </a:xfrm>
            <a:custGeom>
              <a:avLst/>
              <a:gdLst>
                <a:gd name="T0" fmla="*/ 0 w 90"/>
                <a:gd name="T1" fmla="*/ 36 h 44"/>
                <a:gd name="T2" fmla="*/ 90 w 90"/>
                <a:gd name="T3" fmla="*/ 0 h 44"/>
                <a:gd name="T4" fmla="*/ 89 w 90"/>
                <a:gd name="T5" fmla="*/ 14 h 44"/>
                <a:gd name="T6" fmla="*/ 4 w 90"/>
                <a:gd name="T7" fmla="*/ 44 h 44"/>
                <a:gd name="T8" fmla="*/ 0 w 90"/>
                <a:gd name="T9" fmla="*/ 36 h 44"/>
                <a:gd name="T10" fmla="*/ 0 60000 65536"/>
                <a:gd name="T11" fmla="*/ 0 60000 65536"/>
                <a:gd name="T12" fmla="*/ 0 60000 65536"/>
                <a:gd name="T13" fmla="*/ 0 60000 65536"/>
                <a:gd name="T14" fmla="*/ 0 60000 65536"/>
                <a:gd name="T15" fmla="*/ 0 w 90"/>
                <a:gd name="T16" fmla="*/ 0 h 44"/>
                <a:gd name="T17" fmla="*/ 90 w 90"/>
                <a:gd name="T18" fmla="*/ 44 h 44"/>
              </a:gdLst>
              <a:ahLst/>
              <a:cxnLst>
                <a:cxn ang="T10">
                  <a:pos x="T0" y="T1"/>
                </a:cxn>
                <a:cxn ang="T11">
                  <a:pos x="T2" y="T3"/>
                </a:cxn>
                <a:cxn ang="T12">
                  <a:pos x="T4" y="T5"/>
                </a:cxn>
                <a:cxn ang="T13">
                  <a:pos x="T6" y="T7"/>
                </a:cxn>
                <a:cxn ang="T14">
                  <a:pos x="T8" y="T9"/>
                </a:cxn>
              </a:cxnLst>
              <a:rect l="T15" t="T16" r="T17" b="T18"/>
              <a:pathLst>
                <a:path w="90" h="44">
                  <a:moveTo>
                    <a:pt x="0" y="36"/>
                  </a:moveTo>
                  <a:lnTo>
                    <a:pt x="90" y="0"/>
                  </a:lnTo>
                  <a:lnTo>
                    <a:pt x="89" y="14"/>
                  </a:lnTo>
                  <a:lnTo>
                    <a:pt x="4" y="44"/>
                  </a:lnTo>
                  <a:lnTo>
                    <a:pt x="0" y="36"/>
                  </a:lnTo>
                  <a:close/>
                </a:path>
              </a:pathLst>
            </a:custGeom>
            <a:solidFill>
              <a:srgbClr val="7872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16" name="Freeform 31"/>
            <p:cNvSpPr>
              <a:spLocks/>
            </p:cNvSpPr>
            <p:nvPr/>
          </p:nvSpPr>
          <p:spPr bwMode="auto">
            <a:xfrm>
              <a:off x="2231" y="1876"/>
              <a:ext cx="130" cy="64"/>
            </a:xfrm>
            <a:custGeom>
              <a:avLst/>
              <a:gdLst>
                <a:gd name="T0" fmla="*/ 0 w 130"/>
                <a:gd name="T1" fmla="*/ 64 h 64"/>
                <a:gd name="T2" fmla="*/ 3 w 130"/>
                <a:gd name="T3" fmla="*/ 54 h 64"/>
                <a:gd name="T4" fmla="*/ 130 w 130"/>
                <a:gd name="T5" fmla="*/ 0 h 64"/>
                <a:gd name="T6" fmla="*/ 130 w 130"/>
                <a:gd name="T7" fmla="*/ 18 h 64"/>
                <a:gd name="T8" fmla="*/ 0 w 130"/>
                <a:gd name="T9" fmla="*/ 64 h 64"/>
                <a:gd name="T10" fmla="*/ 0 60000 65536"/>
                <a:gd name="T11" fmla="*/ 0 60000 65536"/>
                <a:gd name="T12" fmla="*/ 0 60000 65536"/>
                <a:gd name="T13" fmla="*/ 0 60000 65536"/>
                <a:gd name="T14" fmla="*/ 0 60000 65536"/>
                <a:gd name="T15" fmla="*/ 0 w 130"/>
                <a:gd name="T16" fmla="*/ 0 h 64"/>
                <a:gd name="T17" fmla="*/ 130 w 130"/>
                <a:gd name="T18" fmla="*/ 64 h 64"/>
              </a:gdLst>
              <a:ahLst/>
              <a:cxnLst>
                <a:cxn ang="T10">
                  <a:pos x="T0" y="T1"/>
                </a:cxn>
                <a:cxn ang="T11">
                  <a:pos x="T2" y="T3"/>
                </a:cxn>
                <a:cxn ang="T12">
                  <a:pos x="T4" y="T5"/>
                </a:cxn>
                <a:cxn ang="T13">
                  <a:pos x="T6" y="T7"/>
                </a:cxn>
                <a:cxn ang="T14">
                  <a:pos x="T8" y="T9"/>
                </a:cxn>
              </a:cxnLst>
              <a:rect l="T15" t="T16" r="T17" b="T18"/>
              <a:pathLst>
                <a:path w="130" h="64">
                  <a:moveTo>
                    <a:pt x="0" y="64"/>
                  </a:moveTo>
                  <a:lnTo>
                    <a:pt x="3" y="54"/>
                  </a:lnTo>
                  <a:lnTo>
                    <a:pt x="130" y="0"/>
                  </a:lnTo>
                  <a:lnTo>
                    <a:pt x="130" y="18"/>
                  </a:lnTo>
                  <a:lnTo>
                    <a:pt x="0" y="64"/>
                  </a:lnTo>
                  <a:close/>
                </a:path>
              </a:pathLst>
            </a:custGeom>
            <a:solidFill>
              <a:srgbClr val="7872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17" name="Freeform 32"/>
            <p:cNvSpPr>
              <a:spLocks/>
            </p:cNvSpPr>
            <p:nvPr/>
          </p:nvSpPr>
          <p:spPr bwMode="auto">
            <a:xfrm>
              <a:off x="2158" y="2144"/>
              <a:ext cx="82" cy="6"/>
            </a:xfrm>
            <a:custGeom>
              <a:avLst/>
              <a:gdLst>
                <a:gd name="T0" fmla="*/ 0 w 82"/>
                <a:gd name="T1" fmla="*/ 0 h 6"/>
                <a:gd name="T2" fmla="*/ 77 w 82"/>
                <a:gd name="T3" fmla="*/ 0 h 6"/>
                <a:gd name="T4" fmla="*/ 82 w 82"/>
                <a:gd name="T5" fmla="*/ 6 h 6"/>
                <a:gd name="T6" fmla="*/ 7 w 82"/>
                <a:gd name="T7" fmla="*/ 6 h 6"/>
                <a:gd name="T8" fmla="*/ 0 w 82"/>
                <a:gd name="T9" fmla="*/ 0 h 6"/>
                <a:gd name="T10" fmla="*/ 0 60000 65536"/>
                <a:gd name="T11" fmla="*/ 0 60000 65536"/>
                <a:gd name="T12" fmla="*/ 0 60000 65536"/>
                <a:gd name="T13" fmla="*/ 0 60000 65536"/>
                <a:gd name="T14" fmla="*/ 0 60000 65536"/>
                <a:gd name="T15" fmla="*/ 0 w 82"/>
                <a:gd name="T16" fmla="*/ 0 h 6"/>
                <a:gd name="T17" fmla="*/ 82 w 82"/>
                <a:gd name="T18" fmla="*/ 6 h 6"/>
              </a:gdLst>
              <a:ahLst/>
              <a:cxnLst>
                <a:cxn ang="T10">
                  <a:pos x="T0" y="T1"/>
                </a:cxn>
                <a:cxn ang="T11">
                  <a:pos x="T2" y="T3"/>
                </a:cxn>
                <a:cxn ang="T12">
                  <a:pos x="T4" y="T5"/>
                </a:cxn>
                <a:cxn ang="T13">
                  <a:pos x="T6" y="T7"/>
                </a:cxn>
                <a:cxn ang="T14">
                  <a:pos x="T8" y="T9"/>
                </a:cxn>
              </a:cxnLst>
              <a:rect l="T15" t="T16" r="T17" b="T18"/>
              <a:pathLst>
                <a:path w="82" h="6">
                  <a:moveTo>
                    <a:pt x="0" y="0"/>
                  </a:moveTo>
                  <a:lnTo>
                    <a:pt x="77" y="0"/>
                  </a:lnTo>
                  <a:lnTo>
                    <a:pt x="82" y="6"/>
                  </a:lnTo>
                  <a:lnTo>
                    <a:pt x="7" y="6"/>
                  </a:lnTo>
                  <a:lnTo>
                    <a:pt x="0" y="0"/>
                  </a:lnTo>
                  <a:close/>
                </a:path>
              </a:pathLst>
            </a:custGeom>
            <a:solidFill>
              <a:srgbClr val="DACC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18" name="Freeform 33"/>
            <p:cNvSpPr>
              <a:spLocks/>
            </p:cNvSpPr>
            <p:nvPr/>
          </p:nvSpPr>
          <p:spPr bwMode="auto">
            <a:xfrm>
              <a:off x="2163" y="2168"/>
              <a:ext cx="86" cy="12"/>
            </a:xfrm>
            <a:custGeom>
              <a:avLst/>
              <a:gdLst>
                <a:gd name="T0" fmla="*/ 0 w 86"/>
                <a:gd name="T1" fmla="*/ 2 h 12"/>
                <a:gd name="T2" fmla="*/ 77 w 86"/>
                <a:gd name="T3" fmla="*/ 0 h 12"/>
                <a:gd name="T4" fmla="*/ 86 w 86"/>
                <a:gd name="T5" fmla="*/ 6 h 12"/>
                <a:gd name="T6" fmla="*/ 11 w 86"/>
                <a:gd name="T7" fmla="*/ 12 h 12"/>
                <a:gd name="T8" fmla="*/ 0 w 86"/>
                <a:gd name="T9" fmla="*/ 2 h 12"/>
                <a:gd name="T10" fmla="*/ 0 60000 65536"/>
                <a:gd name="T11" fmla="*/ 0 60000 65536"/>
                <a:gd name="T12" fmla="*/ 0 60000 65536"/>
                <a:gd name="T13" fmla="*/ 0 60000 65536"/>
                <a:gd name="T14" fmla="*/ 0 60000 65536"/>
                <a:gd name="T15" fmla="*/ 0 w 86"/>
                <a:gd name="T16" fmla="*/ 0 h 12"/>
                <a:gd name="T17" fmla="*/ 86 w 86"/>
                <a:gd name="T18" fmla="*/ 12 h 12"/>
              </a:gdLst>
              <a:ahLst/>
              <a:cxnLst>
                <a:cxn ang="T10">
                  <a:pos x="T0" y="T1"/>
                </a:cxn>
                <a:cxn ang="T11">
                  <a:pos x="T2" y="T3"/>
                </a:cxn>
                <a:cxn ang="T12">
                  <a:pos x="T4" y="T5"/>
                </a:cxn>
                <a:cxn ang="T13">
                  <a:pos x="T6" y="T7"/>
                </a:cxn>
                <a:cxn ang="T14">
                  <a:pos x="T8" y="T9"/>
                </a:cxn>
              </a:cxnLst>
              <a:rect l="T15" t="T16" r="T17" b="T18"/>
              <a:pathLst>
                <a:path w="86" h="12">
                  <a:moveTo>
                    <a:pt x="0" y="2"/>
                  </a:moveTo>
                  <a:lnTo>
                    <a:pt x="77" y="0"/>
                  </a:lnTo>
                  <a:lnTo>
                    <a:pt x="86" y="6"/>
                  </a:lnTo>
                  <a:lnTo>
                    <a:pt x="11" y="12"/>
                  </a:lnTo>
                  <a:lnTo>
                    <a:pt x="0" y="2"/>
                  </a:lnTo>
                  <a:close/>
                </a:path>
              </a:pathLst>
            </a:custGeom>
            <a:solidFill>
              <a:srgbClr val="DACC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19" name="Freeform 34"/>
            <p:cNvSpPr>
              <a:spLocks/>
            </p:cNvSpPr>
            <p:nvPr/>
          </p:nvSpPr>
          <p:spPr bwMode="auto">
            <a:xfrm>
              <a:off x="2174" y="2192"/>
              <a:ext cx="88" cy="14"/>
            </a:xfrm>
            <a:custGeom>
              <a:avLst/>
              <a:gdLst>
                <a:gd name="T0" fmla="*/ 0 w 88"/>
                <a:gd name="T1" fmla="*/ 6 h 14"/>
                <a:gd name="T2" fmla="*/ 77 w 88"/>
                <a:gd name="T3" fmla="*/ 0 h 14"/>
                <a:gd name="T4" fmla="*/ 88 w 88"/>
                <a:gd name="T5" fmla="*/ 8 h 14"/>
                <a:gd name="T6" fmla="*/ 11 w 88"/>
                <a:gd name="T7" fmla="*/ 14 h 14"/>
                <a:gd name="T8" fmla="*/ 0 w 88"/>
                <a:gd name="T9" fmla="*/ 6 h 14"/>
                <a:gd name="T10" fmla="*/ 0 60000 65536"/>
                <a:gd name="T11" fmla="*/ 0 60000 65536"/>
                <a:gd name="T12" fmla="*/ 0 60000 65536"/>
                <a:gd name="T13" fmla="*/ 0 60000 65536"/>
                <a:gd name="T14" fmla="*/ 0 60000 65536"/>
                <a:gd name="T15" fmla="*/ 0 w 88"/>
                <a:gd name="T16" fmla="*/ 0 h 14"/>
                <a:gd name="T17" fmla="*/ 88 w 88"/>
                <a:gd name="T18" fmla="*/ 14 h 14"/>
              </a:gdLst>
              <a:ahLst/>
              <a:cxnLst>
                <a:cxn ang="T10">
                  <a:pos x="T0" y="T1"/>
                </a:cxn>
                <a:cxn ang="T11">
                  <a:pos x="T2" y="T3"/>
                </a:cxn>
                <a:cxn ang="T12">
                  <a:pos x="T4" y="T5"/>
                </a:cxn>
                <a:cxn ang="T13">
                  <a:pos x="T6" y="T7"/>
                </a:cxn>
                <a:cxn ang="T14">
                  <a:pos x="T8" y="T9"/>
                </a:cxn>
              </a:cxnLst>
              <a:rect l="T15" t="T16" r="T17" b="T18"/>
              <a:pathLst>
                <a:path w="88" h="14">
                  <a:moveTo>
                    <a:pt x="0" y="6"/>
                  </a:moveTo>
                  <a:lnTo>
                    <a:pt x="77" y="0"/>
                  </a:lnTo>
                  <a:lnTo>
                    <a:pt x="88" y="8"/>
                  </a:lnTo>
                  <a:lnTo>
                    <a:pt x="11" y="14"/>
                  </a:lnTo>
                  <a:lnTo>
                    <a:pt x="0" y="6"/>
                  </a:lnTo>
                  <a:close/>
                </a:path>
              </a:pathLst>
            </a:custGeom>
            <a:solidFill>
              <a:srgbClr val="DACC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20" name="Freeform 35"/>
            <p:cNvSpPr>
              <a:spLocks/>
            </p:cNvSpPr>
            <p:nvPr/>
          </p:nvSpPr>
          <p:spPr bwMode="auto">
            <a:xfrm>
              <a:off x="2187" y="2218"/>
              <a:ext cx="91" cy="16"/>
            </a:xfrm>
            <a:custGeom>
              <a:avLst/>
              <a:gdLst>
                <a:gd name="T0" fmla="*/ 0 w 91"/>
                <a:gd name="T1" fmla="*/ 6 h 16"/>
                <a:gd name="T2" fmla="*/ 80 w 91"/>
                <a:gd name="T3" fmla="*/ 0 h 16"/>
                <a:gd name="T4" fmla="*/ 91 w 91"/>
                <a:gd name="T5" fmla="*/ 8 h 16"/>
                <a:gd name="T6" fmla="*/ 12 w 91"/>
                <a:gd name="T7" fmla="*/ 16 h 16"/>
                <a:gd name="T8" fmla="*/ 0 w 91"/>
                <a:gd name="T9" fmla="*/ 6 h 16"/>
                <a:gd name="T10" fmla="*/ 0 60000 65536"/>
                <a:gd name="T11" fmla="*/ 0 60000 65536"/>
                <a:gd name="T12" fmla="*/ 0 60000 65536"/>
                <a:gd name="T13" fmla="*/ 0 60000 65536"/>
                <a:gd name="T14" fmla="*/ 0 60000 65536"/>
                <a:gd name="T15" fmla="*/ 0 w 91"/>
                <a:gd name="T16" fmla="*/ 0 h 16"/>
                <a:gd name="T17" fmla="*/ 91 w 91"/>
                <a:gd name="T18" fmla="*/ 16 h 16"/>
              </a:gdLst>
              <a:ahLst/>
              <a:cxnLst>
                <a:cxn ang="T10">
                  <a:pos x="T0" y="T1"/>
                </a:cxn>
                <a:cxn ang="T11">
                  <a:pos x="T2" y="T3"/>
                </a:cxn>
                <a:cxn ang="T12">
                  <a:pos x="T4" y="T5"/>
                </a:cxn>
                <a:cxn ang="T13">
                  <a:pos x="T6" y="T7"/>
                </a:cxn>
                <a:cxn ang="T14">
                  <a:pos x="T8" y="T9"/>
                </a:cxn>
              </a:cxnLst>
              <a:rect l="T15" t="T16" r="T17" b="T18"/>
              <a:pathLst>
                <a:path w="91" h="16">
                  <a:moveTo>
                    <a:pt x="0" y="6"/>
                  </a:moveTo>
                  <a:lnTo>
                    <a:pt x="80" y="0"/>
                  </a:lnTo>
                  <a:lnTo>
                    <a:pt x="91" y="8"/>
                  </a:lnTo>
                  <a:lnTo>
                    <a:pt x="12" y="16"/>
                  </a:lnTo>
                  <a:lnTo>
                    <a:pt x="0" y="6"/>
                  </a:lnTo>
                  <a:close/>
                </a:path>
              </a:pathLst>
            </a:custGeom>
            <a:solidFill>
              <a:srgbClr val="DACC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21" name="Freeform 36"/>
            <p:cNvSpPr>
              <a:spLocks/>
            </p:cNvSpPr>
            <p:nvPr/>
          </p:nvSpPr>
          <p:spPr bwMode="auto">
            <a:xfrm>
              <a:off x="2521" y="1934"/>
              <a:ext cx="31" cy="154"/>
            </a:xfrm>
            <a:custGeom>
              <a:avLst/>
              <a:gdLst>
                <a:gd name="T0" fmla="*/ 0 w 31"/>
                <a:gd name="T1" fmla="*/ 0 h 154"/>
                <a:gd name="T2" fmla="*/ 31 w 31"/>
                <a:gd name="T3" fmla="*/ 2 h 154"/>
                <a:gd name="T4" fmla="*/ 31 w 31"/>
                <a:gd name="T5" fmla="*/ 154 h 154"/>
                <a:gd name="T6" fmla="*/ 0 w 31"/>
                <a:gd name="T7" fmla="*/ 154 h 154"/>
                <a:gd name="T8" fmla="*/ 0 w 31"/>
                <a:gd name="T9" fmla="*/ 0 h 154"/>
                <a:gd name="T10" fmla="*/ 0 60000 65536"/>
                <a:gd name="T11" fmla="*/ 0 60000 65536"/>
                <a:gd name="T12" fmla="*/ 0 60000 65536"/>
                <a:gd name="T13" fmla="*/ 0 60000 65536"/>
                <a:gd name="T14" fmla="*/ 0 60000 65536"/>
                <a:gd name="T15" fmla="*/ 0 w 31"/>
                <a:gd name="T16" fmla="*/ 0 h 154"/>
                <a:gd name="T17" fmla="*/ 31 w 31"/>
                <a:gd name="T18" fmla="*/ 154 h 154"/>
              </a:gdLst>
              <a:ahLst/>
              <a:cxnLst>
                <a:cxn ang="T10">
                  <a:pos x="T0" y="T1"/>
                </a:cxn>
                <a:cxn ang="T11">
                  <a:pos x="T2" y="T3"/>
                </a:cxn>
                <a:cxn ang="T12">
                  <a:pos x="T4" y="T5"/>
                </a:cxn>
                <a:cxn ang="T13">
                  <a:pos x="T6" y="T7"/>
                </a:cxn>
                <a:cxn ang="T14">
                  <a:pos x="T8" y="T9"/>
                </a:cxn>
              </a:cxnLst>
              <a:rect l="T15" t="T16" r="T17" b="T18"/>
              <a:pathLst>
                <a:path w="31" h="154">
                  <a:moveTo>
                    <a:pt x="0" y="0"/>
                  </a:moveTo>
                  <a:lnTo>
                    <a:pt x="31" y="2"/>
                  </a:lnTo>
                  <a:lnTo>
                    <a:pt x="31" y="154"/>
                  </a:lnTo>
                  <a:lnTo>
                    <a:pt x="0" y="154"/>
                  </a:lnTo>
                  <a:lnTo>
                    <a:pt x="0" y="0"/>
                  </a:lnTo>
                  <a:close/>
                </a:path>
              </a:pathLst>
            </a:custGeom>
            <a:solidFill>
              <a:srgbClr val="797E8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22" name="Rectangle 37"/>
            <p:cNvSpPr>
              <a:spLocks noChangeArrowheads="1"/>
            </p:cNvSpPr>
            <p:nvPr/>
          </p:nvSpPr>
          <p:spPr bwMode="auto">
            <a:xfrm>
              <a:off x="2563" y="1936"/>
              <a:ext cx="30" cy="154"/>
            </a:xfrm>
            <a:prstGeom prst="rect">
              <a:avLst/>
            </a:prstGeom>
            <a:solidFill>
              <a:srgbClr val="797E8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SzPct val="120000"/>
                <a:buChar char="•"/>
                <a:defRPr sz="3200">
                  <a:solidFill>
                    <a:schemeClr val="tx1"/>
                  </a:solidFill>
                  <a:latin typeface="Tahoma" panose="020B0604030504040204" pitchFamily="34" charset="0"/>
                </a:defRPr>
              </a:lvl1pPr>
              <a:lvl2pPr marL="742950" indent="-285750">
                <a:spcBef>
                  <a:spcPct val="20000"/>
                </a:spcBef>
                <a:buFont typeface="Tahoma" panose="020B0604030504040204" pitchFamily="34" charset="0"/>
                <a:buChar char="–"/>
                <a:defRPr sz="2800">
                  <a:solidFill>
                    <a:schemeClr val="tx1"/>
                  </a:solidFill>
                  <a:latin typeface="Tahoma" panose="020B0604030504040204" pitchFamily="34" charset="0"/>
                </a:defRPr>
              </a:lvl2pPr>
              <a:lvl3pPr marL="1143000" indent="-228600">
                <a:spcBef>
                  <a:spcPct val="20000"/>
                </a:spcBef>
                <a:buClr>
                  <a:schemeClr val="hlink"/>
                </a:buClr>
                <a:buSzPct val="120000"/>
                <a:buChar char="•"/>
                <a:defRPr sz="2400">
                  <a:solidFill>
                    <a:schemeClr val="tx1"/>
                  </a:solidFill>
                  <a:latin typeface="Tahoma" panose="020B0604030504040204" pitchFamily="34" charset="0"/>
                </a:defRPr>
              </a:lvl3pPr>
              <a:lvl4pPr marL="1600200" indent="-228600">
                <a:spcBef>
                  <a:spcPct val="20000"/>
                </a:spcBef>
                <a:buFont typeface="Tahoma" panose="020B0604030504040204" pitchFamily="34" charset="0"/>
                <a:buChar char="–"/>
                <a:defRPr sz="2000">
                  <a:solidFill>
                    <a:schemeClr val="tx1"/>
                  </a:solidFill>
                  <a:latin typeface="Tahoma" panose="020B0604030504040204" pitchFamily="34" charset="0"/>
                </a:defRPr>
              </a:lvl4pPr>
              <a:lvl5pPr marL="2057400" indent="-228600">
                <a:spcBef>
                  <a:spcPct val="20000"/>
                </a:spcBef>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5pPr>
              <a:lvl6pPr marL="25146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6pPr>
              <a:lvl7pPr marL="29718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7pPr>
              <a:lvl8pPr marL="34290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8pPr>
              <a:lvl9pPr marL="38862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9pPr>
            </a:lstStyle>
            <a:p>
              <a:pPr eaLnBrk="1" hangingPunct="1">
                <a:spcBef>
                  <a:spcPct val="0"/>
                </a:spcBef>
                <a:buClrTx/>
                <a:buSzTx/>
                <a:buFontTx/>
                <a:buNone/>
              </a:pPr>
              <a:endParaRPr lang="en-US" altLang="en-US" sz="1800">
                <a:latin typeface="Calibri" panose="020F0502020204030204" pitchFamily="34" charset="0"/>
              </a:endParaRPr>
            </a:p>
          </p:txBody>
        </p:sp>
        <p:sp>
          <p:nvSpPr>
            <p:cNvPr id="6223" name="Freeform 38"/>
            <p:cNvSpPr>
              <a:spLocks/>
            </p:cNvSpPr>
            <p:nvPr/>
          </p:nvSpPr>
          <p:spPr bwMode="auto">
            <a:xfrm>
              <a:off x="2527" y="1942"/>
              <a:ext cx="15" cy="98"/>
            </a:xfrm>
            <a:custGeom>
              <a:avLst/>
              <a:gdLst>
                <a:gd name="T0" fmla="*/ 0 w 15"/>
                <a:gd name="T1" fmla="*/ 2 h 98"/>
                <a:gd name="T2" fmla="*/ 0 w 15"/>
                <a:gd name="T3" fmla="*/ 98 h 98"/>
                <a:gd name="T4" fmla="*/ 3 w 15"/>
                <a:gd name="T5" fmla="*/ 94 h 98"/>
                <a:gd name="T6" fmla="*/ 4 w 15"/>
                <a:gd name="T7" fmla="*/ 74 h 98"/>
                <a:gd name="T8" fmla="*/ 6 w 15"/>
                <a:gd name="T9" fmla="*/ 52 h 98"/>
                <a:gd name="T10" fmla="*/ 11 w 15"/>
                <a:gd name="T11" fmla="*/ 62 h 98"/>
                <a:gd name="T12" fmla="*/ 15 w 15"/>
                <a:gd name="T13" fmla="*/ 58 h 98"/>
                <a:gd name="T14" fmla="*/ 15 w 15"/>
                <a:gd name="T15" fmla="*/ 48 h 98"/>
                <a:gd name="T16" fmla="*/ 15 w 15"/>
                <a:gd name="T17" fmla="*/ 4 h 98"/>
                <a:gd name="T18" fmla="*/ 8 w 15"/>
                <a:gd name="T19" fmla="*/ 2 h 98"/>
                <a:gd name="T20" fmla="*/ 8 w 15"/>
                <a:gd name="T21" fmla="*/ 2 h 98"/>
                <a:gd name="T22" fmla="*/ 3 w 15"/>
                <a:gd name="T23" fmla="*/ 0 h 98"/>
                <a:gd name="T24" fmla="*/ 0 w 15"/>
                <a:gd name="T25" fmla="*/ 0 h 98"/>
                <a:gd name="T26" fmla="*/ 0 w 15"/>
                <a:gd name="T27" fmla="*/ 2 h 98"/>
                <a:gd name="T28" fmla="*/ 0 w 15"/>
                <a:gd name="T29" fmla="*/ 2 h 9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5"/>
                <a:gd name="T46" fmla="*/ 0 h 98"/>
                <a:gd name="T47" fmla="*/ 15 w 15"/>
                <a:gd name="T48" fmla="*/ 98 h 9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5" h="98">
                  <a:moveTo>
                    <a:pt x="0" y="2"/>
                  </a:moveTo>
                  <a:lnTo>
                    <a:pt x="0" y="98"/>
                  </a:lnTo>
                  <a:lnTo>
                    <a:pt x="3" y="94"/>
                  </a:lnTo>
                  <a:lnTo>
                    <a:pt x="4" y="74"/>
                  </a:lnTo>
                  <a:lnTo>
                    <a:pt x="6" y="52"/>
                  </a:lnTo>
                  <a:lnTo>
                    <a:pt x="11" y="62"/>
                  </a:lnTo>
                  <a:lnTo>
                    <a:pt x="15" y="58"/>
                  </a:lnTo>
                  <a:lnTo>
                    <a:pt x="15" y="48"/>
                  </a:lnTo>
                  <a:lnTo>
                    <a:pt x="15" y="4"/>
                  </a:lnTo>
                  <a:lnTo>
                    <a:pt x="8" y="2"/>
                  </a:lnTo>
                  <a:lnTo>
                    <a:pt x="3" y="0"/>
                  </a:lnTo>
                  <a:lnTo>
                    <a:pt x="0" y="0"/>
                  </a:lnTo>
                  <a:lnTo>
                    <a:pt x="0" y="2"/>
                  </a:lnTo>
                  <a:close/>
                </a:path>
              </a:pathLst>
            </a:custGeom>
            <a:solidFill>
              <a:srgbClr val="6978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24" name="Freeform 39"/>
            <p:cNvSpPr>
              <a:spLocks/>
            </p:cNvSpPr>
            <p:nvPr/>
          </p:nvSpPr>
          <p:spPr bwMode="auto">
            <a:xfrm>
              <a:off x="2566" y="1946"/>
              <a:ext cx="22" cy="106"/>
            </a:xfrm>
            <a:custGeom>
              <a:avLst/>
              <a:gdLst>
                <a:gd name="T0" fmla="*/ 0 w 22"/>
                <a:gd name="T1" fmla="*/ 0 h 106"/>
                <a:gd name="T2" fmla="*/ 22 w 22"/>
                <a:gd name="T3" fmla="*/ 2 h 106"/>
                <a:gd name="T4" fmla="*/ 22 w 22"/>
                <a:gd name="T5" fmla="*/ 54 h 106"/>
                <a:gd name="T6" fmla="*/ 22 w 22"/>
                <a:gd name="T7" fmla="*/ 104 h 106"/>
                <a:gd name="T8" fmla="*/ 17 w 22"/>
                <a:gd name="T9" fmla="*/ 106 h 106"/>
                <a:gd name="T10" fmla="*/ 17 w 22"/>
                <a:gd name="T11" fmla="*/ 106 h 106"/>
                <a:gd name="T12" fmla="*/ 17 w 22"/>
                <a:gd name="T13" fmla="*/ 94 h 106"/>
                <a:gd name="T14" fmla="*/ 17 w 22"/>
                <a:gd name="T15" fmla="*/ 94 h 106"/>
                <a:gd name="T16" fmla="*/ 17 w 22"/>
                <a:gd name="T17" fmla="*/ 20 h 106"/>
                <a:gd name="T18" fmla="*/ 11 w 22"/>
                <a:gd name="T19" fmla="*/ 16 h 106"/>
                <a:gd name="T20" fmla="*/ 9 w 22"/>
                <a:gd name="T21" fmla="*/ 24 h 106"/>
                <a:gd name="T22" fmla="*/ 5 w 22"/>
                <a:gd name="T23" fmla="*/ 26 h 106"/>
                <a:gd name="T24" fmla="*/ 2 w 22"/>
                <a:gd name="T25" fmla="*/ 18 h 106"/>
                <a:gd name="T26" fmla="*/ 0 w 22"/>
                <a:gd name="T27" fmla="*/ 0 h 10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2"/>
                <a:gd name="T43" fmla="*/ 0 h 106"/>
                <a:gd name="T44" fmla="*/ 22 w 22"/>
                <a:gd name="T45" fmla="*/ 106 h 10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2" h="106">
                  <a:moveTo>
                    <a:pt x="0" y="0"/>
                  </a:moveTo>
                  <a:lnTo>
                    <a:pt x="22" y="2"/>
                  </a:lnTo>
                  <a:lnTo>
                    <a:pt x="22" y="54"/>
                  </a:lnTo>
                  <a:lnTo>
                    <a:pt x="22" y="104"/>
                  </a:lnTo>
                  <a:lnTo>
                    <a:pt x="17" y="106"/>
                  </a:lnTo>
                  <a:lnTo>
                    <a:pt x="17" y="94"/>
                  </a:lnTo>
                  <a:lnTo>
                    <a:pt x="17" y="20"/>
                  </a:lnTo>
                  <a:lnTo>
                    <a:pt x="11" y="16"/>
                  </a:lnTo>
                  <a:lnTo>
                    <a:pt x="9" y="24"/>
                  </a:lnTo>
                  <a:lnTo>
                    <a:pt x="5" y="26"/>
                  </a:lnTo>
                  <a:lnTo>
                    <a:pt x="2" y="18"/>
                  </a:lnTo>
                  <a:lnTo>
                    <a:pt x="0" y="0"/>
                  </a:lnTo>
                  <a:close/>
                </a:path>
              </a:pathLst>
            </a:custGeom>
            <a:solidFill>
              <a:srgbClr val="6978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25" name="Freeform 40"/>
            <p:cNvSpPr>
              <a:spLocks/>
            </p:cNvSpPr>
            <p:nvPr/>
          </p:nvSpPr>
          <p:spPr bwMode="auto">
            <a:xfrm>
              <a:off x="2527" y="2064"/>
              <a:ext cx="20" cy="20"/>
            </a:xfrm>
            <a:custGeom>
              <a:avLst/>
              <a:gdLst>
                <a:gd name="T0" fmla="*/ 0 w 20"/>
                <a:gd name="T1" fmla="*/ 10 h 20"/>
                <a:gd name="T2" fmla="*/ 14 w 20"/>
                <a:gd name="T3" fmla="*/ 10 h 20"/>
                <a:gd name="T4" fmla="*/ 14 w 20"/>
                <a:gd name="T5" fmla="*/ 0 h 20"/>
                <a:gd name="T6" fmla="*/ 20 w 20"/>
                <a:gd name="T7" fmla="*/ 2 h 20"/>
                <a:gd name="T8" fmla="*/ 17 w 20"/>
                <a:gd name="T9" fmla="*/ 20 h 20"/>
                <a:gd name="T10" fmla="*/ 0 w 20"/>
                <a:gd name="T11" fmla="*/ 20 h 20"/>
                <a:gd name="T12" fmla="*/ 0 w 20"/>
                <a:gd name="T13" fmla="*/ 10 h 20"/>
                <a:gd name="T14" fmla="*/ 0 60000 65536"/>
                <a:gd name="T15" fmla="*/ 0 60000 65536"/>
                <a:gd name="T16" fmla="*/ 0 60000 65536"/>
                <a:gd name="T17" fmla="*/ 0 60000 65536"/>
                <a:gd name="T18" fmla="*/ 0 60000 65536"/>
                <a:gd name="T19" fmla="*/ 0 60000 65536"/>
                <a:gd name="T20" fmla="*/ 0 60000 65536"/>
                <a:gd name="T21" fmla="*/ 0 w 20"/>
                <a:gd name="T22" fmla="*/ 0 h 20"/>
                <a:gd name="T23" fmla="*/ 20 w 2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20">
                  <a:moveTo>
                    <a:pt x="0" y="10"/>
                  </a:moveTo>
                  <a:lnTo>
                    <a:pt x="14" y="10"/>
                  </a:lnTo>
                  <a:lnTo>
                    <a:pt x="14" y="0"/>
                  </a:lnTo>
                  <a:lnTo>
                    <a:pt x="20" y="2"/>
                  </a:lnTo>
                  <a:lnTo>
                    <a:pt x="17" y="20"/>
                  </a:lnTo>
                  <a:lnTo>
                    <a:pt x="0" y="20"/>
                  </a:lnTo>
                  <a:lnTo>
                    <a:pt x="0" y="10"/>
                  </a:lnTo>
                  <a:close/>
                </a:path>
              </a:pathLst>
            </a:custGeom>
            <a:solidFill>
              <a:srgbClr val="6978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26" name="Freeform 41"/>
            <p:cNvSpPr>
              <a:spLocks/>
            </p:cNvSpPr>
            <p:nvPr/>
          </p:nvSpPr>
          <p:spPr bwMode="auto">
            <a:xfrm>
              <a:off x="2260" y="1946"/>
              <a:ext cx="16" cy="122"/>
            </a:xfrm>
            <a:custGeom>
              <a:avLst/>
              <a:gdLst>
                <a:gd name="T0" fmla="*/ 0 w 16"/>
                <a:gd name="T1" fmla="*/ 6 h 122"/>
                <a:gd name="T2" fmla="*/ 14 w 16"/>
                <a:gd name="T3" fmla="*/ 0 h 122"/>
                <a:gd name="T4" fmla="*/ 16 w 16"/>
                <a:gd name="T5" fmla="*/ 122 h 122"/>
                <a:gd name="T6" fmla="*/ 0 w 16"/>
                <a:gd name="T7" fmla="*/ 120 h 122"/>
                <a:gd name="T8" fmla="*/ 0 w 16"/>
                <a:gd name="T9" fmla="*/ 6 h 122"/>
                <a:gd name="T10" fmla="*/ 0 60000 65536"/>
                <a:gd name="T11" fmla="*/ 0 60000 65536"/>
                <a:gd name="T12" fmla="*/ 0 60000 65536"/>
                <a:gd name="T13" fmla="*/ 0 60000 65536"/>
                <a:gd name="T14" fmla="*/ 0 60000 65536"/>
                <a:gd name="T15" fmla="*/ 0 w 16"/>
                <a:gd name="T16" fmla="*/ 0 h 122"/>
                <a:gd name="T17" fmla="*/ 16 w 16"/>
                <a:gd name="T18" fmla="*/ 122 h 122"/>
              </a:gdLst>
              <a:ahLst/>
              <a:cxnLst>
                <a:cxn ang="T10">
                  <a:pos x="T0" y="T1"/>
                </a:cxn>
                <a:cxn ang="T11">
                  <a:pos x="T2" y="T3"/>
                </a:cxn>
                <a:cxn ang="T12">
                  <a:pos x="T4" y="T5"/>
                </a:cxn>
                <a:cxn ang="T13">
                  <a:pos x="T6" y="T7"/>
                </a:cxn>
                <a:cxn ang="T14">
                  <a:pos x="T8" y="T9"/>
                </a:cxn>
              </a:cxnLst>
              <a:rect l="T15" t="T16" r="T17" b="T18"/>
              <a:pathLst>
                <a:path w="16" h="122">
                  <a:moveTo>
                    <a:pt x="0" y="6"/>
                  </a:moveTo>
                  <a:lnTo>
                    <a:pt x="14" y="0"/>
                  </a:lnTo>
                  <a:lnTo>
                    <a:pt x="16" y="122"/>
                  </a:lnTo>
                  <a:lnTo>
                    <a:pt x="0" y="120"/>
                  </a:lnTo>
                  <a:lnTo>
                    <a:pt x="0" y="6"/>
                  </a:lnTo>
                  <a:close/>
                </a:path>
              </a:pathLst>
            </a:custGeom>
            <a:solidFill>
              <a:srgbClr val="797E8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27" name="Freeform 42"/>
            <p:cNvSpPr>
              <a:spLocks/>
            </p:cNvSpPr>
            <p:nvPr/>
          </p:nvSpPr>
          <p:spPr bwMode="auto">
            <a:xfrm>
              <a:off x="2282" y="1940"/>
              <a:ext cx="19" cy="134"/>
            </a:xfrm>
            <a:custGeom>
              <a:avLst/>
              <a:gdLst>
                <a:gd name="T0" fmla="*/ 2 w 19"/>
                <a:gd name="T1" fmla="*/ 6 h 134"/>
                <a:gd name="T2" fmla="*/ 0 w 19"/>
                <a:gd name="T3" fmla="*/ 130 h 134"/>
                <a:gd name="T4" fmla="*/ 19 w 19"/>
                <a:gd name="T5" fmla="*/ 134 h 134"/>
                <a:gd name="T6" fmla="*/ 18 w 19"/>
                <a:gd name="T7" fmla="*/ 0 h 134"/>
                <a:gd name="T8" fmla="*/ 2 w 19"/>
                <a:gd name="T9" fmla="*/ 6 h 134"/>
                <a:gd name="T10" fmla="*/ 0 60000 65536"/>
                <a:gd name="T11" fmla="*/ 0 60000 65536"/>
                <a:gd name="T12" fmla="*/ 0 60000 65536"/>
                <a:gd name="T13" fmla="*/ 0 60000 65536"/>
                <a:gd name="T14" fmla="*/ 0 60000 65536"/>
                <a:gd name="T15" fmla="*/ 0 w 19"/>
                <a:gd name="T16" fmla="*/ 0 h 134"/>
                <a:gd name="T17" fmla="*/ 19 w 19"/>
                <a:gd name="T18" fmla="*/ 134 h 134"/>
              </a:gdLst>
              <a:ahLst/>
              <a:cxnLst>
                <a:cxn ang="T10">
                  <a:pos x="T0" y="T1"/>
                </a:cxn>
                <a:cxn ang="T11">
                  <a:pos x="T2" y="T3"/>
                </a:cxn>
                <a:cxn ang="T12">
                  <a:pos x="T4" y="T5"/>
                </a:cxn>
                <a:cxn ang="T13">
                  <a:pos x="T6" y="T7"/>
                </a:cxn>
                <a:cxn ang="T14">
                  <a:pos x="T8" y="T9"/>
                </a:cxn>
              </a:cxnLst>
              <a:rect l="T15" t="T16" r="T17" b="T18"/>
              <a:pathLst>
                <a:path w="19" h="134">
                  <a:moveTo>
                    <a:pt x="2" y="6"/>
                  </a:moveTo>
                  <a:lnTo>
                    <a:pt x="0" y="130"/>
                  </a:lnTo>
                  <a:lnTo>
                    <a:pt x="19" y="134"/>
                  </a:lnTo>
                  <a:lnTo>
                    <a:pt x="18" y="0"/>
                  </a:lnTo>
                  <a:lnTo>
                    <a:pt x="2" y="6"/>
                  </a:lnTo>
                  <a:close/>
                </a:path>
              </a:pathLst>
            </a:custGeom>
            <a:solidFill>
              <a:srgbClr val="797E8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28" name="Freeform 43"/>
            <p:cNvSpPr>
              <a:spLocks/>
            </p:cNvSpPr>
            <p:nvPr/>
          </p:nvSpPr>
          <p:spPr bwMode="auto">
            <a:xfrm>
              <a:off x="2262" y="1958"/>
              <a:ext cx="11" cy="48"/>
            </a:xfrm>
            <a:custGeom>
              <a:avLst/>
              <a:gdLst>
                <a:gd name="T0" fmla="*/ 3 w 11"/>
                <a:gd name="T1" fmla="*/ 2 h 48"/>
                <a:gd name="T2" fmla="*/ 0 w 11"/>
                <a:gd name="T3" fmla="*/ 48 h 48"/>
                <a:gd name="T4" fmla="*/ 3 w 11"/>
                <a:gd name="T5" fmla="*/ 40 h 48"/>
                <a:gd name="T6" fmla="*/ 6 w 11"/>
                <a:gd name="T7" fmla="*/ 30 h 48"/>
                <a:gd name="T8" fmla="*/ 8 w 11"/>
                <a:gd name="T9" fmla="*/ 40 h 48"/>
                <a:gd name="T10" fmla="*/ 9 w 11"/>
                <a:gd name="T11" fmla="*/ 34 h 48"/>
                <a:gd name="T12" fmla="*/ 11 w 11"/>
                <a:gd name="T13" fmla="*/ 0 h 48"/>
                <a:gd name="T14" fmla="*/ 3 w 11"/>
                <a:gd name="T15" fmla="*/ 2 h 48"/>
                <a:gd name="T16" fmla="*/ 0 60000 65536"/>
                <a:gd name="T17" fmla="*/ 0 60000 65536"/>
                <a:gd name="T18" fmla="*/ 0 60000 65536"/>
                <a:gd name="T19" fmla="*/ 0 60000 65536"/>
                <a:gd name="T20" fmla="*/ 0 60000 65536"/>
                <a:gd name="T21" fmla="*/ 0 60000 65536"/>
                <a:gd name="T22" fmla="*/ 0 60000 65536"/>
                <a:gd name="T23" fmla="*/ 0 60000 65536"/>
                <a:gd name="T24" fmla="*/ 0 w 11"/>
                <a:gd name="T25" fmla="*/ 0 h 48"/>
                <a:gd name="T26" fmla="*/ 11 w 11"/>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 h="48">
                  <a:moveTo>
                    <a:pt x="3" y="2"/>
                  </a:moveTo>
                  <a:lnTo>
                    <a:pt x="0" y="48"/>
                  </a:lnTo>
                  <a:lnTo>
                    <a:pt x="3" y="40"/>
                  </a:lnTo>
                  <a:lnTo>
                    <a:pt x="6" y="30"/>
                  </a:lnTo>
                  <a:lnTo>
                    <a:pt x="8" y="40"/>
                  </a:lnTo>
                  <a:lnTo>
                    <a:pt x="9" y="34"/>
                  </a:lnTo>
                  <a:lnTo>
                    <a:pt x="11" y="0"/>
                  </a:lnTo>
                  <a:lnTo>
                    <a:pt x="3" y="2"/>
                  </a:lnTo>
                  <a:close/>
                </a:path>
              </a:pathLst>
            </a:custGeom>
            <a:solidFill>
              <a:srgbClr val="8A96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29" name="Freeform 44"/>
            <p:cNvSpPr>
              <a:spLocks/>
            </p:cNvSpPr>
            <p:nvPr/>
          </p:nvSpPr>
          <p:spPr bwMode="auto">
            <a:xfrm>
              <a:off x="2285" y="1950"/>
              <a:ext cx="10" cy="114"/>
            </a:xfrm>
            <a:custGeom>
              <a:avLst/>
              <a:gdLst>
                <a:gd name="T0" fmla="*/ 2 w 10"/>
                <a:gd name="T1" fmla="*/ 68 h 114"/>
                <a:gd name="T2" fmla="*/ 2 w 10"/>
                <a:gd name="T3" fmla="*/ 108 h 114"/>
                <a:gd name="T4" fmla="*/ 7 w 10"/>
                <a:gd name="T5" fmla="*/ 114 h 114"/>
                <a:gd name="T6" fmla="*/ 10 w 10"/>
                <a:gd name="T7" fmla="*/ 104 h 114"/>
                <a:gd name="T8" fmla="*/ 10 w 10"/>
                <a:gd name="T9" fmla="*/ 0 h 114"/>
                <a:gd name="T10" fmla="*/ 4 w 10"/>
                <a:gd name="T11" fmla="*/ 2 h 114"/>
                <a:gd name="T12" fmla="*/ 5 w 10"/>
                <a:gd name="T13" fmla="*/ 22 h 114"/>
                <a:gd name="T14" fmla="*/ 4 w 10"/>
                <a:gd name="T15" fmla="*/ 48 h 114"/>
                <a:gd name="T16" fmla="*/ 0 w 10"/>
                <a:gd name="T17" fmla="*/ 38 h 114"/>
                <a:gd name="T18" fmla="*/ 0 w 10"/>
                <a:gd name="T19" fmla="*/ 72 h 114"/>
                <a:gd name="T20" fmla="*/ 2 w 10"/>
                <a:gd name="T21" fmla="*/ 68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
                <a:gd name="T34" fmla="*/ 0 h 114"/>
                <a:gd name="T35" fmla="*/ 10 w 10"/>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 h="114">
                  <a:moveTo>
                    <a:pt x="2" y="68"/>
                  </a:moveTo>
                  <a:lnTo>
                    <a:pt x="2" y="108"/>
                  </a:lnTo>
                  <a:lnTo>
                    <a:pt x="7" y="114"/>
                  </a:lnTo>
                  <a:lnTo>
                    <a:pt x="10" y="104"/>
                  </a:lnTo>
                  <a:lnTo>
                    <a:pt x="10" y="0"/>
                  </a:lnTo>
                  <a:lnTo>
                    <a:pt x="4" y="2"/>
                  </a:lnTo>
                  <a:lnTo>
                    <a:pt x="5" y="22"/>
                  </a:lnTo>
                  <a:lnTo>
                    <a:pt x="4" y="48"/>
                  </a:lnTo>
                  <a:lnTo>
                    <a:pt x="0" y="38"/>
                  </a:lnTo>
                  <a:lnTo>
                    <a:pt x="0" y="72"/>
                  </a:lnTo>
                  <a:lnTo>
                    <a:pt x="2" y="68"/>
                  </a:lnTo>
                  <a:close/>
                </a:path>
              </a:pathLst>
            </a:custGeom>
            <a:solidFill>
              <a:srgbClr val="8A96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30" name="Freeform 45"/>
            <p:cNvSpPr>
              <a:spLocks/>
            </p:cNvSpPr>
            <p:nvPr/>
          </p:nvSpPr>
          <p:spPr bwMode="auto">
            <a:xfrm>
              <a:off x="2184" y="1984"/>
              <a:ext cx="22" cy="150"/>
            </a:xfrm>
            <a:custGeom>
              <a:avLst/>
              <a:gdLst>
                <a:gd name="T0" fmla="*/ 0 w 22"/>
                <a:gd name="T1" fmla="*/ 0 h 150"/>
                <a:gd name="T2" fmla="*/ 0 w 22"/>
                <a:gd name="T3" fmla="*/ 148 h 150"/>
                <a:gd name="T4" fmla="*/ 20 w 22"/>
                <a:gd name="T5" fmla="*/ 150 h 150"/>
                <a:gd name="T6" fmla="*/ 22 w 22"/>
                <a:gd name="T7" fmla="*/ 0 h 150"/>
                <a:gd name="T8" fmla="*/ 0 w 22"/>
                <a:gd name="T9" fmla="*/ 0 h 150"/>
                <a:gd name="T10" fmla="*/ 0 60000 65536"/>
                <a:gd name="T11" fmla="*/ 0 60000 65536"/>
                <a:gd name="T12" fmla="*/ 0 60000 65536"/>
                <a:gd name="T13" fmla="*/ 0 60000 65536"/>
                <a:gd name="T14" fmla="*/ 0 60000 65536"/>
                <a:gd name="T15" fmla="*/ 0 w 22"/>
                <a:gd name="T16" fmla="*/ 0 h 150"/>
                <a:gd name="T17" fmla="*/ 22 w 22"/>
                <a:gd name="T18" fmla="*/ 150 h 150"/>
              </a:gdLst>
              <a:ahLst/>
              <a:cxnLst>
                <a:cxn ang="T10">
                  <a:pos x="T0" y="T1"/>
                </a:cxn>
                <a:cxn ang="T11">
                  <a:pos x="T2" y="T3"/>
                </a:cxn>
                <a:cxn ang="T12">
                  <a:pos x="T4" y="T5"/>
                </a:cxn>
                <a:cxn ang="T13">
                  <a:pos x="T6" y="T7"/>
                </a:cxn>
                <a:cxn ang="T14">
                  <a:pos x="T8" y="T9"/>
                </a:cxn>
              </a:cxnLst>
              <a:rect l="T15" t="T16" r="T17" b="T18"/>
              <a:pathLst>
                <a:path w="22" h="150">
                  <a:moveTo>
                    <a:pt x="0" y="0"/>
                  </a:moveTo>
                  <a:lnTo>
                    <a:pt x="0" y="148"/>
                  </a:lnTo>
                  <a:lnTo>
                    <a:pt x="20" y="150"/>
                  </a:lnTo>
                  <a:lnTo>
                    <a:pt x="22" y="0"/>
                  </a:lnTo>
                  <a:lnTo>
                    <a:pt x="0" y="0"/>
                  </a:lnTo>
                  <a:close/>
                </a:path>
              </a:pathLst>
            </a:custGeom>
            <a:solidFill>
              <a:srgbClr val="6970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31" name="Freeform 46"/>
            <p:cNvSpPr>
              <a:spLocks/>
            </p:cNvSpPr>
            <p:nvPr/>
          </p:nvSpPr>
          <p:spPr bwMode="auto">
            <a:xfrm>
              <a:off x="2053" y="1958"/>
              <a:ext cx="43" cy="120"/>
            </a:xfrm>
            <a:custGeom>
              <a:avLst/>
              <a:gdLst>
                <a:gd name="T0" fmla="*/ 0 w 43"/>
                <a:gd name="T1" fmla="*/ 14 h 120"/>
                <a:gd name="T2" fmla="*/ 43 w 43"/>
                <a:gd name="T3" fmla="*/ 0 h 120"/>
                <a:gd name="T4" fmla="*/ 43 w 43"/>
                <a:gd name="T5" fmla="*/ 120 h 120"/>
                <a:gd name="T6" fmla="*/ 0 w 43"/>
                <a:gd name="T7" fmla="*/ 114 h 120"/>
                <a:gd name="T8" fmla="*/ 0 w 43"/>
                <a:gd name="T9" fmla="*/ 14 h 120"/>
                <a:gd name="T10" fmla="*/ 0 60000 65536"/>
                <a:gd name="T11" fmla="*/ 0 60000 65536"/>
                <a:gd name="T12" fmla="*/ 0 60000 65536"/>
                <a:gd name="T13" fmla="*/ 0 60000 65536"/>
                <a:gd name="T14" fmla="*/ 0 60000 65536"/>
                <a:gd name="T15" fmla="*/ 0 w 43"/>
                <a:gd name="T16" fmla="*/ 0 h 120"/>
                <a:gd name="T17" fmla="*/ 43 w 43"/>
                <a:gd name="T18" fmla="*/ 120 h 120"/>
              </a:gdLst>
              <a:ahLst/>
              <a:cxnLst>
                <a:cxn ang="T10">
                  <a:pos x="T0" y="T1"/>
                </a:cxn>
                <a:cxn ang="T11">
                  <a:pos x="T2" y="T3"/>
                </a:cxn>
                <a:cxn ang="T12">
                  <a:pos x="T4" y="T5"/>
                </a:cxn>
                <a:cxn ang="T13">
                  <a:pos x="T6" y="T7"/>
                </a:cxn>
                <a:cxn ang="T14">
                  <a:pos x="T8" y="T9"/>
                </a:cxn>
              </a:cxnLst>
              <a:rect l="T15" t="T16" r="T17" b="T18"/>
              <a:pathLst>
                <a:path w="43" h="120">
                  <a:moveTo>
                    <a:pt x="0" y="14"/>
                  </a:moveTo>
                  <a:lnTo>
                    <a:pt x="43" y="0"/>
                  </a:lnTo>
                  <a:lnTo>
                    <a:pt x="43" y="120"/>
                  </a:lnTo>
                  <a:lnTo>
                    <a:pt x="0" y="114"/>
                  </a:lnTo>
                  <a:lnTo>
                    <a:pt x="0" y="14"/>
                  </a:lnTo>
                  <a:close/>
                </a:path>
              </a:pathLst>
            </a:custGeom>
            <a:solidFill>
              <a:srgbClr val="B5BB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32" name="Freeform 47"/>
            <p:cNvSpPr>
              <a:spLocks/>
            </p:cNvSpPr>
            <p:nvPr/>
          </p:nvSpPr>
          <p:spPr bwMode="auto">
            <a:xfrm>
              <a:off x="2055" y="1964"/>
              <a:ext cx="38" cy="108"/>
            </a:xfrm>
            <a:custGeom>
              <a:avLst/>
              <a:gdLst>
                <a:gd name="T0" fmla="*/ 0 w 38"/>
                <a:gd name="T1" fmla="*/ 12 h 108"/>
                <a:gd name="T2" fmla="*/ 38 w 38"/>
                <a:gd name="T3" fmla="*/ 0 h 108"/>
                <a:gd name="T4" fmla="*/ 38 w 38"/>
                <a:gd name="T5" fmla="*/ 108 h 108"/>
                <a:gd name="T6" fmla="*/ 0 w 38"/>
                <a:gd name="T7" fmla="*/ 102 h 108"/>
                <a:gd name="T8" fmla="*/ 0 w 38"/>
                <a:gd name="T9" fmla="*/ 12 h 108"/>
                <a:gd name="T10" fmla="*/ 0 60000 65536"/>
                <a:gd name="T11" fmla="*/ 0 60000 65536"/>
                <a:gd name="T12" fmla="*/ 0 60000 65536"/>
                <a:gd name="T13" fmla="*/ 0 60000 65536"/>
                <a:gd name="T14" fmla="*/ 0 60000 65536"/>
                <a:gd name="T15" fmla="*/ 0 w 38"/>
                <a:gd name="T16" fmla="*/ 0 h 108"/>
                <a:gd name="T17" fmla="*/ 38 w 38"/>
                <a:gd name="T18" fmla="*/ 108 h 108"/>
              </a:gdLst>
              <a:ahLst/>
              <a:cxnLst>
                <a:cxn ang="T10">
                  <a:pos x="T0" y="T1"/>
                </a:cxn>
                <a:cxn ang="T11">
                  <a:pos x="T2" y="T3"/>
                </a:cxn>
                <a:cxn ang="T12">
                  <a:pos x="T4" y="T5"/>
                </a:cxn>
                <a:cxn ang="T13">
                  <a:pos x="T6" y="T7"/>
                </a:cxn>
                <a:cxn ang="T14">
                  <a:pos x="T8" y="T9"/>
                </a:cxn>
              </a:cxnLst>
              <a:rect l="T15" t="T16" r="T17" b="T18"/>
              <a:pathLst>
                <a:path w="38" h="108">
                  <a:moveTo>
                    <a:pt x="0" y="12"/>
                  </a:moveTo>
                  <a:lnTo>
                    <a:pt x="38" y="0"/>
                  </a:lnTo>
                  <a:lnTo>
                    <a:pt x="38" y="108"/>
                  </a:lnTo>
                  <a:lnTo>
                    <a:pt x="0" y="102"/>
                  </a:lnTo>
                  <a:lnTo>
                    <a:pt x="0" y="12"/>
                  </a:lnTo>
                  <a:close/>
                </a:path>
              </a:pathLst>
            </a:custGeom>
            <a:solidFill>
              <a:srgbClr val="5F5E5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33" name="Freeform 48"/>
            <p:cNvSpPr>
              <a:spLocks/>
            </p:cNvSpPr>
            <p:nvPr/>
          </p:nvSpPr>
          <p:spPr bwMode="auto">
            <a:xfrm>
              <a:off x="2058" y="1974"/>
              <a:ext cx="11" cy="90"/>
            </a:xfrm>
            <a:custGeom>
              <a:avLst/>
              <a:gdLst>
                <a:gd name="T0" fmla="*/ 0 w 11"/>
                <a:gd name="T1" fmla="*/ 6 h 90"/>
                <a:gd name="T2" fmla="*/ 11 w 11"/>
                <a:gd name="T3" fmla="*/ 0 h 90"/>
                <a:gd name="T4" fmla="*/ 11 w 11"/>
                <a:gd name="T5" fmla="*/ 90 h 90"/>
                <a:gd name="T6" fmla="*/ 0 w 11"/>
                <a:gd name="T7" fmla="*/ 88 h 90"/>
                <a:gd name="T8" fmla="*/ 0 w 11"/>
                <a:gd name="T9" fmla="*/ 6 h 90"/>
                <a:gd name="T10" fmla="*/ 0 60000 65536"/>
                <a:gd name="T11" fmla="*/ 0 60000 65536"/>
                <a:gd name="T12" fmla="*/ 0 60000 65536"/>
                <a:gd name="T13" fmla="*/ 0 60000 65536"/>
                <a:gd name="T14" fmla="*/ 0 60000 65536"/>
                <a:gd name="T15" fmla="*/ 0 w 11"/>
                <a:gd name="T16" fmla="*/ 0 h 90"/>
                <a:gd name="T17" fmla="*/ 11 w 11"/>
                <a:gd name="T18" fmla="*/ 90 h 90"/>
              </a:gdLst>
              <a:ahLst/>
              <a:cxnLst>
                <a:cxn ang="T10">
                  <a:pos x="T0" y="T1"/>
                </a:cxn>
                <a:cxn ang="T11">
                  <a:pos x="T2" y="T3"/>
                </a:cxn>
                <a:cxn ang="T12">
                  <a:pos x="T4" y="T5"/>
                </a:cxn>
                <a:cxn ang="T13">
                  <a:pos x="T6" y="T7"/>
                </a:cxn>
                <a:cxn ang="T14">
                  <a:pos x="T8" y="T9"/>
                </a:cxn>
              </a:cxnLst>
              <a:rect l="T15" t="T16" r="T17" b="T18"/>
              <a:pathLst>
                <a:path w="11" h="90">
                  <a:moveTo>
                    <a:pt x="0" y="6"/>
                  </a:moveTo>
                  <a:lnTo>
                    <a:pt x="11" y="0"/>
                  </a:lnTo>
                  <a:lnTo>
                    <a:pt x="11" y="90"/>
                  </a:lnTo>
                  <a:lnTo>
                    <a:pt x="0" y="88"/>
                  </a:lnTo>
                  <a:lnTo>
                    <a:pt x="0" y="6"/>
                  </a:lnTo>
                  <a:close/>
                </a:path>
              </a:pathLst>
            </a:custGeom>
            <a:solidFill>
              <a:srgbClr val="797E8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34" name="Freeform 49"/>
            <p:cNvSpPr>
              <a:spLocks/>
            </p:cNvSpPr>
            <p:nvPr/>
          </p:nvSpPr>
          <p:spPr bwMode="auto">
            <a:xfrm>
              <a:off x="2075" y="1970"/>
              <a:ext cx="13" cy="98"/>
            </a:xfrm>
            <a:custGeom>
              <a:avLst/>
              <a:gdLst>
                <a:gd name="T0" fmla="*/ 0 w 13"/>
                <a:gd name="T1" fmla="*/ 4 h 98"/>
                <a:gd name="T2" fmla="*/ 0 w 13"/>
                <a:gd name="T3" fmla="*/ 96 h 98"/>
                <a:gd name="T4" fmla="*/ 13 w 13"/>
                <a:gd name="T5" fmla="*/ 98 h 98"/>
                <a:gd name="T6" fmla="*/ 11 w 13"/>
                <a:gd name="T7" fmla="*/ 0 h 98"/>
                <a:gd name="T8" fmla="*/ 0 w 13"/>
                <a:gd name="T9" fmla="*/ 4 h 98"/>
                <a:gd name="T10" fmla="*/ 0 60000 65536"/>
                <a:gd name="T11" fmla="*/ 0 60000 65536"/>
                <a:gd name="T12" fmla="*/ 0 60000 65536"/>
                <a:gd name="T13" fmla="*/ 0 60000 65536"/>
                <a:gd name="T14" fmla="*/ 0 60000 65536"/>
                <a:gd name="T15" fmla="*/ 0 w 13"/>
                <a:gd name="T16" fmla="*/ 0 h 98"/>
                <a:gd name="T17" fmla="*/ 13 w 13"/>
                <a:gd name="T18" fmla="*/ 98 h 98"/>
              </a:gdLst>
              <a:ahLst/>
              <a:cxnLst>
                <a:cxn ang="T10">
                  <a:pos x="T0" y="T1"/>
                </a:cxn>
                <a:cxn ang="T11">
                  <a:pos x="T2" y="T3"/>
                </a:cxn>
                <a:cxn ang="T12">
                  <a:pos x="T4" y="T5"/>
                </a:cxn>
                <a:cxn ang="T13">
                  <a:pos x="T6" y="T7"/>
                </a:cxn>
                <a:cxn ang="T14">
                  <a:pos x="T8" y="T9"/>
                </a:cxn>
              </a:cxnLst>
              <a:rect l="T15" t="T16" r="T17" b="T18"/>
              <a:pathLst>
                <a:path w="13" h="98">
                  <a:moveTo>
                    <a:pt x="0" y="4"/>
                  </a:moveTo>
                  <a:lnTo>
                    <a:pt x="0" y="96"/>
                  </a:lnTo>
                  <a:lnTo>
                    <a:pt x="13" y="98"/>
                  </a:lnTo>
                  <a:lnTo>
                    <a:pt x="11" y="0"/>
                  </a:lnTo>
                  <a:lnTo>
                    <a:pt x="0" y="4"/>
                  </a:lnTo>
                  <a:close/>
                </a:path>
              </a:pathLst>
            </a:custGeom>
            <a:solidFill>
              <a:srgbClr val="797E8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35" name="Freeform 50"/>
            <p:cNvSpPr>
              <a:spLocks/>
            </p:cNvSpPr>
            <p:nvPr/>
          </p:nvSpPr>
          <p:spPr bwMode="auto">
            <a:xfrm>
              <a:off x="2060" y="1984"/>
              <a:ext cx="8" cy="34"/>
            </a:xfrm>
            <a:custGeom>
              <a:avLst/>
              <a:gdLst>
                <a:gd name="T0" fmla="*/ 1 w 8"/>
                <a:gd name="T1" fmla="*/ 2 h 34"/>
                <a:gd name="T2" fmla="*/ 0 w 8"/>
                <a:gd name="T3" fmla="*/ 34 h 34"/>
                <a:gd name="T4" fmla="*/ 1 w 8"/>
                <a:gd name="T5" fmla="*/ 28 h 34"/>
                <a:gd name="T6" fmla="*/ 3 w 8"/>
                <a:gd name="T7" fmla="*/ 22 h 34"/>
                <a:gd name="T8" fmla="*/ 4 w 8"/>
                <a:gd name="T9" fmla="*/ 28 h 34"/>
                <a:gd name="T10" fmla="*/ 6 w 8"/>
                <a:gd name="T11" fmla="*/ 24 h 34"/>
                <a:gd name="T12" fmla="*/ 8 w 8"/>
                <a:gd name="T13" fmla="*/ 0 h 34"/>
                <a:gd name="T14" fmla="*/ 1 w 8"/>
                <a:gd name="T15" fmla="*/ 2 h 34"/>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34"/>
                <a:gd name="T26" fmla="*/ 8 w 8"/>
                <a:gd name="T27" fmla="*/ 34 h 3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34">
                  <a:moveTo>
                    <a:pt x="1" y="2"/>
                  </a:moveTo>
                  <a:lnTo>
                    <a:pt x="0" y="34"/>
                  </a:lnTo>
                  <a:lnTo>
                    <a:pt x="1" y="28"/>
                  </a:lnTo>
                  <a:lnTo>
                    <a:pt x="3" y="22"/>
                  </a:lnTo>
                  <a:lnTo>
                    <a:pt x="4" y="28"/>
                  </a:lnTo>
                  <a:lnTo>
                    <a:pt x="6" y="24"/>
                  </a:lnTo>
                  <a:lnTo>
                    <a:pt x="8" y="0"/>
                  </a:lnTo>
                  <a:lnTo>
                    <a:pt x="1" y="2"/>
                  </a:lnTo>
                  <a:close/>
                </a:path>
              </a:pathLst>
            </a:custGeom>
            <a:solidFill>
              <a:srgbClr val="8A96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36" name="Freeform 51"/>
            <p:cNvSpPr>
              <a:spLocks/>
            </p:cNvSpPr>
            <p:nvPr/>
          </p:nvSpPr>
          <p:spPr bwMode="auto">
            <a:xfrm>
              <a:off x="2077" y="1978"/>
              <a:ext cx="6" cy="82"/>
            </a:xfrm>
            <a:custGeom>
              <a:avLst/>
              <a:gdLst>
                <a:gd name="T0" fmla="*/ 2 w 6"/>
                <a:gd name="T1" fmla="*/ 50 h 82"/>
                <a:gd name="T2" fmla="*/ 2 w 6"/>
                <a:gd name="T3" fmla="*/ 78 h 82"/>
                <a:gd name="T4" fmla="*/ 3 w 6"/>
                <a:gd name="T5" fmla="*/ 82 h 82"/>
                <a:gd name="T6" fmla="*/ 6 w 6"/>
                <a:gd name="T7" fmla="*/ 74 h 82"/>
                <a:gd name="T8" fmla="*/ 6 w 6"/>
                <a:gd name="T9" fmla="*/ 0 h 82"/>
                <a:gd name="T10" fmla="*/ 2 w 6"/>
                <a:gd name="T11" fmla="*/ 2 h 82"/>
                <a:gd name="T12" fmla="*/ 3 w 6"/>
                <a:gd name="T13" fmla="*/ 16 h 82"/>
                <a:gd name="T14" fmla="*/ 2 w 6"/>
                <a:gd name="T15" fmla="*/ 34 h 82"/>
                <a:gd name="T16" fmla="*/ 0 w 6"/>
                <a:gd name="T17" fmla="*/ 28 h 82"/>
                <a:gd name="T18" fmla="*/ 0 w 6"/>
                <a:gd name="T19" fmla="*/ 52 h 82"/>
                <a:gd name="T20" fmla="*/ 2 w 6"/>
                <a:gd name="T21" fmla="*/ 50 h 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82"/>
                <a:gd name="T35" fmla="*/ 6 w 6"/>
                <a:gd name="T36" fmla="*/ 82 h 8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82">
                  <a:moveTo>
                    <a:pt x="2" y="50"/>
                  </a:moveTo>
                  <a:lnTo>
                    <a:pt x="2" y="78"/>
                  </a:lnTo>
                  <a:lnTo>
                    <a:pt x="3" y="82"/>
                  </a:lnTo>
                  <a:lnTo>
                    <a:pt x="6" y="74"/>
                  </a:lnTo>
                  <a:lnTo>
                    <a:pt x="6" y="0"/>
                  </a:lnTo>
                  <a:lnTo>
                    <a:pt x="2" y="2"/>
                  </a:lnTo>
                  <a:lnTo>
                    <a:pt x="3" y="16"/>
                  </a:lnTo>
                  <a:lnTo>
                    <a:pt x="2" y="34"/>
                  </a:lnTo>
                  <a:lnTo>
                    <a:pt x="0" y="28"/>
                  </a:lnTo>
                  <a:lnTo>
                    <a:pt x="0" y="52"/>
                  </a:lnTo>
                  <a:lnTo>
                    <a:pt x="2" y="50"/>
                  </a:lnTo>
                  <a:close/>
                </a:path>
              </a:pathLst>
            </a:custGeom>
            <a:solidFill>
              <a:srgbClr val="8A96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37" name="Rectangle 52"/>
            <p:cNvSpPr>
              <a:spLocks noChangeArrowheads="1"/>
            </p:cNvSpPr>
            <p:nvPr/>
          </p:nvSpPr>
          <p:spPr bwMode="auto">
            <a:xfrm>
              <a:off x="2453" y="2268"/>
              <a:ext cx="49" cy="18"/>
            </a:xfrm>
            <a:prstGeom prst="rect">
              <a:avLst/>
            </a:prstGeom>
            <a:solidFill>
              <a:srgbClr val="15171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SzPct val="120000"/>
                <a:buChar char="•"/>
                <a:defRPr sz="3200">
                  <a:solidFill>
                    <a:schemeClr val="tx1"/>
                  </a:solidFill>
                  <a:latin typeface="Tahoma" panose="020B0604030504040204" pitchFamily="34" charset="0"/>
                </a:defRPr>
              </a:lvl1pPr>
              <a:lvl2pPr marL="742950" indent="-285750">
                <a:spcBef>
                  <a:spcPct val="20000"/>
                </a:spcBef>
                <a:buFont typeface="Tahoma" panose="020B0604030504040204" pitchFamily="34" charset="0"/>
                <a:buChar char="–"/>
                <a:defRPr sz="2800">
                  <a:solidFill>
                    <a:schemeClr val="tx1"/>
                  </a:solidFill>
                  <a:latin typeface="Tahoma" panose="020B0604030504040204" pitchFamily="34" charset="0"/>
                </a:defRPr>
              </a:lvl2pPr>
              <a:lvl3pPr marL="1143000" indent="-228600">
                <a:spcBef>
                  <a:spcPct val="20000"/>
                </a:spcBef>
                <a:buClr>
                  <a:schemeClr val="hlink"/>
                </a:buClr>
                <a:buSzPct val="120000"/>
                <a:buChar char="•"/>
                <a:defRPr sz="2400">
                  <a:solidFill>
                    <a:schemeClr val="tx1"/>
                  </a:solidFill>
                  <a:latin typeface="Tahoma" panose="020B0604030504040204" pitchFamily="34" charset="0"/>
                </a:defRPr>
              </a:lvl3pPr>
              <a:lvl4pPr marL="1600200" indent="-228600">
                <a:spcBef>
                  <a:spcPct val="20000"/>
                </a:spcBef>
                <a:buFont typeface="Tahoma" panose="020B0604030504040204" pitchFamily="34" charset="0"/>
                <a:buChar char="–"/>
                <a:defRPr sz="2000">
                  <a:solidFill>
                    <a:schemeClr val="tx1"/>
                  </a:solidFill>
                  <a:latin typeface="Tahoma" panose="020B0604030504040204" pitchFamily="34" charset="0"/>
                </a:defRPr>
              </a:lvl4pPr>
              <a:lvl5pPr marL="2057400" indent="-228600">
                <a:spcBef>
                  <a:spcPct val="20000"/>
                </a:spcBef>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5pPr>
              <a:lvl6pPr marL="25146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6pPr>
              <a:lvl7pPr marL="29718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7pPr>
              <a:lvl8pPr marL="34290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8pPr>
              <a:lvl9pPr marL="38862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9pPr>
            </a:lstStyle>
            <a:p>
              <a:pPr eaLnBrk="1" hangingPunct="1">
                <a:spcBef>
                  <a:spcPct val="0"/>
                </a:spcBef>
                <a:buClrTx/>
                <a:buSzTx/>
                <a:buFontTx/>
                <a:buNone/>
              </a:pPr>
              <a:endParaRPr lang="en-US" altLang="en-US" sz="1800">
                <a:latin typeface="Calibri" panose="020F0502020204030204" pitchFamily="34" charset="0"/>
              </a:endParaRPr>
            </a:p>
          </p:txBody>
        </p:sp>
        <p:sp>
          <p:nvSpPr>
            <p:cNvPr id="6238" name="Rectangle 53"/>
            <p:cNvSpPr>
              <a:spLocks noChangeArrowheads="1"/>
            </p:cNvSpPr>
            <p:nvPr/>
          </p:nvSpPr>
          <p:spPr bwMode="auto">
            <a:xfrm>
              <a:off x="2611" y="2266"/>
              <a:ext cx="49" cy="18"/>
            </a:xfrm>
            <a:prstGeom prst="rect">
              <a:avLst/>
            </a:prstGeom>
            <a:solidFill>
              <a:srgbClr val="15171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SzPct val="120000"/>
                <a:buChar char="•"/>
                <a:defRPr sz="3200">
                  <a:solidFill>
                    <a:schemeClr val="tx1"/>
                  </a:solidFill>
                  <a:latin typeface="Tahoma" panose="020B0604030504040204" pitchFamily="34" charset="0"/>
                </a:defRPr>
              </a:lvl1pPr>
              <a:lvl2pPr marL="742950" indent="-285750">
                <a:spcBef>
                  <a:spcPct val="20000"/>
                </a:spcBef>
                <a:buFont typeface="Tahoma" panose="020B0604030504040204" pitchFamily="34" charset="0"/>
                <a:buChar char="–"/>
                <a:defRPr sz="2800">
                  <a:solidFill>
                    <a:schemeClr val="tx1"/>
                  </a:solidFill>
                  <a:latin typeface="Tahoma" panose="020B0604030504040204" pitchFamily="34" charset="0"/>
                </a:defRPr>
              </a:lvl2pPr>
              <a:lvl3pPr marL="1143000" indent="-228600">
                <a:spcBef>
                  <a:spcPct val="20000"/>
                </a:spcBef>
                <a:buClr>
                  <a:schemeClr val="hlink"/>
                </a:buClr>
                <a:buSzPct val="120000"/>
                <a:buChar char="•"/>
                <a:defRPr sz="2400">
                  <a:solidFill>
                    <a:schemeClr val="tx1"/>
                  </a:solidFill>
                  <a:latin typeface="Tahoma" panose="020B0604030504040204" pitchFamily="34" charset="0"/>
                </a:defRPr>
              </a:lvl3pPr>
              <a:lvl4pPr marL="1600200" indent="-228600">
                <a:spcBef>
                  <a:spcPct val="20000"/>
                </a:spcBef>
                <a:buFont typeface="Tahoma" panose="020B0604030504040204" pitchFamily="34" charset="0"/>
                <a:buChar char="–"/>
                <a:defRPr sz="2000">
                  <a:solidFill>
                    <a:schemeClr val="tx1"/>
                  </a:solidFill>
                  <a:latin typeface="Tahoma" panose="020B0604030504040204" pitchFamily="34" charset="0"/>
                </a:defRPr>
              </a:lvl4pPr>
              <a:lvl5pPr marL="2057400" indent="-228600">
                <a:spcBef>
                  <a:spcPct val="20000"/>
                </a:spcBef>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5pPr>
              <a:lvl6pPr marL="25146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6pPr>
              <a:lvl7pPr marL="29718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7pPr>
              <a:lvl8pPr marL="34290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8pPr>
              <a:lvl9pPr marL="38862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9pPr>
            </a:lstStyle>
            <a:p>
              <a:pPr eaLnBrk="1" hangingPunct="1">
                <a:spcBef>
                  <a:spcPct val="0"/>
                </a:spcBef>
                <a:buClrTx/>
                <a:buSzTx/>
                <a:buFontTx/>
                <a:buNone/>
              </a:pPr>
              <a:endParaRPr lang="en-US" altLang="en-US" sz="1800">
                <a:latin typeface="Calibri" panose="020F0502020204030204" pitchFamily="34" charset="0"/>
              </a:endParaRPr>
            </a:p>
          </p:txBody>
        </p:sp>
        <p:sp>
          <p:nvSpPr>
            <p:cNvPr id="6239" name="Rectangle 54"/>
            <p:cNvSpPr>
              <a:spLocks noChangeArrowheads="1"/>
            </p:cNvSpPr>
            <p:nvPr/>
          </p:nvSpPr>
          <p:spPr bwMode="auto">
            <a:xfrm>
              <a:off x="2767" y="2266"/>
              <a:ext cx="48" cy="18"/>
            </a:xfrm>
            <a:prstGeom prst="rect">
              <a:avLst/>
            </a:prstGeom>
            <a:solidFill>
              <a:srgbClr val="15171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SzPct val="120000"/>
                <a:buChar char="•"/>
                <a:defRPr sz="3200">
                  <a:solidFill>
                    <a:schemeClr val="tx1"/>
                  </a:solidFill>
                  <a:latin typeface="Tahoma" panose="020B0604030504040204" pitchFamily="34" charset="0"/>
                </a:defRPr>
              </a:lvl1pPr>
              <a:lvl2pPr marL="742950" indent="-285750">
                <a:spcBef>
                  <a:spcPct val="20000"/>
                </a:spcBef>
                <a:buFont typeface="Tahoma" panose="020B0604030504040204" pitchFamily="34" charset="0"/>
                <a:buChar char="–"/>
                <a:defRPr sz="2800">
                  <a:solidFill>
                    <a:schemeClr val="tx1"/>
                  </a:solidFill>
                  <a:latin typeface="Tahoma" panose="020B0604030504040204" pitchFamily="34" charset="0"/>
                </a:defRPr>
              </a:lvl2pPr>
              <a:lvl3pPr marL="1143000" indent="-228600">
                <a:spcBef>
                  <a:spcPct val="20000"/>
                </a:spcBef>
                <a:buClr>
                  <a:schemeClr val="hlink"/>
                </a:buClr>
                <a:buSzPct val="120000"/>
                <a:buChar char="•"/>
                <a:defRPr sz="2400">
                  <a:solidFill>
                    <a:schemeClr val="tx1"/>
                  </a:solidFill>
                  <a:latin typeface="Tahoma" panose="020B0604030504040204" pitchFamily="34" charset="0"/>
                </a:defRPr>
              </a:lvl3pPr>
              <a:lvl4pPr marL="1600200" indent="-228600">
                <a:spcBef>
                  <a:spcPct val="20000"/>
                </a:spcBef>
                <a:buFont typeface="Tahoma" panose="020B0604030504040204" pitchFamily="34" charset="0"/>
                <a:buChar char="–"/>
                <a:defRPr sz="2000">
                  <a:solidFill>
                    <a:schemeClr val="tx1"/>
                  </a:solidFill>
                  <a:latin typeface="Tahoma" panose="020B0604030504040204" pitchFamily="34" charset="0"/>
                </a:defRPr>
              </a:lvl4pPr>
              <a:lvl5pPr marL="2057400" indent="-228600">
                <a:spcBef>
                  <a:spcPct val="20000"/>
                </a:spcBef>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5pPr>
              <a:lvl6pPr marL="25146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6pPr>
              <a:lvl7pPr marL="29718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7pPr>
              <a:lvl8pPr marL="34290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8pPr>
              <a:lvl9pPr marL="38862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9pPr>
            </a:lstStyle>
            <a:p>
              <a:pPr eaLnBrk="1" hangingPunct="1">
                <a:spcBef>
                  <a:spcPct val="0"/>
                </a:spcBef>
                <a:buClrTx/>
                <a:buSzTx/>
                <a:buFontTx/>
                <a:buNone/>
              </a:pPr>
              <a:endParaRPr lang="en-US" altLang="en-US" sz="1800">
                <a:latin typeface="Calibri" panose="020F0502020204030204" pitchFamily="34" charset="0"/>
              </a:endParaRPr>
            </a:p>
          </p:txBody>
        </p:sp>
        <p:sp>
          <p:nvSpPr>
            <p:cNvPr id="6240" name="Freeform 55"/>
            <p:cNvSpPr>
              <a:spLocks/>
            </p:cNvSpPr>
            <p:nvPr/>
          </p:nvSpPr>
          <p:spPr bwMode="auto">
            <a:xfrm>
              <a:off x="2367" y="1876"/>
              <a:ext cx="135" cy="306"/>
            </a:xfrm>
            <a:custGeom>
              <a:avLst/>
              <a:gdLst>
                <a:gd name="T0" fmla="*/ 0 w 135"/>
                <a:gd name="T1" fmla="*/ 38 h 306"/>
                <a:gd name="T2" fmla="*/ 0 w 135"/>
                <a:gd name="T3" fmla="*/ 306 h 306"/>
                <a:gd name="T4" fmla="*/ 19 w 135"/>
                <a:gd name="T5" fmla="*/ 302 h 306"/>
                <a:gd name="T6" fmla="*/ 23 w 135"/>
                <a:gd name="T7" fmla="*/ 282 h 306"/>
                <a:gd name="T8" fmla="*/ 28 w 135"/>
                <a:gd name="T9" fmla="*/ 228 h 306"/>
                <a:gd name="T10" fmla="*/ 42 w 135"/>
                <a:gd name="T11" fmla="*/ 200 h 306"/>
                <a:gd name="T12" fmla="*/ 47 w 135"/>
                <a:gd name="T13" fmla="*/ 222 h 306"/>
                <a:gd name="T14" fmla="*/ 63 w 135"/>
                <a:gd name="T15" fmla="*/ 244 h 306"/>
                <a:gd name="T16" fmla="*/ 81 w 135"/>
                <a:gd name="T17" fmla="*/ 240 h 306"/>
                <a:gd name="T18" fmla="*/ 86 w 135"/>
                <a:gd name="T19" fmla="*/ 214 h 306"/>
                <a:gd name="T20" fmla="*/ 86 w 135"/>
                <a:gd name="T21" fmla="*/ 164 h 306"/>
                <a:gd name="T22" fmla="*/ 91 w 135"/>
                <a:gd name="T23" fmla="*/ 98 h 306"/>
                <a:gd name="T24" fmla="*/ 96 w 135"/>
                <a:gd name="T25" fmla="*/ 70 h 306"/>
                <a:gd name="T26" fmla="*/ 114 w 135"/>
                <a:gd name="T27" fmla="*/ 112 h 306"/>
                <a:gd name="T28" fmla="*/ 130 w 135"/>
                <a:gd name="T29" fmla="*/ 106 h 306"/>
                <a:gd name="T30" fmla="*/ 135 w 135"/>
                <a:gd name="T31" fmla="*/ 0 h 306"/>
                <a:gd name="T32" fmla="*/ 0 w 135"/>
                <a:gd name="T33" fmla="*/ 38 h 3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5"/>
                <a:gd name="T52" fmla="*/ 0 h 306"/>
                <a:gd name="T53" fmla="*/ 135 w 135"/>
                <a:gd name="T54" fmla="*/ 306 h 30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5" h="306">
                  <a:moveTo>
                    <a:pt x="0" y="38"/>
                  </a:moveTo>
                  <a:lnTo>
                    <a:pt x="0" y="306"/>
                  </a:lnTo>
                  <a:lnTo>
                    <a:pt x="19" y="302"/>
                  </a:lnTo>
                  <a:lnTo>
                    <a:pt x="23" y="282"/>
                  </a:lnTo>
                  <a:lnTo>
                    <a:pt x="28" y="228"/>
                  </a:lnTo>
                  <a:lnTo>
                    <a:pt x="42" y="200"/>
                  </a:lnTo>
                  <a:lnTo>
                    <a:pt x="47" y="222"/>
                  </a:lnTo>
                  <a:lnTo>
                    <a:pt x="63" y="244"/>
                  </a:lnTo>
                  <a:lnTo>
                    <a:pt x="81" y="240"/>
                  </a:lnTo>
                  <a:lnTo>
                    <a:pt x="86" y="214"/>
                  </a:lnTo>
                  <a:lnTo>
                    <a:pt x="86" y="164"/>
                  </a:lnTo>
                  <a:lnTo>
                    <a:pt x="91" y="98"/>
                  </a:lnTo>
                  <a:lnTo>
                    <a:pt x="96" y="70"/>
                  </a:lnTo>
                  <a:lnTo>
                    <a:pt x="114" y="112"/>
                  </a:lnTo>
                  <a:lnTo>
                    <a:pt x="130" y="106"/>
                  </a:lnTo>
                  <a:lnTo>
                    <a:pt x="135" y="0"/>
                  </a:lnTo>
                  <a:lnTo>
                    <a:pt x="0" y="38"/>
                  </a:lnTo>
                  <a:close/>
                </a:path>
              </a:pathLst>
            </a:custGeom>
            <a:solidFill>
              <a:srgbClr val="EBE6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41" name="Freeform 56"/>
            <p:cNvSpPr>
              <a:spLocks/>
            </p:cNvSpPr>
            <p:nvPr/>
          </p:nvSpPr>
          <p:spPr bwMode="auto">
            <a:xfrm>
              <a:off x="2372" y="1924"/>
              <a:ext cx="529" cy="324"/>
            </a:xfrm>
            <a:custGeom>
              <a:avLst/>
              <a:gdLst>
                <a:gd name="T0" fmla="*/ 114 w 529"/>
                <a:gd name="T1" fmla="*/ 186 h 324"/>
                <a:gd name="T2" fmla="*/ 114 w 529"/>
                <a:gd name="T3" fmla="*/ 240 h 324"/>
                <a:gd name="T4" fmla="*/ 133 w 529"/>
                <a:gd name="T5" fmla="*/ 262 h 324"/>
                <a:gd name="T6" fmla="*/ 169 w 529"/>
                <a:gd name="T7" fmla="*/ 264 h 324"/>
                <a:gd name="T8" fmla="*/ 174 w 529"/>
                <a:gd name="T9" fmla="*/ 222 h 324"/>
                <a:gd name="T10" fmla="*/ 200 w 529"/>
                <a:gd name="T11" fmla="*/ 220 h 324"/>
                <a:gd name="T12" fmla="*/ 205 w 529"/>
                <a:gd name="T13" fmla="*/ 238 h 324"/>
                <a:gd name="T14" fmla="*/ 235 w 529"/>
                <a:gd name="T15" fmla="*/ 234 h 324"/>
                <a:gd name="T16" fmla="*/ 249 w 529"/>
                <a:gd name="T17" fmla="*/ 210 h 324"/>
                <a:gd name="T18" fmla="*/ 264 w 529"/>
                <a:gd name="T19" fmla="*/ 100 h 324"/>
                <a:gd name="T20" fmla="*/ 269 w 529"/>
                <a:gd name="T21" fmla="*/ 4 h 324"/>
                <a:gd name="T22" fmla="*/ 285 w 529"/>
                <a:gd name="T23" fmla="*/ 0 h 324"/>
                <a:gd name="T24" fmla="*/ 293 w 529"/>
                <a:gd name="T25" fmla="*/ 34 h 324"/>
                <a:gd name="T26" fmla="*/ 304 w 529"/>
                <a:gd name="T27" fmla="*/ 142 h 324"/>
                <a:gd name="T28" fmla="*/ 307 w 529"/>
                <a:gd name="T29" fmla="*/ 196 h 324"/>
                <a:gd name="T30" fmla="*/ 326 w 529"/>
                <a:gd name="T31" fmla="*/ 186 h 324"/>
                <a:gd name="T32" fmla="*/ 330 w 529"/>
                <a:gd name="T33" fmla="*/ 160 h 324"/>
                <a:gd name="T34" fmla="*/ 341 w 529"/>
                <a:gd name="T35" fmla="*/ 166 h 324"/>
                <a:gd name="T36" fmla="*/ 341 w 529"/>
                <a:gd name="T37" fmla="*/ 166 h 324"/>
                <a:gd name="T38" fmla="*/ 344 w 529"/>
                <a:gd name="T39" fmla="*/ 174 h 324"/>
                <a:gd name="T40" fmla="*/ 346 w 529"/>
                <a:gd name="T41" fmla="*/ 182 h 324"/>
                <a:gd name="T42" fmla="*/ 348 w 529"/>
                <a:gd name="T43" fmla="*/ 200 h 324"/>
                <a:gd name="T44" fmla="*/ 349 w 529"/>
                <a:gd name="T45" fmla="*/ 222 h 324"/>
                <a:gd name="T46" fmla="*/ 354 w 529"/>
                <a:gd name="T47" fmla="*/ 258 h 324"/>
                <a:gd name="T48" fmla="*/ 402 w 529"/>
                <a:gd name="T49" fmla="*/ 276 h 324"/>
                <a:gd name="T50" fmla="*/ 409 w 529"/>
                <a:gd name="T51" fmla="*/ 254 h 324"/>
                <a:gd name="T52" fmla="*/ 443 w 529"/>
                <a:gd name="T53" fmla="*/ 240 h 324"/>
                <a:gd name="T54" fmla="*/ 443 w 529"/>
                <a:gd name="T55" fmla="*/ 264 h 324"/>
                <a:gd name="T56" fmla="*/ 475 w 529"/>
                <a:gd name="T57" fmla="*/ 262 h 324"/>
                <a:gd name="T58" fmla="*/ 485 w 529"/>
                <a:gd name="T59" fmla="*/ 226 h 324"/>
                <a:gd name="T60" fmla="*/ 506 w 529"/>
                <a:gd name="T61" fmla="*/ 180 h 324"/>
                <a:gd name="T62" fmla="*/ 520 w 529"/>
                <a:gd name="T63" fmla="*/ 178 h 324"/>
                <a:gd name="T64" fmla="*/ 526 w 529"/>
                <a:gd name="T65" fmla="*/ 198 h 324"/>
                <a:gd name="T66" fmla="*/ 529 w 529"/>
                <a:gd name="T67" fmla="*/ 320 h 324"/>
                <a:gd name="T68" fmla="*/ 0 w 529"/>
                <a:gd name="T69" fmla="*/ 324 h 324"/>
                <a:gd name="T70" fmla="*/ 0 w 529"/>
                <a:gd name="T71" fmla="*/ 284 h 324"/>
                <a:gd name="T72" fmla="*/ 15 w 529"/>
                <a:gd name="T73" fmla="*/ 290 h 324"/>
                <a:gd name="T74" fmla="*/ 33 w 529"/>
                <a:gd name="T75" fmla="*/ 296 h 324"/>
                <a:gd name="T76" fmla="*/ 44 w 529"/>
                <a:gd name="T77" fmla="*/ 262 h 324"/>
                <a:gd name="T78" fmla="*/ 67 w 529"/>
                <a:gd name="T79" fmla="*/ 258 h 324"/>
                <a:gd name="T80" fmla="*/ 72 w 529"/>
                <a:gd name="T81" fmla="*/ 272 h 324"/>
                <a:gd name="T82" fmla="*/ 92 w 529"/>
                <a:gd name="T83" fmla="*/ 276 h 324"/>
                <a:gd name="T84" fmla="*/ 100 w 529"/>
                <a:gd name="T85" fmla="*/ 220 h 324"/>
                <a:gd name="T86" fmla="*/ 100 w 529"/>
                <a:gd name="T87" fmla="*/ 198 h 324"/>
                <a:gd name="T88" fmla="*/ 114 w 529"/>
                <a:gd name="T89" fmla="*/ 186 h 32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29"/>
                <a:gd name="T136" fmla="*/ 0 h 324"/>
                <a:gd name="T137" fmla="*/ 529 w 529"/>
                <a:gd name="T138" fmla="*/ 324 h 32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29" h="324">
                  <a:moveTo>
                    <a:pt x="114" y="186"/>
                  </a:moveTo>
                  <a:lnTo>
                    <a:pt x="114" y="240"/>
                  </a:lnTo>
                  <a:lnTo>
                    <a:pt x="133" y="262"/>
                  </a:lnTo>
                  <a:lnTo>
                    <a:pt x="169" y="264"/>
                  </a:lnTo>
                  <a:lnTo>
                    <a:pt x="174" y="222"/>
                  </a:lnTo>
                  <a:lnTo>
                    <a:pt x="200" y="220"/>
                  </a:lnTo>
                  <a:lnTo>
                    <a:pt x="205" y="238"/>
                  </a:lnTo>
                  <a:lnTo>
                    <a:pt x="235" y="234"/>
                  </a:lnTo>
                  <a:lnTo>
                    <a:pt x="249" y="210"/>
                  </a:lnTo>
                  <a:lnTo>
                    <a:pt x="264" y="100"/>
                  </a:lnTo>
                  <a:lnTo>
                    <a:pt x="269" y="4"/>
                  </a:lnTo>
                  <a:lnTo>
                    <a:pt x="285" y="0"/>
                  </a:lnTo>
                  <a:lnTo>
                    <a:pt x="293" y="34"/>
                  </a:lnTo>
                  <a:lnTo>
                    <a:pt x="304" y="142"/>
                  </a:lnTo>
                  <a:lnTo>
                    <a:pt x="307" y="196"/>
                  </a:lnTo>
                  <a:lnTo>
                    <a:pt x="326" y="186"/>
                  </a:lnTo>
                  <a:lnTo>
                    <a:pt x="330" y="160"/>
                  </a:lnTo>
                  <a:lnTo>
                    <a:pt x="341" y="166"/>
                  </a:lnTo>
                  <a:lnTo>
                    <a:pt x="344" y="174"/>
                  </a:lnTo>
                  <a:lnTo>
                    <a:pt x="346" y="182"/>
                  </a:lnTo>
                  <a:lnTo>
                    <a:pt x="348" y="200"/>
                  </a:lnTo>
                  <a:lnTo>
                    <a:pt x="349" y="222"/>
                  </a:lnTo>
                  <a:lnTo>
                    <a:pt x="354" y="258"/>
                  </a:lnTo>
                  <a:lnTo>
                    <a:pt x="402" y="276"/>
                  </a:lnTo>
                  <a:lnTo>
                    <a:pt x="409" y="254"/>
                  </a:lnTo>
                  <a:lnTo>
                    <a:pt x="443" y="240"/>
                  </a:lnTo>
                  <a:lnTo>
                    <a:pt x="443" y="264"/>
                  </a:lnTo>
                  <a:lnTo>
                    <a:pt x="475" y="262"/>
                  </a:lnTo>
                  <a:lnTo>
                    <a:pt x="485" y="226"/>
                  </a:lnTo>
                  <a:lnTo>
                    <a:pt x="506" y="180"/>
                  </a:lnTo>
                  <a:lnTo>
                    <a:pt x="520" y="178"/>
                  </a:lnTo>
                  <a:lnTo>
                    <a:pt x="526" y="198"/>
                  </a:lnTo>
                  <a:lnTo>
                    <a:pt x="529" y="320"/>
                  </a:lnTo>
                  <a:lnTo>
                    <a:pt x="0" y="324"/>
                  </a:lnTo>
                  <a:lnTo>
                    <a:pt x="0" y="284"/>
                  </a:lnTo>
                  <a:lnTo>
                    <a:pt x="15" y="290"/>
                  </a:lnTo>
                  <a:lnTo>
                    <a:pt x="33" y="296"/>
                  </a:lnTo>
                  <a:lnTo>
                    <a:pt x="44" y="262"/>
                  </a:lnTo>
                  <a:lnTo>
                    <a:pt x="67" y="258"/>
                  </a:lnTo>
                  <a:lnTo>
                    <a:pt x="72" y="272"/>
                  </a:lnTo>
                  <a:lnTo>
                    <a:pt x="92" y="276"/>
                  </a:lnTo>
                  <a:lnTo>
                    <a:pt x="100" y="220"/>
                  </a:lnTo>
                  <a:lnTo>
                    <a:pt x="100" y="198"/>
                  </a:lnTo>
                  <a:lnTo>
                    <a:pt x="114" y="186"/>
                  </a:lnTo>
                  <a:close/>
                </a:path>
              </a:pathLst>
            </a:custGeom>
            <a:solidFill>
              <a:srgbClr val="EBE6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42" name="Freeform 57"/>
            <p:cNvSpPr>
              <a:spLocks/>
            </p:cNvSpPr>
            <p:nvPr/>
          </p:nvSpPr>
          <p:spPr bwMode="auto">
            <a:xfrm>
              <a:off x="2478" y="1824"/>
              <a:ext cx="420" cy="194"/>
            </a:xfrm>
            <a:custGeom>
              <a:avLst/>
              <a:gdLst>
                <a:gd name="T0" fmla="*/ 63 w 420"/>
                <a:gd name="T1" fmla="*/ 40 h 194"/>
                <a:gd name="T2" fmla="*/ 212 w 420"/>
                <a:gd name="T3" fmla="*/ 0 h 194"/>
                <a:gd name="T4" fmla="*/ 420 w 420"/>
                <a:gd name="T5" fmla="*/ 146 h 194"/>
                <a:gd name="T6" fmla="*/ 420 w 420"/>
                <a:gd name="T7" fmla="*/ 182 h 194"/>
                <a:gd name="T8" fmla="*/ 409 w 420"/>
                <a:gd name="T9" fmla="*/ 194 h 194"/>
                <a:gd name="T10" fmla="*/ 400 w 420"/>
                <a:gd name="T11" fmla="*/ 170 h 194"/>
                <a:gd name="T12" fmla="*/ 395 w 420"/>
                <a:gd name="T13" fmla="*/ 156 h 194"/>
                <a:gd name="T14" fmla="*/ 384 w 420"/>
                <a:gd name="T15" fmla="*/ 156 h 194"/>
                <a:gd name="T16" fmla="*/ 347 w 420"/>
                <a:gd name="T17" fmla="*/ 182 h 194"/>
                <a:gd name="T18" fmla="*/ 312 w 420"/>
                <a:gd name="T19" fmla="*/ 174 h 194"/>
                <a:gd name="T20" fmla="*/ 287 w 420"/>
                <a:gd name="T21" fmla="*/ 114 h 194"/>
                <a:gd name="T22" fmla="*/ 282 w 420"/>
                <a:gd name="T23" fmla="*/ 76 h 194"/>
                <a:gd name="T24" fmla="*/ 231 w 420"/>
                <a:gd name="T25" fmla="*/ 70 h 194"/>
                <a:gd name="T26" fmla="*/ 231 w 420"/>
                <a:gd name="T27" fmla="*/ 96 h 194"/>
                <a:gd name="T28" fmla="*/ 229 w 420"/>
                <a:gd name="T29" fmla="*/ 152 h 194"/>
                <a:gd name="T30" fmla="*/ 220 w 420"/>
                <a:gd name="T31" fmla="*/ 194 h 194"/>
                <a:gd name="T32" fmla="*/ 202 w 420"/>
                <a:gd name="T33" fmla="*/ 146 h 194"/>
                <a:gd name="T34" fmla="*/ 196 w 420"/>
                <a:gd name="T35" fmla="*/ 90 h 194"/>
                <a:gd name="T36" fmla="*/ 196 w 420"/>
                <a:gd name="T37" fmla="*/ 40 h 194"/>
                <a:gd name="T38" fmla="*/ 144 w 420"/>
                <a:gd name="T39" fmla="*/ 42 h 194"/>
                <a:gd name="T40" fmla="*/ 143 w 420"/>
                <a:gd name="T41" fmla="*/ 76 h 194"/>
                <a:gd name="T42" fmla="*/ 119 w 420"/>
                <a:gd name="T43" fmla="*/ 76 h 194"/>
                <a:gd name="T44" fmla="*/ 119 w 420"/>
                <a:gd name="T45" fmla="*/ 58 h 194"/>
                <a:gd name="T46" fmla="*/ 66 w 420"/>
                <a:gd name="T47" fmla="*/ 60 h 194"/>
                <a:gd name="T48" fmla="*/ 0 w 420"/>
                <a:gd name="T49" fmla="*/ 84 h 194"/>
                <a:gd name="T50" fmla="*/ 8 w 420"/>
                <a:gd name="T51" fmla="*/ 58 h 194"/>
                <a:gd name="T52" fmla="*/ 63 w 420"/>
                <a:gd name="T53" fmla="*/ 40 h 19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20"/>
                <a:gd name="T82" fmla="*/ 0 h 194"/>
                <a:gd name="T83" fmla="*/ 420 w 420"/>
                <a:gd name="T84" fmla="*/ 194 h 19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20" h="194">
                  <a:moveTo>
                    <a:pt x="63" y="40"/>
                  </a:moveTo>
                  <a:lnTo>
                    <a:pt x="212" y="0"/>
                  </a:lnTo>
                  <a:lnTo>
                    <a:pt x="420" y="146"/>
                  </a:lnTo>
                  <a:lnTo>
                    <a:pt x="420" y="182"/>
                  </a:lnTo>
                  <a:lnTo>
                    <a:pt x="409" y="194"/>
                  </a:lnTo>
                  <a:lnTo>
                    <a:pt x="400" y="170"/>
                  </a:lnTo>
                  <a:lnTo>
                    <a:pt x="395" y="156"/>
                  </a:lnTo>
                  <a:lnTo>
                    <a:pt x="384" y="156"/>
                  </a:lnTo>
                  <a:lnTo>
                    <a:pt x="347" y="182"/>
                  </a:lnTo>
                  <a:lnTo>
                    <a:pt x="312" y="174"/>
                  </a:lnTo>
                  <a:lnTo>
                    <a:pt x="287" y="114"/>
                  </a:lnTo>
                  <a:lnTo>
                    <a:pt x="282" y="76"/>
                  </a:lnTo>
                  <a:lnTo>
                    <a:pt x="231" y="70"/>
                  </a:lnTo>
                  <a:lnTo>
                    <a:pt x="231" y="96"/>
                  </a:lnTo>
                  <a:lnTo>
                    <a:pt x="229" y="152"/>
                  </a:lnTo>
                  <a:lnTo>
                    <a:pt x="220" y="194"/>
                  </a:lnTo>
                  <a:lnTo>
                    <a:pt x="202" y="146"/>
                  </a:lnTo>
                  <a:lnTo>
                    <a:pt x="196" y="90"/>
                  </a:lnTo>
                  <a:lnTo>
                    <a:pt x="196" y="40"/>
                  </a:lnTo>
                  <a:lnTo>
                    <a:pt x="144" y="42"/>
                  </a:lnTo>
                  <a:lnTo>
                    <a:pt x="143" y="76"/>
                  </a:lnTo>
                  <a:lnTo>
                    <a:pt x="119" y="76"/>
                  </a:lnTo>
                  <a:lnTo>
                    <a:pt x="119" y="58"/>
                  </a:lnTo>
                  <a:lnTo>
                    <a:pt x="66" y="60"/>
                  </a:lnTo>
                  <a:lnTo>
                    <a:pt x="0" y="84"/>
                  </a:lnTo>
                  <a:lnTo>
                    <a:pt x="8" y="58"/>
                  </a:lnTo>
                  <a:lnTo>
                    <a:pt x="63" y="40"/>
                  </a:lnTo>
                  <a:close/>
                </a:path>
              </a:pathLst>
            </a:custGeom>
            <a:solidFill>
              <a:srgbClr val="EBE6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43" name="Freeform 58"/>
            <p:cNvSpPr>
              <a:spLocks/>
            </p:cNvSpPr>
            <p:nvPr/>
          </p:nvSpPr>
          <p:spPr bwMode="auto">
            <a:xfrm>
              <a:off x="2323" y="1916"/>
              <a:ext cx="44" cy="242"/>
            </a:xfrm>
            <a:custGeom>
              <a:avLst/>
              <a:gdLst>
                <a:gd name="T0" fmla="*/ 44 w 44"/>
                <a:gd name="T1" fmla="*/ 0 h 242"/>
                <a:gd name="T2" fmla="*/ 44 w 44"/>
                <a:gd name="T3" fmla="*/ 242 h 242"/>
                <a:gd name="T4" fmla="*/ 24 w 44"/>
                <a:gd name="T5" fmla="*/ 210 h 242"/>
                <a:gd name="T6" fmla="*/ 24 w 44"/>
                <a:gd name="T7" fmla="*/ 168 h 242"/>
                <a:gd name="T8" fmla="*/ 24 w 44"/>
                <a:gd name="T9" fmla="*/ 120 h 242"/>
                <a:gd name="T10" fmla="*/ 14 w 44"/>
                <a:gd name="T11" fmla="*/ 138 h 242"/>
                <a:gd name="T12" fmla="*/ 0 w 44"/>
                <a:gd name="T13" fmla="*/ 108 h 242"/>
                <a:gd name="T14" fmla="*/ 5 w 44"/>
                <a:gd name="T15" fmla="*/ 72 h 242"/>
                <a:gd name="T16" fmla="*/ 2 w 44"/>
                <a:gd name="T17" fmla="*/ 12 h 242"/>
                <a:gd name="T18" fmla="*/ 44 w 44"/>
                <a:gd name="T19" fmla="*/ 0 h 2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4"/>
                <a:gd name="T31" fmla="*/ 0 h 242"/>
                <a:gd name="T32" fmla="*/ 44 w 44"/>
                <a:gd name="T33" fmla="*/ 242 h 2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4" h="242">
                  <a:moveTo>
                    <a:pt x="44" y="0"/>
                  </a:moveTo>
                  <a:lnTo>
                    <a:pt x="44" y="242"/>
                  </a:lnTo>
                  <a:lnTo>
                    <a:pt x="24" y="210"/>
                  </a:lnTo>
                  <a:lnTo>
                    <a:pt x="24" y="168"/>
                  </a:lnTo>
                  <a:lnTo>
                    <a:pt x="24" y="120"/>
                  </a:lnTo>
                  <a:lnTo>
                    <a:pt x="14" y="138"/>
                  </a:lnTo>
                  <a:lnTo>
                    <a:pt x="0" y="108"/>
                  </a:lnTo>
                  <a:lnTo>
                    <a:pt x="5" y="72"/>
                  </a:lnTo>
                  <a:lnTo>
                    <a:pt x="2" y="12"/>
                  </a:lnTo>
                  <a:lnTo>
                    <a:pt x="44" y="0"/>
                  </a:lnTo>
                  <a:close/>
                </a:path>
              </a:pathLst>
            </a:custGeom>
            <a:solidFill>
              <a:srgbClr val="CBBE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pic>
        <p:nvPicPr>
          <p:cNvPr id="6155" name="Picture 162" descr="C:\Documents and Settings\Van Phong\Local Settings\Temporary Internet Files\Content.IE5\H1UZWIMW\MCj04124640000[1].wmf"/>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638801" y="152400"/>
            <a:ext cx="906463" cy="890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56" name="AutoShape 166"/>
          <p:cNvSpPr>
            <a:spLocks noChangeAspect="1" noChangeArrowheads="1" noTextEdit="1"/>
          </p:cNvSpPr>
          <p:nvPr/>
        </p:nvSpPr>
        <p:spPr bwMode="auto">
          <a:xfrm>
            <a:off x="6019801" y="1219200"/>
            <a:ext cx="847725"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pic>
        <p:nvPicPr>
          <p:cNvPr id="6157" name="Picture 2" descr="E:\Write disc\ANIMATION\Animais\Abelhas\Abelha_07.gif"/>
          <p:cNvPicPr>
            <a:picLocks noChangeAspect="1" noChangeArrowheads="1" noCrop="1"/>
          </p:cNvPicPr>
          <p:nvPr/>
        </p:nvPicPr>
        <p:blipFill>
          <a:blip r:embed="rId9">
            <a:extLst>
              <a:ext uri="{28A0092B-C50C-407E-A947-70E740481C1C}">
                <a14:useLocalDpi xmlns:a14="http://schemas.microsoft.com/office/drawing/2010/main" val="0"/>
              </a:ext>
            </a:extLst>
          </a:blip>
          <a:srcRect/>
          <a:stretch>
            <a:fillRect/>
          </a:stretch>
        </p:blipFill>
        <p:spPr bwMode="auto">
          <a:xfrm>
            <a:off x="2590801" y="4419600"/>
            <a:ext cx="366713"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58" name="Freeform 91"/>
          <p:cNvSpPr>
            <a:spLocks/>
          </p:cNvSpPr>
          <p:nvPr/>
        </p:nvSpPr>
        <p:spPr bwMode="auto">
          <a:xfrm>
            <a:off x="9067800" y="4038601"/>
            <a:ext cx="685800" cy="206375"/>
          </a:xfrm>
          <a:custGeom>
            <a:avLst/>
            <a:gdLst>
              <a:gd name="T0" fmla="*/ 2147483646 w 670"/>
              <a:gd name="T1" fmla="*/ 2147483646 h 418"/>
              <a:gd name="T2" fmla="*/ 2147483646 w 670"/>
              <a:gd name="T3" fmla="*/ 2147483646 h 418"/>
              <a:gd name="T4" fmla="*/ 2147483646 w 670"/>
              <a:gd name="T5" fmla="*/ 2147483646 h 418"/>
              <a:gd name="T6" fmla="*/ 2147483646 w 670"/>
              <a:gd name="T7" fmla="*/ 2147483646 h 418"/>
              <a:gd name="T8" fmla="*/ 2147483646 w 670"/>
              <a:gd name="T9" fmla="*/ 2147483646 h 418"/>
              <a:gd name="T10" fmla="*/ 2147483646 w 670"/>
              <a:gd name="T11" fmla="*/ 2147483646 h 418"/>
              <a:gd name="T12" fmla="*/ 2147483646 w 670"/>
              <a:gd name="T13" fmla="*/ 2147483646 h 418"/>
              <a:gd name="T14" fmla="*/ 2147483646 w 670"/>
              <a:gd name="T15" fmla="*/ 2147483646 h 418"/>
              <a:gd name="T16" fmla="*/ 2147483646 w 670"/>
              <a:gd name="T17" fmla="*/ 2147483646 h 418"/>
              <a:gd name="T18" fmla="*/ 2147483646 w 670"/>
              <a:gd name="T19" fmla="*/ 2147483646 h 418"/>
              <a:gd name="T20" fmla="*/ 2147483646 w 670"/>
              <a:gd name="T21" fmla="*/ 2147483646 h 418"/>
              <a:gd name="T22" fmla="*/ 2147483646 w 670"/>
              <a:gd name="T23" fmla="*/ 2147483646 h 418"/>
              <a:gd name="T24" fmla="*/ 2147483646 w 670"/>
              <a:gd name="T25" fmla="*/ 0 h 418"/>
              <a:gd name="T26" fmla="*/ 2147483646 w 670"/>
              <a:gd name="T27" fmla="*/ 2147483646 h 418"/>
              <a:gd name="T28" fmla="*/ 2147483646 w 670"/>
              <a:gd name="T29" fmla="*/ 2147483646 h 418"/>
              <a:gd name="T30" fmla="*/ 2147483646 w 670"/>
              <a:gd name="T31" fmla="*/ 2147483646 h 418"/>
              <a:gd name="T32" fmla="*/ 2147483646 w 670"/>
              <a:gd name="T33" fmla="*/ 2147483646 h 418"/>
              <a:gd name="T34" fmla="*/ 2147483646 w 670"/>
              <a:gd name="T35" fmla="*/ 2147483646 h 418"/>
              <a:gd name="T36" fmla="*/ 0 w 670"/>
              <a:gd name="T37" fmla="*/ 2147483646 h 418"/>
              <a:gd name="T38" fmla="*/ 2147483646 w 670"/>
              <a:gd name="T39" fmla="*/ 2147483646 h 418"/>
              <a:gd name="T40" fmla="*/ 2147483646 w 670"/>
              <a:gd name="T41" fmla="*/ 2147483646 h 418"/>
              <a:gd name="T42" fmla="*/ 2147483646 w 670"/>
              <a:gd name="T43" fmla="*/ 2147483646 h 41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70"/>
              <a:gd name="T67" fmla="*/ 0 h 418"/>
              <a:gd name="T68" fmla="*/ 670 w 670"/>
              <a:gd name="T69" fmla="*/ 418 h 41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70" h="418">
                <a:moveTo>
                  <a:pt x="670" y="330"/>
                </a:moveTo>
                <a:lnTo>
                  <a:pt x="638" y="366"/>
                </a:lnTo>
                <a:lnTo>
                  <a:pt x="624" y="306"/>
                </a:lnTo>
                <a:lnTo>
                  <a:pt x="574" y="362"/>
                </a:lnTo>
                <a:lnTo>
                  <a:pt x="556" y="234"/>
                </a:lnTo>
                <a:lnTo>
                  <a:pt x="498" y="352"/>
                </a:lnTo>
                <a:lnTo>
                  <a:pt x="504" y="170"/>
                </a:lnTo>
                <a:lnTo>
                  <a:pt x="446" y="276"/>
                </a:lnTo>
                <a:lnTo>
                  <a:pt x="448" y="72"/>
                </a:lnTo>
                <a:lnTo>
                  <a:pt x="374" y="250"/>
                </a:lnTo>
                <a:lnTo>
                  <a:pt x="370" y="44"/>
                </a:lnTo>
                <a:lnTo>
                  <a:pt x="300" y="214"/>
                </a:lnTo>
                <a:lnTo>
                  <a:pt x="294" y="0"/>
                </a:lnTo>
                <a:lnTo>
                  <a:pt x="220" y="194"/>
                </a:lnTo>
                <a:lnTo>
                  <a:pt x="136" y="22"/>
                </a:lnTo>
                <a:lnTo>
                  <a:pt x="146" y="190"/>
                </a:lnTo>
                <a:lnTo>
                  <a:pt x="66" y="56"/>
                </a:lnTo>
                <a:lnTo>
                  <a:pt x="76" y="222"/>
                </a:lnTo>
                <a:lnTo>
                  <a:pt x="0" y="122"/>
                </a:lnTo>
                <a:lnTo>
                  <a:pt x="52" y="418"/>
                </a:lnTo>
                <a:lnTo>
                  <a:pt x="660" y="418"/>
                </a:lnTo>
                <a:lnTo>
                  <a:pt x="670" y="330"/>
                </a:lnTo>
                <a:close/>
              </a:path>
            </a:pathLst>
          </a:custGeom>
          <a:solidFill>
            <a:srgbClr val="43A7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9" name="Freeform 91"/>
          <p:cNvSpPr>
            <a:spLocks/>
          </p:cNvSpPr>
          <p:nvPr/>
        </p:nvSpPr>
        <p:spPr bwMode="auto">
          <a:xfrm>
            <a:off x="1981200" y="6324601"/>
            <a:ext cx="685800" cy="206375"/>
          </a:xfrm>
          <a:custGeom>
            <a:avLst/>
            <a:gdLst>
              <a:gd name="T0" fmla="*/ 2147483646 w 670"/>
              <a:gd name="T1" fmla="*/ 2147483646 h 418"/>
              <a:gd name="T2" fmla="*/ 2147483646 w 670"/>
              <a:gd name="T3" fmla="*/ 2147483646 h 418"/>
              <a:gd name="T4" fmla="*/ 2147483646 w 670"/>
              <a:gd name="T5" fmla="*/ 2147483646 h 418"/>
              <a:gd name="T6" fmla="*/ 2147483646 w 670"/>
              <a:gd name="T7" fmla="*/ 2147483646 h 418"/>
              <a:gd name="T8" fmla="*/ 2147483646 w 670"/>
              <a:gd name="T9" fmla="*/ 2147483646 h 418"/>
              <a:gd name="T10" fmla="*/ 2147483646 w 670"/>
              <a:gd name="T11" fmla="*/ 2147483646 h 418"/>
              <a:gd name="T12" fmla="*/ 2147483646 w 670"/>
              <a:gd name="T13" fmla="*/ 2147483646 h 418"/>
              <a:gd name="T14" fmla="*/ 2147483646 w 670"/>
              <a:gd name="T15" fmla="*/ 2147483646 h 418"/>
              <a:gd name="T16" fmla="*/ 2147483646 w 670"/>
              <a:gd name="T17" fmla="*/ 2147483646 h 418"/>
              <a:gd name="T18" fmla="*/ 2147483646 w 670"/>
              <a:gd name="T19" fmla="*/ 2147483646 h 418"/>
              <a:gd name="T20" fmla="*/ 2147483646 w 670"/>
              <a:gd name="T21" fmla="*/ 2147483646 h 418"/>
              <a:gd name="T22" fmla="*/ 2147483646 w 670"/>
              <a:gd name="T23" fmla="*/ 2147483646 h 418"/>
              <a:gd name="T24" fmla="*/ 2147483646 w 670"/>
              <a:gd name="T25" fmla="*/ 0 h 418"/>
              <a:gd name="T26" fmla="*/ 2147483646 w 670"/>
              <a:gd name="T27" fmla="*/ 2147483646 h 418"/>
              <a:gd name="T28" fmla="*/ 2147483646 w 670"/>
              <a:gd name="T29" fmla="*/ 2147483646 h 418"/>
              <a:gd name="T30" fmla="*/ 2147483646 w 670"/>
              <a:gd name="T31" fmla="*/ 2147483646 h 418"/>
              <a:gd name="T32" fmla="*/ 2147483646 w 670"/>
              <a:gd name="T33" fmla="*/ 2147483646 h 418"/>
              <a:gd name="T34" fmla="*/ 2147483646 w 670"/>
              <a:gd name="T35" fmla="*/ 2147483646 h 418"/>
              <a:gd name="T36" fmla="*/ 0 w 670"/>
              <a:gd name="T37" fmla="*/ 2147483646 h 418"/>
              <a:gd name="T38" fmla="*/ 2147483646 w 670"/>
              <a:gd name="T39" fmla="*/ 2147483646 h 418"/>
              <a:gd name="T40" fmla="*/ 2147483646 w 670"/>
              <a:gd name="T41" fmla="*/ 2147483646 h 418"/>
              <a:gd name="T42" fmla="*/ 2147483646 w 670"/>
              <a:gd name="T43" fmla="*/ 2147483646 h 41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70"/>
              <a:gd name="T67" fmla="*/ 0 h 418"/>
              <a:gd name="T68" fmla="*/ 670 w 670"/>
              <a:gd name="T69" fmla="*/ 418 h 41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70" h="418">
                <a:moveTo>
                  <a:pt x="670" y="330"/>
                </a:moveTo>
                <a:lnTo>
                  <a:pt x="638" y="366"/>
                </a:lnTo>
                <a:lnTo>
                  <a:pt x="624" y="306"/>
                </a:lnTo>
                <a:lnTo>
                  <a:pt x="574" y="362"/>
                </a:lnTo>
                <a:lnTo>
                  <a:pt x="556" y="234"/>
                </a:lnTo>
                <a:lnTo>
                  <a:pt x="498" y="352"/>
                </a:lnTo>
                <a:lnTo>
                  <a:pt x="504" y="170"/>
                </a:lnTo>
                <a:lnTo>
                  <a:pt x="446" y="276"/>
                </a:lnTo>
                <a:lnTo>
                  <a:pt x="448" y="72"/>
                </a:lnTo>
                <a:lnTo>
                  <a:pt x="374" y="250"/>
                </a:lnTo>
                <a:lnTo>
                  <a:pt x="370" y="44"/>
                </a:lnTo>
                <a:lnTo>
                  <a:pt x="300" y="214"/>
                </a:lnTo>
                <a:lnTo>
                  <a:pt x="294" y="0"/>
                </a:lnTo>
                <a:lnTo>
                  <a:pt x="220" y="194"/>
                </a:lnTo>
                <a:lnTo>
                  <a:pt x="136" y="22"/>
                </a:lnTo>
                <a:lnTo>
                  <a:pt x="146" y="190"/>
                </a:lnTo>
                <a:lnTo>
                  <a:pt x="66" y="56"/>
                </a:lnTo>
                <a:lnTo>
                  <a:pt x="76" y="222"/>
                </a:lnTo>
                <a:lnTo>
                  <a:pt x="0" y="122"/>
                </a:lnTo>
                <a:lnTo>
                  <a:pt x="52" y="418"/>
                </a:lnTo>
                <a:lnTo>
                  <a:pt x="660" y="418"/>
                </a:lnTo>
                <a:lnTo>
                  <a:pt x="670" y="330"/>
                </a:lnTo>
                <a:close/>
              </a:path>
            </a:pathLst>
          </a:custGeom>
          <a:solidFill>
            <a:srgbClr val="43A7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0" name="Freeform 91"/>
          <p:cNvSpPr>
            <a:spLocks/>
          </p:cNvSpPr>
          <p:nvPr/>
        </p:nvSpPr>
        <p:spPr bwMode="auto">
          <a:xfrm>
            <a:off x="2971800" y="6324601"/>
            <a:ext cx="685800" cy="206375"/>
          </a:xfrm>
          <a:custGeom>
            <a:avLst/>
            <a:gdLst>
              <a:gd name="T0" fmla="*/ 2147483646 w 670"/>
              <a:gd name="T1" fmla="*/ 2147483646 h 418"/>
              <a:gd name="T2" fmla="*/ 2147483646 w 670"/>
              <a:gd name="T3" fmla="*/ 2147483646 h 418"/>
              <a:gd name="T4" fmla="*/ 2147483646 w 670"/>
              <a:gd name="T5" fmla="*/ 2147483646 h 418"/>
              <a:gd name="T6" fmla="*/ 2147483646 w 670"/>
              <a:gd name="T7" fmla="*/ 2147483646 h 418"/>
              <a:gd name="T8" fmla="*/ 2147483646 w 670"/>
              <a:gd name="T9" fmla="*/ 2147483646 h 418"/>
              <a:gd name="T10" fmla="*/ 2147483646 w 670"/>
              <a:gd name="T11" fmla="*/ 2147483646 h 418"/>
              <a:gd name="T12" fmla="*/ 2147483646 w 670"/>
              <a:gd name="T13" fmla="*/ 2147483646 h 418"/>
              <a:gd name="T14" fmla="*/ 2147483646 w 670"/>
              <a:gd name="T15" fmla="*/ 2147483646 h 418"/>
              <a:gd name="T16" fmla="*/ 2147483646 w 670"/>
              <a:gd name="T17" fmla="*/ 2147483646 h 418"/>
              <a:gd name="T18" fmla="*/ 2147483646 w 670"/>
              <a:gd name="T19" fmla="*/ 2147483646 h 418"/>
              <a:gd name="T20" fmla="*/ 2147483646 w 670"/>
              <a:gd name="T21" fmla="*/ 2147483646 h 418"/>
              <a:gd name="T22" fmla="*/ 2147483646 w 670"/>
              <a:gd name="T23" fmla="*/ 2147483646 h 418"/>
              <a:gd name="T24" fmla="*/ 2147483646 w 670"/>
              <a:gd name="T25" fmla="*/ 0 h 418"/>
              <a:gd name="T26" fmla="*/ 2147483646 w 670"/>
              <a:gd name="T27" fmla="*/ 2147483646 h 418"/>
              <a:gd name="T28" fmla="*/ 2147483646 w 670"/>
              <a:gd name="T29" fmla="*/ 2147483646 h 418"/>
              <a:gd name="T30" fmla="*/ 2147483646 w 670"/>
              <a:gd name="T31" fmla="*/ 2147483646 h 418"/>
              <a:gd name="T32" fmla="*/ 2147483646 w 670"/>
              <a:gd name="T33" fmla="*/ 2147483646 h 418"/>
              <a:gd name="T34" fmla="*/ 2147483646 w 670"/>
              <a:gd name="T35" fmla="*/ 2147483646 h 418"/>
              <a:gd name="T36" fmla="*/ 0 w 670"/>
              <a:gd name="T37" fmla="*/ 2147483646 h 418"/>
              <a:gd name="T38" fmla="*/ 2147483646 w 670"/>
              <a:gd name="T39" fmla="*/ 2147483646 h 418"/>
              <a:gd name="T40" fmla="*/ 2147483646 w 670"/>
              <a:gd name="T41" fmla="*/ 2147483646 h 418"/>
              <a:gd name="T42" fmla="*/ 2147483646 w 670"/>
              <a:gd name="T43" fmla="*/ 2147483646 h 41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70"/>
              <a:gd name="T67" fmla="*/ 0 h 418"/>
              <a:gd name="T68" fmla="*/ 670 w 670"/>
              <a:gd name="T69" fmla="*/ 418 h 41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70" h="418">
                <a:moveTo>
                  <a:pt x="670" y="330"/>
                </a:moveTo>
                <a:lnTo>
                  <a:pt x="638" y="366"/>
                </a:lnTo>
                <a:lnTo>
                  <a:pt x="624" y="306"/>
                </a:lnTo>
                <a:lnTo>
                  <a:pt x="574" y="362"/>
                </a:lnTo>
                <a:lnTo>
                  <a:pt x="556" y="234"/>
                </a:lnTo>
                <a:lnTo>
                  <a:pt x="498" y="352"/>
                </a:lnTo>
                <a:lnTo>
                  <a:pt x="504" y="170"/>
                </a:lnTo>
                <a:lnTo>
                  <a:pt x="446" y="276"/>
                </a:lnTo>
                <a:lnTo>
                  <a:pt x="448" y="72"/>
                </a:lnTo>
                <a:lnTo>
                  <a:pt x="374" y="250"/>
                </a:lnTo>
                <a:lnTo>
                  <a:pt x="370" y="44"/>
                </a:lnTo>
                <a:lnTo>
                  <a:pt x="300" y="214"/>
                </a:lnTo>
                <a:lnTo>
                  <a:pt x="294" y="0"/>
                </a:lnTo>
                <a:lnTo>
                  <a:pt x="220" y="194"/>
                </a:lnTo>
                <a:lnTo>
                  <a:pt x="136" y="22"/>
                </a:lnTo>
                <a:lnTo>
                  <a:pt x="146" y="190"/>
                </a:lnTo>
                <a:lnTo>
                  <a:pt x="66" y="56"/>
                </a:lnTo>
                <a:lnTo>
                  <a:pt x="76" y="222"/>
                </a:lnTo>
                <a:lnTo>
                  <a:pt x="0" y="122"/>
                </a:lnTo>
                <a:lnTo>
                  <a:pt x="52" y="418"/>
                </a:lnTo>
                <a:lnTo>
                  <a:pt x="660" y="418"/>
                </a:lnTo>
                <a:lnTo>
                  <a:pt x="670" y="330"/>
                </a:lnTo>
                <a:close/>
              </a:path>
            </a:pathLst>
          </a:custGeom>
          <a:solidFill>
            <a:srgbClr val="43A7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pic>
        <p:nvPicPr>
          <p:cNvPr id="6161" name="Picture 3" descr="E:\Write disc\ANIMATION\Animais\Borboletas\Borboleta_02.gif"/>
          <p:cNvPicPr>
            <a:picLocks noChangeAspect="1" noChangeArrowheads="1" noCrop="1"/>
          </p:cNvPicPr>
          <p:nvPr/>
        </p:nvPicPr>
        <p:blipFill>
          <a:blip r:embed="rId10">
            <a:extLst>
              <a:ext uri="{28A0092B-C50C-407E-A947-70E740481C1C}">
                <a14:useLocalDpi xmlns:a14="http://schemas.microsoft.com/office/drawing/2010/main" val="0"/>
              </a:ext>
            </a:extLst>
          </a:blip>
          <a:srcRect/>
          <a:stretch>
            <a:fillRect/>
          </a:stretch>
        </p:blipFill>
        <p:spPr bwMode="auto">
          <a:xfrm>
            <a:off x="9525000" y="4800601"/>
            <a:ext cx="47625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62" name="Picture 23" descr="Poppies.gif"/>
          <p:cNvPicPr>
            <a:picLocks noChangeAspect="1"/>
          </p:cNvPicPr>
          <p:nvPr/>
        </p:nvPicPr>
        <p:blipFill>
          <a:blip r:embed="rId11">
            <a:extLst>
              <a:ext uri="{28A0092B-C50C-407E-A947-70E740481C1C}">
                <a14:useLocalDpi xmlns:a14="http://schemas.microsoft.com/office/drawing/2010/main" val="0"/>
              </a:ext>
            </a:extLst>
          </a:blip>
          <a:srcRect/>
          <a:stretch>
            <a:fillRect/>
          </a:stretch>
        </p:blipFill>
        <p:spPr bwMode="auto">
          <a:xfrm>
            <a:off x="4191000" y="1295401"/>
            <a:ext cx="838200" cy="917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63" name="Picture 26" descr="Sunflower_smiles.gif"/>
          <p:cNvPicPr>
            <a:picLocks noChangeAspect="1"/>
          </p:cNvPicPr>
          <p:nvPr/>
        </p:nvPicPr>
        <p:blipFill>
          <a:blip r:embed="rId12">
            <a:extLst>
              <a:ext uri="{28A0092B-C50C-407E-A947-70E740481C1C}">
                <a14:useLocalDpi xmlns:a14="http://schemas.microsoft.com/office/drawing/2010/main" val="0"/>
              </a:ext>
            </a:extLst>
          </a:blip>
          <a:srcRect/>
          <a:stretch>
            <a:fillRect/>
          </a:stretch>
        </p:blipFill>
        <p:spPr bwMode="auto">
          <a:xfrm>
            <a:off x="7315200" y="3352800"/>
            <a:ext cx="800100" cy="96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164" name="Group 241"/>
          <p:cNvGrpSpPr>
            <a:grpSpLocks/>
          </p:cNvGrpSpPr>
          <p:nvPr/>
        </p:nvGrpSpPr>
        <p:grpSpPr bwMode="auto">
          <a:xfrm>
            <a:off x="8077200" y="304800"/>
            <a:ext cx="838200" cy="381000"/>
            <a:chOff x="4559300" y="1644650"/>
            <a:chExt cx="603250" cy="260350"/>
          </a:xfrm>
        </p:grpSpPr>
        <p:sp>
          <p:nvSpPr>
            <p:cNvPr id="6186" name="Freeform 173"/>
            <p:cNvSpPr>
              <a:spLocks/>
            </p:cNvSpPr>
            <p:nvPr/>
          </p:nvSpPr>
          <p:spPr bwMode="auto">
            <a:xfrm>
              <a:off x="4559300" y="1644650"/>
              <a:ext cx="603250" cy="260350"/>
            </a:xfrm>
            <a:custGeom>
              <a:avLst/>
              <a:gdLst>
                <a:gd name="T0" fmla="*/ 2147483646 w 761"/>
                <a:gd name="T1" fmla="*/ 2147483646 h 328"/>
                <a:gd name="T2" fmla="*/ 2147483646 w 761"/>
                <a:gd name="T3" fmla="*/ 2147483646 h 328"/>
                <a:gd name="T4" fmla="*/ 2147483646 w 761"/>
                <a:gd name="T5" fmla="*/ 0 h 328"/>
                <a:gd name="T6" fmla="*/ 2147483646 w 761"/>
                <a:gd name="T7" fmla="*/ 2147483646 h 328"/>
                <a:gd name="T8" fmla="*/ 2147483646 w 761"/>
                <a:gd name="T9" fmla="*/ 2147483646 h 328"/>
                <a:gd name="T10" fmla="*/ 2147483646 w 761"/>
                <a:gd name="T11" fmla="*/ 2147483646 h 328"/>
                <a:gd name="T12" fmla="*/ 2147483646 w 761"/>
                <a:gd name="T13" fmla="*/ 2147483646 h 328"/>
                <a:gd name="T14" fmla="*/ 2147483646 w 761"/>
                <a:gd name="T15" fmla="*/ 2147483646 h 328"/>
                <a:gd name="T16" fmla="*/ 2147483646 w 761"/>
                <a:gd name="T17" fmla="*/ 2147483646 h 328"/>
                <a:gd name="T18" fmla="*/ 2147483646 w 761"/>
                <a:gd name="T19" fmla="*/ 2147483646 h 328"/>
                <a:gd name="T20" fmla="*/ 2147483646 w 761"/>
                <a:gd name="T21" fmla="*/ 2147483646 h 328"/>
                <a:gd name="T22" fmla="*/ 2147483646 w 761"/>
                <a:gd name="T23" fmla="*/ 2147483646 h 328"/>
                <a:gd name="T24" fmla="*/ 2147483646 w 761"/>
                <a:gd name="T25" fmla="*/ 2147483646 h 328"/>
                <a:gd name="T26" fmla="*/ 2147483646 w 761"/>
                <a:gd name="T27" fmla="*/ 2147483646 h 328"/>
                <a:gd name="T28" fmla="*/ 2147483646 w 761"/>
                <a:gd name="T29" fmla="*/ 2147483646 h 328"/>
                <a:gd name="T30" fmla="*/ 2147483646 w 761"/>
                <a:gd name="T31" fmla="*/ 2147483646 h 328"/>
                <a:gd name="T32" fmla="*/ 2147483646 w 761"/>
                <a:gd name="T33" fmla="*/ 2147483646 h 328"/>
                <a:gd name="T34" fmla="*/ 2147483646 w 761"/>
                <a:gd name="T35" fmla="*/ 2147483646 h 328"/>
                <a:gd name="T36" fmla="*/ 2147483646 w 761"/>
                <a:gd name="T37" fmla="*/ 2147483646 h 328"/>
                <a:gd name="T38" fmla="*/ 2147483646 w 761"/>
                <a:gd name="T39" fmla="*/ 2147483646 h 328"/>
                <a:gd name="T40" fmla="*/ 2147483646 w 761"/>
                <a:gd name="T41" fmla="*/ 2147483646 h 328"/>
                <a:gd name="T42" fmla="*/ 2147483646 w 761"/>
                <a:gd name="T43" fmla="*/ 2147483646 h 328"/>
                <a:gd name="T44" fmla="*/ 2147483646 w 761"/>
                <a:gd name="T45" fmla="*/ 2147483646 h 328"/>
                <a:gd name="T46" fmla="*/ 2147483646 w 761"/>
                <a:gd name="T47" fmla="*/ 2147483646 h 328"/>
                <a:gd name="T48" fmla="*/ 2147483646 w 761"/>
                <a:gd name="T49" fmla="*/ 2147483646 h 328"/>
                <a:gd name="T50" fmla="*/ 2147483646 w 761"/>
                <a:gd name="T51" fmla="*/ 2147483646 h 328"/>
                <a:gd name="T52" fmla="*/ 2147483646 w 761"/>
                <a:gd name="T53" fmla="*/ 2147483646 h 328"/>
                <a:gd name="T54" fmla="*/ 2147483646 w 761"/>
                <a:gd name="T55" fmla="*/ 2147483646 h 328"/>
                <a:gd name="T56" fmla="*/ 2147483646 w 761"/>
                <a:gd name="T57" fmla="*/ 2147483646 h 328"/>
                <a:gd name="T58" fmla="*/ 2147483646 w 761"/>
                <a:gd name="T59" fmla="*/ 2147483646 h 328"/>
                <a:gd name="T60" fmla="*/ 2147483646 w 761"/>
                <a:gd name="T61" fmla="*/ 2147483646 h 328"/>
                <a:gd name="T62" fmla="*/ 2147483646 w 761"/>
                <a:gd name="T63" fmla="*/ 2147483646 h 328"/>
                <a:gd name="T64" fmla="*/ 2147483646 w 761"/>
                <a:gd name="T65" fmla="*/ 2147483646 h 328"/>
                <a:gd name="T66" fmla="*/ 2147483646 w 761"/>
                <a:gd name="T67" fmla="*/ 2147483646 h 328"/>
                <a:gd name="T68" fmla="*/ 2147483646 w 761"/>
                <a:gd name="T69" fmla="*/ 2147483646 h 328"/>
                <a:gd name="T70" fmla="*/ 2147483646 w 761"/>
                <a:gd name="T71" fmla="*/ 2147483646 h 328"/>
                <a:gd name="T72" fmla="*/ 2147483646 w 761"/>
                <a:gd name="T73" fmla="*/ 2147483646 h 328"/>
                <a:gd name="T74" fmla="*/ 2147483646 w 761"/>
                <a:gd name="T75" fmla="*/ 2147483646 h 328"/>
                <a:gd name="T76" fmla="*/ 2147483646 w 761"/>
                <a:gd name="T77" fmla="*/ 2147483646 h 328"/>
                <a:gd name="T78" fmla="*/ 1494297812 w 761"/>
                <a:gd name="T79" fmla="*/ 2147483646 h 328"/>
                <a:gd name="T80" fmla="*/ 2147483646 w 761"/>
                <a:gd name="T81" fmla="*/ 2147483646 h 328"/>
                <a:gd name="T82" fmla="*/ 2147483646 w 761"/>
                <a:gd name="T83" fmla="*/ 2147483646 h 328"/>
                <a:gd name="T84" fmla="*/ 2147483646 w 761"/>
                <a:gd name="T85" fmla="*/ 2147483646 h 328"/>
                <a:gd name="T86" fmla="*/ 2147483646 w 761"/>
                <a:gd name="T87" fmla="*/ 2147483646 h 328"/>
                <a:gd name="T88" fmla="*/ 2147483646 w 761"/>
                <a:gd name="T89" fmla="*/ 2147483646 h 3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61"/>
                <a:gd name="T136" fmla="*/ 0 h 328"/>
                <a:gd name="T137" fmla="*/ 761 w 761"/>
                <a:gd name="T138" fmla="*/ 328 h 3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61" h="328">
                  <a:moveTo>
                    <a:pt x="170" y="116"/>
                  </a:moveTo>
                  <a:lnTo>
                    <a:pt x="179" y="91"/>
                  </a:lnTo>
                  <a:lnTo>
                    <a:pt x="193" y="69"/>
                  </a:lnTo>
                  <a:lnTo>
                    <a:pt x="209" y="50"/>
                  </a:lnTo>
                  <a:lnTo>
                    <a:pt x="229" y="32"/>
                  </a:lnTo>
                  <a:lnTo>
                    <a:pt x="251" y="18"/>
                  </a:lnTo>
                  <a:lnTo>
                    <a:pt x="275" y="8"/>
                  </a:lnTo>
                  <a:lnTo>
                    <a:pt x="300" y="2"/>
                  </a:lnTo>
                  <a:lnTo>
                    <a:pt x="327" y="0"/>
                  </a:lnTo>
                  <a:lnTo>
                    <a:pt x="346" y="1"/>
                  </a:lnTo>
                  <a:lnTo>
                    <a:pt x="365" y="5"/>
                  </a:lnTo>
                  <a:lnTo>
                    <a:pt x="383" y="10"/>
                  </a:lnTo>
                  <a:lnTo>
                    <a:pt x="400" y="17"/>
                  </a:lnTo>
                  <a:lnTo>
                    <a:pt x="416" y="26"/>
                  </a:lnTo>
                  <a:lnTo>
                    <a:pt x="431" y="38"/>
                  </a:lnTo>
                  <a:lnTo>
                    <a:pt x="445" y="51"/>
                  </a:lnTo>
                  <a:lnTo>
                    <a:pt x="458" y="66"/>
                  </a:lnTo>
                  <a:lnTo>
                    <a:pt x="466" y="77"/>
                  </a:lnTo>
                  <a:lnTo>
                    <a:pt x="479" y="69"/>
                  </a:lnTo>
                  <a:lnTo>
                    <a:pt x="486" y="66"/>
                  </a:lnTo>
                  <a:lnTo>
                    <a:pt x="494" y="62"/>
                  </a:lnTo>
                  <a:lnTo>
                    <a:pt x="502" y="59"/>
                  </a:lnTo>
                  <a:lnTo>
                    <a:pt x="510" y="56"/>
                  </a:lnTo>
                  <a:lnTo>
                    <a:pt x="518" y="54"/>
                  </a:lnTo>
                  <a:lnTo>
                    <a:pt x="526" y="53"/>
                  </a:lnTo>
                  <a:lnTo>
                    <a:pt x="535" y="52"/>
                  </a:lnTo>
                  <a:lnTo>
                    <a:pt x="543" y="52"/>
                  </a:lnTo>
                  <a:lnTo>
                    <a:pt x="565" y="54"/>
                  </a:lnTo>
                  <a:lnTo>
                    <a:pt x="586" y="59"/>
                  </a:lnTo>
                  <a:lnTo>
                    <a:pt x="605" y="68"/>
                  </a:lnTo>
                  <a:lnTo>
                    <a:pt x="623" y="79"/>
                  </a:lnTo>
                  <a:lnTo>
                    <a:pt x="638" y="94"/>
                  </a:lnTo>
                  <a:lnTo>
                    <a:pt x="650" y="111"/>
                  </a:lnTo>
                  <a:lnTo>
                    <a:pt x="661" y="130"/>
                  </a:lnTo>
                  <a:lnTo>
                    <a:pt x="668" y="151"/>
                  </a:lnTo>
                  <a:lnTo>
                    <a:pt x="671" y="168"/>
                  </a:lnTo>
                  <a:lnTo>
                    <a:pt x="688" y="162"/>
                  </a:lnTo>
                  <a:lnTo>
                    <a:pt x="692" y="161"/>
                  </a:lnTo>
                  <a:lnTo>
                    <a:pt x="696" y="161"/>
                  </a:lnTo>
                  <a:lnTo>
                    <a:pt x="700" y="160"/>
                  </a:lnTo>
                  <a:lnTo>
                    <a:pt x="704" y="160"/>
                  </a:lnTo>
                  <a:lnTo>
                    <a:pt x="716" y="161"/>
                  </a:lnTo>
                  <a:lnTo>
                    <a:pt x="726" y="165"/>
                  </a:lnTo>
                  <a:lnTo>
                    <a:pt x="736" y="169"/>
                  </a:lnTo>
                  <a:lnTo>
                    <a:pt x="745" y="176"/>
                  </a:lnTo>
                  <a:lnTo>
                    <a:pt x="752" y="186"/>
                  </a:lnTo>
                  <a:lnTo>
                    <a:pt x="756" y="195"/>
                  </a:lnTo>
                  <a:lnTo>
                    <a:pt x="760" y="205"/>
                  </a:lnTo>
                  <a:lnTo>
                    <a:pt x="761" y="217"/>
                  </a:lnTo>
                  <a:lnTo>
                    <a:pt x="760" y="228"/>
                  </a:lnTo>
                  <a:lnTo>
                    <a:pt x="756" y="237"/>
                  </a:lnTo>
                  <a:lnTo>
                    <a:pt x="752" y="248"/>
                  </a:lnTo>
                  <a:lnTo>
                    <a:pt x="745" y="256"/>
                  </a:lnTo>
                  <a:lnTo>
                    <a:pt x="736" y="263"/>
                  </a:lnTo>
                  <a:lnTo>
                    <a:pt x="726" y="267"/>
                  </a:lnTo>
                  <a:lnTo>
                    <a:pt x="716" y="271"/>
                  </a:lnTo>
                  <a:lnTo>
                    <a:pt x="704" y="272"/>
                  </a:lnTo>
                  <a:lnTo>
                    <a:pt x="700" y="272"/>
                  </a:lnTo>
                  <a:lnTo>
                    <a:pt x="694" y="271"/>
                  </a:lnTo>
                  <a:lnTo>
                    <a:pt x="689" y="270"/>
                  </a:lnTo>
                  <a:lnTo>
                    <a:pt x="684" y="269"/>
                  </a:lnTo>
                  <a:lnTo>
                    <a:pt x="679" y="266"/>
                  </a:lnTo>
                  <a:lnTo>
                    <a:pt x="674" y="264"/>
                  </a:lnTo>
                  <a:lnTo>
                    <a:pt x="671" y="260"/>
                  </a:lnTo>
                  <a:lnTo>
                    <a:pt x="666" y="257"/>
                  </a:lnTo>
                  <a:lnTo>
                    <a:pt x="654" y="245"/>
                  </a:lnTo>
                  <a:lnTo>
                    <a:pt x="643" y="259"/>
                  </a:lnTo>
                  <a:lnTo>
                    <a:pt x="634" y="271"/>
                  </a:lnTo>
                  <a:lnTo>
                    <a:pt x="623" y="280"/>
                  </a:lnTo>
                  <a:lnTo>
                    <a:pt x="611" y="288"/>
                  </a:lnTo>
                  <a:lnTo>
                    <a:pt x="598" y="296"/>
                  </a:lnTo>
                  <a:lnTo>
                    <a:pt x="586" y="302"/>
                  </a:lnTo>
                  <a:lnTo>
                    <a:pt x="572" y="305"/>
                  </a:lnTo>
                  <a:lnTo>
                    <a:pt x="558" y="308"/>
                  </a:lnTo>
                  <a:lnTo>
                    <a:pt x="543" y="309"/>
                  </a:lnTo>
                  <a:lnTo>
                    <a:pt x="532" y="309"/>
                  </a:lnTo>
                  <a:lnTo>
                    <a:pt x="521" y="307"/>
                  </a:lnTo>
                  <a:lnTo>
                    <a:pt x="511" y="304"/>
                  </a:lnTo>
                  <a:lnTo>
                    <a:pt x="501" y="301"/>
                  </a:lnTo>
                  <a:lnTo>
                    <a:pt x="490" y="297"/>
                  </a:lnTo>
                  <a:lnTo>
                    <a:pt x="481" y="293"/>
                  </a:lnTo>
                  <a:lnTo>
                    <a:pt x="472" y="287"/>
                  </a:lnTo>
                  <a:lnTo>
                    <a:pt x="462" y="280"/>
                  </a:lnTo>
                  <a:lnTo>
                    <a:pt x="452" y="271"/>
                  </a:lnTo>
                  <a:lnTo>
                    <a:pt x="442" y="281"/>
                  </a:lnTo>
                  <a:lnTo>
                    <a:pt x="430" y="292"/>
                  </a:lnTo>
                  <a:lnTo>
                    <a:pt x="416" y="301"/>
                  </a:lnTo>
                  <a:lnTo>
                    <a:pt x="404" y="309"/>
                  </a:lnTo>
                  <a:lnTo>
                    <a:pt x="389" y="316"/>
                  </a:lnTo>
                  <a:lnTo>
                    <a:pt x="374" y="322"/>
                  </a:lnTo>
                  <a:lnTo>
                    <a:pt x="359" y="325"/>
                  </a:lnTo>
                  <a:lnTo>
                    <a:pt x="343" y="327"/>
                  </a:lnTo>
                  <a:lnTo>
                    <a:pt x="327" y="328"/>
                  </a:lnTo>
                  <a:lnTo>
                    <a:pt x="307" y="327"/>
                  </a:lnTo>
                  <a:lnTo>
                    <a:pt x="287" y="324"/>
                  </a:lnTo>
                  <a:lnTo>
                    <a:pt x="268" y="318"/>
                  </a:lnTo>
                  <a:lnTo>
                    <a:pt x="251" y="310"/>
                  </a:lnTo>
                  <a:lnTo>
                    <a:pt x="233" y="300"/>
                  </a:lnTo>
                  <a:lnTo>
                    <a:pt x="218" y="287"/>
                  </a:lnTo>
                  <a:lnTo>
                    <a:pt x="204" y="273"/>
                  </a:lnTo>
                  <a:lnTo>
                    <a:pt x="192" y="257"/>
                  </a:lnTo>
                  <a:lnTo>
                    <a:pt x="179" y="239"/>
                  </a:lnTo>
                  <a:lnTo>
                    <a:pt x="165" y="256"/>
                  </a:lnTo>
                  <a:lnTo>
                    <a:pt x="158" y="264"/>
                  </a:lnTo>
                  <a:lnTo>
                    <a:pt x="150" y="271"/>
                  </a:lnTo>
                  <a:lnTo>
                    <a:pt x="142" y="278"/>
                  </a:lnTo>
                  <a:lnTo>
                    <a:pt x="133" y="282"/>
                  </a:lnTo>
                  <a:lnTo>
                    <a:pt x="124" y="287"/>
                  </a:lnTo>
                  <a:lnTo>
                    <a:pt x="113" y="290"/>
                  </a:lnTo>
                  <a:lnTo>
                    <a:pt x="103" y="292"/>
                  </a:lnTo>
                  <a:lnTo>
                    <a:pt x="93" y="293"/>
                  </a:lnTo>
                  <a:lnTo>
                    <a:pt x="74" y="290"/>
                  </a:lnTo>
                  <a:lnTo>
                    <a:pt x="57" y="286"/>
                  </a:lnTo>
                  <a:lnTo>
                    <a:pt x="41" y="277"/>
                  </a:lnTo>
                  <a:lnTo>
                    <a:pt x="28" y="265"/>
                  </a:lnTo>
                  <a:lnTo>
                    <a:pt x="17" y="252"/>
                  </a:lnTo>
                  <a:lnTo>
                    <a:pt x="7" y="236"/>
                  </a:lnTo>
                  <a:lnTo>
                    <a:pt x="3" y="219"/>
                  </a:lnTo>
                  <a:lnTo>
                    <a:pt x="0" y="201"/>
                  </a:lnTo>
                  <a:lnTo>
                    <a:pt x="3" y="182"/>
                  </a:lnTo>
                  <a:lnTo>
                    <a:pt x="7" y="165"/>
                  </a:lnTo>
                  <a:lnTo>
                    <a:pt x="17" y="149"/>
                  </a:lnTo>
                  <a:lnTo>
                    <a:pt x="28" y="135"/>
                  </a:lnTo>
                  <a:lnTo>
                    <a:pt x="41" y="124"/>
                  </a:lnTo>
                  <a:lnTo>
                    <a:pt x="57" y="115"/>
                  </a:lnTo>
                  <a:lnTo>
                    <a:pt x="74" y="111"/>
                  </a:lnTo>
                  <a:lnTo>
                    <a:pt x="93" y="108"/>
                  </a:lnTo>
                  <a:lnTo>
                    <a:pt x="100" y="108"/>
                  </a:lnTo>
                  <a:lnTo>
                    <a:pt x="106" y="109"/>
                  </a:lnTo>
                  <a:lnTo>
                    <a:pt x="113" y="111"/>
                  </a:lnTo>
                  <a:lnTo>
                    <a:pt x="120" y="113"/>
                  </a:lnTo>
                  <a:lnTo>
                    <a:pt x="127" y="115"/>
                  </a:lnTo>
                  <a:lnTo>
                    <a:pt x="133" y="118"/>
                  </a:lnTo>
                  <a:lnTo>
                    <a:pt x="140" y="121"/>
                  </a:lnTo>
                  <a:lnTo>
                    <a:pt x="146" y="124"/>
                  </a:lnTo>
                  <a:lnTo>
                    <a:pt x="163" y="137"/>
                  </a:lnTo>
                  <a:lnTo>
                    <a:pt x="170" y="1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87" name="Freeform 174"/>
            <p:cNvSpPr>
              <a:spLocks/>
            </p:cNvSpPr>
            <p:nvPr/>
          </p:nvSpPr>
          <p:spPr bwMode="auto">
            <a:xfrm>
              <a:off x="4710113" y="1676400"/>
              <a:ext cx="163513" cy="204788"/>
            </a:xfrm>
            <a:custGeom>
              <a:avLst/>
              <a:gdLst>
                <a:gd name="T0" fmla="*/ 2147483646 w 206"/>
                <a:gd name="T1" fmla="*/ 2147483646 h 259"/>
                <a:gd name="T2" fmla="*/ 2147483646 w 206"/>
                <a:gd name="T3" fmla="*/ 2147483646 h 259"/>
                <a:gd name="T4" fmla="*/ 2147483646 w 206"/>
                <a:gd name="T5" fmla="*/ 2147483646 h 259"/>
                <a:gd name="T6" fmla="*/ 2147483646 w 206"/>
                <a:gd name="T7" fmla="*/ 2147483646 h 259"/>
                <a:gd name="T8" fmla="*/ 2147483646 w 206"/>
                <a:gd name="T9" fmla="*/ 2147483646 h 259"/>
                <a:gd name="T10" fmla="*/ 2147483646 w 206"/>
                <a:gd name="T11" fmla="*/ 2147483646 h 259"/>
                <a:gd name="T12" fmla="*/ 2147483646 w 206"/>
                <a:gd name="T13" fmla="*/ 2147483646 h 259"/>
                <a:gd name="T14" fmla="*/ 2147483646 w 206"/>
                <a:gd name="T15" fmla="*/ 2147483646 h 259"/>
                <a:gd name="T16" fmla="*/ 2147483646 w 206"/>
                <a:gd name="T17" fmla="*/ 0 h 259"/>
                <a:gd name="T18" fmla="*/ 2147483646 w 206"/>
                <a:gd name="T19" fmla="*/ 2147483646 h 259"/>
                <a:gd name="T20" fmla="*/ 2147483646 w 206"/>
                <a:gd name="T21" fmla="*/ 2147483646 h 259"/>
                <a:gd name="T22" fmla="*/ 2147483646 w 206"/>
                <a:gd name="T23" fmla="*/ 2147483646 h 259"/>
                <a:gd name="T24" fmla="*/ 2147483646 w 206"/>
                <a:gd name="T25" fmla="*/ 2147483646 h 259"/>
                <a:gd name="T26" fmla="*/ 2147483646 w 206"/>
                <a:gd name="T27" fmla="*/ 2147483646 h 259"/>
                <a:gd name="T28" fmla="*/ 2147483646 w 206"/>
                <a:gd name="T29" fmla="*/ 2147483646 h 259"/>
                <a:gd name="T30" fmla="*/ 500253736 w 206"/>
                <a:gd name="T31" fmla="*/ 2147483646 h 259"/>
                <a:gd name="T32" fmla="*/ 0 w 206"/>
                <a:gd name="T33" fmla="*/ 2147483646 h 259"/>
                <a:gd name="T34" fmla="*/ 1000508266 w 206"/>
                <a:gd name="T35" fmla="*/ 2147483646 h 259"/>
                <a:gd name="T36" fmla="*/ 2147483646 w 206"/>
                <a:gd name="T37" fmla="*/ 2147483646 h 259"/>
                <a:gd name="T38" fmla="*/ 2147483646 w 206"/>
                <a:gd name="T39" fmla="*/ 2147483646 h 259"/>
                <a:gd name="T40" fmla="*/ 2147483646 w 206"/>
                <a:gd name="T41" fmla="*/ 2147483646 h 259"/>
                <a:gd name="T42" fmla="*/ 2147483646 w 206"/>
                <a:gd name="T43" fmla="*/ 2147483646 h 259"/>
                <a:gd name="T44" fmla="*/ 2147483646 w 206"/>
                <a:gd name="T45" fmla="*/ 2147483646 h 259"/>
                <a:gd name="T46" fmla="*/ 2147483646 w 206"/>
                <a:gd name="T47" fmla="*/ 2147483646 h 259"/>
                <a:gd name="T48" fmla="*/ 2147483646 w 206"/>
                <a:gd name="T49" fmla="*/ 2147483646 h 259"/>
                <a:gd name="T50" fmla="*/ 2147483646 w 206"/>
                <a:gd name="T51" fmla="*/ 2147483646 h 259"/>
                <a:gd name="T52" fmla="*/ 2147483646 w 206"/>
                <a:gd name="T53" fmla="*/ 2147483646 h 259"/>
                <a:gd name="T54" fmla="*/ 2147483646 w 206"/>
                <a:gd name="T55" fmla="*/ 2147483646 h 259"/>
                <a:gd name="T56" fmla="*/ 2147483646 w 206"/>
                <a:gd name="T57" fmla="*/ 2147483646 h 259"/>
                <a:gd name="T58" fmla="*/ 2147483646 w 206"/>
                <a:gd name="T59" fmla="*/ 2147483646 h 259"/>
                <a:gd name="T60" fmla="*/ 2147483646 w 206"/>
                <a:gd name="T61" fmla="*/ 2147483646 h 259"/>
                <a:gd name="T62" fmla="*/ 2147483646 w 206"/>
                <a:gd name="T63" fmla="*/ 2147483646 h 259"/>
                <a:gd name="T64" fmla="*/ 2147483646 w 206"/>
                <a:gd name="T65" fmla="*/ 2147483646 h 259"/>
                <a:gd name="T66" fmla="*/ 2147483646 w 206"/>
                <a:gd name="T67" fmla="*/ 2147483646 h 259"/>
                <a:gd name="T68" fmla="*/ 2147483646 w 206"/>
                <a:gd name="T69" fmla="*/ 2147483646 h 259"/>
                <a:gd name="T70" fmla="*/ 2147483646 w 206"/>
                <a:gd name="T71" fmla="*/ 2147483646 h 259"/>
                <a:gd name="T72" fmla="*/ 2147483646 w 206"/>
                <a:gd name="T73" fmla="*/ 2147483646 h 259"/>
                <a:gd name="T74" fmla="*/ 2147483646 w 206"/>
                <a:gd name="T75" fmla="*/ 2147483646 h 259"/>
                <a:gd name="T76" fmla="*/ 2147483646 w 206"/>
                <a:gd name="T77" fmla="*/ 2147483646 h 259"/>
                <a:gd name="T78" fmla="*/ 2147483646 w 206"/>
                <a:gd name="T79" fmla="*/ 2147483646 h 259"/>
                <a:gd name="T80" fmla="*/ 2147483646 w 206"/>
                <a:gd name="T81" fmla="*/ 2147483646 h 259"/>
                <a:gd name="T82" fmla="*/ 2147483646 w 206"/>
                <a:gd name="T83" fmla="*/ 2147483646 h 259"/>
                <a:gd name="T84" fmla="*/ 2147483646 w 206"/>
                <a:gd name="T85" fmla="*/ 2147483646 h 259"/>
                <a:gd name="T86" fmla="*/ 2147483646 w 206"/>
                <a:gd name="T87" fmla="*/ 2147483646 h 259"/>
                <a:gd name="T88" fmla="*/ 2147483646 w 206"/>
                <a:gd name="T89" fmla="*/ 2147483646 h 259"/>
                <a:gd name="T90" fmla="*/ 2147483646 w 206"/>
                <a:gd name="T91" fmla="*/ 2147483646 h 259"/>
                <a:gd name="T92" fmla="*/ 2147483646 w 206"/>
                <a:gd name="T93" fmla="*/ 2147483646 h 259"/>
                <a:gd name="T94" fmla="*/ 2147483646 w 206"/>
                <a:gd name="T95" fmla="*/ 2147483646 h 259"/>
                <a:gd name="T96" fmla="*/ 2147483646 w 206"/>
                <a:gd name="T97" fmla="*/ 2147483646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6"/>
                <a:gd name="T148" fmla="*/ 0 h 259"/>
                <a:gd name="T149" fmla="*/ 206 w 206"/>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6" h="259">
                  <a:moveTo>
                    <a:pt x="24" y="113"/>
                  </a:moveTo>
                  <a:lnTo>
                    <a:pt x="25" y="96"/>
                  </a:lnTo>
                  <a:lnTo>
                    <a:pt x="28" y="79"/>
                  </a:lnTo>
                  <a:lnTo>
                    <a:pt x="34" y="62"/>
                  </a:lnTo>
                  <a:lnTo>
                    <a:pt x="41" y="47"/>
                  </a:lnTo>
                  <a:lnTo>
                    <a:pt x="50" y="34"/>
                  </a:lnTo>
                  <a:lnTo>
                    <a:pt x="61" y="21"/>
                  </a:lnTo>
                  <a:lnTo>
                    <a:pt x="72" y="9"/>
                  </a:lnTo>
                  <a:lnTo>
                    <a:pt x="86" y="0"/>
                  </a:lnTo>
                  <a:lnTo>
                    <a:pt x="68" y="8"/>
                  </a:lnTo>
                  <a:lnTo>
                    <a:pt x="51" y="20"/>
                  </a:lnTo>
                  <a:lnTo>
                    <a:pt x="36" y="32"/>
                  </a:lnTo>
                  <a:lnTo>
                    <a:pt x="24" y="49"/>
                  </a:lnTo>
                  <a:lnTo>
                    <a:pt x="13" y="66"/>
                  </a:lnTo>
                  <a:lnTo>
                    <a:pt x="7" y="84"/>
                  </a:lnTo>
                  <a:lnTo>
                    <a:pt x="1" y="104"/>
                  </a:lnTo>
                  <a:lnTo>
                    <a:pt x="0" y="125"/>
                  </a:lnTo>
                  <a:lnTo>
                    <a:pt x="2" y="152"/>
                  </a:lnTo>
                  <a:lnTo>
                    <a:pt x="10" y="178"/>
                  </a:lnTo>
                  <a:lnTo>
                    <a:pt x="23" y="201"/>
                  </a:lnTo>
                  <a:lnTo>
                    <a:pt x="39" y="220"/>
                  </a:lnTo>
                  <a:lnTo>
                    <a:pt x="58" y="236"/>
                  </a:lnTo>
                  <a:lnTo>
                    <a:pt x="81" y="249"/>
                  </a:lnTo>
                  <a:lnTo>
                    <a:pt x="107" y="257"/>
                  </a:lnTo>
                  <a:lnTo>
                    <a:pt x="133" y="259"/>
                  </a:lnTo>
                  <a:lnTo>
                    <a:pt x="144" y="259"/>
                  </a:lnTo>
                  <a:lnTo>
                    <a:pt x="153" y="258"/>
                  </a:lnTo>
                  <a:lnTo>
                    <a:pt x="162" y="256"/>
                  </a:lnTo>
                  <a:lnTo>
                    <a:pt x="171" y="254"/>
                  </a:lnTo>
                  <a:lnTo>
                    <a:pt x="180" y="251"/>
                  </a:lnTo>
                  <a:lnTo>
                    <a:pt x="190" y="247"/>
                  </a:lnTo>
                  <a:lnTo>
                    <a:pt x="198" y="243"/>
                  </a:lnTo>
                  <a:lnTo>
                    <a:pt x="206" y="239"/>
                  </a:lnTo>
                  <a:lnTo>
                    <a:pt x="200" y="241"/>
                  </a:lnTo>
                  <a:lnTo>
                    <a:pt x="194" y="242"/>
                  </a:lnTo>
                  <a:lnTo>
                    <a:pt x="189" y="243"/>
                  </a:lnTo>
                  <a:lnTo>
                    <a:pt x="183" y="245"/>
                  </a:lnTo>
                  <a:lnTo>
                    <a:pt x="176" y="246"/>
                  </a:lnTo>
                  <a:lnTo>
                    <a:pt x="170" y="247"/>
                  </a:lnTo>
                  <a:lnTo>
                    <a:pt x="164" y="247"/>
                  </a:lnTo>
                  <a:lnTo>
                    <a:pt x="157" y="247"/>
                  </a:lnTo>
                  <a:lnTo>
                    <a:pt x="131" y="245"/>
                  </a:lnTo>
                  <a:lnTo>
                    <a:pt x="106" y="236"/>
                  </a:lnTo>
                  <a:lnTo>
                    <a:pt x="83" y="224"/>
                  </a:lnTo>
                  <a:lnTo>
                    <a:pt x="63" y="208"/>
                  </a:lnTo>
                  <a:lnTo>
                    <a:pt x="47" y="188"/>
                  </a:lnTo>
                  <a:lnTo>
                    <a:pt x="34" y="165"/>
                  </a:lnTo>
                  <a:lnTo>
                    <a:pt x="26" y="140"/>
                  </a:lnTo>
                  <a:lnTo>
                    <a:pt x="24" y="113"/>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88" name="Freeform 175"/>
            <p:cNvSpPr>
              <a:spLocks/>
            </p:cNvSpPr>
            <p:nvPr/>
          </p:nvSpPr>
          <p:spPr bwMode="auto">
            <a:xfrm>
              <a:off x="4575175" y="1758950"/>
              <a:ext cx="101600" cy="98425"/>
            </a:xfrm>
            <a:custGeom>
              <a:avLst/>
              <a:gdLst>
                <a:gd name="T0" fmla="*/ 2147483646 w 128"/>
                <a:gd name="T1" fmla="*/ 2147483646 h 125"/>
                <a:gd name="T2" fmla="*/ 2147483646 w 128"/>
                <a:gd name="T3" fmla="*/ 2147483646 h 125"/>
                <a:gd name="T4" fmla="*/ 2147483646 w 128"/>
                <a:gd name="T5" fmla="*/ 2147483646 h 125"/>
                <a:gd name="T6" fmla="*/ 2147483646 w 128"/>
                <a:gd name="T7" fmla="*/ 2147483646 h 125"/>
                <a:gd name="T8" fmla="*/ 2147483646 w 128"/>
                <a:gd name="T9" fmla="*/ 0 h 125"/>
                <a:gd name="T10" fmla="*/ 2147483646 w 128"/>
                <a:gd name="T11" fmla="*/ 2147483646 h 125"/>
                <a:gd name="T12" fmla="*/ 2147483646 w 128"/>
                <a:gd name="T13" fmla="*/ 2147483646 h 125"/>
                <a:gd name="T14" fmla="*/ 500250619 w 128"/>
                <a:gd name="T15" fmla="*/ 2147483646 h 125"/>
                <a:gd name="T16" fmla="*/ 0 w 128"/>
                <a:gd name="T17" fmla="*/ 2147483646 h 125"/>
                <a:gd name="T18" fmla="*/ 500250619 w 128"/>
                <a:gd name="T19" fmla="*/ 2147483646 h 125"/>
                <a:gd name="T20" fmla="*/ 2147483646 w 128"/>
                <a:gd name="T21" fmla="*/ 2147483646 h 125"/>
                <a:gd name="T22" fmla="*/ 2147483646 w 128"/>
                <a:gd name="T23" fmla="*/ 2147483646 h 125"/>
                <a:gd name="T24" fmla="*/ 2147483646 w 128"/>
                <a:gd name="T25" fmla="*/ 2147483646 h 125"/>
                <a:gd name="T26" fmla="*/ 2147483646 w 128"/>
                <a:gd name="T27" fmla="*/ 2147483646 h 125"/>
                <a:gd name="T28" fmla="*/ 2147483646 w 128"/>
                <a:gd name="T29" fmla="*/ 2147483646 h 125"/>
                <a:gd name="T30" fmla="*/ 2147483646 w 128"/>
                <a:gd name="T31" fmla="*/ 2147483646 h 125"/>
                <a:gd name="T32" fmla="*/ 2147483646 w 128"/>
                <a:gd name="T33" fmla="*/ 2147483646 h 125"/>
                <a:gd name="T34" fmla="*/ 2147483646 w 128"/>
                <a:gd name="T35" fmla="*/ 2147483646 h 125"/>
                <a:gd name="T36" fmla="*/ 2147483646 w 128"/>
                <a:gd name="T37" fmla="*/ 2147483646 h 125"/>
                <a:gd name="T38" fmla="*/ 2147483646 w 128"/>
                <a:gd name="T39" fmla="*/ 2147483646 h 125"/>
                <a:gd name="T40" fmla="*/ 2147483646 w 128"/>
                <a:gd name="T41" fmla="*/ 2147483646 h 125"/>
                <a:gd name="T42" fmla="*/ 2147483646 w 128"/>
                <a:gd name="T43" fmla="*/ 2147483646 h 125"/>
                <a:gd name="T44" fmla="*/ 2147483646 w 128"/>
                <a:gd name="T45" fmla="*/ 2147483646 h 125"/>
                <a:gd name="T46" fmla="*/ 2147483646 w 128"/>
                <a:gd name="T47" fmla="*/ 2147483646 h 125"/>
                <a:gd name="T48" fmla="*/ 2147483646 w 128"/>
                <a:gd name="T49" fmla="*/ 2147483646 h 125"/>
                <a:gd name="T50" fmla="*/ 2147483646 w 128"/>
                <a:gd name="T51" fmla="*/ 2147483646 h 125"/>
                <a:gd name="T52" fmla="*/ 2147483646 w 128"/>
                <a:gd name="T53" fmla="*/ 2147483646 h 125"/>
                <a:gd name="T54" fmla="*/ 2147483646 w 128"/>
                <a:gd name="T55" fmla="*/ 2147483646 h 125"/>
                <a:gd name="T56" fmla="*/ 2147483646 w 128"/>
                <a:gd name="T57" fmla="*/ 2147483646 h 125"/>
                <a:gd name="T58" fmla="*/ 2147483646 w 128"/>
                <a:gd name="T59" fmla="*/ 2147483646 h 125"/>
                <a:gd name="T60" fmla="*/ 2147483646 w 128"/>
                <a:gd name="T61" fmla="*/ 2147483646 h 125"/>
                <a:gd name="T62" fmla="*/ 2147483646 w 128"/>
                <a:gd name="T63" fmla="*/ 2147483646 h 125"/>
                <a:gd name="T64" fmla="*/ 2147483646 w 128"/>
                <a:gd name="T65" fmla="*/ 2147483646 h 125"/>
                <a:gd name="T66" fmla="*/ 2147483646 w 128"/>
                <a:gd name="T67" fmla="*/ 2147483646 h 125"/>
                <a:gd name="T68" fmla="*/ 2147483646 w 128"/>
                <a:gd name="T69" fmla="*/ 2147483646 h 125"/>
                <a:gd name="T70" fmla="*/ 2147483646 w 128"/>
                <a:gd name="T71" fmla="*/ 2147483646 h 125"/>
                <a:gd name="T72" fmla="*/ 2147483646 w 128"/>
                <a:gd name="T73" fmla="*/ 2147483646 h 125"/>
                <a:gd name="T74" fmla="*/ 2147483646 w 128"/>
                <a:gd name="T75" fmla="*/ 2147483646 h 125"/>
                <a:gd name="T76" fmla="*/ 2147483646 w 128"/>
                <a:gd name="T77" fmla="*/ 2147483646 h 125"/>
                <a:gd name="T78" fmla="*/ 2147483646 w 128"/>
                <a:gd name="T79" fmla="*/ 2147483646 h 125"/>
                <a:gd name="T80" fmla="*/ 2147483646 w 128"/>
                <a:gd name="T81" fmla="*/ 2147483646 h 12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8"/>
                <a:gd name="T124" fmla="*/ 0 h 125"/>
                <a:gd name="T125" fmla="*/ 128 w 128"/>
                <a:gd name="T126" fmla="*/ 125 h 12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8" h="125">
                  <a:moveTo>
                    <a:pt x="14" y="38"/>
                  </a:moveTo>
                  <a:lnTo>
                    <a:pt x="15" y="28"/>
                  </a:lnTo>
                  <a:lnTo>
                    <a:pt x="16" y="18"/>
                  </a:lnTo>
                  <a:lnTo>
                    <a:pt x="20" y="9"/>
                  </a:lnTo>
                  <a:lnTo>
                    <a:pt x="24" y="0"/>
                  </a:lnTo>
                  <a:lnTo>
                    <a:pt x="14" y="12"/>
                  </a:lnTo>
                  <a:lnTo>
                    <a:pt x="7" y="24"/>
                  </a:lnTo>
                  <a:lnTo>
                    <a:pt x="1" y="38"/>
                  </a:lnTo>
                  <a:lnTo>
                    <a:pt x="0" y="54"/>
                  </a:lnTo>
                  <a:lnTo>
                    <a:pt x="1" y="68"/>
                  </a:lnTo>
                  <a:lnTo>
                    <a:pt x="6" y="81"/>
                  </a:lnTo>
                  <a:lnTo>
                    <a:pt x="12" y="93"/>
                  </a:lnTo>
                  <a:lnTo>
                    <a:pt x="21" y="104"/>
                  </a:lnTo>
                  <a:lnTo>
                    <a:pt x="31" y="112"/>
                  </a:lnTo>
                  <a:lnTo>
                    <a:pt x="43" y="119"/>
                  </a:lnTo>
                  <a:lnTo>
                    <a:pt x="56" y="123"/>
                  </a:lnTo>
                  <a:lnTo>
                    <a:pt x="69" y="125"/>
                  </a:lnTo>
                  <a:lnTo>
                    <a:pt x="79" y="123"/>
                  </a:lnTo>
                  <a:lnTo>
                    <a:pt x="88" y="122"/>
                  </a:lnTo>
                  <a:lnTo>
                    <a:pt x="96" y="119"/>
                  </a:lnTo>
                  <a:lnTo>
                    <a:pt x="104" y="115"/>
                  </a:lnTo>
                  <a:lnTo>
                    <a:pt x="111" y="111"/>
                  </a:lnTo>
                  <a:lnTo>
                    <a:pt x="118" y="105"/>
                  </a:lnTo>
                  <a:lnTo>
                    <a:pt x="124" y="99"/>
                  </a:lnTo>
                  <a:lnTo>
                    <a:pt x="128" y="92"/>
                  </a:lnTo>
                  <a:lnTo>
                    <a:pt x="124" y="96"/>
                  </a:lnTo>
                  <a:lnTo>
                    <a:pt x="119" y="99"/>
                  </a:lnTo>
                  <a:lnTo>
                    <a:pt x="113" y="101"/>
                  </a:lnTo>
                  <a:lnTo>
                    <a:pt x="107" y="104"/>
                  </a:lnTo>
                  <a:lnTo>
                    <a:pt x="102" y="106"/>
                  </a:lnTo>
                  <a:lnTo>
                    <a:pt x="96" y="107"/>
                  </a:lnTo>
                  <a:lnTo>
                    <a:pt x="90" y="108"/>
                  </a:lnTo>
                  <a:lnTo>
                    <a:pt x="83" y="108"/>
                  </a:lnTo>
                  <a:lnTo>
                    <a:pt x="69" y="107"/>
                  </a:lnTo>
                  <a:lnTo>
                    <a:pt x="57" y="103"/>
                  </a:lnTo>
                  <a:lnTo>
                    <a:pt x="45" y="97"/>
                  </a:lnTo>
                  <a:lnTo>
                    <a:pt x="35" y="88"/>
                  </a:lnTo>
                  <a:lnTo>
                    <a:pt x="26" y="77"/>
                  </a:lnTo>
                  <a:lnTo>
                    <a:pt x="20" y="66"/>
                  </a:lnTo>
                  <a:lnTo>
                    <a:pt x="15" y="52"/>
                  </a:lnTo>
                  <a:lnTo>
                    <a:pt x="14" y="38"/>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89" name="Freeform 176"/>
            <p:cNvSpPr>
              <a:spLocks/>
            </p:cNvSpPr>
            <p:nvPr/>
          </p:nvSpPr>
          <p:spPr bwMode="auto">
            <a:xfrm>
              <a:off x="4908550" y="1738313"/>
              <a:ext cx="138113" cy="131763"/>
            </a:xfrm>
            <a:custGeom>
              <a:avLst/>
              <a:gdLst>
                <a:gd name="T0" fmla="*/ 2147483646 w 174"/>
                <a:gd name="T1" fmla="*/ 2147483646 h 167"/>
                <a:gd name="T2" fmla="*/ 2147483646 w 174"/>
                <a:gd name="T3" fmla="*/ 2147483646 h 167"/>
                <a:gd name="T4" fmla="*/ 2147483646 w 174"/>
                <a:gd name="T5" fmla="*/ 2147483646 h 167"/>
                <a:gd name="T6" fmla="*/ 2147483646 w 174"/>
                <a:gd name="T7" fmla="*/ 2147483646 h 167"/>
                <a:gd name="T8" fmla="*/ 2147483646 w 174"/>
                <a:gd name="T9" fmla="*/ 0 h 167"/>
                <a:gd name="T10" fmla="*/ 2147483646 w 174"/>
                <a:gd name="T11" fmla="*/ 2147483646 h 167"/>
                <a:gd name="T12" fmla="*/ 2147483646 w 174"/>
                <a:gd name="T13" fmla="*/ 2147483646 h 167"/>
                <a:gd name="T14" fmla="*/ 2147483646 w 174"/>
                <a:gd name="T15" fmla="*/ 2147483646 h 167"/>
                <a:gd name="T16" fmla="*/ 2147483646 w 174"/>
                <a:gd name="T17" fmla="*/ 2147483646 h 167"/>
                <a:gd name="T18" fmla="*/ 2147483646 w 174"/>
                <a:gd name="T19" fmla="*/ 2147483646 h 167"/>
                <a:gd name="T20" fmla="*/ 1000509622 w 174"/>
                <a:gd name="T21" fmla="*/ 2147483646 h 167"/>
                <a:gd name="T22" fmla="*/ 500254811 w 174"/>
                <a:gd name="T23" fmla="*/ 2147483646 h 167"/>
                <a:gd name="T24" fmla="*/ 0 w 174"/>
                <a:gd name="T25" fmla="*/ 2147483646 h 167"/>
                <a:gd name="T26" fmla="*/ 1000509622 w 174"/>
                <a:gd name="T27" fmla="*/ 2147483646 h 167"/>
                <a:gd name="T28" fmla="*/ 2147483646 w 174"/>
                <a:gd name="T29" fmla="*/ 2147483646 h 167"/>
                <a:gd name="T30" fmla="*/ 2147483646 w 174"/>
                <a:gd name="T31" fmla="*/ 2147483646 h 167"/>
                <a:gd name="T32" fmla="*/ 2147483646 w 174"/>
                <a:gd name="T33" fmla="*/ 2147483646 h 167"/>
                <a:gd name="T34" fmla="*/ 2147483646 w 174"/>
                <a:gd name="T35" fmla="*/ 2147483646 h 167"/>
                <a:gd name="T36" fmla="*/ 2147483646 w 174"/>
                <a:gd name="T37" fmla="*/ 2147483646 h 167"/>
                <a:gd name="T38" fmla="*/ 2147483646 w 174"/>
                <a:gd name="T39" fmla="*/ 2147483646 h 167"/>
                <a:gd name="T40" fmla="*/ 2147483646 w 174"/>
                <a:gd name="T41" fmla="*/ 2147483646 h 167"/>
                <a:gd name="T42" fmla="*/ 2147483646 w 174"/>
                <a:gd name="T43" fmla="*/ 2147483646 h 167"/>
                <a:gd name="T44" fmla="*/ 2147483646 w 174"/>
                <a:gd name="T45" fmla="*/ 2147483646 h 167"/>
                <a:gd name="T46" fmla="*/ 2147483646 w 174"/>
                <a:gd name="T47" fmla="*/ 2147483646 h 167"/>
                <a:gd name="T48" fmla="*/ 2147483646 w 174"/>
                <a:gd name="T49" fmla="*/ 2147483646 h 167"/>
                <a:gd name="T50" fmla="*/ 2147483646 w 174"/>
                <a:gd name="T51" fmla="*/ 2147483646 h 167"/>
                <a:gd name="T52" fmla="*/ 2147483646 w 174"/>
                <a:gd name="T53" fmla="*/ 2147483646 h 167"/>
                <a:gd name="T54" fmla="*/ 2147483646 w 174"/>
                <a:gd name="T55" fmla="*/ 2147483646 h 167"/>
                <a:gd name="T56" fmla="*/ 2147483646 w 174"/>
                <a:gd name="T57" fmla="*/ 2147483646 h 167"/>
                <a:gd name="T58" fmla="*/ 2147483646 w 174"/>
                <a:gd name="T59" fmla="*/ 2147483646 h 167"/>
                <a:gd name="T60" fmla="*/ 2147483646 w 174"/>
                <a:gd name="T61" fmla="*/ 2147483646 h 167"/>
                <a:gd name="T62" fmla="*/ 2147483646 w 174"/>
                <a:gd name="T63" fmla="*/ 2147483646 h 167"/>
                <a:gd name="T64" fmla="*/ 2147483646 w 174"/>
                <a:gd name="T65" fmla="*/ 2147483646 h 167"/>
                <a:gd name="T66" fmla="*/ 2147483646 w 174"/>
                <a:gd name="T67" fmla="*/ 2147483646 h 167"/>
                <a:gd name="T68" fmla="*/ 2147483646 w 174"/>
                <a:gd name="T69" fmla="*/ 2147483646 h 167"/>
                <a:gd name="T70" fmla="*/ 2147483646 w 174"/>
                <a:gd name="T71" fmla="*/ 2147483646 h 167"/>
                <a:gd name="T72" fmla="*/ 2147483646 w 174"/>
                <a:gd name="T73" fmla="*/ 2147483646 h 167"/>
                <a:gd name="T74" fmla="*/ 2147483646 w 174"/>
                <a:gd name="T75" fmla="*/ 2147483646 h 167"/>
                <a:gd name="T76" fmla="*/ 2147483646 w 174"/>
                <a:gd name="T77" fmla="*/ 2147483646 h 167"/>
                <a:gd name="T78" fmla="*/ 2147483646 w 174"/>
                <a:gd name="T79" fmla="*/ 2147483646 h 167"/>
                <a:gd name="T80" fmla="*/ 2147483646 w 174"/>
                <a:gd name="T81" fmla="*/ 2147483646 h 167"/>
                <a:gd name="T82" fmla="*/ 2147483646 w 174"/>
                <a:gd name="T83" fmla="*/ 2147483646 h 167"/>
                <a:gd name="T84" fmla="*/ 2147483646 w 174"/>
                <a:gd name="T85" fmla="*/ 2147483646 h 167"/>
                <a:gd name="T86" fmla="*/ 2147483646 w 174"/>
                <a:gd name="T87" fmla="*/ 2147483646 h 167"/>
                <a:gd name="T88" fmla="*/ 2147483646 w 174"/>
                <a:gd name="T89" fmla="*/ 2147483646 h 1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74"/>
                <a:gd name="T136" fmla="*/ 0 h 167"/>
                <a:gd name="T137" fmla="*/ 174 w 174"/>
                <a:gd name="T138" fmla="*/ 167 h 16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74" h="167">
                  <a:moveTo>
                    <a:pt x="19" y="50"/>
                  </a:moveTo>
                  <a:lnTo>
                    <a:pt x="20" y="36"/>
                  </a:lnTo>
                  <a:lnTo>
                    <a:pt x="23" y="24"/>
                  </a:lnTo>
                  <a:lnTo>
                    <a:pt x="27" y="11"/>
                  </a:lnTo>
                  <a:lnTo>
                    <a:pt x="34" y="0"/>
                  </a:lnTo>
                  <a:lnTo>
                    <a:pt x="27" y="6"/>
                  </a:lnTo>
                  <a:lnTo>
                    <a:pt x="20" y="15"/>
                  </a:lnTo>
                  <a:lnTo>
                    <a:pt x="15" y="23"/>
                  </a:lnTo>
                  <a:lnTo>
                    <a:pt x="9" y="32"/>
                  </a:lnTo>
                  <a:lnTo>
                    <a:pt x="6" y="41"/>
                  </a:lnTo>
                  <a:lnTo>
                    <a:pt x="2" y="51"/>
                  </a:lnTo>
                  <a:lnTo>
                    <a:pt x="1" y="62"/>
                  </a:lnTo>
                  <a:lnTo>
                    <a:pt x="0" y="72"/>
                  </a:lnTo>
                  <a:lnTo>
                    <a:pt x="2" y="91"/>
                  </a:lnTo>
                  <a:lnTo>
                    <a:pt x="7" y="109"/>
                  </a:lnTo>
                  <a:lnTo>
                    <a:pt x="16" y="125"/>
                  </a:lnTo>
                  <a:lnTo>
                    <a:pt x="27" y="139"/>
                  </a:lnTo>
                  <a:lnTo>
                    <a:pt x="41" y="151"/>
                  </a:lnTo>
                  <a:lnTo>
                    <a:pt x="57" y="160"/>
                  </a:lnTo>
                  <a:lnTo>
                    <a:pt x="76" y="164"/>
                  </a:lnTo>
                  <a:lnTo>
                    <a:pt x="94" y="167"/>
                  </a:lnTo>
                  <a:lnTo>
                    <a:pt x="107" y="166"/>
                  </a:lnTo>
                  <a:lnTo>
                    <a:pt x="118" y="163"/>
                  </a:lnTo>
                  <a:lnTo>
                    <a:pt x="130" y="160"/>
                  </a:lnTo>
                  <a:lnTo>
                    <a:pt x="140" y="154"/>
                  </a:lnTo>
                  <a:lnTo>
                    <a:pt x="150" y="148"/>
                  </a:lnTo>
                  <a:lnTo>
                    <a:pt x="159" y="140"/>
                  </a:lnTo>
                  <a:lnTo>
                    <a:pt x="167" y="132"/>
                  </a:lnTo>
                  <a:lnTo>
                    <a:pt x="174" y="123"/>
                  </a:lnTo>
                  <a:lnTo>
                    <a:pt x="168" y="127"/>
                  </a:lnTo>
                  <a:lnTo>
                    <a:pt x="161" y="132"/>
                  </a:lnTo>
                  <a:lnTo>
                    <a:pt x="153" y="136"/>
                  </a:lnTo>
                  <a:lnTo>
                    <a:pt x="146" y="139"/>
                  </a:lnTo>
                  <a:lnTo>
                    <a:pt x="138" y="141"/>
                  </a:lnTo>
                  <a:lnTo>
                    <a:pt x="130" y="144"/>
                  </a:lnTo>
                  <a:lnTo>
                    <a:pt x="121" y="145"/>
                  </a:lnTo>
                  <a:lnTo>
                    <a:pt x="113" y="145"/>
                  </a:lnTo>
                  <a:lnTo>
                    <a:pt x="94" y="142"/>
                  </a:lnTo>
                  <a:lnTo>
                    <a:pt x="76" y="138"/>
                  </a:lnTo>
                  <a:lnTo>
                    <a:pt x="61" y="129"/>
                  </a:lnTo>
                  <a:lnTo>
                    <a:pt x="47" y="117"/>
                  </a:lnTo>
                  <a:lnTo>
                    <a:pt x="35" y="103"/>
                  </a:lnTo>
                  <a:lnTo>
                    <a:pt x="26" y="87"/>
                  </a:lnTo>
                  <a:lnTo>
                    <a:pt x="22" y="69"/>
                  </a:lnTo>
                  <a:lnTo>
                    <a:pt x="19" y="5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6165" name="Group 241"/>
          <p:cNvGrpSpPr>
            <a:grpSpLocks/>
          </p:cNvGrpSpPr>
          <p:nvPr/>
        </p:nvGrpSpPr>
        <p:grpSpPr bwMode="auto">
          <a:xfrm>
            <a:off x="2819400" y="762000"/>
            <a:ext cx="838200" cy="381000"/>
            <a:chOff x="4559300" y="1644650"/>
            <a:chExt cx="603250" cy="260350"/>
          </a:xfrm>
        </p:grpSpPr>
        <p:sp>
          <p:nvSpPr>
            <p:cNvPr id="6182" name="Freeform 173"/>
            <p:cNvSpPr>
              <a:spLocks/>
            </p:cNvSpPr>
            <p:nvPr/>
          </p:nvSpPr>
          <p:spPr bwMode="auto">
            <a:xfrm>
              <a:off x="4559300" y="1644650"/>
              <a:ext cx="603250" cy="260350"/>
            </a:xfrm>
            <a:custGeom>
              <a:avLst/>
              <a:gdLst>
                <a:gd name="T0" fmla="*/ 2147483646 w 761"/>
                <a:gd name="T1" fmla="*/ 2147483646 h 328"/>
                <a:gd name="T2" fmla="*/ 2147483646 w 761"/>
                <a:gd name="T3" fmla="*/ 2147483646 h 328"/>
                <a:gd name="T4" fmla="*/ 2147483646 w 761"/>
                <a:gd name="T5" fmla="*/ 0 h 328"/>
                <a:gd name="T6" fmla="*/ 2147483646 w 761"/>
                <a:gd name="T7" fmla="*/ 2147483646 h 328"/>
                <a:gd name="T8" fmla="*/ 2147483646 w 761"/>
                <a:gd name="T9" fmla="*/ 2147483646 h 328"/>
                <a:gd name="T10" fmla="*/ 2147483646 w 761"/>
                <a:gd name="T11" fmla="*/ 2147483646 h 328"/>
                <a:gd name="T12" fmla="*/ 2147483646 w 761"/>
                <a:gd name="T13" fmla="*/ 2147483646 h 328"/>
                <a:gd name="T14" fmla="*/ 2147483646 w 761"/>
                <a:gd name="T15" fmla="*/ 2147483646 h 328"/>
                <a:gd name="T16" fmla="*/ 2147483646 w 761"/>
                <a:gd name="T17" fmla="*/ 2147483646 h 328"/>
                <a:gd name="T18" fmla="*/ 2147483646 w 761"/>
                <a:gd name="T19" fmla="*/ 2147483646 h 328"/>
                <a:gd name="T20" fmla="*/ 2147483646 w 761"/>
                <a:gd name="T21" fmla="*/ 2147483646 h 328"/>
                <a:gd name="T22" fmla="*/ 2147483646 w 761"/>
                <a:gd name="T23" fmla="*/ 2147483646 h 328"/>
                <a:gd name="T24" fmla="*/ 2147483646 w 761"/>
                <a:gd name="T25" fmla="*/ 2147483646 h 328"/>
                <a:gd name="T26" fmla="*/ 2147483646 w 761"/>
                <a:gd name="T27" fmla="*/ 2147483646 h 328"/>
                <a:gd name="T28" fmla="*/ 2147483646 w 761"/>
                <a:gd name="T29" fmla="*/ 2147483646 h 328"/>
                <a:gd name="T30" fmla="*/ 2147483646 w 761"/>
                <a:gd name="T31" fmla="*/ 2147483646 h 328"/>
                <a:gd name="T32" fmla="*/ 2147483646 w 761"/>
                <a:gd name="T33" fmla="*/ 2147483646 h 328"/>
                <a:gd name="T34" fmla="*/ 2147483646 w 761"/>
                <a:gd name="T35" fmla="*/ 2147483646 h 328"/>
                <a:gd name="T36" fmla="*/ 2147483646 w 761"/>
                <a:gd name="T37" fmla="*/ 2147483646 h 328"/>
                <a:gd name="T38" fmla="*/ 2147483646 w 761"/>
                <a:gd name="T39" fmla="*/ 2147483646 h 328"/>
                <a:gd name="T40" fmla="*/ 2147483646 w 761"/>
                <a:gd name="T41" fmla="*/ 2147483646 h 328"/>
                <a:gd name="T42" fmla="*/ 2147483646 w 761"/>
                <a:gd name="T43" fmla="*/ 2147483646 h 328"/>
                <a:gd name="T44" fmla="*/ 2147483646 w 761"/>
                <a:gd name="T45" fmla="*/ 2147483646 h 328"/>
                <a:gd name="T46" fmla="*/ 2147483646 w 761"/>
                <a:gd name="T47" fmla="*/ 2147483646 h 328"/>
                <a:gd name="T48" fmla="*/ 2147483646 w 761"/>
                <a:gd name="T49" fmla="*/ 2147483646 h 328"/>
                <a:gd name="T50" fmla="*/ 2147483646 w 761"/>
                <a:gd name="T51" fmla="*/ 2147483646 h 328"/>
                <a:gd name="T52" fmla="*/ 2147483646 w 761"/>
                <a:gd name="T53" fmla="*/ 2147483646 h 328"/>
                <a:gd name="T54" fmla="*/ 2147483646 w 761"/>
                <a:gd name="T55" fmla="*/ 2147483646 h 328"/>
                <a:gd name="T56" fmla="*/ 2147483646 w 761"/>
                <a:gd name="T57" fmla="*/ 2147483646 h 328"/>
                <a:gd name="T58" fmla="*/ 2147483646 w 761"/>
                <a:gd name="T59" fmla="*/ 2147483646 h 328"/>
                <a:gd name="T60" fmla="*/ 2147483646 w 761"/>
                <a:gd name="T61" fmla="*/ 2147483646 h 328"/>
                <a:gd name="T62" fmla="*/ 2147483646 w 761"/>
                <a:gd name="T63" fmla="*/ 2147483646 h 328"/>
                <a:gd name="T64" fmla="*/ 2147483646 w 761"/>
                <a:gd name="T65" fmla="*/ 2147483646 h 328"/>
                <a:gd name="T66" fmla="*/ 2147483646 w 761"/>
                <a:gd name="T67" fmla="*/ 2147483646 h 328"/>
                <a:gd name="T68" fmla="*/ 2147483646 w 761"/>
                <a:gd name="T69" fmla="*/ 2147483646 h 328"/>
                <a:gd name="T70" fmla="*/ 2147483646 w 761"/>
                <a:gd name="T71" fmla="*/ 2147483646 h 328"/>
                <a:gd name="T72" fmla="*/ 2147483646 w 761"/>
                <a:gd name="T73" fmla="*/ 2147483646 h 328"/>
                <a:gd name="T74" fmla="*/ 2147483646 w 761"/>
                <a:gd name="T75" fmla="*/ 2147483646 h 328"/>
                <a:gd name="T76" fmla="*/ 2147483646 w 761"/>
                <a:gd name="T77" fmla="*/ 2147483646 h 328"/>
                <a:gd name="T78" fmla="*/ 1494297812 w 761"/>
                <a:gd name="T79" fmla="*/ 2147483646 h 328"/>
                <a:gd name="T80" fmla="*/ 2147483646 w 761"/>
                <a:gd name="T81" fmla="*/ 2147483646 h 328"/>
                <a:gd name="T82" fmla="*/ 2147483646 w 761"/>
                <a:gd name="T83" fmla="*/ 2147483646 h 328"/>
                <a:gd name="T84" fmla="*/ 2147483646 w 761"/>
                <a:gd name="T85" fmla="*/ 2147483646 h 328"/>
                <a:gd name="T86" fmla="*/ 2147483646 w 761"/>
                <a:gd name="T87" fmla="*/ 2147483646 h 328"/>
                <a:gd name="T88" fmla="*/ 2147483646 w 761"/>
                <a:gd name="T89" fmla="*/ 2147483646 h 3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61"/>
                <a:gd name="T136" fmla="*/ 0 h 328"/>
                <a:gd name="T137" fmla="*/ 761 w 761"/>
                <a:gd name="T138" fmla="*/ 328 h 3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61" h="328">
                  <a:moveTo>
                    <a:pt x="170" y="116"/>
                  </a:moveTo>
                  <a:lnTo>
                    <a:pt x="179" y="91"/>
                  </a:lnTo>
                  <a:lnTo>
                    <a:pt x="193" y="69"/>
                  </a:lnTo>
                  <a:lnTo>
                    <a:pt x="209" y="50"/>
                  </a:lnTo>
                  <a:lnTo>
                    <a:pt x="229" y="32"/>
                  </a:lnTo>
                  <a:lnTo>
                    <a:pt x="251" y="18"/>
                  </a:lnTo>
                  <a:lnTo>
                    <a:pt x="275" y="8"/>
                  </a:lnTo>
                  <a:lnTo>
                    <a:pt x="300" y="2"/>
                  </a:lnTo>
                  <a:lnTo>
                    <a:pt x="327" y="0"/>
                  </a:lnTo>
                  <a:lnTo>
                    <a:pt x="346" y="1"/>
                  </a:lnTo>
                  <a:lnTo>
                    <a:pt x="365" y="5"/>
                  </a:lnTo>
                  <a:lnTo>
                    <a:pt x="383" y="10"/>
                  </a:lnTo>
                  <a:lnTo>
                    <a:pt x="400" y="17"/>
                  </a:lnTo>
                  <a:lnTo>
                    <a:pt x="416" y="26"/>
                  </a:lnTo>
                  <a:lnTo>
                    <a:pt x="431" y="38"/>
                  </a:lnTo>
                  <a:lnTo>
                    <a:pt x="445" y="51"/>
                  </a:lnTo>
                  <a:lnTo>
                    <a:pt x="458" y="66"/>
                  </a:lnTo>
                  <a:lnTo>
                    <a:pt x="466" y="77"/>
                  </a:lnTo>
                  <a:lnTo>
                    <a:pt x="479" y="69"/>
                  </a:lnTo>
                  <a:lnTo>
                    <a:pt x="486" y="66"/>
                  </a:lnTo>
                  <a:lnTo>
                    <a:pt x="494" y="62"/>
                  </a:lnTo>
                  <a:lnTo>
                    <a:pt x="502" y="59"/>
                  </a:lnTo>
                  <a:lnTo>
                    <a:pt x="510" y="56"/>
                  </a:lnTo>
                  <a:lnTo>
                    <a:pt x="518" y="54"/>
                  </a:lnTo>
                  <a:lnTo>
                    <a:pt x="526" y="53"/>
                  </a:lnTo>
                  <a:lnTo>
                    <a:pt x="535" y="52"/>
                  </a:lnTo>
                  <a:lnTo>
                    <a:pt x="543" y="52"/>
                  </a:lnTo>
                  <a:lnTo>
                    <a:pt x="565" y="54"/>
                  </a:lnTo>
                  <a:lnTo>
                    <a:pt x="586" y="59"/>
                  </a:lnTo>
                  <a:lnTo>
                    <a:pt x="605" y="68"/>
                  </a:lnTo>
                  <a:lnTo>
                    <a:pt x="623" y="79"/>
                  </a:lnTo>
                  <a:lnTo>
                    <a:pt x="638" y="94"/>
                  </a:lnTo>
                  <a:lnTo>
                    <a:pt x="650" y="111"/>
                  </a:lnTo>
                  <a:lnTo>
                    <a:pt x="661" y="130"/>
                  </a:lnTo>
                  <a:lnTo>
                    <a:pt x="668" y="151"/>
                  </a:lnTo>
                  <a:lnTo>
                    <a:pt x="671" y="168"/>
                  </a:lnTo>
                  <a:lnTo>
                    <a:pt x="688" y="162"/>
                  </a:lnTo>
                  <a:lnTo>
                    <a:pt x="692" y="161"/>
                  </a:lnTo>
                  <a:lnTo>
                    <a:pt x="696" y="161"/>
                  </a:lnTo>
                  <a:lnTo>
                    <a:pt x="700" y="160"/>
                  </a:lnTo>
                  <a:lnTo>
                    <a:pt x="704" y="160"/>
                  </a:lnTo>
                  <a:lnTo>
                    <a:pt x="716" y="161"/>
                  </a:lnTo>
                  <a:lnTo>
                    <a:pt x="726" y="165"/>
                  </a:lnTo>
                  <a:lnTo>
                    <a:pt x="736" y="169"/>
                  </a:lnTo>
                  <a:lnTo>
                    <a:pt x="745" y="176"/>
                  </a:lnTo>
                  <a:lnTo>
                    <a:pt x="752" y="186"/>
                  </a:lnTo>
                  <a:lnTo>
                    <a:pt x="756" y="195"/>
                  </a:lnTo>
                  <a:lnTo>
                    <a:pt x="760" y="205"/>
                  </a:lnTo>
                  <a:lnTo>
                    <a:pt x="761" y="217"/>
                  </a:lnTo>
                  <a:lnTo>
                    <a:pt x="760" y="228"/>
                  </a:lnTo>
                  <a:lnTo>
                    <a:pt x="756" y="237"/>
                  </a:lnTo>
                  <a:lnTo>
                    <a:pt x="752" y="248"/>
                  </a:lnTo>
                  <a:lnTo>
                    <a:pt x="745" y="256"/>
                  </a:lnTo>
                  <a:lnTo>
                    <a:pt x="736" y="263"/>
                  </a:lnTo>
                  <a:lnTo>
                    <a:pt x="726" y="267"/>
                  </a:lnTo>
                  <a:lnTo>
                    <a:pt x="716" y="271"/>
                  </a:lnTo>
                  <a:lnTo>
                    <a:pt x="704" y="272"/>
                  </a:lnTo>
                  <a:lnTo>
                    <a:pt x="700" y="272"/>
                  </a:lnTo>
                  <a:lnTo>
                    <a:pt x="694" y="271"/>
                  </a:lnTo>
                  <a:lnTo>
                    <a:pt x="689" y="270"/>
                  </a:lnTo>
                  <a:lnTo>
                    <a:pt x="684" y="269"/>
                  </a:lnTo>
                  <a:lnTo>
                    <a:pt x="679" y="266"/>
                  </a:lnTo>
                  <a:lnTo>
                    <a:pt x="674" y="264"/>
                  </a:lnTo>
                  <a:lnTo>
                    <a:pt x="671" y="260"/>
                  </a:lnTo>
                  <a:lnTo>
                    <a:pt x="666" y="257"/>
                  </a:lnTo>
                  <a:lnTo>
                    <a:pt x="654" y="245"/>
                  </a:lnTo>
                  <a:lnTo>
                    <a:pt x="643" y="259"/>
                  </a:lnTo>
                  <a:lnTo>
                    <a:pt x="634" y="271"/>
                  </a:lnTo>
                  <a:lnTo>
                    <a:pt x="623" y="280"/>
                  </a:lnTo>
                  <a:lnTo>
                    <a:pt x="611" y="288"/>
                  </a:lnTo>
                  <a:lnTo>
                    <a:pt x="598" y="296"/>
                  </a:lnTo>
                  <a:lnTo>
                    <a:pt x="586" y="302"/>
                  </a:lnTo>
                  <a:lnTo>
                    <a:pt x="572" y="305"/>
                  </a:lnTo>
                  <a:lnTo>
                    <a:pt x="558" y="308"/>
                  </a:lnTo>
                  <a:lnTo>
                    <a:pt x="543" y="309"/>
                  </a:lnTo>
                  <a:lnTo>
                    <a:pt x="532" y="309"/>
                  </a:lnTo>
                  <a:lnTo>
                    <a:pt x="521" y="307"/>
                  </a:lnTo>
                  <a:lnTo>
                    <a:pt x="511" y="304"/>
                  </a:lnTo>
                  <a:lnTo>
                    <a:pt x="501" y="301"/>
                  </a:lnTo>
                  <a:lnTo>
                    <a:pt x="490" y="297"/>
                  </a:lnTo>
                  <a:lnTo>
                    <a:pt x="481" y="293"/>
                  </a:lnTo>
                  <a:lnTo>
                    <a:pt x="472" y="287"/>
                  </a:lnTo>
                  <a:lnTo>
                    <a:pt x="462" y="280"/>
                  </a:lnTo>
                  <a:lnTo>
                    <a:pt x="452" y="271"/>
                  </a:lnTo>
                  <a:lnTo>
                    <a:pt x="442" y="281"/>
                  </a:lnTo>
                  <a:lnTo>
                    <a:pt x="430" y="292"/>
                  </a:lnTo>
                  <a:lnTo>
                    <a:pt x="416" y="301"/>
                  </a:lnTo>
                  <a:lnTo>
                    <a:pt x="404" y="309"/>
                  </a:lnTo>
                  <a:lnTo>
                    <a:pt x="389" y="316"/>
                  </a:lnTo>
                  <a:lnTo>
                    <a:pt x="374" y="322"/>
                  </a:lnTo>
                  <a:lnTo>
                    <a:pt x="359" y="325"/>
                  </a:lnTo>
                  <a:lnTo>
                    <a:pt x="343" y="327"/>
                  </a:lnTo>
                  <a:lnTo>
                    <a:pt x="327" y="328"/>
                  </a:lnTo>
                  <a:lnTo>
                    <a:pt x="307" y="327"/>
                  </a:lnTo>
                  <a:lnTo>
                    <a:pt x="287" y="324"/>
                  </a:lnTo>
                  <a:lnTo>
                    <a:pt x="268" y="318"/>
                  </a:lnTo>
                  <a:lnTo>
                    <a:pt x="251" y="310"/>
                  </a:lnTo>
                  <a:lnTo>
                    <a:pt x="233" y="300"/>
                  </a:lnTo>
                  <a:lnTo>
                    <a:pt x="218" y="287"/>
                  </a:lnTo>
                  <a:lnTo>
                    <a:pt x="204" y="273"/>
                  </a:lnTo>
                  <a:lnTo>
                    <a:pt x="192" y="257"/>
                  </a:lnTo>
                  <a:lnTo>
                    <a:pt x="179" y="239"/>
                  </a:lnTo>
                  <a:lnTo>
                    <a:pt x="165" y="256"/>
                  </a:lnTo>
                  <a:lnTo>
                    <a:pt x="158" y="264"/>
                  </a:lnTo>
                  <a:lnTo>
                    <a:pt x="150" y="271"/>
                  </a:lnTo>
                  <a:lnTo>
                    <a:pt x="142" y="278"/>
                  </a:lnTo>
                  <a:lnTo>
                    <a:pt x="133" y="282"/>
                  </a:lnTo>
                  <a:lnTo>
                    <a:pt x="124" y="287"/>
                  </a:lnTo>
                  <a:lnTo>
                    <a:pt x="113" y="290"/>
                  </a:lnTo>
                  <a:lnTo>
                    <a:pt x="103" y="292"/>
                  </a:lnTo>
                  <a:lnTo>
                    <a:pt x="93" y="293"/>
                  </a:lnTo>
                  <a:lnTo>
                    <a:pt x="74" y="290"/>
                  </a:lnTo>
                  <a:lnTo>
                    <a:pt x="57" y="286"/>
                  </a:lnTo>
                  <a:lnTo>
                    <a:pt x="41" y="277"/>
                  </a:lnTo>
                  <a:lnTo>
                    <a:pt x="28" y="265"/>
                  </a:lnTo>
                  <a:lnTo>
                    <a:pt x="17" y="252"/>
                  </a:lnTo>
                  <a:lnTo>
                    <a:pt x="7" y="236"/>
                  </a:lnTo>
                  <a:lnTo>
                    <a:pt x="3" y="219"/>
                  </a:lnTo>
                  <a:lnTo>
                    <a:pt x="0" y="201"/>
                  </a:lnTo>
                  <a:lnTo>
                    <a:pt x="3" y="182"/>
                  </a:lnTo>
                  <a:lnTo>
                    <a:pt x="7" y="165"/>
                  </a:lnTo>
                  <a:lnTo>
                    <a:pt x="17" y="149"/>
                  </a:lnTo>
                  <a:lnTo>
                    <a:pt x="28" y="135"/>
                  </a:lnTo>
                  <a:lnTo>
                    <a:pt x="41" y="124"/>
                  </a:lnTo>
                  <a:lnTo>
                    <a:pt x="57" y="115"/>
                  </a:lnTo>
                  <a:lnTo>
                    <a:pt x="74" y="111"/>
                  </a:lnTo>
                  <a:lnTo>
                    <a:pt x="93" y="108"/>
                  </a:lnTo>
                  <a:lnTo>
                    <a:pt x="100" y="108"/>
                  </a:lnTo>
                  <a:lnTo>
                    <a:pt x="106" y="109"/>
                  </a:lnTo>
                  <a:lnTo>
                    <a:pt x="113" y="111"/>
                  </a:lnTo>
                  <a:lnTo>
                    <a:pt x="120" y="113"/>
                  </a:lnTo>
                  <a:lnTo>
                    <a:pt x="127" y="115"/>
                  </a:lnTo>
                  <a:lnTo>
                    <a:pt x="133" y="118"/>
                  </a:lnTo>
                  <a:lnTo>
                    <a:pt x="140" y="121"/>
                  </a:lnTo>
                  <a:lnTo>
                    <a:pt x="146" y="124"/>
                  </a:lnTo>
                  <a:lnTo>
                    <a:pt x="163" y="137"/>
                  </a:lnTo>
                  <a:lnTo>
                    <a:pt x="170" y="1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83" name="Freeform 174"/>
            <p:cNvSpPr>
              <a:spLocks/>
            </p:cNvSpPr>
            <p:nvPr/>
          </p:nvSpPr>
          <p:spPr bwMode="auto">
            <a:xfrm>
              <a:off x="4710113" y="1676400"/>
              <a:ext cx="163513" cy="204788"/>
            </a:xfrm>
            <a:custGeom>
              <a:avLst/>
              <a:gdLst>
                <a:gd name="T0" fmla="*/ 2147483646 w 206"/>
                <a:gd name="T1" fmla="*/ 2147483646 h 259"/>
                <a:gd name="T2" fmla="*/ 2147483646 w 206"/>
                <a:gd name="T3" fmla="*/ 2147483646 h 259"/>
                <a:gd name="T4" fmla="*/ 2147483646 w 206"/>
                <a:gd name="T5" fmla="*/ 2147483646 h 259"/>
                <a:gd name="T6" fmla="*/ 2147483646 w 206"/>
                <a:gd name="T7" fmla="*/ 2147483646 h 259"/>
                <a:gd name="T8" fmla="*/ 2147483646 w 206"/>
                <a:gd name="T9" fmla="*/ 2147483646 h 259"/>
                <a:gd name="T10" fmla="*/ 2147483646 w 206"/>
                <a:gd name="T11" fmla="*/ 2147483646 h 259"/>
                <a:gd name="T12" fmla="*/ 2147483646 w 206"/>
                <a:gd name="T13" fmla="*/ 2147483646 h 259"/>
                <a:gd name="T14" fmla="*/ 2147483646 w 206"/>
                <a:gd name="T15" fmla="*/ 2147483646 h 259"/>
                <a:gd name="T16" fmla="*/ 2147483646 w 206"/>
                <a:gd name="T17" fmla="*/ 0 h 259"/>
                <a:gd name="T18" fmla="*/ 2147483646 w 206"/>
                <a:gd name="T19" fmla="*/ 2147483646 h 259"/>
                <a:gd name="T20" fmla="*/ 2147483646 w 206"/>
                <a:gd name="T21" fmla="*/ 2147483646 h 259"/>
                <a:gd name="T22" fmla="*/ 2147483646 w 206"/>
                <a:gd name="T23" fmla="*/ 2147483646 h 259"/>
                <a:gd name="T24" fmla="*/ 2147483646 w 206"/>
                <a:gd name="T25" fmla="*/ 2147483646 h 259"/>
                <a:gd name="T26" fmla="*/ 2147483646 w 206"/>
                <a:gd name="T27" fmla="*/ 2147483646 h 259"/>
                <a:gd name="T28" fmla="*/ 2147483646 w 206"/>
                <a:gd name="T29" fmla="*/ 2147483646 h 259"/>
                <a:gd name="T30" fmla="*/ 500253736 w 206"/>
                <a:gd name="T31" fmla="*/ 2147483646 h 259"/>
                <a:gd name="T32" fmla="*/ 0 w 206"/>
                <a:gd name="T33" fmla="*/ 2147483646 h 259"/>
                <a:gd name="T34" fmla="*/ 1000508266 w 206"/>
                <a:gd name="T35" fmla="*/ 2147483646 h 259"/>
                <a:gd name="T36" fmla="*/ 2147483646 w 206"/>
                <a:gd name="T37" fmla="*/ 2147483646 h 259"/>
                <a:gd name="T38" fmla="*/ 2147483646 w 206"/>
                <a:gd name="T39" fmla="*/ 2147483646 h 259"/>
                <a:gd name="T40" fmla="*/ 2147483646 w 206"/>
                <a:gd name="T41" fmla="*/ 2147483646 h 259"/>
                <a:gd name="T42" fmla="*/ 2147483646 w 206"/>
                <a:gd name="T43" fmla="*/ 2147483646 h 259"/>
                <a:gd name="T44" fmla="*/ 2147483646 w 206"/>
                <a:gd name="T45" fmla="*/ 2147483646 h 259"/>
                <a:gd name="T46" fmla="*/ 2147483646 w 206"/>
                <a:gd name="T47" fmla="*/ 2147483646 h 259"/>
                <a:gd name="T48" fmla="*/ 2147483646 w 206"/>
                <a:gd name="T49" fmla="*/ 2147483646 h 259"/>
                <a:gd name="T50" fmla="*/ 2147483646 w 206"/>
                <a:gd name="T51" fmla="*/ 2147483646 h 259"/>
                <a:gd name="T52" fmla="*/ 2147483646 w 206"/>
                <a:gd name="T53" fmla="*/ 2147483646 h 259"/>
                <a:gd name="T54" fmla="*/ 2147483646 w 206"/>
                <a:gd name="T55" fmla="*/ 2147483646 h 259"/>
                <a:gd name="T56" fmla="*/ 2147483646 w 206"/>
                <a:gd name="T57" fmla="*/ 2147483646 h 259"/>
                <a:gd name="T58" fmla="*/ 2147483646 w 206"/>
                <a:gd name="T59" fmla="*/ 2147483646 h 259"/>
                <a:gd name="T60" fmla="*/ 2147483646 w 206"/>
                <a:gd name="T61" fmla="*/ 2147483646 h 259"/>
                <a:gd name="T62" fmla="*/ 2147483646 w 206"/>
                <a:gd name="T63" fmla="*/ 2147483646 h 259"/>
                <a:gd name="T64" fmla="*/ 2147483646 w 206"/>
                <a:gd name="T65" fmla="*/ 2147483646 h 259"/>
                <a:gd name="T66" fmla="*/ 2147483646 w 206"/>
                <a:gd name="T67" fmla="*/ 2147483646 h 259"/>
                <a:gd name="T68" fmla="*/ 2147483646 w 206"/>
                <a:gd name="T69" fmla="*/ 2147483646 h 259"/>
                <a:gd name="T70" fmla="*/ 2147483646 w 206"/>
                <a:gd name="T71" fmla="*/ 2147483646 h 259"/>
                <a:gd name="T72" fmla="*/ 2147483646 w 206"/>
                <a:gd name="T73" fmla="*/ 2147483646 h 259"/>
                <a:gd name="T74" fmla="*/ 2147483646 w 206"/>
                <a:gd name="T75" fmla="*/ 2147483646 h 259"/>
                <a:gd name="T76" fmla="*/ 2147483646 w 206"/>
                <a:gd name="T77" fmla="*/ 2147483646 h 259"/>
                <a:gd name="T78" fmla="*/ 2147483646 w 206"/>
                <a:gd name="T79" fmla="*/ 2147483646 h 259"/>
                <a:gd name="T80" fmla="*/ 2147483646 w 206"/>
                <a:gd name="T81" fmla="*/ 2147483646 h 259"/>
                <a:gd name="T82" fmla="*/ 2147483646 w 206"/>
                <a:gd name="T83" fmla="*/ 2147483646 h 259"/>
                <a:gd name="T84" fmla="*/ 2147483646 w 206"/>
                <a:gd name="T85" fmla="*/ 2147483646 h 259"/>
                <a:gd name="T86" fmla="*/ 2147483646 w 206"/>
                <a:gd name="T87" fmla="*/ 2147483646 h 259"/>
                <a:gd name="T88" fmla="*/ 2147483646 w 206"/>
                <a:gd name="T89" fmla="*/ 2147483646 h 259"/>
                <a:gd name="T90" fmla="*/ 2147483646 w 206"/>
                <a:gd name="T91" fmla="*/ 2147483646 h 259"/>
                <a:gd name="T92" fmla="*/ 2147483646 w 206"/>
                <a:gd name="T93" fmla="*/ 2147483646 h 259"/>
                <a:gd name="T94" fmla="*/ 2147483646 w 206"/>
                <a:gd name="T95" fmla="*/ 2147483646 h 259"/>
                <a:gd name="T96" fmla="*/ 2147483646 w 206"/>
                <a:gd name="T97" fmla="*/ 2147483646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6"/>
                <a:gd name="T148" fmla="*/ 0 h 259"/>
                <a:gd name="T149" fmla="*/ 206 w 206"/>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6" h="259">
                  <a:moveTo>
                    <a:pt x="24" y="113"/>
                  </a:moveTo>
                  <a:lnTo>
                    <a:pt x="25" y="96"/>
                  </a:lnTo>
                  <a:lnTo>
                    <a:pt x="28" y="79"/>
                  </a:lnTo>
                  <a:lnTo>
                    <a:pt x="34" y="62"/>
                  </a:lnTo>
                  <a:lnTo>
                    <a:pt x="41" y="47"/>
                  </a:lnTo>
                  <a:lnTo>
                    <a:pt x="50" y="34"/>
                  </a:lnTo>
                  <a:lnTo>
                    <a:pt x="61" y="21"/>
                  </a:lnTo>
                  <a:lnTo>
                    <a:pt x="72" y="9"/>
                  </a:lnTo>
                  <a:lnTo>
                    <a:pt x="86" y="0"/>
                  </a:lnTo>
                  <a:lnTo>
                    <a:pt x="68" y="8"/>
                  </a:lnTo>
                  <a:lnTo>
                    <a:pt x="51" y="20"/>
                  </a:lnTo>
                  <a:lnTo>
                    <a:pt x="36" y="32"/>
                  </a:lnTo>
                  <a:lnTo>
                    <a:pt x="24" y="49"/>
                  </a:lnTo>
                  <a:lnTo>
                    <a:pt x="13" y="66"/>
                  </a:lnTo>
                  <a:lnTo>
                    <a:pt x="7" y="84"/>
                  </a:lnTo>
                  <a:lnTo>
                    <a:pt x="1" y="104"/>
                  </a:lnTo>
                  <a:lnTo>
                    <a:pt x="0" y="125"/>
                  </a:lnTo>
                  <a:lnTo>
                    <a:pt x="2" y="152"/>
                  </a:lnTo>
                  <a:lnTo>
                    <a:pt x="10" y="178"/>
                  </a:lnTo>
                  <a:lnTo>
                    <a:pt x="23" y="201"/>
                  </a:lnTo>
                  <a:lnTo>
                    <a:pt x="39" y="220"/>
                  </a:lnTo>
                  <a:lnTo>
                    <a:pt x="58" y="236"/>
                  </a:lnTo>
                  <a:lnTo>
                    <a:pt x="81" y="249"/>
                  </a:lnTo>
                  <a:lnTo>
                    <a:pt x="107" y="257"/>
                  </a:lnTo>
                  <a:lnTo>
                    <a:pt x="133" y="259"/>
                  </a:lnTo>
                  <a:lnTo>
                    <a:pt x="144" y="259"/>
                  </a:lnTo>
                  <a:lnTo>
                    <a:pt x="153" y="258"/>
                  </a:lnTo>
                  <a:lnTo>
                    <a:pt x="162" y="256"/>
                  </a:lnTo>
                  <a:lnTo>
                    <a:pt x="171" y="254"/>
                  </a:lnTo>
                  <a:lnTo>
                    <a:pt x="180" y="251"/>
                  </a:lnTo>
                  <a:lnTo>
                    <a:pt x="190" y="247"/>
                  </a:lnTo>
                  <a:lnTo>
                    <a:pt x="198" y="243"/>
                  </a:lnTo>
                  <a:lnTo>
                    <a:pt x="206" y="239"/>
                  </a:lnTo>
                  <a:lnTo>
                    <a:pt x="200" y="241"/>
                  </a:lnTo>
                  <a:lnTo>
                    <a:pt x="194" y="242"/>
                  </a:lnTo>
                  <a:lnTo>
                    <a:pt x="189" y="243"/>
                  </a:lnTo>
                  <a:lnTo>
                    <a:pt x="183" y="245"/>
                  </a:lnTo>
                  <a:lnTo>
                    <a:pt x="176" y="246"/>
                  </a:lnTo>
                  <a:lnTo>
                    <a:pt x="170" y="247"/>
                  </a:lnTo>
                  <a:lnTo>
                    <a:pt x="164" y="247"/>
                  </a:lnTo>
                  <a:lnTo>
                    <a:pt x="157" y="247"/>
                  </a:lnTo>
                  <a:lnTo>
                    <a:pt x="131" y="245"/>
                  </a:lnTo>
                  <a:lnTo>
                    <a:pt x="106" y="236"/>
                  </a:lnTo>
                  <a:lnTo>
                    <a:pt x="83" y="224"/>
                  </a:lnTo>
                  <a:lnTo>
                    <a:pt x="63" y="208"/>
                  </a:lnTo>
                  <a:lnTo>
                    <a:pt x="47" y="188"/>
                  </a:lnTo>
                  <a:lnTo>
                    <a:pt x="34" y="165"/>
                  </a:lnTo>
                  <a:lnTo>
                    <a:pt x="26" y="140"/>
                  </a:lnTo>
                  <a:lnTo>
                    <a:pt x="24" y="113"/>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84" name="Freeform 175"/>
            <p:cNvSpPr>
              <a:spLocks/>
            </p:cNvSpPr>
            <p:nvPr/>
          </p:nvSpPr>
          <p:spPr bwMode="auto">
            <a:xfrm>
              <a:off x="4575175" y="1758950"/>
              <a:ext cx="101600" cy="98425"/>
            </a:xfrm>
            <a:custGeom>
              <a:avLst/>
              <a:gdLst>
                <a:gd name="T0" fmla="*/ 2147483646 w 128"/>
                <a:gd name="T1" fmla="*/ 2147483646 h 125"/>
                <a:gd name="T2" fmla="*/ 2147483646 w 128"/>
                <a:gd name="T3" fmla="*/ 2147483646 h 125"/>
                <a:gd name="T4" fmla="*/ 2147483646 w 128"/>
                <a:gd name="T5" fmla="*/ 2147483646 h 125"/>
                <a:gd name="T6" fmla="*/ 2147483646 w 128"/>
                <a:gd name="T7" fmla="*/ 2147483646 h 125"/>
                <a:gd name="T8" fmla="*/ 2147483646 w 128"/>
                <a:gd name="T9" fmla="*/ 0 h 125"/>
                <a:gd name="T10" fmla="*/ 2147483646 w 128"/>
                <a:gd name="T11" fmla="*/ 2147483646 h 125"/>
                <a:gd name="T12" fmla="*/ 2147483646 w 128"/>
                <a:gd name="T13" fmla="*/ 2147483646 h 125"/>
                <a:gd name="T14" fmla="*/ 500250619 w 128"/>
                <a:gd name="T15" fmla="*/ 2147483646 h 125"/>
                <a:gd name="T16" fmla="*/ 0 w 128"/>
                <a:gd name="T17" fmla="*/ 2147483646 h 125"/>
                <a:gd name="T18" fmla="*/ 500250619 w 128"/>
                <a:gd name="T19" fmla="*/ 2147483646 h 125"/>
                <a:gd name="T20" fmla="*/ 2147483646 w 128"/>
                <a:gd name="T21" fmla="*/ 2147483646 h 125"/>
                <a:gd name="T22" fmla="*/ 2147483646 w 128"/>
                <a:gd name="T23" fmla="*/ 2147483646 h 125"/>
                <a:gd name="T24" fmla="*/ 2147483646 w 128"/>
                <a:gd name="T25" fmla="*/ 2147483646 h 125"/>
                <a:gd name="T26" fmla="*/ 2147483646 w 128"/>
                <a:gd name="T27" fmla="*/ 2147483646 h 125"/>
                <a:gd name="T28" fmla="*/ 2147483646 w 128"/>
                <a:gd name="T29" fmla="*/ 2147483646 h 125"/>
                <a:gd name="T30" fmla="*/ 2147483646 w 128"/>
                <a:gd name="T31" fmla="*/ 2147483646 h 125"/>
                <a:gd name="T32" fmla="*/ 2147483646 w 128"/>
                <a:gd name="T33" fmla="*/ 2147483646 h 125"/>
                <a:gd name="T34" fmla="*/ 2147483646 w 128"/>
                <a:gd name="T35" fmla="*/ 2147483646 h 125"/>
                <a:gd name="T36" fmla="*/ 2147483646 w 128"/>
                <a:gd name="T37" fmla="*/ 2147483646 h 125"/>
                <a:gd name="T38" fmla="*/ 2147483646 w 128"/>
                <a:gd name="T39" fmla="*/ 2147483646 h 125"/>
                <a:gd name="T40" fmla="*/ 2147483646 w 128"/>
                <a:gd name="T41" fmla="*/ 2147483646 h 125"/>
                <a:gd name="T42" fmla="*/ 2147483646 w 128"/>
                <a:gd name="T43" fmla="*/ 2147483646 h 125"/>
                <a:gd name="T44" fmla="*/ 2147483646 w 128"/>
                <a:gd name="T45" fmla="*/ 2147483646 h 125"/>
                <a:gd name="T46" fmla="*/ 2147483646 w 128"/>
                <a:gd name="T47" fmla="*/ 2147483646 h 125"/>
                <a:gd name="T48" fmla="*/ 2147483646 w 128"/>
                <a:gd name="T49" fmla="*/ 2147483646 h 125"/>
                <a:gd name="T50" fmla="*/ 2147483646 w 128"/>
                <a:gd name="T51" fmla="*/ 2147483646 h 125"/>
                <a:gd name="T52" fmla="*/ 2147483646 w 128"/>
                <a:gd name="T53" fmla="*/ 2147483646 h 125"/>
                <a:gd name="T54" fmla="*/ 2147483646 w 128"/>
                <a:gd name="T55" fmla="*/ 2147483646 h 125"/>
                <a:gd name="T56" fmla="*/ 2147483646 w 128"/>
                <a:gd name="T57" fmla="*/ 2147483646 h 125"/>
                <a:gd name="T58" fmla="*/ 2147483646 w 128"/>
                <a:gd name="T59" fmla="*/ 2147483646 h 125"/>
                <a:gd name="T60" fmla="*/ 2147483646 w 128"/>
                <a:gd name="T61" fmla="*/ 2147483646 h 125"/>
                <a:gd name="T62" fmla="*/ 2147483646 w 128"/>
                <a:gd name="T63" fmla="*/ 2147483646 h 125"/>
                <a:gd name="T64" fmla="*/ 2147483646 w 128"/>
                <a:gd name="T65" fmla="*/ 2147483646 h 125"/>
                <a:gd name="T66" fmla="*/ 2147483646 w 128"/>
                <a:gd name="T67" fmla="*/ 2147483646 h 125"/>
                <a:gd name="T68" fmla="*/ 2147483646 w 128"/>
                <a:gd name="T69" fmla="*/ 2147483646 h 125"/>
                <a:gd name="T70" fmla="*/ 2147483646 w 128"/>
                <a:gd name="T71" fmla="*/ 2147483646 h 125"/>
                <a:gd name="T72" fmla="*/ 2147483646 w 128"/>
                <a:gd name="T73" fmla="*/ 2147483646 h 125"/>
                <a:gd name="T74" fmla="*/ 2147483646 w 128"/>
                <a:gd name="T75" fmla="*/ 2147483646 h 125"/>
                <a:gd name="T76" fmla="*/ 2147483646 w 128"/>
                <a:gd name="T77" fmla="*/ 2147483646 h 125"/>
                <a:gd name="T78" fmla="*/ 2147483646 w 128"/>
                <a:gd name="T79" fmla="*/ 2147483646 h 125"/>
                <a:gd name="T80" fmla="*/ 2147483646 w 128"/>
                <a:gd name="T81" fmla="*/ 2147483646 h 12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8"/>
                <a:gd name="T124" fmla="*/ 0 h 125"/>
                <a:gd name="T125" fmla="*/ 128 w 128"/>
                <a:gd name="T126" fmla="*/ 125 h 12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8" h="125">
                  <a:moveTo>
                    <a:pt x="14" y="38"/>
                  </a:moveTo>
                  <a:lnTo>
                    <a:pt x="15" y="28"/>
                  </a:lnTo>
                  <a:lnTo>
                    <a:pt x="16" y="18"/>
                  </a:lnTo>
                  <a:lnTo>
                    <a:pt x="20" y="9"/>
                  </a:lnTo>
                  <a:lnTo>
                    <a:pt x="24" y="0"/>
                  </a:lnTo>
                  <a:lnTo>
                    <a:pt x="14" y="12"/>
                  </a:lnTo>
                  <a:lnTo>
                    <a:pt x="7" y="24"/>
                  </a:lnTo>
                  <a:lnTo>
                    <a:pt x="1" y="38"/>
                  </a:lnTo>
                  <a:lnTo>
                    <a:pt x="0" y="54"/>
                  </a:lnTo>
                  <a:lnTo>
                    <a:pt x="1" y="68"/>
                  </a:lnTo>
                  <a:lnTo>
                    <a:pt x="6" y="81"/>
                  </a:lnTo>
                  <a:lnTo>
                    <a:pt x="12" y="93"/>
                  </a:lnTo>
                  <a:lnTo>
                    <a:pt x="21" y="104"/>
                  </a:lnTo>
                  <a:lnTo>
                    <a:pt x="31" y="112"/>
                  </a:lnTo>
                  <a:lnTo>
                    <a:pt x="43" y="119"/>
                  </a:lnTo>
                  <a:lnTo>
                    <a:pt x="56" y="123"/>
                  </a:lnTo>
                  <a:lnTo>
                    <a:pt x="69" y="125"/>
                  </a:lnTo>
                  <a:lnTo>
                    <a:pt x="79" y="123"/>
                  </a:lnTo>
                  <a:lnTo>
                    <a:pt x="88" y="122"/>
                  </a:lnTo>
                  <a:lnTo>
                    <a:pt x="96" y="119"/>
                  </a:lnTo>
                  <a:lnTo>
                    <a:pt x="104" y="115"/>
                  </a:lnTo>
                  <a:lnTo>
                    <a:pt x="111" y="111"/>
                  </a:lnTo>
                  <a:lnTo>
                    <a:pt x="118" y="105"/>
                  </a:lnTo>
                  <a:lnTo>
                    <a:pt x="124" y="99"/>
                  </a:lnTo>
                  <a:lnTo>
                    <a:pt x="128" y="92"/>
                  </a:lnTo>
                  <a:lnTo>
                    <a:pt x="124" y="96"/>
                  </a:lnTo>
                  <a:lnTo>
                    <a:pt x="119" y="99"/>
                  </a:lnTo>
                  <a:lnTo>
                    <a:pt x="113" y="101"/>
                  </a:lnTo>
                  <a:lnTo>
                    <a:pt x="107" y="104"/>
                  </a:lnTo>
                  <a:lnTo>
                    <a:pt x="102" y="106"/>
                  </a:lnTo>
                  <a:lnTo>
                    <a:pt x="96" y="107"/>
                  </a:lnTo>
                  <a:lnTo>
                    <a:pt x="90" y="108"/>
                  </a:lnTo>
                  <a:lnTo>
                    <a:pt x="83" y="108"/>
                  </a:lnTo>
                  <a:lnTo>
                    <a:pt x="69" y="107"/>
                  </a:lnTo>
                  <a:lnTo>
                    <a:pt x="57" y="103"/>
                  </a:lnTo>
                  <a:lnTo>
                    <a:pt x="45" y="97"/>
                  </a:lnTo>
                  <a:lnTo>
                    <a:pt x="35" y="88"/>
                  </a:lnTo>
                  <a:lnTo>
                    <a:pt x="26" y="77"/>
                  </a:lnTo>
                  <a:lnTo>
                    <a:pt x="20" y="66"/>
                  </a:lnTo>
                  <a:lnTo>
                    <a:pt x="15" y="52"/>
                  </a:lnTo>
                  <a:lnTo>
                    <a:pt x="14" y="38"/>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85" name="Freeform 176"/>
            <p:cNvSpPr>
              <a:spLocks/>
            </p:cNvSpPr>
            <p:nvPr/>
          </p:nvSpPr>
          <p:spPr bwMode="auto">
            <a:xfrm>
              <a:off x="4908550" y="1738313"/>
              <a:ext cx="138113" cy="131763"/>
            </a:xfrm>
            <a:custGeom>
              <a:avLst/>
              <a:gdLst>
                <a:gd name="T0" fmla="*/ 2147483646 w 174"/>
                <a:gd name="T1" fmla="*/ 2147483646 h 167"/>
                <a:gd name="T2" fmla="*/ 2147483646 w 174"/>
                <a:gd name="T3" fmla="*/ 2147483646 h 167"/>
                <a:gd name="T4" fmla="*/ 2147483646 w 174"/>
                <a:gd name="T5" fmla="*/ 2147483646 h 167"/>
                <a:gd name="T6" fmla="*/ 2147483646 w 174"/>
                <a:gd name="T7" fmla="*/ 2147483646 h 167"/>
                <a:gd name="T8" fmla="*/ 2147483646 w 174"/>
                <a:gd name="T9" fmla="*/ 0 h 167"/>
                <a:gd name="T10" fmla="*/ 2147483646 w 174"/>
                <a:gd name="T11" fmla="*/ 2147483646 h 167"/>
                <a:gd name="T12" fmla="*/ 2147483646 w 174"/>
                <a:gd name="T13" fmla="*/ 2147483646 h 167"/>
                <a:gd name="T14" fmla="*/ 2147483646 w 174"/>
                <a:gd name="T15" fmla="*/ 2147483646 h 167"/>
                <a:gd name="T16" fmla="*/ 2147483646 w 174"/>
                <a:gd name="T17" fmla="*/ 2147483646 h 167"/>
                <a:gd name="T18" fmla="*/ 2147483646 w 174"/>
                <a:gd name="T19" fmla="*/ 2147483646 h 167"/>
                <a:gd name="T20" fmla="*/ 1000509622 w 174"/>
                <a:gd name="T21" fmla="*/ 2147483646 h 167"/>
                <a:gd name="T22" fmla="*/ 500254811 w 174"/>
                <a:gd name="T23" fmla="*/ 2147483646 h 167"/>
                <a:gd name="T24" fmla="*/ 0 w 174"/>
                <a:gd name="T25" fmla="*/ 2147483646 h 167"/>
                <a:gd name="T26" fmla="*/ 1000509622 w 174"/>
                <a:gd name="T27" fmla="*/ 2147483646 h 167"/>
                <a:gd name="T28" fmla="*/ 2147483646 w 174"/>
                <a:gd name="T29" fmla="*/ 2147483646 h 167"/>
                <a:gd name="T30" fmla="*/ 2147483646 w 174"/>
                <a:gd name="T31" fmla="*/ 2147483646 h 167"/>
                <a:gd name="T32" fmla="*/ 2147483646 w 174"/>
                <a:gd name="T33" fmla="*/ 2147483646 h 167"/>
                <a:gd name="T34" fmla="*/ 2147483646 w 174"/>
                <a:gd name="T35" fmla="*/ 2147483646 h 167"/>
                <a:gd name="T36" fmla="*/ 2147483646 w 174"/>
                <a:gd name="T37" fmla="*/ 2147483646 h 167"/>
                <a:gd name="T38" fmla="*/ 2147483646 w 174"/>
                <a:gd name="T39" fmla="*/ 2147483646 h 167"/>
                <a:gd name="T40" fmla="*/ 2147483646 w 174"/>
                <a:gd name="T41" fmla="*/ 2147483646 h 167"/>
                <a:gd name="T42" fmla="*/ 2147483646 w 174"/>
                <a:gd name="T43" fmla="*/ 2147483646 h 167"/>
                <a:gd name="T44" fmla="*/ 2147483646 w 174"/>
                <a:gd name="T45" fmla="*/ 2147483646 h 167"/>
                <a:gd name="T46" fmla="*/ 2147483646 w 174"/>
                <a:gd name="T47" fmla="*/ 2147483646 h 167"/>
                <a:gd name="T48" fmla="*/ 2147483646 w 174"/>
                <a:gd name="T49" fmla="*/ 2147483646 h 167"/>
                <a:gd name="T50" fmla="*/ 2147483646 w 174"/>
                <a:gd name="T51" fmla="*/ 2147483646 h 167"/>
                <a:gd name="T52" fmla="*/ 2147483646 w 174"/>
                <a:gd name="T53" fmla="*/ 2147483646 h 167"/>
                <a:gd name="T54" fmla="*/ 2147483646 w 174"/>
                <a:gd name="T55" fmla="*/ 2147483646 h 167"/>
                <a:gd name="T56" fmla="*/ 2147483646 w 174"/>
                <a:gd name="T57" fmla="*/ 2147483646 h 167"/>
                <a:gd name="T58" fmla="*/ 2147483646 w 174"/>
                <a:gd name="T59" fmla="*/ 2147483646 h 167"/>
                <a:gd name="T60" fmla="*/ 2147483646 w 174"/>
                <a:gd name="T61" fmla="*/ 2147483646 h 167"/>
                <a:gd name="T62" fmla="*/ 2147483646 w 174"/>
                <a:gd name="T63" fmla="*/ 2147483646 h 167"/>
                <a:gd name="T64" fmla="*/ 2147483646 w 174"/>
                <a:gd name="T65" fmla="*/ 2147483646 h 167"/>
                <a:gd name="T66" fmla="*/ 2147483646 w 174"/>
                <a:gd name="T67" fmla="*/ 2147483646 h 167"/>
                <a:gd name="T68" fmla="*/ 2147483646 w 174"/>
                <a:gd name="T69" fmla="*/ 2147483646 h 167"/>
                <a:gd name="T70" fmla="*/ 2147483646 w 174"/>
                <a:gd name="T71" fmla="*/ 2147483646 h 167"/>
                <a:gd name="T72" fmla="*/ 2147483646 w 174"/>
                <a:gd name="T73" fmla="*/ 2147483646 h 167"/>
                <a:gd name="T74" fmla="*/ 2147483646 w 174"/>
                <a:gd name="T75" fmla="*/ 2147483646 h 167"/>
                <a:gd name="T76" fmla="*/ 2147483646 w 174"/>
                <a:gd name="T77" fmla="*/ 2147483646 h 167"/>
                <a:gd name="T78" fmla="*/ 2147483646 w 174"/>
                <a:gd name="T79" fmla="*/ 2147483646 h 167"/>
                <a:gd name="T80" fmla="*/ 2147483646 w 174"/>
                <a:gd name="T81" fmla="*/ 2147483646 h 167"/>
                <a:gd name="T82" fmla="*/ 2147483646 w 174"/>
                <a:gd name="T83" fmla="*/ 2147483646 h 167"/>
                <a:gd name="T84" fmla="*/ 2147483646 w 174"/>
                <a:gd name="T85" fmla="*/ 2147483646 h 167"/>
                <a:gd name="T86" fmla="*/ 2147483646 w 174"/>
                <a:gd name="T87" fmla="*/ 2147483646 h 167"/>
                <a:gd name="T88" fmla="*/ 2147483646 w 174"/>
                <a:gd name="T89" fmla="*/ 2147483646 h 1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74"/>
                <a:gd name="T136" fmla="*/ 0 h 167"/>
                <a:gd name="T137" fmla="*/ 174 w 174"/>
                <a:gd name="T138" fmla="*/ 167 h 16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74" h="167">
                  <a:moveTo>
                    <a:pt x="19" y="50"/>
                  </a:moveTo>
                  <a:lnTo>
                    <a:pt x="20" y="36"/>
                  </a:lnTo>
                  <a:lnTo>
                    <a:pt x="23" y="24"/>
                  </a:lnTo>
                  <a:lnTo>
                    <a:pt x="27" y="11"/>
                  </a:lnTo>
                  <a:lnTo>
                    <a:pt x="34" y="0"/>
                  </a:lnTo>
                  <a:lnTo>
                    <a:pt x="27" y="6"/>
                  </a:lnTo>
                  <a:lnTo>
                    <a:pt x="20" y="15"/>
                  </a:lnTo>
                  <a:lnTo>
                    <a:pt x="15" y="23"/>
                  </a:lnTo>
                  <a:lnTo>
                    <a:pt x="9" y="32"/>
                  </a:lnTo>
                  <a:lnTo>
                    <a:pt x="6" y="41"/>
                  </a:lnTo>
                  <a:lnTo>
                    <a:pt x="2" y="51"/>
                  </a:lnTo>
                  <a:lnTo>
                    <a:pt x="1" y="62"/>
                  </a:lnTo>
                  <a:lnTo>
                    <a:pt x="0" y="72"/>
                  </a:lnTo>
                  <a:lnTo>
                    <a:pt x="2" y="91"/>
                  </a:lnTo>
                  <a:lnTo>
                    <a:pt x="7" y="109"/>
                  </a:lnTo>
                  <a:lnTo>
                    <a:pt x="16" y="125"/>
                  </a:lnTo>
                  <a:lnTo>
                    <a:pt x="27" y="139"/>
                  </a:lnTo>
                  <a:lnTo>
                    <a:pt x="41" y="151"/>
                  </a:lnTo>
                  <a:lnTo>
                    <a:pt x="57" y="160"/>
                  </a:lnTo>
                  <a:lnTo>
                    <a:pt x="76" y="164"/>
                  </a:lnTo>
                  <a:lnTo>
                    <a:pt x="94" y="167"/>
                  </a:lnTo>
                  <a:lnTo>
                    <a:pt x="107" y="166"/>
                  </a:lnTo>
                  <a:lnTo>
                    <a:pt x="118" y="163"/>
                  </a:lnTo>
                  <a:lnTo>
                    <a:pt x="130" y="160"/>
                  </a:lnTo>
                  <a:lnTo>
                    <a:pt x="140" y="154"/>
                  </a:lnTo>
                  <a:lnTo>
                    <a:pt x="150" y="148"/>
                  </a:lnTo>
                  <a:lnTo>
                    <a:pt x="159" y="140"/>
                  </a:lnTo>
                  <a:lnTo>
                    <a:pt x="167" y="132"/>
                  </a:lnTo>
                  <a:lnTo>
                    <a:pt x="174" y="123"/>
                  </a:lnTo>
                  <a:lnTo>
                    <a:pt x="168" y="127"/>
                  </a:lnTo>
                  <a:lnTo>
                    <a:pt x="161" y="132"/>
                  </a:lnTo>
                  <a:lnTo>
                    <a:pt x="153" y="136"/>
                  </a:lnTo>
                  <a:lnTo>
                    <a:pt x="146" y="139"/>
                  </a:lnTo>
                  <a:lnTo>
                    <a:pt x="138" y="141"/>
                  </a:lnTo>
                  <a:lnTo>
                    <a:pt x="130" y="144"/>
                  </a:lnTo>
                  <a:lnTo>
                    <a:pt x="121" y="145"/>
                  </a:lnTo>
                  <a:lnTo>
                    <a:pt x="113" y="145"/>
                  </a:lnTo>
                  <a:lnTo>
                    <a:pt x="94" y="142"/>
                  </a:lnTo>
                  <a:lnTo>
                    <a:pt x="76" y="138"/>
                  </a:lnTo>
                  <a:lnTo>
                    <a:pt x="61" y="129"/>
                  </a:lnTo>
                  <a:lnTo>
                    <a:pt x="47" y="117"/>
                  </a:lnTo>
                  <a:lnTo>
                    <a:pt x="35" y="103"/>
                  </a:lnTo>
                  <a:lnTo>
                    <a:pt x="26" y="87"/>
                  </a:lnTo>
                  <a:lnTo>
                    <a:pt x="22" y="69"/>
                  </a:lnTo>
                  <a:lnTo>
                    <a:pt x="19" y="5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pic>
        <p:nvPicPr>
          <p:cNvPr id="52411" name="Picture 187" descr="hoa hong"/>
          <p:cNvPicPr>
            <a:picLocks noChangeAspect="1" noChangeArrowheads="1" noCrop="1"/>
          </p:cNvPicPr>
          <p:nvPr/>
        </p:nvPicPr>
        <p:blipFill>
          <a:blip r:embed="rId13">
            <a:extLst>
              <a:ext uri="{28A0092B-C50C-407E-A947-70E740481C1C}">
                <a14:useLocalDpi xmlns:a14="http://schemas.microsoft.com/office/drawing/2010/main" val="0"/>
              </a:ext>
            </a:extLst>
          </a:blip>
          <a:srcRect/>
          <a:stretch>
            <a:fillRect/>
          </a:stretch>
        </p:blipFill>
        <p:spPr bwMode="auto">
          <a:xfrm>
            <a:off x="1752601" y="4724400"/>
            <a:ext cx="1223963" cy="1936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412" name="Picture 188" descr="hoa hong"/>
          <p:cNvPicPr>
            <a:picLocks noChangeAspect="1" noChangeArrowheads="1" noCrop="1"/>
          </p:cNvPicPr>
          <p:nvPr/>
        </p:nvPicPr>
        <p:blipFill>
          <a:blip r:embed="rId13">
            <a:extLst>
              <a:ext uri="{28A0092B-C50C-407E-A947-70E740481C1C}">
                <a14:useLocalDpi xmlns:a14="http://schemas.microsoft.com/office/drawing/2010/main" val="0"/>
              </a:ext>
            </a:extLst>
          </a:blip>
          <a:srcRect/>
          <a:stretch>
            <a:fillRect/>
          </a:stretch>
        </p:blipFill>
        <p:spPr bwMode="auto">
          <a:xfrm>
            <a:off x="2743201" y="4724400"/>
            <a:ext cx="1223963" cy="1936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413" name="Picture 25" descr="2067166a35x1e8i0t"/>
          <p:cNvPicPr>
            <a:picLocks noChangeAspect="1" noChangeArrowheads="1" noCrop="1"/>
          </p:cNvPicPr>
          <p:nvPr/>
        </p:nvPicPr>
        <p:blipFill>
          <a:blip r:embed="rId14">
            <a:extLst>
              <a:ext uri="{28A0092B-C50C-407E-A947-70E740481C1C}">
                <a14:useLocalDpi xmlns:a14="http://schemas.microsoft.com/office/drawing/2010/main" val="0"/>
              </a:ext>
            </a:extLst>
          </a:blip>
          <a:srcRect/>
          <a:stretch>
            <a:fillRect/>
          </a:stretch>
        </p:blipFill>
        <p:spPr bwMode="auto">
          <a:xfrm>
            <a:off x="9410700" y="5029201"/>
            <a:ext cx="1257300" cy="164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414" name="Picture 25" descr="2067166a35x1e8i0t"/>
          <p:cNvPicPr>
            <a:picLocks noChangeAspect="1" noChangeArrowheads="1" noCrop="1"/>
          </p:cNvPicPr>
          <p:nvPr/>
        </p:nvPicPr>
        <p:blipFill>
          <a:blip r:embed="rId14">
            <a:extLst>
              <a:ext uri="{28A0092B-C50C-407E-A947-70E740481C1C}">
                <a14:useLocalDpi xmlns:a14="http://schemas.microsoft.com/office/drawing/2010/main" val="0"/>
              </a:ext>
            </a:extLst>
          </a:blip>
          <a:srcRect/>
          <a:stretch>
            <a:fillRect/>
          </a:stretch>
        </p:blipFill>
        <p:spPr bwMode="auto">
          <a:xfrm>
            <a:off x="8572500" y="5029201"/>
            <a:ext cx="1257300" cy="164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415" name="Picture 191"/>
          <p:cNvPicPr>
            <a:picLocks noChangeAspect="1" noChangeArrowheads="1"/>
          </p:cNvPicPr>
          <p:nvPr/>
        </p:nvPicPr>
        <p:blipFill>
          <a:blip r:embed="rId15">
            <a:clrChange>
              <a:clrFrom>
                <a:srgbClr val="FFFFFF"/>
              </a:clrFrom>
              <a:clrTo>
                <a:srgbClr val="FFFFFF">
                  <a:alpha val="0"/>
                </a:srgbClr>
              </a:clrTo>
            </a:clrChange>
            <a:lum bright="12000"/>
            <a:extLst>
              <a:ext uri="{28A0092B-C50C-407E-A947-70E740481C1C}">
                <a14:useLocalDpi xmlns:a14="http://schemas.microsoft.com/office/drawing/2010/main" val="0"/>
              </a:ext>
            </a:extLst>
          </a:blip>
          <a:srcRect/>
          <a:stretch>
            <a:fillRect/>
          </a:stretch>
        </p:blipFill>
        <p:spPr bwMode="auto">
          <a:xfrm>
            <a:off x="8229600" y="838201"/>
            <a:ext cx="2438400" cy="3427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417" name="Picture 193" descr="Hình ảnh có liên quan"/>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1676400" y="2590801"/>
            <a:ext cx="2590800" cy="176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72" name="Freeform 91"/>
          <p:cNvSpPr>
            <a:spLocks/>
          </p:cNvSpPr>
          <p:nvPr/>
        </p:nvSpPr>
        <p:spPr bwMode="auto">
          <a:xfrm>
            <a:off x="9067800" y="6477001"/>
            <a:ext cx="685800" cy="206375"/>
          </a:xfrm>
          <a:custGeom>
            <a:avLst/>
            <a:gdLst>
              <a:gd name="T0" fmla="*/ 2147483646 w 670"/>
              <a:gd name="T1" fmla="*/ 2147483646 h 418"/>
              <a:gd name="T2" fmla="*/ 2147483646 w 670"/>
              <a:gd name="T3" fmla="*/ 2147483646 h 418"/>
              <a:gd name="T4" fmla="*/ 2147483646 w 670"/>
              <a:gd name="T5" fmla="*/ 2147483646 h 418"/>
              <a:gd name="T6" fmla="*/ 2147483646 w 670"/>
              <a:gd name="T7" fmla="*/ 2147483646 h 418"/>
              <a:gd name="T8" fmla="*/ 2147483646 w 670"/>
              <a:gd name="T9" fmla="*/ 2147483646 h 418"/>
              <a:gd name="T10" fmla="*/ 2147483646 w 670"/>
              <a:gd name="T11" fmla="*/ 2147483646 h 418"/>
              <a:gd name="T12" fmla="*/ 2147483646 w 670"/>
              <a:gd name="T13" fmla="*/ 2147483646 h 418"/>
              <a:gd name="T14" fmla="*/ 2147483646 w 670"/>
              <a:gd name="T15" fmla="*/ 2147483646 h 418"/>
              <a:gd name="T16" fmla="*/ 2147483646 w 670"/>
              <a:gd name="T17" fmla="*/ 2147483646 h 418"/>
              <a:gd name="T18" fmla="*/ 2147483646 w 670"/>
              <a:gd name="T19" fmla="*/ 2147483646 h 418"/>
              <a:gd name="T20" fmla="*/ 2147483646 w 670"/>
              <a:gd name="T21" fmla="*/ 2147483646 h 418"/>
              <a:gd name="T22" fmla="*/ 2147483646 w 670"/>
              <a:gd name="T23" fmla="*/ 2147483646 h 418"/>
              <a:gd name="T24" fmla="*/ 2147483646 w 670"/>
              <a:gd name="T25" fmla="*/ 0 h 418"/>
              <a:gd name="T26" fmla="*/ 2147483646 w 670"/>
              <a:gd name="T27" fmla="*/ 2147483646 h 418"/>
              <a:gd name="T28" fmla="*/ 2147483646 w 670"/>
              <a:gd name="T29" fmla="*/ 2147483646 h 418"/>
              <a:gd name="T30" fmla="*/ 2147483646 w 670"/>
              <a:gd name="T31" fmla="*/ 2147483646 h 418"/>
              <a:gd name="T32" fmla="*/ 2147483646 w 670"/>
              <a:gd name="T33" fmla="*/ 2147483646 h 418"/>
              <a:gd name="T34" fmla="*/ 2147483646 w 670"/>
              <a:gd name="T35" fmla="*/ 2147483646 h 418"/>
              <a:gd name="T36" fmla="*/ 0 w 670"/>
              <a:gd name="T37" fmla="*/ 2147483646 h 418"/>
              <a:gd name="T38" fmla="*/ 2147483646 w 670"/>
              <a:gd name="T39" fmla="*/ 2147483646 h 418"/>
              <a:gd name="T40" fmla="*/ 2147483646 w 670"/>
              <a:gd name="T41" fmla="*/ 2147483646 h 418"/>
              <a:gd name="T42" fmla="*/ 2147483646 w 670"/>
              <a:gd name="T43" fmla="*/ 2147483646 h 41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70"/>
              <a:gd name="T67" fmla="*/ 0 h 418"/>
              <a:gd name="T68" fmla="*/ 670 w 670"/>
              <a:gd name="T69" fmla="*/ 418 h 41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70" h="418">
                <a:moveTo>
                  <a:pt x="670" y="330"/>
                </a:moveTo>
                <a:lnTo>
                  <a:pt x="638" y="366"/>
                </a:lnTo>
                <a:lnTo>
                  <a:pt x="624" y="306"/>
                </a:lnTo>
                <a:lnTo>
                  <a:pt x="574" y="362"/>
                </a:lnTo>
                <a:lnTo>
                  <a:pt x="556" y="234"/>
                </a:lnTo>
                <a:lnTo>
                  <a:pt x="498" y="352"/>
                </a:lnTo>
                <a:lnTo>
                  <a:pt x="504" y="170"/>
                </a:lnTo>
                <a:lnTo>
                  <a:pt x="446" y="276"/>
                </a:lnTo>
                <a:lnTo>
                  <a:pt x="448" y="72"/>
                </a:lnTo>
                <a:lnTo>
                  <a:pt x="374" y="250"/>
                </a:lnTo>
                <a:lnTo>
                  <a:pt x="370" y="44"/>
                </a:lnTo>
                <a:lnTo>
                  <a:pt x="300" y="214"/>
                </a:lnTo>
                <a:lnTo>
                  <a:pt x="294" y="0"/>
                </a:lnTo>
                <a:lnTo>
                  <a:pt x="220" y="194"/>
                </a:lnTo>
                <a:lnTo>
                  <a:pt x="136" y="22"/>
                </a:lnTo>
                <a:lnTo>
                  <a:pt x="146" y="190"/>
                </a:lnTo>
                <a:lnTo>
                  <a:pt x="66" y="56"/>
                </a:lnTo>
                <a:lnTo>
                  <a:pt x="76" y="222"/>
                </a:lnTo>
                <a:lnTo>
                  <a:pt x="0" y="122"/>
                </a:lnTo>
                <a:lnTo>
                  <a:pt x="52" y="418"/>
                </a:lnTo>
                <a:lnTo>
                  <a:pt x="660" y="418"/>
                </a:lnTo>
                <a:lnTo>
                  <a:pt x="670" y="330"/>
                </a:lnTo>
                <a:close/>
              </a:path>
            </a:pathLst>
          </a:custGeom>
          <a:solidFill>
            <a:srgbClr val="43A7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3" name="Freeform 91"/>
          <p:cNvSpPr>
            <a:spLocks/>
          </p:cNvSpPr>
          <p:nvPr/>
        </p:nvSpPr>
        <p:spPr bwMode="auto">
          <a:xfrm>
            <a:off x="9829800" y="6553201"/>
            <a:ext cx="685800" cy="206375"/>
          </a:xfrm>
          <a:custGeom>
            <a:avLst/>
            <a:gdLst>
              <a:gd name="T0" fmla="*/ 2147483646 w 670"/>
              <a:gd name="T1" fmla="*/ 2147483646 h 418"/>
              <a:gd name="T2" fmla="*/ 2147483646 w 670"/>
              <a:gd name="T3" fmla="*/ 2147483646 h 418"/>
              <a:gd name="T4" fmla="*/ 2147483646 w 670"/>
              <a:gd name="T5" fmla="*/ 2147483646 h 418"/>
              <a:gd name="T6" fmla="*/ 2147483646 w 670"/>
              <a:gd name="T7" fmla="*/ 2147483646 h 418"/>
              <a:gd name="T8" fmla="*/ 2147483646 w 670"/>
              <a:gd name="T9" fmla="*/ 2147483646 h 418"/>
              <a:gd name="T10" fmla="*/ 2147483646 w 670"/>
              <a:gd name="T11" fmla="*/ 2147483646 h 418"/>
              <a:gd name="T12" fmla="*/ 2147483646 w 670"/>
              <a:gd name="T13" fmla="*/ 2147483646 h 418"/>
              <a:gd name="T14" fmla="*/ 2147483646 w 670"/>
              <a:gd name="T15" fmla="*/ 2147483646 h 418"/>
              <a:gd name="T16" fmla="*/ 2147483646 w 670"/>
              <a:gd name="T17" fmla="*/ 2147483646 h 418"/>
              <a:gd name="T18" fmla="*/ 2147483646 w 670"/>
              <a:gd name="T19" fmla="*/ 2147483646 h 418"/>
              <a:gd name="T20" fmla="*/ 2147483646 w 670"/>
              <a:gd name="T21" fmla="*/ 2147483646 h 418"/>
              <a:gd name="T22" fmla="*/ 2147483646 w 670"/>
              <a:gd name="T23" fmla="*/ 2147483646 h 418"/>
              <a:gd name="T24" fmla="*/ 2147483646 w 670"/>
              <a:gd name="T25" fmla="*/ 0 h 418"/>
              <a:gd name="T26" fmla="*/ 2147483646 w 670"/>
              <a:gd name="T27" fmla="*/ 2147483646 h 418"/>
              <a:gd name="T28" fmla="*/ 2147483646 w 670"/>
              <a:gd name="T29" fmla="*/ 2147483646 h 418"/>
              <a:gd name="T30" fmla="*/ 2147483646 w 670"/>
              <a:gd name="T31" fmla="*/ 2147483646 h 418"/>
              <a:gd name="T32" fmla="*/ 2147483646 w 670"/>
              <a:gd name="T33" fmla="*/ 2147483646 h 418"/>
              <a:gd name="T34" fmla="*/ 2147483646 w 670"/>
              <a:gd name="T35" fmla="*/ 2147483646 h 418"/>
              <a:gd name="T36" fmla="*/ 0 w 670"/>
              <a:gd name="T37" fmla="*/ 2147483646 h 418"/>
              <a:gd name="T38" fmla="*/ 2147483646 w 670"/>
              <a:gd name="T39" fmla="*/ 2147483646 h 418"/>
              <a:gd name="T40" fmla="*/ 2147483646 w 670"/>
              <a:gd name="T41" fmla="*/ 2147483646 h 418"/>
              <a:gd name="T42" fmla="*/ 2147483646 w 670"/>
              <a:gd name="T43" fmla="*/ 2147483646 h 41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70"/>
              <a:gd name="T67" fmla="*/ 0 h 418"/>
              <a:gd name="T68" fmla="*/ 670 w 670"/>
              <a:gd name="T69" fmla="*/ 418 h 41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70" h="418">
                <a:moveTo>
                  <a:pt x="670" y="330"/>
                </a:moveTo>
                <a:lnTo>
                  <a:pt x="638" y="366"/>
                </a:lnTo>
                <a:lnTo>
                  <a:pt x="624" y="306"/>
                </a:lnTo>
                <a:lnTo>
                  <a:pt x="574" y="362"/>
                </a:lnTo>
                <a:lnTo>
                  <a:pt x="556" y="234"/>
                </a:lnTo>
                <a:lnTo>
                  <a:pt x="498" y="352"/>
                </a:lnTo>
                <a:lnTo>
                  <a:pt x="504" y="170"/>
                </a:lnTo>
                <a:lnTo>
                  <a:pt x="446" y="276"/>
                </a:lnTo>
                <a:lnTo>
                  <a:pt x="448" y="72"/>
                </a:lnTo>
                <a:lnTo>
                  <a:pt x="374" y="250"/>
                </a:lnTo>
                <a:lnTo>
                  <a:pt x="370" y="44"/>
                </a:lnTo>
                <a:lnTo>
                  <a:pt x="300" y="214"/>
                </a:lnTo>
                <a:lnTo>
                  <a:pt x="294" y="0"/>
                </a:lnTo>
                <a:lnTo>
                  <a:pt x="220" y="194"/>
                </a:lnTo>
                <a:lnTo>
                  <a:pt x="136" y="22"/>
                </a:lnTo>
                <a:lnTo>
                  <a:pt x="146" y="190"/>
                </a:lnTo>
                <a:lnTo>
                  <a:pt x="66" y="56"/>
                </a:lnTo>
                <a:lnTo>
                  <a:pt x="76" y="222"/>
                </a:lnTo>
                <a:lnTo>
                  <a:pt x="0" y="122"/>
                </a:lnTo>
                <a:lnTo>
                  <a:pt x="52" y="418"/>
                </a:lnTo>
                <a:lnTo>
                  <a:pt x="660" y="418"/>
                </a:lnTo>
                <a:lnTo>
                  <a:pt x="670" y="330"/>
                </a:lnTo>
                <a:close/>
              </a:path>
            </a:pathLst>
          </a:custGeom>
          <a:solidFill>
            <a:srgbClr val="43A7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pic>
        <p:nvPicPr>
          <p:cNvPr id="52422" name="Picture 198" descr="Hình ảnh có liên quan"/>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6248400" y="5181600"/>
            <a:ext cx="1981200" cy="167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75" name="Freeform 91"/>
          <p:cNvSpPr>
            <a:spLocks/>
          </p:cNvSpPr>
          <p:nvPr/>
        </p:nvSpPr>
        <p:spPr bwMode="auto">
          <a:xfrm>
            <a:off x="6934200" y="3200401"/>
            <a:ext cx="685800" cy="206375"/>
          </a:xfrm>
          <a:custGeom>
            <a:avLst/>
            <a:gdLst>
              <a:gd name="T0" fmla="*/ 2147483646 w 670"/>
              <a:gd name="T1" fmla="*/ 2147483646 h 418"/>
              <a:gd name="T2" fmla="*/ 2147483646 w 670"/>
              <a:gd name="T3" fmla="*/ 2147483646 h 418"/>
              <a:gd name="T4" fmla="*/ 2147483646 w 670"/>
              <a:gd name="T5" fmla="*/ 2147483646 h 418"/>
              <a:gd name="T6" fmla="*/ 2147483646 w 670"/>
              <a:gd name="T7" fmla="*/ 2147483646 h 418"/>
              <a:gd name="T8" fmla="*/ 2147483646 w 670"/>
              <a:gd name="T9" fmla="*/ 2147483646 h 418"/>
              <a:gd name="T10" fmla="*/ 2147483646 w 670"/>
              <a:gd name="T11" fmla="*/ 2147483646 h 418"/>
              <a:gd name="T12" fmla="*/ 2147483646 w 670"/>
              <a:gd name="T13" fmla="*/ 2147483646 h 418"/>
              <a:gd name="T14" fmla="*/ 2147483646 w 670"/>
              <a:gd name="T15" fmla="*/ 2147483646 h 418"/>
              <a:gd name="T16" fmla="*/ 2147483646 w 670"/>
              <a:gd name="T17" fmla="*/ 2147483646 h 418"/>
              <a:gd name="T18" fmla="*/ 2147483646 w 670"/>
              <a:gd name="T19" fmla="*/ 2147483646 h 418"/>
              <a:gd name="T20" fmla="*/ 2147483646 w 670"/>
              <a:gd name="T21" fmla="*/ 2147483646 h 418"/>
              <a:gd name="T22" fmla="*/ 2147483646 w 670"/>
              <a:gd name="T23" fmla="*/ 2147483646 h 418"/>
              <a:gd name="T24" fmla="*/ 2147483646 w 670"/>
              <a:gd name="T25" fmla="*/ 0 h 418"/>
              <a:gd name="T26" fmla="*/ 2147483646 w 670"/>
              <a:gd name="T27" fmla="*/ 2147483646 h 418"/>
              <a:gd name="T28" fmla="*/ 2147483646 w 670"/>
              <a:gd name="T29" fmla="*/ 2147483646 h 418"/>
              <a:gd name="T30" fmla="*/ 2147483646 w 670"/>
              <a:gd name="T31" fmla="*/ 2147483646 h 418"/>
              <a:gd name="T32" fmla="*/ 2147483646 w 670"/>
              <a:gd name="T33" fmla="*/ 2147483646 h 418"/>
              <a:gd name="T34" fmla="*/ 2147483646 w 670"/>
              <a:gd name="T35" fmla="*/ 2147483646 h 418"/>
              <a:gd name="T36" fmla="*/ 0 w 670"/>
              <a:gd name="T37" fmla="*/ 2147483646 h 418"/>
              <a:gd name="T38" fmla="*/ 2147483646 w 670"/>
              <a:gd name="T39" fmla="*/ 2147483646 h 418"/>
              <a:gd name="T40" fmla="*/ 2147483646 w 670"/>
              <a:gd name="T41" fmla="*/ 2147483646 h 418"/>
              <a:gd name="T42" fmla="*/ 2147483646 w 670"/>
              <a:gd name="T43" fmla="*/ 2147483646 h 41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70"/>
              <a:gd name="T67" fmla="*/ 0 h 418"/>
              <a:gd name="T68" fmla="*/ 670 w 670"/>
              <a:gd name="T69" fmla="*/ 418 h 41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70" h="418">
                <a:moveTo>
                  <a:pt x="670" y="330"/>
                </a:moveTo>
                <a:lnTo>
                  <a:pt x="638" y="366"/>
                </a:lnTo>
                <a:lnTo>
                  <a:pt x="624" y="306"/>
                </a:lnTo>
                <a:lnTo>
                  <a:pt x="574" y="362"/>
                </a:lnTo>
                <a:lnTo>
                  <a:pt x="556" y="234"/>
                </a:lnTo>
                <a:lnTo>
                  <a:pt x="498" y="352"/>
                </a:lnTo>
                <a:lnTo>
                  <a:pt x="504" y="170"/>
                </a:lnTo>
                <a:lnTo>
                  <a:pt x="446" y="276"/>
                </a:lnTo>
                <a:lnTo>
                  <a:pt x="448" y="72"/>
                </a:lnTo>
                <a:lnTo>
                  <a:pt x="374" y="250"/>
                </a:lnTo>
                <a:lnTo>
                  <a:pt x="370" y="44"/>
                </a:lnTo>
                <a:lnTo>
                  <a:pt x="300" y="214"/>
                </a:lnTo>
                <a:lnTo>
                  <a:pt x="294" y="0"/>
                </a:lnTo>
                <a:lnTo>
                  <a:pt x="220" y="194"/>
                </a:lnTo>
                <a:lnTo>
                  <a:pt x="136" y="22"/>
                </a:lnTo>
                <a:lnTo>
                  <a:pt x="146" y="190"/>
                </a:lnTo>
                <a:lnTo>
                  <a:pt x="66" y="56"/>
                </a:lnTo>
                <a:lnTo>
                  <a:pt x="76" y="222"/>
                </a:lnTo>
                <a:lnTo>
                  <a:pt x="0" y="122"/>
                </a:lnTo>
                <a:lnTo>
                  <a:pt x="52" y="418"/>
                </a:lnTo>
                <a:lnTo>
                  <a:pt x="660" y="418"/>
                </a:lnTo>
                <a:lnTo>
                  <a:pt x="670" y="330"/>
                </a:lnTo>
                <a:close/>
              </a:path>
            </a:pathLst>
          </a:custGeom>
          <a:solidFill>
            <a:srgbClr val="43A7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6" name="Freeform 91"/>
          <p:cNvSpPr>
            <a:spLocks/>
          </p:cNvSpPr>
          <p:nvPr/>
        </p:nvSpPr>
        <p:spPr bwMode="auto">
          <a:xfrm>
            <a:off x="7543800" y="4191001"/>
            <a:ext cx="685800" cy="206375"/>
          </a:xfrm>
          <a:custGeom>
            <a:avLst/>
            <a:gdLst>
              <a:gd name="T0" fmla="*/ 2147483646 w 670"/>
              <a:gd name="T1" fmla="*/ 2147483646 h 418"/>
              <a:gd name="T2" fmla="*/ 2147483646 w 670"/>
              <a:gd name="T3" fmla="*/ 2147483646 h 418"/>
              <a:gd name="T4" fmla="*/ 2147483646 w 670"/>
              <a:gd name="T5" fmla="*/ 2147483646 h 418"/>
              <a:gd name="T6" fmla="*/ 2147483646 w 670"/>
              <a:gd name="T7" fmla="*/ 2147483646 h 418"/>
              <a:gd name="T8" fmla="*/ 2147483646 w 670"/>
              <a:gd name="T9" fmla="*/ 2147483646 h 418"/>
              <a:gd name="T10" fmla="*/ 2147483646 w 670"/>
              <a:gd name="T11" fmla="*/ 2147483646 h 418"/>
              <a:gd name="T12" fmla="*/ 2147483646 w 670"/>
              <a:gd name="T13" fmla="*/ 2147483646 h 418"/>
              <a:gd name="T14" fmla="*/ 2147483646 w 670"/>
              <a:gd name="T15" fmla="*/ 2147483646 h 418"/>
              <a:gd name="T16" fmla="*/ 2147483646 w 670"/>
              <a:gd name="T17" fmla="*/ 2147483646 h 418"/>
              <a:gd name="T18" fmla="*/ 2147483646 w 670"/>
              <a:gd name="T19" fmla="*/ 2147483646 h 418"/>
              <a:gd name="T20" fmla="*/ 2147483646 w 670"/>
              <a:gd name="T21" fmla="*/ 2147483646 h 418"/>
              <a:gd name="T22" fmla="*/ 2147483646 w 670"/>
              <a:gd name="T23" fmla="*/ 2147483646 h 418"/>
              <a:gd name="T24" fmla="*/ 2147483646 w 670"/>
              <a:gd name="T25" fmla="*/ 0 h 418"/>
              <a:gd name="T26" fmla="*/ 2147483646 w 670"/>
              <a:gd name="T27" fmla="*/ 2147483646 h 418"/>
              <a:gd name="T28" fmla="*/ 2147483646 w 670"/>
              <a:gd name="T29" fmla="*/ 2147483646 h 418"/>
              <a:gd name="T30" fmla="*/ 2147483646 w 670"/>
              <a:gd name="T31" fmla="*/ 2147483646 h 418"/>
              <a:gd name="T32" fmla="*/ 2147483646 w 670"/>
              <a:gd name="T33" fmla="*/ 2147483646 h 418"/>
              <a:gd name="T34" fmla="*/ 2147483646 w 670"/>
              <a:gd name="T35" fmla="*/ 2147483646 h 418"/>
              <a:gd name="T36" fmla="*/ 0 w 670"/>
              <a:gd name="T37" fmla="*/ 2147483646 h 418"/>
              <a:gd name="T38" fmla="*/ 2147483646 w 670"/>
              <a:gd name="T39" fmla="*/ 2147483646 h 418"/>
              <a:gd name="T40" fmla="*/ 2147483646 w 670"/>
              <a:gd name="T41" fmla="*/ 2147483646 h 418"/>
              <a:gd name="T42" fmla="*/ 2147483646 w 670"/>
              <a:gd name="T43" fmla="*/ 2147483646 h 41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70"/>
              <a:gd name="T67" fmla="*/ 0 h 418"/>
              <a:gd name="T68" fmla="*/ 670 w 670"/>
              <a:gd name="T69" fmla="*/ 418 h 41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70" h="418">
                <a:moveTo>
                  <a:pt x="670" y="330"/>
                </a:moveTo>
                <a:lnTo>
                  <a:pt x="638" y="366"/>
                </a:lnTo>
                <a:lnTo>
                  <a:pt x="624" y="306"/>
                </a:lnTo>
                <a:lnTo>
                  <a:pt x="574" y="362"/>
                </a:lnTo>
                <a:lnTo>
                  <a:pt x="556" y="234"/>
                </a:lnTo>
                <a:lnTo>
                  <a:pt x="498" y="352"/>
                </a:lnTo>
                <a:lnTo>
                  <a:pt x="504" y="170"/>
                </a:lnTo>
                <a:lnTo>
                  <a:pt x="446" y="276"/>
                </a:lnTo>
                <a:lnTo>
                  <a:pt x="448" y="72"/>
                </a:lnTo>
                <a:lnTo>
                  <a:pt x="374" y="250"/>
                </a:lnTo>
                <a:lnTo>
                  <a:pt x="370" y="44"/>
                </a:lnTo>
                <a:lnTo>
                  <a:pt x="300" y="214"/>
                </a:lnTo>
                <a:lnTo>
                  <a:pt x="294" y="0"/>
                </a:lnTo>
                <a:lnTo>
                  <a:pt x="220" y="194"/>
                </a:lnTo>
                <a:lnTo>
                  <a:pt x="136" y="22"/>
                </a:lnTo>
                <a:lnTo>
                  <a:pt x="146" y="190"/>
                </a:lnTo>
                <a:lnTo>
                  <a:pt x="66" y="56"/>
                </a:lnTo>
                <a:lnTo>
                  <a:pt x="76" y="222"/>
                </a:lnTo>
                <a:lnTo>
                  <a:pt x="0" y="122"/>
                </a:lnTo>
                <a:lnTo>
                  <a:pt x="52" y="418"/>
                </a:lnTo>
                <a:lnTo>
                  <a:pt x="660" y="418"/>
                </a:lnTo>
                <a:lnTo>
                  <a:pt x="670" y="330"/>
                </a:lnTo>
                <a:close/>
              </a:path>
            </a:pathLst>
          </a:custGeom>
          <a:solidFill>
            <a:srgbClr val="43A7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7" name="Freeform 91"/>
          <p:cNvSpPr>
            <a:spLocks/>
          </p:cNvSpPr>
          <p:nvPr/>
        </p:nvSpPr>
        <p:spPr bwMode="auto">
          <a:xfrm>
            <a:off x="4495800" y="4038601"/>
            <a:ext cx="685800" cy="206375"/>
          </a:xfrm>
          <a:custGeom>
            <a:avLst/>
            <a:gdLst>
              <a:gd name="T0" fmla="*/ 2147483646 w 670"/>
              <a:gd name="T1" fmla="*/ 2147483646 h 418"/>
              <a:gd name="T2" fmla="*/ 2147483646 w 670"/>
              <a:gd name="T3" fmla="*/ 2147483646 h 418"/>
              <a:gd name="T4" fmla="*/ 2147483646 w 670"/>
              <a:gd name="T5" fmla="*/ 2147483646 h 418"/>
              <a:gd name="T6" fmla="*/ 2147483646 w 670"/>
              <a:gd name="T7" fmla="*/ 2147483646 h 418"/>
              <a:gd name="T8" fmla="*/ 2147483646 w 670"/>
              <a:gd name="T9" fmla="*/ 2147483646 h 418"/>
              <a:gd name="T10" fmla="*/ 2147483646 w 670"/>
              <a:gd name="T11" fmla="*/ 2147483646 h 418"/>
              <a:gd name="T12" fmla="*/ 2147483646 w 670"/>
              <a:gd name="T13" fmla="*/ 2147483646 h 418"/>
              <a:gd name="T14" fmla="*/ 2147483646 w 670"/>
              <a:gd name="T15" fmla="*/ 2147483646 h 418"/>
              <a:gd name="T16" fmla="*/ 2147483646 w 670"/>
              <a:gd name="T17" fmla="*/ 2147483646 h 418"/>
              <a:gd name="T18" fmla="*/ 2147483646 w 670"/>
              <a:gd name="T19" fmla="*/ 2147483646 h 418"/>
              <a:gd name="T20" fmla="*/ 2147483646 w 670"/>
              <a:gd name="T21" fmla="*/ 2147483646 h 418"/>
              <a:gd name="T22" fmla="*/ 2147483646 w 670"/>
              <a:gd name="T23" fmla="*/ 2147483646 h 418"/>
              <a:gd name="T24" fmla="*/ 2147483646 w 670"/>
              <a:gd name="T25" fmla="*/ 0 h 418"/>
              <a:gd name="T26" fmla="*/ 2147483646 w 670"/>
              <a:gd name="T27" fmla="*/ 2147483646 h 418"/>
              <a:gd name="T28" fmla="*/ 2147483646 w 670"/>
              <a:gd name="T29" fmla="*/ 2147483646 h 418"/>
              <a:gd name="T30" fmla="*/ 2147483646 w 670"/>
              <a:gd name="T31" fmla="*/ 2147483646 h 418"/>
              <a:gd name="T32" fmla="*/ 2147483646 w 670"/>
              <a:gd name="T33" fmla="*/ 2147483646 h 418"/>
              <a:gd name="T34" fmla="*/ 2147483646 w 670"/>
              <a:gd name="T35" fmla="*/ 2147483646 h 418"/>
              <a:gd name="T36" fmla="*/ 0 w 670"/>
              <a:gd name="T37" fmla="*/ 2147483646 h 418"/>
              <a:gd name="T38" fmla="*/ 2147483646 w 670"/>
              <a:gd name="T39" fmla="*/ 2147483646 h 418"/>
              <a:gd name="T40" fmla="*/ 2147483646 w 670"/>
              <a:gd name="T41" fmla="*/ 2147483646 h 418"/>
              <a:gd name="T42" fmla="*/ 2147483646 w 670"/>
              <a:gd name="T43" fmla="*/ 2147483646 h 41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70"/>
              <a:gd name="T67" fmla="*/ 0 h 418"/>
              <a:gd name="T68" fmla="*/ 670 w 670"/>
              <a:gd name="T69" fmla="*/ 418 h 41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70" h="418">
                <a:moveTo>
                  <a:pt x="670" y="330"/>
                </a:moveTo>
                <a:lnTo>
                  <a:pt x="638" y="366"/>
                </a:lnTo>
                <a:lnTo>
                  <a:pt x="624" y="306"/>
                </a:lnTo>
                <a:lnTo>
                  <a:pt x="574" y="362"/>
                </a:lnTo>
                <a:lnTo>
                  <a:pt x="556" y="234"/>
                </a:lnTo>
                <a:lnTo>
                  <a:pt x="498" y="352"/>
                </a:lnTo>
                <a:lnTo>
                  <a:pt x="504" y="170"/>
                </a:lnTo>
                <a:lnTo>
                  <a:pt x="446" y="276"/>
                </a:lnTo>
                <a:lnTo>
                  <a:pt x="448" y="72"/>
                </a:lnTo>
                <a:lnTo>
                  <a:pt x="374" y="250"/>
                </a:lnTo>
                <a:lnTo>
                  <a:pt x="370" y="44"/>
                </a:lnTo>
                <a:lnTo>
                  <a:pt x="300" y="214"/>
                </a:lnTo>
                <a:lnTo>
                  <a:pt x="294" y="0"/>
                </a:lnTo>
                <a:lnTo>
                  <a:pt x="220" y="194"/>
                </a:lnTo>
                <a:lnTo>
                  <a:pt x="136" y="22"/>
                </a:lnTo>
                <a:lnTo>
                  <a:pt x="146" y="190"/>
                </a:lnTo>
                <a:lnTo>
                  <a:pt x="66" y="56"/>
                </a:lnTo>
                <a:lnTo>
                  <a:pt x="76" y="222"/>
                </a:lnTo>
                <a:lnTo>
                  <a:pt x="0" y="122"/>
                </a:lnTo>
                <a:lnTo>
                  <a:pt x="52" y="418"/>
                </a:lnTo>
                <a:lnTo>
                  <a:pt x="660" y="418"/>
                </a:lnTo>
                <a:lnTo>
                  <a:pt x="670" y="330"/>
                </a:lnTo>
                <a:close/>
              </a:path>
            </a:pathLst>
          </a:custGeom>
          <a:solidFill>
            <a:srgbClr val="43A7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6" name="Group 131"/>
          <p:cNvGrpSpPr/>
          <p:nvPr/>
        </p:nvGrpSpPr>
        <p:grpSpPr>
          <a:xfrm>
            <a:off x="8613775" y="3968751"/>
            <a:ext cx="1325562" cy="371475"/>
            <a:chOff x="5075238" y="2066925"/>
            <a:chExt cx="827088" cy="333375"/>
          </a:xfrm>
          <a:blipFill>
            <a:blip r:embed="rId18"/>
            <a:tile tx="0" ty="0" sx="100000" sy="100000" flip="none" algn="tl"/>
          </a:blipFill>
        </p:grpSpPr>
        <p:sp>
          <p:nvSpPr>
            <p:cNvPr id="2071" name="Freeform 23"/>
            <p:cNvSpPr>
              <a:spLocks/>
            </p:cNvSpPr>
            <p:nvPr/>
          </p:nvSpPr>
          <p:spPr bwMode="auto">
            <a:xfrm>
              <a:off x="5124450" y="2066925"/>
              <a:ext cx="50800" cy="333375"/>
            </a:xfrm>
            <a:custGeom>
              <a:avLst/>
              <a:gdLst/>
              <a:ahLst/>
              <a:cxnLst>
                <a:cxn ang="0">
                  <a:pos x="64" y="419"/>
                </a:cxn>
                <a:cxn ang="0">
                  <a:pos x="64" y="53"/>
                </a:cxn>
                <a:cxn ang="0">
                  <a:pos x="32" y="0"/>
                </a:cxn>
                <a:cxn ang="0">
                  <a:pos x="0" y="53"/>
                </a:cxn>
                <a:cxn ang="0">
                  <a:pos x="0" y="419"/>
                </a:cxn>
                <a:cxn ang="0">
                  <a:pos x="64" y="419"/>
                </a:cxn>
              </a:cxnLst>
              <a:rect l="0" t="0" r="r" b="b"/>
              <a:pathLst>
                <a:path w="64" h="419">
                  <a:moveTo>
                    <a:pt x="64" y="419"/>
                  </a:moveTo>
                  <a:lnTo>
                    <a:pt x="64" y="53"/>
                  </a:lnTo>
                  <a:lnTo>
                    <a:pt x="32" y="0"/>
                  </a:lnTo>
                  <a:lnTo>
                    <a:pt x="0" y="53"/>
                  </a:lnTo>
                  <a:lnTo>
                    <a:pt x="0" y="419"/>
                  </a:lnTo>
                  <a:lnTo>
                    <a:pt x="64" y="419"/>
                  </a:lnTo>
                  <a:close/>
                </a:path>
              </a:pathLst>
            </a:custGeom>
            <a:grpFill/>
            <a:ln w="9525">
              <a:noFill/>
              <a:round/>
              <a:headEnd/>
              <a:tailEnd/>
            </a:ln>
          </p:spPr>
          <p:txBody>
            <a:bodyPr/>
            <a:lstStyle/>
            <a:p>
              <a:pPr>
                <a:defRPr/>
              </a:pPr>
              <a:endParaRPr lang="en-US"/>
            </a:p>
          </p:txBody>
        </p:sp>
        <p:sp>
          <p:nvSpPr>
            <p:cNvPr id="2072" name="Freeform 24"/>
            <p:cNvSpPr>
              <a:spLocks/>
            </p:cNvSpPr>
            <p:nvPr/>
          </p:nvSpPr>
          <p:spPr bwMode="auto">
            <a:xfrm>
              <a:off x="5240338" y="2066925"/>
              <a:ext cx="50800" cy="333375"/>
            </a:xfrm>
            <a:custGeom>
              <a:avLst/>
              <a:gdLst/>
              <a:ahLst/>
              <a:cxnLst>
                <a:cxn ang="0">
                  <a:pos x="64" y="419"/>
                </a:cxn>
                <a:cxn ang="0">
                  <a:pos x="64" y="53"/>
                </a:cxn>
                <a:cxn ang="0">
                  <a:pos x="32" y="0"/>
                </a:cxn>
                <a:cxn ang="0">
                  <a:pos x="0" y="53"/>
                </a:cxn>
                <a:cxn ang="0">
                  <a:pos x="0" y="419"/>
                </a:cxn>
                <a:cxn ang="0">
                  <a:pos x="64" y="419"/>
                </a:cxn>
              </a:cxnLst>
              <a:rect l="0" t="0" r="r" b="b"/>
              <a:pathLst>
                <a:path w="64" h="419">
                  <a:moveTo>
                    <a:pt x="64" y="419"/>
                  </a:moveTo>
                  <a:lnTo>
                    <a:pt x="64" y="53"/>
                  </a:lnTo>
                  <a:lnTo>
                    <a:pt x="32" y="0"/>
                  </a:lnTo>
                  <a:lnTo>
                    <a:pt x="0" y="53"/>
                  </a:lnTo>
                  <a:lnTo>
                    <a:pt x="0" y="419"/>
                  </a:lnTo>
                  <a:lnTo>
                    <a:pt x="64" y="419"/>
                  </a:lnTo>
                  <a:close/>
                </a:path>
              </a:pathLst>
            </a:custGeom>
            <a:grpFill/>
            <a:ln w="9525">
              <a:noFill/>
              <a:round/>
              <a:headEnd/>
              <a:tailEnd/>
            </a:ln>
          </p:spPr>
          <p:txBody>
            <a:bodyPr/>
            <a:lstStyle/>
            <a:p>
              <a:pPr>
                <a:defRPr/>
              </a:pPr>
              <a:endParaRPr lang="en-US"/>
            </a:p>
          </p:txBody>
        </p:sp>
        <p:sp>
          <p:nvSpPr>
            <p:cNvPr id="2073" name="Freeform 25"/>
            <p:cNvSpPr>
              <a:spLocks/>
            </p:cNvSpPr>
            <p:nvPr/>
          </p:nvSpPr>
          <p:spPr bwMode="auto">
            <a:xfrm>
              <a:off x="5356225" y="2066925"/>
              <a:ext cx="50800" cy="333375"/>
            </a:xfrm>
            <a:custGeom>
              <a:avLst/>
              <a:gdLst/>
              <a:ahLst/>
              <a:cxnLst>
                <a:cxn ang="0">
                  <a:pos x="66" y="419"/>
                </a:cxn>
                <a:cxn ang="0">
                  <a:pos x="66" y="53"/>
                </a:cxn>
                <a:cxn ang="0">
                  <a:pos x="32" y="0"/>
                </a:cxn>
                <a:cxn ang="0">
                  <a:pos x="0" y="53"/>
                </a:cxn>
                <a:cxn ang="0">
                  <a:pos x="0" y="419"/>
                </a:cxn>
                <a:cxn ang="0">
                  <a:pos x="66" y="419"/>
                </a:cxn>
              </a:cxnLst>
              <a:rect l="0" t="0" r="r" b="b"/>
              <a:pathLst>
                <a:path w="66" h="419">
                  <a:moveTo>
                    <a:pt x="66" y="419"/>
                  </a:moveTo>
                  <a:lnTo>
                    <a:pt x="66" y="53"/>
                  </a:lnTo>
                  <a:lnTo>
                    <a:pt x="32" y="0"/>
                  </a:lnTo>
                  <a:lnTo>
                    <a:pt x="0" y="53"/>
                  </a:lnTo>
                  <a:lnTo>
                    <a:pt x="0" y="419"/>
                  </a:lnTo>
                  <a:lnTo>
                    <a:pt x="66" y="419"/>
                  </a:lnTo>
                  <a:close/>
                </a:path>
              </a:pathLst>
            </a:custGeom>
            <a:grpFill/>
            <a:ln w="9525">
              <a:noFill/>
              <a:round/>
              <a:headEnd/>
              <a:tailEnd/>
            </a:ln>
          </p:spPr>
          <p:txBody>
            <a:bodyPr/>
            <a:lstStyle/>
            <a:p>
              <a:pPr>
                <a:defRPr/>
              </a:pPr>
              <a:endParaRPr lang="en-US"/>
            </a:p>
          </p:txBody>
        </p:sp>
        <p:sp>
          <p:nvSpPr>
            <p:cNvPr id="2074" name="Freeform 26"/>
            <p:cNvSpPr>
              <a:spLocks/>
            </p:cNvSpPr>
            <p:nvPr/>
          </p:nvSpPr>
          <p:spPr bwMode="auto">
            <a:xfrm>
              <a:off x="5472113" y="2066925"/>
              <a:ext cx="50800" cy="333375"/>
            </a:xfrm>
            <a:custGeom>
              <a:avLst/>
              <a:gdLst/>
              <a:ahLst/>
              <a:cxnLst>
                <a:cxn ang="0">
                  <a:pos x="65" y="419"/>
                </a:cxn>
                <a:cxn ang="0">
                  <a:pos x="65" y="53"/>
                </a:cxn>
                <a:cxn ang="0">
                  <a:pos x="32" y="0"/>
                </a:cxn>
                <a:cxn ang="0">
                  <a:pos x="0" y="53"/>
                </a:cxn>
                <a:cxn ang="0">
                  <a:pos x="0" y="419"/>
                </a:cxn>
                <a:cxn ang="0">
                  <a:pos x="65" y="419"/>
                </a:cxn>
              </a:cxnLst>
              <a:rect l="0" t="0" r="r" b="b"/>
              <a:pathLst>
                <a:path w="65" h="419">
                  <a:moveTo>
                    <a:pt x="65" y="419"/>
                  </a:moveTo>
                  <a:lnTo>
                    <a:pt x="65" y="53"/>
                  </a:lnTo>
                  <a:lnTo>
                    <a:pt x="32" y="0"/>
                  </a:lnTo>
                  <a:lnTo>
                    <a:pt x="0" y="53"/>
                  </a:lnTo>
                  <a:lnTo>
                    <a:pt x="0" y="419"/>
                  </a:lnTo>
                  <a:lnTo>
                    <a:pt x="65" y="419"/>
                  </a:lnTo>
                  <a:close/>
                </a:path>
              </a:pathLst>
            </a:custGeom>
            <a:grpFill/>
            <a:ln w="9525">
              <a:noFill/>
              <a:round/>
              <a:headEnd/>
              <a:tailEnd/>
            </a:ln>
          </p:spPr>
          <p:txBody>
            <a:bodyPr/>
            <a:lstStyle/>
            <a:p>
              <a:pPr>
                <a:defRPr/>
              </a:pPr>
              <a:endParaRPr lang="en-US"/>
            </a:p>
          </p:txBody>
        </p:sp>
        <p:sp>
          <p:nvSpPr>
            <p:cNvPr id="2075" name="Freeform 27"/>
            <p:cNvSpPr>
              <a:spLocks/>
            </p:cNvSpPr>
            <p:nvPr/>
          </p:nvSpPr>
          <p:spPr bwMode="auto">
            <a:xfrm>
              <a:off x="5588000" y="2066925"/>
              <a:ext cx="50800" cy="333375"/>
            </a:xfrm>
            <a:custGeom>
              <a:avLst/>
              <a:gdLst/>
              <a:ahLst/>
              <a:cxnLst>
                <a:cxn ang="0">
                  <a:pos x="65" y="419"/>
                </a:cxn>
                <a:cxn ang="0">
                  <a:pos x="65" y="53"/>
                </a:cxn>
                <a:cxn ang="0">
                  <a:pos x="33" y="0"/>
                </a:cxn>
                <a:cxn ang="0">
                  <a:pos x="0" y="53"/>
                </a:cxn>
                <a:cxn ang="0">
                  <a:pos x="0" y="419"/>
                </a:cxn>
                <a:cxn ang="0">
                  <a:pos x="65" y="419"/>
                </a:cxn>
              </a:cxnLst>
              <a:rect l="0" t="0" r="r" b="b"/>
              <a:pathLst>
                <a:path w="65" h="419">
                  <a:moveTo>
                    <a:pt x="65" y="419"/>
                  </a:moveTo>
                  <a:lnTo>
                    <a:pt x="65" y="53"/>
                  </a:lnTo>
                  <a:lnTo>
                    <a:pt x="33" y="0"/>
                  </a:lnTo>
                  <a:lnTo>
                    <a:pt x="0" y="53"/>
                  </a:lnTo>
                  <a:lnTo>
                    <a:pt x="0" y="419"/>
                  </a:lnTo>
                  <a:lnTo>
                    <a:pt x="65" y="419"/>
                  </a:lnTo>
                  <a:close/>
                </a:path>
              </a:pathLst>
            </a:custGeom>
            <a:grpFill/>
            <a:ln w="9525">
              <a:noFill/>
              <a:round/>
              <a:headEnd/>
              <a:tailEnd/>
            </a:ln>
          </p:spPr>
          <p:txBody>
            <a:bodyPr/>
            <a:lstStyle/>
            <a:p>
              <a:pPr>
                <a:defRPr/>
              </a:pPr>
              <a:endParaRPr lang="en-US"/>
            </a:p>
          </p:txBody>
        </p:sp>
        <p:sp>
          <p:nvSpPr>
            <p:cNvPr id="2076" name="Freeform 28"/>
            <p:cNvSpPr>
              <a:spLocks/>
            </p:cNvSpPr>
            <p:nvPr/>
          </p:nvSpPr>
          <p:spPr bwMode="auto">
            <a:xfrm>
              <a:off x="5703888" y="2066925"/>
              <a:ext cx="50800" cy="333375"/>
            </a:xfrm>
            <a:custGeom>
              <a:avLst/>
              <a:gdLst/>
              <a:ahLst/>
              <a:cxnLst>
                <a:cxn ang="0">
                  <a:pos x="64" y="419"/>
                </a:cxn>
                <a:cxn ang="0">
                  <a:pos x="64" y="53"/>
                </a:cxn>
                <a:cxn ang="0">
                  <a:pos x="31" y="0"/>
                </a:cxn>
                <a:cxn ang="0">
                  <a:pos x="0" y="53"/>
                </a:cxn>
                <a:cxn ang="0">
                  <a:pos x="0" y="419"/>
                </a:cxn>
                <a:cxn ang="0">
                  <a:pos x="64" y="419"/>
                </a:cxn>
              </a:cxnLst>
              <a:rect l="0" t="0" r="r" b="b"/>
              <a:pathLst>
                <a:path w="64" h="419">
                  <a:moveTo>
                    <a:pt x="64" y="419"/>
                  </a:moveTo>
                  <a:lnTo>
                    <a:pt x="64" y="53"/>
                  </a:lnTo>
                  <a:lnTo>
                    <a:pt x="31" y="0"/>
                  </a:lnTo>
                  <a:lnTo>
                    <a:pt x="0" y="53"/>
                  </a:lnTo>
                  <a:lnTo>
                    <a:pt x="0" y="419"/>
                  </a:lnTo>
                  <a:lnTo>
                    <a:pt x="64" y="419"/>
                  </a:lnTo>
                  <a:close/>
                </a:path>
              </a:pathLst>
            </a:custGeom>
            <a:grpFill/>
            <a:ln w="9525">
              <a:noFill/>
              <a:round/>
              <a:headEnd/>
              <a:tailEnd/>
            </a:ln>
          </p:spPr>
          <p:txBody>
            <a:bodyPr/>
            <a:lstStyle/>
            <a:p>
              <a:pPr>
                <a:defRPr/>
              </a:pPr>
              <a:endParaRPr lang="en-US"/>
            </a:p>
          </p:txBody>
        </p:sp>
        <p:sp>
          <p:nvSpPr>
            <p:cNvPr id="2077" name="Freeform 29"/>
            <p:cNvSpPr>
              <a:spLocks/>
            </p:cNvSpPr>
            <p:nvPr/>
          </p:nvSpPr>
          <p:spPr bwMode="auto">
            <a:xfrm>
              <a:off x="5818188" y="2066925"/>
              <a:ext cx="52388" cy="333375"/>
            </a:xfrm>
            <a:custGeom>
              <a:avLst/>
              <a:gdLst/>
              <a:ahLst/>
              <a:cxnLst>
                <a:cxn ang="0">
                  <a:pos x="64" y="419"/>
                </a:cxn>
                <a:cxn ang="0">
                  <a:pos x="64" y="53"/>
                </a:cxn>
                <a:cxn ang="0">
                  <a:pos x="32" y="0"/>
                </a:cxn>
                <a:cxn ang="0">
                  <a:pos x="0" y="53"/>
                </a:cxn>
                <a:cxn ang="0">
                  <a:pos x="0" y="419"/>
                </a:cxn>
                <a:cxn ang="0">
                  <a:pos x="64" y="419"/>
                </a:cxn>
              </a:cxnLst>
              <a:rect l="0" t="0" r="r" b="b"/>
              <a:pathLst>
                <a:path w="64" h="419">
                  <a:moveTo>
                    <a:pt x="64" y="419"/>
                  </a:moveTo>
                  <a:lnTo>
                    <a:pt x="64" y="53"/>
                  </a:lnTo>
                  <a:lnTo>
                    <a:pt x="32" y="0"/>
                  </a:lnTo>
                  <a:lnTo>
                    <a:pt x="0" y="53"/>
                  </a:lnTo>
                  <a:lnTo>
                    <a:pt x="0" y="419"/>
                  </a:lnTo>
                  <a:lnTo>
                    <a:pt x="64" y="419"/>
                  </a:lnTo>
                  <a:close/>
                </a:path>
              </a:pathLst>
            </a:custGeom>
            <a:grpFill/>
            <a:ln w="9525">
              <a:noFill/>
              <a:round/>
              <a:headEnd/>
              <a:tailEnd/>
            </a:ln>
          </p:spPr>
          <p:txBody>
            <a:bodyPr/>
            <a:lstStyle/>
            <a:p>
              <a:pPr>
                <a:defRPr/>
              </a:pPr>
              <a:endParaRPr lang="en-US"/>
            </a:p>
          </p:txBody>
        </p:sp>
        <p:sp>
          <p:nvSpPr>
            <p:cNvPr id="2078" name="Rectangle 30"/>
            <p:cNvSpPr>
              <a:spLocks noChangeArrowheads="1"/>
            </p:cNvSpPr>
            <p:nvPr/>
          </p:nvSpPr>
          <p:spPr bwMode="auto">
            <a:xfrm>
              <a:off x="5075238" y="2136775"/>
              <a:ext cx="827088" cy="31750"/>
            </a:xfrm>
            <a:prstGeom prst="rect">
              <a:avLst/>
            </a:prstGeom>
            <a:grpFill/>
            <a:ln w="9525">
              <a:noFill/>
              <a:miter lim="800000"/>
              <a:headEnd/>
              <a:tailEnd/>
            </a:ln>
          </p:spPr>
          <p:txBody>
            <a:bodyPr/>
            <a:lstStyle/>
            <a:p>
              <a:pPr>
                <a:defRPr/>
              </a:pPr>
              <a:endParaRPr lang="en-US"/>
            </a:p>
          </p:txBody>
        </p:sp>
        <p:sp>
          <p:nvSpPr>
            <p:cNvPr id="2079" name="Rectangle 31"/>
            <p:cNvSpPr>
              <a:spLocks noChangeArrowheads="1"/>
            </p:cNvSpPr>
            <p:nvPr/>
          </p:nvSpPr>
          <p:spPr bwMode="auto">
            <a:xfrm>
              <a:off x="5075238" y="2287588"/>
              <a:ext cx="827088" cy="30163"/>
            </a:xfrm>
            <a:prstGeom prst="rect">
              <a:avLst/>
            </a:prstGeom>
            <a:grpFill/>
            <a:ln w="9525">
              <a:noFill/>
              <a:miter lim="800000"/>
              <a:headEnd/>
              <a:tailEnd/>
            </a:ln>
          </p:spPr>
          <p:txBody>
            <a:bodyPr/>
            <a:lstStyle/>
            <a:p>
              <a:pPr>
                <a:defRPr/>
              </a:pPr>
              <a:endParaRPr lang="en-US"/>
            </a:p>
          </p:txBody>
        </p:sp>
      </p:grpSp>
      <p:grpSp>
        <p:nvGrpSpPr>
          <p:cNvPr id="9" name="Group 152"/>
          <p:cNvGrpSpPr/>
          <p:nvPr/>
        </p:nvGrpSpPr>
        <p:grpSpPr>
          <a:xfrm>
            <a:off x="6178550" y="4117976"/>
            <a:ext cx="1325562" cy="371475"/>
            <a:chOff x="5075238" y="2066925"/>
            <a:chExt cx="827088" cy="333375"/>
          </a:xfrm>
          <a:blipFill>
            <a:blip r:embed="rId18"/>
            <a:tile tx="0" ty="0" sx="100000" sy="100000" flip="none" algn="tl"/>
          </a:blipFill>
        </p:grpSpPr>
        <p:sp>
          <p:nvSpPr>
            <p:cNvPr id="154" name="Freeform 23"/>
            <p:cNvSpPr>
              <a:spLocks/>
            </p:cNvSpPr>
            <p:nvPr/>
          </p:nvSpPr>
          <p:spPr bwMode="auto">
            <a:xfrm>
              <a:off x="5124450" y="2066925"/>
              <a:ext cx="50800" cy="333375"/>
            </a:xfrm>
            <a:custGeom>
              <a:avLst/>
              <a:gdLst/>
              <a:ahLst/>
              <a:cxnLst>
                <a:cxn ang="0">
                  <a:pos x="64" y="419"/>
                </a:cxn>
                <a:cxn ang="0">
                  <a:pos x="64" y="53"/>
                </a:cxn>
                <a:cxn ang="0">
                  <a:pos x="32" y="0"/>
                </a:cxn>
                <a:cxn ang="0">
                  <a:pos x="0" y="53"/>
                </a:cxn>
                <a:cxn ang="0">
                  <a:pos x="0" y="419"/>
                </a:cxn>
                <a:cxn ang="0">
                  <a:pos x="64" y="419"/>
                </a:cxn>
              </a:cxnLst>
              <a:rect l="0" t="0" r="r" b="b"/>
              <a:pathLst>
                <a:path w="64" h="419">
                  <a:moveTo>
                    <a:pt x="64" y="419"/>
                  </a:moveTo>
                  <a:lnTo>
                    <a:pt x="64" y="53"/>
                  </a:lnTo>
                  <a:lnTo>
                    <a:pt x="32" y="0"/>
                  </a:lnTo>
                  <a:lnTo>
                    <a:pt x="0" y="53"/>
                  </a:lnTo>
                  <a:lnTo>
                    <a:pt x="0" y="419"/>
                  </a:lnTo>
                  <a:lnTo>
                    <a:pt x="64" y="419"/>
                  </a:lnTo>
                  <a:close/>
                </a:path>
              </a:pathLst>
            </a:custGeom>
            <a:grpFill/>
            <a:ln w="9525">
              <a:noFill/>
              <a:round/>
              <a:headEnd/>
              <a:tailEnd/>
            </a:ln>
          </p:spPr>
          <p:txBody>
            <a:bodyPr/>
            <a:lstStyle/>
            <a:p>
              <a:pPr>
                <a:defRPr/>
              </a:pPr>
              <a:endParaRPr lang="en-US"/>
            </a:p>
          </p:txBody>
        </p:sp>
        <p:sp>
          <p:nvSpPr>
            <p:cNvPr id="155" name="Freeform 24"/>
            <p:cNvSpPr>
              <a:spLocks/>
            </p:cNvSpPr>
            <p:nvPr/>
          </p:nvSpPr>
          <p:spPr bwMode="auto">
            <a:xfrm>
              <a:off x="5240338" y="2066925"/>
              <a:ext cx="50800" cy="333375"/>
            </a:xfrm>
            <a:custGeom>
              <a:avLst/>
              <a:gdLst/>
              <a:ahLst/>
              <a:cxnLst>
                <a:cxn ang="0">
                  <a:pos x="64" y="419"/>
                </a:cxn>
                <a:cxn ang="0">
                  <a:pos x="64" y="53"/>
                </a:cxn>
                <a:cxn ang="0">
                  <a:pos x="32" y="0"/>
                </a:cxn>
                <a:cxn ang="0">
                  <a:pos x="0" y="53"/>
                </a:cxn>
                <a:cxn ang="0">
                  <a:pos x="0" y="419"/>
                </a:cxn>
                <a:cxn ang="0">
                  <a:pos x="64" y="419"/>
                </a:cxn>
              </a:cxnLst>
              <a:rect l="0" t="0" r="r" b="b"/>
              <a:pathLst>
                <a:path w="64" h="419">
                  <a:moveTo>
                    <a:pt x="64" y="419"/>
                  </a:moveTo>
                  <a:lnTo>
                    <a:pt x="64" y="53"/>
                  </a:lnTo>
                  <a:lnTo>
                    <a:pt x="32" y="0"/>
                  </a:lnTo>
                  <a:lnTo>
                    <a:pt x="0" y="53"/>
                  </a:lnTo>
                  <a:lnTo>
                    <a:pt x="0" y="419"/>
                  </a:lnTo>
                  <a:lnTo>
                    <a:pt x="64" y="419"/>
                  </a:lnTo>
                  <a:close/>
                </a:path>
              </a:pathLst>
            </a:custGeom>
            <a:grpFill/>
            <a:ln w="9525">
              <a:noFill/>
              <a:round/>
              <a:headEnd/>
              <a:tailEnd/>
            </a:ln>
          </p:spPr>
          <p:txBody>
            <a:bodyPr/>
            <a:lstStyle/>
            <a:p>
              <a:pPr>
                <a:defRPr/>
              </a:pPr>
              <a:endParaRPr lang="en-US"/>
            </a:p>
          </p:txBody>
        </p:sp>
        <p:sp>
          <p:nvSpPr>
            <p:cNvPr id="156" name="Freeform 25"/>
            <p:cNvSpPr>
              <a:spLocks/>
            </p:cNvSpPr>
            <p:nvPr/>
          </p:nvSpPr>
          <p:spPr bwMode="auto">
            <a:xfrm>
              <a:off x="5356225" y="2066925"/>
              <a:ext cx="50800" cy="333375"/>
            </a:xfrm>
            <a:custGeom>
              <a:avLst/>
              <a:gdLst/>
              <a:ahLst/>
              <a:cxnLst>
                <a:cxn ang="0">
                  <a:pos x="66" y="419"/>
                </a:cxn>
                <a:cxn ang="0">
                  <a:pos x="66" y="53"/>
                </a:cxn>
                <a:cxn ang="0">
                  <a:pos x="32" y="0"/>
                </a:cxn>
                <a:cxn ang="0">
                  <a:pos x="0" y="53"/>
                </a:cxn>
                <a:cxn ang="0">
                  <a:pos x="0" y="419"/>
                </a:cxn>
                <a:cxn ang="0">
                  <a:pos x="66" y="419"/>
                </a:cxn>
              </a:cxnLst>
              <a:rect l="0" t="0" r="r" b="b"/>
              <a:pathLst>
                <a:path w="66" h="419">
                  <a:moveTo>
                    <a:pt x="66" y="419"/>
                  </a:moveTo>
                  <a:lnTo>
                    <a:pt x="66" y="53"/>
                  </a:lnTo>
                  <a:lnTo>
                    <a:pt x="32" y="0"/>
                  </a:lnTo>
                  <a:lnTo>
                    <a:pt x="0" y="53"/>
                  </a:lnTo>
                  <a:lnTo>
                    <a:pt x="0" y="419"/>
                  </a:lnTo>
                  <a:lnTo>
                    <a:pt x="66" y="419"/>
                  </a:lnTo>
                  <a:close/>
                </a:path>
              </a:pathLst>
            </a:custGeom>
            <a:grpFill/>
            <a:ln w="9525">
              <a:noFill/>
              <a:round/>
              <a:headEnd/>
              <a:tailEnd/>
            </a:ln>
          </p:spPr>
          <p:txBody>
            <a:bodyPr/>
            <a:lstStyle/>
            <a:p>
              <a:pPr>
                <a:defRPr/>
              </a:pPr>
              <a:endParaRPr lang="en-US"/>
            </a:p>
          </p:txBody>
        </p:sp>
        <p:sp>
          <p:nvSpPr>
            <p:cNvPr id="157" name="Freeform 26"/>
            <p:cNvSpPr>
              <a:spLocks/>
            </p:cNvSpPr>
            <p:nvPr/>
          </p:nvSpPr>
          <p:spPr bwMode="auto">
            <a:xfrm>
              <a:off x="5472113" y="2066925"/>
              <a:ext cx="50800" cy="333375"/>
            </a:xfrm>
            <a:custGeom>
              <a:avLst/>
              <a:gdLst/>
              <a:ahLst/>
              <a:cxnLst>
                <a:cxn ang="0">
                  <a:pos x="65" y="419"/>
                </a:cxn>
                <a:cxn ang="0">
                  <a:pos x="65" y="53"/>
                </a:cxn>
                <a:cxn ang="0">
                  <a:pos x="32" y="0"/>
                </a:cxn>
                <a:cxn ang="0">
                  <a:pos x="0" y="53"/>
                </a:cxn>
                <a:cxn ang="0">
                  <a:pos x="0" y="419"/>
                </a:cxn>
                <a:cxn ang="0">
                  <a:pos x="65" y="419"/>
                </a:cxn>
              </a:cxnLst>
              <a:rect l="0" t="0" r="r" b="b"/>
              <a:pathLst>
                <a:path w="65" h="419">
                  <a:moveTo>
                    <a:pt x="65" y="419"/>
                  </a:moveTo>
                  <a:lnTo>
                    <a:pt x="65" y="53"/>
                  </a:lnTo>
                  <a:lnTo>
                    <a:pt x="32" y="0"/>
                  </a:lnTo>
                  <a:lnTo>
                    <a:pt x="0" y="53"/>
                  </a:lnTo>
                  <a:lnTo>
                    <a:pt x="0" y="419"/>
                  </a:lnTo>
                  <a:lnTo>
                    <a:pt x="65" y="419"/>
                  </a:lnTo>
                  <a:close/>
                </a:path>
              </a:pathLst>
            </a:custGeom>
            <a:grpFill/>
            <a:ln w="9525">
              <a:noFill/>
              <a:round/>
              <a:headEnd/>
              <a:tailEnd/>
            </a:ln>
          </p:spPr>
          <p:txBody>
            <a:bodyPr/>
            <a:lstStyle/>
            <a:p>
              <a:pPr>
                <a:defRPr/>
              </a:pPr>
              <a:endParaRPr lang="en-US"/>
            </a:p>
          </p:txBody>
        </p:sp>
        <p:sp>
          <p:nvSpPr>
            <p:cNvPr id="158" name="Freeform 27"/>
            <p:cNvSpPr>
              <a:spLocks/>
            </p:cNvSpPr>
            <p:nvPr/>
          </p:nvSpPr>
          <p:spPr bwMode="auto">
            <a:xfrm>
              <a:off x="5588000" y="2066925"/>
              <a:ext cx="50800" cy="333375"/>
            </a:xfrm>
            <a:custGeom>
              <a:avLst/>
              <a:gdLst/>
              <a:ahLst/>
              <a:cxnLst>
                <a:cxn ang="0">
                  <a:pos x="65" y="419"/>
                </a:cxn>
                <a:cxn ang="0">
                  <a:pos x="65" y="53"/>
                </a:cxn>
                <a:cxn ang="0">
                  <a:pos x="33" y="0"/>
                </a:cxn>
                <a:cxn ang="0">
                  <a:pos x="0" y="53"/>
                </a:cxn>
                <a:cxn ang="0">
                  <a:pos x="0" y="419"/>
                </a:cxn>
                <a:cxn ang="0">
                  <a:pos x="65" y="419"/>
                </a:cxn>
              </a:cxnLst>
              <a:rect l="0" t="0" r="r" b="b"/>
              <a:pathLst>
                <a:path w="65" h="419">
                  <a:moveTo>
                    <a:pt x="65" y="419"/>
                  </a:moveTo>
                  <a:lnTo>
                    <a:pt x="65" y="53"/>
                  </a:lnTo>
                  <a:lnTo>
                    <a:pt x="33" y="0"/>
                  </a:lnTo>
                  <a:lnTo>
                    <a:pt x="0" y="53"/>
                  </a:lnTo>
                  <a:lnTo>
                    <a:pt x="0" y="419"/>
                  </a:lnTo>
                  <a:lnTo>
                    <a:pt x="65" y="419"/>
                  </a:lnTo>
                  <a:close/>
                </a:path>
              </a:pathLst>
            </a:custGeom>
            <a:grpFill/>
            <a:ln w="9525">
              <a:noFill/>
              <a:round/>
              <a:headEnd/>
              <a:tailEnd/>
            </a:ln>
          </p:spPr>
          <p:txBody>
            <a:bodyPr/>
            <a:lstStyle/>
            <a:p>
              <a:pPr>
                <a:defRPr/>
              </a:pPr>
              <a:endParaRPr lang="en-US"/>
            </a:p>
          </p:txBody>
        </p:sp>
        <p:sp>
          <p:nvSpPr>
            <p:cNvPr id="159" name="Freeform 28"/>
            <p:cNvSpPr>
              <a:spLocks/>
            </p:cNvSpPr>
            <p:nvPr/>
          </p:nvSpPr>
          <p:spPr bwMode="auto">
            <a:xfrm>
              <a:off x="5703888" y="2066925"/>
              <a:ext cx="50800" cy="333375"/>
            </a:xfrm>
            <a:custGeom>
              <a:avLst/>
              <a:gdLst/>
              <a:ahLst/>
              <a:cxnLst>
                <a:cxn ang="0">
                  <a:pos x="64" y="419"/>
                </a:cxn>
                <a:cxn ang="0">
                  <a:pos x="64" y="53"/>
                </a:cxn>
                <a:cxn ang="0">
                  <a:pos x="31" y="0"/>
                </a:cxn>
                <a:cxn ang="0">
                  <a:pos x="0" y="53"/>
                </a:cxn>
                <a:cxn ang="0">
                  <a:pos x="0" y="419"/>
                </a:cxn>
                <a:cxn ang="0">
                  <a:pos x="64" y="419"/>
                </a:cxn>
              </a:cxnLst>
              <a:rect l="0" t="0" r="r" b="b"/>
              <a:pathLst>
                <a:path w="64" h="419">
                  <a:moveTo>
                    <a:pt x="64" y="419"/>
                  </a:moveTo>
                  <a:lnTo>
                    <a:pt x="64" y="53"/>
                  </a:lnTo>
                  <a:lnTo>
                    <a:pt x="31" y="0"/>
                  </a:lnTo>
                  <a:lnTo>
                    <a:pt x="0" y="53"/>
                  </a:lnTo>
                  <a:lnTo>
                    <a:pt x="0" y="419"/>
                  </a:lnTo>
                  <a:lnTo>
                    <a:pt x="64" y="419"/>
                  </a:lnTo>
                  <a:close/>
                </a:path>
              </a:pathLst>
            </a:custGeom>
            <a:grpFill/>
            <a:ln w="9525">
              <a:noFill/>
              <a:round/>
              <a:headEnd/>
              <a:tailEnd/>
            </a:ln>
          </p:spPr>
          <p:txBody>
            <a:bodyPr/>
            <a:lstStyle/>
            <a:p>
              <a:pPr>
                <a:defRPr/>
              </a:pPr>
              <a:endParaRPr lang="en-US"/>
            </a:p>
          </p:txBody>
        </p:sp>
        <p:sp>
          <p:nvSpPr>
            <p:cNvPr id="160" name="Freeform 29"/>
            <p:cNvSpPr>
              <a:spLocks/>
            </p:cNvSpPr>
            <p:nvPr/>
          </p:nvSpPr>
          <p:spPr bwMode="auto">
            <a:xfrm>
              <a:off x="5818188" y="2066925"/>
              <a:ext cx="52388" cy="333375"/>
            </a:xfrm>
            <a:custGeom>
              <a:avLst/>
              <a:gdLst/>
              <a:ahLst/>
              <a:cxnLst>
                <a:cxn ang="0">
                  <a:pos x="64" y="419"/>
                </a:cxn>
                <a:cxn ang="0">
                  <a:pos x="64" y="53"/>
                </a:cxn>
                <a:cxn ang="0">
                  <a:pos x="32" y="0"/>
                </a:cxn>
                <a:cxn ang="0">
                  <a:pos x="0" y="53"/>
                </a:cxn>
                <a:cxn ang="0">
                  <a:pos x="0" y="419"/>
                </a:cxn>
                <a:cxn ang="0">
                  <a:pos x="64" y="419"/>
                </a:cxn>
              </a:cxnLst>
              <a:rect l="0" t="0" r="r" b="b"/>
              <a:pathLst>
                <a:path w="64" h="419">
                  <a:moveTo>
                    <a:pt x="64" y="419"/>
                  </a:moveTo>
                  <a:lnTo>
                    <a:pt x="64" y="53"/>
                  </a:lnTo>
                  <a:lnTo>
                    <a:pt x="32" y="0"/>
                  </a:lnTo>
                  <a:lnTo>
                    <a:pt x="0" y="53"/>
                  </a:lnTo>
                  <a:lnTo>
                    <a:pt x="0" y="419"/>
                  </a:lnTo>
                  <a:lnTo>
                    <a:pt x="64" y="419"/>
                  </a:lnTo>
                  <a:close/>
                </a:path>
              </a:pathLst>
            </a:custGeom>
            <a:grpFill/>
            <a:ln w="9525">
              <a:noFill/>
              <a:round/>
              <a:headEnd/>
              <a:tailEnd/>
            </a:ln>
          </p:spPr>
          <p:txBody>
            <a:bodyPr/>
            <a:lstStyle/>
            <a:p>
              <a:pPr>
                <a:defRPr/>
              </a:pPr>
              <a:endParaRPr lang="en-US"/>
            </a:p>
          </p:txBody>
        </p:sp>
        <p:sp>
          <p:nvSpPr>
            <p:cNvPr id="161" name="Rectangle 30"/>
            <p:cNvSpPr>
              <a:spLocks noChangeArrowheads="1"/>
            </p:cNvSpPr>
            <p:nvPr/>
          </p:nvSpPr>
          <p:spPr bwMode="auto">
            <a:xfrm>
              <a:off x="5075238" y="2136775"/>
              <a:ext cx="827088" cy="31750"/>
            </a:xfrm>
            <a:prstGeom prst="rect">
              <a:avLst/>
            </a:prstGeom>
            <a:grpFill/>
            <a:ln w="9525">
              <a:noFill/>
              <a:miter lim="800000"/>
              <a:headEnd/>
              <a:tailEnd/>
            </a:ln>
          </p:spPr>
          <p:txBody>
            <a:bodyPr/>
            <a:lstStyle/>
            <a:p>
              <a:pPr>
                <a:defRPr/>
              </a:pPr>
              <a:endParaRPr lang="en-US"/>
            </a:p>
          </p:txBody>
        </p:sp>
        <p:sp>
          <p:nvSpPr>
            <p:cNvPr id="162" name="Rectangle 31"/>
            <p:cNvSpPr>
              <a:spLocks noChangeArrowheads="1"/>
            </p:cNvSpPr>
            <p:nvPr/>
          </p:nvSpPr>
          <p:spPr bwMode="auto">
            <a:xfrm>
              <a:off x="5075238" y="2287588"/>
              <a:ext cx="827088" cy="30163"/>
            </a:xfrm>
            <a:prstGeom prst="rect">
              <a:avLst/>
            </a:prstGeom>
            <a:grpFill/>
            <a:ln w="9525">
              <a:noFill/>
              <a:miter lim="800000"/>
              <a:headEnd/>
              <a:tailEnd/>
            </a:ln>
          </p:spPr>
          <p:txBody>
            <a:bodyPr/>
            <a:lstStyle/>
            <a:p>
              <a:pPr>
                <a:defRPr/>
              </a:pPr>
              <a:endParaRPr lang="en-US"/>
            </a:p>
          </p:txBody>
        </p:sp>
      </p:grpSp>
      <p:grpSp>
        <p:nvGrpSpPr>
          <p:cNvPr id="8" name="Group 142"/>
          <p:cNvGrpSpPr/>
          <p:nvPr/>
        </p:nvGrpSpPr>
        <p:grpSpPr>
          <a:xfrm rot="21368946">
            <a:off x="2374900" y="4154488"/>
            <a:ext cx="1325562" cy="371475"/>
            <a:chOff x="5075238" y="2066925"/>
            <a:chExt cx="827088" cy="333375"/>
          </a:xfrm>
          <a:blipFill>
            <a:blip r:embed="rId18"/>
            <a:tile tx="0" ty="0" sx="100000" sy="100000" flip="none" algn="tl"/>
          </a:blipFill>
        </p:grpSpPr>
        <p:sp>
          <p:nvSpPr>
            <p:cNvPr id="144" name="Freeform 23"/>
            <p:cNvSpPr>
              <a:spLocks/>
            </p:cNvSpPr>
            <p:nvPr/>
          </p:nvSpPr>
          <p:spPr bwMode="auto">
            <a:xfrm>
              <a:off x="5124450" y="2066925"/>
              <a:ext cx="50800" cy="333375"/>
            </a:xfrm>
            <a:custGeom>
              <a:avLst/>
              <a:gdLst/>
              <a:ahLst/>
              <a:cxnLst>
                <a:cxn ang="0">
                  <a:pos x="64" y="419"/>
                </a:cxn>
                <a:cxn ang="0">
                  <a:pos x="64" y="53"/>
                </a:cxn>
                <a:cxn ang="0">
                  <a:pos x="32" y="0"/>
                </a:cxn>
                <a:cxn ang="0">
                  <a:pos x="0" y="53"/>
                </a:cxn>
                <a:cxn ang="0">
                  <a:pos x="0" y="419"/>
                </a:cxn>
                <a:cxn ang="0">
                  <a:pos x="64" y="419"/>
                </a:cxn>
              </a:cxnLst>
              <a:rect l="0" t="0" r="r" b="b"/>
              <a:pathLst>
                <a:path w="64" h="419">
                  <a:moveTo>
                    <a:pt x="64" y="419"/>
                  </a:moveTo>
                  <a:lnTo>
                    <a:pt x="64" y="53"/>
                  </a:lnTo>
                  <a:lnTo>
                    <a:pt x="32" y="0"/>
                  </a:lnTo>
                  <a:lnTo>
                    <a:pt x="0" y="53"/>
                  </a:lnTo>
                  <a:lnTo>
                    <a:pt x="0" y="419"/>
                  </a:lnTo>
                  <a:lnTo>
                    <a:pt x="64" y="419"/>
                  </a:lnTo>
                  <a:close/>
                </a:path>
              </a:pathLst>
            </a:custGeom>
            <a:grpFill/>
            <a:ln w="9525">
              <a:noFill/>
              <a:round/>
              <a:headEnd/>
              <a:tailEnd/>
            </a:ln>
          </p:spPr>
          <p:txBody>
            <a:bodyPr/>
            <a:lstStyle/>
            <a:p>
              <a:pPr>
                <a:defRPr/>
              </a:pPr>
              <a:endParaRPr lang="en-US"/>
            </a:p>
          </p:txBody>
        </p:sp>
        <p:sp>
          <p:nvSpPr>
            <p:cNvPr id="145" name="Freeform 24"/>
            <p:cNvSpPr>
              <a:spLocks/>
            </p:cNvSpPr>
            <p:nvPr/>
          </p:nvSpPr>
          <p:spPr bwMode="auto">
            <a:xfrm>
              <a:off x="5240338" y="2066925"/>
              <a:ext cx="50800" cy="333375"/>
            </a:xfrm>
            <a:custGeom>
              <a:avLst/>
              <a:gdLst/>
              <a:ahLst/>
              <a:cxnLst>
                <a:cxn ang="0">
                  <a:pos x="64" y="419"/>
                </a:cxn>
                <a:cxn ang="0">
                  <a:pos x="64" y="53"/>
                </a:cxn>
                <a:cxn ang="0">
                  <a:pos x="32" y="0"/>
                </a:cxn>
                <a:cxn ang="0">
                  <a:pos x="0" y="53"/>
                </a:cxn>
                <a:cxn ang="0">
                  <a:pos x="0" y="419"/>
                </a:cxn>
                <a:cxn ang="0">
                  <a:pos x="64" y="419"/>
                </a:cxn>
              </a:cxnLst>
              <a:rect l="0" t="0" r="r" b="b"/>
              <a:pathLst>
                <a:path w="64" h="419">
                  <a:moveTo>
                    <a:pt x="64" y="419"/>
                  </a:moveTo>
                  <a:lnTo>
                    <a:pt x="64" y="53"/>
                  </a:lnTo>
                  <a:lnTo>
                    <a:pt x="32" y="0"/>
                  </a:lnTo>
                  <a:lnTo>
                    <a:pt x="0" y="53"/>
                  </a:lnTo>
                  <a:lnTo>
                    <a:pt x="0" y="419"/>
                  </a:lnTo>
                  <a:lnTo>
                    <a:pt x="64" y="419"/>
                  </a:lnTo>
                  <a:close/>
                </a:path>
              </a:pathLst>
            </a:custGeom>
            <a:grpFill/>
            <a:ln w="9525">
              <a:noFill/>
              <a:round/>
              <a:headEnd/>
              <a:tailEnd/>
            </a:ln>
          </p:spPr>
          <p:txBody>
            <a:bodyPr/>
            <a:lstStyle/>
            <a:p>
              <a:pPr>
                <a:defRPr/>
              </a:pPr>
              <a:endParaRPr lang="en-US"/>
            </a:p>
          </p:txBody>
        </p:sp>
        <p:sp>
          <p:nvSpPr>
            <p:cNvPr id="146" name="Freeform 25"/>
            <p:cNvSpPr>
              <a:spLocks/>
            </p:cNvSpPr>
            <p:nvPr/>
          </p:nvSpPr>
          <p:spPr bwMode="auto">
            <a:xfrm>
              <a:off x="5356225" y="2066925"/>
              <a:ext cx="50800" cy="333375"/>
            </a:xfrm>
            <a:custGeom>
              <a:avLst/>
              <a:gdLst/>
              <a:ahLst/>
              <a:cxnLst>
                <a:cxn ang="0">
                  <a:pos x="66" y="419"/>
                </a:cxn>
                <a:cxn ang="0">
                  <a:pos x="66" y="53"/>
                </a:cxn>
                <a:cxn ang="0">
                  <a:pos x="32" y="0"/>
                </a:cxn>
                <a:cxn ang="0">
                  <a:pos x="0" y="53"/>
                </a:cxn>
                <a:cxn ang="0">
                  <a:pos x="0" y="419"/>
                </a:cxn>
                <a:cxn ang="0">
                  <a:pos x="66" y="419"/>
                </a:cxn>
              </a:cxnLst>
              <a:rect l="0" t="0" r="r" b="b"/>
              <a:pathLst>
                <a:path w="66" h="419">
                  <a:moveTo>
                    <a:pt x="66" y="419"/>
                  </a:moveTo>
                  <a:lnTo>
                    <a:pt x="66" y="53"/>
                  </a:lnTo>
                  <a:lnTo>
                    <a:pt x="32" y="0"/>
                  </a:lnTo>
                  <a:lnTo>
                    <a:pt x="0" y="53"/>
                  </a:lnTo>
                  <a:lnTo>
                    <a:pt x="0" y="419"/>
                  </a:lnTo>
                  <a:lnTo>
                    <a:pt x="66" y="419"/>
                  </a:lnTo>
                  <a:close/>
                </a:path>
              </a:pathLst>
            </a:custGeom>
            <a:grpFill/>
            <a:ln w="9525">
              <a:noFill/>
              <a:round/>
              <a:headEnd/>
              <a:tailEnd/>
            </a:ln>
          </p:spPr>
          <p:txBody>
            <a:bodyPr/>
            <a:lstStyle/>
            <a:p>
              <a:pPr>
                <a:defRPr/>
              </a:pPr>
              <a:endParaRPr lang="en-US"/>
            </a:p>
          </p:txBody>
        </p:sp>
        <p:sp>
          <p:nvSpPr>
            <p:cNvPr id="147" name="Freeform 26"/>
            <p:cNvSpPr>
              <a:spLocks/>
            </p:cNvSpPr>
            <p:nvPr/>
          </p:nvSpPr>
          <p:spPr bwMode="auto">
            <a:xfrm>
              <a:off x="5472113" y="2066925"/>
              <a:ext cx="50800" cy="333375"/>
            </a:xfrm>
            <a:custGeom>
              <a:avLst/>
              <a:gdLst/>
              <a:ahLst/>
              <a:cxnLst>
                <a:cxn ang="0">
                  <a:pos x="65" y="419"/>
                </a:cxn>
                <a:cxn ang="0">
                  <a:pos x="65" y="53"/>
                </a:cxn>
                <a:cxn ang="0">
                  <a:pos x="32" y="0"/>
                </a:cxn>
                <a:cxn ang="0">
                  <a:pos x="0" y="53"/>
                </a:cxn>
                <a:cxn ang="0">
                  <a:pos x="0" y="419"/>
                </a:cxn>
                <a:cxn ang="0">
                  <a:pos x="65" y="419"/>
                </a:cxn>
              </a:cxnLst>
              <a:rect l="0" t="0" r="r" b="b"/>
              <a:pathLst>
                <a:path w="65" h="419">
                  <a:moveTo>
                    <a:pt x="65" y="419"/>
                  </a:moveTo>
                  <a:lnTo>
                    <a:pt x="65" y="53"/>
                  </a:lnTo>
                  <a:lnTo>
                    <a:pt x="32" y="0"/>
                  </a:lnTo>
                  <a:lnTo>
                    <a:pt x="0" y="53"/>
                  </a:lnTo>
                  <a:lnTo>
                    <a:pt x="0" y="419"/>
                  </a:lnTo>
                  <a:lnTo>
                    <a:pt x="65" y="419"/>
                  </a:lnTo>
                  <a:close/>
                </a:path>
              </a:pathLst>
            </a:custGeom>
            <a:grpFill/>
            <a:ln w="9525">
              <a:noFill/>
              <a:round/>
              <a:headEnd/>
              <a:tailEnd/>
            </a:ln>
          </p:spPr>
          <p:txBody>
            <a:bodyPr/>
            <a:lstStyle/>
            <a:p>
              <a:pPr>
                <a:defRPr/>
              </a:pPr>
              <a:endParaRPr lang="en-US"/>
            </a:p>
          </p:txBody>
        </p:sp>
        <p:sp>
          <p:nvSpPr>
            <p:cNvPr id="148" name="Freeform 27"/>
            <p:cNvSpPr>
              <a:spLocks/>
            </p:cNvSpPr>
            <p:nvPr/>
          </p:nvSpPr>
          <p:spPr bwMode="auto">
            <a:xfrm>
              <a:off x="5588000" y="2066925"/>
              <a:ext cx="50800" cy="333375"/>
            </a:xfrm>
            <a:custGeom>
              <a:avLst/>
              <a:gdLst/>
              <a:ahLst/>
              <a:cxnLst>
                <a:cxn ang="0">
                  <a:pos x="65" y="419"/>
                </a:cxn>
                <a:cxn ang="0">
                  <a:pos x="65" y="53"/>
                </a:cxn>
                <a:cxn ang="0">
                  <a:pos x="33" y="0"/>
                </a:cxn>
                <a:cxn ang="0">
                  <a:pos x="0" y="53"/>
                </a:cxn>
                <a:cxn ang="0">
                  <a:pos x="0" y="419"/>
                </a:cxn>
                <a:cxn ang="0">
                  <a:pos x="65" y="419"/>
                </a:cxn>
              </a:cxnLst>
              <a:rect l="0" t="0" r="r" b="b"/>
              <a:pathLst>
                <a:path w="65" h="419">
                  <a:moveTo>
                    <a:pt x="65" y="419"/>
                  </a:moveTo>
                  <a:lnTo>
                    <a:pt x="65" y="53"/>
                  </a:lnTo>
                  <a:lnTo>
                    <a:pt x="33" y="0"/>
                  </a:lnTo>
                  <a:lnTo>
                    <a:pt x="0" y="53"/>
                  </a:lnTo>
                  <a:lnTo>
                    <a:pt x="0" y="419"/>
                  </a:lnTo>
                  <a:lnTo>
                    <a:pt x="65" y="419"/>
                  </a:lnTo>
                  <a:close/>
                </a:path>
              </a:pathLst>
            </a:custGeom>
            <a:grpFill/>
            <a:ln w="9525">
              <a:noFill/>
              <a:round/>
              <a:headEnd/>
              <a:tailEnd/>
            </a:ln>
          </p:spPr>
          <p:txBody>
            <a:bodyPr/>
            <a:lstStyle/>
            <a:p>
              <a:pPr>
                <a:defRPr/>
              </a:pPr>
              <a:endParaRPr lang="en-US"/>
            </a:p>
          </p:txBody>
        </p:sp>
        <p:sp>
          <p:nvSpPr>
            <p:cNvPr id="149" name="Freeform 28"/>
            <p:cNvSpPr>
              <a:spLocks/>
            </p:cNvSpPr>
            <p:nvPr/>
          </p:nvSpPr>
          <p:spPr bwMode="auto">
            <a:xfrm>
              <a:off x="5703888" y="2066925"/>
              <a:ext cx="50800" cy="333375"/>
            </a:xfrm>
            <a:custGeom>
              <a:avLst/>
              <a:gdLst/>
              <a:ahLst/>
              <a:cxnLst>
                <a:cxn ang="0">
                  <a:pos x="64" y="419"/>
                </a:cxn>
                <a:cxn ang="0">
                  <a:pos x="64" y="53"/>
                </a:cxn>
                <a:cxn ang="0">
                  <a:pos x="31" y="0"/>
                </a:cxn>
                <a:cxn ang="0">
                  <a:pos x="0" y="53"/>
                </a:cxn>
                <a:cxn ang="0">
                  <a:pos x="0" y="419"/>
                </a:cxn>
                <a:cxn ang="0">
                  <a:pos x="64" y="419"/>
                </a:cxn>
              </a:cxnLst>
              <a:rect l="0" t="0" r="r" b="b"/>
              <a:pathLst>
                <a:path w="64" h="419">
                  <a:moveTo>
                    <a:pt x="64" y="419"/>
                  </a:moveTo>
                  <a:lnTo>
                    <a:pt x="64" y="53"/>
                  </a:lnTo>
                  <a:lnTo>
                    <a:pt x="31" y="0"/>
                  </a:lnTo>
                  <a:lnTo>
                    <a:pt x="0" y="53"/>
                  </a:lnTo>
                  <a:lnTo>
                    <a:pt x="0" y="419"/>
                  </a:lnTo>
                  <a:lnTo>
                    <a:pt x="64" y="419"/>
                  </a:lnTo>
                  <a:close/>
                </a:path>
              </a:pathLst>
            </a:custGeom>
            <a:grpFill/>
            <a:ln w="9525">
              <a:noFill/>
              <a:round/>
              <a:headEnd/>
              <a:tailEnd/>
            </a:ln>
          </p:spPr>
          <p:txBody>
            <a:bodyPr/>
            <a:lstStyle/>
            <a:p>
              <a:pPr>
                <a:defRPr/>
              </a:pPr>
              <a:endParaRPr lang="en-US"/>
            </a:p>
          </p:txBody>
        </p:sp>
        <p:sp>
          <p:nvSpPr>
            <p:cNvPr id="150" name="Freeform 29"/>
            <p:cNvSpPr>
              <a:spLocks/>
            </p:cNvSpPr>
            <p:nvPr/>
          </p:nvSpPr>
          <p:spPr bwMode="auto">
            <a:xfrm>
              <a:off x="5818188" y="2066925"/>
              <a:ext cx="52388" cy="333375"/>
            </a:xfrm>
            <a:custGeom>
              <a:avLst/>
              <a:gdLst/>
              <a:ahLst/>
              <a:cxnLst>
                <a:cxn ang="0">
                  <a:pos x="64" y="419"/>
                </a:cxn>
                <a:cxn ang="0">
                  <a:pos x="64" y="53"/>
                </a:cxn>
                <a:cxn ang="0">
                  <a:pos x="32" y="0"/>
                </a:cxn>
                <a:cxn ang="0">
                  <a:pos x="0" y="53"/>
                </a:cxn>
                <a:cxn ang="0">
                  <a:pos x="0" y="419"/>
                </a:cxn>
                <a:cxn ang="0">
                  <a:pos x="64" y="419"/>
                </a:cxn>
              </a:cxnLst>
              <a:rect l="0" t="0" r="r" b="b"/>
              <a:pathLst>
                <a:path w="64" h="419">
                  <a:moveTo>
                    <a:pt x="64" y="419"/>
                  </a:moveTo>
                  <a:lnTo>
                    <a:pt x="64" y="53"/>
                  </a:lnTo>
                  <a:lnTo>
                    <a:pt x="32" y="0"/>
                  </a:lnTo>
                  <a:lnTo>
                    <a:pt x="0" y="53"/>
                  </a:lnTo>
                  <a:lnTo>
                    <a:pt x="0" y="419"/>
                  </a:lnTo>
                  <a:lnTo>
                    <a:pt x="64" y="419"/>
                  </a:lnTo>
                  <a:close/>
                </a:path>
              </a:pathLst>
            </a:custGeom>
            <a:grpFill/>
            <a:ln w="9525">
              <a:noFill/>
              <a:round/>
              <a:headEnd/>
              <a:tailEnd/>
            </a:ln>
          </p:spPr>
          <p:txBody>
            <a:bodyPr/>
            <a:lstStyle/>
            <a:p>
              <a:pPr>
                <a:defRPr/>
              </a:pPr>
              <a:endParaRPr lang="en-US"/>
            </a:p>
          </p:txBody>
        </p:sp>
        <p:sp>
          <p:nvSpPr>
            <p:cNvPr id="151" name="Rectangle 30"/>
            <p:cNvSpPr>
              <a:spLocks noChangeArrowheads="1"/>
            </p:cNvSpPr>
            <p:nvPr/>
          </p:nvSpPr>
          <p:spPr bwMode="auto">
            <a:xfrm>
              <a:off x="5075238" y="2136775"/>
              <a:ext cx="827088" cy="31750"/>
            </a:xfrm>
            <a:prstGeom prst="rect">
              <a:avLst/>
            </a:prstGeom>
            <a:grpFill/>
            <a:ln w="9525">
              <a:noFill/>
              <a:miter lim="800000"/>
              <a:headEnd/>
              <a:tailEnd/>
            </a:ln>
          </p:spPr>
          <p:txBody>
            <a:bodyPr/>
            <a:lstStyle/>
            <a:p>
              <a:pPr>
                <a:defRPr/>
              </a:pPr>
              <a:endParaRPr lang="en-US"/>
            </a:p>
          </p:txBody>
        </p:sp>
        <p:sp>
          <p:nvSpPr>
            <p:cNvPr id="152" name="Rectangle 31"/>
            <p:cNvSpPr>
              <a:spLocks noChangeArrowheads="1"/>
            </p:cNvSpPr>
            <p:nvPr/>
          </p:nvSpPr>
          <p:spPr bwMode="auto">
            <a:xfrm>
              <a:off x="5075238" y="2287588"/>
              <a:ext cx="827088" cy="30163"/>
            </a:xfrm>
            <a:prstGeom prst="rect">
              <a:avLst/>
            </a:prstGeom>
            <a:grpFill/>
            <a:ln w="9525">
              <a:noFill/>
              <a:miter lim="800000"/>
              <a:headEnd/>
              <a:tailEnd/>
            </a:ln>
          </p:spPr>
          <p:txBody>
            <a:bodyPr/>
            <a:lstStyle/>
            <a:p>
              <a:pPr>
                <a:defRPr/>
              </a:pPr>
              <a:endParaRPr lang="en-US"/>
            </a:p>
          </p:txBody>
        </p:sp>
      </p:grpSp>
      <p:pic>
        <p:nvPicPr>
          <p:cNvPr id="6181" name="Group 132"/>
          <p:cNvPicPr>
            <a:picLocks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rot="21088351">
            <a:off x="3962400" y="4019550"/>
            <a:ext cx="13477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313278209"/>
      </p:ext>
    </p:extLst>
  </p:cSld>
  <p:clrMapOvr>
    <a:masterClrMapping/>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2" presetClass="emph" presetSubtype="0" fill="hold" nodeType="clickEffect">
                                  <p:stCondLst>
                                    <p:cond delay="0"/>
                                  </p:stCondLst>
                                  <p:childTnLst>
                                    <p:animClr clrSpc="rgb" dir="cw">
                                      <p:cBhvr override="childStyle">
                                        <p:cTn id="6" dur="100" fill="hold"/>
                                        <p:tgtEl>
                                          <p:spTgt spid="52417"/>
                                        </p:tgtEl>
                                        <p:attrNameLst>
                                          <p:attrName>style.color</p:attrName>
                                        </p:attrNameLst>
                                      </p:cBhvr>
                                      <p:to>
                                        <a:schemeClr val="accent2"/>
                                      </p:to>
                                    </p:animClr>
                                    <p:animClr clrSpc="rgb" dir="cw">
                                      <p:cBhvr>
                                        <p:cTn id="7" dur="100" fill="hold"/>
                                        <p:tgtEl>
                                          <p:spTgt spid="52417"/>
                                        </p:tgtEl>
                                        <p:attrNameLst>
                                          <p:attrName>fillcolor</p:attrName>
                                        </p:attrNameLst>
                                      </p:cBhvr>
                                      <p:to>
                                        <a:schemeClr val="accent2"/>
                                      </p:to>
                                    </p:animClr>
                                    <p:set>
                                      <p:cBhvr>
                                        <p:cTn id="8" dur="100" fill="hold"/>
                                        <p:tgtEl>
                                          <p:spTgt spid="52417"/>
                                        </p:tgtEl>
                                        <p:attrNameLst>
                                          <p:attrName>fill.type</p:attrName>
                                        </p:attrNameLst>
                                      </p:cBhvr>
                                      <p:to>
                                        <p:strVal val="solid"/>
                                      </p:to>
                                    </p:set>
                                    <p:set>
                                      <p:cBhvr>
                                        <p:cTn id="9" dur="100" fill="hold"/>
                                        <p:tgtEl>
                                          <p:spTgt spid="52417"/>
                                        </p:tgtEl>
                                        <p:attrNameLst>
                                          <p:attrName>fill.on</p:attrName>
                                        </p:attrNameLst>
                                      </p:cBhvr>
                                      <p:to>
                                        <p:strVal val="true"/>
                                      </p:to>
                                    </p:set>
                                    <p:animRot by="120000">
                                      <p:cBhvr>
                                        <p:cTn id="10" dur="100" fill="hold">
                                          <p:stCondLst>
                                            <p:cond delay="0"/>
                                          </p:stCondLst>
                                        </p:cTn>
                                        <p:tgtEl>
                                          <p:spTgt spid="52417"/>
                                        </p:tgtEl>
                                        <p:attrNameLst>
                                          <p:attrName>r</p:attrName>
                                        </p:attrNameLst>
                                      </p:cBhvr>
                                    </p:animRot>
                                    <p:animRot by="-240000">
                                      <p:cBhvr>
                                        <p:cTn id="11" dur="200" fill="hold">
                                          <p:stCondLst>
                                            <p:cond delay="200"/>
                                          </p:stCondLst>
                                        </p:cTn>
                                        <p:tgtEl>
                                          <p:spTgt spid="52417"/>
                                        </p:tgtEl>
                                        <p:attrNameLst>
                                          <p:attrName>r</p:attrName>
                                        </p:attrNameLst>
                                      </p:cBhvr>
                                    </p:animRot>
                                    <p:animRot by="240000">
                                      <p:cBhvr>
                                        <p:cTn id="12" dur="200" fill="hold">
                                          <p:stCondLst>
                                            <p:cond delay="400"/>
                                          </p:stCondLst>
                                        </p:cTn>
                                        <p:tgtEl>
                                          <p:spTgt spid="52417"/>
                                        </p:tgtEl>
                                        <p:attrNameLst>
                                          <p:attrName>r</p:attrName>
                                        </p:attrNameLst>
                                      </p:cBhvr>
                                    </p:animRot>
                                    <p:animRot by="-240000">
                                      <p:cBhvr>
                                        <p:cTn id="13" dur="200" fill="hold">
                                          <p:stCondLst>
                                            <p:cond delay="600"/>
                                          </p:stCondLst>
                                        </p:cTn>
                                        <p:tgtEl>
                                          <p:spTgt spid="52417"/>
                                        </p:tgtEl>
                                        <p:attrNameLst>
                                          <p:attrName>r</p:attrName>
                                        </p:attrNameLst>
                                      </p:cBhvr>
                                    </p:animRot>
                                    <p:animRot by="120000">
                                      <p:cBhvr>
                                        <p:cTn id="14" dur="200" fill="hold">
                                          <p:stCondLst>
                                            <p:cond delay="800"/>
                                          </p:stCondLst>
                                        </p:cTn>
                                        <p:tgtEl>
                                          <p:spTgt spid="52417"/>
                                        </p:tgtEl>
                                        <p:attrNameLst>
                                          <p:attrName>r</p:attrName>
                                        </p:attrNameLst>
                                      </p:cBhvr>
                                    </p:animRot>
                                  </p:childTnLst>
                                </p:cTn>
                              </p:par>
                            </p:childTnLst>
                          </p:cTn>
                        </p:par>
                      </p:childTnLst>
                    </p:cTn>
                  </p:par>
                  <p:par>
                    <p:cTn id="15" fill="hold" nodeType="clickPar">
                      <p:stCondLst>
                        <p:cond delay="indefinite"/>
                      </p:stCondLst>
                      <p:childTnLst>
                        <p:par>
                          <p:cTn id="16" fill="hold" nodeType="withGroup">
                            <p:stCondLst>
                              <p:cond delay="0"/>
                            </p:stCondLst>
                            <p:childTnLst>
                              <p:par>
                                <p:cTn id="17" presetID="32" presetClass="emph" presetSubtype="0" fill="hold" nodeType="clickEffect">
                                  <p:stCondLst>
                                    <p:cond delay="0"/>
                                  </p:stCondLst>
                                  <p:childTnLst>
                                    <p:animClr clrSpc="rgb" dir="cw">
                                      <p:cBhvr override="childStyle">
                                        <p:cTn id="18" dur="100" fill="hold"/>
                                        <p:tgtEl>
                                          <p:spTgt spid="52417"/>
                                        </p:tgtEl>
                                        <p:attrNameLst>
                                          <p:attrName>style.color</p:attrName>
                                        </p:attrNameLst>
                                      </p:cBhvr>
                                      <p:to>
                                        <a:schemeClr val="accent2"/>
                                      </p:to>
                                    </p:animClr>
                                    <p:animClr clrSpc="rgb" dir="cw">
                                      <p:cBhvr>
                                        <p:cTn id="19" dur="100" fill="hold"/>
                                        <p:tgtEl>
                                          <p:spTgt spid="52417"/>
                                        </p:tgtEl>
                                        <p:attrNameLst>
                                          <p:attrName>fillcolor</p:attrName>
                                        </p:attrNameLst>
                                      </p:cBhvr>
                                      <p:to>
                                        <a:schemeClr val="accent2"/>
                                      </p:to>
                                    </p:animClr>
                                    <p:set>
                                      <p:cBhvr>
                                        <p:cTn id="20" dur="100" fill="hold"/>
                                        <p:tgtEl>
                                          <p:spTgt spid="52417"/>
                                        </p:tgtEl>
                                        <p:attrNameLst>
                                          <p:attrName>fill.type</p:attrName>
                                        </p:attrNameLst>
                                      </p:cBhvr>
                                      <p:to>
                                        <p:strVal val="solid"/>
                                      </p:to>
                                    </p:set>
                                    <p:set>
                                      <p:cBhvr>
                                        <p:cTn id="21" dur="100" fill="hold"/>
                                        <p:tgtEl>
                                          <p:spTgt spid="52417"/>
                                        </p:tgtEl>
                                        <p:attrNameLst>
                                          <p:attrName>fill.on</p:attrName>
                                        </p:attrNameLst>
                                      </p:cBhvr>
                                      <p:to>
                                        <p:strVal val="true"/>
                                      </p:to>
                                    </p:set>
                                    <p:animRot by="120000">
                                      <p:cBhvr>
                                        <p:cTn id="22" dur="100" fill="hold">
                                          <p:stCondLst>
                                            <p:cond delay="0"/>
                                          </p:stCondLst>
                                        </p:cTn>
                                        <p:tgtEl>
                                          <p:spTgt spid="52417"/>
                                        </p:tgtEl>
                                        <p:attrNameLst>
                                          <p:attrName>r</p:attrName>
                                        </p:attrNameLst>
                                      </p:cBhvr>
                                    </p:animRot>
                                    <p:animRot by="-240000">
                                      <p:cBhvr>
                                        <p:cTn id="23" dur="200" fill="hold">
                                          <p:stCondLst>
                                            <p:cond delay="200"/>
                                          </p:stCondLst>
                                        </p:cTn>
                                        <p:tgtEl>
                                          <p:spTgt spid="52417"/>
                                        </p:tgtEl>
                                        <p:attrNameLst>
                                          <p:attrName>r</p:attrName>
                                        </p:attrNameLst>
                                      </p:cBhvr>
                                    </p:animRot>
                                    <p:animRot by="240000">
                                      <p:cBhvr>
                                        <p:cTn id="24" dur="200" fill="hold">
                                          <p:stCondLst>
                                            <p:cond delay="400"/>
                                          </p:stCondLst>
                                        </p:cTn>
                                        <p:tgtEl>
                                          <p:spTgt spid="52417"/>
                                        </p:tgtEl>
                                        <p:attrNameLst>
                                          <p:attrName>r</p:attrName>
                                        </p:attrNameLst>
                                      </p:cBhvr>
                                    </p:animRot>
                                    <p:animRot by="-240000">
                                      <p:cBhvr>
                                        <p:cTn id="25" dur="200" fill="hold">
                                          <p:stCondLst>
                                            <p:cond delay="600"/>
                                          </p:stCondLst>
                                        </p:cTn>
                                        <p:tgtEl>
                                          <p:spTgt spid="52417"/>
                                        </p:tgtEl>
                                        <p:attrNameLst>
                                          <p:attrName>r</p:attrName>
                                        </p:attrNameLst>
                                      </p:cBhvr>
                                    </p:animRot>
                                    <p:animRot by="120000">
                                      <p:cBhvr>
                                        <p:cTn id="26" dur="200" fill="hold">
                                          <p:stCondLst>
                                            <p:cond delay="800"/>
                                          </p:stCondLst>
                                        </p:cTn>
                                        <p:tgtEl>
                                          <p:spTgt spid="52417"/>
                                        </p:tgtEl>
                                        <p:attrNameLst>
                                          <p:attrName>r</p:attrName>
                                        </p:attrNameLst>
                                      </p:cBhvr>
                                    </p:animRot>
                                  </p:childTnLst>
                                </p:cTn>
                              </p:par>
                            </p:childTnLst>
                          </p:cTn>
                        </p:par>
                      </p:childTnLst>
                    </p:cTn>
                  </p:par>
                  <p:par>
                    <p:cTn id="27" fill="hold" nodeType="clickPar">
                      <p:stCondLst>
                        <p:cond delay="indefinite"/>
                      </p:stCondLst>
                      <p:childTnLst>
                        <p:par>
                          <p:cTn id="28" fill="hold" nodeType="withGroup">
                            <p:stCondLst>
                              <p:cond delay="0"/>
                            </p:stCondLst>
                            <p:childTnLst>
                              <p:par>
                                <p:cTn id="29" presetID="32" presetClass="emph" presetSubtype="0" fill="hold" nodeType="clickEffect">
                                  <p:stCondLst>
                                    <p:cond delay="0"/>
                                  </p:stCondLst>
                                  <p:childTnLst>
                                    <p:animClr clrSpc="rgb" dir="cw">
                                      <p:cBhvr override="childStyle">
                                        <p:cTn id="30" dur="100" fill="hold"/>
                                        <p:tgtEl>
                                          <p:spTgt spid="52411"/>
                                        </p:tgtEl>
                                        <p:attrNameLst>
                                          <p:attrName>style.color</p:attrName>
                                        </p:attrNameLst>
                                      </p:cBhvr>
                                      <p:to>
                                        <a:schemeClr val="accent2"/>
                                      </p:to>
                                    </p:animClr>
                                    <p:animClr clrSpc="rgb" dir="cw">
                                      <p:cBhvr>
                                        <p:cTn id="31" dur="100" fill="hold"/>
                                        <p:tgtEl>
                                          <p:spTgt spid="52411"/>
                                        </p:tgtEl>
                                        <p:attrNameLst>
                                          <p:attrName>fillcolor</p:attrName>
                                        </p:attrNameLst>
                                      </p:cBhvr>
                                      <p:to>
                                        <a:schemeClr val="accent2"/>
                                      </p:to>
                                    </p:animClr>
                                    <p:set>
                                      <p:cBhvr>
                                        <p:cTn id="32" dur="100" fill="hold"/>
                                        <p:tgtEl>
                                          <p:spTgt spid="52411"/>
                                        </p:tgtEl>
                                        <p:attrNameLst>
                                          <p:attrName>fill.type</p:attrName>
                                        </p:attrNameLst>
                                      </p:cBhvr>
                                      <p:to>
                                        <p:strVal val="solid"/>
                                      </p:to>
                                    </p:set>
                                    <p:set>
                                      <p:cBhvr>
                                        <p:cTn id="33" dur="100" fill="hold"/>
                                        <p:tgtEl>
                                          <p:spTgt spid="52411"/>
                                        </p:tgtEl>
                                        <p:attrNameLst>
                                          <p:attrName>fill.on</p:attrName>
                                        </p:attrNameLst>
                                      </p:cBhvr>
                                      <p:to>
                                        <p:strVal val="true"/>
                                      </p:to>
                                    </p:set>
                                    <p:animRot by="120000">
                                      <p:cBhvr>
                                        <p:cTn id="34" dur="100" fill="hold">
                                          <p:stCondLst>
                                            <p:cond delay="0"/>
                                          </p:stCondLst>
                                        </p:cTn>
                                        <p:tgtEl>
                                          <p:spTgt spid="52411"/>
                                        </p:tgtEl>
                                        <p:attrNameLst>
                                          <p:attrName>r</p:attrName>
                                        </p:attrNameLst>
                                      </p:cBhvr>
                                    </p:animRot>
                                    <p:animRot by="-240000">
                                      <p:cBhvr>
                                        <p:cTn id="35" dur="200" fill="hold">
                                          <p:stCondLst>
                                            <p:cond delay="200"/>
                                          </p:stCondLst>
                                        </p:cTn>
                                        <p:tgtEl>
                                          <p:spTgt spid="52411"/>
                                        </p:tgtEl>
                                        <p:attrNameLst>
                                          <p:attrName>r</p:attrName>
                                        </p:attrNameLst>
                                      </p:cBhvr>
                                    </p:animRot>
                                    <p:animRot by="240000">
                                      <p:cBhvr>
                                        <p:cTn id="36" dur="200" fill="hold">
                                          <p:stCondLst>
                                            <p:cond delay="400"/>
                                          </p:stCondLst>
                                        </p:cTn>
                                        <p:tgtEl>
                                          <p:spTgt spid="52411"/>
                                        </p:tgtEl>
                                        <p:attrNameLst>
                                          <p:attrName>r</p:attrName>
                                        </p:attrNameLst>
                                      </p:cBhvr>
                                    </p:animRot>
                                    <p:animRot by="-240000">
                                      <p:cBhvr>
                                        <p:cTn id="37" dur="200" fill="hold">
                                          <p:stCondLst>
                                            <p:cond delay="600"/>
                                          </p:stCondLst>
                                        </p:cTn>
                                        <p:tgtEl>
                                          <p:spTgt spid="52411"/>
                                        </p:tgtEl>
                                        <p:attrNameLst>
                                          <p:attrName>r</p:attrName>
                                        </p:attrNameLst>
                                      </p:cBhvr>
                                    </p:animRot>
                                    <p:animRot by="120000">
                                      <p:cBhvr>
                                        <p:cTn id="38" dur="200" fill="hold">
                                          <p:stCondLst>
                                            <p:cond delay="800"/>
                                          </p:stCondLst>
                                        </p:cTn>
                                        <p:tgtEl>
                                          <p:spTgt spid="52411"/>
                                        </p:tgtEl>
                                        <p:attrNameLst>
                                          <p:attrName>r</p:attrName>
                                        </p:attrNameLst>
                                      </p:cBhvr>
                                    </p:animRot>
                                  </p:childTnLst>
                                </p:cTn>
                              </p:par>
                              <p:par>
                                <p:cTn id="39" presetID="32" presetClass="emph" presetSubtype="0" fill="hold" nodeType="withEffect">
                                  <p:stCondLst>
                                    <p:cond delay="0"/>
                                  </p:stCondLst>
                                  <p:childTnLst>
                                    <p:animClr clrSpc="rgb" dir="cw">
                                      <p:cBhvr override="childStyle">
                                        <p:cTn id="40" dur="100" fill="hold"/>
                                        <p:tgtEl>
                                          <p:spTgt spid="52412"/>
                                        </p:tgtEl>
                                        <p:attrNameLst>
                                          <p:attrName>style.color</p:attrName>
                                        </p:attrNameLst>
                                      </p:cBhvr>
                                      <p:to>
                                        <a:schemeClr val="accent2"/>
                                      </p:to>
                                    </p:animClr>
                                    <p:animClr clrSpc="rgb" dir="cw">
                                      <p:cBhvr>
                                        <p:cTn id="41" dur="100" fill="hold"/>
                                        <p:tgtEl>
                                          <p:spTgt spid="52412"/>
                                        </p:tgtEl>
                                        <p:attrNameLst>
                                          <p:attrName>fillcolor</p:attrName>
                                        </p:attrNameLst>
                                      </p:cBhvr>
                                      <p:to>
                                        <a:schemeClr val="accent2"/>
                                      </p:to>
                                    </p:animClr>
                                    <p:set>
                                      <p:cBhvr>
                                        <p:cTn id="42" dur="100" fill="hold"/>
                                        <p:tgtEl>
                                          <p:spTgt spid="52412"/>
                                        </p:tgtEl>
                                        <p:attrNameLst>
                                          <p:attrName>fill.type</p:attrName>
                                        </p:attrNameLst>
                                      </p:cBhvr>
                                      <p:to>
                                        <p:strVal val="solid"/>
                                      </p:to>
                                    </p:set>
                                    <p:set>
                                      <p:cBhvr>
                                        <p:cTn id="43" dur="100" fill="hold"/>
                                        <p:tgtEl>
                                          <p:spTgt spid="52412"/>
                                        </p:tgtEl>
                                        <p:attrNameLst>
                                          <p:attrName>fill.on</p:attrName>
                                        </p:attrNameLst>
                                      </p:cBhvr>
                                      <p:to>
                                        <p:strVal val="true"/>
                                      </p:to>
                                    </p:set>
                                    <p:animRot by="120000">
                                      <p:cBhvr>
                                        <p:cTn id="44" dur="100" fill="hold">
                                          <p:stCondLst>
                                            <p:cond delay="0"/>
                                          </p:stCondLst>
                                        </p:cTn>
                                        <p:tgtEl>
                                          <p:spTgt spid="52412"/>
                                        </p:tgtEl>
                                        <p:attrNameLst>
                                          <p:attrName>r</p:attrName>
                                        </p:attrNameLst>
                                      </p:cBhvr>
                                    </p:animRot>
                                    <p:animRot by="-240000">
                                      <p:cBhvr>
                                        <p:cTn id="45" dur="200" fill="hold">
                                          <p:stCondLst>
                                            <p:cond delay="200"/>
                                          </p:stCondLst>
                                        </p:cTn>
                                        <p:tgtEl>
                                          <p:spTgt spid="52412"/>
                                        </p:tgtEl>
                                        <p:attrNameLst>
                                          <p:attrName>r</p:attrName>
                                        </p:attrNameLst>
                                      </p:cBhvr>
                                    </p:animRot>
                                    <p:animRot by="240000">
                                      <p:cBhvr>
                                        <p:cTn id="46" dur="200" fill="hold">
                                          <p:stCondLst>
                                            <p:cond delay="400"/>
                                          </p:stCondLst>
                                        </p:cTn>
                                        <p:tgtEl>
                                          <p:spTgt spid="52412"/>
                                        </p:tgtEl>
                                        <p:attrNameLst>
                                          <p:attrName>r</p:attrName>
                                        </p:attrNameLst>
                                      </p:cBhvr>
                                    </p:animRot>
                                    <p:animRot by="-240000">
                                      <p:cBhvr>
                                        <p:cTn id="47" dur="200" fill="hold">
                                          <p:stCondLst>
                                            <p:cond delay="600"/>
                                          </p:stCondLst>
                                        </p:cTn>
                                        <p:tgtEl>
                                          <p:spTgt spid="52412"/>
                                        </p:tgtEl>
                                        <p:attrNameLst>
                                          <p:attrName>r</p:attrName>
                                        </p:attrNameLst>
                                      </p:cBhvr>
                                    </p:animRot>
                                    <p:animRot by="120000">
                                      <p:cBhvr>
                                        <p:cTn id="48" dur="200" fill="hold">
                                          <p:stCondLst>
                                            <p:cond delay="800"/>
                                          </p:stCondLst>
                                        </p:cTn>
                                        <p:tgtEl>
                                          <p:spTgt spid="52412"/>
                                        </p:tgtEl>
                                        <p:attrNameLst>
                                          <p:attrName>r</p:attrName>
                                        </p:attrNameLst>
                                      </p:cBhvr>
                                    </p:animRot>
                                  </p:childTnLst>
                                </p:cTn>
                              </p:par>
                            </p:childTnLst>
                          </p:cTn>
                        </p:par>
                      </p:childTnLst>
                    </p:cTn>
                  </p:par>
                  <p:par>
                    <p:cTn id="49" fill="hold" nodeType="clickPar">
                      <p:stCondLst>
                        <p:cond delay="indefinite"/>
                      </p:stCondLst>
                      <p:childTnLst>
                        <p:par>
                          <p:cTn id="50" fill="hold" nodeType="withGroup">
                            <p:stCondLst>
                              <p:cond delay="0"/>
                            </p:stCondLst>
                            <p:childTnLst>
                              <p:par>
                                <p:cTn id="51" presetID="32" presetClass="emph" presetSubtype="0" fill="hold" nodeType="clickEffect">
                                  <p:stCondLst>
                                    <p:cond delay="0"/>
                                  </p:stCondLst>
                                  <p:childTnLst>
                                    <p:animClr clrSpc="rgb" dir="cw">
                                      <p:cBhvr override="childStyle">
                                        <p:cTn id="52" dur="100" fill="hold"/>
                                        <p:tgtEl>
                                          <p:spTgt spid="52411"/>
                                        </p:tgtEl>
                                        <p:attrNameLst>
                                          <p:attrName>style.color</p:attrName>
                                        </p:attrNameLst>
                                      </p:cBhvr>
                                      <p:to>
                                        <a:schemeClr val="accent2"/>
                                      </p:to>
                                    </p:animClr>
                                    <p:animClr clrSpc="rgb" dir="cw">
                                      <p:cBhvr>
                                        <p:cTn id="53" dur="100" fill="hold"/>
                                        <p:tgtEl>
                                          <p:spTgt spid="52411"/>
                                        </p:tgtEl>
                                        <p:attrNameLst>
                                          <p:attrName>fillcolor</p:attrName>
                                        </p:attrNameLst>
                                      </p:cBhvr>
                                      <p:to>
                                        <a:schemeClr val="accent2"/>
                                      </p:to>
                                    </p:animClr>
                                    <p:set>
                                      <p:cBhvr>
                                        <p:cTn id="54" dur="100" fill="hold"/>
                                        <p:tgtEl>
                                          <p:spTgt spid="52411"/>
                                        </p:tgtEl>
                                        <p:attrNameLst>
                                          <p:attrName>fill.type</p:attrName>
                                        </p:attrNameLst>
                                      </p:cBhvr>
                                      <p:to>
                                        <p:strVal val="solid"/>
                                      </p:to>
                                    </p:set>
                                    <p:set>
                                      <p:cBhvr>
                                        <p:cTn id="55" dur="100" fill="hold"/>
                                        <p:tgtEl>
                                          <p:spTgt spid="52411"/>
                                        </p:tgtEl>
                                        <p:attrNameLst>
                                          <p:attrName>fill.on</p:attrName>
                                        </p:attrNameLst>
                                      </p:cBhvr>
                                      <p:to>
                                        <p:strVal val="true"/>
                                      </p:to>
                                    </p:set>
                                    <p:animRot by="120000">
                                      <p:cBhvr>
                                        <p:cTn id="56" dur="100" fill="hold">
                                          <p:stCondLst>
                                            <p:cond delay="0"/>
                                          </p:stCondLst>
                                        </p:cTn>
                                        <p:tgtEl>
                                          <p:spTgt spid="52411"/>
                                        </p:tgtEl>
                                        <p:attrNameLst>
                                          <p:attrName>r</p:attrName>
                                        </p:attrNameLst>
                                      </p:cBhvr>
                                    </p:animRot>
                                    <p:animRot by="-240000">
                                      <p:cBhvr>
                                        <p:cTn id="57" dur="200" fill="hold">
                                          <p:stCondLst>
                                            <p:cond delay="200"/>
                                          </p:stCondLst>
                                        </p:cTn>
                                        <p:tgtEl>
                                          <p:spTgt spid="52411"/>
                                        </p:tgtEl>
                                        <p:attrNameLst>
                                          <p:attrName>r</p:attrName>
                                        </p:attrNameLst>
                                      </p:cBhvr>
                                    </p:animRot>
                                    <p:animRot by="240000">
                                      <p:cBhvr>
                                        <p:cTn id="58" dur="200" fill="hold">
                                          <p:stCondLst>
                                            <p:cond delay="400"/>
                                          </p:stCondLst>
                                        </p:cTn>
                                        <p:tgtEl>
                                          <p:spTgt spid="52411"/>
                                        </p:tgtEl>
                                        <p:attrNameLst>
                                          <p:attrName>r</p:attrName>
                                        </p:attrNameLst>
                                      </p:cBhvr>
                                    </p:animRot>
                                    <p:animRot by="-240000">
                                      <p:cBhvr>
                                        <p:cTn id="59" dur="200" fill="hold">
                                          <p:stCondLst>
                                            <p:cond delay="600"/>
                                          </p:stCondLst>
                                        </p:cTn>
                                        <p:tgtEl>
                                          <p:spTgt spid="52411"/>
                                        </p:tgtEl>
                                        <p:attrNameLst>
                                          <p:attrName>r</p:attrName>
                                        </p:attrNameLst>
                                      </p:cBhvr>
                                    </p:animRot>
                                    <p:animRot by="120000">
                                      <p:cBhvr>
                                        <p:cTn id="60" dur="200" fill="hold">
                                          <p:stCondLst>
                                            <p:cond delay="800"/>
                                          </p:stCondLst>
                                        </p:cTn>
                                        <p:tgtEl>
                                          <p:spTgt spid="52411"/>
                                        </p:tgtEl>
                                        <p:attrNameLst>
                                          <p:attrName>r</p:attrName>
                                        </p:attrNameLst>
                                      </p:cBhvr>
                                    </p:animRot>
                                  </p:childTnLst>
                                </p:cTn>
                              </p:par>
                              <p:par>
                                <p:cTn id="61" presetID="32" presetClass="emph" presetSubtype="0" fill="hold" nodeType="withEffect">
                                  <p:stCondLst>
                                    <p:cond delay="0"/>
                                  </p:stCondLst>
                                  <p:childTnLst>
                                    <p:animClr clrSpc="rgb" dir="cw">
                                      <p:cBhvr override="childStyle">
                                        <p:cTn id="62" dur="100" fill="hold"/>
                                        <p:tgtEl>
                                          <p:spTgt spid="52412"/>
                                        </p:tgtEl>
                                        <p:attrNameLst>
                                          <p:attrName>style.color</p:attrName>
                                        </p:attrNameLst>
                                      </p:cBhvr>
                                      <p:to>
                                        <a:schemeClr val="accent2"/>
                                      </p:to>
                                    </p:animClr>
                                    <p:animClr clrSpc="rgb" dir="cw">
                                      <p:cBhvr>
                                        <p:cTn id="63" dur="100" fill="hold"/>
                                        <p:tgtEl>
                                          <p:spTgt spid="52412"/>
                                        </p:tgtEl>
                                        <p:attrNameLst>
                                          <p:attrName>fillcolor</p:attrName>
                                        </p:attrNameLst>
                                      </p:cBhvr>
                                      <p:to>
                                        <a:schemeClr val="accent2"/>
                                      </p:to>
                                    </p:animClr>
                                    <p:set>
                                      <p:cBhvr>
                                        <p:cTn id="64" dur="100" fill="hold"/>
                                        <p:tgtEl>
                                          <p:spTgt spid="52412"/>
                                        </p:tgtEl>
                                        <p:attrNameLst>
                                          <p:attrName>fill.type</p:attrName>
                                        </p:attrNameLst>
                                      </p:cBhvr>
                                      <p:to>
                                        <p:strVal val="solid"/>
                                      </p:to>
                                    </p:set>
                                    <p:set>
                                      <p:cBhvr>
                                        <p:cTn id="65" dur="100" fill="hold"/>
                                        <p:tgtEl>
                                          <p:spTgt spid="52412"/>
                                        </p:tgtEl>
                                        <p:attrNameLst>
                                          <p:attrName>fill.on</p:attrName>
                                        </p:attrNameLst>
                                      </p:cBhvr>
                                      <p:to>
                                        <p:strVal val="true"/>
                                      </p:to>
                                    </p:set>
                                    <p:animRot by="120000">
                                      <p:cBhvr>
                                        <p:cTn id="66" dur="100" fill="hold">
                                          <p:stCondLst>
                                            <p:cond delay="0"/>
                                          </p:stCondLst>
                                        </p:cTn>
                                        <p:tgtEl>
                                          <p:spTgt spid="52412"/>
                                        </p:tgtEl>
                                        <p:attrNameLst>
                                          <p:attrName>r</p:attrName>
                                        </p:attrNameLst>
                                      </p:cBhvr>
                                    </p:animRot>
                                    <p:animRot by="-240000">
                                      <p:cBhvr>
                                        <p:cTn id="67" dur="200" fill="hold">
                                          <p:stCondLst>
                                            <p:cond delay="200"/>
                                          </p:stCondLst>
                                        </p:cTn>
                                        <p:tgtEl>
                                          <p:spTgt spid="52412"/>
                                        </p:tgtEl>
                                        <p:attrNameLst>
                                          <p:attrName>r</p:attrName>
                                        </p:attrNameLst>
                                      </p:cBhvr>
                                    </p:animRot>
                                    <p:animRot by="240000">
                                      <p:cBhvr>
                                        <p:cTn id="68" dur="200" fill="hold">
                                          <p:stCondLst>
                                            <p:cond delay="400"/>
                                          </p:stCondLst>
                                        </p:cTn>
                                        <p:tgtEl>
                                          <p:spTgt spid="52412"/>
                                        </p:tgtEl>
                                        <p:attrNameLst>
                                          <p:attrName>r</p:attrName>
                                        </p:attrNameLst>
                                      </p:cBhvr>
                                    </p:animRot>
                                    <p:animRot by="-240000">
                                      <p:cBhvr>
                                        <p:cTn id="69" dur="200" fill="hold">
                                          <p:stCondLst>
                                            <p:cond delay="600"/>
                                          </p:stCondLst>
                                        </p:cTn>
                                        <p:tgtEl>
                                          <p:spTgt spid="52412"/>
                                        </p:tgtEl>
                                        <p:attrNameLst>
                                          <p:attrName>r</p:attrName>
                                        </p:attrNameLst>
                                      </p:cBhvr>
                                    </p:animRot>
                                    <p:animRot by="120000">
                                      <p:cBhvr>
                                        <p:cTn id="70" dur="200" fill="hold">
                                          <p:stCondLst>
                                            <p:cond delay="800"/>
                                          </p:stCondLst>
                                        </p:cTn>
                                        <p:tgtEl>
                                          <p:spTgt spid="52412"/>
                                        </p:tgtEl>
                                        <p:attrNameLst>
                                          <p:attrName>r</p:attrName>
                                        </p:attrNameLst>
                                      </p:cBhvr>
                                    </p:animRot>
                                  </p:childTnLst>
                                </p:cTn>
                              </p:par>
                            </p:childTnLst>
                          </p:cTn>
                        </p:par>
                      </p:childTnLst>
                    </p:cTn>
                  </p:par>
                  <p:par>
                    <p:cTn id="71" fill="hold" nodeType="clickPar">
                      <p:stCondLst>
                        <p:cond delay="indefinite"/>
                      </p:stCondLst>
                      <p:childTnLst>
                        <p:par>
                          <p:cTn id="72" fill="hold" nodeType="withGroup">
                            <p:stCondLst>
                              <p:cond delay="0"/>
                            </p:stCondLst>
                            <p:childTnLst>
                              <p:par>
                                <p:cTn id="73" presetID="32" presetClass="emph" presetSubtype="0" fill="hold" nodeType="clickEffect">
                                  <p:stCondLst>
                                    <p:cond delay="0"/>
                                  </p:stCondLst>
                                  <p:childTnLst>
                                    <p:animClr clrSpc="rgb" dir="cw">
                                      <p:cBhvr override="childStyle">
                                        <p:cTn id="74" dur="100" fill="hold"/>
                                        <p:tgtEl>
                                          <p:spTgt spid="52415"/>
                                        </p:tgtEl>
                                        <p:attrNameLst>
                                          <p:attrName>style.color</p:attrName>
                                        </p:attrNameLst>
                                      </p:cBhvr>
                                      <p:to>
                                        <a:schemeClr val="accent2"/>
                                      </p:to>
                                    </p:animClr>
                                    <p:animClr clrSpc="rgb" dir="cw">
                                      <p:cBhvr>
                                        <p:cTn id="75" dur="100" fill="hold"/>
                                        <p:tgtEl>
                                          <p:spTgt spid="52415"/>
                                        </p:tgtEl>
                                        <p:attrNameLst>
                                          <p:attrName>fillcolor</p:attrName>
                                        </p:attrNameLst>
                                      </p:cBhvr>
                                      <p:to>
                                        <a:schemeClr val="accent2"/>
                                      </p:to>
                                    </p:animClr>
                                    <p:set>
                                      <p:cBhvr>
                                        <p:cTn id="76" dur="100" fill="hold"/>
                                        <p:tgtEl>
                                          <p:spTgt spid="52415"/>
                                        </p:tgtEl>
                                        <p:attrNameLst>
                                          <p:attrName>fill.type</p:attrName>
                                        </p:attrNameLst>
                                      </p:cBhvr>
                                      <p:to>
                                        <p:strVal val="solid"/>
                                      </p:to>
                                    </p:set>
                                    <p:set>
                                      <p:cBhvr>
                                        <p:cTn id="77" dur="100" fill="hold"/>
                                        <p:tgtEl>
                                          <p:spTgt spid="52415"/>
                                        </p:tgtEl>
                                        <p:attrNameLst>
                                          <p:attrName>fill.on</p:attrName>
                                        </p:attrNameLst>
                                      </p:cBhvr>
                                      <p:to>
                                        <p:strVal val="true"/>
                                      </p:to>
                                    </p:set>
                                    <p:animRot by="120000">
                                      <p:cBhvr>
                                        <p:cTn id="78" dur="100" fill="hold">
                                          <p:stCondLst>
                                            <p:cond delay="0"/>
                                          </p:stCondLst>
                                        </p:cTn>
                                        <p:tgtEl>
                                          <p:spTgt spid="52415"/>
                                        </p:tgtEl>
                                        <p:attrNameLst>
                                          <p:attrName>r</p:attrName>
                                        </p:attrNameLst>
                                      </p:cBhvr>
                                    </p:animRot>
                                    <p:animRot by="-240000">
                                      <p:cBhvr>
                                        <p:cTn id="79" dur="200" fill="hold">
                                          <p:stCondLst>
                                            <p:cond delay="200"/>
                                          </p:stCondLst>
                                        </p:cTn>
                                        <p:tgtEl>
                                          <p:spTgt spid="52415"/>
                                        </p:tgtEl>
                                        <p:attrNameLst>
                                          <p:attrName>r</p:attrName>
                                        </p:attrNameLst>
                                      </p:cBhvr>
                                    </p:animRot>
                                    <p:animRot by="240000">
                                      <p:cBhvr>
                                        <p:cTn id="80" dur="200" fill="hold">
                                          <p:stCondLst>
                                            <p:cond delay="400"/>
                                          </p:stCondLst>
                                        </p:cTn>
                                        <p:tgtEl>
                                          <p:spTgt spid="52415"/>
                                        </p:tgtEl>
                                        <p:attrNameLst>
                                          <p:attrName>r</p:attrName>
                                        </p:attrNameLst>
                                      </p:cBhvr>
                                    </p:animRot>
                                    <p:animRot by="-240000">
                                      <p:cBhvr>
                                        <p:cTn id="81" dur="200" fill="hold">
                                          <p:stCondLst>
                                            <p:cond delay="600"/>
                                          </p:stCondLst>
                                        </p:cTn>
                                        <p:tgtEl>
                                          <p:spTgt spid="52415"/>
                                        </p:tgtEl>
                                        <p:attrNameLst>
                                          <p:attrName>r</p:attrName>
                                        </p:attrNameLst>
                                      </p:cBhvr>
                                    </p:animRot>
                                    <p:animRot by="120000">
                                      <p:cBhvr>
                                        <p:cTn id="82" dur="200" fill="hold">
                                          <p:stCondLst>
                                            <p:cond delay="800"/>
                                          </p:stCondLst>
                                        </p:cTn>
                                        <p:tgtEl>
                                          <p:spTgt spid="52415"/>
                                        </p:tgtEl>
                                        <p:attrNameLst>
                                          <p:attrName>r</p:attrName>
                                        </p:attrNameLst>
                                      </p:cBhvr>
                                    </p:animRot>
                                  </p:childTnLst>
                                </p:cTn>
                              </p:par>
                            </p:childTnLst>
                          </p:cTn>
                        </p:par>
                      </p:childTnLst>
                    </p:cTn>
                  </p:par>
                  <p:par>
                    <p:cTn id="83" fill="hold" nodeType="clickPar">
                      <p:stCondLst>
                        <p:cond delay="indefinite"/>
                      </p:stCondLst>
                      <p:childTnLst>
                        <p:par>
                          <p:cTn id="84" fill="hold" nodeType="withGroup">
                            <p:stCondLst>
                              <p:cond delay="0"/>
                            </p:stCondLst>
                            <p:childTnLst>
                              <p:par>
                                <p:cTn id="85" presetID="32" presetClass="emph" presetSubtype="0" fill="hold" nodeType="clickEffect">
                                  <p:stCondLst>
                                    <p:cond delay="0"/>
                                  </p:stCondLst>
                                  <p:childTnLst>
                                    <p:animClr clrSpc="rgb" dir="cw">
                                      <p:cBhvr override="childStyle">
                                        <p:cTn id="86" dur="100" fill="hold"/>
                                        <p:tgtEl>
                                          <p:spTgt spid="52415"/>
                                        </p:tgtEl>
                                        <p:attrNameLst>
                                          <p:attrName>style.color</p:attrName>
                                        </p:attrNameLst>
                                      </p:cBhvr>
                                      <p:to>
                                        <a:schemeClr val="accent2"/>
                                      </p:to>
                                    </p:animClr>
                                    <p:animClr clrSpc="rgb" dir="cw">
                                      <p:cBhvr>
                                        <p:cTn id="87" dur="100" fill="hold"/>
                                        <p:tgtEl>
                                          <p:spTgt spid="52415"/>
                                        </p:tgtEl>
                                        <p:attrNameLst>
                                          <p:attrName>fillcolor</p:attrName>
                                        </p:attrNameLst>
                                      </p:cBhvr>
                                      <p:to>
                                        <a:schemeClr val="accent2"/>
                                      </p:to>
                                    </p:animClr>
                                    <p:set>
                                      <p:cBhvr>
                                        <p:cTn id="88" dur="100" fill="hold"/>
                                        <p:tgtEl>
                                          <p:spTgt spid="52415"/>
                                        </p:tgtEl>
                                        <p:attrNameLst>
                                          <p:attrName>fill.type</p:attrName>
                                        </p:attrNameLst>
                                      </p:cBhvr>
                                      <p:to>
                                        <p:strVal val="solid"/>
                                      </p:to>
                                    </p:set>
                                    <p:set>
                                      <p:cBhvr>
                                        <p:cTn id="89" dur="100" fill="hold"/>
                                        <p:tgtEl>
                                          <p:spTgt spid="52415"/>
                                        </p:tgtEl>
                                        <p:attrNameLst>
                                          <p:attrName>fill.on</p:attrName>
                                        </p:attrNameLst>
                                      </p:cBhvr>
                                      <p:to>
                                        <p:strVal val="true"/>
                                      </p:to>
                                    </p:set>
                                    <p:animRot by="120000">
                                      <p:cBhvr>
                                        <p:cTn id="90" dur="100" fill="hold">
                                          <p:stCondLst>
                                            <p:cond delay="0"/>
                                          </p:stCondLst>
                                        </p:cTn>
                                        <p:tgtEl>
                                          <p:spTgt spid="52415"/>
                                        </p:tgtEl>
                                        <p:attrNameLst>
                                          <p:attrName>r</p:attrName>
                                        </p:attrNameLst>
                                      </p:cBhvr>
                                    </p:animRot>
                                    <p:animRot by="-240000">
                                      <p:cBhvr>
                                        <p:cTn id="91" dur="200" fill="hold">
                                          <p:stCondLst>
                                            <p:cond delay="200"/>
                                          </p:stCondLst>
                                        </p:cTn>
                                        <p:tgtEl>
                                          <p:spTgt spid="52415"/>
                                        </p:tgtEl>
                                        <p:attrNameLst>
                                          <p:attrName>r</p:attrName>
                                        </p:attrNameLst>
                                      </p:cBhvr>
                                    </p:animRot>
                                    <p:animRot by="240000">
                                      <p:cBhvr>
                                        <p:cTn id="92" dur="200" fill="hold">
                                          <p:stCondLst>
                                            <p:cond delay="400"/>
                                          </p:stCondLst>
                                        </p:cTn>
                                        <p:tgtEl>
                                          <p:spTgt spid="52415"/>
                                        </p:tgtEl>
                                        <p:attrNameLst>
                                          <p:attrName>r</p:attrName>
                                        </p:attrNameLst>
                                      </p:cBhvr>
                                    </p:animRot>
                                    <p:animRot by="-240000">
                                      <p:cBhvr>
                                        <p:cTn id="93" dur="200" fill="hold">
                                          <p:stCondLst>
                                            <p:cond delay="600"/>
                                          </p:stCondLst>
                                        </p:cTn>
                                        <p:tgtEl>
                                          <p:spTgt spid="52415"/>
                                        </p:tgtEl>
                                        <p:attrNameLst>
                                          <p:attrName>r</p:attrName>
                                        </p:attrNameLst>
                                      </p:cBhvr>
                                    </p:animRot>
                                    <p:animRot by="120000">
                                      <p:cBhvr>
                                        <p:cTn id="94" dur="200" fill="hold">
                                          <p:stCondLst>
                                            <p:cond delay="800"/>
                                          </p:stCondLst>
                                        </p:cTn>
                                        <p:tgtEl>
                                          <p:spTgt spid="52415"/>
                                        </p:tgtEl>
                                        <p:attrNameLst>
                                          <p:attrName>r</p:attrName>
                                        </p:attrNameLst>
                                      </p:cBhvr>
                                    </p:animRot>
                                  </p:childTnLst>
                                </p:cTn>
                              </p:par>
                            </p:childTnLst>
                          </p:cTn>
                        </p:par>
                      </p:childTnLst>
                    </p:cTn>
                  </p:par>
                  <p:par>
                    <p:cTn id="95" fill="hold" nodeType="clickPar">
                      <p:stCondLst>
                        <p:cond delay="indefinite"/>
                      </p:stCondLst>
                      <p:childTnLst>
                        <p:par>
                          <p:cTn id="96" fill="hold" nodeType="withGroup">
                            <p:stCondLst>
                              <p:cond delay="0"/>
                            </p:stCondLst>
                            <p:childTnLst>
                              <p:par>
                                <p:cTn id="97" presetID="32" presetClass="emph" presetSubtype="0" fill="hold" nodeType="clickEffect">
                                  <p:stCondLst>
                                    <p:cond delay="0"/>
                                  </p:stCondLst>
                                  <p:childTnLst>
                                    <p:animClr clrSpc="rgb" dir="cw">
                                      <p:cBhvr override="childStyle">
                                        <p:cTn id="98" dur="100" fill="hold"/>
                                        <p:tgtEl>
                                          <p:spTgt spid="52422"/>
                                        </p:tgtEl>
                                        <p:attrNameLst>
                                          <p:attrName>style.color</p:attrName>
                                        </p:attrNameLst>
                                      </p:cBhvr>
                                      <p:to>
                                        <a:schemeClr val="accent2"/>
                                      </p:to>
                                    </p:animClr>
                                    <p:animClr clrSpc="rgb" dir="cw">
                                      <p:cBhvr>
                                        <p:cTn id="99" dur="100" fill="hold"/>
                                        <p:tgtEl>
                                          <p:spTgt spid="52422"/>
                                        </p:tgtEl>
                                        <p:attrNameLst>
                                          <p:attrName>fillcolor</p:attrName>
                                        </p:attrNameLst>
                                      </p:cBhvr>
                                      <p:to>
                                        <a:schemeClr val="accent2"/>
                                      </p:to>
                                    </p:animClr>
                                    <p:set>
                                      <p:cBhvr>
                                        <p:cTn id="100" dur="100" fill="hold"/>
                                        <p:tgtEl>
                                          <p:spTgt spid="52422"/>
                                        </p:tgtEl>
                                        <p:attrNameLst>
                                          <p:attrName>fill.type</p:attrName>
                                        </p:attrNameLst>
                                      </p:cBhvr>
                                      <p:to>
                                        <p:strVal val="solid"/>
                                      </p:to>
                                    </p:set>
                                    <p:set>
                                      <p:cBhvr>
                                        <p:cTn id="101" dur="100" fill="hold"/>
                                        <p:tgtEl>
                                          <p:spTgt spid="52422"/>
                                        </p:tgtEl>
                                        <p:attrNameLst>
                                          <p:attrName>fill.on</p:attrName>
                                        </p:attrNameLst>
                                      </p:cBhvr>
                                      <p:to>
                                        <p:strVal val="true"/>
                                      </p:to>
                                    </p:set>
                                    <p:animRot by="120000">
                                      <p:cBhvr>
                                        <p:cTn id="102" dur="100" fill="hold">
                                          <p:stCondLst>
                                            <p:cond delay="0"/>
                                          </p:stCondLst>
                                        </p:cTn>
                                        <p:tgtEl>
                                          <p:spTgt spid="52422"/>
                                        </p:tgtEl>
                                        <p:attrNameLst>
                                          <p:attrName>r</p:attrName>
                                        </p:attrNameLst>
                                      </p:cBhvr>
                                    </p:animRot>
                                    <p:animRot by="-240000">
                                      <p:cBhvr>
                                        <p:cTn id="103" dur="200" fill="hold">
                                          <p:stCondLst>
                                            <p:cond delay="200"/>
                                          </p:stCondLst>
                                        </p:cTn>
                                        <p:tgtEl>
                                          <p:spTgt spid="52422"/>
                                        </p:tgtEl>
                                        <p:attrNameLst>
                                          <p:attrName>r</p:attrName>
                                        </p:attrNameLst>
                                      </p:cBhvr>
                                    </p:animRot>
                                    <p:animRot by="240000">
                                      <p:cBhvr>
                                        <p:cTn id="104" dur="200" fill="hold">
                                          <p:stCondLst>
                                            <p:cond delay="400"/>
                                          </p:stCondLst>
                                        </p:cTn>
                                        <p:tgtEl>
                                          <p:spTgt spid="52422"/>
                                        </p:tgtEl>
                                        <p:attrNameLst>
                                          <p:attrName>r</p:attrName>
                                        </p:attrNameLst>
                                      </p:cBhvr>
                                    </p:animRot>
                                    <p:animRot by="-240000">
                                      <p:cBhvr>
                                        <p:cTn id="105" dur="200" fill="hold">
                                          <p:stCondLst>
                                            <p:cond delay="600"/>
                                          </p:stCondLst>
                                        </p:cTn>
                                        <p:tgtEl>
                                          <p:spTgt spid="52422"/>
                                        </p:tgtEl>
                                        <p:attrNameLst>
                                          <p:attrName>r</p:attrName>
                                        </p:attrNameLst>
                                      </p:cBhvr>
                                    </p:animRot>
                                    <p:animRot by="120000">
                                      <p:cBhvr>
                                        <p:cTn id="106" dur="200" fill="hold">
                                          <p:stCondLst>
                                            <p:cond delay="800"/>
                                          </p:stCondLst>
                                        </p:cTn>
                                        <p:tgtEl>
                                          <p:spTgt spid="52422"/>
                                        </p:tgtEl>
                                        <p:attrNameLst>
                                          <p:attrName>r</p:attrName>
                                        </p:attrNameLst>
                                      </p:cBhvr>
                                    </p:animRot>
                                  </p:childTnLst>
                                </p:cTn>
                              </p:par>
                            </p:childTnLst>
                          </p:cTn>
                        </p:par>
                      </p:childTnLst>
                    </p:cTn>
                  </p:par>
                  <p:par>
                    <p:cTn id="107" fill="hold" nodeType="clickPar">
                      <p:stCondLst>
                        <p:cond delay="indefinite"/>
                      </p:stCondLst>
                      <p:childTnLst>
                        <p:par>
                          <p:cTn id="108" fill="hold" nodeType="withGroup">
                            <p:stCondLst>
                              <p:cond delay="0"/>
                            </p:stCondLst>
                            <p:childTnLst>
                              <p:par>
                                <p:cTn id="109" presetID="32" presetClass="emph" presetSubtype="0" fill="hold" nodeType="clickEffect">
                                  <p:stCondLst>
                                    <p:cond delay="0"/>
                                  </p:stCondLst>
                                  <p:childTnLst>
                                    <p:animClr clrSpc="rgb" dir="cw">
                                      <p:cBhvr override="childStyle">
                                        <p:cTn id="110" dur="100" fill="hold"/>
                                        <p:tgtEl>
                                          <p:spTgt spid="52422"/>
                                        </p:tgtEl>
                                        <p:attrNameLst>
                                          <p:attrName>style.color</p:attrName>
                                        </p:attrNameLst>
                                      </p:cBhvr>
                                      <p:to>
                                        <a:schemeClr val="accent2"/>
                                      </p:to>
                                    </p:animClr>
                                    <p:animClr clrSpc="rgb" dir="cw">
                                      <p:cBhvr>
                                        <p:cTn id="111" dur="100" fill="hold"/>
                                        <p:tgtEl>
                                          <p:spTgt spid="52422"/>
                                        </p:tgtEl>
                                        <p:attrNameLst>
                                          <p:attrName>fillcolor</p:attrName>
                                        </p:attrNameLst>
                                      </p:cBhvr>
                                      <p:to>
                                        <a:schemeClr val="accent2"/>
                                      </p:to>
                                    </p:animClr>
                                    <p:set>
                                      <p:cBhvr>
                                        <p:cTn id="112" dur="100" fill="hold"/>
                                        <p:tgtEl>
                                          <p:spTgt spid="52422"/>
                                        </p:tgtEl>
                                        <p:attrNameLst>
                                          <p:attrName>fill.type</p:attrName>
                                        </p:attrNameLst>
                                      </p:cBhvr>
                                      <p:to>
                                        <p:strVal val="solid"/>
                                      </p:to>
                                    </p:set>
                                    <p:set>
                                      <p:cBhvr>
                                        <p:cTn id="113" dur="100" fill="hold"/>
                                        <p:tgtEl>
                                          <p:spTgt spid="52422"/>
                                        </p:tgtEl>
                                        <p:attrNameLst>
                                          <p:attrName>fill.on</p:attrName>
                                        </p:attrNameLst>
                                      </p:cBhvr>
                                      <p:to>
                                        <p:strVal val="true"/>
                                      </p:to>
                                    </p:set>
                                    <p:animRot by="120000">
                                      <p:cBhvr>
                                        <p:cTn id="114" dur="100" fill="hold">
                                          <p:stCondLst>
                                            <p:cond delay="0"/>
                                          </p:stCondLst>
                                        </p:cTn>
                                        <p:tgtEl>
                                          <p:spTgt spid="52422"/>
                                        </p:tgtEl>
                                        <p:attrNameLst>
                                          <p:attrName>r</p:attrName>
                                        </p:attrNameLst>
                                      </p:cBhvr>
                                    </p:animRot>
                                    <p:animRot by="-240000">
                                      <p:cBhvr>
                                        <p:cTn id="115" dur="200" fill="hold">
                                          <p:stCondLst>
                                            <p:cond delay="200"/>
                                          </p:stCondLst>
                                        </p:cTn>
                                        <p:tgtEl>
                                          <p:spTgt spid="52422"/>
                                        </p:tgtEl>
                                        <p:attrNameLst>
                                          <p:attrName>r</p:attrName>
                                        </p:attrNameLst>
                                      </p:cBhvr>
                                    </p:animRot>
                                    <p:animRot by="240000">
                                      <p:cBhvr>
                                        <p:cTn id="116" dur="200" fill="hold">
                                          <p:stCondLst>
                                            <p:cond delay="400"/>
                                          </p:stCondLst>
                                        </p:cTn>
                                        <p:tgtEl>
                                          <p:spTgt spid="52422"/>
                                        </p:tgtEl>
                                        <p:attrNameLst>
                                          <p:attrName>r</p:attrName>
                                        </p:attrNameLst>
                                      </p:cBhvr>
                                    </p:animRot>
                                    <p:animRot by="-240000">
                                      <p:cBhvr>
                                        <p:cTn id="117" dur="200" fill="hold">
                                          <p:stCondLst>
                                            <p:cond delay="600"/>
                                          </p:stCondLst>
                                        </p:cTn>
                                        <p:tgtEl>
                                          <p:spTgt spid="52422"/>
                                        </p:tgtEl>
                                        <p:attrNameLst>
                                          <p:attrName>r</p:attrName>
                                        </p:attrNameLst>
                                      </p:cBhvr>
                                    </p:animRot>
                                    <p:animRot by="120000">
                                      <p:cBhvr>
                                        <p:cTn id="118" dur="200" fill="hold">
                                          <p:stCondLst>
                                            <p:cond delay="800"/>
                                          </p:stCondLst>
                                        </p:cTn>
                                        <p:tgtEl>
                                          <p:spTgt spid="52422"/>
                                        </p:tgtEl>
                                        <p:attrNameLst>
                                          <p:attrName>r</p:attrName>
                                        </p:attrNameLst>
                                      </p:cBhvr>
                                    </p:animRot>
                                  </p:childTnLst>
                                </p:cTn>
                              </p:par>
                            </p:childTnLst>
                          </p:cTn>
                        </p:par>
                      </p:childTnLst>
                    </p:cTn>
                  </p:par>
                  <p:par>
                    <p:cTn id="119" fill="hold" nodeType="clickPar">
                      <p:stCondLst>
                        <p:cond delay="indefinite"/>
                      </p:stCondLst>
                      <p:childTnLst>
                        <p:par>
                          <p:cTn id="120" fill="hold" nodeType="withGroup">
                            <p:stCondLst>
                              <p:cond delay="0"/>
                            </p:stCondLst>
                            <p:childTnLst>
                              <p:par>
                                <p:cTn id="121" presetID="32" presetClass="emph" presetSubtype="0" fill="hold" nodeType="clickEffect">
                                  <p:stCondLst>
                                    <p:cond delay="0"/>
                                  </p:stCondLst>
                                  <p:childTnLst>
                                    <p:animClr clrSpc="rgb" dir="cw">
                                      <p:cBhvr override="childStyle">
                                        <p:cTn id="122" dur="100" fill="hold"/>
                                        <p:tgtEl>
                                          <p:spTgt spid="52414"/>
                                        </p:tgtEl>
                                        <p:attrNameLst>
                                          <p:attrName>style.color</p:attrName>
                                        </p:attrNameLst>
                                      </p:cBhvr>
                                      <p:to>
                                        <a:schemeClr val="accent2"/>
                                      </p:to>
                                    </p:animClr>
                                    <p:animClr clrSpc="rgb" dir="cw">
                                      <p:cBhvr>
                                        <p:cTn id="123" dur="100" fill="hold"/>
                                        <p:tgtEl>
                                          <p:spTgt spid="52414"/>
                                        </p:tgtEl>
                                        <p:attrNameLst>
                                          <p:attrName>fillcolor</p:attrName>
                                        </p:attrNameLst>
                                      </p:cBhvr>
                                      <p:to>
                                        <a:schemeClr val="accent2"/>
                                      </p:to>
                                    </p:animClr>
                                    <p:set>
                                      <p:cBhvr>
                                        <p:cTn id="124" dur="100" fill="hold"/>
                                        <p:tgtEl>
                                          <p:spTgt spid="52414"/>
                                        </p:tgtEl>
                                        <p:attrNameLst>
                                          <p:attrName>fill.type</p:attrName>
                                        </p:attrNameLst>
                                      </p:cBhvr>
                                      <p:to>
                                        <p:strVal val="solid"/>
                                      </p:to>
                                    </p:set>
                                    <p:set>
                                      <p:cBhvr>
                                        <p:cTn id="125" dur="100" fill="hold"/>
                                        <p:tgtEl>
                                          <p:spTgt spid="52414"/>
                                        </p:tgtEl>
                                        <p:attrNameLst>
                                          <p:attrName>fill.on</p:attrName>
                                        </p:attrNameLst>
                                      </p:cBhvr>
                                      <p:to>
                                        <p:strVal val="true"/>
                                      </p:to>
                                    </p:set>
                                    <p:animRot by="120000">
                                      <p:cBhvr>
                                        <p:cTn id="126" dur="100" fill="hold">
                                          <p:stCondLst>
                                            <p:cond delay="0"/>
                                          </p:stCondLst>
                                        </p:cTn>
                                        <p:tgtEl>
                                          <p:spTgt spid="52414"/>
                                        </p:tgtEl>
                                        <p:attrNameLst>
                                          <p:attrName>r</p:attrName>
                                        </p:attrNameLst>
                                      </p:cBhvr>
                                    </p:animRot>
                                    <p:animRot by="-240000">
                                      <p:cBhvr>
                                        <p:cTn id="127" dur="200" fill="hold">
                                          <p:stCondLst>
                                            <p:cond delay="200"/>
                                          </p:stCondLst>
                                        </p:cTn>
                                        <p:tgtEl>
                                          <p:spTgt spid="52414"/>
                                        </p:tgtEl>
                                        <p:attrNameLst>
                                          <p:attrName>r</p:attrName>
                                        </p:attrNameLst>
                                      </p:cBhvr>
                                    </p:animRot>
                                    <p:animRot by="240000">
                                      <p:cBhvr>
                                        <p:cTn id="128" dur="200" fill="hold">
                                          <p:stCondLst>
                                            <p:cond delay="400"/>
                                          </p:stCondLst>
                                        </p:cTn>
                                        <p:tgtEl>
                                          <p:spTgt spid="52414"/>
                                        </p:tgtEl>
                                        <p:attrNameLst>
                                          <p:attrName>r</p:attrName>
                                        </p:attrNameLst>
                                      </p:cBhvr>
                                    </p:animRot>
                                    <p:animRot by="-240000">
                                      <p:cBhvr>
                                        <p:cTn id="129" dur="200" fill="hold">
                                          <p:stCondLst>
                                            <p:cond delay="600"/>
                                          </p:stCondLst>
                                        </p:cTn>
                                        <p:tgtEl>
                                          <p:spTgt spid="52414"/>
                                        </p:tgtEl>
                                        <p:attrNameLst>
                                          <p:attrName>r</p:attrName>
                                        </p:attrNameLst>
                                      </p:cBhvr>
                                    </p:animRot>
                                    <p:animRot by="120000">
                                      <p:cBhvr>
                                        <p:cTn id="130" dur="200" fill="hold">
                                          <p:stCondLst>
                                            <p:cond delay="800"/>
                                          </p:stCondLst>
                                        </p:cTn>
                                        <p:tgtEl>
                                          <p:spTgt spid="52414"/>
                                        </p:tgtEl>
                                        <p:attrNameLst>
                                          <p:attrName>r</p:attrName>
                                        </p:attrNameLst>
                                      </p:cBhvr>
                                    </p:animRot>
                                  </p:childTnLst>
                                </p:cTn>
                              </p:par>
                              <p:par>
                                <p:cTn id="131" presetID="32" presetClass="emph" presetSubtype="0" fill="hold" nodeType="withEffect">
                                  <p:stCondLst>
                                    <p:cond delay="0"/>
                                  </p:stCondLst>
                                  <p:childTnLst>
                                    <p:animClr clrSpc="rgb" dir="cw">
                                      <p:cBhvr override="childStyle">
                                        <p:cTn id="132" dur="100" fill="hold"/>
                                        <p:tgtEl>
                                          <p:spTgt spid="52413"/>
                                        </p:tgtEl>
                                        <p:attrNameLst>
                                          <p:attrName>style.color</p:attrName>
                                        </p:attrNameLst>
                                      </p:cBhvr>
                                      <p:to>
                                        <a:schemeClr val="accent2"/>
                                      </p:to>
                                    </p:animClr>
                                    <p:animClr clrSpc="rgb" dir="cw">
                                      <p:cBhvr>
                                        <p:cTn id="133" dur="100" fill="hold"/>
                                        <p:tgtEl>
                                          <p:spTgt spid="52413"/>
                                        </p:tgtEl>
                                        <p:attrNameLst>
                                          <p:attrName>fillcolor</p:attrName>
                                        </p:attrNameLst>
                                      </p:cBhvr>
                                      <p:to>
                                        <a:schemeClr val="accent2"/>
                                      </p:to>
                                    </p:animClr>
                                    <p:set>
                                      <p:cBhvr>
                                        <p:cTn id="134" dur="100" fill="hold"/>
                                        <p:tgtEl>
                                          <p:spTgt spid="52413"/>
                                        </p:tgtEl>
                                        <p:attrNameLst>
                                          <p:attrName>fill.type</p:attrName>
                                        </p:attrNameLst>
                                      </p:cBhvr>
                                      <p:to>
                                        <p:strVal val="solid"/>
                                      </p:to>
                                    </p:set>
                                    <p:set>
                                      <p:cBhvr>
                                        <p:cTn id="135" dur="100" fill="hold"/>
                                        <p:tgtEl>
                                          <p:spTgt spid="52413"/>
                                        </p:tgtEl>
                                        <p:attrNameLst>
                                          <p:attrName>fill.on</p:attrName>
                                        </p:attrNameLst>
                                      </p:cBhvr>
                                      <p:to>
                                        <p:strVal val="true"/>
                                      </p:to>
                                    </p:set>
                                    <p:animRot by="120000">
                                      <p:cBhvr>
                                        <p:cTn id="136" dur="100" fill="hold">
                                          <p:stCondLst>
                                            <p:cond delay="0"/>
                                          </p:stCondLst>
                                        </p:cTn>
                                        <p:tgtEl>
                                          <p:spTgt spid="52413"/>
                                        </p:tgtEl>
                                        <p:attrNameLst>
                                          <p:attrName>r</p:attrName>
                                        </p:attrNameLst>
                                      </p:cBhvr>
                                    </p:animRot>
                                    <p:animRot by="-240000">
                                      <p:cBhvr>
                                        <p:cTn id="137" dur="200" fill="hold">
                                          <p:stCondLst>
                                            <p:cond delay="200"/>
                                          </p:stCondLst>
                                        </p:cTn>
                                        <p:tgtEl>
                                          <p:spTgt spid="52413"/>
                                        </p:tgtEl>
                                        <p:attrNameLst>
                                          <p:attrName>r</p:attrName>
                                        </p:attrNameLst>
                                      </p:cBhvr>
                                    </p:animRot>
                                    <p:animRot by="240000">
                                      <p:cBhvr>
                                        <p:cTn id="138" dur="200" fill="hold">
                                          <p:stCondLst>
                                            <p:cond delay="400"/>
                                          </p:stCondLst>
                                        </p:cTn>
                                        <p:tgtEl>
                                          <p:spTgt spid="52413"/>
                                        </p:tgtEl>
                                        <p:attrNameLst>
                                          <p:attrName>r</p:attrName>
                                        </p:attrNameLst>
                                      </p:cBhvr>
                                    </p:animRot>
                                    <p:animRot by="-240000">
                                      <p:cBhvr>
                                        <p:cTn id="139" dur="200" fill="hold">
                                          <p:stCondLst>
                                            <p:cond delay="600"/>
                                          </p:stCondLst>
                                        </p:cTn>
                                        <p:tgtEl>
                                          <p:spTgt spid="52413"/>
                                        </p:tgtEl>
                                        <p:attrNameLst>
                                          <p:attrName>r</p:attrName>
                                        </p:attrNameLst>
                                      </p:cBhvr>
                                    </p:animRot>
                                    <p:animRot by="120000">
                                      <p:cBhvr>
                                        <p:cTn id="140" dur="200" fill="hold">
                                          <p:stCondLst>
                                            <p:cond delay="800"/>
                                          </p:stCondLst>
                                        </p:cTn>
                                        <p:tgtEl>
                                          <p:spTgt spid="52413"/>
                                        </p:tgtEl>
                                        <p:attrNameLst>
                                          <p:attrName>r</p:attrName>
                                        </p:attrNameLst>
                                      </p:cBhvr>
                                    </p:animRot>
                                  </p:childTnLst>
                                </p:cTn>
                              </p:par>
                            </p:childTnLst>
                          </p:cTn>
                        </p:par>
                      </p:childTnLst>
                    </p:cTn>
                  </p:par>
                  <p:par>
                    <p:cTn id="141" fill="hold" nodeType="clickPar">
                      <p:stCondLst>
                        <p:cond delay="indefinite"/>
                      </p:stCondLst>
                      <p:childTnLst>
                        <p:par>
                          <p:cTn id="142" fill="hold" nodeType="withGroup">
                            <p:stCondLst>
                              <p:cond delay="0"/>
                            </p:stCondLst>
                            <p:childTnLst>
                              <p:par>
                                <p:cTn id="143" presetID="32" presetClass="emph" presetSubtype="0" fill="hold" nodeType="clickEffect">
                                  <p:stCondLst>
                                    <p:cond delay="0"/>
                                  </p:stCondLst>
                                  <p:childTnLst>
                                    <p:animClr clrSpc="rgb" dir="cw">
                                      <p:cBhvr override="childStyle">
                                        <p:cTn id="144" dur="100" fill="hold"/>
                                        <p:tgtEl>
                                          <p:spTgt spid="52414"/>
                                        </p:tgtEl>
                                        <p:attrNameLst>
                                          <p:attrName>style.color</p:attrName>
                                        </p:attrNameLst>
                                      </p:cBhvr>
                                      <p:to>
                                        <a:schemeClr val="accent2"/>
                                      </p:to>
                                    </p:animClr>
                                    <p:animClr clrSpc="rgb" dir="cw">
                                      <p:cBhvr>
                                        <p:cTn id="145" dur="100" fill="hold"/>
                                        <p:tgtEl>
                                          <p:spTgt spid="52414"/>
                                        </p:tgtEl>
                                        <p:attrNameLst>
                                          <p:attrName>fillcolor</p:attrName>
                                        </p:attrNameLst>
                                      </p:cBhvr>
                                      <p:to>
                                        <a:schemeClr val="accent2"/>
                                      </p:to>
                                    </p:animClr>
                                    <p:set>
                                      <p:cBhvr>
                                        <p:cTn id="146" dur="100" fill="hold"/>
                                        <p:tgtEl>
                                          <p:spTgt spid="52414"/>
                                        </p:tgtEl>
                                        <p:attrNameLst>
                                          <p:attrName>fill.type</p:attrName>
                                        </p:attrNameLst>
                                      </p:cBhvr>
                                      <p:to>
                                        <p:strVal val="solid"/>
                                      </p:to>
                                    </p:set>
                                    <p:set>
                                      <p:cBhvr>
                                        <p:cTn id="147" dur="100" fill="hold"/>
                                        <p:tgtEl>
                                          <p:spTgt spid="52414"/>
                                        </p:tgtEl>
                                        <p:attrNameLst>
                                          <p:attrName>fill.on</p:attrName>
                                        </p:attrNameLst>
                                      </p:cBhvr>
                                      <p:to>
                                        <p:strVal val="true"/>
                                      </p:to>
                                    </p:set>
                                    <p:animRot by="120000">
                                      <p:cBhvr>
                                        <p:cTn id="148" dur="100" fill="hold">
                                          <p:stCondLst>
                                            <p:cond delay="0"/>
                                          </p:stCondLst>
                                        </p:cTn>
                                        <p:tgtEl>
                                          <p:spTgt spid="52414"/>
                                        </p:tgtEl>
                                        <p:attrNameLst>
                                          <p:attrName>r</p:attrName>
                                        </p:attrNameLst>
                                      </p:cBhvr>
                                    </p:animRot>
                                    <p:animRot by="-240000">
                                      <p:cBhvr>
                                        <p:cTn id="149" dur="200" fill="hold">
                                          <p:stCondLst>
                                            <p:cond delay="200"/>
                                          </p:stCondLst>
                                        </p:cTn>
                                        <p:tgtEl>
                                          <p:spTgt spid="52414"/>
                                        </p:tgtEl>
                                        <p:attrNameLst>
                                          <p:attrName>r</p:attrName>
                                        </p:attrNameLst>
                                      </p:cBhvr>
                                    </p:animRot>
                                    <p:animRot by="240000">
                                      <p:cBhvr>
                                        <p:cTn id="150" dur="200" fill="hold">
                                          <p:stCondLst>
                                            <p:cond delay="400"/>
                                          </p:stCondLst>
                                        </p:cTn>
                                        <p:tgtEl>
                                          <p:spTgt spid="52414"/>
                                        </p:tgtEl>
                                        <p:attrNameLst>
                                          <p:attrName>r</p:attrName>
                                        </p:attrNameLst>
                                      </p:cBhvr>
                                    </p:animRot>
                                    <p:animRot by="-240000">
                                      <p:cBhvr>
                                        <p:cTn id="151" dur="200" fill="hold">
                                          <p:stCondLst>
                                            <p:cond delay="600"/>
                                          </p:stCondLst>
                                        </p:cTn>
                                        <p:tgtEl>
                                          <p:spTgt spid="52414"/>
                                        </p:tgtEl>
                                        <p:attrNameLst>
                                          <p:attrName>r</p:attrName>
                                        </p:attrNameLst>
                                      </p:cBhvr>
                                    </p:animRot>
                                    <p:animRot by="120000">
                                      <p:cBhvr>
                                        <p:cTn id="152" dur="200" fill="hold">
                                          <p:stCondLst>
                                            <p:cond delay="800"/>
                                          </p:stCondLst>
                                        </p:cTn>
                                        <p:tgtEl>
                                          <p:spTgt spid="52414"/>
                                        </p:tgtEl>
                                        <p:attrNameLst>
                                          <p:attrName>r</p:attrName>
                                        </p:attrNameLst>
                                      </p:cBhvr>
                                    </p:animRot>
                                  </p:childTnLst>
                                </p:cTn>
                              </p:par>
                              <p:par>
                                <p:cTn id="153" presetID="32" presetClass="emph" presetSubtype="0" fill="hold" nodeType="withEffect">
                                  <p:stCondLst>
                                    <p:cond delay="0"/>
                                  </p:stCondLst>
                                  <p:childTnLst>
                                    <p:animClr clrSpc="rgb" dir="cw">
                                      <p:cBhvr override="childStyle">
                                        <p:cTn id="154" dur="100" fill="hold"/>
                                        <p:tgtEl>
                                          <p:spTgt spid="52413"/>
                                        </p:tgtEl>
                                        <p:attrNameLst>
                                          <p:attrName>style.color</p:attrName>
                                        </p:attrNameLst>
                                      </p:cBhvr>
                                      <p:to>
                                        <a:schemeClr val="accent2"/>
                                      </p:to>
                                    </p:animClr>
                                    <p:animClr clrSpc="rgb" dir="cw">
                                      <p:cBhvr>
                                        <p:cTn id="155" dur="100" fill="hold"/>
                                        <p:tgtEl>
                                          <p:spTgt spid="52413"/>
                                        </p:tgtEl>
                                        <p:attrNameLst>
                                          <p:attrName>fillcolor</p:attrName>
                                        </p:attrNameLst>
                                      </p:cBhvr>
                                      <p:to>
                                        <a:schemeClr val="accent2"/>
                                      </p:to>
                                    </p:animClr>
                                    <p:set>
                                      <p:cBhvr>
                                        <p:cTn id="156" dur="100" fill="hold"/>
                                        <p:tgtEl>
                                          <p:spTgt spid="52413"/>
                                        </p:tgtEl>
                                        <p:attrNameLst>
                                          <p:attrName>fill.type</p:attrName>
                                        </p:attrNameLst>
                                      </p:cBhvr>
                                      <p:to>
                                        <p:strVal val="solid"/>
                                      </p:to>
                                    </p:set>
                                    <p:set>
                                      <p:cBhvr>
                                        <p:cTn id="157" dur="100" fill="hold"/>
                                        <p:tgtEl>
                                          <p:spTgt spid="52413"/>
                                        </p:tgtEl>
                                        <p:attrNameLst>
                                          <p:attrName>fill.on</p:attrName>
                                        </p:attrNameLst>
                                      </p:cBhvr>
                                      <p:to>
                                        <p:strVal val="true"/>
                                      </p:to>
                                    </p:set>
                                    <p:animRot by="120000">
                                      <p:cBhvr>
                                        <p:cTn id="158" dur="100" fill="hold">
                                          <p:stCondLst>
                                            <p:cond delay="0"/>
                                          </p:stCondLst>
                                        </p:cTn>
                                        <p:tgtEl>
                                          <p:spTgt spid="52413"/>
                                        </p:tgtEl>
                                        <p:attrNameLst>
                                          <p:attrName>r</p:attrName>
                                        </p:attrNameLst>
                                      </p:cBhvr>
                                    </p:animRot>
                                    <p:animRot by="-240000">
                                      <p:cBhvr>
                                        <p:cTn id="159" dur="200" fill="hold">
                                          <p:stCondLst>
                                            <p:cond delay="200"/>
                                          </p:stCondLst>
                                        </p:cTn>
                                        <p:tgtEl>
                                          <p:spTgt spid="52413"/>
                                        </p:tgtEl>
                                        <p:attrNameLst>
                                          <p:attrName>r</p:attrName>
                                        </p:attrNameLst>
                                      </p:cBhvr>
                                    </p:animRot>
                                    <p:animRot by="240000">
                                      <p:cBhvr>
                                        <p:cTn id="160" dur="200" fill="hold">
                                          <p:stCondLst>
                                            <p:cond delay="400"/>
                                          </p:stCondLst>
                                        </p:cTn>
                                        <p:tgtEl>
                                          <p:spTgt spid="52413"/>
                                        </p:tgtEl>
                                        <p:attrNameLst>
                                          <p:attrName>r</p:attrName>
                                        </p:attrNameLst>
                                      </p:cBhvr>
                                    </p:animRot>
                                    <p:animRot by="-240000">
                                      <p:cBhvr>
                                        <p:cTn id="161" dur="200" fill="hold">
                                          <p:stCondLst>
                                            <p:cond delay="600"/>
                                          </p:stCondLst>
                                        </p:cTn>
                                        <p:tgtEl>
                                          <p:spTgt spid="52413"/>
                                        </p:tgtEl>
                                        <p:attrNameLst>
                                          <p:attrName>r</p:attrName>
                                        </p:attrNameLst>
                                      </p:cBhvr>
                                    </p:animRot>
                                    <p:animRot by="120000">
                                      <p:cBhvr>
                                        <p:cTn id="162" dur="200" fill="hold">
                                          <p:stCondLst>
                                            <p:cond delay="800"/>
                                          </p:stCondLst>
                                        </p:cTn>
                                        <p:tgtEl>
                                          <p:spTgt spid="5241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170" name="Group 18"/>
          <p:cNvGrpSpPr>
            <a:grpSpLocks/>
          </p:cNvGrpSpPr>
          <p:nvPr/>
        </p:nvGrpSpPr>
        <p:grpSpPr bwMode="auto">
          <a:xfrm>
            <a:off x="1524000" y="2286000"/>
            <a:ext cx="9145588" cy="4572000"/>
            <a:chOff x="-794" y="3352800"/>
            <a:chExt cx="9144794" cy="3505200"/>
          </a:xfrm>
        </p:grpSpPr>
        <p:sp>
          <p:nvSpPr>
            <p:cNvPr id="5" name="Arc 4"/>
            <p:cNvSpPr/>
            <p:nvPr/>
          </p:nvSpPr>
          <p:spPr>
            <a:xfrm>
              <a:off x="794" y="3352800"/>
              <a:ext cx="9143206" cy="990706"/>
            </a:xfrm>
            <a:prstGeom prst="arc">
              <a:avLst>
                <a:gd name="adj1" fmla="val 10800060"/>
                <a:gd name="adj2" fmla="val 9148"/>
              </a:avLst>
            </a:prstGeom>
            <a:gradFill flip="none" rotWithShape="1">
              <a:gsLst>
                <a:gs pos="0">
                  <a:srgbClr val="DDEBCF"/>
                </a:gs>
                <a:gs pos="50000">
                  <a:srgbClr val="9CB86E"/>
                </a:gs>
                <a:gs pos="100000">
                  <a:srgbClr val="156B13"/>
                </a:gs>
              </a:gsLst>
              <a:lin ang="16200000" scaled="1"/>
              <a:tileRect/>
            </a:gradFill>
            <a:ln>
              <a:no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17" name="Rectangle 16"/>
            <p:cNvSpPr/>
            <p:nvPr/>
          </p:nvSpPr>
          <p:spPr>
            <a:xfrm>
              <a:off x="-794" y="3839633"/>
              <a:ext cx="9143206" cy="3018367"/>
            </a:xfrm>
            <a:prstGeom prst="rect">
              <a:avLst/>
            </a:prstGeom>
            <a:gradFill flip="none" rotWithShape="1">
              <a:gsLst>
                <a:gs pos="0">
                  <a:srgbClr val="DDEBCF"/>
                </a:gs>
                <a:gs pos="50000">
                  <a:srgbClr val="9CB86E"/>
                </a:gs>
                <a:gs pos="100000">
                  <a:srgbClr val="156B13"/>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pic>
        <p:nvPicPr>
          <p:cNvPr id="7171" name="Picture 20" descr="Daisies_in_love.gi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677400" y="3352800"/>
            <a:ext cx="8382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172" name="Group 5"/>
          <p:cNvGrpSpPr>
            <a:grpSpLocks noChangeAspect="1"/>
          </p:cNvGrpSpPr>
          <p:nvPr/>
        </p:nvGrpSpPr>
        <p:grpSpPr bwMode="auto">
          <a:xfrm>
            <a:off x="4419600" y="2133601"/>
            <a:ext cx="3124200" cy="1762125"/>
            <a:chOff x="2019" y="1756"/>
            <a:chExt cx="909" cy="534"/>
          </a:xfrm>
        </p:grpSpPr>
        <p:sp>
          <p:nvSpPr>
            <p:cNvPr id="7340" name="AutoShape 4"/>
            <p:cNvSpPr>
              <a:spLocks noChangeAspect="1" noChangeArrowheads="1" noTextEdit="1"/>
            </p:cNvSpPr>
            <p:nvPr/>
          </p:nvSpPr>
          <p:spPr bwMode="auto">
            <a:xfrm>
              <a:off x="2019" y="1756"/>
              <a:ext cx="909" cy="5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7341" name="Freeform 6"/>
            <p:cNvSpPr>
              <a:spLocks/>
            </p:cNvSpPr>
            <p:nvPr/>
          </p:nvSpPr>
          <p:spPr bwMode="auto">
            <a:xfrm>
              <a:off x="2024" y="1766"/>
              <a:ext cx="901" cy="520"/>
            </a:xfrm>
            <a:custGeom>
              <a:avLst/>
              <a:gdLst>
                <a:gd name="T0" fmla="*/ 152 w 901"/>
                <a:gd name="T1" fmla="*/ 86 h 520"/>
                <a:gd name="T2" fmla="*/ 324 w 901"/>
                <a:gd name="T3" fmla="*/ 98 h 520"/>
                <a:gd name="T4" fmla="*/ 656 w 901"/>
                <a:gd name="T5" fmla="*/ 0 h 520"/>
                <a:gd name="T6" fmla="*/ 898 w 901"/>
                <a:gd name="T7" fmla="*/ 168 h 520"/>
                <a:gd name="T8" fmla="*/ 901 w 901"/>
                <a:gd name="T9" fmla="*/ 192 h 520"/>
                <a:gd name="T10" fmla="*/ 880 w 901"/>
                <a:gd name="T11" fmla="*/ 196 h 520"/>
                <a:gd name="T12" fmla="*/ 879 w 901"/>
                <a:gd name="T13" fmla="*/ 466 h 520"/>
                <a:gd name="T14" fmla="*/ 862 w 901"/>
                <a:gd name="T15" fmla="*/ 478 h 520"/>
                <a:gd name="T16" fmla="*/ 857 w 901"/>
                <a:gd name="T17" fmla="*/ 518 h 520"/>
                <a:gd name="T18" fmla="*/ 352 w 901"/>
                <a:gd name="T19" fmla="*/ 520 h 520"/>
                <a:gd name="T20" fmla="*/ 247 w 901"/>
                <a:gd name="T21" fmla="*/ 480 h 520"/>
                <a:gd name="T22" fmla="*/ 171 w 901"/>
                <a:gd name="T23" fmla="*/ 486 h 520"/>
                <a:gd name="T24" fmla="*/ 102 w 901"/>
                <a:gd name="T25" fmla="*/ 442 h 520"/>
                <a:gd name="T26" fmla="*/ 102 w 901"/>
                <a:gd name="T27" fmla="*/ 414 h 520"/>
                <a:gd name="T28" fmla="*/ 26 w 901"/>
                <a:gd name="T29" fmla="*/ 386 h 520"/>
                <a:gd name="T30" fmla="*/ 26 w 901"/>
                <a:gd name="T31" fmla="*/ 362 h 520"/>
                <a:gd name="T32" fmla="*/ 12 w 901"/>
                <a:gd name="T33" fmla="*/ 352 h 520"/>
                <a:gd name="T34" fmla="*/ 12 w 901"/>
                <a:gd name="T35" fmla="*/ 216 h 520"/>
                <a:gd name="T36" fmla="*/ 0 w 901"/>
                <a:gd name="T37" fmla="*/ 204 h 520"/>
                <a:gd name="T38" fmla="*/ 1 w 901"/>
                <a:gd name="T39" fmla="*/ 192 h 520"/>
                <a:gd name="T40" fmla="*/ 103 w 901"/>
                <a:gd name="T41" fmla="*/ 154 h 520"/>
                <a:gd name="T42" fmla="*/ 117 w 901"/>
                <a:gd name="T43" fmla="*/ 98 h 520"/>
                <a:gd name="T44" fmla="*/ 152 w 901"/>
                <a:gd name="T45" fmla="*/ 86 h 52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01"/>
                <a:gd name="T70" fmla="*/ 0 h 520"/>
                <a:gd name="T71" fmla="*/ 901 w 901"/>
                <a:gd name="T72" fmla="*/ 520 h 52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01" h="520">
                  <a:moveTo>
                    <a:pt x="152" y="86"/>
                  </a:moveTo>
                  <a:lnTo>
                    <a:pt x="324" y="98"/>
                  </a:lnTo>
                  <a:lnTo>
                    <a:pt x="656" y="0"/>
                  </a:lnTo>
                  <a:lnTo>
                    <a:pt x="898" y="168"/>
                  </a:lnTo>
                  <a:lnTo>
                    <a:pt x="901" y="192"/>
                  </a:lnTo>
                  <a:lnTo>
                    <a:pt x="880" y="196"/>
                  </a:lnTo>
                  <a:lnTo>
                    <a:pt x="879" y="466"/>
                  </a:lnTo>
                  <a:lnTo>
                    <a:pt x="862" y="478"/>
                  </a:lnTo>
                  <a:lnTo>
                    <a:pt x="857" y="518"/>
                  </a:lnTo>
                  <a:lnTo>
                    <a:pt x="352" y="520"/>
                  </a:lnTo>
                  <a:lnTo>
                    <a:pt x="247" y="480"/>
                  </a:lnTo>
                  <a:lnTo>
                    <a:pt x="171" y="486"/>
                  </a:lnTo>
                  <a:lnTo>
                    <a:pt x="102" y="442"/>
                  </a:lnTo>
                  <a:lnTo>
                    <a:pt x="102" y="414"/>
                  </a:lnTo>
                  <a:lnTo>
                    <a:pt x="26" y="386"/>
                  </a:lnTo>
                  <a:lnTo>
                    <a:pt x="26" y="362"/>
                  </a:lnTo>
                  <a:lnTo>
                    <a:pt x="12" y="352"/>
                  </a:lnTo>
                  <a:lnTo>
                    <a:pt x="12" y="216"/>
                  </a:lnTo>
                  <a:lnTo>
                    <a:pt x="0" y="204"/>
                  </a:lnTo>
                  <a:lnTo>
                    <a:pt x="1" y="192"/>
                  </a:lnTo>
                  <a:lnTo>
                    <a:pt x="103" y="154"/>
                  </a:lnTo>
                  <a:lnTo>
                    <a:pt x="117" y="98"/>
                  </a:lnTo>
                  <a:lnTo>
                    <a:pt x="152" y="86"/>
                  </a:lnTo>
                  <a:close/>
                </a:path>
              </a:pathLst>
            </a:custGeom>
            <a:solidFill>
              <a:srgbClr val="9B8C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42" name="Freeform 7"/>
            <p:cNvSpPr>
              <a:spLocks/>
            </p:cNvSpPr>
            <p:nvPr/>
          </p:nvSpPr>
          <p:spPr bwMode="auto">
            <a:xfrm>
              <a:off x="2046" y="2122"/>
              <a:ext cx="109" cy="48"/>
            </a:xfrm>
            <a:custGeom>
              <a:avLst/>
              <a:gdLst>
                <a:gd name="T0" fmla="*/ 0 w 109"/>
                <a:gd name="T1" fmla="*/ 0 h 48"/>
                <a:gd name="T2" fmla="*/ 108 w 109"/>
                <a:gd name="T3" fmla="*/ 34 h 48"/>
                <a:gd name="T4" fmla="*/ 109 w 109"/>
                <a:gd name="T5" fmla="*/ 48 h 48"/>
                <a:gd name="T6" fmla="*/ 9 w 109"/>
                <a:gd name="T7" fmla="*/ 14 h 48"/>
                <a:gd name="T8" fmla="*/ 0 w 109"/>
                <a:gd name="T9" fmla="*/ 0 h 48"/>
                <a:gd name="T10" fmla="*/ 0 60000 65536"/>
                <a:gd name="T11" fmla="*/ 0 60000 65536"/>
                <a:gd name="T12" fmla="*/ 0 60000 65536"/>
                <a:gd name="T13" fmla="*/ 0 60000 65536"/>
                <a:gd name="T14" fmla="*/ 0 60000 65536"/>
                <a:gd name="T15" fmla="*/ 0 w 109"/>
                <a:gd name="T16" fmla="*/ 0 h 48"/>
                <a:gd name="T17" fmla="*/ 109 w 109"/>
                <a:gd name="T18" fmla="*/ 48 h 48"/>
              </a:gdLst>
              <a:ahLst/>
              <a:cxnLst>
                <a:cxn ang="T10">
                  <a:pos x="T0" y="T1"/>
                </a:cxn>
                <a:cxn ang="T11">
                  <a:pos x="T2" y="T3"/>
                </a:cxn>
                <a:cxn ang="T12">
                  <a:pos x="T4" y="T5"/>
                </a:cxn>
                <a:cxn ang="T13">
                  <a:pos x="T6" y="T7"/>
                </a:cxn>
                <a:cxn ang="T14">
                  <a:pos x="T8" y="T9"/>
                </a:cxn>
              </a:cxnLst>
              <a:rect l="T15" t="T16" r="T17" b="T18"/>
              <a:pathLst>
                <a:path w="109" h="48">
                  <a:moveTo>
                    <a:pt x="0" y="0"/>
                  </a:moveTo>
                  <a:lnTo>
                    <a:pt x="108" y="34"/>
                  </a:lnTo>
                  <a:lnTo>
                    <a:pt x="109" y="48"/>
                  </a:lnTo>
                  <a:lnTo>
                    <a:pt x="9" y="14"/>
                  </a:lnTo>
                  <a:lnTo>
                    <a:pt x="0" y="0"/>
                  </a:lnTo>
                  <a:close/>
                </a:path>
              </a:pathLst>
            </a:custGeom>
            <a:solidFill>
              <a:srgbClr val="5F5E5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43" name="Rectangle 8"/>
            <p:cNvSpPr>
              <a:spLocks noChangeArrowheads="1"/>
            </p:cNvSpPr>
            <p:nvPr/>
          </p:nvSpPr>
          <p:spPr bwMode="auto">
            <a:xfrm>
              <a:off x="2082" y="1906"/>
              <a:ext cx="6" cy="32"/>
            </a:xfrm>
            <a:prstGeom prst="rect">
              <a:avLst/>
            </a:prstGeom>
            <a:solidFill>
              <a:srgbClr val="55595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SzPct val="120000"/>
                <a:buChar char="•"/>
                <a:defRPr sz="3200">
                  <a:solidFill>
                    <a:schemeClr val="tx1"/>
                  </a:solidFill>
                  <a:latin typeface="Tahoma" panose="020B0604030504040204" pitchFamily="34" charset="0"/>
                </a:defRPr>
              </a:lvl1pPr>
              <a:lvl2pPr marL="742950" indent="-285750">
                <a:spcBef>
                  <a:spcPct val="20000"/>
                </a:spcBef>
                <a:buFont typeface="Tahoma" panose="020B0604030504040204" pitchFamily="34" charset="0"/>
                <a:buChar char="–"/>
                <a:defRPr sz="2800">
                  <a:solidFill>
                    <a:schemeClr val="tx1"/>
                  </a:solidFill>
                  <a:latin typeface="Tahoma" panose="020B0604030504040204" pitchFamily="34" charset="0"/>
                </a:defRPr>
              </a:lvl2pPr>
              <a:lvl3pPr marL="1143000" indent="-228600">
                <a:spcBef>
                  <a:spcPct val="20000"/>
                </a:spcBef>
                <a:buClr>
                  <a:schemeClr val="hlink"/>
                </a:buClr>
                <a:buSzPct val="120000"/>
                <a:buChar char="•"/>
                <a:defRPr sz="2400">
                  <a:solidFill>
                    <a:schemeClr val="tx1"/>
                  </a:solidFill>
                  <a:latin typeface="Tahoma" panose="020B0604030504040204" pitchFamily="34" charset="0"/>
                </a:defRPr>
              </a:lvl3pPr>
              <a:lvl4pPr marL="1600200" indent="-228600">
                <a:spcBef>
                  <a:spcPct val="20000"/>
                </a:spcBef>
                <a:buFont typeface="Tahoma" panose="020B0604030504040204" pitchFamily="34" charset="0"/>
                <a:buChar char="–"/>
                <a:defRPr sz="2000">
                  <a:solidFill>
                    <a:schemeClr val="tx1"/>
                  </a:solidFill>
                  <a:latin typeface="Tahoma" panose="020B0604030504040204" pitchFamily="34" charset="0"/>
                </a:defRPr>
              </a:lvl4pPr>
              <a:lvl5pPr marL="2057400" indent="-228600">
                <a:spcBef>
                  <a:spcPct val="20000"/>
                </a:spcBef>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5pPr>
              <a:lvl6pPr marL="25146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6pPr>
              <a:lvl7pPr marL="29718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7pPr>
              <a:lvl8pPr marL="34290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8pPr>
              <a:lvl9pPr marL="38862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9pPr>
            </a:lstStyle>
            <a:p>
              <a:pPr eaLnBrk="1" hangingPunct="1">
                <a:spcBef>
                  <a:spcPct val="0"/>
                </a:spcBef>
                <a:buClrTx/>
                <a:buSzTx/>
                <a:buFontTx/>
                <a:buNone/>
              </a:pPr>
              <a:endParaRPr lang="en-US" altLang="en-US" sz="1800">
                <a:latin typeface="Calibri" panose="020F0502020204030204" pitchFamily="34" charset="0"/>
              </a:endParaRPr>
            </a:p>
          </p:txBody>
        </p:sp>
        <p:sp>
          <p:nvSpPr>
            <p:cNvPr id="7344" name="Freeform 9"/>
            <p:cNvSpPr>
              <a:spLocks/>
            </p:cNvSpPr>
            <p:nvPr/>
          </p:nvSpPr>
          <p:spPr bwMode="auto">
            <a:xfrm>
              <a:off x="2367" y="1822"/>
              <a:ext cx="537" cy="422"/>
            </a:xfrm>
            <a:custGeom>
              <a:avLst/>
              <a:gdLst>
                <a:gd name="T0" fmla="*/ 3 w 537"/>
                <a:gd name="T1" fmla="*/ 92 h 422"/>
                <a:gd name="T2" fmla="*/ 0 w 537"/>
                <a:gd name="T3" fmla="*/ 422 h 422"/>
                <a:gd name="T4" fmla="*/ 536 w 537"/>
                <a:gd name="T5" fmla="*/ 420 h 422"/>
                <a:gd name="T6" fmla="*/ 537 w 537"/>
                <a:gd name="T7" fmla="*/ 152 h 422"/>
                <a:gd name="T8" fmla="*/ 327 w 537"/>
                <a:gd name="T9" fmla="*/ 0 h 422"/>
                <a:gd name="T10" fmla="*/ 3 w 537"/>
                <a:gd name="T11" fmla="*/ 92 h 422"/>
                <a:gd name="T12" fmla="*/ 0 60000 65536"/>
                <a:gd name="T13" fmla="*/ 0 60000 65536"/>
                <a:gd name="T14" fmla="*/ 0 60000 65536"/>
                <a:gd name="T15" fmla="*/ 0 60000 65536"/>
                <a:gd name="T16" fmla="*/ 0 60000 65536"/>
                <a:gd name="T17" fmla="*/ 0 60000 65536"/>
                <a:gd name="T18" fmla="*/ 0 w 537"/>
                <a:gd name="T19" fmla="*/ 0 h 422"/>
                <a:gd name="T20" fmla="*/ 537 w 537"/>
                <a:gd name="T21" fmla="*/ 422 h 422"/>
              </a:gdLst>
              <a:ahLst/>
              <a:cxnLst>
                <a:cxn ang="T12">
                  <a:pos x="T0" y="T1"/>
                </a:cxn>
                <a:cxn ang="T13">
                  <a:pos x="T2" y="T3"/>
                </a:cxn>
                <a:cxn ang="T14">
                  <a:pos x="T4" y="T5"/>
                </a:cxn>
                <a:cxn ang="T15">
                  <a:pos x="T6" y="T7"/>
                </a:cxn>
                <a:cxn ang="T16">
                  <a:pos x="T8" y="T9"/>
                </a:cxn>
                <a:cxn ang="T17">
                  <a:pos x="T10" y="T11"/>
                </a:cxn>
              </a:cxnLst>
              <a:rect l="T18" t="T19" r="T20" b="T21"/>
              <a:pathLst>
                <a:path w="537" h="422">
                  <a:moveTo>
                    <a:pt x="3" y="92"/>
                  </a:moveTo>
                  <a:lnTo>
                    <a:pt x="0" y="422"/>
                  </a:lnTo>
                  <a:lnTo>
                    <a:pt x="536" y="420"/>
                  </a:lnTo>
                  <a:lnTo>
                    <a:pt x="537" y="152"/>
                  </a:lnTo>
                  <a:lnTo>
                    <a:pt x="327" y="0"/>
                  </a:lnTo>
                  <a:lnTo>
                    <a:pt x="3" y="92"/>
                  </a:lnTo>
                  <a:close/>
                </a:path>
              </a:pathLst>
            </a:custGeom>
            <a:solidFill>
              <a:srgbClr val="DACC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45" name="Freeform 10"/>
            <p:cNvSpPr>
              <a:spLocks/>
            </p:cNvSpPr>
            <p:nvPr/>
          </p:nvSpPr>
          <p:spPr bwMode="auto">
            <a:xfrm>
              <a:off x="2358" y="1760"/>
              <a:ext cx="567" cy="200"/>
            </a:xfrm>
            <a:custGeom>
              <a:avLst/>
              <a:gdLst>
                <a:gd name="T0" fmla="*/ 0 w 567"/>
                <a:gd name="T1" fmla="*/ 94 h 200"/>
                <a:gd name="T2" fmla="*/ 332 w 567"/>
                <a:gd name="T3" fmla="*/ 0 h 200"/>
                <a:gd name="T4" fmla="*/ 567 w 567"/>
                <a:gd name="T5" fmla="*/ 174 h 200"/>
                <a:gd name="T6" fmla="*/ 567 w 567"/>
                <a:gd name="T7" fmla="*/ 200 h 200"/>
                <a:gd name="T8" fmla="*/ 330 w 567"/>
                <a:gd name="T9" fmla="*/ 20 h 200"/>
                <a:gd name="T10" fmla="*/ 3 w 567"/>
                <a:gd name="T11" fmla="*/ 116 h 200"/>
                <a:gd name="T12" fmla="*/ 0 w 567"/>
                <a:gd name="T13" fmla="*/ 94 h 200"/>
                <a:gd name="T14" fmla="*/ 0 60000 65536"/>
                <a:gd name="T15" fmla="*/ 0 60000 65536"/>
                <a:gd name="T16" fmla="*/ 0 60000 65536"/>
                <a:gd name="T17" fmla="*/ 0 60000 65536"/>
                <a:gd name="T18" fmla="*/ 0 60000 65536"/>
                <a:gd name="T19" fmla="*/ 0 60000 65536"/>
                <a:gd name="T20" fmla="*/ 0 60000 65536"/>
                <a:gd name="T21" fmla="*/ 0 w 567"/>
                <a:gd name="T22" fmla="*/ 0 h 200"/>
                <a:gd name="T23" fmla="*/ 567 w 567"/>
                <a:gd name="T24" fmla="*/ 200 h 2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67" h="200">
                  <a:moveTo>
                    <a:pt x="0" y="94"/>
                  </a:moveTo>
                  <a:lnTo>
                    <a:pt x="332" y="0"/>
                  </a:lnTo>
                  <a:lnTo>
                    <a:pt x="567" y="174"/>
                  </a:lnTo>
                  <a:lnTo>
                    <a:pt x="567" y="200"/>
                  </a:lnTo>
                  <a:lnTo>
                    <a:pt x="330" y="20"/>
                  </a:lnTo>
                  <a:lnTo>
                    <a:pt x="3" y="116"/>
                  </a:lnTo>
                  <a:lnTo>
                    <a:pt x="0" y="94"/>
                  </a:lnTo>
                  <a:close/>
                </a:path>
              </a:pathLst>
            </a:custGeom>
            <a:solidFill>
              <a:srgbClr val="EBE6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46" name="Freeform 11"/>
            <p:cNvSpPr>
              <a:spLocks/>
            </p:cNvSpPr>
            <p:nvPr/>
          </p:nvSpPr>
          <p:spPr bwMode="auto">
            <a:xfrm>
              <a:off x="2224" y="1856"/>
              <a:ext cx="135" cy="70"/>
            </a:xfrm>
            <a:custGeom>
              <a:avLst/>
              <a:gdLst>
                <a:gd name="T0" fmla="*/ 135 w 135"/>
                <a:gd name="T1" fmla="*/ 0 h 70"/>
                <a:gd name="T2" fmla="*/ 0 w 135"/>
                <a:gd name="T3" fmla="*/ 50 h 70"/>
                <a:gd name="T4" fmla="*/ 7 w 135"/>
                <a:gd name="T5" fmla="*/ 70 h 70"/>
                <a:gd name="T6" fmla="*/ 135 w 135"/>
                <a:gd name="T7" fmla="*/ 20 h 70"/>
                <a:gd name="T8" fmla="*/ 135 w 135"/>
                <a:gd name="T9" fmla="*/ 0 h 70"/>
                <a:gd name="T10" fmla="*/ 0 60000 65536"/>
                <a:gd name="T11" fmla="*/ 0 60000 65536"/>
                <a:gd name="T12" fmla="*/ 0 60000 65536"/>
                <a:gd name="T13" fmla="*/ 0 60000 65536"/>
                <a:gd name="T14" fmla="*/ 0 60000 65536"/>
                <a:gd name="T15" fmla="*/ 0 w 135"/>
                <a:gd name="T16" fmla="*/ 0 h 70"/>
                <a:gd name="T17" fmla="*/ 135 w 135"/>
                <a:gd name="T18" fmla="*/ 70 h 70"/>
              </a:gdLst>
              <a:ahLst/>
              <a:cxnLst>
                <a:cxn ang="T10">
                  <a:pos x="T0" y="T1"/>
                </a:cxn>
                <a:cxn ang="T11">
                  <a:pos x="T2" y="T3"/>
                </a:cxn>
                <a:cxn ang="T12">
                  <a:pos x="T4" y="T5"/>
                </a:cxn>
                <a:cxn ang="T13">
                  <a:pos x="T6" y="T7"/>
                </a:cxn>
                <a:cxn ang="T14">
                  <a:pos x="T8" y="T9"/>
                </a:cxn>
              </a:cxnLst>
              <a:rect l="T15" t="T16" r="T17" b="T18"/>
              <a:pathLst>
                <a:path w="135" h="70">
                  <a:moveTo>
                    <a:pt x="135" y="0"/>
                  </a:moveTo>
                  <a:lnTo>
                    <a:pt x="0" y="50"/>
                  </a:lnTo>
                  <a:lnTo>
                    <a:pt x="7" y="70"/>
                  </a:lnTo>
                  <a:lnTo>
                    <a:pt x="135" y="20"/>
                  </a:lnTo>
                  <a:lnTo>
                    <a:pt x="135" y="0"/>
                  </a:lnTo>
                  <a:close/>
                </a:path>
              </a:pathLst>
            </a:custGeom>
            <a:solidFill>
              <a:srgbClr val="A4A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47" name="Freeform 12"/>
            <p:cNvSpPr>
              <a:spLocks noEditPoints="1"/>
            </p:cNvSpPr>
            <p:nvPr/>
          </p:nvSpPr>
          <p:spPr bwMode="auto">
            <a:xfrm>
              <a:off x="2224" y="1854"/>
              <a:ext cx="135" cy="74"/>
            </a:xfrm>
            <a:custGeom>
              <a:avLst/>
              <a:gdLst>
                <a:gd name="T0" fmla="*/ 135 w 135"/>
                <a:gd name="T1" fmla="*/ 0 h 74"/>
                <a:gd name="T2" fmla="*/ 0 w 135"/>
                <a:gd name="T3" fmla="*/ 50 h 74"/>
                <a:gd name="T4" fmla="*/ 5 w 135"/>
                <a:gd name="T5" fmla="*/ 74 h 74"/>
                <a:gd name="T6" fmla="*/ 135 w 135"/>
                <a:gd name="T7" fmla="*/ 22 h 74"/>
                <a:gd name="T8" fmla="*/ 135 w 135"/>
                <a:gd name="T9" fmla="*/ 0 h 74"/>
                <a:gd name="T10" fmla="*/ 135 w 135"/>
                <a:gd name="T11" fmla="*/ 0 h 74"/>
                <a:gd name="T12" fmla="*/ 135 w 135"/>
                <a:gd name="T13" fmla="*/ 2 h 74"/>
                <a:gd name="T14" fmla="*/ 135 w 135"/>
                <a:gd name="T15" fmla="*/ 2 h 74"/>
                <a:gd name="T16" fmla="*/ 135 w 135"/>
                <a:gd name="T17" fmla="*/ 20 h 74"/>
                <a:gd name="T18" fmla="*/ 135 w 135"/>
                <a:gd name="T19" fmla="*/ 20 h 74"/>
                <a:gd name="T20" fmla="*/ 7 w 135"/>
                <a:gd name="T21" fmla="*/ 70 h 74"/>
                <a:gd name="T22" fmla="*/ 7 w 135"/>
                <a:gd name="T23" fmla="*/ 70 h 74"/>
                <a:gd name="T24" fmla="*/ 2 w 135"/>
                <a:gd name="T25" fmla="*/ 52 h 74"/>
                <a:gd name="T26" fmla="*/ 2 w 135"/>
                <a:gd name="T27" fmla="*/ 52 h 74"/>
                <a:gd name="T28" fmla="*/ 135 w 135"/>
                <a:gd name="T29" fmla="*/ 2 h 74"/>
                <a:gd name="T30" fmla="*/ 135 w 135"/>
                <a:gd name="T31" fmla="*/ 2 h 7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5"/>
                <a:gd name="T49" fmla="*/ 0 h 74"/>
                <a:gd name="T50" fmla="*/ 135 w 135"/>
                <a:gd name="T51" fmla="*/ 74 h 7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5" h="74">
                  <a:moveTo>
                    <a:pt x="135" y="0"/>
                  </a:moveTo>
                  <a:lnTo>
                    <a:pt x="0" y="50"/>
                  </a:lnTo>
                  <a:lnTo>
                    <a:pt x="5" y="74"/>
                  </a:lnTo>
                  <a:lnTo>
                    <a:pt x="135" y="22"/>
                  </a:lnTo>
                  <a:lnTo>
                    <a:pt x="135" y="0"/>
                  </a:lnTo>
                  <a:close/>
                  <a:moveTo>
                    <a:pt x="135" y="2"/>
                  </a:moveTo>
                  <a:lnTo>
                    <a:pt x="135" y="2"/>
                  </a:lnTo>
                  <a:lnTo>
                    <a:pt x="135" y="20"/>
                  </a:lnTo>
                  <a:lnTo>
                    <a:pt x="7" y="70"/>
                  </a:lnTo>
                  <a:lnTo>
                    <a:pt x="2" y="52"/>
                  </a:lnTo>
                  <a:lnTo>
                    <a:pt x="135" y="2"/>
                  </a:lnTo>
                  <a:close/>
                </a:path>
              </a:pathLst>
            </a:custGeom>
            <a:solidFill>
              <a:srgbClr val="A4A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48" name="Freeform 13"/>
            <p:cNvSpPr>
              <a:spLocks/>
            </p:cNvSpPr>
            <p:nvPr/>
          </p:nvSpPr>
          <p:spPr bwMode="auto">
            <a:xfrm>
              <a:off x="2212" y="1944"/>
              <a:ext cx="20" cy="200"/>
            </a:xfrm>
            <a:custGeom>
              <a:avLst/>
              <a:gdLst>
                <a:gd name="T0" fmla="*/ 19 w 20"/>
                <a:gd name="T1" fmla="*/ 0 h 200"/>
                <a:gd name="T2" fmla="*/ 20 w 20"/>
                <a:gd name="T3" fmla="*/ 198 h 200"/>
                <a:gd name="T4" fmla="*/ 0 w 20"/>
                <a:gd name="T5" fmla="*/ 200 h 200"/>
                <a:gd name="T6" fmla="*/ 0 w 20"/>
                <a:gd name="T7" fmla="*/ 0 h 200"/>
                <a:gd name="T8" fmla="*/ 19 w 20"/>
                <a:gd name="T9" fmla="*/ 0 h 200"/>
                <a:gd name="T10" fmla="*/ 0 60000 65536"/>
                <a:gd name="T11" fmla="*/ 0 60000 65536"/>
                <a:gd name="T12" fmla="*/ 0 60000 65536"/>
                <a:gd name="T13" fmla="*/ 0 60000 65536"/>
                <a:gd name="T14" fmla="*/ 0 60000 65536"/>
                <a:gd name="T15" fmla="*/ 0 w 20"/>
                <a:gd name="T16" fmla="*/ 0 h 200"/>
                <a:gd name="T17" fmla="*/ 20 w 20"/>
                <a:gd name="T18" fmla="*/ 200 h 200"/>
              </a:gdLst>
              <a:ahLst/>
              <a:cxnLst>
                <a:cxn ang="T10">
                  <a:pos x="T0" y="T1"/>
                </a:cxn>
                <a:cxn ang="T11">
                  <a:pos x="T2" y="T3"/>
                </a:cxn>
                <a:cxn ang="T12">
                  <a:pos x="T4" y="T5"/>
                </a:cxn>
                <a:cxn ang="T13">
                  <a:pos x="T6" y="T7"/>
                </a:cxn>
                <a:cxn ang="T14">
                  <a:pos x="T8" y="T9"/>
                </a:cxn>
              </a:cxnLst>
              <a:rect l="T15" t="T16" r="T17" b="T18"/>
              <a:pathLst>
                <a:path w="20" h="200">
                  <a:moveTo>
                    <a:pt x="19" y="0"/>
                  </a:moveTo>
                  <a:lnTo>
                    <a:pt x="20" y="198"/>
                  </a:lnTo>
                  <a:lnTo>
                    <a:pt x="0" y="200"/>
                  </a:lnTo>
                  <a:lnTo>
                    <a:pt x="0" y="0"/>
                  </a:lnTo>
                  <a:lnTo>
                    <a:pt x="19" y="0"/>
                  </a:lnTo>
                  <a:close/>
                </a:path>
              </a:pathLst>
            </a:custGeom>
            <a:solidFill>
              <a:srgbClr val="DACC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49" name="Freeform 14"/>
            <p:cNvSpPr>
              <a:spLocks/>
            </p:cNvSpPr>
            <p:nvPr/>
          </p:nvSpPr>
          <p:spPr bwMode="auto">
            <a:xfrm>
              <a:off x="2169" y="1976"/>
              <a:ext cx="43" cy="164"/>
            </a:xfrm>
            <a:custGeom>
              <a:avLst/>
              <a:gdLst>
                <a:gd name="T0" fmla="*/ 0 w 43"/>
                <a:gd name="T1" fmla="*/ 0 h 164"/>
                <a:gd name="T2" fmla="*/ 43 w 43"/>
                <a:gd name="T3" fmla="*/ 0 h 164"/>
                <a:gd name="T4" fmla="*/ 43 w 43"/>
                <a:gd name="T5" fmla="*/ 164 h 164"/>
                <a:gd name="T6" fmla="*/ 5 w 43"/>
                <a:gd name="T7" fmla="*/ 162 h 164"/>
                <a:gd name="T8" fmla="*/ 0 w 43"/>
                <a:gd name="T9" fmla="*/ 0 h 164"/>
                <a:gd name="T10" fmla="*/ 0 60000 65536"/>
                <a:gd name="T11" fmla="*/ 0 60000 65536"/>
                <a:gd name="T12" fmla="*/ 0 60000 65536"/>
                <a:gd name="T13" fmla="*/ 0 60000 65536"/>
                <a:gd name="T14" fmla="*/ 0 60000 65536"/>
                <a:gd name="T15" fmla="*/ 0 w 43"/>
                <a:gd name="T16" fmla="*/ 0 h 164"/>
                <a:gd name="T17" fmla="*/ 43 w 43"/>
                <a:gd name="T18" fmla="*/ 164 h 164"/>
              </a:gdLst>
              <a:ahLst/>
              <a:cxnLst>
                <a:cxn ang="T10">
                  <a:pos x="T0" y="T1"/>
                </a:cxn>
                <a:cxn ang="T11">
                  <a:pos x="T2" y="T3"/>
                </a:cxn>
                <a:cxn ang="T12">
                  <a:pos x="T4" y="T5"/>
                </a:cxn>
                <a:cxn ang="T13">
                  <a:pos x="T6" y="T7"/>
                </a:cxn>
                <a:cxn ang="T14">
                  <a:pos x="T8" y="T9"/>
                </a:cxn>
              </a:cxnLst>
              <a:rect l="T15" t="T16" r="T17" b="T18"/>
              <a:pathLst>
                <a:path w="43" h="164">
                  <a:moveTo>
                    <a:pt x="0" y="0"/>
                  </a:moveTo>
                  <a:lnTo>
                    <a:pt x="43" y="0"/>
                  </a:lnTo>
                  <a:lnTo>
                    <a:pt x="43" y="164"/>
                  </a:lnTo>
                  <a:lnTo>
                    <a:pt x="5" y="162"/>
                  </a:lnTo>
                  <a:lnTo>
                    <a:pt x="0" y="0"/>
                  </a:lnTo>
                  <a:close/>
                </a:path>
              </a:pathLst>
            </a:custGeom>
            <a:solidFill>
              <a:srgbClr val="484B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50" name="Freeform 15"/>
            <p:cNvSpPr>
              <a:spLocks/>
            </p:cNvSpPr>
            <p:nvPr/>
          </p:nvSpPr>
          <p:spPr bwMode="auto">
            <a:xfrm>
              <a:off x="2160" y="1908"/>
              <a:ext cx="71" cy="20"/>
            </a:xfrm>
            <a:custGeom>
              <a:avLst/>
              <a:gdLst>
                <a:gd name="T0" fmla="*/ 2 w 71"/>
                <a:gd name="T1" fmla="*/ 4 h 20"/>
                <a:gd name="T2" fmla="*/ 71 w 71"/>
                <a:gd name="T3" fmla="*/ 0 h 20"/>
                <a:gd name="T4" fmla="*/ 71 w 71"/>
                <a:gd name="T5" fmla="*/ 20 h 20"/>
                <a:gd name="T6" fmla="*/ 0 w 71"/>
                <a:gd name="T7" fmla="*/ 20 h 20"/>
                <a:gd name="T8" fmla="*/ 2 w 71"/>
                <a:gd name="T9" fmla="*/ 4 h 20"/>
                <a:gd name="T10" fmla="*/ 0 60000 65536"/>
                <a:gd name="T11" fmla="*/ 0 60000 65536"/>
                <a:gd name="T12" fmla="*/ 0 60000 65536"/>
                <a:gd name="T13" fmla="*/ 0 60000 65536"/>
                <a:gd name="T14" fmla="*/ 0 60000 65536"/>
                <a:gd name="T15" fmla="*/ 0 w 71"/>
                <a:gd name="T16" fmla="*/ 0 h 20"/>
                <a:gd name="T17" fmla="*/ 71 w 71"/>
                <a:gd name="T18" fmla="*/ 20 h 20"/>
              </a:gdLst>
              <a:ahLst/>
              <a:cxnLst>
                <a:cxn ang="T10">
                  <a:pos x="T0" y="T1"/>
                </a:cxn>
                <a:cxn ang="T11">
                  <a:pos x="T2" y="T3"/>
                </a:cxn>
                <a:cxn ang="T12">
                  <a:pos x="T4" y="T5"/>
                </a:cxn>
                <a:cxn ang="T13">
                  <a:pos x="T6" y="T7"/>
                </a:cxn>
                <a:cxn ang="T14">
                  <a:pos x="T8" y="T9"/>
                </a:cxn>
              </a:cxnLst>
              <a:rect l="T15" t="T16" r="T17" b="T18"/>
              <a:pathLst>
                <a:path w="71" h="20">
                  <a:moveTo>
                    <a:pt x="2" y="4"/>
                  </a:moveTo>
                  <a:lnTo>
                    <a:pt x="71" y="0"/>
                  </a:lnTo>
                  <a:lnTo>
                    <a:pt x="71" y="20"/>
                  </a:lnTo>
                  <a:lnTo>
                    <a:pt x="0" y="20"/>
                  </a:lnTo>
                  <a:lnTo>
                    <a:pt x="2" y="4"/>
                  </a:lnTo>
                  <a:close/>
                </a:path>
              </a:pathLst>
            </a:custGeom>
            <a:solidFill>
              <a:srgbClr val="CBBE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51" name="Freeform 16"/>
            <p:cNvSpPr>
              <a:spLocks/>
            </p:cNvSpPr>
            <p:nvPr/>
          </p:nvSpPr>
          <p:spPr bwMode="auto">
            <a:xfrm>
              <a:off x="2133" y="1852"/>
              <a:ext cx="228" cy="60"/>
            </a:xfrm>
            <a:custGeom>
              <a:avLst/>
              <a:gdLst>
                <a:gd name="T0" fmla="*/ 0 w 228"/>
                <a:gd name="T1" fmla="*/ 0 h 60"/>
                <a:gd name="T2" fmla="*/ 228 w 228"/>
                <a:gd name="T3" fmla="*/ 2 h 60"/>
                <a:gd name="T4" fmla="*/ 99 w 228"/>
                <a:gd name="T5" fmla="*/ 60 h 60"/>
                <a:gd name="T6" fmla="*/ 30 w 228"/>
                <a:gd name="T7" fmla="*/ 60 h 60"/>
                <a:gd name="T8" fmla="*/ 0 w 228"/>
                <a:gd name="T9" fmla="*/ 0 h 60"/>
                <a:gd name="T10" fmla="*/ 0 60000 65536"/>
                <a:gd name="T11" fmla="*/ 0 60000 65536"/>
                <a:gd name="T12" fmla="*/ 0 60000 65536"/>
                <a:gd name="T13" fmla="*/ 0 60000 65536"/>
                <a:gd name="T14" fmla="*/ 0 60000 65536"/>
                <a:gd name="T15" fmla="*/ 0 w 228"/>
                <a:gd name="T16" fmla="*/ 0 h 60"/>
                <a:gd name="T17" fmla="*/ 228 w 228"/>
                <a:gd name="T18" fmla="*/ 60 h 60"/>
              </a:gdLst>
              <a:ahLst/>
              <a:cxnLst>
                <a:cxn ang="T10">
                  <a:pos x="T0" y="T1"/>
                </a:cxn>
                <a:cxn ang="T11">
                  <a:pos x="T2" y="T3"/>
                </a:cxn>
                <a:cxn ang="T12">
                  <a:pos x="T4" y="T5"/>
                </a:cxn>
                <a:cxn ang="T13">
                  <a:pos x="T6" y="T7"/>
                </a:cxn>
                <a:cxn ang="T14">
                  <a:pos x="T8" y="T9"/>
                </a:cxn>
              </a:cxnLst>
              <a:rect l="T15" t="T16" r="T17" b="T18"/>
              <a:pathLst>
                <a:path w="228" h="60">
                  <a:moveTo>
                    <a:pt x="0" y="0"/>
                  </a:moveTo>
                  <a:lnTo>
                    <a:pt x="228" y="2"/>
                  </a:lnTo>
                  <a:lnTo>
                    <a:pt x="99" y="60"/>
                  </a:lnTo>
                  <a:lnTo>
                    <a:pt x="30" y="60"/>
                  </a:lnTo>
                  <a:lnTo>
                    <a:pt x="0" y="0"/>
                  </a:lnTo>
                  <a:close/>
                </a:path>
              </a:pathLst>
            </a:custGeom>
            <a:solidFill>
              <a:srgbClr val="9494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52" name="Freeform 17"/>
            <p:cNvSpPr>
              <a:spLocks/>
            </p:cNvSpPr>
            <p:nvPr/>
          </p:nvSpPr>
          <p:spPr bwMode="auto">
            <a:xfrm>
              <a:off x="2154" y="1938"/>
              <a:ext cx="67" cy="204"/>
            </a:xfrm>
            <a:custGeom>
              <a:avLst/>
              <a:gdLst>
                <a:gd name="T0" fmla="*/ 0 w 67"/>
                <a:gd name="T1" fmla="*/ 0 h 204"/>
                <a:gd name="T2" fmla="*/ 3 w 67"/>
                <a:gd name="T3" fmla="*/ 204 h 204"/>
                <a:gd name="T4" fmla="*/ 25 w 67"/>
                <a:gd name="T5" fmla="*/ 204 h 204"/>
                <a:gd name="T6" fmla="*/ 25 w 67"/>
                <a:gd name="T7" fmla="*/ 24 h 204"/>
                <a:gd name="T8" fmla="*/ 62 w 67"/>
                <a:gd name="T9" fmla="*/ 24 h 204"/>
                <a:gd name="T10" fmla="*/ 67 w 67"/>
                <a:gd name="T11" fmla="*/ 6 h 204"/>
                <a:gd name="T12" fmla="*/ 4 w 67"/>
                <a:gd name="T13" fmla="*/ 6 h 204"/>
                <a:gd name="T14" fmla="*/ 0 w 67"/>
                <a:gd name="T15" fmla="*/ 0 h 204"/>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204"/>
                <a:gd name="T26" fmla="*/ 67 w 67"/>
                <a:gd name="T27" fmla="*/ 204 h 20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204">
                  <a:moveTo>
                    <a:pt x="0" y="0"/>
                  </a:moveTo>
                  <a:lnTo>
                    <a:pt x="3" y="204"/>
                  </a:lnTo>
                  <a:lnTo>
                    <a:pt x="25" y="204"/>
                  </a:lnTo>
                  <a:lnTo>
                    <a:pt x="25" y="24"/>
                  </a:lnTo>
                  <a:lnTo>
                    <a:pt x="62" y="24"/>
                  </a:lnTo>
                  <a:lnTo>
                    <a:pt x="67" y="6"/>
                  </a:lnTo>
                  <a:lnTo>
                    <a:pt x="4" y="6"/>
                  </a:lnTo>
                  <a:lnTo>
                    <a:pt x="0" y="0"/>
                  </a:lnTo>
                  <a:close/>
                </a:path>
              </a:pathLst>
            </a:custGeom>
            <a:solidFill>
              <a:srgbClr val="DACC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53" name="Freeform 18"/>
            <p:cNvSpPr>
              <a:spLocks/>
            </p:cNvSpPr>
            <p:nvPr/>
          </p:nvSpPr>
          <p:spPr bwMode="auto">
            <a:xfrm>
              <a:off x="2118" y="1852"/>
              <a:ext cx="44" cy="76"/>
            </a:xfrm>
            <a:custGeom>
              <a:avLst/>
              <a:gdLst>
                <a:gd name="T0" fmla="*/ 19 w 44"/>
                <a:gd name="T1" fmla="*/ 0 h 76"/>
                <a:gd name="T2" fmla="*/ 0 w 44"/>
                <a:gd name="T3" fmla="*/ 72 h 76"/>
                <a:gd name="T4" fmla="*/ 9 w 44"/>
                <a:gd name="T5" fmla="*/ 76 h 76"/>
                <a:gd name="T6" fmla="*/ 20 w 44"/>
                <a:gd name="T7" fmla="*/ 34 h 76"/>
                <a:gd name="T8" fmla="*/ 42 w 44"/>
                <a:gd name="T9" fmla="*/ 76 h 76"/>
                <a:gd name="T10" fmla="*/ 44 w 44"/>
                <a:gd name="T11" fmla="*/ 60 h 76"/>
                <a:gd name="T12" fmla="*/ 19 w 44"/>
                <a:gd name="T13" fmla="*/ 0 h 76"/>
                <a:gd name="T14" fmla="*/ 0 60000 65536"/>
                <a:gd name="T15" fmla="*/ 0 60000 65536"/>
                <a:gd name="T16" fmla="*/ 0 60000 65536"/>
                <a:gd name="T17" fmla="*/ 0 60000 65536"/>
                <a:gd name="T18" fmla="*/ 0 60000 65536"/>
                <a:gd name="T19" fmla="*/ 0 60000 65536"/>
                <a:gd name="T20" fmla="*/ 0 60000 65536"/>
                <a:gd name="T21" fmla="*/ 0 w 44"/>
                <a:gd name="T22" fmla="*/ 0 h 76"/>
                <a:gd name="T23" fmla="*/ 44 w 44"/>
                <a:gd name="T24" fmla="*/ 76 h 7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4" h="76">
                  <a:moveTo>
                    <a:pt x="19" y="0"/>
                  </a:moveTo>
                  <a:lnTo>
                    <a:pt x="0" y="72"/>
                  </a:lnTo>
                  <a:lnTo>
                    <a:pt x="9" y="76"/>
                  </a:lnTo>
                  <a:lnTo>
                    <a:pt x="20" y="34"/>
                  </a:lnTo>
                  <a:lnTo>
                    <a:pt x="42" y="76"/>
                  </a:lnTo>
                  <a:lnTo>
                    <a:pt x="44" y="60"/>
                  </a:lnTo>
                  <a:lnTo>
                    <a:pt x="19" y="0"/>
                  </a:lnTo>
                  <a:close/>
                </a:path>
              </a:pathLst>
            </a:custGeom>
            <a:solidFill>
              <a:srgbClr val="A4A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54" name="Freeform 19"/>
            <p:cNvSpPr>
              <a:spLocks/>
            </p:cNvSpPr>
            <p:nvPr/>
          </p:nvSpPr>
          <p:spPr bwMode="auto">
            <a:xfrm>
              <a:off x="2506" y="1922"/>
              <a:ext cx="101" cy="192"/>
            </a:xfrm>
            <a:custGeom>
              <a:avLst/>
              <a:gdLst>
                <a:gd name="T0" fmla="*/ 0 w 101"/>
                <a:gd name="T1" fmla="*/ 2 h 192"/>
                <a:gd name="T2" fmla="*/ 101 w 101"/>
                <a:gd name="T3" fmla="*/ 0 h 192"/>
                <a:gd name="T4" fmla="*/ 101 w 101"/>
                <a:gd name="T5" fmla="*/ 192 h 192"/>
                <a:gd name="T6" fmla="*/ 0 w 101"/>
                <a:gd name="T7" fmla="*/ 192 h 192"/>
                <a:gd name="T8" fmla="*/ 0 w 101"/>
                <a:gd name="T9" fmla="*/ 2 h 192"/>
                <a:gd name="T10" fmla="*/ 0 60000 65536"/>
                <a:gd name="T11" fmla="*/ 0 60000 65536"/>
                <a:gd name="T12" fmla="*/ 0 60000 65536"/>
                <a:gd name="T13" fmla="*/ 0 60000 65536"/>
                <a:gd name="T14" fmla="*/ 0 60000 65536"/>
                <a:gd name="T15" fmla="*/ 0 w 101"/>
                <a:gd name="T16" fmla="*/ 0 h 192"/>
                <a:gd name="T17" fmla="*/ 101 w 101"/>
                <a:gd name="T18" fmla="*/ 192 h 192"/>
              </a:gdLst>
              <a:ahLst/>
              <a:cxnLst>
                <a:cxn ang="T10">
                  <a:pos x="T0" y="T1"/>
                </a:cxn>
                <a:cxn ang="T11">
                  <a:pos x="T2" y="T3"/>
                </a:cxn>
                <a:cxn ang="T12">
                  <a:pos x="T4" y="T5"/>
                </a:cxn>
                <a:cxn ang="T13">
                  <a:pos x="T6" y="T7"/>
                </a:cxn>
                <a:cxn ang="T14">
                  <a:pos x="T8" y="T9"/>
                </a:cxn>
              </a:cxnLst>
              <a:rect l="T15" t="T16" r="T17" b="T18"/>
              <a:pathLst>
                <a:path w="101" h="192">
                  <a:moveTo>
                    <a:pt x="0" y="2"/>
                  </a:moveTo>
                  <a:lnTo>
                    <a:pt x="101" y="0"/>
                  </a:lnTo>
                  <a:lnTo>
                    <a:pt x="101" y="192"/>
                  </a:lnTo>
                  <a:lnTo>
                    <a:pt x="0" y="192"/>
                  </a:lnTo>
                  <a:lnTo>
                    <a:pt x="0" y="2"/>
                  </a:lnTo>
                  <a:close/>
                </a:path>
              </a:pathLst>
            </a:custGeom>
            <a:solidFill>
              <a:srgbClr val="FF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55" name="Freeform 20"/>
            <p:cNvSpPr>
              <a:spLocks/>
            </p:cNvSpPr>
            <p:nvPr/>
          </p:nvSpPr>
          <p:spPr bwMode="auto">
            <a:xfrm>
              <a:off x="2516" y="1930"/>
              <a:ext cx="83" cy="166"/>
            </a:xfrm>
            <a:custGeom>
              <a:avLst/>
              <a:gdLst>
                <a:gd name="T0" fmla="*/ 0 w 83"/>
                <a:gd name="T1" fmla="*/ 2 h 166"/>
                <a:gd name="T2" fmla="*/ 83 w 83"/>
                <a:gd name="T3" fmla="*/ 0 h 166"/>
                <a:gd name="T4" fmla="*/ 83 w 83"/>
                <a:gd name="T5" fmla="*/ 164 h 166"/>
                <a:gd name="T6" fmla="*/ 0 w 83"/>
                <a:gd name="T7" fmla="*/ 166 h 166"/>
                <a:gd name="T8" fmla="*/ 0 w 83"/>
                <a:gd name="T9" fmla="*/ 2 h 166"/>
                <a:gd name="T10" fmla="*/ 0 60000 65536"/>
                <a:gd name="T11" fmla="*/ 0 60000 65536"/>
                <a:gd name="T12" fmla="*/ 0 60000 65536"/>
                <a:gd name="T13" fmla="*/ 0 60000 65536"/>
                <a:gd name="T14" fmla="*/ 0 60000 65536"/>
                <a:gd name="T15" fmla="*/ 0 w 83"/>
                <a:gd name="T16" fmla="*/ 0 h 166"/>
                <a:gd name="T17" fmla="*/ 83 w 83"/>
                <a:gd name="T18" fmla="*/ 166 h 166"/>
              </a:gdLst>
              <a:ahLst/>
              <a:cxnLst>
                <a:cxn ang="T10">
                  <a:pos x="T0" y="T1"/>
                </a:cxn>
                <a:cxn ang="T11">
                  <a:pos x="T2" y="T3"/>
                </a:cxn>
                <a:cxn ang="T12">
                  <a:pos x="T4" y="T5"/>
                </a:cxn>
                <a:cxn ang="T13">
                  <a:pos x="T6" y="T7"/>
                </a:cxn>
                <a:cxn ang="T14">
                  <a:pos x="T8" y="T9"/>
                </a:cxn>
              </a:cxnLst>
              <a:rect l="T15" t="T16" r="T17" b="T18"/>
              <a:pathLst>
                <a:path w="83" h="166">
                  <a:moveTo>
                    <a:pt x="0" y="2"/>
                  </a:moveTo>
                  <a:lnTo>
                    <a:pt x="83" y="0"/>
                  </a:lnTo>
                  <a:lnTo>
                    <a:pt x="83" y="164"/>
                  </a:lnTo>
                  <a:lnTo>
                    <a:pt x="0" y="166"/>
                  </a:lnTo>
                  <a:lnTo>
                    <a:pt x="0" y="2"/>
                  </a:lnTo>
                  <a:close/>
                </a:path>
              </a:pathLst>
            </a:custGeom>
            <a:solidFill>
              <a:srgbClr val="5554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56" name="Freeform 21"/>
            <p:cNvSpPr>
              <a:spLocks/>
            </p:cNvSpPr>
            <p:nvPr/>
          </p:nvSpPr>
          <p:spPr bwMode="auto">
            <a:xfrm>
              <a:off x="2126" y="1918"/>
              <a:ext cx="73" cy="336"/>
            </a:xfrm>
            <a:custGeom>
              <a:avLst/>
              <a:gdLst>
                <a:gd name="T0" fmla="*/ 15 w 73"/>
                <a:gd name="T1" fmla="*/ 0 h 336"/>
                <a:gd name="T2" fmla="*/ 0 w 73"/>
                <a:gd name="T3" fmla="*/ 46 h 336"/>
                <a:gd name="T4" fmla="*/ 0 w 73"/>
                <a:gd name="T5" fmla="*/ 294 h 336"/>
                <a:gd name="T6" fmla="*/ 73 w 73"/>
                <a:gd name="T7" fmla="*/ 336 h 336"/>
                <a:gd name="T8" fmla="*/ 72 w 73"/>
                <a:gd name="T9" fmla="*/ 316 h 336"/>
                <a:gd name="T10" fmla="*/ 59 w 73"/>
                <a:gd name="T11" fmla="*/ 306 h 336"/>
                <a:gd name="T12" fmla="*/ 59 w 73"/>
                <a:gd name="T13" fmla="*/ 290 h 336"/>
                <a:gd name="T14" fmla="*/ 48 w 73"/>
                <a:gd name="T15" fmla="*/ 282 h 336"/>
                <a:gd name="T16" fmla="*/ 48 w 73"/>
                <a:gd name="T17" fmla="*/ 264 h 336"/>
                <a:gd name="T18" fmla="*/ 37 w 73"/>
                <a:gd name="T19" fmla="*/ 252 h 336"/>
                <a:gd name="T20" fmla="*/ 37 w 73"/>
                <a:gd name="T21" fmla="*/ 234 h 336"/>
                <a:gd name="T22" fmla="*/ 32 w 73"/>
                <a:gd name="T23" fmla="*/ 224 h 336"/>
                <a:gd name="T24" fmla="*/ 32 w 73"/>
                <a:gd name="T25" fmla="*/ 22 h 336"/>
                <a:gd name="T26" fmla="*/ 15 w 73"/>
                <a:gd name="T27" fmla="*/ 0 h 3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3"/>
                <a:gd name="T43" fmla="*/ 0 h 336"/>
                <a:gd name="T44" fmla="*/ 73 w 73"/>
                <a:gd name="T45" fmla="*/ 336 h 3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3" h="336">
                  <a:moveTo>
                    <a:pt x="15" y="0"/>
                  </a:moveTo>
                  <a:lnTo>
                    <a:pt x="0" y="46"/>
                  </a:lnTo>
                  <a:lnTo>
                    <a:pt x="0" y="294"/>
                  </a:lnTo>
                  <a:lnTo>
                    <a:pt x="73" y="336"/>
                  </a:lnTo>
                  <a:lnTo>
                    <a:pt x="72" y="316"/>
                  </a:lnTo>
                  <a:lnTo>
                    <a:pt x="59" y="306"/>
                  </a:lnTo>
                  <a:lnTo>
                    <a:pt x="59" y="290"/>
                  </a:lnTo>
                  <a:lnTo>
                    <a:pt x="48" y="282"/>
                  </a:lnTo>
                  <a:lnTo>
                    <a:pt x="48" y="264"/>
                  </a:lnTo>
                  <a:lnTo>
                    <a:pt x="37" y="252"/>
                  </a:lnTo>
                  <a:lnTo>
                    <a:pt x="37" y="234"/>
                  </a:lnTo>
                  <a:lnTo>
                    <a:pt x="32" y="224"/>
                  </a:lnTo>
                  <a:lnTo>
                    <a:pt x="32" y="22"/>
                  </a:lnTo>
                  <a:lnTo>
                    <a:pt x="15" y="0"/>
                  </a:lnTo>
                  <a:close/>
                </a:path>
              </a:pathLst>
            </a:custGeom>
            <a:solidFill>
              <a:srgbClr val="BEB1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57" name="Freeform 22"/>
            <p:cNvSpPr>
              <a:spLocks/>
            </p:cNvSpPr>
            <p:nvPr/>
          </p:nvSpPr>
          <p:spPr bwMode="auto">
            <a:xfrm>
              <a:off x="2231" y="1918"/>
              <a:ext cx="139" cy="326"/>
            </a:xfrm>
            <a:custGeom>
              <a:avLst/>
              <a:gdLst>
                <a:gd name="T0" fmla="*/ 139 w 139"/>
                <a:gd name="T1" fmla="*/ 0 h 326"/>
                <a:gd name="T2" fmla="*/ 139 w 139"/>
                <a:gd name="T3" fmla="*/ 326 h 326"/>
                <a:gd name="T4" fmla="*/ 36 w 139"/>
                <a:gd name="T5" fmla="*/ 298 h 326"/>
                <a:gd name="T6" fmla="*/ 34 w 139"/>
                <a:gd name="T7" fmla="*/ 282 h 326"/>
                <a:gd name="T8" fmla="*/ 20 w 139"/>
                <a:gd name="T9" fmla="*/ 276 h 326"/>
                <a:gd name="T10" fmla="*/ 20 w 139"/>
                <a:gd name="T11" fmla="*/ 258 h 326"/>
                <a:gd name="T12" fmla="*/ 9 w 139"/>
                <a:gd name="T13" fmla="*/ 248 h 326"/>
                <a:gd name="T14" fmla="*/ 9 w 139"/>
                <a:gd name="T15" fmla="*/ 232 h 326"/>
                <a:gd name="T16" fmla="*/ 0 w 139"/>
                <a:gd name="T17" fmla="*/ 232 h 326"/>
                <a:gd name="T18" fmla="*/ 1 w 139"/>
                <a:gd name="T19" fmla="*/ 34 h 326"/>
                <a:gd name="T20" fmla="*/ 139 w 139"/>
                <a:gd name="T21" fmla="*/ 0 h 3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9"/>
                <a:gd name="T34" fmla="*/ 0 h 326"/>
                <a:gd name="T35" fmla="*/ 139 w 139"/>
                <a:gd name="T36" fmla="*/ 326 h 3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9" h="326">
                  <a:moveTo>
                    <a:pt x="139" y="0"/>
                  </a:moveTo>
                  <a:lnTo>
                    <a:pt x="139" y="326"/>
                  </a:lnTo>
                  <a:lnTo>
                    <a:pt x="36" y="298"/>
                  </a:lnTo>
                  <a:lnTo>
                    <a:pt x="34" y="282"/>
                  </a:lnTo>
                  <a:lnTo>
                    <a:pt x="20" y="276"/>
                  </a:lnTo>
                  <a:lnTo>
                    <a:pt x="20" y="258"/>
                  </a:lnTo>
                  <a:lnTo>
                    <a:pt x="9" y="248"/>
                  </a:lnTo>
                  <a:lnTo>
                    <a:pt x="9" y="232"/>
                  </a:lnTo>
                  <a:lnTo>
                    <a:pt x="0" y="232"/>
                  </a:lnTo>
                  <a:lnTo>
                    <a:pt x="1" y="34"/>
                  </a:lnTo>
                  <a:lnTo>
                    <a:pt x="139" y="0"/>
                  </a:lnTo>
                  <a:close/>
                </a:path>
              </a:pathLst>
            </a:custGeom>
            <a:solidFill>
              <a:srgbClr val="BEB1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58" name="Freeform 23"/>
            <p:cNvSpPr>
              <a:spLocks/>
            </p:cNvSpPr>
            <p:nvPr/>
          </p:nvSpPr>
          <p:spPr bwMode="auto">
            <a:xfrm>
              <a:off x="2253" y="1924"/>
              <a:ext cx="58" cy="166"/>
            </a:xfrm>
            <a:custGeom>
              <a:avLst/>
              <a:gdLst>
                <a:gd name="T0" fmla="*/ 0 w 58"/>
                <a:gd name="T1" fmla="*/ 18 h 166"/>
                <a:gd name="T2" fmla="*/ 58 w 58"/>
                <a:gd name="T3" fmla="*/ 0 h 166"/>
                <a:gd name="T4" fmla="*/ 58 w 58"/>
                <a:gd name="T5" fmla="*/ 166 h 166"/>
                <a:gd name="T6" fmla="*/ 0 w 58"/>
                <a:gd name="T7" fmla="*/ 156 h 166"/>
                <a:gd name="T8" fmla="*/ 0 w 58"/>
                <a:gd name="T9" fmla="*/ 18 h 166"/>
                <a:gd name="T10" fmla="*/ 0 60000 65536"/>
                <a:gd name="T11" fmla="*/ 0 60000 65536"/>
                <a:gd name="T12" fmla="*/ 0 60000 65536"/>
                <a:gd name="T13" fmla="*/ 0 60000 65536"/>
                <a:gd name="T14" fmla="*/ 0 60000 65536"/>
                <a:gd name="T15" fmla="*/ 0 w 58"/>
                <a:gd name="T16" fmla="*/ 0 h 166"/>
                <a:gd name="T17" fmla="*/ 58 w 58"/>
                <a:gd name="T18" fmla="*/ 166 h 166"/>
              </a:gdLst>
              <a:ahLst/>
              <a:cxnLst>
                <a:cxn ang="T10">
                  <a:pos x="T0" y="T1"/>
                </a:cxn>
                <a:cxn ang="T11">
                  <a:pos x="T2" y="T3"/>
                </a:cxn>
                <a:cxn ang="T12">
                  <a:pos x="T4" y="T5"/>
                </a:cxn>
                <a:cxn ang="T13">
                  <a:pos x="T6" y="T7"/>
                </a:cxn>
                <a:cxn ang="T14">
                  <a:pos x="T8" y="T9"/>
                </a:cxn>
              </a:cxnLst>
              <a:rect l="T15" t="T16" r="T17" b="T18"/>
              <a:pathLst>
                <a:path w="58" h="166">
                  <a:moveTo>
                    <a:pt x="0" y="18"/>
                  </a:moveTo>
                  <a:lnTo>
                    <a:pt x="58" y="0"/>
                  </a:lnTo>
                  <a:lnTo>
                    <a:pt x="58" y="166"/>
                  </a:lnTo>
                  <a:lnTo>
                    <a:pt x="0" y="156"/>
                  </a:lnTo>
                  <a:lnTo>
                    <a:pt x="0" y="18"/>
                  </a:lnTo>
                  <a:close/>
                </a:path>
              </a:pathLst>
            </a:custGeom>
            <a:solidFill>
              <a:srgbClr val="B5BB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59" name="Freeform 24"/>
            <p:cNvSpPr>
              <a:spLocks/>
            </p:cNvSpPr>
            <p:nvPr/>
          </p:nvSpPr>
          <p:spPr bwMode="auto">
            <a:xfrm>
              <a:off x="2257" y="1930"/>
              <a:ext cx="50" cy="150"/>
            </a:xfrm>
            <a:custGeom>
              <a:avLst/>
              <a:gdLst>
                <a:gd name="T0" fmla="*/ 0 w 50"/>
                <a:gd name="T1" fmla="*/ 16 h 150"/>
                <a:gd name="T2" fmla="*/ 50 w 50"/>
                <a:gd name="T3" fmla="*/ 0 h 150"/>
                <a:gd name="T4" fmla="*/ 50 w 50"/>
                <a:gd name="T5" fmla="*/ 150 h 150"/>
                <a:gd name="T6" fmla="*/ 0 w 50"/>
                <a:gd name="T7" fmla="*/ 142 h 150"/>
                <a:gd name="T8" fmla="*/ 0 w 50"/>
                <a:gd name="T9" fmla="*/ 16 h 150"/>
                <a:gd name="T10" fmla="*/ 0 60000 65536"/>
                <a:gd name="T11" fmla="*/ 0 60000 65536"/>
                <a:gd name="T12" fmla="*/ 0 60000 65536"/>
                <a:gd name="T13" fmla="*/ 0 60000 65536"/>
                <a:gd name="T14" fmla="*/ 0 60000 65536"/>
                <a:gd name="T15" fmla="*/ 0 w 50"/>
                <a:gd name="T16" fmla="*/ 0 h 150"/>
                <a:gd name="T17" fmla="*/ 50 w 50"/>
                <a:gd name="T18" fmla="*/ 150 h 150"/>
              </a:gdLst>
              <a:ahLst/>
              <a:cxnLst>
                <a:cxn ang="T10">
                  <a:pos x="T0" y="T1"/>
                </a:cxn>
                <a:cxn ang="T11">
                  <a:pos x="T2" y="T3"/>
                </a:cxn>
                <a:cxn ang="T12">
                  <a:pos x="T4" y="T5"/>
                </a:cxn>
                <a:cxn ang="T13">
                  <a:pos x="T6" y="T7"/>
                </a:cxn>
                <a:cxn ang="T14">
                  <a:pos x="T8" y="T9"/>
                </a:cxn>
              </a:cxnLst>
              <a:rect l="T15" t="T16" r="T17" b="T18"/>
              <a:pathLst>
                <a:path w="50" h="150">
                  <a:moveTo>
                    <a:pt x="0" y="16"/>
                  </a:moveTo>
                  <a:lnTo>
                    <a:pt x="50" y="0"/>
                  </a:lnTo>
                  <a:lnTo>
                    <a:pt x="50" y="150"/>
                  </a:lnTo>
                  <a:lnTo>
                    <a:pt x="0" y="142"/>
                  </a:lnTo>
                  <a:lnTo>
                    <a:pt x="0" y="16"/>
                  </a:lnTo>
                  <a:close/>
                </a:path>
              </a:pathLst>
            </a:custGeom>
            <a:solidFill>
              <a:srgbClr val="5F5E5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60" name="Freeform 25"/>
            <p:cNvSpPr>
              <a:spLocks/>
            </p:cNvSpPr>
            <p:nvPr/>
          </p:nvSpPr>
          <p:spPr bwMode="auto">
            <a:xfrm>
              <a:off x="2022" y="1918"/>
              <a:ext cx="105" cy="52"/>
            </a:xfrm>
            <a:custGeom>
              <a:avLst/>
              <a:gdLst>
                <a:gd name="T0" fmla="*/ 2 w 105"/>
                <a:gd name="T1" fmla="*/ 40 h 52"/>
                <a:gd name="T2" fmla="*/ 104 w 105"/>
                <a:gd name="T3" fmla="*/ 0 h 52"/>
                <a:gd name="T4" fmla="*/ 105 w 105"/>
                <a:gd name="T5" fmla="*/ 12 h 52"/>
                <a:gd name="T6" fmla="*/ 0 w 105"/>
                <a:gd name="T7" fmla="*/ 52 h 52"/>
                <a:gd name="T8" fmla="*/ 2 w 105"/>
                <a:gd name="T9" fmla="*/ 40 h 52"/>
                <a:gd name="T10" fmla="*/ 0 60000 65536"/>
                <a:gd name="T11" fmla="*/ 0 60000 65536"/>
                <a:gd name="T12" fmla="*/ 0 60000 65536"/>
                <a:gd name="T13" fmla="*/ 0 60000 65536"/>
                <a:gd name="T14" fmla="*/ 0 60000 65536"/>
                <a:gd name="T15" fmla="*/ 0 w 105"/>
                <a:gd name="T16" fmla="*/ 0 h 52"/>
                <a:gd name="T17" fmla="*/ 105 w 105"/>
                <a:gd name="T18" fmla="*/ 52 h 52"/>
              </a:gdLst>
              <a:ahLst/>
              <a:cxnLst>
                <a:cxn ang="T10">
                  <a:pos x="T0" y="T1"/>
                </a:cxn>
                <a:cxn ang="T11">
                  <a:pos x="T2" y="T3"/>
                </a:cxn>
                <a:cxn ang="T12">
                  <a:pos x="T4" y="T5"/>
                </a:cxn>
                <a:cxn ang="T13">
                  <a:pos x="T6" y="T7"/>
                </a:cxn>
                <a:cxn ang="T14">
                  <a:pos x="T8" y="T9"/>
                </a:cxn>
              </a:cxnLst>
              <a:rect l="T15" t="T16" r="T17" b="T18"/>
              <a:pathLst>
                <a:path w="105" h="52">
                  <a:moveTo>
                    <a:pt x="2" y="40"/>
                  </a:moveTo>
                  <a:lnTo>
                    <a:pt x="104" y="0"/>
                  </a:lnTo>
                  <a:lnTo>
                    <a:pt x="105" y="12"/>
                  </a:lnTo>
                  <a:lnTo>
                    <a:pt x="0" y="52"/>
                  </a:lnTo>
                  <a:lnTo>
                    <a:pt x="2" y="40"/>
                  </a:lnTo>
                  <a:close/>
                </a:path>
              </a:pathLst>
            </a:custGeom>
            <a:solidFill>
              <a:srgbClr val="A4A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61" name="Freeform 26"/>
            <p:cNvSpPr>
              <a:spLocks/>
            </p:cNvSpPr>
            <p:nvPr/>
          </p:nvSpPr>
          <p:spPr bwMode="auto">
            <a:xfrm>
              <a:off x="2036" y="1958"/>
              <a:ext cx="83" cy="186"/>
            </a:xfrm>
            <a:custGeom>
              <a:avLst/>
              <a:gdLst>
                <a:gd name="T0" fmla="*/ 0 w 83"/>
                <a:gd name="T1" fmla="*/ 24 h 186"/>
                <a:gd name="T2" fmla="*/ 83 w 83"/>
                <a:gd name="T3" fmla="*/ 0 h 186"/>
                <a:gd name="T4" fmla="*/ 83 w 83"/>
                <a:gd name="T5" fmla="*/ 186 h 186"/>
                <a:gd name="T6" fmla="*/ 0 w 83"/>
                <a:gd name="T7" fmla="*/ 158 h 186"/>
                <a:gd name="T8" fmla="*/ 0 w 83"/>
                <a:gd name="T9" fmla="*/ 24 h 186"/>
                <a:gd name="T10" fmla="*/ 0 60000 65536"/>
                <a:gd name="T11" fmla="*/ 0 60000 65536"/>
                <a:gd name="T12" fmla="*/ 0 60000 65536"/>
                <a:gd name="T13" fmla="*/ 0 60000 65536"/>
                <a:gd name="T14" fmla="*/ 0 60000 65536"/>
                <a:gd name="T15" fmla="*/ 0 w 83"/>
                <a:gd name="T16" fmla="*/ 0 h 186"/>
                <a:gd name="T17" fmla="*/ 83 w 83"/>
                <a:gd name="T18" fmla="*/ 186 h 186"/>
              </a:gdLst>
              <a:ahLst/>
              <a:cxnLst>
                <a:cxn ang="T10">
                  <a:pos x="T0" y="T1"/>
                </a:cxn>
                <a:cxn ang="T11">
                  <a:pos x="T2" y="T3"/>
                </a:cxn>
                <a:cxn ang="T12">
                  <a:pos x="T4" y="T5"/>
                </a:cxn>
                <a:cxn ang="T13">
                  <a:pos x="T6" y="T7"/>
                </a:cxn>
                <a:cxn ang="T14">
                  <a:pos x="T8" y="T9"/>
                </a:cxn>
              </a:cxnLst>
              <a:rect l="T15" t="T16" r="T17" b="T18"/>
              <a:pathLst>
                <a:path w="83" h="186">
                  <a:moveTo>
                    <a:pt x="0" y="24"/>
                  </a:moveTo>
                  <a:lnTo>
                    <a:pt x="83" y="0"/>
                  </a:lnTo>
                  <a:lnTo>
                    <a:pt x="83" y="186"/>
                  </a:lnTo>
                  <a:lnTo>
                    <a:pt x="0" y="158"/>
                  </a:lnTo>
                  <a:lnTo>
                    <a:pt x="0" y="24"/>
                  </a:lnTo>
                  <a:close/>
                </a:path>
              </a:pathLst>
            </a:custGeom>
            <a:solidFill>
              <a:srgbClr val="BEB1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62" name="Freeform 27"/>
            <p:cNvSpPr>
              <a:spLocks/>
            </p:cNvSpPr>
            <p:nvPr/>
          </p:nvSpPr>
          <p:spPr bwMode="auto">
            <a:xfrm>
              <a:off x="2274" y="2220"/>
              <a:ext cx="110" cy="66"/>
            </a:xfrm>
            <a:custGeom>
              <a:avLst/>
              <a:gdLst>
                <a:gd name="T0" fmla="*/ 0 w 110"/>
                <a:gd name="T1" fmla="*/ 0 h 66"/>
                <a:gd name="T2" fmla="*/ 90 w 110"/>
                <a:gd name="T3" fmla="*/ 28 h 66"/>
                <a:gd name="T4" fmla="*/ 110 w 110"/>
                <a:gd name="T5" fmla="*/ 28 h 66"/>
                <a:gd name="T6" fmla="*/ 110 w 110"/>
                <a:gd name="T7" fmla="*/ 66 h 66"/>
                <a:gd name="T8" fmla="*/ 2 w 110"/>
                <a:gd name="T9" fmla="*/ 26 h 66"/>
                <a:gd name="T10" fmla="*/ 0 w 110"/>
                <a:gd name="T11" fmla="*/ 0 h 66"/>
                <a:gd name="T12" fmla="*/ 0 60000 65536"/>
                <a:gd name="T13" fmla="*/ 0 60000 65536"/>
                <a:gd name="T14" fmla="*/ 0 60000 65536"/>
                <a:gd name="T15" fmla="*/ 0 60000 65536"/>
                <a:gd name="T16" fmla="*/ 0 60000 65536"/>
                <a:gd name="T17" fmla="*/ 0 60000 65536"/>
                <a:gd name="T18" fmla="*/ 0 w 110"/>
                <a:gd name="T19" fmla="*/ 0 h 66"/>
                <a:gd name="T20" fmla="*/ 110 w 110"/>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10" h="66">
                  <a:moveTo>
                    <a:pt x="0" y="0"/>
                  </a:moveTo>
                  <a:lnTo>
                    <a:pt x="90" y="28"/>
                  </a:lnTo>
                  <a:lnTo>
                    <a:pt x="110" y="28"/>
                  </a:lnTo>
                  <a:lnTo>
                    <a:pt x="110" y="66"/>
                  </a:lnTo>
                  <a:lnTo>
                    <a:pt x="2" y="26"/>
                  </a:lnTo>
                  <a:lnTo>
                    <a:pt x="0" y="0"/>
                  </a:lnTo>
                  <a:close/>
                </a:path>
              </a:pathLst>
            </a:custGeom>
            <a:solidFill>
              <a:srgbClr val="7872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63" name="Freeform 28"/>
            <p:cNvSpPr>
              <a:spLocks/>
            </p:cNvSpPr>
            <p:nvPr/>
          </p:nvSpPr>
          <p:spPr bwMode="auto">
            <a:xfrm>
              <a:off x="2376" y="2244"/>
              <a:ext cx="521" cy="18"/>
            </a:xfrm>
            <a:custGeom>
              <a:avLst/>
              <a:gdLst>
                <a:gd name="T0" fmla="*/ 0 w 521"/>
                <a:gd name="T1" fmla="*/ 0 h 18"/>
                <a:gd name="T2" fmla="*/ 521 w 521"/>
                <a:gd name="T3" fmla="*/ 0 h 18"/>
                <a:gd name="T4" fmla="*/ 507 w 521"/>
                <a:gd name="T5" fmla="*/ 12 h 18"/>
                <a:gd name="T6" fmla="*/ 0 w 521"/>
                <a:gd name="T7" fmla="*/ 18 h 18"/>
                <a:gd name="T8" fmla="*/ 0 w 521"/>
                <a:gd name="T9" fmla="*/ 0 h 18"/>
                <a:gd name="T10" fmla="*/ 0 60000 65536"/>
                <a:gd name="T11" fmla="*/ 0 60000 65536"/>
                <a:gd name="T12" fmla="*/ 0 60000 65536"/>
                <a:gd name="T13" fmla="*/ 0 60000 65536"/>
                <a:gd name="T14" fmla="*/ 0 60000 65536"/>
                <a:gd name="T15" fmla="*/ 0 w 521"/>
                <a:gd name="T16" fmla="*/ 0 h 18"/>
                <a:gd name="T17" fmla="*/ 521 w 521"/>
                <a:gd name="T18" fmla="*/ 18 h 18"/>
              </a:gdLst>
              <a:ahLst/>
              <a:cxnLst>
                <a:cxn ang="T10">
                  <a:pos x="T0" y="T1"/>
                </a:cxn>
                <a:cxn ang="T11">
                  <a:pos x="T2" y="T3"/>
                </a:cxn>
                <a:cxn ang="T12">
                  <a:pos x="T4" y="T5"/>
                </a:cxn>
                <a:cxn ang="T13">
                  <a:pos x="T6" y="T7"/>
                </a:cxn>
                <a:cxn ang="T14">
                  <a:pos x="T8" y="T9"/>
                </a:cxn>
              </a:cxnLst>
              <a:rect l="T15" t="T16" r="T17" b="T18"/>
              <a:pathLst>
                <a:path w="521" h="18">
                  <a:moveTo>
                    <a:pt x="0" y="0"/>
                  </a:moveTo>
                  <a:lnTo>
                    <a:pt x="521" y="0"/>
                  </a:lnTo>
                  <a:lnTo>
                    <a:pt x="507" y="12"/>
                  </a:lnTo>
                  <a:lnTo>
                    <a:pt x="0" y="18"/>
                  </a:lnTo>
                  <a:lnTo>
                    <a:pt x="0" y="0"/>
                  </a:lnTo>
                  <a:close/>
                </a:path>
              </a:pathLst>
            </a:custGeom>
            <a:solidFill>
              <a:srgbClr val="7872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64" name="Freeform 29"/>
            <p:cNvSpPr>
              <a:spLocks/>
            </p:cNvSpPr>
            <p:nvPr/>
          </p:nvSpPr>
          <p:spPr bwMode="auto">
            <a:xfrm>
              <a:off x="2359" y="1786"/>
              <a:ext cx="566" cy="174"/>
            </a:xfrm>
            <a:custGeom>
              <a:avLst/>
              <a:gdLst>
                <a:gd name="T0" fmla="*/ 0 w 566"/>
                <a:gd name="T1" fmla="*/ 96 h 174"/>
                <a:gd name="T2" fmla="*/ 326 w 566"/>
                <a:gd name="T3" fmla="*/ 0 h 174"/>
                <a:gd name="T4" fmla="*/ 566 w 566"/>
                <a:gd name="T5" fmla="*/ 172 h 174"/>
                <a:gd name="T6" fmla="*/ 545 w 566"/>
                <a:gd name="T7" fmla="*/ 174 h 174"/>
                <a:gd name="T8" fmla="*/ 329 w 566"/>
                <a:gd name="T9" fmla="*/ 16 h 174"/>
                <a:gd name="T10" fmla="*/ 0 w 566"/>
                <a:gd name="T11" fmla="*/ 106 h 174"/>
                <a:gd name="T12" fmla="*/ 0 w 566"/>
                <a:gd name="T13" fmla="*/ 96 h 174"/>
                <a:gd name="T14" fmla="*/ 0 60000 65536"/>
                <a:gd name="T15" fmla="*/ 0 60000 65536"/>
                <a:gd name="T16" fmla="*/ 0 60000 65536"/>
                <a:gd name="T17" fmla="*/ 0 60000 65536"/>
                <a:gd name="T18" fmla="*/ 0 60000 65536"/>
                <a:gd name="T19" fmla="*/ 0 60000 65536"/>
                <a:gd name="T20" fmla="*/ 0 60000 65536"/>
                <a:gd name="T21" fmla="*/ 0 w 566"/>
                <a:gd name="T22" fmla="*/ 0 h 174"/>
                <a:gd name="T23" fmla="*/ 566 w 566"/>
                <a:gd name="T24" fmla="*/ 174 h 17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66" h="174">
                  <a:moveTo>
                    <a:pt x="0" y="96"/>
                  </a:moveTo>
                  <a:lnTo>
                    <a:pt x="326" y="0"/>
                  </a:lnTo>
                  <a:lnTo>
                    <a:pt x="566" y="172"/>
                  </a:lnTo>
                  <a:lnTo>
                    <a:pt x="545" y="174"/>
                  </a:lnTo>
                  <a:lnTo>
                    <a:pt x="329" y="16"/>
                  </a:lnTo>
                  <a:lnTo>
                    <a:pt x="0" y="106"/>
                  </a:lnTo>
                  <a:lnTo>
                    <a:pt x="0" y="96"/>
                  </a:lnTo>
                  <a:close/>
                </a:path>
              </a:pathLst>
            </a:custGeom>
            <a:solidFill>
              <a:srgbClr val="7872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65" name="Freeform 30"/>
            <p:cNvSpPr>
              <a:spLocks/>
            </p:cNvSpPr>
            <p:nvPr/>
          </p:nvSpPr>
          <p:spPr bwMode="auto">
            <a:xfrm>
              <a:off x="2032" y="1932"/>
              <a:ext cx="90" cy="44"/>
            </a:xfrm>
            <a:custGeom>
              <a:avLst/>
              <a:gdLst>
                <a:gd name="T0" fmla="*/ 0 w 90"/>
                <a:gd name="T1" fmla="*/ 36 h 44"/>
                <a:gd name="T2" fmla="*/ 90 w 90"/>
                <a:gd name="T3" fmla="*/ 0 h 44"/>
                <a:gd name="T4" fmla="*/ 89 w 90"/>
                <a:gd name="T5" fmla="*/ 14 h 44"/>
                <a:gd name="T6" fmla="*/ 4 w 90"/>
                <a:gd name="T7" fmla="*/ 44 h 44"/>
                <a:gd name="T8" fmla="*/ 0 w 90"/>
                <a:gd name="T9" fmla="*/ 36 h 44"/>
                <a:gd name="T10" fmla="*/ 0 60000 65536"/>
                <a:gd name="T11" fmla="*/ 0 60000 65536"/>
                <a:gd name="T12" fmla="*/ 0 60000 65536"/>
                <a:gd name="T13" fmla="*/ 0 60000 65536"/>
                <a:gd name="T14" fmla="*/ 0 60000 65536"/>
                <a:gd name="T15" fmla="*/ 0 w 90"/>
                <a:gd name="T16" fmla="*/ 0 h 44"/>
                <a:gd name="T17" fmla="*/ 90 w 90"/>
                <a:gd name="T18" fmla="*/ 44 h 44"/>
              </a:gdLst>
              <a:ahLst/>
              <a:cxnLst>
                <a:cxn ang="T10">
                  <a:pos x="T0" y="T1"/>
                </a:cxn>
                <a:cxn ang="T11">
                  <a:pos x="T2" y="T3"/>
                </a:cxn>
                <a:cxn ang="T12">
                  <a:pos x="T4" y="T5"/>
                </a:cxn>
                <a:cxn ang="T13">
                  <a:pos x="T6" y="T7"/>
                </a:cxn>
                <a:cxn ang="T14">
                  <a:pos x="T8" y="T9"/>
                </a:cxn>
              </a:cxnLst>
              <a:rect l="T15" t="T16" r="T17" b="T18"/>
              <a:pathLst>
                <a:path w="90" h="44">
                  <a:moveTo>
                    <a:pt x="0" y="36"/>
                  </a:moveTo>
                  <a:lnTo>
                    <a:pt x="90" y="0"/>
                  </a:lnTo>
                  <a:lnTo>
                    <a:pt x="89" y="14"/>
                  </a:lnTo>
                  <a:lnTo>
                    <a:pt x="4" y="44"/>
                  </a:lnTo>
                  <a:lnTo>
                    <a:pt x="0" y="36"/>
                  </a:lnTo>
                  <a:close/>
                </a:path>
              </a:pathLst>
            </a:custGeom>
            <a:solidFill>
              <a:srgbClr val="7872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66" name="Freeform 31"/>
            <p:cNvSpPr>
              <a:spLocks/>
            </p:cNvSpPr>
            <p:nvPr/>
          </p:nvSpPr>
          <p:spPr bwMode="auto">
            <a:xfrm>
              <a:off x="2231" y="1876"/>
              <a:ext cx="130" cy="64"/>
            </a:xfrm>
            <a:custGeom>
              <a:avLst/>
              <a:gdLst>
                <a:gd name="T0" fmla="*/ 0 w 130"/>
                <a:gd name="T1" fmla="*/ 64 h 64"/>
                <a:gd name="T2" fmla="*/ 3 w 130"/>
                <a:gd name="T3" fmla="*/ 54 h 64"/>
                <a:gd name="T4" fmla="*/ 130 w 130"/>
                <a:gd name="T5" fmla="*/ 0 h 64"/>
                <a:gd name="T6" fmla="*/ 130 w 130"/>
                <a:gd name="T7" fmla="*/ 18 h 64"/>
                <a:gd name="T8" fmla="*/ 0 w 130"/>
                <a:gd name="T9" fmla="*/ 64 h 64"/>
                <a:gd name="T10" fmla="*/ 0 60000 65536"/>
                <a:gd name="T11" fmla="*/ 0 60000 65536"/>
                <a:gd name="T12" fmla="*/ 0 60000 65536"/>
                <a:gd name="T13" fmla="*/ 0 60000 65536"/>
                <a:gd name="T14" fmla="*/ 0 60000 65536"/>
                <a:gd name="T15" fmla="*/ 0 w 130"/>
                <a:gd name="T16" fmla="*/ 0 h 64"/>
                <a:gd name="T17" fmla="*/ 130 w 130"/>
                <a:gd name="T18" fmla="*/ 64 h 64"/>
              </a:gdLst>
              <a:ahLst/>
              <a:cxnLst>
                <a:cxn ang="T10">
                  <a:pos x="T0" y="T1"/>
                </a:cxn>
                <a:cxn ang="T11">
                  <a:pos x="T2" y="T3"/>
                </a:cxn>
                <a:cxn ang="T12">
                  <a:pos x="T4" y="T5"/>
                </a:cxn>
                <a:cxn ang="T13">
                  <a:pos x="T6" y="T7"/>
                </a:cxn>
                <a:cxn ang="T14">
                  <a:pos x="T8" y="T9"/>
                </a:cxn>
              </a:cxnLst>
              <a:rect l="T15" t="T16" r="T17" b="T18"/>
              <a:pathLst>
                <a:path w="130" h="64">
                  <a:moveTo>
                    <a:pt x="0" y="64"/>
                  </a:moveTo>
                  <a:lnTo>
                    <a:pt x="3" y="54"/>
                  </a:lnTo>
                  <a:lnTo>
                    <a:pt x="130" y="0"/>
                  </a:lnTo>
                  <a:lnTo>
                    <a:pt x="130" y="18"/>
                  </a:lnTo>
                  <a:lnTo>
                    <a:pt x="0" y="64"/>
                  </a:lnTo>
                  <a:close/>
                </a:path>
              </a:pathLst>
            </a:custGeom>
            <a:solidFill>
              <a:srgbClr val="7872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67" name="Freeform 32"/>
            <p:cNvSpPr>
              <a:spLocks/>
            </p:cNvSpPr>
            <p:nvPr/>
          </p:nvSpPr>
          <p:spPr bwMode="auto">
            <a:xfrm>
              <a:off x="2158" y="2144"/>
              <a:ext cx="82" cy="6"/>
            </a:xfrm>
            <a:custGeom>
              <a:avLst/>
              <a:gdLst>
                <a:gd name="T0" fmla="*/ 0 w 82"/>
                <a:gd name="T1" fmla="*/ 0 h 6"/>
                <a:gd name="T2" fmla="*/ 77 w 82"/>
                <a:gd name="T3" fmla="*/ 0 h 6"/>
                <a:gd name="T4" fmla="*/ 82 w 82"/>
                <a:gd name="T5" fmla="*/ 6 h 6"/>
                <a:gd name="T6" fmla="*/ 7 w 82"/>
                <a:gd name="T7" fmla="*/ 6 h 6"/>
                <a:gd name="T8" fmla="*/ 0 w 82"/>
                <a:gd name="T9" fmla="*/ 0 h 6"/>
                <a:gd name="T10" fmla="*/ 0 60000 65536"/>
                <a:gd name="T11" fmla="*/ 0 60000 65536"/>
                <a:gd name="T12" fmla="*/ 0 60000 65536"/>
                <a:gd name="T13" fmla="*/ 0 60000 65536"/>
                <a:gd name="T14" fmla="*/ 0 60000 65536"/>
                <a:gd name="T15" fmla="*/ 0 w 82"/>
                <a:gd name="T16" fmla="*/ 0 h 6"/>
                <a:gd name="T17" fmla="*/ 82 w 82"/>
                <a:gd name="T18" fmla="*/ 6 h 6"/>
              </a:gdLst>
              <a:ahLst/>
              <a:cxnLst>
                <a:cxn ang="T10">
                  <a:pos x="T0" y="T1"/>
                </a:cxn>
                <a:cxn ang="T11">
                  <a:pos x="T2" y="T3"/>
                </a:cxn>
                <a:cxn ang="T12">
                  <a:pos x="T4" y="T5"/>
                </a:cxn>
                <a:cxn ang="T13">
                  <a:pos x="T6" y="T7"/>
                </a:cxn>
                <a:cxn ang="T14">
                  <a:pos x="T8" y="T9"/>
                </a:cxn>
              </a:cxnLst>
              <a:rect l="T15" t="T16" r="T17" b="T18"/>
              <a:pathLst>
                <a:path w="82" h="6">
                  <a:moveTo>
                    <a:pt x="0" y="0"/>
                  </a:moveTo>
                  <a:lnTo>
                    <a:pt x="77" y="0"/>
                  </a:lnTo>
                  <a:lnTo>
                    <a:pt x="82" y="6"/>
                  </a:lnTo>
                  <a:lnTo>
                    <a:pt x="7" y="6"/>
                  </a:lnTo>
                  <a:lnTo>
                    <a:pt x="0" y="0"/>
                  </a:lnTo>
                  <a:close/>
                </a:path>
              </a:pathLst>
            </a:custGeom>
            <a:solidFill>
              <a:srgbClr val="DACC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68" name="Freeform 33"/>
            <p:cNvSpPr>
              <a:spLocks/>
            </p:cNvSpPr>
            <p:nvPr/>
          </p:nvSpPr>
          <p:spPr bwMode="auto">
            <a:xfrm>
              <a:off x="2163" y="2168"/>
              <a:ext cx="86" cy="12"/>
            </a:xfrm>
            <a:custGeom>
              <a:avLst/>
              <a:gdLst>
                <a:gd name="T0" fmla="*/ 0 w 86"/>
                <a:gd name="T1" fmla="*/ 2 h 12"/>
                <a:gd name="T2" fmla="*/ 77 w 86"/>
                <a:gd name="T3" fmla="*/ 0 h 12"/>
                <a:gd name="T4" fmla="*/ 86 w 86"/>
                <a:gd name="T5" fmla="*/ 6 h 12"/>
                <a:gd name="T6" fmla="*/ 11 w 86"/>
                <a:gd name="T7" fmla="*/ 12 h 12"/>
                <a:gd name="T8" fmla="*/ 0 w 86"/>
                <a:gd name="T9" fmla="*/ 2 h 12"/>
                <a:gd name="T10" fmla="*/ 0 60000 65536"/>
                <a:gd name="T11" fmla="*/ 0 60000 65536"/>
                <a:gd name="T12" fmla="*/ 0 60000 65536"/>
                <a:gd name="T13" fmla="*/ 0 60000 65536"/>
                <a:gd name="T14" fmla="*/ 0 60000 65536"/>
                <a:gd name="T15" fmla="*/ 0 w 86"/>
                <a:gd name="T16" fmla="*/ 0 h 12"/>
                <a:gd name="T17" fmla="*/ 86 w 86"/>
                <a:gd name="T18" fmla="*/ 12 h 12"/>
              </a:gdLst>
              <a:ahLst/>
              <a:cxnLst>
                <a:cxn ang="T10">
                  <a:pos x="T0" y="T1"/>
                </a:cxn>
                <a:cxn ang="T11">
                  <a:pos x="T2" y="T3"/>
                </a:cxn>
                <a:cxn ang="T12">
                  <a:pos x="T4" y="T5"/>
                </a:cxn>
                <a:cxn ang="T13">
                  <a:pos x="T6" y="T7"/>
                </a:cxn>
                <a:cxn ang="T14">
                  <a:pos x="T8" y="T9"/>
                </a:cxn>
              </a:cxnLst>
              <a:rect l="T15" t="T16" r="T17" b="T18"/>
              <a:pathLst>
                <a:path w="86" h="12">
                  <a:moveTo>
                    <a:pt x="0" y="2"/>
                  </a:moveTo>
                  <a:lnTo>
                    <a:pt x="77" y="0"/>
                  </a:lnTo>
                  <a:lnTo>
                    <a:pt x="86" y="6"/>
                  </a:lnTo>
                  <a:lnTo>
                    <a:pt x="11" y="12"/>
                  </a:lnTo>
                  <a:lnTo>
                    <a:pt x="0" y="2"/>
                  </a:lnTo>
                  <a:close/>
                </a:path>
              </a:pathLst>
            </a:custGeom>
            <a:solidFill>
              <a:srgbClr val="DACC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69" name="Freeform 34"/>
            <p:cNvSpPr>
              <a:spLocks/>
            </p:cNvSpPr>
            <p:nvPr/>
          </p:nvSpPr>
          <p:spPr bwMode="auto">
            <a:xfrm>
              <a:off x="2174" y="2192"/>
              <a:ext cx="88" cy="14"/>
            </a:xfrm>
            <a:custGeom>
              <a:avLst/>
              <a:gdLst>
                <a:gd name="T0" fmla="*/ 0 w 88"/>
                <a:gd name="T1" fmla="*/ 6 h 14"/>
                <a:gd name="T2" fmla="*/ 77 w 88"/>
                <a:gd name="T3" fmla="*/ 0 h 14"/>
                <a:gd name="T4" fmla="*/ 88 w 88"/>
                <a:gd name="T5" fmla="*/ 8 h 14"/>
                <a:gd name="T6" fmla="*/ 11 w 88"/>
                <a:gd name="T7" fmla="*/ 14 h 14"/>
                <a:gd name="T8" fmla="*/ 0 w 88"/>
                <a:gd name="T9" fmla="*/ 6 h 14"/>
                <a:gd name="T10" fmla="*/ 0 60000 65536"/>
                <a:gd name="T11" fmla="*/ 0 60000 65536"/>
                <a:gd name="T12" fmla="*/ 0 60000 65536"/>
                <a:gd name="T13" fmla="*/ 0 60000 65536"/>
                <a:gd name="T14" fmla="*/ 0 60000 65536"/>
                <a:gd name="T15" fmla="*/ 0 w 88"/>
                <a:gd name="T16" fmla="*/ 0 h 14"/>
                <a:gd name="T17" fmla="*/ 88 w 88"/>
                <a:gd name="T18" fmla="*/ 14 h 14"/>
              </a:gdLst>
              <a:ahLst/>
              <a:cxnLst>
                <a:cxn ang="T10">
                  <a:pos x="T0" y="T1"/>
                </a:cxn>
                <a:cxn ang="T11">
                  <a:pos x="T2" y="T3"/>
                </a:cxn>
                <a:cxn ang="T12">
                  <a:pos x="T4" y="T5"/>
                </a:cxn>
                <a:cxn ang="T13">
                  <a:pos x="T6" y="T7"/>
                </a:cxn>
                <a:cxn ang="T14">
                  <a:pos x="T8" y="T9"/>
                </a:cxn>
              </a:cxnLst>
              <a:rect l="T15" t="T16" r="T17" b="T18"/>
              <a:pathLst>
                <a:path w="88" h="14">
                  <a:moveTo>
                    <a:pt x="0" y="6"/>
                  </a:moveTo>
                  <a:lnTo>
                    <a:pt x="77" y="0"/>
                  </a:lnTo>
                  <a:lnTo>
                    <a:pt x="88" y="8"/>
                  </a:lnTo>
                  <a:lnTo>
                    <a:pt x="11" y="14"/>
                  </a:lnTo>
                  <a:lnTo>
                    <a:pt x="0" y="6"/>
                  </a:lnTo>
                  <a:close/>
                </a:path>
              </a:pathLst>
            </a:custGeom>
            <a:solidFill>
              <a:srgbClr val="DACC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0" name="Freeform 35"/>
            <p:cNvSpPr>
              <a:spLocks/>
            </p:cNvSpPr>
            <p:nvPr/>
          </p:nvSpPr>
          <p:spPr bwMode="auto">
            <a:xfrm>
              <a:off x="2187" y="2218"/>
              <a:ext cx="91" cy="16"/>
            </a:xfrm>
            <a:custGeom>
              <a:avLst/>
              <a:gdLst>
                <a:gd name="T0" fmla="*/ 0 w 91"/>
                <a:gd name="T1" fmla="*/ 6 h 16"/>
                <a:gd name="T2" fmla="*/ 80 w 91"/>
                <a:gd name="T3" fmla="*/ 0 h 16"/>
                <a:gd name="T4" fmla="*/ 91 w 91"/>
                <a:gd name="T5" fmla="*/ 8 h 16"/>
                <a:gd name="T6" fmla="*/ 12 w 91"/>
                <a:gd name="T7" fmla="*/ 16 h 16"/>
                <a:gd name="T8" fmla="*/ 0 w 91"/>
                <a:gd name="T9" fmla="*/ 6 h 16"/>
                <a:gd name="T10" fmla="*/ 0 60000 65536"/>
                <a:gd name="T11" fmla="*/ 0 60000 65536"/>
                <a:gd name="T12" fmla="*/ 0 60000 65536"/>
                <a:gd name="T13" fmla="*/ 0 60000 65536"/>
                <a:gd name="T14" fmla="*/ 0 60000 65536"/>
                <a:gd name="T15" fmla="*/ 0 w 91"/>
                <a:gd name="T16" fmla="*/ 0 h 16"/>
                <a:gd name="T17" fmla="*/ 91 w 91"/>
                <a:gd name="T18" fmla="*/ 16 h 16"/>
              </a:gdLst>
              <a:ahLst/>
              <a:cxnLst>
                <a:cxn ang="T10">
                  <a:pos x="T0" y="T1"/>
                </a:cxn>
                <a:cxn ang="T11">
                  <a:pos x="T2" y="T3"/>
                </a:cxn>
                <a:cxn ang="T12">
                  <a:pos x="T4" y="T5"/>
                </a:cxn>
                <a:cxn ang="T13">
                  <a:pos x="T6" y="T7"/>
                </a:cxn>
                <a:cxn ang="T14">
                  <a:pos x="T8" y="T9"/>
                </a:cxn>
              </a:cxnLst>
              <a:rect l="T15" t="T16" r="T17" b="T18"/>
              <a:pathLst>
                <a:path w="91" h="16">
                  <a:moveTo>
                    <a:pt x="0" y="6"/>
                  </a:moveTo>
                  <a:lnTo>
                    <a:pt x="80" y="0"/>
                  </a:lnTo>
                  <a:lnTo>
                    <a:pt x="91" y="8"/>
                  </a:lnTo>
                  <a:lnTo>
                    <a:pt x="12" y="16"/>
                  </a:lnTo>
                  <a:lnTo>
                    <a:pt x="0" y="6"/>
                  </a:lnTo>
                  <a:close/>
                </a:path>
              </a:pathLst>
            </a:custGeom>
            <a:solidFill>
              <a:srgbClr val="DACC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1" name="Freeform 36"/>
            <p:cNvSpPr>
              <a:spLocks/>
            </p:cNvSpPr>
            <p:nvPr/>
          </p:nvSpPr>
          <p:spPr bwMode="auto">
            <a:xfrm>
              <a:off x="2521" y="1934"/>
              <a:ext cx="31" cy="154"/>
            </a:xfrm>
            <a:custGeom>
              <a:avLst/>
              <a:gdLst>
                <a:gd name="T0" fmla="*/ 0 w 31"/>
                <a:gd name="T1" fmla="*/ 0 h 154"/>
                <a:gd name="T2" fmla="*/ 31 w 31"/>
                <a:gd name="T3" fmla="*/ 2 h 154"/>
                <a:gd name="T4" fmla="*/ 31 w 31"/>
                <a:gd name="T5" fmla="*/ 154 h 154"/>
                <a:gd name="T6" fmla="*/ 0 w 31"/>
                <a:gd name="T7" fmla="*/ 154 h 154"/>
                <a:gd name="T8" fmla="*/ 0 w 31"/>
                <a:gd name="T9" fmla="*/ 0 h 154"/>
                <a:gd name="T10" fmla="*/ 0 60000 65536"/>
                <a:gd name="T11" fmla="*/ 0 60000 65536"/>
                <a:gd name="T12" fmla="*/ 0 60000 65536"/>
                <a:gd name="T13" fmla="*/ 0 60000 65536"/>
                <a:gd name="T14" fmla="*/ 0 60000 65536"/>
                <a:gd name="T15" fmla="*/ 0 w 31"/>
                <a:gd name="T16" fmla="*/ 0 h 154"/>
                <a:gd name="T17" fmla="*/ 31 w 31"/>
                <a:gd name="T18" fmla="*/ 154 h 154"/>
              </a:gdLst>
              <a:ahLst/>
              <a:cxnLst>
                <a:cxn ang="T10">
                  <a:pos x="T0" y="T1"/>
                </a:cxn>
                <a:cxn ang="T11">
                  <a:pos x="T2" y="T3"/>
                </a:cxn>
                <a:cxn ang="T12">
                  <a:pos x="T4" y="T5"/>
                </a:cxn>
                <a:cxn ang="T13">
                  <a:pos x="T6" y="T7"/>
                </a:cxn>
                <a:cxn ang="T14">
                  <a:pos x="T8" y="T9"/>
                </a:cxn>
              </a:cxnLst>
              <a:rect l="T15" t="T16" r="T17" b="T18"/>
              <a:pathLst>
                <a:path w="31" h="154">
                  <a:moveTo>
                    <a:pt x="0" y="0"/>
                  </a:moveTo>
                  <a:lnTo>
                    <a:pt x="31" y="2"/>
                  </a:lnTo>
                  <a:lnTo>
                    <a:pt x="31" y="154"/>
                  </a:lnTo>
                  <a:lnTo>
                    <a:pt x="0" y="154"/>
                  </a:lnTo>
                  <a:lnTo>
                    <a:pt x="0" y="0"/>
                  </a:lnTo>
                  <a:close/>
                </a:path>
              </a:pathLst>
            </a:custGeom>
            <a:solidFill>
              <a:srgbClr val="797E8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2" name="Rectangle 37"/>
            <p:cNvSpPr>
              <a:spLocks noChangeArrowheads="1"/>
            </p:cNvSpPr>
            <p:nvPr/>
          </p:nvSpPr>
          <p:spPr bwMode="auto">
            <a:xfrm>
              <a:off x="2563" y="1936"/>
              <a:ext cx="30" cy="154"/>
            </a:xfrm>
            <a:prstGeom prst="rect">
              <a:avLst/>
            </a:prstGeom>
            <a:solidFill>
              <a:srgbClr val="797E8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SzPct val="120000"/>
                <a:buChar char="•"/>
                <a:defRPr sz="3200">
                  <a:solidFill>
                    <a:schemeClr val="tx1"/>
                  </a:solidFill>
                  <a:latin typeface="Tahoma" panose="020B0604030504040204" pitchFamily="34" charset="0"/>
                </a:defRPr>
              </a:lvl1pPr>
              <a:lvl2pPr marL="742950" indent="-285750">
                <a:spcBef>
                  <a:spcPct val="20000"/>
                </a:spcBef>
                <a:buFont typeface="Tahoma" panose="020B0604030504040204" pitchFamily="34" charset="0"/>
                <a:buChar char="–"/>
                <a:defRPr sz="2800">
                  <a:solidFill>
                    <a:schemeClr val="tx1"/>
                  </a:solidFill>
                  <a:latin typeface="Tahoma" panose="020B0604030504040204" pitchFamily="34" charset="0"/>
                </a:defRPr>
              </a:lvl2pPr>
              <a:lvl3pPr marL="1143000" indent="-228600">
                <a:spcBef>
                  <a:spcPct val="20000"/>
                </a:spcBef>
                <a:buClr>
                  <a:schemeClr val="hlink"/>
                </a:buClr>
                <a:buSzPct val="120000"/>
                <a:buChar char="•"/>
                <a:defRPr sz="2400">
                  <a:solidFill>
                    <a:schemeClr val="tx1"/>
                  </a:solidFill>
                  <a:latin typeface="Tahoma" panose="020B0604030504040204" pitchFamily="34" charset="0"/>
                </a:defRPr>
              </a:lvl3pPr>
              <a:lvl4pPr marL="1600200" indent="-228600">
                <a:spcBef>
                  <a:spcPct val="20000"/>
                </a:spcBef>
                <a:buFont typeface="Tahoma" panose="020B0604030504040204" pitchFamily="34" charset="0"/>
                <a:buChar char="–"/>
                <a:defRPr sz="2000">
                  <a:solidFill>
                    <a:schemeClr val="tx1"/>
                  </a:solidFill>
                  <a:latin typeface="Tahoma" panose="020B0604030504040204" pitchFamily="34" charset="0"/>
                </a:defRPr>
              </a:lvl4pPr>
              <a:lvl5pPr marL="2057400" indent="-228600">
                <a:spcBef>
                  <a:spcPct val="20000"/>
                </a:spcBef>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5pPr>
              <a:lvl6pPr marL="25146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6pPr>
              <a:lvl7pPr marL="29718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7pPr>
              <a:lvl8pPr marL="34290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8pPr>
              <a:lvl9pPr marL="38862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9pPr>
            </a:lstStyle>
            <a:p>
              <a:pPr eaLnBrk="1" hangingPunct="1">
                <a:spcBef>
                  <a:spcPct val="0"/>
                </a:spcBef>
                <a:buClrTx/>
                <a:buSzTx/>
                <a:buFontTx/>
                <a:buNone/>
              </a:pPr>
              <a:endParaRPr lang="en-US" altLang="en-US" sz="1800">
                <a:latin typeface="Calibri" panose="020F0502020204030204" pitchFamily="34" charset="0"/>
              </a:endParaRPr>
            </a:p>
          </p:txBody>
        </p:sp>
        <p:sp>
          <p:nvSpPr>
            <p:cNvPr id="7373" name="Freeform 38"/>
            <p:cNvSpPr>
              <a:spLocks/>
            </p:cNvSpPr>
            <p:nvPr/>
          </p:nvSpPr>
          <p:spPr bwMode="auto">
            <a:xfrm>
              <a:off x="2527" y="1942"/>
              <a:ext cx="15" cy="98"/>
            </a:xfrm>
            <a:custGeom>
              <a:avLst/>
              <a:gdLst>
                <a:gd name="T0" fmla="*/ 0 w 15"/>
                <a:gd name="T1" fmla="*/ 2 h 98"/>
                <a:gd name="T2" fmla="*/ 0 w 15"/>
                <a:gd name="T3" fmla="*/ 98 h 98"/>
                <a:gd name="T4" fmla="*/ 3 w 15"/>
                <a:gd name="T5" fmla="*/ 94 h 98"/>
                <a:gd name="T6" fmla="*/ 4 w 15"/>
                <a:gd name="T7" fmla="*/ 74 h 98"/>
                <a:gd name="T8" fmla="*/ 6 w 15"/>
                <a:gd name="T9" fmla="*/ 52 h 98"/>
                <a:gd name="T10" fmla="*/ 11 w 15"/>
                <a:gd name="T11" fmla="*/ 62 h 98"/>
                <a:gd name="T12" fmla="*/ 15 w 15"/>
                <a:gd name="T13" fmla="*/ 58 h 98"/>
                <a:gd name="T14" fmla="*/ 15 w 15"/>
                <a:gd name="T15" fmla="*/ 48 h 98"/>
                <a:gd name="T16" fmla="*/ 15 w 15"/>
                <a:gd name="T17" fmla="*/ 4 h 98"/>
                <a:gd name="T18" fmla="*/ 8 w 15"/>
                <a:gd name="T19" fmla="*/ 2 h 98"/>
                <a:gd name="T20" fmla="*/ 8 w 15"/>
                <a:gd name="T21" fmla="*/ 2 h 98"/>
                <a:gd name="T22" fmla="*/ 3 w 15"/>
                <a:gd name="T23" fmla="*/ 0 h 98"/>
                <a:gd name="T24" fmla="*/ 0 w 15"/>
                <a:gd name="T25" fmla="*/ 0 h 98"/>
                <a:gd name="T26" fmla="*/ 0 w 15"/>
                <a:gd name="T27" fmla="*/ 2 h 98"/>
                <a:gd name="T28" fmla="*/ 0 w 15"/>
                <a:gd name="T29" fmla="*/ 2 h 9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5"/>
                <a:gd name="T46" fmla="*/ 0 h 98"/>
                <a:gd name="T47" fmla="*/ 15 w 15"/>
                <a:gd name="T48" fmla="*/ 98 h 9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5" h="98">
                  <a:moveTo>
                    <a:pt x="0" y="2"/>
                  </a:moveTo>
                  <a:lnTo>
                    <a:pt x="0" y="98"/>
                  </a:lnTo>
                  <a:lnTo>
                    <a:pt x="3" y="94"/>
                  </a:lnTo>
                  <a:lnTo>
                    <a:pt x="4" y="74"/>
                  </a:lnTo>
                  <a:lnTo>
                    <a:pt x="6" y="52"/>
                  </a:lnTo>
                  <a:lnTo>
                    <a:pt x="11" y="62"/>
                  </a:lnTo>
                  <a:lnTo>
                    <a:pt x="15" y="58"/>
                  </a:lnTo>
                  <a:lnTo>
                    <a:pt x="15" y="48"/>
                  </a:lnTo>
                  <a:lnTo>
                    <a:pt x="15" y="4"/>
                  </a:lnTo>
                  <a:lnTo>
                    <a:pt x="8" y="2"/>
                  </a:lnTo>
                  <a:lnTo>
                    <a:pt x="3" y="0"/>
                  </a:lnTo>
                  <a:lnTo>
                    <a:pt x="0" y="0"/>
                  </a:lnTo>
                  <a:lnTo>
                    <a:pt x="0" y="2"/>
                  </a:lnTo>
                  <a:close/>
                </a:path>
              </a:pathLst>
            </a:custGeom>
            <a:solidFill>
              <a:srgbClr val="6978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4" name="Freeform 39"/>
            <p:cNvSpPr>
              <a:spLocks/>
            </p:cNvSpPr>
            <p:nvPr/>
          </p:nvSpPr>
          <p:spPr bwMode="auto">
            <a:xfrm>
              <a:off x="2566" y="1946"/>
              <a:ext cx="22" cy="106"/>
            </a:xfrm>
            <a:custGeom>
              <a:avLst/>
              <a:gdLst>
                <a:gd name="T0" fmla="*/ 0 w 22"/>
                <a:gd name="T1" fmla="*/ 0 h 106"/>
                <a:gd name="T2" fmla="*/ 22 w 22"/>
                <a:gd name="T3" fmla="*/ 2 h 106"/>
                <a:gd name="T4" fmla="*/ 22 w 22"/>
                <a:gd name="T5" fmla="*/ 54 h 106"/>
                <a:gd name="T6" fmla="*/ 22 w 22"/>
                <a:gd name="T7" fmla="*/ 104 h 106"/>
                <a:gd name="T8" fmla="*/ 17 w 22"/>
                <a:gd name="T9" fmla="*/ 106 h 106"/>
                <a:gd name="T10" fmla="*/ 17 w 22"/>
                <a:gd name="T11" fmla="*/ 106 h 106"/>
                <a:gd name="T12" fmla="*/ 17 w 22"/>
                <a:gd name="T13" fmla="*/ 94 h 106"/>
                <a:gd name="T14" fmla="*/ 17 w 22"/>
                <a:gd name="T15" fmla="*/ 94 h 106"/>
                <a:gd name="T16" fmla="*/ 17 w 22"/>
                <a:gd name="T17" fmla="*/ 20 h 106"/>
                <a:gd name="T18" fmla="*/ 11 w 22"/>
                <a:gd name="T19" fmla="*/ 16 h 106"/>
                <a:gd name="T20" fmla="*/ 9 w 22"/>
                <a:gd name="T21" fmla="*/ 24 h 106"/>
                <a:gd name="T22" fmla="*/ 5 w 22"/>
                <a:gd name="T23" fmla="*/ 26 h 106"/>
                <a:gd name="T24" fmla="*/ 2 w 22"/>
                <a:gd name="T25" fmla="*/ 18 h 106"/>
                <a:gd name="T26" fmla="*/ 0 w 22"/>
                <a:gd name="T27" fmla="*/ 0 h 10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2"/>
                <a:gd name="T43" fmla="*/ 0 h 106"/>
                <a:gd name="T44" fmla="*/ 22 w 22"/>
                <a:gd name="T45" fmla="*/ 106 h 10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2" h="106">
                  <a:moveTo>
                    <a:pt x="0" y="0"/>
                  </a:moveTo>
                  <a:lnTo>
                    <a:pt x="22" y="2"/>
                  </a:lnTo>
                  <a:lnTo>
                    <a:pt x="22" y="54"/>
                  </a:lnTo>
                  <a:lnTo>
                    <a:pt x="22" y="104"/>
                  </a:lnTo>
                  <a:lnTo>
                    <a:pt x="17" y="106"/>
                  </a:lnTo>
                  <a:lnTo>
                    <a:pt x="17" y="94"/>
                  </a:lnTo>
                  <a:lnTo>
                    <a:pt x="17" y="20"/>
                  </a:lnTo>
                  <a:lnTo>
                    <a:pt x="11" y="16"/>
                  </a:lnTo>
                  <a:lnTo>
                    <a:pt x="9" y="24"/>
                  </a:lnTo>
                  <a:lnTo>
                    <a:pt x="5" y="26"/>
                  </a:lnTo>
                  <a:lnTo>
                    <a:pt x="2" y="18"/>
                  </a:lnTo>
                  <a:lnTo>
                    <a:pt x="0" y="0"/>
                  </a:lnTo>
                  <a:close/>
                </a:path>
              </a:pathLst>
            </a:custGeom>
            <a:solidFill>
              <a:srgbClr val="6978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5" name="Freeform 40"/>
            <p:cNvSpPr>
              <a:spLocks/>
            </p:cNvSpPr>
            <p:nvPr/>
          </p:nvSpPr>
          <p:spPr bwMode="auto">
            <a:xfrm>
              <a:off x="2527" y="2064"/>
              <a:ext cx="20" cy="20"/>
            </a:xfrm>
            <a:custGeom>
              <a:avLst/>
              <a:gdLst>
                <a:gd name="T0" fmla="*/ 0 w 20"/>
                <a:gd name="T1" fmla="*/ 10 h 20"/>
                <a:gd name="T2" fmla="*/ 14 w 20"/>
                <a:gd name="T3" fmla="*/ 10 h 20"/>
                <a:gd name="T4" fmla="*/ 14 w 20"/>
                <a:gd name="T5" fmla="*/ 0 h 20"/>
                <a:gd name="T6" fmla="*/ 20 w 20"/>
                <a:gd name="T7" fmla="*/ 2 h 20"/>
                <a:gd name="T8" fmla="*/ 17 w 20"/>
                <a:gd name="T9" fmla="*/ 20 h 20"/>
                <a:gd name="T10" fmla="*/ 0 w 20"/>
                <a:gd name="T11" fmla="*/ 20 h 20"/>
                <a:gd name="T12" fmla="*/ 0 w 20"/>
                <a:gd name="T13" fmla="*/ 10 h 20"/>
                <a:gd name="T14" fmla="*/ 0 60000 65536"/>
                <a:gd name="T15" fmla="*/ 0 60000 65536"/>
                <a:gd name="T16" fmla="*/ 0 60000 65536"/>
                <a:gd name="T17" fmla="*/ 0 60000 65536"/>
                <a:gd name="T18" fmla="*/ 0 60000 65536"/>
                <a:gd name="T19" fmla="*/ 0 60000 65536"/>
                <a:gd name="T20" fmla="*/ 0 60000 65536"/>
                <a:gd name="T21" fmla="*/ 0 w 20"/>
                <a:gd name="T22" fmla="*/ 0 h 20"/>
                <a:gd name="T23" fmla="*/ 20 w 2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20">
                  <a:moveTo>
                    <a:pt x="0" y="10"/>
                  </a:moveTo>
                  <a:lnTo>
                    <a:pt x="14" y="10"/>
                  </a:lnTo>
                  <a:lnTo>
                    <a:pt x="14" y="0"/>
                  </a:lnTo>
                  <a:lnTo>
                    <a:pt x="20" y="2"/>
                  </a:lnTo>
                  <a:lnTo>
                    <a:pt x="17" y="20"/>
                  </a:lnTo>
                  <a:lnTo>
                    <a:pt x="0" y="20"/>
                  </a:lnTo>
                  <a:lnTo>
                    <a:pt x="0" y="10"/>
                  </a:lnTo>
                  <a:close/>
                </a:path>
              </a:pathLst>
            </a:custGeom>
            <a:solidFill>
              <a:srgbClr val="6978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6" name="Freeform 41"/>
            <p:cNvSpPr>
              <a:spLocks/>
            </p:cNvSpPr>
            <p:nvPr/>
          </p:nvSpPr>
          <p:spPr bwMode="auto">
            <a:xfrm>
              <a:off x="2260" y="1946"/>
              <a:ext cx="16" cy="122"/>
            </a:xfrm>
            <a:custGeom>
              <a:avLst/>
              <a:gdLst>
                <a:gd name="T0" fmla="*/ 0 w 16"/>
                <a:gd name="T1" fmla="*/ 6 h 122"/>
                <a:gd name="T2" fmla="*/ 14 w 16"/>
                <a:gd name="T3" fmla="*/ 0 h 122"/>
                <a:gd name="T4" fmla="*/ 16 w 16"/>
                <a:gd name="T5" fmla="*/ 122 h 122"/>
                <a:gd name="T6" fmla="*/ 0 w 16"/>
                <a:gd name="T7" fmla="*/ 120 h 122"/>
                <a:gd name="T8" fmla="*/ 0 w 16"/>
                <a:gd name="T9" fmla="*/ 6 h 122"/>
                <a:gd name="T10" fmla="*/ 0 60000 65536"/>
                <a:gd name="T11" fmla="*/ 0 60000 65536"/>
                <a:gd name="T12" fmla="*/ 0 60000 65536"/>
                <a:gd name="T13" fmla="*/ 0 60000 65536"/>
                <a:gd name="T14" fmla="*/ 0 60000 65536"/>
                <a:gd name="T15" fmla="*/ 0 w 16"/>
                <a:gd name="T16" fmla="*/ 0 h 122"/>
                <a:gd name="T17" fmla="*/ 16 w 16"/>
                <a:gd name="T18" fmla="*/ 122 h 122"/>
              </a:gdLst>
              <a:ahLst/>
              <a:cxnLst>
                <a:cxn ang="T10">
                  <a:pos x="T0" y="T1"/>
                </a:cxn>
                <a:cxn ang="T11">
                  <a:pos x="T2" y="T3"/>
                </a:cxn>
                <a:cxn ang="T12">
                  <a:pos x="T4" y="T5"/>
                </a:cxn>
                <a:cxn ang="T13">
                  <a:pos x="T6" y="T7"/>
                </a:cxn>
                <a:cxn ang="T14">
                  <a:pos x="T8" y="T9"/>
                </a:cxn>
              </a:cxnLst>
              <a:rect l="T15" t="T16" r="T17" b="T18"/>
              <a:pathLst>
                <a:path w="16" h="122">
                  <a:moveTo>
                    <a:pt x="0" y="6"/>
                  </a:moveTo>
                  <a:lnTo>
                    <a:pt x="14" y="0"/>
                  </a:lnTo>
                  <a:lnTo>
                    <a:pt x="16" y="122"/>
                  </a:lnTo>
                  <a:lnTo>
                    <a:pt x="0" y="120"/>
                  </a:lnTo>
                  <a:lnTo>
                    <a:pt x="0" y="6"/>
                  </a:lnTo>
                  <a:close/>
                </a:path>
              </a:pathLst>
            </a:custGeom>
            <a:solidFill>
              <a:srgbClr val="797E8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7" name="Freeform 42"/>
            <p:cNvSpPr>
              <a:spLocks/>
            </p:cNvSpPr>
            <p:nvPr/>
          </p:nvSpPr>
          <p:spPr bwMode="auto">
            <a:xfrm>
              <a:off x="2282" y="1940"/>
              <a:ext cx="19" cy="134"/>
            </a:xfrm>
            <a:custGeom>
              <a:avLst/>
              <a:gdLst>
                <a:gd name="T0" fmla="*/ 2 w 19"/>
                <a:gd name="T1" fmla="*/ 6 h 134"/>
                <a:gd name="T2" fmla="*/ 0 w 19"/>
                <a:gd name="T3" fmla="*/ 130 h 134"/>
                <a:gd name="T4" fmla="*/ 19 w 19"/>
                <a:gd name="T5" fmla="*/ 134 h 134"/>
                <a:gd name="T6" fmla="*/ 18 w 19"/>
                <a:gd name="T7" fmla="*/ 0 h 134"/>
                <a:gd name="T8" fmla="*/ 2 w 19"/>
                <a:gd name="T9" fmla="*/ 6 h 134"/>
                <a:gd name="T10" fmla="*/ 0 60000 65536"/>
                <a:gd name="T11" fmla="*/ 0 60000 65536"/>
                <a:gd name="T12" fmla="*/ 0 60000 65536"/>
                <a:gd name="T13" fmla="*/ 0 60000 65536"/>
                <a:gd name="T14" fmla="*/ 0 60000 65536"/>
                <a:gd name="T15" fmla="*/ 0 w 19"/>
                <a:gd name="T16" fmla="*/ 0 h 134"/>
                <a:gd name="T17" fmla="*/ 19 w 19"/>
                <a:gd name="T18" fmla="*/ 134 h 134"/>
              </a:gdLst>
              <a:ahLst/>
              <a:cxnLst>
                <a:cxn ang="T10">
                  <a:pos x="T0" y="T1"/>
                </a:cxn>
                <a:cxn ang="T11">
                  <a:pos x="T2" y="T3"/>
                </a:cxn>
                <a:cxn ang="T12">
                  <a:pos x="T4" y="T5"/>
                </a:cxn>
                <a:cxn ang="T13">
                  <a:pos x="T6" y="T7"/>
                </a:cxn>
                <a:cxn ang="T14">
                  <a:pos x="T8" y="T9"/>
                </a:cxn>
              </a:cxnLst>
              <a:rect l="T15" t="T16" r="T17" b="T18"/>
              <a:pathLst>
                <a:path w="19" h="134">
                  <a:moveTo>
                    <a:pt x="2" y="6"/>
                  </a:moveTo>
                  <a:lnTo>
                    <a:pt x="0" y="130"/>
                  </a:lnTo>
                  <a:lnTo>
                    <a:pt x="19" y="134"/>
                  </a:lnTo>
                  <a:lnTo>
                    <a:pt x="18" y="0"/>
                  </a:lnTo>
                  <a:lnTo>
                    <a:pt x="2" y="6"/>
                  </a:lnTo>
                  <a:close/>
                </a:path>
              </a:pathLst>
            </a:custGeom>
            <a:solidFill>
              <a:srgbClr val="797E8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8" name="Freeform 43"/>
            <p:cNvSpPr>
              <a:spLocks/>
            </p:cNvSpPr>
            <p:nvPr/>
          </p:nvSpPr>
          <p:spPr bwMode="auto">
            <a:xfrm>
              <a:off x="2262" y="1958"/>
              <a:ext cx="11" cy="48"/>
            </a:xfrm>
            <a:custGeom>
              <a:avLst/>
              <a:gdLst>
                <a:gd name="T0" fmla="*/ 3 w 11"/>
                <a:gd name="T1" fmla="*/ 2 h 48"/>
                <a:gd name="T2" fmla="*/ 0 w 11"/>
                <a:gd name="T3" fmla="*/ 48 h 48"/>
                <a:gd name="T4" fmla="*/ 3 w 11"/>
                <a:gd name="T5" fmla="*/ 40 h 48"/>
                <a:gd name="T6" fmla="*/ 6 w 11"/>
                <a:gd name="T7" fmla="*/ 30 h 48"/>
                <a:gd name="T8" fmla="*/ 8 w 11"/>
                <a:gd name="T9" fmla="*/ 40 h 48"/>
                <a:gd name="T10" fmla="*/ 9 w 11"/>
                <a:gd name="T11" fmla="*/ 34 h 48"/>
                <a:gd name="T12" fmla="*/ 11 w 11"/>
                <a:gd name="T13" fmla="*/ 0 h 48"/>
                <a:gd name="T14" fmla="*/ 3 w 11"/>
                <a:gd name="T15" fmla="*/ 2 h 48"/>
                <a:gd name="T16" fmla="*/ 0 60000 65536"/>
                <a:gd name="T17" fmla="*/ 0 60000 65536"/>
                <a:gd name="T18" fmla="*/ 0 60000 65536"/>
                <a:gd name="T19" fmla="*/ 0 60000 65536"/>
                <a:gd name="T20" fmla="*/ 0 60000 65536"/>
                <a:gd name="T21" fmla="*/ 0 60000 65536"/>
                <a:gd name="T22" fmla="*/ 0 60000 65536"/>
                <a:gd name="T23" fmla="*/ 0 60000 65536"/>
                <a:gd name="T24" fmla="*/ 0 w 11"/>
                <a:gd name="T25" fmla="*/ 0 h 48"/>
                <a:gd name="T26" fmla="*/ 11 w 11"/>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 h="48">
                  <a:moveTo>
                    <a:pt x="3" y="2"/>
                  </a:moveTo>
                  <a:lnTo>
                    <a:pt x="0" y="48"/>
                  </a:lnTo>
                  <a:lnTo>
                    <a:pt x="3" y="40"/>
                  </a:lnTo>
                  <a:lnTo>
                    <a:pt x="6" y="30"/>
                  </a:lnTo>
                  <a:lnTo>
                    <a:pt x="8" y="40"/>
                  </a:lnTo>
                  <a:lnTo>
                    <a:pt x="9" y="34"/>
                  </a:lnTo>
                  <a:lnTo>
                    <a:pt x="11" y="0"/>
                  </a:lnTo>
                  <a:lnTo>
                    <a:pt x="3" y="2"/>
                  </a:lnTo>
                  <a:close/>
                </a:path>
              </a:pathLst>
            </a:custGeom>
            <a:solidFill>
              <a:srgbClr val="8A96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9" name="Freeform 44"/>
            <p:cNvSpPr>
              <a:spLocks/>
            </p:cNvSpPr>
            <p:nvPr/>
          </p:nvSpPr>
          <p:spPr bwMode="auto">
            <a:xfrm>
              <a:off x="2285" y="1950"/>
              <a:ext cx="10" cy="114"/>
            </a:xfrm>
            <a:custGeom>
              <a:avLst/>
              <a:gdLst>
                <a:gd name="T0" fmla="*/ 2 w 10"/>
                <a:gd name="T1" fmla="*/ 68 h 114"/>
                <a:gd name="T2" fmla="*/ 2 w 10"/>
                <a:gd name="T3" fmla="*/ 108 h 114"/>
                <a:gd name="T4" fmla="*/ 7 w 10"/>
                <a:gd name="T5" fmla="*/ 114 h 114"/>
                <a:gd name="T6" fmla="*/ 10 w 10"/>
                <a:gd name="T7" fmla="*/ 104 h 114"/>
                <a:gd name="T8" fmla="*/ 10 w 10"/>
                <a:gd name="T9" fmla="*/ 0 h 114"/>
                <a:gd name="T10" fmla="*/ 4 w 10"/>
                <a:gd name="T11" fmla="*/ 2 h 114"/>
                <a:gd name="T12" fmla="*/ 5 w 10"/>
                <a:gd name="T13" fmla="*/ 22 h 114"/>
                <a:gd name="T14" fmla="*/ 4 w 10"/>
                <a:gd name="T15" fmla="*/ 48 h 114"/>
                <a:gd name="T16" fmla="*/ 0 w 10"/>
                <a:gd name="T17" fmla="*/ 38 h 114"/>
                <a:gd name="T18" fmla="*/ 0 w 10"/>
                <a:gd name="T19" fmla="*/ 72 h 114"/>
                <a:gd name="T20" fmla="*/ 2 w 10"/>
                <a:gd name="T21" fmla="*/ 68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
                <a:gd name="T34" fmla="*/ 0 h 114"/>
                <a:gd name="T35" fmla="*/ 10 w 10"/>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 h="114">
                  <a:moveTo>
                    <a:pt x="2" y="68"/>
                  </a:moveTo>
                  <a:lnTo>
                    <a:pt x="2" y="108"/>
                  </a:lnTo>
                  <a:lnTo>
                    <a:pt x="7" y="114"/>
                  </a:lnTo>
                  <a:lnTo>
                    <a:pt x="10" y="104"/>
                  </a:lnTo>
                  <a:lnTo>
                    <a:pt x="10" y="0"/>
                  </a:lnTo>
                  <a:lnTo>
                    <a:pt x="4" y="2"/>
                  </a:lnTo>
                  <a:lnTo>
                    <a:pt x="5" y="22"/>
                  </a:lnTo>
                  <a:lnTo>
                    <a:pt x="4" y="48"/>
                  </a:lnTo>
                  <a:lnTo>
                    <a:pt x="0" y="38"/>
                  </a:lnTo>
                  <a:lnTo>
                    <a:pt x="0" y="72"/>
                  </a:lnTo>
                  <a:lnTo>
                    <a:pt x="2" y="68"/>
                  </a:lnTo>
                  <a:close/>
                </a:path>
              </a:pathLst>
            </a:custGeom>
            <a:solidFill>
              <a:srgbClr val="8A96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0" name="Freeform 45"/>
            <p:cNvSpPr>
              <a:spLocks/>
            </p:cNvSpPr>
            <p:nvPr/>
          </p:nvSpPr>
          <p:spPr bwMode="auto">
            <a:xfrm>
              <a:off x="2184" y="1984"/>
              <a:ext cx="22" cy="150"/>
            </a:xfrm>
            <a:custGeom>
              <a:avLst/>
              <a:gdLst>
                <a:gd name="T0" fmla="*/ 0 w 22"/>
                <a:gd name="T1" fmla="*/ 0 h 150"/>
                <a:gd name="T2" fmla="*/ 0 w 22"/>
                <a:gd name="T3" fmla="*/ 148 h 150"/>
                <a:gd name="T4" fmla="*/ 20 w 22"/>
                <a:gd name="T5" fmla="*/ 150 h 150"/>
                <a:gd name="T6" fmla="*/ 22 w 22"/>
                <a:gd name="T7" fmla="*/ 0 h 150"/>
                <a:gd name="T8" fmla="*/ 0 w 22"/>
                <a:gd name="T9" fmla="*/ 0 h 150"/>
                <a:gd name="T10" fmla="*/ 0 60000 65536"/>
                <a:gd name="T11" fmla="*/ 0 60000 65536"/>
                <a:gd name="T12" fmla="*/ 0 60000 65536"/>
                <a:gd name="T13" fmla="*/ 0 60000 65536"/>
                <a:gd name="T14" fmla="*/ 0 60000 65536"/>
                <a:gd name="T15" fmla="*/ 0 w 22"/>
                <a:gd name="T16" fmla="*/ 0 h 150"/>
                <a:gd name="T17" fmla="*/ 22 w 22"/>
                <a:gd name="T18" fmla="*/ 150 h 150"/>
              </a:gdLst>
              <a:ahLst/>
              <a:cxnLst>
                <a:cxn ang="T10">
                  <a:pos x="T0" y="T1"/>
                </a:cxn>
                <a:cxn ang="T11">
                  <a:pos x="T2" y="T3"/>
                </a:cxn>
                <a:cxn ang="T12">
                  <a:pos x="T4" y="T5"/>
                </a:cxn>
                <a:cxn ang="T13">
                  <a:pos x="T6" y="T7"/>
                </a:cxn>
                <a:cxn ang="T14">
                  <a:pos x="T8" y="T9"/>
                </a:cxn>
              </a:cxnLst>
              <a:rect l="T15" t="T16" r="T17" b="T18"/>
              <a:pathLst>
                <a:path w="22" h="150">
                  <a:moveTo>
                    <a:pt x="0" y="0"/>
                  </a:moveTo>
                  <a:lnTo>
                    <a:pt x="0" y="148"/>
                  </a:lnTo>
                  <a:lnTo>
                    <a:pt x="20" y="150"/>
                  </a:lnTo>
                  <a:lnTo>
                    <a:pt x="22" y="0"/>
                  </a:lnTo>
                  <a:lnTo>
                    <a:pt x="0" y="0"/>
                  </a:lnTo>
                  <a:close/>
                </a:path>
              </a:pathLst>
            </a:custGeom>
            <a:solidFill>
              <a:srgbClr val="6970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1" name="Freeform 46"/>
            <p:cNvSpPr>
              <a:spLocks/>
            </p:cNvSpPr>
            <p:nvPr/>
          </p:nvSpPr>
          <p:spPr bwMode="auto">
            <a:xfrm>
              <a:off x="2053" y="1958"/>
              <a:ext cx="43" cy="120"/>
            </a:xfrm>
            <a:custGeom>
              <a:avLst/>
              <a:gdLst>
                <a:gd name="T0" fmla="*/ 0 w 43"/>
                <a:gd name="T1" fmla="*/ 14 h 120"/>
                <a:gd name="T2" fmla="*/ 43 w 43"/>
                <a:gd name="T3" fmla="*/ 0 h 120"/>
                <a:gd name="T4" fmla="*/ 43 w 43"/>
                <a:gd name="T5" fmla="*/ 120 h 120"/>
                <a:gd name="T6" fmla="*/ 0 w 43"/>
                <a:gd name="T7" fmla="*/ 114 h 120"/>
                <a:gd name="T8" fmla="*/ 0 w 43"/>
                <a:gd name="T9" fmla="*/ 14 h 120"/>
                <a:gd name="T10" fmla="*/ 0 60000 65536"/>
                <a:gd name="T11" fmla="*/ 0 60000 65536"/>
                <a:gd name="T12" fmla="*/ 0 60000 65536"/>
                <a:gd name="T13" fmla="*/ 0 60000 65536"/>
                <a:gd name="T14" fmla="*/ 0 60000 65536"/>
                <a:gd name="T15" fmla="*/ 0 w 43"/>
                <a:gd name="T16" fmla="*/ 0 h 120"/>
                <a:gd name="T17" fmla="*/ 43 w 43"/>
                <a:gd name="T18" fmla="*/ 120 h 120"/>
              </a:gdLst>
              <a:ahLst/>
              <a:cxnLst>
                <a:cxn ang="T10">
                  <a:pos x="T0" y="T1"/>
                </a:cxn>
                <a:cxn ang="T11">
                  <a:pos x="T2" y="T3"/>
                </a:cxn>
                <a:cxn ang="T12">
                  <a:pos x="T4" y="T5"/>
                </a:cxn>
                <a:cxn ang="T13">
                  <a:pos x="T6" y="T7"/>
                </a:cxn>
                <a:cxn ang="T14">
                  <a:pos x="T8" y="T9"/>
                </a:cxn>
              </a:cxnLst>
              <a:rect l="T15" t="T16" r="T17" b="T18"/>
              <a:pathLst>
                <a:path w="43" h="120">
                  <a:moveTo>
                    <a:pt x="0" y="14"/>
                  </a:moveTo>
                  <a:lnTo>
                    <a:pt x="43" y="0"/>
                  </a:lnTo>
                  <a:lnTo>
                    <a:pt x="43" y="120"/>
                  </a:lnTo>
                  <a:lnTo>
                    <a:pt x="0" y="114"/>
                  </a:lnTo>
                  <a:lnTo>
                    <a:pt x="0" y="14"/>
                  </a:lnTo>
                  <a:close/>
                </a:path>
              </a:pathLst>
            </a:custGeom>
            <a:solidFill>
              <a:srgbClr val="B5BB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2" name="Freeform 47"/>
            <p:cNvSpPr>
              <a:spLocks/>
            </p:cNvSpPr>
            <p:nvPr/>
          </p:nvSpPr>
          <p:spPr bwMode="auto">
            <a:xfrm>
              <a:off x="2055" y="1964"/>
              <a:ext cx="38" cy="108"/>
            </a:xfrm>
            <a:custGeom>
              <a:avLst/>
              <a:gdLst>
                <a:gd name="T0" fmla="*/ 0 w 38"/>
                <a:gd name="T1" fmla="*/ 12 h 108"/>
                <a:gd name="T2" fmla="*/ 38 w 38"/>
                <a:gd name="T3" fmla="*/ 0 h 108"/>
                <a:gd name="T4" fmla="*/ 38 w 38"/>
                <a:gd name="T5" fmla="*/ 108 h 108"/>
                <a:gd name="T6" fmla="*/ 0 w 38"/>
                <a:gd name="T7" fmla="*/ 102 h 108"/>
                <a:gd name="T8" fmla="*/ 0 w 38"/>
                <a:gd name="T9" fmla="*/ 12 h 108"/>
                <a:gd name="T10" fmla="*/ 0 60000 65536"/>
                <a:gd name="T11" fmla="*/ 0 60000 65536"/>
                <a:gd name="T12" fmla="*/ 0 60000 65536"/>
                <a:gd name="T13" fmla="*/ 0 60000 65536"/>
                <a:gd name="T14" fmla="*/ 0 60000 65536"/>
                <a:gd name="T15" fmla="*/ 0 w 38"/>
                <a:gd name="T16" fmla="*/ 0 h 108"/>
                <a:gd name="T17" fmla="*/ 38 w 38"/>
                <a:gd name="T18" fmla="*/ 108 h 108"/>
              </a:gdLst>
              <a:ahLst/>
              <a:cxnLst>
                <a:cxn ang="T10">
                  <a:pos x="T0" y="T1"/>
                </a:cxn>
                <a:cxn ang="T11">
                  <a:pos x="T2" y="T3"/>
                </a:cxn>
                <a:cxn ang="T12">
                  <a:pos x="T4" y="T5"/>
                </a:cxn>
                <a:cxn ang="T13">
                  <a:pos x="T6" y="T7"/>
                </a:cxn>
                <a:cxn ang="T14">
                  <a:pos x="T8" y="T9"/>
                </a:cxn>
              </a:cxnLst>
              <a:rect l="T15" t="T16" r="T17" b="T18"/>
              <a:pathLst>
                <a:path w="38" h="108">
                  <a:moveTo>
                    <a:pt x="0" y="12"/>
                  </a:moveTo>
                  <a:lnTo>
                    <a:pt x="38" y="0"/>
                  </a:lnTo>
                  <a:lnTo>
                    <a:pt x="38" y="108"/>
                  </a:lnTo>
                  <a:lnTo>
                    <a:pt x="0" y="102"/>
                  </a:lnTo>
                  <a:lnTo>
                    <a:pt x="0" y="12"/>
                  </a:lnTo>
                  <a:close/>
                </a:path>
              </a:pathLst>
            </a:custGeom>
            <a:solidFill>
              <a:srgbClr val="5F5E5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3" name="Freeform 48"/>
            <p:cNvSpPr>
              <a:spLocks/>
            </p:cNvSpPr>
            <p:nvPr/>
          </p:nvSpPr>
          <p:spPr bwMode="auto">
            <a:xfrm>
              <a:off x="2058" y="1974"/>
              <a:ext cx="11" cy="90"/>
            </a:xfrm>
            <a:custGeom>
              <a:avLst/>
              <a:gdLst>
                <a:gd name="T0" fmla="*/ 0 w 11"/>
                <a:gd name="T1" fmla="*/ 6 h 90"/>
                <a:gd name="T2" fmla="*/ 11 w 11"/>
                <a:gd name="T3" fmla="*/ 0 h 90"/>
                <a:gd name="T4" fmla="*/ 11 w 11"/>
                <a:gd name="T5" fmla="*/ 90 h 90"/>
                <a:gd name="T6" fmla="*/ 0 w 11"/>
                <a:gd name="T7" fmla="*/ 88 h 90"/>
                <a:gd name="T8" fmla="*/ 0 w 11"/>
                <a:gd name="T9" fmla="*/ 6 h 90"/>
                <a:gd name="T10" fmla="*/ 0 60000 65536"/>
                <a:gd name="T11" fmla="*/ 0 60000 65536"/>
                <a:gd name="T12" fmla="*/ 0 60000 65536"/>
                <a:gd name="T13" fmla="*/ 0 60000 65536"/>
                <a:gd name="T14" fmla="*/ 0 60000 65536"/>
                <a:gd name="T15" fmla="*/ 0 w 11"/>
                <a:gd name="T16" fmla="*/ 0 h 90"/>
                <a:gd name="T17" fmla="*/ 11 w 11"/>
                <a:gd name="T18" fmla="*/ 90 h 90"/>
              </a:gdLst>
              <a:ahLst/>
              <a:cxnLst>
                <a:cxn ang="T10">
                  <a:pos x="T0" y="T1"/>
                </a:cxn>
                <a:cxn ang="T11">
                  <a:pos x="T2" y="T3"/>
                </a:cxn>
                <a:cxn ang="T12">
                  <a:pos x="T4" y="T5"/>
                </a:cxn>
                <a:cxn ang="T13">
                  <a:pos x="T6" y="T7"/>
                </a:cxn>
                <a:cxn ang="T14">
                  <a:pos x="T8" y="T9"/>
                </a:cxn>
              </a:cxnLst>
              <a:rect l="T15" t="T16" r="T17" b="T18"/>
              <a:pathLst>
                <a:path w="11" h="90">
                  <a:moveTo>
                    <a:pt x="0" y="6"/>
                  </a:moveTo>
                  <a:lnTo>
                    <a:pt x="11" y="0"/>
                  </a:lnTo>
                  <a:lnTo>
                    <a:pt x="11" y="90"/>
                  </a:lnTo>
                  <a:lnTo>
                    <a:pt x="0" y="88"/>
                  </a:lnTo>
                  <a:lnTo>
                    <a:pt x="0" y="6"/>
                  </a:lnTo>
                  <a:close/>
                </a:path>
              </a:pathLst>
            </a:custGeom>
            <a:solidFill>
              <a:srgbClr val="797E8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4" name="Freeform 49"/>
            <p:cNvSpPr>
              <a:spLocks/>
            </p:cNvSpPr>
            <p:nvPr/>
          </p:nvSpPr>
          <p:spPr bwMode="auto">
            <a:xfrm>
              <a:off x="2075" y="1970"/>
              <a:ext cx="13" cy="98"/>
            </a:xfrm>
            <a:custGeom>
              <a:avLst/>
              <a:gdLst>
                <a:gd name="T0" fmla="*/ 0 w 13"/>
                <a:gd name="T1" fmla="*/ 4 h 98"/>
                <a:gd name="T2" fmla="*/ 0 w 13"/>
                <a:gd name="T3" fmla="*/ 96 h 98"/>
                <a:gd name="T4" fmla="*/ 13 w 13"/>
                <a:gd name="T5" fmla="*/ 98 h 98"/>
                <a:gd name="T6" fmla="*/ 11 w 13"/>
                <a:gd name="T7" fmla="*/ 0 h 98"/>
                <a:gd name="T8" fmla="*/ 0 w 13"/>
                <a:gd name="T9" fmla="*/ 4 h 98"/>
                <a:gd name="T10" fmla="*/ 0 60000 65536"/>
                <a:gd name="T11" fmla="*/ 0 60000 65536"/>
                <a:gd name="T12" fmla="*/ 0 60000 65536"/>
                <a:gd name="T13" fmla="*/ 0 60000 65536"/>
                <a:gd name="T14" fmla="*/ 0 60000 65536"/>
                <a:gd name="T15" fmla="*/ 0 w 13"/>
                <a:gd name="T16" fmla="*/ 0 h 98"/>
                <a:gd name="T17" fmla="*/ 13 w 13"/>
                <a:gd name="T18" fmla="*/ 98 h 98"/>
              </a:gdLst>
              <a:ahLst/>
              <a:cxnLst>
                <a:cxn ang="T10">
                  <a:pos x="T0" y="T1"/>
                </a:cxn>
                <a:cxn ang="T11">
                  <a:pos x="T2" y="T3"/>
                </a:cxn>
                <a:cxn ang="T12">
                  <a:pos x="T4" y="T5"/>
                </a:cxn>
                <a:cxn ang="T13">
                  <a:pos x="T6" y="T7"/>
                </a:cxn>
                <a:cxn ang="T14">
                  <a:pos x="T8" y="T9"/>
                </a:cxn>
              </a:cxnLst>
              <a:rect l="T15" t="T16" r="T17" b="T18"/>
              <a:pathLst>
                <a:path w="13" h="98">
                  <a:moveTo>
                    <a:pt x="0" y="4"/>
                  </a:moveTo>
                  <a:lnTo>
                    <a:pt x="0" y="96"/>
                  </a:lnTo>
                  <a:lnTo>
                    <a:pt x="13" y="98"/>
                  </a:lnTo>
                  <a:lnTo>
                    <a:pt x="11" y="0"/>
                  </a:lnTo>
                  <a:lnTo>
                    <a:pt x="0" y="4"/>
                  </a:lnTo>
                  <a:close/>
                </a:path>
              </a:pathLst>
            </a:custGeom>
            <a:solidFill>
              <a:srgbClr val="797E8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5" name="Freeform 50"/>
            <p:cNvSpPr>
              <a:spLocks/>
            </p:cNvSpPr>
            <p:nvPr/>
          </p:nvSpPr>
          <p:spPr bwMode="auto">
            <a:xfrm>
              <a:off x="2060" y="1984"/>
              <a:ext cx="8" cy="34"/>
            </a:xfrm>
            <a:custGeom>
              <a:avLst/>
              <a:gdLst>
                <a:gd name="T0" fmla="*/ 1 w 8"/>
                <a:gd name="T1" fmla="*/ 2 h 34"/>
                <a:gd name="T2" fmla="*/ 0 w 8"/>
                <a:gd name="T3" fmla="*/ 34 h 34"/>
                <a:gd name="T4" fmla="*/ 1 w 8"/>
                <a:gd name="T5" fmla="*/ 28 h 34"/>
                <a:gd name="T6" fmla="*/ 3 w 8"/>
                <a:gd name="T7" fmla="*/ 22 h 34"/>
                <a:gd name="T8" fmla="*/ 4 w 8"/>
                <a:gd name="T9" fmla="*/ 28 h 34"/>
                <a:gd name="T10" fmla="*/ 6 w 8"/>
                <a:gd name="T11" fmla="*/ 24 h 34"/>
                <a:gd name="T12" fmla="*/ 8 w 8"/>
                <a:gd name="T13" fmla="*/ 0 h 34"/>
                <a:gd name="T14" fmla="*/ 1 w 8"/>
                <a:gd name="T15" fmla="*/ 2 h 34"/>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34"/>
                <a:gd name="T26" fmla="*/ 8 w 8"/>
                <a:gd name="T27" fmla="*/ 34 h 3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34">
                  <a:moveTo>
                    <a:pt x="1" y="2"/>
                  </a:moveTo>
                  <a:lnTo>
                    <a:pt x="0" y="34"/>
                  </a:lnTo>
                  <a:lnTo>
                    <a:pt x="1" y="28"/>
                  </a:lnTo>
                  <a:lnTo>
                    <a:pt x="3" y="22"/>
                  </a:lnTo>
                  <a:lnTo>
                    <a:pt x="4" y="28"/>
                  </a:lnTo>
                  <a:lnTo>
                    <a:pt x="6" y="24"/>
                  </a:lnTo>
                  <a:lnTo>
                    <a:pt x="8" y="0"/>
                  </a:lnTo>
                  <a:lnTo>
                    <a:pt x="1" y="2"/>
                  </a:lnTo>
                  <a:close/>
                </a:path>
              </a:pathLst>
            </a:custGeom>
            <a:solidFill>
              <a:srgbClr val="8A96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6" name="Freeform 51"/>
            <p:cNvSpPr>
              <a:spLocks/>
            </p:cNvSpPr>
            <p:nvPr/>
          </p:nvSpPr>
          <p:spPr bwMode="auto">
            <a:xfrm>
              <a:off x="2077" y="1978"/>
              <a:ext cx="6" cy="82"/>
            </a:xfrm>
            <a:custGeom>
              <a:avLst/>
              <a:gdLst>
                <a:gd name="T0" fmla="*/ 2 w 6"/>
                <a:gd name="T1" fmla="*/ 50 h 82"/>
                <a:gd name="T2" fmla="*/ 2 w 6"/>
                <a:gd name="T3" fmla="*/ 78 h 82"/>
                <a:gd name="T4" fmla="*/ 3 w 6"/>
                <a:gd name="T5" fmla="*/ 82 h 82"/>
                <a:gd name="T6" fmla="*/ 6 w 6"/>
                <a:gd name="T7" fmla="*/ 74 h 82"/>
                <a:gd name="T8" fmla="*/ 6 w 6"/>
                <a:gd name="T9" fmla="*/ 0 h 82"/>
                <a:gd name="T10" fmla="*/ 2 w 6"/>
                <a:gd name="T11" fmla="*/ 2 h 82"/>
                <a:gd name="T12" fmla="*/ 3 w 6"/>
                <a:gd name="T13" fmla="*/ 16 h 82"/>
                <a:gd name="T14" fmla="*/ 2 w 6"/>
                <a:gd name="T15" fmla="*/ 34 h 82"/>
                <a:gd name="T16" fmla="*/ 0 w 6"/>
                <a:gd name="T17" fmla="*/ 28 h 82"/>
                <a:gd name="T18" fmla="*/ 0 w 6"/>
                <a:gd name="T19" fmla="*/ 52 h 82"/>
                <a:gd name="T20" fmla="*/ 2 w 6"/>
                <a:gd name="T21" fmla="*/ 50 h 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82"/>
                <a:gd name="T35" fmla="*/ 6 w 6"/>
                <a:gd name="T36" fmla="*/ 82 h 8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82">
                  <a:moveTo>
                    <a:pt x="2" y="50"/>
                  </a:moveTo>
                  <a:lnTo>
                    <a:pt x="2" y="78"/>
                  </a:lnTo>
                  <a:lnTo>
                    <a:pt x="3" y="82"/>
                  </a:lnTo>
                  <a:lnTo>
                    <a:pt x="6" y="74"/>
                  </a:lnTo>
                  <a:lnTo>
                    <a:pt x="6" y="0"/>
                  </a:lnTo>
                  <a:lnTo>
                    <a:pt x="2" y="2"/>
                  </a:lnTo>
                  <a:lnTo>
                    <a:pt x="3" y="16"/>
                  </a:lnTo>
                  <a:lnTo>
                    <a:pt x="2" y="34"/>
                  </a:lnTo>
                  <a:lnTo>
                    <a:pt x="0" y="28"/>
                  </a:lnTo>
                  <a:lnTo>
                    <a:pt x="0" y="52"/>
                  </a:lnTo>
                  <a:lnTo>
                    <a:pt x="2" y="50"/>
                  </a:lnTo>
                  <a:close/>
                </a:path>
              </a:pathLst>
            </a:custGeom>
            <a:solidFill>
              <a:srgbClr val="8A96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7" name="Rectangle 52"/>
            <p:cNvSpPr>
              <a:spLocks noChangeArrowheads="1"/>
            </p:cNvSpPr>
            <p:nvPr/>
          </p:nvSpPr>
          <p:spPr bwMode="auto">
            <a:xfrm>
              <a:off x="2453" y="2268"/>
              <a:ext cx="49" cy="18"/>
            </a:xfrm>
            <a:prstGeom prst="rect">
              <a:avLst/>
            </a:prstGeom>
            <a:solidFill>
              <a:srgbClr val="15171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SzPct val="120000"/>
                <a:buChar char="•"/>
                <a:defRPr sz="3200">
                  <a:solidFill>
                    <a:schemeClr val="tx1"/>
                  </a:solidFill>
                  <a:latin typeface="Tahoma" panose="020B0604030504040204" pitchFamily="34" charset="0"/>
                </a:defRPr>
              </a:lvl1pPr>
              <a:lvl2pPr marL="742950" indent="-285750">
                <a:spcBef>
                  <a:spcPct val="20000"/>
                </a:spcBef>
                <a:buFont typeface="Tahoma" panose="020B0604030504040204" pitchFamily="34" charset="0"/>
                <a:buChar char="–"/>
                <a:defRPr sz="2800">
                  <a:solidFill>
                    <a:schemeClr val="tx1"/>
                  </a:solidFill>
                  <a:latin typeface="Tahoma" panose="020B0604030504040204" pitchFamily="34" charset="0"/>
                </a:defRPr>
              </a:lvl2pPr>
              <a:lvl3pPr marL="1143000" indent="-228600">
                <a:spcBef>
                  <a:spcPct val="20000"/>
                </a:spcBef>
                <a:buClr>
                  <a:schemeClr val="hlink"/>
                </a:buClr>
                <a:buSzPct val="120000"/>
                <a:buChar char="•"/>
                <a:defRPr sz="2400">
                  <a:solidFill>
                    <a:schemeClr val="tx1"/>
                  </a:solidFill>
                  <a:latin typeface="Tahoma" panose="020B0604030504040204" pitchFamily="34" charset="0"/>
                </a:defRPr>
              </a:lvl3pPr>
              <a:lvl4pPr marL="1600200" indent="-228600">
                <a:spcBef>
                  <a:spcPct val="20000"/>
                </a:spcBef>
                <a:buFont typeface="Tahoma" panose="020B0604030504040204" pitchFamily="34" charset="0"/>
                <a:buChar char="–"/>
                <a:defRPr sz="2000">
                  <a:solidFill>
                    <a:schemeClr val="tx1"/>
                  </a:solidFill>
                  <a:latin typeface="Tahoma" panose="020B0604030504040204" pitchFamily="34" charset="0"/>
                </a:defRPr>
              </a:lvl4pPr>
              <a:lvl5pPr marL="2057400" indent="-228600">
                <a:spcBef>
                  <a:spcPct val="20000"/>
                </a:spcBef>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5pPr>
              <a:lvl6pPr marL="25146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6pPr>
              <a:lvl7pPr marL="29718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7pPr>
              <a:lvl8pPr marL="34290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8pPr>
              <a:lvl9pPr marL="38862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9pPr>
            </a:lstStyle>
            <a:p>
              <a:pPr eaLnBrk="1" hangingPunct="1">
                <a:spcBef>
                  <a:spcPct val="0"/>
                </a:spcBef>
                <a:buClrTx/>
                <a:buSzTx/>
                <a:buFontTx/>
                <a:buNone/>
              </a:pPr>
              <a:endParaRPr lang="en-US" altLang="en-US" sz="1800">
                <a:latin typeface="Calibri" panose="020F0502020204030204" pitchFamily="34" charset="0"/>
              </a:endParaRPr>
            </a:p>
          </p:txBody>
        </p:sp>
        <p:sp>
          <p:nvSpPr>
            <p:cNvPr id="7388" name="Rectangle 53"/>
            <p:cNvSpPr>
              <a:spLocks noChangeArrowheads="1"/>
            </p:cNvSpPr>
            <p:nvPr/>
          </p:nvSpPr>
          <p:spPr bwMode="auto">
            <a:xfrm>
              <a:off x="2611" y="2266"/>
              <a:ext cx="49" cy="18"/>
            </a:xfrm>
            <a:prstGeom prst="rect">
              <a:avLst/>
            </a:prstGeom>
            <a:solidFill>
              <a:srgbClr val="15171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SzPct val="120000"/>
                <a:buChar char="•"/>
                <a:defRPr sz="3200">
                  <a:solidFill>
                    <a:schemeClr val="tx1"/>
                  </a:solidFill>
                  <a:latin typeface="Tahoma" panose="020B0604030504040204" pitchFamily="34" charset="0"/>
                </a:defRPr>
              </a:lvl1pPr>
              <a:lvl2pPr marL="742950" indent="-285750">
                <a:spcBef>
                  <a:spcPct val="20000"/>
                </a:spcBef>
                <a:buFont typeface="Tahoma" panose="020B0604030504040204" pitchFamily="34" charset="0"/>
                <a:buChar char="–"/>
                <a:defRPr sz="2800">
                  <a:solidFill>
                    <a:schemeClr val="tx1"/>
                  </a:solidFill>
                  <a:latin typeface="Tahoma" panose="020B0604030504040204" pitchFamily="34" charset="0"/>
                </a:defRPr>
              </a:lvl2pPr>
              <a:lvl3pPr marL="1143000" indent="-228600">
                <a:spcBef>
                  <a:spcPct val="20000"/>
                </a:spcBef>
                <a:buClr>
                  <a:schemeClr val="hlink"/>
                </a:buClr>
                <a:buSzPct val="120000"/>
                <a:buChar char="•"/>
                <a:defRPr sz="2400">
                  <a:solidFill>
                    <a:schemeClr val="tx1"/>
                  </a:solidFill>
                  <a:latin typeface="Tahoma" panose="020B0604030504040204" pitchFamily="34" charset="0"/>
                </a:defRPr>
              </a:lvl3pPr>
              <a:lvl4pPr marL="1600200" indent="-228600">
                <a:spcBef>
                  <a:spcPct val="20000"/>
                </a:spcBef>
                <a:buFont typeface="Tahoma" panose="020B0604030504040204" pitchFamily="34" charset="0"/>
                <a:buChar char="–"/>
                <a:defRPr sz="2000">
                  <a:solidFill>
                    <a:schemeClr val="tx1"/>
                  </a:solidFill>
                  <a:latin typeface="Tahoma" panose="020B0604030504040204" pitchFamily="34" charset="0"/>
                </a:defRPr>
              </a:lvl4pPr>
              <a:lvl5pPr marL="2057400" indent="-228600">
                <a:spcBef>
                  <a:spcPct val="20000"/>
                </a:spcBef>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5pPr>
              <a:lvl6pPr marL="25146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6pPr>
              <a:lvl7pPr marL="29718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7pPr>
              <a:lvl8pPr marL="34290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8pPr>
              <a:lvl9pPr marL="38862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9pPr>
            </a:lstStyle>
            <a:p>
              <a:pPr eaLnBrk="1" hangingPunct="1">
                <a:spcBef>
                  <a:spcPct val="0"/>
                </a:spcBef>
                <a:buClrTx/>
                <a:buSzTx/>
                <a:buFontTx/>
                <a:buNone/>
              </a:pPr>
              <a:endParaRPr lang="en-US" altLang="en-US" sz="1800">
                <a:latin typeface="Calibri" panose="020F0502020204030204" pitchFamily="34" charset="0"/>
              </a:endParaRPr>
            </a:p>
          </p:txBody>
        </p:sp>
        <p:sp>
          <p:nvSpPr>
            <p:cNvPr id="7389" name="Rectangle 54"/>
            <p:cNvSpPr>
              <a:spLocks noChangeArrowheads="1"/>
            </p:cNvSpPr>
            <p:nvPr/>
          </p:nvSpPr>
          <p:spPr bwMode="auto">
            <a:xfrm>
              <a:off x="2767" y="2266"/>
              <a:ext cx="48" cy="18"/>
            </a:xfrm>
            <a:prstGeom prst="rect">
              <a:avLst/>
            </a:prstGeom>
            <a:solidFill>
              <a:srgbClr val="15171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SzPct val="120000"/>
                <a:buChar char="•"/>
                <a:defRPr sz="3200">
                  <a:solidFill>
                    <a:schemeClr val="tx1"/>
                  </a:solidFill>
                  <a:latin typeface="Tahoma" panose="020B0604030504040204" pitchFamily="34" charset="0"/>
                </a:defRPr>
              </a:lvl1pPr>
              <a:lvl2pPr marL="742950" indent="-285750">
                <a:spcBef>
                  <a:spcPct val="20000"/>
                </a:spcBef>
                <a:buFont typeface="Tahoma" panose="020B0604030504040204" pitchFamily="34" charset="0"/>
                <a:buChar char="–"/>
                <a:defRPr sz="2800">
                  <a:solidFill>
                    <a:schemeClr val="tx1"/>
                  </a:solidFill>
                  <a:latin typeface="Tahoma" panose="020B0604030504040204" pitchFamily="34" charset="0"/>
                </a:defRPr>
              </a:lvl2pPr>
              <a:lvl3pPr marL="1143000" indent="-228600">
                <a:spcBef>
                  <a:spcPct val="20000"/>
                </a:spcBef>
                <a:buClr>
                  <a:schemeClr val="hlink"/>
                </a:buClr>
                <a:buSzPct val="120000"/>
                <a:buChar char="•"/>
                <a:defRPr sz="2400">
                  <a:solidFill>
                    <a:schemeClr val="tx1"/>
                  </a:solidFill>
                  <a:latin typeface="Tahoma" panose="020B0604030504040204" pitchFamily="34" charset="0"/>
                </a:defRPr>
              </a:lvl3pPr>
              <a:lvl4pPr marL="1600200" indent="-228600">
                <a:spcBef>
                  <a:spcPct val="20000"/>
                </a:spcBef>
                <a:buFont typeface="Tahoma" panose="020B0604030504040204" pitchFamily="34" charset="0"/>
                <a:buChar char="–"/>
                <a:defRPr sz="2000">
                  <a:solidFill>
                    <a:schemeClr val="tx1"/>
                  </a:solidFill>
                  <a:latin typeface="Tahoma" panose="020B0604030504040204" pitchFamily="34" charset="0"/>
                </a:defRPr>
              </a:lvl4pPr>
              <a:lvl5pPr marL="2057400" indent="-228600">
                <a:spcBef>
                  <a:spcPct val="20000"/>
                </a:spcBef>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5pPr>
              <a:lvl6pPr marL="25146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6pPr>
              <a:lvl7pPr marL="29718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7pPr>
              <a:lvl8pPr marL="34290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8pPr>
              <a:lvl9pPr marL="38862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9pPr>
            </a:lstStyle>
            <a:p>
              <a:pPr eaLnBrk="1" hangingPunct="1">
                <a:spcBef>
                  <a:spcPct val="0"/>
                </a:spcBef>
                <a:buClrTx/>
                <a:buSzTx/>
                <a:buFontTx/>
                <a:buNone/>
              </a:pPr>
              <a:endParaRPr lang="en-US" altLang="en-US" sz="1800">
                <a:latin typeface="Calibri" panose="020F0502020204030204" pitchFamily="34" charset="0"/>
              </a:endParaRPr>
            </a:p>
          </p:txBody>
        </p:sp>
        <p:sp>
          <p:nvSpPr>
            <p:cNvPr id="7390" name="Freeform 55"/>
            <p:cNvSpPr>
              <a:spLocks/>
            </p:cNvSpPr>
            <p:nvPr/>
          </p:nvSpPr>
          <p:spPr bwMode="auto">
            <a:xfrm>
              <a:off x="2367" y="1876"/>
              <a:ext cx="135" cy="306"/>
            </a:xfrm>
            <a:custGeom>
              <a:avLst/>
              <a:gdLst>
                <a:gd name="T0" fmla="*/ 0 w 135"/>
                <a:gd name="T1" fmla="*/ 38 h 306"/>
                <a:gd name="T2" fmla="*/ 0 w 135"/>
                <a:gd name="T3" fmla="*/ 306 h 306"/>
                <a:gd name="T4" fmla="*/ 19 w 135"/>
                <a:gd name="T5" fmla="*/ 302 h 306"/>
                <a:gd name="T6" fmla="*/ 23 w 135"/>
                <a:gd name="T7" fmla="*/ 282 h 306"/>
                <a:gd name="T8" fmla="*/ 28 w 135"/>
                <a:gd name="T9" fmla="*/ 228 h 306"/>
                <a:gd name="T10" fmla="*/ 42 w 135"/>
                <a:gd name="T11" fmla="*/ 200 h 306"/>
                <a:gd name="T12" fmla="*/ 47 w 135"/>
                <a:gd name="T13" fmla="*/ 222 h 306"/>
                <a:gd name="T14" fmla="*/ 63 w 135"/>
                <a:gd name="T15" fmla="*/ 244 h 306"/>
                <a:gd name="T16" fmla="*/ 81 w 135"/>
                <a:gd name="T17" fmla="*/ 240 h 306"/>
                <a:gd name="T18" fmla="*/ 86 w 135"/>
                <a:gd name="T19" fmla="*/ 214 h 306"/>
                <a:gd name="T20" fmla="*/ 86 w 135"/>
                <a:gd name="T21" fmla="*/ 164 h 306"/>
                <a:gd name="T22" fmla="*/ 91 w 135"/>
                <a:gd name="T23" fmla="*/ 98 h 306"/>
                <a:gd name="T24" fmla="*/ 96 w 135"/>
                <a:gd name="T25" fmla="*/ 70 h 306"/>
                <a:gd name="T26" fmla="*/ 114 w 135"/>
                <a:gd name="T27" fmla="*/ 112 h 306"/>
                <a:gd name="T28" fmla="*/ 130 w 135"/>
                <a:gd name="T29" fmla="*/ 106 h 306"/>
                <a:gd name="T30" fmla="*/ 135 w 135"/>
                <a:gd name="T31" fmla="*/ 0 h 306"/>
                <a:gd name="T32" fmla="*/ 0 w 135"/>
                <a:gd name="T33" fmla="*/ 38 h 3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5"/>
                <a:gd name="T52" fmla="*/ 0 h 306"/>
                <a:gd name="T53" fmla="*/ 135 w 135"/>
                <a:gd name="T54" fmla="*/ 306 h 30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5" h="306">
                  <a:moveTo>
                    <a:pt x="0" y="38"/>
                  </a:moveTo>
                  <a:lnTo>
                    <a:pt x="0" y="306"/>
                  </a:lnTo>
                  <a:lnTo>
                    <a:pt x="19" y="302"/>
                  </a:lnTo>
                  <a:lnTo>
                    <a:pt x="23" y="282"/>
                  </a:lnTo>
                  <a:lnTo>
                    <a:pt x="28" y="228"/>
                  </a:lnTo>
                  <a:lnTo>
                    <a:pt x="42" y="200"/>
                  </a:lnTo>
                  <a:lnTo>
                    <a:pt x="47" y="222"/>
                  </a:lnTo>
                  <a:lnTo>
                    <a:pt x="63" y="244"/>
                  </a:lnTo>
                  <a:lnTo>
                    <a:pt x="81" y="240"/>
                  </a:lnTo>
                  <a:lnTo>
                    <a:pt x="86" y="214"/>
                  </a:lnTo>
                  <a:lnTo>
                    <a:pt x="86" y="164"/>
                  </a:lnTo>
                  <a:lnTo>
                    <a:pt x="91" y="98"/>
                  </a:lnTo>
                  <a:lnTo>
                    <a:pt x="96" y="70"/>
                  </a:lnTo>
                  <a:lnTo>
                    <a:pt x="114" y="112"/>
                  </a:lnTo>
                  <a:lnTo>
                    <a:pt x="130" y="106"/>
                  </a:lnTo>
                  <a:lnTo>
                    <a:pt x="135" y="0"/>
                  </a:lnTo>
                  <a:lnTo>
                    <a:pt x="0" y="38"/>
                  </a:lnTo>
                  <a:close/>
                </a:path>
              </a:pathLst>
            </a:custGeom>
            <a:solidFill>
              <a:srgbClr val="EBE6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1" name="Freeform 56"/>
            <p:cNvSpPr>
              <a:spLocks/>
            </p:cNvSpPr>
            <p:nvPr/>
          </p:nvSpPr>
          <p:spPr bwMode="auto">
            <a:xfrm>
              <a:off x="2372" y="1924"/>
              <a:ext cx="529" cy="324"/>
            </a:xfrm>
            <a:custGeom>
              <a:avLst/>
              <a:gdLst>
                <a:gd name="T0" fmla="*/ 114 w 529"/>
                <a:gd name="T1" fmla="*/ 186 h 324"/>
                <a:gd name="T2" fmla="*/ 114 w 529"/>
                <a:gd name="T3" fmla="*/ 240 h 324"/>
                <a:gd name="T4" fmla="*/ 133 w 529"/>
                <a:gd name="T5" fmla="*/ 262 h 324"/>
                <a:gd name="T6" fmla="*/ 169 w 529"/>
                <a:gd name="T7" fmla="*/ 264 h 324"/>
                <a:gd name="T8" fmla="*/ 174 w 529"/>
                <a:gd name="T9" fmla="*/ 222 h 324"/>
                <a:gd name="T10" fmla="*/ 200 w 529"/>
                <a:gd name="T11" fmla="*/ 220 h 324"/>
                <a:gd name="T12" fmla="*/ 205 w 529"/>
                <a:gd name="T13" fmla="*/ 238 h 324"/>
                <a:gd name="T14" fmla="*/ 235 w 529"/>
                <a:gd name="T15" fmla="*/ 234 h 324"/>
                <a:gd name="T16" fmla="*/ 249 w 529"/>
                <a:gd name="T17" fmla="*/ 210 h 324"/>
                <a:gd name="T18" fmla="*/ 264 w 529"/>
                <a:gd name="T19" fmla="*/ 100 h 324"/>
                <a:gd name="T20" fmla="*/ 269 w 529"/>
                <a:gd name="T21" fmla="*/ 4 h 324"/>
                <a:gd name="T22" fmla="*/ 285 w 529"/>
                <a:gd name="T23" fmla="*/ 0 h 324"/>
                <a:gd name="T24" fmla="*/ 293 w 529"/>
                <a:gd name="T25" fmla="*/ 34 h 324"/>
                <a:gd name="T26" fmla="*/ 304 w 529"/>
                <a:gd name="T27" fmla="*/ 142 h 324"/>
                <a:gd name="T28" fmla="*/ 307 w 529"/>
                <a:gd name="T29" fmla="*/ 196 h 324"/>
                <a:gd name="T30" fmla="*/ 326 w 529"/>
                <a:gd name="T31" fmla="*/ 186 h 324"/>
                <a:gd name="T32" fmla="*/ 330 w 529"/>
                <a:gd name="T33" fmla="*/ 160 h 324"/>
                <a:gd name="T34" fmla="*/ 341 w 529"/>
                <a:gd name="T35" fmla="*/ 166 h 324"/>
                <a:gd name="T36" fmla="*/ 341 w 529"/>
                <a:gd name="T37" fmla="*/ 166 h 324"/>
                <a:gd name="T38" fmla="*/ 344 w 529"/>
                <a:gd name="T39" fmla="*/ 174 h 324"/>
                <a:gd name="T40" fmla="*/ 346 w 529"/>
                <a:gd name="T41" fmla="*/ 182 h 324"/>
                <a:gd name="T42" fmla="*/ 348 w 529"/>
                <a:gd name="T43" fmla="*/ 200 h 324"/>
                <a:gd name="T44" fmla="*/ 349 w 529"/>
                <a:gd name="T45" fmla="*/ 222 h 324"/>
                <a:gd name="T46" fmla="*/ 354 w 529"/>
                <a:gd name="T47" fmla="*/ 258 h 324"/>
                <a:gd name="T48" fmla="*/ 402 w 529"/>
                <a:gd name="T49" fmla="*/ 276 h 324"/>
                <a:gd name="T50" fmla="*/ 409 w 529"/>
                <a:gd name="T51" fmla="*/ 254 h 324"/>
                <a:gd name="T52" fmla="*/ 443 w 529"/>
                <a:gd name="T53" fmla="*/ 240 h 324"/>
                <a:gd name="T54" fmla="*/ 443 w 529"/>
                <a:gd name="T55" fmla="*/ 264 h 324"/>
                <a:gd name="T56" fmla="*/ 475 w 529"/>
                <a:gd name="T57" fmla="*/ 262 h 324"/>
                <a:gd name="T58" fmla="*/ 485 w 529"/>
                <a:gd name="T59" fmla="*/ 226 h 324"/>
                <a:gd name="T60" fmla="*/ 506 w 529"/>
                <a:gd name="T61" fmla="*/ 180 h 324"/>
                <a:gd name="T62" fmla="*/ 520 w 529"/>
                <a:gd name="T63" fmla="*/ 178 h 324"/>
                <a:gd name="T64" fmla="*/ 526 w 529"/>
                <a:gd name="T65" fmla="*/ 198 h 324"/>
                <a:gd name="T66" fmla="*/ 529 w 529"/>
                <a:gd name="T67" fmla="*/ 320 h 324"/>
                <a:gd name="T68" fmla="*/ 0 w 529"/>
                <a:gd name="T69" fmla="*/ 324 h 324"/>
                <a:gd name="T70" fmla="*/ 0 w 529"/>
                <a:gd name="T71" fmla="*/ 284 h 324"/>
                <a:gd name="T72" fmla="*/ 15 w 529"/>
                <a:gd name="T73" fmla="*/ 290 h 324"/>
                <a:gd name="T74" fmla="*/ 33 w 529"/>
                <a:gd name="T75" fmla="*/ 296 h 324"/>
                <a:gd name="T76" fmla="*/ 44 w 529"/>
                <a:gd name="T77" fmla="*/ 262 h 324"/>
                <a:gd name="T78" fmla="*/ 67 w 529"/>
                <a:gd name="T79" fmla="*/ 258 h 324"/>
                <a:gd name="T80" fmla="*/ 72 w 529"/>
                <a:gd name="T81" fmla="*/ 272 h 324"/>
                <a:gd name="T82" fmla="*/ 92 w 529"/>
                <a:gd name="T83" fmla="*/ 276 h 324"/>
                <a:gd name="T84" fmla="*/ 100 w 529"/>
                <a:gd name="T85" fmla="*/ 220 h 324"/>
                <a:gd name="T86" fmla="*/ 100 w 529"/>
                <a:gd name="T87" fmla="*/ 198 h 324"/>
                <a:gd name="T88" fmla="*/ 114 w 529"/>
                <a:gd name="T89" fmla="*/ 186 h 32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29"/>
                <a:gd name="T136" fmla="*/ 0 h 324"/>
                <a:gd name="T137" fmla="*/ 529 w 529"/>
                <a:gd name="T138" fmla="*/ 324 h 32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29" h="324">
                  <a:moveTo>
                    <a:pt x="114" y="186"/>
                  </a:moveTo>
                  <a:lnTo>
                    <a:pt x="114" y="240"/>
                  </a:lnTo>
                  <a:lnTo>
                    <a:pt x="133" y="262"/>
                  </a:lnTo>
                  <a:lnTo>
                    <a:pt x="169" y="264"/>
                  </a:lnTo>
                  <a:lnTo>
                    <a:pt x="174" y="222"/>
                  </a:lnTo>
                  <a:lnTo>
                    <a:pt x="200" y="220"/>
                  </a:lnTo>
                  <a:lnTo>
                    <a:pt x="205" y="238"/>
                  </a:lnTo>
                  <a:lnTo>
                    <a:pt x="235" y="234"/>
                  </a:lnTo>
                  <a:lnTo>
                    <a:pt x="249" y="210"/>
                  </a:lnTo>
                  <a:lnTo>
                    <a:pt x="264" y="100"/>
                  </a:lnTo>
                  <a:lnTo>
                    <a:pt x="269" y="4"/>
                  </a:lnTo>
                  <a:lnTo>
                    <a:pt x="285" y="0"/>
                  </a:lnTo>
                  <a:lnTo>
                    <a:pt x="293" y="34"/>
                  </a:lnTo>
                  <a:lnTo>
                    <a:pt x="304" y="142"/>
                  </a:lnTo>
                  <a:lnTo>
                    <a:pt x="307" y="196"/>
                  </a:lnTo>
                  <a:lnTo>
                    <a:pt x="326" y="186"/>
                  </a:lnTo>
                  <a:lnTo>
                    <a:pt x="330" y="160"/>
                  </a:lnTo>
                  <a:lnTo>
                    <a:pt x="341" y="166"/>
                  </a:lnTo>
                  <a:lnTo>
                    <a:pt x="344" y="174"/>
                  </a:lnTo>
                  <a:lnTo>
                    <a:pt x="346" y="182"/>
                  </a:lnTo>
                  <a:lnTo>
                    <a:pt x="348" y="200"/>
                  </a:lnTo>
                  <a:lnTo>
                    <a:pt x="349" y="222"/>
                  </a:lnTo>
                  <a:lnTo>
                    <a:pt x="354" y="258"/>
                  </a:lnTo>
                  <a:lnTo>
                    <a:pt x="402" y="276"/>
                  </a:lnTo>
                  <a:lnTo>
                    <a:pt x="409" y="254"/>
                  </a:lnTo>
                  <a:lnTo>
                    <a:pt x="443" y="240"/>
                  </a:lnTo>
                  <a:lnTo>
                    <a:pt x="443" y="264"/>
                  </a:lnTo>
                  <a:lnTo>
                    <a:pt x="475" y="262"/>
                  </a:lnTo>
                  <a:lnTo>
                    <a:pt x="485" y="226"/>
                  </a:lnTo>
                  <a:lnTo>
                    <a:pt x="506" y="180"/>
                  </a:lnTo>
                  <a:lnTo>
                    <a:pt x="520" y="178"/>
                  </a:lnTo>
                  <a:lnTo>
                    <a:pt x="526" y="198"/>
                  </a:lnTo>
                  <a:lnTo>
                    <a:pt x="529" y="320"/>
                  </a:lnTo>
                  <a:lnTo>
                    <a:pt x="0" y="324"/>
                  </a:lnTo>
                  <a:lnTo>
                    <a:pt x="0" y="284"/>
                  </a:lnTo>
                  <a:lnTo>
                    <a:pt x="15" y="290"/>
                  </a:lnTo>
                  <a:lnTo>
                    <a:pt x="33" y="296"/>
                  </a:lnTo>
                  <a:lnTo>
                    <a:pt x="44" y="262"/>
                  </a:lnTo>
                  <a:lnTo>
                    <a:pt x="67" y="258"/>
                  </a:lnTo>
                  <a:lnTo>
                    <a:pt x="72" y="272"/>
                  </a:lnTo>
                  <a:lnTo>
                    <a:pt x="92" y="276"/>
                  </a:lnTo>
                  <a:lnTo>
                    <a:pt x="100" y="220"/>
                  </a:lnTo>
                  <a:lnTo>
                    <a:pt x="100" y="198"/>
                  </a:lnTo>
                  <a:lnTo>
                    <a:pt x="114" y="186"/>
                  </a:lnTo>
                  <a:close/>
                </a:path>
              </a:pathLst>
            </a:custGeom>
            <a:solidFill>
              <a:srgbClr val="EBE6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2" name="Freeform 57"/>
            <p:cNvSpPr>
              <a:spLocks/>
            </p:cNvSpPr>
            <p:nvPr/>
          </p:nvSpPr>
          <p:spPr bwMode="auto">
            <a:xfrm>
              <a:off x="2478" y="1824"/>
              <a:ext cx="420" cy="194"/>
            </a:xfrm>
            <a:custGeom>
              <a:avLst/>
              <a:gdLst>
                <a:gd name="T0" fmla="*/ 63 w 420"/>
                <a:gd name="T1" fmla="*/ 40 h 194"/>
                <a:gd name="T2" fmla="*/ 212 w 420"/>
                <a:gd name="T3" fmla="*/ 0 h 194"/>
                <a:gd name="T4" fmla="*/ 420 w 420"/>
                <a:gd name="T5" fmla="*/ 146 h 194"/>
                <a:gd name="T6" fmla="*/ 420 w 420"/>
                <a:gd name="T7" fmla="*/ 182 h 194"/>
                <a:gd name="T8" fmla="*/ 409 w 420"/>
                <a:gd name="T9" fmla="*/ 194 h 194"/>
                <a:gd name="T10" fmla="*/ 400 w 420"/>
                <a:gd name="T11" fmla="*/ 170 h 194"/>
                <a:gd name="T12" fmla="*/ 395 w 420"/>
                <a:gd name="T13" fmla="*/ 156 h 194"/>
                <a:gd name="T14" fmla="*/ 384 w 420"/>
                <a:gd name="T15" fmla="*/ 156 h 194"/>
                <a:gd name="T16" fmla="*/ 347 w 420"/>
                <a:gd name="T17" fmla="*/ 182 h 194"/>
                <a:gd name="T18" fmla="*/ 312 w 420"/>
                <a:gd name="T19" fmla="*/ 174 h 194"/>
                <a:gd name="T20" fmla="*/ 287 w 420"/>
                <a:gd name="T21" fmla="*/ 114 h 194"/>
                <a:gd name="T22" fmla="*/ 282 w 420"/>
                <a:gd name="T23" fmla="*/ 76 h 194"/>
                <a:gd name="T24" fmla="*/ 231 w 420"/>
                <a:gd name="T25" fmla="*/ 70 h 194"/>
                <a:gd name="T26" fmla="*/ 231 w 420"/>
                <a:gd name="T27" fmla="*/ 96 h 194"/>
                <a:gd name="T28" fmla="*/ 229 w 420"/>
                <a:gd name="T29" fmla="*/ 152 h 194"/>
                <a:gd name="T30" fmla="*/ 220 w 420"/>
                <a:gd name="T31" fmla="*/ 194 h 194"/>
                <a:gd name="T32" fmla="*/ 202 w 420"/>
                <a:gd name="T33" fmla="*/ 146 h 194"/>
                <a:gd name="T34" fmla="*/ 196 w 420"/>
                <a:gd name="T35" fmla="*/ 90 h 194"/>
                <a:gd name="T36" fmla="*/ 196 w 420"/>
                <a:gd name="T37" fmla="*/ 40 h 194"/>
                <a:gd name="T38" fmla="*/ 144 w 420"/>
                <a:gd name="T39" fmla="*/ 42 h 194"/>
                <a:gd name="T40" fmla="*/ 143 w 420"/>
                <a:gd name="T41" fmla="*/ 76 h 194"/>
                <a:gd name="T42" fmla="*/ 119 w 420"/>
                <a:gd name="T43" fmla="*/ 76 h 194"/>
                <a:gd name="T44" fmla="*/ 119 w 420"/>
                <a:gd name="T45" fmla="*/ 58 h 194"/>
                <a:gd name="T46" fmla="*/ 66 w 420"/>
                <a:gd name="T47" fmla="*/ 60 h 194"/>
                <a:gd name="T48" fmla="*/ 0 w 420"/>
                <a:gd name="T49" fmla="*/ 84 h 194"/>
                <a:gd name="T50" fmla="*/ 8 w 420"/>
                <a:gd name="T51" fmla="*/ 58 h 194"/>
                <a:gd name="T52" fmla="*/ 63 w 420"/>
                <a:gd name="T53" fmla="*/ 40 h 19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20"/>
                <a:gd name="T82" fmla="*/ 0 h 194"/>
                <a:gd name="T83" fmla="*/ 420 w 420"/>
                <a:gd name="T84" fmla="*/ 194 h 19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20" h="194">
                  <a:moveTo>
                    <a:pt x="63" y="40"/>
                  </a:moveTo>
                  <a:lnTo>
                    <a:pt x="212" y="0"/>
                  </a:lnTo>
                  <a:lnTo>
                    <a:pt x="420" y="146"/>
                  </a:lnTo>
                  <a:lnTo>
                    <a:pt x="420" y="182"/>
                  </a:lnTo>
                  <a:lnTo>
                    <a:pt x="409" y="194"/>
                  </a:lnTo>
                  <a:lnTo>
                    <a:pt x="400" y="170"/>
                  </a:lnTo>
                  <a:lnTo>
                    <a:pt x="395" y="156"/>
                  </a:lnTo>
                  <a:lnTo>
                    <a:pt x="384" y="156"/>
                  </a:lnTo>
                  <a:lnTo>
                    <a:pt x="347" y="182"/>
                  </a:lnTo>
                  <a:lnTo>
                    <a:pt x="312" y="174"/>
                  </a:lnTo>
                  <a:lnTo>
                    <a:pt x="287" y="114"/>
                  </a:lnTo>
                  <a:lnTo>
                    <a:pt x="282" y="76"/>
                  </a:lnTo>
                  <a:lnTo>
                    <a:pt x="231" y="70"/>
                  </a:lnTo>
                  <a:lnTo>
                    <a:pt x="231" y="96"/>
                  </a:lnTo>
                  <a:lnTo>
                    <a:pt x="229" y="152"/>
                  </a:lnTo>
                  <a:lnTo>
                    <a:pt x="220" y="194"/>
                  </a:lnTo>
                  <a:lnTo>
                    <a:pt x="202" y="146"/>
                  </a:lnTo>
                  <a:lnTo>
                    <a:pt x="196" y="90"/>
                  </a:lnTo>
                  <a:lnTo>
                    <a:pt x="196" y="40"/>
                  </a:lnTo>
                  <a:lnTo>
                    <a:pt x="144" y="42"/>
                  </a:lnTo>
                  <a:lnTo>
                    <a:pt x="143" y="76"/>
                  </a:lnTo>
                  <a:lnTo>
                    <a:pt x="119" y="76"/>
                  </a:lnTo>
                  <a:lnTo>
                    <a:pt x="119" y="58"/>
                  </a:lnTo>
                  <a:lnTo>
                    <a:pt x="66" y="60"/>
                  </a:lnTo>
                  <a:lnTo>
                    <a:pt x="0" y="84"/>
                  </a:lnTo>
                  <a:lnTo>
                    <a:pt x="8" y="58"/>
                  </a:lnTo>
                  <a:lnTo>
                    <a:pt x="63" y="40"/>
                  </a:lnTo>
                  <a:close/>
                </a:path>
              </a:pathLst>
            </a:custGeom>
            <a:solidFill>
              <a:srgbClr val="EBE6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3" name="Freeform 58"/>
            <p:cNvSpPr>
              <a:spLocks/>
            </p:cNvSpPr>
            <p:nvPr/>
          </p:nvSpPr>
          <p:spPr bwMode="auto">
            <a:xfrm>
              <a:off x="2323" y="1916"/>
              <a:ext cx="44" cy="242"/>
            </a:xfrm>
            <a:custGeom>
              <a:avLst/>
              <a:gdLst>
                <a:gd name="T0" fmla="*/ 44 w 44"/>
                <a:gd name="T1" fmla="*/ 0 h 242"/>
                <a:gd name="T2" fmla="*/ 44 w 44"/>
                <a:gd name="T3" fmla="*/ 242 h 242"/>
                <a:gd name="T4" fmla="*/ 24 w 44"/>
                <a:gd name="T5" fmla="*/ 210 h 242"/>
                <a:gd name="T6" fmla="*/ 24 w 44"/>
                <a:gd name="T7" fmla="*/ 168 h 242"/>
                <a:gd name="T8" fmla="*/ 24 w 44"/>
                <a:gd name="T9" fmla="*/ 120 h 242"/>
                <a:gd name="T10" fmla="*/ 14 w 44"/>
                <a:gd name="T11" fmla="*/ 138 h 242"/>
                <a:gd name="T12" fmla="*/ 0 w 44"/>
                <a:gd name="T13" fmla="*/ 108 h 242"/>
                <a:gd name="T14" fmla="*/ 5 w 44"/>
                <a:gd name="T15" fmla="*/ 72 h 242"/>
                <a:gd name="T16" fmla="*/ 2 w 44"/>
                <a:gd name="T17" fmla="*/ 12 h 242"/>
                <a:gd name="T18" fmla="*/ 44 w 44"/>
                <a:gd name="T19" fmla="*/ 0 h 2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4"/>
                <a:gd name="T31" fmla="*/ 0 h 242"/>
                <a:gd name="T32" fmla="*/ 44 w 44"/>
                <a:gd name="T33" fmla="*/ 242 h 2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4" h="242">
                  <a:moveTo>
                    <a:pt x="44" y="0"/>
                  </a:moveTo>
                  <a:lnTo>
                    <a:pt x="44" y="242"/>
                  </a:lnTo>
                  <a:lnTo>
                    <a:pt x="24" y="210"/>
                  </a:lnTo>
                  <a:lnTo>
                    <a:pt x="24" y="168"/>
                  </a:lnTo>
                  <a:lnTo>
                    <a:pt x="24" y="120"/>
                  </a:lnTo>
                  <a:lnTo>
                    <a:pt x="14" y="138"/>
                  </a:lnTo>
                  <a:lnTo>
                    <a:pt x="0" y="108"/>
                  </a:lnTo>
                  <a:lnTo>
                    <a:pt x="5" y="72"/>
                  </a:lnTo>
                  <a:lnTo>
                    <a:pt x="2" y="12"/>
                  </a:lnTo>
                  <a:lnTo>
                    <a:pt x="44" y="0"/>
                  </a:lnTo>
                  <a:close/>
                </a:path>
              </a:pathLst>
            </a:custGeom>
            <a:solidFill>
              <a:srgbClr val="CBBE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pic>
        <p:nvPicPr>
          <p:cNvPr id="7173" name="Picture 162" descr="C:\Documents and Settings\Van Phong\Local Settings\Temporary Internet Files\Content.IE5\H1UZWIMW\MCj04124640000[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837738" y="-76200"/>
            <a:ext cx="906462" cy="890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74" name="AutoShape 166"/>
          <p:cNvSpPr>
            <a:spLocks noChangeAspect="1" noChangeArrowheads="1" noTextEdit="1"/>
          </p:cNvSpPr>
          <p:nvPr/>
        </p:nvSpPr>
        <p:spPr bwMode="auto">
          <a:xfrm>
            <a:off x="6019801" y="1219200"/>
            <a:ext cx="847725"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pic>
        <p:nvPicPr>
          <p:cNvPr id="7175" name="Picture 2" descr="E:\Write disc\ANIMATION\Animais\Abelhas\Abelha_07.gif"/>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a:off x="3352801" y="3048000"/>
            <a:ext cx="366713"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76" name="Freeform 91"/>
          <p:cNvSpPr>
            <a:spLocks/>
          </p:cNvSpPr>
          <p:nvPr/>
        </p:nvSpPr>
        <p:spPr bwMode="auto">
          <a:xfrm>
            <a:off x="6934200" y="4191001"/>
            <a:ext cx="685800" cy="206375"/>
          </a:xfrm>
          <a:custGeom>
            <a:avLst/>
            <a:gdLst>
              <a:gd name="T0" fmla="*/ 2147483646 w 670"/>
              <a:gd name="T1" fmla="*/ 2147483646 h 418"/>
              <a:gd name="T2" fmla="*/ 2147483646 w 670"/>
              <a:gd name="T3" fmla="*/ 2147483646 h 418"/>
              <a:gd name="T4" fmla="*/ 2147483646 w 670"/>
              <a:gd name="T5" fmla="*/ 2147483646 h 418"/>
              <a:gd name="T6" fmla="*/ 2147483646 w 670"/>
              <a:gd name="T7" fmla="*/ 2147483646 h 418"/>
              <a:gd name="T8" fmla="*/ 2147483646 w 670"/>
              <a:gd name="T9" fmla="*/ 2147483646 h 418"/>
              <a:gd name="T10" fmla="*/ 2147483646 w 670"/>
              <a:gd name="T11" fmla="*/ 2147483646 h 418"/>
              <a:gd name="T12" fmla="*/ 2147483646 w 670"/>
              <a:gd name="T13" fmla="*/ 2147483646 h 418"/>
              <a:gd name="T14" fmla="*/ 2147483646 w 670"/>
              <a:gd name="T15" fmla="*/ 2147483646 h 418"/>
              <a:gd name="T16" fmla="*/ 2147483646 w 670"/>
              <a:gd name="T17" fmla="*/ 2147483646 h 418"/>
              <a:gd name="T18" fmla="*/ 2147483646 w 670"/>
              <a:gd name="T19" fmla="*/ 2147483646 h 418"/>
              <a:gd name="T20" fmla="*/ 2147483646 w 670"/>
              <a:gd name="T21" fmla="*/ 2147483646 h 418"/>
              <a:gd name="T22" fmla="*/ 2147483646 w 670"/>
              <a:gd name="T23" fmla="*/ 2147483646 h 418"/>
              <a:gd name="T24" fmla="*/ 2147483646 w 670"/>
              <a:gd name="T25" fmla="*/ 0 h 418"/>
              <a:gd name="T26" fmla="*/ 2147483646 w 670"/>
              <a:gd name="T27" fmla="*/ 2147483646 h 418"/>
              <a:gd name="T28" fmla="*/ 2147483646 w 670"/>
              <a:gd name="T29" fmla="*/ 2147483646 h 418"/>
              <a:gd name="T30" fmla="*/ 2147483646 w 670"/>
              <a:gd name="T31" fmla="*/ 2147483646 h 418"/>
              <a:gd name="T32" fmla="*/ 2147483646 w 670"/>
              <a:gd name="T33" fmla="*/ 2147483646 h 418"/>
              <a:gd name="T34" fmla="*/ 2147483646 w 670"/>
              <a:gd name="T35" fmla="*/ 2147483646 h 418"/>
              <a:gd name="T36" fmla="*/ 0 w 670"/>
              <a:gd name="T37" fmla="*/ 2147483646 h 418"/>
              <a:gd name="T38" fmla="*/ 2147483646 w 670"/>
              <a:gd name="T39" fmla="*/ 2147483646 h 418"/>
              <a:gd name="T40" fmla="*/ 2147483646 w 670"/>
              <a:gd name="T41" fmla="*/ 2147483646 h 418"/>
              <a:gd name="T42" fmla="*/ 2147483646 w 670"/>
              <a:gd name="T43" fmla="*/ 2147483646 h 41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70"/>
              <a:gd name="T67" fmla="*/ 0 h 418"/>
              <a:gd name="T68" fmla="*/ 670 w 670"/>
              <a:gd name="T69" fmla="*/ 418 h 41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70" h="418">
                <a:moveTo>
                  <a:pt x="670" y="330"/>
                </a:moveTo>
                <a:lnTo>
                  <a:pt x="638" y="366"/>
                </a:lnTo>
                <a:lnTo>
                  <a:pt x="624" y="306"/>
                </a:lnTo>
                <a:lnTo>
                  <a:pt x="574" y="362"/>
                </a:lnTo>
                <a:lnTo>
                  <a:pt x="556" y="234"/>
                </a:lnTo>
                <a:lnTo>
                  <a:pt x="498" y="352"/>
                </a:lnTo>
                <a:lnTo>
                  <a:pt x="504" y="170"/>
                </a:lnTo>
                <a:lnTo>
                  <a:pt x="446" y="276"/>
                </a:lnTo>
                <a:lnTo>
                  <a:pt x="448" y="72"/>
                </a:lnTo>
                <a:lnTo>
                  <a:pt x="374" y="250"/>
                </a:lnTo>
                <a:lnTo>
                  <a:pt x="370" y="44"/>
                </a:lnTo>
                <a:lnTo>
                  <a:pt x="300" y="214"/>
                </a:lnTo>
                <a:lnTo>
                  <a:pt x="294" y="0"/>
                </a:lnTo>
                <a:lnTo>
                  <a:pt x="220" y="194"/>
                </a:lnTo>
                <a:lnTo>
                  <a:pt x="136" y="22"/>
                </a:lnTo>
                <a:lnTo>
                  <a:pt x="146" y="190"/>
                </a:lnTo>
                <a:lnTo>
                  <a:pt x="66" y="56"/>
                </a:lnTo>
                <a:lnTo>
                  <a:pt x="76" y="222"/>
                </a:lnTo>
                <a:lnTo>
                  <a:pt x="0" y="122"/>
                </a:lnTo>
                <a:lnTo>
                  <a:pt x="52" y="418"/>
                </a:lnTo>
                <a:lnTo>
                  <a:pt x="660" y="418"/>
                </a:lnTo>
                <a:lnTo>
                  <a:pt x="670" y="330"/>
                </a:lnTo>
                <a:close/>
              </a:path>
            </a:pathLst>
          </a:custGeom>
          <a:solidFill>
            <a:srgbClr val="43A7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77" name="Freeform 91"/>
          <p:cNvSpPr>
            <a:spLocks/>
          </p:cNvSpPr>
          <p:nvPr/>
        </p:nvSpPr>
        <p:spPr bwMode="auto">
          <a:xfrm>
            <a:off x="8382000" y="4648201"/>
            <a:ext cx="685800" cy="206375"/>
          </a:xfrm>
          <a:custGeom>
            <a:avLst/>
            <a:gdLst>
              <a:gd name="T0" fmla="*/ 2147483646 w 670"/>
              <a:gd name="T1" fmla="*/ 2147483646 h 418"/>
              <a:gd name="T2" fmla="*/ 2147483646 w 670"/>
              <a:gd name="T3" fmla="*/ 2147483646 h 418"/>
              <a:gd name="T4" fmla="*/ 2147483646 w 670"/>
              <a:gd name="T5" fmla="*/ 2147483646 h 418"/>
              <a:gd name="T6" fmla="*/ 2147483646 w 670"/>
              <a:gd name="T7" fmla="*/ 2147483646 h 418"/>
              <a:gd name="T8" fmla="*/ 2147483646 w 670"/>
              <a:gd name="T9" fmla="*/ 2147483646 h 418"/>
              <a:gd name="T10" fmla="*/ 2147483646 w 670"/>
              <a:gd name="T11" fmla="*/ 2147483646 h 418"/>
              <a:gd name="T12" fmla="*/ 2147483646 w 670"/>
              <a:gd name="T13" fmla="*/ 2147483646 h 418"/>
              <a:gd name="T14" fmla="*/ 2147483646 w 670"/>
              <a:gd name="T15" fmla="*/ 2147483646 h 418"/>
              <a:gd name="T16" fmla="*/ 2147483646 w 670"/>
              <a:gd name="T17" fmla="*/ 2147483646 h 418"/>
              <a:gd name="T18" fmla="*/ 2147483646 w 670"/>
              <a:gd name="T19" fmla="*/ 2147483646 h 418"/>
              <a:gd name="T20" fmla="*/ 2147483646 w 670"/>
              <a:gd name="T21" fmla="*/ 2147483646 h 418"/>
              <a:gd name="T22" fmla="*/ 2147483646 w 670"/>
              <a:gd name="T23" fmla="*/ 2147483646 h 418"/>
              <a:gd name="T24" fmla="*/ 2147483646 w 670"/>
              <a:gd name="T25" fmla="*/ 0 h 418"/>
              <a:gd name="T26" fmla="*/ 2147483646 w 670"/>
              <a:gd name="T27" fmla="*/ 2147483646 h 418"/>
              <a:gd name="T28" fmla="*/ 2147483646 w 670"/>
              <a:gd name="T29" fmla="*/ 2147483646 h 418"/>
              <a:gd name="T30" fmla="*/ 2147483646 w 670"/>
              <a:gd name="T31" fmla="*/ 2147483646 h 418"/>
              <a:gd name="T32" fmla="*/ 2147483646 w 670"/>
              <a:gd name="T33" fmla="*/ 2147483646 h 418"/>
              <a:gd name="T34" fmla="*/ 2147483646 w 670"/>
              <a:gd name="T35" fmla="*/ 2147483646 h 418"/>
              <a:gd name="T36" fmla="*/ 0 w 670"/>
              <a:gd name="T37" fmla="*/ 2147483646 h 418"/>
              <a:gd name="T38" fmla="*/ 2147483646 w 670"/>
              <a:gd name="T39" fmla="*/ 2147483646 h 418"/>
              <a:gd name="T40" fmla="*/ 2147483646 w 670"/>
              <a:gd name="T41" fmla="*/ 2147483646 h 418"/>
              <a:gd name="T42" fmla="*/ 2147483646 w 670"/>
              <a:gd name="T43" fmla="*/ 2147483646 h 41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70"/>
              <a:gd name="T67" fmla="*/ 0 h 418"/>
              <a:gd name="T68" fmla="*/ 670 w 670"/>
              <a:gd name="T69" fmla="*/ 418 h 41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70" h="418">
                <a:moveTo>
                  <a:pt x="670" y="330"/>
                </a:moveTo>
                <a:lnTo>
                  <a:pt x="638" y="366"/>
                </a:lnTo>
                <a:lnTo>
                  <a:pt x="624" y="306"/>
                </a:lnTo>
                <a:lnTo>
                  <a:pt x="574" y="362"/>
                </a:lnTo>
                <a:lnTo>
                  <a:pt x="556" y="234"/>
                </a:lnTo>
                <a:lnTo>
                  <a:pt x="498" y="352"/>
                </a:lnTo>
                <a:lnTo>
                  <a:pt x="504" y="170"/>
                </a:lnTo>
                <a:lnTo>
                  <a:pt x="446" y="276"/>
                </a:lnTo>
                <a:lnTo>
                  <a:pt x="448" y="72"/>
                </a:lnTo>
                <a:lnTo>
                  <a:pt x="374" y="250"/>
                </a:lnTo>
                <a:lnTo>
                  <a:pt x="370" y="44"/>
                </a:lnTo>
                <a:lnTo>
                  <a:pt x="300" y="214"/>
                </a:lnTo>
                <a:lnTo>
                  <a:pt x="294" y="0"/>
                </a:lnTo>
                <a:lnTo>
                  <a:pt x="220" y="194"/>
                </a:lnTo>
                <a:lnTo>
                  <a:pt x="136" y="22"/>
                </a:lnTo>
                <a:lnTo>
                  <a:pt x="146" y="190"/>
                </a:lnTo>
                <a:lnTo>
                  <a:pt x="66" y="56"/>
                </a:lnTo>
                <a:lnTo>
                  <a:pt x="76" y="222"/>
                </a:lnTo>
                <a:lnTo>
                  <a:pt x="0" y="122"/>
                </a:lnTo>
                <a:lnTo>
                  <a:pt x="52" y="418"/>
                </a:lnTo>
                <a:lnTo>
                  <a:pt x="660" y="418"/>
                </a:lnTo>
                <a:lnTo>
                  <a:pt x="670" y="330"/>
                </a:lnTo>
                <a:close/>
              </a:path>
            </a:pathLst>
          </a:custGeom>
          <a:solidFill>
            <a:srgbClr val="43A7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78" name="Freeform 91"/>
          <p:cNvSpPr>
            <a:spLocks/>
          </p:cNvSpPr>
          <p:nvPr/>
        </p:nvSpPr>
        <p:spPr bwMode="auto">
          <a:xfrm>
            <a:off x="2362200" y="6477001"/>
            <a:ext cx="685800" cy="206375"/>
          </a:xfrm>
          <a:custGeom>
            <a:avLst/>
            <a:gdLst>
              <a:gd name="T0" fmla="*/ 2147483646 w 670"/>
              <a:gd name="T1" fmla="*/ 2147483646 h 418"/>
              <a:gd name="T2" fmla="*/ 2147483646 w 670"/>
              <a:gd name="T3" fmla="*/ 2147483646 h 418"/>
              <a:gd name="T4" fmla="*/ 2147483646 w 670"/>
              <a:gd name="T5" fmla="*/ 2147483646 h 418"/>
              <a:gd name="T6" fmla="*/ 2147483646 w 670"/>
              <a:gd name="T7" fmla="*/ 2147483646 h 418"/>
              <a:gd name="T8" fmla="*/ 2147483646 w 670"/>
              <a:gd name="T9" fmla="*/ 2147483646 h 418"/>
              <a:gd name="T10" fmla="*/ 2147483646 w 670"/>
              <a:gd name="T11" fmla="*/ 2147483646 h 418"/>
              <a:gd name="T12" fmla="*/ 2147483646 w 670"/>
              <a:gd name="T13" fmla="*/ 2147483646 h 418"/>
              <a:gd name="T14" fmla="*/ 2147483646 w 670"/>
              <a:gd name="T15" fmla="*/ 2147483646 h 418"/>
              <a:gd name="T16" fmla="*/ 2147483646 w 670"/>
              <a:gd name="T17" fmla="*/ 2147483646 h 418"/>
              <a:gd name="T18" fmla="*/ 2147483646 w 670"/>
              <a:gd name="T19" fmla="*/ 2147483646 h 418"/>
              <a:gd name="T20" fmla="*/ 2147483646 w 670"/>
              <a:gd name="T21" fmla="*/ 2147483646 h 418"/>
              <a:gd name="T22" fmla="*/ 2147483646 w 670"/>
              <a:gd name="T23" fmla="*/ 2147483646 h 418"/>
              <a:gd name="T24" fmla="*/ 2147483646 w 670"/>
              <a:gd name="T25" fmla="*/ 0 h 418"/>
              <a:gd name="T26" fmla="*/ 2147483646 w 670"/>
              <a:gd name="T27" fmla="*/ 2147483646 h 418"/>
              <a:gd name="T28" fmla="*/ 2147483646 w 670"/>
              <a:gd name="T29" fmla="*/ 2147483646 h 418"/>
              <a:gd name="T30" fmla="*/ 2147483646 w 670"/>
              <a:gd name="T31" fmla="*/ 2147483646 h 418"/>
              <a:gd name="T32" fmla="*/ 2147483646 w 670"/>
              <a:gd name="T33" fmla="*/ 2147483646 h 418"/>
              <a:gd name="T34" fmla="*/ 2147483646 w 670"/>
              <a:gd name="T35" fmla="*/ 2147483646 h 418"/>
              <a:gd name="T36" fmla="*/ 0 w 670"/>
              <a:gd name="T37" fmla="*/ 2147483646 h 418"/>
              <a:gd name="T38" fmla="*/ 2147483646 w 670"/>
              <a:gd name="T39" fmla="*/ 2147483646 h 418"/>
              <a:gd name="T40" fmla="*/ 2147483646 w 670"/>
              <a:gd name="T41" fmla="*/ 2147483646 h 418"/>
              <a:gd name="T42" fmla="*/ 2147483646 w 670"/>
              <a:gd name="T43" fmla="*/ 2147483646 h 41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70"/>
              <a:gd name="T67" fmla="*/ 0 h 418"/>
              <a:gd name="T68" fmla="*/ 670 w 670"/>
              <a:gd name="T69" fmla="*/ 418 h 41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70" h="418">
                <a:moveTo>
                  <a:pt x="670" y="330"/>
                </a:moveTo>
                <a:lnTo>
                  <a:pt x="638" y="366"/>
                </a:lnTo>
                <a:lnTo>
                  <a:pt x="624" y="306"/>
                </a:lnTo>
                <a:lnTo>
                  <a:pt x="574" y="362"/>
                </a:lnTo>
                <a:lnTo>
                  <a:pt x="556" y="234"/>
                </a:lnTo>
                <a:lnTo>
                  <a:pt x="498" y="352"/>
                </a:lnTo>
                <a:lnTo>
                  <a:pt x="504" y="170"/>
                </a:lnTo>
                <a:lnTo>
                  <a:pt x="446" y="276"/>
                </a:lnTo>
                <a:lnTo>
                  <a:pt x="448" y="72"/>
                </a:lnTo>
                <a:lnTo>
                  <a:pt x="374" y="250"/>
                </a:lnTo>
                <a:lnTo>
                  <a:pt x="370" y="44"/>
                </a:lnTo>
                <a:lnTo>
                  <a:pt x="300" y="214"/>
                </a:lnTo>
                <a:lnTo>
                  <a:pt x="294" y="0"/>
                </a:lnTo>
                <a:lnTo>
                  <a:pt x="220" y="194"/>
                </a:lnTo>
                <a:lnTo>
                  <a:pt x="136" y="22"/>
                </a:lnTo>
                <a:lnTo>
                  <a:pt x="146" y="190"/>
                </a:lnTo>
                <a:lnTo>
                  <a:pt x="66" y="56"/>
                </a:lnTo>
                <a:lnTo>
                  <a:pt x="76" y="222"/>
                </a:lnTo>
                <a:lnTo>
                  <a:pt x="0" y="122"/>
                </a:lnTo>
                <a:lnTo>
                  <a:pt x="52" y="418"/>
                </a:lnTo>
                <a:lnTo>
                  <a:pt x="660" y="418"/>
                </a:lnTo>
                <a:lnTo>
                  <a:pt x="670" y="330"/>
                </a:lnTo>
                <a:close/>
              </a:path>
            </a:pathLst>
          </a:custGeom>
          <a:solidFill>
            <a:srgbClr val="43A7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pic>
        <p:nvPicPr>
          <p:cNvPr id="7179" name="Group 131"/>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96150">
            <a:off x="9332914" y="3124201"/>
            <a:ext cx="133508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 name="Group 132"/>
          <p:cNvGrpSpPr/>
          <p:nvPr/>
        </p:nvGrpSpPr>
        <p:grpSpPr>
          <a:xfrm rot="21311430">
            <a:off x="1536700" y="4471988"/>
            <a:ext cx="1325562" cy="371475"/>
            <a:chOff x="5075238" y="2066925"/>
            <a:chExt cx="827088" cy="333375"/>
          </a:xfrm>
          <a:blipFill>
            <a:blip r:embed="rId6"/>
            <a:tile tx="0" ty="0" sx="100000" sy="100000" flip="none" algn="tl"/>
          </a:blipFill>
        </p:grpSpPr>
        <p:sp>
          <p:nvSpPr>
            <p:cNvPr id="134" name="Freeform 23"/>
            <p:cNvSpPr>
              <a:spLocks/>
            </p:cNvSpPr>
            <p:nvPr/>
          </p:nvSpPr>
          <p:spPr bwMode="auto">
            <a:xfrm>
              <a:off x="5124450" y="2066925"/>
              <a:ext cx="50800" cy="333375"/>
            </a:xfrm>
            <a:custGeom>
              <a:avLst/>
              <a:gdLst/>
              <a:ahLst/>
              <a:cxnLst>
                <a:cxn ang="0">
                  <a:pos x="64" y="419"/>
                </a:cxn>
                <a:cxn ang="0">
                  <a:pos x="64" y="53"/>
                </a:cxn>
                <a:cxn ang="0">
                  <a:pos x="32" y="0"/>
                </a:cxn>
                <a:cxn ang="0">
                  <a:pos x="0" y="53"/>
                </a:cxn>
                <a:cxn ang="0">
                  <a:pos x="0" y="419"/>
                </a:cxn>
                <a:cxn ang="0">
                  <a:pos x="64" y="419"/>
                </a:cxn>
              </a:cxnLst>
              <a:rect l="0" t="0" r="r" b="b"/>
              <a:pathLst>
                <a:path w="64" h="419">
                  <a:moveTo>
                    <a:pt x="64" y="419"/>
                  </a:moveTo>
                  <a:lnTo>
                    <a:pt x="64" y="53"/>
                  </a:lnTo>
                  <a:lnTo>
                    <a:pt x="32" y="0"/>
                  </a:lnTo>
                  <a:lnTo>
                    <a:pt x="0" y="53"/>
                  </a:lnTo>
                  <a:lnTo>
                    <a:pt x="0" y="419"/>
                  </a:lnTo>
                  <a:lnTo>
                    <a:pt x="64" y="419"/>
                  </a:lnTo>
                  <a:close/>
                </a:path>
              </a:pathLst>
            </a:custGeom>
            <a:grpFill/>
            <a:ln w="9525">
              <a:noFill/>
              <a:round/>
              <a:headEnd/>
              <a:tailEnd/>
            </a:ln>
          </p:spPr>
          <p:txBody>
            <a:bodyPr/>
            <a:lstStyle/>
            <a:p>
              <a:pPr>
                <a:defRPr/>
              </a:pPr>
              <a:endParaRPr lang="en-US"/>
            </a:p>
          </p:txBody>
        </p:sp>
        <p:sp>
          <p:nvSpPr>
            <p:cNvPr id="135" name="Freeform 24"/>
            <p:cNvSpPr>
              <a:spLocks/>
            </p:cNvSpPr>
            <p:nvPr/>
          </p:nvSpPr>
          <p:spPr bwMode="auto">
            <a:xfrm>
              <a:off x="5240338" y="2066925"/>
              <a:ext cx="50800" cy="333375"/>
            </a:xfrm>
            <a:custGeom>
              <a:avLst/>
              <a:gdLst/>
              <a:ahLst/>
              <a:cxnLst>
                <a:cxn ang="0">
                  <a:pos x="64" y="419"/>
                </a:cxn>
                <a:cxn ang="0">
                  <a:pos x="64" y="53"/>
                </a:cxn>
                <a:cxn ang="0">
                  <a:pos x="32" y="0"/>
                </a:cxn>
                <a:cxn ang="0">
                  <a:pos x="0" y="53"/>
                </a:cxn>
                <a:cxn ang="0">
                  <a:pos x="0" y="419"/>
                </a:cxn>
                <a:cxn ang="0">
                  <a:pos x="64" y="419"/>
                </a:cxn>
              </a:cxnLst>
              <a:rect l="0" t="0" r="r" b="b"/>
              <a:pathLst>
                <a:path w="64" h="419">
                  <a:moveTo>
                    <a:pt x="64" y="419"/>
                  </a:moveTo>
                  <a:lnTo>
                    <a:pt x="64" y="53"/>
                  </a:lnTo>
                  <a:lnTo>
                    <a:pt x="32" y="0"/>
                  </a:lnTo>
                  <a:lnTo>
                    <a:pt x="0" y="53"/>
                  </a:lnTo>
                  <a:lnTo>
                    <a:pt x="0" y="419"/>
                  </a:lnTo>
                  <a:lnTo>
                    <a:pt x="64" y="419"/>
                  </a:lnTo>
                  <a:close/>
                </a:path>
              </a:pathLst>
            </a:custGeom>
            <a:grpFill/>
            <a:ln w="9525">
              <a:noFill/>
              <a:round/>
              <a:headEnd/>
              <a:tailEnd/>
            </a:ln>
          </p:spPr>
          <p:txBody>
            <a:bodyPr/>
            <a:lstStyle/>
            <a:p>
              <a:pPr>
                <a:defRPr/>
              </a:pPr>
              <a:endParaRPr lang="en-US"/>
            </a:p>
          </p:txBody>
        </p:sp>
        <p:sp>
          <p:nvSpPr>
            <p:cNvPr id="136" name="Freeform 25"/>
            <p:cNvSpPr>
              <a:spLocks/>
            </p:cNvSpPr>
            <p:nvPr/>
          </p:nvSpPr>
          <p:spPr bwMode="auto">
            <a:xfrm>
              <a:off x="5356225" y="2066925"/>
              <a:ext cx="50800" cy="333375"/>
            </a:xfrm>
            <a:custGeom>
              <a:avLst/>
              <a:gdLst/>
              <a:ahLst/>
              <a:cxnLst>
                <a:cxn ang="0">
                  <a:pos x="66" y="419"/>
                </a:cxn>
                <a:cxn ang="0">
                  <a:pos x="66" y="53"/>
                </a:cxn>
                <a:cxn ang="0">
                  <a:pos x="32" y="0"/>
                </a:cxn>
                <a:cxn ang="0">
                  <a:pos x="0" y="53"/>
                </a:cxn>
                <a:cxn ang="0">
                  <a:pos x="0" y="419"/>
                </a:cxn>
                <a:cxn ang="0">
                  <a:pos x="66" y="419"/>
                </a:cxn>
              </a:cxnLst>
              <a:rect l="0" t="0" r="r" b="b"/>
              <a:pathLst>
                <a:path w="66" h="419">
                  <a:moveTo>
                    <a:pt x="66" y="419"/>
                  </a:moveTo>
                  <a:lnTo>
                    <a:pt x="66" y="53"/>
                  </a:lnTo>
                  <a:lnTo>
                    <a:pt x="32" y="0"/>
                  </a:lnTo>
                  <a:lnTo>
                    <a:pt x="0" y="53"/>
                  </a:lnTo>
                  <a:lnTo>
                    <a:pt x="0" y="419"/>
                  </a:lnTo>
                  <a:lnTo>
                    <a:pt x="66" y="419"/>
                  </a:lnTo>
                  <a:close/>
                </a:path>
              </a:pathLst>
            </a:custGeom>
            <a:grpFill/>
            <a:ln w="9525">
              <a:noFill/>
              <a:round/>
              <a:headEnd/>
              <a:tailEnd/>
            </a:ln>
          </p:spPr>
          <p:txBody>
            <a:bodyPr/>
            <a:lstStyle/>
            <a:p>
              <a:pPr>
                <a:defRPr/>
              </a:pPr>
              <a:endParaRPr lang="en-US"/>
            </a:p>
          </p:txBody>
        </p:sp>
        <p:sp>
          <p:nvSpPr>
            <p:cNvPr id="137" name="Freeform 26"/>
            <p:cNvSpPr>
              <a:spLocks/>
            </p:cNvSpPr>
            <p:nvPr/>
          </p:nvSpPr>
          <p:spPr bwMode="auto">
            <a:xfrm>
              <a:off x="5472113" y="2066925"/>
              <a:ext cx="50800" cy="333375"/>
            </a:xfrm>
            <a:custGeom>
              <a:avLst/>
              <a:gdLst/>
              <a:ahLst/>
              <a:cxnLst>
                <a:cxn ang="0">
                  <a:pos x="65" y="419"/>
                </a:cxn>
                <a:cxn ang="0">
                  <a:pos x="65" y="53"/>
                </a:cxn>
                <a:cxn ang="0">
                  <a:pos x="32" y="0"/>
                </a:cxn>
                <a:cxn ang="0">
                  <a:pos x="0" y="53"/>
                </a:cxn>
                <a:cxn ang="0">
                  <a:pos x="0" y="419"/>
                </a:cxn>
                <a:cxn ang="0">
                  <a:pos x="65" y="419"/>
                </a:cxn>
              </a:cxnLst>
              <a:rect l="0" t="0" r="r" b="b"/>
              <a:pathLst>
                <a:path w="65" h="419">
                  <a:moveTo>
                    <a:pt x="65" y="419"/>
                  </a:moveTo>
                  <a:lnTo>
                    <a:pt x="65" y="53"/>
                  </a:lnTo>
                  <a:lnTo>
                    <a:pt x="32" y="0"/>
                  </a:lnTo>
                  <a:lnTo>
                    <a:pt x="0" y="53"/>
                  </a:lnTo>
                  <a:lnTo>
                    <a:pt x="0" y="419"/>
                  </a:lnTo>
                  <a:lnTo>
                    <a:pt x="65" y="419"/>
                  </a:lnTo>
                  <a:close/>
                </a:path>
              </a:pathLst>
            </a:custGeom>
            <a:grpFill/>
            <a:ln w="9525">
              <a:noFill/>
              <a:round/>
              <a:headEnd/>
              <a:tailEnd/>
            </a:ln>
          </p:spPr>
          <p:txBody>
            <a:bodyPr/>
            <a:lstStyle/>
            <a:p>
              <a:pPr>
                <a:defRPr/>
              </a:pPr>
              <a:endParaRPr lang="en-US"/>
            </a:p>
          </p:txBody>
        </p:sp>
        <p:sp>
          <p:nvSpPr>
            <p:cNvPr id="138" name="Freeform 27"/>
            <p:cNvSpPr>
              <a:spLocks/>
            </p:cNvSpPr>
            <p:nvPr/>
          </p:nvSpPr>
          <p:spPr bwMode="auto">
            <a:xfrm>
              <a:off x="5588000" y="2066925"/>
              <a:ext cx="50800" cy="333375"/>
            </a:xfrm>
            <a:custGeom>
              <a:avLst/>
              <a:gdLst/>
              <a:ahLst/>
              <a:cxnLst>
                <a:cxn ang="0">
                  <a:pos x="65" y="419"/>
                </a:cxn>
                <a:cxn ang="0">
                  <a:pos x="65" y="53"/>
                </a:cxn>
                <a:cxn ang="0">
                  <a:pos x="33" y="0"/>
                </a:cxn>
                <a:cxn ang="0">
                  <a:pos x="0" y="53"/>
                </a:cxn>
                <a:cxn ang="0">
                  <a:pos x="0" y="419"/>
                </a:cxn>
                <a:cxn ang="0">
                  <a:pos x="65" y="419"/>
                </a:cxn>
              </a:cxnLst>
              <a:rect l="0" t="0" r="r" b="b"/>
              <a:pathLst>
                <a:path w="65" h="419">
                  <a:moveTo>
                    <a:pt x="65" y="419"/>
                  </a:moveTo>
                  <a:lnTo>
                    <a:pt x="65" y="53"/>
                  </a:lnTo>
                  <a:lnTo>
                    <a:pt x="33" y="0"/>
                  </a:lnTo>
                  <a:lnTo>
                    <a:pt x="0" y="53"/>
                  </a:lnTo>
                  <a:lnTo>
                    <a:pt x="0" y="419"/>
                  </a:lnTo>
                  <a:lnTo>
                    <a:pt x="65" y="419"/>
                  </a:lnTo>
                  <a:close/>
                </a:path>
              </a:pathLst>
            </a:custGeom>
            <a:grpFill/>
            <a:ln w="9525">
              <a:noFill/>
              <a:round/>
              <a:headEnd/>
              <a:tailEnd/>
            </a:ln>
          </p:spPr>
          <p:txBody>
            <a:bodyPr/>
            <a:lstStyle/>
            <a:p>
              <a:pPr>
                <a:defRPr/>
              </a:pPr>
              <a:endParaRPr lang="en-US"/>
            </a:p>
          </p:txBody>
        </p:sp>
        <p:sp>
          <p:nvSpPr>
            <p:cNvPr id="139" name="Freeform 28"/>
            <p:cNvSpPr>
              <a:spLocks/>
            </p:cNvSpPr>
            <p:nvPr/>
          </p:nvSpPr>
          <p:spPr bwMode="auto">
            <a:xfrm>
              <a:off x="5703888" y="2066925"/>
              <a:ext cx="50800" cy="333375"/>
            </a:xfrm>
            <a:custGeom>
              <a:avLst/>
              <a:gdLst/>
              <a:ahLst/>
              <a:cxnLst>
                <a:cxn ang="0">
                  <a:pos x="64" y="419"/>
                </a:cxn>
                <a:cxn ang="0">
                  <a:pos x="64" y="53"/>
                </a:cxn>
                <a:cxn ang="0">
                  <a:pos x="31" y="0"/>
                </a:cxn>
                <a:cxn ang="0">
                  <a:pos x="0" y="53"/>
                </a:cxn>
                <a:cxn ang="0">
                  <a:pos x="0" y="419"/>
                </a:cxn>
                <a:cxn ang="0">
                  <a:pos x="64" y="419"/>
                </a:cxn>
              </a:cxnLst>
              <a:rect l="0" t="0" r="r" b="b"/>
              <a:pathLst>
                <a:path w="64" h="419">
                  <a:moveTo>
                    <a:pt x="64" y="419"/>
                  </a:moveTo>
                  <a:lnTo>
                    <a:pt x="64" y="53"/>
                  </a:lnTo>
                  <a:lnTo>
                    <a:pt x="31" y="0"/>
                  </a:lnTo>
                  <a:lnTo>
                    <a:pt x="0" y="53"/>
                  </a:lnTo>
                  <a:lnTo>
                    <a:pt x="0" y="419"/>
                  </a:lnTo>
                  <a:lnTo>
                    <a:pt x="64" y="419"/>
                  </a:lnTo>
                  <a:close/>
                </a:path>
              </a:pathLst>
            </a:custGeom>
            <a:grpFill/>
            <a:ln w="9525">
              <a:noFill/>
              <a:round/>
              <a:headEnd/>
              <a:tailEnd/>
            </a:ln>
          </p:spPr>
          <p:txBody>
            <a:bodyPr/>
            <a:lstStyle/>
            <a:p>
              <a:pPr>
                <a:defRPr/>
              </a:pPr>
              <a:endParaRPr lang="en-US"/>
            </a:p>
          </p:txBody>
        </p:sp>
        <p:sp>
          <p:nvSpPr>
            <p:cNvPr id="140" name="Freeform 29"/>
            <p:cNvSpPr>
              <a:spLocks/>
            </p:cNvSpPr>
            <p:nvPr/>
          </p:nvSpPr>
          <p:spPr bwMode="auto">
            <a:xfrm>
              <a:off x="5818188" y="2066925"/>
              <a:ext cx="52388" cy="333375"/>
            </a:xfrm>
            <a:custGeom>
              <a:avLst/>
              <a:gdLst/>
              <a:ahLst/>
              <a:cxnLst>
                <a:cxn ang="0">
                  <a:pos x="64" y="419"/>
                </a:cxn>
                <a:cxn ang="0">
                  <a:pos x="64" y="53"/>
                </a:cxn>
                <a:cxn ang="0">
                  <a:pos x="32" y="0"/>
                </a:cxn>
                <a:cxn ang="0">
                  <a:pos x="0" y="53"/>
                </a:cxn>
                <a:cxn ang="0">
                  <a:pos x="0" y="419"/>
                </a:cxn>
                <a:cxn ang="0">
                  <a:pos x="64" y="419"/>
                </a:cxn>
              </a:cxnLst>
              <a:rect l="0" t="0" r="r" b="b"/>
              <a:pathLst>
                <a:path w="64" h="419">
                  <a:moveTo>
                    <a:pt x="64" y="419"/>
                  </a:moveTo>
                  <a:lnTo>
                    <a:pt x="64" y="53"/>
                  </a:lnTo>
                  <a:lnTo>
                    <a:pt x="32" y="0"/>
                  </a:lnTo>
                  <a:lnTo>
                    <a:pt x="0" y="53"/>
                  </a:lnTo>
                  <a:lnTo>
                    <a:pt x="0" y="419"/>
                  </a:lnTo>
                  <a:lnTo>
                    <a:pt x="64" y="419"/>
                  </a:lnTo>
                  <a:close/>
                </a:path>
              </a:pathLst>
            </a:custGeom>
            <a:grpFill/>
            <a:ln w="9525">
              <a:noFill/>
              <a:round/>
              <a:headEnd/>
              <a:tailEnd/>
            </a:ln>
          </p:spPr>
          <p:txBody>
            <a:bodyPr/>
            <a:lstStyle/>
            <a:p>
              <a:pPr>
                <a:defRPr/>
              </a:pPr>
              <a:endParaRPr lang="en-US"/>
            </a:p>
          </p:txBody>
        </p:sp>
        <p:sp>
          <p:nvSpPr>
            <p:cNvPr id="141" name="Rectangle 30"/>
            <p:cNvSpPr>
              <a:spLocks noChangeArrowheads="1"/>
            </p:cNvSpPr>
            <p:nvPr/>
          </p:nvSpPr>
          <p:spPr bwMode="auto">
            <a:xfrm>
              <a:off x="5075238" y="2136775"/>
              <a:ext cx="827088" cy="31750"/>
            </a:xfrm>
            <a:prstGeom prst="rect">
              <a:avLst/>
            </a:prstGeom>
            <a:grpFill/>
            <a:ln w="9525">
              <a:noFill/>
              <a:miter lim="800000"/>
              <a:headEnd/>
              <a:tailEnd/>
            </a:ln>
          </p:spPr>
          <p:txBody>
            <a:bodyPr/>
            <a:lstStyle/>
            <a:p>
              <a:pPr>
                <a:defRPr/>
              </a:pPr>
              <a:endParaRPr lang="en-US"/>
            </a:p>
          </p:txBody>
        </p:sp>
        <p:sp>
          <p:nvSpPr>
            <p:cNvPr id="142" name="Rectangle 31"/>
            <p:cNvSpPr>
              <a:spLocks noChangeArrowheads="1"/>
            </p:cNvSpPr>
            <p:nvPr/>
          </p:nvSpPr>
          <p:spPr bwMode="auto">
            <a:xfrm>
              <a:off x="5075238" y="2287588"/>
              <a:ext cx="827088" cy="30163"/>
            </a:xfrm>
            <a:prstGeom prst="rect">
              <a:avLst/>
            </a:prstGeom>
            <a:grpFill/>
            <a:ln w="9525">
              <a:noFill/>
              <a:miter lim="800000"/>
              <a:headEnd/>
              <a:tailEnd/>
            </a:ln>
          </p:spPr>
          <p:txBody>
            <a:bodyPr/>
            <a:lstStyle/>
            <a:p>
              <a:pPr>
                <a:defRPr/>
              </a:pPr>
              <a:endParaRPr lang="en-US"/>
            </a:p>
          </p:txBody>
        </p:sp>
      </p:grpSp>
      <p:grpSp>
        <p:nvGrpSpPr>
          <p:cNvPr id="8" name="Group 142"/>
          <p:cNvGrpSpPr/>
          <p:nvPr/>
        </p:nvGrpSpPr>
        <p:grpSpPr>
          <a:xfrm rot="21368946">
            <a:off x="2743200" y="5410201"/>
            <a:ext cx="1325562" cy="371475"/>
            <a:chOff x="5075238" y="2066925"/>
            <a:chExt cx="827088" cy="333375"/>
          </a:xfrm>
          <a:blipFill>
            <a:blip r:embed="rId6"/>
            <a:tile tx="0" ty="0" sx="100000" sy="100000" flip="none" algn="tl"/>
          </a:blipFill>
        </p:grpSpPr>
        <p:sp>
          <p:nvSpPr>
            <p:cNvPr id="144" name="Freeform 23"/>
            <p:cNvSpPr>
              <a:spLocks/>
            </p:cNvSpPr>
            <p:nvPr/>
          </p:nvSpPr>
          <p:spPr bwMode="auto">
            <a:xfrm>
              <a:off x="5124450" y="2066925"/>
              <a:ext cx="50800" cy="333375"/>
            </a:xfrm>
            <a:custGeom>
              <a:avLst/>
              <a:gdLst/>
              <a:ahLst/>
              <a:cxnLst>
                <a:cxn ang="0">
                  <a:pos x="64" y="419"/>
                </a:cxn>
                <a:cxn ang="0">
                  <a:pos x="64" y="53"/>
                </a:cxn>
                <a:cxn ang="0">
                  <a:pos x="32" y="0"/>
                </a:cxn>
                <a:cxn ang="0">
                  <a:pos x="0" y="53"/>
                </a:cxn>
                <a:cxn ang="0">
                  <a:pos x="0" y="419"/>
                </a:cxn>
                <a:cxn ang="0">
                  <a:pos x="64" y="419"/>
                </a:cxn>
              </a:cxnLst>
              <a:rect l="0" t="0" r="r" b="b"/>
              <a:pathLst>
                <a:path w="64" h="419">
                  <a:moveTo>
                    <a:pt x="64" y="419"/>
                  </a:moveTo>
                  <a:lnTo>
                    <a:pt x="64" y="53"/>
                  </a:lnTo>
                  <a:lnTo>
                    <a:pt x="32" y="0"/>
                  </a:lnTo>
                  <a:lnTo>
                    <a:pt x="0" y="53"/>
                  </a:lnTo>
                  <a:lnTo>
                    <a:pt x="0" y="419"/>
                  </a:lnTo>
                  <a:lnTo>
                    <a:pt x="64" y="419"/>
                  </a:lnTo>
                  <a:close/>
                </a:path>
              </a:pathLst>
            </a:custGeom>
            <a:grpFill/>
            <a:ln w="9525">
              <a:noFill/>
              <a:round/>
              <a:headEnd/>
              <a:tailEnd/>
            </a:ln>
          </p:spPr>
          <p:txBody>
            <a:bodyPr/>
            <a:lstStyle/>
            <a:p>
              <a:pPr>
                <a:defRPr/>
              </a:pPr>
              <a:endParaRPr lang="en-US"/>
            </a:p>
          </p:txBody>
        </p:sp>
        <p:sp>
          <p:nvSpPr>
            <p:cNvPr id="145" name="Freeform 24"/>
            <p:cNvSpPr>
              <a:spLocks/>
            </p:cNvSpPr>
            <p:nvPr/>
          </p:nvSpPr>
          <p:spPr bwMode="auto">
            <a:xfrm>
              <a:off x="5240338" y="2066925"/>
              <a:ext cx="50800" cy="333375"/>
            </a:xfrm>
            <a:custGeom>
              <a:avLst/>
              <a:gdLst/>
              <a:ahLst/>
              <a:cxnLst>
                <a:cxn ang="0">
                  <a:pos x="64" y="419"/>
                </a:cxn>
                <a:cxn ang="0">
                  <a:pos x="64" y="53"/>
                </a:cxn>
                <a:cxn ang="0">
                  <a:pos x="32" y="0"/>
                </a:cxn>
                <a:cxn ang="0">
                  <a:pos x="0" y="53"/>
                </a:cxn>
                <a:cxn ang="0">
                  <a:pos x="0" y="419"/>
                </a:cxn>
                <a:cxn ang="0">
                  <a:pos x="64" y="419"/>
                </a:cxn>
              </a:cxnLst>
              <a:rect l="0" t="0" r="r" b="b"/>
              <a:pathLst>
                <a:path w="64" h="419">
                  <a:moveTo>
                    <a:pt x="64" y="419"/>
                  </a:moveTo>
                  <a:lnTo>
                    <a:pt x="64" y="53"/>
                  </a:lnTo>
                  <a:lnTo>
                    <a:pt x="32" y="0"/>
                  </a:lnTo>
                  <a:lnTo>
                    <a:pt x="0" y="53"/>
                  </a:lnTo>
                  <a:lnTo>
                    <a:pt x="0" y="419"/>
                  </a:lnTo>
                  <a:lnTo>
                    <a:pt x="64" y="419"/>
                  </a:lnTo>
                  <a:close/>
                </a:path>
              </a:pathLst>
            </a:custGeom>
            <a:grpFill/>
            <a:ln w="9525">
              <a:noFill/>
              <a:round/>
              <a:headEnd/>
              <a:tailEnd/>
            </a:ln>
          </p:spPr>
          <p:txBody>
            <a:bodyPr/>
            <a:lstStyle/>
            <a:p>
              <a:pPr>
                <a:defRPr/>
              </a:pPr>
              <a:endParaRPr lang="en-US"/>
            </a:p>
          </p:txBody>
        </p:sp>
        <p:sp>
          <p:nvSpPr>
            <p:cNvPr id="146" name="Freeform 25"/>
            <p:cNvSpPr>
              <a:spLocks/>
            </p:cNvSpPr>
            <p:nvPr/>
          </p:nvSpPr>
          <p:spPr bwMode="auto">
            <a:xfrm>
              <a:off x="5356225" y="2066925"/>
              <a:ext cx="50800" cy="333375"/>
            </a:xfrm>
            <a:custGeom>
              <a:avLst/>
              <a:gdLst/>
              <a:ahLst/>
              <a:cxnLst>
                <a:cxn ang="0">
                  <a:pos x="66" y="419"/>
                </a:cxn>
                <a:cxn ang="0">
                  <a:pos x="66" y="53"/>
                </a:cxn>
                <a:cxn ang="0">
                  <a:pos x="32" y="0"/>
                </a:cxn>
                <a:cxn ang="0">
                  <a:pos x="0" y="53"/>
                </a:cxn>
                <a:cxn ang="0">
                  <a:pos x="0" y="419"/>
                </a:cxn>
                <a:cxn ang="0">
                  <a:pos x="66" y="419"/>
                </a:cxn>
              </a:cxnLst>
              <a:rect l="0" t="0" r="r" b="b"/>
              <a:pathLst>
                <a:path w="66" h="419">
                  <a:moveTo>
                    <a:pt x="66" y="419"/>
                  </a:moveTo>
                  <a:lnTo>
                    <a:pt x="66" y="53"/>
                  </a:lnTo>
                  <a:lnTo>
                    <a:pt x="32" y="0"/>
                  </a:lnTo>
                  <a:lnTo>
                    <a:pt x="0" y="53"/>
                  </a:lnTo>
                  <a:lnTo>
                    <a:pt x="0" y="419"/>
                  </a:lnTo>
                  <a:lnTo>
                    <a:pt x="66" y="419"/>
                  </a:lnTo>
                  <a:close/>
                </a:path>
              </a:pathLst>
            </a:custGeom>
            <a:grpFill/>
            <a:ln w="9525">
              <a:noFill/>
              <a:round/>
              <a:headEnd/>
              <a:tailEnd/>
            </a:ln>
          </p:spPr>
          <p:txBody>
            <a:bodyPr/>
            <a:lstStyle/>
            <a:p>
              <a:pPr>
                <a:defRPr/>
              </a:pPr>
              <a:endParaRPr lang="en-US"/>
            </a:p>
          </p:txBody>
        </p:sp>
        <p:sp>
          <p:nvSpPr>
            <p:cNvPr id="147" name="Freeform 26"/>
            <p:cNvSpPr>
              <a:spLocks/>
            </p:cNvSpPr>
            <p:nvPr/>
          </p:nvSpPr>
          <p:spPr bwMode="auto">
            <a:xfrm>
              <a:off x="5472113" y="2066925"/>
              <a:ext cx="50800" cy="333375"/>
            </a:xfrm>
            <a:custGeom>
              <a:avLst/>
              <a:gdLst/>
              <a:ahLst/>
              <a:cxnLst>
                <a:cxn ang="0">
                  <a:pos x="65" y="419"/>
                </a:cxn>
                <a:cxn ang="0">
                  <a:pos x="65" y="53"/>
                </a:cxn>
                <a:cxn ang="0">
                  <a:pos x="32" y="0"/>
                </a:cxn>
                <a:cxn ang="0">
                  <a:pos x="0" y="53"/>
                </a:cxn>
                <a:cxn ang="0">
                  <a:pos x="0" y="419"/>
                </a:cxn>
                <a:cxn ang="0">
                  <a:pos x="65" y="419"/>
                </a:cxn>
              </a:cxnLst>
              <a:rect l="0" t="0" r="r" b="b"/>
              <a:pathLst>
                <a:path w="65" h="419">
                  <a:moveTo>
                    <a:pt x="65" y="419"/>
                  </a:moveTo>
                  <a:lnTo>
                    <a:pt x="65" y="53"/>
                  </a:lnTo>
                  <a:lnTo>
                    <a:pt x="32" y="0"/>
                  </a:lnTo>
                  <a:lnTo>
                    <a:pt x="0" y="53"/>
                  </a:lnTo>
                  <a:lnTo>
                    <a:pt x="0" y="419"/>
                  </a:lnTo>
                  <a:lnTo>
                    <a:pt x="65" y="419"/>
                  </a:lnTo>
                  <a:close/>
                </a:path>
              </a:pathLst>
            </a:custGeom>
            <a:grpFill/>
            <a:ln w="9525">
              <a:noFill/>
              <a:round/>
              <a:headEnd/>
              <a:tailEnd/>
            </a:ln>
          </p:spPr>
          <p:txBody>
            <a:bodyPr/>
            <a:lstStyle/>
            <a:p>
              <a:pPr>
                <a:defRPr/>
              </a:pPr>
              <a:endParaRPr lang="en-US"/>
            </a:p>
          </p:txBody>
        </p:sp>
        <p:sp>
          <p:nvSpPr>
            <p:cNvPr id="148" name="Freeform 27"/>
            <p:cNvSpPr>
              <a:spLocks/>
            </p:cNvSpPr>
            <p:nvPr/>
          </p:nvSpPr>
          <p:spPr bwMode="auto">
            <a:xfrm>
              <a:off x="5588000" y="2066925"/>
              <a:ext cx="50800" cy="333375"/>
            </a:xfrm>
            <a:custGeom>
              <a:avLst/>
              <a:gdLst/>
              <a:ahLst/>
              <a:cxnLst>
                <a:cxn ang="0">
                  <a:pos x="65" y="419"/>
                </a:cxn>
                <a:cxn ang="0">
                  <a:pos x="65" y="53"/>
                </a:cxn>
                <a:cxn ang="0">
                  <a:pos x="33" y="0"/>
                </a:cxn>
                <a:cxn ang="0">
                  <a:pos x="0" y="53"/>
                </a:cxn>
                <a:cxn ang="0">
                  <a:pos x="0" y="419"/>
                </a:cxn>
                <a:cxn ang="0">
                  <a:pos x="65" y="419"/>
                </a:cxn>
              </a:cxnLst>
              <a:rect l="0" t="0" r="r" b="b"/>
              <a:pathLst>
                <a:path w="65" h="419">
                  <a:moveTo>
                    <a:pt x="65" y="419"/>
                  </a:moveTo>
                  <a:lnTo>
                    <a:pt x="65" y="53"/>
                  </a:lnTo>
                  <a:lnTo>
                    <a:pt x="33" y="0"/>
                  </a:lnTo>
                  <a:lnTo>
                    <a:pt x="0" y="53"/>
                  </a:lnTo>
                  <a:lnTo>
                    <a:pt x="0" y="419"/>
                  </a:lnTo>
                  <a:lnTo>
                    <a:pt x="65" y="419"/>
                  </a:lnTo>
                  <a:close/>
                </a:path>
              </a:pathLst>
            </a:custGeom>
            <a:grpFill/>
            <a:ln w="9525">
              <a:noFill/>
              <a:round/>
              <a:headEnd/>
              <a:tailEnd/>
            </a:ln>
          </p:spPr>
          <p:txBody>
            <a:bodyPr/>
            <a:lstStyle/>
            <a:p>
              <a:pPr>
                <a:defRPr/>
              </a:pPr>
              <a:endParaRPr lang="en-US"/>
            </a:p>
          </p:txBody>
        </p:sp>
        <p:sp>
          <p:nvSpPr>
            <p:cNvPr id="149" name="Freeform 28"/>
            <p:cNvSpPr>
              <a:spLocks/>
            </p:cNvSpPr>
            <p:nvPr/>
          </p:nvSpPr>
          <p:spPr bwMode="auto">
            <a:xfrm>
              <a:off x="5703888" y="2066925"/>
              <a:ext cx="50800" cy="333375"/>
            </a:xfrm>
            <a:custGeom>
              <a:avLst/>
              <a:gdLst/>
              <a:ahLst/>
              <a:cxnLst>
                <a:cxn ang="0">
                  <a:pos x="64" y="419"/>
                </a:cxn>
                <a:cxn ang="0">
                  <a:pos x="64" y="53"/>
                </a:cxn>
                <a:cxn ang="0">
                  <a:pos x="31" y="0"/>
                </a:cxn>
                <a:cxn ang="0">
                  <a:pos x="0" y="53"/>
                </a:cxn>
                <a:cxn ang="0">
                  <a:pos x="0" y="419"/>
                </a:cxn>
                <a:cxn ang="0">
                  <a:pos x="64" y="419"/>
                </a:cxn>
              </a:cxnLst>
              <a:rect l="0" t="0" r="r" b="b"/>
              <a:pathLst>
                <a:path w="64" h="419">
                  <a:moveTo>
                    <a:pt x="64" y="419"/>
                  </a:moveTo>
                  <a:lnTo>
                    <a:pt x="64" y="53"/>
                  </a:lnTo>
                  <a:lnTo>
                    <a:pt x="31" y="0"/>
                  </a:lnTo>
                  <a:lnTo>
                    <a:pt x="0" y="53"/>
                  </a:lnTo>
                  <a:lnTo>
                    <a:pt x="0" y="419"/>
                  </a:lnTo>
                  <a:lnTo>
                    <a:pt x="64" y="419"/>
                  </a:lnTo>
                  <a:close/>
                </a:path>
              </a:pathLst>
            </a:custGeom>
            <a:grpFill/>
            <a:ln w="9525">
              <a:noFill/>
              <a:round/>
              <a:headEnd/>
              <a:tailEnd/>
            </a:ln>
          </p:spPr>
          <p:txBody>
            <a:bodyPr/>
            <a:lstStyle/>
            <a:p>
              <a:pPr>
                <a:defRPr/>
              </a:pPr>
              <a:endParaRPr lang="en-US"/>
            </a:p>
          </p:txBody>
        </p:sp>
        <p:sp>
          <p:nvSpPr>
            <p:cNvPr id="150" name="Freeform 29"/>
            <p:cNvSpPr>
              <a:spLocks/>
            </p:cNvSpPr>
            <p:nvPr/>
          </p:nvSpPr>
          <p:spPr bwMode="auto">
            <a:xfrm>
              <a:off x="5818188" y="2066925"/>
              <a:ext cx="52388" cy="333375"/>
            </a:xfrm>
            <a:custGeom>
              <a:avLst/>
              <a:gdLst/>
              <a:ahLst/>
              <a:cxnLst>
                <a:cxn ang="0">
                  <a:pos x="64" y="419"/>
                </a:cxn>
                <a:cxn ang="0">
                  <a:pos x="64" y="53"/>
                </a:cxn>
                <a:cxn ang="0">
                  <a:pos x="32" y="0"/>
                </a:cxn>
                <a:cxn ang="0">
                  <a:pos x="0" y="53"/>
                </a:cxn>
                <a:cxn ang="0">
                  <a:pos x="0" y="419"/>
                </a:cxn>
                <a:cxn ang="0">
                  <a:pos x="64" y="419"/>
                </a:cxn>
              </a:cxnLst>
              <a:rect l="0" t="0" r="r" b="b"/>
              <a:pathLst>
                <a:path w="64" h="419">
                  <a:moveTo>
                    <a:pt x="64" y="419"/>
                  </a:moveTo>
                  <a:lnTo>
                    <a:pt x="64" y="53"/>
                  </a:lnTo>
                  <a:lnTo>
                    <a:pt x="32" y="0"/>
                  </a:lnTo>
                  <a:lnTo>
                    <a:pt x="0" y="53"/>
                  </a:lnTo>
                  <a:lnTo>
                    <a:pt x="0" y="419"/>
                  </a:lnTo>
                  <a:lnTo>
                    <a:pt x="64" y="419"/>
                  </a:lnTo>
                  <a:close/>
                </a:path>
              </a:pathLst>
            </a:custGeom>
            <a:grpFill/>
            <a:ln w="9525">
              <a:noFill/>
              <a:round/>
              <a:headEnd/>
              <a:tailEnd/>
            </a:ln>
          </p:spPr>
          <p:txBody>
            <a:bodyPr/>
            <a:lstStyle/>
            <a:p>
              <a:pPr>
                <a:defRPr/>
              </a:pPr>
              <a:endParaRPr lang="en-US"/>
            </a:p>
          </p:txBody>
        </p:sp>
        <p:sp>
          <p:nvSpPr>
            <p:cNvPr id="151" name="Rectangle 30"/>
            <p:cNvSpPr>
              <a:spLocks noChangeArrowheads="1"/>
            </p:cNvSpPr>
            <p:nvPr/>
          </p:nvSpPr>
          <p:spPr bwMode="auto">
            <a:xfrm>
              <a:off x="5075238" y="2136775"/>
              <a:ext cx="827088" cy="31750"/>
            </a:xfrm>
            <a:prstGeom prst="rect">
              <a:avLst/>
            </a:prstGeom>
            <a:grpFill/>
            <a:ln w="9525">
              <a:noFill/>
              <a:miter lim="800000"/>
              <a:headEnd/>
              <a:tailEnd/>
            </a:ln>
          </p:spPr>
          <p:txBody>
            <a:bodyPr/>
            <a:lstStyle/>
            <a:p>
              <a:pPr>
                <a:defRPr/>
              </a:pPr>
              <a:endParaRPr lang="en-US"/>
            </a:p>
          </p:txBody>
        </p:sp>
        <p:sp>
          <p:nvSpPr>
            <p:cNvPr id="152" name="Rectangle 31"/>
            <p:cNvSpPr>
              <a:spLocks noChangeArrowheads="1"/>
            </p:cNvSpPr>
            <p:nvPr/>
          </p:nvSpPr>
          <p:spPr bwMode="auto">
            <a:xfrm>
              <a:off x="5075238" y="2287588"/>
              <a:ext cx="827088" cy="30163"/>
            </a:xfrm>
            <a:prstGeom prst="rect">
              <a:avLst/>
            </a:prstGeom>
            <a:grpFill/>
            <a:ln w="9525">
              <a:noFill/>
              <a:miter lim="800000"/>
              <a:headEnd/>
              <a:tailEnd/>
            </a:ln>
          </p:spPr>
          <p:txBody>
            <a:bodyPr/>
            <a:lstStyle/>
            <a:p>
              <a:pPr>
                <a:defRPr/>
              </a:pPr>
              <a:endParaRPr lang="en-US"/>
            </a:p>
          </p:txBody>
        </p:sp>
      </p:grpSp>
      <p:pic>
        <p:nvPicPr>
          <p:cNvPr id="244" name="Picture 243" descr="Pinkish_rose.gif"/>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2667000" y="4495800"/>
            <a:ext cx="1066800" cy="213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83" name="Picture 3" descr="E:\Write disc\ANIMATION\Animais\Borboletas\Borboleta_02.gif"/>
          <p:cNvPicPr>
            <a:picLocks noChangeAspect="1" noChangeArrowheads="1" noCrop="1"/>
          </p:cNvPicPr>
          <p:nvPr/>
        </p:nvPicPr>
        <p:blipFill>
          <a:blip r:embed="rId8">
            <a:extLst>
              <a:ext uri="{28A0092B-C50C-407E-A947-70E740481C1C}">
                <a14:useLocalDpi xmlns:a14="http://schemas.microsoft.com/office/drawing/2010/main" val="0"/>
              </a:ext>
            </a:extLst>
          </a:blip>
          <a:srcRect/>
          <a:stretch>
            <a:fillRect/>
          </a:stretch>
        </p:blipFill>
        <p:spPr bwMode="auto">
          <a:xfrm>
            <a:off x="3581400" y="5334001"/>
            <a:ext cx="47625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52"/>
          <p:cNvGrpSpPr/>
          <p:nvPr/>
        </p:nvGrpSpPr>
        <p:grpSpPr>
          <a:xfrm>
            <a:off x="2901950" y="3432176"/>
            <a:ext cx="1325562" cy="371475"/>
            <a:chOff x="5075238" y="2066925"/>
            <a:chExt cx="827088" cy="333375"/>
          </a:xfrm>
          <a:blipFill>
            <a:blip r:embed="rId6"/>
            <a:tile tx="0" ty="0" sx="100000" sy="100000" flip="none" algn="tl"/>
          </a:blipFill>
        </p:grpSpPr>
        <p:sp>
          <p:nvSpPr>
            <p:cNvPr id="154" name="Freeform 23"/>
            <p:cNvSpPr>
              <a:spLocks/>
            </p:cNvSpPr>
            <p:nvPr/>
          </p:nvSpPr>
          <p:spPr bwMode="auto">
            <a:xfrm>
              <a:off x="5124450" y="2066925"/>
              <a:ext cx="50800" cy="333375"/>
            </a:xfrm>
            <a:custGeom>
              <a:avLst/>
              <a:gdLst/>
              <a:ahLst/>
              <a:cxnLst>
                <a:cxn ang="0">
                  <a:pos x="64" y="419"/>
                </a:cxn>
                <a:cxn ang="0">
                  <a:pos x="64" y="53"/>
                </a:cxn>
                <a:cxn ang="0">
                  <a:pos x="32" y="0"/>
                </a:cxn>
                <a:cxn ang="0">
                  <a:pos x="0" y="53"/>
                </a:cxn>
                <a:cxn ang="0">
                  <a:pos x="0" y="419"/>
                </a:cxn>
                <a:cxn ang="0">
                  <a:pos x="64" y="419"/>
                </a:cxn>
              </a:cxnLst>
              <a:rect l="0" t="0" r="r" b="b"/>
              <a:pathLst>
                <a:path w="64" h="419">
                  <a:moveTo>
                    <a:pt x="64" y="419"/>
                  </a:moveTo>
                  <a:lnTo>
                    <a:pt x="64" y="53"/>
                  </a:lnTo>
                  <a:lnTo>
                    <a:pt x="32" y="0"/>
                  </a:lnTo>
                  <a:lnTo>
                    <a:pt x="0" y="53"/>
                  </a:lnTo>
                  <a:lnTo>
                    <a:pt x="0" y="419"/>
                  </a:lnTo>
                  <a:lnTo>
                    <a:pt x="64" y="419"/>
                  </a:lnTo>
                  <a:close/>
                </a:path>
              </a:pathLst>
            </a:custGeom>
            <a:grpFill/>
            <a:ln w="9525">
              <a:noFill/>
              <a:round/>
              <a:headEnd/>
              <a:tailEnd/>
            </a:ln>
          </p:spPr>
          <p:txBody>
            <a:bodyPr/>
            <a:lstStyle/>
            <a:p>
              <a:pPr>
                <a:defRPr/>
              </a:pPr>
              <a:endParaRPr lang="en-US"/>
            </a:p>
          </p:txBody>
        </p:sp>
        <p:sp>
          <p:nvSpPr>
            <p:cNvPr id="155" name="Freeform 24"/>
            <p:cNvSpPr>
              <a:spLocks/>
            </p:cNvSpPr>
            <p:nvPr/>
          </p:nvSpPr>
          <p:spPr bwMode="auto">
            <a:xfrm>
              <a:off x="5240338" y="2066925"/>
              <a:ext cx="50800" cy="333375"/>
            </a:xfrm>
            <a:custGeom>
              <a:avLst/>
              <a:gdLst/>
              <a:ahLst/>
              <a:cxnLst>
                <a:cxn ang="0">
                  <a:pos x="64" y="419"/>
                </a:cxn>
                <a:cxn ang="0">
                  <a:pos x="64" y="53"/>
                </a:cxn>
                <a:cxn ang="0">
                  <a:pos x="32" y="0"/>
                </a:cxn>
                <a:cxn ang="0">
                  <a:pos x="0" y="53"/>
                </a:cxn>
                <a:cxn ang="0">
                  <a:pos x="0" y="419"/>
                </a:cxn>
                <a:cxn ang="0">
                  <a:pos x="64" y="419"/>
                </a:cxn>
              </a:cxnLst>
              <a:rect l="0" t="0" r="r" b="b"/>
              <a:pathLst>
                <a:path w="64" h="419">
                  <a:moveTo>
                    <a:pt x="64" y="419"/>
                  </a:moveTo>
                  <a:lnTo>
                    <a:pt x="64" y="53"/>
                  </a:lnTo>
                  <a:lnTo>
                    <a:pt x="32" y="0"/>
                  </a:lnTo>
                  <a:lnTo>
                    <a:pt x="0" y="53"/>
                  </a:lnTo>
                  <a:lnTo>
                    <a:pt x="0" y="419"/>
                  </a:lnTo>
                  <a:lnTo>
                    <a:pt x="64" y="419"/>
                  </a:lnTo>
                  <a:close/>
                </a:path>
              </a:pathLst>
            </a:custGeom>
            <a:grpFill/>
            <a:ln w="9525">
              <a:noFill/>
              <a:round/>
              <a:headEnd/>
              <a:tailEnd/>
            </a:ln>
          </p:spPr>
          <p:txBody>
            <a:bodyPr/>
            <a:lstStyle/>
            <a:p>
              <a:pPr>
                <a:defRPr/>
              </a:pPr>
              <a:endParaRPr lang="en-US"/>
            </a:p>
          </p:txBody>
        </p:sp>
        <p:sp>
          <p:nvSpPr>
            <p:cNvPr id="156" name="Freeform 25"/>
            <p:cNvSpPr>
              <a:spLocks/>
            </p:cNvSpPr>
            <p:nvPr/>
          </p:nvSpPr>
          <p:spPr bwMode="auto">
            <a:xfrm>
              <a:off x="5356225" y="2066925"/>
              <a:ext cx="50800" cy="333375"/>
            </a:xfrm>
            <a:custGeom>
              <a:avLst/>
              <a:gdLst/>
              <a:ahLst/>
              <a:cxnLst>
                <a:cxn ang="0">
                  <a:pos x="66" y="419"/>
                </a:cxn>
                <a:cxn ang="0">
                  <a:pos x="66" y="53"/>
                </a:cxn>
                <a:cxn ang="0">
                  <a:pos x="32" y="0"/>
                </a:cxn>
                <a:cxn ang="0">
                  <a:pos x="0" y="53"/>
                </a:cxn>
                <a:cxn ang="0">
                  <a:pos x="0" y="419"/>
                </a:cxn>
                <a:cxn ang="0">
                  <a:pos x="66" y="419"/>
                </a:cxn>
              </a:cxnLst>
              <a:rect l="0" t="0" r="r" b="b"/>
              <a:pathLst>
                <a:path w="66" h="419">
                  <a:moveTo>
                    <a:pt x="66" y="419"/>
                  </a:moveTo>
                  <a:lnTo>
                    <a:pt x="66" y="53"/>
                  </a:lnTo>
                  <a:lnTo>
                    <a:pt x="32" y="0"/>
                  </a:lnTo>
                  <a:lnTo>
                    <a:pt x="0" y="53"/>
                  </a:lnTo>
                  <a:lnTo>
                    <a:pt x="0" y="419"/>
                  </a:lnTo>
                  <a:lnTo>
                    <a:pt x="66" y="419"/>
                  </a:lnTo>
                  <a:close/>
                </a:path>
              </a:pathLst>
            </a:custGeom>
            <a:grpFill/>
            <a:ln w="9525">
              <a:noFill/>
              <a:round/>
              <a:headEnd/>
              <a:tailEnd/>
            </a:ln>
          </p:spPr>
          <p:txBody>
            <a:bodyPr/>
            <a:lstStyle/>
            <a:p>
              <a:pPr>
                <a:defRPr/>
              </a:pPr>
              <a:endParaRPr lang="en-US"/>
            </a:p>
          </p:txBody>
        </p:sp>
        <p:sp>
          <p:nvSpPr>
            <p:cNvPr id="157" name="Freeform 26"/>
            <p:cNvSpPr>
              <a:spLocks/>
            </p:cNvSpPr>
            <p:nvPr/>
          </p:nvSpPr>
          <p:spPr bwMode="auto">
            <a:xfrm>
              <a:off x="5472113" y="2066925"/>
              <a:ext cx="50800" cy="333375"/>
            </a:xfrm>
            <a:custGeom>
              <a:avLst/>
              <a:gdLst/>
              <a:ahLst/>
              <a:cxnLst>
                <a:cxn ang="0">
                  <a:pos x="65" y="419"/>
                </a:cxn>
                <a:cxn ang="0">
                  <a:pos x="65" y="53"/>
                </a:cxn>
                <a:cxn ang="0">
                  <a:pos x="32" y="0"/>
                </a:cxn>
                <a:cxn ang="0">
                  <a:pos x="0" y="53"/>
                </a:cxn>
                <a:cxn ang="0">
                  <a:pos x="0" y="419"/>
                </a:cxn>
                <a:cxn ang="0">
                  <a:pos x="65" y="419"/>
                </a:cxn>
              </a:cxnLst>
              <a:rect l="0" t="0" r="r" b="b"/>
              <a:pathLst>
                <a:path w="65" h="419">
                  <a:moveTo>
                    <a:pt x="65" y="419"/>
                  </a:moveTo>
                  <a:lnTo>
                    <a:pt x="65" y="53"/>
                  </a:lnTo>
                  <a:lnTo>
                    <a:pt x="32" y="0"/>
                  </a:lnTo>
                  <a:lnTo>
                    <a:pt x="0" y="53"/>
                  </a:lnTo>
                  <a:lnTo>
                    <a:pt x="0" y="419"/>
                  </a:lnTo>
                  <a:lnTo>
                    <a:pt x="65" y="419"/>
                  </a:lnTo>
                  <a:close/>
                </a:path>
              </a:pathLst>
            </a:custGeom>
            <a:grpFill/>
            <a:ln w="9525">
              <a:noFill/>
              <a:round/>
              <a:headEnd/>
              <a:tailEnd/>
            </a:ln>
          </p:spPr>
          <p:txBody>
            <a:bodyPr/>
            <a:lstStyle/>
            <a:p>
              <a:pPr>
                <a:defRPr/>
              </a:pPr>
              <a:endParaRPr lang="en-US"/>
            </a:p>
          </p:txBody>
        </p:sp>
        <p:sp>
          <p:nvSpPr>
            <p:cNvPr id="158" name="Freeform 27"/>
            <p:cNvSpPr>
              <a:spLocks/>
            </p:cNvSpPr>
            <p:nvPr/>
          </p:nvSpPr>
          <p:spPr bwMode="auto">
            <a:xfrm>
              <a:off x="5588000" y="2066925"/>
              <a:ext cx="50800" cy="333375"/>
            </a:xfrm>
            <a:custGeom>
              <a:avLst/>
              <a:gdLst/>
              <a:ahLst/>
              <a:cxnLst>
                <a:cxn ang="0">
                  <a:pos x="65" y="419"/>
                </a:cxn>
                <a:cxn ang="0">
                  <a:pos x="65" y="53"/>
                </a:cxn>
                <a:cxn ang="0">
                  <a:pos x="33" y="0"/>
                </a:cxn>
                <a:cxn ang="0">
                  <a:pos x="0" y="53"/>
                </a:cxn>
                <a:cxn ang="0">
                  <a:pos x="0" y="419"/>
                </a:cxn>
                <a:cxn ang="0">
                  <a:pos x="65" y="419"/>
                </a:cxn>
              </a:cxnLst>
              <a:rect l="0" t="0" r="r" b="b"/>
              <a:pathLst>
                <a:path w="65" h="419">
                  <a:moveTo>
                    <a:pt x="65" y="419"/>
                  </a:moveTo>
                  <a:lnTo>
                    <a:pt x="65" y="53"/>
                  </a:lnTo>
                  <a:lnTo>
                    <a:pt x="33" y="0"/>
                  </a:lnTo>
                  <a:lnTo>
                    <a:pt x="0" y="53"/>
                  </a:lnTo>
                  <a:lnTo>
                    <a:pt x="0" y="419"/>
                  </a:lnTo>
                  <a:lnTo>
                    <a:pt x="65" y="419"/>
                  </a:lnTo>
                  <a:close/>
                </a:path>
              </a:pathLst>
            </a:custGeom>
            <a:grpFill/>
            <a:ln w="9525">
              <a:noFill/>
              <a:round/>
              <a:headEnd/>
              <a:tailEnd/>
            </a:ln>
          </p:spPr>
          <p:txBody>
            <a:bodyPr/>
            <a:lstStyle/>
            <a:p>
              <a:pPr>
                <a:defRPr/>
              </a:pPr>
              <a:endParaRPr lang="en-US"/>
            </a:p>
          </p:txBody>
        </p:sp>
        <p:sp>
          <p:nvSpPr>
            <p:cNvPr id="159" name="Freeform 28"/>
            <p:cNvSpPr>
              <a:spLocks/>
            </p:cNvSpPr>
            <p:nvPr/>
          </p:nvSpPr>
          <p:spPr bwMode="auto">
            <a:xfrm>
              <a:off x="5703888" y="2066925"/>
              <a:ext cx="50800" cy="333375"/>
            </a:xfrm>
            <a:custGeom>
              <a:avLst/>
              <a:gdLst/>
              <a:ahLst/>
              <a:cxnLst>
                <a:cxn ang="0">
                  <a:pos x="64" y="419"/>
                </a:cxn>
                <a:cxn ang="0">
                  <a:pos x="64" y="53"/>
                </a:cxn>
                <a:cxn ang="0">
                  <a:pos x="31" y="0"/>
                </a:cxn>
                <a:cxn ang="0">
                  <a:pos x="0" y="53"/>
                </a:cxn>
                <a:cxn ang="0">
                  <a:pos x="0" y="419"/>
                </a:cxn>
                <a:cxn ang="0">
                  <a:pos x="64" y="419"/>
                </a:cxn>
              </a:cxnLst>
              <a:rect l="0" t="0" r="r" b="b"/>
              <a:pathLst>
                <a:path w="64" h="419">
                  <a:moveTo>
                    <a:pt x="64" y="419"/>
                  </a:moveTo>
                  <a:lnTo>
                    <a:pt x="64" y="53"/>
                  </a:lnTo>
                  <a:lnTo>
                    <a:pt x="31" y="0"/>
                  </a:lnTo>
                  <a:lnTo>
                    <a:pt x="0" y="53"/>
                  </a:lnTo>
                  <a:lnTo>
                    <a:pt x="0" y="419"/>
                  </a:lnTo>
                  <a:lnTo>
                    <a:pt x="64" y="419"/>
                  </a:lnTo>
                  <a:close/>
                </a:path>
              </a:pathLst>
            </a:custGeom>
            <a:grpFill/>
            <a:ln w="9525">
              <a:noFill/>
              <a:round/>
              <a:headEnd/>
              <a:tailEnd/>
            </a:ln>
          </p:spPr>
          <p:txBody>
            <a:bodyPr/>
            <a:lstStyle/>
            <a:p>
              <a:pPr>
                <a:defRPr/>
              </a:pPr>
              <a:endParaRPr lang="en-US"/>
            </a:p>
          </p:txBody>
        </p:sp>
        <p:sp>
          <p:nvSpPr>
            <p:cNvPr id="160" name="Freeform 29"/>
            <p:cNvSpPr>
              <a:spLocks/>
            </p:cNvSpPr>
            <p:nvPr/>
          </p:nvSpPr>
          <p:spPr bwMode="auto">
            <a:xfrm>
              <a:off x="5818188" y="2066925"/>
              <a:ext cx="52388" cy="333375"/>
            </a:xfrm>
            <a:custGeom>
              <a:avLst/>
              <a:gdLst/>
              <a:ahLst/>
              <a:cxnLst>
                <a:cxn ang="0">
                  <a:pos x="64" y="419"/>
                </a:cxn>
                <a:cxn ang="0">
                  <a:pos x="64" y="53"/>
                </a:cxn>
                <a:cxn ang="0">
                  <a:pos x="32" y="0"/>
                </a:cxn>
                <a:cxn ang="0">
                  <a:pos x="0" y="53"/>
                </a:cxn>
                <a:cxn ang="0">
                  <a:pos x="0" y="419"/>
                </a:cxn>
                <a:cxn ang="0">
                  <a:pos x="64" y="419"/>
                </a:cxn>
              </a:cxnLst>
              <a:rect l="0" t="0" r="r" b="b"/>
              <a:pathLst>
                <a:path w="64" h="419">
                  <a:moveTo>
                    <a:pt x="64" y="419"/>
                  </a:moveTo>
                  <a:lnTo>
                    <a:pt x="64" y="53"/>
                  </a:lnTo>
                  <a:lnTo>
                    <a:pt x="32" y="0"/>
                  </a:lnTo>
                  <a:lnTo>
                    <a:pt x="0" y="53"/>
                  </a:lnTo>
                  <a:lnTo>
                    <a:pt x="0" y="419"/>
                  </a:lnTo>
                  <a:lnTo>
                    <a:pt x="64" y="419"/>
                  </a:lnTo>
                  <a:close/>
                </a:path>
              </a:pathLst>
            </a:custGeom>
            <a:grpFill/>
            <a:ln w="9525">
              <a:noFill/>
              <a:round/>
              <a:headEnd/>
              <a:tailEnd/>
            </a:ln>
          </p:spPr>
          <p:txBody>
            <a:bodyPr/>
            <a:lstStyle/>
            <a:p>
              <a:pPr>
                <a:defRPr/>
              </a:pPr>
              <a:endParaRPr lang="en-US"/>
            </a:p>
          </p:txBody>
        </p:sp>
        <p:sp>
          <p:nvSpPr>
            <p:cNvPr id="161" name="Rectangle 30"/>
            <p:cNvSpPr>
              <a:spLocks noChangeArrowheads="1"/>
            </p:cNvSpPr>
            <p:nvPr/>
          </p:nvSpPr>
          <p:spPr bwMode="auto">
            <a:xfrm>
              <a:off x="5075238" y="2136775"/>
              <a:ext cx="827088" cy="31750"/>
            </a:xfrm>
            <a:prstGeom prst="rect">
              <a:avLst/>
            </a:prstGeom>
            <a:grpFill/>
            <a:ln w="9525">
              <a:noFill/>
              <a:miter lim="800000"/>
              <a:headEnd/>
              <a:tailEnd/>
            </a:ln>
          </p:spPr>
          <p:txBody>
            <a:bodyPr/>
            <a:lstStyle/>
            <a:p>
              <a:pPr>
                <a:defRPr/>
              </a:pPr>
              <a:endParaRPr lang="en-US"/>
            </a:p>
          </p:txBody>
        </p:sp>
        <p:sp>
          <p:nvSpPr>
            <p:cNvPr id="162" name="Rectangle 31"/>
            <p:cNvSpPr>
              <a:spLocks noChangeArrowheads="1"/>
            </p:cNvSpPr>
            <p:nvPr/>
          </p:nvSpPr>
          <p:spPr bwMode="auto">
            <a:xfrm>
              <a:off x="5075238" y="2287588"/>
              <a:ext cx="827088" cy="30163"/>
            </a:xfrm>
            <a:prstGeom prst="rect">
              <a:avLst/>
            </a:prstGeom>
            <a:grpFill/>
            <a:ln w="9525">
              <a:noFill/>
              <a:miter lim="800000"/>
              <a:headEnd/>
              <a:tailEnd/>
            </a:ln>
          </p:spPr>
          <p:txBody>
            <a:bodyPr/>
            <a:lstStyle/>
            <a:p>
              <a:pPr>
                <a:defRPr/>
              </a:pPr>
              <a:endParaRPr lang="en-US"/>
            </a:p>
          </p:txBody>
        </p:sp>
      </p:grpSp>
      <p:pic>
        <p:nvPicPr>
          <p:cNvPr id="7185" name="Picture 23" descr="Poppies.gif"/>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8458200" y="5181600"/>
            <a:ext cx="1066800" cy="1428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86" name="Picture 26" descr="Sunflower_smiles.gif"/>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a:off x="9639300" y="4648201"/>
            <a:ext cx="952500" cy="1895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187" name="Group 320"/>
          <p:cNvGrpSpPr>
            <a:grpSpLocks/>
          </p:cNvGrpSpPr>
          <p:nvPr/>
        </p:nvGrpSpPr>
        <p:grpSpPr bwMode="auto">
          <a:xfrm>
            <a:off x="1295400" y="1371600"/>
            <a:ext cx="1219200" cy="1676400"/>
            <a:chOff x="5108575" y="1908175"/>
            <a:chExt cx="831850" cy="874713"/>
          </a:xfrm>
        </p:grpSpPr>
        <p:sp>
          <p:nvSpPr>
            <p:cNvPr id="7264" name="Freeform 83"/>
            <p:cNvSpPr>
              <a:spLocks/>
            </p:cNvSpPr>
            <p:nvPr/>
          </p:nvSpPr>
          <p:spPr bwMode="auto">
            <a:xfrm>
              <a:off x="5108575" y="1908175"/>
              <a:ext cx="831850" cy="606425"/>
            </a:xfrm>
            <a:custGeom>
              <a:avLst/>
              <a:gdLst>
                <a:gd name="T0" fmla="*/ 2147483646 w 524"/>
                <a:gd name="T1" fmla="*/ 2147483646 h 382"/>
                <a:gd name="T2" fmla="*/ 2147483646 w 524"/>
                <a:gd name="T3" fmla="*/ 2147483646 h 382"/>
                <a:gd name="T4" fmla="*/ 2147483646 w 524"/>
                <a:gd name="T5" fmla="*/ 2147483646 h 382"/>
                <a:gd name="T6" fmla="*/ 2147483646 w 524"/>
                <a:gd name="T7" fmla="*/ 2147483646 h 382"/>
                <a:gd name="T8" fmla="*/ 2147483646 w 524"/>
                <a:gd name="T9" fmla="*/ 2147483646 h 382"/>
                <a:gd name="T10" fmla="*/ 2147483646 w 524"/>
                <a:gd name="T11" fmla="*/ 2147483646 h 382"/>
                <a:gd name="T12" fmla="*/ 2147483646 w 524"/>
                <a:gd name="T13" fmla="*/ 2147483646 h 382"/>
                <a:gd name="T14" fmla="*/ 2147483646 w 524"/>
                <a:gd name="T15" fmla="*/ 2147483646 h 382"/>
                <a:gd name="T16" fmla="*/ 2147483646 w 524"/>
                <a:gd name="T17" fmla="*/ 2147483646 h 382"/>
                <a:gd name="T18" fmla="*/ 2147483646 w 524"/>
                <a:gd name="T19" fmla="*/ 2147483646 h 382"/>
                <a:gd name="T20" fmla="*/ 2147483646 w 524"/>
                <a:gd name="T21" fmla="*/ 2147483646 h 382"/>
                <a:gd name="T22" fmla="*/ 2147483646 w 524"/>
                <a:gd name="T23" fmla="*/ 2147483646 h 382"/>
                <a:gd name="T24" fmla="*/ 2147483646 w 524"/>
                <a:gd name="T25" fmla="*/ 2147483646 h 382"/>
                <a:gd name="T26" fmla="*/ 2147483646 w 524"/>
                <a:gd name="T27" fmla="*/ 2147483646 h 382"/>
                <a:gd name="T28" fmla="*/ 2147483646 w 524"/>
                <a:gd name="T29" fmla="*/ 2147483646 h 382"/>
                <a:gd name="T30" fmla="*/ 2147483646 w 524"/>
                <a:gd name="T31" fmla="*/ 2147483646 h 382"/>
                <a:gd name="T32" fmla="*/ 2147483646 w 524"/>
                <a:gd name="T33" fmla="*/ 0 h 382"/>
                <a:gd name="T34" fmla="*/ 2147483646 w 524"/>
                <a:gd name="T35" fmla="*/ 2147483646 h 382"/>
                <a:gd name="T36" fmla="*/ 2147483646 w 524"/>
                <a:gd name="T37" fmla="*/ 2147483646 h 382"/>
                <a:gd name="T38" fmla="*/ 2147483646 w 524"/>
                <a:gd name="T39" fmla="*/ 2147483646 h 382"/>
                <a:gd name="T40" fmla="*/ 2147483646 w 524"/>
                <a:gd name="T41" fmla="*/ 2147483646 h 382"/>
                <a:gd name="T42" fmla="*/ 2147483646 w 524"/>
                <a:gd name="T43" fmla="*/ 2147483646 h 382"/>
                <a:gd name="T44" fmla="*/ 2147483646 w 524"/>
                <a:gd name="T45" fmla="*/ 2147483646 h 382"/>
                <a:gd name="T46" fmla="*/ 2147483646 w 524"/>
                <a:gd name="T47" fmla="*/ 2147483646 h 382"/>
                <a:gd name="T48" fmla="*/ 2147483646 w 524"/>
                <a:gd name="T49" fmla="*/ 2147483646 h 382"/>
                <a:gd name="T50" fmla="*/ 2147483646 w 524"/>
                <a:gd name="T51" fmla="*/ 2147483646 h 382"/>
                <a:gd name="T52" fmla="*/ 2147483646 w 524"/>
                <a:gd name="T53" fmla="*/ 2147483646 h 382"/>
                <a:gd name="T54" fmla="*/ 2147483646 w 524"/>
                <a:gd name="T55" fmla="*/ 2147483646 h 382"/>
                <a:gd name="T56" fmla="*/ 2147483646 w 524"/>
                <a:gd name="T57" fmla="*/ 2147483646 h 382"/>
                <a:gd name="T58" fmla="*/ 2147483646 w 524"/>
                <a:gd name="T59" fmla="*/ 2147483646 h 382"/>
                <a:gd name="T60" fmla="*/ 2147483646 w 524"/>
                <a:gd name="T61" fmla="*/ 2147483646 h 382"/>
                <a:gd name="T62" fmla="*/ 2147483646 w 524"/>
                <a:gd name="T63" fmla="*/ 2147483646 h 382"/>
                <a:gd name="T64" fmla="*/ 2147483646 w 524"/>
                <a:gd name="T65" fmla="*/ 2147483646 h 382"/>
                <a:gd name="T66" fmla="*/ 2147483646 w 524"/>
                <a:gd name="T67" fmla="*/ 2147483646 h 382"/>
                <a:gd name="T68" fmla="*/ 2147483646 w 524"/>
                <a:gd name="T69" fmla="*/ 2147483646 h 382"/>
                <a:gd name="T70" fmla="*/ 2147483646 w 524"/>
                <a:gd name="T71" fmla="*/ 2147483646 h 382"/>
                <a:gd name="T72" fmla="*/ 2147483646 w 524"/>
                <a:gd name="T73" fmla="*/ 2147483646 h 382"/>
                <a:gd name="T74" fmla="*/ 2147483646 w 524"/>
                <a:gd name="T75" fmla="*/ 2147483646 h 382"/>
                <a:gd name="T76" fmla="*/ 2147483646 w 524"/>
                <a:gd name="T77" fmla="*/ 2147483646 h 382"/>
                <a:gd name="T78" fmla="*/ 2147483646 w 524"/>
                <a:gd name="T79" fmla="*/ 2147483646 h 382"/>
                <a:gd name="T80" fmla="*/ 2147483646 w 524"/>
                <a:gd name="T81" fmla="*/ 2147483646 h 382"/>
                <a:gd name="T82" fmla="*/ 2147483646 w 524"/>
                <a:gd name="T83" fmla="*/ 2147483646 h 382"/>
                <a:gd name="T84" fmla="*/ 2147483646 w 524"/>
                <a:gd name="T85" fmla="*/ 2147483646 h 382"/>
                <a:gd name="T86" fmla="*/ 2147483646 w 524"/>
                <a:gd name="T87" fmla="*/ 2147483646 h 382"/>
                <a:gd name="T88" fmla="*/ 2147483646 w 524"/>
                <a:gd name="T89" fmla="*/ 2147483646 h 382"/>
                <a:gd name="T90" fmla="*/ 2147483646 w 524"/>
                <a:gd name="T91" fmla="*/ 2147483646 h 382"/>
                <a:gd name="T92" fmla="*/ 2147483646 w 524"/>
                <a:gd name="T93" fmla="*/ 2147483646 h 382"/>
                <a:gd name="T94" fmla="*/ 2147483646 w 524"/>
                <a:gd name="T95" fmla="*/ 2147483646 h 382"/>
                <a:gd name="T96" fmla="*/ 2147483646 w 524"/>
                <a:gd name="T97" fmla="*/ 2147483646 h 382"/>
                <a:gd name="T98" fmla="*/ 2147483646 w 524"/>
                <a:gd name="T99" fmla="*/ 2147483646 h 382"/>
                <a:gd name="T100" fmla="*/ 2147483646 w 524"/>
                <a:gd name="T101" fmla="*/ 2147483646 h 382"/>
                <a:gd name="T102" fmla="*/ 2147483646 w 524"/>
                <a:gd name="T103" fmla="*/ 2147483646 h 382"/>
                <a:gd name="T104" fmla="*/ 2147483646 w 524"/>
                <a:gd name="T105" fmla="*/ 2147483646 h 382"/>
                <a:gd name="T106" fmla="*/ 2147483646 w 524"/>
                <a:gd name="T107" fmla="*/ 2147483646 h 382"/>
                <a:gd name="T108" fmla="*/ 2147483646 w 524"/>
                <a:gd name="T109" fmla="*/ 2147483646 h 382"/>
                <a:gd name="T110" fmla="*/ 2147483646 w 524"/>
                <a:gd name="T111" fmla="*/ 2147483646 h 382"/>
                <a:gd name="T112" fmla="*/ 2147483646 w 524"/>
                <a:gd name="T113" fmla="*/ 2147483646 h 382"/>
                <a:gd name="T114" fmla="*/ 2147483646 w 524"/>
                <a:gd name="T115" fmla="*/ 2147483646 h 382"/>
                <a:gd name="T116" fmla="*/ 2147483646 w 524"/>
                <a:gd name="T117" fmla="*/ 2147483646 h 382"/>
                <a:gd name="T118" fmla="*/ 2147483646 w 524"/>
                <a:gd name="T119" fmla="*/ 2147483646 h 382"/>
                <a:gd name="T120" fmla="*/ 2147483646 w 524"/>
                <a:gd name="T121" fmla="*/ 2147483646 h 382"/>
                <a:gd name="T122" fmla="*/ 2147483646 w 524"/>
                <a:gd name="T123" fmla="*/ 2147483646 h 382"/>
                <a:gd name="T124" fmla="*/ 2147483646 w 524"/>
                <a:gd name="T125" fmla="*/ 2147483646 h 3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24"/>
                <a:gd name="T190" fmla="*/ 0 h 382"/>
                <a:gd name="T191" fmla="*/ 524 w 524"/>
                <a:gd name="T192" fmla="*/ 382 h 38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24" h="382">
                  <a:moveTo>
                    <a:pt x="523" y="267"/>
                  </a:moveTo>
                  <a:lnTo>
                    <a:pt x="523" y="267"/>
                  </a:lnTo>
                  <a:lnTo>
                    <a:pt x="522" y="260"/>
                  </a:lnTo>
                  <a:lnTo>
                    <a:pt x="521" y="258"/>
                  </a:lnTo>
                  <a:lnTo>
                    <a:pt x="520" y="257"/>
                  </a:lnTo>
                  <a:lnTo>
                    <a:pt x="514" y="256"/>
                  </a:lnTo>
                  <a:lnTo>
                    <a:pt x="507" y="256"/>
                  </a:lnTo>
                  <a:lnTo>
                    <a:pt x="506" y="249"/>
                  </a:lnTo>
                  <a:lnTo>
                    <a:pt x="503" y="244"/>
                  </a:lnTo>
                  <a:lnTo>
                    <a:pt x="496" y="232"/>
                  </a:lnTo>
                  <a:lnTo>
                    <a:pt x="493" y="225"/>
                  </a:lnTo>
                  <a:lnTo>
                    <a:pt x="491" y="222"/>
                  </a:lnTo>
                  <a:lnTo>
                    <a:pt x="486" y="219"/>
                  </a:lnTo>
                  <a:lnTo>
                    <a:pt x="480" y="219"/>
                  </a:lnTo>
                  <a:lnTo>
                    <a:pt x="474" y="219"/>
                  </a:lnTo>
                  <a:lnTo>
                    <a:pt x="475" y="216"/>
                  </a:lnTo>
                  <a:lnTo>
                    <a:pt x="478" y="213"/>
                  </a:lnTo>
                  <a:lnTo>
                    <a:pt x="480" y="211"/>
                  </a:lnTo>
                  <a:lnTo>
                    <a:pt x="481" y="206"/>
                  </a:lnTo>
                  <a:lnTo>
                    <a:pt x="481" y="199"/>
                  </a:lnTo>
                  <a:lnTo>
                    <a:pt x="483" y="197"/>
                  </a:lnTo>
                  <a:lnTo>
                    <a:pt x="486" y="195"/>
                  </a:lnTo>
                  <a:lnTo>
                    <a:pt x="497" y="186"/>
                  </a:lnTo>
                  <a:lnTo>
                    <a:pt x="509" y="176"/>
                  </a:lnTo>
                  <a:lnTo>
                    <a:pt x="512" y="173"/>
                  </a:lnTo>
                  <a:lnTo>
                    <a:pt x="513" y="172"/>
                  </a:lnTo>
                  <a:lnTo>
                    <a:pt x="513" y="169"/>
                  </a:lnTo>
                  <a:lnTo>
                    <a:pt x="511" y="166"/>
                  </a:lnTo>
                  <a:lnTo>
                    <a:pt x="507" y="162"/>
                  </a:lnTo>
                  <a:lnTo>
                    <a:pt x="502" y="159"/>
                  </a:lnTo>
                  <a:lnTo>
                    <a:pt x="499" y="155"/>
                  </a:lnTo>
                  <a:lnTo>
                    <a:pt x="503" y="154"/>
                  </a:lnTo>
                  <a:lnTo>
                    <a:pt x="508" y="153"/>
                  </a:lnTo>
                  <a:lnTo>
                    <a:pt x="510" y="151"/>
                  </a:lnTo>
                  <a:lnTo>
                    <a:pt x="512" y="147"/>
                  </a:lnTo>
                  <a:lnTo>
                    <a:pt x="514" y="144"/>
                  </a:lnTo>
                  <a:lnTo>
                    <a:pt x="515" y="141"/>
                  </a:lnTo>
                  <a:lnTo>
                    <a:pt x="515" y="133"/>
                  </a:lnTo>
                  <a:lnTo>
                    <a:pt x="514" y="126"/>
                  </a:lnTo>
                  <a:lnTo>
                    <a:pt x="511" y="118"/>
                  </a:lnTo>
                  <a:lnTo>
                    <a:pt x="507" y="112"/>
                  </a:lnTo>
                  <a:lnTo>
                    <a:pt x="501" y="108"/>
                  </a:lnTo>
                  <a:lnTo>
                    <a:pt x="495" y="103"/>
                  </a:lnTo>
                  <a:lnTo>
                    <a:pt x="487" y="100"/>
                  </a:lnTo>
                  <a:lnTo>
                    <a:pt x="480" y="99"/>
                  </a:lnTo>
                  <a:lnTo>
                    <a:pt x="472" y="99"/>
                  </a:lnTo>
                  <a:lnTo>
                    <a:pt x="465" y="99"/>
                  </a:lnTo>
                  <a:lnTo>
                    <a:pt x="458" y="98"/>
                  </a:lnTo>
                  <a:lnTo>
                    <a:pt x="451" y="96"/>
                  </a:lnTo>
                  <a:lnTo>
                    <a:pt x="446" y="95"/>
                  </a:lnTo>
                  <a:lnTo>
                    <a:pt x="442" y="94"/>
                  </a:lnTo>
                  <a:lnTo>
                    <a:pt x="438" y="95"/>
                  </a:lnTo>
                  <a:lnTo>
                    <a:pt x="431" y="96"/>
                  </a:lnTo>
                  <a:lnTo>
                    <a:pt x="425" y="97"/>
                  </a:lnTo>
                  <a:lnTo>
                    <a:pt x="421" y="96"/>
                  </a:lnTo>
                  <a:lnTo>
                    <a:pt x="418" y="94"/>
                  </a:lnTo>
                  <a:lnTo>
                    <a:pt x="418" y="92"/>
                  </a:lnTo>
                  <a:lnTo>
                    <a:pt x="417" y="89"/>
                  </a:lnTo>
                  <a:lnTo>
                    <a:pt x="414" y="88"/>
                  </a:lnTo>
                  <a:lnTo>
                    <a:pt x="412" y="89"/>
                  </a:lnTo>
                  <a:lnTo>
                    <a:pt x="409" y="90"/>
                  </a:lnTo>
                  <a:lnTo>
                    <a:pt x="403" y="95"/>
                  </a:lnTo>
                  <a:lnTo>
                    <a:pt x="395" y="103"/>
                  </a:lnTo>
                  <a:lnTo>
                    <a:pt x="396" y="100"/>
                  </a:lnTo>
                  <a:lnTo>
                    <a:pt x="397" y="96"/>
                  </a:lnTo>
                  <a:lnTo>
                    <a:pt x="396" y="87"/>
                  </a:lnTo>
                  <a:lnTo>
                    <a:pt x="395" y="83"/>
                  </a:lnTo>
                  <a:lnTo>
                    <a:pt x="393" y="81"/>
                  </a:lnTo>
                  <a:lnTo>
                    <a:pt x="389" y="79"/>
                  </a:lnTo>
                  <a:lnTo>
                    <a:pt x="386" y="78"/>
                  </a:lnTo>
                  <a:lnTo>
                    <a:pt x="378" y="76"/>
                  </a:lnTo>
                  <a:lnTo>
                    <a:pt x="373" y="75"/>
                  </a:lnTo>
                  <a:lnTo>
                    <a:pt x="370" y="73"/>
                  </a:lnTo>
                  <a:lnTo>
                    <a:pt x="368" y="71"/>
                  </a:lnTo>
                  <a:lnTo>
                    <a:pt x="366" y="69"/>
                  </a:lnTo>
                  <a:lnTo>
                    <a:pt x="363" y="66"/>
                  </a:lnTo>
                  <a:lnTo>
                    <a:pt x="361" y="64"/>
                  </a:lnTo>
                  <a:lnTo>
                    <a:pt x="359" y="64"/>
                  </a:lnTo>
                  <a:lnTo>
                    <a:pt x="357" y="62"/>
                  </a:lnTo>
                  <a:lnTo>
                    <a:pt x="354" y="64"/>
                  </a:lnTo>
                  <a:lnTo>
                    <a:pt x="353" y="66"/>
                  </a:lnTo>
                  <a:lnTo>
                    <a:pt x="351" y="60"/>
                  </a:lnTo>
                  <a:lnTo>
                    <a:pt x="347" y="56"/>
                  </a:lnTo>
                  <a:lnTo>
                    <a:pt x="344" y="52"/>
                  </a:lnTo>
                  <a:lnTo>
                    <a:pt x="340" y="49"/>
                  </a:lnTo>
                  <a:lnTo>
                    <a:pt x="336" y="46"/>
                  </a:lnTo>
                  <a:lnTo>
                    <a:pt x="330" y="45"/>
                  </a:lnTo>
                  <a:lnTo>
                    <a:pt x="325" y="44"/>
                  </a:lnTo>
                  <a:lnTo>
                    <a:pt x="320" y="43"/>
                  </a:lnTo>
                  <a:lnTo>
                    <a:pt x="323" y="37"/>
                  </a:lnTo>
                  <a:lnTo>
                    <a:pt x="324" y="29"/>
                  </a:lnTo>
                  <a:lnTo>
                    <a:pt x="323" y="22"/>
                  </a:lnTo>
                  <a:lnTo>
                    <a:pt x="321" y="15"/>
                  </a:lnTo>
                  <a:lnTo>
                    <a:pt x="316" y="9"/>
                  </a:lnTo>
                  <a:lnTo>
                    <a:pt x="311" y="4"/>
                  </a:lnTo>
                  <a:lnTo>
                    <a:pt x="304" y="1"/>
                  </a:lnTo>
                  <a:lnTo>
                    <a:pt x="297" y="0"/>
                  </a:lnTo>
                  <a:lnTo>
                    <a:pt x="286" y="0"/>
                  </a:lnTo>
                  <a:lnTo>
                    <a:pt x="282" y="1"/>
                  </a:lnTo>
                  <a:lnTo>
                    <a:pt x="278" y="2"/>
                  </a:lnTo>
                  <a:lnTo>
                    <a:pt x="268" y="9"/>
                  </a:lnTo>
                  <a:lnTo>
                    <a:pt x="264" y="13"/>
                  </a:lnTo>
                  <a:lnTo>
                    <a:pt x="260" y="17"/>
                  </a:lnTo>
                  <a:lnTo>
                    <a:pt x="255" y="25"/>
                  </a:lnTo>
                  <a:lnTo>
                    <a:pt x="254" y="31"/>
                  </a:lnTo>
                  <a:lnTo>
                    <a:pt x="254" y="39"/>
                  </a:lnTo>
                  <a:lnTo>
                    <a:pt x="255" y="49"/>
                  </a:lnTo>
                  <a:lnTo>
                    <a:pt x="249" y="46"/>
                  </a:lnTo>
                  <a:lnTo>
                    <a:pt x="243" y="44"/>
                  </a:lnTo>
                  <a:lnTo>
                    <a:pt x="239" y="44"/>
                  </a:lnTo>
                  <a:lnTo>
                    <a:pt x="234" y="45"/>
                  </a:lnTo>
                  <a:lnTo>
                    <a:pt x="229" y="45"/>
                  </a:lnTo>
                  <a:lnTo>
                    <a:pt x="226" y="45"/>
                  </a:lnTo>
                  <a:lnTo>
                    <a:pt x="222" y="45"/>
                  </a:lnTo>
                  <a:lnTo>
                    <a:pt x="218" y="43"/>
                  </a:lnTo>
                  <a:lnTo>
                    <a:pt x="214" y="42"/>
                  </a:lnTo>
                  <a:lnTo>
                    <a:pt x="210" y="41"/>
                  </a:lnTo>
                  <a:lnTo>
                    <a:pt x="203" y="41"/>
                  </a:lnTo>
                  <a:lnTo>
                    <a:pt x="196" y="39"/>
                  </a:lnTo>
                  <a:lnTo>
                    <a:pt x="186" y="37"/>
                  </a:lnTo>
                  <a:lnTo>
                    <a:pt x="181" y="37"/>
                  </a:lnTo>
                  <a:lnTo>
                    <a:pt x="177" y="37"/>
                  </a:lnTo>
                  <a:lnTo>
                    <a:pt x="171" y="38"/>
                  </a:lnTo>
                  <a:lnTo>
                    <a:pt x="167" y="40"/>
                  </a:lnTo>
                  <a:lnTo>
                    <a:pt x="163" y="43"/>
                  </a:lnTo>
                  <a:lnTo>
                    <a:pt x="159" y="46"/>
                  </a:lnTo>
                  <a:lnTo>
                    <a:pt x="149" y="59"/>
                  </a:lnTo>
                  <a:lnTo>
                    <a:pt x="144" y="66"/>
                  </a:lnTo>
                  <a:lnTo>
                    <a:pt x="140" y="73"/>
                  </a:lnTo>
                  <a:lnTo>
                    <a:pt x="135" y="71"/>
                  </a:lnTo>
                  <a:lnTo>
                    <a:pt x="128" y="69"/>
                  </a:lnTo>
                  <a:lnTo>
                    <a:pt x="122" y="66"/>
                  </a:lnTo>
                  <a:lnTo>
                    <a:pt x="115" y="64"/>
                  </a:lnTo>
                  <a:lnTo>
                    <a:pt x="108" y="65"/>
                  </a:lnTo>
                  <a:lnTo>
                    <a:pt x="99" y="67"/>
                  </a:lnTo>
                  <a:lnTo>
                    <a:pt x="84" y="72"/>
                  </a:lnTo>
                  <a:lnTo>
                    <a:pt x="75" y="76"/>
                  </a:lnTo>
                  <a:lnTo>
                    <a:pt x="72" y="79"/>
                  </a:lnTo>
                  <a:lnTo>
                    <a:pt x="70" y="82"/>
                  </a:lnTo>
                  <a:lnTo>
                    <a:pt x="68" y="87"/>
                  </a:lnTo>
                  <a:lnTo>
                    <a:pt x="67" y="94"/>
                  </a:lnTo>
                  <a:lnTo>
                    <a:pt x="68" y="100"/>
                  </a:lnTo>
                  <a:lnTo>
                    <a:pt x="71" y="108"/>
                  </a:lnTo>
                  <a:lnTo>
                    <a:pt x="74" y="114"/>
                  </a:lnTo>
                  <a:lnTo>
                    <a:pt x="79" y="121"/>
                  </a:lnTo>
                  <a:lnTo>
                    <a:pt x="75" y="119"/>
                  </a:lnTo>
                  <a:lnTo>
                    <a:pt x="73" y="121"/>
                  </a:lnTo>
                  <a:lnTo>
                    <a:pt x="70" y="123"/>
                  </a:lnTo>
                  <a:lnTo>
                    <a:pt x="68" y="127"/>
                  </a:lnTo>
                  <a:lnTo>
                    <a:pt x="64" y="130"/>
                  </a:lnTo>
                  <a:lnTo>
                    <a:pt x="59" y="131"/>
                  </a:lnTo>
                  <a:lnTo>
                    <a:pt x="55" y="131"/>
                  </a:lnTo>
                  <a:lnTo>
                    <a:pt x="50" y="131"/>
                  </a:lnTo>
                  <a:lnTo>
                    <a:pt x="45" y="133"/>
                  </a:lnTo>
                  <a:lnTo>
                    <a:pt x="42" y="138"/>
                  </a:lnTo>
                  <a:lnTo>
                    <a:pt x="39" y="142"/>
                  </a:lnTo>
                  <a:lnTo>
                    <a:pt x="38" y="146"/>
                  </a:lnTo>
                  <a:lnTo>
                    <a:pt x="39" y="151"/>
                  </a:lnTo>
                  <a:lnTo>
                    <a:pt x="42" y="154"/>
                  </a:lnTo>
                  <a:lnTo>
                    <a:pt x="46" y="157"/>
                  </a:lnTo>
                  <a:lnTo>
                    <a:pt x="50" y="160"/>
                  </a:lnTo>
                  <a:lnTo>
                    <a:pt x="52" y="165"/>
                  </a:lnTo>
                  <a:lnTo>
                    <a:pt x="46" y="167"/>
                  </a:lnTo>
                  <a:lnTo>
                    <a:pt x="40" y="168"/>
                  </a:lnTo>
                  <a:lnTo>
                    <a:pt x="33" y="169"/>
                  </a:lnTo>
                  <a:lnTo>
                    <a:pt x="27" y="171"/>
                  </a:lnTo>
                  <a:lnTo>
                    <a:pt x="23" y="173"/>
                  </a:lnTo>
                  <a:lnTo>
                    <a:pt x="17" y="176"/>
                  </a:lnTo>
                  <a:lnTo>
                    <a:pt x="14" y="181"/>
                  </a:lnTo>
                  <a:lnTo>
                    <a:pt x="11" y="185"/>
                  </a:lnTo>
                  <a:lnTo>
                    <a:pt x="6" y="195"/>
                  </a:lnTo>
                  <a:lnTo>
                    <a:pt x="1" y="206"/>
                  </a:lnTo>
                  <a:lnTo>
                    <a:pt x="1" y="211"/>
                  </a:lnTo>
                  <a:lnTo>
                    <a:pt x="0" y="214"/>
                  </a:lnTo>
                  <a:lnTo>
                    <a:pt x="1" y="218"/>
                  </a:lnTo>
                  <a:lnTo>
                    <a:pt x="2" y="220"/>
                  </a:lnTo>
                  <a:lnTo>
                    <a:pt x="7" y="226"/>
                  </a:lnTo>
                  <a:lnTo>
                    <a:pt x="13" y="229"/>
                  </a:lnTo>
                  <a:lnTo>
                    <a:pt x="20" y="232"/>
                  </a:lnTo>
                  <a:lnTo>
                    <a:pt x="27" y="234"/>
                  </a:lnTo>
                  <a:lnTo>
                    <a:pt x="42" y="239"/>
                  </a:lnTo>
                  <a:lnTo>
                    <a:pt x="41" y="243"/>
                  </a:lnTo>
                  <a:lnTo>
                    <a:pt x="41" y="247"/>
                  </a:lnTo>
                  <a:lnTo>
                    <a:pt x="42" y="251"/>
                  </a:lnTo>
                  <a:lnTo>
                    <a:pt x="46" y="255"/>
                  </a:lnTo>
                  <a:lnTo>
                    <a:pt x="52" y="258"/>
                  </a:lnTo>
                  <a:lnTo>
                    <a:pt x="58" y="259"/>
                  </a:lnTo>
                  <a:lnTo>
                    <a:pt x="64" y="261"/>
                  </a:lnTo>
                  <a:lnTo>
                    <a:pt x="70" y="263"/>
                  </a:lnTo>
                  <a:lnTo>
                    <a:pt x="70" y="270"/>
                  </a:lnTo>
                  <a:lnTo>
                    <a:pt x="70" y="276"/>
                  </a:lnTo>
                  <a:lnTo>
                    <a:pt x="71" y="279"/>
                  </a:lnTo>
                  <a:lnTo>
                    <a:pt x="72" y="282"/>
                  </a:lnTo>
                  <a:lnTo>
                    <a:pt x="74" y="284"/>
                  </a:lnTo>
                  <a:lnTo>
                    <a:pt x="78" y="285"/>
                  </a:lnTo>
                  <a:lnTo>
                    <a:pt x="81" y="286"/>
                  </a:lnTo>
                  <a:lnTo>
                    <a:pt x="84" y="286"/>
                  </a:lnTo>
                  <a:lnTo>
                    <a:pt x="87" y="286"/>
                  </a:lnTo>
                  <a:lnTo>
                    <a:pt x="90" y="286"/>
                  </a:lnTo>
                  <a:lnTo>
                    <a:pt x="94" y="288"/>
                  </a:lnTo>
                  <a:lnTo>
                    <a:pt x="83" y="288"/>
                  </a:lnTo>
                  <a:lnTo>
                    <a:pt x="78" y="289"/>
                  </a:lnTo>
                  <a:lnTo>
                    <a:pt x="72" y="292"/>
                  </a:lnTo>
                  <a:lnTo>
                    <a:pt x="68" y="296"/>
                  </a:lnTo>
                  <a:lnTo>
                    <a:pt x="65" y="301"/>
                  </a:lnTo>
                  <a:lnTo>
                    <a:pt x="61" y="306"/>
                  </a:lnTo>
                  <a:lnTo>
                    <a:pt x="59" y="312"/>
                  </a:lnTo>
                  <a:lnTo>
                    <a:pt x="59" y="315"/>
                  </a:lnTo>
                  <a:lnTo>
                    <a:pt x="60" y="318"/>
                  </a:lnTo>
                  <a:lnTo>
                    <a:pt x="63" y="324"/>
                  </a:lnTo>
                  <a:lnTo>
                    <a:pt x="68" y="329"/>
                  </a:lnTo>
                  <a:lnTo>
                    <a:pt x="74" y="333"/>
                  </a:lnTo>
                  <a:lnTo>
                    <a:pt x="82" y="337"/>
                  </a:lnTo>
                  <a:lnTo>
                    <a:pt x="89" y="339"/>
                  </a:lnTo>
                  <a:lnTo>
                    <a:pt x="96" y="339"/>
                  </a:lnTo>
                  <a:lnTo>
                    <a:pt x="102" y="339"/>
                  </a:lnTo>
                  <a:lnTo>
                    <a:pt x="103" y="340"/>
                  </a:lnTo>
                  <a:lnTo>
                    <a:pt x="104" y="341"/>
                  </a:lnTo>
                  <a:lnTo>
                    <a:pt x="109" y="343"/>
                  </a:lnTo>
                  <a:lnTo>
                    <a:pt x="114" y="344"/>
                  </a:lnTo>
                  <a:lnTo>
                    <a:pt x="118" y="344"/>
                  </a:lnTo>
                  <a:lnTo>
                    <a:pt x="120" y="346"/>
                  </a:lnTo>
                  <a:lnTo>
                    <a:pt x="118" y="348"/>
                  </a:lnTo>
                  <a:lnTo>
                    <a:pt x="117" y="354"/>
                  </a:lnTo>
                  <a:lnTo>
                    <a:pt x="121" y="355"/>
                  </a:lnTo>
                  <a:lnTo>
                    <a:pt x="124" y="356"/>
                  </a:lnTo>
                  <a:lnTo>
                    <a:pt x="131" y="357"/>
                  </a:lnTo>
                  <a:lnTo>
                    <a:pt x="132" y="361"/>
                  </a:lnTo>
                  <a:lnTo>
                    <a:pt x="133" y="364"/>
                  </a:lnTo>
                  <a:lnTo>
                    <a:pt x="137" y="368"/>
                  </a:lnTo>
                  <a:lnTo>
                    <a:pt x="140" y="370"/>
                  </a:lnTo>
                  <a:lnTo>
                    <a:pt x="145" y="375"/>
                  </a:lnTo>
                  <a:lnTo>
                    <a:pt x="147" y="377"/>
                  </a:lnTo>
                  <a:lnTo>
                    <a:pt x="149" y="381"/>
                  </a:lnTo>
                  <a:lnTo>
                    <a:pt x="154" y="382"/>
                  </a:lnTo>
                  <a:lnTo>
                    <a:pt x="158" y="381"/>
                  </a:lnTo>
                  <a:lnTo>
                    <a:pt x="163" y="380"/>
                  </a:lnTo>
                  <a:lnTo>
                    <a:pt x="167" y="376"/>
                  </a:lnTo>
                  <a:lnTo>
                    <a:pt x="170" y="373"/>
                  </a:lnTo>
                  <a:lnTo>
                    <a:pt x="173" y="370"/>
                  </a:lnTo>
                  <a:lnTo>
                    <a:pt x="175" y="366"/>
                  </a:lnTo>
                  <a:lnTo>
                    <a:pt x="177" y="361"/>
                  </a:lnTo>
                  <a:lnTo>
                    <a:pt x="179" y="362"/>
                  </a:lnTo>
                  <a:lnTo>
                    <a:pt x="182" y="363"/>
                  </a:lnTo>
                  <a:lnTo>
                    <a:pt x="187" y="364"/>
                  </a:lnTo>
                  <a:lnTo>
                    <a:pt x="194" y="363"/>
                  </a:lnTo>
                  <a:lnTo>
                    <a:pt x="196" y="361"/>
                  </a:lnTo>
                  <a:lnTo>
                    <a:pt x="198" y="360"/>
                  </a:lnTo>
                  <a:lnTo>
                    <a:pt x="200" y="356"/>
                  </a:lnTo>
                  <a:lnTo>
                    <a:pt x="201" y="351"/>
                  </a:lnTo>
                  <a:lnTo>
                    <a:pt x="201" y="340"/>
                  </a:lnTo>
                  <a:lnTo>
                    <a:pt x="204" y="340"/>
                  </a:lnTo>
                  <a:lnTo>
                    <a:pt x="208" y="341"/>
                  </a:lnTo>
                  <a:lnTo>
                    <a:pt x="212" y="343"/>
                  </a:lnTo>
                  <a:lnTo>
                    <a:pt x="214" y="344"/>
                  </a:lnTo>
                  <a:lnTo>
                    <a:pt x="216" y="345"/>
                  </a:lnTo>
                  <a:lnTo>
                    <a:pt x="220" y="344"/>
                  </a:lnTo>
                  <a:lnTo>
                    <a:pt x="222" y="343"/>
                  </a:lnTo>
                  <a:lnTo>
                    <a:pt x="220" y="335"/>
                  </a:lnTo>
                  <a:lnTo>
                    <a:pt x="215" y="329"/>
                  </a:lnTo>
                  <a:lnTo>
                    <a:pt x="209" y="317"/>
                  </a:lnTo>
                  <a:lnTo>
                    <a:pt x="204" y="311"/>
                  </a:lnTo>
                  <a:lnTo>
                    <a:pt x="202" y="304"/>
                  </a:lnTo>
                  <a:lnTo>
                    <a:pt x="200" y="298"/>
                  </a:lnTo>
                  <a:lnTo>
                    <a:pt x="199" y="290"/>
                  </a:lnTo>
                  <a:lnTo>
                    <a:pt x="199" y="281"/>
                  </a:lnTo>
                  <a:lnTo>
                    <a:pt x="207" y="281"/>
                  </a:lnTo>
                  <a:lnTo>
                    <a:pt x="211" y="281"/>
                  </a:lnTo>
                  <a:lnTo>
                    <a:pt x="214" y="280"/>
                  </a:lnTo>
                  <a:lnTo>
                    <a:pt x="217" y="277"/>
                  </a:lnTo>
                  <a:lnTo>
                    <a:pt x="220" y="275"/>
                  </a:lnTo>
                  <a:lnTo>
                    <a:pt x="221" y="272"/>
                  </a:lnTo>
                  <a:lnTo>
                    <a:pt x="222" y="270"/>
                  </a:lnTo>
                  <a:lnTo>
                    <a:pt x="223" y="263"/>
                  </a:lnTo>
                  <a:lnTo>
                    <a:pt x="223" y="256"/>
                  </a:lnTo>
                  <a:lnTo>
                    <a:pt x="225" y="256"/>
                  </a:lnTo>
                  <a:lnTo>
                    <a:pt x="227" y="255"/>
                  </a:lnTo>
                  <a:lnTo>
                    <a:pt x="229" y="253"/>
                  </a:lnTo>
                  <a:lnTo>
                    <a:pt x="230" y="251"/>
                  </a:lnTo>
                  <a:lnTo>
                    <a:pt x="234" y="249"/>
                  </a:lnTo>
                  <a:lnTo>
                    <a:pt x="236" y="248"/>
                  </a:lnTo>
                  <a:lnTo>
                    <a:pt x="237" y="246"/>
                  </a:lnTo>
                  <a:lnTo>
                    <a:pt x="237" y="245"/>
                  </a:lnTo>
                  <a:lnTo>
                    <a:pt x="238" y="241"/>
                  </a:lnTo>
                  <a:lnTo>
                    <a:pt x="238" y="240"/>
                  </a:lnTo>
                  <a:lnTo>
                    <a:pt x="239" y="238"/>
                  </a:lnTo>
                  <a:lnTo>
                    <a:pt x="241" y="237"/>
                  </a:lnTo>
                  <a:lnTo>
                    <a:pt x="244" y="237"/>
                  </a:lnTo>
                  <a:lnTo>
                    <a:pt x="252" y="236"/>
                  </a:lnTo>
                  <a:lnTo>
                    <a:pt x="265" y="238"/>
                  </a:lnTo>
                  <a:lnTo>
                    <a:pt x="266" y="246"/>
                  </a:lnTo>
                  <a:lnTo>
                    <a:pt x="268" y="253"/>
                  </a:lnTo>
                  <a:lnTo>
                    <a:pt x="272" y="258"/>
                  </a:lnTo>
                  <a:lnTo>
                    <a:pt x="279" y="263"/>
                  </a:lnTo>
                  <a:lnTo>
                    <a:pt x="286" y="268"/>
                  </a:lnTo>
                  <a:lnTo>
                    <a:pt x="289" y="269"/>
                  </a:lnTo>
                  <a:lnTo>
                    <a:pt x="292" y="268"/>
                  </a:lnTo>
                  <a:lnTo>
                    <a:pt x="297" y="266"/>
                  </a:lnTo>
                  <a:lnTo>
                    <a:pt x="303" y="260"/>
                  </a:lnTo>
                  <a:lnTo>
                    <a:pt x="307" y="262"/>
                  </a:lnTo>
                  <a:lnTo>
                    <a:pt x="310" y="265"/>
                  </a:lnTo>
                  <a:lnTo>
                    <a:pt x="317" y="267"/>
                  </a:lnTo>
                  <a:lnTo>
                    <a:pt x="334" y="269"/>
                  </a:lnTo>
                  <a:lnTo>
                    <a:pt x="327" y="279"/>
                  </a:lnTo>
                  <a:lnTo>
                    <a:pt x="322" y="288"/>
                  </a:lnTo>
                  <a:lnTo>
                    <a:pt x="320" y="294"/>
                  </a:lnTo>
                  <a:lnTo>
                    <a:pt x="317" y="299"/>
                  </a:lnTo>
                  <a:lnTo>
                    <a:pt x="316" y="304"/>
                  </a:lnTo>
                  <a:lnTo>
                    <a:pt x="316" y="310"/>
                  </a:lnTo>
                  <a:lnTo>
                    <a:pt x="320" y="310"/>
                  </a:lnTo>
                  <a:lnTo>
                    <a:pt x="323" y="311"/>
                  </a:lnTo>
                  <a:lnTo>
                    <a:pt x="324" y="315"/>
                  </a:lnTo>
                  <a:lnTo>
                    <a:pt x="324" y="319"/>
                  </a:lnTo>
                  <a:lnTo>
                    <a:pt x="327" y="320"/>
                  </a:lnTo>
                  <a:lnTo>
                    <a:pt x="329" y="323"/>
                  </a:lnTo>
                  <a:lnTo>
                    <a:pt x="332" y="328"/>
                  </a:lnTo>
                  <a:lnTo>
                    <a:pt x="336" y="334"/>
                  </a:lnTo>
                  <a:lnTo>
                    <a:pt x="338" y="337"/>
                  </a:lnTo>
                  <a:lnTo>
                    <a:pt x="340" y="339"/>
                  </a:lnTo>
                  <a:lnTo>
                    <a:pt x="344" y="341"/>
                  </a:lnTo>
                  <a:lnTo>
                    <a:pt x="350" y="342"/>
                  </a:lnTo>
                  <a:lnTo>
                    <a:pt x="355" y="342"/>
                  </a:lnTo>
                  <a:lnTo>
                    <a:pt x="360" y="341"/>
                  </a:lnTo>
                  <a:lnTo>
                    <a:pt x="366" y="347"/>
                  </a:lnTo>
                  <a:lnTo>
                    <a:pt x="371" y="354"/>
                  </a:lnTo>
                  <a:lnTo>
                    <a:pt x="377" y="359"/>
                  </a:lnTo>
                  <a:lnTo>
                    <a:pt x="380" y="361"/>
                  </a:lnTo>
                  <a:lnTo>
                    <a:pt x="384" y="363"/>
                  </a:lnTo>
                  <a:lnTo>
                    <a:pt x="389" y="363"/>
                  </a:lnTo>
                  <a:lnTo>
                    <a:pt x="394" y="362"/>
                  </a:lnTo>
                  <a:lnTo>
                    <a:pt x="398" y="360"/>
                  </a:lnTo>
                  <a:lnTo>
                    <a:pt x="402" y="358"/>
                  </a:lnTo>
                  <a:lnTo>
                    <a:pt x="409" y="354"/>
                  </a:lnTo>
                  <a:lnTo>
                    <a:pt x="416" y="351"/>
                  </a:lnTo>
                  <a:lnTo>
                    <a:pt x="429" y="345"/>
                  </a:lnTo>
                  <a:lnTo>
                    <a:pt x="435" y="341"/>
                  </a:lnTo>
                  <a:lnTo>
                    <a:pt x="439" y="337"/>
                  </a:lnTo>
                  <a:lnTo>
                    <a:pt x="442" y="331"/>
                  </a:lnTo>
                  <a:lnTo>
                    <a:pt x="443" y="323"/>
                  </a:lnTo>
                  <a:lnTo>
                    <a:pt x="450" y="323"/>
                  </a:lnTo>
                  <a:lnTo>
                    <a:pt x="456" y="320"/>
                  </a:lnTo>
                  <a:lnTo>
                    <a:pt x="458" y="319"/>
                  </a:lnTo>
                  <a:lnTo>
                    <a:pt x="459" y="317"/>
                  </a:lnTo>
                  <a:lnTo>
                    <a:pt x="463" y="316"/>
                  </a:lnTo>
                  <a:lnTo>
                    <a:pt x="465" y="316"/>
                  </a:lnTo>
                  <a:lnTo>
                    <a:pt x="468" y="316"/>
                  </a:lnTo>
                  <a:lnTo>
                    <a:pt x="471" y="314"/>
                  </a:lnTo>
                  <a:lnTo>
                    <a:pt x="473" y="312"/>
                  </a:lnTo>
                  <a:lnTo>
                    <a:pt x="474" y="309"/>
                  </a:lnTo>
                  <a:lnTo>
                    <a:pt x="474" y="301"/>
                  </a:lnTo>
                  <a:lnTo>
                    <a:pt x="487" y="300"/>
                  </a:lnTo>
                  <a:lnTo>
                    <a:pt x="498" y="299"/>
                  </a:lnTo>
                  <a:lnTo>
                    <a:pt x="503" y="298"/>
                  </a:lnTo>
                  <a:lnTo>
                    <a:pt x="509" y="296"/>
                  </a:lnTo>
                  <a:lnTo>
                    <a:pt x="513" y="291"/>
                  </a:lnTo>
                  <a:lnTo>
                    <a:pt x="518" y="287"/>
                  </a:lnTo>
                  <a:lnTo>
                    <a:pt x="521" y="282"/>
                  </a:lnTo>
                  <a:lnTo>
                    <a:pt x="523" y="277"/>
                  </a:lnTo>
                  <a:lnTo>
                    <a:pt x="524" y="272"/>
                  </a:lnTo>
                  <a:lnTo>
                    <a:pt x="523" y="267"/>
                  </a:lnTo>
                  <a:close/>
                </a:path>
              </a:pathLst>
            </a:custGeom>
            <a:solidFill>
              <a:srgbClr val="AFDC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65" name="Freeform 84"/>
            <p:cNvSpPr>
              <a:spLocks/>
            </p:cNvSpPr>
            <p:nvPr/>
          </p:nvSpPr>
          <p:spPr bwMode="auto">
            <a:xfrm>
              <a:off x="5316538" y="2314575"/>
              <a:ext cx="314325" cy="220663"/>
            </a:xfrm>
            <a:custGeom>
              <a:avLst/>
              <a:gdLst>
                <a:gd name="T0" fmla="*/ 0 w 198"/>
                <a:gd name="T1" fmla="*/ 2147483646 h 139"/>
                <a:gd name="T2" fmla="*/ 0 w 198"/>
                <a:gd name="T3" fmla="*/ 2147483646 h 139"/>
                <a:gd name="T4" fmla="*/ 2147483646 w 198"/>
                <a:gd name="T5" fmla="*/ 2147483646 h 139"/>
                <a:gd name="T6" fmla="*/ 2147483646 w 198"/>
                <a:gd name="T7" fmla="*/ 2147483646 h 139"/>
                <a:gd name="T8" fmla="*/ 2147483646 w 198"/>
                <a:gd name="T9" fmla="*/ 2147483646 h 139"/>
                <a:gd name="T10" fmla="*/ 2147483646 w 198"/>
                <a:gd name="T11" fmla="*/ 2147483646 h 139"/>
                <a:gd name="T12" fmla="*/ 2147483646 w 198"/>
                <a:gd name="T13" fmla="*/ 2147483646 h 139"/>
                <a:gd name="T14" fmla="*/ 2147483646 w 198"/>
                <a:gd name="T15" fmla="*/ 2147483646 h 139"/>
                <a:gd name="T16" fmla="*/ 2147483646 w 198"/>
                <a:gd name="T17" fmla="*/ 2147483646 h 139"/>
                <a:gd name="T18" fmla="*/ 2147483646 w 198"/>
                <a:gd name="T19" fmla="*/ 2147483646 h 139"/>
                <a:gd name="T20" fmla="*/ 2147483646 w 198"/>
                <a:gd name="T21" fmla="*/ 2147483646 h 139"/>
                <a:gd name="T22" fmla="*/ 2147483646 w 198"/>
                <a:gd name="T23" fmla="*/ 2147483646 h 139"/>
                <a:gd name="T24" fmla="*/ 2147483646 w 198"/>
                <a:gd name="T25" fmla="*/ 2147483646 h 139"/>
                <a:gd name="T26" fmla="*/ 2147483646 w 198"/>
                <a:gd name="T27" fmla="*/ 2147483646 h 139"/>
                <a:gd name="T28" fmla="*/ 2147483646 w 198"/>
                <a:gd name="T29" fmla="*/ 2147483646 h 139"/>
                <a:gd name="T30" fmla="*/ 2147483646 w 198"/>
                <a:gd name="T31" fmla="*/ 2147483646 h 139"/>
                <a:gd name="T32" fmla="*/ 2147483646 w 198"/>
                <a:gd name="T33" fmla="*/ 2147483646 h 139"/>
                <a:gd name="T34" fmla="*/ 2147483646 w 198"/>
                <a:gd name="T35" fmla="*/ 2147483646 h 139"/>
                <a:gd name="T36" fmla="*/ 2147483646 w 198"/>
                <a:gd name="T37" fmla="*/ 2147483646 h 139"/>
                <a:gd name="T38" fmla="*/ 2147483646 w 198"/>
                <a:gd name="T39" fmla="*/ 2147483646 h 139"/>
                <a:gd name="T40" fmla="*/ 2147483646 w 198"/>
                <a:gd name="T41" fmla="*/ 2147483646 h 139"/>
                <a:gd name="T42" fmla="*/ 2147483646 w 198"/>
                <a:gd name="T43" fmla="*/ 2147483646 h 139"/>
                <a:gd name="T44" fmla="*/ 2147483646 w 198"/>
                <a:gd name="T45" fmla="*/ 2147483646 h 139"/>
                <a:gd name="T46" fmla="*/ 2147483646 w 198"/>
                <a:gd name="T47" fmla="*/ 2147483646 h 139"/>
                <a:gd name="T48" fmla="*/ 2147483646 w 198"/>
                <a:gd name="T49" fmla="*/ 2147483646 h 139"/>
                <a:gd name="T50" fmla="*/ 2147483646 w 198"/>
                <a:gd name="T51" fmla="*/ 2147483646 h 139"/>
                <a:gd name="T52" fmla="*/ 2147483646 w 198"/>
                <a:gd name="T53" fmla="*/ 2147483646 h 139"/>
                <a:gd name="T54" fmla="*/ 2147483646 w 198"/>
                <a:gd name="T55" fmla="*/ 2147483646 h 139"/>
                <a:gd name="T56" fmla="*/ 2147483646 w 198"/>
                <a:gd name="T57" fmla="*/ 2147483646 h 139"/>
                <a:gd name="T58" fmla="*/ 2147483646 w 198"/>
                <a:gd name="T59" fmla="*/ 2147483646 h 139"/>
                <a:gd name="T60" fmla="*/ 2147483646 w 198"/>
                <a:gd name="T61" fmla="*/ 2147483646 h 139"/>
                <a:gd name="T62" fmla="*/ 2147483646 w 198"/>
                <a:gd name="T63" fmla="*/ 2147483646 h 139"/>
                <a:gd name="T64" fmla="*/ 2147483646 w 198"/>
                <a:gd name="T65" fmla="*/ 2147483646 h 139"/>
                <a:gd name="T66" fmla="*/ 2147483646 w 198"/>
                <a:gd name="T67" fmla="*/ 2147483646 h 139"/>
                <a:gd name="T68" fmla="*/ 2147483646 w 198"/>
                <a:gd name="T69" fmla="*/ 2147483646 h 139"/>
                <a:gd name="T70" fmla="*/ 2147483646 w 198"/>
                <a:gd name="T71" fmla="*/ 2147483646 h 139"/>
                <a:gd name="T72" fmla="*/ 2147483646 w 198"/>
                <a:gd name="T73" fmla="*/ 2147483646 h 139"/>
                <a:gd name="T74" fmla="*/ 2147483646 w 198"/>
                <a:gd name="T75" fmla="*/ 2147483646 h 139"/>
                <a:gd name="T76" fmla="*/ 2147483646 w 198"/>
                <a:gd name="T77" fmla="*/ 0 h 139"/>
                <a:gd name="T78" fmla="*/ 0 w 198"/>
                <a:gd name="T79" fmla="*/ 2147483646 h 13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8"/>
                <a:gd name="T121" fmla="*/ 0 h 139"/>
                <a:gd name="T122" fmla="*/ 198 w 198"/>
                <a:gd name="T123" fmla="*/ 139 h 13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8" h="139">
                  <a:moveTo>
                    <a:pt x="0" y="32"/>
                  </a:moveTo>
                  <a:lnTo>
                    <a:pt x="0" y="32"/>
                  </a:lnTo>
                  <a:lnTo>
                    <a:pt x="0" y="40"/>
                  </a:lnTo>
                  <a:lnTo>
                    <a:pt x="0" y="47"/>
                  </a:lnTo>
                  <a:lnTo>
                    <a:pt x="1" y="55"/>
                  </a:lnTo>
                  <a:lnTo>
                    <a:pt x="5" y="60"/>
                  </a:lnTo>
                  <a:lnTo>
                    <a:pt x="9" y="64"/>
                  </a:lnTo>
                  <a:lnTo>
                    <a:pt x="14" y="68"/>
                  </a:lnTo>
                  <a:lnTo>
                    <a:pt x="25" y="74"/>
                  </a:lnTo>
                  <a:lnTo>
                    <a:pt x="37" y="79"/>
                  </a:lnTo>
                  <a:lnTo>
                    <a:pt x="35" y="83"/>
                  </a:lnTo>
                  <a:lnTo>
                    <a:pt x="33" y="86"/>
                  </a:lnTo>
                  <a:lnTo>
                    <a:pt x="28" y="91"/>
                  </a:lnTo>
                  <a:lnTo>
                    <a:pt x="26" y="93"/>
                  </a:lnTo>
                  <a:lnTo>
                    <a:pt x="24" y="97"/>
                  </a:lnTo>
                  <a:lnTo>
                    <a:pt x="24" y="100"/>
                  </a:lnTo>
                  <a:lnTo>
                    <a:pt x="24" y="104"/>
                  </a:lnTo>
                  <a:lnTo>
                    <a:pt x="26" y="110"/>
                  </a:lnTo>
                  <a:lnTo>
                    <a:pt x="30" y="115"/>
                  </a:lnTo>
                  <a:lnTo>
                    <a:pt x="36" y="120"/>
                  </a:lnTo>
                  <a:lnTo>
                    <a:pt x="43" y="125"/>
                  </a:lnTo>
                  <a:lnTo>
                    <a:pt x="51" y="127"/>
                  </a:lnTo>
                  <a:lnTo>
                    <a:pt x="56" y="127"/>
                  </a:lnTo>
                  <a:lnTo>
                    <a:pt x="61" y="126"/>
                  </a:lnTo>
                  <a:lnTo>
                    <a:pt x="66" y="125"/>
                  </a:lnTo>
                  <a:lnTo>
                    <a:pt x="70" y="122"/>
                  </a:lnTo>
                  <a:lnTo>
                    <a:pt x="76" y="118"/>
                  </a:lnTo>
                  <a:lnTo>
                    <a:pt x="81" y="114"/>
                  </a:lnTo>
                  <a:lnTo>
                    <a:pt x="86" y="118"/>
                  </a:lnTo>
                  <a:lnTo>
                    <a:pt x="92" y="122"/>
                  </a:lnTo>
                  <a:lnTo>
                    <a:pt x="103" y="131"/>
                  </a:lnTo>
                  <a:lnTo>
                    <a:pt x="109" y="134"/>
                  </a:lnTo>
                  <a:lnTo>
                    <a:pt x="114" y="138"/>
                  </a:lnTo>
                  <a:lnTo>
                    <a:pt x="121" y="139"/>
                  </a:lnTo>
                  <a:lnTo>
                    <a:pt x="127" y="138"/>
                  </a:lnTo>
                  <a:lnTo>
                    <a:pt x="133" y="135"/>
                  </a:lnTo>
                  <a:lnTo>
                    <a:pt x="136" y="133"/>
                  </a:lnTo>
                  <a:lnTo>
                    <a:pt x="138" y="131"/>
                  </a:lnTo>
                  <a:lnTo>
                    <a:pt x="140" y="128"/>
                  </a:lnTo>
                  <a:lnTo>
                    <a:pt x="143" y="121"/>
                  </a:lnTo>
                  <a:lnTo>
                    <a:pt x="146" y="118"/>
                  </a:lnTo>
                  <a:lnTo>
                    <a:pt x="148" y="115"/>
                  </a:lnTo>
                  <a:lnTo>
                    <a:pt x="151" y="113"/>
                  </a:lnTo>
                  <a:lnTo>
                    <a:pt x="155" y="111"/>
                  </a:lnTo>
                  <a:lnTo>
                    <a:pt x="165" y="108"/>
                  </a:lnTo>
                  <a:lnTo>
                    <a:pt x="175" y="106"/>
                  </a:lnTo>
                  <a:lnTo>
                    <a:pt x="183" y="104"/>
                  </a:lnTo>
                  <a:lnTo>
                    <a:pt x="189" y="101"/>
                  </a:lnTo>
                  <a:lnTo>
                    <a:pt x="193" y="98"/>
                  </a:lnTo>
                  <a:lnTo>
                    <a:pt x="196" y="93"/>
                  </a:lnTo>
                  <a:lnTo>
                    <a:pt x="198" y="89"/>
                  </a:lnTo>
                  <a:lnTo>
                    <a:pt x="198" y="85"/>
                  </a:lnTo>
                  <a:lnTo>
                    <a:pt x="198" y="79"/>
                  </a:lnTo>
                  <a:lnTo>
                    <a:pt x="197" y="74"/>
                  </a:lnTo>
                  <a:lnTo>
                    <a:pt x="194" y="68"/>
                  </a:lnTo>
                  <a:lnTo>
                    <a:pt x="191" y="62"/>
                  </a:lnTo>
                  <a:lnTo>
                    <a:pt x="187" y="58"/>
                  </a:lnTo>
                  <a:lnTo>
                    <a:pt x="180" y="48"/>
                  </a:lnTo>
                  <a:lnTo>
                    <a:pt x="171" y="40"/>
                  </a:lnTo>
                  <a:lnTo>
                    <a:pt x="164" y="31"/>
                  </a:lnTo>
                  <a:lnTo>
                    <a:pt x="161" y="27"/>
                  </a:lnTo>
                  <a:lnTo>
                    <a:pt x="159" y="25"/>
                  </a:lnTo>
                  <a:lnTo>
                    <a:pt x="159" y="21"/>
                  </a:lnTo>
                  <a:lnTo>
                    <a:pt x="142" y="15"/>
                  </a:lnTo>
                  <a:lnTo>
                    <a:pt x="120" y="4"/>
                  </a:lnTo>
                  <a:lnTo>
                    <a:pt x="108" y="1"/>
                  </a:lnTo>
                  <a:lnTo>
                    <a:pt x="103" y="0"/>
                  </a:lnTo>
                  <a:lnTo>
                    <a:pt x="97" y="0"/>
                  </a:lnTo>
                  <a:lnTo>
                    <a:pt x="0" y="32"/>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66" name="Freeform 85"/>
            <p:cNvSpPr>
              <a:spLocks/>
            </p:cNvSpPr>
            <p:nvPr/>
          </p:nvSpPr>
          <p:spPr bwMode="auto">
            <a:xfrm>
              <a:off x="5486400" y="2201863"/>
              <a:ext cx="293688" cy="344488"/>
            </a:xfrm>
            <a:custGeom>
              <a:avLst/>
              <a:gdLst>
                <a:gd name="T0" fmla="*/ 2147483646 w 185"/>
                <a:gd name="T1" fmla="*/ 2147483646 h 217"/>
                <a:gd name="T2" fmla="*/ 2147483646 w 185"/>
                <a:gd name="T3" fmla="*/ 2147483646 h 217"/>
                <a:gd name="T4" fmla="*/ 2147483646 w 185"/>
                <a:gd name="T5" fmla="*/ 2147483646 h 217"/>
                <a:gd name="T6" fmla="*/ 0 w 185"/>
                <a:gd name="T7" fmla="*/ 2147483646 h 217"/>
                <a:gd name="T8" fmla="*/ 0 w 185"/>
                <a:gd name="T9" fmla="*/ 2147483646 h 217"/>
                <a:gd name="T10" fmla="*/ 2147483646 w 185"/>
                <a:gd name="T11" fmla="*/ 2147483646 h 217"/>
                <a:gd name="T12" fmla="*/ 2147483646 w 185"/>
                <a:gd name="T13" fmla="*/ 2147483646 h 217"/>
                <a:gd name="T14" fmla="*/ 2147483646 w 185"/>
                <a:gd name="T15" fmla="*/ 2147483646 h 217"/>
                <a:gd name="T16" fmla="*/ 2147483646 w 185"/>
                <a:gd name="T17" fmla="*/ 2147483646 h 217"/>
                <a:gd name="T18" fmla="*/ 2147483646 w 185"/>
                <a:gd name="T19" fmla="*/ 2147483646 h 217"/>
                <a:gd name="T20" fmla="*/ 2147483646 w 185"/>
                <a:gd name="T21" fmla="*/ 2147483646 h 217"/>
                <a:gd name="T22" fmla="*/ 2147483646 w 185"/>
                <a:gd name="T23" fmla="*/ 2147483646 h 217"/>
                <a:gd name="T24" fmla="*/ 2147483646 w 185"/>
                <a:gd name="T25" fmla="*/ 2147483646 h 217"/>
                <a:gd name="T26" fmla="*/ 2147483646 w 185"/>
                <a:gd name="T27" fmla="*/ 2147483646 h 217"/>
                <a:gd name="T28" fmla="*/ 2147483646 w 185"/>
                <a:gd name="T29" fmla="*/ 2147483646 h 217"/>
                <a:gd name="T30" fmla="*/ 2147483646 w 185"/>
                <a:gd name="T31" fmla="*/ 2147483646 h 217"/>
                <a:gd name="T32" fmla="*/ 2147483646 w 185"/>
                <a:gd name="T33" fmla="*/ 2147483646 h 217"/>
                <a:gd name="T34" fmla="*/ 2147483646 w 185"/>
                <a:gd name="T35" fmla="*/ 2147483646 h 217"/>
                <a:gd name="T36" fmla="*/ 2147483646 w 185"/>
                <a:gd name="T37" fmla="*/ 2147483646 h 217"/>
                <a:gd name="T38" fmla="*/ 2147483646 w 185"/>
                <a:gd name="T39" fmla="*/ 2147483646 h 217"/>
                <a:gd name="T40" fmla="*/ 2147483646 w 185"/>
                <a:gd name="T41" fmla="*/ 2147483646 h 217"/>
                <a:gd name="T42" fmla="*/ 2147483646 w 185"/>
                <a:gd name="T43" fmla="*/ 2147483646 h 217"/>
                <a:gd name="T44" fmla="*/ 2147483646 w 185"/>
                <a:gd name="T45" fmla="*/ 2147483646 h 217"/>
                <a:gd name="T46" fmla="*/ 2147483646 w 185"/>
                <a:gd name="T47" fmla="*/ 2147483646 h 217"/>
                <a:gd name="T48" fmla="*/ 2147483646 w 185"/>
                <a:gd name="T49" fmla="*/ 2147483646 h 217"/>
                <a:gd name="T50" fmla="*/ 2147483646 w 185"/>
                <a:gd name="T51" fmla="*/ 2147483646 h 217"/>
                <a:gd name="T52" fmla="*/ 2147483646 w 185"/>
                <a:gd name="T53" fmla="*/ 2147483646 h 217"/>
                <a:gd name="T54" fmla="*/ 2147483646 w 185"/>
                <a:gd name="T55" fmla="*/ 2147483646 h 217"/>
                <a:gd name="T56" fmla="*/ 2147483646 w 185"/>
                <a:gd name="T57" fmla="*/ 2147483646 h 217"/>
                <a:gd name="T58" fmla="*/ 2147483646 w 185"/>
                <a:gd name="T59" fmla="*/ 2147483646 h 217"/>
                <a:gd name="T60" fmla="*/ 2147483646 w 185"/>
                <a:gd name="T61" fmla="*/ 2147483646 h 217"/>
                <a:gd name="T62" fmla="*/ 2147483646 w 185"/>
                <a:gd name="T63" fmla="*/ 2147483646 h 217"/>
                <a:gd name="T64" fmla="*/ 2147483646 w 185"/>
                <a:gd name="T65" fmla="*/ 2147483646 h 217"/>
                <a:gd name="T66" fmla="*/ 2147483646 w 185"/>
                <a:gd name="T67" fmla="*/ 2147483646 h 217"/>
                <a:gd name="T68" fmla="*/ 2147483646 w 185"/>
                <a:gd name="T69" fmla="*/ 2147483646 h 217"/>
                <a:gd name="T70" fmla="*/ 2147483646 w 185"/>
                <a:gd name="T71" fmla="*/ 2147483646 h 217"/>
                <a:gd name="T72" fmla="*/ 2147483646 w 185"/>
                <a:gd name="T73" fmla="*/ 2147483646 h 217"/>
                <a:gd name="T74" fmla="*/ 2147483646 w 185"/>
                <a:gd name="T75" fmla="*/ 2147483646 h 217"/>
                <a:gd name="T76" fmla="*/ 2147483646 w 185"/>
                <a:gd name="T77" fmla="*/ 2147483646 h 217"/>
                <a:gd name="T78" fmla="*/ 2147483646 w 185"/>
                <a:gd name="T79" fmla="*/ 2147483646 h 217"/>
                <a:gd name="T80" fmla="*/ 2147483646 w 185"/>
                <a:gd name="T81" fmla="*/ 2147483646 h 217"/>
                <a:gd name="T82" fmla="*/ 2147483646 w 185"/>
                <a:gd name="T83" fmla="*/ 2147483646 h 217"/>
                <a:gd name="T84" fmla="*/ 2147483646 w 185"/>
                <a:gd name="T85" fmla="*/ 2147483646 h 217"/>
                <a:gd name="T86" fmla="*/ 2147483646 w 185"/>
                <a:gd name="T87" fmla="*/ 2147483646 h 217"/>
                <a:gd name="T88" fmla="*/ 2147483646 w 185"/>
                <a:gd name="T89" fmla="*/ 2147483646 h 217"/>
                <a:gd name="T90" fmla="*/ 2147483646 w 185"/>
                <a:gd name="T91" fmla="*/ 2147483646 h 217"/>
                <a:gd name="T92" fmla="*/ 2147483646 w 185"/>
                <a:gd name="T93" fmla="*/ 2147483646 h 217"/>
                <a:gd name="T94" fmla="*/ 2147483646 w 185"/>
                <a:gd name="T95" fmla="*/ 2147483646 h 217"/>
                <a:gd name="T96" fmla="*/ 2147483646 w 185"/>
                <a:gd name="T97" fmla="*/ 2147483646 h 217"/>
                <a:gd name="T98" fmla="*/ 2147483646 w 185"/>
                <a:gd name="T99" fmla="*/ 2147483646 h 217"/>
                <a:gd name="T100" fmla="*/ 2147483646 w 185"/>
                <a:gd name="T101" fmla="*/ 2147483646 h 21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5"/>
                <a:gd name="T154" fmla="*/ 0 h 217"/>
                <a:gd name="T155" fmla="*/ 185 w 185"/>
                <a:gd name="T156" fmla="*/ 217 h 21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5" h="217">
                  <a:moveTo>
                    <a:pt x="45" y="52"/>
                  </a:moveTo>
                  <a:lnTo>
                    <a:pt x="45" y="52"/>
                  </a:lnTo>
                  <a:lnTo>
                    <a:pt x="23" y="68"/>
                  </a:lnTo>
                  <a:lnTo>
                    <a:pt x="14" y="76"/>
                  </a:lnTo>
                  <a:lnTo>
                    <a:pt x="4" y="86"/>
                  </a:lnTo>
                  <a:lnTo>
                    <a:pt x="1" y="91"/>
                  </a:lnTo>
                  <a:lnTo>
                    <a:pt x="0" y="98"/>
                  </a:lnTo>
                  <a:lnTo>
                    <a:pt x="0" y="104"/>
                  </a:lnTo>
                  <a:lnTo>
                    <a:pt x="0" y="111"/>
                  </a:lnTo>
                  <a:lnTo>
                    <a:pt x="2" y="118"/>
                  </a:lnTo>
                  <a:lnTo>
                    <a:pt x="4" y="125"/>
                  </a:lnTo>
                  <a:lnTo>
                    <a:pt x="8" y="129"/>
                  </a:lnTo>
                  <a:lnTo>
                    <a:pt x="13" y="133"/>
                  </a:lnTo>
                  <a:lnTo>
                    <a:pt x="22" y="141"/>
                  </a:lnTo>
                  <a:lnTo>
                    <a:pt x="28" y="144"/>
                  </a:lnTo>
                  <a:lnTo>
                    <a:pt x="33" y="148"/>
                  </a:lnTo>
                  <a:lnTo>
                    <a:pt x="31" y="152"/>
                  </a:lnTo>
                  <a:lnTo>
                    <a:pt x="29" y="155"/>
                  </a:lnTo>
                  <a:lnTo>
                    <a:pt x="23" y="159"/>
                  </a:lnTo>
                  <a:lnTo>
                    <a:pt x="19" y="163"/>
                  </a:lnTo>
                  <a:lnTo>
                    <a:pt x="17" y="167"/>
                  </a:lnTo>
                  <a:lnTo>
                    <a:pt x="16" y="170"/>
                  </a:lnTo>
                  <a:lnTo>
                    <a:pt x="16" y="177"/>
                  </a:lnTo>
                  <a:lnTo>
                    <a:pt x="15" y="186"/>
                  </a:lnTo>
                  <a:lnTo>
                    <a:pt x="16" y="193"/>
                  </a:lnTo>
                  <a:lnTo>
                    <a:pt x="17" y="201"/>
                  </a:lnTo>
                  <a:lnTo>
                    <a:pt x="19" y="206"/>
                  </a:lnTo>
                  <a:lnTo>
                    <a:pt x="22" y="211"/>
                  </a:lnTo>
                  <a:lnTo>
                    <a:pt x="27" y="214"/>
                  </a:lnTo>
                  <a:lnTo>
                    <a:pt x="33" y="216"/>
                  </a:lnTo>
                  <a:lnTo>
                    <a:pt x="40" y="217"/>
                  </a:lnTo>
                  <a:lnTo>
                    <a:pt x="46" y="216"/>
                  </a:lnTo>
                  <a:lnTo>
                    <a:pt x="50" y="215"/>
                  </a:lnTo>
                  <a:lnTo>
                    <a:pt x="56" y="213"/>
                  </a:lnTo>
                  <a:lnTo>
                    <a:pt x="59" y="210"/>
                  </a:lnTo>
                  <a:lnTo>
                    <a:pt x="62" y="205"/>
                  </a:lnTo>
                  <a:lnTo>
                    <a:pt x="65" y="199"/>
                  </a:lnTo>
                  <a:lnTo>
                    <a:pt x="68" y="192"/>
                  </a:lnTo>
                  <a:lnTo>
                    <a:pt x="73" y="197"/>
                  </a:lnTo>
                  <a:lnTo>
                    <a:pt x="79" y="200"/>
                  </a:lnTo>
                  <a:lnTo>
                    <a:pt x="87" y="202"/>
                  </a:lnTo>
                  <a:lnTo>
                    <a:pt x="94" y="203"/>
                  </a:lnTo>
                  <a:lnTo>
                    <a:pt x="102" y="202"/>
                  </a:lnTo>
                  <a:lnTo>
                    <a:pt x="109" y="200"/>
                  </a:lnTo>
                  <a:lnTo>
                    <a:pt x="115" y="197"/>
                  </a:lnTo>
                  <a:lnTo>
                    <a:pt x="117" y="193"/>
                  </a:lnTo>
                  <a:lnTo>
                    <a:pt x="118" y="190"/>
                  </a:lnTo>
                  <a:lnTo>
                    <a:pt x="119" y="188"/>
                  </a:lnTo>
                  <a:lnTo>
                    <a:pt x="118" y="186"/>
                  </a:lnTo>
                  <a:lnTo>
                    <a:pt x="118" y="184"/>
                  </a:lnTo>
                  <a:lnTo>
                    <a:pt x="119" y="182"/>
                  </a:lnTo>
                  <a:lnTo>
                    <a:pt x="121" y="179"/>
                  </a:lnTo>
                  <a:lnTo>
                    <a:pt x="123" y="177"/>
                  </a:lnTo>
                  <a:lnTo>
                    <a:pt x="129" y="175"/>
                  </a:lnTo>
                  <a:lnTo>
                    <a:pt x="135" y="175"/>
                  </a:lnTo>
                  <a:lnTo>
                    <a:pt x="143" y="175"/>
                  </a:lnTo>
                  <a:lnTo>
                    <a:pt x="149" y="175"/>
                  </a:lnTo>
                  <a:lnTo>
                    <a:pt x="156" y="173"/>
                  </a:lnTo>
                  <a:lnTo>
                    <a:pt x="158" y="172"/>
                  </a:lnTo>
                  <a:lnTo>
                    <a:pt x="160" y="170"/>
                  </a:lnTo>
                  <a:lnTo>
                    <a:pt x="162" y="168"/>
                  </a:lnTo>
                  <a:lnTo>
                    <a:pt x="163" y="164"/>
                  </a:lnTo>
                  <a:lnTo>
                    <a:pt x="164" y="159"/>
                  </a:lnTo>
                  <a:lnTo>
                    <a:pt x="162" y="154"/>
                  </a:lnTo>
                  <a:lnTo>
                    <a:pt x="159" y="148"/>
                  </a:lnTo>
                  <a:lnTo>
                    <a:pt x="156" y="143"/>
                  </a:lnTo>
                  <a:lnTo>
                    <a:pt x="148" y="133"/>
                  </a:lnTo>
                  <a:lnTo>
                    <a:pt x="145" y="128"/>
                  </a:lnTo>
                  <a:lnTo>
                    <a:pt x="144" y="124"/>
                  </a:lnTo>
                  <a:lnTo>
                    <a:pt x="145" y="119"/>
                  </a:lnTo>
                  <a:lnTo>
                    <a:pt x="148" y="115"/>
                  </a:lnTo>
                  <a:lnTo>
                    <a:pt x="153" y="112"/>
                  </a:lnTo>
                  <a:lnTo>
                    <a:pt x="157" y="109"/>
                  </a:lnTo>
                  <a:lnTo>
                    <a:pt x="168" y="102"/>
                  </a:lnTo>
                  <a:lnTo>
                    <a:pt x="172" y="100"/>
                  </a:lnTo>
                  <a:lnTo>
                    <a:pt x="175" y="97"/>
                  </a:lnTo>
                  <a:lnTo>
                    <a:pt x="182" y="89"/>
                  </a:lnTo>
                  <a:lnTo>
                    <a:pt x="184" y="85"/>
                  </a:lnTo>
                  <a:lnTo>
                    <a:pt x="185" y="81"/>
                  </a:lnTo>
                  <a:lnTo>
                    <a:pt x="185" y="77"/>
                  </a:lnTo>
                  <a:lnTo>
                    <a:pt x="185" y="73"/>
                  </a:lnTo>
                  <a:lnTo>
                    <a:pt x="183" y="66"/>
                  </a:lnTo>
                  <a:lnTo>
                    <a:pt x="178" y="58"/>
                  </a:lnTo>
                  <a:lnTo>
                    <a:pt x="173" y="51"/>
                  </a:lnTo>
                  <a:lnTo>
                    <a:pt x="165" y="44"/>
                  </a:lnTo>
                  <a:lnTo>
                    <a:pt x="157" y="38"/>
                  </a:lnTo>
                  <a:lnTo>
                    <a:pt x="139" y="25"/>
                  </a:lnTo>
                  <a:lnTo>
                    <a:pt x="119" y="14"/>
                  </a:lnTo>
                  <a:lnTo>
                    <a:pt x="89" y="0"/>
                  </a:lnTo>
                  <a:lnTo>
                    <a:pt x="45" y="52"/>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67" name="Freeform 86"/>
            <p:cNvSpPr>
              <a:spLocks/>
            </p:cNvSpPr>
            <p:nvPr/>
          </p:nvSpPr>
          <p:spPr bwMode="auto">
            <a:xfrm>
              <a:off x="5183188" y="2114550"/>
              <a:ext cx="655638" cy="444500"/>
            </a:xfrm>
            <a:custGeom>
              <a:avLst/>
              <a:gdLst>
                <a:gd name="T0" fmla="*/ 2147483646 w 413"/>
                <a:gd name="T1" fmla="*/ 2147483646 h 280"/>
                <a:gd name="T2" fmla="*/ 2147483646 w 413"/>
                <a:gd name="T3" fmla="*/ 2147483646 h 280"/>
                <a:gd name="T4" fmla="*/ 2147483646 w 413"/>
                <a:gd name="T5" fmla="*/ 2147483646 h 280"/>
                <a:gd name="T6" fmla="*/ 2147483646 w 413"/>
                <a:gd name="T7" fmla="*/ 2147483646 h 280"/>
                <a:gd name="T8" fmla="*/ 0 w 413"/>
                <a:gd name="T9" fmla="*/ 2147483646 h 280"/>
                <a:gd name="T10" fmla="*/ 2147483646 w 413"/>
                <a:gd name="T11" fmla="*/ 2147483646 h 280"/>
                <a:gd name="T12" fmla="*/ 2147483646 w 413"/>
                <a:gd name="T13" fmla="*/ 2147483646 h 280"/>
                <a:gd name="T14" fmla="*/ 2147483646 w 413"/>
                <a:gd name="T15" fmla="*/ 2147483646 h 280"/>
                <a:gd name="T16" fmla="*/ 2147483646 w 413"/>
                <a:gd name="T17" fmla="*/ 2147483646 h 280"/>
                <a:gd name="T18" fmla="*/ 2147483646 w 413"/>
                <a:gd name="T19" fmla="*/ 2147483646 h 280"/>
                <a:gd name="T20" fmla="*/ 2147483646 w 413"/>
                <a:gd name="T21" fmla="*/ 2147483646 h 280"/>
                <a:gd name="T22" fmla="*/ 2147483646 w 413"/>
                <a:gd name="T23" fmla="*/ 2147483646 h 280"/>
                <a:gd name="T24" fmla="*/ 2147483646 w 413"/>
                <a:gd name="T25" fmla="*/ 2147483646 h 280"/>
                <a:gd name="T26" fmla="*/ 2147483646 w 413"/>
                <a:gd name="T27" fmla="*/ 2147483646 h 280"/>
                <a:gd name="T28" fmla="*/ 2147483646 w 413"/>
                <a:gd name="T29" fmla="*/ 2147483646 h 280"/>
                <a:gd name="T30" fmla="*/ 2147483646 w 413"/>
                <a:gd name="T31" fmla="*/ 2147483646 h 280"/>
                <a:gd name="T32" fmla="*/ 2147483646 w 413"/>
                <a:gd name="T33" fmla="*/ 2147483646 h 280"/>
                <a:gd name="T34" fmla="*/ 2147483646 w 413"/>
                <a:gd name="T35" fmla="*/ 2147483646 h 280"/>
                <a:gd name="T36" fmla="*/ 2147483646 w 413"/>
                <a:gd name="T37" fmla="*/ 2147483646 h 280"/>
                <a:gd name="T38" fmla="*/ 2147483646 w 413"/>
                <a:gd name="T39" fmla="*/ 2147483646 h 280"/>
                <a:gd name="T40" fmla="*/ 2147483646 w 413"/>
                <a:gd name="T41" fmla="*/ 2147483646 h 280"/>
                <a:gd name="T42" fmla="*/ 2147483646 w 413"/>
                <a:gd name="T43" fmla="*/ 2147483646 h 280"/>
                <a:gd name="T44" fmla="*/ 2147483646 w 413"/>
                <a:gd name="T45" fmla="*/ 2147483646 h 280"/>
                <a:gd name="T46" fmla="*/ 2147483646 w 413"/>
                <a:gd name="T47" fmla="*/ 2147483646 h 280"/>
                <a:gd name="T48" fmla="*/ 2147483646 w 413"/>
                <a:gd name="T49" fmla="*/ 2147483646 h 280"/>
                <a:gd name="T50" fmla="*/ 2147483646 w 413"/>
                <a:gd name="T51" fmla="*/ 2147483646 h 280"/>
                <a:gd name="T52" fmla="*/ 2147483646 w 413"/>
                <a:gd name="T53" fmla="*/ 2147483646 h 280"/>
                <a:gd name="T54" fmla="*/ 2147483646 w 413"/>
                <a:gd name="T55" fmla="*/ 2147483646 h 280"/>
                <a:gd name="T56" fmla="*/ 2147483646 w 413"/>
                <a:gd name="T57" fmla="*/ 2147483646 h 280"/>
                <a:gd name="T58" fmla="*/ 2147483646 w 413"/>
                <a:gd name="T59" fmla="*/ 2147483646 h 280"/>
                <a:gd name="T60" fmla="*/ 2147483646 w 413"/>
                <a:gd name="T61" fmla="*/ 2147483646 h 280"/>
                <a:gd name="T62" fmla="*/ 2147483646 w 413"/>
                <a:gd name="T63" fmla="*/ 2147483646 h 280"/>
                <a:gd name="T64" fmla="*/ 2147483646 w 413"/>
                <a:gd name="T65" fmla="*/ 2147483646 h 280"/>
                <a:gd name="T66" fmla="*/ 2147483646 w 413"/>
                <a:gd name="T67" fmla="*/ 2147483646 h 280"/>
                <a:gd name="T68" fmla="*/ 2147483646 w 413"/>
                <a:gd name="T69" fmla="*/ 2147483646 h 280"/>
                <a:gd name="T70" fmla="*/ 2147483646 w 413"/>
                <a:gd name="T71" fmla="*/ 2147483646 h 280"/>
                <a:gd name="T72" fmla="*/ 2147483646 w 413"/>
                <a:gd name="T73" fmla="*/ 2147483646 h 280"/>
                <a:gd name="T74" fmla="*/ 2147483646 w 413"/>
                <a:gd name="T75" fmla="*/ 2147483646 h 280"/>
                <a:gd name="T76" fmla="*/ 2147483646 w 413"/>
                <a:gd name="T77" fmla="*/ 2147483646 h 280"/>
                <a:gd name="T78" fmla="*/ 2147483646 w 413"/>
                <a:gd name="T79" fmla="*/ 2147483646 h 280"/>
                <a:gd name="T80" fmla="*/ 2147483646 w 413"/>
                <a:gd name="T81" fmla="*/ 2147483646 h 280"/>
                <a:gd name="T82" fmla="*/ 2147483646 w 413"/>
                <a:gd name="T83" fmla="*/ 2147483646 h 280"/>
                <a:gd name="T84" fmla="*/ 2147483646 w 413"/>
                <a:gd name="T85" fmla="*/ 2147483646 h 280"/>
                <a:gd name="T86" fmla="*/ 2147483646 w 413"/>
                <a:gd name="T87" fmla="*/ 2147483646 h 280"/>
                <a:gd name="T88" fmla="*/ 2147483646 w 413"/>
                <a:gd name="T89" fmla="*/ 2147483646 h 280"/>
                <a:gd name="T90" fmla="*/ 2147483646 w 413"/>
                <a:gd name="T91" fmla="*/ 2147483646 h 280"/>
                <a:gd name="T92" fmla="*/ 2147483646 w 413"/>
                <a:gd name="T93" fmla="*/ 2147483646 h 280"/>
                <a:gd name="T94" fmla="*/ 2147483646 w 413"/>
                <a:gd name="T95" fmla="*/ 2147483646 h 280"/>
                <a:gd name="T96" fmla="*/ 2147483646 w 413"/>
                <a:gd name="T97" fmla="*/ 2147483646 h 280"/>
                <a:gd name="T98" fmla="*/ 2147483646 w 413"/>
                <a:gd name="T99" fmla="*/ 2147483646 h 280"/>
                <a:gd name="T100" fmla="*/ 2147483646 w 413"/>
                <a:gd name="T101" fmla="*/ 2147483646 h 280"/>
                <a:gd name="T102" fmla="*/ 2147483646 w 413"/>
                <a:gd name="T103" fmla="*/ 2147483646 h 280"/>
                <a:gd name="T104" fmla="*/ 2147483646 w 413"/>
                <a:gd name="T105" fmla="*/ 2147483646 h 280"/>
                <a:gd name="T106" fmla="*/ 2147483646 w 413"/>
                <a:gd name="T107" fmla="*/ 2147483646 h 280"/>
                <a:gd name="T108" fmla="*/ 2147483646 w 413"/>
                <a:gd name="T109" fmla="*/ 2147483646 h 28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13"/>
                <a:gd name="T166" fmla="*/ 0 h 280"/>
                <a:gd name="T167" fmla="*/ 413 w 413"/>
                <a:gd name="T168" fmla="*/ 280 h 28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13" h="280">
                  <a:moveTo>
                    <a:pt x="23" y="23"/>
                  </a:moveTo>
                  <a:lnTo>
                    <a:pt x="23" y="23"/>
                  </a:lnTo>
                  <a:lnTo>
                    <a:pt x="26" y="27"/>
                  </a:lnTo>
                  <a:lnTo>
                    <a:pt x="27" y="30"/>
                  </a:lnTo>
                  <a:lnTo>
                    <a:pt x="25" y="34"/>
                  </a:lnTo>
                  <a:lnTo>
                    <a:pt x="22" y="38"/>
                  </a:lnTo>
                  <a:lnTo>
                    <a:pt x="14" y="44"/>
                  </a:lnTo>
                  <a:lnTo>
                    <a:pt x="8" y="50"/>
                  </a:lnTo>
                  <a:lnTo>
                    <a:pt x="5" y="55"/>
                  </a:lnTo>
                  <a:lnTo>
                    <a:pt x="3" y="63"/>
                  </a:lnTo>
                  <a:lnTo>
                    <a:pt x="2" y="70"/>
                  </a:lnTo>
                  <a:lnTo>
                    <a:pt x="0" y="76"/>
                  </a:lnTo>
                  <a:lnTo>
                    <a:pt x="0" y="83"/>
                  </a:lnTo>
                  <a:lnTo>
                    <a:pt x="0" y="86"/>
                  </a:lnTo>
                  <a:lnTo>
                    <a:pt x="2" y="89"/>
                  </a:lnTo>
                  <a:lnTo>
                    <a:pt x="5" y="93"/>
                  </a:lnTo>
                  <a:lnTo>
                    <a:pt x="9" y="95"/>
                  </a:lnTo>
                  <a:lnTo>
                    <a:pt x="13" y="97"/>
                  </a:lnTo>
                  <a:lnTo>
                    <a:pt x="17" y="100"/>
                  </a:lnTo>
                  <a:lnTo>
                    <a:pt x="17" y="103"/>
                  </a:lnTo>
                  <a:lnTo>
                    <a:pt x="17" y="107"/>
                  </a:lnTo>
                  <a:lnTo>
                    <a:pt x="14" y="112"/>
                  </a:lnTo>
                  <a:lnTo>
                    <a:pt x="11" y="118"/>
                  </a:lnTo>
                  <a:lnTo>
                    <a:pt x="11" y="122"/>
                  </a:lnTo>
                  <a:lnTo>
                    <a:pt x="12" y="125"/>
                  </a:lnTo>
                  <a:lnTo>
                    <a:pt x="13" y="128"/>
                  </a:lnTo>
                  <a:lnTo>
                    <a:pt x="16" y="130"/>
                  </a:lnTo>
                  <a:lnTo>
                    <a:pt x="21" y="133"/>
                  </a:lnTo>
                  <a:lnTo>
                    <a:pt x="25" y="138"/>
                  </a:lnTo>
                  <a:lnTo>
                    <a:pt x="30" y="142"/>
                  </a:lnTo>
                  <a:lnTo>
                    <a:pt x="33" y="147"/>
                  </a:lnTo>
                  <a:lnTo>
                    <a:pt x="35" y="154"/>
                  </a:lnTo>
                  <a:lnTo>
                    <a:pt x="38" y="159"/>
                  </a:lnTo>
                  <a:lnTo>
                    <a:pt x="40" y="161"/>
                  </a:lnTo>
                  <a:lnTo>
                    <a:pt x="43" y="164"/>
                  </a:lnTo>
                  <a:lnTo>
                    <a:pt x="43" y="168"/>
                  </a:lnTo>
                  <a:lnTo>
                    <a:pt x="42" y="171"/>
                  </a:lnTo>
                  <a:lnTo>
                    <a:pt x="39" y="174"/>
                  </a:lnTo>
                  <a:lnTo>
                    <a:pt x="36" y="178"/>
                  </a:lnTo>
                  <a:lnTo>
                    <a:pt x="33" y="181"/>
                  </a:lnTo>
                  <a:lnTo>
                    <a:pt x="31" y="185"/>
                  </a:lnTo>
                  <a:lnTo>
                    <a:pt x="28" y="189"/>
                  </a:lnTo>
                  <a:lnTo>
                    <a:pt x="27" y="194"/>
                  </a:lnTo>
                  <a:lnTo>
                    <a:pt x="28" y="199"/>
                  </a:lnTo>
                  <a:lnTo>
                    <a:pt x="30" y="202"/>
                  </a:lnTo>
                  <a:lnTo>
                    <a:pt x="31" y="205"/>
                  </a:lnTo>
                  <a:lnTo>
                    <a:pt x="33" y="209"/>
                  </a:lnTo>
                  <a:lnTo>
                    <a:pt x="38" y="212"/>
                  </a:lnTo>
                  <a:lnTo>
                    <a:pt x="43" y="214"/>
                  </a:lnTo>
                  <a:lnTo>
                    <a:pt x="51" y="215"/>
                  </a:lnTo>
                  <a:lnTo>
                    <a:pt x="59" y="215"/>
                  </a:lnTo>
                  <a:lnTo>
                    <a:pt x="73" y="215"/>
                  </a:lnTo>
                  <a:lnTo>
                    <a:pt x="73" y="221"/>
                  </a:lnTo>
                  <a:lnTo>
                    <a:pt x="75" y="225"/>
                  </a:lnTo>
                  <a:lnTo>
                    <a:pt x="78" y="229"/>
                  </a:lnTo>
                  <a:lnTo>
                    <a:pt x="82" y="232"/>
                  </a:lnTo>
                  <a:lnTo>
                    <a:pt x="86" y="237"/>
                  </a:lnTo>
                  <a:lnTo>
                    <a:pt x="93" y="240"/>
                  </a:lnTo>
                  <a:lnTo>
                    <a:pt x="106" y="245"/>
                  </a:lnTo>
                  <a:lnTo>
                    <a:pt x="121" y="248"/>
                  </a:lnTo>
                  <a:lnTo>
                    <a:pt x="134" y="251"/>
                  </a:lnTo>
                  <a:lnTo>
                    <a:pt x="140" y="251"/>
                  </a:lnTo>
                  <a:lnTo>
                    <a:pt x="146" y="250"/>
                  </a:lnTo>
                  <a:lnTo>
                    <a:pt x="150" y="247"/>
                  </a:lnTo>
                  <a:lnTo>
                    <a:pt x="153" y="245"/>
                  </a:lnTo>
                  <a:lnTo>
                    <a:pt x="154" y="252"/>
                  </a:lnTo>
                  <a:lnTo>
                    <a:pt x="156" y="257"/>
                  </a:lnTo>
                  <a:lnTo>
                    <a:pt x="159" y="260"/>
                  </a:lnTo>
                  <a:lnTo>
                    <a:pt x="163" y="262"/>
                  </a:lnTo>
                  <a:lnTo>
                    <a:pt x="167" y="265"/>
                  </a:lnTo>
                  <a:lnTo>
                    <a:pt x="173" y="266"/>
                  </a:lnTo>
                  <a:lnTo>
                    <a:pt x="184" y="266"/>
                  </a:lnTo>
                  <a:lnTo>
                    <a:pt x="196" y="266"/>
                  </a:lnTo>
                  <a:lnTo>
                    <a:pt x="207" y="268"/>
                  </a:lnTo>
                  <a:lnTo>
                    <a:pt x="211" y="269"/>
                  </a:lnTo>
                  <a:lnTo>
                    <a:pt x="216" y="271"/>
                  </a:lnTo>
                  <a:lnTo>
                    <a:pt x="218" y="274"/>
                  </a:lnTo>
                  <a:lnTo>
                    <a:pt x="219" y="280"/>
                  </a:lnTo>
                  <a:lnTo>
                    <a:pt x="224" y="280"/>
                  </a:lnTo>
                  <a:lnTo>
                    <a:pt x="228" y="280"/>
                  </a:lnTo>
                  <a:lnTo>
                    <a:pt x="233" y="280"/>
                  </a:lnTo>
                  <a:lnTo>
                    <a:pt x="237" y="279"/>
                  </a:lnTo>
                  <a:lnTo>
                    <a:pt x="242" y="274"/>
                  </a:lnTo>
                  <a:lnTo>
                    <a:pt x="247" y="268"/>
                  </a:lnTo>
                  <a:lnTo>
                    <a:pt x="251" y="261"/>
                  </a:lnTo>
                  <a:lnTo>
                    <a:pt x="254" y="254"/>
                  </a:lnTo>
                  <a:lnTo>
                    <a:pt x="257" y="246"/>
                  </a:lnTo>
                  <a:lnTo>
                    <a:pt x="262" y="240"/>
                  </a:lnTo>
                  <a:lnTo>
                    <a:pt x="267" y="242"/>
                  </a:lnTo>
                  <a:lnTo>
                    <a:pt x="273" y="243"/>
                  </a:lnTo>
                  <a:lnTo>
                    <a:pt x="278" y="242"/>
                  </a:lnTo>
                  <a:lnTo>
                    <a:pt x="283" y="241"/>
                  </a:lnTo>
                  <a:lnTo>
                    <a:pt x="290" y="238"/>
                  </a:lnTo>
                  <a:lnTo>
                    <a:pt x="294" y="237"/>
                  </a:lnTo>
                  <a:lnTo>
                    <a:pt x="297" y="236"/>
                  </a:lnTo>
                  <a:lnTo>
                    <a:pt x="304" y="236"/>
                  </a:lnTo>
                  <a:lnTo>
                    <a:pt x="309" y="237"/>
                  </a:lnTo>
                  <a:lnTo>
                    <a:pt x="322" y="241"/>
                  </a:lnTo>
                  <a:lnTo>
                    <a:pt x="335" y="244"/>
                  </a:lnTo>
                  <a:lnTo>
                    <a:pt x="340" y="245"/>
                  </a:lnTo>
                  <a:lnTo>
                    <a:pt x="347" y="244"/>
                  </a:lnTo>
                  <a:lnTo>
                    <a:pt x="352" y="243"/>
                  </a:lnTo>
                  <a:lnTo>
                    <a:pt x="355" y="242"/>
                  </a:lnTo>
                  <a:lnTo>
                    <a:pt x="357" y="239"/>
                  </a:lnTo>
                  <a:lnTo>
                    <a:pt x="360" y="237"/>
                  </a:lnTo>
                  <a:lnTo>
                    <a:pt x="360" y="233"/>
                  </a:lnTo>
                  <a:lnTo>
                    <a:pt x="361" y="229"/>
                  </a:lnTo>
                  <a:lnTo>
                    <a:pt x="360" y="222"/>
                  </a:lnTo>
                  <a:lnTo>
                    <a:pt x="357" y="205"/>
                  </a:lnTo>
                  <a:lnTo>
                    <a:pt x="357" y="198"/>
                  </a:lnTo>
                  <a:lnTo>
                    <a:pt x="359" y="195"/>
                  </a:lnTo>
                  <a:lnTo>
                    <a:pt x="360" y="191"/>
                  </a:lnTo>
                  <a:lnTo>
                    <a:pt x="364" y="187"/>
                  </a:lnTo>
                  <a:lnTo>
                    <a:pt x="368" y="184"/>
                  </a:lnTo>
                  <a:lnTo>
                    <a:pt x="374" y="183"/>
                  </a:lnTo>
                  <a:lnTo>
                    <a:pt x="380" y="182"/>
                  </a:lnTo>
                  <a:lnTo>
                    <a:pt x="391" y="180"/>
                  </a:lnTo>
                  <a:lnTo>
                    <a:pt x="396" y="179"/>
                  </a:lnTo>
                  <a:lnTo>
                    <a:pt x="402" y="176"/>
                  </a:lnTo>
                  <a:lnTo>
                    <a:pt x="407" y="172"/>
                  </a:lnTo>
                  <a:lnTo>
                    <a:pt x="410" y="167"/>
                  </a:lnTo>
                  <a:lnTo>
                    <a:pt x="412" y="161"/>
                  </a:lnTo>
                  <a:lnTo>
                    <a:pt x="413" y="155"/>
                  </a:lnTo>
                  <a:lnTo>
                    <a:pt x="413" y="149"/>
                  </a:lnTo>
                  <a:lnTo>
                    <a:pt x="413" y="142"/>
                  </a:lnTo>
                  <a:lnTo>
                    <a:pt x="409" y="127"/>
                  </a:lnTo>
                  <a:lnTo>
                    <a:pt x="404" y="113"/>
                  </a:lnTo>
                  <a:lnTo>
                    <a:pt x="398" y="98"/>
                  </a:lnTo>
                  <a:lnTo>
                    <a:pt x="395" y="85"/>
                  </a:lnTo>
                  <a:lnTo>
                    <a:pt x="393" y="80"/>
                  </a:lnTo>
                  <a:lnTo>
                    <a:pt x="393" y="74"/>
                  </a:lnTo>
                  <a:lnTo>
                    <a:pt x="393" y="67"/>
                  </a:lnTo>
                  <a:lnTo>
                    <a:pt x="394" y="60"/>
                  </a:lnTo>
                  <a:lnTo>
                    <a:pt x="396" y="49"/>
                  </a:lnTo>
                  <a:lnTo>
                    <a:pt x="395" y="44"/>
                  </a:lnTo>
                  <a:lnTo>
                    <a:pt x="393" y="39"/>
                  </a:lnTo>
                  <a:lnTo>
                    <a:pt x="389" y="35"/>
                  </a:lnTo>
                  <a:lnTo>
                    <a:pt x="382" y="29"/>
                  </a:lnTo>
                  <a:lnTo>
                    <a:pt x="364" y="18"/>
                  </a:lnTo>
                  <a:lnTo>
                    <a:pt x="354" y="13"/>
                  </a:lnTo>
                  <a:lnTo>
                    <a:pt x="344" y="9"/>
                  </a:lnTo>
                  <a:lnTo>
                    <a:pt x="333" y="4"/>
                  </a:lnTo>
                  <a:lnTo>
                    <a:pt x="322" y="2"/>
                  </a:lnTo>
                  <a:lnTo>
                    <a:pt x="312" y="0"/>
                  </a:lnTo>
                  <a:lnTo>
                    <a:pt x="302" y="0"/>
                  </a:lnTo>
                  <a:lnTo>
                    <a:pt x="23" y="23"/>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68" name="Freeform 88"/>
            <p:cNvSpPr>
              <a:spLocks/>
            </p:cNvSpPr>
            <p:nvPr/>
          </p:nvSpPr>
          <p:spPr bwMode="auto">
            <a:xfrm>
              <a:off x="5448300" y="2206625"/>
              <a:ext cx="211138" cy="401638"/>
            </a:xfrm>
            <a:custGeom>
              <a:avLst/>
              <a:gdLst>
                <a:gd name="T0" fmla="*/ 2147483646 w 133"/>
                <a:gd name="T1" fmla="*/ 2147483646 h 253"/>
                <a:gd name="T2" fmla="*/ 2147483646 w 133"/>
                <a:gd name="T3" fmla="*/ 2147483646 h 253"/>
                <a:gd name="T4" fmla="*/ 2147483646 w 133"/>
                <a:gd name="T5" fmla="*/ 2147483646 h 253"/>
                <a:gd name="T6" fmla="*/ 2147483646 w 133"/>
                <a:gd name="T7" fmla="*/ 2147483646 h 253"/>
                <a:gd name="T8" fmla="*/ 2147483646 w 133"/>
                <a:gd name="T9" fmla="*/ 2147483646 h 253"/>
                <a:gd name="T10" fmla="*/ 2147483646 w 133"/>
                <a:gd name="T11" fmla="*/ 2147483646 h 253"/>
                <a:gd name="T12" fmla="*/ 2147483646 w 133"/>
                <a:gd name="T13" fmla="*/ 2147483646 h 253"/>
                <a:gd name="T14" fmla="*/ 2147483646 w 133"/>
                <a:gd name="T15" fmla="*/ 2147483646 h 253"/>
                <a:gd name="T16" fmla="*/ 2147483646 w 133"/>
                <a:gd name="T17" fmla="*/ 2147483646 h 253"/>
                <a:gd name="T18" fmla="*/ 2147483646 w 133"/>
                <a:gd name="T19" fmla="*/ 2147483646 h 253"/>
                <a:gd name="T20" fmla="*/ 2147483646 w 133"/>
                <a:gd name="T21" fmla="*/ 2147483646 h 253"/>
                <a:gd name="T22" fmla="*/ 2147483646 w 133"/>
                <a:gd name="T23" fmla="*/ 2147483646 h 253"/>
                <a:gd name="T24" fmla="*/ 2147483646 w 133"/>
                <a:gd name="T25" fmla="*/ 2147483646 h 253"/>
                <a:gd name="T26" fmla="*/ 2147483646 w 133"/>
                <a:gd name="T27" fmla="*/ 2147483646 h 253"/>
                <a:gd name="T28" fmla="*/ 2147483646 w 133"/>
                <a:gd name="T29" fmla="*/ 2147483646 h 253"/>
                <a:gd name="T30" fmla="*/ 2147483646 w 133"/>
                <a:gd name="T31" fmla="*/ 2147483646 h 253"/>
                <a:gd name="T32" fmla="*/ 2147483646 w 133"/>
                <a:gd name="T33" fmla="*/ 2147483646 h 253"/>
                <a:gd name="T34" fmla="*/ 2147483646 w 133"/>
                <a:gd name="T35" fmla="*/ 2147483646 h 253"/>
                <a:gd name="T36" fmla="*/ 2147483646 w 133"/>
                <a:gd name="T37" fmla="*/ 2147483646 h 253"/>
                <a:gd name="T38" fmla="*/ 2147483646 w 133"/>
                <a:gd name="T39" fmla="*/ 2147483646 h 253"/>
                <a:gd name="T40" fmla="*/ 2147483646 w 133"/>
                <a:gd name="T41" fmla="*/ 2147483646 h 253"/>
                <a:gd name="T42" fmla="*/ 2147483646 w 133"/>
                <a:gd name="T43" fmla="*/ 2147483646 h 253"/>
                <a:gd name="T44" fmla="*/ 2147483646 w 133"/>
                <a:gd name="T45" fmla="*/ 2147483646 h 253"/>
                <a:gd name="T46" fmla="*/ 2147483646 w 133"/>
                <a:gd name="T47" fmla="*/ 2147483646 h 253"/>
                <a:gd name="T48" fmla="*/ 2147483646 w 133"/>
                <a:gd name="T49" fmla="*/ 2147483646 h 253"/>
                <a:gd name="T50" fmla="*/ 2147483646 w 133"/>
                <a:gd name="T51" fmla="*/ 2147483646 h 253"/>
                <a:gd name="T52" fmla="*/ 2147483646 w 133"/>
                <a:gd name="T53" fmla="*/ 0 h 253"/>
                <a:gd name="T54" fmla="*/ 2147483646 w 133"/>
                <a:gd name="T55" fmla="*/ 2147483646 h 253"/>
                <a:gd name="T56" fmla="*/ 2147483646 w 133"/>
                <a:gd name="T57" fmla="*/ 2147483646 h 253"/>
                <a:gd name="T58" fmla="*/ 2147483646 w 133"/>
                <a:gd name="T59" fmla="*/ 2147483646 h 253"/>
                <a:gd name="T60" fmla="*/ 2147483646 w 133"/>
                <a:gd name="T61" fmla="*/ 2147483646 h 253"/>
                <a:gd name="T62" fmla="*/ 2147483646 w 133"/>
                <a:gd name="T63" fmla="*/ 2147483646 h 253"/>
                <a:gd name="T64" fmla="*/ 2147483646 w 133"/>
                <a:gd name="T65" fmla="*/ 2147483646 h 253"/>
                <a:gd name="T66" fmla="*/ 2147483646 w 133"/>
                <a:gd name="T67" fmla="*/ 2147483646 h 253"/>
                <a:gd name="T68" fmla="*/ 2147483646 w 133"/>
                <a:gd name="T69" fmla="*/ 2147483646 h 253"/>
                <a:gd name="T70" fmla="*/ 2147483646 w 133"/>
                <a:gd name="T71" fmla="*/ 2147483646 h 253"/>
                <a:gd name="T72" fmla="*/ 2147483646 w 133"/>
                <a:gd name="T73" fmla="*/ 2147483646 h 253"/>
                <a:gd name="T74" fmla="*/ 2147483646 w 133"/>
                <a:gd name="T75" fmla="*/ 2147483646 h 253"/>
                <a:gd name="T76" fmla="*/ 2147483646 w 133"/>
                <a:gd name="T77" fmla="*/ 2147483646 h 253"/>
                <a:gd name="T78" fmla="*/ 2147483646 w 133"/>
                <a:gd name="T79" fmla="*/ 2147483646 h 253"/>
                <a:gd name="T80" fmla="*/ 2147483646 w 133"/>
                <a:gd name="T81" fmla="*/ 2147483646 h 253"/>
                <a:gd name="T82" fmla="*/ 2147483646 w 133"/>
                <a:gd name="T83" fmla="*/ 2147483646 h 253"/>
                <a:gd name="T84" fmla="*/ 2147483646 w 133"/>
                <a:gd name="T85" fmla="*/ 2147483646 h 253"/>
                <a:gd name="T86" fmla="*/ 2147483646 w 133"/>
                <a:gd name="T87" fmla="*/ 2147483646 h 253"/>
                <a:gd name="T88" fmla="*/ 2147483646 w 133"/>
                <a:gd name="T89" fmla="*/ 2147483646 h 253"/>
                <a:gd name="T90" fmla="*/ 2147483646 w 133"/>
                <a:gd name="T91" fmla="*/ 2147483646 h 253"/>
                <a:gd name="T92" fmla="*/ 2147483646 w 133"/>
                <a:gd name="T93" fmla="*/ 2147483646 h 253"/>
                <a:gd name="T94" fmla="*/ 2147483646 w 133"/>
                <a:gd name="T95" fmla="*/ 2147483646 h 253"/>
                <a:gd name="T96" fmla="*/ 2147483646 w 133"/>
                <a:gd name="T97" fmla="*/ 2147483646 h 25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33"/>
                <a:gd name="T148" fmla="*/ 0 h 253"/>
                <a:gd name="T149" fmla="*/ 133 w 133"/>
                <a:gd name="T150" fmla="*/ 253 h 25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33" h="253">
                  <a:moveTo>
                    <a:pt x="128" y="91"/>
                  </a:moveTo>
                  <a:lnTo>
                    <a:pt x="128" y="91"/>
                  </a:lnTo>
                  <a:lnTo>
                    <a:pt x="122" y="93"/>
                  </a:lnTo>
                  <a:lnTo>
                    <a:pt x="115" y="94"/>
                  </a:lnTo>
                  <a:lnTo>
                    <a:pt x="113" y="94"/>
                  </a:lnTo>
                  <a:lnTo>
                    <a:pt x="111" y="94"/>
                  </a:lnTo>
                  <a:lnTo>
                    <a:pt x="109" y="98"/>
                  </a:lnTo>
                  <a:lnTo>
                    <a:pt x="106" y="102"/>
                  </a:lnTo>
                  <a:lnTo>
                    <a:pt x="93" y="123"/>
                  </a:lnTo>
                  <a:lnTo>
                    <a:pt x="81" y="143"/>
                  </a:lnTo>
                  <a:lnTo>
                    <a:pt x="72" y="156"/>
                  </a:lnTo>
                  <a:lnTo>
                    <a:pt x="70" y="163"/>
                  </a:lnTo>
                  <a:lnTo>
                    <a:pt x="66" y="168"/>
                  </a:lnTo>
                  <a:lnTo>
                    <a:pt x="63" y="170"/>
                  </a:lnTo>
                  <a:lnTo>
                    <a:pt x="60" y="171"/>
                  </a:lnTo>
                  <a:lnTo>
                    <a:pt x="59" y="166"/>
                  </a:lnTo>
                  <a:lnTo>
                    <a:pt x="59" y="160"/>
                  </a:lnTo>
                  <a:lnTo>
                    <a:pt x="63" y="152"/>
                  </a:lnTo>
                  <a:lnTo>
                    <a:pt x="65" y="142"/>
                  </a:lnTo>
                  <a:lnTo>
                    <a:pt x="67" y="132"/>
                  </a:lnTo>
                  <a:lnTo>
                    <a:pt x="69" y="124"/>
                  </a:lnTo>
                  <a:lnTo>
                    <a:pt x="72" y="117"/>
                  </a:lnTo>
                  <a:lnTo>
                    <a:pt x="75" y="104"/>
                  </a:lnTo>
                  <a:lnTo>
                    <a:pt x="84" y="68"/>
                  </a:lnTo>
                  <a:lnTo>
                    <a:pt x="92" y="32"/>
                  </a:lnTo>
                  <a:lnTo>
                    <a:pt x="94" y="20"/>
                  </a:lnTo>
                  <a:lnTo>
                    <a:pt x="95" y="12"/>
                  </a:lnTo>
                  <a:lnTo>
                    <a:pt x="94" y="13"/>
                  </a:lnTo>
                  <a:lnTo>
                    <a:pt x="92" y="20"/>
                  </a:lnTo>
                  <a:lnTo>
                    <a:pt x="86" y="42"/>
                  </a:lnTo>
                  <a:lnTo>
                    <a:pt x="78" y="72"/>
                  </a:lnTo>
                  <a:lnTo>
                    <a:pt x="79" y="68"/>
                  </a:lnTo>
                  <a:lnTo>
                    <a:pt x="78" y="67"/>
                  </a:lnTo>
                  <a:lnTo>
                    <a:pt x="78" y="65"/>
                  </a:lnTo>
                  <a:lnTo>
                    <a:pt x="76" y="60"/>
                  </a:lnTo>
                  <a:lnTo>
                    <a:pt x="76" y="61"/>
                  </a:lnTo>
                  <a:lnTo>
                    <a:pt x="76" y="60"/>
                  </a:lnTo>
                  <a:lnTo>
                    <a:pt x="76" y="52"/>
                  </a:lnTo>
                  <a:lnTo>
                    <a:pt x="76" y="44"/>
                  </a:lnTo>
                  <a:lnTo>
                    <a:pt x="76" y="59"/>
                  </a:lnTo>
                  <a:lnTo>
                    <a:pt x="75" y="73"/>
                  </a:lnTo>
                  <a:lnTo>
                    <a:pt x="74" y="78"/>
                  </a:lnTo>
                  <a:lnTo>
                    <a:pt x="73" y="82"/>
                  </a:lnTo>
                  <a:lnTo>
                    <a:pt x="70" y="95"/>
                  </a:lnTo>
                  <a:lnTo>
                    <a:pt x="65" y="117"/>
                  </a:lnTo>
                  <a:lnTo>
                    <a:pt x="60" y="128"/>
                  </a:lnTo>
                  <a:lnTo>
                    <a:pt x="57" y="138"/>
                  </a:lnTo>
                  <a:lnTo>
                    <a:pt x="53" y="143"/>
                  </a:lnTo>
                  <a:lnTo>
                    <a:pt x="52" y="144"/>
                  </a:lnTo>
                  <a:lnTo>
                    <a:pt x="50" y="144"/>
                  </a:lnTo>
                  <a:lnTo>
                    <a:pt x="46" y="141"/>
                  </a:lnTo>
                  <a:lnTo>
                    <a:pt x="43" y="138"/>
                  </a:lnTo>
                  <a:lnTo>
                    <a:pt x="39" y="128"/>
                  </a:lnTo>
                  <a:lnTo>
                    <a:pt x="36" y="118"/>
                  </a:lnTo>
                  <a:lnTo>
                    <a:pt x="35" y="110"/>
                  </a:lnTo>
                  <a:lnTo>
                    <a:pt x="30" y="95"/>
                  </a:lnTo>
                  <a:lnTo>
                    <a:pt x="24" y="69"/>
                  </a:lnTo>
                  <a:lnTo>
                    <a:pt x="16" y="43"/>
                  </a:lnTo>
                  <a:lnTo>
                    <a:pt x="14" y="34"/>
                  </a:lnTo>
                  <a:lnTo>
                    <a:pt x="13" y="28"/>
                  </a:lnTo>
                  <a:lnTo>
                    <a:pt x="4" y="5"/>
                  </a:lnTo>
                  <a:lnTo>
                    <a:pt x="1" y="1"/>
                  </a:lnTo>
                  <a:lnTo>
                    <a:pt x="1" y="0"/>
                  </a:lnTo>
                  <a:lnTo>
                    <a:pt x="0" y="1"/>
                  </a:lnTo>
                  <a:lnTo>
                    <a:pt x="0" y="5"/>
                  </a:lnTo>
                  <a:lnTo>
                    <a:pt x="1" y="12"/>
                  </a:lnTo>
                  <a:lnTo>
                    <a:pt x="6" y="31"/>
                  </a:lnTo>
                  <a:lnTo>
                    <a:pt x="16" y="80"/>
                  </a:lnTo>
                  <a:lnTo>
                    <a:pt x="22" y="104"/>
                  </a:lnTo>
                  <a:lnTo>
                    <a:pt x="24" y="110"/>
                  </a:lnTo>
                  <a:lnTo>
                    <a:pt x="26" y="120"/>
                  </a:lnTo>
                  <a:lnTo>
                    <a:pt x="31" y="144"/>
                  </a:lnTo>
                  <a:lnTo>
                    <a:pt x="37" y="179"/>
                  </a:lnTo>
                  <a:lnTo>
                    <a:pt x="36" y="183"/>
                  </a:lnTo>
                  <a:lnTo>
                    <a:pt x="33" y="184"/>
                  </a:lnTo>
                  <a:lnTo>
                    <a:pt x="32" y="184"/>
                  </a:lnTo>
                  <a:lnTo>
                    <a:pt x="31" y="184"/>
                  </a:lnTo>
                  <a:lnTo>
                    <a:pt x="29" y="181"/>
                  </a:lnTo>
                  <a:lnTo>
                    <a:pt x="26" y="175"/>
                  </a:lnTo>
                  <a:lnTo>
                    <a:pt x="22" y="164"/>
                  </a:lnTo>
                  <a:lnTo>
                    <a:pt x="18" y="149"/>
                  </a:lnTo>
                  <a:lnTo>
                    <a:pt x="15" y="132"/>
                  </a:lnTo>
                  <a:lnTo>
                    <a:pt x="12" y="103"/>
                  </a:lnTo>
                  <a:lnTo>
                    <a:pt x="11" y="92"/>
                  </a:lnTo>
                  <a:lnTo>
                    <a:pt x="6" y="96"/>
                  </a:lnTo>
                  <a:lnTo>
                    <a:pt x="10" y="116"/>
                  </a:lnTo>
                  <a:lnTo>
                    <a:pt x="12" y="130"/>
                  </a:lnTo>
                  <a:lnTo>
                    <a:pt x="11" y="138"/>
                  </a:lnTo>
                  <a:lnTo>
                    <a:pt x="10" y="141"/>
                  </a:lnTo>
                  <a:lnTo>
                    <a:pt x="9" y="142"/>
                  </a:lnTo>
                  <a:lnTo>
                    <a:pt x="8" y="142"/>
                  </a:lnTo>
                  <a:lnTo>
                    <a:pt x="6" y="141"/>
                  </a:lnTo>
                  <a:lnTo>
                    <a:pt x="3" y="138"/>
                  </a:lnTo>
                  <a:lnTo>
                    <a:pt x="1" y="140"/>
                  </a:lnTo>
                  <a:lnTo>
                    <a:pt x="7" y="149"/>
                  </a:lnTo>
                  <a:lnTo>
                    <a:pt x="11" y="163"/>
                  </a:lnTo>
                  <a:lnTo>
                    <a:pt x="16" y="180"/>
                  </a:lnTo>
                  <a:lnTo>
                    <a:pt x="21" y="197"/>
                  </a:lnTo>
                  <a:lnTo>
                    <a:pt x="27" y="228"/>
                  </a:lnTo>
                  <a:lnTo>
                    <a:pt x="29" y="242"/>
                  </a:lnTo>
                  <a:lnTo>
                    <a:pt x="35" y="247"/>
                  </a:lnTo>
                  <a:lnTo>
                    <a:pt x="41" y="252"/>
                  </a:lnTo>
                  <a:lnTo>
                    <a:pt x="47" y="253"/>
                  </a:lnTo>
                  <a:lnTo>
                    <a:pt x="53" y="253"/>
                  </a:lnTo>
                  <a:lnTo>
                    <a:pt x="58" y="253"/>
                  </a:lnTo>
                  <a:lnTo>
                    <a:pt x="63" y="251"/>
                  </a:lnTo>
                  <a:lnTo>
                    <a:pt x="66" y="250"/>
                  </a:lnTo>
                  <a:lnTo>
                    <a:pt x="69" y="231"/>
                  </a:lnTo>
                  <a:lnTo>
                    <a:pt x="72" y="215"/>
                  </a:lnTo>
                  <a:lnTo>
                    <a:pt x="75" y="201"/>
                  </a:lnTo>
                  <a:lnTo>
                    <a:pt x="79" y="188"/>
                  </a:lnTo>
                  <a:lnTo>
                    <a:pt x="83" y="178"/>
                  </a:lnTo>
                  <a:lnTo>
                    <a:pt x="87" y="168"/>
                  </a:lnTo>
                  <a:lnTo>
                    <a:pt x="96" y="152"/>
                  </a:lnTo>
                  <a:lnTo>
                    <a:pt x="103" y="141"/>
                  </a:lnTo>
                  <a:lnTo>
                    <a:pt x="110" y="135"/>
                  </a:lnTo>
                  <a:lnTo>
                    <a:pt x="114" y="131"/>
                  </a:lnTo>
                  <a:lnTo>
                    <a:pt x="115" y="130"/>
                  </a:lnTo>
                  <a:lnTo>
                    <a:pt x="133" y="88"/>
                  </a:lnTo>
                  <a:lnTo>
                    <a:pt x="128" y="91"/>
                  </a:lnTo>
                  <a:close/>
                </a:path>
              </a:pathLst>
            </a:custGeom>
            <a:solidFill>
              <a:srgbClr val="B579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69" name="Freeform 89"/>
            <p:cNvSpPr>
              <a:spLocks/>
            </p:cNvSpPr>
            <p:nvPr/>
          </p:nvSpPr>
          <p:spPr bwMode="auto">
            <a:xfrm>
              <a:off x="5127625" y="1908175"/>
              <a:ext cx="793750" cy="606425"/>
            </a:xfrm>
            <a:custGeom>
              <a:avLst/>
              <a:gdLst>
                <a:gd name="T0" fmla="*/ 2147483646 w 500"/>
                <a:gd name="T1" fmla="*/ 2147483646 h 382"/>
                <a:gd name="T2" fmla="*/ 2147483646 w 500"/>
                <a:gd name="T3" fmla="*/ 2147483646 h 382"/>
                <a:gd name="T4" fmla="*/ 2147483646 w 500"/>
                <a:gd name="T5" fmla="*/ 2147483646 h 382"/>
                <a:gd name="T6" fmla="*/ 2147483646 w 500"/>
                <a:gd name="T7" fmla="*/ 2147483646 h 382"/>
                <a:gd name="T8" fmla="*/ 2147483646 w 500"/>
                <a:gd name="T9" fmla="*/ 2147483646 h 382"/>
                <a:gd name="T10" fmla="*/ 2147483646 w 500"/>
                <a:gd name="T11" fmla="*/ 2147483646 h 382"/>
                <a:gd name="T12" fmla="*/ 2147483646 w 500"/>
                <a:gd name="T13" fmla="*/ 2147483646 h 382"/>
                <a:gd name="T14" fmla="*/ 2147483646 w 500"/>
                <a:gd name="T15" fmla="*/ 2147483646 h 382"/>
                <a:gd name="T16" fmla="*/ 2147483646 w 500"/>
                <a:gd name="T17" fmla="*/ 2147483646 h 382"/>
                <a:gd name="T18" fmla="*/ 2147483646 w 500"/>
                <a:gd name="T19" fmla="*/ 2147483646 h 382"/>
                <a:gd name="T20" fmla="*/ 2147483646 w 500"/>
                <a:gd name="T21" fmla="*/ 2147483646 h 382"/>
                <a:gd name="T22" fmla="*/ 2147483646 w 500"/>
                <a:gd name="T23" fmla="*/ 2147483646 h 382"/>
                <a:gd name="T24" fmla="*/ 2147483646 w 500"/>
                <a:gd name="T25" fmla="*/ 2147483646 h 382"/>
                <a:gd name="T26" fmla="*/ 2147483646 w 500"/>
                <a:gd name="T27" fmla="*/ 2147483646 h 382"/>
                <a:gd name="T28" fmla="*/ 2147483646 w 500"/>
                <a:gd name="T29" fmla="*/ 2147483646 h 382"/>
                <a:gd name="T30" fmla="*/ 2147483646 w 500"/>
                <a:gd name="T31" fmla="*/ 2147483646 h 382"/>
                <a:gd name="T32" fmla="*/ 2147483646 w 500"/>
                <a:gd name="T33" fmla="*/ 0 h 382"/>
                <a:gd name="T34" fmla="*/ 2147483646 w 500"/>
                <a:gd name="T35" fmla="*/ 2147483646 h 382"/>
                <a:gd name="T36" fmla="*/ 2147483646 w 500"/>
                <a:gd name="T37" fmla="*/ 2147483646 h 382"/>
                <a:gd name="T38" fmla="*/ 2147483646 w 500"/>
                <a:gd name="T39" fmla="*/ 2147483646 h 382"/>
                <a:gd name="T40" fmla="*/ 2147483646 w 500"/>
                <a:gd name="T41" fmla="*/ 2147483646 h 382"/>
                <a:gd name="T42" fmla="*/ 2147483646 w 500"/>
                <a:gd name="T43" fmla="*/ 2147483646 h 382"/>
                <a:gd name="T44" fmla="*/ 2147483646 w 500"/>
                <a:gd name="T45" fmla="*/ 2147483646 h 382"/>
                <a:gd name="T46" fmla="*/ 2147483646 w 500"/>
                <a:gd name="T47" fmla="*/ 2147483646 h 382"/>
                <a:gd name="T48" fmla="*/ 2147483646 w 500"/>
                <a:gd name="T49" fmla="*/ 2147483646 h 382"/>
                <a:gd name="T50" fmla="*/ 2147483646 w 500"/>
                <a:gd name="T51" fmla="*/ 2147483646 h 382"/>
                <a:gd name="T52" fmla="*/ 2147483646 w 500"/>
                <a:gd name="T53" fmla="*/ 2147483646 h 382"/>
                <a:gd name="T54" fmla="*/ 2147483646 w 500"/>
                <a:gd name="T55" fmla="*/ 2147483646 h 382"/>
                <a:gd name="T56" fmla="*/ 2147483646 w 500"/>
                <a:gd name="T57" fmla="*/ 2147483646 h 382"/>
                <a:gd name="T58" fmla="*/ 2147483646 w 500"/>
                <a:gd name="T59" fmla="*/ 2147483646 h 382"/>
                <a:gd name="T60" fmla="*/ 2147483646 w 500"/>
                <a:gd name="T61" fmla="*/ 2147483646 h 382"/>
                <a:gd name="T62" fmla="*/ 2147483646 w 500"/>
                <a:gd name="T63" fmla="*/ 2147483646 h 382"/>
                <a:gd name="T64" fmla="*/ 2147483646 w 500"/>
                <a:gd name="T65" fmla="*/ 2147483646 h 382"/>
                <a:gd name="T66" fmla="*/ 2147483646 w 500"/>
                <a:gd name="T67" fmla="*/ 2147483646 h 382"/>
                <a:gd name="T68" fmla="*/ 2147483646 w 500"/>
                <a:gd name="T69" fmla="*/ 2147483646 h 382"/>
                <a:gd name="T70" fmla="*/ 2147483646 w 500"/>
                <a:gd name="T71" fmla="*/ 2147483646 h 382"/>
                <a:gd name="T72" fmla="*/ 2147483646 w 500"/>
                <a:gd name="T73" fmla="*/ 2147483646 h 382"/>
                <a:gd name="T74" fmla="*/ 2147483646 w 500"/>
                <a:gd name="T75" fmla="*/ 2147483646 h 382"/>
                <a:gd name="T76" fmla="*/ 2147483646 w 500"/>
                <a:gd name="T77" fmla="*/ 2147483646 h 382"/>
                <a:gd name="T78" fmla="*/ 2147483646 w 500"/>
                <a:gd name="T79" fmla="*/ 2147483646 h 382"/>
                <a:gd name="T80" fmla="*/ 2147483646 w 500"/>
                <a:gd name="T81" fmla="*/ 2147483646 h 382"/>
                <a:gd name="T82" fmla="*/ 2147483646 w 500"/>
                <a:gd name="T83" fmla="*/ 2147483646 h 382"/>
                <a:gd name="T84" fmla="*/ 2147483646 w 500"/>
                <a:gd name="T85" fmla="*/ 2147483646 h 382"/>
                <a:gd name="T86" fmla="*/ 2147483646 w 500"/>
                <a:gd name="T87" fmla="*/ 2147483646 h 382"/>
                <a:gd name="T88" fmla="*/ 2147483646 w 500"/>
                <a:gd name="T89" fmla="*/ 2147483646 h 382"/>
                <a:gd name="T90" fmla="*/ 2147483646 w 500"/>
                <a:gd name="T91" fmla="*/ 2147483646 h 382"/>
                <a:gd name="T92" fmla="*/ 2147483646 w 500"/>
                <a:gd name="T93" fmla="*/ 2147483646 h 382"/>
                <a:gd name="T94" fmla="*/ 2147483646 w 500"/>
                <a:gd name="T95" fmla="*/ 2147483646 h 382"/>
                <a:gd name="T96" fmla="*/ 2147483646 w 500"/>
                <a:gd name="T97" fmla="*/ 2147483646 h 382"/>
                <a:gd name="T98" fmla="*/ 2147483646 w 500"/>
                <a:gd name="T99" fmla="*/ 2147483646 h 382"/>
                <a:gd name="T100" fmla="*/ 2147483646 w 500"/>
                <a:gd name="T101" fmla="*/ 2147483646 h 382"/>
                <a:gd name="T102" fmla="*/ 2147483646 w 500"/>
                <a:gd name="T103" fmla="*/ 2147483646 h 382"/>
                <a:gd name="T104" fmla="*/ 2147483646 w 500"/>
                <a:gd name="T105" fmla="*/ 2147483646 h 382"/>
                <a:gd name="T106" fmla="*/ 2147483646 w 500"/>
                <a:gd name="T107" fmla="*/ 2147483646 h 382"/>
                <a:gd name="T108" fmla="*/ 2147483646 w 500"/>
                <a:gd name="T109" fmla="*/ 2147483646 h 382"/>
                <a:gd name="T110" fmla="*/ 2147483646 w 500"/>
                <a:gd name="T111" fmla="*/ 2147483646 h 382"/>
                <a:gd name="T112" fmla="*/ 2147483646 w 500"/>
                <a:gd name="T113" fmla="*/ 2147483646 h 382"/>
                <a:gd name="T114" fmla="*/ 2147483646 w 500"/>
                <a:gd name="T115" fmla="*/ 2147483646 h 382"/>
                <a:gd name="T116" fmla="*/ 2147483646 w 500"/>
                <a:gd name="T117" fmla="*/ 2147483646 h 382"/>
                <a:gd name="T118" fmla="*/ 2147483646 w 500"/>
                <a:gd name="T119" fmla="*/ 2147483646 h 382"/>
                <a:gd name="T120" fmla="*/ 2147483646 w 500"/>
                <a:gd name="T121" fmla="*/ 2147483646 h 382"/>
                <a:gd name="T122" fmla="*/ 2147483646 w 500"/>
                <a:gd name="T123" fmla="*/ 2147483646 h 3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00"/>
                <a:gd name="T187" fmla="*/ 0 h 382"/>
                <a:gd name="T188" fmla="*/ 500 w 500"/>
                <a:gd name="T189" fmla="*/ 382 h 3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00" h="382">
                  <a:moveTo>
                    <a:pt x="500" y="267"/>
                  </a:moveTo>
                  <a:lnTo>
                    <a:pt x="500" y="267"/>
                  </a:lnTo>
                  <a:lnTo>
                    <a:pt x="499" y="260"/>
                  </a:lnTo>
                  <a:lnTo>
                    <a:pt x="498" y="258"/>
                  </a:lnTo>
                  <a:lnTo>
                    <a:pt x="496" y="257"/>
                  </a:lnTo>
                  <a:lnTo>
                    <a:pt x="490" y="256"/>
                  </a:lnTo>
                  <a:lnTo>
                    <a:pt x="484" y="256"/>
                  </a:lnTo>
                  <a:lnTo>
                    <a:pt x="483" y="249"/>
                  </a:lnTo>
                  <a:lnTo>
                    <a:pt x="481" y="244"/>
                  </a:lnTo>
                  <a:lnTo>
                    <a:pt x="474" y="232"/>
                  </a:lnTo>
                  <a:lnTo>
                    <a:pt x="471" y="225"/>
                  </a:lnTo>
                  <a:lnTo>
                    <a:pt x="469" y="222"/>
                  </a:lnTo>
                  <a:lnTo>
                    <a:pt x="463" y="219"/>
                  </a:lnTo>
                  <a:lnTo>
                    <a:pt x="458" y="219"/>
                  </a:lnTo>
                  <a:lnTo>
                    <a:pt x="453" y="219"/>
                  </a:lnTo>
                  <a:lnTo>
                    <a:pt x="454" y="216"/>
                  </a:lnTo>
                  <a:lnTo>
                    <a:pt x="456" y="213"/>
                  </a:lnTo>
                  <a:lnTo>
                    <a:pt x="458" y="211"/>
                  </a:lnTo>
                  <a:lnTo>
                    <a:pt x="459" y="206"/>
                  </a:lnTo>
                  <a:lnTo>
                    <a:pt x="459" y="199"/>
                  </a:lnTo>
                  <a:lnTo>
                    <a:pt x="460" y="197"/>
                  </a:lnTo>
                  <a:lnTo>
                    <a:pt x="465" y="195"/>
                  </a:lnTo>
                  <a:lnTo>
                    <a:pt x="475" y="186"/>
                  </a:lnTo>
                  <a:lnTo>
                    <a:pt x="485" y="176"/>
                  </a:lnTo>
                  <a:lnTo>
                    <a:pt x="489" y="173"/>
                  </a:lnTo>
                  <a:lnTo>
                    <a:pt x="490" y="172"/>
                  </a:lnTo>
                  <a:lnTo>
                    <a:pt x="490" y="169"/>
                  </a:lnTo>
                  <a:lnTo>
                    <a:pt x="488" y="166"/>
                  </a:lnTo>
                  <a:lnTo>
                    <a:pt x="484" y="162"/>
                  </a:lnTo>
                  <a:lnTo>
                    <a:pt x="480" y="159"/>
                  </a:lnTo>
                  <a:lnTo>
                    <a:pt x="477" y="155"/>
                  </a:lnTo>
                  <a:lnTo>
                    <a:pt x="481" y="154"/>
                  </a:lnTo>
                  <a:lnTo>
                    <a:pt x="485" y="153"/>
                  </a:lnTo>
                  <a:lnTo>
                    <a:pt x="487" y="151"/>
                  </a:lnTo>
                  <a:lnTo>
                    <a:pt x="489" y="147"/>
                  </a:lnTo>
                  <a:lnTo>
                    <a:pt x="491" y="144"/>
                  </a:lnTo>
                  <a:lnTo>
                    <a:pt x="491" y="141"/>
                  </a:lnTo>
                  <a:lnTo>
                    <a:pt x="492" y="133"/>
                  </a:lnTo>
                  <a:lnTo>
                    <a:pt x="490" y="126"/>
                  </a:lnTo>
                  <a:lnTo>
                    <a:pt x="488" y="118"/>
                  </a:lnTo>
                  <a:lnTo>
                    <a:pt x="484" y="112"/>
                  </a:lnTo>
                  <a:lnTo>
                    <a:pt x="479" y="108"/>
                  </a:lnTo>
                  <a:lnTo>
                    <a:pt x="472" y="103"/>
                  </a:lnTo>
                  <a:lnTo>
                    <a:pt x="466" y="100"/>
                  </a:lnTo>
                  <a:lnTo>
                    <a:pt x="458" y="99"/>
                  </a:lnTo>
                  <a:lnTo>
                    <a:pt x="451" y="99"/>
                  </a:lnTo>
                  <a:lnTo>
                    <a:pt x="444" y="99"/>
                  </a:lnTo>
                  <a:lnTo>
                    <a:pt x="438" y="98"/>
                  </a:lnTo>
                  <a:lnTo>
                    <a:pt x="430" y="96"/>
                  </a:lnTo>
                  <a:lnTo>
                    <a:pt x="427" y="95"/>
                  </a:lnTo>
                  <a:lnTo>
                    <a:pt x="423" y="94"/>
                  </a:lnTo>
                  <a:lnTo>
                    <a:pt x="417" y="95"/>
                  </a:lnTo>
                  <a:lnTo>
                    <a:pt x="412" y="96"/>
                  </a:lnTo>
                  <a:lnTo>
                    <a:pt x="405" y="97"/>
                  </a:lnTo>
                  <a:lnTo>
                    <a:pt x="402" y="96"/>
                  </a:lnTo>
                  <a:lnTo>
                    <a:pt x="400" y="94"/>
                  </a:lnTo>
                  <a:lnTo>
                    <a:pt x="399" y="92"/>
                  </a:lnTo>
                  <a:lnTo>
                    <a:pt x="398" y="89"/>
                  </a:lnTo>
                  <a:lnTo>
                    <a:pt x="395" y="88"/>
                  </a:lnTo>
                  <a:lnTo>
                    <a:pt x="392" y="89"/>
                  </a:lnTo>
                  <a:lnTo>
                    <a:pt x="390" y="90"/>
                  </a:lnTo>
                  <a:lnTo>
                    <a:pt x="385" y="95"/>
                  </a:lnTo>
                  <a:lnTo>
                    <a:pt x="377" y="103"/>
                  </a:lnTo>
                  <a:lnTo>
                    <a:pt x="379" y="100"/>
                  </a:lnTo>
                  <a:lnTo>
                    <a:pt x="379" y="96"/>
                  </a:lnTo>
                  <a:lnTo>
                    <a:pt x="379" y="87"/>
                  </a:lnTo>
                  <a:lnTo>
                    <a:pt x="376" y="83"/>
                  </a:lnTo>
                  <a:lnTo>
                    <a:pt x="374" y="81"/>
                  </a:lnTo>
                  <a:lnTo>
                    <a:pt x="372" y="79"/>
                  </a:lnTo>
                  <a:lnTo>
                    <a:pt x="369" y="78"/>
                  </a:lnTo>
                  <a:lnTo>
                    <a:pt x="361" y="76"/>
                  </a:lnTo>
                  <a:lnTo>
                    <a:pt x="357" y="75"/>
                  </a:lnTo>
                  <a:lnTo>
                    <a:pt x="353" y="73"/>
                  </a:lnTo>
                  <a:lnTo>
                    <a:pt x="349" y="69"/>
                  </a:lnTo>
                  <a:lnTo>
                    <a:pt x="346" y="66"/>
                  </a:lnTo>
                  <a:lnTo>
                    <a:pt x="345" y="64"/>
                  </a:lnTo>
                  <a:lnTo>
                    <a:pt x="343" y="64"/>
                  </a:lnTo>
                  <a:lnTo>
                    <a:pt x="341" y="62"/>
                  </a:lnTo>
                  <a:lnTo>
                    <a:pt x="338" y="64"/>
                  </a:lnTo>
                  <a:lnTo>
                    <a:pt x="337" y="66"/>
                  </a:lnTo>
                  <a:lnTo>
                    <a:pt x="334" y="60"/>
                  </a:lnTo>
                  <a:lnTo>
                    <a:pt x="332" y="56"/>
                  </a:lnTo>
                  <a:lnTo>
                    <a:pt x="329" y="52"/>
                  </a:lnTo>
                  <a:lnTo>
                    <a:pt x="325" y="49"/>
                  </a:lnTo>
                  <a:lnTo>
                    <a:pt x="320" y="46"/>
                  </a:lnTo>
                  <a:lnTo>
                    <a:pt x="315" y="45"/>
                  </a:lnTo>
                  <a:lnTo>
                    <a:pt x="310" y="44"/>
                  </a:lnTo>
                  <a:lnTo>
                    <a:pt x="304" y="43"/>
                  </a:lnTo>
                  <a:lnTo>
                    <a:pt x="308" y="37"/>
                  </a:lnTo>
                  <a:lnTo>
                    <a:pt x="309" y="29"/>
                  </a:lnTo>
                  <a:lnTo>
                    <a:pt x="309" y="22"/>
                  </a:lnTo>
                  <a:lnTo>
                    <a:pt x="305" y="15"/>
                  </a:lnTo>
                  <a:lnTo>
                    <a:pt x="302" y="9"/>
                  </a:lnTo>
                  <a:lnTo>
                    <a:pt x="297" y="4"/>
                  </a:lnTo>
                  <a:lnTo>
                    <a:pt x="290" y="1"/>
                  </a:lnTo>
                  <a:lnTo>
                    <a:pt x="284" y="0"/>
                  </a:lnTo>
                  <a:lnTo>
                    <a:pt x="273" y="0"/>
                  </a:lnTo>
                  <a:lnTo>
                    <a:pt x="269" y="1"/>
                  </a:lnTo>
                  <a:lnTo>
                    <a:pt x="265" y="2"/>
                  </a:lnTo>
                  <a:lnTo>
                    <a:pt x="256" y="9"/>
                  </a:lnTo>
                  <a:lnTo>
                    <a:pt x="252" y="13"/>
                  </a:lnTo>
                  <a:lnTo>
                    <a:pt x="248" y="17"/>
                  </a:lnTo>
                  <a:lnTo>
                    <a:pt x="244" y="25"/>
                  </a:lnTo>
                  <a:lnTo>
                    <a:pt x="242" y="31"/>
                  </a:lnTo>
                  <a:lnTo>
                    <a:pt x="242" y="39"/>
                  </a:lnTo>
                  <a:lnTo>
                    <a:pt x="244" y="49"/>
                  </a:lnTo>
                  <a:lnTo>
                    <a:pt x="238" y="46"/>
                  </a:lnTo>
                  <a:lnTo>
                    <a:pt x="231" y="44"/>
                  </a:lnTo>
                  <a:lnTo>
                    <a:pt x="228" y="44"/>
                  </a:lnTo>
                  <a:lnTo>
                    <a:pt x="224" y="45"/>
                  </a:lnTo>
                  <a:lnTo>
                    <a:pt x="219" y="45"/>
                  </a:lnTo>
                  <a:lnTo>
                    <a:pt x="215" y="45"/>
                  </a:lnTo>
                  <a:lnTo>
                    <a:pt x="212" y="45"/>
                  </a:lnTo>
                  <a:lnTo>
                    <a:pt x="209" y="43"/>
                  </a:lnTo>
                  <a:lnTo>
                    <a:pt x="204" y="42"/>
                  </a:lnTo>
                  <a:lnTo>
                    <a:pt x="201" y="41"/>
                  </a:lnTo>
                  <a:lnTo>
                    <a:pt x="194" y="41"/>
                  </a:lnTo>
                  <a:lnTo>
                    <a:pt x="187" y="39"/>
                  </a:lnTo>
                  <a:lnTo>
                    <a:pt x="177" y="37"/>
                  </a:lnTo>
                  <a:lnTo>
                    <a:pt x="173" y="37"/>
                  </a:lnTo>
                  <a:lnTo>
                    <a:pt x="168" y="37"/>
                  </a:lnTo>
                  <a:lnTo>
                    <a:pt x="163" y="38"/>
                  </a:lnTo>
                  <a:lnTo>
                    <a:pt x="159" y="40"/>
                  </a:lnTo>
                  <a:lnTo>
                    <a:pt x="156" y="43"/>
                  </a:lnTo>
                  <a:lnTo>
                    <a:pt x="152" y="46"/>
                  </a:lnTo>
                  <a:lnTo>
                    <a:pt x="145" y="54"/>
                  </a:lnTo>
                  <a:lnTo>
                    <a:pt x="140" y="60"/>
                  </a:lnTo>
                  <a:lnTo>
                    <a:pt x="133" y="68"/>
                  </a:lnTo>
                  <a:lnTo>
                    <a:pt x="129" y="75"/>
                  </a:lnTo>
                  <a:lnTo>
                    <a:pt x="125" y="74"/>
                  </a:lnTo>
                  <a:lnTo>
                    <a:pt x="119" y="72"/>
                  </a:lnTo>
                  <a:lnTo>
                    <a:pt x="114" y="70"/>
                  </a:lnTo>
                  <a:lnTo>
                    <a:pt x="109" y="69"/>
                  </a:lnTo>
                  <a:lnTo>
                    <a:pt x="101" y="69"/>
                  </a:lnTo>
                  <a:lnTo>
                    <a:pt x="94" y="69"/>
                  </a:lnTo>
                  <a:lnTo>
                    <a:pt x="87" y="70"/>
                  </a:lnTo>
                  <a:lnTo>
                    <a:pt x="80" y="72"/>
                  </a:lnTo>
                  <a:lnTo>
                    <a:pt x="72" y="76"/>
                  </a:lnTo>
                  <a:lnTo>
                    <a:pt x="67" y="82"/>
                  </a:lnTo>
                  <a:lnTo>
                    <a:pt x="65" y="87"/>
                  </a:lnTo>
                  <a:lnTo>
                    <a:pt x="63" y="94"/>
                  </a:lnTo>
                  <a:lnTo>
                    <a:pt x="65" y="100"/>
                  </a:lnTo>
                  <a:lnTo>
                    <a:pt x="68" y="108"/>
                  </a:lnTo>
                  <a:lnTo>
                    <a:pt x="71" y="114"/>
                  </a:lnTo>
                  <a:lnTo>
                    <a:pt x="75" y="121"/>
                  </a:lnTo>
                  <a:lnTo>
                    <a:pt x="72" y="119"/>
                  </a:lnTo>
                  <a:lnTo>
                    <a:pt x="70" y="121"/>
                  </a:lnTo>
                  <a:lnTo>
                    <a:pt x="67" y="123"/>
                  </a:lnTo>
                  <a:lnTo>
                    <a:pt x="65" y="127"/>
                  </a:lnTo>
                  <a:lnTo>
                    <a:pt x="60" y="130"/>
                  </a:lnTo>
                  <a:lnTo>
                    <a:pt x="57" y="131"/>
                  </a:lnTo>
                  <a:lnTo>
                    <a:pt x="52" y="131"/>
                  </a:lnTo>
                  <a:lnTo>
                    <a:pt x="47" y="131"/>
                  </a:lnTo>
                  <a:lnTo>
                    <a:pt x="43" y="133"/>
                  </a:lnTo>
                  <a:lnTo>
                    <a:pt x="40" y="138"/>
                  </a:lnTo>
                  <a:lnTo>
                    <a:pt x="37" y="142"/>
                  </a:lnTo>
                  <a:lnTo>
                    <a:pt x="35" y="146"/>
                  </a:lnTo>
                  <a:lnTo>
                    <a:pt x="38" y="151"/>
                  </a:lnTo>
                  <a:lnTo>
                    <a:pt x="40" y="154"/>
                  </a:lnTo>
                  <a:lnTo>
                    <a:pt x="43" y="157"/>
                  </a:lnTo>
                  <a:lnTo>
                    <a:pt x="47" y="160"/>
                  </a:lnTo>
                  <a:lnTo>
                    <a:pt x="49" y="165"/>
                  </a:lnTo>
                  <a:lnTo>
                    <a:pt x="44" y="167"/>
                  </a:lnTo>
                  <a:lnTo>
                    <a:pt x="38" y="168"/>
                  </a:lnTo>
                  <a:lnTo>
                    <a:pt x="32" y="169"/>
                  </a:lnTo>
                  <a:lnTo>
                    <a:pt x="26" y="171"/>
                  </a:lnTo>
                  <a:lnTo>
                    <a:pt x="21" y="173"/>
                  </a:lnTo>
                  <a:lnTo>
                    <a:pt x="16" y="176"/>
                  </a:lnTo>
                  <a:lnTo>
                    <a:pt x="13" y="181"/>
                  </a:lnTo>
                  <a:lnTo>
                    <a:pt x="10" y="185"/>
                  </a:lnTo>
                  <a:lnTo>
                    <a:pt x="4" y="195"/>
                  </a:lnTo>
                  <a:lnTo>
                    <a:pt x="1" y="206"/>
                  </a:lnTo>
                  <a:lnTo>
                    <a:pt x="0" y="211"/>
                  </a:lnTo>
                  <a:lnTo>
                    <a:pt x="0" y="214"/>
                  </a:lnTo>
                  <a:lnTo>
                    <a:pt x="1" y="218"/>
                  </a:lnTo>
                  <a:lnTo>
                    <a:pt x="2" y="220"/>
                  </a:lnTo>
                  <a:lnTo>
                    <a:pt x="6" y="226"/>
                  </a:lnTo>
                  <a:lnTo>
                    <a:pt x="12" y="229"/>
                  </a:lnTo>
                  <a:lnTo>
                    <a:pt x="18" y="232"/>
                  </a:lnTo>
                  <a:lnTo>
                    <a:pt x="26" y="234"/>
                  </a:lnTo>
                  <a:lnTo>
                    <a:pt x="40" y="239"/>
                  </a:lnTo>
                  <a:lnTo>
                    <a:pt x="39" y="243"/>
                  </a:lnTo>
                  <a:lnTo>
                    <a:pt x="39" y="247"/>
                  </a:lnTo>
                  <a:lnTo>
                    <a:pt x="40" y="251"/>
                  </a:lnTo>
                  <a:lnTo>
                    <a:pt x="44" y="255"/>
                  </a:lnTo>
                  <a:lnTo>
                    <a:pt x="49" y="258"/>
                  </a:lnTo>
                  <a:lnTo>
                    <a:pt x="55" y="259"/>
                  </a:lnTo>
                  <a:lnTo>
                    <a:pt x="61" y="261"/>
                  </a:lnTo>
                  <a:lnTo>
                    <a:pt x="67" y="263"/>
                  </a:lnTo>
                  <a:lnTo>
                    <a:pt x="67" y="270"/>
                  </a:lnTo>
                  <a:lnTo>
                    <a:pt x="67" y="276"/>
                  </a:lnTo>
                  <a:lnTo>
                    <a:pt x="69" y="282"/>
                  </a:lnTo>
                  <a:lnTo>
                    <a:pt x="71" y="284"/>
                  </a:lnTo>
                  <a:lnTo>
                    <a:pt x="73" y="285"/>
                  </a:lnTo>
                  <a:lnTo>
                    <a:pt x="76" y="286"/>
                  </a:lnTo>
                  <a:lnTo>
                    <a:pt x="80" y="286"/>
                  </a:lnTo>
                  <a:lnTo>
                    <a:pt x="83" y="286"/>
                  </a:lnTo>
                  <a:lnTo>
                    <a:pt x="86" y="286"/>
                  </a:lnTo>
                  <a:lnTo>
                    <a:pt x="89" y="288"/>
                  </a:lnTo>
                  <a:lnTo>
                    <a:pt x="78" y="288"/>
                  </a:lnTo>
                  <a:lnTo>
                    <a:pt x="73" y="289"/>
                  </a:lnTo>
                  <a:lnTo>
                    <a:pt x="69" y="292"/>
                  </a:lnTo>
                  <a:lnTo>
                    <a:pt x="65" y="296"/>
                  </a:lnTo>
                  <a:lnTo>
                    <a:pt x="61" y="301"/>
                  </a:lnTo>
                  <a:lnTo>
                    <a:pt x="58" y="306"/>
                  </a:lnTo>
                  <a:lnTo>
                    <a:pt x="57" y="312"/>
                  </a:lnTo>
                  <a:lnTo>
                    <a:pt x="56" y="315"/>
                  </a:lnTo>
                  <a:lnTo>
                    <a:pt x="57" y="318"/>
                  </a:lnTo>
                  <a:lnTo>
                    <a:pt x="60" y="324"/>
                  </a:lnTo>
                  <a:lnTo>
                    <a:pt x="65" y="329"/>
                  </a:lnTo>
                  <a:lnTo>
                    <a:pt x="71" y="333"/>
                  </a:lnTo>
                  <a:lnTo>
                    <a:pt x="77" y="337"/>
                  </a:lnTo>
                  <a:lnTo>
                    <a:pt x="85" y="339"/>
                  </a:lnTo>
                  <a:lnTo>
                    <a:pt x="91" y="339"/>
                  </a:lnTo>
                  <a:lnTo>
                    <a:pt x="98" y="339"/>
                  </a:lnTo>
                  <a:lnTo>
                    <a:pt x="98" y="340"/>
                  </a:lnTo>
                  <a:lnTo>
                    <a:pt x="100" y="341"/>
                  </a:lnTo>
                  <a:lnTo>
                    <a:pt x="104" y="343"/>
                  </a:lnTo>
                  <a:lnTo>
                    <a:pt x="109" y="344"/>
                  </a:lnTo>
                  <a:lnTo>
                    <a:pt x="113" y="344"/>
                  </a:lnTo>
                  <a:lnTo>
                    <a:pt x="114" y="346"/>
                  </a:lnTo>
                  <a:lnTo>
                    <a:pt x="113" y="348"/>
                  </a:lnTo>
                  <a:lnTo>
                    <a:pt x="112" y="354"/>
                  </a:lnTo>
                  <a:lnTo>
                    <a:pt x="115" y="355"/>
                  </a:lnTo>
                  <a:lnTo>
                    <a:pt x="118" y="356"/>
                  </a:lnTo>
                  <a:lnTo>
                    <a:pt x="126" y="357"/>
                  </a:lnTo>
                  <a:lnTo>
                    <a:pt x="126" y="361"/>
                  </a:lnTo>
                  <a:lnTo>
                    <a:pt x="128" y="364"/>
                  </a:lnTo>
                  <a:lnTo>
                    <a:pt x="130" y="368"/>
                  </a:lnTo>
                  <a:lnTo>
                    <a:pt x="133" y="370"/>
                  </a:lnTo>
                  <a:lnTo>
                    <a:pt x="139" y="375"/>
                  </a:lnTo>
                  <a:lnTo>
                    <a:pt x="141" y="377"/>
                  </a:lnTo>
                  <a:lnTo>
                    <a:pt x="142" y="381"/>
                  </a:lnTo>
                  <a:lnTo>
                    <a:pt x="146" y="382"/>
                  </a:lnTo>
                  <a:lnTo>
                    <a:pt x="152" y="381"/>
                  </a:lnTo>
                  <a:lnTo>
                    <a:pt x="156" y="380"/>
                  </a:lnTo>
                  <a:lnTo>
                    <a:pt x="159" y="376"/>
                  </a:lnTo>
                  <a:lnTo>
                    <a:pt x="162" y="374"/>
                  </a:lnTo>
                  <a:lnTo>
                    <a:pt x="166" y="370"/>
                  </a:lnTo>
                  <a:lnTo>
                    <a:pt x="168" y="366"/>
                  </a:lnTo>
                  <a:lnTo>
                    <a:pt x="169" y="361"/>
                  </a:lnTo>
                  <a:lnTo>
                    <a:pt x="171" y="363"/>
                  </a:lnTo>
                  <a:lnTo>
                    <a:pt x="173" y="363"/>
                  </a:lnTo>
                  <a:lnTo>
                    <a:pt x="178" y="364"/>
                  </a:lnTo>
                  <a:lnTo>
                    <a:pt x="185" y="363"/>
                  </a:lnTo>
                  <a:lnTo>
                    <a:pt x="187" y="361"/>
                  </a:lnTo>
                  <a:lnTo>
                    <a:pt x="188" y="360"/>
                  </a:lnTo>
                  <a:lnTo>
                    <a:pt x="190" y="356"/>
                  </a:lnTo>
                  <a:lnTo>
                    <a:pt x="191" y="351"/>
                  </a:lnTo>
                  <a:lnTo>
                    <a:pt x="191" y="340"/>
                  </a:lnTo>
                  <a:lnTo>
                    <a:pt x="195" y="340"/>
                  </a:lnTo>
                  <a:lnTo>
                    <a:pt x="198" y="341"/>
                  </a:lnTo>
                  <a:lnTo>
                    <a:pt x="202" y="343"/>
                  </a:lnTo>
                  <a:lnTo>
                    <a:pt x="204" y="344"/>
                  </a:lnTo>
                  <a:lnTo>
                    <a:pt x="206" y="345"/>
                  </a:lnTo>
                  <a:lnTo>
                    <a:pt x="209" y="344"/>
                  </a:lnTo>
                  <a:lnTo>
                    <a:pt x="212" y="343"/>
                  </a:lnTo>
                  <a:lnTo>
                    <a:pt x="209" y="335"/>
                  </a:lnTo>
                  <a:lnTo>
                    <a:pt x="205" y="329"/>
                  </a:lnTo>
                  <a:lnTo>
                    <a:pt x="199" y="317"/>
                  </a:lnTo>
                  <a:lnTo>
                    <a:pt x="192" y="304"/>
                  </a:lnTo>
                  <a:lnTo>
                    <a:pt x="190" y="298"/>
                  </a:lnTo>
                  <a:lnTo>
                    <a:pt x="189" y="290"/>
                  </a:lnTo>
                  <a:lnTo>
                    <a:pt x="189" y="281"/>
                  </a:lnTo>
                  <a:lnTo>
                    <a:pt x="198" y="281"/>
                  </a:lnTo>
                  <a:lnTo>
                    <a:pt x="201" y="281"/>
                  </a:lnTo>
                  <a:lnTo>
                    <a:pt x="204" y="280"/>
                  </a:lnTo>
                  <a:lnTo>
                    <a:pt x="208" y="277"/>
                  </a:lnTo>
                  <a:lnTo>
                    <a:pt x="210" y="275"/>
                  </a:lnTo>
                  <a:lnTo>
                    <a:pt x="212" y="270"/>
                  </a:lnTo>
                  <a:lnTo>
                    <a:pt x="212" y="263"/>
                  </a:lnTo>
                  <a:lnTo>
                    <a:pt x="212" y="256"/>
                  </a:lnTo>
                  <a:lnTo>
                    <a:pt x="215" y="256"/>
                  </a:lnTo>
                  <a:lnTo>
                    <a:pt x="217" y="255"/>
                  </a:lnTo>
                  <a:lnTo>
                    <a:pt x="218" y="253"/>
                  </a:lnTo>
                  <a:lnTo>
                    <a:pt x="219" y="251"/>
                  </a:lnTo>
                  <a:lnTo>
                    <a:pt x="223" y="249"/>
                  </a:lnTo>
                  <a:lnTo>
                    <a:pt x="225" y="248"/>
                  </a:lnTo>
                  <a:lnTo>
                    <a:pt x="226" y="246"/>
                  </a:lnTo>
                  <a:lnTo>
                    <a:pt x="226" y="245"/>
                  </a:lnTo>
                  <a:lnTo>
                    <a:pt x="227" y="241"/>
                  </a:lnTo>
                  <a:lnTo>
                    <a:pt x="227" y="240"/>
                  </a:lnTo>
                  <a:lnTo>
                    <a:pt x="228" y="238"/>
                  </a:lnTo>
                  <a:lnTo>
                    <a:pt x="230" y="237"/>
                  </a:lnTo>
                  <a:lnTo>
                    <a:pt x="233" y="237"/>
                  </a:lnTo>
                  <a:lnTo>
                    <a:pt x="240" y="236"/>
                  </a:lnTo>
                  <a:lnTo>
                    <a:pt x="253" y="238"/>
                  </a:lnTo>
                  <a:lnTo>
                    <a:pt x="254" y="246"/>
                  </a:lnTo>
                  <a:lnTo>
                    <a:pt x="256" y="253"/>
                  </a:lnTo>
                  <a:lnTo>
                    <a:pt x="260" y="258"/>
                  </a:lnTo>
                  <a:lnTo>
                    <a:pt x="267" y="263"/>
                  </a:lnTo>
                  <a:lnTo>
                    <a:pt x="273" y="268"/>
                  </a:lnTo>
                  <a:lnTo>
                    <a:pt x="276" y="269"/>
                  </a:lnTo>
                  <a:lnTo>
                    <a:pt x="278" y="268"/>
                  </a:lnTo>
                  <a:lnTo>
                    <a:pt x="283" y="266"/>
                  </a:lnTo>
                  <a:lnTo>
                    <a:pt x="290" y="260"/>
                  </a:lnTo>
                  <a:lnTo>
                    <a:pt x="292" y="262"/>
                  </a:lnTo>
                  <a:lnTo>
                    <a:pt x="296" y="265"/>
                  </a:lnTo>
                  <a:lnTo>
                    <a:pt x="303" y="267"/>
                  </a:lnTo>
                  <a:lnTo>
                    <a:pt x="318" y="269"/>
                  </a:lnTo>
                  <a:lnTo>
                    <a:pt x="313" y="279"/>
                  </a:lnTo>
                  <a:lnTo>
                    <a:pt x="308" y="288"/>
                  </a:lnTo>
                  <a:lnTo>
                    <a:pt x="303" y="299"/>
                  </a:lnTo>
                  <a:lnTo>
                    <a:pt x="302" y="304"/>
                  </a:lnTo>
                  <a:lnTo>
                    <a:pt x="302" y="310"/>
                  </a:lnTo>
                  <a:lnTo>
                    <a:pt x="305" y="310"/>
                  </a:lnTo>
                  <a:lnTo>
                    <a:pt x="308" y="311"/>
                  </a:lnTo>
                  <a:lnTo>
                    <a:pt x="309" y="315"/>
                  </a:lnTo>
                  <a:lnTo>
                    <a:pt x="310" y="319"/>
                  </a:lnTo>
                  <a:lnTo>
                    <a:pt x="312" y="320"/>
                  </a:lnTo>
                  <a:lnTo>
                    <a:pt x="314" y="323"/>
                  </a:lnTo>
                  <a:lnTo>
                    <a:pt x="317" y="328"/>
                  </a:lnTo>
                  <a:lnTo>
                    <a:pt x="320" y="334"/>
                  </a:lnTo>
                  <a:lnTo>
                    <a:pt x="323" y="337"/>
                  </a:lnTo>
                  <a:lnTo>
                    <a:pt x="325" y="339"/>
                  </a:lnTo>
                  <a:lnTo>
                    <a:pt x="329" y="341"/>
                  </a:lnTo>
                  <a:lnTo>
                    <a:pt x="334" y="342"/>
                  </a:lnTo>
                  <a:lnTo>
                    <a:pt x="339" y="342"/>
                  </a:lnTo>
                  <a:lnTo>
                    <a:pt x="344" y="341"/>
                  </a:lnTo>
                  <a:lnTo>
                    <a:pt x="349" y="347"/>
                  </a:lnTo>
                  <a:lnTo>
                    <a:pt x="354" y="354"/>
                  </a:lnTo>
                  <a:lnTo>
                    <a:pt x="359" y="359"/>
                  </a:lnTo>
                  <a:lnTo>
                    <a:pt x="362" y="361"/>
                  </a:lnTo>
                  <a:lnTo>
                    <a:pt x="367" y="363"/>
                  </a:lnTo>
                  <a:lnTo>
                    <a:pt x="372" y="363"/>
                  </a:lnTo>
                  <a:lnTo>
                    <a:pt x="376" y="362"/>
                  </a:lnTo>
                  <a:lnTo>
                    <a:pt x="381" y="360"/>
                  </a:lnTo>
                  <a:lnTo>
                    <a:pt x="384" y="358"/>
                  </a:lnTo>
                  <a:lnTo>
                    <a:pt x="390" y="354"/>
                  </a:lnTo>
                  <a:lnTo>
                    <a:pt x="397" y="351"/>
                  </a:lnTo>
                  <a:lnTo>
                    <a:pt x="410" y="345"/>
                  </a:lnTo>
                  <a:lnTo>
                    <a:pt x="415" y="341"/>
                  </a:lnTo>
                  <a:lnTo>
                    <a:pt x="419" y="337"/>
                  </a:lnTo>
                  <a:lnTo>
                    <a:pt x="423" y="331"/>
                  </a:lnTo>
                  <a:lnTo>
                    <a:pt x="424" y="323"/>
                  </a:lnTo>
                  <a:lnTo>
                    <a:pt x="429" y="323"/>
                  </a:lnTo>
                  <a:lnTo>
                    <a:pt x="435" y="320"/>
                  </a:lnTo>
                  <a:lnTo>
                    <a:pt x="438" y="319"/>
                  </a:lnTo>
                  <a:lnTo>
                    <a:pt x="439" y="317"/>
                  </a:lnTo>
                  <a:lnTo>
                    <a:pt x="442" y="316"/>
                  </a:lnTo>
                  <a:lnTo>
                    <a:pt x="444" y="316"/>
                  </a:lnTo>
                  <a:lnTo>
                    <a:pt x="447" y="316"/>
                  </a:lnTo>
                  <a:lnTo>
                    <a:pt x="449" y="314"/>
                  </a:lnTo>
                  <a:lnTo>
                    <a:pt x="452" y="312"/>
                  </a:lnTo>
                  <a:lnTo>
                    <a:pt x="453" y="309"/>
                  </a:lnTo>
                  <a:lnTo>
                    <a:pt x="453" y="301"/>
                  </a:lnTo>
                  <a:lnTo>
                    <a:pt x="465" y="300"/>
                  </a:lnTo>
                  <a:lnTo>
                    <a:pt x="475" y="299"/>
                  </a:lnTo>
                  <a:lnTo>
                    <a:pt x="481" y="298"/>
                  </a:lnTo>
                  <a:lnTo>
                    <a:pt x="486" y="296"/>
                  </a:lnTo>
                  <a:lnTo>
                    <a:pt x="490" y="291"/>
                  </a:lnTo>
                  <a:lnTo>
                    <a:pt x="495" y="287"/>
                  </a:lnTo>
                  <a:lnTo>
                    <a:pt x="498" y="282"/>
                  </a:lnTo>
                  <a:lnTo>
                    <a:pt x="499" y="277"/>
                  </a:lnTo>
                  <a:lnTo>
                    <a:pt x="500" y="272"/>
                  </a:lnTo>
                  <a:lnTo>
                    <a:pt x="500" y="267"/>
                  </a:lnTo>
                  <a:close/>
                </a:path>
              </a:pathLst>
            </a:custGeom>
            <a:solidFill>
              <a:srgbClr val="85C6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70" name="Freeform 90"/>
            <p:cNvSpPr>
              <a:spLocks/>
            </p:cNvSpPr>
            <p:nvPr/>
          </p:nvSpPr>
          <p:spPr bwMode="auto">
            <a:xfrm>
              <a:off x="5276850" y="2049463"/>
              <a:ext cx="438150" cy="228600"/>
            </a:xfrm>
            <a:custGeom>
              <a:avLst/>
              <a:gdLst>
                <a:gd name="T0" fmla="*/ 2147483646 w 276"/>
                <a:gd name="T1" fmla="*/ 2147483646 h 144"/>
                <a:gd name="T2" fmla="*/ 2147483646 w 276"/>
                <a:gd name="T3" fmla="*/ 2147483646 h 144"/>
                <a:gd name="T4" fmla="*/ 0 w 276"/>
                <a:gd name="T5" fmla="*/ 2147483646 h 144"/>
                <a:gd name="T6" fmla="*/ 2147483646 w 276"/>
                <a:gd name="T7" fmla="*/ 2147483646 h 144"/>
                <a:gd name="T8" fmla="*/ 2147483646 w 276"/>
                <a:gd name="T9" fmla="*/ 2147483646 h 144"/>
                <a:gd name="T10" fmla="*/ 2147483646 w 276"/>
                <a:gd name="T11" fmla="*/ 2147483646 h 144"/>
                <a:gd name="T12" fmla="*/ 2147483646 w 276"/>
                <a:gd name="T13" fmla="*/ 2147483646 h 144"/>
                <a:gd name="T14" fmla="*/ 2147483646 w 276"/>
                <a:gd name="T15" fmla="*/ 2147483646 h 144"/>
                <a:gd name="T16" fmla="*/ 2147483646 w 276"/>
                <a:gd name="T17" fmla="*/ 2147483646 h 144"/>
                <a:gd name="T18" fmla="*/ 2147483646 w 276"/>
                <a:gd name="T19" fmla="*/ 2147483646 h 144"/>
                <a:gd name="T20" fmla="*/ 2147483646 w 276"/>
                <a:gd name="T21" fmla="*/ 2147483646 h 144"/>
                <a:gd name="T22" fmla="*/ 2147483646 w 276"/>
                <a:gd name="T23" fmla="*/ 2147483646 h 144"/>
                <a:gd name="T24" fmla="*/ 2147483646 w 276"/>
                <a:gd name="T25" fmla="*/ 0 h 144"/>
                <a:gd name="T26" fmla="*/ 2147483646 w 276"/>
                <a:gd name="T27" fmla="*/ 2147483646 h 144"/>
                <a:gd name="T28" fmla="*/ 2147483646 w 276"/>
                <a:gd name="T29" fmla="*/ 2147483646 h 144"/>
                <a:gd name="T30" fmla="*/ 2147483646 w 276"/>
                <a:gd name="T31" fmla="*/ 2147483646 h 144"/>
                <a:gd name="T32" fmla="*/ 2147483646 w 276"/>
                <a:gd name="T33" fmla="*/ 2147483646 h 144"/>
                <a:gd name="T34" fmla="*/ 2147483646 w 276"/>
                <a:gd name="T35" fmla="*/ 2147483646 h 144"/>
                <a:gd name="T36" fmla="*/ 2147483646 w 276"/>
                <a:gd name="T37" fmla="*/ 2147483646 h 144"/>
                <a:gd name="T38" fmla="*/ 2147483646 w 276"/>
                <a:gd name="T39" fmla="*/ 2147483646 h 144"/>
                <a:gd name="T40" fmla="*/ 2147483646 w 276"/>
                <a:gd name="T41" fmla="*/ 2147483646 h 144"/>
                <a:gd name="T42" fmla="*/ 2147483646 w 276"/>
                <a:gd name="T43" fmla="*/ 2147483646 h 144"/>
                <a:gd name="T44" fmla="*/ 2147483646 w 276"/>
                <a:gd name="T45" fmla="*/ 2147483646 h 144"/>
                <a:gd name="T46" fmla="*/ 2147483646 w 276"/>
                <a:gd name="T47" fmla="*/ 2147483646 h 144"/>
                <a:gd name="T48" fmla="*/ 2147483646 w 276"/>
                <a:gd name="T49" fmla="*/ 2147483646 h 144"/>
                <a:gd name="T50" fmla="*/ 2147483646 w 276"/>
                <a:gd name="T51" fmla="*/ 2147483646 h 144"/>
                <a:gd name="T52" fmla="*/ 2147483646 w 276"/>
                <a:gd name="T53" fmla="*/ 2147483646 h 144"/>
                <a:gd name="T54" fmla="*/ 2147483646 w 276"/>
                <a:gd name="T55" fmla="*/ 2147483646 h 144"/>
                <a:gd name="T56" fmla="*/ 2147483646 w 276"/>
                <a:gd name="T57" fmla="*/ 2147483646 h 144"/>
                <a:gd name="T58" fmla="*/ 2147483646 w 276"/>
                <a:gd name="T59" fmla="*/ 2147483646 h 144"/>
                <a:gd name="T60" fmla="*/ 2147483646 w 276"/>
                <a:gd name="T61" fmla="*/ 2147483646 h 144"/>
                <a:gd name="T62" fmla="*/ 2147483646 w 276"/>
                <a:gd name="T63" fmla="*/ 2147483646 h 144"/>
                <a:gd name="T64" fmla="*/ 2147483646 w 276"/>
                <a:gd name="T65" fmla="*/ 2147483646 h 144"/>
                <a:gd name="T66" fmla="*/ 2147483646 w 276"/>
                <a:gd name="T67" fmla="*/ 2147483646 h 144"/>
                <a:gd name="T68" fmla="*/ 2147483646 w 276"/>
                <a:gd name="T69" fmla="*/ 2147483646 h 144"/>
                <a:gd name="T70" fmla="*/ 2147483646 w 276"/>
                <a:gd name="T71" fmla="*/ 2147483646 h 144"/>
                <a:gd name="T72" fmla="*/ 2147483646 w 276"/>
                <a:gd name="T73" fmla="*/ 2147483646 h 144"/>
                <a:gd name="T74" fmla="*/ 2147483646 w 276"/>
                <a:gd name="T75" fmla="*/ 2147483646 h 144"/>
                <a:gd name="T76" fmla="*/ 2147483646 w 276"/>
                <a:gd name="T77" fmla="*/ 2147483646 h 144"/>
                <a:gd name="T78" fmla="*/ 2147483646 w 276"/>
                <a:gd name="T79" fmla="*/ 2147483646 h 144"/>
                <a:gd name="T80" fmla="*/ 2147483646 w 276"/>
                <a:gd name="T81" fmla="*/ 2147483646 h 144"/>
                <a:gd name="T82" fmla="*/ 2147483646 w 276"/>
                <a:gd name="T83" fmla="*/ 2147483646 h 144"/>
                <a:gd name="T84" fmla="*/ 2147483646 w 276"/>
                <a:gd name="T85" fmla="*/ 2147483646 h 144"/>
                <a:gd name="T86" fmla="*/ 2147483646 w 276"/>
                <a:gd name="T87" fmla="*/ 2147483646 h 144"/>
                <a:gd name="T88" fmla="*/ 2147483646 w 276"/>
                <a:gd name="T89" fmla="*/ 2147483646 h 144"/>
                <a:gd name="T90" fmla="*/ 2147483646 w 276"/>
                <a:gd name="T91" fmla="*/ 2147483646 h 144"/>
                <a:gd name="T92" fmla="*/ 2147483646 w 276"/>
                <a:gd name="T93" fmla="*/ 2147483646 h 144"/>
                <a:gd name="T94" fmla="*/ 2147483646 w 276"/>
                <a:gd name="T95" fmla="*/ 2147483646 h 144"/>
                <a:gd name="T96" fmla="*/ 2147483646 w 276"/>
                <a:gd name="T97" fmla="*/ 2147483646 h 144"/>
                <a:gd name="T98" fmla="*/ 2147483646 w 276"/>
                <a:gd name="T99" fmla="*/ 2147483646 h 144"/>
                <a:gd name="T100" fmla="*/ 2147483646 w 276"/>
                <a:gd name="T101" fmla="*/ 2147483646 h 14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6"/>
                <a:gd name="T154" fmla="*/ 0 h 144"/>
                <a:gd name="T155" fmla="*/ 276 w 276"/>
                <a:gd name="T156" fmla="*/ 144 h 14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6" h="144">
                  <a:moveTo>
                    <a:pt x="24" y="106"/>
                  </a:moveTo>
                  <a:lnTo>
                    <a:pt x="24" y="106"/>
                  </a:lnTo>
                  <a:lnTo>
                    <a:pt x="20" y="105"/>
                  </a:lnTo>
                  <a:lnTo>
                    <a:pt x="16" y="102"/>
                  </a:lnTo>
                  <a:lnTo>
                    <a:pt x="10" y="99"/>
                  </a:lnTo>
                  <a:lnTo>
                    <a:pt x="6" y="95"/>
                  </a:lnTo>
                  <a:lnTo>
                    <a:pt x="3" y="91"/>
                  </a:lnTo>
                  <a:lnTo>
                    <a:pt x="0" y="86"/>
                  </a:lnTo>
                  <a:lnTo>
                    <a:pt x="0" y="81"/>
                  </a:lnTo>
                  <a:lnTo>
                    <a:pt x="1" y="77"/>
                  </a:lnTo>
                  <a:lnTo>
                    <a:pt x="3" y="75"/>
                  </a:lnTo>
                  <a:lnTo>
                    <a:pt x="5" y="73"/>
                  </a:lnTo>
                  <a:lnTo>
                    <a:pt x="10" y="71"/>
                  </a:lnTo>
                  <a:lnTo>
                    <a:pt x="23" y="70"/>
                  </a:lnTo>
                  <a:lnTo>
                    <a:pt x="29" y="69"/>
                  </a:lnTo>
                  <a:lnTo>
                    <a:pt x="34" y="68"/>
                  </a:lnTo>
                  <a:lnTo>
                    <a:pt x="36" y="66"/>
                  </a:lnTo>
                  <a:lnTo>
                    <a:pt x="37" y="65"/>
                  </a:lnTo>
                  <a:lnTo>
                    <a:pt x="38" y="63"/>
                  </a:lnTo>
                  <a:lnTo>
                    <a:pt x="38" y="59"/>
                  </a:lnTo>
                  <a:lnTo>
                    <a:pt x="38" y="57"/>
                  </a:lnTo>
                  <a:lnTo>
                    <a:pt x="37" y="54"/>
                  </a:lnTo>
                  <a:lnTo>
                    <a:pt x="34" y="49"/>
                  </a:lnTo>
                  <a:lnTo>
                    <a:pt x="30" y="42"/>
                  </a:lnTo>
                  <a:lnTo>
                    <a:pt x="26" y="37"/>
                  </a:lnTo>
                  <a:lnTo>
                    <a:pt x="25" y="34"/>
                  </a:lnTo>
                  <a:lnTo>
                    <a:pt x="25" y="29"/>
                  </a:lnTo>
                  <a:lnTo>
                    <a:pt x="25" y="26"/>
                  </a:lnTo>
                  <a:lnTo>
                    <a:pt x="26" y="23"/>
                  </a:lnTo>
                  <a:lnTo>
                    <a:pt x="30" y="16"/>
                  </a:lnTo>
                  <a:lnTo>
                    <a:pt x="35" y="11"/>
                  </a:lnTo>
                  <a:lnTo>
                    <a:pt x="40" y="8"/>
                  </a:lnTo>
                  <a:lnTo>
                    <a:pt x="48" y="5"/>
                  </a:lnTo>
                  <a:lnTo>
                    <a:pt x="54" y="1"/>
                  </a:lnTo>
                  <a:lnTo>
                    <a:pt x="61" y="0"/>
                  </a:lnTo>
                  <a:lnTo>
                    <a:pt x="67" y="0"/>
                  </a:lnTo>
                  <a:lnTo>
                    <a:pt x="74" y="3"/>
                  </a:lnTo>
                  <a:lnTo>
                    <a:pt x="79" y="6"/>
                  </a:lnTo>
                  <a:lnTo>
                    <a:pt x="84" y="10"/>
                  </a:lnTo>
                  <a:lnTo>
                    <a:pt x="91" y="16"/>
                  </a:lnTo>
                  <a:lnTo>
                    <a:pt x="95" y="19"/>
                  </a:lnTo>
                  <a:lnTo>
                    <a:pt x="100" y="21"/>
                  </a:lnTo>
                  <a:lnTo>
                    <a:pt x="108" y="22"/>
                  </a:lnTo>
                  <a:lnTo>
                    <a:pt x="117" y="24"/>
                  </a:lnTo>
                  <a:lnTo>
                    <a:pt x="124" y="25"/>
                  </a:lnTo>
                  <a:lnTo>
                    <a:pt x="129" y="27"/>
                  </a:lnTo>
                  <a:lnTo>
                    <a:pt x="132" y="29"/>
                  </a:lnTo>
                  <a:lnTo>
                    <a:pt x="135" y="33"/>
                  </a:lnTo>
                  <a:lnTo>
                    <a:pt x="138" y="36"/>
                  </a:lnTo>
                  <a:lnTo>
                    <a:pt x="141" y="43"/>
                  </a:lnTo>
                  <a:lnTo>
                    <a:pt x="145" y="49"/>
                  </a:lnTo>
                  <a:lnTo>
                    <a:pt x="148" y="53"/>
                  </a:lnTo>
                  <a:lnTo>
                    <a:pt x="152" y="57"/>
                  </a:lnTo>
                  <a:lnTo>
                    <a:pt x="159" y="61"/>
                  </a:lnTo>
                  <a:lnTo>
                    <a:pt x="163" y="62"/>
                  </a:lnTo>
                  <a:lnTo>
                    <a:pt x="168" y="63"/>
                  </a:lnTo>
                  <a:lnTo>
                    <a:pt x="175" y="62"/>
                  </a:lnTo>
                  <a:lnTo>
                    <a:pt x="180" y="61"/>
                  </a:lnTo>
                  <a:lnTo>
                    <a:pt x="191" y="58"/>
                  </a:lnTo>
                  <a:lnTo>
                    <a:pt x="202" y="56"/>
                  </a:lnTo>
                  <a:lnTo>
                    <a:pt x="214" y="57"/>
                  </a:lnTo>
                  <a:lnTo>
                    <a:pt x="220" y="58"/>
                  </a:lnTo>
                  <a:lnTo>
                    <a:pt x="225" y="59"/>
                  </a:lnTo>
                  <a:lnTo>
                    <a:pt x="232" y="62"/>
                  </a:lnTo>
                  <a:lnTo>
                    <a:pt x="236" y="65"/>
                  </a:lnTo>
                  <a:lnTo>
                    <a:pt x="240" y="69"/>
                  </a:lnTo>
                  <a:lnTo>
                    <a:pt x="244" y="75"/>
                  </a:lnTo>
                  <a:lnTo>
                    <a:pt x="246" y="81"/>
                  </a:lnTo>
                  <a:lnTo>
                    <a:pt x="247" y="84"/>
                  </a:lnTo>
                  <a:lnTo>
                    <a:pt x="249" y="87"/>
                  </a:lnTo>
                  <a:lnTo>
                    <a:pt x="251" y="91"/>
                  </a:lnTo>
                  <a:lnTo>
                    <a:pt x="254" y="92"/>
                  </a:lnTo>
                  <a:lnTo>
                    <a:pt x="261" y="95"/>
                  </a:lnTo>
                  <a:lnTo>
                    <a:pt x="269" y="100"/>
                  </a:lnTo>
                  <a:lnTo>
                    <a:pt x="272" y="104"/>
                  </a:lnTo>
                  <a:lnTo>
                    <a:pt x="275" y="107"/>
                  </a:lnTo>
                  <a:lnTo>
                    <a:pt x="276" y="111"/>
                  </a:lnTo>
                  <a:lnTo>
                    <a:pt x="276" y="114"/>
                  </a:lnTo>
                  <a:lnTo>
                    <a:pt x="276" y="117"/>
                  </a:lnTo>
                  <a:lnTo>
                    <a:pt x="275" y="120"/>
                  </a:lnTo>
                  <a:lnTo>
                    <a:pt x="271" y="125"/>
                  </a:lnTo>
                  <a:lnTo>
                    <a:pt x="265" y="130"/>
                  </a:lnTo>
                  <a:lnTo>
                    <a:pt x="260" y="134"/>
                  </a:lnTo>
                  <a:lnTo>
                    <a:pt x="252" y="137"/>
                  </a:lnTo>
                  <a:lnTo>
                    <a:pt x="246" y="140"/>
                  </a:lnTo>
                  <a:lnTo>
                    <a:pt x="238" y="141"/>
                  </a:lnTo>
                  <a:lnTo>
                    <a:pt x="234" y="141"/>
                  </a:lnTo>
                  <a:lnTo>
                    <a:pt x="232" y="140"/>
                  </a:lnTo>
                  <a:lnTo>
                    <a:pt x="230" y="137"/>
                  </a:lnTo>
                  <a:lnTo>
                    <a:pt x="228" y="134"/>
                  </a:lnTo>
                  <a:lnTo>
                    <a:pt x="224" y="125"/>
                  </a:lnTo>
                  <a:lnTo>
                    <a:pt x="222" y="122"/>
                  </a:lnTo>
                  <a:lnTo>
                    <a:pt x="219" y="119"/>
                  </a:lnTo>
                  <a:lnTo>
                    <a:pt x="216" y="117"/>
                  </a:lnTo>
                  <a:lnTo>
                    <a:pt x="210" y="117"/>
                  </a:lnTo>
                  <a:lnTo>
                    <a:pt x="201" y="120"/>
                  </a:lnTo>
                  <a:lnTo>
                    <a:pt x="189" y="121"/>
                  </a:lnTo>
                  <a:lnTo>
                    <a:pt x="181" y="122"/>
                  </a:lnTo>
                  <a:lnTo>
                    <a:pt x="175" y="124"/>
                  </a:lnTo>
                  <a:lnTo>
                    <a:pt x="169" y="126"/>
                  </a:lnTo>
                  <a:lnTo>
                    <a:pt x="160" y="134"/>
                  </a:lnTo>
                  <a:lnTo>
                    <a:pt x="152" y="139"/>
                  </a:lnTo>
                  <a:lnTo>
                    <a:pt x="149" y="141"/>
                  </a:lnTo>
                  <a:lnTo>
                    <a:pt x="145" y="143"/>
                  </a:lnTo>
                  <a:lnTo>
                    <a:pt x="137" y="144"/>
                  </a:lnTo>
                  <a:lnTo>
                    <a:pt x="130" y="143"/>
                  </a:lnTo>
                  <a:lnTo>
                    <a:pt x="123" y="141"/>
                  </a:lnTo>
                  <a:lnTo>
                    <a:pt x="117" y="139"/>
                  </a:lnTo>
                  <a:lnTo>
                    <a:pt x="106" y="134"/>
                  </a:lnTo>
                  <a:lnTo>
                    <a:pt x="96" y="129"/>
                  </a:lnTo>
                  <a:lnTo>
                    <a:pt x="91" y="128"/>
                  </a:lnTo>
                  <a:lnTo>
                    <a:pt x="87" y="128"/>
                  </a:lnTo>
                  <a:lnTo>
                    <a:pt x="82" y="130"/>
                  </a:lnTo>
                  <a:lnTo>
                    <a:pt x="78" y="133"/>
                  </a:lnTo>
                  <a:lnTo>
                    <a:pt x="76" y="135"/>
                  </a:lnTo>
                  <a:lnTo>
                    <a:pt x="73" y="135"/>
                  </a:lnTo>
                  <a:lnTo>
                    <a:pt x="66" y="136"/>
                  </a:lnTo>
                  <a:lnTo>
                    <a:pt x="58" y="138"/>
                  </a:lnTo>
                  <a:lnTo>
                    <a:pt x="53" y="138"/>
                  </a:lnTo>
                  <a:lnTo>
                    <a:pt x="49" y="137"/>
                  </a:lnTo>
                  <a:lnTo>
                    <a:pt x="45" y="135"/>
                  </a:lnTo>
                  <a:lnTo>
                    <a:pt x="40" y="131"/>
                  </a:lnTo>
                  <a:lnTo>
                    <a:pt x="36" y="128"/>
                  </a:lnTo>
                  <a:lnTo>
                    <a:pt x="35" y="126"/>
                  </a:lnTo>
                  <a:lnTo>
                    <a:pt x="35" y="123"/>
                  </a:lnTo>
                  <a:lnTo>
                    <a:pt x="33" y="123"/>
                  </a:lnTo>
                  <a:lnTo>
                    <a:pt x="24" y="106"/>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71" name="Freeform 91"/>
            <p:cNvSpPr>
              <a:spLocks/>
            </p:cNvSpPr>
            <p:nvPr/>
          </p:nvSpPr>
          <p:spPr bwMode="auto">
            <a:xfrm>
              <a:off x="5483225" y="2568575"/>
              <a:ext cx="74613" cy="53975"/>
            </a:xfrm>
            <a:custGeom>
              <a:avLst/>
              <a:gdLst>
                <a:gd name="T0" fmla="*/ 0 w 47"/>
                <a:gd name="T1" fmla="*/ 2147483646 h 34"/>
                <a:gd name="T2" fmla="*/ 0 w 47"/>
                <a:gd name="T3" fmla="*/ 2147483646 h 34"/>
                <a:gd name="T4" fmla="*/ 2147483646 w 47"/>
                <a:gd name="T5" fmla="*/ 2147483646 h 34"/>
                <a:gd name="T6" fmla="*/ 2147483646 w 47"/>
                <a:gd name="T7" fmla="*/ 2147483646 h 34"/>
                <a:gd name="T8" fmla="*/ 2147483646 w 47"/>
                <a:gd name="T9" fmla="*/ 2147483646 h 34"/>
                <a:gd name="T10" fmla="*/ 2147483646 w 47"/>
                <a:gd name="T11" fmla="*/ 2147483646 h 34"/>
                <a:gd name="T12" fmla="*/ 2147483646 w 47"/>
                <a:gd name="T13" fmla="*/ 2147483646 h 34"/>
                <a:gd name="T14" fmla="*/ 2147483646 w 47"/>
                <a:gd name="T15" fmla="*/ 2147483646 h 34"/>
                <a:gd name="T16" fmla="*/ 2147483646 w 47"/>
                <a:gd name="T17" fmla="*/ 2147483646 h 34"/>
                <a:gd name="T18" fmla="*/ 2147483646 w 47"/>
                <a:gd name="T19" fmla="*/ 2147483646 h 34"/>
                <a:gd name="T20" fmla="*/ 2147483646 w 47"/>
                <a:gd name="T21" fmla="*/ 2147483646 h 34"/>
                <a:gd name="T22" fmla="*/ 2147483646 w 47"/>
                <a:gd name="T23" fmla="*/ 2147483646 h 34"/>
                <a:gd name="T24" fmla="*/ 2147483646 w 47"/>
                <a:gd name="T25" fmla="*/ 2147483646 h 34"/>
                <a:gd name="T26" fmla="*/ 2147483646 w 47"/>
                <a:gd name="T27" fmla="*/ 2147483646 h 34"/>
                <a:gd name="T28" fmla="*/ 2147483646 w 47"/>
                <a:gd name="T29" fmla="*/ 2147483646 h 34"/>
                <a:gd name="T30" fmla="*/ 2147483646 w 47"/>
                <a:gd name="T31" fmla="*/ 2147483646 h 34"/>
                <a:gd name="T32" fmla="*/ 2147483646 w 47"/>
                <a:gd name="T33" fmla="*/ 2147483646 h 34"/>
                <a:gd name="T34" fmla="*/ 2147483646 w 47"/>
                <a:gd name="T35" fmla="*/ 2147483646 h 34"/>
                <a:gd name="T36" fmla="*/ 2147483646 w 47"/>
                <a:gd name="T37" fmla="*/ 2147483646 h 34"/>
                <a:gd name="T38" fmla="*/ 2147483646 w 47"/>
                <a:gd name="T39" fmla="*/ 2147483646 h 34"/>
                <a:gd name="T40" fmla="*/ 2147483646 w 47"/>
                <a:gd name="T41" fmla="*/ 2147483646 h 34"/>
                <a:gd name="T42" fmla="*/ 2147483646 w 47"/>
                <a:gd name="T43" fmla="*/ 2147483646 h 34"/>
                <a:gd name="T44" fmla="*/ 2147483646 w 47"/>
                <a:gd name="T45" fmla="*/ 2147483646 h 34"/>
                <a:gd name="T46" fmla="*/ 2147483646 w 47"/>
                <a:gd name="T47" fmla="*/ 2147483646 h 34"/>
                <a:gd name="T48" fmla="*/ 2147483646 w 47"/>
                <a:gd name="T49" fmla="*/ 2147483646 h 34"/>
                <a:gd name="T50" fmla="*/ 2147483646 w 47"/>
                <a:gd name="T51" fmla="*/ 2147483646 h 34"/>
                <a:gd name="T52" fmla="*/ 2147483646 w 47"/>
                <a:gd name="T53" fmla="*/ 2147483646 h 34"/>
                <a:gd name="T54" fmla="*/ 2147483646 w 47"/>
                <a:gd name="T55" fmla="*/ 2147483646 h 34"/>
                <a:gd name="T56" fmla="*/ 2147483646 w 47"/>
                <a:gd name="T57" fmla="*/ 2147483646 h 34"/>
                <a:gd name="T58" fmla="*/ 2147483646 w 47"/>
                <a:gd name="T59" fmla="*/ 2147483646 h 34"/>
                <a:gd name="T60" fmla="*/ 2147483646 w 47"/>
                <a:gd name="T61" fmla="*/ 2147483646 h 34"/>
                <a:gd name="T62" fmla="*/ 2147483646 w 47"/>
                <a:gd name="T63" fmla="*/ 2147483646 h 34"/>
                <a:gd name="T64" fmla="*/ 2147483646 w 47"/>
                <a:gd name="T65" fmla="*/ 2147483646 h 34"/>
                <a:gd name="T66" fmla="*/ 2147483646 w 47"/>
                <a:gd name="T67" fmla="*/ 2147483646 h 34"/>
                <a:gd name="T68" fmla="*/ 2147483646 w 47"/>
                <a:gd name="T69" fmla="*/ 2147483646 h 34"/>
                <a:gd name="T70" fmla="*/ 2147483646 w 47"/>
                <a:gd name="T71" fmla="*/ 2147483646 h 34"/>
                <a:gd name="T72" fmla="*/ 2147483646 w 47"/>
                <a:gd name="T73" fmla="*/ 0 h 34"/>
                <a:gd name="T74" fmla="*/ 2147483646 w 47"/>
                <a:gd name="T75" fmla="*/ 0 h 34"/>
                <a:gd name="T76" fmla="*/ 2147483646 w 47"/>
                <a:gd name="T77" fmla="*/ 2147483646 h 34"/>
                <a:gd name="T78" fmla="*/ 0 w 47"/>
                <a:gd name="T79" fmla="*/ 2147483646 h 3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7"/>
                <a:gd name="T121" fmla="*/ 0 h 34"/>
                <a:gd name="T122" fmla="*/ 47 w 47"/>
                <a:gd name="T123" fmla="*/ 34 h 3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7" h="34">
                  <a:moveTo>
                    <a:pt x="0" y="9"/>
                  </a:moveTo>
                  <a:lnTo>
                    <a:pt x="0" y="9"/>
                  </a:lnTo>
                  <a:lnTo>
                    <a:pt x="2" y="15"/>
                  </a:lnTo>
                  <a:lnTo>
                    <a:pt x="4" y="22"/>
                  </a:lnTo>
                  <a:lnTo>
                    <a:pt x="8" y="27"/>
                  </a:lnTo>
                  <a:lnTo>
                    <a:pt x="13" y="31"/>
                  </a:lnTo>
                  <a:lnTo>
                    <a:pt x="17" y="33"/>
                  </a:lnTo>
                  <a:lnTo>
                    <a:pt x="21" y="34"/>
                  </a:lnTo>
                  <a:lnTo>
                    <a:pt x="29" y="34"/>
                  </a:lnTo>
                  <a:lnTo>
                    <a:pt x="37" y="34"/>
                  </a:lnTo>
                  <a:lnTo>
                    <a:pt x="46" y="33"/>
                  </a:lnTo>
                  <a:lnTo>
                    <a:pt x="47" y="32"/>
                  </a:lnTo>
                  <a:lnTo>
                    <a:pt x="47" y="31"/>
                  </a:lnTo>
                  <a:lnTo>
                    <a:pt x="47" y="27"/>
                  </a:lnTo>
                  <a:lnTo>
                    <a:pt x="47" y="22"/>
                  </a:lnTo>
                  <a:lnTo>
                    <a:pt x="47" y="19"/>
                  </a:lnTo>
                  <a:lnTo>
                    <a:pt x="46" y="20"/>
                  </a:lnTo>
                  <a:lnTo>
                    <a:pt x="45" y="23"/>
                  </a:lnTo>
                  <a:lnTo>
                    <a:pt x="44" y="26"/>
                  </a:lnTo>
                  <a:lnTo>
                    <a:pt x="44" y="30"/>
                  </a:lnTo>
                  <a:lnTo>
                    <a:pt x="45" y="32"/>
                  </a:lnTo>
                  <a:lnTo>
                    <a:pt x="46" y="33"/>
                  </a:lnTo>
                  <a:lnTo>
                    <a:pt x="47" y="19"/>
                  </a:lnTo>
                  <a:lnTo>
                    <a:pt x="33" y="20"/>
                  </a:lnTo>
                  <a:lnTo>
                    <a:pt x="25" y="20"/>
                  </a:lnTo>
                  <a:lnTo>
                    <a:pt x="19" y="19"/>
                  </a:lnTo>
                  <a:lnTo>
                    <a:pt x="13" y="17"/>
                  </a:lnTo>
                  <a:lnTo>
                    <a:pt x="8" y="13"/>
                  </a:lnTo>
                  <a:lnTo>
                    <a:pt x="4" y="8"/>
                  </a:lnTo>
                  <a:lnTo>
                    <a:pt x="1" y="0"/>
                  </a:lnTo>
                  <a:lnTo>
                    <a:pt x="1" y="4"/>
                  </a:lnTo>
                  <a:lnTo>
                    <a:pt x="0" y="9"/>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72" name="Freeform 92"/>
            <p:cNvSpPr>
              <a:spLocks/>
            </p:cNvSpPr>
            <p:nvPr/>
          </p:nvSpPr>
          <p:spPr bwMode="auto">
            <a:xfrm>
              <a:off x="5483225" y="2568575"/>
              <a:ext cx="74613" cy="53975"/>
            </a:xfrm>
            <a:custGeom>
              <a:avLst/>
              <a:gdLst>
                <a:gd name="T0" fmla="*/ 0 w 47"/>
                <a:gd name="T1" fmla="*/ 2147483646 h 34"/>
                <a:gd name="T2" fmla="*/ 0 w 47"/>
                <a:gd name="T3" fmla="*/ 2147483646 h 34"/>
                <a:gd name="T4" fmla="*/ 2147483646 w 47"/>
                <a:gd name="T5" fmla="*/ 2147483646 h 34"/>
                <a:gd name="T6" fmla="*/ 2147483646 w 47"/>
                <a:gd name="T7" fmla="*/ 2147483646 h 34"/>
                <a:gd name="T8" fmla="*/ 2147483646 w 47"/>
                <a:gd name="T9" fmla="*/ 2147483646 h 34"/>
                <a:gd name="T10" fmla="*/ 2147483646 w 47"/>
                <a:gd name="T11" fmla="*/ 2147483646 h 34"/>
                <a:gd name="T12" fmla="*/ 2147483646 w 47"/>
                <a:gd name="T13" fmla="*/ 2147483646 h 34"/>
                <a:gd name="T14" fmla="*/ 2147483646 w 47"/>
                <a:gd name="T15" fmla="*/ 2147483646 h 34"/>
                <a:gd name="T16" fmla="*/ 2147483646 w 47"/>
                <a:gd name="T17" fmla="*/ 2147483646 h 34"/>
                <a:gd name="T18" fmla="*/ 2147483646 w 47"/>
                <a:gd name="T19" fmla="*/ 2147483646 h 34"/>
                <a:gd name="T20" fmla="*/ 2147483646 w 47"/>
                <a:gd name="T21" fmla="*/ 2147483646 h 34"/>
                <a:gd name="T22" fmla="*/ 2147483646 w 47"/>
                <a:gd name="T23" fmla="*/ 2147483646 h 34"/>
                <a:gd name="T24" fmla="*/ 2147483646 w 47"/>
                <a:gd name="T25" fmla="*/ 2147483646 h 34"/>
                <a:gd name="T26" fmla="*/ 2147483646 w 47"/>
                <a:gd name="T27" fmla="*/ 2147483646 h 34"/>
                <a:gd name="T28" fmla="*/ 2147483646 w 47"/>
                <a:gd name="T29" fmla="*/ 2147483646 h 34"/>
                <a:gd name="T30" fmla="*/ 2147483646 w 47"/>
                <a:gd name="T31" fmla="*/ 2147483646 h 34"/>
                <a:gd name="T32" fmla="*/ 2147483646 w 47"/>
                <a:gd name="T33" fmla="*/ 2147483646 h 34"/>
                <a:gd name="T34" fmla="*/ 2147483646 w 47"/>
                <a:gd name="T35" fmla="*/ 2147483646 h 34"/>
                <a:gd name="T36" fmla="*/ 2147483646 w 47"/>
                <a:gd name="T37" fmla="*/ 2147483646 h 34"/>
                <a:gd name="T38" fmla="*/ 2147483646 w 47"/>
                <a:gd name="T39" fmla="*/ 2147483646 h 34"/>
                <a:gd name="T40" fmla="*/ 2147483646 w 47"/>
                <a:gd name="T41" fmla="*/ 2147483646 h 34"/>
                <a:gd name="T42" fmla="*/ 2147483646 w 47"/>
                <a:gd name="T43" fmla="*/ 2147483646 h 34"/>
                <a:gd name="T44" fmla="*/ 2147483646 w 47"/>
                <a:gd name="T45" fmla="*/ 2147483646 h 34"/>
                <a:gd name="T46" fmla="*/ 2147483646 w 47"/>
                <a:gd name="T47" fmla="*/ 2147483646 h 34"/>
                <a:gd name="T48" fmla="*/ 2147483646 w 47"/>
                <a:gd name="T49" fmla="*/ 2147483646 h 34"/>
                <a:gd name="T50" fmla="*/ 2147483646 w 47"/>
                <a:gd name="T51" fmla="*/ 2147483646 h 34"/>
                <a:gd name="T52" fmla="*/ 2147483646 w 47"/>
                <a:gd name="T53" fmla="*/ 2147483646 h 34"/>
                <a:gd name="T54" fmla="*/ 2147483646 w 47"/>
                <a:gd name="T55" fmla="*/ 2147483646 h 34"/>
                <a:gd name="T56" fmla="*/ 2147483646 w 47"/>
                <a:gd name="T57" fmla="*/ 2147483646 h 34"/>
                <a:gd name="T58" fmla="*/ 2147483646 w 47"/>
                <a:gd name="T59" fmla="*/ 2147483646 h 34"/>
                <a:gd name="T60" fmla="*/ 2147483646 w 47"/>
                <a:gd name="T61" fmla="*/ 2147483646 h 34"/>
                <a:gd name="T62" fmla="*/ 2147483646 w 47"/>
                <a:gd name="T63" fmla="*/ 2147483646 h 34"/>
                <a:gd name="T64" fmla="*/ 2147483646 w 47"/>
                <a:gd name="T65" fmla="*/ 2147483646 h 34"/>
                <a:gd name="T66" fmla="*/ 2147483646 w 47"/>
                <a:gd name="T67" fmla="*/ 2147483646 h 34"/>
                <a:gd name="T68" fmla="*/ 2147483646 w 47"/>
                <a:gd name="T69" fmla="*/ 2147483646 h 34"/>
                <a:gd name="T70" fmla="*/ 2147483646 w 47"/>
                <a:gd name="T71" fmla="*/ 2147483646 h 34"/>
                <a:gd name="T72" fmla="*/ 2147483646 w 47"/>
                <a:gd name="T73" fmla="*/ 0 h 34"/>
                <a:gd name="T74" fmla="*/ 2147483646 w 47"/>
                <a:gd name="T75" fmla="*/ 0 h 34"/>
                <a:gd name="T76" fmla="*/ 2147483646 w 47"/>
                <a:gd name="T77" fmla="*/ 2147483646 h 34"/>
                <a:gd name="T78" fmla="*/ 0 w 47"/>
                <a:gd name="T79" fmla="*/ 2147483646 h 3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7"/>
                <a:gd name="T121" fmla="*/ 0 h 34"/>
                <a:gd name="T122" fmla="*/ 47 w 47"/>
                <a:gd name="T123" fmla="*/ 34 h 3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7" h="34">
                  <a:moveTo>
                    <a:pt x="0" y="9"/>
                  </a:moveTo>
                  <a:lnTo>
                    <a:pt x="0" y="9"/>
                  </a:lnTo>
                  <a:lnTo>
                    <a:pt x="2" y="15"/>
                  </a:lnTo>
                  <a:lnTo>
                    <a:pt x="4" y="22"/>
                  </a:lnTo>
                  <a:lnTo>
                    <a:pt x="8" y="27"/>
                  </a:lnTo>
                  <a:lnTo>
                    <a:pt x="13" y="31"/>
                  </a:lnTo>
                  <a:lnTo>
                    <a:pt x="17" y="33"/>
                  </a:lnTo>
                  <a:lnTo>
                    <a:pt x="21" y="34"/>
                  </a:lnTo>
                  <a:lnTo>
                    <a:pt x="29" y="34"/>
                  </a:lnTo>
                  <a:lnTo>
                    <a:pt x="37" y="34"/>
                  </a:lnTo>
                  <a:lnTo>
                    <a:pt x="46" y="33"/>
                  </a:lnTo>
                  <a:lnTo>
                    <a:pt x="47" y="32"/>
                  </a:lnTo>
                  <a:lnTo>
                    <a:pt x="47" y="31"/>
                  </a:lnTo>
                  <a:lnTo>
                    <a:pt x="47" y="27"/>
                  </a:lnTo>
                  <a:lnTo>
                    <a:pt x="47" y="22"/>
                  </a:lnTo>
                  <a:lnTo>
                    <a:pt x="47" y="19"/>
                  </a:lnTo>
                  <a:lnTo>
                    <a:pt x="46" y="20"/>
                  </a:lnTo>
                  <a:lnTo>
                    <a:pt x="45" y="23"/>
                  </a:lnTo>
                  <a:lnTo>
                    <a:pt x="44" y="26"/>
                  </a:lnTo>
                  <a:lnTo>
                    <a:pt x="44" y="30"/>
                  </a:lnTo>
                  <a:lnTo>
                    <a:pt x="45" y="32"/>
                  </a:lnTo>
                  <a:lnTo>
                    <a:pt x="46" y="33"/>
                  </a:lnTo>
                  <a:lnTo>
                    <a:pt x="47" y="19"/>
                  </a:lnTo>
                  <a:lnTo>
                    <a:pt x="33" y="20"/>
                  </a:lnTo>
                  <a:lnTo>
                    <a:pt x="25" y="20"/>
                  </a:lnTo>
                  <a:lnTo>
                    <a:pt x="19" y="19"/>
                  </a:lnTo>
                  <a:lnTo>
                    <a:pt x="13" y="17"/>
                  </a:lnTo>
                  <a:lnTo>
                    <a:pt x="8" y="13"/>
                  </a:lnTo>
                  <a:lnTo>
                    <a:pt x="4" y="8"/>
                  </a:lnTo>
                  <a:lnTo>
                    <a:pt x="1" y="0"/>
                  </a:lnTo>
                  <a:lnTo>
                    <a:pt x="1" y="4"/>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73" name="Freeform 93"/>
            <p:cNvSpPr>
              <a:spLocks/>
            </p:cNvSpPr>
            <p:nvPr/>
          </p:nvSpPr>
          <p:spPr bwMode="auto">
            <a:xfrm>
              <a:off x="5549900" y="2590800"/>
              <a:ext cx="173038" cy="76200"/>
            </a:xfrm>
            <a:custGeom>
              <a:avLst/>
              <a:gdLst>
                <a:gd name="T0" fmla="*/ 0 w 109"/>
                <a:gd name="T1" fmla="*/ 2147483646 h 48"/>
                <a:gd name="T2" fmla="*/ 2147483646 w 109"/>
                <a:gd name="T3" fmla="*/ 2147483646 h 48"/>
                <a:gd name="T4" fmla="*/ 2147483646 w 109"/>
                <a:gd name="T5" fmla="*/ 2147483646 h 48"/>
                <a:gd name="T6" fmla="*/ 2147483646 w 109"/>
                <a:gd name="T7" fmla="*/ 2147483646 h 48"/>
                <a:gd name="T8" fmla="*/ 2147483646 w 109"/>
                <a:gd name="T9" fmla="*/ 2147483646 h 48"/>
                <a:gd name="T10" fmla="*/ 2147483646 w 109"/>
                <a:gd name="T11" fmla="*/ 2147483646 h 48"/>
                <a:gd name="T12" fmla="*/ 2147483646 w 109"/>
                <a:gd name="T13" fmla="*/ 2147483646 h 48"/>
                <a:gd name="T14" fmla="*/ 2147483646 w 109"/>
                <a:gd name="T15" fmla="*/ 2147483646 h 48"/>
                <a:gd name="T16" fmla="*/ 2147483646 w 109"/>
                <a:gd name="T17" fmla="*/ 2147483646 h 48"/>
                <a:gd name="T18" fmla="*/ 2147483646 w 109"/>
                <a:gd name="T19" fmla="*/ 2147483646 h 48"/>
                <a:gd name="T20" fmla="*/ 2147483646 w 109"/>
                <a:gd name="T21" fmla="*/ 2147483646 h 48"/>
                <a:gd name="T22" fmla="*/ 2147483646 w 109"/>
                <a:gd name="T23" fmla="*/ 2147483646 h 48"/>
                <a:gd name="T24" fmla="*/ 2147483646 w 109"/>
                <a:gd name="T25" fmla="*/ 2147483646 h 48"/>
                <a:gd name="T26" fmla="*/ 2147483646 w 109"/>
                <a:gd name="T27" fmla="*/ 2147483646 h 48"/>
                <a:gd name="T28" fmla="*/ 2147483646 w 109"/>
                <a:gd name="T29" fmla="*/ 2147483646 h 48"/>
                <a:gd name="T30" fmla="*/ 2147483646 w 109"/>
                <a:gd name="T31" fmla="*/ 2147483646 h 48"/>
                <a:gd name="T32" fmla="*/ 2147483646 w 109"/>
                <a:gd name="T33" fmla="*/ 2147483646 h 48"/>
                <a:gd name="T34" fmla="*/ 2147483646 w 109"/>
                <a:gd name="T35" fmla="*/ 2147483646 h 48"/>
                <a:gd name="T36" fmla="*/ 2147483646 w 109"/>
                <a:gd name="T37" fmla="*/ 2147483646 h 48"/>
                <a:gd name="T38" fmla="*/ 2147483646 w 109"/>
                <a:gd name="T39" fmla="*/ 2147483646 h 48"/>
                <a:gd name="T40" fmla="*/ 2147483646 w 109"/>
                <a:gd name="T41" fmla="*/ 2147483646 h 48"/>
                <a:gd name="T42" fmla="*/ 2147483646 w 109"/>
                <a:gd name="T43" fmla="*/ 2147483646 h 48"/>
                <a:gd name="T44" fmla="*/ 2147483646 w 109"/>
                <a:gd name="T45" fmla="*/ 2147483646 h 48"/>
                <a:gd name="T46" fmla="*/ 2147483646 w 109"/>
                <a:gd name="T47" fmla="*/ 2147483646 h 48"/>
                <a:gd name="T48" fmla="*/ 2147483646 w 109"/>
                <a:gd name="T49" fmla="*/ 2147483646 h 48"/>
                <a:gd name="T50" fmla="*/ 2147483646 w 109"/>
                <a:gd name="T51" fmla="*/ 2147483646 h 48"/>
                <a:gd name="T52" fmla="*/ 2147483646 w 109"/>
                <a:gd name="T53" fmla="*/ 2147483646 h 48"/>
                <a:gd name="T54" fmla="*/ 2147483646 w 109"/>
                <a:gd name="T55" fmla="*/ 2147483646 h 48"/>
                <a:gd name="T56" fmla="*/ 2147483646 w 109"/>
                <a:gd name="T57" fmla="*/ 2147483646 h 48"/>
                <a:gd name="T58" fmla="*/ 2147483646 w 109"/>
                <a:gd name="T59" fmla="*/ 2147483646 h 48"/>
                <a:gd name="T60" fmla="*/ 2147483646 w 109"/>
                <a:gd name="T61" fmla="*/ 2147483646 h 48"/>
                <a:gd name="T62" fmla="*/ 2147483646 w 109"/>
                <a:gd name="T63" fmla="*/ 2147483646 h 48"/>
                <a:gd name="T64" fmla="*/ 2147483646 w 109"/>
                <a:gd name="T65" fmla="*/ 2147483646 h 48"/>
                <a:gd name="T66" fmla="*/ 2147483646 w 109"/>
                <a:gd name="T67" fmla="*/ 2147483646 h 48"/>
                <a:gd name="T68" fmla="*/ 2147483646 w 109"/>
                <a:gd name="T69" fmla="*/ 2147483646 h 48"/>
                <a:gd name="T70" fmla="*/ 2147483646 w 109"/>
                <a:gd name="T71" fmla="*/ 2147483646 h 48"/>
                <a:gd name="T72" fmla="*/ 2147483646 w 109"/>
                <a:gd name="T73" fmla="*/ 2147483646 h 48"/>
                <a:gd name="T74" fmla="*/ 2147483646 w 109"/>
                <a:gd name="T75" fmla="*/ 2147483646 h 48"/>
                <a:gd name="T76" fmla="*/ 2147483646 w 109"/>
                <a:gd name="T77" fmla="*/ 2147483646 h 48"/>
                <a:gd name="T78" fmla="*/ 2147483646 w 109"/>
                <a:gd name="T79" fmla="*/ 2147483646 h 48"/>
                <a:gd name="T80" fmla="*/ 2147483646 w 109"/>
                <a:gd name="T81" fmla="*/ 0 h 48"/>
                <a:gd name="T82" fmla="*/ 2147483646 w 109"/>
                <a:gd name="T83" fmla="*/ 2147483646 h 48"/>
                <a:gd name="T84" fmla="*/ 2147483646 w 109"/>
                <a:gd name="T85" fmla="*/ 2147483646 h 48"/>
                <a:gd name="T86" fmla="*/ 2147483646 w 109"/>
                <a:gd name="T87" fmla="*/ 2147483646 h 48"/>
                <a:gd name="T88" fmla="*/ 2147483646 w 109"/>
                <a:gd name="T89" fmla="*/ 2147483646 h 48"/>
                <a:gd name="T90" fmla="*/ 2147483646 w 109"/>
                <a:gd name="T91" fmla="*/ 2147483646 h 48"/>
                <a:gd name="T92" fmla="*/ 2147483646 w 109"/>
                <a:gd name="T93" fmla="*/ 2147483646 h 48"/>
                <a:gd name="T94" fmla="*/ 2147483646 w 109"/>
                <a:gd name="T95" fmla="*/ 2147483646 h 48"/>
                <a:gd name="T96" fmla="*/ 2147483646 w 109"/>
                <a:gd name="T97" fmla="*/ 2147483646 h 48"/>
                <a:gd name="T98" fmla="*/ 2147483646 w 109"/>
                <a:gd name="T99" fmla="*/ 2147483646 h 48"/>
                <a:gd name="T100" fmla="*/ 2147483646 w 109"/>
                <a:gd name="T101" fmla="*/ 2147483646 h 48"/>
                <a:gd name="T102" fmla="*/ 2147483646 w 109"/>
                <a:gd name="T103" fmla="*/ 2147483646 h 48"/>
                <a:gd name="T104" fmla="*/ 2147483646 w 109"/>
                <a:gd name="T105" fmla="*/ 2147483646 h 48"/>
                <a:gd name="T106" fmla="*/ 0 w 109"/>
                <a:gd name="T107" fmla="*/ 2147483646 h 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9"/>
                <a:gd name="T163" fmla="*/ 0 h 48"/>
                <a:gd name="T164" fmla="*/ 109 w 109"/>
                <a:gd name="T165" fmla="*/ 48 h 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9" h="48">
                  <a:moveTo>
                    <a:pt x="0" y="15"/>
                  </a:moveTo>
                  <a:lnTo>
                    <a:pt x="0" y="15"/>
                  </a:lnTo>
                  <a:lnTo>
                    <a:pt x="2" y="16"/>
                  </a:lnTo>
                  <a:lnTo>
                    <a:pt x="3" y="18"/>
                  </a:lnTo>
                  <a:lnTo>
                    <a:pt x="5" y="25"/>
                  </a:lnTo>
                  <a:lnTo>
                    <a:pt x="6" y="33"/>
                  </a:lnTo>
                  <a:lnTo>
                    <a:pt x="7" y="39"/>
                  </a:lnTo>
                  <a:lnTo>
                    <a:pt x="9" y="41"/>
                  </a:lnTo>
                  <a:lnTo>
                    <a:pt x="11" y="41"/>
                  </a:lnTo>
                  <a:lnTo>
                    <a:pt x="14" y="40"/>
                  </a:lnTo>
                  <a:lnTo>
                    <a:pt x="16" y="39"/>
                  </a:lnTo>
                  <a:lnTo>
                    <a:pt x="21" y="34"/>
                  </a:lnTo>
                  <a:lnTo>
                    <a:pt x="23" y="30"/>
                  </a:lnTo>
                  <a:lnTo>
                    <a:pt x="29" y="25"/>
                  </a:lnTo>
                  <a:lnTo>
                    <a:pt x="34" y="19"/>
                  </a:lnTo>
                  <a:lnTo>
                    <a:pt x="42" y="16"/>
                  </a:lnTo>
                  <a:lnTo>
                    <a:pt x="49" y="15"/>
                  </a:lnTo>
                  <a:lnTo>
                    <a:pt x="52" y="14"/>
                  </a:lnTo>
                  <a:lnTo>
                    <a:pt x="56" y="14"/>
                  </a:lnTo>
                  <a:lnTo>
                    <a:pt x="58" y="15"/>
                  </a:lnTo>
                  <a:lnTo>
                    <a:pt x="59" y="16"/>
                  </a:lnTo>
                  <a:lnTo>
                    <a:pt x="59" y="18"/>
                  </a:lnTo>
                  <a:lnTo>
                    <a:pt x="60" y="25"/>
                  </a:lnTo>
                  <a:lnTo>
                    <a:pt x="62" y="31"/>
                  </a:lnTo>
                  <a:lnTo>
                    <a:pt x="66" y="37"/>
                  </a:lnTo>
                  <a:lnTo>
                    <a:pt x="71" y="42"/>
                  </a:lnTo>
                  <a:lnTo>
                    <a:pt x="77" y="45"/>
                  </a:lnTo>
                  <a:lnTo>
                    <a:pt x="83" y="47"/>
                  </a:lnTo>
                  <a:lnTo>
                    <a:pt x="91" y="48"/>
                  </a:lnTo>
                  <a:lnTo>
                    <a:pt x="97" y="46"/>
                  </a:lnTo>
                  <a:lnTo>
                    <a:pt x="103" y="43"/>
                  </a:lnTo>
                  <a:lnTo>
                    <a:pt x="107" y="37"/>
                  </a:lnTo>
                  <a:lnTo>
                    <a:pt x="108" y="33"/>
                  </a:lnTo>
                  <a:lnTo>
                    <a:pt x="109" y="29"/>
                  </a:lnTo>
                  <a:lnTo>
                    <a:pt x="109" y="20"/>
                  </a:lnTo>
                  <a:lnTo>
                    <a:pt x="107" y="15"/>
                  </a:lnTo>
                  <a:lnTo>
                    <a:pt x="105" y="9"/>
                  </a:lnTo>
                  <a:lnTo>
                    <a:pt x="103" y="6"/>
                  </a:lnTo>
                  <a:lnTo>
                    <a:pt x="101" y="5"/>
                  </a:lnTo>
                  <a:lnTo>
                    <a:pt x="97" y="4"/>
                  </a:lnTo>
                  <a:lnTo>
                    <a:pt x="95" y="5"/>
                  </a:lnTo>
                  <a:lnTo>
                    <a:pt x="94" y="6"/>
                  </a:lnTo>
                  <a:lnTo>
                    <a:pt x="94" y="10"/>
                  </a:lnTo>
                  <a:lnTo>
                    <a:pt x="94" y="14"/>
                  </a:lnTo>
                  <a:lnTo>
                    <a:pt x="96" y="14"/>
                  </a:lnTo>
                  <a:lnTo>
                    <a:pt x="100" y="14"/>
                  </a:lnTo>
                  <a:lnTo>
                    <a:pt x="102" y="16"/>
                  </a:lnTo>
                  <a:lnTo>
                    <a:pt x="104" y="18"/>
                  </a:lnTo>
                  <a:lnTo>
                    <a:pt x="107" y="24"/>
                  </a:lnTo>
                  <a:lnTo>
                    <a:pt x="107" y="27"/>
                  </a:lnTo>
                  <a:lnTo>
                    <a:pt x="106" y="29"/>
                  </a:lnTo>
                  <a:lnTo>
                    <a:pt x="105" y="32"/>
                  </a:lnTo>
                  <a:lnTo>
                    <a:pt x="103" y="34"/>
                  </a:lnTo>
                  <a:lnTo>
                    <a:pt x="97" y="37"/>
                  </a:lnTo>
                  <a:lnTo>
                    <a:pt x="91" y="38"/>
                  </a:lnTo>
                  <a:lnTo>
                    <a:pt x="85" y="37"/>
                  </a:lnTo>
                  <a:lnTo>
                    <a:pt x="79" y="36"/>
                  </a:lnTo>
                  <a:lnTo>
                    <a:pt x="75" y="33"/>
                  </a:lnTo>
                  <a:lnTo>
                    <a:pt x="71" y="30"/>
                  </a:lnTo>
                  <a:lnTo>
                    <a:pt x="67" y="26"/>
                  </a:lnTo>
                  <a:lnTo>
                    <a:pt x="63" y="19"/>
                  </a:lnTo>
                  <a:lnTo>
                    <a:pt x="61" y="15"/>
                  </a:lnTo>
                  <a:lnTo>
                    <a:pt x="61" y="12"/>
                  </a:lnTo>
                  <a:lnTo>
                    <a:pt x="60" y="4"/>
                  </a:lnTo>
                  <a:lnTo>
                    <a:pt x="59" y="2"/>
                  </a:lnTo>
                  <a:lnTo>
                    <a:pt x="58" y="1"/>
                  </a:lnTo>
                  <a:lnTo>
                    <a:pt x="56" y="0"/>
                  </a:lnTo>
                  <a:lnTo>
                    <a:pt x="52" y="0"/>
                  </a:lnTo>
                  <a:lnTo>
                    <a:pt x="47" y="2"/>
                  </a:lnTo>
                  <a:lnTo>
                    <a:pt x="43" y="3"/>
                  </a:lnTo>
                  <a:lnTo>
                    <a:pt x="37" y="5"/>
                  </a:lnTo>
                  <a:lnTo>
                    <a:pt x="33" y="8"/>
                  </a:lnTo>
                  <a:lnTo>
                    <a:pt x="30" y="11"/>
                  </a:lnTo>
                  <a:lnTo>
                    <a:pt x="25" y="15"/>
                  </a:lnTo>
                  <a:lnTo>
                    <a:pt x="23" y="19"/>
                  </a:lnTo>
                  <a:lnTo>
                    <a:pt x="19" y="24"/>
                  </a:lnTo>
                  <a:lnTo>
                    <a:pt x="16" y="27"/>
                  </a:lnTo>
                  <a:lnTo>
                    <a:pt x="12" y="27"/>
                  </a:lnTo>
                  <a:lnTo>
                    <a:pt x="10" y="27"/>
                  </a:lnTo>
                  <a:lnTo>
                    <a:pt x="9" y="27"/>
                  </a:lnTo>
                  <a:lnTo>
                    <a:pt x="8" y="25"/>
                  </a:lnTo>
                  <a:lnTo>
                    <a:pt x="6" y="18"/>
                  </a:lnTo>
                  <a:lnTo>
                    <a:pt x="4" y="6"/>
                  </a:lnTo>
                  <a:lnTo>
                    <a:pt x="1" y="6"/>
                  </a:lnTo>
                  <a:lnTo>
                    <a:pt x="0" y="8"/>
                  </a:lnTo>
                  <a:lnTo>
                    <a:pt x="0" y="11"/>
                  </a:lnTo>
                  <a:lnTo>
                    <a:pt x="0" y="15"/>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74" name="Freeform 94"/>
            <p:cNvSpPr>
              <a:spLocks/>
            </p:cNvSpPr>
            <p:nvPr/>
          </p:nvSpPr>
          <p:spPr bwMode="auto">
            <a:xfrm>
              <a:off x="5549900" y="2590800"/>
              <a:ext cx="173038" cy="76200"/>
            </a:xfrm>
            <a:custGeom>
              <a:avLst/>
              <a:gdLst>
                <a:gd name="T0" fmla="*/ 0 w 109"/>
                <a:gd name="T1" fmla="*/ 2147483646 h 48"/>
                <a:gd name="T2" fmla="*/ 2147483646 w 109"/>
                <a:gd name="T3" fmla="*/ 2147483646 h 48"/>
                <a:gd name="T4" fmla="*/ 2147483646 w 109"/>
                <a:gd name="T5" fmla="*/ 2147483646 h 48"/>
                <a:gd name="T6" fmla="*/ 2147483646 w 109"/>
                <a:gd name="T7" fmla="*/ 2147483646 h 48"/>
                <a:gd name="T8" fmla="*/ 2147483646 w 109"/>
                <a:gd name="T9" fmla="*/ 2147483646 h 48"/>
                <a:gd name="T10" fmla="*/ 2147483646 w 109"/>
                <a:gd name="T11" fmla="*/ 2147483646 h 48"/>
                <a:gd name="T12" fmla="*/ 2147483646 w 109"/>
                <a:gd name="T13" fmla="*/ 2147483646 h 48"/>
                <a:gd name="T14" fmla="*/ 2147483646 w 109"/>
                <a:gd name="T15" fmla="*/ 2147483646 h 48"/>
                <a:gd name="T16" fmla="*/ 2147483646 w 109"/>
                <a:gd name="T17" fmla="*/ 2147483646 h 48"/>
                <a:gd name="T18" fmla="*/ 2147483646 w 109"/>
                <a:gd name="T19" fmla="*/ 2147483646 h 48"/>
                <a:gd name="T20" fmla="*/ 2147483646 w 109"/>
                <a:gd name="T21" fmla="*/ 2147483646 h 48"/>
                <a:gd name="T22" fmla="*/ 2147483646 w 109"/>
                <a:gd name="T23" fmla="*/ 2147483646 h 48"/>
                <a:gd name="T24" fmla="*/ 2147483646 w 109"/>
                <a:gd name="T25" fmla="*/ 2147483646 h 48"/>
                <a:gd name="T26" fmla="*/ 2147483646 w 109"/>
                <a:gd name="T27" fmla="*/ 2147483646 h 48"/>
                <a:gd name="T28" fmla="*/ 2147483646 w 109"/>
                <a:gd name="T29" fmla="*/ 2147483646 h 48"/>
                <a:gd name="T30" fmla="*/ 2147483646 w 109"/>
                <a:gd name="T31" fmla="*/ 2147483646 h 48"/>
                <a:gd name="T32" fmla="*/ 2147483646 w 109"/>
                <a:gd name="T33" fmla="*/ 2147483646 h 48"/>
                <a:gd name="T34" fmla="*/ 2147483646 w 109"/>
                <a:gd name="T35" fmla="*/ 2147483646 h 48"/>
                <a:gd name="T36" fmla="*/ 2147483646 w 109"/>
                <a:gd name="T37" fmla="*/ 2147483646 h 48"/>
                <a:gd name="T38" fmla="*/ 2147483646 w 109"/>
                <a:gd name="T39" fmla="*/ 2147483646 h 48"/>
                <a:gd name="T40" fmla="*/ 2147483646 w 109"/>
                <a:gd name="T41" fmla="*/ 2147483646 h 48"/>
                <a:gd name="T42" fmla="*/ 2147483646 w 109"/>
                <a:gd name="T43" fmla="*/ 2147483646 h 48"/>
                <a:gd name="T44" fmla="*/ 2147483646 w 109"/>
                <a:gd name="T45" fmla="*/ 2147483646 h 48"/>
                <a:gd name="T46" fmla="*/ 2147483646 w 109"/>
                <a:gd name="T47" fmla="*/ 2147483646 h 48"/>
                <a:gd name="T48" fmla="*/ 2147483646 w 109"/>
                <a:gd name="T49" fmla="*/ 2147483646 h 48"/>
                <a:gd name="T50" fmla="*/ 2147483646 w 109"/>
                <a:gd name="T51" fmla="*/ 2147483646 h 48"/>
                <a:gd name="T52" fmla="*/ 2147483646 w 109"/>
                <a:gd name="T53" fmla="*/ 2147483646 h 48"/>
                <a:gd name="T54" fmla="*/ 2147483646 w 109"/>
                <a:gd name="T55" fmla="*/ 2147483646 h 48"/>
                <a:gd name="T56" fmla="*/ 2147483646 w 109"/>
                <a:gd name="T57" fmla="*/ 2147483646 h 48"/>
                <a:gd name="T58" fmla="*/ 2147483646 w 109"/>
                <a:gd name="T59" fmla="*/ 2147483646 h 48"/>
                <a:gd name="T60" fmla="*/ 2147483646 w 109"/>
                <a:gd name="T61" fmla="*/ 2147483646 h 48"/>
                <a:gd name="T62" fmla="*/ 2147483646 w 109"/>
                <a:gd name="T63" fmla="*/ 2147483646 h 48"/>
                <a:gd name="T64" fmla="*/ 2147483646 w 109"/>
                <a:gd name="T65" fmla="*/ 2147483646 h 48"/>
                <a:gd name="T66" fmla="*/ 2147483646 w 109"/>
                <a:gd name="T67" fmla="*/ 2147483646 h 48"/>
                <a:gd name="T68" fmla="*/ 2147483646 w 109"/>
                <a:gd name="T69" fmla="*/ 2147483646 h 48"/>
                <a:gd name="T70" fmla="*/ 2147483646 w 109"/>
                <a:gd name="T71" fmla="*/ 2147483646 h 48"/>
                <a:gd name="T72" fmla="*/ 2147483646 w 109"/>
                <a:gd name="T73" fmla="*/ 2147483646 h 48"/>
                <a:gd name="T74" fmla="*/ 2147483646 w 109"/>
                <a:gd name="T75" fmla="*/ 2147483646 h 48"/>
                <a:gd name="T76" fmla="*/ 2147483646 w 109"/>
                <a:gd name="T77" fmla="*/ 2147483646 h 48"/>
                <a:gd name="T78" fmla="*/ 2147483646 w 109"/>
                <a:gd name="T79" fmla="*/ 2147483646 h 48"/>
                <a:gd name="T80" fmla="*/ 2147483646 w 109"/>
                <a:gd name="T81" fmla="*/ 0 h 48"/>
                <a:gd name="T82" fmla="*/ 2147483646 w 109"/>
                <a:gd name="T83" fmla="*/ 2147483646 h 48"/>
                <a:gd name="T84" fmla="*/ 2147483646 w 109"/>
                <a:gd name="T85" fmla="*/ 2147483646 h 48"/>
                <a:gd name="T86" fmla="*/ 2147483646 w 109"/>
                <a:gd name="T87" fmla="*/ 2147483646 h 48"/>
                <a:gd name="T88" fmla="*/ 2147483646 w 109"/>
                <a:gd name="T89" fmla="*/ 2147483646 h 48"/>
                <a:gd name="T90" fmla="*/ 2147483646 w 109"/>
                <a:gd name="T91" fmla="*/ 2147483646 h 48"/>
                <a:gd name="T92" fmla="*/ 2147483646 w 109"/>
                <a:gd name="T93" fmla="*/ 2147483646 h 48"/>
                <a:gd name="T94" fmla="*/ 2147483646 w 109"/>
                <a:gd name="T95" fmla="*/ 2147483646 h 48"/>
                <a:gd name="T96" fmla="*/ 2147483646 w 109"/>
                <a:gd name="T97" fmla="*/ 2147483646 h 48"/>
                <a:gd name="T98" fmla="*/ 2147483646 w 109"/>
                <a:gd name="T99" fmla="*/ 2147483646 h 48"/>
                <a:gd name="T100" fmla="*/ 2147483646 w 109"/>
                <a:gd name="T101" fmla="*/ 2147483646 h 48"/>
                <a:gd name="T102" fmla="*/ 2147483646 w 109"/>
                <a:gd name="T103" fmla="*/ 2147483646 h 48"/>
                <a:gd name="T104" fmla="*/ 2147483646 w 109"/>
                <a:gd name="T105" fmla="*/ 2147483646 h 48"/>
                <a:gd name="T106" fmla="*/ 0 w 109"/>
                <a:gd name="T107" fmla="*/ 2147483646 h 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9"/>
                <a:gd name="T163" fmla="*/ 0 h 48"/>
                <a:gd name="T164" fmla="*/ 109 w 109"/>
                <a:gd name="T165" fmla="*/ 48 h 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9" h="48">
                  <a:moveTo>
                    <a:pt x="0" y="15"/>
                  </a:moveTo>
                  <a:lnTo>
                    <a:pt x="0" y="15"/>
                  </a:lnTo>
                  <a:lnTo>
                    <a:pt x="2" y="16"/>
                  </a:lnTo>
                  <a:lnTo>
                    <a:pt x="3" y="18"/>
                  </a:lnTo>
                  <a:lnTo>
                    <a:pt x="5" y="25"/>
                  </a:lnTo>
                  <a:lnTo>
                    <a:pt x="6" y="33"/>
                  </a:lnTo>
                  <a:lnTo>
                    <a:pt x="7" y="39"/>
                  </a:lnTo>
                  <a:lnTo>
                    <a:pt x="9" y="41"/>
                  </a:lnTo>
                  <a:lnTo>
                    <a:pt x="11" y="41"/>
                  </a:lnTo>
                  <a:lnTo>
                    <a:pt x="14" y="40"/>
                  </a:lnTo>
                  <a:lnTo>
                    <a:pt x="16" y="39"/>
                  </a:lnTo>
                  <a:lnTo>
                    <a:pt x="21" y="34"/>
                  </a:lnTo>
                  <a:lnTo>
                    <a:pt x="23" y="30"/>
                  </a:lnTo>
                  <a:lnTo>
                    <a:pt x="29" y="25"/>
                  </a:lnTo>
                  <a:lnTo>
                    <a:pt x="34" y="19"/>
                  </a:lnTo>
                  <a:lnTo>
                    <a:pt x="42" y="16"/>
                  </a:lnTo>
                  <a:lnTo>
                    <a:pt x="49" y="15"/>
                  </a:lnTo>
                  <a:lnTo>
                    <a:pt x="52" y="14"/>
                  </a:lnTo>
                  <a:lnTo>
                    <a:pt x="56" y="14"/>
                  </a:lnTo>
                  <a:lnTo>
                    <a:pt x="58" y="15"/>
                  </a:lnTo>
                  <a:lnTo>
                    <a:pt x="59" y="16"/>
                  </a:lnTo>
                  <a:lnTo>
                    <a:pt x="59" y="18"/>
                  </a:lnTo>
                  <a:lnTo>
                    <a:pt x="60" y="25"/>
                  </a:lnTo>
                  <a:lnTo>
                    <a:pt x="62" y="31"/>
                  </a:lnTo>
                  <a:lnTo>
                    <a:pt x="66" y="37"/>
                  </a:lnTo>
                  <a:lnTo>
                    <a:pt x="71" y="42"/>
                  </a:lnTo>
                  <a:lnTo>
                    <a:pt x="77" y="45"/>
                  </a:lnTo>
                  <a:lnTo>
                    <a:pt x="83" y="47"/>
                  </a:lnTo>
                  <a:lnTo>
                    <a:pt x="91" y="48"/>
                  </a:lnTo>
                  <a:lnTo>
                    <a:pt x="97" y="46"/>
                  </a:lnTo>
                  <a:lnTo>
                    <a:pt x="103" y="43"/>
                  </a:lnTo>
                  <a:lnTo>
                    <a:pt x="107" y="37"/>
                  </a:lnTo>
                  <a:lnTo>
                    <a:pt x="108" y="33"/>
                  </a:lnTo>
                  <a:lnTo>
                    <a:pt x="109" y="29"/>
                  </a:lnTo>
                  <a:lnTo>
                    <a:pt x="109" y="20"/>
                  </a:lnTo>
                  <a:lnTo>
                    <a:pt x="107" y="15"/>
                  </a:lnTo>
                  <a:lnTo>
                    <a:pt x="105" y="9"/>
                  </a:lnTo>
                  <a:lnTo>
                    <a:pt x="103" y="6"/>
                  </a:lnTo>
                  <a:lnTo>
                    <a:pt x="101" y="5"/>
                  </a:lnTo>
                  <a:lnTo>
                    <a:pt x="97" y="4"/>
                  </a:lnTo>
                  <a:lnTo>
                    <a:pt x="95" y="5"/>
                  </a:lnTo>
                  <a:lnTo>
                    <a:pt x="94" y="6"/>
                  </a:lnTo>
                  <a:lnTo>
                    <a:pt x="94" y="10"/>
                  </a:lnTo>
                  <a:lnTo>
                    <a:pt x="94" y="14"/>
                  </a:lnTo>
                  <a:lnTo>
                    <a:pt x="96" y="14"/>
                  </a:lnTo>
                  <a:lnTo>
                    <a:pt x="100" y="14"/>
                  </a:lnTo>
                  <a:lnTo>
                    <a:pt x="102" y="16"/>
                  </a:lnTo>
                  <a:lnTo>
                    <a:pt x="104" y="18"/>
                  </a:lnTo>
                  <a:lnTo>
                    <a:pt x="107" y="24"/>
                  </a:lnTo>
                  <a:lnTo>
                    <a:pt x="107" y="27"/>
                  </a:lnTo>
                  <a:lnTo>
                    <a:pt x="106" y="29"/>
                  </a:lnTo>
                  <a:lnTo>
                    <a:pt x="105" y="32"/>
                  </a:lnTo>
                  <a:lnTo>
                    <a:pt x="103" y="34"/>
                  </a:lnTo>
                  <a:lnTo>
                    <a:pt x="97" y="37"/>
                  </a:lnTo>
                  <a:lnTo>
                    <a:pt x="91" y="38"/>
                  </a:lnTo>
                  <a:lnTo>
                    <a:pt x="85" y="37"/>
                  </a:lnTo>
                  <a:lnTo>
                    <a:pt x="79" y="36"/>
                  </a:lnTo>
                  <a:lnTo>
                    <a:pt x="75" y="33"/>
                  </a:lnTo>
                  <a:lnTo>
                    <a:pt x="71" y="30"/>
                  </a:lnTo>
                  <a:lnTo>
                    <a:pt x="67" y="26"/>
                  </a:lnTo>
                  <a:lnTo>
                    <a:pt x="63" y="19"/>
                  </a:lnTo>
                  <a:lnTo>
                    <a:pt x="61" y="15"/>
                  </a:lnTo>
                  <a:lnTo>
                    <a:pt x="61" y="12"/>
                  </a:lnTo>
                  <a:lnTo>
                    <a:pt x="60" y="4"/>
                  </a:lnTo>
                  <a:lnTo>
                    <a:pt x="59" y="2"/>
                  </a:lnTo>
                  <a:lnTo>
                    <a:pt x="58" y="1"/>
                  </a:lnTo>
                  <a:lnTo>
                    <a:pt x="56" y="0"/>
                  </a:lnTo>
                  <a:lnTo>
                    <a:pt x="52" y="0"/>
                  </a:lnTo>
                  <a:lnTo>
                    <a:pt x="47" y="2"/>
                  </a:lnTo>
                  <a:lnTo>
                    <a:pt x="43" y="3"/>
                  </a:lnTo>
                  <a:lnTo>
                    <a:pt x="37" y="5"/>
                  </a:lnTo>
                  <a:lnTo>
                    <a:pt x="33" y="8"/>
                  </a:lnTo>
                  <a:lnTo>
                    <a:pt x="30" y="11"/>
                  </a:lnTo>
                  <a:lnTo>
                    <a:pt x="25" y="15"/>
                  </a:lnTo>
                  <a:lnTo>
                    <a:pt x="23" y="19"/>
                  </a:lnTo>
                  <a:lnTo>
                    <a:pt x="19" y="24"/>
                  </a:lnTo>
                  <a:lnTo>
                    <a:pt x="16" y="27"/>
                  </a:lnTo>
                  <a:lnTo>
                    <a:pt x="12" y="27"/>
                  </a:lnTo>
                  <a:lnTo>
                    <a:pt x="10" y="27"/>
                  </a:lnTo>
                  <a:lnTo>
                    <a:pt x="9" y="27"/>
                  </a:lnTo>
                  <a:lnTo>
                    <a:pt x="8" y="25"/>
                  </a:lnTo>
                  <a:lnTo>
                    <a:pt x="6" y="18"/>
                  </a:lnTo>
                  <a:lnTo>
                    <a:pt x="4" y="6"/>
                  </a:lnTo>
                  <a:lnTo>
                    <a:pt x="1" y="6"/>
                  </a:lnTo>
                  <a:lnTo>
                    <a:pt x="0" y="8"/>
                  </a:lnTo>
                  <a:lnTo>
                    <a:pt x="0" y="11"/>
                  </a:lnTo>
                  <a:lnTo>
                    <a:pt x="0"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75" name="Freeform 95"/>
            <p:cNvSpPr>
              <a:spLocks/>
            </p:cNvSpPr>
            <p:nvPr/>
          </p:nvSpPr>
          <p:spPr bwMode="auto">
            <a:xfrm>
              <a:off x="5548313" y="2552700"/>
              <a:ext cx="49213" cy="68263"/>
            </a:xfrm>
            <a:custGeom>
              <a:avLst/>
              <a:gdLst>
                <a:gd name="T0" fmla="*/ 0 w 31"/>
                <a:gd name="T1" fmla="*/ 2147483646 h 43"/>
                <a:gd name="T2" fmla="*/ 0 w 31"/>
                <a:gd name="T3" fmla="*/ 2147483646 h 43"/>
                <a:gd name="T4" fmla="*/ 2147483646 w 31"/>
                <a:gd name="T5" fmla="*/ 2147483646 h 43"/>
                <a:gd name="T6" fmla="*/ 2147483646 w 31"/>
                <a:gd name="T7" fmla="*/ 2147483646 h 43"/>
                <a:gd name="T8" fmla="*/ 2147483646 w 31"/>
                <a:gd name="T9" fmla="*/ 2147483646 h 43"/>
                <a:gd name="T10" fmla="*/ 2147483646 w 31"/>
                <a:gd name="T11" fmla="*/ 2147483646 h 43"/>
                <a:gd name="T12" fmla="*/ 2147483646 w 31"/>
                <a:gd name="T13" fmla="*/ 2147483646 h 43"/>
                <a:gd name="T14" fmla="*/ 2147483646 w 31"/>
                <a:gd name="T15" fmla="*/ 2147483646 h 43"/>
                <a:gd name="T16" fmla="*/ 2147483646 w 31"/>
                <a:gd name="T17" fmla="*/ 2147483646 h 43"/>
                <a:gd name="T18" fmla="*/ 2147483646 w 31"/>
                <a:gd name="T19" fmla="*/ 2147483646 h 43"/>
                <a:gd name="T20" fmla="*/ 2147483646 w 31"/>
                <a:gd name="T21" fmla="*/ 2147483646 h 43"/>
                <a:gd name="T22" fmla="*/ 2147483646 w 31"/>
                <a:gd name="T23" fmla="*/ 2147483646 h 43"/>
                <a:gd name="T24" fmla="*/ 2147483646 w 31"/>
                <a:gd name="T25" fmla="*/ 2147483646 h 43"/>
                <a:gd name="T26" fmla="*/ 2147483646 w 31"/>
                <a:gd name="T27" fmla="*/ 2147483646 h 43"/>
                <a:gd name="T28" fmla="*/ 2147483646 w 31"/>
                <a:gd name="T29" fmla="*/ 2147483646 h 43"/>
                <a:gd name="T30" fmla="*/ 2147483646 w 31"/>
                <a:gd name="T31" fmla="*/ 2147483646 h 43"/>
                <a:gd name="T32" fmla="*/ 2147483646 w 31"/>
                <a:gd name="T33" fmla="*/ 2147483646 h 43"/>
                <a:gd name="T34" fmla="*/ 2147483646 w 31"/>
                <a:gd name="T35" fmla="*/ 2147483646 h 43"/>
                <a:gd name="T36" fmla="*/ 2147483646 w 31"/>
                <a:gd name="T37" fmla="*/ 2147483646 h 43"/>
                <a:gd name="T38" fmla="*/ 2147483646 w 31"/>
                <a:gd name="T39" fmla="*/ 2147483646 h 43"/>
                <a:gd name="T40" fmla="*/ 2147483646 w 31"/>
                <a:gd name="T41" fmla="*/ 2147483646 h 43"/>
                <a:gd name="T42" fmla="*/ 2147483646 w 31"/>
                <a:gd name="T43" fmla="*/ 2147483646 h 43"/>
                <a:gd name="T44" fmla="*/ 2147483646 w 31"/>
                <a:gd name="T45" fmla="*/ 2147483646 h 43"/>
                <a:gd name="T46" fmla="*/ 2147483646 w 31"/>
                <a:gd name="T47" fmla="*/ 2147483646 h 43"/>
                <a:gd name="T48" fmla="*/ 2147483646 w 31"/>
                <a:gd name="T49" fmla="*/ 2147483646 h 43"/>
                <a:gd name="T50" fmla="*/ 2147483646 w 31"/>
                <a:gd name="T51" fmla="*/ 2147483646 h 43"/>
                <a:gd name="T52" fmla="*/ 2147483646 w 31"/>
                <a:gd name="T53" fmla="*/ 2147483646 h 43"/>
                <a:gd name="T54" fmla="*/ 2147483646 w 31"/>
                <a:gd name="T55" fmla="*/ 2147483646 h 43"/>
                <a:gd name="T56" fmla="*/ 2147483646 w 31"/>
                <a:gd name="T57" fmla="*/ 2147483646 h 43"/>
                <a:gd name="T58" fmla="*/ 2147483646 w 31"/>
                <a:gd name="T59" fmla="*/ 2147483646 h 43"/>
                <a:gd name="T60" fmla="*/ 2147483646 w 31"/>
                <a:gd name="T61" fmla="*/ 2147483646 h 43"/>
                <a:gd name="T62" fmla="*/ 2147483646 w 31"/>
                <a:gd name="T63" fmla="*/ 2147483646 h 43"/>
                <a:gd name="T64" fmla="*/ 2147483646 w 31"/>
                <a:gd name="T65" fmla="*/ 2147483646 h 43"/>
                <a:gd name="T66" fmla="*/ 2147483646 w 31"/>
                <a:gd name="T67" fmla="*/ 2147483646 h 43"/>
                <a:gd name="T68" fmla="*/ 2147483646 w 31"/>
                <a:gd name="T69" fmla="*/ 0 h 43"/>
                <a:gd name="T70" fmla="*/ 2147483646 w 31"/>
                <a:gd name="T71" fmla="*/ 0 h 43"/>
                <a:gd name="T72" fmla="*/ 2147483646 w 31"/>
                <a:gd name="T73" fmla="*/ 2147483646 h 43"/>
                <a:gd name="T74" fmla="*/ 2147483646 w 31"/>
                <a:gd name="T75" fmla="*/ 2147483646 h 43"/>
                <a:gd name="T76" fmla="*/ 2147483646 w 31"/>
                <a:gd name="T77" fmla="*/ 2147483646 h 43"/>
                <a:gd name="T78" fmla="*/ 2147483646 w 31"/>
                <a:gd name="T79" fmla="*/ 2147483646 h 43"/>
                <a:gd name="T80" fmla="*/ 2147483646 w 31"/>
                <a:gd name="T81" fmla="*/ 2147483646 h 43"/>
                <a:gd name="T82" fmla="*/ 2147483646 w 31"/>
                <a:gd name="T83" fmla="*/ 2147483646 h 43"/>
                <a:gd name="T84" fmla="*/ 2147483646 w 31"/>
                <a:gd name="T85" fmla="*/ 2147483646 h 43"/>
                <a:gd name="T86" fmla="*/ 2147483646 w 31"/>
                <a:gd name="T87" fmla="*/ 2147483646 h 43"/>
                <a:gd name="T88" fmla="*/ 2147483646 w 31"/>
                <a:gd name="T89" fmla="*/ 2147483646 h 43"/>
                <a:gd name="T90" fmla="*/ 2147483646 w 31"/>
                <a:gd name="T91" fmla="*/ 2147483646 h 43"/>
                <a:gd name="T92" fmla="*/ 2147483646 w 31"/>
                <a:gd name="T93" fmla="*/ 2147483646 h 43"/>
                <a:gd name="T94" fmla="*/ 2147483646 w 31"/>
                <a:gd name="T95" fmla="*/ 2147483646 h 43"/>
                <a:gd name="T96" fmla="*/ 2147483646 w 31"/>
                <a:gd name="T97" fmla="*/ 2147483646 h 43"/>
                <a:gd name="T98" fmla="*/ 2147483646 w 31"/>
                <a:gd name="T99" fmla="*/ 2147483646 h 43"/>
                <a:gd name="T100" fmla="*/ 2147483646 w 31"/>
                <a:gd name="T101" fmla="*/ 2147483646 h 43"/>
                <a:gd name="T102" fmla="*/ 2147483646 w 31"/>
                <a:gd name="T103" fmla="*/ 2147483646 h 43"/>
                <a:gd name="T104" fmla="*/ 2147483646 w 31"/>
                <a:gd name="T105" fmla="*/ 2147483646 h 43"/>
                <a:gd name="T106" fmla="*/ 2147483646 w 31"/>
                <a:gd name="T107" fmla="*/ 2147483646 h 43"/>
                <a:gd name="T108" fmla="*/ 2147483646 w 31"/>
                <a:gd name="T109" fmla="*/ 2147483646 h 43"/>
                <a:gd name="T110" fmla="*/ 2147483646 w 31"/>
                <a:gd name="T111" fmla="*/ 2147483646 h 43"/>
                <a:gd name="T112" fmla="*/ 2147483646 w 31"/>
                <a:gd name="T113" fmla="*/ 2147483646 h 43"/>
                <a:gd name="T114" fmla="*/ 0 w 31"/>
                <a:gd name="T115" fmla="*/ 2147483646 h 43"/>
                <a:gd name="T116" fmla="*/ 0 w 31"/>
                <a:gd name="T117" fmla="*/ 2147483646 h 4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1"/>
                <a:gd name="T178" fmla="*/ 0 h 43"/>
                <a:gd name="T179" fmla="*/ 31 w 31"/>
                <a:gd name="T180" fmla="*/ 43 h 4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1" h="43">
                  <a:moveTo>
                    <a:pt x="0" y="42"/>
                  </a:moveTo>
                  <a:lnTo>
                    <a:pt x="0" y="42"/>
                  </a:lnTo>
                  <a:lnTo>
                    <a:pt x="4" y="43"/>
                  </a:lnTo>
                  <a:lnTo>
                    <a:pt x="8" y="43"/>
                  </a:lnTo>
                  <a:lnTo>
                    <a:pt x="11" y="42"/>
                  </a:lnTo>
                  <a:lnTo>
                    <a:pt x="15" y="39"/>
                  </a:lnTo>
                  <a:lnTo>
                    <a:pt x="16" y="36"/>
                  </a:lnTo>
                  <a:lnTo>
                    <a:pt x="16" y="33"/>
                  </a:lnTo>
                  <a:lnTo>
                    <a:pt x="17" y="25"/>
                  </a:lnTo>
                  <a:lnTo>
                    <a:pt x="16" y="22"/>
                  </a:lnTo>
                  <a:lnTo>
                    <a:pt x="16" y="20"/>
                  </a:lnTo>
                  <a:lnTo>
                    <a:pt x="13" y="14"/>
                  </a:lnTo>
                  <a:lnTo>
                    <a:pt x="12" y="13"/>
                  </a:lnTo>
                  <a:lnTo>
                    <a:pt x="12" y="14"/>
                  </a:lnTo>
                  <a:lnTo>
                    <a:pt x="12" y="15"/>
                  </a:lnTo>
                  <a:lnTo>
                    <a:pt x="13" y="14"/>
                  </a:lnTo>
                  <a:lnTo>
                    <a:pt x="15" y="12"/>
                  </a:lnTo>
                  <a:lnTo>
                    <a:pt x="17" y="11"/>
                  </a:lnTo>
                  <a:lnTo>
                    <a:pt x="22" y="9"/>
                  </a:lnTo>
                  <a:lnTo>
                    <a:pt x="24" y="10"/>
                  </a:lnTo>
                  <a:lnTo>
                    <a:pt x="26" y="11"/>
                  </a:lnTo>
                  <a:lnTo>
                    <a:pt x="29" y="15"/>
                  </a:lnTo>
                  <a:lnTo>
                    <a:pt x="30" y="11"/>
                  </a:lnTo>
                  <a:lnTo>
                    <a:pt x="31" y="9"/>
                  </a:lnTo>
                  <a:lnTo>
                    <a:pt x="30" y="7"/>
                  </a:lnTo>
                  <a:lnTo>
                    <a:pt x="27" y="3"/>
                  </a:lnTo>
                  <a:lnTo>
                    <a:pt x="25" y="0"/>
                  </a:lnTo>
                  <a:lnTo>
                    <a:pt x="22" y="0"/>
                  </a:lnTo>
                  <a:lnTo>
                    <a:pt x="18" y="1"/>
                  </a:lnTo>
                  <a:lnTo>
                    <a:pt x="15" y="4"/>
                  </a:lnTo>
                  <a:lnTo>
                    <a:pt x="13" y="7"/>
                  </a:lnTo>
                  <a:lnTo>
                    <a:pt x="12" y="10"/>
                  </a:lnTo>
                  <a:lnTo>
                    <a:pt x="11" y="13"/>
                  </a:lnTo>
                  <a:lnTo>
                    <a:pt x="12" y="22"/>
                  </a:lnTo>
                  <a:lnTo>
                    <a:pt x="15" y="29"/>
                  </a:lnTo>
                  <a:lnTo>
                    <a:pt x="15" y="30"/>
                  </a:lnTo>
                  <a:lnTo>
                    <a:pt x="12" y="33"/>
                  </a:lnTo>
                  <a:lnTo>
                    <a:pt x="10" y="34"/>
                  </a:lnTo>
                  <a:lnTo>
                    <a:pt x="8" y="34"/>
                  </a:lnTo>
                  <a:lnTo>
                    <a:pt x="5" y="34"/>
                  </a:lnTo>
                  <a:lnTo>
                    <a:pt x="1" y="33"/>
                  </a:lnTo>
                  <a:lnTo>
                    <a:pt x="0" y="38"/>
                  </a:lnTo>
                  <a:lnTo>
                    <a:pt x="0" y="42"/>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76" name="Freeform 96"/>
            <p:cNvSpPr>
              <a:spLocks/>
            </p:cNvSpPr>
            <p:nvPr/>
          </p:nvSpPr>
          <p:spPr bwMode="auto">
            <a:xfrm>
              <a:off x="5548313" y="2552700"/>
              <a:ext cx="49213" cy="68263"/>
            </a:xfrm>
            <a:custGeom>
              <a:avLst/>
              <a:gdLst>
                <a:gd name="T0" fmla="*/ 0 w 31"/>
                <a:gd name="T1" fmla="*/ 2147483646 h 43"/>
                <a:gd name="T2" fmla="*/ 0 w 31"/>
                <a:gd name="T3" fmla="*/ 2147483646 h 43"/>
                <a:gd name="T4" fmla="*/ 2147483646 w 31"/>
                <a:gd name="T5" fmla="*/ 2147483646 h 43"/>
                <a:gd name="T6" fmla="*/ 2147483646 w 31"/>
                <a:gd name="T7" fmla="*/ 2147483646 h 43"/>
                <a:gd name="T8" fmla="*/ 2147483646 w 31"/>
                <a:gd name="T9" fmla="*/ 2147483646 h 43"/>
                <a:gd name="T10" fmla="*/ 2147483646 w 31"/>
                <a:gd name="T11" fmla="*/ 2147483646 h 43"/>
                <a:gd name="T12" fmla="*/ 2147483646 w 31"/>
                <a:gd name="T13" fmla="*/ 2147483646 h 43"/>
                <a:gd name="T14" fmla="*/ 2147483646 w 31"/>
                <a:gd name="T15" fmla="*/ 2147483646 h 43"/>
                <a:gd name="T16" fmla="*/ 2147483646 w 31"/>
                <a:gd name="T17" fmla="*/ 2147483646 h 43"/>
                <a:gd name="T18" fmla="*/ 2147483646 w 31"/>
                <a:gd name="T19" fmla="*/ 2147483646 h 43"/>
                <a:gd name="T20" fmla="*/ 2147483646 w 31"/>
                <a:gd name="T21" fmla="*/ 2147483646 h 43"/>
                <a:gd name="T22" fmla="*/ 2147483646 w 31"/>
                <a:gd name="T23" fmla="*/ 2147483646 h 43"/>
                <a:gd name="T24" fmla="*/ 2147483646 w 31"/>
                <a:gd name="T25" fmla="*/ 2147483646 h 43"/>
                <a:gd name="T26" fmla="*/ 2147483646 w 31"/>
                <a:gd name="T27" fmla="*/ 2147483646 h 43"/>
                <a:gd name="T28" fmla="*/ 2147483646 w 31"/>
                <a:gd name="T29" fmla="*/ 2147483646 h 43"/>
                <a:gd name="T30" fmla="*/ 2147483646 w 31"/>
                <a:gd name="T31" fmla="*/ 2147483646 h 43"/>
                <a:gd name="T32" fmla="*/ 2147483646 w 31"/>
                <a:gd name="T33" fmla="*/ 2147483646 h 43"/>
                <a:gd name="T34" fmla="*/ 2147483646 w 31"/>
                <a:gd name="T35" fmla="*/ 2147483646 h 43"/>
                <a:gd name="T36" fmla="*/ 2147483646 w 31"/>
                <a:gd name="T37" fmla="*/ 2147483646 h 43"/>
                <a:gd name="T38" fmla="*/ 2147483646 w 31"/>
                <a:gd name="T39" fmla="*/ 2147483646 h 43"/>
                <a:gd name="T40" fmla="*/ 2147483646 w 31"/>
                <a:gd name="T41" fmla="*/ 2147483646 h 43"/>
                <a:gd name="T42" fmla="*/ 2147483646 w 31"/>
                <a:gd name="T43" fmla="*/ 2147483646 h 43"/>
                <a:gd name="T44" fmla="*/ 2147483646 w 31"/>
                <a:gd name="T45" fmla="*/ 2147483646 h 43"/>
                <a:gd name="T46" fmla="*/ 2147483646 w 31"/>
                <a:gd name="T47" fmla="*/ 2147483646 h 43"/>
                <a:gd name="T48" fmla="*/ 2147483646 w 31"/>
                <a:gd name="T49" fmla="*/ 2147483646 h 43"/>
                <a:gd name="T50" fmla="*/ 2147483646 w 31"/>
                <a:gd name="T51" fmla="*/ 2147483646 h 43"/>
                <a:gd name="T52" fmla="*/ 2147483646 w 31"/>
                <a:gd name="T53" fmla="*/ 2147483646 h 43"/>
                <a:gd name="T54" fmla="*/ 2147483646 w 31"/>
                <a:gd name="T55" fmla="*/ 2147483646 h 43"/>
                <a:gd name="T56" fmla="*/ 2147483646 w 31"/>
                <a:gd name="T57" fmla="*/ 2147483646 h 43"/>
                <a:gd name="T58" fmla="*/ 2147483646 w 31"/>
                <a:gd name="T59" fmla="*/ 2147483646 h 43"/>
                <a:gd name="T60" fmla="*/ 2147483646 w 31"/>
                <a:gd name="T61" fmla="*/ 2147483646 h 43"/>
                <a:gd name="T62" fmla="*/ 2147483646 w 31"/>
                <a:gd name="T63" fmla="*/ 2147483646 h 43"/>
                <a:gd name="T64" fmla="*/ 2147483646 w 31"/>
                <a:gd name="T65" fmla="*/ 2147483646 h 43"/>
                <a:gd name="T66" fmla="*/ 2147483646 w 31"/>
                <a:gd name="T67" fmla="*/ 2147483646 h 43"/>
                <a:gd name="T68" fmla="*/ 2147483646 w 31"/>
                <a:gd name="T69" fmla="*/ 0 h 43"/>
                <a:gd name="T70" fmla="*/ 2147483646 w 31"/>
                <a:gd name="T71" fmla="*/ 0 h 43"/>
                <a:gd name="T72" fmla="*/ 2147483646 w 31"/>
                <a:gd name="T73" fmla="*/ 2147483646 h 43"/>
                <a:gd name="T74" fmla="*/ 2147483646 w 31"/>
                <a:gd name="T75" fmla="*/ 2147483646 h 43"/>
                <a:gd name="T76" fmla="*/ 2147483646 w 31"/>
                <a:gd name="T77" fmla="*/ 2147483646 h 43"/>
                <a:gd name="T78" fmla="*/ 2147483646 w 31"/>
                <a:gd name="T79" fmla="*/ 2147483646 h 43"/>
                <a:gd name="T80" fmla="*/ 2147483646 w 31"/>
                <a:gd name="T81" fmla="*/ 2147483646 h 43"/>
                <a:gd name="T82" fmla="*/ 2147483646 w 31"/>
                <a:gd name="T83" fmla="*/ 2147483646 h 43"/>
                <a:gd name="T84" fmla="*/ 2147483646 w 31"/>
                <a:gd name="T85" fmla="*/ 2147483646 h 43"/>
                <a:gd name="T86" fmla="*/ 2147483646 w 31"/>
                <a:gd name="T87" fmla="*/ 2147483646 h 43"/>
                <a:gd name="T88" fmla="*/ 2147483646 w 31"/>
                <a:gd name="T89" fmla="*/ 2147483646 h 43"/>
                <a:gd name="T90" fmla="*/ 2147483646 w 31"/>
                <a:gd name="T91" fmla="*/ 2147483646 h 43"/>
                <a:gd name="T92" fmla="*/ 2147483646 w 31"/>
                <a:gd name="T93" fmla="*/ 2147483646 h 43"/>
                <a:gd name="T94" fmla="*/ 2147483646 w 31"/>
                <a:gd name="T95" fmla="*/ 2147483646 h 43"/>
                <a:gd name="T96" fmla="*/ 2147483646 w 31"/>
                <a:gd name="T97" fmla="*/ 2147483646 h 43"/>
                <a:gd name="T98" fmla="*/ 2147483646 w 31"/>
                <a:gd name="T99" fmla="*/ 2147483646 h 43"/>
                <a:gd name="T100" fmla="*/ 2147483646 w 31"/>
                <a:gd name="T101" fmla="*/ 2147483646 h 43"/>
                <a:gd name="T102" fmla="*/ 2147483646 w 31"/>
                <a:gd name="T103" fmla="*/ 2147483646 h 43"/>
                <a:gd name="T104" fmla="*/ 2147483646 w 31"/>
                <a:gd name="T105" fmla="*/ 2147483646 h 43"/>
                <a:gd name="T106" fmla="*/ 2147483646 w 31"/>
                <a:gd name="T107" fmla="*/ 2147483646 h 43"/>
                <a:gd name="T108" fmla="*/ 2147483646 w 31"/>
                <a:gd name="T109" fmla="*/ 2147483646 h 43"/>
                <a:gd name="T110" fmla="*/ 2147483646 w 31"/>
                <a:gd name="T111" fmla="*/ 2147483646 h 43"/>
                <a:gd name="T112" fmla="*/ 2147483646 w 31"/>
                <a:gd name="T113" fmla="*/ 2147483646 h 43"/>
                <a:gd name="T114" fmla="*/ 0 w 31"/>
                <a:gd name="T115" fmla="*/ 2147483646 h 43"/>
                <a:gd name="T116" fmla="*/ 0 w 31"/>
                <a:gd name="T117" fmla="*/ 2147483646 h 4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1"/>
                <a:gd name="T178" fmla="*/ 0 h 43"/>
                <a:gd name="T179" fmla="*/ 31 w 31"/>
                <a:gd name="T180" fmla="*/ 43 h 4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1" h="43">
                  <a:moveTo>
                    <a:pt x="0" y="42"/>
                  </a:moveTo>
                  <a:lnTo>
                    <a:pt x="0" y="42"/>
                  </a:lnTo>
                  <a:lnTo>
                    <a:pt x="4" y="43"/>
                  </a:lnTo>
                  <a:lnTo>
                    <a:pt x="8" y="43"/>
                  </a:lnTo>
                  <a:lnTo>
                    <a:pt x="11" y="42"/>
                  </a:lnTo>
                  <a:lnTo>
                    <a:pt x="15" y="39"/>
                  </a:lnTo>
                  <a:lnTo>
                    <a:pt x="16" y="36"/>
                  </a:lnTo>
                  <a:lnTo>
                    <a:pt x="16" y="33"/>
                  </a:lnTo>
                  <a:lnTo>
                    <a:pt x="17" y="25"/>
                  </a:lnTo>
                  <a:lnTo>
                    <a:pt x="16" y="22"/>
                  </a:lnTo>
                  <a:lnTo>
                    <a:pt x="16" y="20"/>
                  </a:lnTo>
                  <a:lnTo>
                    <a:pt x="13" y="14"/>
                  </a:lnTo>
                  <a:lnTo>
                    <a:pt x="12" y="13"/>
                  </a:lnTo>
                  <a:lnTo>
                    <a:pt x="12" y="14"/>
                  </a:lnTo>
                  <a:lnTo>
                    <a:pt x="12" y="15"/>
                  </a:lnTo>
                  <a:lnTo>
                    <a:pt x="13" y="14"/>
                  </a:lnTo>
                  <a:lnTo>
                    <a:pt x="15" y="12"/>
                  </a:lnTo>
                  <a:lnTo>
                    <a:pt x="17" y="11"/>
                  </a:lnTo>
                  <a:lnTo>
                    <a:pt x="22" y="9"/>
                  </a:lnTo>
                  <a:lnTo>
                    <a:pt x="24" y="10"/>
                  </a:lnTo>
                  <a:lnTo>
                    <a:pt x="26" y="11"/>
                  </a:lnTo>
                  <a:lnTo>
                    <a:pt x="29" y="15"/>
                  </a:lnTo>
                  <a:lnTo>
                    <a:pt x="30" y="11"/>
                  </a:lnTo>
                  <a:lnTo>
                    <a:pt x="31" y="9"/>
                  </a:lnTo>
                  <a:lnTo>
                    <a:pt x="30" y="7"/>
                  </a:lnTo>
                  <a:lnTo>
                    <a:pt x="27" y="3"/>
                  </a:lnTo>
                  <a:lnTo>
                    <a:pt x="25" y="0"/>
                  </a:lnTo>
                  <a:lnTo>
                    <a:pt x="22" y="0"/>
                  </a:lnTo>
                  <a:lnTo>
                    <a:pt x="18" y="1"/>
                  </a:lnTo>
                  <a:lnTo>
                    <a:pt x="15" y="4"/>
                  </a:lnTo>
                  <a:lnTo>
                    <a:pt x="13" y="7"/>
                  </a:lnTo>
                  <a:lnTo>
                    <a:pt x="12" y="10"/>
                  </a:lnTo>
                  <a:lnTo>
                    <a:pt x="11" y="13"/>
                  </a:lnTo>
                  <a:lnTo>
                    <a:pt x="12" y="22"/>
                  </a:lnTo>
                  <a:lnTo>
                    <a:pt x="15" y="29"/>
                  </a:lnTo>
                  <a:lnTo>
                    <a:pt x="15" y="30"/>
                  </a:lnTo>
                  <a:lnTo>
                    <a:pt x="12" y="33"/>
                  </a:lnTo>
                  <a:lnTo>
                    <a:pt x="10" y="34"/>
                  </a:lnTo>
                  <a:lnTo>
                    <a:pt x="8" y="34"/>
                  </a:lnTo>
                  <a:lnTo>
                    <a:pt x="5" y="34"/>
                  </a:lnTo>
                  <a:lnTo>
                    <a:pt x="1" y="33"/>
                  </a:lnTo>
                  <a:lnTo>
                    <a:pt x="0" y="38"/>
                  </a:lnTo>
                  <a:lnTo>
                    <a:pt x="0" y="4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77" name="Freeform 97"/>
            <p:cNvSpPr>
              <a:spLocks/>
            </p:cNvSpPr>
            <p:nvPr/>
          </p:nvSpPr>
          <p:spPr bwMode="auto">
            <a:xfrm>
              <a:off x="5392738" y="2611438"/>
              <a:ext cx="242888" cy="171450"/>
            </a:xfrm>
            <a:custGeom>
              <a:avLst/>
              <a:gdLst>
                <a:gd name="T0" fmla="*/ 2147483646 w 153"/>
                <a:gd name="T1" fmla="*/ 2147483646 h 108"/>
                <a:gd name="T2" fmla="*/ 2147483646 w 153"/>
                <a:gd name="T3" fmla="*/ 2147483646 h 108"/>
                <a:gd name="T4" fmla="*/ 2147483646 w 153"/>
                <a:gd name="T5" fmla="*/ 2147483646 h 108"/>
                <a:gd name="T6" fmla="*/ 2147483646 w 153"/>
                <a:gd name="T7" fmla="*/ 2147483646 h 108"/>
                <a:gd name="T8" fmla="*/ 2147483646 w 153"/>
                <a:gd name="T9" fmla="*/ 2147483646 h 108"/>
                <a:gd name="T10" fmla="*/ 2147483646 w 153"/>
                <a:gd name="T11" fmla="*/ 2147483646 h 108"/>
                <a:gd name="T12" fmla="*/ 2147483646 w 153"/>
                <a:gd name="T13" fmla="*/ 2147483646 h 108"/>
                <a:gd name="T14" fmla="*/ 2147483646 w 153"/>
                <a:gd name="T15" fmla="*/ 2147483646 h 108"/>
                <a:gd name="T16" fmla="*/ 2147483646 w 153"/>
                <a:gd name="T17" fmla="*/ 2147483646 h 108"/>
                <a:gd name="T18" fmla="*/ 2147483646 w 153"/>
                <a:gd name="T19" fmla="*/ 2147483646 h 108"/>
                <a:gd name="T20" fmla="*/ 2147483646 w 153"/>
                <a:gd name="T21" fmla="*/ 2147483646 h 108"/>
                <a:gd name="T22" fmla="*/ 2147483646 w 153"/>
                <a:gd name="T23" fmla="*/ 2147483646 h 108"/>
                <a:gd name="T24" fmla="*/ 2147483646 w 153"/>
                <a:gd name="T25" fmla="*/ 2147483646 h 108"/>
                <a:gd name="T26" fmla="*/ 2147483646 w 153"/>
                <a:gd name="T27" fmla="*/ 2147483646 h 108"/>
                <a:gd name="T28" fmla="*/ 2147483646 w 153"/>
                <a:gd name="T29" fmla="*/ 2147483646 h 108"/>
                <a:gd name="T30" fmla="*/ 2147483646 w 153"/>
                <a:gd name="T31" fmla="*/ 2147483646 h 108"/>
                <a:gd name="T32" fmla="*/ 2147483646 w 153"/>
                <a:gd name="T33" fmla="*/ 2147483646 h 108"/>
                <a:gd name="T34" fmla="*/ 2147483646 w 153"/>
                <a:gd name="T35" fmla="*/ 2147483646 h 108"/>
                <a:gd name="T36" fmla="*/ 2147483646 w 153"/>
                <a:gd name="T37" fmla="*/ 2147483646 h 108"/>
                <a:gd name="T38" fmla="*/ 2147483646 w 153"/>
                <a:gd name="T39" fmla="*/ 2147483646 h 108"/>
                <a:gd name="T40" fmla="*/ 2147483646 w 153"/>
                <a:gd name="T41" fmla="*/ 2147483646 h 108"/>
                <a:gd name="T42" fmla="*/ 2147483646 w 153"/>
                <a:gd name="T43" fmla="*/ 2147483646 h 108"/>
                <a:gd name="T44" fmla="*/ 2147483646 w 153"/>
                <a:gd name="T45" fmla="*/ 2147483646 h 108"/>
                <a:gd name="T46" fmla="*/ 2147483646 w 153"/>
                <a:gd name="T47" fmla="*/ 2147483646 h 108"/>
                <a:gd name="T48" fmla="*/ 2147483646 w 153"/>
                <a:gd name="T49" fmla="*/ 2147483646 h 108"/>
                <a:gd name="T50" fmla="*/ 2147483646 w 153"/>
                <a:gd name="T51" fmla="*/ 2147483646 h 108"/>
                <a:gd name="T52" fmla="*/ 2147483646 w 153"/>
                <a:gd name="T53" fmla="*/ 2147483646 h 108"/>
                <a:gd name="T54" fmla="*/ 2147483646 w 153"/>
                <a:gd name="T55" fmla="*/ 2147483646 h 108"/>
                <a:gd name="T56" fmla="*/ 2147483646 w 153"/>
                <a:gd name="T57" fmla="*/ 2147483646 h 108"/>
                <a:gd name="T58" fmla="*/ 2147483646 w 153"/>
                <a:gd name="T59" fmla="*/ 2147483646 h 108"/>
                <a:gd name="T60" fmla="*/ 2147483646 w 153"/>
                <a:gd name="T61" fmla="*/ 2147483646 h 108"/>
                <a:gd name="T62" fmla="*/ 2147483646 w 153"/>
                <a:gd name="T63" fmla="*/ 2147483646 h 108"/>
                <a:gd name="T64" fmla="*/ 2147483646 w 153"/>
                <a:gd name="T65" fmla="*/ 2147483646 h 108"/>
                <a:gd name="T66" fmla="*/ 2147483646 w 153"/>
                <a:gd name="T67" fmla="*/ 2147483646 h 108"/>
                <a:gd name="T68" fmla="*/ 2147483646 w 153"/>
                <a:gd name="T69" fmla="*/ 2147483646 h 108"/>
                <a:gd name="T70" fmla="*/ 2147483646 w 153"/>
                <a:gd name="T71" fmla="*/ 2147483646 h 108"/>
                <a:gd name="T72" fmla="*/ 2147483646 w 153"/>
                <a:gd name="T73" fmla="*/ 2147483646 h 108"/>
                <a:gd name="T74" fmla="*/ 2147483646 w 153"/>
                <a:gd name="T75" fmla="*/ 2147483646 h 108"/>
                <a:gd name="T76" fmla="*/ 2147483646 w 153"/>
                <a:gd name="T77" fmla="*/ 2147483646 h 108"/>
                <a:gd name="T78" fmla="*/ 2147483646 w 153"/>
                <a:gd name="T79" fmla="*/ 2147483646 h 108"/>
                <a:gd name="T80" fmla="*/ 2147483646 w 153"/>
                <a:gd name="T81" fmla="*/ 2147483646 h 108"/>
                <a:gd name="T82" fmla="*/ 2147483646 w 153"/>
                <a:gd name="T83" fmla="*/ 2147483646 h 108"/>
                <a:gd name="T84" fmla="*/ 2147483646 w 153"/>
                <a:gd name="T85" fmla="*/ 2147483646 h 108"/>
                <a:gd name="T86" fmla="*/ 2147483646 w 153"/>
                <a:gd name="T87" fmla="*/ 0 h 108"/>
                <a:gd name="T88" fmla="*/ 2147483646 w 153"/>
                <a:gd name="T89" fmla="*/ 2147483646 h 108"/>
                <a:gd name="T90" fmla="*/ 2147483646 w 153"/>
                <a:gd name="T91" fmla="*/ 2147483646 h 108"/>
                <a:gd name="T92" fmla="*/ 2147483646 w 153"/>
                <a:gd name="T93" fmla="*/ 2147483646 h 108"/>
                <a:gd name="T94" fmla="*/ 2147483646 w 153"/>
                <a:gd name="T95" fmla="*/ 2147483646 h 108"/>
                <a:gd name="T96" fmla="*/ 0 w 153"/>
                <a:gd name="T97" fmla="*/ 2147483646 h 10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53"/>
                <a:gd name="T148" fmla="*/ 0 h 108"/>
                <a:gd name="T149" fmla="*/ 153 w 153"/>
                <a:gd name="T150" fmla="*/ 108 h 10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53" h="108">
                  <a:moveTo>
                    <a:pt x="0" y="89"/>
                  </a:moveTo>
                  <a:lnTo>
                    <a:pt x="0" y="89"/>
                  </a:lnTo>
                  <a:lnTo>
                    <a:pt x="5" y="84"/>
                  </a:lnTo>
                  <a:lnTo>
                    <a:pt x="8" y="82"/>
                  </a:lnTo>
                  <a:lnTo>
                    <a:pt x="11" y="81"/>
                  </a:lnTo>
                  <a:lnTo>
                    <a:pt x="20" y="81"/>
                  </a:lnTo>
                  <a:lnTo>
                    <a:pt x="30" y="82"/>
                  </a:lnTo>
                  <a:lnTo>
                    <a:pt x="23" y="88"/>
                  </a:lnTo>
                  <a:lnTo>
                    <a:pt x="20" y="91"/>
                  </a:lnTo>
                  <a:lnTo>
                    <a:pt x="18" y="95"/>
                  </a:lnTo>
                  <a:lnTo>
                    <a:pt x="17" y="98"/>
                  </a:lnTo>
                  <a:lnTo>
                    <a:pt x="16" y="99"/>
                  </a:lnTo>
                  <a:lnTo>
                    <a:pt x="15" y="101"/>
                  </a:lnTo>
                  <a:lnTo>
                    <a:pt x="18" y="100"/>
                  </a:lnTo>
                  <a:lnTo>
                    <a:pt x="22" y="99"/>
                  </a:lnTo>
                  <a:lnTo>
                    <a:pt x="27" y="98"/>
                  </a:lnTo>
                  <a:lnTo>
                    <a:pt x="31" y="97"/>
                  </a:lnTo>
                  <a:lnTo>
                    <a:pt x="32" y="95"/>
                  </a:lnTo>
                  <a:lnTo>
                    <a:pt x="33" y="92"/>
                  </a:lnTo>
                  <a:lnTo>
                    <a:pt x="36" y="90"/>
                  </a:lnTo>
                  <a:lnTo>
                    <a:pt x="39" y="89"/>
                  </a:lnTo>
                  <a:lnTo>
                    <a:pt x="43" y="87"/>
                  </a:lnTo>
                  <a:lnTo>
                    <a:pt x="46" y="86"/>
                  </a:lnTo>
                  <a:lnTo>
                    <a:pt x="53" y="85"/>
                  </a:lnTo>
                  <a:lnTo>
                    <a:pt x="62" y="86"/>
                  </a:lnTo>
                  <a:lnTo>
                    <a:pt x="64" y="88"/>
                  </a:lnTo>
                  <a:lnTo>
                    <a:pt x="67" y="89"/>
                  </a:lnTo>
                  <a:lnTo>
                    <a:pt x="72" y="91"/>
                  </a:lnTo>
                  <a:lnTo>
                    <a:pt x="75" y="93"/>
                  </a:lnTo>
                  <a:lnTo>
                    <a:pt x="77" y="97"/>
                  </a:lnTo>
                  <a:lnTo>
                    <a:pt x="79" y="102"/>
                  </a:lnTo>
                  <a:lnTo>
                    <a:pt x="82" y="108"/>
                  </a:lnTo>
                  <a:lnTo>
                    <a:pt x="81" y="103"/>
                  </a:lnTo>
                  <a:lnTo>
                    <a:pt x="80" y="100"/>
                  </a:lnTo>
                  <a:lnTo>
                    <a:pt x="78" y="96"/>
                  </a:lnTo>
                  <a:lnTo>
                    <a:pt x="78" y="90"/>
                  </a:lnTo>
                  <a:lnTo>
                    <a:pt x="86" y="90"/>
                  </a:lnTo>
                  <a:lnTo>
                    <a:pt x="93" y="91"/>
                  </a:lnTo>
                  <a:lnTo>
                    <a:pt x="100" y="92"/>
                  </a:lnTo>
                  <a:lnTo>
                    <a:pt x="107" y="96"/>
                  </a:lnTo>
                  <a:lnTo>
                    <a:pt x="114" y="99"/>
                  </a:lnTo>
                  <a:lnTo>
                    <a:pt x="120" y="102"/>
                  </a:lnTo>
                  <a:lnTo>
                    <a:pt x="123" y="105"/>
                  </a:lnTo>
                  <a:lnTo>
                    <a:pt x="125" y="106"/>
                  </a:lnTo>
                  <a:lnTo>
                    <a:pt x="128" y="106"/>
                  </a:lnTo>
                  <a:lnTo>
                    <a:pt x="125" y="103"/>
                  </a:lnTo>
                  <a:lnTo>
                    <a:pt x="122" y="100"/>
                  </a:lnTo>
                  <a:lnTo>
                    <a:pt x="120" y="97"/>
                  </a:lnTo>
                  <a:lnTo>
                    <a:pt x="119" y="96"/>
                  </a:lnTo>
                  <a:lnTo>
                    <a:pt x="117" y="95"/>
                  </a:lnTo>
                  <a:lnTo>
                    <a:pt x="119" y="92"/>
                  </a:lnTo>
                  <a:lnTo>
                    <a:pt x="122" y="92"/>
                  </a:lnTo>
                  <a:lnTo>
                    <a:pt x="128" y="93"/>
                  </a:lnTo>
                  <a:lnTo>
                    <a:pt x="139" y="97"/>
                  </a:lnTo>
                  <a:lnTo>
                    <a:pt x="148" y="101"/>
                  </a:lnTo>
                  <a:lnTo>
                    <a:pt x="153" y="104"/>
                  </a:lnTo>
                  <a:lnTo>
                    <a:pt x="150" y="101"/>
                  </a:lnTo>
                  <a:lnTo>
                    <a:pt x="146" y="99"/>
                  </a:lnTo>
                  <a:lnTo>
                    <a:pt x="137" y="93"/>
                  </a:lnTo>
                  <a:lnTo>
                    <a:pt x="130" y="91"/>
                  </a:lnTo>
                  <a:lnTo>
                    <a:pt x="128" y="90"/>
                  </a:lnTo>
                  <a:lnTo>
                    <a:pt x="127" y="89"/>
                  </a:lnTo>
                  <a:lnTo>
                    <a:pt x="128" y="87"/>
                  </a:lnTo>
                  <a:lnTo>
                    <a:pt x="131" y="86"/>
                  </a:lnTo>
                  <a:lnTo>
                    <a:pt x="134" y="85"/>
                  </a:lnTo>
                  <a:lnTo>
                    <a:pt x="137" y="84"/>
                  </a:lnTo>
                  <a:lnTo>
                    <a:pt x="142" y="83"/>
                  </a:lnTo>
                  <a:lnTo>
                    <a:pt x="147" y="83"/>
                  </a:lnTo>
                  <a:lnTo>
                    <a:pt x="152" y="83"/>
                  </a:lnTo>
                  <a:lnTo>
                    <a:pt x="149" y="81"/>
                  </a:lnTo>
                  <a:lnTo>
                    <a:pt x="146" y="79"/>
                  </a:lnTo>
                  <a:lnTo>
                    <a:pt x="138" y="78"/>
                  </a:lnTo>
                  <a:lnTo>
                    <a:pt x="130" y="78"/>
                  </a:lnTo>
                  <a:lnTo>
                    <a:pt x="127" y="77"/>
                  </a:lnTo>
                  <a:lnTo>
                    <a:pt x="122" y="76"/>
                  </a:lnTo>
                  <a:lnTo>
                    <a:pt x="119" y="75"/>
                  </a:lnTo>
                  <a:lnTo>
                    <a:pt x="117" y="73"/>
                  </a:lnTo>
                  <a:lnTo>
                    <a:pt x="111" y="65"/>
                  </a:lnTo>
                  <a:lnTo>
                    <a:pt x="106" y="58"/>
                  </a:lnTo>
                  <a:lnTo>
                    <a:pt x="103" y="52"/>
                  </a:lnTo>
                  <a:lnTo>
                    <a:pt x="101" y="46"/>
                  </a:lnTo>
                  <a:lnTo>
                    <a:pt x="100" y="40"/>
                  </a:lnTo>
                  <a:lnTo>
                    <a:pt x="99" y="28"/>
                  </a:lnTo>
                  <a:lnTo>
                    <a:pt x="100" y="18"/>
                  </a:lnTo>
                  <a:lnTo>
                    <a:pt x="100" y="13"/>
                  </a:lnTo>
                  <a:lnTo>
                    <a:pt x="99" y="9"/>
                  </a:lnTo>
                  <a:lnTo>
                    <a:pt x="99" y="7"/>
                  </a:lnTo>
                  <a:lnTo>
                    <a:pt x="95" y="7"/>
                  </a:lnTo>
                  <a:lnTo>
                    <a:pt x="91" y="6"/>
                  </a:lnTo>
                  <a:lnTo>
                    <a:pt x="87" y="6"/>
                  </a:lnTo>
                  <a:lnTo>
                    <a:pt x="81" y="6"/>
                  </a:lnTo>
                  <a:lnTo>
                    <a:pt x="77" y="5"/>
                  </a:lnTo>
                  <a:lnTo>
                    <a:pt x="73" y="4"/>
                  </a:lnTo>
                  <a:lnTo>
                    <a:pt x="67" y="2"/>
                  </a:lnTo>
                  <a:lnTo>
                    <a:pt x="66" y="1"/>
                  </a:lnTo>
                  <a:lnTo>
                    <a:pt x="66" y="0"/>
                  </a:lnTo>
                  <a:lnTo>
                    <a:pt x="65" y="0"/>
                  </a:lnTo>
                  <a:lnTo>
                    <a:pt x="64" y="17"/>
                  </a:lnTo>
                  <a:lnTo>
                    <a:pt x="62" y="34"/>
                  </a:lnTo>
                  <a:lnTo>
                    <a:pt x="61" y="43"/>
                  </a:lnTo>
                  <a:lnTo>
                    <a:pt x="58" y="50"/>
                  </a:lnTo>
                  <a:lnTo>
                    <a:pt x="55" y="58"/>
                  </a:lnTo>
                  <a:lnTo>
                    <a:pt x="50" y="65"/>
                  </a:lnTo>
                  <a:lnTo>
                    <a:pt x="46" y="69"/>
                  </a:lnTo>
                  <a:lnTo>
                    <a:pt x="42" y="71"/>
                  </a:lnTo>
                  <a:lnTo>
                    <a:pt x="37" y="73"/>
                  </a:lnTo>
                  <a:lnTo>
                    <a:pt x="33" y="74"/>
                  </a:lnTo>
                  <a:lnTo>
                    <a:pt x="23" y="75"/>
                  </a:lnTo>
                  <a:lnTo>
                    <a:pt x="14" y="76"/>
                  </a:lnTo>
                  <a:lnTo>
                    <a:pt x="0" y="89"/>
                  </a:lnTo>
                  <a:close/>
                </a:path>
              </a:pathLst>
            </a:custGeom>
            <a:solidFill>
              <a:srgbClr val="B579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78" name="Freeform 98"/>
            <p:cNvSpPr>
              <a:spLocks/>
            </p:cNvSpPr>
            <p:nvPr/>
          </p:nvSpPr>
          <p:spPr bwMode="auto">
            <a:xfrm>
              <a:off x="5551488" y="2044700"/>
              <a:ext cx="46038" cy="47625"/>
            </a:xfrm>
            <a:custGeom>
              <a:avLst/>
              <a:gdLst>
                <a:gd name="T0" fmla="*/ 2147483646 w 29"/>
                <a:gd name="T1" fmla="*/ 2147483646 h 30"/>
                <a:gd name="T2" fmla="*/ 2147483646 w 29"/>
                <a:gd name="T3" fmla="*/ 2147483646 h 30"/>
                <a:gd name="T4" fmla="*/ 2147483646 w 29"/>
                <a:gd name="T5" fmla="*/ 2147483646 h 30"/>
                <a:gd name="T6" fmla="*/ 2147483646 w 29"/>
                <a:gd name="T7" fmla="*/ 2147483646 h 30"/>
                <a:gd name="T8" fmla="*/ 2147483646 w 29"/>
                <a:gd name="T9" fmla="*/ 0 h 30"/>
                <a:gd name="T10" fmla="*/ 2147483646 w 29"/>
                <a:gd name="T11" fmla="*/ 2147483646 h 30"/>
                <a:gd name="T12" fmla="*/ 2147483646 w 29"/>
                <a:gd name="T13" fmla="*/ 2147483646 h 30"/>
                <a:gd name="T14" fmla="*/ 2147483646 w 29"/>
                <a:gd name="T15" fmla="*/ 2147483646 h 30"/>
                <a:gd name="T16" fmla="*/ 0 w 29"/>
                <a:gd name="T17" fmla="*/ 2147483646 h 30"/>
                <a:gd name="T18" fmla="*/ 0 w 29"/>
                <a:gd name="T19" fmla="*/ 2147483646 h 30"/>
                <a:gd name="T20" fmla="*/ 2147483646 w 29"/>
                <a:gd name="T21" fmla="*/ 2147483646 h 30"/>
                <a:gd name="T22" fmla="*/ 2147483646 w 29"/>
                <a:gd name="T23" fmla="*/ 2147483646 h 30"/>
                <a:gd name="T24" fmla="*/ 2147483646 w 29"/>
                <a:gd name="T25" fmla="*/ 2147483646 h 30"/>
                <a:gd name="T26" fmla="*/ 2147483646 w 29"/>
                <a:gd name="T27" fmla="*/ 2147483646 h 30"/>
                <a:gd name="T28" fmla="*/ 2147483646 w 29"/>
                <a:gd name="T29" fmla="*/ 2147483646 h 30"/>
                <a:gd name="T30" fmla="*/ 2147483646 w 29"/>
                <a:gd name="T31" fmla="*/ 2147483646 h 30"/>
                <a:gd name="T32" fmla="*/ 2147483646 w 29"/>
                <a:gd name="T33" fmla="*/ 2147483646 h 30"/>
                <a:gd name="T34" fmla="*/ 2147483646 w 29"/>
                <a:gd name="T35" fmla="*/ 2147483646 h 30"/>
                <a:gd name="T36" fmla="*/ 2147483646 w 29"/>
                <a:gd name="T37" fmla="*/ 2147483646 h 30"/>
                <a:gd name="T38" fmla="*/ 2147483646 w 29"/>
                <a:gd name="T39" fmla="*/ 2147483646 h 30"/>
                <a:gd name="T40" fmla="*/ 2147483646 w 29"/>
                <a:gd name="T41" fmla="*/ 2147483646 h 30"/>
                <a:gd name="T42" fmla="*/ 2147483646 w 29"/>
                <a:gd name="T43" fmla="*/ 2147483646 h 30"/>
                <a:gd name="T44" fmla="*/ 2147483646 w 29"/>
                <a:gd name="T45" fmla="*/ 2147483646 h 3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9"/>
                <a:gd name="T70" fmla="*/ 0 h 30"/>
                <a:gd name="T71" fmla="*/ 29 w 29"/>
                <a:gd name="T72" fmla="*/ 30 h 3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9" h="30">
                  <a:moveTo>
                    <a:pt x="19" y="3"/>
                  </a:moveTo>
                  <a:lnTo>
                    <a:pt x="19" y="3"/>
                  </a:lnTo>
                  <a:lnTo>
                    <a:pt x="17" y="2"/>
                  </a:lnTo>
                  <a:lnTo>
                    <a:pt x="16" y="1"/>
                  </a:lnTo>
                  <a:lnTo>
                    <a:pt x="11" y="0"/>
                  </a:lnTo>
                  <a:lnTo>
                    <a:pt x="7" y="2"/>
                  </a:lnTo>
                  <a:lnTo>
                    <a:pt x="4" y="7"/>
                  </a:lnTo>
                  <a:lnTo>
                    <a:pt x="1" y="11"/>
                  </a:lnTo>
                  <a:lnTo>
                    <a:pt x="0" y="16"/>
                  </a:lnTo>
                  <a:lnTo>
                    <a:pt x="0" y="19"/>
                  </a:lnTo>
                  <a:lnTo>
                    <a:pt x="1" y="22"/>
                  </a:lnTo>
                  <a:lnTo>
                    <a:pt x="3" y="24"/>
                  </a:lnTo>
                  <a:lnTo>
                    <a:pt x="6" y="27"/>
                  </a:lnTo>
                  <a:lnTo>
                    <a:pt x="10" y="29"/>
                  </a:lnTo>
                  <a:lnTo>
                    <a:pt x="16" y="30"/>
                  </a:lnTo>
                  <a:lnTo>
                    <a:pt x="21" y="30"/>
                  </a:lnTo>
                  <a:lnTo>
                    <a:pt x="24" y="29"/>
                  </a:lnTo>
                  <a:lnTo>
                    <a:pt x="28" y="27"/>
                  </a:lnTo>
                  <a:lnTo>
                    <a:pt x="29" y="24"/>
                  </a:lnTo>
                  <a:lnTo>
                    <a:pt x="28" y="21"/>
                  </a:lnTo>
                  <a:lnTo>
                    <a:pt x="24" y="15"/>
                  </a:lnTo>
                  <a:lnTo>
                    <a:pt x="19" y="3"/>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79" name="Freeform 99"/>
            <p:cNvSpPr>
              <a:spLocks/>
            </p:cNvSpPr>
            <p:nvPr/>
          </p:nvSpPr>
          <p:spPr bwMode="auto">
            <a:xfrm>
              <a:off x="5649913" y="2093913"/>
              <a:ext cx="23813" cy="19050"/>
            </a:xfrm>
            <a:custGeom>
              <a:avLst/>
              <a:gdLst>
                <a:gd name="T0" fmla="*/ 2147483646 w 15"/>
                <a:gd name="T1" fmla="*/ 2147483646 h 12"/>
                <a:gd name="T2" fmla="*/ 2147483646 w 15"/>
                <a:gd name="T3" fmla="*/ 2147483646 h 12"/>
                <a:gd name="T4" fmla="*/ 2147483646 w 15"/>
                <a:gd name="T5" fmla="*/ 0 h 12"/>
                <a:gd name="T6" fmla="*/ 2147483646 w 15"/>
                <a:gd name="T7" fmla="*/ 0 h 12"/>
                <a:gd name="T8" fmla="*/ 0 w 15"/>
                <a:gd name="T9" fmla="*/ 2147483646 h 12"/>
                <a:gd name="T10" fmla="*/ 0 w 15"/>
                <a:gd name="T11" fmla="*/ 2147483646 h 12"/>
                <a:gd name="T12" fmla="*/ 2147483646 w 15"/>
                <a:gd name="T13" fmla="*/ 2147483646 h 12"/>
                <a:gd name="T14" fmla="*/ 2147483646 w 15"/>
                <a:gd name="T15" fmla="*/ 2147483646 h 12"/>
                <a:gd name="T16" fmla="*/ 2147483646 w 15"/>
                <a:gd name="T17" fmla="*/ 2147483646 h 12"/>
                <a:gd name="T18" fmla="*/ 2147483646 w 15"/>
                <a:gd name="T19" fmla="*/ 2147483646 h 12"/>
                <a:gd name="T20" fmla="*/ 2147483646 w 15"/>
                <a:gd name="T21" fmla="*/ 2147483646 h 12"/>
                <a:gd name="T22" fmla="*/ 2147483646 w 15"/>
                <a:gd name="T23" fmla="*/ 2147483646 h 12"/>
                <a:gd name="T24" fmla="*/ 2147483646 w 15"/>
                <a:gd name="T25" fmla="*/ 2147483646 h 12"/>
                <a:gd name="T26" fmla="*/ 2147483646 w 15"/>
                <a:gd name="T27" fmla="*/ 2147483646 h 12"/>
                <a:gd name="T28" fmla="*/ 2147483646 w 15"/>
                <a:gd name="T29" fmla="*/ 2147483646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5"/>
                <a:gd name="T46" fmla="*/ 0 h 12"/>
                <a:gd name="T47" fmla="*/ 15 w 15"/>
                <a:gd name="T48" fmla="*/ 12 h 1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5" h="12">
                  <a:moveTo>
                    <a:pt x="12" y="1"/>
                  </a:moveTo>
                  <a:lnTo>
                    <a:pt x="12" y="1"/>
                  </a:lnTo>
                  <a:lnTo>
                    <a:pt x="6" y="0"/>
                  </a:lnTo>
                  <a:lnTo>
                    <a:pt x="3" y="0"/>
                  </a:lnTo>
                  <a:lnTo>
                    <a:pt x="0" y="1"/>
                  </a:lnTo>
                  <a:lnTo>
                    <a:pt x="1" y="5"/>
                  </a:lnTo>
                  <a:lnTo>
                    <a:pt x="2" y="8"/>
                  </a:lnTo>
                  <a:lnTo>
                    <a:pt x="5" y="10"/>
                  </a:lnTo>
                  <a:lnTo>
                    <a:pt x="8" y="12"/>
                  </a:lnTo>
                  <a:lnTo>
                    <a:pt x="11" y="12"/>
                  </a:lnTo>
                  <a:lnTo>
                    <a:pt x="14" y="12"/>
                  </a:lnTo>
                  <a:lnTo>
                    <a:pt x="15" y="10"/>
                  </a:lnTo>
                  <a:lnTo>
                    <a:pt x="15" y="7"/>
                  </a:lnTo>
                  <a:lnTo>
                    <a:pt x="12"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80" name="Freeform 100"/>
            <p:cNvSpPr>
              <a:spLocks/>
            </p:cNvSpPr>
            <p:nvPr/>
          </p:nvSpPr>
          <p:spPr bwMode="auto">
            <a:xfrm>
              <a:off x="5622925" y="2051050"/>
              <a:ext cx="23813" cy="28575"/>
            </a:xfrm>
            <a:custGeom>
              <a:avLst/>
              <a:gdLst>
                <a:gd name="T0" fmla="*/ 2147483646 w 15"/>
                <a:gd name="T1" fmla="*/ 2147483646 h 18"/>
                <a:gd name="T2" fmla="*/ 2147483646 w 15"/>
                <a:gd name="T3" fmla="*/ 2147483646 h 18"/>
                <a:gd name="T4" fmla="*/ 2147483646 w 15"/>
                <a:gd name="T5" fmla="*/ 2147483646 h 18"/>
                <a:gd name="T6" fmla="*/ 2147483646 w 15"/>
                <a:gd name="T7" fmla="*/ 0 h 18"/>
                <a:gd name="T8" fmla="*/ 2147483646 w 15"/>
                <a:gd name="T9" fmla="*/ 0 h 18"/>
                <a:gd name="T10" fmla="*/ 2147483646 w 15"/>
                <a:gd name="T11" fmla="*/ 2147483646 h 18"/>
                <a:gd name="T12" fmla="*/ 0 w 15"/>
                <a:gd name="T13" fmla="*/ 2147483646 h 18"/>
                <a:gd name="T14" fmla="*/ 0 w 15"/>
                <a:gd name="T15" fmla="*/ 2147483646 h 18"/>
                <a:gd name="T16" fmla="*/ 2147483646 w 15"/>
                <a:gd name="T17" fmla="*/ 2147483646 h 18"/>
                <a:gd name="T18" fmla="*/ 2147483646 w 15"/>
                <a:gd name="T19" fmla="*/ 2147483646 h 18"/>
                <a:gd name="T20" fmla="*/ 2147483646 w 15"/>
                <a:gd name="T21" fmla="*/ 2147483646 h 18"/>
                <a:gd name="T22" fmla="*/ 2147483646 w 15"/>
                <a:gd name="T23" fmla="*/ 2147483646 h 18"/>
                <a:gd name="T24" fmla="*/ 2147483646 w 15"/>
                <a:gd name="T25" fmla="*/ 2147483646 h 18"/>
                <a:gd name="T26" fmla="*/ 2147483646 w 15"/>
                <a:gd name="T27" fmla="*/ 2147483646 h 18"/>
                <a:gd name="T28" fmla="*/ 2147483646 w 15"/>
                <a:gd name="T29" fmla="*/ 2147483646 h 18"/>
                <a:gd name="T30" fmla="*/ 2147483646 w 15"/>
                <a:gd name="T31" fmla="*/ 2147483646 h 18"/>
                <a:gd name="T32" fmla="*/ 2147483646 w 15"/>
                <a:gd name="T33" fmla="*/ 2147483646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
                <a:gd name="T52" fmla="*/ 0 h 18"/>
                <a:gd name="T53" fmla="*/ 15 w 15"/>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 h="18">
                  <a:moveTo>
                    <a:pt x="7" y="3"/>
                  </a:moveTo>
                  <a:lnTo>
                    <a:pt x="7" y="3"/>
                  </a:lnTo>
                  <a:lnTo>
                    <a:pt x="7" y="2"/>
                  </a:lnTo>
                  <a:lnTo>
                    <a:pt x="6" y="0"/>
                  </a:lnTo>
                  <a:lnTo>
                    <a:pt x="2" y="3"/>
                  </a:lnTo>
                  <a:lnTo>
                    <a:pt x="0" y="6"/>
                  </a:lnTo>
                  <a:lnTo>
                    <a:pt x="0" y="9"/>
                  </a:lnTo>
                  <a:lnTo>
                    <a:pt x="1" y="12"/>
                  </a:lnTo>
                  <a:lnTo>
                    <a:pt x="3" y="14"/>
                  </a:lnTo>
                  <a:lnTo>
                    <a:pt x="5" y="17"/>
                  </a:lnTo>
                  <a:lnTo>
                    <a:pt x="10" y="18"/>
                  </a:lnTo>
                  <a:lnTo>
                    <a:pt x="14" y="18"/>
                  </a:lnTo>
                  <a:lnTo>
                    <a:pt x="15" y="12"/>
                  </a:lnTo>
                  <a:lnTo>
                    <a:pt x="15" y="7"/>
                  </a:lnTo>
                  <a:lnTo>
                    <a:pt x="7" y="3"/>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81" name="Freeform 101"/>
            <p:cNvSpPr>
              <a:spLocks/>
            </p:cNvSpPr>
            <p:nvPr/>
          </p:nvSpPr>
          <p:spPr bwMode="auto">
            <a:xfrm>
              <a:off x="5273675" y="2246313"/>
              <a:ext cx="46038" cy="47625"/>
            </a:xfrm>
            <a:custGeom>
              <a:avLst/>
              <a:gdLst>
                <a:gd name="T0" fmla="*/ 2147483646 w 29"/>
                <a:gd name="T1" fmla="*/ 2147483646 h 30"/>
                <a:gd name="T2" fmla="*/ 2147483646 w 29"/>
                <a:gd name="T3" fmla="*/ 2147483646 h 30"/>
                <a:gd name="T4" fmla="*/ 2147483646 w 29"/>
                <a:gd name="T5" fmla="*/ 2147483646 h 30"/>
                <a:gd name="T6" fmla="*/ 2147483646 w 29"/>
                <a:gd name="T7" fmla="*/ 0 h 30"/>
                <a:gd name="T8" fmla="*/ 2147483646 w 29"/>
                <a:gd name="T9" fmla="*/ 0 h 30"/>
                <a:gd name="T10" fmla="*/ 2147483646 w 29"/>
                <a:gd name="T11" fmla="*/ 2147483646 h 30"/>
                <a:gd name="T12" fmla="*/ 2147483646 w 29"/>
                <a:gd name="T13" fmla="*/ 2147483646 h 30"/>
                <a:gd name="T14" fmla="*/ 2147483646 w 29"/>
                <a:gd name="T15" fmla="*/ 2147483646 h 30"/>
                <a:gd name="T16" fmla="*/ 0 w 29"/>
                <a:gd name="T17" fmla="*/ 2147483646 h 30"/>
                <a:gd name="T18" fmla="*/ 2147483646 w 29"/>
                <a:gd name="T19" fmla="*/ 2147483646 h 30"/>
                <a:gd name="T20" fmla="*/ 2147483646 w 29"/>
                <a:gd name="T21" fmla="*/ 2147483646 h 30"/>
                <a:gd name="T22" fmla="*/ 2147483646 w 29"/>
                <a:gd name="T23" fmla="*/ 2147483646 h 30"/>
                <a:gd name="T24" fmla="*/ 2147483646 w 29"/>
                <a:gd name="T25" fmla="*/ 2147483646 h 30"/>
                <a:gd name="T26" fmla="*/ 2147483646 w 29"/>
                <a:gd name="T27" fmla="*/ 2147483646 h 30"/>
                <a:gd name="T28" fmla="*/ 2147483646 w 29"/>
                <a:gd name="T29" fmla="*/ 2147483646 h 30"/>
                <a:gd name="T30" fmla="*/ 2147483646 w 29"/>
                <a:gd name="T31" fmla="*/ 2147483646 h 30"/>
                <a:gd name="T32" fmla="*/ 2147483646 w 29"/>
                <a:gd name="T33" fmla="*/ 2147483646 h 30"/>
                <a:gd name="T34" fmla="*/ 2147483646 w 29"/>
                <a:gd name="T35" fmla="*/ 2147483646 h 30"/>
                <a:gd name="T36" fmla="*/ 2147483646 w 29"/>
                <a:gd name="T37" fmla="*/ 2147483646 h 30"/>
                <a:gd name="T38" fmla="*/ 2147483646 w 29"/>
                <a:gd name="T39" fmla="*/ 2147483646 h 30"/>
                <a:gd name="T40" fmla="*/ 2147483646 w 29"/>
                <a:gd name="T41" fmla="*/ 2147483646 h 30"/>
                <a:gd name="T42" fmla="*/ 2147483646 w 29"/>
                <a:gd name="T43" fmla="*/ 2147483646 h 30"/>
                <a:gd name="T44" fmla="*/ 2147483646 w 29"/>
                <a:gd name="T45" fmla="*/ 2147483646 h 3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9"/>
                <a:gd name="T70" fmla="*/ 0 h 30"/>
                <a:gd name="T71" fmla="*/ 29 w 29"/>
                <a:gd name="T72" fmla="*/ 30 h 3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9" h="30">
                  <a:moveTo>
                    <a:pt x="20" y="3"/>
                  </a:moveTo>
                  <a:lnTo>
                    <a:pt x="20" y="3"/>
                  </a:lnTo>
                  <a:lnTo>
                    <a:pt x="19" y="1"/>
                  </a:lnTo>
                  <a:lnTo>
                    <a:pt x="17" y="0"/>
                  </a:lnTo>
                  <a:lnTo>
                    <a:pt x="13" y="0"/>
                  </a:lnTo>
                  <a:lnTo>
                    <a:pt x="9" y="2"/>
                  </a:lnTo>
                  <a:lnTo>
                    <a:pt x="5" y="5"/>
                  </a:lnTo>
                  <a:lnTo>
                    <a:pt x="2" y="11"/>
                  </a:lnTo>
                  <a:lnTo>
                    <a:pt x="0" y="16"/>
                  </a:lnTo>
                  <a:lnTo>
                    <a:pt x="2" y="18"/>
                  </a:lnTo>
                  <a:lnTo>
                    <a:pt x="3" y="21"/>
                  </a:lnTo>
                  <a:lnTo>
                    <a:pt x="4" y="24"/>
                  </a:lnTo>
                  <a:lnTo>
                    <a:pt x="7" y="26"/>
                  </a:lnTo>
                  <a:lnTo>
                    <a:pt x="12" y="29"/>
                  </a:lnTo>
                  <a:lnTo>
                    <a:pt x="17" y="30"/>
                  </a:lnTo>
                  <a:lnTo>
                    <a:pt x="22" y="30"/>
                  </a:lnTo>
                  <a:lnTo>
                    <a:pt x="25" y="29"/>
                  </a:lnTo>
                  <a:lnTo>
                    <a:pt x="28" y="27"/>
                  </a:lnTo>
                  <a:lnTo>
                    <a:pt x="29" y="24"/>
                  </a:lnTo>
                  <a:lnTo>
                    <a:pt x="28" y="19"/>
                  </a:lnTo>
                  <a:lnTo>
                    <a:pt x="25" y="15"/>
                  </a:lnTo>
                  <a:lnTo>
                    <a:pt x="20" y="3"/>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82" name="Freeform 102"/>
            <p:cNvSpPr>
              <a:spLocks/>
            </p:cNvSpPr>
            <p:nvPr/>
          </p:nvSpPr>
          <p:spPr bwMode="auto">
            <a:xfrm>
              <a:off x="5756275" y="2200275"/>
              <a:ext cx="22225" cy="20638"/>
            </a:xfrm>
            <a:custGeom>
              <a:avLst/>
              <a:gdLst>
                <a:gd name="T0" fmla="*/ 2147483646 w 14"/>
                <a:gd name="T1" fmla="*/ 2147483646 h 13"/>
                <a:gd name="T2" fmla="*/ 2147483646 w 14"/>
                <a:gd name="T3" fmla="*/ 2147483646 h 13"/>
                <a:gd name="T4" fmla="*/ 2147483646 w 14"/>
                <a:gd name="T5" fmla="*/ 0 h 13"/>
                <a:gd name="T6" fmla="*/ 2147483646 w 14"/>
                <a:gd name="T7" fmla="*/ 2147483646 h 13"/>
                <a:gd name="T8" fmla="*/ 0 w 14"/>
                <a:gd name="T9" fmla="*/ 2147483646 h 13"/>
                <a:gd name="T10" fmla="*/ 0 w 14"/>
                <a:gd name="T11" fmla="*/ 2147483646 h 13"/>
                <a:gd name="T12" fmla="*/ 0 w 14"/>
                <a:gd name="T13" fmla="*/ 2147483646 h 13"/>
                <a:gd name="T14" fmla="*/ 2147483646 w 14"/>
                <a:gd name="T15" fmla="*/ 2147483646 h 13"/>
                <a:gd name="T16" fmla="*/ 2147483646 w 14"/>
                <a:gd name="T17" fmla="*/ 2147483646 h 13"/>
                <a:gd name="T18" fmla="*/ 2147483646 w 14"/>
                <a:gd name="T19" fmla="*/ 2147483646 h 13"/>
                <a:gd name="T20" fmla="*/ 2147483646 w 14"/>
                <a:gd name="T21" fmla="*/ 2147483646 h 13"/>
                <a:gd name="T22" fmla="*/ 2147483646 w 14"/>
                <a:gd name="T23" fmla="*/ 2147483646 h 13"/>
                <a:gd name="T24" fmla="*/ 2147483646 w 14"/>
                <a:gd name="T25" fmla="*/ 2147483646 h 13"/>
                <a:gd name="T26" fmla="*/ 2147483646 w 14"/>
                <a:gd name="T27" fmla="*/ 2147483646 h 13"/>
                <a:gd name="T28" fmla="*/ 2147483646 w 14"/>
                <a:gd name="T29" fmla="*/ 2147483646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
                <a:gd name="T46" fmla="*/ 0 h 13"/>
                <a:gd name="T47" fmla="*/ 14 w 14"/>
                <a:gd name="T48" fmla="*/ 13 h 1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 h="13">
                  <a:moveTo>
                    <a:pt x="12" y="1"/>
                  </a:moveTo>
                  <a:lnTo>
                    <a:pt x="12" y="1"/>
                  </a:lnTo>
                  <a:lnTo>
                    <a:pt x="5" y="0"/>
                  </a:lnTo>
                  <a:lnTo>
                    <a:pt x="2" y="1"/>
                  </a:lnTo>
                  <a:lnTo>
                    <a:pt x="0" y="1"/>
                  </a:lnTo>
                  <a:lnTo>
                    <a:pt x="0" y="5"/>
                  </a:lnTo>
                  <a:lnTo>
                    <a:pt x="1" y="9"/>
                  </a:lnTo>
                  <a:lnTo>
                    <a:pt x="4" y="11"/>
                  </a:lnTo>
                  <a:lnTo>
                    <a:pt x="7" y="13"/>
                  </a:lnTo>
                  <a:lnTo>
                    <a:pt x="9" y="13"/>
                  </a:lnTo>
                  <a:lnTo>
                    <a:pt x="13" y="12"/>
                  </a:lnTo>
                  <a:lnTo>
                    <a:pt x="14" y="11"/>
                  </a:lnTo>
                  <a:lnTo>
                    <a:pt x="14" y="7"/>
                  </a:lnTo>
                  <a:lnTo>
                    <a:pt x="12"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83" name="Freeform 103"/>
            <p:cNvSpPr>
              <a:spLocks/>
            </p:cNvSpPr>
            <p:nvPr/>
          </p:nvSpPr>
          <p:spPr bwMode="auto">
            <a:xfrm>
              <a:off x="5726113" y="2159000"/>
              <a:ext cx="23813" cy="26988"/>
            </a:xfrm>
            <a:custGeom>
              <a:avLst/>
              <a:gdLst>
                <a:gd name="T0" fmla="*/ 2147483646 w 15"/>
                <a:gd name="T1" fmla="*/ 2147483646 h 17"/>
                <a:gd name="T2" fmla="*/ 2147483646 w 15"/>
                <a:gd name="T3" fmla="*/ 2147483646 h 17"/>
                <a:gd name="T4" fmla="*/ 2147483646 w 15"/>
                <a:gd name="T5" fmla="*/ 0 h 17"/>
                <a:gd name="T6" fmla="*/ 2147483646 w 15"/>
                <a:gd name="T7" fmla="*/ 0 h 17"/>
                <a:gd name="T8" fmla="*/ 2147483646 w 15"/>
                <a:gd name="T9" fmla="*/ 0 h 17"/>
                <a:gd name="T10" fmla="*/ 2147483646 w 15"/>
                <a:gd name="T11" fmla="*/ 2147483646 h 17"/>
                <a:gd name="T12" fmla="*/ 2147483646 w 15"/>
                <a:gd name="T13" fmla="*/ 2147483646 h 17"/>
                <a:gd name="T14" fmla="*/ 0 w 15"/>
                <a:gd name="T15" fmla="*/ 2147483646 h 17"/>
                <a:gd name="T16" fmla="*/ 2147483646 w 15"/>
                <a:gd name="T17" fmla="*/ 2147483646 h 17"/>
                <a:gd name="T18" fmla="*/ 2147483646 w 15"/>
                <a:gd name="T19" fmla="*/ 2147483646 h 17"/>
                <a:gd name="T20" fmla="*/ 2147483646 w 15"/>
                <a:gd name="T21" fmla="*/ 2147483646 h 17"/>
                <a:gd name="T22" fmla="*/ 2147483646 w 15"/>
                <a:gd name="T23" fmla="*/ 2147483646 h 17"/>
                <a:gd name="T24" fmla="*/ 2147483646 w 15"/>
                <a:gd name="T25" fmla="*/ 2147483646 h 17"/>
                <a:gd name="T26" fmla="*/ 2147483646 w 15"/>
                <a:gd name="T27" fmla="*/ 2147483646 h 17"/>
                <a:gd name="T28" fmla="*/ 2147483646 w 15"/>
                <a:gd name="T29" fmla="*/ 2147483646 h 17"/>
                <a:gd name="T30" fmla="*/ 2147483646 w 15"/>
                <a:gd name="T31" fmla="*/ 2147483646 h 17"/>
                <a:gd name="T32" fmla="*/ 2147483646 w 15"/>
                <a:gd name="T33" fmla="*/ 2147483646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
                <a:gd name="T52" fmla="*/ 0 h 17"/>
                <a:gd name="T53" fmla="*/ 15 w 15"/>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 h="17">
                  <a:moveTo>
                    <a:pt x="8" y="1"/>
                  </a:moveTo>
                  <a:lnTo>
                    <a:pt x="8" y="1"/>
                  </a:lnTo>
                  <a:lnTo>
                    <a:pt x="8" y="0"/>
                  </a:lnTo>
                  <a:lnTo>
                    <a:pt x="7" y="0"/>
                  </a:lnTo>
                  <a:lnTo>
                    <a:pt x="3" y="2"/>
                  </a:lnTo>
                  <a:lnTo>
                    <a:pt x="2" y="6"/>
                  </a:lnTo>
                  <a:lnTo>
                    <a:pt x="0" y="9"/>
                  </a:lnTo>
                  <a:lnTo>
                    <a:pt x="2" y="11"/>
                  </a:lnTo>
                  <a:lnTo>
                    <a:pt x="4" y="14"/>
                  </a:lnTo>
                  <a:lnTo>
                    <a:pt x="6" y="16"/>
                  </a:lnTo>
                  <a:lnTo>
                    <a:pt x="10" y="17"/>
                  </a:lnTo>
                  <a:lnTo>
                    <a:pt x="14" y="17"/>
                  </a:lnTo>
                  <a:lnTo>
                    <a:pt x="15" y="12"/>
                  </a:lnTo>
                  <a:lnTo>
                    <a:pt x="15" y="7"/>
                  </a:lnTo>
                  <a:lnTo>
                    <a:pt x="8"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84" name="Freeform 104"/>
            <p:cNvSpPr>
              <a:spLocks/>
            </p:cNvSpPr>
            <p:nvPr/>
          </p:nvSpPr>
          <p:spPr bwMode="auto">
            <a:xfrm>
              <a:off x="5114925" y="1909763"/>
              <a:ext cx="542925" cy="606425"/>
            </a:xfrm>
            <a:custGeom>
              <a:avLst/>
              <a:gdLst>
                <a:gd name="T0" fmla="*/ 2147483646 w 342"/>
                <a:gd name="T1" fmla="*/ 2147483646 h 382"/>
                <a:gd name="T2" fmla="*/ 2147483646 w 342"/>
                <a:gd name="T3" fmla="*/ 2147483646 h 382"/>
                <a:gd name="T4" fmla="*/ 2147483646 w 342"/>
                <a:gd name="T5" fmla="*/ 2147483646 h 382"/>
                <a:gd name="T6" fmla="*/ 2147483646 w 342"/>
                <a:gd name="T7" fmla="*/ 2147483646 h 382"/>
                <a:gd name="T8" fmla="*/ 2147483646 w 342"/>
                <a:gd name="T9" fmla="*/ 2147483646 h 382"/>
                <a:gd name="T10" fmla="*/ 2147483646 w 342"/>
                <a:gd name="T11" fmla="*/ 2147483646 h 382"/>
                <a:gd name="T12" fmla="*/ 2147483646 w 342"/>
                <a:gd name="T13" fmla="*/ 2147483646 h 382"/>
                <a:gd name="T14" fmla="*/ 2147483646 w 342"/>
                <a:gd name="T15" fmla="*/ 2147483646 h 382"/>
                <a:gd name="T16" fmla="*/ 2147483646 w 342"/>
                <a:gd name="T17" fmla="*/ 2147483646 h 382"/>
                <a:gd name="T18" fmla="*/ 2147483646 w 342"/>
                <a:gd name="T19" fmla="*/ 2147483646 h 382"/>
                <a:gd name="T20" fmla="*/ 2147483646 w 342"/>
                <a:gd name="T21" fmla="*/ 2147483646 h 382"/>
                <a:gd name="T22" fmla="*/ 2147483646 w 342"/>
                <a:gd name="T23" fmla="*/ 2147483646 h 382"/>
                <a:gd name="T24" fmla="*/ 2147483646 w 342"/>
                <a:gd name="T25" fmla="*/ 2147483646 h 382"/>
                <a:gd name="T26" fmla="*/ 2147483646 w 342"/>
                <a:gd name="T27" fmla="*/ 2147483646 h 382"/>
                <a:gd name="T28" fmla="*/ 0 w 342"/>
                <a:gd name="T29" fmla="*/ 2147483646 h 382"/>
                <a:gd name="T30" fmla="*/ 2147483646 w 342"/>
                <a:gd name="T31" fmla="*/ 2147483646 h 382"/>
                <a:gd name="T32" fmla="*/ 2147483646 w 342"/>
                <a:gd name="T33" fmla="*/ 2147483646 h 382"/>
                <a:gd name="T34" fmla="*/ 2147483646 w 342"/>
                <a:gd name="T35" fmla="*/ 2147483646 h 382"/>
                <a:gd name="T36" fmla="*/ 2147483646 w 342"/>
                <a:gd name="T37" fmla="*/ 2147483646 h 382"/>
                <a:gd name="T38" fmla="*/ 2147483646 w 342"/>
                <a:gd name="T39" fmla="*/ 2147483646 h 382"/>
                <a:gd name="T40" fmla="*/ 2147483646 w 342"/>
                <a:gd name="T41" fmla="*/ 2147483646 h 382"/>
                <a:gd name="T42" fmla="*/ 2147483646 w 342"/>
                <a:gd name="T43" fmla="*/ 2147483646 h 382"/>
                <a:gd name="T44" fmla="*/ 2147483646 w 342"/>
                <a:gd name="T45" fmla="*/ 2147483646 h 382"/>
                <a:gd name="T46" fmla="*/ 2147483646 w 342"/>
                <a:gd name="T47" fmla="*/ 2147483646 h 382"/>
                <a:gd name="T48" fmla="*/ 2147483646 w 342"/>
                <a:gd name="T49" fmla="*/ 2147483646 h 382"/>
                <a:gd name="T50" fmla="*/ 2147483646 w 342"/>
                <a:gd name="T51" fmla="*/ 2147483646 h 382"/>
                <a:gd name="T52" fmla="*/ 2147483646 w 342"/>
                <a:gd name="T53" fmla="*/ 2147483646 h 382"/>
                <a:gd name="T54" fmla="*/ 2147483646 w 342"/>
                <a:gd name="T55" fmla="*/ 2147483646 h 382"/>
                <a:gd name="T56" fmla="*/ 2147483646 w 342"/>
                <a:gd name="T57" fmla="*/ 2147483646 h 382"/>
                <a:gd name="T58" fmla="*/ 2147483646 w 342"/>
                <a:gd name="T59" fmla="*/ 2147483646 h 382"/>
                <a:gd name="T60" fmla="*/ 2147483646 w 342"/>
                <a:gd name="T61" fmla="*/ 2147483646 h 382"/>
                <a:gd name="T62" fmla="*/ 2147483646 w 342"/>
                <a:gd name="T63" fmla="*/ 2147483646 h 382"/>
                <a:gd name="T64" fmla="*/ 2147483646 w 342"/>
                <a:gd name="T65" fmla="*/ 2147483646 h 382"/>
                <a:gd name="T66" fmla="*/ 2147483646 w 342"/>
                <a:gd name="T67" fmla="*/ 2147483646 h 382"/>
                <a:gd name="T68" fmla="*/ 2147483646 w 342"/>
                <a:gd name="T69" fmla="*/ 2147483646 h 382"/>
                <a:gd name="T70" fmla="*/ 2147483646 w 342"/>
                <a:gd name="T71" fmla="*/ 2147483646 h 382"/>
                <a:gd name="T72" fmla="*/ 2147483646 w 342"/>
                <a:gd name="T73" fmla="*/ 2147483646 h 382"/>
                <a:gd name="T74" fmla="*/ 2147483646 w 342"/>
                <a:gd name="T75" fmla="*/ 2147483646 h 382"/>
                <a:gd name="T76" fmla="*/ 2147483646 w 342"/>
                <a:gd name="T77" fmla="*/ 2147483646 h 382"/>
                <a:gd name="T78" fmla="*/ 2147483646 w 342"/>
                <a:gd name="T79" fmla="*/ 2147483646 h 382"/>
                <a:gd name="T80" fmla="*/ 2147483646 w 342"/>
                <a:gd name="T81" fmla="*/ 2147483646 h 382"/>
                <a:gd name="T82" fmla="*/ 2147483646 w 342"/>
                <a:gd name="T83" fmla="*/ 2147483646 h 382"/>
                <a:gd name="T84" fmla="*/ 2147483646 w 342"/>
                <a:gd name="T85" fmla="*/ 2147483646 h 382"/>
                <a:gd name="T86" fmla="*/ 2147483646 w 342"/>
                <a:gd name="T87" fmla="*/ 2147483646 h 382"/>
                <a:gd name="T88" fmla="*/ 2147483646 w 342"/>
                <a:gd name="T89" fmla="*/ 2147483646 h 382"/>
                <a:gd name="T90" fmla="*/ 2147483646 w 342"/>
                <a:gd name="T91" fmla="*/ 2147483646 h 382"/>
                <a:gd name="T92" fmla="*/ 2147483646 w 342"/>
                <a:gd name="T93" fmla="*/ 2147483646 h 382"/>
                <a:gd name="T94" fmla="*/ 2147483646 w 342"/>
                <a:gd name="T95" fmla="*/ 2147483646 h 382"/>
                <a:gd name="T96" fmla="*/ 2147483646 w 342"/>
                <a:gd name="T97" fmla="*/ 2147483646 h 382"/>
                <a:gd name="T98" fmla="*/ 2147483646 w 342"/>
                <a:gd name="T99" fmla="*/ 2147483646 h 382"/>
                <a:gd name="T100" fmla="*/ 2147483646 w 342"/>
                <a:gd name="T101" fmla="*/ 2147483646 h 382"/>
                <a:gd name="T102" fmla="*/ 2147483646 w 342"/>
                <a:gd name="T103" fmla="*/ 2147483646 h 382"/>
                <a:gd name="T104" fmla="*/ 2147483646 w 342"/>
                <a:gd name="T105" fmla="*/ 2147483646 h 382"/>
                <a:gd name="T106" fmla="*/ 2147483646 w 342"/>
                <a:gd name="T107" fmla="*/ 2147483646 h 382"/>
                <a:gd name="T108" fmla="*/ 2147483646 w 342"/>
                <a:gd name="T109" fmla="*/ 2147483646 h 382"/>
                <a:gd name="T110" fmla="*/ 2147483646 w 342"/>
                <a:gd name="T111" fmla="*/ 2147483646 h 382"/>
                <a:gd name="T112" fmla="*/ 2147483646 w 342"/>
                <a:gd name="T113" fmla="*/ 2147483646 h 382"/>
                <a:gd name="T114" fmla="*/ 2147483646 w 342"/>
                <a:gd name="T115" fmla="*/ 2147483646 h 382"/>
                <a:gd name="T116" fmla="*/ 2147483646 w 342"/>
                <a:gd name="T117" fmla="*/ 2147483646 h 382"/>
                <a:gd name="T118" fmla="*/ 2147483646 w 342"/>
                <a:gd name="T119" fmla="*/ 2147483646 h 382"/>
                <a:gd name="T120" fmla="*/ 2147483646 w 342"/>
                <a:gd name="T121" fmla="*/ 2147483646 h 38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42"/>
                <a:gd name="T184" fmla="*/ 0 h 382"/>
                <a:gd name="T185" fmla="*/ 342 w 342"/>
                <a:gd name="T186" fmla="*/ 382 h 38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42" h="382">
                  <a:moveTo>
                    <a:pt x="342" y="67"/>
                  </a:moveTo>
                  <a:lnTo>
                    <a:pt x="342" y="67"/>
                  </a:lnTo>
                  <a:lnTo>
                    <a:pt x="342" y="61"/>
                  </a:lnTo>
                  <a:lnTo>
                    <a:pt x="341" y="56"/>
                  </a:lnTo>
                  <a:lnTo>
                    <a:pt x="338" y="52"/>
                  </a:lnTo>
                  <a:lnTo>
                    <a:pt x="334" y="48"/>
                  </a:lnTo>
                  <a:lnTo>
                    <a:pt x="327" y="44"/>
                  </a:lnTo>
                  <a:lnTo>
                    <a:pt x="324" y="43"/>
                  </a:lnTo>
                  <a:lnTo>
                    <a:pt x="321" y="43"/>
                  </a:lnTo>
                  <a:lnTo>
                    <a:pt x="323" y="38"/>
                  </a:lnTo>
                  <a:lnTo>
                    <a:pt x="324" y="30"/>
                  </a:lnTo>
                  <a:lnTo>
                    <a:pt x="323" y="24"/>
                  </a:lnTo>
                  <a:lnTo>
                    <a:pt x="321" y="17"/>
                  </a:lnTo>
                  <a:lnTo>
                    <a:pt x="314" y="11"/>
                  </a:lnTo>
                  <a:lnTo>
                    <a:pt x="308" y="6"/>
                  </a:lnTo>
                  <a:lnTo>
                    <a:pt x="299" y="2"/>
                  </a:lnTo>
                  <a:lnTo>
                    <a:pt x="291" y="0"/>
                  </a:lnTo>
                  <a:lnTo>
                    <a:pt x="285" y="1"/>
                  </a:lnTo>
                  <a:lnTo>
                    <a:pt x="280" y="1"/>
                  </a:lnTo>
                  <a:lnTo>
                    <a:pt x="270" y="6"/>
                  </a:lnTo>
                  <a:lnTo>
                    <a:pt x="262" y="11"/>
                  </a:lnTo>
                  <a:lnTo>
                    <a:pt x="254" y="17"/>
                  </a:lnTo>
                  <a:lnTo>
                    <a:pt x="251" y="22"/>
                  </a:lnTo>
                  <a:lnTo>
                    <a:pt x="250" y="26"/>
                  </a:lnTo>
                  <a:lnTo>
                    <a:pt x="249" y="30"/>
                  </a:lnTo>
                  <a:lnTo>
                    <a:pt x="250" y="35"/>
                  </a:lnTo>
                  <a:lnTo>
                    <a:pt x="251" y="42"/>
                  </a:lnTo>
                  <a:lnTo>
                    <a:pt x="254" y="48"/>
                  </a:lnTo>
                  <a:lnTo>
                    <a:pt x="250" y="46"/>
                  </a:lnTo>
                  <a:lnTo>
                    <a:pt x="246" y="44"/>
                  </a:lnTo>
                  <a:lnTo>
                    <a:pt x="241" y="43"/>
                  </a:lnTo>
                  <a:lnTo>
                    <a:pt x="236" y="43"/>
                  </a:lnTo>
                  <a:lnTo>
                    <a:pt x="232" y="43"/>
                  </a:lnTo>
                  <a:lnTo>
                    <a:pt x="222" y="48"/>
                  </a:lnTo>
                  <a:lnTo>
                    <a:pt x="221" y="45"/>
                  </a:lnTo>
                  <a:lnTo>
                    <a:pt x="220" y="44"/>
                  </a:lnTo>
                  <a:lnTo>
                    <a:pt x="216" y="41"/>
                  </a:lnTo>
                  <a:lnTo>
                    <a:pt x="210" y="39"/>
                  </a:lnTo>
                  <a:lnTo>
                    <a:pt x="208" y="39"/>
                  </a:lnTo>
                  <a:lnTo>
                    <a:pt x="207" y="39"/>
                  </a:lnTo>
                  <a:lnTo>
                    <a:pt x="205" y="40"/>
                  </a:lnTo>
                  <a:lnTo>
                    <a:pt x="204" y="41"/>
                  </a:lnTo>
                  <a:lnTo>
                    <a:pt x="199" y="39"/>
                  </a:lnTo>
                  <a:lnTo>
                    <a:pt x="195" y="37"/>
                  </a:lnTo>
                  <a:lnTo>
                    <a:pt x="188" y="36"/>
                  </a:lnTo>
                  <a:lnTo>
                    <a:pt x="180" y="36"/>
                  </a:lnTo>
                  <a:lnTo>
                    <a:pt x="173" y="37"/>
                  </a:lnTo>
                  <a:lnTo>
                    <a:pt x="165" y="39"/>
                  </a:lnTo>
                  <a:lnTo>
                    <a:pt x="160" y="41"/>
                  </a:lnTo>
                  <a:lnTo>
                    <a:pt x="154" y="44"/>
                  </a:lnTo>
                  <a:lnTo>
                    <a:pt x="150" y="49"/>
                  </a:lnTo>
                  <a:lnTo>
                    <a:pt x="146" y="54"/>
                  </a:lnTo>
                  <a:lnTo>
                    <a:pt x="142" y="58"/>
                  </a:lnTo>
                  <a:lnTo>
                    <a:pt x="139" y="63"/>
                  </a:lnTo>
                  <a:lnTo>
                    <a:pt x="138" y="67"/>
                  </a:lnTo>
                  <a:lnTo>
                    <a:pt x="137" y="72"/>
                  </a:lnTo>
                  <a:lnTo>
                    <a:pt x="132" y="69"/>
                  </a:lnTo>
                  <a:lnTo>
                    <a:pt x="123" y="65"/>
                  </a:lnTo>
                  <a:lnTo>
                    <a:pt x="116" y="63"/>
                  </a:lnTo>
                  <a:lnTo>
                    <a:pt x="107" y="61"/>
                  </a:lnTo>
                  <a:lnTo>
                    <a:pt x="99" y="63"/>
                  </a:lnTo>
                  <a:lnTo>
                    <a:pt x="92" y="65"/>
                  </a:lnTo>
                  <a:lnTo>
                    <a:pt x="84" y="68"/>
                  </a:lnTo>
                  <a:lnTo>
                    <a:pt x="78" y="72"/>
                  </a:lnTo>
                  <a:lnTo>
                    <a:pt x="74" y="78"/>
                  </a:lnTo>
                  <a:lnTo>
                    <a:pt x="71" y="84"/>
                  </a:lnTo>
                  <a:lnTo>
                    <a:pt x="69" y="91"/>
                  </a:lnTo>
                  <a:lnTo>
                    <a:pt x="70" y="98"/>
                  </a:lnTo>
                  <a:lnTo>
                    <a:pt x="73" y="104"/>
                  </a:lnTo>
                  <a:lnTo>
                    <a:pt x="76" y="111"/>
                  </a:lnTo>
                  <a:lnTo>
                    <a:pt x="80" y="117"/>
                  </a:lnTo>
                  <a:lnTo>
                    <a:pt x="74" y="117"/>
                  </a:lnTo>
                  <a:lnTo>
                    <a:pt x="67" y="120"/>
                  </a:lnTo>
                  <a:lnTo>
                    <a:pt x="65" y="121"/>
                  </a:lnTo>
                  <a:lnTo>
                    <a:pt x="63" y="124"/>
                  </a:lnTo>
                  <a:lnTo>
                    <a:pt x="63" y="125"/>
                  </a:lnTo>
                  <a:lnTo>
                    <a:pt x="63" y="127"/>
                  </a:lnTo>
                  <a:lnTo>
                    <a:pt x="64" y="129"/>
                  </a:lnTo>
                  <a:lnTo>
                    <a:pt x="55" y="130"/>
                  </a:lnTo>
                  <a:lnTo>
                    <a:pt x="49" y="132"/>
                  </a:lnTo>
                  <a:lnTo>
                    <a:pt x="46" y="135"/>
                  </a:lnTo>
                  <a:lnTo>
                    <a:pt x="42" y="137"/>
                  </a:lnTo>
                  <a:lnTo>
                    <a:pt x="40" y="140"/>
                  </a:lnTo>
                  <a:lnTo>
                    <a:pt x="38" y="144"/>
                  </a:lnTo>
                  <a:lnTo>
                    <a:pt x="37" y="149"/>
                  </a:lnTo>
                  <a:lnTo>
                    <a:pt x="38" y="152"/>
                  </a:lnTo>
                  <a:lnTo>
                    <a:pt x="39" y="155"/>
                  </a:lnTo>
                  <a:lnTo>
                    <a:pt x="41" y="158"/>
                  </a:lnTo>
                  <a:lnTo>
                    <a:pt x="45" y="163"/>
                  </a:lnTo>
                  <a:lnTo>
                    <a:pt x="50" y="165"/>
                  </a:lnTo>
                  <a:lnTo>
                    <a:pt x="43" y="165"/>
                  </a:lnTo>
                  <a:lnTo>
                    <a:pt x="39" y="166"/>
                  </a:lnTo>
                  <a:lnTo>
                    <a:pt x="35" y="167"/>
                  </a:lnTo>
                  <a:lnTo>
                    <a:pt x="27" y="170"/>
                  </a:lnTo>
                  <a:lnTo>
                    <a:pt x="21" y="174"/>
                  </a:lnTo>
                  <a:lnTo>
                    <a:pt x="14" y="178"/>
                  </a:lnTo>
                  <a:lnTo>
                    <a:pt x="10" y="183"/>
                  </a:lnTo>
                  <a:lnTo>
                    <a:pt x="6" y="189"/>
                  </a:lnTo>
                  <a:lnTo>
                    <a:pt x="3" y="196"/>
                  </a:lnTo>
                  <a:lnTo>
                    <a:pt x="0" y="202"/>
                  </a:lnTo>
                  <a:lnTo>
                    <a:pt x="0" y="209"/>
                  </a:lnTo>
                  <a:lnTo>
                    <a:pt x="3" y="215"/>
                  </a:lnTo>
                  <a:lnTo>
                    <a:pt x="7" y="222"/>
                  </a:lnTo>
                  <a:lnTo>
                    <a:pt x="13" y="227"/>
                  </a:lnTo>
                  <a:lnTo>
                    <a:pt x="20" y="231"/>
                  </a:lnTo>
                  <a:lnTo>
                    <a:pt x="26" y="233"/>
                  </a:lnTo>
                  <a:lnTo>
                    <a:pt x="35" y="236"/>
                  </a:lnTo>
                  <a:lnTo>
                    <a:pt x="43" y="238"/>
                  </a:lnTo>
                  <a:lnTo>
                    <a:pt x="47" y="239"/>
                  </a:lnTo>
                  <a:lnTo>
                    <a:pt x="47" y="240"/>
                  </a:lnTo>
                  <a:lnTo>
                    <a:pt x="46" y="242"/>
                  </a:lnTo>
                  <a:lnTo>
                    <a:pt x="46" y="245"/>
                  </a:lnTo>
                  <a:lnTo>
                    <a:pt x="46" y="247"/>
                  </a:lnTo>
                  <a:lnTo>
                    <a:pt x="48" y="251"/>
                  </a:lnTo>
                  <a:lnTo>
                    <a:pt x="50" y="253"/>
                  </a:lnTo>
                  <a:lnTo>
                    <a:pt x="55" y="256"/>
                  </a:lnTo>
                  <a:lnTo>
                    <a:pt x="63" y="260"/>
                  </a:lnTo>
                  <a:lnTo>
                    <a:pt x="70" y="262"/>
                  </a:lnTo>
                  <a:lnTo>
                    <a:pt x="74" y="265"/>
                  </a:lnTo>
                  <a:lnTo>
                    <a:pt x="76" y="266"/>
                  </a:lnTo>
                  <a:lnTo>
                    <a:pt x="74" y="268"/>
                  </a:lnTo>
                  <a:lnTo>
                    <a:pt x="71" y="270"/>
                  </a:lnTo>
                  <a:lnTo>
                    <a:pt x="71" y="272"/>
                  </a:lnTo>
                  <a:lnTo>
                    <a:pt x="71" y="274"/>
                  </a:lnTo>
                  <a:lnTo>
                    <a:pt x="74" y="278"/>
                  </a:lnTo>
                  <a:lnTo>
                    <a:pt x="76" y="280"/>
                  </a:lnTo>
                  <a:lnTo>
                    <a:pt x="82" y="283"/>
                  </a:lnTo>
                  <a:lnTo>
                    <a:pt x="91" y="286"/>
                  </a:lnTo>
                  <a:lnTo>
                    <a:pt x="85" y="287"/>
                  </a:lnTo>
                  <a:lnTo>
                    <a:pt x="80" y="289"/>
                  </a:lnTo>
                  <a:lnTo>
                    <a:pt x="73" y="293"/>
                  </a:lnTo>
                  <a:lnTo>
                    <a:pt x="68" y="295"/>
                  </a:lnTo>
                  <a:lnTo>
                    <a:pt x="65" y="298"/>
                  </a:lnTo>
                  <a:lnTo>
                    <a:pt x="61" y="302"/>
                  </a:lnTo>
                  <a:lnTo>
                    <a:pt x="59" y="307"/>
                  </a:lnTo>
                  <a:lnTo>
                    <a:pt x="57" y="311"/>
                  </a:lnTo>
                  <a:lnTo>
                    <a:pt x="57" y="315"/>
                  </a:lnTo>
                  <a:lnTo>
                    <a:pt x="59" y="320"/>
                  </a:lnTo>
                  <a:lnTo>
                    <a:pt x="60" y="325"/>
                  </a:lnTo>
                  <a:lnTo>
                    <a:pt x="62" y="329"/>
                  </a:lnTo>
                  <a:lnTo>
                    <a:pt x="66" y="332"/>
                  </a:lnTo>
                  <a:lnTo>
                    <a:pt x="70" y="336"/>
                  </a:lnTo>
                  <a:lnTo>
                    <a:pt x="76" y="338"/>
                  </a:lnTo>
                  <a:lnTo>
                    <a:pt x="81" y="340"/>
                  </a:lnTo>
                  <a:lnTo>
                    <a:pt x="86" y="341"/>
                  </a:lnTo>
                  <a:lnTo>
                    <a:pt x="92" y="341"/>
                  </a:lnTo>
                  <a:lnTo>
                    <a:pt x="98" y="341"/>
                  </a:lnTo>
                  <a:lnTo>
                    <a:pt x="103" y="339"/>
                  </a:lnTo>
                  <a:lnTo>
                    <a:pt x="107" y="338"/>
                  </a:lnTo>
                  <a:lnTo>
                    <a:pt x="109" y="337"/>
                  </a:lnTo>
                  <a:lnTo>
                    <a:pt x="109" y="338"/>
                  </a:lnTo>
                  <a:lnTo>
                    <a:pt x="109" y="340"/>
                  </a:lnTo>
                  <a:lnTo>
                    <a:pt x="110" y="341"/>
                  </a:lnTo>
                  <a:lnTo>
                    <a:pt x="112" y="344"/>
                  </a:lnTo>
                  <a:lnTo>
                    <a:pt x="117" y="347"/>
                  </a:lnTo>
                  <a:lnTo>
                    <a:pt x="119" y="348"/>
                  </a:lnTo>
                  <a:lnTo>
                    <a:pt x="122" y="350"/>
                  </a:lnTo>
                  <a:lnTo>
                    <a:pt x="121" y="352"/>
                  </a:lnTo>
                  <a:lnTo>
                    <a:pt x="122" y="354"/>
                  </a:lnTo>
                  <a:lnTo>
                    <a:pt x="123" y="355"/>
                  </a:lnTo>
                  <a:lnTo>
                    <a:pt x="126" y="357"/>
                  </a:lnTo>
                  <a:lnTo>
                    <a:pt x="129" y="358"/>
                  </a:lnTo>
                  <a:lnTo>
                    <a:pt x="133" y="358"/>
                  </a:lnTo>
                  <a:lnTo>
                    <a:pt x="137" y="358"/>
                  </a:lnTo>
                  <a:lnTo>
                    <a:pt x="136" y="361"/>
                  </a:lnTo>
                  <a:lnTo>
                    <a:pt x="136" y="366"/>
                  </a:lnTo>
                  <a:lnTo>
                    <a:pt x="138" y="369"/>
                  </a:lnTo>
                  <a:lnTo>
                    <a:pt x="139" y="372"/>
                  </a:lnTo>
                  <a:lnTo>
                    <a:pt x="145" y="377"/>
                  </a:lnTo>
                  <a:lnTo>
                    <a:pt x="151" y="380"/>
                  </a:lnTo>
                  <a:lnTo>
                    <a:pt x="157" y="382"/>
                  </a:lnTo>
                  <a:lnTo>
                    <a:pt x="164" y="382"/>
                  </a:lnTo>
                  <a:lnTo>
                    <a:pt x="170" y="381"/>
                  </a:lnTo>
                  <a:lnTo>
                    <a:pt x="177" y="380"/>
                  </a:lnTo>
                  <a:lnTo>
                    <a:pt x="183" y="376"/>
                  </a:lnTo>
                  <a:lnTo>
                    <a:pt x="189" y="373"/>
                  </a:lnTo>
                  <a:lnTo>
                    <a:pt x="194" y="367"/>
                  </a:lnTo>
                  <a:lnTo>
                    <a:pt x="197" y="360"/>
                  </a:lnTo>
                  <a:lnTo>
                    <a:pt x="197" y="358"/>
                  </a:lnTo>
                  <a:lnTo>
                    <a:pt x="196" y="356"/>
                  </a:lnTo>
                  <a:lnTo>
                    <a:pt x="192" y="352"/>
                  </a:lnTo>
                  <a:lnTo>
                    <a:pt x="195" y="356"/>
                  </a:lnTo>
                  <a:lnTo>
                    <a:pt x="196" y="359"/>
                  </a:lnTo>
                  <a:lnTo>
                    <a:pt x="195" y="363"/>
                  </a:lnTo>
                  <a:lnTo>
                    <a:pt x="193" y="368"/>
                  </a:lnTo>
                  <a:lnTo>
                    <a:pt x="189" y="372"/>
                  </a:lnTo>
                  <a:lnTo>
                    <a:pt x="183" y="375"/>
                  </a:lnTo>
                  <a:lnTo>
                    <a:pt x="179" y="377"/>
                  </a:lnTo>
                  <a:lnTo>
                    <a:pt x="175" y="379"/>
                  </a:lnTo>
                  <a:lnTo>
                    <a:pt x="164" y="381"/>
                  </a:lnTo>
                  <a:lnTo>
                    <a:pt x="159" y="381"/>
                  </a:lnTo>
                  <a:lnTo>
                    <a:pt x="153" y="380"/>
                  </a:lnTo>
                  <a:lnTo>
                    <a:pt x="148" y="377"/>
                  </a:lnTo>
                  <a:lnTo>
                    <a:pt x="143" y="374"/>
                  </a:lnTo>
                  <a:lnTo>
                    <a:pt x="139" y="370"/>
                  </a:lnTo>
                  <a:lnTo>
                    <a:pt x="138" y="363"/>
                  </a:lnTo>
                  <a:lnTo>
                    <a:pt x="138" y="361"/>
                  </a:lnTo>
                  <a:lnTo>
                    <a:pt x="138" y="359"/>
                  </a:lnTo>
                  <a:lnTo>
                    <a:pt x="141" y="356"/>
                  </a:lnTo>
                  <a:lnTo>
                    <a:pt x="142" y="355"/>
                  </a:lnTo>
                  <a:lnTo>
                    <a:pt x="141" y="354"/>
                  </a:lnTo>
                  <a:lnTo>
                    <a:pt x="141" y="353"/>
                  </a:lnTo>
                  <a:lnTo>
                    <a:pt x="139" y="353"/>
                  </a:lnTo>
                  <a:lnTo>
                    <a:pt x="136" y="355"/>
                  </a:lnTo>
                  <a:lnTo>
                    <a:pt x="133" y="355"/>
                  </a:lnTo>
                  <a:lnTo>
                    <a:pt x="129" y="354"/>
                  </a:lnTo>
                  <a:lnTo>
                    <a:pt x="125" y="353"/>
                  </a:lnTo>
                  <a:lnTo>
                    <a:pt x="124" y="352"/>
                  </a:lnTo>
                  <a:lnTo>
                    <a:pt x="125" y="350"/>
                  </a:lnTo>
                  <a:lnTo>
                    <a:pt x="126" y="347"/>
                  </a:lnTo>
                  <a:lnTo>
                    <a:pt x="126" y="345"/>
                  </a:lnTo>
                  <a:lnTo>
                    <a:pt x="125" y="345"/>
                  </a:lnTo>
                  <a:lnTo>
                    <a:pt x="124" y="345"/>
                  </a:lnTo>
                  <a:lnTo>
                    <a:pt x="122" y="346"/>
                  </a:lnTo>
                  <a:lnTo>
                    <a:pt x="120" y="346"/>
                  </a:lnTo>
                  <a:lnTo>
                    <a:pt x="116" y="344"/>
                  </a:lnTo>
                  <a:lnTo>
                    <a:pt x="112" y="341"/>
                  </a:lnTo>
                  <a:lnTo>
                    <a:pt x="111" y="340"/>
                  </a:lnTo>
                  <a:lnTo>
                    <a:pt x="111" y="338"/>
                  </a:lnTo>
                  <a:lnTo>
                    <a:pt x="111" y="336"/>
                  </a:lnTo>
                  <a:lnTo>
                    <a:pt x="110" y="336"/>
                  </a:lnTo>
                  <a:lnTo>
                    <a:pt x="108" y="334"/>
                  </a:lnTo>
                  <a:lnTo>
                    <a:pt x="103" y="337"/>
                  </a:lnTo>
                  <a:lnTo>
                    <a:pt x="98" y="339"/>
                  </a:lnTo>
                  <a:lnTo>
                    <a:pt x="92" y="340"/>
                  </a:lnTo>
                  <a:lnTo>
                    <a:pt x="88" y="339"/>
                  </a:lnTo>
                  <a:lnTo>
                    <a:pt x="82" y="338"/>
                  </a:lnTo>
                  <a:lnTo>
                    <a:pt x="71" y="333"/>
                  </a:lnTo>
                  <a:lnTo>
                    <a:pt x="67" y="330"/>
                  </a:lnTo>
                  <a:lnTo>
                    <a:pt x="63" y="326"/>
                  </a:lnTo>
                  <a:lnTo>
                    <a:pt x="61" y="322"/>
                  </a:lnTo>
                  <a:lnTo>
                    <a:pt x="60" y="315"/>
                  </a:lnTo>
                  <a:lnTo>
                    <a:pt x="60" y="310"/>
                  </a:lnTo>
                  <a:lnTo>
                    <a:pt x="62" y="305"/>
                  </a:lnTo>
                  <a:lnTo>
                    <a:pt x="65" y="301"/>
                  </a:lnTo>
                  <a:lnTo>
                    <a:pt x="68" y="298"/>
                  </a:lnTo>
                  <a:lnTo>
                    <a:pt x="73" y="295"/>
                  </a:lnTo>
                  <a:lnTo>
                    <a:pt x="77" y="293"/>
                  </a:lnTo>
                  <a:lnTo>
                    <a:pt x="86" y="289"/>
                  </a:lnTo>
                  <a:lnTo>
                    <a:pt x="90" y="289"/>
                  </a:lnTo>
                  <a:lnTo>
                    <a:pt x="94" y="288"/>
                  </a:lnTo>
                  <a:lnTo>
                    <a:pt x="99" y="290"/>
                  </a:lnTo>
                  <a:lnTo>
                    <a:pt x="100" y="289"/>
                  </a:lnTo>
                  <a:lnTo>
                    <a:pt x="97" y="287"/>
                  </a:lnTo>
                  <a:lnTo>
                    <a:pt x="94" y="286"/>
                  </a:lnTo>
                  <a:lnTo>
                    <a:pt x="90" y="285"/>
                  </a:lnTo>
                  <a:lnTo>
                    <a:pt x="83" y="282"/>
                  </a:lnTo>
                  <a:lnTo>
                    <a:pt x="78" y="280"/>
                  </a:lnTo>
                  <a:lnTo>
                    <a:pt x="75" y="278"/>
                  </a:lnTo>
                  <a:lnTo>
                    <a:pt x="74" y="274"/>
                  </a:lnTo>
                  <a:lnTo>
                    <a:pt x="73" y="272"/>
                  </a:lnTo>
                  <a:lnTo>
                    <a:pt x="73" y="271"/>
                  </a:lnTo>
                  <a:lnTo>
                    <a:pt x="76" y="268"/>
                  </a:lnTo>
                  <a:lnTo>
                    <a:pt x="78" y="266"/>
                  </a:lnTo>
                  <a:lnTo>
                    <a:pt x="78" y="265"/>
                  </a:lnTo>
                  <a:lnTo>
                    <a:pt x="76" y="264"/>
                  </a:lnTo>
                  <a:lnTo>
                    <a:pt x="73" y="262"/>
                  </a:lnTo>
                  <a:lnTo>
                    <a:pt x="62" y="258"/>
                  </a:lnTo>
                  <a:lnTo>
                    <a:pt x="52" y="252"/>
                  </a:lnTo>
                  <a:lnTo>
                    <a:pt x="48" y="248"/>
                  </a:lnTo>
                  <a:lnTo>
                    <a:pt x="47" y="246"/>
                  </a:lnTo>
                  <a:lnTo>
                    <a:pt x="47" y="244"/>
                  </a:lnTo>
                  <a:lnTo>
                    <a:pt x="49" y="240"/>
                  </a:lnTo>
                  <a:lnTo>
                    <a:pt x="49" y="239"/>
                  </a:lnTo>
                  <a:lnTo>
                    <a:pt x="48" y="238"/>
                  </a:lnTo>
                  <a:lnTo>
                    <a:pt x="46" y="237"/>
                  </a:lnTo>
                  <a:lnTo>
                    <a:pt x="40" y="236"/>
                  </a:lnTo>
                  <a:lnTo>
                    <a:pt x="28" y="232"/>
                  </a:lnTo>
                  <a:lnTo>
                    <a:pt x="23" y="230"/>
                  </a:lnTo>
                  <a:lnTo>
                    <a:pt x="18" y="228"/>
                  </a:lnTo>
                  <a:lnTo>
                    <a:pt x="11" y="224"/>
                  </a:lnTo>
                  <a:lnTo>
                    <a:pt x="7" y="218"/>
                  </a:lnTo>
                  <a:lnTo>
                    <a:pt x="4" y="213"/>
                  </a:lnTo>
                  <a:lnTo>
                    <a:pt x="3" y="205"/>
                  </a:lnTo>
                  <a:lnTo>
                    <a:pt x="3" y="200"/>
                  </a:lnTo>
                  <a:lnTo>
                    <a:pt x="5" y="194"/>
                  </a:lnTo>
                  <a:lnTo>
                    <a:pt x="8" y="188"/>
                  </a:lnTo>
                  <a:lnTo>
                    <a:pt x="11" y="184"/>
                  </a:lnTo>
                  <a:lnTo>
                    <a:pt x="16" y="180"/>
                  </a:lnTo>
                  <a:lnTo>
                    <a:pt x="21" y="176"/>
                  </a:lnTo>
                  <a:lnTo>
                    <a:pt x="31" y="171"/>
                  </a:lnTo>
                  <a:lnTo>
                    <a:pt x="38" y="168"/>
                  </a:lnTo>
                  <a:lnTo>
                    <a:pt x="46" y="167"/>
                  </a:lnTo>
                  <a:lnTo>
                    <a:pt x="49" y="167"/>
                  </a:lnTo>
                  <a:lnTo>
                    <a:pt x="52" y="168"/>
                  </a:lnTo>
                  <a:lnTo>
                    <a:pt x="59" y="170"/>
                  </a:lnTo>
                  <a:lnTo>
                    <a:pt x="60" y="169"/>
                  </a:lnTo>
                  <a:lnTo>
                    <a:pt x="60" y="168"/>
                  </a:lnTo>
                  <a:lnTo>
                    <a:pt x="60" y="167"/>
                  </a:lnTo>
                  <a:lnTo>
                    <a:pt x="53" y="164"/>
                  </a:lnTo>
                  <a:lnTo>
                    <a:pt x="47" y="159"/>
                  </a:lnTo>
                  <a:lnTo>
                    <a:pt x="45" y="157"/>
                  </a:lnTo>
                  <a:lnTo>
                    <a:pt x="42" y="155"/>
                  </a:lnTo>
                  <a:lnTo>
                    <a:pt x="41" y="152"/>
                  </a:lnTo>
                  <a:lnTo>
                    <a:pt x="40" y="147"/>
                  </a:lnTo>
                  <a:lnTo>
                    <a:pt x="41" y="143"/>
                  </a:lnTo>
                  <a:lnTo>
                    <a:pt x="43" y="140"/>
                  </a:lnTo>
                  <a:lnTo>
                    <a:pt x="47" y="138"/>
                  </a:lnTo>
                  <a:lnTo>
                    <a:pt x="50" y="136"/>
                  </a:lnTo>
                  <a:lnTo>
                    <a:pt x="57" y="133"/>
                  </a:lnTo>
                  <a:lnTo>
                    <a:pt x="66" y="132"/>
                  </a:lnTo>
                  <a:lnTo>
                    <a:pt x="67" y="132"/>
                  </a:lnTo>
                  <a:lnTo>
                    <a:pt x="67" y="131"/>
                  </a:lnTo>
                  <a:lnTo>
                    <a:pt x="67" y="129"/>
                  </a:lnTo>
                  <a:lnTo>
                    <a:pt x="67" y="127"/>
                  </a:lnTo>
                  <a:lnTo>
                    <a:pt x="67" y="124"/>
                  </a:lnTo>
                  <a:lnTo>
                    <a:pt x="69" y="123"/>
                  </a:lnTo>
                  <a:lnTo>
                    <a:pt x="73" y="121"/>
                  </a:lnTo>
                  <a:lnTo>
                    <a:pt x="76" y="121"/>
                  </a:lnTo>
                  <a:lnTo>
                    <a:pt x="80" y="121"/>
                  </a:lnTo>
                  <a:lnTo>
                    <a:pt x="83" y="122"/>
                  </a:lnTo>
                  <a:lnTo>
                    <a:pt x="84" y="122"/>
                  </a:lnTo>
                  <a:lnTo>
                    <a:pt x="85" y="122"/>
                  </a:lnTo>
                  <a:lnTo>
                    <a:pt x="85" y="120"/>
                  </a:lnTo>
                  <a:lnTo>
                    <a:pt x="77" y="108"/>
                  </a:lnTo>
                  <a:lnTo>
                    <a:pt x="75" y="101"/>
                  </a:lnTo>
                  <a:lnTo>
                    <a:pt x="73" y="94"/>
                  </a:lnTo>
                  <a:lnTo>
                    <a:pt x="74" y="86"/>
                  </a:lnTo>
                  <a:lnTo>
                    <a:pt x="76" y="80"/>
                  </a:lnTo>
                  <a:lnTo>
                    <a:pt x="80" y="74"/>
                  </a:lnTo>
                  <a:lnTo>
                    <a:pt x="85" y="70"/>
                  </a:lnTo>
                  <a:lnTo>
                    <a:pt x="93" y="67"/>
                  </a:lnTo>
                  <a:lnTo>
                    <a:pt x="99" y="65"/>
                  </a:lnTo>
                  <a:lnTo>
                    <a:pt x="107" y="64"/>
                  </a:lnTo>
                  <a:lnTo>
                    <a:pt x="114" y="65"/>
                  </a:lnTo>
                  <a:lnTo>
                    <a:pt x="122" y="67"/>
                  </a:lnTo>
                  <a:lnTo>
                    <a:pt x="128" y="70"/>
                  </a:lnTo>
                  <a:lnTo>
                    <a:pt x="136" y="73"/>
                  </a:lnTo>
                  <a:lnTo>
                    <a:pt x="138" y="77"/>
                  </a:lnTo>
                  <a:lnTo>
                    <a:pt x="140" y="77"/>
                  </a:lnTo>
                  <a:lnTo>
                    <a:pt x="140" y="75"/>
                  </a:lnTo>
                  <a:lnTo>
                    <a:pt x="139" y="72"/>
                  </a:lnTo>
                  <a:lnTo>
                    <a:pt x="139" y="69"/>
                  </a:lnTo>
                  <a:lnTo>
                    <a:pt x="141" y="63"/>
                  </a:lnTo>
                  <a:lnTo>
                    <a:pt x="146" y="56"/>
                  </a:lnTo>
                  <a:lnTo>
                    <a:pt x="150" y="52"/>
                  </a:lnTo>
                  <a:lnTo>
                    <a:pt x="155" y="46"/>
                  </a:lnTo>
                  <a:lnTo>
                    <a:pt x="162" y="42"/>
                  </a:lnTo>
                  <a:lnTo>
                    <a:pt x="168" y="40"/>
                  </a:lnTo>
                  <a:lnTo>
                    <a:pt x="176" y="38"/>
                  </a:lnTo>
                  <a:lnTo>
                    <a:pt x="182" y="38"/>
                  </a:lnTo>
                  <a:lnTo>
                    <a:pt x="188" y="38"/>
                  </a:lnTo>
                  <a:lnTo>
                    <a:pt x="194" y="39"/>
                  </a:lnTo>
                  <a:lnTo>
                    <a:pt x="199" y="41"/>
                  </a:lnTo>
                  <a:lnTo>
                    <a:pt x="202" y="42"/>
                  </a:lnTo>
                  <a:lnTo>
                    <a:pt x="204" y="43"/>
                  </a:lnTo>
                  <a:lnTo>
                    <a:pt x="204" y="44"/>
                  </a:lnTo>
                  <a:lnTo>
                    <a:pt x="205" y="45"/>
                  </a:lnTo>
                  <a:lnTo>
                    <a:pt x="206" y="45"/>
                  </a:lnTo>
                  <a:lnTo>
                    <a:pt x="206" y="44"/>
                  </a:lnTo>
                  <a:lnTo>
                    <a:pt x="208" y="41"/>
                  </a:lnTo>
                  <a:lnTo>
                    <a:pt x="210" y="41"/>
                  </a:lnTo>
                  <a:lnTo>
                    <a:pt x="214" y="43"/>
                  </a:lnTo>
                  <a:lnTo>
                    <a:pt x="219" y="45"/>
                  </a:lnTo>
                  <a:lnTo>
                    <a:pt x="220" y="48"/>
                  </a:lnTo>
                  <a:lnTo>
                    <a:pt x="220" y="49"/>
                  </a:lnTo>
                  <a:lnTo>
                    <a:pt x="221" y="50"/>
                  </a:lnTo>
                  <a:lnTo>
                    <a:pt x="222" y="50"/>
                  </a:lnTo>
                  <a:lnTo>
                    <a:pt x="231" y="45"/>
                  </a:lnTo>
                  <a:lnTo>
                    <a:pt x="235" y="44"/>
                  </a:lnTo>
                  <a:lnTo>
                    <a:pt x="239" y="44"/>
                  </a:lnTo>
                  <a:lnTo>
                    <a:pt x="245" y="45"/>
                  </a:lnTo>
                  <a:lnTo>
                    <a:pt x="250" y="48"/>
                  </a:lnTo>
                  <a:lnTo>
                    <a:pt x="253" y="50"/>
                  </a:lnTo>
                  <a:lnTo>
                    <a:pt x="256" y="52"/>
                  </a:lnTo>
                  <a:lnTo>
                    <a:pt x="257" y="53"/>
                  </a:lnTo>
                  <a:lnTo>
                    <a:pt x="257" y="51"/>
                  </a:lnTo>
                  <a:lnTo>
                    <a:pt x="254" y="44"/>
                  </a:lnTo>
                  <a:lnTo>
                    <a:pt x="252" y="38"/>
                  </a:lnTo>
                  <a:lnTo>
                    <a:pt x="251" y="32"/>
                  </a:lnTo>
                  <a:lnTo>
                    <a:pt x="252" y="28"/>
                  </a:lnTo>
                  <a:lnTo>
                    <a:pt x="253" y="23"/>
                  </a:lnTo>
                  <a:lnTo>
                    <a:pt x="255" y="20"/>
                  </a:lnTo>
                  <a:lnTo>
                    <a:pt x="262" y="13"/>
                  </a:lnTo>
                  <a:lnTo>
                    <a:pt x="269" y="9"/>
                  </a:lnTo>
                  <a:lnTo>
                    <a:pt x="277" y="6"/>
                  </a:lnTo>
                  <a:lnTo>
                    <a:pt x="285" y="3"/>
                  </a:lnTo>
                  <a:lnTo>
                    <a:pt x="294" y="3"/>
                  </a:lnTo>
                  <a:lnTo>
                    <a:pt x="302" y="5"/>
                  </a:lnTo>
                  <a:lnTo>
                    <a:pt x="308" y="9"/>
                  </a:lnTo>
                  <a:lnTo>
                    <a:pt x="314" y="13"/>
                  </a:lnTo>
                  <a:lnTo>
                    <a:pt x="318" y="17"/>
                  </a:lnTo>
                  <a:lnTo>
                    <a:pt x="320" y="22"/>
                  </a:lnTo>
                  <a:lnTo>
                    <a:pt x="321" y="27"/>
                  </a:lnTo>
                  <a:lnTo>
                    <a:pt x="321" y="32"/>
                  </a:lnTo>
                  <a:lnTo>
                    <a:pt x="320" y="39"/>
                  </a:lnTo>
                  <a:lnTo>
                    <a:pt x="319" y="42"/>
                  </a:lnTo>
                  <a:lnTo>
                    <a:pt x="317" y="45"/>
                  </a:lnTo>
                  <a:lnTo>
                    <a:pt x="317" y="46"/>
                  </a:lnTo>
                  <a:lnTo>
                    <a:pt x="317" y="48"/>
                  </a:lnTo>
                  <a:lnTo>
                    <a:pt x="318" y="48"/>
                  </a:lnTo>
                  <a:lnTo>
                    <a:pt x="320" y="46"/>
                  </a:lnTo>
                  <a:lnTo>
                    <a:pt x="322" y="45"/>
                  </a:lnTo>
                  <a:lnTo>
                    <a:pt x="326" y="46"/>
                  </a:lnTo>
                  <a:lnTo>
                    <a:pt x="331" y="49"/>
                  </a:lnTo>
                  <a:lnTo>
                    <a:pt x="334" y="52"/>
                  </a:lnTo>
                  <a:lnTo>
                    <a:pt x="337" y="55"/>
                  </a:lnTo>
                  <a:lnTo>
                    <a:pt x="338" y="59"/>
                  </a:lnTo>
                  <a:lnTo>
                    <a:pt x="340" y="67"/>
                  </a:lnTo>
                  <a:lnTo>
                    <a:pt x="340" y="68"/>
                  </a:lnTo>
                  <a:lnTo>
                    <a:pt x="341" y="68"/>
                  </a:lnTo>
                  <a:lnTo>
                    <a:pt x="342" y="68"/>
                  </a:lnTo>
                  <a:lnTo>
                    <a:pt x="342"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85" name="Freeform 105"/>
            <p:cNvSpPr>
              <a:spLocks/>
            </p:cNvSpPr>
            <p:nvPr/>
          </p:nvSpPr>
          <p:spPr bwMode="auto">
            <a:xfrm>
              <a:off x="5114925" y="1909763"/>
              <a:ext cx="542925" cy="606425"/>
            </a:xfrm>
            <a:custGeom>
              <a:avLst/>
              <a:gdLst>
                <a:gd name="T0" fmla="*/ 2147483646 w 342"/>
                <a:gd name="T1" fmla="*/ 2147483646 h 382"/>
                <a:gd name="T2" fmla="*/ 2147483646 w 342"/>
                <a:gd name="T3" fmla="*/ 2147483646 h 382"/>
                <a:gd name="T4" fmla="*/ 2147483646 w 342"/>
                <a:gd name="T5" fmla="*/ 2147483646 h 382"/>
                <a:gd name="T6" fmla="*/ 2147483646 w 342"/>
                <a:gd name="T7" fmla="*/ 2147483646 h 382"/>
                <a:gd name="T8" fmla="*/ 2147483646 w 342"/>
                <a:gd name="T9" fmla="*/ 2147483646 h 382"/>
                <a:gd name="T10" fmla="*/ 2147483646 w 342"/>
                <a:gd name="T11" fmla="*/ 2147483646 h 382"/>
                <a:gd name="T12" fmla="*/ 2147483646 w 342"/>
                <a:gd name="T13" fmla="*/ 2147483646 h 382"/>
                <a:gd name="T14" fmla="*/ 2147483646 w 342"/>
                <a:gd name="T15" fmla="*/ 2147483646 h 382"/>
                <a:gd name="T16" fmla="*/ 2147483646 w 342"/>
                <a:gd name="T17" fmla="*/ 2147483646 h 382"/>
                <a:gd name="T18" fmla="*/ 2147483646 w 342"/>
                <a:gd name="T19" fmla="*/ 2147483646 h 382"/>
                <a:gd name="T20" fmla="*/ 2147483646 w 342"/>
                <a:gd name="T21" fmla="*/ 2147483646 h 382"/>
                <a:gd name="T22" fmla="*/ 2147483646 w 342"/>
                <a:gd name="T23" fmla="*/ 2147483646 h 382"/>
                <a:gd name="T24" fmla="*/ 2147483646 w 342"/>
                <a:gd name="T25" fmla="*/ 2147483646 h 382"/>
                <a:gd name="T26" fmla="*/ 2147483646 w 342"/>
                <a:gd name="T27" fmla="*/ 2147483646 h 382"/>
                <a:gd name="T28" fmla="*/ 0 w 342"/>
                <a:gd name="T29" fmla="*/ 2147483646 h 382"/>
                <a:gd name="T30" fmla="*/ 2147483646 w 342"/>
                <a:gd name="T31" fmla="*/ 2147483646 h 382"/>
                <a:gd name="T32" fmla="*/ 2147483646 w 342"/>
                <a:gd name="T33" fmla="*/ 2147483646 h 382"/>
                <a:gd name="T34" fmla="*/ 2147483646 w 342"/>
                <a:gd name="T35" fmla="*/ 2147483646 h 382"/>
                <a:gd name="T36" fmla="*/ 2147483646 w 342"/>
                <a:gd name="T37" fmla="*/ 2147483646 h 382"/>
                <a:gd name="T38" fmla="*/ 2147483646 w 342"/>
                <a:gd name="T39" fmla="*/ 2147483646 h 382"/>
                <a:gd name="T40" fmla="*/ 2147483646 w 342"/>
                <a:gd name="T41" fmla="*/ 2147483646 h 382"/>
                <a:gd name="T42" fmla="*/ 2147483646 w 342"/>
                <a:gd name="T43" fmla="*/ 2147483646 h 382"/>
                <a:gd name="T44" fmla="*/ 2147483646 w 342"/>
                <a:gd name="T45" fmla="*/ 2147483646 h 382"/>
                <a:gd name="T46" fmla="*/ 2147483646 w 342"/>
                <a:gd name="T47" fmla="*/ 2147483646 h 382"/>
                <a:gd name="T48" fmla="*/ 2147483646 w 342"/>
                <a:gd name="T49" fmla="*/ 2147483646 h 382"/>
                <a:gd name="T50" fmla="*/ 2147483646 w 342"/>
                <a:gd name="T51" fmla="*/ 2147483646 h 382"/>
                <a:gd name="T52" fmla="*/ 2147483646 w 342"/>
                <a:gd name="T53" fmla="*/ 2147483646 h 382"/>
                <a:gd name="T54" fmla="*/ 2147483646 w 342"/>
                <a:gd name="T55" fmla="*/ 2147483646 h 382"/>
                <a:gd name="T56" fmla="*/ 2147483646 w 342"/>
                <a:gd name="T57" fmla="*/ 2147483646 h 382"/>
                <a:gd name="T58" fmla="*/ 2147483646 w 342"/>
                <a:gd name="T59" fmla="*/ 2147483646 h 382"/>
                <a:gd name="T60" fmla="*/ 2147483646 w 342"/>
                <a:gd name="T61" fmla="*/ 2147483646 h 382"/>
                <a:gd name="T62" fmla="*/ 2147483646 w 342"/>
                <a:gd name="T63" fmla="*/ 2147483646 h 382"/>
                <a:gd name="T64" fmla="*/ 2147483646 w 342"/>
                <a:gd name="T65" fmla="*/ 2147483646 h 382"/>
                <a:gd name="T66" fmla="*/ 2147483646 w 342"/>
                <a:gd name="T67" fmla="*/ 2147483646 h 382"/>
                <a:gd name="T68" fmla="*/ 2147483646 w 342"/>
                <a:gd name="T69" fmla="*/ 2147483646 h 382"/>
                <a:gd name="T70" fmla="*/ 2147483646 w 342"/>
                <a:gd name="T71" fmla="*/ 2147483646 h 382"/>
                <a:gd name="T72" fmla="*/ 2147483646 w 342"/>
                <a:gd name="T73" fmla="*/ 2147483646 h 382"/>
                <a:gd name="T74" fmla="*/ 2147483646 w 342"/>
                <a:gd name="T75" fmla="*/ 2147483646 h 382"/>
                <a:gd name="T76" fmla="*/ 2147483646 w 342"/>
                <a:gd name="T77" fmla="*/ 2147483646 h 382"/>
                <a:gd name="T78" fmla="*/ 2147483646 w 342"/>
                <a:gd name="T79" fmla="*/ 2147483646 h 382"/>
                <a:gd name="T80" fmla="*/ 2147483646 w 342"/>
                <a:gd name="T81" fmla="*/ 2147483646 h 382"/>
                <a:gd name="T82" fmla="*/ 2147483646 w 342"/>
                <a:gd name="T83" fmla="*/ 2147483646 h 382"/>
                <a:gd name="T84" fmla="*/ 2147483646 w 342"/>
                <a:gd name="T85" fmla="*/ 2147483646 h 382"/>
                <a:gd name="T86" fmla="*/ 2147483646 w 342"/>
                <a:gd name="T87" fmla="*/ 2147483646 h 382"/>
                <a:gd name="T88" fmla="*/ 2147483646 w 342"/>
                <a:gd name="T89" fmla="*/ 2147483646 h 382"/>
                <a:gd name="T90" fmla="*/ 2147483646 w 342"/>
                <a:gd name="T91" fmla="*/ 2147483646 h 382"/>
                <a:gd name="T92" fmla="*/ 2147483646 w 342"/>
                <a:gd name="T93" fmla="*/ 2147483646 h 382"/>
                <a:gd name="T94" fmla="*/ 2147483646 w 342"/>
                <a:gd name="T95" fmla="*/ 2147483646 h 382"/>
                <a:gd name="T96" fmla="*/ 2147483646 w 342"/>
                <a:gd name="T97" fmla="*/ 2147483646 h 382"/>
                <a:gd name="T98" fmla="*/ 2147483646 w 342"/>
                <a:gd name="T99" fmla="*/ 2147483646 h 382"/>
                <a:gd name="T100" fmla="*/ 2147483646 w 342"/>
                <a:gd name="T101" fmla="*/ 2147483646 h 382"/>
                <a:gd name="T102" fmla="*/ 2147483646 w 342"/>
                <a:gd name="T103" fmla="*/ 2147483646 h 382"/>
                <a:gd name="T104" fmla="*/ 2147483646 w 342"/>
                <a:gd name="T105" fmla="*/ 2147483646 h 382"/>
                <a:gd name="T106" fmla="*/ 2147483646 w 342"/>
                <a:gd name="T107" fmla="*/ 2147483646 h 382"/>
                <a:gd name="T108" fmla="*/ 2147483646 w 342"/>
                <a:gd name="T109" fmla="*/ 2147483646 h 382"/>
                <a:gd name="T110" fmla="*/ 2147483646 w 342"/>
                <a:gd name="T111" fmla="*/ 2147483646 h 382"/>
                <a:gd name="T112" fmla="*/ 2147483646 w 342"/>
                <a:gd name="T113" fmla="*/ 2147483646 h 382"/>
                <a:gd name="T114" fmla="*/ 2147483646 w 342"/>
                <a:gd name="T115" fmla="*/ 2147483646 h 382"/>
                <a:gd name="T116" fmla="*/ 2147483646 w 342"/>
                <a:gd name="T117" fmla="*/ 2147483646 h 382"/>
                <a:gd name="T118" fmla="*/ 2147483646 w 342"/>
                <a:gd name="T119" fmla="*/ 2147483646 h 382"/>
                <a:gd name="T120" fmla="*/ 2147483646 w 342"/>
                <a:gd name="T121" fmla="*/ 2147483646 h 38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42"/>
                <a:gd name="T184" fmla="*/ 0 h 382"/>
                <a:gd name="T185" fmla="*/ 342 w 342"/>
                <a:gd name="T186" fmla="*/ 382 h 38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42" h="382">
                  <a:moveTo>
                    <a:pt x="342" y="67"/>
                  </a:moveTo>
                  <a:lnTo>
                    <a:pt x="342" y="67"/>
                  </a:lnTo>
                  <a:lnTo>
                    <a:pt x="342" y="61"/>
                  </a:lnTo>
                  <a:lnTo>
                    <a:pt x="341" y="56"/>
                  </a:lnTo>
                  <a:lnTo>
                    <a:pt x="338" y="52"/>
                  </a:lnTo>
                  <a:lnTo>
                    <a:pt x="334" y="48"/>
                  </a:lnTo>
                  <a:lnTo>
                    <a:pt x="327" y="44"/>
                  </a:lnTo>
                  <a:lnTo>
                    <a:pt x="324" y="43"/>
                  </a:lnTo>
                  <a:lnTo>
                    <a:pt x="321" y="43"/>
                  </a:lnTo>
                  <a:lnTo>
                    <a:pt x="323" y="38"/>
                  </a:lnTo>
                  <a:lnTo>
                    <a:pt x="324" y="30"/>
                  </a:lnTo>
                  <a:lnTo>
                    <a:pt x="323" y="24"/>
                  </a:lnTo>
                  <a:lnTo>
                    <a:pt x="321" y="17"/>
                  </a:lnTo>
                  <a:lnTo>
                    <a:pt x="314" y="11"/>
                  </a:lnTo>
                  <a:lnTo>
                    <a:pt x="308" y="6"/>
                  </a:lnTo>
                  <a:lnTo>
                    <a:pt x="299" y="2"/>
                  </a:lnTo>
                  <a:lnTo>
                    <a:pt x="291" y="0"/>
                  </a:lnTo>
                  <a:lnTo>
                    <a:pt x="285" y="1"/>
                  </a:lnTo>
                  <a:lnTo>
                    <a:pt x="280" y="1"/>
                  </a:lnTo>
                  <a:lnTo>
                    <a:pt x="270" y="6"/>
                  </a:lnTo>
                  <a:lnTo>
                    <a:pt x="262" y="11"/>
                  </a:lnTo>
                  <a:lnTo>
                    <a:pt x="254" y="17"/>
                  </a:lnTo>
                  <a:lnTo>
                    <a:pt x="251" y="22"/>
                  </a:lnTo>
                  <a:lnTo>
                    <a:pt x="250" y="26"/>
                  </a:lnTo>
                  <a:lnTo>
                    <a:pt x="249" y="30"/>
                  </a:lnTo>
                  <a:lnTo>
                    <a:pt x="250" y="35"/>
                  </a:lnTo>
                  <a:lnTo>
                    <a:pt x="251" y="42"/>
                  </a:lnTo>
                  <a:lnTo>
                    <a:pt x="254" y="48"/>
                  </a:lnTo>
                  <a:lnTo>
                    <a:pt x="250" y="46"/>
                  </a:lnTo>
                  <a:lnTo>
                    <a:pt x="246" y="44"/>
                  </a:lnTo>
                  <a:lnTo>
                    <a:pt x="241" y="43"/>
                  </a:lnTo>
                  <a:lnTo>
                    <a:pt x="236" y="43"/>
                  </a:lnTo>
                  <a:lnTo>
                    <a:pt x="232" y="43"/>
                  </a:lnTo>
                  <a:lnTo>
                    <a:pt x="222" y="48"/>
                  </a:lnTo>
                  <a:lnTo>
                    <a:pt x="221" y="45"/>
                  </a:lnTo>
                  <a:lnTo>
                    <a:pt x="220" y="44"/>
                  </a:lnTo>
                  <a:lnTo>
                    <a:pt x="216" y="41"/>
                  </a:lnTo>
                  <a:lnTo>
                    <a:pt x="210" y="39"/>
                  </a:lnTo>
                  <a:lnTo>
                    <a:pt x="208" y="39"/>
                  </a:lnTo>
                  <a:lnTo>
                    <a:pt x="207" y="39"/>
                  </a:lnTo>
                  <a:lnTo>
                    <a:pt x="205" y="40"/>
                  </a:lnTo>
                  <a:lnTo>
                    <a:pt x="204" y="41"/>
                  </a:lnTo>
                  <a:lnTo>
                    <a:pt x="199" y="39"/>
                  </a:lnTo>
                  <a:lnTo>
                    <a:pt x="195" y="37"/>
                  </a:lnTo>
                  <a:lnTo>
                    <a:pt x="188" y="36"/>
                  </a:lnTo>
                  <a:lnTo>
                    <a:pt x="180" y="36"/>
                  </a:lnTo>
                  <a:lnTo>
                    <a:pt x="173" y="37"/>
                  </a:lnTo>
                  <a:lnTo>
                    <a:pt x="165" y="39"/>
                  </a:lnTo>
                  <a:lnTo>
                    <a:pt x="160" y="41"/>
                  </a:lnTo>
                  <a:lnTo>
                    <a:pt x="154" y="44"/>
                  </a:lnTo>
                  <a:lnTo>
                    <a:pt x="150" y="49"/>
                  </a:lnTo>
                  <a:lnTo>
                    <a:pt x="146" y="54"/>
                  </a:lnTo>
                  <a:lnTo>
                    <a:pt x="142" y="58"/>
                  </a:lnTo>
                  <a:lnTo>
                    <a:pt x="139" y="63"/>
                  </a:lnTo>
                  <a:lnTo>
                    <a:pt x="138" y="67"/>
                  </a:lnTo>
                  <a:lnTo>
                    <a:pt x="137" y="72"/>
                  </a:lnTo>
                  <a:lnTo>
                    <a:pt x="132" y="69"/>
                  </a:lnTo>
                  <a:lnTo>
                    <a:pt x="123" y="65"/>
                  </a:lnTo>
                  <a:lnTo>
                    <a:pt x="116" y="63"/>
                  </a:lnTo>
                  <a:lnTo>
                    <a:pt x="107" y="61"/>
                  </a:lnTo>
                  <a:lnTo>
                    <a:pt x="99" y="63"/>
                  </a:lnTo>
                  <a:lnTo>
                    <a:pt x="92" y="65"/>
                  </a:lnTo>
                  <a:lnTo>
                    <a:pt x="84" y="68"/>
                  </a:lnTo>
                  <a:lnTo>
                    <a:pt x="78" y="72"/>
                  </a:lnTo>
                  <a:lnTo>
                    <a:pt x="74" y="78"/>
                  </a:lnTo>
                  <a:lnTo>
                    <a:pt x="71" y="84"/>
                  </a:lnTo>
                  <a:lnTo>
                    <a:pt x="69" y="91"/>
                  </a:lnTo>
                  <a:lnTo>
                    <a:pt x="70" y="98"/>
                  </a:lnTo>
                  <a:lnTo>
                    <a:pt x="73" y="104"/>
                  </a:lnTo>
                  <a:lnTo>
                    <a:pt x="76" y="111"/>
                  </a:lnTo>
                  <a:lnTo>
                    <a:pt x="80" y="117"/>
                  </a:lnTo>
                  <a:lnTo>
                    <a:pt x="74" y="117"/>
                  </a:lnTo>
                  <a:lnTo>
                    <a:pt x="67" y="120"/>
                  </a:lnTo>
                  <a:lnTo>
                    <a:pt x="65" y="121"/>
                  </a:lnTo>
                  <a:lnTo>
                    <a:pt x="63" y="124"/>
                  </a:lnTo>
                  <a:lnTo>
                    <a:pt x="63" y="125"/>
                  </a:lnTo>
                  <a:lnTo>
                    <a:pt x="63" y="127"/>
                  </a:lnTo>
                  <a:lnTo>
                    <a:pt x="64" y="129"/>
                  </a:lnTo>
                  <a:lnTo>
                    <a:pt x="55" y="130"/>
                  </a:lnTo>
                  <a:lnTo>
                    <a:pt x="49" y="132"/>
                  </a:lnTo>
                  <a:lnTo>
                    <a:pt x="46" y="135"/>
                  </a:lnTo>
                  <a:lnTo>
                    <a:pt x="42" y="137"/>
                  </a:lnTo>
                  <a:lnTo>
                    <a:pt x="40" y="140"/>
                  </a:lnTo>
                  <a:lnTo>
                    <a:pt x="38" y="144"/>
                  </a:lnTo>
                  <a:lnTo>
                    <a:pt x="37" y="149"/>
                  </a:lnTo>
                  <a:lnTo>
                    <a:pt x="38" y="152"/>
                  </a:lnTo>
                  <a:lnTo>
                    <a:pt x="39" y="155"/>
                  </a:lnTo>
                  <a:lnTo>
                    <a:pt x="41" y="158"/>
                  </a:lnTo>
                  <a:lnTo>
                    <a:pt x="45" y="163"/>
                  </a:lnTo>
                  <a:lnTo>
                    <a:pt x="50" y="165"/>
                  </a:lnTo>
                  <a:lnTo>
                    <a:pt x="43" y="165"/>
                  </a:lnTo>
                  <a:lnTo>
                    <a:pt x="39" y="166"/>
                  </a:lnTo>
                  <a:lnTo>
                    <a:pt x="35" y="167"/>
                  </a:lnTo>
                  <a:lnTo>
                    <a:pt x="27" y="170"/>
                  </a:lnTo>
                  <a:lnTo>
                    <a:pt x="21" y="174"/>
                  </a:lnTo>
                  <a:lnTo>
                    <a:pt x="14" y="178"/>
                  </a:lnTo>
                  <a:lnTo>
                    <a:pt x="10" y="183"/>
                  </a:lnTo>
                  <a:lnTo>
                    <a:pt x="6" y="189"/>
                  </a:lnTo>
                  <a:lnTo>
                    <a:pt x="3" y="196"/>
                  </a:lnTo>
                  <a:lnTo>
                    <a:pt x="0" y="202"/>
                  </a:lnTo>
                  <a:lnTo>
                    <a:pt x="0" y="209"/>
                  </a:lnTo>
                  <a:lnTo>
                    <a:pt x="3" y="215"/>
                  </a:lnTo>
                  <a:lnTo>
                    <a:pt x="7" y="222"/>
                  </a:lnTo>
                  <a:lnTo>
                    <a:pt x="13" y="227"/>
                  </a:lnTo>
                  <a:lnTo>
                    <a:pt x="20" y="231"/>
                  </a:lnTo>
                  <a:lnTo>
                    <a:pt x="26" y="233"/>
                  </a:lnTo>
                  <a:lnTo>
                    <a:pt x="35" y="236"/>
                  </a:lnTo>
                  <a:lnTo>
                    <a:pt x="43" y="238"/>
                  </a:lnTo>
                  <a:lnTo>
                    <a:pt x="47" y="239"/>
                  </a:lnTo>
                  <a:lnTo>
                    <a:pt x="47" y="240"/>
                  </a:lnTo>
                  <a:lnTo>
                    <a:pt x="46" y="242"/>
                  </a:lnTo>
                  <a:lnTo>
                    <a:pt x="46" y="245"/>
                  </a:lnTo>
                  <a:lnTo>
                    <a:pt x="46" y="247"/>
                  </a:lnTo>
                  <a:lnTo>
                    <a:pt x="48" y="251"/>
                  </a:lnTo>
                  <a:lnTo>
                    <a:pt x="50" y="253"/>
                  </a:lnTo>
                  <a:lnTo>
                    <a:pt x="55" y="256"/>
                  </a:lnTo>
                  <a:lnTo>
                    <a:pt x="63" y="260"/>
                  </a:lnTo>
                  <a:lnTo>
                    <a:pt x="70" y="262"/>
                  </a:lnTo>
                  <a:lnTo>
                    <a:pt x="74" y="265"/>
                  </a:lnTo>
                  <a:lnTo>
                    <a:pt x="76" y="266"/>
                  </a:lnTo>
                  <a:lnTo>
                    <a:pt x="74" y="268"/>
                  </a:lnTo>
                  <a:lnTo>
                    <a:pt x="71" y="270"/>
                  </a:lnTo>
                  <a:lnTo>
                    <a:pt x="71" y="272"/>
                  </a:lnTo>
                  <a:lnTo>
                    <a:pt x="71" y="274"/>
                  </a:lnTo>
                  <a:lnTo>
                    <a:pt x="74" y="278"/>
                  </a:lnTo>
                  <a:lnTo>
                    <a:pt x="76" y="280"/>
                  </a:lnTo>
                  <a:lnTo>
                    <a:pt x="82" y="283"/>
                  </a:lnTo>
                  <a:lnTo>
                    <a:pt x="91" y="286"/>
                  </a:lnTo>
                  <a:lnTo>
                    <a:pt x="85" y="287"/>
                  </a:lnTo>
                  <a:lnTo>
                    <a:pt x="80" y="289"/>
                  </a:lnTo>
                  <a:lnTo>
                    <a:pt x="73" y="293"/>
                  </a:lnTo>
                  <a:lnTo>
                    <a:pt x="68" y="295"/>
                  </a:lnTo>
                  <a:lnTo>
                    <a:pt x="65" y="298"/>
                  </a:lnTo>
                  <a:lnTo>
                    <a:pt x="61" y="302"/>
                  </a:lnTo>
                  <a:lnTo>
                    <a:pt x="59" y="307"/>
                  </a:lnTo>
                  <a:lnTo>
                    <a:pt x="57" y="311"/>
                  </a:lnTo>
                  <a:lnTo>
                    <a:pt x="57" y="315"/>
                  </a:lnTo>
                  <a:lnTo>
                    <a:pt x="59" y="320"/>
                  </a:lnTo>
                  <a:lnTo>
                    <a:pt x="60" y="325"/>
                  </a:lnTo>
                  <a:lnTo>
                    <a:pt x="62" y="329"/>
                  </a:lnTo>
                  <a:lnTo>
                    <a:pt x="66" y="332"/>
                  </a:lnTo>
                  <a:lnTo>
                    <a:pt x="70" y="336"/>
                  </a:lnTo>
                  <a:lnTo>
                    <a:pt x="76" y="338"/>
                  </a:lnTo>
                  <a:lnTo>
                    <a:pt x="81" y="340"/>
                  </a:lnTo>
                  <a:lnTo>
                    <a:pt x="86" y="341"/>
                  </a:lnTo>
                  <a:lnTo>
                    <a:pt x="92" y="341"/>
                  </a:lnTo>
                  <a:lnTo>
                    <a:pt x="98" y="341"/>
                  </a:lnTo>
                  <a:lnTo>
                    <a:pt x="103" y="339"/>
                  </a:lnTo>
                  <a:lnTo>
                    <a:pt x="107" y="338"/>
                  </a:lnTo>
                  <a:lnTo>
                    <a:pt x="109" y="337"/>
                  </a:lnTo>
                  <a:lnTo>
                    <a:pt x="109" y="338"/>
                  </a:lnTo>
                  <a:lnTo>
                    <a:pt x="109" y="340"/>
                  </a:lnTo>
                  <a:lnTo>
                    <a:pt x="110" y="341"/>
                  </a:lnTo>
                  <a:lnTo>
                    <a:pt x="112" y="344"/>
                  </a:lnTo>
                  <a:lnTo>
                    <a:pt x="117" y="347"/>
                  </a:lnTo>
                  <a:lnTo>
                    <a:pt x="119" y="348"/>
                  </a:lnTo>
                  <a:lnTo>
                    <a:pt x="122" y="350"/>
                  </a:lnTo>
                  <a:lnTo>
                    <a:pt x="121" y="352"/>
                  </a:lnTo>
                  <a:lnTo>
                    <a:pt x="122" y="354"/>
                  </a:lnTo>
                  <a:lnTo>
                    <a:pt x="123" y="355"/>
                  </a:lnTo>
                  <a:lnTo>
                    <a:pt x="126" y="357"/>
                  </a:lnTo>
                  <a:lnTo>
                    <a:pt x="129" y="358"/>
                  </a:lnTo>
                  <a:lnTo>
                    <a:pt x="133" y="358"/>
                  </a:lnTo>
                  <a:lnTo>
                    <a:pt x="137" y="358"/>
                  </a:lnTo>
                  <a:lnTo>
                    <a:pt x="136" y="361"/>
                  </a:lnTo>
                  <a:lnTo>
                    <a:pt x="136" y="366"/>
                  </a:lnTo>
                  <a:lnTo>
                    <a:pt x="138" y="369"/>
                  </a:lnTo>
                  <a:lnTo>
                    <a:pt x="139" y="372"/>
                  </a:lnTo>
                  <a:lnTo>
                    <a:pt x="145" y="377"/>
                  </a:lnTo>
                  <a:lnTo>
                    <a:pt x="151" y="380"/>
                  </a:lnTo>
                  <a:lnTo>
                    <a:pt x="157" y="382"/>
                  </a:lnTo>
                  <a:lnTo>
                    <a:pt x="164" y="382"/>
                  </a:lnTo>
                  <a:lnTo>
                    <a:pt x="170" y="381"/>
                  </a:lnTo>
                  <a:lnTo>
                    <a:pt x="177" y="380"/>
                  </a:lnTo>
                  <a:lnTo>
                    <a:pt x="183" y="376"/>
                  </a:lnTo>
                  <a:lnTo>
                    <a:pt x="189" y="373"/>
                  </a:lnTo>
                  <a:lnTo>
                    <a:pt x="194" y="367"/>
                  </a:lnTo>
                  <a:lnTo>
                    <a:pt x="197" y="360"/>
                  </a:lnTo>
                  <a:lnTo>
                    <a:pt x="197" y="358"/>
                  </a:lnTo>
                  <a:lnTo>
                    <a:pt x="196" y="356"/>
                  </a:lnTo>
                  <a:lnTo>
                    <a:pt x="192" y="352"/>
                  </a:lnTo>
                  <a:lnTo>
                    <a:pt x="195" y="356"/>
                  </a:lnTo>
                  <a:lnTo>
                    <a:pt x="196" y="359"/>
                  </a:lnTo>
                  <a:lnTo>
                    <a:pt x="195" y="363"/>
                  </a:lnTo>
                  <a:lnTo>
                    <a:pt x="193" y="368"/>
                  </a:lnTo>
                  <a:lnTo>
                    <a:pt x="189" y="372"/>
                  </a:lnTo>
                  <a:lnTo>
                    <a:pt x="183" y="375"/>
                  </a:lnTo>
                  <a:lnTo>
                    <a:pt x="179" y="377"/>
                  </a:lnTo>
                  <a:lnTo>
                    <a:pt x="175" y="379"/>
                  </a:lnTo>
                  <a:lnTo>
                    <a:pt x="164" y="381"/>
                  </a:lnTo>
                  <a:lnTo>
                    <a:pt x="159" y="381"/>
                  </a:lnTo>
                  <a:lnTo>
                    <a:pt x="153" y="380"/>
                  </a:lnTo>
                  <a:lnTo>
                    <a:pt x="148" y="377"/>
                  </a:lnTo>
                  <a:lnTo>
                    <a:pt x="143" y="374"/>
                  </a:lnTo>
                  <a:lnTo>
                    <a:pt x="139" y="370"/>
                  </a:lnTo>
                  <a:lnTo>
                    <a:pt x="138" y="363"/>
                  </a:lnTo>
                  <a:lnTo>
                    <a:pt x="138" y="361"/>
                  </a:lnTo>
                  <a:lnTo>
                    <a:pt x="138" y="359"/>
                  </a:lnTo>
                  <a:lnTo>
                    <a:pt x="141" y="356"/>
                  </a:lnTo>
                  <a:lnTo>
                    <a:pt x="142" y="355"/>
                  </a:lnTo>
                  <a:lnTo>
                    <a:pt x="141" y="354"/>
                  </a:lnTo>
                  <a:lnTo>
                    <a:pt x="141" y="353"/>
                  </a:lnTo>
                  <a:lnTo>
                    <a:pt x="139" y="353"/>
                  </a:lnTo>
                  <a:lnTo>
                    <a:pt x="136" y="355"/>
                  </a:lnTo>
                  <a:lnTo>
                    <a:pt x="133" y="355"/>
                  </a:lnTo>
                  <a:lnTo>
                    <a:pt x="129" y="354"/>
                  </a:lnTo>
                  <a:lnTo>
                    <a:pt x="125" y="353"/>
                  </a:lnTo>
                  <a:lnTo>
                    <a:pt x="124" y="352"/>
                  </a:lnTo>
                  <a:lnTo>
                    <a:pt x="125" y="350"/>
                  </a:lnTo>
                  <a:lnTo>
                    <a:pt x="126" y="347"/>
                  </a:lnTo>
                  <a:lnTo>
                    <a:pt x="126" y="345"/>
                  </a:lnTo>
                  <a:lnTo>
                    <a:pt x="125" y="345"/>
                  </a:lnTo>
                  <a:lnTo>
                    <a:pt x="124" y="345"/>
                  </a:lnTo>
                  <a:lnTo>
                    <a:pt x="122" y="346"/>
                  </a:lnTo>
                  <a:lnTo>
                    <a:pt x="120" y="346"/>
                  </a:lnTo>
                  <a:lnTo>
                    <a:pt x="116" y="344"/>
                  </a:lnTo>
                  <a:lnTo>
                    <a:pt x="112" y="341"/>
                  </a:lnTo>
                  <a:lnTo>
                    <a:pt x="111" y="340"/>
                  </a:lnTo>
                  <a:lnTo>
                    <a:pt x="111" y="338"/>
                  </a:lnTo>
                  <a:lnTo>
                    <a:pt x="111" y="336"/>
                  </a:lnTo>
                  <a:lnTo>
                    <a:pt x="110" y="336"/>
                  </a:lnTo>
                  <a:lnTo>
                    <a:pt x="108" y="334"/>
                  </a:lnTo>
                  <a:lnTo>
                    <a:pt x="103" y="337"/>
                  </a:lnTo>
                  <a:lnTo>
                    <a:pt x="98" y="339"/>
                  </a:lnTo>
                  <a:lnTo>
                    <a:pt x="92" y="340"/>
                  </a:lnTo>
                  <a:lnTo>
                    <a:pt x="88" y="339"/>
                  </a:lnTo>
                  <a:lnTo>
                    <a:pt x="82" y="338"/>
                  </a:lnTo>
                  <a:lnTo>
                    <a:pt x="71" y="333"/>
                  </a:lnTo>
                  <a:lnTo>
                    <a:pt x="67" y="330"/>
                  </a:lnTo>
                  <a:lnTo>
                    <a:pt x="63" y="326"/>
                  </a:lnTo>
                  <a:lnTo>
                    <a:pt x="61" y="322"/>
                  </a:lnTo>
                  <a:lnTo>
                    <a:pt x="60" y="315"/>
                  </a:lnTo>
                  <a:lnTo>
                    <a:pt x="60" y="310"/>
                  </a:lnTo>
                  <a:lnTo>
                    <a:pt x="62" y="305"/>
                  </a:lnTo>
                  <a:lnTo>
                    <a:pt x="65" y="301"/>
                  </a:lnTo>
                  <a:lnTo>
                    <a:pt x="68" y="298"/>
                  </a:lnTo>
                  <a:lnTo>
                    <a:pt x="73" y="295"/>
                  </a:lnTo>
                  <a:lnTo>
                    <a:pt x="77" y="293"/>
                  </a:lnTo>
                  <a:lnTo>
                    <a:pt x="86" y="289"/>
                  </a:lnTo>
                  <a:lnTo>
                    <a:pt x="90" y="289"/>
                  </a:lnTo>
                  <a:lnTo>
                    <a:pt x="94" y="288"/>
                  </a:lnTo>
                  <a:lnTo>
                    <a:pt x="99" y="290"/>
                  </a:lnTo>
                  <a:lnTo>
                    <a:pt x="100" y="289"/>
                  </a:lnTo>
                  <a:lnTo>
                    <a:pt x="97" y="287"/>
                  </a:lnTo>
                  <a:lnTo>
                    <a:pt x="94" y="286"/>
                  </a:lnTo>
                  <a:lnTo>
                    <a:pt x="90" y="285"/>
                  </a:lnTo>
                  <a:lnTo>
                    <a:pt x="83" y="282"/>
                  </a:lnTo>
                  <a:lnTo>
                    <a:pt x="78" y="280"/>
                  </a:lnTo>
                  <a:lnTo>
                    <a:pt x="75" y="278"/>
                  </a:lnTo>
                  <a:lnTo>
                    <a:pt x="74" y="274"/>
                  </a:lnTo>
                  <a:lnTo>
                    <a:pt x="73" y="272"/>
                  </a:lnTo>
                  <a:lnTo>
                    <a:pt x="73" y="271"/>
                  </a:lnTo>
                  <a:lnTo>
                    <a:pt x="76" y="268"/>
                  </a:lnTo>
                  <a:lnTo>
                    <a:pt x="78" y="266"/>
                  </a:lnTo>
                  <a:lnTo>
                    <a:pt x="78" y="265"/>
                  </a:lnTo>
                  <a:lnTo>
                    <a:pt x="76" y="264"/>
                  </a:lnTo>
                  <a:lnTo>
                    <a:pt x="73" y="262"/>
                  </a:lnTo>
                  <a:lnTo>
                    <a:pt x="62" y="258"/>
                  </a:lnTo>
                  <a:lnTo>
                    <a:pt x="52" y="252"/>
                  </a:lnTo>
                  <a:lnTo>
                    <a:pt x="48" y="248"/>
                  </a:lnTo>
                  <a:lnTo>
                    <a:pt x="47" y="246"/>
                  </a:lnTo>
                  <a:lnTo>
                    <a:pt x="47" y="244"/>
                  </a:lnTo>
                  <a:lnTo>
                    <a:pt x="49" y="240"/>
                  </a:lnTo>
                  <a:lnTo>
                    <a:pt x="49" y="239"/>
                  </a:lnTo>
                  <a:lnTo>
                    <a:pt x="48" y="238"/>
                  </a:lnTo>
                  <a:lnTo>
                    <a:pt x="46" y="237"/>
                  </a:lnTo>
                  <a:lnTo>
                    <a:pt x="40" y="236"/>
                  </a:lnTo>
                  <a:lnTo>
                    <a:pt x="28" y="232"/>
                  </a:lnTo>
                  <a:lnTo>
                    <a:pt x="23" y="230"/>
                  </a:lnTo>
                  <a:lnTo>
                    <a:pt x="18" y="228"/>
                  </a:lnTo>
                  <a:lnTo>
                    <a:pt x="11" y="224"/>
                  </a:lnTo>
                  <a:lnTo>
                    <a:pt x="7" y="218"/>
                  </a:lnTo>
                  <a:lnTo>
                    <a:pt x="4" y="213"/>
                  </a:lnTo>
                  <a:lnTo>
                    <a:pt x="3" y="205"/>
                  </a:lnTo>
                  <a:lnTo>
                    <a:pt x="3" y="200"/>
                  </a:lnTo>
                  <a:lnTo>
                    <a:pt x="5" y="194"/>
                  </a:lnTo>
                  <a:lnTo>
                    <a:pt x="8" y="188"/>
                  </a:lnTo>
                  <a:lnTo>
                    <a:pt x="11" y="184"/>
                  </a:lnTo>
                  <a:lnTo>
                    <a:pt x="16" y="180"/>
                  </a:lnTo>
                  <a:lnTo>
                    <a:pt x="21" y="176"/>
                  </a:lnTo>
                  <a:lnTo>
                    <a:pt x="31" y="171"/>
                  </a:lnTo>
                  <a:lnTo>
                    <a:pt x="38" y="168"/>
                  </a:lnTo>
                  <a:lnTo>
                    <a:pt x="46" y="167"/>
                  </a:lnTo>
                  <a:lnTo>
                    <a:pt x="49" y="167"/>
                  </a:lnTo>
                  <a:lnTo>
                    <a:pt x="52" y="168"/>
                  </a:lnTo>
                  <a:lnTo>
                    <a:pt x="59" y="170"/>
                  </a:lnTo>
                  <a:lnTo>
                    <a:pt x="60" y="169"/>
                  </a:lnTo>
                  <a:lnTo>
                    <a:pt x="60" y="168"/>
                  </a:lnTo>
                  <a:lnTo>
                    <a:pt x="60" y="167"/>
                  </a:lnTo>
                  <a:lnTo>
                    <a:pt x="53" y="164"/>
                  </a:lnTo>
                  <a:lnTo>
                    <a:pt x="47" y="159"/>
                  </a:lnTo>
                  <a:lnTo>
                    <a:pt x="45" y="157"/>
                  </a:lnTo>
                  <a:lnTo>
                    <a:pt x="42" y="155"/>
                  </a:lnTo>
                  <a:lnTo>
                    <a:pt x="41" y="152"/>
                  </a:lnTo>
                  <a:lnTo>
                    <a:pt x="40" y="147"/>
                  </a:lnTo>
                  <a:lnTo>
                    <a:pt x="41" y="143"/>
                  </a:lnTo>
                  <a:lnTo>
                    <a:pt x="43" y="140"/>
                  </a:lnTo>
                  <a:lnTo>
                    <a:pt x="47" y="138"/>
                  </a:lnTo>
                  <a:lnTo>
                    <a:pt x="50" y="136"/>
                  </a:lnTo>
                  <a:lnTo>
                    <a:pt x="57" y="133"/>
                  </a:lnTo>
                  <a:lnTo>
                    <a:pt x="66" y="132"/>
                  </a:lnTo>
                  <a:lnTo>
                    <a:pt x="67" y="132"/>
                  </a:lnTo>
                  <a:lnTo>
                    <a:pt x="67" y="131"/>
                  </a:lnTo>
                  <a:lnTo>
                    <a:pt x="67" y="129"/>
                  </a:lnTo>
                  <a:lnTo>
                    <a:pt x="67" y="127"/>
                  </a:lnTo>
                  <a:lnTo>
                    <a:pt x="67" y="124"/>
                  </a:lnTo>
                  <a:lnTo>
                    <a:pt x="69" y="123"/>
                  </a:lnTo>
                  <a:lnTo>
                    <a:pt x="73" y="121"/>
                  </a:lnTo>
                  <a:lnTo>
                    <a:pt x="76" y="121"/>
                  </a:lnTo>
                  <a:lnTo>
                    <a:pt x="80" y="121"/>
                  </a:lnTo>
                  <a:lnTo>
                    <a:pt x="83" y="122"/>
                  </a:lnTo>
                  <a:lnTo>
                    <a:pt x="84" y="122"/>
                  </a:lnTo>
                  <a:lnTo>
                    <a:pt x="85" y="122"/>
                  </a:lnTo>
                  <a:lnTo>
                    <a:pt x="85" y="120"/>
                  </a:lnTo>
                  <a:lnTo>
                    <a:pt x="77" y="108"/>
                  </a:lnTo>
                  <a:lnTo>
                    <a:pt x="75" y="101"/>
                  </a:lnTo>
                  <a:lnTo>
                    <a:pt x="73" y="94"/>
                  </a:lnTo>
                  <a:lnTo>
                    <a:pt x="74" y="86"/>
                  </a:lnTo>
                  <a:lnTo>
                    <a:pt x="76" y="80"/>
                  </a:lnTo>
                  <a:lnTo>
                    <a:pt x="80" y="74"/>
                  </a:lnTo>
                  <a:lnTo>
                    <a:pt x="85" y="70"/>
                  </a:lnTo>
                  <a:lnTo>
                    <a:pt x="93" y="67"/>
                  </a:lnTo>
                  <a:lnTo>
                    <a:pt x="99" y="65"/>
                  </a:lnTo>
                  <a:lnTo>
                    <a:pt x="107" y="64"/>
                  </a:lnTo>
                  <a:lnTo>
                    <a:pt x="114" y="65"/>
                  </a:lnTo>
                  <a:lnTo>
                    <a:pt x="122" y="67"/>
                  </a:lnTo>
                  <a:lnTo>
                    <a:pt x="128" y="70"/>
                  </a:lnTo>
                  <a:lnTo>
                    <a:pt x="136" y="73"/>
                  </a:lnTo>
                  <a:lnTo>
                    <a:pt x="138" y="77"/>
                  </a:lnTo>
                  <a:lnTo>
                    <a:pt x="140" y="77"/>
                  </a:lnTo>
                  <a:lnTo>
                    <a:pt x="140" y="75"/>
                  </a:lnTo>
                  <a:lnTo>
                    <a:pt x="139" y="72"/>
                  </a:lnTo>
                  <a:lnTo>
                    <a:pt x="139" y="69"/>
                  </a:lnTo>
                  <a:lnTo>
                    <a:pt x="141" y="63"/>
                  </a:lnTo>
                  <a:lnTo>
                    <a:pt x="146" y="56"/>
                  </a:lnTo>
                  <a:lnTo>
                    <a:pt x="150" y="52"/>
                  </a:lnTo>
                  <a:lnTo>
                    <a:pt x="155" y="46"/>
                  </a:lnTo>
                  <a:lnTo>
                    <a:pt x="162" y="42"/>
                  </a:lnTo>
                  <a:lnTo>
                    <a:pt x="168" y="40"/>
                  </a:lnTo>
                  <a:lnTo>
                    <a:pt x="176" y="38"/>
                  </a:lnTo>
                  <a:lnTo>
                    <a:pt x="182" y="38"/>
                  </a:lnTo>
                  <a:lnTo>
                    <a:pt x="188" y="38"/>
                  </a:lnTo>
                  <a:lnTo>
                    <a:pt x="194" y="39"/>
                  </a:lnTo>
                  <a:lnTo>
                    <a:pt x="199" y="41"/>
                  </a:lnTo>
                  <a:lnTo>
                    <a:pt x="202" y="42"/>
                  </a:lnTo>
                  <a:lnTo>
                    <a:pt x="204" y="43"/>
                  </a:lnTo>
                  <a:lnTo>
                    <a:pt x="204" y="44"/>
                  </a:lnTo>
                  <a:lnTo>
                    <a:pt x="205" y="45"/>
                  </a:lnTo>
                  <a:lnTo>
                    <a:pt x="206" y="45"/>
                  </a:lnTo>
                  <a:lnTo>
                    <a:pt x="206" y="44"/>
                  </a:lnTo>
                  <a:lnTo>
                    <a:pt x="208" y="41"/>
                  </a:lnTo>
                  <a:lnTo>
                    <a:pt x="210" y="41"/>
                  </a:lnTo>
                  <a:lnTo>
                    <a:pt x="214" y="43"/>
                  </a:lnTo>
                  <a:lnTo>
                    <a:pt x="219" y="45"/>
                  </a:lnTo>
                  <a:lnTo>
                    <a:pt x="220" y="48"/>
                  </a:lnTo>
                  <a:lnTo>
                    <a:pt x="220" y="49"/>
                  </a:lnTo>
                  <a:lnTo>
                    <a:pt x="221" y="50"/>
                  </a:lnTo>
                  <a:lnTo>
                    <a:pt x="222" y="50"/>
                  </a:lnTo>
                  <a:lnTo>
                    <a:pt x="231" y="45"/>
                  </a:lnTo>
                  <a:lnTo>
                    <a:pt x="235" y="44"/>
                  </a:lnTo>
                  <a:lnTo>
                    <a:pt x="239" y="44"/>
                  </a:lnTo>
                  <a:lnTo>
                    <a:pt x="245" y="45"/>
                  </a:lnTo>
                  <a:lnTo>
                    <a:pt x="250" y="48"/>
                  </a:lnTo>
                  <a:lnTo>
                    <a:pt x="253" y="50"/>
                  </a:lnTo>
                  <a:lnTo>
                    <a:pt x="256" y="52"/>
                  </a:lnTo>
                  <a:lnTo>
                    <a:pt x="257" y="53"/>
                  </a:lnTo>
                  <a:lnTo>
                    <a:pt x="257" y="51"/>
                  </a:lnTo>
                  <a:lnTo>
                    <a:pt x="254" y="44"/>
                  </a:lnTo>
                  <a:lnTo>
                    <a:pt x="252" y="38"/>
                  </a:lnTo>
                  <a:lnTo>
                    <a:pt x="251" y="32"/>
                  </a:lnTo>
                  <a:lnTo>
                    <a:pt x="252" y="28"/>
                  </a:lnTo>
                  <a:lnTo>
                    <a:pt x="253" y="23"/>
                  </a:lnTo>
                  <a:lnTo>
                    <a:pt x="255" y="20"/>
                  </a:lnTo>
                  <a:lnTo>
                    <a:pt x="262" y="13"/>
                  </a:lnTo>
                  <a:lnTo>
                    <a:pt x="269" y="9"/>
                  </a:lnTo>
                  <a:lnTo>
                    <a:pt x="277" y="6"/>
                  </a:lnTo>
                  <a:lnTo>
                    <a:pt x="285" y="3"/>
                  </a:lnTo>
                  <a:lnTo>
                    <a:pt x="294" y="3"/>
                  </a:lnTo>
                  <a:lnTo>
                    <a:pt x="302" y="5"/>
                  </a:lnTo>
                  <a:lnTo>
                    <a:pt x="308" y="9"/>
                  </a:lnTo>
                  <a:lnTo>
                    <a:pt x="314" y="13"/>
                  </a:lnTo>
                  <a:lnTo>
                    <a:pt x="318" y="17"/>
                  </a:lnTo>
                  <a:lnTo>
                    <a:pt x="320" y="22"/>
                  </a:lnTo>
                  <a:lnTo>
                    <a:pt x="321" y="27"/>
                  </a:lnTo>
                  <a:lnTo>
                    <a:pt x="321" y="32"/>
                  </a:lnTo>
                  <a:lnTo>
                    <a:pt x="320" y="39"/>
                  </a:lnTo>
                  <a:lnTo>
                    <a:pt x="319" y="42"/>
                  </a:lnTo>
                  <a:lnTo>
                    <a:pt x="317" y="45"/>
                  </a:lnTo>
                  <a:lnTo>
                    <a:pt x="317" y="46"/>
                  </a:lnTo>
                  <a:lnTo>
                    <a:pt x="317" y="48"/>
                  </a:lnTo>
                  <a:lnTo>
                    <a:pt x="318" y="48"/>
                  </a:lnTo>
                  <a:lnTo>
                    <a:pt x="320" y="46"/>
                  </a:lnTo>
                  <a:lnTo>
                    <a:pt x="322" y="45"/>
                  </a:lnTo>
                  <a:lnTo>
                    <a:pt x="326" y="46"/>
                  </a:lnTo>
                  <a:lnTo>
                    <a:pt x="331" y="49"/>
                  </a:lnTo>
                  <a:lnTo>
                    <a:pt x="334" y="52"/>
                  </a:lnTo>
                  <a:lnTo>
                    <a:pt x="337" y="55"/>
                  </a:lnTo>
                  <a:lnTo>
                    <a:pt x="338" y="59"/>
                  </a:lnTo>
                  <a:lnTo>
                    <a:pt x="340" y="67"/>
                  </a:lnTo>
                  <a:lnTo>
                    <a:pt x="340" y="68"/>
                  </a:lnTo>
                  <a:lnTo>
                    <a:pt x="341" y="68"/>
                  </a:lnTo>
                  <a:lnTo>
                    <a:pt x="342" y="68"/>
                  </a:lnTo>
                  <a:lnTo>
                    <a:pt x="342" y="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86" name="Freeform 106"/>
            <p:cNvSpPr>
              <a:spLocks/>
            </p:cNvSpPr>
            <p:nvPr/>
          </p:nvSpPr>
          <p:spPr bwMode="auto">
            <a:xfrm>
              <a:off x="5394325" y="2452688"/>
              <a:ext cx="101600" cy="300038"/>
            </a:xfrm>
            <a:custGeom>
              <a:avLst/>
              <a:gdLst>
                <a:gd name="T0" fmla="*/ 2147483646 w 64"/>
                <a:gd name="T1" fmla="*/ 2147483646 h 189"/>
                <a:gd name="T2" fmla="*/ 2147483646 w 64"/>
                <a:gd name="T3" fmla="*/ 2147483646 h 189"/>
                <a:gd name="T4" fmla="*/ 2147483646 w 64"/>
                <a:gd name="T5" fmla="*/ 2147483646 h 189"/>
                <a:gd name="T6" fmla="*/ 2147483646 w 64"/>
                <a:gd name="T7" fmla="*/ 2147483646 h 189"/>
                <a:gd name="T8" fmla="*/ 2147483646 w 64"/>
                <a:gd name="T9" fmla="*/ 2147483646 h 189"/>
                <a:gd name="T10" fmla="*/ 2147483646 w 64"/>
                <a:gd name="T11" fmla="*/ 2147483646 h 189"/>
                <a:gd name="T12" fmla="*/ 2147483646 w 64"/>
                <a:gd name="T13" fmla="*/ 2147483646 h 189"/>
                <a:gd name="T14" fmla="*/ 2147483646 w 64"/>
                <a:gd name="T15" fmla="*/ 2147483646 h 189"/>
                <a:gd name="T16" fmla="*/ 2147483646 w 64"/>
                <a:gd name="T17" fmla="*/ 2147483646 h 189"/>
                <a:gd name="T18" fmla="*/ 2147483646 w 64"/>
                <a:gd name="T19" fmla="*/ 2147483646 h 189"/>
                <a:gd name="T20" fmla="*/ 2147483646 w 64"/>
                <a:gd name="T21" fmla="*/ 2147483646 h 189"/>
                <a:gd name="T22" fmla="*/ 2147483646 w 64"/>
                <a:gd name="T23" fmla="*/ 2147483646 h 189"/>
                <a:gd name="T24" fmla="*/ 2147483646 w 64"/>
                <a:gd name="T25" fmla="*/ 2147483646 h 189"/>
                <a:gd name="T26" fmla="*/ 2147483646 w 64"/>
                <a:gd name="T27" fmla="*/ 2147483646 h 189"/>
                <a:gd name="T28" fmla="*/ 2147483646 w 64"/>
                <a:gd name="T29" fmla="*/ 2147483646 h 189"/>
                <a:gd name="T30" fmla="*/ 2147483646 w 64"/>
                <a:gd name="T31" fmla="*/ 2147483646 h 189"/>
                <a:gd name="T32" fmla="*/ 2147483646 w 64"/>
                <a:gd name="T33" fmla="*/ 2147483646 h 189"/>
                <a:gd name="T34" fmla="*/ 2147483646 w 64"/>
                <a:gd name="T35" fmla="*/ 2147483646 h 189"/>
                <a:gd name="T36" fmla="*/ 2147483646 w 64"/>
                <a:gd name="T37" fmla="*/ 2147483646 h 189"/>
                <a:gd name="T38" fmla="*/ 2147483646 w 64"/>
                <a:gd name="T39" fmla="*/ 2147483646 h 189"/>
                <a:gd name="T40" fmla="*/ 2147483646 w 64"/>
                <a:gd name="T41" fmla="*/ 2147483646 h 189"/>
                <a:gd name="T42" fmla="*/ 2147483646 w 64"/>
                <a:gd name="T43" fmla="*/ 2147483646 h 189"/>
                <a:gd name="T44" fmla="*/ 2147483646 w 64"/>
                <a:gd name="T45" fmla="*/ 2147483646 h 189"/>
                <a:gd name="T46" fmla="*/ 2147483646 w 64"/>
                <a:gd name="T47" fmla="*/ 2147483646 h 189"/>
                <a:gd name="T48" fmla="*/ 0 w 64"/>
                <a:gd name="T49" fmla="*/ 2147483646 h 189"/>
                <a:gd name="T50" fmla="*/ 0 w 64"/>
                <a:gd name="T51" fmla="*/ 2147483646 h 189"/>
                <a:gd name="T52" fmla="*/ 2147483646 w 64"/>
                <a:gd name="T53" fmla="*/ 2147483646 h 189"/>
                <a:gd name="T54" fmla="*/ 2147483646 w 64"/>
                <a:gd name="T55" fmla="*/ 2147483646 h 189"/>
                <a:gd name="T56" fmla="*/ 2147483646 w 64"/>
                <a:gd name="T57" fmla="*/ 2147483646 h 189"/>
                <a:gd name="T58" fmla="*/ 2147483646 w 64"/>
                <a:gd name="T59" fmla="*/ 2147483646 h 189"/>
                <a:gd name="T60" fmla="*/ 2147483646 w 64"/>
                <a:gd name="T61" fmla="*/ 2147483646 h 189"/>
                <a:gd name="T62" fmla="*/ 2147483646 w 64"/>
                <a:gd name="T63" fmla="*/ 2147483646 h 189"/>
                <a:gd name="T64" fmla="*/ 2147483646 w 64"/>
                <a:gd name="T65" fmla="*/ 2147483646 h 189"/>
                <a:gd name="T66" fmla="*/ 2147483646 w 64"/>
                <a:gd name="T67" fmla="*/ 2147483646 h 189"/>
                <a:gd name="T68" fmla="*/ 2147483646 w 64"/>
                <a:gd name="T69" fmla="*/ 2147483646 h 189"/>
                <a:gd name="T70" fmla="*/ 2147483646 w 64"/>
                <a:gd name="T71" fmla="*/ 2147483646 h 189"/>
                <a:gd name="T72" fmla="*/ 2147483646 w 64"/>
                <a:gd name="T73" fmla="*/ 2147483646 h 189"/>
                <a:gd name="T74" fmla="*/ 2147483646 w 64"/>
                <a:gd name="T75" fmla="*/ 2147483646 h 189"/>
                <a:gd name="T76" fmla="*/ 2147483646 w 64"/>
                <a:gd name="T77" fmla="*/ 2147483646 h 189"/>
                <a:gd name="T78" fmla="*/ 2147483646 w 64"/>
                <a:gd name="T79" fmla="*/ 2147483646 h 189"/>
                <a:gd name="T80" fmla="*/ 2147483646 w 64"/>
                <a:gd name="T81" fmla="*/ 2147483646 h 189"/>
                <a:gd name="T82" fmla="*/ 2147483646 w 64"/>
                <a:gd name="T83" fmla="*/ 2147483646 h 189"/>
                <a:gd name="T84" fmla="*/ 2147483646 w 64"/>
                <a:gd name="T85" fmla="*/ 2147483646 h 189"/>
                <a:gd name="T86" fmla="*/ 2147483646 w 64"/>
                <a:gd name="T87" fmla="*/ 2147483646 h 189"/>
                <a:gd name="T88" fmla="*/ 2147483646 w 64"/>
                <a:gd name="T89" fmla="*/ 2147483646 h 189"/>
                <a:gd name="T90" fmla="*/ 2147483646 w 64"/>
                <a:gd name="T91" fmla="*/ 2147483646 h 189"/>
                <a:gd name="T92" fmla="*/ 2147483646 w 64"/>
                <a:gd name="T93" fmla="*/ 2147483646 h 189"/>
                <a:gd name="T94" fmla="*/ 2147483646 w 64"/>
                <a:gd name="T95" fmla="*/ 2147483646 h 189"/>
                <a:gd name="T96" fmla="*/ 2147483646 w 64"/>
                <a:gd name="T97" fmla="*/ 2147483646 h 189"/>
                <a:gd name="T98" fmla="*/ 2147483646 w 64"/>
                <a:gd name="T99" fmla="*/ 2147483646 h 189"/>
                <a:gd name="T100" fmla="*/ 2147483646 w 64"/>
                <a:gd name="T101" fmla="*/ 2147483646 h 189"/>
                <a:gd name="T102" fmla="*/ 2147483646 w 64"/>
                <a:gd name="T103" fmla="*/ 2147483646 h 189"/>
                <a:gd name="T104" fmla="*/ 2147483646 w 64"/>
                <a:gd name="T105" fmla="*/ 2147483646 h 189"/>
                <a:gd name="T106" fmla="*/ 2147483646 w 64"/>
                <a:gd name="T107" fmla="*/ 2147483646 h 189"/>
                <a:gd name="T108" fmla="*/ 2147483646 w 64"/>
                <a:gd name="T109" fmla="*/ 2147483646 h 189"/>
                <a:gd name="T110" fmla="*/ 2147483646 w 64"/>
                <a:gd name="T111" fmla="*/ 2147483646 h 189"/>
                <a:gd name="T112" fmla="*/ 2147483646 w 64"/>
                <a:gd name="T113" fmla="*/ 0 h 189"/>
                <a:gd name="T114" fmla="*/ 2147483646 w 64"/>
                <a:gd name="T115" fmla="*/ 0 h 189"/>
                <a:gd name="T116" fmla="*/ 2147483646 w 64"/>
                <a:gd name="T117" fmla="*/ 2147483646 h 18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4"/>
                <a:gd name="T178" fmla="*/ 0 h 189"/>
                <a:gd name="T179" fmla="*/ 64 w 64"/>
                <a:gd name="T180" fmla="*/ 189 h 18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4" h="189">
                  <a:moveTo>
                    <a:pt x="43" y="1"/>
                  </a:moveTo>
                  <a:lnTo>
                    <a:pt x="43" y="1"/>
                  </a:lnTo>
                  <a:lnTo>
                    <a:pt x="48" y="16"/>
                  </a:lnTo>
                  <a:lnTo>
                    <a:pt x="52" y="31"/>
                  </a:lnTo>
                  <a:lnTo>
                    <a:pt x="56" y="46"/>
                  </a:lnTo>
                  <a:lnTo>
                    <a:pt x="59" y="62"/>
                  </a:lnTo>
                  <a:lnTo>
                    <a:pt x="60" y="77"/>
                  </a:lnTo>
                  <a:lnTo>
                    <a:pt x="61" y="93"/>
                  </a:lnTo>
                  <a:lnTo>
                    <a:pt x="61" y="110"/>
                  </a:lnTo>
                  <a:lnTo>
                    <a:pt x="60" y="125"/>
                  </a:lnTo>
                  <a:lnTo>
                    <a:pt x="58" y="140"/>
                  </a:lnTo>
                  <a:lnTo>
                    <a:pt x="56" y="147"/>
                  </a:lnTo>
                  <a:lnTo>
                    <a:pt x="54" y="154"/>
                  </a:lnTo>
                  <a:lnTo>
                    <a:pt x="50" y="160"/>
                  </a:lnTo>
                  <a:lnTo>
                    <a:pt x="47" y="167"/>
                  </a:lnTo>
                  <a:lnTo>
                    <a:pt x="41" y="171"/>
                  </a:lnTo>
                  <a:lnTo>
                    <a:pt x="34" y="174"/>
                  </a:lnTo>
                  <a:lnTo>
                    <a:pt x="24" y="175"/>
                  </a:lnTo>
                  <a:lnTo>
                    <a:pt x="13" y="175"/>
                  </a:lnTo>
                  <a:lnTo>
                    <a:pt x="8" y="177"/>
                  </a:lnTo>
                  <a:lnTo>
                    <a:pt x="4" y="179"/>
                  </a:lnTo>
                  <a:lnTo>
                    <a:pt x="1" y="183"/>
                  </a:lnTo>
                  <a:lnTo>
                    <a:pt x="0" y="188"/>
                  </a:lnTo>
                  <a:lnTo>
                    <a:pt x="1" y="189"/>
                  </a:lnTo>
                  <a:lnTo>
                    <a:pt x="1" y="188"/>
                  </a:lnTo>
                  <a:lnTo>
                    <a:pt x="2" y="184"/>
                  </a:lnTo>
                  <a:lnTo>
                    <a:pt x="4" y="182"/>
                  </a:lnTo>
                  <a:lnTo>
                    <a:pt x="7" y="179"/>
                  </a:lnTo>
                  <a:lnTo>
                    <a:pt x="10" y="177"/>
                  </a:lnTo>
                  <a:lnTo>
                    <a:pt x="19" y="176"/>
                  </a:lnTo>
                  <a:lnTo>
                    <a:pt x="27" y="176"/>
                  </a:lnTo>
                  <a:lnTo>
                    <a:pt x="32" y="176"/>
                  </a:lnTo>
                  <a:lnTo>
                    <a:pt x="37" y="174"/>
                  </a:lnTo>
                  <a:lnTo>
                    <a:pt x="43" y="172"/>
                  </a:lnTo>
                  <a:lnTo>
                    <a:pt x="47" y="169"/>
                  </a:lnTo>
                  <a:lnTo>
                    <a:pt x="51" y="165"/>
                  </a:lnTo>
                  <a:lnTo>
                    <a:pt x="55" y="160"/>
                  </a:lnTo>
                  <a:lnTo>
                    <a:pt x="57" y="156"/>
                  </a:lnTo>
                  <a:lnTo>
                    <a:pt x="58" y="150"/>
                  </a:lnTo>
                  <a:lnTo>
                    <a:pt x="61" y="136"/>
                  </a:lnTo>
                  <a:lnTo>
                    <a:pt x="63" y="121"/>
                  </a:lnTo>
                  <a:lnTo>
                    <a:pt x="64" y="106"/>
                  </a:lnTo>
                  <a:lnTo>
                    <a:pt x="63" y="91"/>
                  </a:lnTo>
                  <a:lnTo>
                    <a:pt x="62" y="75"/>
                  </a:lnTo>
                  <a:lnTo>
                    <a:pt x="61" y="60"/>
                  </a:lnTo>
                  <a:lnTo>
                    <a:pt x="58" y="45"/>
                  </a:lnTo>
                  <a:lnTo>
                    <a:pt x="54" y="30"/>
                  </a:lnTo>
                  <a:lnTo>
                    <a:pt x="44" y="0"/>
                  </a:lnTo>
                  <a:lnTo>
                    <a:pt x="4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87" name="Freeform 107"/>
            <p:cNvSpPr>
              <a:spLocks/>
            </p:cNvSpPr>
            <p:nvPr/>
          </p:nvSpPr>
          <p:spPr bwMode="auto">
            <a:xfrm>
              <a:off x="5394325" y="2452688"/>
              <a:ext cx="101600" cy="300038"/>
            </a:xfrm>
            <a:custGeom>
              <a:avLst/>
              <a:gdLst>
                <a:gd name="T0" fmla="*/ 2147483646 w 64"/>
                <a:gd name="T1" fmla="*/ 2147483646 h 189"/>
                <a:gd name="T2" fmla="*/ 2147483646 w 64"/>
                <a:gd name="T3" fmla="*/ 2147483646 h 189"/>
                <a:gd name="T4" fmla="*/ 2147483646 w 64"/>
                <a:gd name="T5" fmla="*/ 2147483646 h 189"/>
                <a:gd name="T6" fmla="*/ 2147483646 w 64"/>
                <a:gd name="T7" fmla="*/ 2147483646 h 189"/>
                <a:gd name="T8" fmla="*/ 2147483646 w 64"/>
                <a:gd name="T9" fmla="*/ 2147483646 h 189"/>
                <a:gd name="T10" fmla="*/ 2147483646 w 64"/>
                <a:gd name="T11" fmla="*/ 2147483646 h 189"/>
                <a:gd name="T12" fmla="*/ 2147483646 w 64"/>
                <a:gd name="T13" fmla="*/ 2147483646 h 189"/>
                <a:gd name="T14" fmla="*/ 2147483646 w 64"/>
                <a:gd name="T15" fmla="*/ 2147483646 h 189"/>
                <a:gd name="T16" fmla="*/ 2147483646 w 64"/>
                <a:gd name="T17" fmla="*/ 2147483646 h 189"/>
                <a:gd name="T18" fmla="*/ 2147483646 w 64"/>
                <a:gd name="T19" fmla="*/ 2147483646 h 189"/>
                <a:gd name="T20" fmla="*/ 2147483646 w 64"/>
                <a:gd name="T21" fmla="*/ 2147483646 h 189"/>
                <a:gd name="T22" fmla="*/ 2147483646 w 64"/>
                <a:gd name="T23" fmla="*/ 2147483646 h 189"/>
                <a:gd name="T24" fmla="*/ 2147483646 w 64"/>
                <a:gd name="T25" fmla="*/ 2147483646 h 189"/>
                <a:gd name="T26" fmla="*/ 2147483646 w 64"/>
                <a:gd name="T27" fmla="*/ 2147483646 h 189"/>
                <a:gd name="T28" fmla="*/ 2147483646 w 64"/>
                <a:gd name="T29" fmla="*/ 2147483646 h 189"/>
                <a:gd name="T30" fmla="*/ 2147483646 w 64"/>
                <a:gd name="T31" fmla="*/ 2147483646 h 189"/>
                <a:gd name="T32" fmla="*/ 2147483646 w 64"/>
                <a:gd name="T33" fmla="*/ 2147483646 h 189"/>
                <a:gd name="T34" fmla="*/ 2147483646 w 64"/>
                <a:gd name="T35" fmla="*/ 2147483646 h 189"/>
                <a:gd name="T36" fmla="*/ 2147483646 w 64"/>
                <a:gd name="T37" fmla="*/ 2147483646 h 189"/>
                <a:gd name="T38" fmla="*/ 2147483646 w 64"/>
                <a:gd name="T39" fmla="*/ 2147483646 h 189"/>
                <a:gd name="T40" fmla="*/ 2147483646 w 64"/>
                <a:gd name="T41" fmla="*/ 2147483646 h 189"/>
                <a:gd name="T42" fmla="*/ 2147483646 w 64"/>
                <a:gd name="T43" fmla="*/ 2147483646 h 189"/>
                <a:gd name="T44" fmla="*/ 2147483646 w 64"/>
                <a:gd name="T45" fmla="*/ 2147483646 h 189"/>
                <a:gd name="T46" fmla="*/ 2147483646 w 64"/>
                <a:gd name="T47" fmla="*/ 2147483646 h 189"/>
                <a:gd name="T48" fmla="*/ 0 w 64"/>
                <a:gd name="T49" fmla="*/ 2147483646 h 189"/>
                <a:gd name="T50" fmla="*/ 0 w 64"/>
                <a:gd name="T51" fmla="*/ 2147483646 h 189"/>
                <a:gd name="T52" fmla="*/ 2147483646 w 64"/>
                <a:gd name="T53" fmla="*/ 2147483646 h 189"/>
                <a:gd name="T54" fmla="*/ 2147483646 w 64"/>
                <a:gd name="T55" fmla="*/ 2147483646 h 189"/>
                <a:gd name="T56" fmla="*/ 2147483646 w 64"/>
                <a:gd name="T57" fmla="*/ 2147483646 h 189"/>
                <a:gd name="T58" fmla="*/ 2147483646 w 64"/>
                <a:gd name="T59" fmla="*/ 2147483646 h 189"/>
                <a:gd name="T60" fmla="*/ 2147483646 w 64"/>
                <a:gd name="T61" fmla="*/ 2147483646 h 189"/>
                <a:gd name="T62" fmla="*/ 2147483646 w 64"/>
                <a:gd name="T63" fmla="*/ 2147483646 h 189"/>
                <a:gd name="T64" fmla="*/ 2147483646 w 64"/>
                <a:gd name="T65" fmla="*/ 2147483646 h 189"/>
                <a:gd name="T66" fmla="*/ 2147483646 w 64"/>
                <a:gd name="T67" fmla="*/ 2147483646 h 189"/>
                <a:gd name="T68" fmla="*/ 2147483646 w 64"/>
                <a:gd name="T69" fmla="*/ 2147483646 h 189"/>
                <a:gd name="T70" fmla="*/ 2147483646 w 64"/>
                <a:gd name="T71" fmla="*/ 2147483646 h 189"/>
                <a:gd name="T72" fmla="*/ 2147483646 w 64"/>
                <a:gd name="T73" fmla="*/ 2147483646 h 189"/>
                <a:gd name="T74" fmla="*/ 2147483646 w 64"/>
                <a:gd name="T75" fmla="*/ 2147483646 h 189"/>
                <a:gd name="T76" fmla="*/ 2147483646 w 64"/>
                <a:gd name="T77" fmla="*/ 2147483646 h 189"/>
                <a:gd name="T78" fmla="*/ 2147483646 w 64"/>
                <a:gd name="T79" fmla="*/ 2147483646 h 189"/>
                <a:gd name="T80" fmla="*/ 2147483646 w 64"/>
                <a:gd name="T81" fmla="*/ 2147483646 h 189"/>
                <a:gd name="T82" fmla="*/ 2147483646 w 64"/>
                <a:gd name="T83" fmla="*/ 2147483646 h 189"/>
                <a:gd name="T84" fmla="*/ 2147483646 w 64"/>
                <a:gd name="T85" fmla="*/ 2147483646 h 189"/>
                <a:gd name="T86" fmla="*/ 2147483646 w 64"/>
                <a:gd name="T87" fmla="*/ 2147483646 h 189"/>
                <a:gd name="T88" fmla="*/ 2147483646 w 64"/>
                <a:gd name="T89" fmla="*/ 2147483646 h 189"/>
                <a:gd name="T90" fmla="*/ 2147483646 w 64"/>
                <a:gd name="T91" fmla="*/ 2147483646 h 189"/>
                <a:gd name="T92" fmla="*/ 2147483646 w 64"/>
                <a:gd name="T93" fmla="*/ 2147483646 h 189"/>
                <a:gd name="T94" fmla="*/ 2147483646 w 64"/>
                <a:gd name="T95" fmla="*/ 2147483646 h 189"/>
                <a:gd name="T96" fmla="*/ 2147483646 w 64"/>
                <a:gd name="T97" fmla="*/ 2147483646 h 189"/>
                <a:gd name="T98" fmla="*/ 2147483646 w 64"/>
                <a:gd name="T99" fmla="*/ 2147483646 h 189"/>
                <a:gd name="T100" fmla="*/ 2147483646 w 64"/>
                <a:gd name="T101" fmla="*/ 2147483646 h 189"/>
                <a:gd name="T102" fmla="*/ 2147483646 w 64"/>
                <a:gd name="T103" fmla="*/ 2147483646 h 189"/>
                <a:gd name="T104" fmla="*/ 2147483646 w 64"/>
                <a:gd name="T105" fmla="*/ 2147483646 h 189"/>
                <a:gd name="T106" fmla="*/ 2147483646 w 64"/>
                <a:gd name="T107" fmla="*/ 2147483646 h 189"/>
                <a:gd name="T108" fmla="*/ 2147483646 w 64"/>
                <a:gd name="T109" fmla="*/ 2147483646 h 189"/>
                <a:gd name="T110" fmla="*/ 2147483646 w 64"/>
                <a:gd name="T111" fmla="*/ 2147483646 h 189"/>
                <a:gd name="T112" fmla="*/ 2147483646 w 64"/>
                <a:gd name="T113" fmla="*/ 0 h 189"/>
                <a:gd name="T114" fmla="*/ 2147483646 w 64"/>
                <a:gd name="T115" fmla="*/ 0 h 189"/>
                <a:gd name="T116" fmla="*/ 2147483646 w 64"/>
                <a:gd name="T117" fmla="*/ 2147483646 h 18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4"/>
                <a:gd name="T178" fmla="*/ 0 h 189"/>
                <a:gd name="T179" fmla="*/ 64 w 64"/>
                <a:gd name="T180" fmla="*/ 189 h 18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4" h="189">
                  <a:moveTo>
                    <a:pt x="43" y="1"/>
                  </a:moveTo>
                  <a:lnTo>
                    <a:pt x="43" y="1"/>
                  </a:lnTo>
                  <a:lnTo>
                    <a:pt x="48" y="16"/>
                  </a:lnTo>
                  <a:lnTo>
                    <a:pt x="52" y="31"/>
                  </a:lnTo>
                  <a:lnTo>
                    <a:pt x="56" y="46"/>
                  </a:lnTo>
                  <a:lnTo>
                    <a:pt x="59" y="62"/>
                  </a:lnTo>
                  <a:lnTo>
                    <a:pt x="60" y="77"/>
                  </a:lnTo>
                  <a:lnTo>
                    <a:pt x="61" y="93"/>
                  </a:lnTo>
                  <a:lnTo>
                    <a:pt x="61" y="110"/>
                  </a:lnTo>
                  <a:lnTo>
                    <a:pt x="60" y="125"/>
                  </a:lnTo>
                  <a:lnTo>
                    <a:pt x="58" y="140"/>
                  </a:lnTo>
                  <a:lnTo>
                    <a:pt x="56" y="147"/>
                  </a:lnTo>
                  <a:lnTo>
                    <a:pt x="54" y="154"/>
                  </a:lnTo>
                  <a:lnTo>
                    <a:pt x="50" y="160"/>
                  </a:lnTo>
                  <a:lnTo>
                    <a:pt x="47" y="167"/>
                  </a:lnTo>
                  <a:lnTo>
                    <a:pt x="41" y="171"/>
                  </a:lnTo>
                  <a:lnTo>
                    <a:pt x="34" y="174"/>
                  </a:lnTo>
                  <a:lnTo>
                    <a:pt x="24" y="175"/>
                  </a:lnTo>
                  <a:lnTo>
                    <a:pt x="13" y="175"/>
                  </a:lnTo>
                  <a:lnTo>
                    <a:pt x="8" y="177"/>
                  </a:lnTo>
                  <a:lnTo>
                    <a:pt x="4" y="179"/>
                  </a:lnTo>
                  <a:lnTo>
                    <a:pt x="1" y="183"/>
                  </a:lnTo>
                  <a:lnTo>
                    <a:pt x="0" y="188"/>
                  </a:lnTo>
                  <a:lnTo>
                    <a:pt x="1" y="189"/>
                  </a:lnTo>
                  <a:lnTo>
                    <a:pt x="1" y="188"/>
                  </a:lnTo>
                  <a:lnTo>
                    <a:pt x="2" y="184"/>
                  </a:lnTo>
                  <a:lnTo>
                    <a:pt x="4" y="182"/>
                  </a:lnTo>
                  <a:lnTo>
                    <a:pt x="7" y="179"/>
                  </a:lnTo>
                  <a:lnTo>
                    <a:pt x="10" y="177"/>
                  </a:lnTo>
                  <a:lnTo>
                    <a:pt x="19" y="176"/>
                  </a:lnTo>
                  <a:lnTo>
                    <a:pt x="27" y="176"/>
                  </a:lnTo>
                  <a:lnTo>
                    <a:pt x="32" y="176"/>
                  </a:lnTo>
                  <a:lnTo>
                    <a:pt x="37" y="174"/>
                  </a:lnTo>
                  <a:lnTo>
                    <a:pt x="43" y="172"/>
                  </a:lnTo>
                  <a:lnTo>
                    <a:pt x="47" y="169"/>
                  </a:lnTo>
                  <a:lnTo>
                    <a:pt x="51" y="165"/>
                  </a:lnTo>
                  <a:lnTo>
                    <a:pt x="55" y="160"/>
                  </a:lnTo>
                  <a:lnTo>
                    <a:pt x="57" y="156"/>
                  </a:lnTo>
                  <a:lnTo>
                    <a:pt x="58" y="150"/>
                  </a:lnTo>
                  <a:lnTo>
                    <a:pt x="61" y="136"/>
                  </a:lnTo>
                  <a:lnTo>
                    <a:pt x="63" y="121"/>
                  </a:lnTo>
                  <a:lnTo>
                    <a:pt x="64" y="106"/>
                  </a:lnTo>
                  <a:lnTo>
                    <a:pt x="63" y="91"/>
                  </a:lnTo>
                  <a:lnTo>
                    <a:pt x="62" y="75"/>
                  </a:lnTo>
                  <a:lnTo>
                    <a:pt x="61" y="60"/>
                  </a:lnTo>
                  <a:lnTo>
                    <a:pt x="58" y="45"/>
                  </a:lnTo>
                  <a:lnTo>
                    <a:pt x="54" y="30"/>
                  </a:lnTo>
                  <a:lnTo>
                    <a:pt x="44" y="0"/>
                  </a:lnTo>
                  <a:lnTo>
                    <a:pt x="43"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88" name="Freeform 114"/>
            <p:cNvSpPr>
              <a:spLocks/>
            </p:cNvSpPr>
            <p:nvPr/>
          </p:nvSpPr>
          <p:spPr bwMode="auto">
            <a:xfrm>
              <a:off x="5354638" y="2719388"/>
              <a:ext cx="42863" cy="22225"/>
            </a:xfrm>
            <a:custGeom>
              <a:avLst/>
              <a:gdLst>
                <a:gd name="T0" fmla="*/ 2147483646 w 27"/>
                <a:gd name="T1" fmla="*/ 2147483646 h 14"/>
                <a:gd name="T2" fmla="*/ 2147483646 w 27"/>
                <a:gd name="T3" fmla="*/ 2147483646 h 14"/>
                <a:gd name="T4" fmla="*/ 2147483646 w 27"/>
                <a:gd name="T5" fmla="*/ 2147483646 h 14"/>
                <a:gd name="T6" fmla="*/ 2147483646 w 27"/>
                <a:gd name="T7" fmla="*/ 2147483646 h 14"/>
                <a:gd name="T8" fmla="*/ 2147483646 w 27"/>
                <a:gd name="T9" fmla="*/ 2147483646 h 14"/>
                <a:gd name="T10" fmla="*/ 2147483646 w 27"/>
                <a:gd name="T11" fmla="*/ 0 h 14"/>
                <a:gd name="T12" fmla="*/ 2147483646 w 27"/>
                <a:gd name="T13" fmla="*/ 0 h 14"/>
                <a:gd name="T14" fmla="*/ 2147483646 w 27"/>
                <a:gd name="T15" fmla="*/ 0 h 14"/>
                <a:gd name="T16" fmla="*/ 2147483646 w 27"/>
                <a:gd name="T17" fmla="*/ 2147483646 h 14"/>
                <a:gd name="T18" fmla="*/ 0 w 27"/>
                <a:gd name="T19" fmla="*/ 2147483646 h 14"/>
                <a:gd name="T20" fmla="*/ 0 w 27"/>
                <a:gd name="T21" fmla="*/ 2147483646 h 14"/>
                <a:gd name="T22" fmla="*/ 2147483646 w 27"/>
                <a:gd name="T23" fmla="*/ 2147483646 h 14"/>
                <a:gd name="T24" fmla="*/ 2147483646 w 27"/>
                <a:gd name="T25" fmla="*/ 2147483646 h 14"/>
                <a:gd name="T26" fmla="*/ 2147483646 w 27"/>
                <a:gd name="T27" fmla="*/ 2147483646 h 14"/>
                <a:gd name="T28" fmla="*/ 2147483646 w 27"/>
                <a:gd name="T29" fmla="*/ 2147483646 h 14"/>
                <a:gd name="T30" fmla="*/ 2147483646 w 27"/>
                <a:gd name="T31" fmla="*/ 2147483646 h 14"/>
                <a:gd name="T32" fmla="*/ 2147483646 w 27"/>
                <a:gd name="T33" fmla="*/ 2147483646 h 14"/>
                <a:gd name="T34" fmla="*/ 2147483646 w 27"/>
                <a:gd name="T35" fmla="*/ 2147483646 h 14"/>
                <a:gd name="T36" fmla="*/ 2147483646 w 27"/>
                <a:gd name="T37" fmla="*/ 2147483646 h 14"/>
                <a:gd name="T38" fmla="*/ 2147483646 w 27"/>
                <a:gd name="T39" fmla="*/ 2147483646 h 14"/>
                <a:gd name="T40" fmla="*/ 2147483646 w 27"/>
                <a:gd name="T41" fmla="*/ 2147483646 h 14"/>
                <a:gd name="T42" fmla="*/ 2147483646 w 27"/>
                <a:gd name="T43" fmla="*/ 2147483646 h 14"/>
                <a:gd name="T44" fmla="*/ 2147483646 w 27"/>
                <a:gd name="T45" fmla="*/ 2147483646 h 14"/>
                <a:gd name="T46" fmla="*/ 2147483646 w 27"/>
                <a:gd name="T47" fmla="*/ 2147483646 h 14"/>
                <a:gd name="T48" fmla="*/ 2147483646 w 27"/>
                <a:gd name="T49" fmla="*/ 2147483646 h 14"/>
                <a:gd name="T50" fmla="*/ 2147483646 w 27"/>
                <a:gd name="T51" fmla="*/ 2147483646 h 14"/>
                <a:gd name="T52" fmla="*/ 2147483646 w 27"/>
                <a:gd name="T53" fmla="*/ 2147483646 h 14"/>
                <a:gd name="T54" fmla="*/ 2147483646 w 27"/>
                <a:gd name="T55" fmla="*/ 2147483646 h 1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7"/>
                <a:gd name="T85" fmla="*/ 0 h 14"/>
                <a:gd name="T86" fmla="*/ 27 w 27"/>
                <a:gd name="T87" fmla="*/ 14 h 1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7" h="14">
                  <a:moveTo>
                    <a:pt x="27" y="14"/>
                  </a:moveTo>
                  <a:lnTo>
                    <a:pt x="27" y="14"/>
                  </a:lnTo>
                  <a:lnTo>
                    <a:pt x="23" y="8"/>
                  </a:lnTo>
                  <a:lnTo>
                    <a:pt x="18" y="4"/>
                  </a:lnTo>
                  <a:lnTo>
                    <a:pt x="13" y="1"/>
                  </a:lnTo>
                  <a:lnTo>
                    <a:pt x="8" y="0"/>
                  </a:lnTo>
                  <a:lnTo>
                    <a:pt x="4" y="0"/>
                  </a:lnTo>
                  <a:lnTo>
                    <a:pt x="2" y="1"/>
                  </a:lnTo>
                  <a:lnTo>
                    <a:pt x="0" y="3"/>
                  </a:lnTo>
                  <a:lnTo>
                    <a:pt x="0" y="4"/>
                  </a:lnTo>
                  <a:lnTo>
                    <a:pt x="1" y="5"/>
                  </a:lnTo>
                  <a:lnTo>
                    <a:pt x="2" y="5"/>
                  </a:lnTo>
                  <a:lnTo>
                    <a:pt x="2" y="4"/>
                  </a:lnTo>
                  <a:lnTo>
                    <a:pt x="3" y="1"/>
                  </a:lnTo>
                  <a:lnTo>
                    <a:pt x="6" y="1"/>
                  </a:lnTo>
                  <a:lnTo>
                    <a:pt x="11" y="1"/>
                  </a:lnTo>
                  <a:lnTo>
                    <a:pt x="14" y="2"/>
                  </a:lnTo>
                  <a:lnTo>
                    <a:pt x="17" y="4"/>
                  </a:lnTo>
                  <a:lnTo>
                    <a:pt x="23" y="9"/>
                  </a:lnTo>
                  <a:lnTo>
                    <a:pt x="27"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89" name="Freeform 115"/>
            <p:cNvSpPr>
              <a:spLocks/>
            </p:cNvSpPr>
            <p:nvPr/>
          </p:nvSpPr>
          <p:spPr bwMode="auto">
            <a:xfrm>
              <a:off x="5354638" y="2719388"/>
              <a:ext cx="42863" cy="22225"/>
            </a:xfrm>
            <a:custGeom>
              <a:avLst/>
              <a:gdLst>
                <a:gd name="T0" fmla="*/ 2147483646 w 27"/>
                <a:gd name="T1" fmla="*/ 2147483646 h 14"/>
                <a:gd name="T2" fmla="*/ 2147483646 w 27"/>
                <a:gd name="T3" fmla="*/ 2147483646 h 14"/>
                <a:gd name="T4" fmla="*/ 2147483646 w 27"/>
                <a:gd name="T5" fmla="*/ 2147483646 h 14"/>
                <a:gd name="T6" fmla="*/ 2147483646 w 27"/>
                <a:gd name="T7" fmla="*/ 2147483646 h 14"/>
                <a:gd name="T8" fmla="*/ 2147483646 w 27"/>
                <a:gd name="T9" fmla="*/ 2147483646 h 14"/>
                <a:gd name="T10" fmla="*/ 2147483646 w 27"/>
                <a:gd name="T11" fmla="*/ 0 h 14"/>
                <a:gd name="T12" fmla="*/ 2147483646 w 27"/>
                <a:gd name="T13" fmla="*/ 0 h 14"/>
                <a:gd name="T14" fmla="*/ 2147483646 w 27"/>
                <a:gd name="T15" fmla="*/ 0 h 14"/>
                <a:gd name="T16" fmla="*/ 2147483646 w 27"/>
                <a:gd name="T17" fmla="*/ 2147483646 h 14"/>
                <a:gd name="T18" fmla="*/ 0 w 27"/>
                <a:gd name="T19" fmla="*/ 2147483646 h 14"/>
                <a:gd name="T20" fmla="*/ 0 w 27"/>
                <a:gd name="T21" fmla="*/ 2147483646 h 14"/>
                <a:gd name="T22" fmla="*/ 2147483646 w 27"/>
                <a:gd name="T23" fmla="*/ 2147483646 h 14"/>
                <a:gd name="T24" fmla="*/ 2147483646 w 27"/>
                <a:gd name="T25" fmla="*/ 2147483646 h 14"/>
                <a:gd name="T26" fmla="*/ 2147483646 w 27"/>
                <a:gd name="T27" fmla="*/ 2147483646 h 14"/>
                <a:gd name="T28" fmla="*/ 2147483646 w 27"/>
                <a:gd name="T29" fmla="*/ 2147483646 h 14"/>
                <a:gd name="T30" fmla="*/ 2147483646 w 27"/>
                <a:gd name="T31" fmla="*/ 2147483646 h 14"/>
                <a:gd name="T32" fmla="*/ 2147483646 w 27"/>
                <a:gd name="T33" fmla="*/ 2147483646 h 14"/>
                <a:gd name="T34" fmla="*/ 2147483646 w 27"/>
                <a:gd name="T35" fmla="*/ 2147483646 h 14"/>
                <a:gd name="T36" fmla="*/ 2147483646 w 27"/>
                <a:gd name="T37" fmla="*/ 2147483646 h 14"/>
                <a:gd name="T38" fmla="*/ 2147483646 w 27"/>
                <a:gd name="T39" fmla="*/ 2147483646 h 14"/>
                <a:gd name="T40" fmla="*/ 2147483646 w 27"/>
                <a:gd name="T41" fmla="*/ 2147483646 h 14"/>
                <a:gd name="T42" fmla="*/ 2147483646 w 27"/>
                <a:gd name="T43" fmla="*/ 2147483646 h 14"/>
                <a:gd name="T44" fmla="*/ 2147483646 w 27"/>
                <a:gd name="T45" fmla="*/ 2147483646 h 14"/>
                <a:gd name="T46" fmla="*/ 2147483646 w 27"/>
                <a:gd name="T47" fmla="*/ 2147483646 h 14"/>
                <a:gd name="T48" fmla="*/ 2147483646 w 27"/>
                <a:gd name="T49" fmla="*/ 2147483646 h 14"/>
                <a:gd name="T50" fmla="*/ 2147483646 w 27"/>
                <a:gd name="T51" fmla="*/ 2147483646 h 14"/>
                <a:gd name="T52" fmla="*/ 2147483646 w 27"/>
                <a:gd name="T53" fmla="*/ 2147483646 h 14"/>
                <a:gd name="T54" fmla="*/ 2147483646 w 27"/>
                <a:gd name="T55" fmla="*/ 2147483646 h 1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7"/>
                <a:gd name="T85" fmla="*/ 0 h 14"/>
                <a:gd name="T86" fmla="*/ 27 w 27"/>
                <a:gd name="T87" fmla="*/ 14 h 1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7" h="14">
                  <a:moveTo>
                    <a:pt x="27" y="14"/>
                  </a:moveTo>
                  <a:lnTo>
                    <a:pt x="27" y="14"/>
                  </a:lnTo>
                  <a:lnTo>
                    <a:pt x="23" y="8"/>
                  </a:lnTo>
                  <a:lnTo>
                    <a:pt x="18" y="4"/>
                  </a:lnTo>
                  <a:lnTo>
                    <a:pt x="13" y="1"/>
                  </a:lnTo>
                  <a:lnTo>
                    <a:pt x="8" y="0"/>
                  </a:lnTo>
                  <a:lnTo>
                    <a:pt x="4" y="0"/>
                  </a:lnTo>
                  <a:lnTo>
                    <a:pt x="2" y="1"/>
                  </a:lnTo>
                  <a:lnTo>
                    <a:pt x="0" y="3"/>
                  </a:lnTo>
                  <a:lnTo>
                    <a:pt x="0" y="4"/>
                  </a:lnTo>
                  <a:lnTo>
                    <a:pt x="1" y="5"/>
                  </a:lnTo>
                  <a:lnTo>
                    <a:pt x="2" y="5"/>
                  </a:lnTo>
                  <a:lnTo>
                    <a:pt x="2" y="4"/>
                  </a:lnTo>
                  <a:lnTo>
                    <a:pt x="3" y="1"/>
                  </a:lnTo>
                  <a:lnTo>
                    <a:pt x="6" y="1"/>
                  </a:lnTo>
                  <a:lnTo>
                    <a:pt x="11" y="1"/>
                  </a:lnTo>
                  <a:lnTo>
                    <a:pt x="14" y="2"/>
                  </a:lnTo>
                  <a:lnTo>
                    <a:pt x="17" y="4"/>
                  </a:lnTo>
                  <a:lnTo>
                    <a:pt x="23" y="9"/>
                  </a:lnTo>
                  <a:lnTo>
                    <a:pt x="27"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90" name="Freeform 118"/>
            <p:cNvSpPr>
              <a:spLocks/>
            </p:cNvSpPr>
            <p:nvPr/>
          </p:nvSpPr>
          <p:spPr bwMode="auto">
            <a:xfrm>
              <a:off x="5468938" y="2371725"/>
              <a:ext cx="38100" cy="130175"/>
            </a:xfrm>
            <a:custGeom>
              <a:avLst/>
              <a:gdLst>
                <a:gd name="T0" fmla="*/ 0 w 24"/>
                <a:gd name="T1" fmla="*/ 2147483646 h 82"/>
                <a:gd name="T2" fmla="*/ 0 w 24"/>
                <a:gd name="T3" fmla="*/ 2147483646 h 82"/>
                <a:gd name="T4" fmla="*/ 2147483646 w 24"/>
                <a:gd name="T5" fmla="*/ 2147483646 h 82"/>
                <a:gd name="T6" fmla="*/ 2147483646 w 24"/>
                <a:gd name="T7" fmla="*/ 2147483646 h 82"/>
                <a:gd name="T8" fmla="*/ 2147483646 w 24"/>
                <a:gd name="T9" fmla="*/ 2147483646 h 82"/>
                <a:gd name="T10" fmla="*/ 2147483646 w 24"/>
                <a:gd name="T11" fmla="*/ 2147483646 h 82"/>
                <a:gd name="T12" fmla="*/ 2147483646 w 24"/>
                <a:gd name="T13" fmla="*/ 2147483646 h 82"/>
                <a:gd name="T14" fmla="*/ 2147483646 w 24"/>
                <a:gd name="T15" fmla="*/ 2147483646 h 82"/>
                <a:gd name="T16" fmla="*/ 2147483646 w 24"/>
                <a:gd name="T17" fmla="*/ 2147483646 h 82"/>
                <a:gd name="T18" fmla="*/ 2147483646 w 24"/>
                <a:gd name="T19" fmla="*/ 2147483646 h 82"/>
                <a:gd name="T20" fmla="*/ 2147483646 w 24"/>
                <a:gd name="T21" fmla="*/ 2147483646 h 82"/>
                <a:gd name="T22" fmla="*/ 2147483646 w 24"/>
                <a:gd name="T23" fmla="*/ 2147483646 h 82"/>
                <a:gd name="T24" fmla="*/ 2147483646 w 24"/>
                <a:gd name="T25" fmla="*/ 2147483646 h 82"/>
                <a:gd name="T26" fmla="*/ 2147483646 w 24"/>
                <a:gd name="T27" fmla="*/ 2147483646 h 82"/>
                <a:gd name="T28" fmla="*/ 2147483646 w 24"/>
                <a:gd name="T29" fmla="*/ 2147483646 h 82"/>
                <a:gd name="T30" fmla="*/ 2147483646 w 24"/>
                <a:gd name="T31" fmla="*/ 2147483646 h 82"/>
                <a:gd name="T32" fmla="*/ 2147483646 w 24"/>
                <a:gd name="T33" fmla="*/ 2147483646 h 82"/>
                <a:gd name="T34" fmla="*/ 2147483646 w 24"/>
                <a:gd name="T35" fmla="*/ 2147483646 h 82"/>
                <a:gd name="T36" fmla="*/ 2147483646 w 24"/>
                <a:gd name="T37" fmla="*/ 2147483646 h 82"/>
                <a:gd name="T38" fmla="*/ 2147483646 w 24"/>
                <a:gd name="T39" fmla="*/ 2147483646 h 82"/>
                <a:gd name="T40" fmla="*/ 2147483646 w 24"/>
                <a:gd name="T41" fmla="*/ 2147483646 h 82"/>
                <a:gd name="T42" fmla="*/ 2147483646 w 24"/>
                <a:gd name="T43" fmla="*/ 2147483646 h 82"/>
                <a:gd name="T44" fmla="*/ 2147483646 w 24"/>
                <a:gd name="T45" fmla="*/ 0 h 82"/>
                <a:gd name="T46" fmla="*/ 2147483646 w 24"/>
                <a:gd name="T47" fmla="*/ 0 h 82"/>
                <a:gd name="T48" fmla="*/ 2147483646 w 24"/>
                <a:gd name="T49" fmla="*/ 0 h 82"/>
                <a:gd name="T50" fmla="*/ 2147483646 w 24"/>
                <a:gd name="T51" fmla="*/ 0 h 82"/>
                <a:gd name="T52" fmla="*/ 2147483646 w 24"/>
                <a:gd name="T53" fmla="*/ 0 h 82"/>
                <a:gd name="T54" fmla="*/ 2147483646 w 24"/>
                <a:gd name="T55" fmla="*/ 2147483646 h 82"/>
                <a:gd name="T56" fmla="*/ 2147483646 w 24"/>
                <a:gd name="T57" fmla="*/ 2147483646 h 82"/>
                <a:gd name="T58" fmla="*/ 2147483646 w 24"/>
                <a:gd name="T59" fmla="*/ 2147483646 h 82"/>
                <a:gd name="T60" fmla="*/ 2147483646 w 24"/>
                <a:gd name="T61" fmla="*/ 2147483646 h 82"/>
                <a:gd name="T62" fmla="*/ 2147483646 w 24"/>
                <a:gd name="T63" fmla="*/ 2147483646 h 82"/>
                <a:gd name="T64" fmla="*/ 2147483646 w 24"/>
                <a:gd name="T65" fmla="*/ 2147483646 h 82"/>
                <a:gd name="T66" fmla="*/ 2147483646 w 24"/>
                <a:gd name="T67" fmla="*/ 2147483646 h 82"/>
                <a:gd name="T68" fmla="*/ 2147483646 w 24"/>
                <a:gd name="T69" fmla="*/ 2147483646 h 82"/>
                <a:gd name="T70" fmla="*/ 2147483646 w 24"/>
                <a:gd name="T71" fmla="*/ 2147483646 h 82"/>
                <a:gd name="T72" fmla="*/ 2147483646 w 24"/>
                <a:gd name="T73" fmla="*/ 2147483646 h 82"/>
                <a:gd name="T74" fmla="*/ 2147483646 w 24"/>
                <a:gd name="T75" fmla="*/ 2147483646 h 82"/>
                <a:gd name="T76" fmla="*/ 2147483646 w 24"/>
                <a:gd name="T77" fmla="*/ 2147483646 h 82"/>
                <a:gd name="T78" fmla="*/ 2147483646 w 24"/>
                <a:gd name="T79" fmla="*/ 2147483646 h 82"/>
                <a:gd name="T80" fmla="*/ 2147483646 w 24"/>
                <a:gd name="T81" fmla="*/ 2147483646 h 82"/>
                <a:gd name="T82" fmla="*/ 2147483646 w 24"/>
                <a:gd name="T83" fmla="*/ 2147483646 h 82"/>
                <a:gd name="T84" fmla="*/ 2147483646 w 24"/>
                <a:gd name="T85" fmla="*/ 2147483646 h 82"/>
                <a:gd name="T86" fmla="*/ 2147483646 w 24"/>
                <a:gd name="T87" fmla="*/ 2147483646 h 82"/>
                <a:gd name="T88" fmla="*/ 0 w 24"/>
                <a:gd name="T89" fmla="*/ 2147483646 h 82"/>
                <a:gd name="T90" fmla="*/ 0 w 24"/>
                <a:gd name="T91" fmla="*/ 2147483646 h 82"/>
                <a:gd name="T92" fmla="*/ 0 w 24"/>
                <a:gd name="T93" fmla="*/ 2147483646 h 8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4"/>
                <a:gd name="T142" fmla="*/ 0 h 82"/>
                <a:gd name="T143" fmla="*/ 24 w 24"/>
                <a:gd name="T144" fmla="*/ 82 h 8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4" h="82">
                  <a:moveTo>
                    <a:pt x="0" y="43"/>
                  </a:moveTo>
                  <a:lnTo>
                    <a:pt x="0" y="43"/>
                  </a:lnTo>
                  <a:lnTo>
                    <a:pt x="5" y="60"/>
                  </a:lnTo>
                  <a:lnTo>
                    <a:pt x="9" y="68"/>
                  </a:lnTo>
                  <a:lnTo>
                    <a:pt x="13" y="76"/>
                  </a:lnTo>
                  <a:lnTo>
                    <a:pt x="16" y="80"/>
                  </a:lnTo>
                  <a:lnTo>
                    <a:pt x="18" y="82"/>
                  </a:lnTo>
                  <a:lnTo>
                    <a:pt x="22" y="82"/>
                  </a:lnTo>
                  <a:lnTo>
                    <a:pt x="23" y="82"/>
                  </a:lnTo>
                  <a:lnTo>
                    <a:pt x="24" y="80"/>
                  </a:lnTo>
                  <a:lnTo>
                    <a:pt x="24" y="77"/>
                  </a:lnTo>
                  <a:lnTo>
                    <a:pt x="24" y="67"/>
                  </a:lnTo>
                  <a:lnTo>
                    <a:pt x="23" y="57"/>
                  </a:lnTo>
                  <a:lnTo>
                    <a:pt x="20" y="37"/>
                  </a:lnTo>
                  <a:lnTo>
                    <a:pt x="18" y="27"/>
                  </a:lnTo>
                  <a:lnTo>
                    <a:pt x="16" y="18"/>
                  </a:lnTo>
                  <a:lnTo>
                    <a:pt x="14" y="9"/>
                  </a:lnTo>
                  <a:lnTo>
                    <a:pt x="9" y="0"/>
                  </a:lnTo>
                  <a:lnTo>
                    <a:pt x="8" y="0"/>
                  </a:lnTo>
                  <a:lnTo>
                    <a:pt x="14" y="16"/>
                  </a:lnTo>
                  <a:lnTo>
                    <a:pt x="18" y="32"/>
                  </a:lnTo>
                  <a:lnTo>
                    <a:pt x="20" y="48"/>
                  </a:lnTo>
                  <a:lnTo>
                    <a:pt x="22" y="64"/>
                  </a:lnTo>
                  <a:lnTo>
                    <a:pt x="23" y="77"/>
                  </a:lnTo>
                  <a:lnTo>
                    <a:pt x="23" y="78"/>
                  </a:lnTo>
                  <a:lnTo>
                    <a:pt x="22" y="79"/>
                  </a:lnTo>
                  <a:lnTo>
                    <a:pt x="18" y="80"/>
                  </a:lnTo>
                  <a:lnTo>
                    <a:pt x="16" y="77"/>
                  </a:lnTo>
                  <a:lnTo>
                    <a:pt x="12" y="71"/>
                  </a:lnTo>
                  <a:lnTo>
                    <a:pt x="8" y="65"/>
                  </a:lnTo>
                  <a:lnTo>
                    <a:pt x="4" y="57"/>
                  </a:lnTo>
                  <a:lnTo>
                    <a:pt x="0"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91" name="Freeform 119"/>
            <p:cNvSpPr>
              <a:spLocks/>
            </p:cNvSpPr>
            <p:nvPr/>
          </p:nvSpPr>
          <p:spPr bwMode="auto">
            <a:xfrm>
              <a:off x="5468938" y="2371725"/>
              <a:ext cx="38100" cy="130175"/>
            </a:xfrm>
            <a:custGeom>
              <a:avLst/>
              <a:gdLst>
                <a:gd name="T0" fmla="*/ 0 w 24"/>
                <a:gd name="T1" fmla="*/ 2147483646 h 82"/>
                <a:gd name="T2" fmla="*/ 0 w 24"/>
                <a:gd name="T3" fmla="*/ 2147483646 h 82"/>
                <a:gd name="T4" fmla="*/ 2147483646 w 24"/>
                <a:gd name="T5" fmla="*/ 2147483646 h 82"/>
                <a:gd name="T6" fmla="*/ 2147483646 w 24"/>
                <a:gd name="T7" fmla="*/ 2147483646 h 82"/>
                <a:gd name="T8" fmla="*/ 2147483646 w 24"/>
                <a:gd name="T9" fmla="*/ 2147483646 h 82"/>
                <a:gd name="T10" fmla="*/ 2147483646 w 24"/>
                <a:gd name="T11" fmla="*/ 2147483646 h 82"/>
                <a:gd name="T12" fmla="*/ 2147483646 w 24"/>
                <a:gd name="T13" fmla="*/ 2147483646 h 82"/>
                <a:gd name="T14" fmla="*/ 2147483646 w 24"/>
                <a:gd name="T15" fmla="*/ 2147483646 h 82"/>
                <a:gd name="T16" fmla="*/ 2147483646 w 24"/>
                <a:gd name="T17" fmla="*/ 2147483646 h 82"/>
                <a:gd name="T18" fmla="*/ 2147483646 w 24"/>
                <a:gd name="T19" fmla="*/ 2147483646 h 82"/>
                <a:gd name="T20" fmla="*/ 2147483646 w 24"/>
                <a:gd name="T21" fmla="*/ 2147483646 h 82"/>
                <a:gd name="T22" fmla="*/ 2147483646 w 24"/>
                <a:gd name="T23" fmla="*/ 2147483646 h 82"/>
                <a:gd name="T24" fmla="*/ 2147483646 w 24"/>
                <a:gd name="T25" fmla="*/ 2147483646 h 82"/>
                <a:gd name="T26" fmla="*/ 2147483646 w 24"/>
                <a:gd name="T27" fmla="*/ 2147483646 h 82"/>
                <a:gd name="T28" fmla="*/ 2147483646 w 24"/>
                <a:gd name="T29" fmla="*/ 2147483646 h 82"/>
                <a:gd name="T30" fmla="*/ 2147483646 w 24"/>
                <a:gd name="T31" fmla="*/ 2147483646 h 82"/>
                <a:gd name="T32" fmla="*/ 2147483646 w 24"/>
                <a:gd name="T33" fmla="*/ 2147483646 h 82"/>
                <a:gd name="T34" fmla="*/ 2147483646 w 24"/>
                <a:gd name="T35" fmla="*/ 2147483646 h 82"/>
                <a:gd name="T36" fmla="*/ 2147483646 w 24"/>
                <a:gd name="T37" fmla="*/ 2147483646 h 82"/>
                <a:gd name="T38" fmla="*/ 2147483646 w 24"/>
                <a:gd name="T39" fmla="*/ 2147483646 h 82"/>
                <a:gd name="T40" fmla="*/ 2147483646 w 24"/>
                <a:gd name="T41" fmla="*/ 2147483646 h 82"/>
                <a:gd name="T42" fmla="*/ 2147483646 w 24"/>
                <a:gd name="T43" fmla="*/ 2147483646 h 82"/>
                <a:gd name="T44" fmla="*/ 2147483646 w 24"/>
                <a:gd name="T45" fmla="*/ 0 h 82"/>
                <a:gd name="T46" fmla="*/ 2147483646 w 24"/>
                <a:gd name="T47" fmla="*/ 0 h 82"/>
                <a:gd name="T48" fmla="*/ 2147483646 w 24"/>
                <a:gd name="T49" fmla="*/ 0 h 82"/>
                <a:gd name="T50" fmla="*/ 2147483646 w 24"/>
                <a:gd name="T51" fmla="*/ 0 h 82"/>
                <a:gd name="T52" fmla="*/ 2147483646 w 24"/>
                <a:gd name="T53" fmla="*/ 0 h 82"/>
                <a:gd name="T54" fmla="*/ 2147483646 w 24"/>
                <a:gd name="T55" fmla="*/ 2147483646 h 82"/>
                <a:gd name="T56" fmla="*/ 2147483646 w 24"/>
                <a:gd name="T57" fmla="*/ 2147483646 h 82"/>
                <a:gd name="T58" fmla="*/ 2147483646 w 24"/>
                <a:gd name="T59" fmla="*/ 2147483646 h 82"/>
                <a:gd name="T60" fmla="*/ 2147483646 w 24"/>
                <a:gd name="T61" fmla="*/ 2147483646 h 82"/>
                <a:gd name="T62" fmla="*/ 2147483646 w 24"/>
                <a:gd name="T63" fmla="*/ 2147483646 h 82"/>
                <a:gd name="T64" fmla="*/ 2147483646 w 24"/>
                <a:gd name="T65" fmla="*/ 2147483646 h 82"/>
                <a:gd name="T66" fmla="*/ 2147483646 w 24"/>
                <a:gd name="T67" fmla="*/ 2147483646 h 82"/>
                <a:gd name="T68" fmla="*/ 2147483646 w 24"/>
                <a:gd name="T69" fmla="*/ 2147483646 h 82"/>
                <a:gd name="T70" fmla="*/ 2147483646 w 24"/>
                <a:gd name="T71" fmla="*/ 2147483646 h 82"/>
                <a:gd name="T72" fmla="*/ 2147483646 w 24"/>
                <a:gd name="T73" fmla="*/ 2147483646 h 82"/>
                <a:gd name="T74" fmla="*/ 2147483646 w 24"/>
                <a:gd name="T75" fmla="*/ 2147483646 h 82"/>
                <a:gd name="T76" fmla="*/ 2147483646 w 24"/>
                <a:gd name="T77" fmla="*/ 2147483646 h 82"/>
                <a:gd name="T78" fmla="*/ 2147483646 w 24"/>
                <a:gd name="T79" fmla="*/ 2147483646 h 82"/>
                <a:gd name="T80" fmla="*/ 2147483646 w 24"/>
                <a:gd name="T81" fmla="*/ 2147483646 h 82"/>
                <a:gd name="T82" fmla="*/ 2147483646 w 24"/>
                <a:gd name="T83" fmla="*/ 2147483646 h 82"/>
                <a:gd name="T84" fmla="*/ 2147483646 w 24"/>
                <a:gd name="T85" fmla="*/ 2147483646 h 82"/>
                <a:gd name="T86" fmla="*/ 2147483646 w 24"/>
                <a:gd name="T87" fmla="*/ 2147483646 h 82"/>
                <a:gd name="T88" fmla="*/ 0 w 24"/>
                <a:gd name="T89" fmla="*/ 2147483646 h 82"/>
                <a:gd name="T90" fmla="*/ 0 w 24"/>
                <a:gd name="T91" fmla="*/ 2147483646 h 82"/>
                <a:gd name="T92" fmla="*/ 0 w 24"/>
                <a:gd name="T93" fmla="*/ 2147483646 h 8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4"/>
                <a:gd name="T142" fmla="*/ 0 h 82"/>
                <a:gd name="T143" fmla="*/ 24 w 24"/>
                <a:gd name="T144" fmla="*/ 82 h 8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4" h="82">
                  <a:moveTo>
                    <a:pt x="0" y="43"/>
                  </a:moveTo>
                  <a:lnTo>
                    <a:pt x="0" y="43"/>
                  </a:lnTo>
                  <a:lnTo>
                    <a:pt x="5" y="60"/>
                  </a:lnTo>
                  <a:lnTo>
                    <a:pt x="9" y="68"/>
                  </a:lnTo>
                  <a:lnTo>
                    <a:pt x="13" y="76"/>
                  </a:lnTo>
                  <a:lnTo>
                    <a:pt x="16" y="80"/>
                  </a:lnTo>
                  <a:lnTo>
                    <a:pt x="18" y="82"/>
                  </a:lnTo>
                  <a:lnTo>
                    <a:pt x="22" y="82"/>
                  </a:lnTo>
                  <a:lnTo>
                    <a:pt x="23" y="82"/>
                  </a:lnTo>
                  <a:lnTo>
                    <a:pt x="24" y="80"/>
                  </a:lnTo>
                  <a:lnTo>
                    <a:pt x="24" y="77"/>
                  </a:lnTo>
                  <a:lnTo>
                    <a:pt x="24" y="67"/>
                  </a:lnTo>
                  <a:lnTo>
                    <a:pt x="23" y="57"/>
                  </a:lnTo>
                  <a:lnTo>
                    <a:pt x="20" y="37"/>
                  </a:lnTo>
                  <a:lnTo>
                    <a:pt x="18" y="27"/>
                  </a:lnTo>
                  <a:lnTo>
                    <a:pt x="16" y="18"/>
                  </a:lnTo>
                  <a:lnTo>
                    <a:pt x="14" y="9"/>
                  </a:lnTo>
                  <a:lnTo>
                    <a:pt x="9" y="0"/>
                  </a:lnTo>
                  <a:lnTo>
                    <a:pt x="8" y="0"/>
                  </a:lnTo>
                  <a:lnTo>
                    <a:pt x="14" y="16"/>
                  </a:lnTo>
                  <a:lnTo>
                    <a:pt x="18" y="32"/>
                  </a:lnTo>
                  <a:lnTo>
                    <a:pt x="20" y="48"/>
                  </a:lnTo>
                  <a:lnTo>
                    <a:pt x="22" y="64"/>
                  </a:lnTo>
                  <a:lnTo>
                    <a:pt x="23" y="77"/>
                  </a:lnTo>
                  <a:lnTo>
                    <a:pt x="23" y="78"/>
                  </a:lnTo>
                  <a:lnTo>
                    <a:pt x="22" y="79"/>
                  </a:lnTo>
                  <a:lnTo>
                    <a:pt x="18" y="80"/>
                  </a:lnTo>
                  <a:lnTo>
                    <a:pt x="16" y="77"/>
                  </a:lnTo>
                  <a:lnTo>
                    <a:pt x="12" y="71"/>
                  </a:lnTo>
                  <a:lnTo>
                    <a:pt x="8" y="65"/>
                  </a:lnTo>
                  <a:lnTo>
                    <a:pt x="4" y="57"/>
                  </a:lnTo>
                  <a:lnTo>
                    <a:pt x="0" y="4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92" name="Freeform 120"/>
            <p:cNvSpPr>
              <a:spLocks/>
            </p:cNvSpPr>
            <p:nvPr/>
          </p:nvSpPr>
          <p:spPr bwMode="auto">
            <a:xfrm>
              <a:off x="5500688" y="2392363"/>
              <a:ext cx="49213" cy="57150"/>
            </a:xfrm>
            <a:custGeom>
              <a:avLst/>
              <a:gdLst>
                <a:gd name="T0" fmla="*/ 0 w 31"/>
                <a:gd name="T1" fmla="*/ 0 h 36"/>
                <a:gd name="T2" fmla="*/ 0 w 31"/>
                <a:gd name="T3" fmla="*/ 0 h 36"/>
                <a:gd name="T4" fmla="*/ 2147483646 w 31"/>
                <a:gd name="T5" fmla="*/ 2147483646 h 36"/>
                <a:gd name="T6" fmla="*/ 2147483646 w 31"/>
                <a:gd name="T7" fmla="*/ 2147483646 h 36"/>
                <a:gd name="T8" fmla="*/ 2147483646 w 31"/>
                <a:gd name="T9" fmla="*/ 2147483646 h 36"/>
                <a:gd name="T10" fmla="*/ 2147483646 w 31"/>
                <a:gd name="T11" fmla="*/ 2147483646 h 36"/>
                <a:gd name="T12" fmla="*/ 2147483646 w 31"/>
                <a:gd name="T13" fmla="*/ 2147483646 h 36"/>
                <a:gd name="T14" fmla="*/ 2147483646 w 31"/>
                <a:gd name="T15" fmla="*/ 2147483646 h 36"/>
                <a:gd name="T16" fmla="*/ 2147483646 w 31"/>
                <a:gd name="T17" fmla="*/ 2147483646 h 36"/>
                <a:gd name="T18" fmla="*/ 2147483646 w 31"/>
                <a:gd name="T19" fmla="*/ 2147483646 h 36"/>
                <a:gd name="T20" fmla="*/ 2147483646 w 31"/>
                <a:gd name="T21" fmla="*/ 2147483646 h 36"/>
                <a:gd name="T22" fmla="*/ 2147483646 w 31"/>
                <a:gd name="T23" fmla="*/ 2147483646 h 36"/>
                <a:gd name="T24" fmla="*/ 2147483646 w 31"/>
                <a:gd name="T25" fmla="*/ 2147483646 h 36"/>
                <a:gd name="T26" fmla="*/ 2147483646 w 31"/>
                <a:gd name="T27" fmla="*/ 2147483646 h 36"/>
                <a:gd name="T28" fmla="*/ 2147483646 w 31"/>
                <a:gd name="T29" fmla="*/ 2147483646 h 36"/>
                <a:gd name="T30" fmla="*/ 2147483646 w 31"/>
                <a:gd name="T31" fmla="*/ 2147483646 h 36"/>
                <a:gd name="T32" fmla="*/ 2147483646 w 31"/>
                <a:gd name="T33" fmla="*/ 2147483646 h 36"/>
                <a:gd name="T34" fmla="*/ 2147483646 w 31"/>
                <a:gd name="T35" fmla="*/ 2147483646 h 36"/>
                <a:gd name="T36" fmla="*/ 2147483646 w 31"/>
                <a:gd name="T37" fmla="*/ 2147483646 h 36"/>
                <a:gd name="T38" fmla="*/ 2147483646 w 31"/>
                <a:gd name="T39" fmla="*/ 2147483646 h 36"/>
                <a:gd name="T40" fmla="*/ 2147483646 w 31"/>
                <a:gd name="T41" fmla="*/ 2147483646 h 36"/>
                <a:gd name="T42" fmla="*/ 2147483646 w 31"/>
                <a:gd name="T43" fmla="*/ 2147483646 h 36"/>
                <a:gd name="T44" fmla="*/ 2147483646 w 31"/>
                <a:gd name="T45" fmla="*/ 2147483646 h 36"/>
                <a:gd name="T46" fmla="*/ 2147483646 w 31"/>
                <a:gd name="T47" fmla="*/ 2147483646 h 36"/>
                <a:gd name="T48" fmla="*/ 2147483646 w 31"/>
                <a:gd name="T49" fmla="*/ 2147483646 h 36"/>
                <a:gd name="T50" fmla="*/ 2147483646 w 31"/>
                <a:gd name="T51" fmla="*/ 2147483646 h 36"/>
                <a:gd name="T52" fmla="*/ 2147483646 w 31"/>
                <a:gd name="T53" fmla="*/ 2147483646 h 36"/>
                <a:gd name="T54" fmla="*/ 2147483646 w 31"/>
                <a:gd name="T55" fmla="*/ 2147483646 h 36"/>
                <a:gd name="T56" fmla="*/ 2147483646 w 31"/>
                <a:gd name="T57" fmla="*/ 2147483646 h 36"/>
                <a:gd name="T58" fmla="*/ 2147483646 w 31"/>
                <a:gd name="T59" fmla="*/ 2147483646 h 36"/>
                <a:gd name="T60" fmla="*/ 2147483646 w 31"/>
                <a:gd name="T61" fmla="*/ 2147483646 h 36"/>
                <a:gd name="T62" fmla="*/ 2147483646 w 31"/>
                <a:gd name="T63" fmla="*/ 2147483646 h 36"/>
                <a:gd name="T64" fmla="*/ 2147483646 w 31"/>
                <a:gd name="T65" fmla="*/ 2147483646 h 36"/>
                <a:gd name="T66" fmla="*/ 2147483646 w 31"/>
                <a:gd name="T67" fmla="*/ 2147483646 h 36"/>
                <a:gd name="T68" fmla="*/ 2147483646 w 31"/>
                <a:gd name="T69" fmla="*/ 2147483646 h 36"/>
                <a:gd name="T70" fmla="*/ 0 w 31"/>
                <a:gd name="T71" fmla="*/ 0 h 36"/>
                <a:gd name="T72" fmla="*/ 0 w 31"/>
                <a:gd name="T73" fmla="*/ 0 h 36"/>
                <a:gd name="T74" fmla="*/ 0 w 31"/>
                <a:gd name="T75" fmla="*/ 0 h 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1"/>
                <a:gd name="T115" fmla="*/ 0 h 36"/>
                <a:gd name="T116" fmla="*/ 31 w 31"/>
                <a:gd name="T117" fmla="*/ 36 h 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1" h="36">
                  <a:moveTo>
                    <a:pt x="0" y="0"/>
                  </a:moveTo>
                  <a:lnTo>
                    <a:pt x="0" y="0"/>
                  </a:lnTo>
                  <a:lnTo>
                    <a:pt x="2" y="12"/>
                  </a:lnTo>
                  <a:lnTo>
                    <a:pt x="5" y="24"/>
                  </a:lnTo>
                  <a:lnTo>
                    <a:pt x="6" y="28"/>
                  </a:lnTo>
                  <a:lnTo>
                    <a:pt x="9" y="32"/>
                  </a:lnTo>
                  <a:lnTo>
                    <a:pt x="11" y="35"/>
                  </a:lnTo>
                  <a:lnTo>
                    <a:pt x="13" y="36"/>
                  </a:lnTo>
                  <a:lnTo>
                    <a:pt x="16" y="36"/>
                  </a:lnTo>
                  <a:lnTo>
                    <a:pt x="19" y="35"/>
                  </a:lnTo>
                  <a:lnTo>
                    <a:pt x="21" y="33"/>
                  </a:lnTo>
                  <a:lnTo>
                    <a:pt x="24" y="26"/>
                  </a:lnTo>
                  <a:lnTo>
                    <a:pt x="26" y="22"/>
                  </a:lnTo>
                  <a:lnTo>
                    <a:pt x="28" y="16"/>
                  </a:lnTo>
                  <a:lnTo>
                    <a:pt x="30" y="11"/>
                  </a:lnTo>
                  <a:lnTo>
                    <a:pt x="31" y="5"/>
                  </a:lnTo>
                  <a:lnTo>
                    <a:pt x="30" y="5"/>
                  </a:lnTo>
                  <a:lnTo>
                    <a:pt x="28" y="13"/>
                  </a:lnTo>
                  <a:lnTo>
                    <a:pt x="26" y="21"/>
                  </a:lnTo>
                  <a:lnTo>
                    <a:pt x="23" y="28"/>
                  </a:lnTo>
                  <a:lnTo>
                    <a:pt x="18" y="34"/>
                  </a:lnTo>
                  <a:lnTo>
                    <a:pt x="16" y="36"/>
                  </a:lnTo>
                  <a:lnTo>
                    <a:pt x="13" y="36"/>
                  </a:lnTo>
                  <a:lnTo>
                    <a:pt x="11" y="34"/>
                  </a:lnTo>
                  <a:lnTo>
                    <a:pt x="9" y="32"/>
                  </a:lnTo>
                  <a:lnTo>
                    <a:pt x="6" y="25"/>
                  </a:lnTo>
                  <a:lnTo>
                    <a:pt x="5" y="21"/>
                  </a:lnTo>
                  <a:lnTo>
                    <a:pt x="2" y="1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93" name="Freeform 121"/>
            <p:cNvSpPr>
              <a:spLocks/>
            </p:cNvSpPr>
            <p:nvPr/>
          </p:nvSpPr>
          <p:spPr bwMode="auto">
            <a:xfrm>
              <a:off x="5500688" y="2392363"/>
              <a:ext cx="49213" cy="57150"/>
            </a:xfrm>
            <a:custGeom>
              <a:avLst/>
              <a:gdLst>
                <a:gd name="T0" fmla="*/ 0 w 31"/>
                <a:gd name="T1" fmla="*/ 0 h 36"/>
                <a:gd name="T2" fmla="*/ 0 w 31"/>
                <a:gd name="T3" fmla="*/ 0 h 36"/>
                <a:gd name="T4" fmla="*/ 2147483646 w 31"/>
                <a:gd name="T5" fmla="*/ 2147483646 h 36"/>
                <a:gd name="T6" fmla="*/ 2147483646 w 31"/>
                <a:gd name="T7" fmla="*/ 2147483646 h 36"/>
                <a:gd name="T8" fmla="*/ 2147483646 w 31"/>
                <a:gd name="T9" fmla="*/ 2147483646 h 36"/>
                <a:gd name="T10" fmla="*/ 2147483646 w 31"/>
                <a:gd name="T11" fmla="*/ 2147483646 h 36"/>
                <a:gd name="T12" fmla="*/ 2147483646 w 31"/>
                <a:gd name="T13" fmla="*/ 2147483646 h 36"/>
                <a:gd name="T14" fmla="*/ 2147483646 w 31"/>
                <a:gd name="T15" fmla="*/ 2147483646 h 36"/>
                <a:gd name="T16" fmla="*/ 2147483646 w 31"/>
                <a:gd name="T17" fmla="*/ 2147483646 h 36"/>
                <a:gd name="T18" fmla="*/ 2147483646 w 31"/>
                <a:gd name="T19" fmla="*/ 2147483646 h 36"/>
                <a:gd name="T20" fmla="*/ 2147483646 w 31"/>
                <a:gd name="T21" fmla="*/ 2147483646 h 36"/>
                <a:gd name="T22" fmla="*/ 2147483646 w 31"/>
                <a:gd name="T23" fmla="*/ 2147483646 h 36"/>
                <a:gd name="T24" fmla="*/ 2147483646 w 31"/>
                <a:gd name="T25" fmla="*/ 2147483646 h 36"/>
                <a:gd name="T26" fmla="*/ 2147483646 w 31"/>
                <a:gd name="T27" fmla="*/ 2147483646 h 36"/>
                <a:gd name="T28" fmla="*/ 2147483646 w 31"/>
                <a:gd name="T29" fmla="*/ 2147483646 h 36"/>
                <a:gd name="T30" fmla="*/ 2147483646 w 31"/>
                <a:gd name="T31" fmla="*/ 2147483646 h 36"/>
                <a:gd name="T32" fmla="*/ 2147483646 w 31"/>
                <a:gd name="T33" fmla="*/ 2147483646 h 36"/>
                <a:gd name="T34" fmla="*/ 2147483646 w 31"/>
                <a:gd name="T35" fmla="*/ 2147483646 h 36"/>
                <a:gd name="T36" fmla="*/ 2147483646 w 31"/>
                <a:gd name="T37" fmla="*/ 2147483646 h 36"/>
                <a:gd name="T38" fmla="*/ 2147483646 w 31"/>
                <a:gd name="T39" fmla="*/ 2147483646 h 36"/>
                <a:gd name="T40" fmla="*/ 2147483646 w 31"/>
                <a:gd name="T41" fmla="*/ 2147483646 h 36"/>
                <a:gd name="T42" fmla="*/ 2147483646 w 31"/>
                <a:gd name="T43" fmla="*/ 2147483646 h 36"/>
                <a:gd name="T44" fmla="*/ 2147483646 w 31"/>
                <a:gd name="T45" fmla="*/ 2147483646 h 36"/>
                <a:gd name="T46" fmla="*/ 2147483646 w 31"/>
                <a:gd name="T47" fmla="*/ 2147483646 h 36"/>
                <a:gd name="T48" fmla="*/ 2147483646 w 31"/>
                <a:gd name="T49" fmla="*/ 2147483646 h 36"/>
                <a:gd name="T50" fmla="*/ 2147483646 w 31"/>
                <a:gd name="T51" fmla="*/ 2147483646 h 36"/>
                <a:gd name="T52" fmla="*/ 2147483646 w 31"/>
                <a:gd name="T53" fmla="*/ 2147483646 h 36"/>
                <a:gd name="T54" fmla="*/ 2147483646 w 31"/>
                <a:gd name="T55" fmla="*/ 2147483646 h 36"/>
                <a:gd name="T56" fmla="*/ 2147483646 w 31"/>
                <a:gd name="T57" fmla="*/ 2147483646 h 36"/>
                <a:gd name="T58" fmla="*/ 2147483646 w 31"/>
                <a:gd name="T59" fmla="*/ 2147483646 h 36"/>
                <a:gd name="T60" fmla="*/ 2147483646 w 31"/>
                <a:gd name="T61" fmla="*/ 2147483646 h 36"/>
                <a:gd name="T62" fmla="*/ 2147483646 w 31"/>
                <a:gd name="T63" fmla="*/ 2147483646 h 36"/>
                <a:gd name="T64" fmla="*/ 2147483646 w 31"/>
                <a:gd name="T65" fmla="*/ 2147483646 h 36"/>
                <a:gd name="T66" fmla="*/ 2147483646 w 31"/>
                <a:gd name="T67" fmla="*/ 2147483646 h 36"/>
                <a:gd name="T68" fmla="*/ 2147483646 w 31"/>
                <a:gd name="T69" fmla="*/ 2147483646 h 36"/>
                <a:gd name="T70" fmla="*/ 0 w 31"/>
                <a:gd name="T71" fmla="*/ 0 h 36"/>
                <a:gd name="T72" fmla="*/ 0 w 31"/>
                <a:gd name="T73" fmla="*/ 0 h 36"/>
                <a:gd name="T74" fmla="*/ 0 w 31"/>
                <a:gd name="T75" fmla="*/ 0 h 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1"/>
                <a:gd name="T115" fmla="*/ 0 h 36"/>
                <a:gd name="T116" fmla="*/ 31 w 31"/>
                <a:gd name="T117" fmla="*/ 36 h 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1" h="36">
                  <a:moveTo>
                    <a:pt x="0" y="0"/>
                  </a:moveTo>
                  <a:lnTo>
                    <a:pt x="0" y="0"/>
                  </a:lnTo>
                  <a:lnTo>
                    <a:pt x="2" y="12"/>
                  </a:lnTo>
                  <a:lnTo>
                    <a:pt x="5" y="24"/>
                  </a:lnTo>
                  <a:lnTo>
                    <a:pt x="6" y="28"/>
                  </a:lnTo>
                  <a:lnTo>
                    <a:pt x="9" y="32"/>
                  </a:lnTo>
                  <a:lnTo>
                    <a:pt x="11" y="35"/>
                  </a:lnTo>
                  <a:lnTo>
                    <a:pt x="13" y="36"/>
                  </a:lnTo>
                  <a:lnTo>
                    <a:pt x="16" y="36"/>
                  </a:lnTo>
                  <a:lnTo>
                    <a:pt x="19" y="35"/>
                  </a:lnTo>
                  <a:lnTo>
                    <a:pt x="21" y="33"/>
                  </a:lnTo>
                  <a:lnTo>
                    <a:pt x="24" y="26"/>
                  </a:lnTo>
                  <a:lnTo>
                    <a:pt x="26" y="22"/>
                  </a:lnTo>
                  <a:lnTo>
                    <a:pt x="28" y="16"/>
                  </a:lnTo>
                  <a:lnTo>
                    <a:pt x="30" y="11"/>
                  </a:lnTo>
                  <a:lnTo>
                    <a:pt x="31" y="5"/>
                  </a:lnTo>
                  <a:lnTo>
                    <a:pt x="30" y="5"/>
                  </a:lnTo>
                  <a:lnTo>
                    <a:pt x="28" y="13"/>
                  </a:lnTo>
                  <a:lnTo>
                    <a:pt x="26" y="21"/>
                  </a:lnTo>
                  <a:lnTo>
                    <a:pt x="23" y="28"/>
                  </a:lnTo>
                  <a:lnTo>
                    <a:pt x="18" y="34"/>
                  </a:lnTo>
                  <a:lnTo>
                    <a:pt x="16" y="36"/>
                  </a:lnTo>
                  <a:lnTo>
                    <a:pt x="13" y="36"/>
                  </a:lnTo>
                  <a:lnTo>
                    <a:pt x="11" y="34"/>
                  </a:lnTo>
                  <a:lnTo>
                    <a:pt x="9" y="32"/>
                  </a:lnTo>
                  <a:lnTo>
                    <a:pt x="6" y="25"/>
                  </a:lnTo>
                  <a:lnTo>
                    <a:pt x="5" y="21"/>
                  </a:lnTo>
                  <a:lnTo>
                    <a:pt x="2" y="1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94" name="Freeform 122"/>
            <p:cNvSpPr>
              <a:spLocks/>
            </p:cNvSpPr>
            <p:nvPr/>
          </p:nvSpPr>
          <p:spPr bwMode="auto">
            <a:xfrm>
              <a:off x="5540375" y="2405063"/>
              <a:ext cx="47625" cy="79375"/>
            </a:xfrm>
            <a:custGeom>
              <a:avLst/>
              <a:gdLst>
                <a:gd name="T0" fmla="*/ 2147483646 w 30"/>
                <a:gd name="T1" fmla="*/ 2147483646 h 50"/>
                <a:gd name="T2" fmla="*/ 2147483646 w 30"/>
                <a:gd name="T3" fmla="*/ 2147483646 h 50"/>
                <a:gd name="T4" fmla="*/ 2147483646 w 30"/>
                <a:gd name="T5" fmla="*/ 2147483646 h 50"/>
                <a:gd name="T6" fmla="*/ 2147483646 w 30"/>
                <a:gd name="T7" fmla="*/ 2147483646 h 50"/>
                <a:gd name="T8" fmla="*/ 2147483646 w 30"/>
                <a:gd name="T9" fmla="*/ 2147483646 h 50"/>
                <a:gd name="T10" fmla="*/ 2147483646 w 30"/>
                <a:gd name="T11" fmla="*/ 2147483646 h 50"/>
                <a:gd name="T12" fmla="*/ 2147483646 w 30"/>
                <a:gd name="T13" fmla="*/ 2147483646 h 50"/>
                <a:gd name="T14" fmla="*/ 2147483646 w 30"/>
                <a:gd name="T15" fmla="*/ 2147483646 h 50"/>
                <a:gd name="T16" fmla="*/ 0 w 30"/>
                <a:gd name="T17" fmla="*/ 2147483646 h 50"/>
                <a:gd name="T18" fmla="*/ 0 w 30"/>
                <a:gd name="T19" fmla="*/ 2147483646 h 50"/>
                <a:gd name="T20" fmla="*/ 0 w 30"/>
                <a:gd name="T21" fmla="*/ 2147483646 h 50"/>
                <a:gd name="T22" fmla="*/ 0 w 30"/>
                <a:gd name="T23" fmla="*/ 2147483646 h 50"/>
                <a:gd name="T24" fmla="*/ 2147483646 w 30"/>
                <a:gd name="T25" fmla="*/ 2147483646 h 50"/>
                <a:gd name="T26" fmla="*/ 2147483646 w 30"/>
                <a:gd name="T27" fmla="*/ 2147483646 h 50"/>
                <a:gd name="T28" fmla="*/ 2147483646 w 30"/>
                <a:gd name="T29" fmla="*/ 2147483646 h 50"/>
                <a:gd name="T30" fmla="*/ 2147483646 w 30"/>
                <a:gd name="T31" fmla="*/ 2147483646 h 50"/>
                <a:gd name="T32" fmla="*/ 2147483646 w 30"/>
                <a:gd name="T33" fmla="*/ 2147483646 h 50"/>
                <a:gd name="T34" fmla="*/ 2147483646 w 30"/>
                <a:gd name="T35" fmla="*/ 2147483646 h 50"/>
                <a:gd name="T36" fmla="*/ 2147483646 w 30"/>
                <a:gd name="T37" fmla="*/ 2147483646 h 50"/>
                <a:gd name="T38" fmla="*/ 2147483646 w 30"/>
                <a:gd name="T39" fmla="*/ 2147483646 h 50"/>
                <a:gd name="T40" fmla="*/ 2147483646 w 30"/>
                <a:gd name="T41" fmla="*/ 2147483646 h 50"/>
                <a:gd name="T42" fmla="*/ 2147483646 w 30"/>
                <a:gd name="T43" fmla="*/ 2147483646 h 50"/>
                <a:gd name="T44" fmla="*/ 2147483646 w 30"/>
                <a:gd name="T45" fmla="*/ 2147483646 h 50"/>
                <a:gd name="T46" fmla="*/ 2147483646 w 30"/>
                <a:gd name="T47" fmla="*/ 2147483646 h 50"/>
                <a:gd name="T48" fmla="*/ 2147483646 w 30"/>
                <a:gd name="T49" fmla="*/ 2147483646 h 50"/>
                <a:gd name="T50" fmla="*/ 2147483646 w 30"/>
                <a:gd name="T51" fmla="*/ 2147483646 h 50"/>
                <a:gd name="T52" fmla="*/ 2147483646 w 30"/>
                <a:gd name="T53" fmla="*/ 2147483646 h 50"/>
                <a:gd name="T54" fmla="*/ 2147483646 w 30"/>
                <a:gd name="T55" fmla="*/ 2147483646 h 50"/>
                <a:gd name="T56" fmla="*/ 2147483646 w 30"/>
                <a:gd name="T57" fmla="*/ 2147483646 h 50"/>
                <a:gd name="T58" fmla="*/ 2147483646 w 30"/>
                <a:gd name="T59" fmla="*/ 2147483646 h 50"/>
                <a:gd name="T60" fmla="*/ 2147483646 w 30"/>
                <a:gd name="T61" fmla="*/ 2147483646 h 50"/>
                <a:gd name="T62" fmla="*/ 2147483646 w 30"/>
                <a:gd name="T63" fmla="*/ 2147483646 h 50"/>
                <a:gd name="T64" fmla="*/ 2147483646 w 30"/>
                <a:gd name="T65" fmla="*/ 2147483646 h 50"/>
                <a:gd name="T66" fmla="*/ 2147483646 w 30"/>
                <a:gd name="T67" fmla="*/ 2147483646 h 50"/>
                <a:gd name="T68" fmla="*/ 2147483646 w 30"/>
                <a:gd name="T69" fmla="*/ 2147483646 h 50"/>
                <a:gd name="T70" fmla="*/ 2147483646 w 30"/>
                <a:gd name="T71" fmla="*/ 2147483646 h 50"/>
                <a:gd name="T72" fmla="*/ 2147483646 w 30"/>
                <a:gd name="T73" fmla="*/ 2147483646 h 50"/>
                <a:gd name="T74" fmla="*/ 2147483646 w 30"/>
                <a:gd name="T75" fmla="*/ 2147483646 h 50"/>
                <a:gd name="T76" fmla="*/ 2147483646 w 30"/>
                <a:gd name="T77" fmla="*/ 2147483646 h 50"/>
                <a:gd name="T78" fmla="*/ 2147483646 w 30"/>
                <a:gd name="T79" fmla="*/ 2147483646 h 50"/>
                <a:gd name="T80" fmla="*/ 2147483646 w 30"/>
                <a:gd name="T81" fmla="*/ 2147483646 h 50"/>
                <a:gd name="T82" fmla="*/ 2147483646 w 30"/>
                <a:gd name="T83" fmla="*/ 2147483646 h 50"/>
                <a:gd name="T84" fmla="*/ 2147483646 w 30"/>
                <a:gd name="T85" fmla="*/ 0 h 50"/>
                <a:gd name="T86" fmla="*/ 2147483646 w 30"/>
                <a:gd name="T87" fmla="*/ 0 h 50"/>
                <a:gd name="T88" fmla="*/ 2147483646 w 30"/>
                <a:gd name="T89" fmla="*/ 2147483646 h 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0"/>
                <a:gd name="T136" fmla="*/ 0 h 50"/>
                <a:gd name="T137" fmla="*/ 30 w 30"/>
                <a:gd name="T138" fmla="*/ 50 h 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0" h="50">
                  <a:moveTo>
                    <a:pt x="9" y="1"/>
                  </a:moveTo>
                  <a:lnTo>
                    <a:pt x="9" y="1"/>
                  </a:lnTo>
                  <a:lnTo>
                    <a:pt x="9" y="5"/>
                  </a:lnTo>
                  <a:lnTo>
                    <a:pt x="7" y="11"/>
                  </a:lnTo>
                  <a:lnTo>
                    <a:pt x="5" y="18"/>
                  </a:lnTo>
                  <a:lnTo>
                    <a:pt x="1" y="33"/>
                  </a:lnTo>
                  <a:lnTo>
                    <a:pt x="0" y="47"/>
                  </a:lnTo>
                  <a:lnTo>
                    <a:pt x="0" y="49"/>
                  </a:lnTo>
                  <a:lnTo>
                    <a:pt x="0" y="50"/>
                  </a:lnTo>
                  <a:lnTo>
                    <a:pt x="1" y="50"/>
                  </a:lnTo>
                  <a:lnTo>
                    <a:pt x="3" y="50"/>
                  </a:lnTo>
                  <a:lnTo>
                    <a:pt x="6" y="49"/>
                  </a:lnTo>
                  <a:lnTo>
                    <a:pt x="9" y="46"/>
                  </a:lnTo>
                  <a:lnTo>
                    <a:pt x="15" y="36"/>
                  </a:lnTo>
                  <a:lnTo>
                    <a:pt x="23" y="22"/>
                  </a:lnTo>
                  <a:lnTo>
                    <a:pt x="30" y="8"/>
                  </a:lnTo>
                  <a:lnTo>
                    <a:pt x="30" y="7"/>
                  </a:lnTo>
                  <a:lnTo>
                    <a:pt x="29" y="8"/>
                  </a:lnTo>
                  <a:lnTo>
                    <a:pt x="23" y="17"/>
                  </a:lnTo>
                  <a:lnTo>
                    <a:pt x="17" y="28"/>
                  </a:lnTo>
                  <a:lnTo>
                    <a:pt x="12" y="38"/>
                  </a:lnTo>
                  <a:lnTo>
                    <a:pt x="6" y="46"/>
                  </a:lnTo>
                  <a:lnTo>
                    <a:pt x="3" y="48"/>
                  </a:lnTo>
                  <a:lnTo>
                    <a:pt x="2" y="48"/>
                  </a:lnTo>
                  <a:lnTo>
                    <a:pt x="1" y="48"/>
                  </a:lnTo>
                  <a:lnTo>
                    <a:pt x="1" y="46"/>
                  </a:lnTo>
                  <a:lnTo>
                    <a:pt x="1" y="41"/>
                  </a:lnTo>
                  <a:lnTo>
                    <a:pt x="2" y="28"/>
                  </a:lnTo>
                  <a:lnTo>
                    <a:pt x="7" y="15"/>
                  </a:lnTo>
                  <a:lnTo>
                    <a:pt x="11" y="2"/>
                  </a:lnTo>
                  <a:lnTo>
                    <a:pt x="12" y="1"/>
                  </a:lnTo>
                  <a:lnTo>
                    <a:pt x="10" y="0"/>
                  </a:lnTo>
                  <a:lnTo>
                    <a:pt x="9" y="0"/>
                  </a:lnTo>
                  <a:lnTo>
                    <a:pt x="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95" name="Freeform 123"/>
            <p:cNvSpPr>
              <a:spLocks/>
            </p:cNvSpPr>
            <p:nvPr/>
          </p:nvSpPr>
          <p:spPr bwMode="auto">
            <a:xfrm>
              <a:off x="5540375" y="2405063"/>
              <a:ext cx="47625" cy="79375"/>
            </a:xfrm>
            <a:custGeom>
              <a:avLst/>
              <a:gdLst>
                <a:gd name="T0" fmla="*/ 2147483646 w 30"/>
                <a:gd name="T1" fmla="*/ 2147483646 h 50"/>
                <a:gd name="T2" fmla="*/ 2147483646 w 30"/>
                <a:gd name="T3" fmla="*/ 2147483646 h 50"/>
                <a:gd name="T4" fmla="*/ 2147483646 w 30"/>
                <a:gd name="T5" fmla="*/ 2147483646 h 50"/>
                <a:gd name="T6" fmla="*/ 2147483646 w 30"/>
                <a:gd name="T7" fmla="*/ 2147483646 h 50"/>
                <a:gd name="T8" fmla="*/ 2147483646 w 30"/>
                <a:gd name="T9" fmla="*/ 2147483646 h 50"/>
                <a:gd name="T10" fmla="*/ 2147483646 w 30"/>
                <a:gd name="T11" fmla="*/ 2147483646 h 50"/>
                <a:gd name="T12" fmla="*/ 2147483646 w 30"/>
                <a:gd name="T13" fmla="*/ 2147483646 h 50"/>
                <a:gd name="T14" fmla="*/ 2147483646 w 30"/>
                <a:gd name="T15" fmla="*/ 2147483646 h 50"/>
                <a:gd name="T16" fmla="*/ 0 w 30"/>
                <a:gd name="T17" fmla="*/ 2147483646 h 50"/>
                <a:gd name="T18" fmla="*/ 0 w 30"/>
                <a:gd name="T19" fmla="*/ 2147483646 h 50"/>
                <a:gd name="T20" fmla="*/ 0 w 30"/>
                <a:gd name="T21" fmla="*/ 2147483646 h 50"/>
                <a:gd name="T22" fmla="*/ 0 w 30"/>
                <a:gd name="T23" fmla="*/ 2147483646 h 50"/>
                <a:gd name="T24" fmla="*/ 2147483646 w 30"/>
                <a:gd name="T25" fmla="*/ 2147483646 h 50"/>
                <a:gd name="T26" fmla="*/ 2147483646 w 30"/>
                <a:gd name="T27" fmla="*/ 2147483646 h 50"/>
                <a:gd name="T28" fmla="*/ 2147483646 w 30"/>
                <a:gd name="T29" fmla="*/ 2147483646 h 50"/>
                <a:gd name="T30" fmla="*/ 2147483646 w 30"/>
                <a:gd name="T31" fmla="*/ 2147483646 h 50"/>
                <a:gd name="T32" fmla="*/ 2147483646 w 30"/>
                <a:gd name="T33" fmla="*/ 2147483646 h 50"/>
                <a:gd name="T34" fmla="*/ 2147483646 w 30"/>
                <a:gd name="T35" fmla="*/ 2147483646 h 50"/>
                <a:gd name="T36" fmla="*/ 2147483646 w 30"/>
                <a:gd name="T37" fmla="*/ 2147483646 h 50"/>
                <a:gd name="T38" fmla="*/ 2147483646 w 30"/>
                <a:gd name="T39" fmla="*/ 2147483646 h 50"/>
                <a:gd name="T40" fmla="*/ 2147483646 w 30"/>
                <a:gd name="T41" fmla="*/ 2147483646 h 50"/>
                <a:gd name="T42" fmla="*/ 2147483646 w 30"/>
                <a:gd name="T43" fmla="*/ 2147483646 h 50"/>
                <a:gd name="T44" fmla="*/ 2147483646 w 30"/>
                <a:gd name="T45" fmla="*/ 2147483646 h 50"/>
                <a:gd name="T46" fmla="*/ 2147483646 w 30"/>
                <a:gd name="T47" fmla="*/ 2147483646 h 50"/>
                <a:gd name="T48" fmla="*/ 2147483646 w 30"/>
                <a:gd name="T49" fmla="*/ 2147483646 h 50"/>
                <a:gd name="T50" fmla="*/ 2147483646 w 30"/>
                <a:gd name="T51" fmla="*/ 2147483646 h 50"/>
                <a:gd name="T52" fmla="*/ 2147483646 w 30"/>
                <a:gd name="T53" fmla="*/ 2147483646 h 50"/>
                <a:gd name="T54" fmla="*/ 2147483646 w 30"/>
                <a:gd name="T55" fmla="*/ 2147483646 h 50"/>
                <a:gd name="T56" fmla="*/ 2147483646 w 30"/>
                <a:gd name="T57" fmla="*/ 2147483646 h 50"/>
                <a:gd name="T58" fmla="*/ 2147483646 w 30"/>
                <a:gd name="T59" fmla="*/ 2147483646 h 50"/>
                <a:gd name="T60" fmla="*/ 2147483646 w 30"/>
                <a:gd name="T61" fmla="*/ 2147483646 h 50"/>
                <a:gd name="T62" fmla="*/ 2147483646 w 30"/>
                <a:gd name="T63" fmla="*/ 2147483646 h 50"/>
                <a:gd name="T64" fmla="*/ 2147483646 w 30"/>
                <a:gd name="T65" fmla="*/ 2147483646 h 50"/>
                <a:gd name="T66" fmla="*/ 2147483646 w 30"/>
                <a:gd name="T67" fmla="*/ 2147483646 h 50"/>
                <a:gd name="T68" fmla="*/ 2147483646 w 30"/>
                <a:gd name="T69" fmla="*/ 2147483646 h 50"/>
                <a:gd name="T70" fmla="*/ 2147483646 w 30"/>
                <a:gd name="T71" fmla="*/ 2147483646 h 50"/>
                <a:gd name="T72" fmla="*/ 2147483646 w 30"/>
                <a:gd name="T73" fmla="*/ 2147483646 h 50"/>
                <a:gd name="T74" fmla="*/ 2147483646 w 30"/>
                <a:gd name="T75" fmla="*/ 2147483646 h 50"/>
                <a:gd name="T76" fmla="*/ 2147483646 w 30"/>
                <a:gd name="T77" fmla="*/ 2147483646 h 50"/>
                <a:gd name="T78" fmla="*/ 2147483646 w 30"/>
                <a:gd name="T79" fmla="*/ 2147483646 h 50"/>
                <a:gd name="T80" fmla="*/ 2147483646 w 30"/>
                <a:gd name="T81" fmla="*/ 2147483646 h 50"/>
                <a:gd name="T82" fmla="*/ 2147483646 w 30"/>
                <a:gd name="T83" fmla="*/ 2147483646 h 50"/>
                <a:gd name="T84" fmla="*/ 2147483646 w 30"/>
                <a:gd name="T85" fmla="*/ 0 h 50"/>
                <a:gd name="T86" fmla="*/ 2147483646 w 30"/>
                <a:gd name="T87" fmla="*/ 0 h 50"/>
                <a:gd name="T88" fmla="*/ 2147483646 w 30"/>
                <a:gd name="T89" fmla="*/ 2147483646 h 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0"/>
                <a:gd name="T136" fmla="*/ 0 h 50"/>
                <a:gd name="T137" fmla="*/ 30 w 30"/>
                <a:gd name="T138" fmla="*/ 50 h 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0" h="50">
                  <a:moveTo>
                    <a:pt x="9" y="1"/>
                  </a:moveTo>
                  <a:lnTo>
                    <a:pt x="9" y="1"/>
                  </a:lnTo>
                  <a:lnTo>
                    <a:pt x="9" y="5"/>
                  </a:lnTo>
                  <a:lnTo>
                    <a:pt x="7" y="11"/>
                  </a:lnTo>
                  <a:lnTo>
                    <a:pt x="5" y="18"/>
                  </a:lnTo>
                  <a:lnTo>
                    <a:pt x="1" y="33"/>
                  </a:lnTo>
                  <a:lnTo>
                    <a:pt x="0" y="47"/>
                  </a:lnTo>
                  <a:lnTo>
                    <a:pt x="0" y="49"/>
                  </a:lnTo>
                  <a:lnTo>
                    <a:pt x="0" y="50"/>
                  </a:lnTo>
                  <a:lnTo>
                    <a:pt x="1" y="50"/>
                  </a:lnTo>
                  <a:lnTo>
                    <a:pt x="3" y="50"/>
                  </a:lnTo>
                  <a:lnTo>
                    <a:pt x="6" y="49"/>
                  </a:lnTo>
                  <a:lnTo>
                    <a:pt x="9" y="46"/>
                  </a:lnTo>
                  <a:lnTo>
                    <a:pt x="15" y="36"/>
                  </a:lnTo>
                  <a:lnTo>
                    <a:pt x="23" y="22"/>
                  </a:lnTo>
                  <a:lnTo>
                    <a:pt x="30" y="8"/>
                  </a:lnTo>
                  <a:lnTo>
                    <a:pt x="30" y="7"/>
                  </a:lnTo>
                  <a:lnTo>
                    <a:pt x="29" y="8"/>
                  </a:lnTo>
                  <a:lnTo>
                    <a:pt x="23" y="17"/>
                  </a:lnTo>
                  <a:lnTo>
                    <a:pt x="17" y="28"/>
                  </a:lnTo>
                  <a:lnTo>
                    <a:pt x="12" y="38"/>
                  </a:lnTo>
                  <a:lnTo>
                    <a:pt x="6" y="46"/>
                  </a:lnTo>
                  <a:lnTo>
                    <a:pt x="3" y="48"/>
                  </a:lnTo>
                  <a:lnTo>
                    <a:pt x="2" y="48"/>
                  </a:lnTo>
                  <a:lnTo>
                    <a:pt x="1" y="48"/>
                  </a:lnTo>
                  <a:lnTo>
                    <a:pt x="1" y="46"/>
                  </a:lnTo>
                  <a:lnTo>
                    <a:pt x="1" y="41"/>
                  </a:lnTo>
                  <a:lnTo>
                    <a:pt x="2" y="28"/>
                  </a:lnTo>
                  <a:lnTo>
                    <a:pt x="7" y="15"/>
                  </a:lnTo>
                  <a:lnTo>
                    <a:pt x="11" y="2"/>
                  </a:lnTo>
                  <a:lnTo>
                    <a:pt x="12" y="1"/>
                  </a:lnTo>
                  <a:lnTo>
                    <a:pt x="10" y="0"/>
                  </a:lnTo>
                  <a:lnTo>
                    <a:pt x="9" y="0"/>
                  </a:lnTo>
                  <a:lnTo>
                    <a:pt x="9"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96" name="Freeform 124"/>
            <p:cNvSpPr>
              <a:spLocks/>
            </p:cNvSpPr>
            <p:nvPr/>
          </p:nvSpPr>
          <p:spPr bwMode="auto">
            <a:xfrm>
              <a:off x="5548313" y="2432050"/>
              <a:ext cx="136525" cy="320675"/>
            </a:xfrm>
            <a:custGeom>
              <a:avLst/>
              <a:gdLst>
                <a:gd name="T0" fmla="*/ 2147483646 w 86"/>
                <a:gd name="T1" fmla="*/ 0 h 202"/>
                <a:gd name="T2" fmla="*/ 2147483646 w 86"/>
                <a:gd name="T3" fmla="*/ 2147483646 h 202"/>
                <a:gd name="T4" fmla="*/ 2147483646 w 86"/>
                <a:gd name="T5" fmla="*/ 2147483646 h 202"/>
                <a:gd name="T6" fmla="*/ 2147483646 w 86"/>
                <a:gd name="T7" fmla="*/ 2147483646 h 202"/>
                <a:gd name="T8" fmla="*/ 2147483646 w 86"/>
                <a:gd name="T9" fmla="*/ 2147483646 h 202"/>
                <a:gd name="T10" fmla="*/ 2147483646 w 86"/>
                <a:gd name="T11" fmla="*/ 2147483646 h 202"/>
                <a:gd name="T12" fmla="*/ 0 w 86"/>
                <a:gd name="T13" fmla="*/ 2147483646 h 202"/>
                <a:gd name="T14" fmla="*/ 0 w 86"/>
                <a:gd name="T15" fmla="*/ 2147483646 h 202"/>
                <a:gd name="T16" fmla="*/ 2147483646 w 86"/>
                <a:gd name="T17" fmla="*/ 2147483646 h 202"/>
                <a:gd name="T18" fmla="*/ 2147483646 w 86"/>
                <a:gd name="T19" fmla="*/ 2147483646 h 202"/>
                <a:gd name="T20" fmla="*/ 2147483646 w 86"/>
                <a:gd name="T21" fmla="*/ 2147483646 h 202"/>
                <a:gd name="T22" fmla="*/ 2147483646 w 86"/>
                <a:gd name="T23" fmla="*/ 2147483646 h 202"/>
                <a:gd name="T24" fmla="*/ 2147483646 w 86"/>
                <a:gd name="T25" fmla="*/ 2147483646 h 202"/>
                <a:gd name="T26" fmla="*/ 2147483646 w 86"/>
                <a:gd name="T27" fmla="*/ 2147483646 h 202"/>
                <a:gd name="T28" fmla="*/ 2147483646 w 86"/>
                <a:gd name="T29" fmla="*/ 2147483646 h 202"/>
                <a:gd name="T30" fmla="*/ 2147483646 w 86"/>
                <a:gd name="T31" fmla="*/ 2147483646 h 202"/>
                <a:gd name="T32" fmla="*/ 2147483646 w 86"/>
                <a:gd name="T33" fmla="*/ 2147483646 h 202"/>
                <a:gd name="T34" fmla="*/ 2147483646 w 86"/>
                <a:gd name="T35" fmla="*/ 2147483646 h 202"/>
                <a:gd name="T36" fmla="*/ 2147483646 w 86"/>
                <a:gd name="T37" fmla="*/ 2147483646 h 202"/>
                <a:gd name="T38" fmla="*/ 2147483646 w 86"/>
                <a:gd name="T39" fmla="*/ 2147483646 h 202"/>
                <a:gd name="T40" fmla="*/ 2147483646 w 86"/>
                <a:gd name="T41" fmla="*/ 2147483646 h 202"/>
                <a:gd name="T42" fmla="*/ 2147483646 w 86"/>
                <a:gd name="T43" fmla="*/ 2147483646 h 202"/>
                <a:gd name="T44" fmla="*/ 2147483646 w 86"/>
                <a:gd name="T45" fmla="*/ 2147483646 h 202"/>
                <a:gd name="T46" fmla="*/ 2147483646 w 86"/>
                <a:gd name="T47" fmla="*/ 2147483646 h 202"/>
                <a:gd name="T48" fmla="*/ 2147483646 w 86"/>
                <a:gd name="T49" fmla="*/ 2147483646 h 202"/>
                <a:gd name="T50" fmla="*/ 2147483646 w 86"/>
                <a:gd name="T51" fmla="*/ 2147483646 h 202"/>
                <a:gd name="T52" fmla="*/ 2147483646 w 86"/>
                <a:gd name="T53" fmla="*/ 2147483646 h 202"/>
                <a:gd name="T54" fmla="*/ 2147483646 w 86"/>
                <a:gd name="T55" fmla="*/ 2147483646 h 202"/>
                <a:gd name="T56" fmla="*/ 2147483646 w 86"/>
                <a:gd name="T57" fmla="*/ 2147483646 h 202"/>
                <a:gd name="T58" fmla="*/ 2147483646 w 86"/>
                <a:gd name="T59" fmla="*/ 2147483646 h 202"/>
                <a:gd name="T60" fmla="*/ 2147483646 w 86"/>
                <a:gd name="T61" fmla="*/ 2147483646 h 202"/>
                <a:gd name="T62" fmla="*/ 2147483646 w 86"/>
                <a:gd name="T63" fmla="*/ 2147483646 h 202"/>
                <a:gd name="T64" fmla="*/ 2147483646 w 86"/>
                <a:gd name="T65" fmla="*/ 2147483646 h 202"/>
                <a:gd name="T66" fmla="*/ 2147483646 w 86"/>
                <a:gd name="T67" fmla="*/ 2147483646 h 202"/>
                <a:gd name="T68" fmla="*/ 2147483646 w 86"/>
                <a:gd name="T69" fmla="*/ 2147483646 h 202"/>
                <a:gd name="T70" fmla="*/ 2147483646 w 86"/>
                <a:gd name="T71" fmla="*/ 2147483646 h 202"/>
                <a:gd name="T72" fmla="*/ 2147483646 w 86"/>
                <a:gd name="T73" fmla="*/ 2147483646 h 202"/>
                <a:gd name="T74" fmla="*/ 2147483646 w 86"/>
                <a:gd name="T75" fmla="*/ 2147483646 h 202"/>
                <a:gd name="T76" fmla="*/ 2147483646 w 86"/>
                <a:gd name="T77" fmla="*/ 2147483646 h 202"/>
                <a:gd name="T78" fmla="*/ 2147483646 w 86"/>
                <a:gd name="T79" fmla="*/ 2147483646 h 202"/>
                <a:gd name="T80" fmla="*/ 2147483646 w 86"/>
                <a:gd name="T81" fmla="*/ 2147483646 h 202"/>
                <a:gd name="T82" fmla="*/ 2147483646 w 86"/>
                <a:gd name="T83" fmla="*/ 2147483646 h 202"/>
                <a:gd name="T84" fmla="*/ 2147483646 w 86"/>
                <a:gd name="T85" fmla="*/ 0 h 2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6"/>
                <a:gd name="T130" fmla="*/ 0 h 202"/>
                <a:gd name="T131" fmla="*/ 86 w 86"/>
                <a:gd name="T132" fmla="*/ 202 h 2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6" h="202">
                  <a:moveTo>
                    <a:pt x="39" y="0"/>
                  </a:moveTo>
                  <a:lnTo>
                    <a:pt x="39" y="0"/>
                  </a:lnTo>
                  <a:lnTo>
                    <a:pt x="34" y="5"/>
                  </a:lnTo>
                  <a:lnTo>
                    <a:pt x="30" y="12"/>
                  </a:lnTo>
                  <a:lnTo>
                    <a:pt x="22" y="26"/>
                  </a:lnTo>
                  <a:lnTo>
                    <a:pt x="16" y="42"/>
                  </a:lnTo>
                  <a:lnTo>
                    <a:pt x="9" y="58"/>
                  </a:lnTo>
                  <a:lnTo>
                    <a:pt x="5" y="77"/>
                  </a:lnTo>
                  <a:lnTo>
                    <a:pt x="2" y="97"/>
                  </a:lnTo>
                  <a:lnTo>
                    <a:pt x="0" y="116"/>
                  </a:lnTo>
                  <a:lnTo>
                    <a:pt x="0" y="126"/>
                  </a:lnTo>
                  <a:lnTo>
                    <a:pt x="0" y="136"/>
                  </a:lnTo>
                  <a:lnTo>
                    <a:pt x="2" y="153"/>
                  </a:lnTo>
                  <a:lnTo>
                    <a:pt x="3" y="162"/>
                  </a:lnTo>
                  <a:lnTo>
                    <a:pt x="5" y="171"/>
                  </a:lnTo>
                  <a:lnTo>
                    <a:pt x="8" y="176"/>
                  </a:lnTo>
                  <a:lnTo>
                    <a:pt x="12" y="183"/>
                  </a:lnTo>
                  <a:lnTo>
                    <a:pt x="19" y="187"/>
                  </a:lnTo>
                  <a:lnTo>
                    <a:pt x="24" y="190"/>
                  </a:lnTo>
                  <a:lnTo>
                    <a:pt x="31" y="192"/>
                  </a:lnTo>
                  <a:lnTo>
                    <a:pt x="37" y="191"/>
                  </a:lnTo>
                  <a:lnTo>
                    <a:pt x="43" y="191"/>
                  </a:lnTo>
                  <a:lnTo>
                    <a:pt x="48" y="192"/>
                  </a:lnTo>
                  <a:lnTo>
                    <a:pt x="52" y="195"/>
                  </a:lnTo>
                  <a:lnTo>
                    <a:pt x="58" y="198"/>
                  </a:lnTo>
                  <a:lnTo>
                    <a:pt x="63" y="201"/>
                  </a:lnTo>
                  <a:lnTo>
                    <a:pt x="66" y="202"/>
                  </a:lnTo>
                  <a:lnTo>
                    <a:pt x="69" y="202"/>
                  </a:lnTo>
                  <a:lnTo>
                    <a:pt x="78" y="201"/>
                  </a:lnTo>
                  <a:lnTo>
                    <a:pt x="81" y="200"/>
                  </a:lnTo>
                  <a:lnTo>
                    <a:pt x="84" y="199"/>
                  </a:lnTo>
                  <a:lnTo>
                    <a:pt x="86" y="198"/>
                  </a:lnTo>
                  <a:lnTo>
                    <a:pt x="84" y="198"/>
                  </a:lnTo>
                  <a:lnTo>
                    <a:pt x="80" y="199"/>
                  </a:lnTo>
                  <a:lnTo>
                    <a:pt x="75" y="200"/>
                  </a:lnTo>
                  <a:lnTo>
                    <a:pt x="69" y="200"/>
                  </a:lnTo>
                  <a:lnTo>
                    <a:pt x="65" y="200"/>
                  </a:lnTo>
                  <a:lnTo>
                    <a:pt x="60" y="198"/>
                  </a:lnTo>
                  <a:lnTo>
                    <a:pt x="55" y="195"/>
                  </a:lnTo>
                  <a:lnTo>
                    <a:pt x="50" y="191"/>
                  </a:lnTo>
                  <a:lnTo>
                    <a:pt x="45" y="189"/>
                  </a:lnTo>
                  <a:lnTo>
                    <a:pt x="41" y="189"/>
                  </a:lnTo>
                  <a:lnTo>
                    <a:pt x="37" y="189"/>
                  </a:lnTo>
                  <a:lnTo>
                    <a:pt x="34" y="190"/>
                  </a:lnTo>
                  <a:lnTo>
                    <a:pt x="30" y="190"/>
                  </a:lnTo>
                  <a:lnTo>
                    <a:pt x="25" y="188"/>
                  </a:lnTo>
                  <a:lnTo>
                    <a:pt x="21" y="186"/>
                  </a:lnTo>
                  <a:lnTo>
                    <a:pt x="15" y="180"/>
                  </a:lnTo>
                  <a:lnTo>
                    <a:pt x="11" y="176"/>
                  </a:lnTo>
                  <a:lnTo>
                    <a:pt x="9" y="172"/>
                  </a:lnTo>
                  <a:lnTo>
                    <a:pt x="7" y="163"/>
                  </a:lnTo>
                  <a:lnTo>
                    <a:pt x="4" y="146"/>
                  </a:lnTo>
                  <a:lnTo>
                    <a:pt x="3" y="128"/>
                  </a:lnTo>
                  <a:lnTo>
                    <a:pt x="3" y="120"/>
                  </a:lnTo>
                  <a:lnTo>
                    <a:pt x="4" y="112"/>
                  </a:lnTo>
                  <a:lnTo>
                    <a:pt x="6" y="96"/>
                  </a:lnTo>
                  <a:lnTo>
                    <a:pt x="8" y="77"/>
                  </a:lnTo>
                  <a:lnTo>
                    <a:pt x="11" y="60"/>
                  </a:lnTo>
                  <a:lnTo>
                    <a:pt x="16" y="44"/>
                  </a:lnTo>
                  <a:lnTo>
                    <a:pt x="22" y="28"/>
                  </a:lnTo>
                  <a:lnTo>
                    <a:pt x="30" y="13"/>
                  </a:lnTo>
                  <a:lnTo>
                    <a:pt x="34" y="7"/>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97" name="Freeform 125"/>
            <p:cNvSpPr>
              <a:spLocks/>
            </p:cNvSpPr>
            <p:nvPr/>
          </p:nvSpPr>
          <p:spPr bwMode="auto">
            <a:xfrm>
              <a:off x="5548313" y="2432050"/>
              <a:ext cx="136525" cy="320675"/>
            </a:xfrm>
            <a:custGeom>
              <a:avLst/>
              <a:gdLst>
                <a:gd name="T0" fmla="*/ 2147483646 w 86"/>
                <a:gd name="T1" fmla="*/ 0 h 202"/>
                <a:gd name="T2" fmla="*/ 2147483646 w 86"/>
                <a:gd name="T3" fmla="*/ 2147483646 h 202"/>
                <a:gd name="T4" fmla="*/ 2147483646 w 86"/>
                <a:gd name="T5" fmla="*/ 2147483646 h 202"/>
                <a:gd name="T6" fmla="*/ 2147483646 w 86"/>
                <a:gd name="T7" fmla="*/ 2147483646 h 202"/>
                <a:gd name="T8" fmla="*/ 2147483646 w 86"/>
                <a:gd name="T9" fmla="*/ 2147483646 h 202"/>
                <a:gd name="T10" fmla="*/ 2147483646 w 86"/>
                <a:gd name="T11" fmla="*/ 2147483646 h 202"/>
                <a:gd name="T12" fmla="*/ 0 w 86"/>
                <a:gd name="T13" fmla="*/ 2147483646 h 202"/>
                <a:gd name="T14" fmla="*/ 0 w 86"/>
                <a:gd name="T15" fmla="*/ 2147483646 h 202"/>
                <a:gd name="T16" fmla="*/ 2147483646 w 86"/>
                <a:gd name="T17" fmla="*/ 2147483646 h 202"/>
                <a:gd name="T18" fmla="*/ 2147483646 w 86"/>
                <a:gd name="T19" fmla="*/ 2147483646 h 202"/>
                <a:gd name="T20" fmla="*/ 2147483646 w 86"/>
                <a:gd name="T21" fmla="*/ 2147483646 h 202"/>
                <a:gd name="T22" fmla="*/ 2147483646 w 86"/>
                <a:gd name="T23" fmla="*/ 2147483646 h 202"/>
                <a:gd name="T24" fmla="*/ 2147483646 w 86"/>
                <a:gd name="T25" fmla="*/ 2147483646 h 202"/>
                <a:gd name="T26" fmla="*/ 2147483646 w 86"/>
                <a:gd name="T27" fmla="*/ 2147483646 h 202"/>
                <a:gd name="T28" fmla="*/ 2147483646 w 86"/>
                <a:gd name="T29" fmla="*/ 2147483646 h 202"/>
                <a:gd name="T30" fmla="*/ 2147483646 w 86"/>
                <a:gd name="T31" fmla="*/ 2147483646 h 202"/>
                <a:gd name="T32" fmla="*/ 2147483646 w 86"/>
                <a:gd name="T33" fmla="*/ 2147483646 h 202"/>
                <a:gd name="T34" fmla="*/ 2147483646 w 86"/>
                <a:gd name="T35" fmla="*/ 2147483646 h 202"/>
                <a:gd name="T36" fmla="*/ 2147483646 w 86"/>
                <a:gd name="T37" fmla="*/ 2147483646 h 202"/>
                <a:gd name="T38" fmla="*/ 2147483646 w 86"/>
                <a:gd name="T39" fmla="*/ 2147483646 h 202"/>
                <a:gd name="T40" fmla="*/ 2147483646 w 86"/>
                <a:gd name="T41" fmla="*/ 2147483646 h 202"/>
                <a:gd name="T42" fmla="*/ 2147483646 w 86"/>
                <a:gd name="T43" fmla="*/ 2147483646 h 202"/>
                <a:gd name="T44" fmla="*/ 2147483646 w 86"/>
                <a:gd name="T45" fmla="*/ 2147483646 h 202"/>
                <a:gd name="T46" fmla="*/ 2147483646 w 86"/>
                <a:gd name="T47" fmla="*/ 2147483646 h 202"/>
                <a:gd name="T48" fmla="*/ 2147483646 w 86"/>
                <a:gd name="T49" fmla="*/ 2147483646 h 202"/>
                <a:gd name="T50" fmla="*/ 2147483646 w 86"/>
                <a:gd name="T51" fmla="*/ 2147483646 h 202"/>
                <a:gd name="T52" fmla="*/ 2147483646 w 86"/>
                <a:gd name="T53" fmla="*/ 2147483646 h 202"/>
                <a:gd name="T54" fmla="*/ 2147483646 w 86"/>
                <a:gd name="T55" fmla="*/ 2147483646 h 202"/>
                <a:gd name="T56" fmla="*/ 2147483646 w 86"/>
                <a:gd name="T57" fmla="*/ 2147483646 h 202"/>
                <a:gd name="T58" fmla="*/ 2147483646 w 86"/>
                <a:gd name="T59" fmla="*/ 2147483646 h 202"/>
                <a:gd name="T60" fmla="*/ 2147483646 w 86"/>
                <a:gd name="T61" fmla="*/ 2147483646 h 202"/>
                <a:gd name="T62" fmla="*/ 2147483646 w 86"/>
                <a:gd name="T63" fmla="*/ 2147483646 h 202"/>
                <a:gd name="T64" fmla="*/ 2147483646 w 86"/>
                <a:gd name="T65" fmla="*/ 2147483646 h 202"/>
                <a:gd name="T66" fmla="*/ 2147483646 w 86"/>
                <a:gd name="T67" fmla="*/ 2147483646 h 202"/>
                <a:gd name="T68" fmla="*/ 2147483646 w 86"/>
                <a:gd name="T69" fmla="*/ 2147483646 h 202"/>
                <a:gd name="T70" fmla="*/ 2147483646 w 86"/>
                <a:gd name="T71" fmla="*/ 2147483646 h 202"/>
                <a:gd name="T72" fmla="*/ 2147483646 w 86"/>
                <a:gd name="T73" fmla="*/ 2147483646 h 202"/>
                <a:gd name="T74" fmla="*/ 2147483646 w 86"/>
                <a:gd name="T75" fmla="*/ 2147483646 h 202"/>
                <a:gd name="T76" fmla="*/ 2147483646 w 86"/>
                <a:gd name="T77" fmla="*/ 2147483646 h 202"/>
                <a:gd name="T78" fmla="*/ 2147483646 w 86"/>
                <a:gd name="T79" fmla="*/ 2147483646 h 202"/>
                <a:gd name="T80" fmla="*/ 2147483646 w 86"/>
                <a:gd name="T81" fmla="*/ 2147483646 h 202"/>
                <a:gd name="T82" fmla="*/ 2147483646 w 86"/>
                <a:gd name="T83" fmla="*/ 2147483646 h 202"/>
                <a:gd name="T84" fmla="*/ 2147483646 w 86"/>
                <a:gd name="T85" fmla="*/ 0 h 2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6"/>
                <a:gd name="T130" fmla="*/ 0 h 202"/>
                <a:gd name="T131" fmla="*/ 86 w 86"/>
                <a:gd name="T132" fmla="*/ 202 h 2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6" h="202">
                  <a:moveTo>
                    <a:pt x="39" y="0"/>
                  </a:moveTo>
                  <a:lnTo>
                    <a:pt x="39" y="0"/>
                  </a:lnTo>
                  <a:lnTo>
                    <a:pt x="34" y="5"/>
                  </a:lnTo>
                  <a:lnTo>
                    <a:pt x="30" y="12"/>
                  </a:lnTo>
                  <a:lnTo>
                    <a:pt x="22" y="26"/>
                  </a:lnTo>
                  <a:lnTo>
                    <a:pt x="16" y="42"/>
                  </a:lnTo>
                  <a:lnTo>
                    <a:pt x="9" y="58"/>
                  </a:lnTo>
                  <a:lnTo>
                    <a:pt x="5" y="77"/>
                  </a:lnTo>
                  <a:lnTo>
                    <a:pt x="2" y="97"/>
                  </a:lnTo>
                  <a:lnTo>
                    <a:pt x="0" y="116"/>
                  </a:lnTo>
                  <a:lnTo>
                    <a:pt x="0" y="126"/>
                  </a:lnTo>
                  <a:lnTo>
                    <a:pt x="0" y="136"/>
                  </a:lnTo>
                  <a:lnTo>
                    <a:pt x="2" y="153"/>
                  </a:lnTo>
                  <a:lnTo>
                    <a:pt x="3" y="162"/>
                  </a:lnTo>
                  <a:lnTo>
                    <a:pt x="5" y="171"/>
                  </a:lnTo>
                  <a:lnTo>
                    <a:pt x="8" y="176"/>
                  </a:lnTo>
                  <a:lnTo>
                    <a:pt x="12" y="183"/>
                  </a:lnTo>
                  <a:lnTo>
                    <a:pt x="19" y="187"/>
                  </a:lnTo>
                  <a:lnTo>
                    <a:pt x="24" y="190"/>
                  </a:lnTo>
                  <a:lnTo>
                    <a:pt x="31" y="192"/>
                  </a:lnTo>
                  <a:lnTo>
                    <a:pt x="37" y="191"/>
                  </a:lnTo>
                  <a:lnTo>
                    <a:pt x="43" y="191"/>
                  </a:lnTo>
                  <a:lnTo>
                    <a:pt x="48" y="192"/>
                  </a:lnTo>
                  <a:lnTo>
                    <a:pt x="52" y="195"/>
                  </a:lnTo>
                  <a:lnTo>
                    <a:pt x="58" y="198"/>
                  </a:lnTo>
                  <a:lnTo>
                    <a:pt x="63" y="201"/>
                  </a:lnTo>
                  <a:lnTo>
                    <a:pt x="66" y="202"/>
                  </a:lnTo>
                  <a:lnTo>
                    <a:pt x="69" y="202"/>
                  </a:lnTo>
                  <a:lnTo>
                    <a:pt x="78" y="201"/>
                  </a:lnTo>
                  <a:lnTo>
                    <a:pt x="81" y="200"/>
                  </a:lnTo>
                  <a:lnTo>
                    <a:pt x="84" y="199"/>
                  </a:lnTo>
                  <a:lnTo>
                    <a:pt x="86" y="198"/>
                  </a:lnTo>
                  <a:lnTo>
                    <a:pt x="84" y="198"/>
                  </a:lnTo>
                  <a:lnTo>
                    <a:pt x="80" y="199"/>
                  </a:lnTo>
                  <a:lnTo>
                    <a:pt x="75" y="200"/>
                  </a:lnTo>
                  <a:lnTo>
                    <a:pt x="69" y="200"/>
                  </a:lnTo>
                  <a:lnTo>
                    <a:pt x="65" y="200"/>
                  </a:lnTo>
                  <a:lnTo>
                    <a:pt x="60" y="198"/>
                  </a:lnTo>
                  <a:lnTo>
                    <a:pt x="55" y="195"/>
                  </a:lnTo>
                  <a:lnTo>
                    <a:pt x="50" y="191"/>
                  </a:lnTo>
                  <a:lnTo>
                    <a:pt x="45" y="189"/>
                  </a:lnTo>
                  <a:lnTo>
                    <a:pt x="41" y="189"/>
                  </a:lnTo>
                  <a:lnTo>
                    <a:pt x="37" y="189"/>
                  </a:lnTo>
                  <a:lnTo>
                    <a:pt x="34" y="190"/>
                  </a:lnTo>
                  <a:lnTo>
                    <a:pt x="30" y="190"/>
                  </a:lnTo>
                  <a:lnTo>
                    <a:pt x="25" y="188"/>
                  </a:lnTo>
                  <a:lnTo>
                    <a:pt x="21" y="186"/>
                  </a:lnTo>
                  <a:lnTo>
                    <a:pt x="15" y="180"/>
                  </a:lnTo>
                  <a:lnTo>
                    <a:pt x="11" y="176"/>
                  </a:lnTo>
                  <a:lnTo>
                    <a:pt x="9" y="172"/>
                  </a:lnTo>
                  <a:lnTo>
                    <a:pt x="7" y="163"/>
                  </a:lnTo>
                  <a:lnTo>
                    <a:pt x="4" y="146"/>
                  </a:lnTo>
                  <a:lnTo>
                    <a:pt x="3" y="128"/>
                  </a:lnTo>
                  <a:lnTo>
                    <a:pt x="3" y="120"/>
                  </a:lnTo>
                  <a:lnTo>
                    <a:pt x="4" y="112"/>
                  </a:lnTo>
                  <a:lnTo>
                    <a:pt x="6" y="96"/>
                  </a:lnTo>
                  <a:lnTo>
                    <a:pt x="8" y="77"/>
                  </a:lnTo>
                  <a:lnTo>
                    <a:pt x="11" y="60"/>
                  </a:lnTo>
                  <a:lnTo>
                    <a:pt x="16" y="44"/>
                  </a:lnTo>
                  <a:lnTo>
                    <a:pt x="22" y="28"/>
                  </a:lnTo>
                  <a:lnTo>
                    <a:pt x="30" y="13"/>
                  </a:lnTo>
                  <a:lnTo>
                    <a:pt x="34" y="7"/>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98" name="Freeform 138"/>
            <p:cNvSpPr>
              <a:spLocks/>
            </p:cNvSpPr>
            <p:nvPr/>
          </p:nvSpPr>
          <p:spPr bwMode="auto">
            <a:xfrm>
              <a:off x="5626100" y="2693988"/>
              <a:ext cx="30163" cy="71438"/>
            </a:xfrm>
            <a:custGeom>
              <a:avLst/>
              <a:gdLst>
                <a:gd name="T0" fmla="*/ 2147483646 w 19"/>
                <a:gd name="T1" fmla="*/ 2147483646 h 45"/>
                <a:gd name="T2" fmla="*/ 2147483646 w 19"/>
                <a:gd name="T3" fmla="*/ 2147483646 h 45"/>
                <a:gd name="T4" fmla="*/ 2147483646 w 19"/>
                <a:gd name="T5" fmla="*/ 2147483646 h 45"/>
                <a:gd name="T6" fmla="*/ 2147483646 w 19"/>
                <a:gd name="T7" fmla="*/ 2147483646 h 45"/>
                <a:gd name="T8" fmla="*/ 2147483646 w 19"/>
                <a:gd name="T9" fmla="*/ 2147483646 h 45"/>
                <a:gd name="T10" fmla="*/ 2147483646 w 19"/>
                <a:gd name="T11" fmla="*/ 2147483646 h 45"/>
                <a:gd name="T12" fmla="*/ 2147483646 w 19"/>
                <a:gd name="T13" fmla="*/ 2147483646 h 45"/>
                <a:gd name="T14" fmla="*/ 2147483646 w 19"/>
                <a:gd name="T15" fmla="*/ 2147483646 h 45"/>
                <a:gd name="T16" fmla="*/ 2147483646 w 19"/>
                <a:gd name="T17" fmla="*/ 2147483646 h 45"/>
                <a:gd name="T18" fmla="*/ 2147483646 w 19"/>
                <a:gd name="T19" fmla="*/ 2147483646 h 45"/>
                <a:gd name="T20" fmla="*/ 2147483646 w 19"/>
                <a:gd name="T21" fmla="*/ 0 h 45"/>
                <a:gd name="T22" fmla="*/ 2147483646 w 19"/>
                <a:gd name="T23" fmla="*/ 0 h 45"/>
                <a:gd name="T24" fmla="*/ 2147483646 w 19"/>
                <a:gd name="T25" fmla="*/ 0 h 45"/>
                <a:gd name="T26" fmla="*/ 0 w 19"/>
                <a:gd name="T27" fmla="*/ 2147483646 h 45"/>
                <a:gd name="T28" fmla="*/ 0 w 19"/>
                <a:gd name="T29" fmla="*/ 2147483646 h 45"/>
                <a:gd name="T30" fmla="*/ 0 w 19"/>
                <a:gd name="T31" fmla="*/ 2147483646 h 45"/>
                <a:gd name="T32" fmla="*/ 2147483646 w 19"/>
                <a:gd name="T33" fmla="*/ 2147483646 h 45"/>
                <a:gd name="T34" fmla="*/ 2147483646 w 19"/>
                <a:gd name="T35" fmla="*/ 2147483646 h 45"/>
                <a:gd name="T36" fmla="*/ 2147483646 w 19"/>
                <a:gd name="T37" fmla="*/ 2147483646 h 45"/>
                <a:gd name="T38" fmla="*/ 2147483646 w 19"/>
                <a:gd name="T39" fmla="*/ 2147483646 h 45"/>
                <a:gd name="T40" fmla="*/ 2147483646 w 19"/>
                <a:gd name="T41" fmla="*/ 2147483646 h 45"/>
                <a:gd name="T42" fmla="*/ 2147483646 w 19"/>
                <a:gd name="T43" fmla="*/ 2147483646 h 45"/>
                <a:gd name="T44" fmla="*/ 2147483646 w 19"/>
                <a:gd name="T45" fmla="*/ 2147483646 h 45"/>
                <a:gd name="T46" fmla="*/ 2147483646 w 19"/>
                <a:gd name="T47" fmla="*/ 2147483646 h 45"/>
                <a:gd name="T48" fmla="*/ 2147483646 w 19"/>
                <a:gd name="T49" fmla="*/ 2147483646 h 45"/>
                <a:gd name="T50" fmla="*/ 2147483646 w 19"/>
                <a:gd name="T51" fmla="*/ 2147483646 h 45"/>
                <a:gd name="T52" fmla="*/ 2147483646 w 19"/>
                <a:gd name="T53" fmla="*/ 2147483646 h 45"/>
                <a:gd name="T54" fmla="*/ 2147483646 w 19"/>
                <a:gd name="T55" fmla="*/ 2147483646 h 45"/>
                <a:gd name="T56" fmla="*/ 2147483646 w 19"/>
                <a:gd name="T57" fmla="*/ 2147483646 h 45"/>
                <a:gd name="T58" fmla="*/ 2147483646 w 19"/>
                <a:gd name="T59" fmla="*/ 2147483646 h 45"/>
                <a:gd name="T60" fmla="*/ 2147483646 w 19"/>
                <a:gd name="T61" fmla="*/ 2147483646 h 45"/>
                <a:gd name="T62" fmla="*/ 2147483646 w 19"/>
                <a:gd name="T63" fmla="*/ 2147483646 h 45"/>
                <a:gd name="T64" fmla="*/ 2147483646 w 19"/>
                <a:gd name="T65" fmla="*/ 2147483646 h 45"/>
                <a:gd name="T66" fmla="*/ 2147483646 w 19"/>
                <a:gd name="T67" fmla="*/ 2147483646 h 4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
                <a:gd name="T103" fmla="*/ 0 h 45"/>
                <a:gd name="T104" fmla="*/ 19 w 19"/>
                <a:gd name="T105" fmla="*/ 45 h 4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 h="45">
                  <a:moveTo>
                    <a:pt x="19" y="45"/>
                  </a:moveTo>
                  <a:lnTo>
                    <a:pt x="19" y="45"/>
                  </a:lnTo>
                  <a:lnTo>
                    <a:pt x="19" y="35"/>
                  </a:lnTo>
                  <a:lnTo>
                    <a:pt x="19" y="25"/>
                  </a:lnTo>
                  <a:lnTo>
                    <a:pt x="17" y="17"/>
                  </a:lnTo>
                  <a:lnTo>
                    <a:pt x="15" y="12"/>
                  </a:lnTo>
                  <a:lnTo>
                    <a:pt x="13" y="8"/>
                  </a:lnTo>
                  <a:lnTo>
                    <a:pt x="9" y="3"/>
                  </a:lnTo>
                  <a:lnTo>
                    <a:pt x="5" y="1"/>
                  </a:lnTo>
                  <a:lnTo>
                    <a:pt x="2" y="0"/>
                  </a:lnTo>
                  <a:lnTo>
                    <a:pt x="1" y="0"/>
                  </a:lnTo>
                  <a:lnTo>
                    <a:pt x="0" y="1"/>
                  </a:lnTo>
                  <a:lnTo>
                    <a:pt x="0" y="5"/>
                  </a:lnTo>
                  <a:lnTo>
                    <a:pt x="1" y="5"/>
                  </a:lnTo>
                  <a:lnTo>
                    <a:pt x="1" y="4"/>
                  </a:lnTo>
                  <a:lnTo>
                    <a:pt x="1" y="2"/>
                  </a:lnTo>
                  <a:lnTo>
                    <a:pt x="2" y="2"/>
                  </a:lnTo>
                  <a:lnTo>
                    <a:pt x="4" y="2"/>
                  </a:lnTo>
                  <a:lnTo>
                    <a:pt x="5" y="2"/>
                  </a:lnTo>
                  <a:lnTo>
                    <a:pt x="10" y="6"/>
                  </a:lnTo>
                  <a:lnTo>
                    <a:pt x="14" y="12"/>
                  </a:lnTo>
                  <a:lnTo>
                    <a:pt x="16" y="19"/>
                  </a:lnTo>
                  <a:lnTo>
                    <a:pt x="18" y="25"/>
                  </a:lnTo>
                  <a:lnTo>
                    <a:pt x="18" y="32"/>
                  </a:lnTo>
                  <a:lnTo>
                    <a:pt x="19"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99" name="Freeform 139"/>
            <p:cNvSpPr>
              <a:spLocks/>
            </p:cNvSpPr>
            <p:nvPr/>
          </p:nvSpPr>
          <p:spPr bwMode="auto">
            <a:xfrm>
              <a:off x="5626100" y="2693988"/>
              <a:ext cx="30163" cy="71438"/>
            </a:xfrm>
            <a:custGeom>
              <a:avLst/>
              <a:gdLst>
                <a:gd name="T0" fmla="*/ 2147483646 w 19"/>
                <a:gd name="T1" fmla="*/ 2147483646 h 45"/>
                <a:gd name="T2" fmla="*/ 2147483646 w 19"/>
                <a:gd name="T3" fmla="*/ 2147483646 h 45"/>
                <a:gd name="T4" fmla="*/ 2147483646 w 19"/>
                <a:gd name="T5" fmla="*/ 2147483646 h 45"/>
                <a:gd name="T6" fmla="*/ 2147483646 w 19"/>
                <a:gd name="T7" fmla="*/ 2147483646 h 45"/>
                <a:gd name="T8" fmla="*/ 2147483646 w 19"/>
                <a:gd name="T9" fmla="*/ 2147483646 h 45"/>
                <a:gd name="T10" fmla="*/ 2147483646 w 19"/>
                <a:gd name="T11" fmla="*/ 2147483646 h 45"/>
                <a:gd name="T12" fmla="*/ 2147483646 w 19"/>
                <a:gd name="T13" fmla="*/ 2147483646 h 45"/>
                <a:gd name="T14" fmla="*/ 2147483646 w 19"/>
                <a:gd name="T15" fmla="*/ 2147483646 h 45"/>
                <a:gd name="T16" fmla="*/ 2147483646 w 19"/>
                <a:gd name="T17" fmla="*/ 2147483646 h 45"/>
                <a:gd name="T18" fmla="*/ 2147483646 w 19"/>
                <a:gd name="T19" fmla="*/ 2147483646 h 45"/>
                <a:gd name="T20" fmla="*/ 2147483646 w 19"/>
                <a:gd name="T21" fmla="*/ 0 h 45"/>
                <a:gd name="T22" fmla="*/ 2147483646 w 19"/>
                <a:gd name="T23" fmla="*/ 0 h 45"/>
                <a:gd name="T24" fmla="*/ 2147483646 w 19"/>
                <a:gd name="T25" fmla="*/ 0 h 45"/>
                <a:gd name="T26" fmla="*/ 0 w 19"/>
                <a:gd name="T27" fmla="*/ 2147483646 h 45"/>
                <a:gd name="T28" fmla="*/ 0 w 19"/>
                <a:gd name="T29" fmla="*/ 2147483646 h 45"/>
                <a:gd name="T30" fmla="*/ 0 w 19"/>
                <a:gd name="T31" fmla="*/ 2147483646 h 45"/>
                <a:gd name="T32" fmla="*/ 2147483646 w 19"/>
                <a:gd name="T33" fmla="*/ 2147483646 h 45"/>
                <a:gd name="T34" fmla="*/ 2147483646 w 19"/>
                <a:gd name="T35" fmla="*/ 2147483646 h 45"/>
                <a:gd name="T36" fmla="*/ 2147483646 w 19"/>
                <a:gd name="T37" fmla="*/ 2147483646 h 45"/>
                <a:gd name="T38" fmla="*/ 2147483646 w 19"/>
                <a:gd name="T39" fmla="*/ 2147483646 h 45"/>
                <a:gd name="T40" fmla="*/ 2147483646 w 19"/>
                <a:gd name="T41" fmla="*/ 2147483646 h 45"/>
                <a:gd name="T42" fmla="*/ 2147483646 w 19"/>
                <a:gd name="T43" fmla="*/ 2147483646 h 45"/>
                <a:gd name="T44" fmla="*/ 2147483646 w 19"/>
                <a:gd name="T45" fmla="*/ 2147483646 h 45"/>
                <a:gd name="T46" fmla="*/ 2147483646 w 19"/>
                <a:gd name="T47" fmla="*/ 2147483646 h 45"/>
                <a:gd name="T48" fmla="*/ 2147483646 w 19"/>
                <a:gd name="T49" fmla="*/ 2147483646 h 45"/>
                <a:gd name="T50" fmla="*/ 2147483646 w 19"/>
                <a:gd name="T51" fmla="*/ 2147483646 h 45"/>
                <a:gd name="T52" fmla="*/ 2147483646 w 19"/>
                <a:gd name="T53" fmla="*/ 2147483646 h 45"/>
                <a:gd name="T54" fmla="*/ 2147483646 w 19"/>
                <a:gd name="T55" fmla="*/ 2147483646 h 45"/>
                <a:gd name="T56" fmla="*/ 2147483646 w 19"/>
                <a:gd name="T57" fmla="*/ 2147483646 h 45"/>
                <a:gd name="T58" fmla="*/ 2147483646 w 19"/>
                <a:gd name="T59" fmla="*/ 2147483646 h 45"/>
                <a:gd name="T60" fmla="*/ 2147483646 w 19"/>
                <a:gd name="T61" fmla="*/ 2147483646 h 45"/>
                <a:gd name="T62" fmla="*/ 2147483646 w 19"/>
                <a:gd name="T63" fmla="*/ 2147483646 h 45"/>
                <a:gd name="T64" fmla="*/ 2147483646 w 19"/>
                <a:gd name="T65" fmla="*/ 2147483646 h 45"/>
                <a:gd name="T66" fmla="*/ 2147483646 w 19"/>
                <a:gd name="T67" fmla="*/ 2147483646 h 4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
                <a:gd name="T103" fmla="*/ 0 h 45"/>
                <a:gd name="T104" fmla="*/ 19 w 19"/>
                <a:gd name="T105" fmla="*/ 45 h 4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 h="45">
                  <a:moveTo>
                    <a:pt x="19" y="45"/>
                  </a:moveTo>
                  <a:lnTo>
                    <a:pt x="19" y="45"/>
                  </a:lnTo>
                  <a:lnTo>
                    <a:pt x="19" y="35"/>
                  </a:lnTo>
                  <a:lnTo>
                    <a:pt x="19" y="25"/>
                  </a:lnTo>
                  <a:lnTo>
                    <a:pt x="17" y="17"/>
                  </a:lnTo>
                  <a:lnTo>
                    <a:pt x="15" y="12"/>
                  </a:lnTo>
                  <a:lnTo>
                    <a:pt x="13" y="8"/>
                  </a:lnTo>
                  <a:lnTo>
                    <a:pt x="9" y="3"/>
                  </a:lnTo>
                  <a:lnTo>
                    <a:pt x="5" y="1"/>
                  </a:lnTo>
                  <a:lnTo>
                    <a:pt x="2" y="0"/>
                  </a:lnTo>
                  <a:lnTo>
                    <a:pt x="1" y="0"/>
                  </a:lnTo>
                  <a:lnTo>
                    <a:pt x="0" y="1"/>
                  </a:lnTo>
                  <a:lnTo>
                    <a:pt x="0" y="5"/>
                  </a:lnTo>
                  <a:lnTo>
                    <a:pt x="1" y="5"/>
                  </a:lnTo>
                  <a:lnTo>
                    <a:pt x="1" y="4"/>
                  </a:lnTo>
                  <a:lnTo>
                    <a:pt x="1" y="2"/>
                  </a:lnTo>
                  <a:lnTo>
                    <a:pt x="2" y="2"/>
                  </a:lnTo>
                  <a:lnTo>
                    <a:pt x="4" y="2"/>
                  </a:lnTo>
                  <a:lnTo>
                    <a:pt x="5" y="2"/>
                  </a:lnTo>
                  <a:lnTo>
                    <a:pt x="10" y="6"/>
                  </a:lnTo>
                  <a:lnTo>
                    <a:pt x="14" y="12"/>
                  </a:lnTo>
                  <a:lnTo>
                    <a:pt x="16" y="19"/>
                  </a:lnTo>
                  <a:lnTo>
                    <a:pt x="18" y="25"/>
                  </a:lnTo>
                  <a:lnTo>
                    <a:pt x="18" y="32"/>
                  </a:lnTo>
                  <a:lnTo>
                    <a:pt x="19" y="4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00" name="Freeform 140"/>
            <p:cNvSpPr>
              <a:spLocks/>
            </p:cNvSpPr>
            <p:nvPr/>
          </p:nvSpPr>
          <p:spPr bwMode="auto">
            <a:xfrm>
              <a:off x="5656263" y="2701925"/>
              <a:ext cx="17463" cy="47625"/>
            </a:xfrm>
            <a:custGeom>
              <a:avLst/>
              <a:gdLst>
                <a:gd name="T0" fmla="*/ 0 w 11"/>
                <a:gd name="T1" fmla="*/ 2147483646 h 30"/>
                <a:gd name="T2" fmla="*/ 0 w 11"/>
                <a:gd name="T3" fmla="*/ 2147483646 h 30"/>
                <a:gd name="T4" fmla="*/ 2147483646 w 11"/>
                <a:gd name="T5" fmla="*/ 2147483646 h 30"/>
                <a:gd name="T6" fmla="*/ 2147483646 w 11"/>
                <a:gd name="T7" fmla="*/ 2147483646 h 30"/>
                <a:gd name="T8" fmla="*/ 2147483646 w 11"/>
                <a:gd name="T9" fmla="*/ 2147483646 h 30"/>
                <a:gd name="T10" fmla="*/ 2147483646 w 11"/>
                <a:gd name="T11" fmla="*/ 2147483646 h 30"/>
                <a:gd name="T12" fmla="*/ 2147483646 w 11"/>
                <a:gd name="T13" fmla="*/ 2147483646 h 30"/>
                <a:gd name="T14" fmla="*/ 2147483646 w 11"/>
                <a:gd name="T15" fmla="*/ 2147483646 h 30"/>
                <a:gd name="T16" fmla="*/ 2147483646 w 11"/>
                <a:gd name="T17" fmla="*/ 2147483646 h 30"/>
                <a:gd name="T18" fmla="*/ 2147483646 w 11"/>
                <a:gd name="T19" fmla="*/ 2147483646 h 30"/>
                <a:gd name="T20" fmla="*/ 2147483646 w 11"/>
                <a:gd name="T21" fmla="*/ 2147483646 h 30"/>
                <a:gd name="T22" fmla="*/ 2147483646 w 11"/>
                <a:gd name="T23" fmla="*/ 2147483646 h 30"/>
                <a:gd name="T24" fmla="*/ 2147483646 w 11"/>
                <a:gd name="T25" fmla="*/ 2147483646 h 30"/>
                <a:gd name="T26" fmla="*/ 2147483646 w 11"/>
                <a:gd name="T27" fmla="*/ 2147483646 h 30"/>
                <a:gd name="T28" fmla="*/ 2147483646 w 11"/>
                <a:gd name="T29" fmla="*/ 2147483646 h 30"/>
                <a:gd name="T30" fmla="*/ 2147483646 w 11"/>
                <a:gd name="T31" fmla="*/ 2147483646 h 30"/>
                <a:gd name="T32" fmla="*/ 2147483646 w 11"/>
                <a:gd name="T33" fmla="*/ 2147483646 h 30"/>
                <a:gd name="T34" fmla="*/ 2147483646 w 11"/>
                <a:gd name="T35" fmla="*/ 2147483646 h 30"/>
                <a:gd name="T36" fmla="*/ 2147483646 w 11"/>
                <a:gd name="T37" fmla="*/ 2147483646 h 30"/>
                <a:gd name="T38" fmla="*/ 2147483646 w 11"/>
                <a:gd name="T39" fmla="*/ 2147483646 h 30"/>
                <a:gd name="T40" fmla="*/ 2147483646 w 11"/>
                <a:gd name="T41" fmla="*/ 0 h 30"/>
                <a:gd name="T42" fmla="*/ 2147483646 w 11"/>
                <a:gd name="T43" fmla="*/ 0 h 30"/>
                <a:gd name="T44" fmla="*/ 2147483646 w 11"/>
                <a:gd name="T45" fmla="*/ 2147483646 h 30"/>
                <a:gd name="T46" fmla="*/ 2147483646 w 11"/>
                <a:gd name="T47" fmla="*/ 2147483646 h 30"/>
                <a:gd name="T48" fmla="*/ 2147483646 w 11"/>
                <a:gd name="T49" fmla="*/ 2147483646 h 30"/>
                <a:gd name="T50" fmla="*/ 0 w 11"/>
                <a:gd name="T51" fmla="*/ 2147483646 h 30"/>
                <a:gd name="T52" fmla="*/ 0 w 11"/>
                <a:gd name="T53" fmla="*/ 2147483646 h 30"/>
                <a:gd name="T54" fmla="*/ 0 w 11"/>
                <a:gd name="T55" fmla="*/ 2147483646 h 30"/>
                <a:gd name="T56" fmla="*/ 0 w 11"/>
                <a:gd name="T57" fmla="*/ 2147483646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
                <a:gd name="T88" fmla="*/ 0 h 30"/>
                <a:gd name="T89" fmla="*/ 11 w 11"/>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 h="30">
                  <a:moveTo>
                    <a:pt x="0" y="30"/>
                  </a:moveTo>
                  <a:lnTo>
                    <a:pt x="0" y="30"/>
                  </a:lnTo>
                  <a:lnTo>
                    <a:pt x="1" y="21"/>
                  </a:lnTo>
                  <a:lnTo>
                    <a:pt x="1" y="13"/>
                  </a:lnTo>
                  <a:lnTo>
                    <a:pt x="4" y="5"/>
                  </a:lnTo>
                  <a:lnTo>
                    <a:pt x="5" y="3"/>
                  </a:lnTo>
                  <a:lnTo>
                    <a:pt x="11" y="3"/>
                  </a:lnTo>
                  <a:lnTo>
                    <a:pt x="11" y="4"/>
                  </a:lnTo>
                  <a:lnTo>
                    <a:pt x="11" y="1"/>
                  </a:lnTo>
                  <a:lnTo>
                    <a:pt x="9" y="0"/>
                  </a:lnTo>
                  <a:lnTo>
                    <a:pt x="7" y="0"/>
                  </a:lnTo>
                  <a:lnTo>
                    <a:pt x="5" y="2"/>
                  </a:lnTo>
                  <a:lnTo>
                    <a:pt x="2" y="8"/>
                  </a:lnTo>
                  <a:lnTo>
                    <a:pt x="0" y="1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01" name="Freeform 141"/>
            <p:cNvSpPr>
              <a:spLocks/>
            </p:cNvSpPr>
            <p:nvPr/>
          </p:nvSpPr>
          <p:spPr bwMode="auto">
            <a:xfrm>
              <a:off x="5656263" y="2701925"/>
              <a:ext cx="17463" cy="47625"/>
            </a:xfrm>
            <a:custGeom>
              <a:avLst/>
              <a:gdLst>
                <a:gd name="T0" fmla="*/ 0 w 11"/>
                <a:gd name="T1" fmla="*/ 2147483646 h 30"/>
                <a:gd name="T2" fmla="*/ 0 w 11"/>
                <a:gd name="T3" fmla="*/ 2147483646 h 30"/>
                <a:gd name="T4" fmla="*/ 2147483646 w 11"/>
                <a:gd name="T5" fmla="*/ 2147483646 h 30"/>
                <a:gd name="T6" fmla="*/ 2147483646 w 11"/>
                <a:gd name="T7" fmla="*/ 2147483646 h 30"/>
                <a:gd name="T8" fmla="*/ 2147483646 w 11"/>
                <a:gd name="T9" fmla="*/ 2147483646 h 30"/>
                <a:gd name="T10" fmla="*/ 2147483646 w 11"/>
                <a:gd name="T11" fmla="*/ 2147483646 h 30"/>
                <a:gd name="T12" fmla="*/ 2147483646 w 11"/>
                <a:gd name="T13" fmla="*/ 2147483646 h 30"/>
                <a:gd name="T14" fmla="*/ 2147483646 w 11"/>
                <a:gd name="T15" fmla="*/ 2147483646 h 30"/>
                <a:gd name="T16" fmla="*/ 2147483646 w 11"/>
                <a:gd name="T17" fmla="*/ 2147483646 h 30"/>
                <a:gd name="T18" fmla="*/ 2147483646 w 11"/>
                <a:gd name="T19" fmla="*/ 2147483646 h 30"/>
                <a:gd name="T20" fmla="*/ 2147483646 w 11"/>
                <a:gd name="T21" fmla="*/ 2147483646 h 30"/>
                <a:gd name="T22" fmla="*/ 2147483646 w 11"/>
                <a:gd name="T23" fmla="*/ 2147483646 h 30"/>
                <a:gd name="T24" fmla="*/ 2147483646 w 11"/>
                <a:gd name="T25" fmla="*/ 2147483646 h 30"/>
                <a:gd name="T26" fmla="*/ 2147483646 w 11"/>
                <a:gd name="T27" fmla="*/ 2147483646 h 30"/>
                <a:gd name="T28" fmla="*/ 2147483646 w 11"/>
                <a:gd name="T29" fmla="*/ 2147483646 h 30"/>
                <a:gd name="T30" fmla="*/ 2147483646 w 11"/>
                <a:gd name="T31" fmla="*/ 2147483646 h 30"/>
                <a:gd name="T32" fmla="*/ 2147483646 w 11"/>
                <a:gd name="T33" fmla="*/ 2147483646 h 30"/>
                <a:gd name="T34" fmla="*/ 2147483646 w 11"/>
                <a:gd name="T35" fmla="*/ 2147483646 h 30"/>
                <a:gd name="T36" fmla="*/ 2147483646 w 11"/>
                <a:gd name="T37" fmla="*/ 2147483646 h 30"/>
                <a:gd name="T38" fmla="*/ 2147483646 w 11"/>
                <a:gd name="T39" fmla="*/ 2147483646 h 30"/>
                <a:gd name="T40" fmla="*/ 2147483646 w 11"/>
                <a:gd name="T41" fmla="*/ 0 h 30"/>
                <a:gd name="T42" fmla="*/ 2147483646 w 11"/>
                <a:gd name="T43" fmla="*/ 0 h 30"/>
                <a:gd name="T44" fmla="*/ 2147483646 w 11"/>
                <a:gd name="T45" fmla="*/ 2147483646 h 30"/>
                <a:gd name="T46" fmla="*/ 2147483646 w 11"/>
                <a:gd name="T47" fmla="*/ 2147483646 h 30"/>
                <a:gd name="T48" fmla="*/ 2147483646 w 11"/>
                <a:gd name="T49" fmla="*/ 2147483646 h 30"/>
                <a:gd name="T50" fmla="*/ 0 w 11"/>
                <a:gd name="T51" fmla="*/ 2147483646 h 30"/>
                <a:gd name="T52" fmla="*/ 0 w 11"/>
                <a:gd name="T53" fmla="*/ 2147483646 h 30"/>
                <a:gd name="T54" fmla="*/ 0 w 11"/>
                <a:gd name="T55" fmla="*/ 2147483646 h 30"/>
                <a:gd name="T56" fmla="*/ 0 w 11"/>
                <a:gd name="T57" fmla="*/ 2147483646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
                <a:gd name="T88" fmla="*/ 0 h 30"/>
                <a:gd name="T89" fmla="*/ 11 w 11"/>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 h="30">
                  <a:moveTo>
                    <a:pt x="0" y="30"/>
                  </a:moveTo>
                  <a:lnTo>
                    <a:pt x="0" y="30"/>
                  </a:lnTo>
                  <a:lnTo>
                    <a:pt x="1" y="21"/>
                  </a:lnTo>
                  <a:lnTo>
                    <a:pt x="1" y="13"/>
                  </a:lnTo>
                  <a:lnTo>
                    <a:pt x="4" y="5"/>
                  </a:lnTo>
                  <a:lnTo>
                    <a:pt x="5" y="3"/>
                  </a:lnTo>
                  <a:lnTo>
                    <a:pt x="11" y="3"/>
                  </a:lnTo>
                  <a:lnTo>
                    <a:pt x="11" y="4"/>
                  </a:lnTo>
                  <a:lnTo>
                    <a:pt x="11" y="1"/>
                  </a:lnTo>
                  <a:lnTo>
                    <a:pt x="9" y="0"/>
                  </a:lnTo>
                  <a:lnTo>
                    <a:pt x="7" y="0"/>
                  </a:lnTo>
                  <a:lnTo>
                    <a:pt x="5" y="2"/>
                  </a:lnTo>
                  <a:lnTo>
                    <a:pt x="2" y="8"/>
                  </a:lnTo>
                  <a:lnTo>
                    <a:pt x="0" y="16"/>
                  </a:lnTo>
                  <a:lnTo>
                    <a:pt x="0" y="3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02" name="Freeform 150"/>
            <p:cNvSpPr>
              <a:spLocks/>
            </p:cNvSpPr>
            <p:nvPr/>
          </p:nvSpPr>
          <p:spPr bwMode="auto">
            <a:xfrm>
              <a:off x="5503863" y="2365375"/>
              <a:ext cx="4763" cy="50800"/>
            </a:xfrm>
            <a:custGeom>
              <a:avLst/>
              <a:gdLst>
                <a:gd name="T0" fmla="*/ 0 w 3"/>
                <a:gd name="T1" fmla="*/ 2147483646 h 32"/>
                <a:gd name="T2" fmla="*/ 0 w 3"/>
                <a:gd name="T3" fmla="*/ 2147483646 h 32"/>
                <a:gd name="T4" fmla="*/ 2147483646 w 3"/>
                <a:gd name="T5" fmla="*/ 2147483646 h 32"/>
                <a:gd name="T6" fmla="*/ 2147483646 w 3"/>
                <a:gd name="T7" fmla="*/ 2147483646 h 32"/>
                <a:gd name="T8" fmla="*/ 2147483646 w 3"/>
                <a:gd name="T9" fmla="*/ 2147483646 h 32"/>
                <a:gd name="T10" fmla="*/ 2147483646 w 3"/>
                <a:gd name="T11" fmla="*/ 2147483646 h 32"/>
                <a:gd name="T12" fmla="*/ 2147483646 w 3"/>
                <a:gd name="T13" fmla="*/ 2147483646 h 32"/>
                <a:gd name="T14" fmla="*/ 2147483646 w 3"/>
                <a:gd name="T15" fmla="*/ 0 h 32"/>
                <a:gd name="T16" fmla="*/ 2147483646 w 3"/>
                <a:gd name="T17" fmla="*/ 0 h 32"/>
                <a:gd name="T18" fmla="*/ 2147483646 w 3"/>
                <a:gd name="T19" fmla="*/ 0 h 32"/>
                <a:gd name="T20" fmla="*/ 2147483646 w 3"/>
                <a:gd name="T21" fmla="*/ 0 h 32"/>
                <a:gd name="T22" fmla="*/ 2147483646 w 3"/>
                <a:gd name="T23" fmla="*/ 2147483646 h 32"/>
                <a:gd name="T24" fmla="*/ 2147483646 w 3"/>
                <a:gd name="T25" fmla="*/ 2147483646 h 32"/>
                <a:gd name="T26" fmla="*/ 2147483646 w 3"/>
                <a:gd name="T27" fmla="*/ 2147483646 h 32"/>
                <a:gd name="T28" fmla="*/ 0 w 3"/>
                <a:gd name="T29" fmla="*/ 2147483646 h 32"/>
                <a:gd name="T30" fmla="*/ 0 w 3"/>
                <a:gd name="T31" fmla="*/ 2147483646 h 32"/>
                <a:gd name="T32" fmla="*/ 0 w 3"/>
                <a:gd name="T33" fmla="*/ 2147483646 h 32"/>
                <a:gd name="T34" fmla="*/ 0 w 3"/>
                <a:gd name="T35" fmla="*/ 2147483646 h 3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
                <a:gd name="T55" fmla="*/ 0 h 32"/>
                <a:gd name="T56" fmla="*/ 3 w 3"/>
                <a:gd name="T57" fmla="*/ 32 h 3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 h="32">
                  <a:moveTo>
                    <a:pt x="0" y="31"/>
                  </a:moveTo>
                  <a:lnTo>
                    <a:pt x="0" y="31"/>
                  </a:lnTo>
                  <a:lnTo>
                    <a:pt x="3" y="24"/>
                  </a:lnTo>
                  <a:lnTo>
                    <a:pt x="3" y="16"/>
                  </a:lnTo>
                  <a:lnTo>
                    <a:pt x="3" y="8"/>
                  </a:lnTo>
                  <a:lnTo>
                    <a:pt x="3" y="3"/>
                  </a:lnTo>
                  <a:lnTo>
                    <a:pt x="2" y="0"/>
                  </a:lnTo>
                  <a:lnTo>
                    <a:pt x="1" y="0"/>
                  </a:lnTo>
                  <a:lnTo>
                    <a:pt x="2" y="8"/>
                  </a:lnTo>
                  <a:lnTo>
                    <a:pt x="2" y="16"/>
                  </a:lnTo>
                  <a:lnTo>
                    <a:pt x="2" y="24"/>
                  </a:lnTo>
                  <a:lnTo>
                    <a:pt x="0" y="31"/>
                  </a:lnTo>
                  <a:lnTo>
                    <a:pt x="0" y="32"/>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03" name="Freeform 151"/>
            <p:cNvSpPr>
              <a:spLocks/>
            </p:cNvSpPr>
            <p:nvPr/>
          </p:nvSpPr>
          <p:spPr bwMode="auto">
            <a:xfrm>
              <a:off x="5503863" y="2365375"/>
              <a:ext cx="4763" cy="50800"/>
            </a:xfrm>
            <a:custGeom>
              <a:avLst/>
              <a:gdLst>
                <a:gd name="T0" fmla="*/ 0 w 3"/>
                <a:gd name="T1" fmla="*/ 2147483646 h 32"/>
                <a:gd name="T2" fmla="*/ 0 w 3"/>
                <a:gd name="T3" fmla="*/ 2147483646 h 32"/>
                <a:gd name="T4" fmla="*/ 2147483646 w 3"/>
                <a:gd name="T5" fmla="*/ 2147483646 h 32"/>
                <a:gd name="T6" fmla="*/ 2147483646 w 3"/>
                <a:gd name="T7" fmla="*/ 2147483646 h 32"/>
                <a:gd name="T8" fmla="*/ 2147483646 w 3"/>
                <a:gd name="T9" fmla="*/ 2147483646 h 32"/>
                <a:gd name="T10" fmla="*/ 2147483646 w 3"/>
                <a:gd name="T11" fmla="*/ 2147483646 h 32"/>
                <a:gd name="T12" fmla="*/ 2147483646 w 3"/>
                <a:gd name="T13" fmla="*/ 2147483646 h 32"/>
                <a:gd name="T14" fmla="*/ 2147483646 w 3"/>
                <a:gd name="T15" fmla="*/ 0 h 32"/>
                <a:gd name="T16" fmla="*/ 2147483646 w 3"/>
                <a:gd name="T17" fmla="*/ 0 h 32"/>
                <a:gd name="T18" fmla="*/ 2147483646 w 3"/>
                <a:gd name="T19" fmla="*/ 0 h 32"/>
                <a:gd name="T20" fmla="*/ 2147483646 w 3"/>
                <a:gd name="T21" fmla="*/ 0 h 32"/>
                <a:gd name="T22" fmla="*/ 2147483646 w 3"/>
                <a:gd name="T23" fmla="*/ 2147483646 h 32"/>
                <a:gd name="T24" fmla="*/ 2147483646 w 3"/>
                <a:gd name="T25" fmla="*/ 2147483646 h 32"/>
                <a:gd name="T26" fmla="*/ 2147483646 w 3"/>
                <a:gd name="T27" fmla="*/ 2147483646 h 32"/>
                <a:gd name="T28" fmla="*/ 0 w 3"/>
                <a:gd name="T29" fmla="*/ 2147483646 h 32"/>
                <a:gd name="T30" fmla="*/ 0 w 3"/>
                <a:gd name="T31" fmla="*/ 2147483646 h 32"/>
                <a:gd name="T32" fmla="*/ 0 w 3"/>
                <a:gd name="T33" fmla="*/ 2147483646 h 32"/>
                <a:gd name="T34" fmla="*/ 0 w 3"/>
                <a:gd name="T35" fmla="*/ 2147483646 h 3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
                <a:gd name="T55" fmla="*/ 0 h 32"/>
                <a:gd name="T56" fmla="*/ 3 w 3"/>
                <a:gd name="T57" fmla="*/ 32 h 3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 h="32">
                  <a:moveTo>
                    <a:pt x="0" y="31"/>
                  </a:moveTo>
                  <a:lnTo>
                    <a:pt x="0" y="31"/>
                  </a:lnTo>
                  <a:lnTo>
                    <a:pt x="3" y="24"/>
                  </a:lnTo>
                  <a:lnTo>
                    <a:pt x="3" y="16"/>
                  </a:lnTo>
                  <a:lnTo>
                    <a:pt x="3" y="8"/>
                  </a:lnTo>
                  <a:lnTo>
                    <a:pt x="3" y="3"/>
                  </a:lnTo>
                  <a:lnTo>
                    <a:pt x="2" y="0"/>
                  </a:lnTo>
                  <a:lnTo>
                    <a:pt x="1" y="0"/>
                  </a:lnTo>
                  <a:lnTo>
                    <a:pt x="2" y="8"/>
                  </a:lnTo>
                  <a:lnTo>
                    <a:pt x="2" y="16"/>
                  </a:lnTo>
                  <a:lnTo>
                    <a:pt x="2" y="24"/>
                  </a:lnTo>
                  <a:lnTo>
                    <a:pt x="0" y="31"/>
                  </a:lnTo>
                  <a:lnTo>
                    <a:pt x="0" y="32"/>
                  </a:lnTo>
                  <a:lnTo>
                    <a:pt x="0" y="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04" name="Freeform 152"/>
            <p:cNvSpPr>
              <a:spLocks/>
            </p:cNvSpPr>
            <p:nvPr/>
          </p:nvSpPr>
          <p:spPr bwMode="auto">
            <a:xfrm>
              <a:off x="5568950" y="2306638"/>
              <a:ext cx="11113" cy="127000"/>
            </a:xfrm>
            <a:custGeom>
              <a:avLst/>
              <a:gdLst>
                <a:gd name="T0" fmla="*/ 2147483646 w 7"/>
                <a:gd name="T1" fmla="*/ 2147483646 h 80"/>
                <a:gd name="T2" fmla="*/ 2147483646 w 7"/>
                <a:gd name="T3" fmla="*/ 2147483646 h 80"/>
                <a:gd name="T4" fmla="*/ 2147483646 w 7"/>
                <a:gd name="T5" fmla="*/ 2147483646 h 80"/>
                <a:gd name="T6" fmla="*/ 2147483646 w 7"/>
                <a:gd name="T7" fmla="*/ 2147483646 h 80"/>
                <a:gd name="T8" fmla="*/ 2147483646 w 7"/>
                <a:gd name="T9" fmla="*/ 2147483646 h 80"/>
                <a:gd name="T10" fmla="*/ 2147483646 w 7"/>
                <a:gd name="T11" fmla="*/ 2147483646 h 80"/>
                <a:gd name="T12" fmla="*/ 2147483646 w 7"/>
                <a:gd name="T13" fmla="*/ 2147483646 h 80"/>
                <a:gd name="T14" fmla="*/ 2147483646 w 7"/>
                <a:gd name="T15" fmla="*/ 2147483646 h 80"/>
                <a:gd name="T16" fmla="*/ 2147483646 w 7"/>
                <a:gd name="T17" fmla="*/ 2147483646 h 80"/>
                <a:gd name="T18" fmla="*/ 2147483646 w 7"/>
                <a:gd name="T19" fmla="*/ 2147483646 h 80"/>
                <a:gd name="T20" fmla="*/ 2147483646 w 7"/>
                <a:gd name="T21" fmla="*/ 2147483646 h 80"/>
                <a:gd name="T22" fmla="*/ 2147483646 w 7"/>
                <a:gd name="T23" fmla="*/ 2147483646 h 80"/>
                <a:gd name="T24" fmla="*/ 2147483646 w 7"/>
                <a:gd name="T25" fmla="*/ 2147483646 h 80"/>
                <a:gd name="T26" fmla="*/ 2147483646 w 7"/>
                <a:gd name="T27" fmla="*/ 0 h 80"/>
                <a:gd name="T28" fmla="*/ 2147483646 w 7"/>
                <a:gd name="T29" fmla="*/ 0 h 80"/>
                <a:gd name="T30" fmla="*/ 2147483646 w 7"/>
                <a:gd name="T31" fmla="*/ 0 h 80"/>
                <a:gd name="T32" fmla="*/ 2147483646 w 7"/>
                <a:gd name="T33" fmla="*/ 0 h 80"/>
                <a:gd name="T34" fmla="*/ 2147483646 w 7"/>
                <a:gd name="T35" fmla="*/ 2147483646 h 80"/>
                <a:gd name="T36" fmla="*/ 2147483646 w 7"/>
                <a:gd name="T37" fmla="*/ 2147483646 h 80"/>
                <a:gd name="T38" fmla="*/ 0 w 7"/>
                <a:gd name="T39" fmla="*/ 2147483646 h 80"/>
                <a:gd name="T40" fmla="*/ 0 w 7"/>
                <a:gd name="T41" fmla="*/ 2147483646 h 80"/>
                <a:gd name="T42" fmla="*/ 0 w 7"/>
                <a:gd name="T43" fmla="*/ 2147483646 h 80"/>
                <a:gd name="T44" fmla="*/ 2147483646 w 7"/>
                <a:gd name="T45" fmla="*/ 2147483646 h 80"/>
                <a:gd name="T46" fmla="*/ 2147483646 w 7"/>
                <a:gd name="T47" fmla="*/ 2147483646 h 80"/>
                <a:gd name="T48" fmla="*/ 2147483646 w 7"/>
                <a:gd name="T49" fmla="*/ 2147483646 h 80"/>
                <a:gd name="T50" fmla="*/ 2147483646 w 7"/>
                <a:gd name="T51" fmla="*/ 2147483646 h 80"/>
                <a:gd name="T52" fmla="*/ 2147483646 w 7"/>
                <a:gd name="T53" fmla="*/ 2147483646 h 80"/>
                <a:gd name="T54" fmla="*/ 2147483646 w 7"/>
                <a:gd name="T55" fmla="*/ 2147483646 h 80"/>
                <a:gd name="T56" fmla="*/ 2147483646 w 7"/>
                <a:gd name="T57" fmla="*/ 2147483646 h 80"/>
                <a:gd name="T58" fmla="*/ 2147483646 w 7"/>
                <a:gd name="T59" fmla="*/ 2147483646 h 80"/>
                <a:gd name="T60" fmla="*/ 2147483646 w 7"/>
                <a:gd name="T61" fmla="*/ 2147483646 h 80"/>
                <a:gd name="T62" fmla="*/ 2147483646 w 7"/>
                <a:gd name="T63" fmla="*/ 2147483646 h 8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
                <a:gd name="T97" fmla="*/ 0 h 80"/>
                <a:gd name="T98" fmla="*/ 7 w 7"/>
                <a:gd name="T99" fmla="*/ 80 h 8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 h="80">
                  <a:moveTo>
                    <a:pt x="7" y="79"/>
                  </a:moveTo>
                  <a:lnTo>
                    <a:pt x="7" y="79"/>
                  </a:lnTo>
                  <a:lnTo>
                    <a:pt x="6" y="77"/>
                  </a:lnTo>
                  <a:lnTo>
                    <a:pt x="5" y="74"/>
                  </a:lnTo>
                  <a:lnTo>
                    <a:pt x="3" y="63"/>
                  </a:lnTo>
                  <a:lnTo>
                    <a:pt x="2" y="52"/>
                  </a:lnTo>
                  <a:lnTo>
                    <a:pt x="2" y="41"/>
                  </a:lnTo>
                  <a:lnTo>
                    <a:pt x="2" y="31"/>
                  </a:lnTo>
                  <a:lnTo>
                    <a:pt x="3" y="20"/>
                  </a:lnTo>
                  <a:lnTo>
                    <a:pt x="5" y="9"/>
                  </a:lnTo>
                  <a:lnTo>
                    <a:pt x="7" y="0"/>
                  </a:lnTo>
                  <a:lnTo>
                    <a:pt x="4" y="10"/>
                  </a:lnTo>
                  <a:lnTo>
                    <a:pt x="2" y="21"/>
                  </a:lnTo>
                  <a:lnTo>
                    <a:pt x="0" y="44"/>
                  </a:lnTo>
                  <a:lnTo>
                    <a:pt x="0" y="55"/>
                  </a:lnTo>
                  <a:lnTo>
                    <a:pt x="2" y="66"/>
                  </a:lnTo>
                  <a:lnTo>
                    <a:pt x="3" y="72"/>
                  </a:lnTo>
                  <a:lnTo>
                    <a:pt x="4" y="76"/>
                  </a:lnTo>
                  <a:lnTo>
                    <a:pt x="4" y="79"/>
                  </a:lnTo>
                  <a:lnTo>
                    <a:pt x="5" y="80"/>
                  </a:lnTo>
                  <a:lnTo>
                    <a:pt x="7" y="80"/>
                  </a:lnTo>
                  <a:lnTo>
                    <a:pt x="7"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05" name="Freeform 153"/>
            <p:cNvSpPr>
              <a:spLocks/>
            </p:cNvSpPr>
            <p:nvPr/>
          </p:nvSpPr>
          <p:spPr bwMode="auto">
            <a:xfrm>
              <a:off x="5568950" y="2306638"/>
              <a:ext cx="11113" cy="127000"/>
            </a:xfrm>
            <a:custGeom>
              <a:avLst/>
              <a:gdLst>
                <a:gd name="T0" fmla="*/ 2147483646 w 7"/>
                <a:gd name="T1" fmla="*/ 2147483646 h 80"/>
                <a:gd name="T2" fmla="*/ 2147483646 w 7"/>
                <a:gd name="T3" fmla="*/ 2147483646 h 80"/>
                <a:gd name="T4" fmla="*/ 2147483646 w 7"/>
                <a:gd name="T5" fmla="*/ 2147483646 h 80"/>
                <a:gd name="T6" fmla="*/ 2147483646 w 7"/>
                <a:gd name="T7" fmla="*/ 2147483646 h 80"/>
                <a:gd name="T8" fmla="*/ 2147483646 w 7"/>
                <a:gd name="T9" fmla="*/ 2147483646 h 80"/>
                <a:gd name="T10" fmla="*/ 2147483646 w 7"/>
                <a:gd name="T11" fmla="*/ 2147483646 h 80"/>
                <a:gd name="T12" fmla="*/ 2147483646 w 7"/>
                <a:gd name="T13" fmla="*/ 2147483646 h 80"/>
                <a:gd name="T14" fmla="*/ 2147483646 w 7"/>
                <a:gd name="T15" fmla="*/ 2147483646 h 80"/>
                <a:gd name="T16" fmla="*/ 2147483646 w 7"/>
                <a:gd name="T17" fmla="*/ 2147483646 h 80"/>
                <a:gd name="T18" fmla="*/ 2147483646 w 7"/>
                <a:gd name="T19" fmla="*/ 2147483646 h 80"/>
                <a:gd name="T20" fmla="*/ 2147483646 w 7"/>
                <a:gd name="T21" fmla="*/ 2147483646 h 80"/>
                <a:gd name="T22" fmla="*/ 2147483646 w 7"/>
                <a:gd name="T23" fmla="*/ 2147483646 h 80"/>
                <a:gd name="T24" fmla="*/ 2147483646 w 7"/>
                <a:gd name="T25" fmla="*/ 2147483646 h 80"/>
                <a:gd name="T26" fmla="*/ 2147483646 w 7"/>
                <a:gd name="T27" fmla="*/ 0 h 80"/>
                <a:gd name="T28" fmla="*/ 2147483646 w 7"/>
                <a:gd name="T29" fmla="*/ 0 h 80"/>
                <a:gd name="T30" fmla="*/ 2147483646 w 7"/>
                <a:gd name="T31" fmla="*/ 0 h 80"/>
                <a:gd name="T32" fmla="*/ 2147483646 w 7"/>
                <a:gd name="T33" fmla="*/ 0 h 80"/>
                <a:gd name="T34" fmla="*/ 2147483646 w 7"/>
                <a:gd name="T35" fmla="*/ 2147483646 h 80"/>
                <a:gd name="T36" fmla="*/ 2147483646 w 7"/>
                <a:gd name="T37" fmla="*/ 2147483646 h 80"/>
                <a:gd name="T38" fmla="*/ 0 w 7"/>
                <a:gd name="T39" fmla="*/ 2147483646 h 80"/>
                <a:gd name="T40" fmla="*/ 0 w 7"/>
                <a:gd name="T41" fmla="*/ 2147483646 h 80"/>
                <a:gd name="T42" fmla="*/ 0 w 7"/>
                <a:gd name="T43" fmla="*/ 2147483646 h 80"/>
                <a:gd name="T44" fmla="*/ 2147483646 w 7"/>
                <a:gd name="T45" fmla="*/ 2147483646 h 80"/>
                <a:gd name="T46" fmla="*/ 2147483646 w 7"/>
                <a:gd name="T47" fmla="*/ 2147483646 h 80"/>
                <a:gd name="T48" fmla="*/ 2147483646 w 7"/>
                <a:gd name="T49" fmla="*/ 2147483646 h 80"/>
                <a:gd name="T50" fmla="*/ 2147483646 w 7"/>
                <a:gd name="T51" fmla="*/ 2147483646 h 80"/>
                <a:gd name="T52" fmla="*/ 2147483646 w 7"/>
                <a:gd name="T53" fmla="*/ 2147483646 h 80"/>
                <a:gd name="T54" fmla="*/ 2147483646 w 7"/>
                <a:gd name="T55" fmla="*/ 2147483646 h 80"/>
                <a:gd name="T56" fmla="*/ 2147483646 w 7"/>
                <a:gd name="T57" fmla="*/ 2147483646 h 80"/>
                <a:gd name="T58" fmla="*/ 2147483646 w 7"/>
                <a:gd name="T59" fmla="*/ 2147483646 h 80"/>
                <a:gd name="T60" fmla="*/ 2147483646 w 7"/>
                <a:gd name="T61" fmla="*/ 2147483646 h 80"/>
                <a:gd name="T62" fmla="*/ 2147483646 w 7"/>
                <a:gd name="T63" fmla="*/ 2147483646 h 8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
                <a:gd name="T97" fmla="*/ 0 h 80"/>
                <a:gd name="T98" fmla="*/ 7 w 7"/>
                <a:gd name="T99" fmla="*/ 80 h 8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 h="80">
                  <a:moveTo>
                    <a:pt x="7" y="79"/>
                  </a:moveTo>
                  <a:lnTo>
                    <a:pt x="7" y="79"/>
                  </a:lnTo>
                  <a:lnTo>
                    <a:pt x="6" y="77"/>
                  </a:lnTo>
                  <a:lnTo>
                    <a:pt x="5" y="74"/>
                  </a:lnTo>
                  <a:lnTo>
                    <a:pt x="3" y="63"/>
                  </a:lnTo>
                  <a:lnTo>
                    <a:pt x="2" y="52"/>
                  </a:lnTo>
                  <a:lnTo>
                    <a:pt x="2" y="41"/>
                  </a:lnTo>
                  <a:lnTo>
                    <a:pt x="2" y="31"/>
                  </a:lnTo>
                  <a:lnTo>
                    <a:pt x="3" y="20"/>
                  </a:lnTo>
                  <a:lnTo>
                    <a:pt x="5" y="9"/>
                  </a:lnTo>
                  <a:lnTo>
                    <a:pt x="7" y="0"/>
                  </a:lnTo>
                  <a:lnTo>
                    <a:pt x="4" y="10"/>
                  </a:lnTo>
                  <a:lnTo>
                    <a:pt x="2" y="21"/>
                  </a:lnTo>
                  <a:lnTo>
                    <a:pt x="0" y="44"/>
                  </a:lnTo>
                  <a:lnTo>
                    <a:pt x="0" y="55"/>
                  </a:lnTo>
                  <a:lnTo>
                    <a:pt x="2" y="66"/>
                  </a:lnTo>
                  <a:lnTo>
                    <a:pt x="3" y="72"/>
                  </a:lnTo>
                  <a:lnTo>
                    <a:pt x="4" y="76"/>
                  </a:lnTo>
                  <a:lnTo>
                    <a:pt x="4" y="79"/>
                  </a:lnTo>
                  <a:lnTo>
                    <a:pt x="5" y="80"/>
                  </a:lnTo>
                  <a:lnTo>
                    <a:pt x="7" y="80"/>
                  </a:lnTo>
                  <a:lnTo>
                    <a:pt x="7" y="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06" name="Freeform 154"/>
            <p:cNvSpPr>
              <a:spLocks/>
            </p:cNvSpPr>
            <p:nvPr/>
          </p:nvSpPr>
          <p:spPr bwMode="auto">
            <a:xfrm>
              <a:off x="5568950" y="2330450"/>
              <a:ext cx="20638" cy="57150"/>
            </a:xfrm>
            <a:custGeom>
              <a:avLst/>
              <a:gdLst>
                <a:gd name="T0" fmla="*/ 2147483646 w 13"/>
                <a:gd name="T1" fmla="*/ 2147483646 h 36"/>
                <a:gd name="T2" fmla="*/ 2147483646 w 13"/>
                <a:gd name="T3" fmla="*/ 2147483646 h 36"/>
                <a:gd name="T4" fmla="*/ 2147483646 w 13"/>
                <a:gd name="T5" fmla="*/ 2147483646 h 36"/>
                <a:gd name="T6" fmla="*/ 2147483646 w 13"/>
                <a:gd name="T7" fmla="*/ 2147483646 h 36"/>
                <a:gd name="T8" fmla="*/ 2147483646 w 13"/>
                <a:gd name="T9" fmla="*/ 2147483646 h 36"/>
                <a:gd name="T10" fmla="*/ 2147483646 w 13"/>
                <a:gd name="T11" fmla="*/ 2147483646 h 36"/>
                <a:gd name="T12" fmla="*/ 2147483646 w 13"/>
                <a:gd name="T13" fmla="*/ 2147483646 h 36"/>
                <a:gd name="T14" fmla="*/ 2147483646 w 13"/>
                <a:gd name="T15" fmla="*/ 2147483646 h 36"/>
                <a:gd name="T16" fmla="*/ 2147483646 w 13"/>
                <a:gd name="T17" fmla="*/ 0 h 36"/>
                <a:gd name="T18" fmla="*/ 2147483646 w 13"/>
                <a:gd name="T19" fmla="*/ 2147483646 h 36"/>
                <a:gd name="T20" fmla="*/ 2147483646 w 13"/>
                <a:gd name="T21" fmla="*/ 2147483646 h 36"/>
                <a:gd name="T22" fmla="*/ 2147483646 w 13"/>
                <a:gd name="T23" fmla="*/ 2147483646 h 36"/>
                <a:gd name="T24" fmla="*/ 2147483646 w 13"/>
                <a:gd name="T25" fmla="*/ 2147483646 h 36"/>
                <a:gd name="T26" fmla="*/ 2147483646 w 13"/>
                <a:gd name="T27" fmla="*/ 2147483646 h 36"/>
                <a:gd name="T28" fmla="*/ 2147483646 w 13"/>
                <a:gd name="T29" fmla="*/ 2147483646 h 36"/>
                <a:gd name="T30" fmla="*/ 2147483646 w 13"/>
                <a:gd name="T31" fmla="*/ 2147483646 h 36"/>
                <a:gd name="T32" fmla="*/ 2147483646 w 13"/>
                <a:gd name="T33" fmla="*/ 2147483646 h 36"/>
                <a:gd name="T34" fmla="*/ 2147483646 w 13"/>
                <a:gd name="T35" fmla="*/ 2147483646 h 36"/>
                <a:gd name="T36" fmla="*/ 0 w 13"/>
                <a:gd name="T37" fmla="*/ 2147483646 h 36"/>
                <a:gd name="T38" fmla="*/ 0 w 13"/>
                <a:gd name="T39" fmla="*/ 2147483646 h 36"/>
                <a:gd name="T40" fmla="*/ 0 w 13"/>
                <a:gd name="T41" fmla="*/ 2147483646 h 36"/>
                <a:gd name="T42" fmla="*/ 2147483646 w 13"/>
                <a:gd name="T43" fmla="*/ 2147483646 h 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3"/>
                <a:gd name="T67" fmla="*/ 0 h 36"/>
                <a:gd name="T68" fmla="*/ 13 w 13"/>
                <a:gd name="T69" fmla="*/ 36 h 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3" h="36">
                  <a:moveTo>
                    <a:pt x="2" y="36"/>
                  </a:moveTo>
                  <a:lnTo>
                    <a:pt x="2" y="36"/>
                  </a:lnTo>
                  <a:lnTo>
                    <a:pt x="6" y="29"/>
                  </a:lnTo>
                  <a:lnTo>
                    <a:pt x="9" y="22"/>
                  </a:lnTo>
                  <a:lnTo>
                    <a:pt x="12" y="11"/>
                  </a:lnTo>
                  <a:lnTo>
                    <a:pt x="13" y="1"/>
                  </a:lnTo>
                  <a:lnTo>
                    <a:pt x="13" y="0"/>
                  </a:lnTo>
                  <a:lnTo>
                    <a:pt x="12" y="1"/>
                  </a:lnTo>
                  <a:lnTo>
                    <a:pt x="10" y="11"/>
                  </a:lnTo>
                  <a:lnTo>
                    <a:pt x="7" y="21"/>
                  </a:lnTo>
                  <a:lnTo>
                    <a:pt x="5" y="25"/>
                  </a:lnTo>
                  <a:lnTo>
                    <a:pt x="3" y="30"/>
                  </a:lnTo>
                  <a:lnTo>
                    <a:pt x="2" y="33"/>
                  </a:lnTo>
                  <a:lnTo>
                    <a:pt x="0" y="35"/>
                  </a:lnTo>
                  <a:lnTo>
                    <a:pt x="0" y="36"/>
                  </a:lnTo>
                  <a:lnTo>
                    <a:pt x="2"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07" name="Freeform 155"/>
            <p:cNvSpPr>
              <a:spLocks/>
            </p:cNvSpPr>
            <p:nvPr/>
          </p:nvSpPr>
          <p:spPr bwMode="auto">
            <a:xfrm>
              <a:off x="5568950" y="2330450"/>
              <a:ext cx="20638" cy="57150"/>
            </a:xfrm>
            <a:custGeom>
              <a:avLst/>
              <a:gdLst>
                <a:gd name="T0" fmla="*/ 2147483646 w 13"/>
                <a:gd name="T1" fmla="*/ 2147483646 h 36"/>
                <a:gd name="T2" fmla="*/ 2147483646 w 13"/>
                <a:gd name="T3" fmla="*/ 2147483646 h 36"/>
                <a:gd name="T4" fmla="*/ 2147483646 w 13"/>
                <a:gd name="T5" fmla="*/ 2147483646 h 36"/>
                <a:gd name="T6" fmla="*/ 2147483646 w 13"/>
                <a:gd name="T7" fmla="*/ 2147483646 h 36"/>
                <a:gd name="T8" fmla="*/ 2147483646 w 13"/>
                <a:gd name="T9" fmla="*/ 2147483646 h 36"/>
                <a:gd name="T10" fmla="*/ 2147483646 w 13"/>
                <a:gd name="T11" fmla="*/ 2147483646 h 36"/>
                <a:gd name="T12" fmla="*/ 2147483646 w 13"/>
                <a:gd name="T13" fmla="*/ 2147483646 h 36"/>
                <a:gd name="T14" fmla="*/ 2147483646 w 13"/>
                <a:gd name="T15" fmla="*/ 2147483646 h 36"/>
                <a:gd name="T16" fmla="*/ 2147483646 w 13"/>
                <a:gd name="T17" fmla="*/ 0 h 36"/>
                <a:gd name="T18" fmla="*/ 2147483646 w 13"/>
                <a:gd name="T19" fmla="*/ 2147483646 h 36"/>
                <a:gd name="T20" fmla="*/ 2147483646 w 13"/>
                <a:gd name="T21" fmla="*/ 2147483646 h 36"/>
                <a:gd name="T22" fmla="*/ 2147483646 w 13"/>
                <a:gd name="T23" fmla="*/ 2147483646 h 36"/>
                <a:gd name="T24" fmla="*/ 2147483646 w 13"/>
                <a:gd name="T25" fmla="*/ 2147483646 h 36"/>
                <a:gd name="T26" fmla="*/ 2147483646 w 13"/>
                <a:gd name="T27" fmla="*/ 2147483646 h 36"/>
                <a:gd name="T28" fmla="*/ 2147483646 w 13"/>
                <a:gd name="T29" fmla="*/ 2147483646 h 36"/>
                <a:gd name="T30" fmla="*/ 2147483646 w 13"/>
                <a:gd name="T31" fmla="*/ 2147483646 h 36"/>
                <a:gd name="T32" fmla="*/ 2147483646 w 13"/>
                <a:gd name="T33" fmla="*/ 2147483646 h 36"/>
                <a:gd name="T34" fmla="*/ 2147483646 w 13"/>
                <a:gd name="T35" fmla="*/ 2147483646 h 36"/>
                <a:gd name="T36" fmla="*/ 0 w 13"/>
                <a:gd name="T37" fmla="*/ 2147483646 h 36"/>
                <a:gd name="T38" fmla="*/ 0 w 13"/>
                <a:gd name="T39" fmla="*/ 2147483646 h 36"/>
                <a:gd name="T40" fmla="*/ 0 w 13"/>
                <a:gd name="T41" fmla="*/ 2147483646 h 36"/>
                <a:gd name="T42" fmla="*/ 2147483646 w 13"/>
                <a:gd name="T43" fmla="*/ 2147483646 h 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3"/>
                <a:gd name="T67" fmla="*/ 0 h 36"/>
                <a:gd name="T68" fmla="*/ 13 w 13"/>
                <a:gd name="T69" fmla="*/ 36 h 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3" h="36">
                  <a:moveTo>
                    <a:pt x="2" y="36"/>
                  </a:moveTo>
                  <a:lnTo>
                    <a:pt x="2" y="36"/>
                  </a:lnTo>
                  <a:lnTo>
                    <a:pt x="6" y="29"/>
                  </a:lnTo>
                  <a:lnTo>
                    <a:pt x="9" y="22"/>
                  </a:lnTo>
                  <a:lnTo>
                    <a:pt x="12" y="11"/>
                  </a:lnTo>
                  <a:lnTo>
                    <a:pt x="13" y="1"/>
                  </a:lnTo>
                  <a:lnTo>
                    <a:pt x="13" y="0"/>
                  </a:lnTo>
                  <a:lnTo>
                    <a:pt x="12" y="1"/>
                  </a:lnTo>
                  <a:lnTo>
                    <a:pt x="10" y="11"/>
                  </a:lnTo>
                  <a:lnTo>
                    <a:pt x="7" y="21"/>
                  </a:lnTo>
                  <a:lnTo>
                    <a:pt x="5" y="25"/>
                  </a:lnTo>
                  <a:lnTo>
                    <a:pt x="3" y="30"/>
                  </a:lnTo>
                  <a:lnTo>
                    <a:pt x="2" y="33"/>
                  </a:lnTo>
                  <a:lnTo>
                    <a:pt x="0" y="35"/>
                  </a:lnTo>
                  <a:lnTo>
                    <a:pt x="0" y="36"/>
                  </a:lnTo>
                  <a:lnTo>
                    <a:pt x="2" y="3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08" name="Freeform 156"/>
            <p:cNvSpPr>
              <a:spLocks/>
            </p:cNvSpPr>
            <p:nvPr/>
          </p:nvSpPr>
          <p:spPr bwMode="auto">
            <a:xfrm>
              <a:off x="5508625" y="2308225"/>
              <a:ext cx="11113" cy="73025"/>
            </a:xfrm>
            <a:custGeom>
              <a:avLst/>
              <a:gdLst>
                <a:gd name="T0" fmla="*/ 2147483646 w 7"/>
                <a:gd name="T1" fmla="*/ 2147483646 h 46"/>
                <a:gd name="T2" fmla="*/ 2147483646 w 7"/>
                <a:gd name="T3" fmla="*/ 2147483646 h 46"/>
                <a:gd name="T4" fmla="*/ 2147483646 w 7"/>
                <a:gd name="T5" fmla="*/ 2147483646 h 46"/>
                <a:gd name="T6" fmla="*/ 2147483646 w 7"/>
                <a:gd name="T7" fmla="*/ 2147483646 h 46"/>
                <a:gd name="T8" fmla="*/ 2147483646 w 7"/>
                <a:gd name="T9" fmla="*/ 2147483646 h 46"/>
                <a:gd name="T10" fmla="*/ 2147483646 w 7"/>
                <a:gd name="T11" fmla="*/ 2147483646 h 46"/>
                <a:gd name="T12" fmla="*/ 2147483646 w 7"/>
                <a:gd name="T13" fmla="*/ 2147483646 h 46"/>
                <a:gd name="T14" fmla="*/ 2147483646 w 7"/>
                <a:gd name="T15" fmla="*/ 0 h 46"/>
                <a:gd name="T16" fmla="*/ 2147483646 w 7"/>
                <a:gd name="T17" fmla="*/ 0 h 46"/>
                <a:gd name="T18" fmla="*/ 2147483646 w 7"/>
                <a:gd name="T19" fmla="*/ 0 h 46"/>
                <a:gd name="T20" fmla="*/ 2147483646 w 7"/>
                <a:gd name="T21" fmla="*/ 0 h 46"/>
                <a:gd name="T22" fmla="*/ 2147483646 w 7"/>
                <a:gd name="T23" fmla="*/ 2147483646 h 46"/>
                <a:gd name="T24" fmla="*/ 2147483646 w 7"/>
                <a:gd name="T25" fmla="*/ 2147483646 h 46"/>
                <a:gd name="T26" fmla="*/ 0 w 7"/>
                <a:gd name="T27" fmla="*/ 2147483646 h 46"/>
                <a:gd name="T28" fmla="*/ 0 w 7"/>
                <a:gd name="T29" fmla="*/ 2147483646 h 46"/>
                <a:gd name="T30" fmla="*/ 2147483646 w 7"/>
                <a:gd name="T31" fmla="*/ 2147483646 h 4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
                <a:gd name="T49" fmla="*/ 0 h 46"/>
                <a:gd name="T50" fmla="*/ 7 w 7"/>
                <a:gd name="T51" fmla="*/ 46 h 4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 h="46">
                  <a:moveTo>
                    <a:pt x="1" y="46"/>
                  </a:moveTo>
                  <a:lnTo>
                    <a:pt x="1" y="46"/>
                  </a:lnTo>
                  <a:lnTo>
                    <a:pt x="2" y="42"/>
                  </a:lnTo>
                  <a:lnTo>
                    <a:pt x="4" y="36"/>
                  </a:lnTo>
                  <a:lnTo>
                    <a:pt x="5" y="27"/>
                  </a:lnTo>
                  <a:lnTo>
                    <a:pt x="6" y="14"/>
                  </a:lnTo>
                  <a:lnTo>
                    <a:pt x="7" y="0"/>
                  </a:lnTo>
                  <a:lnTo>
                    <a:pt x="6" y="0"/>
                  </a:lnTo>
                  <a:lnTo>
                    <a:pt x="4" y="23"/>
                  </a:lnTo>
                  <a:lnTo>
                    <a:pt x="3" y="34"/>
                  </a:lnTo>
                  <a:lnTo>
                    <a:pt x="0" y="46"/>
                  </a:lnTo>
                  <a:lnTo>
                    <a:pt x="1" y="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09" name="Freeform 157"/>
            <p:cNvSpPr>
              <a:spLocks/>
            </p:cNvSpPr>
            <p:nvPr/>
          </p:nvSpPr>
          <p:spPr bwMode="auto">
            <a:xfrm>
              <a:off x="5508625" y="2308225"/>
              <a:ext cx="11113" cy="73025"/>
            </a:xfrm>
            <a:custGeom>
              <a:avLst/>
              <a:gdLst>
                <a:gd name="T0" fmla="*/ 2147483646 w 7"/>
                <a:gd name="T1" fmla="*/ 2147483646 h 46"/>
                <a:gd name="T2" fmla="*/ 2147483646 w 7"/>
                <a:gd name="T3" fmla="*/ 2147483646 h 46"/>
                <a:gd name="T4" fmla="*/ 2147483646 w 7"/>
                <a:gd name="T5" fmla="*/ 2147483646 h 46"/>
                <a:gd name="T6" fmla="*/ 2147483646 w 7"/>
                <a:gd name="T7" fmla="*/ 2147483646 h 46"/>
                <a:gd name="T8" fmla="*/ 2147483646 w 7"/>
                <a:gd name="T9" fmla="*/ 2147483646 h 46"/>
                <a:gd name="T10" fmla="*/ 2147483646 w 7"/>
                <a:gd name="T11" fmla="*/ 2147483646 h 46"/>
                <a:gd name="T12" fmla="*/ 2147483646 w 7"/>
                <a:gd name="T13" fmla="*/ 2147483646 h 46"/>
                <a:gd name="T14" fmla="*/ 2147483646 w 7"/>
                <a:gd name="T15" fmla="*/ 0 h 46"/>
                <a:gd name="T16" fmla="*/ 2147483646 w 7"/>
                <a:gd name="T17" fmla="*/ 0 h 46"/>
                <a:gd name="T18" fmla="*/ 2147483646 w 7"/>
                <a:gd name="T19" fmla="*/ 0 h 46"/>
                <a:gd name="T20" fmla="*/ 2147483646 w 7"/>
                <a:gd name="T21" fmla="*/ 0 h 46"/>
                <a:gd name="T22" fmla="*/ 2147483646 w 7"/>
                <a:gd name="T23" fmla="*/ 2147483646 h 46"/>
                <a:gd name="T24" fmla="*/ 2147483646 w 7"/>
                <a:gd name="T25" fmla="*/ 2147483646 h 46"/>
                <a:gd name="T26" fmla="*/ 0 w 7"/>
                <a:gd name="T27" fmla="*/ 2147483646 h 46"/>
                <a:gd name="T28" fmla="*/ 0 w 7"/>
                <a:gd name="T29" fmla="*/ 2147483646 h 46"/>
                <a:gd name="T30" fmla="*/ 2147483646 w 7"/>
                <a:gd name="T31" fmla="*/ 2147483646 h 4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
                <a:gd name="T49" fmla="*/ 0 h 46"/>
                <a:gd name="T50" fmla="*/ 7 w 7"/>
                <a:gd name="T51" fmla="*/ 46 h 4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 h="46">
                  <a:moveTo>
                    <a:pt x="1" y="46"/>
                  </a:moveTo>
                  <a:lnTo>
                    <a:pt x="1" y="46"/>
                  </a:lnTo>
                  <a:lnTo>
                    <a:pt x="2" y="42"/>
                  </a:lnTo>
                  <a:lnTo>
                    <a:pt x="4" y="36"/>
                  </a:lnTo>
                  <a:lnTo>
                    <a:pt x="5" y="27"/>
                  </a:lnTo>
                  <a:lnTo>
                    <a:pt x="6" y="14"/>
                  </a:lnTo>
                  <a:lnTo>
                    <a:pt x="7" y="0"/>
                  </a:lnTo>
                  <a:lnTo>
                    <a:pt x="6" y="0"/>
                  </a:lnTo>
                  <a:lnTo>
                    <a:pt x="4" y="23"/>
                  </a:lnTo>
                  <a:lnTo>
                    <a:pt x="3" y="34"/>
                  </a:lnTo>
                  <a:lnTo>
                    <a:pt x="0" y="46"/>
                  </a:lnTo>
                  <a:lnTo>
                    <a:pt x="1" y="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10" name="Freeform 158"/>
            <p:cNvSpPr>
              <a:spLocks/>
            </p:cNvSpPr>
            <p:nvPr/>
          </p:nvSpPr>
          <p:spPr bwMode="auto">
            <a:xfrm>
              <a:off x="5426075" y="2343150"/>
              <a:ext cx="36513" cy="93663"/>
            </a:xfrm>
            <a:custGeom>
              <a:avLst/>
              <a:gdLst>
                <a:gd name="T0" fmla="*/ 2147483646 w 23"/>
                <a:gd name="T1" fmla="*/ 2147483646 h 59"/>
                <a:gd name="T2" fmla="*/ 2147483646 w 23"/>
                <a:gd name="T3" fmla="*/ 2147483646 h 59"/>
                <a:gd name="T4" fmla="*/ 2147483646 w 23"/>
                <a:gd name="T5" fmla="*/ 2147483646 h 59"/>
                <a:gd name="T6" fmla="*/ 2147483646 w 23"/>
                <a:gd name="T7" fmla="*/ 2147483646 h 59"/>
                <a:gd name="T8" fmla="*/ 2147483646 w 23"/>
                <a:gd name="T9" fmla="*/ 2147483646 h 59"/>
                <a:gd name="T10" fmla="*/ 2147483646 w 23"/>
                <a:gd name="T11" fmla="*/ 2147483646 h 59"/>
                <a:gd name="T12" fmla="*/ 2147483646 w 23"/>
                <a:gd name="T13" fmla="*/ 2147483646 h 59"/>
                <a:gd name="T14" fmla="*/ 2147483646 w 23"/>
                <a:gd name="T15" fmla="*/ 2147483646 h 59"/>
                <a:gd name="T16" fmla="*/ 2147483646 w 23"/>
                <a:gd name="T17" fmla="*/ 2147483646 h 59"/>
                <a:gd name="T18" fmla="*/ 2147483646 w 23"/>
                <a:gd name="T19" fmla="*/ 2147483646 h 59"/>
                <a:gd name="T20" fmla="*/ 2147483646 w 23"/>
                <a:gd name="T21" fmla="*/ 2147483646 h 59"/>
                <a:gd name="T22" fmla="*/ 2147483646 w 23"/>
                <a:gd name="T23" fmla="*/ 0 h 59"/>
                <a:gd name="T24" fmla="*/ 2147483646 w 23"/>
                <a:gd name="T25" fmla="*/ 0 h 59"/>
                <a:gd name="T26" fmla="*/ 0 w 23"/>
                <a:gd name="T27" fmla="*/ 0 h 59"/>
                <a:gd name="T28" fmla="*/ 0 w 23"/>
                <a:gd name="T29" fmla="*/ 0 h 59"/>
                <a:gd name="T30" fmla="*/ 2147483646 w 23"/>
                <a:gd name="T31" fmla="*/ 2147483646 h 59"/>
                <a:gd name="T32" fmla="*/ 2147483646 w 23"/>
                <a:gd name="T33" fmla="*/ 2147483646 h 59"/>
                <a:gd name="T34" fmla="*/ 2147483646 w 23"/>
                <a:gd name="T35" fmla="*/ 2147483646 h 59"/>
                <a:gd name="T36" fmla="*/ 2147483646 w 23"/>
                <a:gd name="T37" fmla="*/ 2147483646 h 59"/>
                <a:gd name="T38" fmla="*/ 2147483646 w 23"/>
                <a:gd name="T39" fmla="*/ 2147483646 h 59"/>
                <a:gd name="T40" fmla="*/ 2147483646 w 23"/>
                <a:gd name="T41" fmla="*/ 2147483646 h 59"/>
                <a:gd name="T42" fmla="*/ 2147483646 w 23"/>
                <a:gd name="T43" fmla="*/ 2147483646 h 59"/>
                <a:gd name="T44" fmla="*/ 2147483646 w 23"/>
                <a:gd name="T45" fmla="*/ 2147483646 h 59"/>
                <a:gd name="T46" fmla="*/ 2147483646 w 23"/>
                <a:gd name="T47" fmla="*/ 2147483646 h 59"/>
                <a:gd name="T48" fmla="*/ 2147483646 w 23"/>
                <a:gd name="T49" fmla="*/ 2147483646 h 59"/>
                <a:gd name="T50" fmla="*/ 2147483646 w 23"/>
                <a:gd name="T51" fmla="*/ 2147483646 h 59"/>
                <a:gd name="T52" fmla="*/ 2147483646 w 23"/>
                <a:gd name="T53" fmla="*/ 2147483646 h 59"/>
                <a:gd name="T54" fmla="*/ 2147483646 w 23"/>
                <a:gd name="T55" fmla="*/ 2147483646 h 59"/>
                <a:gd name="T56" fmla="*/ 2147483646 w 23"/>
                <a:gd name="T57" fmla="*/ 2147483646 h 59"/>
                <a:gd name="T58" fmla="*/ 2147483646 w 23"/>
                <a:gd name="T59" fmla="*/ 2147483646 h 59"/>
                <a:gd name="T60" fmla="*/ 2147483646 w 23"/>
                <a:gd name="T61" fmla="*/ 2147483646 h 59"/>
                <a:gd name="T62" fmla="*/ 2147483646 w 23"/>
                <a:gd name="T63" fmla="*/ 2147483646 h 5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
                <a:gd name="T97" fmla="*/ 0 h 59"/>
                <a:gd name="T98" fmla="*/ 23 w 23"/>
                <a:gd name="T99" fmla="*/ 59 h 5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 h="59">
                  <a:moveTo>
                    <a:pt x="23" y="58"/>
                  </a:moveTo>
                  <a:lnTo>
                    <a:pt x="23" y="58"/>
                  </a:lnTo>
                  <a:lnTo>
                    <a:pt x="21" y="55"/>
                  </a:lnTo>
                  <a:lnTo>
                    <a:pt x="16" y="49"/>
                  </a:lnTo>
                  <a:lnTo>
                    <a:pt x="12" y="41"/>
                  </a:lnTo>
                  <a:lnTo>
                    <a:pt x="9" y="34"/>
                  </a:lnTo>
                  <a:lnTo>
                    <a:pt x="7" y="25"/>
                  </a:lnTo>
                  <a:lnTo>
                    <a:pt x="4" y="17"/>
                  </a:lnTo>
                  <a:lnTo>
                    <a:pt x="1" y="0"/>
                  </a:lnTo>
                  <a:lnTo>
                    <a:pt x="0" y="0"/>
                  </a:lnTo>
                  <a:lnTo>
                    <a:pt x="3" y="18"/>
                  </a:lnTo>
                  <a:lnTo>
                    <a:pt x="6" y="27"/>
                  </a:lnTo>
                  <a:lnTo>
                    <a:pt x="9" y="36"/>
                  </a:lnTo>
                  <a:lnTo>
                    <a:pt x="12" y="43"/>
                  </a:lnTo>
                  <a:lnTo>
                    <a:pt x="16" y="52"/>
                  </a:lnTo>
                  <a:lnTo>
                    <a:pt x="18" y="56"/>
                  </a:lnTo>
                  <a:lnTo>
                    <a:pt x="21" y="58"/>
                  </a:lnTo>
                  <a:lnTo>
                    <a:pt x="23" y="59"/>
                  </a:lnTo>
                  <a:lnTo>
                    <a:pt x="23" y="58"/>
                  </a:lnTo>
                  <a:lnTo>
                    <a:pt x="23" y="57"/>
                  </a:lnTo>
                  <a:lnTo>
                    <a:pt x="23"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11" name="Freeform 159"/>
            <p:cNvSpPr>
              <a:spLocks/>
            </p:cNvSpPr>
            <p:nvPr/>
          </p:nvSpPr>
          <p:spPr bwMode="auto">
            <a:xfrm>
              <a:off x="5426075" y="2343150"/>
              <a:ext cx="36513" cy="93663"/>
            </a:xfrm>
            <a:custGeom>
              <a:avLst/>
              <a:gdLst>
                <a:gd name="T0" fmla="*/ 2147483646 w 23"/>
                <a:gd name="T1" fmla="*/ 2147483646 h 59"/>
                <a:gd name="T2" fmla="*/ 2147483646 w 23"/>
                <a:gd name="T3" fmla="*/ 2147483646 h 59"/>
                <a:gd name="T4" fmla="*/ 2147483646 w 23"/>
                <a:gd name="T5" fmla="*/ 2147483646 h 59"/>
                <a:gd name="T6" fmla="*/ 2147483646 w 23"/>
                <a:gd name="T7" fmla="*/ 2147483646 h 59"/>
                <a:gd name="T8" fmla="*/ 2147483646 w 23"/>
                <a:gd name="T9" fmla="*/ 2147483646 h 59"/>
                <a:gd name="T10" fmla="*/ 2147483646 w 23"/>
                <a:gd name="T11" fmla="*/ 2147483646 h 59"/>
                <a:gd name="T12" fmla="*/ 2147483646 w 23"/>
                <a:gd name="T13" fmla="*/ 2147483646 h 59"/>
                <a:gd name="T14" fmla="*/ 2147483646 w 23"/>
                <a:gd name="T15" fmla="*/ 2147483646 h 59"/>
                <a:gd name="T16" fmla="*/ 2147483646 w 23"/>
                <a:gd name="T17" fmla="*/ 2147483646 h 59"/>
                <a:gd name="T18" fmla="*/ 2147483646 w 23"/>
                <a:gd name="T19" fmla="*/ 2147483646 h 59"/>
                <a:gd name="T20" fmla="*/ 2147483646 w 23"/>
                <a:gd name="T21" fmla="*/ 2147483646 h 59"/>
                <a:gd name="T22" fmla="*/ 2147483646 w 23"/>
                <a:gd name="T23" fmla="*/ 0 h 59"/>
                <a:gd name="T24" fmla="*/ 2147483646 w 23"/>
                <a:gd name="T25" fmla="*/ 0 h 59"/>
                <a:gd name="T26" fmla="*/ 0 w 23"/>
                <a:gd name="T27" fmla="*/ 0 h 59"/>
                <a:gd name="T28" fmla="*/ 0 w 23"/>
                <a:gd name="T29" fmla="*/ 0 h 59"/>
                <a:gd name="T30" fmla="*/ 2147483646 w 23"/>
                <a:gd name="T31" fmla="*/ 2147483646 h 59"/>
                <a:gd name="T32" fmla="*/ 2147483646 w 23"/>
                <a:gd name="T33" fmla="*/ 2147483646 h 59"/>
                <a:gd name="T34" fmla="*/ 2147483646 w 23"/>
                <a:gd name="T35" fmla="*/ 2147483646 h 59"/>
                <a:gd name="T36" fmla="*/ 2147483646 w 23"/>
                <a:gd name="T37" fmla="*/ 2147483646 h 59"/>
                <a:gd name="T38" fmla="*/ 2147483646 w 23"/>
                <a:gd name="T39" fmla="*/ 2147483646 h 59"/>
                <a:gd name="T40" fmla="*/ 2147483646 w 23"/>
                <a:gd name="T41" fmla="*/ 2147483646 h 59"/>
                <a:gd name="T42" fmla="*/ 2147483646 w 23"/>
                <a:gd name="T43" fmla="*/ 2147483646 h 59"/>
                <a:gd name="T44" fmla="*/ 2147483646 w 23"/>
                <a:gd name="T45" fmla="*/ 2147483646 h 59"/>
                <a:gd name="T46" fmla="*/ 2147483646 w 23"/>
                <a:gd name="T47" fmla="*/ 2147483646 h 59"/>
                <a:gd name="T48" fmla="*/ 2147483646 w 23"/>
                <a:gd name="T49" fmla="*/ 2147483646 h 59"/>
                <a:gd name="T50" fmla="*/ 2147483646 w 23"/>
                <a:gd name="T51" fmla="*/ 2147483646 h 59"/>
                <a:gd name="T52" fmla="*/ 2147483646 w 23"/>
                <a:gd name="T53" fmla="*/ 2147483646 h 59"/>
                <a:gd name="T54" fmla="*/ 2147483646 w 23"/>
                <a:gd name="T55" fmla="*/ 2147483646 h 59"/>
                <a:gd name="T56" fmla="*/ 2147483646 w 23"/>
                <a:gd name="T57" fmla="*/ 2147483646 h 59"/>
                <a:gd name="T58" fmla="*/ 2147483646 w 23"/>
                <a:gd name="T59" fmla="*/ 2147483646 h 59"/>
                <a:gd name="T60" fmla="*/ 2147483646 w 23"/>
                <a:gd name="T61" fmla="*/ 2147483646 h 59"/>
                <a:gd name="T62" fmla="*/ 2147483646 w 23"/>
                <a:gd name="T63" fmla="*/ 2147483646 h 5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
                <a:gd name="T97" fmla="*/ 0 h 59"/>
                <a:gd name="T98" fmla="*/ 23 w 23"/>
                <a:gd name="T99" fmla="*/ 59 h 5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 h="59">
                  <a:moveTo>
                    <a:pt x="23" y="58"/>
                  </a:moveTo>
                  <a:lnTo>
                    <a:pt x="23" y="58"/>
                  </a:lnTo>
                  <a:lnTo>
                    <a:pt x="21" y="55"/>
                  </a:lnTo>
                  <a:lnTo>
                    <a:pt x="16" y="49"/>
                  </a:lnTo>
                  <a:lnTo>
                    <a:pt x="12" y="41"/>
                  </a:lnTo>
                  <a:lnTo>
                    <a:pt x="9" y="34"/>
                  </a:lnTo>
                  <a:lnTo>
                    <a:pt x="7" y="25"/>
                  </a:lnTo>
                  <a:lnTo>
                    <a:pt x="4" y="17"/>
                  </a:lnTo>
                  <a:lnTo>
                    <a:pt x="1" y="0"/>
                  </a:lnTo>
                  <a:lnTo>
                    <a:pt x="0" y="0"/>
                  </a:lnTo>
                  <a:lnTo>
                    <a:pt x="3" y="18"/>
                  </a:lnTo>
                  <a:lnTo>
                    <a:pt x="6" y="27"/>
                  </a:lnTo>
                  <a:lnTo>
                    <a:pt x="9" y="36"/>
                  </a:lnTo>
                  <a:lnTo>
                    <a:pt x="12" y="43"/>
                  </a:lnTo>
                  <a:lnTo>
                    <a:pt x="16" y="52"/>
                  </a:lnTo>
                  <a:lnTo>
                    <a:pt x="18" y="56"/>
                  </a:lnTo>
                  <a:lnTo>
                    <a:pt x="21" y="58"/>
                  </a:lnTo>
                  <a:lnTo>
                    <a:pt x="23" y="59"/>
                  </a:lnTo>
                  <a:lnTo>
                    <a:pt x="23" y="58"/>
                  </a:lnTo>
                  <a:lnTo>
                    <a:pt x="23" y="57"/>
                  </a:lnTo>
                  <a:lnTo>
                    <a:pt x="23" y="5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12" name="Freeform 160"/>
            <p:cNvSpPr>
              <a:spLocks/>
            </p:cNvSpPr>
            <p:nvPr/>
          </p:nvSpPr>
          <p:spPr bwMode="auto">
            <a:xfrm>
              <a:off x="5407025" y="2355850"/>
              <a:ext cx="30163" cy="36513"/>
            </a:xfrm>
            <a:custGeom>
              <a:avLst/>
              <a:gdLst>
                <a:gd name="T0" fmla="*/ 2147483646 w 19"/>
                <a:gd name="T1" fmla="*/ 2147483646 h 23"/>
                <a:gd name="T2" fmla="*/ 2147483646 w 19"/>
                <a:gd name="T3" fmla="*/ 2147483646 h 23"/>
                <a:gd name="T4" fmla="*/ 2147483646 w 19"/>
                <a:gd name="T5" fmla="*/ 2147483646 h 23"/>
                <a:gd name="T6" fmla="*/ 2147483646 w 19"/>
                <a:gd name="T7" fmla="*/ 2147483646 h 23"/>
                <a:gd name="T8" fmla="*/ 2147483646 w 19"/>
                <a:gd name="T9" fmla="*/ 2147483646 h 23"/>
                <a:gd name="T10" fmla="*/ 2147483646 w 19"/>
                <a:gd name="T11" fmla="*/ 0 h 23"/>
                <a:gd name="T12" fmla="*/ 2147483646 w 19"/>
                <a:gd name="T13" fmla="*/ 0 h 23"/>
                <a:gd name="T14" fmla="*/ 0 w 19"/>
                <a:gd name="T15" fmla="*/ 0 h 23"/>
                <a:gd name="T16" fmla="*/ 0 w 19"/>
                <a:gd name="T17" fmla="*/ 0 h 23"/>
                <a:gd name="T18" fmla="*/ 0 w 19"/>
                <a:gd name="T19" fmla="*/ 0 h 23"/>
                <a:gd name="T20" fmla="*/ 0 w 19"/>
                <a:gd name="T21" fmla="*/ 2147483646 h 23"/>
                <a:gd name="T22" fmla="*/ 0 w 19"/>
                <a:gd name="T23" fmla="*/ 2147483646 h 23"/>
                <a:gd name="T24" fmla="*/ 2147483646 w 19"/>
                <a:gd name="T25" fmla="*/ 2147483646 h 23"/>
                <a:gd name="T26" fmla="*/ 2147483646 w 19"/>
                <a:gd name="T27" fmla="*/ 2147483646 h 23"/>
                <a:gd name="T28" fmla="*/ 2147483646 w 19"/>
                <a:gd name="T29" fmla="*/ 0 h 23"/>
                <a:gd name="T30" fmla="*/ 2147483646 w 19"/>
                <a:gd name="T31" fmla="*/ 0 h 23"/>
                <a:gd name="T32" fmla="*/ 2147483646 w 19"/>
                <a:gd name="T33" fmla="*/ 0 h 23"/>
                <a:gd name="T34" fmla="*/ 0 w 19"/>
                <a:gd name="T35" fmla="*/ 0 h 23"/>
                <a:gd name="T36" fmla="*/ 0 w 19"/>
                <a:gd name="T37" fmla="*/ 0 h 23"/>
                <a:gd name="T38" fmla="*/ 0 w 19"/>
                <a:gd name="T39" fmla="*/ 2147483646 h 23"/>
                <a:gd name="T40" fmla="*/ 2147483646 w 19"/>
                <a:gd name="T41" fmla="*/ 2147483646 h 23"/>
                <a:gd name="T42" fmla="*/ 2147483646 w 19"/>
                <a:gd name="T43" fmla="*/ 2147483646 h 23"/>
                <a:gd name="T44" fmla="*/ 2147483646 w 19"/>
                <a:gd name="T45" fmla="*/ 2147483646 h 23"/>
                <a:gd name="T46" fmla="*/ 2147483646 w 19"/>
                <a:gd name="T47" fmla="*/ 2147483646 h 23"/>
                <a:gd name="T48" fmla="*/ 2147483646 w 19"/>
                <a:gd name="T49" fmla="*/ 2147483646 h 23"/>
                <a:gd name="T50" fmla="*/ 2147483646 w 19"/>
                <a:gd name="T51" fmla="*/ 2147483646 h 23"/>
                <a:gd name="T52" fmla="*/ 2147483646 w 19"/>
                <a:gd name="T53" fmla="*/ 2147483646 h 2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9"/>
                <a:gd name="T82" fmla="*/ 0 h 23"/>
                <a:gd name="T83" fmla="*/ 19 w 19"/>
                <a:gd name="T84" fmla="*/ 23 h 2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9" h="23">
                  <a:moveTo>
                    <a:pt x="19" y="22"/>
                  </a:moveTo>
                  <a:lnTo>
                    <a:pt x="19" y="22"/>
                  </a:lnTo>
                  <a:lnTo>
                    <a:pt x="10" y="15"/>
                  </a:lnTo>
                  <a:lnTo>
                    <a:pt x="5" y="7"/>
                  </a:lnTo>
                  <a:lnTo>
                    <a:pt x="1" y="0"/>
                  </a:lnTo>
                  <a:lnTo>
                    <a:pt x="0" y="0"/>
                  </a:lnTo>
                  <a:lnTo>
                    <a:pt x="0" y="1"/>
                  </a:lnTo>
                  <a:lnTo>
                    <a:pt x="1" y="1"/>
                  </a:lnTo>
                  <a:lnTo>
                    <a:pt x="1" y="0"/>
                  </a:lnTo>
                  <a:lnTo>
                    <a:pt x="0" y="0"/>
                  </a:lnTo>
                  <a:lnTo>
                    <a:pt x="0" y="3"/>
                  </a:lnTo>
                  <a:lnTo>
                    <a:pt x="1" y="6"/>
                  </a:lnTo>
                  <a:lnTo>
                    <a:pt x="5" y="10"/>
                  </a:lnTo>
                  <a:lnTo>
                    <a:pt x="11" y="18"/>
                  </a:lnTo>
                  <a:lnTo>
                    <a:pt x="18" y="23"/>
                  </a:lnTo>
                  <a:lnTo>
                    <a:pt x="19"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13" name="Freeform 161"/>
            <p:cNvSpPr>
              <a:spLocks/>
            </p:cNvSpPr>
            <p:nvPr/>
          </p:nvSpPr>
          <p:spPr bwMode="auto">
            <a:xfrm>
              <a:off x="5407025" y="2355850"/>
              <a:ext cx="30163" cy="36513"/>
            </a:xfrm>
            <a:custGeom>
              <a:avLst/>
              <a:gdLst>
                <a:gd name="T0" fmla="*/ 2147483646 w 19"/>
                <a:gd name="T1" fmla="*/ 2147483646 h 23"/>
                <a:gd name="T2" fmla="*/ 2147483646 w 19"/>
                <a:gd name="T3" fmla="*/ 2147483646 h 23"/>
                <a:gd name="T4" fmla="*/ 2147483646 w 19"/>
                <a:gd name="T5" fmla="*/ 2147483646 h 23"/>
                <a:gd name="T6" fmla="*/ 2147483646 w 19"/>
                <a:gd name="T7" fmla="*/ 2147483646 h 23"/>
                <a:gd name="T8" fmla="*/ 2147483646 w 19"/>
                <a:gd name="T9" fmla="*/ 2147483646 h 23"/>
                <a:gd name="T10" fmla="*/ 2147483646 w 19"/>
                <a:gd name="T11" fmla="*/ 0 h 23"/>
                <a:gd name="T12" fmla="*/ 2147483646 w 19"/>
                <a:gd name="T13" fmla="*/ 0 h 23"/>
                <a:gd name="T14" fmla="*/ 0 w 19"/>
                <a:gd name="T15" fmla="*/ 0 h 23"/>
                <a:gd name="T16" fmla="*/ 0 w 19"/>
                <a:gd name="T17" fmla="*/ 0 h 23"/>
                <a:gd name="T18" fmla="*/ 0 w 19"/>
                <a:gd name="T19" fmla="*/ 0 h 23"/>
                <a:gd name="T20" fmla="*/ 0 w 19"/>
                <a:gd name="T21" fmla="*/ 2147483646 h 23"/>
                <a:gd name="T22" fmla="*/ 0 w 19"/>
                <a:gd name="T23" fmla="*/ 2147483646 h 23"/>
                <a:gd name="T24" fmla="*/ 2147483646 w 19"/>
                <a:gd name="T25" fmla="*/ 2147483646 h 23"/>
                <a:gd name="T26" fmla="*/ 2147483646 w 19"/>
                <a:gd name="T27" fmla="*/ 2147483646 h 23"/>
                <a:gd name="T28" fmla="*/ 2147483646 w 19"/>
                <a:gd name="T29" fmla="*/ 0 h 23"/>
                <a:gd name="T30" fmla="*/ 2147483646 w 19"/>
                <a:gd name="T31" fmla="*/ 0 h 23"/>
                <a:gd name="T32" fmla="*/ 2147483646 w 19"/>
                <a:gd name="T33" fmla="*/ 0 h 23"/>
                <a:gd name="T34" fmla="*/ 0 w 19"/>
                <a:gd name="T35" fmla="*/ 0 h 23"/>
                <a:gd name="T36" fmla="*/ 0 w 19"/>
                <a:gd name="T37" fmla="*/ 0 h 23"/>
                <a:gd name="T38" fmla="*/ 0 w 19"/>
                <a:gd name="T39" fmla="*/ 2147483646 h 23"/>
                <a:gd name="T40" fmla="*/ 2147483646 w 19"/>
                <a:gd name="T41" fmla="*/ 2147483646 h 23"/>
                <a:gd name="T42" fmla="*/ 2147483646 w 19"/>
                <a:gd name="T43" fmla="*/ 2147483646 h 23"/>
                <a:gd name="T44" fmla="*/ 2147483646 w 19"/>
                <a:gd name="T45" fmla="*/ 2147483646 h 23"/>
                <a:gd name="T46" fmla="*/ 2147483646 w 19"/>
                <a:gd name="T47" fmla="*/ 2147483646 h 23"/>
                <a:gd name="T48" fmla="*/ 2147483646 w 19"/>
                <a:gd name="T49" fmla="*/ 2147483646 h 23"/>
                <a:gd name="T50" fmla="*/ 2147483646 w 19"/>
                <a:gd name="T51" fmla="*/ 2147483646 h 23"/>
                <a:gd name="T52" fmla="*/ 2147483646 w 19"/>
                <a:gd name="T53" fmla="*/ 2147483646 h 2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9"/>
                <a:gd name="T82" fmla="*/ 0 h 23"/>
                <a:gd name="T83" fmla="*/ 19 w 19"/>
                <a:gd name="T84" fmla="*/ 23 h 2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9" h="23">
                  <a:moveTo>
                    <a:pt x="19" y="22"/>
                  </a:moveTo>
                  <a:lnTo>
                    <a:pt x="19" y="22"/>
                  </a:lnTo>
                  <a:lnTo>
                    <a:pt x="10" y="15"/>
                  </a:lnTo>
                  <a:lnTo>
                    <a:pt x="5" y="7"/>
                  </a:lnTo>
                  <a:lnTo>
                    <a:pt x="1" y="0"/>
                  </a:lnTo>
                  <a:lnTo>
                    <a:pt x="0" y="0"/>
                  </a:lnTo>
                  <a:lnTo>
                    <a:pt x="0" y="1"/>
                  </a:lnTo>
                  <a:lnTo>
                    <a:pt x="1" y="1"/>
                  </a:lnTo>
                  <a:lnTo>
                    <a:pt x="1" y="0"/>
                  </a:lnTo>
                  <a:lnTo>
                    <a:pt x="0" y="0"/>
                  </a:lnTo>
                  <a:lnTo>
                    <a:pt x="0" y="3"/>
                  </a:lnTo>
                  <a:lnTo>
                    <a:pt x="1" y="6"/>
                  </a:lnTo>
                  <a:lnTo>
                    <a:pt x="5" y="10"/>
                  </a:lnTo>
                  <a:lnTo>
                    <a:pt x="11" y="18"/>
                  </a:lnTo>
                  <a:lnTo>
                    <a:pt x="18" y="23"/>
                  </a:lnTo>
                  <a:lnTo>
                    <a:pt x="19"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14" name="Freeform 162"/>
            <p:cNvSpPr>
              <a:spLocks/>
            </p:cNvSpPr>
            <p:nvPr/>
          </p:nvSpPr>
          <p:spPr bwMode="auto">
            <a:xfrm>
              <a:off x="5461000" y="2382838"/>
              <a:ext cx="6350" cy="55563"/>
            </a:xfrm>
            <a:custGeom>
              <a:avLst/>
              <a:gdLst>
                <a:gd name="T0" fmla="*/ 0 w 4"/>
                <a:gd name="T1" fmla="*/ 2147483646 h 35"/>
                <a:gd name="T2" fmla="*/ 0 w 4"/>
                <a:gd name="T3" fmla="*/ 2147483646 h 35"/>
                <a:gd name="T4" fmla="*/ 2147483646 w 4"/>
                <a:gd name="T5" fmla="*/ 2147483646 h 35"/>
                <a:gd name="T6" fmla="*/ 2147483646 w 4"/>
                <a:gd name="T7" fmla="*/ 2147483646 h 35"/>
                <a:gd name="T8" fmla="*/ 2147483646 w 4"/>
                <a:gd name="T9" fmla="*/ 2147483646 h 35"/>
                <a:gd name="T10" fmla="*/ 2147483646 w 4"/>
                <a:gd name="T11" fmla="*/ 2147483646 h 35"/>
                <a:gd name="T12" fmla="*/ 2147483646 w 4"/>
                <a:gd name="T13" fmla="*/ 2147483646 h 35"/>
                <a:gd name="T14" fmla="*/ 2147483646 w 4"/>
                <a:gd name="T15" fmla="*/ 2147483646 h 35"/>
                <a:gd name="T16" fmla="*/ 2147483646 w 4"/>
                <a:gd name="T17" fmla="*/ 2147483646 h 35"/>
                <a:gd name="T18" fmla="*/ 2147483646 w 4"/>
                <a:gd name="T19" fmla="*/ 2147483646 h 35"/>
                <a:gd name="T20" fmla="*/ 2147483646 w 4"/>
                <a:gd name="T21" fmla="*/ 2147483646 h 35"/>
                <a:gd name="T22" fmla="*/ 2147483646 w 4"/>
                <a:gd name="T23" fmla="*/ 2147483646 h 35"/>
                <a:gd name="T24" fmla="*/ 2147483646 w 4"/>
                <a:gd name="T25" fmla="*/ 2147483646 h 35"/>
                <a:gd name="T26" fmla="*/ 2147483646 w 4"/>
                <a:gd name="T27" fmla="*/ 2147483646 h 35"/>
                <a:gd name="T28" fmla="*/ 0 w 4"/>
                <a:gd name="T29" fmla="*/ 0 h 35"/>
                <a:gd name="T30" fmla="*/ 0 w 4"/>
                <a:gd name="T31" fmla="*/ 2147483646 h 35"/>
                <a:gd name="T32" fmla="*/ 0 w 4"/>
                <a:gd name="T33" fmla="*/ 2147483646 h 35"/>
                <a:gd name="T34" fmla="*/ 2147483646 w 4"/>
                <a:gd name="T35" fmla="*/ 2147483646 h 35"/>
                <a:gd name="T36" fmla="*/ 2147483646 w 4"/>
                <a:gd name="T37" fmla="*/ 2147483646 h 35"/>
                <a:gd name="T38" fmla="*/ 2147483646 w 4"/>
                <a:gd name="T39" fmla="*/ 2147483646 h 35"/>
                <a:gd name="T40" fmla="*/ 2147483646 w 4"/>
                <a:gd name="T41" fmla="*/ 2147483646 h 35"/>
                <a:gd name="T42" fmla="*/ 2147483646 w 4"/>
                <a:gd name="T43" fmla="*/ 2147483646 h 35"/>
                <a:gd name="T44" fmla="*/ 0 w 4"/>
                <a:gd name="T45" fmla="*/ 2147483646 h 35"/>
                <a:gd name="T46" fmla="*/ 0 w 4"/>
                <a:gd name="T47" fmla="*/ 2147483646 h 35"/>
                <a:gd name="T48" fmla="*/ 0 w 4"/>
                <a:gd name="T49" fmla="*/ 2147483646 h 3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
                <a:gd name="T76" fmla="*/ 0 h 35"/>
                <a:gd name="T77" fmla="*/ 4 w 4"/>
                <a:gd name="T78" fmla="*/ 35 h 3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 h="35">
                  <a:moveTo>
                    <a:pt x="0" y="33"/>
                  </a:moveTo>
                  <a:lnTo>
                    <a:pt x="0" y="33"/>
                  </a:lnTo>
                  <a:lnTo>
                    <a:pt x="1" y="34"/>
                  </a:lnTo>
                  <a:lnTo>
                    <a:pt x="2" y="35"/>
                  </a:lnTo>
                  <a:lnTo>
                    <a:pt x="3" y="34"/>
                  </a:lnTo>
                  <a:lnTo>
                    <a:pt x="4" y="31"/>
                  </a:lnTo>
                  <a:lnTo>
                    <a:pt x="4" y="28"/>
                  </a:lnTo>
                  <a:lnTo>
                    <a:pt x="3" y="20"/>
                  </a:lnTo>
                  <a:lnTo>
                    <a:pt x="2" y="11"/>
                  </a:lnTo>
                  <a:lnTo>
                    <a:pt x="1" y="1"/>
                  </a:lnTo>
                  <a:lnTo>
                    <a:pt x="0" y="0"/>
                  </a:lnTo>
                  <a:lnTo>
                    <a:pt x="0" y="1"/>
                  </a:lnTo>
                  <a:lnTo>
                    <a:pt x="1" y="21"/>
                  </a:lnTo>
                  <a:lnTo>
                    <a:pt x="2" y="28"/>
                  </a:lnTo>
                  <a:lnTo>
                    <a:pt x="2" y="31"/>
                  </a:lnTo>
                  <a:lnTo>
                    <a:pt x="1" y="32"/>
                  </a:lnTo>
                  <a:lnTo>
                    <a:pt x="0" y="32"/>
                  </a:lnTo>
                  <a:lnTo>
                    <a:pt x="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15" name="Freeform 163"/>
            <p:cNvSpPr>
              <a:spLocks/>
            </p:cNvSpPr>
            <p:nvPr/>
          </p:nvSpPr>
          <p:spPr bwMode="auto">
            <a:xfrm>
              <a:off x="5461000" y="2382838"/>
              <a:ext cx="6350" cy="55563"/>
            </a:xfrm>
            <a:custGeom>
              <a:avLst/>
              <a:gdLst>
                <a:gd name="T0" fmla="*/ 0 w 4"/>
                <a:gd name="T1" fmla="*/ 2147483646 h 35"/>
                <a:gd name="T2" fmla="*/ 0 w 4"/>
                <a:gd name="T3" fmla="*/ 2147483646 h 35"/>
                <a:gd name="T4" fmla="*/ 2147483646 w 4"/>
                <a:gd name="T5" fmla="*/ 2147483646 h 35"/>
                <a:gd name="T6" fmla="*/ 2147483646 w 4"/>
                <a:gd name="T7" fmla="*/ 2147483646 h 35"/>
                <a:gd name="T8" fmla="*/ 2147483646 w 4"/>
                <a:gd name="T9" fmla="*/ 2147483646 h 35"/>
                <a:gd name="T10" fmla="*/ 2147483646 w 4"/>
                <a:gd name="T11" fmla="*/ 2147483646 h 35"/>
                <a:gd name="T12" fmla="*/ 2147483646 w 4"/>
                <a:gd name="T13" fmla="*/ 2147483646 h 35"/>
                <a:gd name="T14" fmla="*/ 2147483646 w 4"/>
                <a:gd name="T15" fmla="*/ 2147483646 h 35"/>
                <a:gd name="T16" fmla="*/ 2147483646 w 4"/>
                <a:gd name="T17" fmla="*/ 2147483646 h 35"/>
                <a:gd name="T18" fmla="*/ 2147483646 w 4"/>
                <a:gd name="T19" fmla="*/ 2147483646 h 35"/>
                <a:gd name="T20" fmla="*/ 2147483646 w 4"/>
                <a:gd name="T21" fmla="*/ 2147483646 h 35"/>
                <a:gd name="T22" fmla="*/ 2147483646 w 4"/>
                <a:gd name="T23" fmla="*/ 2147483646 h 35"/>
                <a:gd name="T24" fmla="*/ 2147483646 w 4"/>
                <a:gd name="T25" fmla="*/ 2147483646 h 35"/>
                <a:gd name="T26" fmla="*/ 2147483646 w 4"/>
                <a:gd name="T27" fmla="*/ 2147483646 h 35"/>
                <a:gd name="T28" fmla="*/ 0 w 4"/>
                <a:gd name="T29" fmla="*/ 0 h 35"/>
                <a:gd name="T30" fmla="*/ 0 w 4"/>
                <a:gd name="T31" fmla="*/ 2147483646 h 35"/>
                <a:gd name="T32" fmla="*/ 0 w 4"/>
                <a:gd name="T33" fmla="*/ 2147483646 h 35"/>
                <a:gd name="T34" fmla="*/ 2147483646 w 4"/>
                <a:gd name="T35" fmla="*/ 2147483646 h 35"/>
                <a:gd name="T36" fmla="*/ 2147483646 w 4"/>
                <a:gd name="T37" fmla="*/ 2147483646 h 35"/>
                <a:gd name="T38" fmla="*/ 2147483646 w 4"/>
                <a:gd name="T39" fmla="*/ 2147483646 h 35"/>
                <a:gd name="T40" fmla="*/ 2147483646 w 4"/>
                <a:gd name="T41" fmla="*/ 2147483646 h 35"/>
                <a:gd name="T42" fmla="*/ 2147483646 w 4"/>
                <a:gd name="T43" fmla="*/ 2147483646 h 35"/>
                <a:gd name="T44" fmla="*/ 0 w 4"/>
                <a:gd name="T45" fmla="*/ 2147483646 h 35"/>
                <a:gd name="T46" fmla="*/ 0 w 4"/>
                <a:gd name="T47" fmla="*/ 2147483646 h 35"/>
                <a:gd name="T48" fmla="*/ 0 w 4"/>
                <a:gd name="T49" fmla="*/ 2147483646 h 3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
                <a:gd name="T76" fmla="*/ 0 h 35"/>
                <a:gd name="T77" fmla="*/ 4 w 4"/>
                <a:gd name="T78" fmla="*/ 35 h 3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 h="35">
                  <a:moveTo>
                    <a:pt x="0" y="33"/>
                  </a:moveTo>
                  <a:lnTo>
                    <a:pt x="0" y="33"/>
                  </a:lnTo>
                  <a:lnTo>
                    <a:pt x="1" y="34"/>
                  </a:lnTo>
                  <a:lnTo>
                    <a:pt x="2" y="35"/>
                  </a:lnTo>
                  <a:lnTo>
                    <a:pt x="3" y="34"/>
                  </a:lnTo>
                  <a:lnTo>
                    <a:pt x="4" y="31"/>
                  </a:lnTo>
                  <a:lnTo>
                    <a:pt x="4" y="28"/>
                  </a:lnTo>
                  <a:lnTo>
                    <a:pt x="3" y="20"/>
                  </a:lnTo>
                  <a:lnTo>
                    <a:pt x="2" y="11"/>
                  </a:lnTo>
                  <a:lnTo>
                    <a:pt x="1" y="1"/>
                  </a:lnTo>
                  <a:lnTo>
                    <a:pt x="0" y="0"/>
                  </a:lnTo>
                  <a:lnTo>
                    <a:pt x="0" y="1"/>
                  </a:lnTo>
                  <a:lnTo>
                    <a:pt x="1" y="21"/>
                  </a:lnTo>
                  <a:lnTo>
                    <a:pt x="2" y="28"/>
                  </a:lnTo>
                  <a:lnTo>
                    <a:pt x="2" y="31"/>
                  </a:lnTo>
                  <a:lnTo>
                    <a:pt x="1" y="32"/>
                  </a:lnTo>
                  <a:lnTo>
                    <a:pt x="0" y="32"/>
                  </a:lnTo>
                  <a:lnTo>
                    <a:pt x="0" y="3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16" name="Freeform 164"/>
            <p:cNvSpPr>
              <a:spLocks/>
            </p:cNvSpPr>
            <p:nvPr/>
          </p:nvSpPr>
          <p:spPr bwMode="auto">
            <a:xfrm>
              <a:off x="5465763" y="2433638"/>
              <a:ext cx="9525" cy="25400"/>
            </a:xfrm>
            <a:custGeom>
              <a:avLst/>
              <a:gdLst>
                <a:gd name="T0" fmla="*/ 0 w 6"/>
                <a:gd name="T1" fmla="*/ 0 h 16"/>
                <a:gd name="T2" fmla="*/ 0 w 6"/>
                <a:gd name="T3" fmla="*/ 0 h 16"/>
                <a:gd name="T4" fmla="*/ 2147483646 w 6"/>
                <a:gd name="T5" fmla="*/ 2147483646 h 16"/>
                <a:gd name="T6" fmla="*/ 2147483646 w 6"/>
                <a:gd name="T7" fmla="*/ 2147483646 h 16"/>
                <a:gd name="T8" fmla="*/ 2147483646 w 6"/>
                <a:gd name="T9" fmla="*/ 2147483646 h 16"/>
                <a:gd name="T10" fmla="*/ 2147483646 w 6"/>
                <a:gd name="T11" fmla="*/ 2147483646 h 16"/>
                <a:gd name="T12" fmla="*/ 2147483646 w 6"/>
                <a:gd name="T13" fmla="*/ 2147483646 h 16"/>
                <a:gd name="T14" fmla="*/ 2147483646 w 6"/>
                <a:gd name="T15" fmla="*/ 2147483646 h 16"/>
                <a:gd name="T16" fmla="*/ 2147483646 w 6"/>
                <a:gd name="T17" fmla="*/ 2147483646 h 16"/>
                <a:gd name="T18" fmla="*/ 2147483646 w 6"/>
                <a:gd name="T19" fmla="*/ 2147483646 h 16"/>
                <a:gd name="T20" fmla="*/ 2147483646 w 6"/>
                <a:gd name="T21" fmla="*/ 0 h 16"/>
                <a:gd name="T22" fmla="*/ 2147483646 w 6"/>
                <a:gd name="T23" fmla="*/ 0 h 16"/>
                <a:gd name="T24" fmla="*/ 0 w 6"/>
                <a:gd name="T25" fmla="*/ 0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
                <a:gd name="T40" fmla="*/ 0 h 16"/>
                <a:gd name="T41" fmla="*/ 6 w 6"/>
                <a:gd name="T42" fmla="*/ 16 h 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 h="16">
                  <a:moveTo>
                    <a:pt x="0" y="0"/>
                  </a:moveTo>
                  <a:lnTo>
                    <a:pt x="0" y="0"/>
                  </a:lnTo>
                  <a:lnTo>
                    <a:pt x="1" y="4"/>
                  </a:lnTo>
                  <a:lnTo>
                    <a:pt x="3" y="9"/>
                  </a:lnTo>
                  <a:lnTo>
                    <a:pt x="6" y="16"/>
                  </a:lnTo>
                  <a:lnTo>
                    <a:pt x="3" y="9"/>
                  </a:lnTo>
                  <a:lnTo>
                    <a:pt x="1" y="4"/>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17" name="Freeform 165"/>
            <p:cNvSpPr>
              <a:spLocks/>
            </p:cNvSpPr>
            <p:nvPr/>
          </p:nvSpPr>
          <p:spPr bwMode="auto">
            <a:xfrm>
              <a:off x="5465763" y="2433638"/>
              <a:ext cx="9525" cy="25400"/>
            </a:xfrm>
            <a:custGeom>
              <a:avLst/>
              <a:gdLst>
                <a:gd name="T0" fmla="*/ 0 w 6"/>
                <a:gd name="T1" fmla="*/ 0 h 16"/>
                <a:gd name="T2" fmla="*/ 0 w 6"/>
                <a:gd name="T3" fmla="*/ 0 h 16"/>
                <a:gd name="T4" fmla="*/ 2147483646 w 6"/>
                <a:gd name="T5" fmla="*/ 2147483646 h 16"/>
                <a:gd name="T6" fmla="*/ 2147483646 w 6"/>
                <a:gd name="T7" fmla="*/ 2147483646 h 16"/>
                <a:gd name="T8" fmla="*/ 2147483646 w 6"/>
                <a:gd name="T9" fmla="*/ 2147483646 h 16"/>
                <a:gd name="T10" fmla="*/ 2147483646 w 6"/>
                <a:gd name="T11" fmla="*/ 2147483646 h 16"/>
                <a:gd name="T12" fmla="*/ 2147483646 w 6"/>
                <a:gd name="T13" fmla="*/ 2147483646 h 16"/>
                <a:gd name="T14" fmla="*/ 2147483646 w 6"/>
                <a:gd name="T15" fmla="*/ 2147483646 h 16"/>
                <a:gd name="T16" fmla="*/ 2147483646 w 6"/>
                <a:gd name="T17" fmla="*/ 2147483646 h 16"/>
                <a:gd name="T18" fmla="*/ 2147483646 w 6"/>
                <a:gd name="T19" fmla="*/ 2147483646 h 16"/>
                <a:gd name="T20" fmla="*/ 2147483646 w 6"/>
                <a:gd name="T21" fmla="*/ 0 h 16"/>
                <a:gd name="T22" fmla="*/ 2147483646 w 6"/>
                <a:gd name="T23" fmla="*/ 0 h 16"/>
                <a:gd name="T24" fmla="*/ 0 w 6"/>
                <a:gd name="T25" fmla="*/ 0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
                <a:gd name="T40" fmla="*/ 0 h 16"/>
                <a:gd name="T41" fmla="*/ 6 w 6"/>
                <a:gd name="T42" fmla="*/ 16 h 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 h="16">
                  <a:moveTo>
                    <a:pt x="0" y="0"/>
                  </a:moveTo>
                  <a:lnTo>
                    <a:pt x="0" y="0"/>
                  </a:lnTo>
                  <a:lnTo>
                    <a:pt x="1" y="4"/>
                  </a:lnTo>
                  <a:lnTo>
                    <a:pt x="3" y="9"/>
                  </a:lnTo>
                  <a:lnTo>
                    <a:pt x="6" y="16"/>
                  </a:lnTo>
                  <a:lnTo>
                    <a:pt x="3" y="9"/>
                  </a:lnTo>
                  <a:lnTo>
                    <a:pt x="1" y="4"/>
                  </a:lnTo>
                  <a:lnTo>
                    <a:pt x="1"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18" name="Freeform 166"/>
            <p:cNvSpPr>
              <a:spLocks/>
            </p:cNvSpPr>
            <p:nvPr/>
          </p:nvSpPr>
          <p:spPr bwMode="auto">
            <a:xfrm>
              <a:off x="5621338" y="2001838"/>
              <a:ext cx="306388" cy="490538"/>
            </a:xfrm>
            <a:custGeom>
              <a:avLst/>
              <a:gdLst>
                <a:gd name="T0" fmla="*/ 2147483646 w 193"/>
                <a:gd name="T1" fmla="*/ 2147483646 h 309"/>
                <a:gd name="T2" fmla="*/ 2147483646 w 193"/>
                <a:gd name="T3" fmla="*/ 2147483646 h 309"/>
                <a:gd name="T4" fmla="*/ 2147483646 w 193"/>
                <a:gd name="T5" fmla="*/ 2147483646 h 309"/>
                <a:gd name="T6" fmla="*/ 2147483646 w 193"/>
                <a:gd name="T7" fmla="*/ 2147483646 h 309"/>
                <a:gd name="T8" fmla="*/ 2147483646 w 193"/>
                <a:gd name="T9" fmla="*/ 2147483646 h 309"/>
                <a:gd name="T10" fmla="*/ 2147483646 w 193"/>
                <a:gd name="T11" fmla="*/ 2147483646 h 309"/>
                <a:gd name="T12" fmla="*/ 2147483646 w 193"/>
                <a:gd name="T13" fmla="*/ 2147483646 h 309"/>
                <a:gd name="T14" fmla="*/ 2147483646 w 193"/>
                <a:gd name="T15" fmla="*/ 2147483646 h 309"/>
                <a:gd name="T16" fmla="*/ 2147483646 w 193"/>
                <a:gd name="T17" fmla="*/ 2147483646 h 309"/>
                <a:gd name="T18" fmla="*/ 2147483646 w 193"/>
                <a:gd name="T19" fmla="*/ 2147483646 h 309"/>
                <a:gd name="T20" fmla="*/ 2147483646 w 193"/>
                <a:gd name="T21" fmla="*/ 2147483646 h 309"/>
                <a:gd name="T22" fmla="*/ 2147483646 w 193"/>
                <a:gd name="T23" fmla="*/ 2147483646 h 309"/>
                <a:gd name="T24" fmla="*/ 2147483646 w 193"/>
                <a:gd name="T25" fmla="*/ 2147483646 h 309"/>
                <a:gd name="T26" fmla="*/ 2147483646 w 193"/>
                <a:gd name="T27" fmla="*/ 2147483646 h 309"/>
                <a:gd name="T28" fmla="*/ 2147483646 w 193"/>
                <a:gd name="T29" fmla="*/ 2147483646 h 309"/>
                <a:gd name="T30" fmla="*/ 2147483646 w 193"/>
                <a:gd name="T31" fmla="*/ 2147483646 h 309"/>
                <a:gd name="T32" fmla="*/ 2147483646 w 193"/>
                <a:gd name="T33" fmla="*/ 2147483646 h 309"/>
                <a:gd name="T34" fmla="*/ 2147483646 w 193"/>
                <a:gd name="T35" fmla="*/ 2147483646 h 309"/>
                <a:gd name="T36" fmla="*/ 2147483646 w 193"/>
                <a:gd name="T37" fmla="*/ 2147483646 h 309"/>
                <a:gd name="T38" fmla="*/ 2147483646 w 193"/>
                <a:gd name="T39" fmla="*/ 2147483646 h 309"/>
                <a:gd name="T40" fmla="*/ 2147483646 w 193"/>
                <a:gd name="T41" fmla="*/ 2147483646 h 309"/>
                <a:gd name="T42" fmla="*/ 2147483646 w 193"/>
                <a:gd name="T43" fmla="*/ 2147483646 h 309"/>
                <a:gd name="T44" fmla="*/ 2147483646 w 193"/>
                <a:gd name="T45" fmla="*/ 2147483646 h 309"/>
                <a:gd name="T46" fmla="*/ 2147483646 w 193"/>
                <a:gd name="T47" fmla="*/ 2147483646 h 309"/>
                <a:gd name="T48" fmla="*/ 2147483646 w 193"/>
                <a:gd name="T49" fmla="*/ 2147483646 h 309"/>
                <a:gd name="T50" fmla="*/ 2147483646 w 193"/>
                <a:gd name="T51" fmla="*/ 2147483646 h 309"/>
                <a:gd name="T52" fmla="*/ 2147483646 w 193"/>
                <a:gd name="T53" fmla="*/ 2147483646 h 309"/>
                <a:gd name="T54" fmla="*/ 2147483646 w 193"/>
                <a:gd name="T55" fmla="*/ 2147483646 h 309"/>
                <a:gd name="T56" fmla="*/ 2147483646 w 193"/>
                <a:gd name="T57" fmla="*/ 2147483646 h 309"/>
                <a:gd name="T58" fmla="*/ 2147483646 w 193"/>
                <a:gd name="T59" fmla="*/ 2147483646 h 309"/>
                <a:gd name="T60" fmla="*/ 2147483646 w 193"/>
                <a:gd name="T61" fmla="*/ 2147483646 h 309"/>
                <a:gd name="T62" fmla="*/ 2147483646 w 193"/>
                <a:gd name="T63" fmla="*/ 2147483646 h 309"/>
                <a:gd name="T64" fmla="*/ 2147483646 w 193"/>
                <a:gd name="T65" fmla="*/ 2147483646 h 309"/>
                <a:gd name="T66" fmla="*/ 2147483646 w 193"/>
                <a:gd name="T67" fmla="*/ 2147483646 h 309"/>
                <a:gd name="T68" fmla="*/ 2147483646 w 193"/>
                <a:gd name="T69" fmla="*/ 2147483646 h 309"/>
                <a:gd name="T70" fmla="*/ 2147483646 w 193"/>
                <a:gd name="T71" fmla="*/ 2147483646 h 309"/>
                <a:gd name="T72" fmla="*/ 2147483646 w 193"/>
                <a:gd name="T73" fmla="*/ 2147483646 h 309"/>
                <a:gd name="T74" fmla="*/ 2147483646 w 193"/>
                <a:gd name="T75" fmla="*/ 2147483646 h 309"/>
                <a:gd name="T76" fmla="*/ 2147483646 w 193"/>
                <a:gd name="T77" fmla="*/ 2147483646 h 309"/>
                <a:gd name="T78" fmla="*/ 2147483646 w 193"/>
                <a:gd name="T79" fmla="*/ 2147483646 h 309"/>
                <a:gd name="T80" fmla="*/ 2147483646 w 193"/>
                <a:gd name="T81" fmla="*/ 2147483646 h 309"/>
                <a:gd name="T82" fmla="*/ 2147483646 w 193"/>
                <a:gd name="T83" fmla="*/ 2147483646 h 309"/>
                <a:gd name="T84" fmla="*/ 2147483646 w 193"/>
                <a:gd name="T85" fmla="*/ 2147483646 h 309"/>
                <a:gd name="T86" fmla="*/ 2147483646 w 193"/>
                <a:gd name="T87" fmla="*/ 2147483646 h 309"/>
                <a:gd name="T88" fmla="*/ 2147483646 w 193"/>
                <a:gd name="T89" fmla="*/ 2147483646 h 309"/>
                <a:gd name="T90" fmla="*/ 0 w 193"/>
                <a:gd name="T91" fmla="*/ 2147483646 h 309"/>
                <a:gd name="T92" fmla="*/ 2147483646 w 193"/>
                <a:gd name="T93" fmla="*/ 2147483646 h 309"/>
                <a:gd name="T94" fmla="*/ 2147483646 w 193"/>
                <a:gd name="T95" fmla="*/ 2147483646 h 309"/>
                <a:gd name="T96" fmla="*/ 2147483646 w 193"/>
                <a:gd name="T97" fmla="*/ 2147483646 h 309"/>
                <a:gd name="T98" fmla="*/ 2147483646 w 193"/>
                <a:gd name="T99" fmla="*/ 2147483646 h 309"/>
                <a:gd name="T100" fmla="*/ 2147483646 w 193"/>
                <a:gd name="T101" fmla="*/ 2147483646 h 309"/>
                <a:gd name="T102" fmla="*/ 2147483646 w 193"/>
                <a:gd name="T103" fmla="*/ 2147483646 h 309"/>
                <a:gd name="T104" fmla="*/ 2147483646 w 193"/>
                <a:gd name="T105" fmla="*/ 2147483646 h 309"/>
                <a:gd name="T106" fmla="*/ 2147483646 w 193"/>
                <a:gd name="T107" fmla="*/ 2147483646 h 309"/>
                <a:gd name="T108" fmla="*/ 2147483646 w 193"/>
                <a:gd name="T109" fmla="*/ 2147483646 h 309"/>
                <a:gd name="T110" fmla="*/ 2147483646 w 193"/>
                <a:gd name="T111" fmla="*/ 2147483646 h 309"/>
                <a:gd name="T112" fmla="*/ 2147483646 w 193"/>
                <a:gd name="T113" fmla="*/ 2147483646 h 30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3"/>
                <a:gd name="T172" fmla="*/ 0 h 309"/>
                <a:gd name="T173" fmla="*/ 193 w 193"/>
                <a:gd name="T174" fmla="*/ 309 h 30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3" h="309">
                  <a:moveTo>
                    <a:pt x="192" y="207"/>
                  </a:moveTo>
                  <a:lnTo>
                    <a:pt x="192" y="207"/>
                  </a:lnTo>
                  <a:lnTo>
                    <a:pt x="190" y="201"/>
                  </a:lnTo>
                  <a:lnTo>
                    <a:pt x="186" y="197"/>
                  </a:lnTo>
                  <a:lnTo>
                    <a:pt x="181" y="194"/>
                  </a:lnTo>
                  <a:lnTo>
                    <a:pt x="177" y="190"/>
                  </a:lnTo>
                  <a:lnTo>
                    <a:pt x="177" y="185"/>
                  </a:lnTo>
                  <a:lnTo>
                    <a:pt x="177" y="180"/>
                  </a:lnTo>
                  <a:lnTo>
                    <a:pt x="176" y="174"/>
                  </a:lnTo>
                  <a:lnTo>
                    <a:pt x="173" y="169"/>
                  </a:lnTo>
                  <a:lnTo>
                    <a:pt x="168" y="164"/>
                  </a:lnTo>
                  <a:lnTo>
                    <a:pt x="161" y="159"/>
                  </a:lnTo>
                  <a:lnTo>
                    <a:pt x="158" y="157"/>
                  </a:lnTo>
                  <a:lnTo>
                    <a:pt x="156" y="156"/>
                  </a:lnTo>
                  <a:lnTo>
                    <a:pt x="147" y="156"/>
                  </a:lnTo>
                  <a:lnTo>
                    <a:pt x="150" y="151"/>
                  </a:lnTo>
                  <a:lnTo>
                    <a:pt x="151" y="149"/>
                  </a:lnTo>
                  <a:lnTo>
                    <a:pt x="150" y="146"/>
                  </a:lnTo>
                  <a:lnTo>
                    <a:pt x="149" y="142"/>
                  </a:lnTo>
                  <a:lnTo>
                    <a:pt x="149" y="139"/>
                  </a:lnTo>
                  <a:lnTo>
                    <a:pt x="150" y="137"/>
                  </a:lnTo>
                  <a:lnTo>
                    <a:pt x="154" y="135"/>
                  </a:lnTo>
                  <a:lnTo>
                    <a:pt x="157" y="132"/>
                  </a:lnTo>
                  <a:lnTo>
                    <a:pt x="163" y="130"/>
                  </a:lnTo>
                  <a:lnTo>
                    <a:pt x="169" y="127"/>
                  </a:lnTo>
                  <a:lnTo>
                    <a:pt x="172" y="123"/>
                  </a:lnTo>
                  <a:lnTo>
                    <a:pt x="175" y="118"/>
                  </a:lnTo>
                  <a:lnTo>
                    <a:pt x="177" y="113"/>
                  </a:lnTo>
                  <a:lnTo>
                    <a:pt x="178" y="108"/>
                  </a:lnTo>
                  <a:lnTo>
                    <a:pt x="178" y="102"/>
                  </a:lnTo>
                  <a:lnTo>
                    <a:pt x="177" y="98"/>
                  </a:lnTo>
                  <a:lnTo>
                    <a:pt x="174" y="94"/>
                  </a:lnTo>
                  <a:lnTo>
                    <a:pt x="171" y="91"/>
                  </a:lnTo>
                  <a:lnTo>
                    <a:pt x="176" y="84"/>
                  </a:lnTo>
                  <a:lnTo>
                    <a:pt x="179" y="77"/>
                  </a:lnTo>
                  <a:lnTo>
                    <a:pt x="180" y="68"/>
                  </a:lnTo>
                  <a:lnTo>
                    <a:pt x="180" y="65"/>
                  </a:lnTo>
                  <a:lnTo>
                    <a:pt x="179" y="60"/>
                  </a:lnTo>
                  <a:lnTo>
                    <a:pt x="176" y="53"/>
                  </a:lnTo>
                  <a:lnTo>
                    <a:pt x="171" y="49"/>
                  </a:lnTo>
                  <a:lnTo>
                    <a:pt x="164" y="44"/>
                  </a:lnTo>
                  <a:lnTo>
                    <a:pt x="157" y="42"/>
                  </a:lnTo>
                  <a:lnTo>
                    <a:pt x="149" y="42"/>
                  </a:lnTo>
                  <a:lnTo>
                    <a:pt x="141" y="42"/>
                  </a:lnTo>
                  <a:lnTo>
                    <a:pt x="136" y="41"/>
                  </a:lnTo>
                  <a:lnTo>
                    <a:pt x="133" y="38"/>
                  </a:lnTo>
                  <a:lnTo>
                    <a:pt x="128" y="35"/>
                  </a:lnTo>
                  <a:lnTo>
                    <a:pt x="124" y="33"/>
                  </a:lnTo>
                  <a:lnTo>
                    <a:pt x="120" y="31"/>
                  </a:lnTo>
                  <a:lnTo>
                    <a:pt x="116" y="31"/>
                  </a:lnTo>
                  <a:lnTo>
                    <a:pt x="112" y="33"/>
                  </a:lnTo>
                  <a:lnTo>
                    <a:pt x="104" y="36"/>
                  </a:lnTo>
                  <a:lnTo>
                    <a:pt x="97" y="40"/>
                  </a:lnTo>
                  <a:lnTo>
                    <a:pt x="94" y="35"/>
                  </a:lnTo>
                  <a:lnTo>
                    <a:pt x="90" y="31"/>
                  </a:lnTo>
                  <a:lnTo>
                    <a:pt x="85" y="28"/>
                  </a:lnTo>
                  <a:lnTo>
                    <a:pt x="79" y="27"/>
                  </a:lnTo>
                  <a:lnTo>
                    <a:pt x="74" y="28"/>
                  </a:lnTo>
                  <a:lnTo>
                    <a:pt x="71" y="30"/>
                  </a:lnTo>
                  <a:lnTo>
                    <a:pt x="66" y="35"/>
                  </a:lnTo>
                  <a:lnTo>
                    <a:pt x="63" y="38"/>
                  </a:lnTo>
                  <a:lnTo>
                    <a:pt x="64" y="34"/>
                  </a:lnTo>
                  <a:lnTo>
                    <a:pt x="63" y="30"/>
                  </a:lnTo>
                  <a:lnTo>
                    <a:pt x="61" y="27"/>
                  </a:lnTo>
                  <a:lnTo>
                    <a:pt x="58" y="24"/>
                  </a:lnTo>
                  <a:lnTo>
                    <a:pt x="52" y="21"/>
                  </a:lnTo>
                  <a:lnTo>
                    <a:pt x="47" y="19"/>
                  </a:lnTo>
                  <a:lnTo>
                    <a:pt x="46" y="17"/>
                  </a:lnTo>
                  <a:lnTo>
                    <a:pt x="46" y="14"/>
                  </a:lnTo>
                  <a:lnTo>
                    <a:pt x="46" y="11"/>
                  </a:lnTo>
                  <a:lnTo>
                    <a:pt x="46" y="8"/>
                  </a:lnTo>
                  <a:lnTo>
                    <a:pt x="43" y="5"/>
                  </a:lnTo>
                  <a:lnTo>
                    <a:pt x="41" y="1"/>
                  </a:lnTo>
                  <a:lnTo>
                    <a:pt x="37" y="0"/>
                  </a:lnTo>
                  <a:lnTo>
                    <a:pt x="32" y="0"/>
                  </a:lnTo>
                  <a:lnTo>
                    <a:pt x="28" y="1"/>
                  </a:lnTo>
                  <a:lnTo>
                    <a:pt x="23" y="3"/>
                  </a:lnTo>
                  <a:lnTo>
                    <a:pt x="20" y="6"/>
                  </a:lnTo>
                  <a:lnTo>
                    <a:pt x="19" y="8"/>
                  </a:lnTo>
                  <a:lnTo>
                    <a:pt x="19" y="10"/>
                  </a:lnTo>
                  <a:lnTo>
                    <a:pt x="21" y="10"/>
                  </a:lnTo>
                  <a:lnTo>
                    <a:pt x="22" y="10"/>
                  </a:lnTo>
                  <a:lnTo>
                    <a:pt x="21" y="9"/>
                  </a:lnTo>
                  <a:lnTo>
                    <a:pt x="20" y="9"/>
                  </a:lnTo>
                  <a:lnTo>
                    <a:pt x="20" y="8"/>
                  </a:lnTo>
                  <a:lnTo>
                    <a:pt x="21" y="7"/>
                  </a:lnTo>
                  <a:lnTo>
                    <a:pt x="26" y="5"/>
                  </a:lnTo>
                  <a:lnTo>
                    <a:pt x="34" y="2"/>
                  </a:lnTo>
                  <a:lnTo>
                    <a:pt x="36" y="2"/>
                  </a:lnTo>
                  <a:lnTo>
                    <a:pt x="38" y="2"/>
                  </a:lnTo>
                  <a:lnTo>
                    <a:pt x="43" y="6"/>
                  </a:lnTo>
                  <a:lnTo>
                    <a:pt x="44" y="9"/>
                  </a:lnTo>
                  <a:lnTo>
                    <a:pt x="45" y="12"/>
                  </a:lnTo>
                  <a:lnTo>
                    <a:pt x="44" y="19"/>
                  </a:lnTo>
                  <a:lnTo>
                    <a:pt x="45" y="20"/>
                  </a:lnTo>
                  <a:lnTo>
                    <a:pt x="47" y="21"/>
                  </a:lnTo>
                  <a:lnTo>
                    <a:pt x="51" y="22"/>
                  </a:lnTo>
                  <a:lnTo>
                    <a:pt x="57" y="25"/>
                  </a:lnTo>
                  <a:lnTo>
                    <a:pt x="61" y="29"/>
                  </a:lnTo>
                  <a:lnTo>
                    <a:pt x="62" y="33"/>
                  </a:lnTo>
                  <a:lnTo>
                    <a:pt x="62" y="36"/>
                  </a:lnTo>
                  <a:lnTo>
                    <a:pt x="61" y="41"/>
                  </a:lnTo>
                  <a:lnTo>
                    <a:pt x="61" y="42"/>
                  </a:lnTo>
                  <a:lnTo>
                    <a:pt x="62" y="42"/>
                  </a:lnTo>
                  <a:lnTo>
                    <a:pt x="69" y="36"/>
                  </a:lnTo>
                  <a:lnTo>
                    <a:pt x="71" y="33"/>
                  </a:lnTo>
                  <a:lnTo>
                    <a:pt x="75" y="29"/>
                  </a:lnTo>
                  <a:lnTo>
                    <a:pt x="78" y="29"/>
                  </a:lnTo>
                  <a:lnTo>
                    <a:pt x="81" y="29"/>
                  </a:lnTo>
                  <a:lnTo>
                    <a:pt x="88" y="31"/>
                  </a:lnTo>
                  <a:lnTo>
                    <a:pt x="90" y="34"/>
                  </a:lnTo>
                  <a:lnTo>
                    <a:pt x="92" y="36"/>
                  </a:lnTo>
                  <a:lnTo>
                    <a:pt x="94" y="39"/>
                  </a:lnTo>
                  <a:lnTo>
                    <a:pt x="95" y="41"/>
                  </a:lnTo>
                  <a:lnTo>
                    <a:pt x="95" y="42"/>
                  </a:lnTo>
                  <a:lnTo>
                    <a:pt x="97" y="42"/>
                  </a:lnTo>
                  <a:lnTo>
                    <a:pt x="100" y="39"/>
                  </a:lnTo>
                  <a:lnTo>
                    <a:pt x="104" y="37"/>
                  </a:lnTo>
                  <a:lnTo>
                    <a:pt x="108" y="36"/>
                  </a:lnTo>
                  <a:lnTo>
                    <a:pt x="113" y="35"/>
                  </a:lnTo>
                  <a:lnTo>
                    <a:pt x="118" y="34"/>
                  </a:lnTo>
                  <a:lnTo>
                    <a:pt x="122" y="35"/>
                  </a:lnTo>
                  <a:lnTo>
                    <a:pt x="127" y="36"/>
                  </a:lnTo>
                  <a:lnTo>
                    <a:pt x="130" y="39"/>
                  </a:lnTo>
                  <a:lnTo>
                    <a:pt x="133" y="42"/>
                  </a:lnTo>
                  <a:lnTo>
                    <a:pt x="135" y="44"/>
                  </a:lnTo>
                  <a:lnTo>
                    <a:pt x="137" y="45"/>
                  </a:lnTo>
                  <a:lnTo>
                    <a:pt x="151" y="45"/>
                  </a:lnTo>
                  <a:lnTo>
                    <a:pt x="159" y="46"/>
                  </a:lnTo>
                  <a:lnTo>
                    <a:pt x="165" y="49"/>
                  </a:lnTo>
                  <a:lnTo>
                    <a:pt x="171" y="52"/>
                  </a:lnTo>
                  <a:lnTo>
                    <a:pt x="173" y="55"/>
                  </a:lnTo>
                  <a:lnTo>
                    <a:pt x="175" y="58"/>
                  </a:lnTo>
                  <a:lnTo>
                    <a:pt x="176" y="62"/>
                  </a:lnTo>
                  <a:lnTo>
                    <a:pt x="177" y="66"/>
                  </a:lnTo>
                  <a:lnTo>
                    <a:pt x="177" y="70"/>
                  </a:lnTo>
                  <a:lnTo>
                    <a:pt x="176" y="74"/>
                  </a:lnTo>
                  <a:lnTo>
                    <a:pt x="175" y="79"/>
                  </a:lnTo>
                  <a:lnTo>
                    <a:pt x="173" y="82"/>
                  </a:lnTo>
                  <a:lnTo>
                    <a:pt x="171" y="86"/>
                  </a:lnTo>
                  <a:lnTo>
                    <a:pt x="166" y="89"/>
                  </a:lnTo>
                  <a:lnTo>
                    <a:pt x="166" y="91"/>
                  </a:lnTo>
                  <a:lnTo>
                    <a:pt x="166" y="92"/>
                  </a:lnTo>
                  <a:lnTo>
                    <a:pt x="171" y="96"/>
                  </a:lnTo>
                  <a:lnTo>
                    <a:pt x="173" y="98"/>
                  </a:lnTo>
                  <a:lnTo>
                    <a:pt x="174" y="100"/>
                  </a:lnTo>
                  <a:lnTo>
                    <a:pt x="175" y="103"/>
                  </a:lnTo>
                  <a:lnTo>
                    <a:pt x="175" y="107"/>
                  </a:lnTo>
                  <a:lnTo>
                    <a:pt x="173" y="113"/>
                  </a:lnTo>
                  <a:lnTo>
                    <a:pt x="171" y="118"/>
                  </a:lnTo>
                  <a:lnTo>
                    <a:pt x="168" y="123"/>
                  </a:lnTo>
                  <a:lnTo>
                    <a:pt x="163" y="126"/>
                  </a:lnTo>
                  <a:lnTo>
                    <a:pt x="158" y="128"/>
                  </a:lnTo>
                  <a:lnTo>
                    <a:pt x="150" y="132"/>
                  </a:lnTo>
                  <a:lnTo>
                    <a:pt x="147" y="135"/>
                  </a:lnTo>
                  <a:lnTo>
                    <a:pt x="145" y="138"/>
                  </a:lnTo>
                  <a:lnTo>
                    <a:pt x="145" y="140"/>
                  </a:lnTo>
                  <a:lnTo>
                    <a:pt x="145" y="142"/>
                  </a:lnTo>
                  <a:lnTo>
                    <a:pt x="146" y="146"/>
                  </a:lnTo>
                  <a:lnTo>
                    <a:pt x="146" y="150"/>
                  </a:lnTo>
                  <a:lnTo>
                    <a:pt x="145" y="152"/>
                  </a:lnTo>
                  <a:lnTo>
                    <a:pt x="142" y="157"/>
                  </a:lnTo>
                  <a:lnTo>
                    <a:pt x="141" y="158"/>
                  </a:lnTo>
                  <a:lnTo>
                    <a:pt x="141" y="159"/>
                  </a:lnTo>
                  <a:lnTo>
                    <a:pt x="142" y="159"/>
                  </a:lnTo>
                  <a:lnTo>
                    <a:pt x="143" y="160"/>
                  </a:lnTo>
                  <a:lnTo>
                    <a:pt x="150" y="160"/>
                  </a:lnTo>
                  <a:lnTo>
                    <a:pt x="154" y="160"/>
                  </a:lnTo>
                  <a:lnTo>
                    <a:pt x="157" y="161"/>
                  </a:lnTo>
                  <a:lnTo>
                    <a:pt x="163" y="165"/>
                  </a:lnTo>
                  <a:lnTo>
                    <a:pt x="168" y="169"/>
                  </a:lnTo>
                  <a:lnTo>
                    <a:pt x="172" y="174"/>
                  </a:lnTo>
                  <a:lnTo>
                    <a:pt x="173" y="180"/>
                  </a:lnTo>
                  <a:lnTo>
                    <a:pt x="173" y="185"/>
                  </a:lnTo>
                  <a:lnTo>
                    <a:pt x="173" y="192"/>
                  </a:lnTo>
                  <a:lnTo>
                    <a:pt x="173" y="193"/>
                  </a:lnTo>
                  <a:lnTo>
                    <a:pt x="174" y="194"/>
                  </a:lnTo>
                  <a:lnTo>
                    <a:pt x="178" y="197"/>
                  </a:lnTo>
                  <a:lnTo>
                    <a:pt x="183" y="200"/>
                  </a:lnTo>
                  <a:lnTo>
                    <a:pt x="186" y="203"/>
                  </a:lnTo>
                  <a:lnTo>
                    <a:pt x="188" y="208"/>
                  </a:lnTo>
                  <a:lnTo>
                    <a:pt x="189" y="214"/>
                  </a:lnTo>
                  <a:lnTo>
                    <a:pt x="188" y="218"/>
                  </a:lnTo>
                  <a:lnTo>
                    <a:pt x="185" y="223"/>
                  </a:lnTo>
                  <a:lnTo>
                    <a:pt x="181" y="227"/>
                  </a:lnTo>
                  <a:lnTo>
                    <a:pt x="176" y="230"/>
                  </a:lnTo>
                  <a:lnTo>
                    <a:pt x="171" y="232"/>
                  </a:lnTo>
                  <a:lnTo>
                    <a:pt x="166" y="233"/>
                  </a:lnTo>
                  <a:lnTo>
                    <a:pt x="160" y="235"/>
                  </a:lnTo>
                  <a:lnTo>
                    <a:pt x="149" y="236"/>
                  </a:lnTo>
                  <a:lnTo>
                    <a:pt x="138" y="237"/>
                  </a:lnTo>
                  <a:lnTo>
                    <a:pt x="136" y="238"/>
                  </a:lnTo>
                  <a:lnTo>
                    <a:pt x="136" y="240"/>
                  </a:lnTo>
                  <a:lnTo>
                    <a:pt x="137" y="242"/>
                  </a:lnTo>
                  <a:lnTo>
                    <a:pt x="138" y="244"/>
                  </a:lnTo>
                  <a:lnTo>
                    <a:pt x="141" y="247"/>
                  </a:lnTo>
                  <a:lnTo>
                    <a:pt x="140" y="250"/>
                  </a:lnTo>
                  <a:lnTo>
                    <a:pt x="135" y="254"/>
                  </a:lnTo>
                  <a:lnTo>
                    <a:pt x="132" y="256"/>
                  </a:lnTo>
                  <a:lnTo>
                    <a:pt x="128" y="257"/>
                  </a:lnTo>
                  <a:lnTo>
                    <a:pt x="120" y="259"/>
                  </a:lnTo>
                  <a:lnTo>
                    <a:pt x="116" y="258"/>
                  </a:lnTo>
                  <a:lnTo>
                    <a:pt x="114" y="258"/>
                  </a:lnTo>
                  <a:lnTo>
                    <a:pt x="111" y="258"/>
                  </a:lnTo>
                  <a:lnTo>
                    <a:pt x="108" y="259"/>
                  </a:lnTo>
                  <a:lnTo>
                    <a:pt x="107" y="261"/>
                  </a:lnTo>
                  <a:lnTo>
                    <a:pt x="106" y="267"/>
                  </a:lnTo>
                  <a:lnTo>
                    <a:pt x="107" y="274"/>
                  </a:lnTo>
                  <a:lnTo>
                    <a:pt x="106" y="278"/>
                  </a:lnTo>
                  <a:lnTo>
                    <a:pt x="104" y="282"/>
                  </a:lnTo>
                  <a:lnTo>
                    <a:pt x="102" y="284"/>
                  </a:lnTo>
                  <a:lnTo>
                    <a:pt x="100" y="285"/>
                  </a:lnTo>
                  <a:lnTo>
                    <a:pt x="94" y="285"/>
                  </a:lnTo>
                  <a:lnTo>
                    <a:pt x="88" y="285"/>
                  </a:lnTo>
                  <a:lnTo>
                    <a:pt x="85" y="286"/>
                  </a:lnTo>
                  <a:lnTo>
                    <a:pt x="81" y="287"/>
                  </a:lnTo>
                  <a:lnTo>
                    <a:pt x="79" y="292"/>
                  </a:lnTo>
                  <a:lnTo>
                    <a:pt x="77" y="295"/>
                  </a:lnTo>
                  <a:lnTo>
                    <a:pt x="74" y="299"/>
                  </a:lnTo>
                  <a:lnTo>
                    <a:pt x="71" y="302"/>
                  </a:lnTo>
                  <a:lnTo>
                    <a:pt x="64" y="304"/>
                  </a:lnTo>
                  <a:lnTo>
                    <a:pt x="59" y="304"/>
                  </a:lnTo>
                  <a:lnTo>
                    <a:pt x="52" y="303"/>
                  </a:lnTo>
                  <a:lnTo>
                    <a:pt x="48" y="300"/>
                  </a:lnTo>
                  <a:lnTo>
                    <a:pt x="44" y="296"/>
                  </a:lnTo>
                  <a:lnTo>
                    <a:pt x="42" y="292"/>
                  </a:lnTo>
                  <a:lnTo>
                    <a:pt x="40" y="286"/>
                  </a:lnTo>
                  <a:lnTo>
                    <a:pt x="38" y="281"/>
                  </a:lnTo>
                  <a:lnTo>
                    <a:pt x="37" y="280"/>
                  </a:lnTo>
                  <a:lnTo>
                    <a:pt x="35" y="280"/>
                  </a:lnTo>
                  <a:lnTo>
                    <a:pt x="32" y="282"/>
                  </a:lnTo>
                  <a:lnTo>
                    <a:pt x="30" y="283"/>
                  </a:lnTo>
                  <a:lnTo>
                    <a:pt x="27" y="283"/>
                  </a:lnTo>
                  <a:lnTo>
                    <a:pt x="23" y="283"/>
                  </a:lnTo>
                  <a:lnTo>
                    <a:pt x="18" y="281"/>
                  </a:lnTo>
                  <a:lnTo>
                    <a:pt x="13" y="276"/>
                  </a:lnTo>
                  <a:lnTo>
                    <a:pt x="11" y="274"/>
                  </a:lnTo>
                  <a:lnTo>
                    <a:pt x="9" y="270"/>
                  </a:lnTo>
                  <a:lnTo>
                    <a:pt x="8" y="261"/>
                  </a:lnTo>
                  <a:lnTo>
                    <a:pt x="7" y="260"/>
                  </a:lnTo>
                  <a:lnTo>
                    <a:pt x="6" y="261"/>
                  </a:lnTo>
                  <a:lnTo>
                    <a:pt x="4" y="261"/>
                  </a:lnTo>
                  <a:lnTo>
                    <a:pt x="2" y="258"/>
                  </a:lnTo>
                  <a:lnTo>
                    <a:pt x="1" y="252"/>
                  </a:lnTo>
                  <a:lnTo>
                    <a:pt x="1" y="251"/>
                  </a:lnTo>
                  <a:lnTo>
                    <a:pt x="0" y="252"/>
                  </a:lnTo>
                  <a:lnTo>
                    <a:pt x="0" y="256"/>
                  </a:lnTo>
                  <a:lnTo>
                    <a:pt x="1" y="260"/>
                  </a:lnTo>
                  <a:lnTo>
                    <a:pt x="2" y="265"/>
                  </a:lnTo>
                  <a:lnTo>
                    <a:pt x="4" y="266"/>
                  </a:lnTo>
                  <a:lnTo>
                    <a:pt x="5" y="265"/>
                  </a:lnTo>
                  <a:lnTo>
                    <a:pt x="7" y="274"/>
                  </a:lnTo>
                  <a:lnTo>
                    <a:pt x="8" y="276"/>
                  </a:lnTo>
                  <a:lnTo>
                    <a:pt x="9" y="279"/>
                  </a:lnTo>
                  <a:lnTo>
                    <a:pt x="14" y="282"/>
                  </a:lnTo>
                  <a:lnTo>
                    <a:pt x="19" y="285"/>
                  </a:lnTo>
                  <a:lnTo>
                    <a:pt x="24" y="286"/>
                  </a:lnTo>
                  <a:lnTo>
                    <a:pt x="30" y="286"/>
                  </a:lnTo>
                  <a:lnTo>
                    <a:pt x="35" y="284"/>
                  </a:lnTo>
                  <a:lnTo>
                    <a:pt x="38" y="293"/>
                  </a:lnTo>
                  <a:lnTo>
                    <a:pt x="41" y="297"/>
                  </a:lnTo>
                  <a:lnTo>
                    <a:pt x="44" y="301"/>
                  </a:lnTo>
                  <a:lnTo>
                    <a:pt x="47" y="304"/>
                  </a:lnTo>
                  <a:lnTo>
                    <a:pt x="50" y="307"/>
                  </a:lnTo>
                  <a:lnTo>
                    <a:pt x="55" y="309"/>
                  </a:lnTo>
                  <a:lnTo>
                    <a:pt x="60" y="309"/>
                  </a:lnTo>
                  <a:lnTo>
                    <a:pt x="64" y="308"/>
                  </a:lnTo>
                  <a:lnTo>
                    <a:pt x="70" y="307"/>
                  </a:lnTo>
                  <a:lnTo>
                    <a:pt x="74" y="304"/>
                  </a:lnTo>
                  <a:lnTo>
                    <a:pt x="78" y="301"/>
                  </a:lnTo>
                  <a:lnTo>
                    <a:pt x="81" y="297"/>
                  </a:lnTo>
                  <a:lnTo>
                    <a:pt x="84" y="293"/>
                  </a:lnTo>
                  <a:lnTo>
                    <a:pt x="86" y="290"/>
                  </a:lnTo>
                  <a:lnTo>
                    <a:pt x="88" y="289"/>
                  </a:lnTo>
                  <a:lnTo>
                    <a:pt x="94" y="289"/>
                  </a:lnTo>
                  <a:lnTo>
                    <a:pt x="100" y="289"/>
                  </a:lnTo>
                  <a:lnTo>
                    <a:pt x="104" y="287"/>
                  </a:lnTo>
                  <a:lnTo>
                    <a:pt x="107" y="284"/>
                  </a:lnTo>
                  <a:lnTo>
                    <a:pt x="111" y="280"/>
                  </a:lnTo>
                  <a:lnTo>
                    <a:pt x="112" y="278"/>
                  </a:lnTo>
                  <a:lnTo>
                    <a:pt x="112" y="274"/>
                  </a:lnTo>
                  <a:lnTo>
                    <a:pt x="111" y="268"/>
                  </a:lnTo>
                  <a:lnTo>
                    <a:pt x="111" y="265"/>
                  </a:lnTo>
                  <a:lnTo>
                    <a:pt x="112" y="262"/>
                  </a:lnTo>
                  <a:lnTo>
                    <a:pt x="114" y="262"/>
                  </a:lnTo>
                  <a:lnTo>
                    <a:pt x="120" y="264"/>
                  </a:lnTo>
                  <a:lnTo>
                    <a:pt x="127" y="262"/>
                  </a:lnTo>
                  <a:lnTo>
                    <a:pt x="132" y="260"/>
                  </a:lnTo>
                  <a:lnTo>
                    <a:pt x="137" y="257"/>
                  </a:lnTo>
                  <a:lnTo>
                    <a:pt x="143" y="254"/>
                  </a:lnTo>
                  <a:lnTo>
                    <a:pt x="145" y="250"/>
                  </a:lnTo>
                  <a:lnTo>
                    <a:pt x="145" y="245"/>
                  </a:lnTo>
                  <a:lnTo>
                    <a:pt x="144" y="243"/>
                  </a:lnTo>
                  <a:lnTo>
                    <a:pt x="142" y="241"/>
                  </a:lnTo>
                  <a:lnTo>
                    <a:pt x="156" y="240"/>
                  </a:lnTo>
                  <a:lnTo>
                    <a:pt x="162" y="239"/>
                  </a:lnTo>
                  <a:lnTo>
                    <a:pt x="170" y="238"/>
                  </a:lnTo>
                  <a:lnTo>
                    <a:pt x="175" y="237"/>
                  </a:lnTo>
                  <a:lnTo>
                    <a:pt x="179" y="233"/>
                  </a:lnTo>
                  <a:lnTo>
                    <a:pt x="184" y="230"/>
                  </a:lnTo>
                  <a:lnTo>
                    <a:pt x="188" y="227"/>
                  </a:lnTo>
                  <a:lnTo>
                    <a:pt x="191" y="223"/>
                  </a:lnTo>
                  <a:lnTo>
                    <a:pt x="193" y="217"/>
                  </a:lnTo>
                  <a:lnTo>
                    <a:pt x="193" y="212"/>
                  </a:lnTo>
                  <a:lnTo>
                    <a:pt x="192" y="2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19" name="Freeform 167"/>
            <p:cNvSpPr>
              <a:spLocks/>
            </p:cNvSpPr>
            <p:nvPr/>
          </p:nvSpPr>
          <p:spPr bwMode="auto">
            <a:xfrm>
              <a:off x="5621338" y="2001838"/>
              <a:ext cx="306388" cy="490538"/>
            </a:xfrm>
            <a:custGeom>
              <a:avLst/>
              <a:gdLst>
                <a:gd name="T0" fmla="*/ 2147483646 w 193"/>
                <a:gd name="T1" fmla="*/ 2147483646 h 309"/>
                <a:gd name="T2" fmla="*/ 2147483646 w 193"/>
                <a:gd name="T3" fmla="*/ 2147483646 h 309"/>
                <a:gd name="T4" fmla="*/ 2147483646 w 193"/>
                <a:gd name="T5" fmla="*/ 2147483646 h 309"/>
                <a:gd name="T6" fmla="*/ 2147483646 w 193"/>
                <a:gd name="T7" fmla="*/ 2147483646 h 309"/>
                <a:gd name="T8" fmla="*/ 2147483646 w 193"/>
                <a:gd name="T9" fmla="*/ 2147483646 h 309"/>
                <a:gd name="T10" fmla="*/ 2147483646 w 193"/>
                <a:gd name="T11" fmla="*/ 2147483646 h 309"/>
                <a:gd name="T12" fmla="*/ 2147483646 w 193"/>
                <a:gd name="T13" fmla="*/ 2147483646 h 309"/>
                <a:gd name="T14" fmla="*/ 2147483646 w 193"/>
                <a:gd name="T15" fmla="*/ 2147483646 h 309"/>
                <a:gd name="T16" fmla="*/ 2147483646 w 193"/>
                <a:gd name="T17" fmla="*/ 2147483646 h 309"/>
                <a:gd name="T18" fmla="*/ 2147483646 w 193"/>
                <a:gd name="T19" fmla="*/ 2147483646 h 309"/>
                <a:gd name="T20" fmla="*/ 2147483646 w 193"/>
                <a:gd name="T21" fmla="*/ 2147483646 h 309"/>
                <a:gd name="T22" fmla="*/ 2147483646 w 193"/>
                <a:gd name="T23" fmla="*/ 2147483646 h 309"/>
                <a:gd name="T24" fmla="*/ 2147483646 w 193"/>
                <a:gd name="T25" fmla="*/ 2147483646 h 309"/>
                <a:gd name="T26" fmla="*/ 2147483646 w 193"/>
                <a:gd name="T27" fmla="*/ 2147483646 h 309"/>
                <a:gd name="T28" fmla="*/ 2147483646 w 193"/>
                <a:gd name="T29" fmla="*/ 2147483646 h 309"/>
                <a:gd name="T30" fmla="*/ 2147483646 w 193"/>
                <a:gd name="T31" fmla="*/ 2147483646 h 309"/>
                <a:gd name="T32" fmla="*/ 2147483646 w 193"/>
                <a:gd name="T33" fmla="*/ 2147483646 h 309"/>
                <a:gd name="T34" fmla="*/ 2147483646 w 193"/>
                <a:gd name="T35" fmla="*/ 2147483646 h 309"/>
                <a:gd name="T36" fmla="*/ 2147483646 w 193"/>
                <a:gd name="T37" fmla="*/ 2147483646 h 309"/>
                <a:gd name="T38" fmla="*/ 2147483646 w 193"/>
                <a:gd name="T39" fmla="*/ 2147483646 h 309"/>
                <a:gd name="T40" fmla="*/ 2147483646 w 193"/>
                <a:gd name="T41" fmla="*/ 2147483646 h 309"/>
                <a:gd name="T42" fmla="*/ 2147483646 w 193"/>
                <a:gd name="T43" fmla="*/ 2147483646 h 309"/>
                <a:gd name="T44" fmla="*/ 2147483646 w 193"/>
                <a:gd name="T45" fmla="*/ 2147483646 h 309"/>
                <a:gd name="T46" fmla="*/ 2147483646 w 193"/>
                <a:gd name="T47" fmla="*/ 2147483646 h 309"/>
                <a:gd name="T48" fmla="*/ 2147483646 w 193"/>
                <a:gd name="T49" fmla="*/ 2147483646 h 309"/>
                <a:gd name="T50" fmla="*/ 2147483646 w 193"/>
                <a:gd name="T51" fmla="*/ 2147483646 h 309"/>
                <a:gd name="T52" fmla="*/ 2147483646 w 193"/>
                <a:gd name="T53" fmla="*/ 2147483646 h 309"/>
                <a:gd name="T54" fmla="*/ 2147483646 w 193"/>
                <a:gd name="T55" fmla="*/ 2147483646 h 309"/>
                <a:gd name="T56" fmla="*/ 2147483646 w 193"/>
                <a:gd name="T57" fmla="*/ 2147483646 h 309"/>
                <a:gd name="T58" fmla="*/ 2147483646 w 193"/>
                <a:gd name="T59" fmla="*/ 2147483646 h 309"/>
                <a:gd name="T60" fmla="*/ 2147483646 w 193"/>
                <a:gd name="T61" fmla="*/ 2147483646 h 309"/>
                <a:gd name="T62" fmla="*/ 2147483646 w 193"/>
                <a:gd name="T63" fmla="*/ 2147483646 h 309"/>
                <a:gd name="T64" fmla="*/ 2147483646 w 193"/>
                <a:gd name="T65" fmla="*/ 2147483646 h 309"/>
                <a:gd name="T66" fmla="*/ 2147483646 w 193"/>
                <a:gd name="T67" fmla="*/ 2147483646 h 309"/>
                <a:gd name="T68" fmla="*/ 2147483646 w 193"/>
                <a:gd name="T69" fmla="*/ 2147483646 h 309"/>
                <a:gd name="T70" fmla="*/ 2147483646 w 193"/>
                <a:gd name="T71" fmla="*/ 2147483646 h 309"/>
                <a:gd name="T72" fmla="*/ 2147483646 w 193"/>
                <a:gd name="T73" fmla="*/ 2147483646 h 309"/>
                <a:gd name="T74" fmla="*/ 2147483646 w 193"/>
                <a:gd name="T75" fmla="*/ 2147483646 h 309"/>
                <a:gd name="T76" fmla="*/ 2147483646 w 193"/>
                <a:gd name="T77" fmla="*/ 2147483646 h 309"/>
                <a:gd name="T78" fmla="*/ 2147483646 w 193"/>
                <a:gd name="T79" fmla="*/ 2147483646 h 309"/>
                <a:gd name="T80" fmla="*/ 2147483646 w 193"/>
                <a:gd name="T81" fmla="*/ 2147483646 h 309"/>
                <a:gd name="T82" fmla="*/ 2147483646 w 193"/>
                <a:gd name="T83" fmla="*/ 2147483646 h 309"/>
                <a:gd name="T84" fmla="*/ 2147483646 w 193"/>
                <a:gd name="T85" fmla="*/ 2147483646 h 309"/>
                <a:gd name="T86" fmla="*/ 2147483646 w 193"/>
                <a:gd name="T87" fmla="*/ 2147483646 h 309"/>
                <a:gd name="T88" fmla="*/ 2147483646 w 193"/>
                <a:gd name="T89" fmla="*/ 2147483646 h 309"/>
                <a:gd name="T90" fmla="*/ 0 w 193"/>
                <a:gd name="T91" fmla="*/ 2147483646 h 309"/>
                <a:gd name="T92" fmla="*/ 2147483646 w 193"/>
                <a:gd name="T93" fmla="*/ 2147483646 h 309"/>
                <a:gd name="T94" fmla="*/ 2147483646 w 193"/>
                <a:gd name="T95" fmla="*/ 2147483646 h 309"/>
                <a:gd name="T96" fmla="*/ 2147483646 w 193"/>
                <a:gd name="T97" fmla="*/ 2147483646 h 309"/>
                <a:gd name="T98" fmla="*/ 2147483646 w 193"/>
                <a:gd name="T99" fmla="*/ 2147483646 h 309"/>
                <a:gd name="T100" fmla="*/ 2147483646 w 193"/>
                <a:gd name="T101" fmla="*/ 2147483646 h 309"/>
                <a:gd name="T102" fmla="*/ 2147483646 w 193"/>
                <a:gd name="T103" fmla="*/ 2147483646 h 309"/>
                <a:gd name="T104" fmla="*/ 2147483646 w 193"/>
                <a:gd name="T105" fmla="*/ 2147483646 h 309"/>
                <a:gd name="T106" fmla="*/ 2147483646 w 193"/>
                <a:gd name="T107" fmla="*/ 2147483646 h 309"/>
                <a:gd name="T108" fmla="*/ 2147483646 w 193"/>
                <a:gd name="T109" fmla="*/ 2147483646 h 309"/>
                <a:gd name="T110" fmla="*/ 2147483646 w 193"/>
                <a:gd name="T111" fmla="*/ 2147483646 h 309"/>
                <a:gd name="T112" fmla="*/ 2147483646 w 193"/>
                <a:gd name="T113" fmla="*/ 2147483646 h 30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3"/>
                <a:gd name="T172" fmla="*/ 0 h 309"/>
                <a:gd name="T173" fmla="*/ 193 w 193"/>
                <a:gd name="T174" fmla="*/ 309 h 30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3" h="309">
                  <a:moveTo>
                    <a:pt x="192" y="207"/>
                  </a:moveTo>
                  <a:lnTo>
                    <a:pt x="192" y="207"/>
                  </a:lnTo>
                  <a:lnTo>
                    <a:pt x="190" y="201"/>
                  </a:lnTo>
                  <a:lnTo>
                    <a:pt x="186" y="197"/>
                  </a:lnTo>
                  <a:lnTo>
                    <a:pt x="181" y="194"/>
                  </a:lnTo>
                  <a:lnTo>
                    <a:pt x="177" y="190"/>
                  </a:lnTo>
                  <a:lnTo>
                    <a:pt x="177" y="185"/>
                  </a:lnTo>
                  <a:lnTo>
                    <a:pt x="177" y="180"/>
                  </a:lnTo>
                  <a:lnTo>
                    <a:pt x="176" y="174"/>
                  </a:lnTo>
                  <a:lnTo>
                    <a:pt x="173" y="169"/>
                  </a:lnTo>
                  <a:lnTo>
                    <a:pt x="168" y="164"/>
                  </a:lnTo>
                  <a:lnTo>
                    <a:pt x="161" y="159"/>
                  </a:lnTo>
                  <a:lnTo>
                    <a:pt x="158" y="157"/>
                  </a:lnTo>
                  <a:lnTo>
                    <a:pt x="156" y="156"/>
                  </a:lnTo>
                  <a:lnTo>
                    <a:pt x="147" y="156"/>
                  </a:lnTo>
                  <a:lnTo>
                    <a:pt x="150" y="151"/>
                  </a:lnTo>
                  <a:lnTo>
                    <a:pt x="151" y="149"/>
                  </a:lnTo>
                  <a:lnTo>
                    <a:pt x="150" y="146"/>
                  </a:lnTo>
                  <a:lnTo>
                    <a:pt x="149" y="142"/>
                  </a:lnTo>
                  <a:lnTo>
                    <a:pt x="149" y="139"/>
                  </a:lnTo>
                  <a:lnTo>
                    <a:pt x="150" y="137"/>
                  </a:lnTo>
                  <a:lnTo>
                    <a:pt x="154" y="135"/>
                  </a:lnTo>
                  <a:lnTo>
                    <a:pt x="157" y="132"/>
                  </a:lnTo>
                  <a:lnTo>
                    <a:pt x="163" y="130"/>
                  </a:lnTo>
                  <a:lnTo>
                    <a:pt x="169" y="127"/>
                  </a:lnTo>
                  <a:lnTo>
                    <a:pt x="172" y="123"/>
                  </a:lnTo>
                  <a:lnTo>
                    <a:pt x="175" y="118"/>
                  </a:lnTo>
                  <a:lnTo>
                    <a:pt x="177" y="113"/>
                  </a:lnTo>
                  <a:lnTo>
                    <a:pt x="178" y="108"/>
                  </a:lnTo>
                  <a:lnTo>
                    <a:pt x="178" y="102"/>
                  </a:lnTo>
                  <a:lnTo>
                    <a:pt x="177" y="98"/>
                  </a:lnTo>
                  <a:lnTo>
                    <a:pt x="174" y="94"/>
                  </a:lnTo>
                  <a:lnTo>
                    <a:pt x="171" y="91"/>
                  </a:lnTo>
                  <a:lnTo>
                    <a:pt x="176" y="84"/>
                  </a:lnTo>
                  <a:lnTo>
                    <a:pt x="179" y="77"/>
                  </a:lnTo>
                  <a:lnTo>
                    <a:pt x="180" y="68"/>
                  </a:lnTo>
                  <a:lnTo>
                    <a:pt x="180" y="65"/>
                  </a:lnTo>
                  <a:lnTo>
                    <a:pt x="179" y="60"/>
                  </a:lnTo>
                  <a:lnTo>
                    <a:pt x="176" y="53"/>
                  </a:lnTo>
                  <a:lnTo>
                    <a:pt x="171" y="49"/>
                  </a:lnTo>
                  <a:lnTo>
                    <a:pt x="164" y="44"/>
                  </a:lnTo>
                  <a:lnTo>
                    <a:pt x="157" y="42"/>
                  </a:lnTo>
                  <a:lnTo>
                    <a:pt x="149" y="42"/>
                  </a:lnTo>
                  <a:lnTo>
                    <a:pt x="141" y="42"/>
                  </a:lnTo>
                  <a:lnTo>
                    <a:pt x="136" y="41"/>
                  </a:lnTo>
                  <a:lnTo>
                    <a:pt x="133" y="38"/>
                  </a:lnTo>
                  <a:lnTo>
                    <a:pt x="128" y="35"/>
                  </a:lnTo>
                  <a:lnTo>
                    <a:pt x="124" y="33"/>
                  </a:lnTo>
                  <a:lnTo>
                    <a:pt x="120" y="31"/>
                  </a:lnTo>
                  <a:lnTo>
                    <a:pt x="116" y="31"/>
                  </a:lnTo>
                  <a:lnTo>
                    <a:pt x="112" y="33"/>
                  </a:lnTo>
                  <a:lnTo>
                    <a:pt x="104" y="36"/>
                  </a:lnTo>
                  <a:lnTo>
                    <a:pt x="97" y="40"/>
                  </a:lnTo>
                  <a:lnTo>
                    <a:pt x="94" y="35"/>
                  </a:lnTo>
                  <a:lnTo>
                    <a:pt x="90" y="31"/>
                  </a:lnTo>
                  <a:lnTo>
                    <a:pt x="85" y="28"/>
                  </a:lnTo>
                  <a:lnTo>
                    <a:pt x="79" y="27"/>
                  </a:lnTo>
                  <a:lnTo>
                    <a:pt x="74" y="28"/>
                  </a:lnTo>
                  <a:lnTo>
                    <a:pt x="71" y="30"/>
                  </a:lnTo>
                  <a:lnTo>
                    <a:pt x="66" y="35"/>
                  </a:lnTo>
                  <a:lnTo>
                    <a:pt x="63" y="38"/>
                  </a:lnTo>
                  <a:lnTo>
                    <a:pt x="64" y="34"/>
                  </a:lnTo>
                  <a:lnTo>
                    <a:pt x="63" y="30"/>
                  </a:lnTo>
                  <a:lnTo>
                    <a:pt x="61" y="27"/>
                  </a:lnTo>
                  <a:lnTo>
                    <a:pt x="58" y="24"/>
                  </a:lnTo>
                  <a:lnTo>
                    <a:pt x="52" y="21"/>
                  </a:lnTo>
                  <a:lnTo>
                    <a:pt x="47" y="19"/>
                  </a:lnTo>
                  <a:lnTo>
                    <a:pt x="46" y="17"/>
                  </a:lnTo>
                  <a:lnTo>
                    <a:pt x="46" y="14"/>
                  </a:lnTo>
                  <a:lnTo>
                    <a:pt x="46" y="11"/>
                  </a:lnTo>
                  <a:lnTo>
                    <a:pt x="46" y="8"/>
                  </a:lnTo>
                  <a:lnTo>
                    <a:pt x="43" y="5"/>
                  </a:lnTo>
                  <a:lnTo>
                    <a:pt x="41" y="1"/>
                  </a:lnTo>
                  <a:lnTo>
                    <a:pt x="37" y="0"/>
                  </a:lnTo>
                  <a:lnTo>
                    <a:pt x="32" y="0"/>
                  </a:lnTo>
                  <a:lnTo>
                    <a:pt x="28" y="1"/>
                  </a:lnTo>
                  <a:lnTo>
                    <a:pt x="23" y="3"/>
                  </a:lnTo>
                  <a:lnTo>
                    <a:pt x="20" y="6"/>
                  </a:lnTo>
                  <a:lnTo>
                    <a:pt x="19" y="8"/>
                  </a:lnTo>
                  <a:lnTo>
                    <a:pt x="19" y="10"/>
                  </a:lnTo>
                  <a:lnTo>
                    <a:pt x="21" y="10"/>
                  </a:lnTo>
                  <a:lnTo>
                    <a:pt x="22" y="10"/>
                  </a:lnTo>
                  <a:lnTo>
                    <a:pt x="21" y="9"/>
                  </a:lnTo>
                  <a:lnTo>
                    <a:pt x="20" y="9"/>
                  </a:lnTo>
                  <a:lnTo>
                    <a:pt x="20" y="8"/>
                  </a:lnTo>
                  <a:lnTo>
                    <a:pt x="21" y="7"/>
                  </a:lnTo>
                  <a:lnTo>
                    <a:pt x="26" y="5"/>
                  </a:lnTo>
                  <a:lnTo>
                    <a:pt x="34" y="2"/>
                  </a:lnTo>
                  <a:lnTo>
                    <a:pt x="36" y="2"/>
                  </a:lnTo>
                  <a:lnTo>
                    <a:pt x="38" y="2"/>
                  </a:lnTo>
                  <a:lnTo>
                    <a:pt x="43" y="6"/>
                  </a:lnTo>
                  <a:lnTo>
                    <a:pt x="44" y="9"/>
                  </a:lnTo>
                  <a:lnTo>
                    <a:pt x="45" y="12"/>
                  </a:lnTo>
                  <a:lnTo>
                    <a:pt x="44" y="19"/>
                  </a:lnTo>
                  <a:lnTo>
                    <a:pt x="45" y="20"/>
                  </a:lnTo>
                  <a:lnTo>
                    <a:pt x="47" y="21"/>
                  </a:lnTo>
                  <a:lnTo>
                    <a:pt x="51" y="22"/>
                  </a:lnTo>
                  <a:lnTo>
                    <a:pt x="57" y="25"/>
                  </a:lnTo>
                  <a:lnTo>
                    <a:pt x="61" y="29"/>
                  </a:lnTo>
                  <a:lnTo>
                    <a:pt x="62" y="33"/>
                  </a:lnTo>
                  <a:lnTo>
                    <a:pt x="62" y="36"/>
                  </a:lnTo>
                  <a:lnTo>
                    <a:pt x="61" y="41"/>
                  </a:lnTo>
                  <a:lnTo>
                    <a:pt x="61" y="42"/>
                  </a:lnTo>
                  <a:lnTo>
                    <a:pt x="62" y="42"/>
                  </a:lnTo>
                  <a:lnTo>
                    <a:pt x="69" y="36"/>
                  </a:lnTo>
                  <a:lnTo>
                    <a:pt x="71" y="33"/>
                  </a:lnTo>
                  <a:lnTo>
                    <a:pt x="75" y="29"/>
                  </a:lnTo>
                  <a:lnTo>
                    <a:pt x="78" y="29"/>
                  </a:lnTo>
                  <a:lnTo>
                    <a:pt x="81" y="29"/>
                  </a:lnTo>
                  <a:lnTo>
                    <a:pt x="88" y="31"/>
                  </a:lnTo>
                  <a:lnTo>
                    <a:pt x="90" y="34"/>
                  </a:lnTo>
                  <a:lnTo>
                    <a:pt x="92" y="36"/>
                  </a:lnTo>
                  <a:lnTo>
                    <a:pt x="94" y="39"/>
                  </a:lnTo>
                  <a:lnTo>
                    <a:pt x="95" y="41"/>
                  </a:lnTo>
                  <a:lnTo>
                    <a:pt x="95" y="42"/>
                  </a:lnTo>
                  <a:lnTo>
                    <a:pt x="97" y="42"/>
                  </a:lnTo>
                  <a:lnTo>
                    <a:pt x="100" y="39"/>
                  </a:lnTo>
                  <a:lnTo>
                    <a:pt x="104" y="37"/>
                  </a:lnTo>
                  <a:lnTo>
                    <a:pt x="108" y="36"/>
                  </a:lnTo>
                  <a:lnTo>
                    <a:pt x="113" y="35"/>
                  </a:lnTo>
                  <a:lnTo>
                    <a:pt x="118" y="34"/>
                  </a:lnTo>
                  <a:lnTo>
                    <a:pt x="122" y="35"/>
                  </a:lnTo>
                  <a:lnTo>
                    <a:pt x="127" y="36"/>
                  </a:lnTo>
                  <a:lnTo>
                    <a:pt x="130" y="39"/>
                  </a:lnTo>
                  <a:lnTo>
                    <a:pt x="133" y="42"/>
                  </a:lnTo>
                  <a:lnTo>
                    <a:pt x="135" y="44"/>
                  </a:lnTo>
                  <a:lnTo>
                    <a:pt x="137" y="45"/>
                  </a:lnTo>
                  <a:lnTo>
                    <a:pt x="151" y="45"/>
                  </a:lnTo>
                  <a:lnTo>
                    <a:pt x="159" y="46"/>
                  </a:lnTo>
                  <a:lnTo>
                    <a:pt x="165" y="49"/>
                  </a:lnTo>
                  <a:lnTo>
                    <a:pt x="171" y="52"/>
                  </a:lnTo>
                  <a:lnTo>
                    <a:pt x="173" y="55"/>
                  </a:lnTo>
                  <a:lnTo>
                    <a:pt x="175" y="58"/>
                  </a:lnTo>
                  <a:lnTo>
                    <a:pt x="176" y="62"/>
                  </a:lnTo>
                  <a:lnTo>
                    <a:pt x="177" y="66"/>
                  </a:lnTo>
                  <a:lnTo>
                    <a:pt x="177" y="70"/>
                  </a:lnTo>
                  <a:lnTo>
                    <a:pt x="176" y="74"/>
                  </a:lnTo>
                  <a:lnTo>
                    <a:pt x="175" y="79"/>
                  </a:lnTo>
                  <a:lnTo>
                    <a:pt x="173" y="82"/>
                  </a:lnTo>
                  <a:lnTo>
                    <a:pt x="171" y="86"/>
                  </a:lnTo>
                  <a:lnTo>
                    <a:pt x="166" y="89"/>
                  </a:lnTo>
                  <a:lnTo>
                    <a:pt x="166" y="91"/>
                  </a:lnTo>
                  <a:lnTo>
                    <a:pt x="166" y="92"/>
                  </a:lnTo>
                  <a:lnTo>
                    <a:pt x="171" y="96"/>
                  </a:lnTo>
                  <a:lnTo>
                    <a:pt x="173" y="98"/>
                  </a:lnTo>
                  <a:lnTo>
                    <a:pt x="174" y="100"/>
                  </a:lnTo>
                  <a:lnTo>
                    <a:pt x="175" y="103"/>
                  </a:lnTo>
                  <a:lnTo>
                    <a:pt x="175" y="107"/>
                  </a:lnTo>
                  <a:lnTo>
                    <a:pt x="173" y="113"/>
                  </a:lnTo>
                  <a:lnTo>
                    <a:pt x="171" y="118"/>
                  </a:lnTo>
                  <a:lnTo>
                    <a:pt x="168" y="123"/>
                  </a:lnTo>
                  <a:lnTo>
                    <a:pt x="163" y="126"/>
                  </a:lnTo>
                  <a:lnTo>
                    <a:pt x="158" y="128"/>
                  </a:lnTo>
                  <a:lnTo>
                    <a:pt x="150" y="132"/>
                  </a:lnTo>
                  <a:lnTo>
                    <a:pt x="147" y="135"/>
                  </a:lnTo>
                  <a:lnTo>
                    <a:pt x="145" y="138"/>
                  </a:lnTo>
                  <a:lnTo>
                    <a:pt x="145" y="140"/>
                  </a:lnTo>
                  <a:lnTo>
                    <a:pt x="145" y="142"/>
                  </a:lnTo>
                  <a:lnTo>
                    <a:pt x="146" y="146"/>
                  </a:lnTo>
                  <a:lnTo>
                    <a:pt x="146" y="150"/>
                  </a:lnTo>
                  <a:lnTo>
                    <a:pt x="145" y="152"/>
                  </a:lnTo>
                  <a:lnTo>
                    <a:pt x="142" y="157"/>
                  </a:lnTo>
                  <a:lnTo>
                    <a:pt x="141" y="158"/>
                  </a:lnTo>
                  <a:lnTo>
                    <a:pt x="141" y="159"/>
                  </a:lnTo>
                  <a:lnTo>
                    <a:pt x="142" y="159"/>
                  </a:lnTo>
                  <a:lnTo>
                    <a:pt x="143" y="160"/>
                  </a:lnTo>
                  <a:lnTo>
                    <a:pt x="150" y="160"/>
                  </a:lnTo>
                  <a:lnTo>
                    <a:pt x="154" y="160"/>
                  </a:lnTo>
                  <a:lnTo>
                    <a:pt x="157" y="161"/>
                  </a:lnTo>
                  <a:lnTo>
                    <a:pt x="163" y="165"/>
                  </a:lnTo>
                  <a:lnTo>
                    <a:pt x="168" y="169"/>
                  </a:lnTo>
                  <a:lnTo>
                    <a:pt x="172" y="174"/>
                  </a:lnTo>
                  <a:lnTo>
                    <a:pt x="173" y="180"/>
                  </a:lnTo>
                  <a:lnTo>
                    <a:pt x="173" y="185"/>
                  </a:lnTo>
                  <a:lnTo>
                    <a:pt x="173" y="192"/>
                  </a:lnTo>
                  <a:lnTo>
                    <a:pt x="173" y="193"/>
                  </a:lnTo>
                  <a:lnTo>
                    <a:pt x="174" y="194"/>
                  </a:lnTo>
                  <a:lnTo>
                    <a:pt x="178" y="197"/>
                  </a:lnTo>
                  <a:lnTo>
                    <a:pt x="183" y="200"/>
                  </a:lnTo>
                  <a:lnTo>
                    <a:pt x="186" y="203"/>
                  </a:lnTo>
                  <a:lnTo>
                    <a:pt x="188" y="208"/>
                  </a:lnTo>
                  <a:lnTo>
                    <a:pt x="189" y="214"/>
                  </a:lnTo>
                  <a:lnTo>
                    <a:pt x="188" y="218"/>
                  </a:lnTo>
                  <a:lnTo>
                    <a:pt x="185" y="223"/>
                  </a:lnTo>
                  <a:lnTo>
                    <a:pt x="181" y="227"/>
                  </a:lnTo>
                  <a:lnTo>
                    <a:pt x="176" y="230"/>
                  </a:lnTo>
                  <a:lnTo>
                    <a:pt x="171" y="232"/>
                  </a:lnTo>
                  <a:lnTo>
                    <a:pt x="166" y="233"/>
                  </a:lnTo>
                  <a:lnTo>
                    <a:pt x="160" y="235"/>
                  </a:lnTo>
                  <a:lnTo>
                    <a:pt x="149" y="236"/>
                  </a:lnTo>
                  <a:lnTo>
                    <a:pt x="138" y="237"/>
                  </a:lnTo>
                  <a:lnTo>
                    <a:pt x="136" y="238"/>
                  </a:lnTo>
                  <a:lnTo>
                    <a:pt x="136" y="240"/>
                  </a:lnTo>
                  <a:lnTo>
                    <a:pt x="137" y="242"/>
                  </a:lnTo>
                  <a:lnTo>
                    <a:pt x="138" y="244"/>
                  </a:lnTo>
                  <a:lnTo>
                    <a:pt x="141" y="247"/>
                  </a:lnTo>
                  <a:lnTo>
                    <a:pt x="140" y="250"/>
                  </a:lnTo>
                  <a:lnTo>
                    <a:pt x="135" y="254"/>
                  </a:lnTo>
                  <a:lnTo>
                    <a:pt x="132" y="256"/>
                  </a:lnTo>
                  <a:lnTo>
                    <a:pt x="128" y="257"/>
                  </a:lnTo>
                  <a:lnTo>
                    <a:pt x="120" y="259"/>
                  </a:lnTo>
                  <a:lnTo>
                    <a:pt x="116" y="258"/>
                  </a:lnTo>
                  <a:lnTo>
                    <a:pt x="114" y="258"/>
                  </a:lnTo>
                  <a:lnTo>
                    <a:pt x="111" y="258"/>
                  </a:lnTo>
                  <a:lnTo>
                    <a:pt x="108" y="259"/>
                  </a:lnTo>
                  <a:lnTo>
                    <a:pt x="107" y="261"/>
                  </a:lnTo>
                  <a:lnTo>
                    <a:pt x="106" y="267"/>
                  </a:lnTo>
                  <a:lnTo>
                    <a:pt x="107" y="274"/>
                  </a:lnTo>
                  <a:lnTo>
                    <a:pt x="106" y="278"/>
                  </a:lnTo>
                  <a:lnTo>
                    <a:pt x="104" y="282"/>
                  </a:lnTo>
                  <a:lnTo>
                    <a:pt x="102" y="284"/>
                  </a:lnTo>
                  <a:lnTo>
                    <a:pt x="100" y="285"/>
                  </a:lnTo>
                  <a:lnTo>
                    <a:pt x="94" y="285"/>
                  </a:lnTo>
                  <a:lnTo>
                    <a:pt x="88" y="285"/>
                  </a:lnTo>
                  <a:lnTo>
                    <a:pt x="85" y="286"/>
                  </a:lnTo>
                  <a:lnTo>
                    <a:pt x="81" y="287"/>
                  </a:lnTo>
                  <a:lnTo>
                    <a:pt x="79" y="292"/>
                  </a:lnTo>
                  <a:lnTo>
                    <a:pt x="77" y="295"/>
                  </a:lnTo>
                  <a:lnTo>
                    <a:pt x="74" y="299"/>
                  </a:lnTo>
                  <a:lnTo>
                    <a:pt x="71" y="302"/>
                  </a:lnTo>
                  <a:lnTo>
                    <a:pt x="64" y="304"/>
                  </a:lnTo>
                  <a:lnTo>
                    <a:pt x="59" y="304"/>
                  </a:lnTo>
                  <a:lnTo>
                    <a:pt x="52" y="303"/>
                  </a:lnTo>
                  <a:lnTo>
                    <a:pt x="48" y="300"/>
                  </a:lnTo>
                  <a:lnTo>
                    <a:pt x="44" y="296"/>
                  </a:lnTo>
                  <a:lnTo>
                    <a:pt x="42" y="292"/>
                  </a:lnTo>
                  <a:lnTo>
                    <a:pt x="40" y="286"/>
                  </a:lnTo>
                  <a:lnTo>
                    <a:pt x="38" y="281"/>
                  </a:lnTo>
                  <a:lnTo>
                    <a:pt x="37" y="280"/>
                  </a:lnTo>
                  <a:lnTo>
                    <a:pt x="35" y="280"/>
                  </a:lnTo>
                  <a:lnTo>
                    <a:pt x="32" y="282"/>
                  </a:lnTo>
                  <a:lnTo>
                    <a:pt x="30" y="283"/>
                  </a:lnTo>
                  <a:lnTo>
                    <a:pt x="27" y="283"/>
                  </a:lnTo>
                  <a:lnTo>
                    <a:pt x="23" y="283"/>
                  </a:lnTo>
                  <a:lnTo>
                    <a:pt x="18" y="281"/>
                  </a:lnTo>
                  <a:lnTo>
                    <a:pt x="13" y="276"/>
                  </a:lnTo>
                  <a:lnTo>
                    <a:pt x="11" y="274"/>
                  </a:lnTo>
                  <a:lnTo>
                    <a:pt x="9" y="270"/>
                  </a:lnTo>
                  <a:lnTo>
                    <a:pt x="8" y="261"/>
                  </a:lnTo>
                  <a:lnTo>
                    <a:pt x="7" y="260"/>
                  </a:lnTo>
                  <a:lnTo>
                    <a:pt x="6" y="261"/>
                  </a:lnTo>
                  <a:lnTo>
                    <a:pt x="4" y="261"/>
                  </a:lnTo>
                  <a:lnTo>
                    <a:pt x="2" y="258"/>
                  </a:lnTo>
                  <a:lnTo>
                    <a:pt x="1" y="252"/>
                  </a:lnTo>
                  <a:lnTo>
                    <a:pt x="1" y="251"/>
                  </a:lnTo>
                  <a:lnTo>
                    <a:pt x="0" y="252"/>
                  </a:lnTo>
                  <a:lnTo>
                    <a:pt x="0" y="256"/>
                  </a:lnTo>
                  <a:lnTo>
                    <a:pt x="1" y="260"/>
                  </a:lnTo>
                  <a:lnTo>
                    <a:pt x="2" y="265"/>
                  </a:lnTo>
                  <a:lnTo>
                    <a:pt x="4" y="266"/>
                  </a:lnTo>
                  <a:lnTo>
                    <a:pt x="5" y="265"/>
                  </a:lnTo>
                  <a:lnTo>
                    <a:pt x="7" y="274"/>
                  </a:lnTo>
                  <a:lnTo>
                    <a:pt x="8" y="276"/>
                  </a:lnTo>
                  <a:lnTo>
                    <a:pt x="9" y="279"/>
                  </a:lnTo>
                  <a:lnTo>
                    <a:pt x="14" y="282"/>
                  </a:lnTo>
                  <a:lnTo>
                    <a:pt x="19" y="285"/>
                  </a:lnTo>
                  <a:lnTo>
                    <a:pt x="24" y="286"/>
                  </a:lnTo>
                  <a:lnTo>
                    <a:pt x="30" y="286"/>
                  </a:lnTo>
                  <a:lnTo>
                    <a:pt x="35" y="284"/>
                  </a:lnTo>
                  <a:lnTo>
                    <a:pt x="38" y="293"/>
                  </a:lnTo>
                  <a:lnTo>
                    <a:pt x="41" y="297"/>
                  </a:lnTo>
                  <a:lnTo>
                    <a:pt x="44" y="301"/>
                  </a:lnTo>
                  <a:lnTo>
                    <a:pt x="47" y="304"/>
                  </a:lnTo>
                  <a:lnTo>
                    <a:pt x="50" y="307"/>
                  </a:lnTo>
                  <a:lnTo>
                    <a:pt x="55" y="309"/>
                  </a:lnTo>
                  <a:lnTo>
                    <a:pt x="60" y="309"/>
                  </a:lnTo>
                  <a:lnTo>
                    <a:pt x="64" y="308"/>
                  </a:lnTo>
                  <a:lnTo>
                    <a:pt x="70" y="307"/>
                  </a:lnTo>
                  <a:lnTo>
                    <a:pt x="74" y="304"/>
                  </a:lnTo>
                  <a:lnTo>
                    <a:pt x="78" y="301"/>
                  </a:lnTo>
                  <a:lnTo>
                    <a:pt x="81" y="297"/>
                  </a:lnTo>
                  <a:lnTo>
                    <a:pt x="84" y="293"/>
                  </a:lnTo>
                  <a:lnTo>
                    <a:pt x="86" y="290"/>
                  </a:lnTo>
                  <a:lnTo>
                    <a:pt x="88" y="289"/>
                  </a:lnTo>
                  <a:lnTo>
                    <a:pt x="94" y="289"/>
                  </a:lnTo>
                  <a:lnTo>
                    <a:pt x="100" y="289"/>
                  </a:lnTo>
                  <a:lnTo>
                    <a:pt x="104" y="287"/>
                  </a:lnTo>
                  <a:lnTo>
                    <a:pt x="107" y="284"/>
                  </a:lnTo>
                  <a:lnTo>
                    <a:pt x="111" y="280"/>
                  </a:lnTo>
                  <a:lnTo>
                    <a:pt x="112" y="278"/>
                  </a:lnTo>
                  <a:lnTo>
                    <a:pt x="112" y="274"/>
                  </a:lnTo>
                  <a:lnTo>
                    <a:pt x="111" y="268"/>
                  </a:lnTo>
                  <a:lnTo>
                    <a:pt x="111" y="265"/>
                  </a:lnTo>
                  <a:lnTo>
                    <a:pt x="112" y="262"/>
                  </a:lnTo>
                  <a:lnTo>
                    <a:pt x="114" y="262"/>
                  </a:lnTo>
                  <a:lnTo>
                    <a:pt x="120" y="264"/>
                  </a:lnTo>
                  <a:lnTo>
                    <a:pt x="127" y="262"/>
                  </a:lnTo>
                  <a:lnTo>
                    <a:pt x="132" y="260"/>
                  </a:lnTo>
                  <a:lnTo>
                    <a:pt x="137" y="257"/>
                  </a:lnTo>
                  <a:lnTo>
                    <a:pt x="143" y="254"/>
                  </a:lnTo>
                  <a:lnTo>
                    <a:pt x="145" y="250"/>
                  </a:lnTo>
                  <a:lnTo>
                    <a:pt x="145" y="245"/>
                  </a:lnTo>
                  <a:lnTo>
                    <a:pt x="144" y="243"/>
                  </a:lnTo>
                  <a:lnTo>
                    <a:pt x="142" y="241"/>
                  </a:lnTo>
                  <a:lnTo>
                    <a:pt x="156" y="240"/>
                  </a:lnTo>
                  <a:lnTo>
                    <a:pt x="162" y="239"/>
                  </a:lnTo>
                  <a:lnTo>
                    <a:pt x="170" y="238"/>
                  </a:lnTo>
                  <a:lnTo>
                    <a:pt x="175" y="237"/>
                  </a:lnTo>
                  <a:lnTo>
                    <a:pt x="179" y="233"/>
                  </a:lnTo>
                  <a:lnTo>
                    <a:pt x="184" y="230"/>
                  </a:lnTo>
                  <a:lnTo>
                    <a:pt x="188" y="227"/>
                  </a:lnTo>
                  <a:lnTo>
                    <a:pt x="191" y="223"/>
                  </a:lnTo>
                  <a:lnTo>
                    <a:pt x="193" y="217"/>
                  </a:lnTo>
                  <a:lnTo>
                    <a:pt x="193" y="212"/>
                  </a:lnTo>
                  <a:lnTo>
                    <a:pt x="192" y="20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20" name="Freeform 168"/>
            <p:cNvSpPr>
              <a:spLocks/>
            </p:cNvSpPr>
            <p:nvPr/>
          </p:nvSpPr>
          <p:spPr bwMode="auto">
            <a:xfrm>
              <a:off x="5356225" y="2263775"/>
              <a:ext cx="268288" cy="100013"/>
            </a:xfrm>
            <a:custGeom>
              <a:avLst/>
              <a:gdLst>
                <a:gd name="T0" fmla="*/ 2147483646 w 169"/>
                <a:gd name="T1" fmla="*/ 2147483646 h 63"/>
                <a:gd name="T2" fmla="*/ 2147483646 w 169"/>
                <a:gd name="T3" fmla="*/ 2147483646 h 63"/>
                <a:gd name="T4" fmla="*/ 2147483646 w 169"/>
                <a:gd name="T5" fmla="*/ 2147483646 h 63"/>
                <a:gd name="T6" fmla="*/ 2147483646 w 169"/>
                <a:gd name="T7" fmla="*/ 2147483646 h 63"/>
                <a:gd name="T8" fmla="*/ 2147483646 w 169"/>
                <a:gd name="T9" fmla="*/ 2147483646 h 63"/>
                <a:gd name="T10" fmla="*/ 2147483646 w 169"/>
                <a:gd name="T11" fmla="*/ 2147483646 h 63"/>
                <a:gd name="T12" fmla="*/ 2147483646 w 169"/>
                <a:gd name="T13" fmla="*/ 2147483646 h 63"/>
                <a:gd name="T14" fmla="*/ 2147483646 w 169"/>
                <a:gd name="T15" fmla="*/ 2147483646 h 63"/>
                <a:gd name="T16" fmla="*/ 2147483646 w 169"/>
                <a:gd name="T17" fmla="*/ 2147483646 h 63"/>
                <a:gd name="T18" fmla="*/ 2147483646 w 169"/>
                <a:gd name="T19" fmla="*/ 2147483646 h 63"/>
                <a:gd name="T20" fmla="*/ 2147483646 w 169"/>
                <a:gd name="T21" fmla="*/ 2147483646 h 63"/>
                <a:gd name="T22" fmla="*/ 2147483646 w 169"/>
                <a:gd name="T23" fmla="*/ 2147483646 h 63"/>
                <a:gd name="T24" fmla="*/ 2147483646 w 169"/>
                <a:gd name="T25" fmla="*/ 2147483646 h 63"/>
                <a:gd name="T26" fmla="*/ 2147483646 w 169"/>
                <a:gd name="T27" fmla="*/ 2147483646 h 63"/>
                <a:gd name="T28" fmla="*/ 2147483646 w 169"/>
                <a:gd name="T29" fmla="*/ 2147483646 h 63"/>
                <a:gd name="T30" fmla="*/ 2147483646 w 169"/>
                <a:gd name="T31" fmla="*/ 2147483646 h 63"/>
                <a:gd name="T32" fmla="*/ 2147483646 w 169"/>
                <a:gd name="T33" fmla="*/ 2147483646 h 63"/>
                <a:gd name="T34" fmla="*/ 2147483646 w 169"/>
                <a:gd name="T35" fmla="*/ 2147483646 h 63"/>
                <a:gd name="T36" fmla="*/ 2147483646 w 169"/>
                <a:gd name="T37" fmla="*/ 2147483646 h 63"/>
                <a:gd name="T38" fmla="*/ 2147483646 w 169"/>
                <a:gd name="T39" fmla="*/ 2147483646 h 63"/>
                <a:gd name="T40" fmla="*/ 2147483646 w 169"/>
                <a:gd name="T41" fmla="*/ 2147483646 h 63"/>
                <a:gd name="T42" fmla="*/ 2147483646 w 169"/>
                <a:gd name="T43" fmla="*/ 2147483646 h 63"/>
                <a:gd name="T44" fmla="*/ 2147483646 w 169"/>
                <a:gd name="T45" fmla="*/ 2147483646 h 63"/>
                <a:gd name="T46" fmla="*/ 2147483646 w 169"/>
                <a:gd name="T47" fmla="*/ 2147483646 h 63"/>
                <a:gd name="T48" fmla="*/ 2147483646 w 169"/>
                <a:gd name="T49" fmla="*/ 2147483646 h 63"/>
                <a:gd name="T50" fmla="*/ 2147483646 w 169"/>
                <a:gd name="T51" fmla="*/ 2147483646 h 63"/>
                <a:gd name="T52" fmla="*/ 2147483646 w 169"/>
                <a:gd name="T53" fmla="*/ 2147483646 h 63"/>
                <a:gd name="T54" fmla="*/ 2147483646 w 169"/>
                <a:gd name="T55" fmla="*/ 2147483646 h 63"/>
                <a:gd name="T56" fmla="*/ 2147483646 w 169"/>
                <a:gd name="T57" fmla="*/ 2147483646 h 63"/>
                <a:gd name="T58" fmla="*/ 2147483646 w 169"/>
                <a:gd name="T59" fmla="*/ 2147483646 h 63"/>
                <a:gd name="T60" fmla="*/ 2147483646 w 169"/>
                <a:gd name="T61" fmla="*/ 2147483646 h 63"/>
                <a:gd name="T62" fmla="*/ 2147483646 w 169"/>
                <a:gd name="T63" fmla="*/ 2147483646 h 63"/>
                <a:gd name="T64" fmla="*/ 2147483646 w 169"/>
                <a:gd name="T65" fmla="*/ 2147483646 h 63"/>
                <a:gd name="T66" fmla="*/ 2147483646 w 169"/>
                <a:gd name="T67" fmla="*/ 2147483646 h 63"/>
                <a:gd name="T68" fmla="*/ 2147483646 w 169"/>
                <a:gd name="T69" fmla="*/ 2147483646 h 63"/>
                <a:gd name="T70" fmla="*/ 2147483646 w 169"/>
                <a:gd name="T71" fmla="*/ 2147483646 h 63"/>
                <a:gd name="T72" fmla="*/ 2147483646 w 169"/>
                <a:gd name="T73" fmla="*/ 2147483646 h 63"/>
                <a:gd name="T74" fmla="*/ 2147483646 w 169"/>
                <a:gd name="T75" fmla="*/ 0 h 63"/>
                <a:gd name="T76" fmla="*/ 2147483646 w 169"/>
                <a:gd name="T77" fmla="*/ 2147483646 h 63"/>
                <a:gd name="T78" fmla="*/ 2147483646 w 169"/>
                <a:gd name="T79" fmla="*/ 2147483646 h 63"/>
                <a:gd name="T80" fmla="*/ 2147483646 w 169"/>
                <a:gd name="T81" fmla="*/ 2147483646 h 63"/>
                <a:gd name="T82" fmla="*/ 2147483646 w 169"/>
                <a:gd name="T83" fmla="*/ 2147483646 h 63"/>
                <a:gd name="T84" fmla="*/ 2147483646 w 169"/>
                <a:gd name="T85" fmla="*/ 2147483646 h 63"/>
                <a:gd name="T86" fmla="*/ 2147483646 w 169"/>
                <a:gd name="T87" fmla="*/ 2147483646 h 63"/>
                <a:gd name="T88" fmla="*/ 2147483646 w 169"/>
                <a:gd name="T89" fmla="*/ 2147483646 h 63"/>
                <a:gd name="T90" fmla="*/ 2147483646 w 169"/>
                <a:gd name="T91" fmla="*/ 2147483646 h 63"/>
                <a:gd name="T92" fmla="*/ 2147483646 w 169"/>
                <a:gd name="T93" fmla="*/ 2147483646 h 63"/>
                <a:gd name="T94" fmla="*/ 2147483646 w 169"/>
                <a:gd name="T95" fmla="*/ 2147483646 h 63"/>
                <a:gd name="T96" fmla="*/ 2147483646 w 169"/>
                <a:gd name="T97" fmla="*/ 2147483646 h 63"/>
                <a:gd name="T98" fmla="*/ 2147483646 w 169"/>
                <a:gd name="T99" fmla="*/ 2147483646 h 63"/>
                <a:gd name="T100" fmla="*/ 2147483646 w 169"/>
                <a:gd name="T101" fmla="*/ 2147483646 h 63"/>
                <a:gd name="T102" fmla="*/ 0 w 169"/>
                <a:gd name="T103" fmla="*/ 2147483646 h 6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69"/>
                <a:gd name="T157" fmla="*/ 0 h 63"/>
                <a:gd name="T158" fmla="*/ 169 w 169"/>
                <a:gd name="T159" fmla="*/ 63 h 6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69" h="63">
                  <a:moveTo>
                    <a:pt x="0" y="41"/>
                  </a:moveTo>
                  <a:lnTo>
                    <a:pt x="0" y="41"/>
                  </a:lnTo>
                  <a:lnTo>
                    <a:pt x="2" y="49"/>
                  </a:lnTo>
                  <a:lnTo>
                    <a:pt x="3" y="52"/>
                  </a:lnTo>
                  <a:lnTo>
                    <a:pt x="7" y="56"/>
                  </a:lnTo>
                  <a:lnTo>
                    <a:pt x="10" y="59"/>
                  </a:lnTo>
                  <a:lnTo>
                    <a:pt x="14" y="61"/>
                  </a:lnTo>
                  <a:lnTo>
                    <a:pt x="23" y="63"/>
                  </a:lnTo>
                  <a:lnTo>
                    <a:pt x="30" y="63"/>
                  </a:lnTo>
                  <a:lnTo>
                    <a:pt x="38" y="63"/>
                  </a:lnTo>
                  <a:lnTo>
                    <a:pt x="41" y="62"/>
                  </a:lnTo>
                  <a:lnTo>
                    <a:pt x="44" y="60"/>
                  </a:lnTo>
                  <a:lnTo>
                    <a:pt x="46" y="57"/>
                  </a:lnTo>
                  <a:lnTo>
                    <a:pt x="47" y="52"/>
                  </a:lnTo>
                  <a:lnTo>
                    <a:pt x="45" y="53"/>
                  </a:lnTo>
                  <a:lnTo>
                    <a:pt x="51" y="58"/>
                  </a:lnTo>
                  <a:lnTo>
                    <a:pt x="54" y="60"/>
                  </a:lnTo>
                  <a:lnTo>
                    <a:pt x="57" y="61"/>
                  </a:lnTo>
                  <a:lnTo>
                    <a:pt x="60" y="61"/>
                  </a:lnTo>
                  <a:lnTo>
                    <a:pt x="64" y="60"/>
                  </a:lnTo>
                  <a:lnTo>
                    <a:pt x="66" y="58"/>
                  </a:lnTo>
                  <a:lnTo>
                    <a:pt x="69" y="56"/>
                  </a:lnTo>
                  <a:lnTo>
                    <a:pt x="71" y="53"/>
                  </a:lnTo>
                  <a:lnTo>
                    <a:pt x="72" y="50"/>
                  </a:lnTo>
                  <a:lnTo>
                    <a:pt x="73" y="43"/>
                  </a:lnTo>
                  <a:lnTo>
                    <a:pt x="72" y="36"/>
                  </a:lnTo>
                  <a:lnTo>
                    <a:pt x="71" y="32"/>
                  </a:lnTo>
                  <a:lnTo>
                    <a:pt x="69" y="29"/>
                  </a:lnTo>
                  <a:lnTo>
                    <a:pt x="69" y="28"/>
                  </a:lnTo>
                  <a:lnTo>
                    <a:pt x="68" y="28"/>
                  </a:lnTo>
                  <a:lnTo>
                    <a:pt x="67" y="28"/>
                  </a:lnTo>
                  <a:lnTo>
                    <a:pt x="66" y="29"/>
                  </a:lnTo>
                  <a:lnTo>
                    <a:pt x="67" y="32"/>
                  </a:lnTo>
                  <a:lnTo>
                    <a:pt x="68" y="34"/>
                  </a:lnTo>
                  <a:lnTo>
                    <a:pt x="70" y="35"/>
                  </a:lnTo>
                  <a:lnTo>
                    <a:pt x="73" y="35"/>
                  </a:lnTo>
                  <a:lnTo>
                    <a:pt x="79" y="33"/>
                  </a:lnTo>
                  <a:lnTo>
                    <a:pt x="84" y="32"/>
                  </a:lnTo>
                  <a:lnTo>
                    <a:pt x="88" y="29"/>
                  </a:lnTo>
                  <a:lnTo>
                    <a:pt x="90" y="27"/>
                  </a:lnTo>
                  <a:lnTo>
                    <a:pt x="91" y="22"/>
                  </a:lnTo>
                  <a:lnTo>
                    <a:pt x="91" y="18"/>
                  </a:lnTo>
                  <a:lnTo>
                    <a:pt x="90" y="9"/>
                  </a:lnTo>
                  <a:lnTo>
                    <a:pt x="88" y="2"/>
                  </a:lnTo>
                  <a:lnTo>
                    <a:pt x="85" y="2"/>
                  </a:lnTo>
                  <a:lnTo>
                    <a:pt x="85" y="5"/>
                  </a:lnTo>
                  <a:lnTo>
                    <a:pt x="86" y="7"/>
                  </a:lnTo>
                  <a:lnTo>
                    <a:pt x="88" y="8"/>
                  </a:lnTo>
                  <a:lnTo>
                    <a:pt x="90" y="10"/>
                  </a:lnTo>
                  <a:lnTo>
                    <a:pt x="97" y="12"/>
                  </a:lnTo>
                  <a:lnTo>
                    <a:pt x="102" y="13"/>
                  </a:lnTo>
                  <a:lnTo>
                    <a:pt x="109" y="14"/>
                  </a:lnTo>
                  <a:lnTo>
                    <a:pt x="111" y="14"/>
                  </a:lnTo>
                  <a:lnTo>
                    <a:pt x="113" y="14"/>
                  </a:lnTo>
                  <a:lnTo>
                    <a:pt x="112" y="16"/>
                  </a:lnTo>
                  <a:lnTo>
                    <a:pt x="110" y="20"/>
                  </a:lnTo>
                  <a:lnTo>
                    <a:pt x="108" y="23"/>
                  </a:lnTo>
                  <a:lnTo>
                    <a:pt x="108" y="28"/>
                  </a:lnTo>
                  <a:lnTo>
                    <a:pt x="109" y="32"/>
                  </a:lnTo>
                  <a:lnTo>
                    <a:pt x="111" y="36"/>
                  </a:lnTo>
                  <a:lnTo>
                    <a:pt x="116" y="41"/>
                  </a:lnTo>
                  <a:lnTo>
                    <a:pt x="122" y="44"/>
                  </a:lnTo>
                  <a:lnTo>
                    <a:pt x="128" y="47"/>
                  </a:lnTo>
                  <a:lnTo>
                    <a:pt x="134" y="48"/>
                  </a:lnTo>
                  <a:lnTo>
                    <a:pt x="140" y="48"/>
                  </a:lnTo>
                  <a:lnTo>
                    <a:pt x="143" y="47"/>
                  </a:lnTo>
                  <a:lnTo>
                    <a:pt x="144" y="45"/>
                  </a:lnTo>
                  <a:lnTo>
                    <a:pt x="145" y="43"/>
                  </a:lnTo>
                  <a:lnTo>
                    <a:pt x="146" y="39"/>
                  </a:lnTo>
                  <a:lnTo>
                    <a:pt x="143" y="42"/>
                  </a:lnTo>
                  <a:lnTo>
                    <a:pt x="148" y="44"/>
                  </a:lnTo>
                  <a:lnTo>
                    <a:pt x="153" y="45"/>
                  </a:lnTo>
                  <a:lnTo>
                    <a:pt x="158" y="45"/>
                  </a:lnTo>
                  <a:lnTo>
                    <a:pt x="162" y="43"/>
                  </a:lnTo>
                  <a:lnTo>
                    <a:pt x="166" y="41"/>
                  </a:lnTo>
                  <a:lnTo>
                    <a:pt x="167" y="38"/>
                  </a:lnTo>
                  <a:lnTo>
                    <a:pt x="169" y="34"/>
                  </a:lnTo>
                  <a:lnTo>
                    <a:pt x="169" y="29"/>
                  </a:lnTo>
                  <a:lnTo>
                    <a:pt x="169" y="22"/>
                  </a:lnTo>
                  <a:lnTo>
                    <a:pt x="169" y="21"/>
                  </a:lnTo>
                  <a:lnTo>
                    <a:pt x="168" y="21"/>
                  </a:lnTo>
                  <a:lnTo>
                    <a:pt x="167" y="21"/>
                  </a:lnTo>
                  <a:lnTo>
                    <a:pt x="166" y="22"/>
                  </a:lnTo>
                  <a:lnTo>
                    <a:pt x="166" y="32"/>
                  </a:lnTo>
                  <a:lnTo>
                    <a:pt x="165" y="36"/>
                  </a:lnTo>
                  <a:lnTo>
                    <a:pt x="160" y="39"/>
                  </a:lnTo>
                  <a:lnTo>
                    <a:pt x="157" y="41"/>
                  </a:lnTo>
                  <a:lnTo>
                    <a:pt x="153" y="41"/>
                  </a:lnTo>
                  <a:lnTo>
                    <a:pt x="144" y="37"/>
                  </a:lnTo>
                  <a:lnTo>
                    <a:pt x="143" y="38"/>
                  </a:lnTo>
                  <a:lnTo>
                    <a:pt x="142" y="39"/>
                  </a:lnTo>
                  <a:lnTo>
                    <a:pt x="141" y="43"/>
                  </a:lnTo>
                  <a:lnTo>
                    <a:pt x="139" y="44"/>
                  </a:lnTo>
                  <a:lnTo>
                    <a:pt x="137" y="44"/>
                  </a:lnTo>
                  <a:lnTo>
                    <a:pt x="133" y="44"/>
                  </a:lnTo>
                  <a:lnTo>
                    <a:pt x="128" y="42"/>
                  </a:lnTo>
                  <a:lnTo>
                    <a:pt x="123" y="39"/>
                  </a:lnTo>
                  <a:lnTo>
                    <a:pt x="116" y="35"/>
                  </a:lnTo>
                  <a:lnTo>
                    <a:pt x="114" y="33"/>
                  </a:lnTo>
                  <a:lnTo>
                    <a:pt x="113" y="31"/>
                  </a:lnTo>
                  <a:lnTo>
                    <a:pt x="112" y="27"/>
                  </a:lnTo>
                  <a:lnTo>
                    <a:pt x="113" y="24"/>
                  </a:lnTo>
                  <a:lnTo>
                    <a:pt x="113" y="22"/>
                  </a:lnTo>
                  <a:lnTo>
                    <a:pt x="116" y="18"/>
                  </a:lnTo>
                  <a:lnTo>
                    <a:pt x="117" y="14"/>
                  </a:lnTo>
                  <a:lnTo>
                    <a:pt x="116" y="12"/>
                  </a:lnTo>
                  <a:lnTo>
                    <a:pt x="115" y="10"/>
                  </a:lnTo>
                  <a:lnTo>
                    <a:pt x="112" y="9"/>
                  </a:lnTo>
                  <a:lnTo>
                    <a:pt x="109" y="9"/>
                  </a:lnTo>
                  <a:lnTo>
                    <a:pt x="103" y="8"/>
                  </a:lnTo>
                  <a:lnTo>
                    <a:pt x="97" y="8"/>
                  </a:lnTo>
                  <a:lnTo>
                    <a:pt x="91" y="6"/>
                  </a:lnTo>
                  <a:lnTo>
                    <a:pt x="89" y="4"/>
                  </a:lnTo>
                  <a:lnTo>
                    <a:pt x="88" y="2"/>
                  </a:lnTo>
                  <a:lnTo>
                    <a:pt x="88" y="0"/>
                  </a:lnTo>
                  <a:lnTo>
                    <a:pt x="86" y="0"/>
                  </a:lnTo>
                  <a:lnTo>
                    <a:pt x="85" y="0"/>
                  </a:lnTo>
                  <a:lnTo>
                    <a:pt x="85" y="2"/>
                  </a:lnTo>
                  <a:lnTo>
                    <a:pt x="86" y="8"/>
                  </a:lnTo>
                  <a:lnTo>
                    <a:pt x="87" y="15"/>
                  </a:lnTo>
                  <a:lnTo>
                    <a:pt x="88" y="20"/>
                  </a:lnTo>
                  <a:lnTo>
                    <a:pt x="87" y="24"/>
                  </a:lnTo>
                  <a:lnTo>
                    <a:pt x="85" y="27"/>
                  </a:lnTo>
                  <a:lnTo>
                    <a:pt x="84" y="28"/>
                  </a:lnTo>
                  <a:lnTo>
                    <a:pt x="75" y="31"/>
                  </a:lnTo>
                  <a:lnTo>
                    <a:pt x="72" y="31"/>
                  </a:lnTo>
                  <a:lnTo>
                    <a:pt x="70" y="31"/>
                  </a:lnTo>
                  <a:lnTo>
                    <a:pt x="69" y="29"/>
                  </a:lnTo>
                  <a:lnTo>
                    <a:pt x="66" y="30"/>
                  </a:lnTo>
                  <a:lnTo>
                    <a:pt x="67" y="32"/>
                  </a:lnTo>
                  <a:lnTo>
                    <a:pt x="68" y="34"/>
                  </a:lnTo>
                  <a:lnTo>
                    <a:pt x="70" y="37"/>
                  </a:lnTo>
                  <a:lnTo>
                    <a:pt x="70" y="42"/>
                  </a:lnTo>
                  <a:lnTo>
                    <a:pt x="70" y="45"/>
                  </a:lnTo>
                  <a:lnTo>
                    <a:pt x="70" y="49"/>
                  </a:lnTo>
                  <a:lnTo>
                    <a:pt x="68" y="52"/>
                  </a:lnTo>
                  <a:lnTo>
                    <a:pt x="66" y="55"/>
                  </a:lnTo>
                  <a:lnTo>
                    <a:pt x="62" y="57"/>
                  </a:lnTo>
                  <a:lnTo>
                    <a:pt x="59" y="58"/>
                  </a:lnTo>
                  <a:lnTo>
                    <a:pt x="56" y="58"/>
                  </a:lnTo>
                  <a:lnTo>
                    <a:pt x="53" y="57"/>
                  </a:lnTo>
                  <a:lnTo>
                    <a:pt x="46" y="51"/>
                  </a:lnTo>
                  <a:lnTo>
                    <a:pt x="46" y="52"/>
                  </a:lnTo>
                  <a:lnTo>
                    <a:pt x="45" y="52"/>
                  </a:lnTo>
                  <a:lnTo>
                    <a:pt x="45" y="57"/>
                  </a:lnTo>
                  <a:lnTo>
                    <a:pt x="43" y="59"/>
                  </a:lnTo>
                  <a:lnTo>
                    <a:pt x="40" y="61"/>
                  </a:lnTo>
                  <a:lnTo>
                    <a:pt x="37" y="61"/>
                  </a:lnTo>
                  <a:lnTo>
                    <a:pt x="29" y="62"/>
                  </a:lnTo>
                  <a:lnTo>
                    <a:pt x="23" y="61"/>
                  </a:lnTo>
                  <a:lnTo>
                    <a:pt x="14" y="59"/>
                  </a:lnTo>
                  <a:lnTo>
                    <a:pt x="11" y="57"/>
                  </a:lnTo>
                  <a:lnTo>
                    <a:pt x="8" y="55"/>
                  </a:lnTo>
                  <a:lnTo>
                    <a:pt x="5" y="52"/>
                  </a:lnTo>
                  <a:lnTo>
                    <a:pt x="4" y="48"/>
                  </a:lnTo>
                  <a:lnTo>
                    <a:pt x="3" y="45"/>
                  </a:lnTo>
                  <a:lnTo>
                    <a:pt x="3" y="41"/>
                  </a:lnTo>
                  <a:lnTo>
                    <a:pt x="3" y="38"/>
                  </a:lnTo>
                  <a:lnTo>
                    <a:pt x="2" y="38"/>
                  </a:lnTo>
                  <a:lnTo>
                    <a:pt x="0" y="38"/>
                  </a:lnTo>
                  <a:lnTo>
                    <a:pt x="0"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21" name="Freeform 169"/>
            <p:cNvSpPr>
              <a:spLocks/>
            </p:cNvSpPr>
            <p:nvPr/>
          </p:nvSpPr>
          <p:spPr bwMode="auto">
            <a:xfrm>
              <a:off x="5356225" y="2263775"/>
              <a:ext cx="268288" cy="100013"/>
            </a:xfrm>
            <a:custGeom>
              <a:avLst/>
              <a:gdLst>
                <a:gd name="T0" fmla="*/ 2147483646 w 169"/>
                <a:gd name="T1" fmla="*/ 2147483646 h 63"/>
                <a:gd name="T2" fmla="*/ 2147483646 w 169"/>
                <a:gd name="T3" fmla="*/ 2147483646 h 63"/>
                <a:gd name="T4" fmla="*/ 2147483646 w 169"/>
                <a:gd name="T5" fmla="*/ 2147483646 h 63"/>
                <a:gd name="T6" fmla="*/ 2147483646 w 169"/>
                <a:gd name="T7" fmla="*/ 2147483646 h 63"/>
                <a:gd name="T8" fmla="*/ 2147483646 w 169"/>
                <a:gd name="T9" fmla="*/ 2147483646 h 63"/>
                <a:gd name="T10" fmla="*/ 2147483646 w 169"/>
                <a:gd name="T11" fmla="*/ 2147483646 h 63"/>
                <a:gd name="T12" fmla="*/ 2147483646 w 169"/>
                <a:gd name="T13" fmla="*/ 2147483646 h 63"/>
                <a:gd name="T14" fmla="*/ 2147483646 w 169"/>
                <a:gd name="T15" fmla="*/ 2147483646 h 63"/>
                <a:gd name="T16" fmla="*/ 2147483646 w 169"/>
                <a:gd name="T17" fmla="*/ 2147483646 h 63"/>
                <a:gd name="T18" fmla="*/ 2147483646 w 169"/>
                <a:gd name="T19" fmla="*/ 2147483646 h 63"/>
                <a:gd name="T20" fmla="*/ 2147483646 w 169"/>
                <a:gd name="T21" fmla="*/ 2147483646 h 63"/>
                <a:gd name="T22" fmla="*/ 2147483646 w 169"/>
                <a:gd name="T23" fmla="*/ 2147483646 h 63"/>
                <a:gd name="T24" fmla="*/ 2147483646 w 169"/>
                <a:gd name="T25" fmla="*/ 2147483646 h 63"/>
                <a:gd name="T26" fmla="*/ 2147483646 w 169"/>
                <a:gd name="T27" fmla="*/ 2147483646 h 63"/>
                <a:gd name="T28" fmla="*/ 2147483646 w 169"/>
                <a:gd name="T29" fmla="*/ 2147483646 h 63"/>
                <a:gd name="T30" fmla="*/ 2147483646 w 169"/>
                <a:gd name="T31" fmla="*/ 2147483646 h 63"/>
                <a:gd name="T32" fmla="*/ 2147483646 w 169"/>
                <a:gd name="T33" fmla="*/ 2147483646 h 63"/>
                <a:gd name="T34" fmla="*/ 2147483646 w 169"/>
                <a:gd name="T35" fmla="*/ 2147483646 h 63"/>
                <a:gd name="T36" fmla="*/ 2147483646 w 169"/>
                <a:gd name="T37" fmla="*/ 2147483646 h 63"/>
                <a:gd name="T38" fmla="*/ 2147483646 w 169"/>
                <a:gd name="T39" fmla="*/ 2147483646 h 63"/>
                <a:gd name="T40" fmla="*/ 2147483646 w 169"/>
                <a:gd name="T41" fmla="*/ 2147483646 h 63"/>
                <a:gd name="T42" fmla="*/ 2147483646 w 169"/>
                <a:gd name="T43" fmla="*/ 2147483646 h 63"/>
                <a:gd name="T44" fmla="*/ 2147483646 w 169"/>
                <a:gd name="T45" fmla="*/ 2147483646 h 63"/>
                <a:gd name="T46" fmla="*/ 2147483646 w 169"/>
                <a:gd name="T47" fmla="*/ 2147483646 h 63"/>
                <a:gd name="T48" fmla="*/ 2147483646 w 169"/>
                <a:gd name="T49" fmla="*/ 2147483646 h 63"/>
                <a:gd name="T50" fmla="*/ 2147483646 w 169"/>
                <a:gd name="T51" fmla="*/ 2147483646 h 63"/>
                <a:gd name="T52" fmla="*/ 2147483646 w 169"/>
                <a:gd name="T53" fmla="*/ 2147483646 h 63"/>
                <a:gd name="T54" fmla="*/ 2147483646 w 169"/>
                <a:gd name="T55" fmla="*/ 2147483646 h 63"/>
                <a:gd name="T56" fmla="*/ 2147483646 w 169"/>
                <a:gd name="T57" fmla="*/ 2147483646 h 63"/>
                <a:gd name="T58" fmla="*/ 2147483646 w 169"/>
                <a:gd name="T59" fmla="*/ 2147483646 h 63"/>
                <a:gd name="T60" fmla="*/ 2147483646 w 169"/>
                <a:gd name="T61" fmla="*/ 2147483646 h 63"/>
                <a:gd name="T62" fmla="*/ 2147483646 w 169"/>
                <a:gd name="T63" fmla="*/ 2147483646 h 63"/>
                <a:gd name="T64" fmla="*/ 2147483646 w 169"/>
                <a:gd name="T65" fmla="*/ 2147483646 h 63"/>
                <a:gd name="T66" fmla="*/ 2147483646 w 169"/>
                <a:gd name="T67" fmla="*/ 2147483646 h 63"/>
                <a:gd name="T68" fmla="*/ 2147483646 w 169"/>
                <a:gd name="T69" fmla="*/ 2147483646 h 63"/>
                <a:gd name="T70" fmla="*/ 2147483646 w 169"/>
                <a:gd name="T71" fmla="*/ 2147483646 h 63"/>
                <a:gd name="T72" fmla="*/ 2147483646 w 169"/>
                <a:gd name="T73" fmla="*/ 2147483646 h 63"/>
                <a:gd name="T74" fmla="*/ 2147483646 w 169"/>
                <a:gd name="T75" fmla="*/ 0 h 63"/>
                <a:gd name="T76" fmla="*/ 2147483646 w 169"/>
                <a:gd name="T77" fmla="*/ 2147483646 h 63"/>
                <a:gd name="T78" fmla="*/ 2147483646 w 169"/>
                <a:gd name="T79" fmla="*/ 2147483646 h 63"/>
                <a:gd name="T80" fmla="*/ 2147483646 w 169"/>
                <a:gd name="T81" fmla="*/ 2147483646 h 63"/>
                <a:gd name="T82" fmla="*/ 2147483646 w 169"/>
                <a:gd name="T83" fmla="*/ 2147483646 h 63"/>
                <a:gd name="T84" fmla="*/ 2147483646 w 169"/>
                <a:gd name="T85" fmla="*/ 2147483646 h 63"/>
                <a:gd name="T86" fmla="*/ 2147483646 w 169"/>
                <a:gd name="T87" fmla="*/ 2147483646 h 63"/>
                <a:gd name="T88" fmla="*/ 2147483646 w 169"/>
                <a:gd name="T89" fmla="*/ 2147483646 h 63"/>
                <a:gd name="T90" fmla="*/ 2147483646 w 169"/>
                <a:gd name="T91" fmla="*/ 2147483646 h 63"/>
                <a:gd name="T92" fmla="*/ 2147483646 w 169"/>
                <a:gd name="T93" fmla="*/ 2147483646 h 63"/>
                <a:gd name="T94" fmla="*/ 2147483646 w 169"/>
                <a:gd name="T95" fmla="*/ 2147483646 h 63"/>
                <a:gd name="T96" fmla="*/ 2147483646 w 169"/>
                <a:gd name="T97" fmla="*/ 2147483646 h 63"/>
                <a:gd name="T98" fmla="*/ 2147483646 w 169"/>
                <a:gd name="T99" fmla="*/ 2147483646 h 63"/>
                <a:gd name="T100" fmla="*/ 2147483646 w 169"/>
                <a:gd name="T101" fmla="*/ 2147483646 h 63"/>
                <a:gd name="T102" fmla="*/ 0 w 169"/>
                <a:gd name="T103" fmla="*/ 2147483646 h 6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69"/>
                <a:gd name="T157" fmla="*/ 0 h 63"/>
                <a:gd name="T158" fmla="*/ 169 w 169"/>
                <a:gd name="T159" fmla="*/ 63 h 6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69" h="63">
                  <a:moveTo>
                    <a:pt x="0" y="41"/>
                  </a:moveTo>
                  <a:lnTo>
                    <a:pt x="0" y="41"/>
                  </a:lnTo>
                  <a:lnTo>
                    <a:pt x="2" y="49"/>
                  </a:lnTo>
                  <a:lnTo>
                    <a:pt x="3" y="52"/>
                  </a:lnTo>
                  <a:lnTo>
                    <a:pt x="7" y="56"/>
                  </a:lnTo>
                  <a:lnTo>
                    <a:pt x="10" y="59"/>
                  </a:lnTo>
                  <a:lnTo>
                    <a:pt x="14" y="61"/>
                  </a:lnTo>
                  <a:lnTo>
                    <a:pt x="23" y="63"/>
                  </a:lnTo>
                  <a:lnTo>
                    <a:pt x="30" y="63"/>
                  </a:lnTo>
                  <a:lnTo>
                    <a:pt x="38" y="63"/>
                  </a:lnTo>
                  <a:lnTo>
                    <a:pt x="41" y="62"/>
                  </a:lnTo>
                  <a:lnTo>
                    <a:pt x="44" y="60"/>
                  </a:lnTo>
                  <a:lnTo>
                    <a:pt x="46" y="57"/>
                  </a:lnTo>
                  <a:lnTo>
                    <a:pt x="47" y="52"/>
                  </a:lnTo>
                  <a:lnTo>
                    <a:pt x="45" y="53"/>
                  </a:lnTo>
                  <a:lnTo>
                    <a:pt x="51" y="58"/>
                  </a:lnTo>
                  <a:lnTo>
                    <a:pt x="54" y="60"/>
                  </a:lnTo>
                  <a:lnTo>
                    <a:pt x="57" y="61"/>
                  </a:lnTo>
                  <a:lnTo>
                    <a:pt x="60" y="61"/>
                  </a:lnTo>
                  <a:lnTo>
                    <a:pt x="64" y="60"/>
                  </a:lnTo>
                  <a:lnTo>
                    <a:pt x="66" y="58"/>
                  </a:lnTo>
                  <a:lnTo>
                    <a:pt x="69" y="56"/>
                  </a:lnTo>
                  <a:lnTo>
                    <a:pt x="71" y="53"/>
                  </a:lnTo>
                  <a:lnTo>
                    <a:pt x="72" y="50"/>
                  </a:lnTo>
                  <a:lnTo>
                    <a:pt x="73" y="43"/>
                  </a:lnTo>
                  <a:lnTo>
                    <a:pt x="72" y="36"/>
                  </a:lnTo>
                  <a:lnTo>
                    <a:pt x="71" y="32"/>
                  </a:lnTo>
                  <a:lnTo>
                    <a:pt x="69" y="29"/>
                  </a:lnTo>
                  <a:lnTo>
                    <a:pt x="69" y="28"/>
                  </a:lnTo>
                  <a:lnTo>
                    <a:pt x="68" y="28"/>
                  </a:lnTo>
                  <a:lnTo>
                    <a:pt x="67" y="28"/>
                  </a:lnTo>
                  <a:lnTo>
                    <a:pt x="66" y="29"/>
                  </a:lnTo>
                  <a:lnTo>
                    <a:pt x="67" y="32"/>
                  </a:lnTo>
                  <a:lnTo>
                    <a:pt x="68" y="34"/>
                  </a:lnTo>
                  <a:lnTo>
                    <a:pt x="70" y="35"/>
                  </a:lnTo>
                  <a:lnTo>
                    <a:pt x="73" y="35"/>
                  </a:lnTo>
                  <a:lnTo>
                    <a:pt x="79" y="33"/>
                  </a:lnTo>
                  <a:lnTo>
                    <a:pt x="84" y="32"/>
                  </a:lnTo>
                  <a:lnTo>
                    <a:pt x="88" y="29"/>
                  </a:lnTo>
                  <a:lnTo>
                    <a:pt x="90" y="27"/>
                  </a:lnTo>
                  <a:lnTo>
                    <a:pt x="91" y="22"/>
                  </a:lnTo>
                  <a:lnTo>
                    <a:pt x="91" y="18"/>
                  </a:lnTo>
                  <a:lnTo>
                    <a:pt x="90" y="9"/>
                  </a:lnTo>
                  <a:lnTo>
                    <a:pt x="88" y="2"/>
                  </a:lnTo>
                  <a:lnTo>
                    <a:pt x="85" y="2"/>
                  </a:lnTo>
                  <a:lnTo>
                    <a:pt x="85" y="5"/>
                  </a:lnTo>
                  <a:lnTo>
                    <a:pt x="86" y="7"/>
                  </a:lnTo>
                  <a:lnTo>
                    <a:pt x="88" y="8"/>
                  </a:lnTo>
                  <a:lnTo>
                    <a:pt x="90" y="10"/>
                  </a:lnTo>
                  <a:lnTo>
                    <a:pt x="97" y="12"/>
                  </a:lnTo>
                  <a:lnTo>
                    <a:pt x="102" y="13"/>
                  </a:lnTo>
                  <a:lnTo>
                    <a:pt x="109" y="14"/>
                  </a:lnTo>
                  <a:lnTo>
                    <a:pt x="111" y="14"/>
                  </a:lnTo>
                  <a:lnTo>
                    <a:pt x="113" y="14"/>
                  </a:lnTo>
                  <a:lnTo>
                    <a:pt x="112" y="16"/>
                  </a:lnTo>
                  <a:lnTo>
                    <a:pt x="110" y="20"/>
                  </a:lnTo>
                  <a:lnTo>
                    <a:pt x="108" y="23"/>
                  </a:lnTo>
                  <a:lnTo>
                    <a:pt x="108" y="28"/>
                  </a:lnTo>
                  <a:lnTo>
                    <a:pt x="109" y="32"/>
                  </a:lnTo>
                  <a:lnTo>
                    <a:pt x="111" y="36"/>
                  </a:lnTo>
                  <a:lnTo>
                    <a:pt x="116" y="41"/>
                  </a:lnTo>
                  <a:lnTo>
                    <a:pt x="122" y="44"/>
                  </a:lnTo>
                  <a:lnTo>
                    <a:pt x="128" y="47"/>
                  </a:lnTo>
                  <a:lnTo>
                    <a:pt x="134" y="48"/>
                  </a:lnTo>
                  <a:lnTo>
                    <a:pt x="140" y="48"/>
                  </a:lnTo>
                  <a:lnTo>
                    <a:pt x="143" y="47"/>
                  </a:lnTo>
                  <a:lnTo>
                    <a:pt x="144" y="45"/>
                  </a:lnTo>
                  <a:lnTo>
                    <a:pt x="145" y="43"/>
                  </a:lnTo>
                  <a:lnTo>
                    <a:pt x="146" y="39"/>
                  </a:lnTo>
                  <a:lnTo>
                    <a:pt x="143" y="42"/>
                  </a:lnTo>
                  <a:lnTo>
                    <a:pt x="148" y="44"/>
                  </a:lnTo>
                  <a:lnTo>
                    <a:pt x="153" y="45"/>
                  </a:lnTo>
                  <a:lnTo>
                    <a:pt x="158" y="45"/>
                  </a:lnTo>
                  <a:lnTo>
                    <a:pt x="162" y="43"/>
                  </a:lnTo>
                  <a:lnTo>
                    <a:pt x="166" y="41"/>
                  </a:lnTo>
                  <a:lnTo>
                    <a:pt x="167" y="38"/>
                  </a:lnTo>
                  <a:lnTo>
                    <a:pt x="169" y="34"/>
                  </a:lnTo>
                  <a:lnTo>
                    <a:pt x="169" y="29"/>
                  </a:lnTo>
                  <a:lnTo>
                    <a:pt x="169" y="22"/>
                  </a:lnTo>
                  <a:lnTo>
                    <a:pt x="169" y="21"/>
                  </a:lnTo>
                  <a:lnTo>
                    <a:pt x="168" y="21"/>
                  </a:lnTo>
                  <a:lnTo>
                    <a:pt x="167" y="21"/>
                  </a:lnTo>
                  <a:lnTo>
                    <a:pt x="166" y="22"/>
                  </a:lnTo>
                  <a:lnTo>
                    <a:pt x="166" y="32"/>
                  </a:lnTo>
                  <a:lnTo>
                    <a:pt x="165" y="36"/>
                  </a:lnTo>
                  <a:lnTo>
                    <a:pt x="160" y="39"/>
                  </a:lnTo>
                  <a:lnTo>
                    <a:pt x="157" y="41"/>
                  </a:lnTo>
                  <a:lnTo>
                    <a:pt x="153" y="41"/>
                  </a:lnTo>
                  <a:lnTo>
                    <a:pt x="144" y="37"/>
                  </a:lnTo>
                  <a:lnTo>
                    <a:pt x="143" y="38"/>
                  </a:lnTo>
                  <a:lnTo>
                    <a:pt x="142" y="39"/>
                  </a:lnTo>
                  <a:lnTo>
                    <a:pt x="141" y="43"/>
                  </a:lnTo>
                  <a:lnTo>
                    <a:pt x="139" y="44"/>
                  </a:lnTo>
                  <a:lnTo>
                    <a:pt x="137" y="44"/>
                  </a:lnTo>
                  <a:lnTo>
                    <a:pt x="133" y="44"/>
                  </a:lnTo>
                  <a:lnTo>
                    <a:pt x="128" y="42"/>
                  </a:lnTo>
                  <a:lnTo>
                    <a:pt x="123" y="39"/>
                  </a:lnTo>
                  <a:lnTo>
                    <a:pt x="116" y="35"/>
                  </a:lnTo>
                  <a:lnTo>
                    <a:pt x="114" y="33"/>
                  </a:lnTo>
                  <a:lnTo>
                    <a:pt x="113" y="31"/>
                  </a:lnTo>
                  <a:lnTo>
                    <a:pt x="112" y="27"/>
                  </a:lnTo>
                  <a:lnTo>
                    <a:pt x="113" y="24"/>
                  </a:lnTo>
                  <a:lnTo>
                    <a:pt x="113" y="22"/>
                  </a:lnTo>
                  <a:lnTo>
                    <a:pt x="116" y="18"/>
                  </a:lnTo>
                  <a:lnTo>
                    <a:pt x="117" y="14"/>
                  </a:lnTo>
                  <a:lnTo>
                    <a:pt x="116" y="12"/>
                  </a:lnTo>
                  <a:lnTo>
                    <a:pt x="115" y="10"/>
                  </a:lnTo>
                  <a:lnTo>
                    <a:pt x="112" y="9"/>
                  </a:lnTo>
                  <a:lnTo>
                    <a:pt x="109" y="9"/>
                  </a:lnTo>
                  <a:lnTo>
                    <a:pt x="103" y="8"/>
                  </a:lnTo>
                  <a:lnTo>
                    <a:pt x="97" y="8"/>
                  </a:lnTo>
                  <a:lnTo>
                    <a:pt x="91" y="6"/>
                  </a:lnTo>
                  <a:lnTo>
                    <a:pt x="89" y="4"/>
                  </a:lnTo>
                  <a:lnTo>
                    <a:pt x="88" y="2"/>
                  </a:lnTo>
                  <a:lnTo>
                    <a:pt x="88" y="0"/>
                  </a:lnTo>
                  <a:lnTo>
                    <a:pt x="86" y="0"/>
                  </a:lnTo>
                  <a:lnTo>
                    <a:pt x="85" y="0"/>
                  </a:lnTo>
                  <a:lnTo>
                    <a:pt x="85" y="2"/>
                  </a:lnTo>
                  <a:lnTo>
                    <a:pt x="86" y="8"/>
                  </a:lnTo>
                  <a:lnTo>
                    <a:pt x="87" y="15"/>
                  </a:lnTo>
                  <a:lnTo>
                    <a:pt x="88" y="20"/>
                  </a:lnTo>
                  <a:lnTo>
                    <a:pt x="87" y="24"/>
                  </a:lnTo>
                  <a:lnTo>
                    <a:pt x="85" y="27"/>
                  </a:lnTo>
                  <a:lnTo>
                    <a:pt x="84" y="28"/>
                  </a:lnTo>
                  <a:lnTo>
                    <a:pt x="75" y="31"/>
                  </a:lnTo>
                  <a:lnTo>
                    <a:pt x="72" y="31"/>
                  </a:lnTo>
                  <a:lnTo>
                    <a:pt x="70" y="31"/>
                  </a:lnTo>
                  <a:lnTo>
                    <a:pt x="69" y="29"/>
                  </a:lnTo>
                  <a:lnTo>
                    <a:pt x="66" y="30"/>
                  </a:lnTo>
                  <a:lnTo>
                    <a:pt x="67" y="32"/>
                  </a:lnTo>
                  <a:lnTo>
                    <a:pt x="68" y="34"/>
                  </a:lnTo>
                  <a:lnTo>
                    <a:pt x="70" y="37"/>
                  </a:lnTo>
                  <a:lnTo>
                    <a:pt x="70" y="42"/>
                  </a:lnTo>
                  <a:lnTo>
                    <a:pt x="70" y="45"/>
                  </a:lnTo>
                  <a:lnTo>
                    <a:pt x="70" y="49"/>
                  </a:lnTo>
                  <a:lnTo>
                    <a:pt x="68" y="52"/>
                  </a:lnTo>
                  <a:lnTo>
                    <a:pt x="66" y="55"/>
                  </a:lnTo>
                  <a:lnTo>
                    <a:pt x="62" y="57"/>
                  </a:lnTo>
                  <a:lnTo>
                    <a:pt x="59" y="58"/>
                  </a:lnTo>
                  <a:lnTo>
                    <a:pt x="56" y="58"/>
                  </a:lnTo>
                  <a:lnTo>
                    <a:pt x="53" y="57"/>
                  </a:lnTo>
                  <a:lnTo>
                    <a:pt x="46" y="51"/>
                  </a:lnTo>
                  <a:lnTo>
                    <a:pt x="46" y="52"/>
                  </a:lnTo>
                  <a:lnTo>
                    <a:pt x="45" y="52"/>
                  </a:lnTo>
                  <a:lnTo>
                    <a:pt x="45" y="57"/>
                  </a:lnTo>
                  <a:lnTo>
                    <a:pt x="43" y="59"/>
                  </a:lnTo>
                  <a:lnTo>
                    <a:pt x="40" y="61"/>
                  </a:lnTo>
                  <a:lnTo>
                    <a:pt x="37" y="61"/>
                  </a:lnTo>
                  <a:lnTo>
                    <a:pt x="29" y="62"/>
                  </a:lnTo>
                  <a:lnTo>
                    <a:pt x="23" y="61"/>
                  </a:lnTo>
                  <a:lnTo>
                    <a:pt x="14" y="59"/>
                  </a:lnTo>
                  <a:lnTo>
                    <a:pt x="11" y="57"/>
                  </a:lnTo>
                  <a:lnTo>
                    <a:pt x="8" y="55"/>
                  </a:lnTo>
                  <a:lnTo>
                    <a:pt x="5" y="52"/>
                  </a:lnTo>
                  <a:lnTo>
                    <a:pt x="4" y="48"/>
                  </a:lnTo>
                  <a:lnTo>
                    <a:pt x="3" y="45"/>
                  </a:lnTo>
                  <a:lnTo>
                    <a:pt x="3" y="41"/>
                  </a:lnTo>
                  <a:lnTo>
                    <a:pt x="3" y="38"/>
                  </a:lnTo>
                  <a:lnTo>
                    <a:pt x="2" y="38"/>
                  </a:lnTo>
                  <a:lnTo>
                    <a:pt x="0" y="38"/>
                  </a:lnTo>
                  <a:lnTo>
                    <a:pt x="0" y="4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22" name="Freeform 170"/>
            <p:cNvSpPr>
              <a:spLocks/>
            </p:cNvSpPr>
            <p:nvPr/>
          </p:nvSpPr>
          <p:spPr bwMode="auto">
            <a:xfrm>
              <a:off x="5616575" y="2254250"/>
              <a:ext cx="141288" cy="131763"/>
            </a:xfrm>
            <a:custGeom>
              <a:avLst/>
              <a:gdLst>
                <a:gd name="T0" fmla="*/ 2147483646 w 89"/>
                <a:gd name="T1" fmla="*/ 2147483646 h 83"/>
                <a:gd name="T2" fmla="*/ 2147483646 w 89"/>
                <a:gd name="T3" fmla="*/ 2147483646 h 83"/>
                <a:gd name="T4" fmla="*/ 2147483646 w 89"/>
                <a:gd name="T5" fmla="*/ 2147483646 h 83"/>
                <a:gd name="T6" fmla="*/ 2147483646 w 89"/>
                <a:gd name="T7" fmla="*/ 2147483646 h 83"/>
                <a:gd name="T8" fmla="*/ 2147483646 w 89"/>
                <a:gd name="T9" fmla="*/ 2147483646 h 83"/>
                <a:gd name="T10" fmla="*/ 2147483646 w 89"/>
                <a:gd name="T11" fmla="*/ 2147483646 h 83"/>
                <a:gd name="T12" fmla="*/ 2147483646 w 89"/>
                <a:gd name="T13" fmla="*/ 2147483646 h 83"/>
                <a:gd name="T14" fmla="*/ 2147483646 w 89"/>
                <a:gd name="T15" fmla="*/ 2147483646 h 83"/>
                <a:gd name="T16" fmla="*/ 2147483646 w 89"/>
                <a:gd name="T17" fmla="*/ 2147483646 h 83"/>
                <a:gd name="T18" fmla="*/ 2147483646 w 89"/>
                <a:gd name="T19" fmla="*/ 2147483646 h 83"/>
                <a:gd name="T20" fmla="*/ 2147483646 w 89"/>
                <a:gd name="T21" fmla="*/ 2147483646 h 83"/>
                <a:gd name="T22" fmla="*/ 2147483646 w 89"/>
                <a:gd name="T23" fmla="*/ 2147483646 h 83"/>
                <a:gd name="T24" fmla="*/ 2147483646 w 89"/>
                <a:gd name="T25" fmla="*/ 2147483646 h 83"/>
                <a:gd name="T26" fmla="*/ 2147483646 w 89"/>
                <a:gd name="T27" fmla="*/ 2147483646 h 83"/>
                <a:gd name="T28" fmla="*/ 2147483646 w 89"/>
                <a:gd name="T29" fmla="*/ 2147483646 h 83"/>
                <a:gd name="T30" fmla="*/ 2147483646 w 89"/>
                <a:gd name="T31" fmla="*/ 2147483646 h 83"/>
                <a:gd name="T32" fmla="*/ 2147483646 w 89"/>
                <a:gd name="T33" fmla="*/ 2147483646 h 83"/>
                <a:gd name="T34" fmla="*/ 2147483646 w 89"/>
                <a:gd name="T35" fmla="*/ 2147483646 h 83"/>
                <a:gd name="T36" fmla="*/ 2147483646 w 89"/>
                <a:gd name="T37" fmla="*/ 2147483646 h 83"/>
                <a:gd name="T38" fmla="*/ 2147483646 w 89"/>
                <a:gd name="T39" fmla="*/ 2147483646 h 83"/>
                <a:gd name="T40" fmla="*/ 2147483646 w 89"/>
                <a:gd name="T41" fmla="*/ 2147483646 h 83"/>
                <a:gd name="T42" fmla="*/ 2147483646 w 89"/>
                <a:gd name="T43" fmla="*/ 2147483646 h 83"/>
                <a:gd name="T44" fmla="*/ 2147483646 w 89"/>
                <a:gd name="T45" fmla="*/ 2147483646 h 83"/>
                <a:gd name="T46" fmla="*/ 2147483646 w 89"/>
                <a:gd name="T47" fmla="*/ 2147483646 h 83"/>
                <a:gd name="T48" fmla="*/ 2147483646 w 89"/>
                <a:gd name="T49" fmla="*/ 2147483646 h 83"/>
                <a:gd name="T50" fmla="*/ 2147483646 w 89"/>
                <a:gd name="T51" fmla="*/ 2147483646 h 83"/>
                <a:gd name="T52" fmla="*/ 2147483646 w 89"/>
                <a:gd name="T53" fmla="*/ 2147483646 h 83"/>
                <a:gd name="T54" fmla="*/ 2147483646 w 89"/>
                <a:gd name="T55" fmla="*/ 2147483646 h 83"/>
                <a:gd name="T56" fmla="*/ 2147483646 w 89"/>
                <a:gd name="T57" fmla="*/ 2147483646 h 83"/>
                <a:gd name="T58" fmla="*/ 2147483646 w 89"/>
                <a:gd name="T59" fmla="*/ 2147483646 h 83"/>
                <a:gd name="T60" fmla="*/ 2147483646 w 89"/>
                <a:gd name="T61" fmla="*/ 2147483646 h 83"/>
                <a:gd name="T62" fmla="*/ 2147483646 w 89"/>
                <a:gd name="T63" fmla="*/ 2147483646 h 83"/>
                <a:gd name="T64" fmla="*/ 2147483646 w 89"/>
                <a:gd name="T65" fmla="*/ 2147483646 h 83"/>
                <a:gd name="T66" fmla="*/ 2147483646 w 89"/>
                <a:gd name="T67" fmla="*/ 2147483646 h 83"/>
                <a:gd name="T68" fmla="*/ 2147483646 w 89"/>
                <a:gd name="T69" fmla="*/ 2147483646 h 83"/>
                <a:gd name="T70" fmla="*/ 2147483646 w 89"/>
                <a:gd name="T71" fmla="*/ 2147483646 h 83"/>
                <a:gd name="T72" fmla="*/ 2147483646 w 89"/>
                <a:gd name="T73" fmla="*/ 2147483646 h 83"/>
                <a:gd name="T74" fmla="*/ 2147483646 w 89"/>
                <a:gd name="T75" fmla="*/ 2147483646 h 83"/>
                <a:gd name="T76" fmla="*/ 2147483646 w 89"/>
                <a:gd name="T77" fmla="*/ 2147483646 h 83"/>
                <a:gd name="T78" fmla="*/ 2147483646 w 89"/>
                <a:gd name="T79" fmla="*/ 2147483646 h 83"/>
                <a:gd name="T80" fmla="*/ 2147483646 w 89"/>
                <a:gd name="T81" fmla="*/ 2147483646 h 83"/>
                <a:gd name="T82" fmla="*/ 2147483646 w 89"/>
                <a:gd name="T83" fmla="*/ 2147483646 h 83"/>
                <a:gd name="T84" fmla="*/ 2147483646 w 89"/>
                <a:gd name="T85" fmla="*/ 2147483646 h 83"/>
                <a:gd name="T86" fmla="*/ 2147483646 w 89"/>
                <a:gd name="T87" fmla="*/ 2147483646 h 8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9"/>
                <a:gd name="T133" fmla="*/ 0 h 83"/>
                <a:gd name="T134" fmla="*/ 89 w 89"/>
                <a:gd name="T135" fmla="*/ 83 h 8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9" h="83">
                  <a:moveTo>
                    <a:pt x="81" y="61"/>
                  </a:moveTo>
                  <a:lnTo>
                    <a:pt x="81" y="61"/>
                  </a:lnTo>
                  <a:lnTo>
                    <a:pt x="83" y="61"/>
                  </a:lnTo>
                  <a:lnTo>
                    <a:pt x="86" y="62"/>
                  </a:lnTo>
                  <a:lnTo>
                    <a:pt x="87" y="65"/>
                  </a:lnTo>
                  <a:lnTo>
                    <a:pt x="87" y="68"/>
                  </a:lnTo>
                  <a:lnTo>
                    <a:pt x="86" y="71"/>
                  </a:lnTo>
                  <a:lnTo>
                    <a:pt x="82" y="77"/>
                  </a:lnTo>
                  <a:lnTo>
                    <a:pt x="78" y="80"/>
                  </a:lnTo>
                  <a:lnTo>
                    <a:pt x="76" y="81"/>
                  </a:lnTo>
                  <a:lnTo>
                    <a:pt x="73" y="81"/>
                  </a:lnTo>
                  <a:lnTo>
                    <a:pt x="68" y="80"/>
                  </a:lnTo>
                  <a:lnTo>
                    <a:pt x="63" y="78"/>
                  </a:lnTo>
                  <a:lnTo>
                    <a:pt x="59" y="76"/>
                  </a:lnTo>
                  <a:lnTo>
                    <a:pt x="57" y="73"/>
                  </a:lnTo>
                  <a:lnTo>
                    <a:pt x="54" y="72"/>
                  </a:lnTo>
                  <a:lnTo>
                    <a:pt x="52" y="69"/>
                  </a:lnTo>
                  <a:lnTo>
                    <a:pt x="51" y="65"/>
                  </a:lnTo>
                  <a:lnTo>
                    <a:pt x="50" y="65"/>
                  </a:lnTo>
                  <a:lnTo>
                    <a:pt x="48" y="65"/>
                  </a:lnTo>
                  <a:lnTo>
                    <a:pt x="46" y="67"/>
                  </a:lnTo>
                  <a:lnTo>
                    <a:pt x="44" y="68"/>
                  </a:lnTo>
                  <a:lnTo>
                    <a:pt x="41" y="69"/>
                  </a:lnTo>
                  <a:lnTo>
                    <a:pt x="36" y="72"/>
                  </a:lnTo>
                  <a:lnTo>
                    <a:pt x="33" y="72"/>
                  </a:lnTo>
                  <a:lnTo>
                    <a:pt x="30" y="72"/>
                  </a:lnTo>
                  <a:lnTo>
                    <a:pt x="25" y="70"/>
                  </a:lnTo>
                  <a:lnTo>
                    <a:pt x="21" y="67"/>
                  </a:lnTo>
                  <a:lnTo>
                    <a:pt x="17" y="64"/>
                  </a:lnTo>
                  <a:lnTo>
                    <a:pt x="15" y="59"/>
                  </a:lnTo>
                  <a:lnTo>
                    <a:pt x="12" y="55"/>
                  </a:lnTo>
                  <a:lnTo>
                    <a:pt x="12" y="51"/>
                  </a:lnTo>
                  <a:lnTo>
                    <a:pt x="12" y="47"/>
                  </a:lnTo>
                  <a:lnTo>
                    <a:pt x="14" y="42"/>
                  </a:lnTo>
                  <a:lnTo>
                    <a:pt x="17" y="38"/>
                  </a:lnTo>
                  <a:lnTo>
                    <a:pt x="17" y="37"/>
                  </a:lnTo>
                  <a:lnTo>
                    <a:pt x="16" y="37"/>
                  </a:lnTo>
                  <a:lnTo>
                    <a:pt x="14" y="36"/>
                  </a:lnTo>
                  <a:lnTo>
                    <a:pt x="12" y="35"/>
                  </a:lnTo>
                  <a:lnTo>
                    <a:pt x="11" y="33"/>
                  </a:lnTo>
                  <a:lnTo>
                    <a:pt x="10" y="29"/>
                  </a:lnTo>
                  <a:lnTo>
                    <a:pt x="10" y="23"/>
                  </a:lnTo>
                  <a:lnTo>
                    <a:pt x="11" y="19"/>
                  </a:lnTo>
                  <a:lnTo>
                    <a:pt x="10" y="18"/>
                  </a:lnTo>
                  <a:lnTo>
                    <a:pt x="7" y="16"/>
                  </a:lnTo>
                  <a:lnTo>
                    <a:pt x="6" y="14"/>
                  </a:lnTo>
                  <a:lnTo>
                    <a:pt x="4" y="11"/>
                  </a:lnTo>
                  <a:lnTo>
                    <a:pt x="3" y="6"/>
                  </a:lnTo>
                  <a:lnTo>
                    <a:pt x="3" y="1"/>
                  </a:lnTo>
                  <a:lnTo>
                    <a:pt x="2" y="0"/>
                  </a:lnTo>
                  <a:lnTo>
                    <a:pt x="1" y="0"/>
                  </a:lnTo>
                  <a:lnTo>
                    <a:pt x="1" y="1"/>
                  </a:lnTo>
                  <a:lnTo>
                    <a:pt x="0" y="8"/>
                  </a:lnTo>
                  <a:lnTo>
                    <a:pt x="1" y="11"/>
                  </a:lnTo>
                  <a:lnTo>
                    <a:pt x="2" y="14"/>
                  </a:lnTo>
                  <a:lnTo>
                    <a:pt x="4" y="16"/>
                  </a:lnTo>
                  <a:lnTo>
                    <a:pt x="7" y="19"/>
                  </a:lnTo>
                  <a:lnTo>
                    <a:pt x="8" y="19"/>
                  </a:lnTo>
                  <a:lnTo>
                    <a:pt x="8" y="23"/>
                  </a:lnTo>
                  <a:lnTo>
                    <a:pt x="8" y="28"/>
                  </a:lnTo>
                  <a:lnTo>
                    <a:pt x="9" y="34"/>
                  </a:lnTo>
                  <a:lnTo>
                    <a:pt x="10" y="36"/>
                  </a:lnTo>
                  <a:lnTo>
                    <a:pt x="11" y="38"/>
                  </a:lnTo>
                  <a:lnTo>
                    <a:pt x="14" y="38"/>
                  </a:lnTo>
                  <a:lnTo>
                    <a:pt x="17" y="38"/>
                  </a:lnTo>
                  <a:lnTo>
                    <a:pt x="16" y="37"/>
                  </a:lnTo>
                  <a:lnTo>
                    <a:pt x="12" y="41"/>
                  </a:lnTo>
                  <a:lnTo>
                    <a:pt x="11" y="45"/>
                  </a:lnTo>
                  <a:lnTo>
                    <a:pt x="10" y="50"/>
                  </a:lnTo>
                  <a:lnTo>
                    <a:pt x="10" y="55"/>
                  </a:lnTo>
                  <a:lnTo>
                    <a:pt x="12" y="59"/>
                  </a:lnTo>
                  <a:lnTo>
                    <a:pt x="16" y="64"/>
                  </a:lnTo>
                  <a:lnTo>
                    <a:pt x="19" y="67"/>
                  </a:lnTo>
                  <a:lnTo>
                    <a:pt x="22" y="70"/>
                  </a:lnTo>
                  <a:lnTo>
                    <a:pt x="26" y="72"/>
                  </a:lnTo>
                  <a:lnTo>
                    <a:pt x="31" y="73"/>
                  </a:lnTo>
                  <a:lnTo>
                    <a:pt x="35" y="73"/>
                  </a:lnTo>
                  <a:lnTo>
                    <a:pt x="39" y="72"/>
                  </a:lnTo>
                  <a:lnTo>
                    <a:pt x="46" y="68"/>
                  </a:lnTo>
                  <a:lnTo>
                    <a:pt x="48" y="67"/>
                  </a:lnTo>
                  <a:lnTo>
                    <a:pt x="49" y="66"/>
                  </a:lnTo>
                  <a:lnTo>
                    <a:pt x="50" y="66"/>
                  </a:lnTo>
                  <a:lnTo>
                    <a:pt x="51" y="71"/>
                  </a:lnTo>
                  <a:lnTo>
                    <a:pt x="54" y="74"/>
                  </a:lnTo>
                  <a:lnTo>
                    <a:pt x="57" y="76"/>
                  </a:lnTo>
                  <a:lnTo>
                    <a:pt x="61" y="79"/>
                  </a:lnTo>
                  <a:lnTo>
                    <a:pt x="65" y="81"/>
                  </a:lnTo>
                  <a:lnTo>
                    <a:pt x="69" y="82"/>
                  </a:lnTo>
                  <a:lnTo>
                    <a:pt x="74" y="83"/>
                  </a:lnTo>
                  <a:lnTo>
                    <a:pt x="77" y="82"/>
                  </a:lnTo>
                  <a:lnTo>
                    <a:pt x="81" y="80"/>
                  </a:lnTo>
                  <a:lnTo>
                    <a:pt x="86" y="74"/>
                  </a:lnTo>
                  <a:lnTo>
                    <a:pt x="89" y="68"/>
                  </a:lnTo>
                  <a:lnTo>
                    <a:pt x="89" y="65"/>
                  </a:lnTo>
                  <a:lnTo>
                    <a:pt x="88" y="62"/>
                  </a:lnTo>
                  <a:lnTo>
                    <a:pt x="86" y="59"/>
                  </a:lnTo>
                  <a:lnTo>
                    <a:pt x="82" y="57"/>
                  </a:lnTo>
                  <a:lnTo>
                    <a:pt x="81" y="57"/>
                  </a:lnTo>
                  <a:lnTo>
                    <a:pt x="80" y="58"/>
                  </a:lnTo>
                  <a:lnTo>
                    <a:pt x="80" y="59"/>
                  </a:lnTo>
                  <a:lnTo>
                    <a:pt x="81"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23" name="Freeform 171"/>
            <p:cNvSpPr>
              <a:spLocks/>
            </p:cNvSpPr>
            <p:nvPr/>
          </p:nvSpPr>
          <p:spPr bwMode="auto">
            <a:xfrm>
              <a:off x="5616575" y="2254250"/>
              <a:ext cx="141288" cy="131763"/>
            </a:xfrm>
            <a:custGeom>
              <a:avLst/>
              <a:gdLst>
                <a:gd name="T0" fmla="*/ 2147483646 w 89"/>
                <a:gd name="T1" fmla="*/ 2147483646 h 83"/>
                <a:gd name="T2" fmla="*/ 2147483646 w 89"/>
                <a:gd name="T3" fmla="*/ 2147483646 h 83"/>
                <a:gd name="T4" fmla="*/ 2147483646 w 89"/>
                <a:gd name="T5" fmla="*/ 2147483646 h 83"/>
                <a:gd name="T6" fmla="*/ 2147483646 w 89"/>
                <a:gd name="T7" fmla="*/ 2147483646 h 83"/>
                <a:gd name="T8" fmla="*/ 2147483646 w 89"/>
                <a:gd name="T9" fmla="*/ 2147483646 h 83"/>
                <a:gd name="T10" fmla="*/ 2147483646 w 89"/>
                <a:gd name="T11" fmla="*/ 2147483646 h 83"/>
                <a:gd name="T12" fmla="*/ 2147483646 w 89"/>
                <a:gd name="T13" fmla="*/ 2147483646 h 83"/>
                <a:gd name="T14" fmla="*/ 2147483646 w 89"/>
                <a:gd name="T15" fmla="*/ 2147483646 h 83"/>
                <a:gd name="T16" fmla="*/ 2147483646 w 89"/>
                <a:gd name="T17" fmla="*/ 2147483646 h 83"/>
                <a:gd name="T18" fmla="*/ 2147483646 w 89"/>
                <a:gd name="T19" fmla="*/ 2147483646 h 83"/>
                <a:gd name="T20" fmla="*/ 2147483646 w 89"/>
                <a:gd name="T21" fmla="*/ 2147483646 h 83"/>
                <a:gd name="T22" fmla="*/ 2147483646 w 89"/>
                <a:gd name="T23" fmla="*/ 2147483646 h 83"/>
                <a:gd name="T24" fmla="*/ 2147483646 w 89"/>
                <a:gd name="T25" fmla="*/ 2147483646 h 83"/>
                <a:gd name="T26" fmla="*/ 2147483646 w 89"/>
                <a:gd name="T27" fmla="*/ 2147483646 h 83"/>
                <a:gd name="T28" fmla="*/ 2147483646 w 89"/>
                <a:gd name="T29" fmla="*/ 2147483646 h 83"/>
                <a:gd name="T30" fmla="*/ 2147483646 w 89"/>
                <a:gd name="T31" fmla="*/ 2147483646 h 83"/>
                <a:gd name="T32" fmla="*/ 2147483646 w 89"/>
                <a:gd name="T33" fmla="*/ 2147483646 h 83"/>
                <a:gd name="T34" fmla="*/ 2147483646 w 89"/>
                <a:gd name="T35" fmla="*/ 2147483646 h 83"/>
                <a:gd name="T36" fmla="*/ 2147483646 w 89"/>
                <a:gd name="T37" fmla="*/ 2147483646 h 83"/>
                <a:gd name="T38" fmla="*/ 2147483646 w 89"/>
                <a:gd name="T39" fmla="*/ 2147483646 h 83"/>
                <a:gd name="T40" fmla="*/ 2147483646 w 89"/>
                <a:gd name="T41" fmla="*/ 2147483646 h 83"/>
                <a:gd name="T42" fmla="*/ 2147483646 w 89"/>
                <a:gd name="T43" fmla="*/ 2147483646 h 83"/>
                <a:gd name="T44" fmla="*/ 2147483646 w 89"/>
                <a:gd name="T45" fmla="*/ 2147483646 h 83"/>
                <a:gd name="T46" fmla="*/ 2147483646 w 89"/>
                <a:gd name="T47" fmla="*/ 2147483646 h 83"/>
                <a:gd name="T48" fmla="*/ 2147483646 w 89"/>
                <a:gd name="T49" fmla="*/ 2147483646 h 83"/>
                <a:gd name="T50" fmla="*/ 2147483646 w 89"/>
                <a:gd name="T51" fmla="*/ 2147483646 h 83"/>
                <a:gd name="T52" fmla="*/ 2147483646 w 89"/>
                <a:gd name="T53" fmla="*/ 2147483646 h 83"/>
                <a:gd name="T54" fmla="*/ 2147483646 w 89"/>
                <a:gd name="T55" fmla="*/ 2147483646 h 83"/>
                <a:gd name="T56" fmla="*/ 2147483646 w 89"/>
                <a:gd name="T57" fmla="*/ 2147483646 h 83"/>
                <a:gd name="T58" fmla="*/ 2147483646 w 89"/>
                <a:gd name="T59" fmla="*/ 2147483646 h 83"/>
                <a:gd name="T60" fmla="*/ 2147483646 w 89"/>
                <a:gd name="T61" fmla="*/ 2147483646 h 83"/>
                <a:gd name="T62" fmla="*/ 2147483646 w 89"/>
                <a:gd name="T63" fmla="*/ 2147483646 h 83"/>
                <a:gd name="T64" fmla="*/ 2147483646 w 89"/>
                <a:gd name="T65" fmla="*/ 2147483646 h 83"/>
                <a:gd name="T66" fmla="*/ 2147483646 w 89"/>
                <a:gd name="T67" fmla="*/ 2147483646 h 83"/>
                <a:gd name="T68" fmla="*/ 2147483646 w 89"/>
                <a:gd name="T69" fmla="*/ 2147483646 h 83"/>
                <a:gd name="T70" fmla="*/ 2147483646 w 89"/>
                <a:gd name="T71" fmla="*/ 2147483646 h 83"/>
                <a:gd name="T72" fmla="*/ 2147483646 w 89"/>
                <a:gd name="T73" fmla="*/ 2147483646 h 83"/>
                <a:gd name="T74" fmla="*/ 2147483646 w 89"/>
                <a:gd name="T75" fmla="*/ 2147483646 h 83"/>
                <a:gd name="T76" fmla="*/ 2147483646 w 89"/>
                <a:gd name="T77" fmla="*/ 2147483646 h 83"/>
                <a:gd name="T78" fmla="*/ 2147483646 w 89"/>
                <a:gd name="T79" fmla="*/ 2147483646 h 83"/>
                <a:gd name="T80" fmla="*/ 2147483646 w 89"/>
                <a:gd name="T81" fmla="*/ 2147483646 h 83"/>
                <a:gd name="T82" fmla="*/ 2147483646 w 89"/>
                <a:gd name="T83" fmla="*/ 2147483646 h 83"/>
                <a:gd name="T84" fmla="*/ 2147483646 w 89"/>
                <a:gd name="T85" fmla="*/ 2147483646 h 83"/>
                <a:gd name="T86" fmla="*/ 2147483646 w 89"/>
                <a:gd name="T87" fmla="*/ 2147483646 h 8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9"/>
                <a:gd name="T133" fmla="*/ 0 h 83"/>
                <a:gd name="T134" fmla="*/ 89 w 89"/>
                <a:gd name="T135" fmla="*/ 83 h 8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9" h="83">
                  <a:moveTo>
                    <a:pt x="81" y="61"/>
                  </a:moveTo>
                  <a:lnTo>
                    <a:pt x="81" y="61"/>
                  </a:lnTo>
                  <a:lnTo>
                    <a:pt x="83" y="61"/>
                  </a:lnTo>
                  <a:lnTo>
                    <a:pt x="86" y="62"/>
                  </a:lnTo>
                  <a:lnTo>
                    <a:pt x="87" y="65"/>
                  </a:lnTo>
                  <a:lnTo>
                    <a:pt x="87" y="68"/>
                  </a:lnTo>
                  <a:lnTo>
                    <a:pt x="86" y="71"/>
                  </a:lnTo>
                  <a:lnTo>
                    <a:pt x="82" y="77"/>
                  </a:lnTo>
                  <a:lnTo>
                    <a:pt x="78" y="80"/>
                  </a:lnTo>
                  <a:lnTo>
                    <a:pt x="76" y="81"/>
                  </a:lnTo>
                  <a:lnTo>
                    <a:pt x="73" y="81"/>
                  </a:lnTo>
                  <a:lnTo>
                    <a:pt x="68" y="80"/>
                  </a:lnTo>
                  <a:lnTo>
                    <a:pt x="63" y="78"/>
                  </a:lnTo>
                  <a:lnTo>
                    <a:pt x="59" y="76"/>
                  </a:lnTo>
                  <a:lnTo>
                    <a:pt x="57" y="73"/>
                  </a:lnTo>
                  <a:lnTo>
                    <a:pt x="54" y="72"/>
                  </a:lnTo>
                  <a:lnTo>
                    <a:pt x="52" y="69"/>
                  </a:lnTo>
                  <a:lnTo>
                    <a:pt x="51" y="65"/>
                  </a:lnTo>
                  <a:lnTo>
                    <a:pt x="50" y="65"/>
                  </a:lnTo>
                  <a:lnTo>
                    <a:pt x="48" y="65"/>
                  </a:lnTo>
                  <a:lnTo>
                    <a:pt x="46" y="67"/>
                  </a:lnTo>
                  <a:lnTo>
                    <a:pt x="44" y="68"/>
                  </a:lnTo>
                  <a:lnTo>
                    <a:pt x="41" y="69"/>
                  </a:lnTo>
                  <a:lnTo>
                    <a:pt x="36" y="72"/>
                  </a:lnTo>
                  <a:lnTo>
                    <a:pt x="33" y="72"/>
                  </a:lnTo>
                  <a:lnTo>
                    <a:pt x="30" y="72"/>
                  </a:lnTo>
                  <a:lnTo>
                    <a:pt x="25" y="70"/>
                  </a:lnTo>
                  <a:lnTo>
                    <a:pt x="21" y="67"/>
                  </a:lnTo>
                  <a:lnTo>
                    <a:pt x="17" y="64"/>
                  </a:lnTo>
                  <a:lnTo>
                    <a:pt x="15" y="59"/>
                  </a:lnTo>
                  <a:lnTo>
                    <a:pt x="12" y="55"/>
                  </a:lnTo>
                  <a:lnTo>
                    <a:pt x="12" y="51"/>
                  </a:lnTo>
                  <a:lnTo>
                    <a:pt x="12" y="47"/>
                  </a:lnTo>
                  <a:lnTo>
                    <a:pt x="14" y="42"/>
                  </a:lnTo>
                  <a:lnTo>
                    <a:pt x="17" y="38"/>
                  </a:lnTo>
                  <a:lnTo>
                    <a:pt x="17" y="37"/>
                  </a:lnTo>
                  <a:lnTo>
                    <a:pt x="16" y="37"/>
                  </a:lnTo>
                  <a:lnTo>
                    <a:pt x="14" y="36"/>
                  </a:lnTo>
                  <a:lnTo>
                    <a:pt x="12" y="35"/>
                  </a:lnTo>
                  <a:lnTo>
                    <a:pt x="11" y="33"/>
                  </a:lnTo>
                  <a:lnTo>
                    <a:pt x="10" y="29"/>
                  </a:lnTo>
                  <a:lnTo>
                    <a:pt x="10" y="23"/>
                  </a:lnTo>
                  <a:lnTo>
                    <a:pt x="11" y="19"/>
                  </a:lnTo>
                  <a:lnTo>
                    <a:pt x="10" y="18"/>
                  </a:lnTo>
                  <a:lnTo>
                    <a:pt x="7" y="16"/>
                  </a:lnTo>
                  <a:lnTo>
                    <a:pt x="6" y="14"/>
                  </a:lnTo>
                  <a:lnTo>
                    <a:pt x="4" y="11"/>
                  </a:lnTo>
                  <a:lnTo>
                    <a:pt x="3" y="6"/>
                  </a:lnTo>
                  <a:lnTo>
                    <a:pt x="3" y="1"/>
                  </a:lnTo>
                  <a:lnTo>
                    <a:pt x="2" y="0"/>
                  </a:lnTo>
                  <a:lnTo>
                    <a:pt x="1" y="0"/>
                  </a:lnTo>
                  <a:lnTo>
                    <a:pt x="1" y="1"/>
                  </a:lnTo>
                  <a:lnTo>
                    <a:pt x="0" y="8"/>
                  </a:lnTo>
                  <a:lnTo>
                    <a:pt x="1" y="11"/>
                  </a:lnTo>
                  <a:lnTo>
                    <a:pt x="2" y="14"/>
                  </a:lnTo>
                  <a:lnTo>
                    <a:pt x="4" y="16"/>
                  </a:lnTo>
                  <a:lnTo>
                    <a:pt x="7" y="19"/>
                  </a:lnTo>
                  <a:lnTo>
                    <a:pt x="8" y="19"/>
                  </a:lnTo>
                  <a:lnTo>
                    <a:pt x="8" y="23"/>
                  </a:lnTo>
                  <a:lnTo>
                    <a:pt x="8" y="28"/>
                  </a:lnTo>
                  <a:lnTo>
                    <a:pt x="9" y="34"/>
                  </a:lnTo>
                  <a:lnTo>
                    <a:pt x="10" y="36"/>
                  </a:lnTo>
                  <a:lnTo>
                    <a:pt x="11" y="38"/>
                  </a:lnTo>
                  <a:lnTo>
                    <a:pt x="14" y="38"/>
                  </a:lnTo>
                  <a:lnTo>
                    <a:pt x="17" y="38"/>
                  </a:lnTo>
                  <a:lnTo>
                    <a:pt x="16" y="37"/>
                  </a:lnTo>
                  <a:lnTo>
                    <a:pt x="12" y="41"/>
                  </a:lnTo>
                  <a:lnTo>
                    <a:pt x="11" y="45"/>
                  </a:lnTo>
                  <a:lnTo>
                    <a:pt x="10" y="50"/>
                  </a:lnTo>
                  <a:lnTo>
                    <a:pt x="10" y="55"/>
                  </a:lnTo>
                  <a:lnTo>
                    <a:pt x="12" y="59"/>
                  </a:lnTo>
                  <a:lnTo>
                    <a:pt x="16" y="64"/>
                  </a:lnTo>
                  <a:lnTo>
                    <a:pt x="19" y="67"/>
                  </a:lnTo>
                  <a:lnTo>
                    <a:pt x="22" y="70"/>
                  </a:lnTo>
                  <a:lnTo>
                    <a:pt x="26" y="72"/>
                  </a:lnTo>
                  <a:lnTo>
                    <a:pt x="31" y="73"/>
                  </a:lnTo>
                  <a:lnTo>
                    <a:pt x="35" y="73"/>
                  </a:lnTo>
                  <a:lnTo>
                    <a:pt x="39" y="72"/>
                  </a:lnTo>
                  <a:lnTo>
                    <a:pt x="46" y="68"/>
                  </a:lnTo>
                  <a:lnTo>
                    <a:pt x="48" y="67"/>
                  </a:lnTo>
                  <a:lnTo>
                    <a:pt x="49" y="66"/>
                  </a:lnTo>
                  <a:lnTo>
                    <a:pt x="50" y="66"/>
                  </a:lnTo>
                  <a:lnTo>
                    <a:pt x="51" y="71"/>
                  </a:lnTo>
                  <a:lnTo>
                    <a:pt x="54" y="74"/>
                  </a:lnTo>
                  <a:lnTo>
                    <a:pt x="57" y="76"/>
                  </a:lnTo>
                  <a:lnTo>
                    <a:pt x="61" y="79"/>
                  </a:lnTo>
                  <a:lnTo>
                    <a:pt x="65" y="81"/>
                  </a:lnTo>
                  <a:lnTo>
                    <a:pt x="69" y="82"/>
                  </a:lnTo>
                  <a:lnTo>
                    <a:pt x="74" y="83"/>
                  </a:lnTo>
                  <a:lnTo>
                    <a:pt x="77" y="82"/>
                  </a:lnTo>
                  <a:lnTo>
                    <a:pt x="81" y="80"/>
                  </a:lnTo>
                  <a:lnTo>
                    <a:pt x="86" y="74"/>
                  </a:lnTo>
                  <a:lnTo>
                    <a:pt x="89" y="68"/>
                  </a:lnTo>
                  <a:lnTo>
                    <a:pt x="89" y="65"/>
                  </a:lnTo>
                  <a:lnTo>
                    <a:pt x="88" y="62"/>
                  </a:lnTo>
                  <a:lnTo>
                    <a:pt x="86" y="59"/>
                  </a:lnTo>
                  <a:lnTo>
                    <a:pt x="82" y="57"/>
                  </a:lnTo>
                  <a:lnTo>
                    <a:pt x="81" y="57"/>
                  </a:lnTo>
                  <a:lnTo>
                    <a:pt x="80" y="58"/>
                  </a:lnTo>
                  <a:lnTo>
                    <a:pt x="80" y="59"/>
                  </a:lnTo>
                  <a:lnTo>
                    <a:pt x="81"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24" name="Freeform 176"/>
            <p:cNvSpPr>
              <a:spLocks/>
            </p:cNvSpPr>
            <p:nvPr/>
          </p:nvSpPr>
          <p:spPr bwMode="auto">
            <a:xfrm>
              <a:off x="5483225" y="2586038"/>
              <a:ext cx="77788" cy="39688"/>
            </a:xfrm>
            <a:custGeom>
              <a:avLst/>
              <a:gdLst>
                <a:gd name="T0" fmla="*/ 0 w 49"/>
                <a:gd name="T1" fmla="*/ 0 h 25"/>
                <a:gd name="T2" fmla="*/ 0 w 49"/>
                <a:gd name="T3" fmla="*/ 0 h 25"/>
                <a:gd name="T4" fmla="*/ 2147483646 w 49"/>
                <a:gd name="T5" fmla="*/ 2147483646 h 25"/>
                <a:gd name="T6" fmla="*/ 2147483646 w 49"/>
                <a:gd name="T7" fmla="*/ 2147483646 h 25"/>
                <a:gd name="T8" fmla="*/ 2147483646 w 49"/>
                <a:gd name="T9" fmla="*/ 2147483646 h 25"/>
                <a:gd name="T10" fmla="*/ 2147483646 w 49"/>
                <a:gd name="T11" fmla="*/ 2147483646 h 25"/>
                <a:gd name="T12" fmla="*/ 2147483646 w 49"/>
                <a:gd name="T13" fmla="*/ 2147483646 h 25"/>
                <a:gd name="T14" fmla="*/ 2147483646 w 49"/>
                <a:gd name="T15" fmla="*/ 2147483646 h 25"/>
                <a:gd name="T16" fmla="*/ 2147483646 w 49"/>
                <a:gd name="T17" fmla="*/ 2147483646 h 25"/>
                <a:gd name="T18" fmla="*/ 2147483646 w 49"/>
                <a:gd name="T19" fmla="*/ 2147483646 h 25"/>
                <a:gd name="T20" fmla="*/ 2147483646 w 49"/>
                <a:gd name="T21" fmla="*/ 2147483646 h 25"/>
                <a:gd name="T22" fmla="*/ 2147483646 w 49"/>
                <a:gd name="T23" fmla="*/ 2147483646 h 25"/>
                <a:gd name="T24" fmla="*/ 2147483646 w 49"/>
                <a:gd name="T25" fmla="*/ 2147483646 h 25"/>
                <a:gd name="T26" fmla="*/ 2147483646 w 49"/>
                <a:gd name="T27" fmla="*/ 2147483646 h 25"/>
                <a:gd name="T28" fmla="*/ 2147483646 w 49"/>
                <a:gd name="T29" fmla="*/ 2147483646 h 25"/>
                <a:gd name="T30" fmla="*/ 2147483646 w 49"/>
                <a:gd name="T31" fmla="*/ 2147483646 h 25"/>
                <a:gd name="T32" fmla="*/ 2147483646 w 49"/>
                <a:gd name="T33" fmla="*/ 2147483646 h 25"/>
                <a:gd name="T34" fmla="*/ 2147483646 w 49"/>
                <a:gd name="T35" fmla="*/ 2147483646 h 25"/>
                <a:gd name="T36" fmla="*/ 2147483646 w 49"/>
                <a:gd name="T37" fmla="*/ 2147483646 h 25"/>
                <a:gd name="T38" fmla="*/ 2147483646 w 49"/>
                <a:gd name="T39" fmla="*/ 2147483646 h 25"/>
                <a:gd name="T40" fmla="*/ 2147483646 w 49"/>
                <a:gd name="T41" fmla="*/ 2147483646 h 25"/>
                <a:gd name="T42" fmla="*/ 2147483646 w 49"/>
                <a:gd name="T43" fmla="*/ 2147483646 h 25"/>
                <a:gd name="T44" fmla="*/ 2147483646 w 49"/>
                <a:gd name="T45" fmla="*/ 2147483646 h 25"/>
                <a:gd name="T46" fmla="*/ 2147483646 w 49"/>
                <a:gd name="T47" fmla="*/ 2147483646 h 25"/>
                <a:gd name="T48" fmla="*/ 2147483646 w 49"/>
                <a:gd name="T49" fmla="*/ 2147483646 h 25"/>
                <a:gd name="T50" fmla="*/ 2147483646 w 49"/>
                <a:gd name="T51" fmla="*/ 0 h 25"/>
                <a:gd name="T52" fmla="*/ 2147483646 w 49"/>
                <a:gd name="T53" fmla="*/ 0 h 25"/>
                <a:gd name="T54" fmla="*/ 0 w 49"/>
                <a:gd name="T55" fmla="*/ 0 h 2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9"/>
                <a:gd name="T85" fmla="*/ 0 h 25"/>
                <a:gd name="T86" fmla="*/ 49 w 49"/>
                <a:gd name="T87" fmla="*/ 25 h 2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9" h="25">
                  <a:moveTo>
                    <a:pt x="0" y="0"/>
                  </a:moveTo>
                  <a:lnTo>
                    <a:pt x="0" y="0"/>
                  </a:lnTo>
                  <a:lnTo>
                    <a:pt x="2" y="8"/>
                  </a:lnTo>
                  <a:lnTo>
                    <a:pt x="5" y="15"/>
                  </a:lnTo>
                  <a:lnTo>
                    <a:pt x="10" y="19"/>
                  </a:lnTo>
                  <a:lnTo>
                    <a:pt x="19" y="23"/>
                  </a:lnTo>
                  <a:lnTo>
                    <a:pt x="27" y="25"/>
                  </a:lnTo>
                  <a:lnTo>
                    <a:pt x="34" y="25"/>
                  </a:lnTo>
                  <a:lnTo>
                    <a:pt x="42" y="23"/>
                  </a:lnTo>
                  <a:lnTo>
                    <a:pt x="48" y="21"/>
                  </a:lnTo>
                  <a:lnTo>
                    <a:pt x="49" y="21"/>
                  </a:lnTo>
                  <a:lnTo>
                    <a:pt x="48" y="20"/>
                  </a:lnTo>
                  <a:lnTo>
                    <a:pt x="37" y="22"/>
                  </a:lnTo>
                  <a:lnTo>
                    <a:pt x="27" y="22"/>
                  </a:lnTo>
                  <a:lnTo>
                    <a:pt x="21" y="22"/>
                  </a:lnTo>
                  <a:lnTo>
                    <a:pt x="17" y="21"/>
                  </a:lnTo>
                  <a:lnTo>
                    <a:pt x="13" y="19"/>
                  </a:lnTo>
                  <a:lnTo>
                    <a:pt x="9" y="16"/>
                  </a:lnTo>
                  <a:lnTo>
                    <a:pt x="6" y="13"/>
                  </a:lnTo>
                  <a:lnTo>
                    <a:pt x="4" y="8"/>
                  </a:lnTo>
                  <a:lnTo>
                    <a:pt x="2" y="4"/>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25" name="Freeform 177"/>
            <p:cNvSpPr>
              <a:spLocks/>
            </p:cNvSpPr>
            <p:nvPr/>
          </p:nvSpPr>
          <p:spPr bwMode="auto">
            <a:xfrm>
              <a:off x="5483225" y="2586038"/>
              <a:ext cx="77788" cy="39688"/>
            </a:xfrm>
            <a:custGeom>
              <a:avLst/>
              <a:gdLst>
                <a:gd name="T0" fmla="*/ 0 w 49"/>
                <a:gd name="T1" fmla="*/ 0 h 25"/>
                <a:gd name="T2" fmla="*/ 0 w 49"/>
                <a:gd name="T3" fmla="*/ 0 h 25"/>
                <a:gd name="T4" fmla="*/ 2147483646 w 49"/>
                <a:gd name="T5" fmla="*/ 2147483646 h 25"/>
                <a:gd name="T6" fmla="*/ 2147483646 w 49"/>
                <a:gd name="T7" fmla="*/ 2147483646 h 25"/>
                <a:gd name="T8" fmla="*/ 2147483646 w 49"/>
                <a:gd name="T9" fmla="*/ 2147483646 h 25"/>
                <a:gd name="T10" fmla="*/ 2147483646 w 49"/>
                <a:gd name="T11" fmla="*/ 2147483646 h 25"/>
                <a:gd name="T12" fmla="*/ 2147483646 w 49"/>
                <a:gd name="T13" fmla="*/ 2147483646 h 25"/>
                <a:gd name="T14" fmla="*/ 2147483646 w 49"/>
                <a:gd name="T15" fmla="*/ 2147483646 h 25"/>
                <a:gd name="T16" fmla="*/ 2147483646 w 49"/>
                <a:gd name="T17" fmla="*/ 2147483646 h 25"/>
                <a:gd name="T18" fmla="*/ 2147483646 w 49"/>
                <a:gd name="T19" fmla="*/ 2147483646 h 25"/>
                <a:gd name="T20" fmla="*/ 2147483646 w 49"/>
                <a:gd name="T21" fmla="*/ 2147483646 h 25"/>
                <a:gd name="T22" fmla="*/ 2147483646 w 49"/>
                <a:gd name="T23" fmla="*/ 2147483646 h 25"/>
                <a:gd name="T24" fmla="*/ 2147483646 w 49"/>
                <a:gd name="T25" fmla="*/ 2147483646 h 25"/>
                <a:gd name="T26" fmla="*/ 2147483646 w 49"/>
                <a:gd name="T27" fmla="*/ 2147483646 h 25"/>
                <a:gd name="T28" fmla="*/ 2147483646 w 49"/>
                <a:gd name="T29" fmla="*/ 2147483646 h 25"/>
                <a:gd name="T30" fmla="*/ 2147483646 w 49"/>
                <a:gd name="T31" fmla="*/ 2147483646 h 25"/>
                <a:gd name="T32" fmla="*/ 2147483646 w 49"/>
                <a:gd name="T33" fmla="*/ 2147483646 h 25"/>
                <a:gd name="T34" fmla="*/ 2147483646 w 49"/>
                <a:gd name="T35" fmla="*/ 2147483646 h 25"/>
                <a:gd name="T36" fmla="*/ 2147483646 w 49"/>
                <a:gd name="T37" fmla="*/ 2147483646 h 25"/>
                <a:gd name="T38" fmla="*/ 2147483646 w 49"/>
                <a:gd name="T39" fmla="*/ 2147483646 h 25"/>
                <a:gd name="T40" fmla="*/ 2147483646 w 49"/>
                <a:gd name="T41" fmla="*/ 2147483646 h 25"/>
                <a:gd name="T42" fmla="*/ 2147483646 w 49"/>
                <a:gd name="T43" fmla="*/ 2147483646 h 25"/>
                <a:gd name="T44" fmla="*/ 2147483646 w 49"/>
                <a:gd name="T45" fmla="*/ 2147483646 h 25"/>
                <a:gd name="T46" fmla="*/ 2147483646 w 49"/>
                <a:gd name="T47" fmla="*/ 2147483646 h 25"/>
                <a:gd name="T48" fmla="*/ 2147483646 w 49"/>
                <a:gd name="T49" fmla="*/ 2147483646 h 25"/>
                <a:gd name="T50" fmla="*/ 2147483646 w 49"/>
                <a:gd name="T51" fmla="*/ 0 h 25"/>
                <a:gd name="T52" fmla="*/ 2147483646 w 49"/>
                <a:gd name="T53" fmla="*/ 0 h 25"/>
                <a:gd name="T54" fmla="*/ 0 w 49"/>
                <a:gd name="T55" fmla="*/ 0 h 2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9"/>
                <a:gd name="T85" fmla="*/ 0 h 25"/>
                <a:gd name="T86" fmla="*/ 49 w 49"/>
                <a:gd name="T87" fmla="*/ 25 h 2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9" h="25">
                  <a:moveTo>
                    <a:pt x="0" y="0"/>
                  </a:moveTo>
                  <a:lnTo>
                    <a:pt x="0" y="0"/>
                  </a:lnTo>
                  <a:lnTo>
                    <a:pt x="2" y="8"/>
                  </a:lnTo>
                  <a:lnTo>
                    <a:pt x="5" y="15"/>
                  </a:lnTo>
                  <a:lnTo>
                    <a:pt x="10" y="19"/>
                  </a:lnTo>
                  <a:lnTo>
                    <a:pt x="19" y="23"/>
                  </a:lnTo>
                  <a:lnTo>
                    <a:pt x="27" y="25"/>
                  </a:lnTo>
                  <a:lnTo>
                    <a:pt x="34" y="25"/>
                  </a:lnTo>
                  <a:lnTo>
                    <a:pt x="42" y="23"/>
                  </a:lnTo>
                  <a:lnTo>
                    <a:pt x="48" y="21"/>
                  </a:lnTo>
                  <a:lnTo>
                    <a:pt x="49" y="21"/>
                  </a:lnTo>
                  <a:lnTo>
                    <a:pt x="48" y="20"/>
                  </a:lnTo>
                  <a:lnTo>
                    <a:pt x="37" y="22"/>
                  </a:lnTo>
                  <a:lnTo>
                    <a:pt x="27" y="22"/>
                  </a:lnTo>
                  <a:lnTo>
                    <a:pt x="21" y="22"/>
                  </a:lnTo>
                  <a:lnTo>
                    <a:pt x="17" y="21"/>
                  </a:lnTo>
                  <a:lnTo>
                    <a:pt x="13" y="19"/>
                  </a:lnTo>
                  <a:lnTo>
                    <a:pt x="9" y="16"/>
                  </a:lnTo>
                  <a:lnTo>
                    <a:pt x="6" y="13"/>
                  </a:lnTo>
                  <a:lnTo>
                    <a:pt x="4" y="8"/>
                  </a:lnTo>
                  <a:lnTo>
                    <a:pt x="2" y="4"/>
                  </a:lnTo>
                  <a:lnTo>
                    <a:pt x="1"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26" name="Freeform 178"/>
            <p:cNvSpPr>
              <a:spLocks/>
            </p:cNvSpPr>
            <p:nvPr/>
          </p:nvSpPr>
          <p:spPr bwMode="auto">
            <a:xfrm>
              <a:off x="5487988" y="2581275"/>
              <a:ext cx="71438" cy="22225"/>
            </a:xfrm>
            <a:custGeom>
              <a:avLst/>
              <a:gdLst>
                <a:gd name="T0" fmla="*/ 0 w 45"/>
                <a:gd name="T1" fmla="*/ 0 h 14"/>
                <a:gd name="T2" fmla="*/ 0 w 45"/>
                <a:gd name="T3" fmla="*/ 0 h 14"/>
                <a:gd name="T4" fmla="*/ 2147483646 w 45"/>
                <a:gd name="T5" fmla="*/ 2147483646 h 14"/>
                <a:gd name="T6" fmla="*/ 2147483646 w 45"/>
                <a:gd name="T7" fmla="*/ 2147483646 h 14"/>
                <a:gd name="T8" fmla="*/ 2147483646 w 45"/>
                <a:gd name="T9" fmla="*/ 2147483646 h 14"/>
                <a:gd name="T10" fmla="*/ 2147483646 w 45"/>
                <a:gd name="T11" fmla="*/ 2147483646 h 14"/>
                <a:gd name="T12" fmla="*/ 2147483646 w 45"/>
                <a:gd name="T13" fmla="*/ 2147483646 h 14"/>
                <a:gd name="T14" fmla="*/ 2147483646 w 45"/>
                <a:gd name="T15" fmla="*/ 2147483646 h 14"/>
                <a:gd name="T16" fmla="*/ 2147483646 w 45"/>
                <a:gd name="T17" fmla="*/ 2147483646 h 14"/>
                <a:gd name="T18" fmla="*/ 2147483646 w 45"/>
                <a:gd name="T19" fmla="*/ 2147483646 h 14"/>
                <a:gd name="T20" fmla="*/ 2147483646 w 45"/>
                <a:gd name="T21" fmla="*/ 2147483646 h 14"/>
                <a:gd name="T22" fmla="*/ 2147483646 w 45"/>
                <a:gd name="T23" fmla="*/ 2147483646 h 14"/>
                <a:gd name="T24" fmla="*/ 2147483646 w 45"/>
                <a:gd name="T25" fmla="*/ 2147483646 h 14"/>
                <a:gd name="T26" fmla="*/ 2147483646 w 45"/>
                <a:gd name="T27" fmla="*/ 2147483646 h 14"/>
                <a:gd name="T28" fmla="*/ 2147483646 w 45"/>
                <a:gd name="T29" fmla="*/ 2147483646 h 14"/>
                <a:gd name="T30" fmla="*/ 2147483646 w 45"/>
                <a:gd name="T31" fmla="*/ 2147483646 h 14"/>
                <a:gd name="T32" fmla="*/ 2147483646 w 45"/>
                <a:gd name="T33" fmla="*/ 2147483646 h 14"/>
                <a:gd name="T34" fmla="*/ 2147483646 w 45"/>
                <a:gd name="T35" fmla="*/ 2147483646 h 14"/>
                <a:gd name="T36" fmla="*/ 2147483646 w 45"/>
                <a:gd name="T37" fmla="*/ 2147483646 h 14"/>
                <a:gd name="T38" fmla="*/ 2147483646 w 45"/>
                <a:gd name="T39" fmla="*/ 2147483646 h 14"/>
                <a:gd name="T40" fmla="*/ 0 w 45"/>
                <a:gd name="T41" fmla="*/ 0 h 14"/>
                <a:gd name="T42" fmla="*/ 0 w 45"/>
                <a:gd name="T43" fmla="*/ 0 h 14"/>
                <a:gd name="T44" fmla="*/ 0 w 45"/>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5"/>
                <a:gd name="T70" fmla="*/ 0 h 14"/>
                <a:gd name="T71" fmla="*/ 45 w 45"/>
                <a:gd name="T72" fmla="*/ 14 h 1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5" h="14">
                  <a:moveTo>
                    <a:pt x="0" y="0"/>
                  </a:moveTo>
                  <a:lnTo>
                    <a:pt x="0" y="0"/>
                  </a:lnTo>
                  <a:lnTo>
                    <a:pt x="4" y="5"/>
                  </a:lnTo>
                  <a:lnTo>
                    <a:pt x="8" y="8"/>
                  </a:lnTo>
                  <a:lnTo>
                    <a:pt x="15" y="10"/>
                  </a:lnTo>
                  <a:lnTo>
                    <a:pt x="20" y="12"/>
                  </a:lnTo>
                  <a:lnTo>
                    <a:pt x="27" y="14"/>
                  </a:lnTo>
                  <a:lnTo>
                    <a:pt x="33" y="14"/>
                  </a:lnTo>
                  <a:lnTo>
                    <a:pt x="40" y="12"/>
                  </a:lnTo>
                  <a:lnTo>
                    <a:pt x="45" y="11"/>
                  </a:lnTo>
                  <a:lnTo>
                    <a:pt x="45" y="10"/>
                  </a:lnTo>
                  <a:lnTo>
                    <a:pt x="33" y="12"/>
                  </a:lnTo>
                  <a:lnTo>
                    <a:pt x="27" y="12"/>
                  </a:lnTo>
                  <a:lnTo>
                    <a:pt x="20" y="11"/>
                  </a:lnTo>
                  <a:lnTo>
                    <a:pt x="15" y="10"/>
                  </a:lnTo>
                  <a:lnTo>
                    <a:pt x="10" y="8"/>
                  </a:lnTo>
                  <a:lnTo>
                    <a:pt x="4"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27" name="Freeform 179"/>
            <p:cNvSpPr>
              <a:spLocks/>
            </p:cNvSpPr>
            <p:nvPr/>
          </p:nvSpPr>
          <p:spPr bwMode="auto">
            <a:xfrm>
              <a:off x="5487988" y="2581275"/>
              <a:ext cx="71438" cy="22225"/>
            </a:xfrm>
            <a:custGeom>
              <a:avLst/>
              <a:gdLst>
                <a:gd name="T0" fmla="*/ 0 w 45"/>
                <a:gd name="T1" fmla="*/ 0 h 14"/>
                <a:gd name="T2" fmla="*/ 0 w 45"/>
                <a:gd name="T3" fmla="*/ 0 h 14"/>
                <a:gd name="T4" fmla="*/ 2147483646 w 45"/>
                <a:gd name="T5" fmla="*/ 2147483646 h 14"/>
                <a:gd name="T6" fmla="*/ 2147483646 w 45"/>
                <a:gd name="T7" fmla="*/ 2147483646 h 14"/>
                <a:gd name="T8" fmla="*/ 2147483646 w 45"/>
                <a:gd name="T9" fmla="*/ 2147483646 h 14"/>
                <a:gd name="T10" fmla="*/ 2147483646 w 45"/>
                <a:gd name="T11" fmla="*/ 2147483646 h 14"/>
                <a:gd name="T12" fmla="*/ 2147483646 w 45"/>
                <a:gd name="T13" fmla="*/ 2147483646 h 14"/>
                <a:gd name="T14" fmla="*/ 2147483646 w 45"/>
                <a:gd name="T15" fmla="*/ 2147483646 h 14"/>
                <a:gd name="T16" fmla="*/ 2147483646 w 45"/>
                <a:gd name="T17" fmla="*/ 2147483646 h 14"/>
                <a:gd name="T18" fmla="*/ 2147483646 w 45"/>
                <a:gd name="T19" fmla="*/ 2147483646 h 14"/>
                <a:gd name="T20" fmla="*/ 2147483646 w 45"/>
                <a:gd name="T21" fmla="*/ 2147483646 h 14"/>
                <a:gd name="T22" fmla="*/ 2147483646 w 45"/>
                <a:gd name="T23" fmla="*/ 2147483646 h 14"/>
                <a:gd name="T24" fmla="*/ 2147483646 w 45"/>
                <a:gd name="T25" fmla="*/ 2147483646 h 14"/>
                <a:gd name="T26" fmla="*/ 2147483646 w 45"/>
                <a:gd name="T27" fmla="*/ 2147483646 h 14"/>
                <a:gd name="T28" fmla="*/ 2147483646 w 45"/>
                <a:gd name="T29" fmla="*/ 2147483646 h 14"/>
                <a:gd name="T30" fmla="*/ 2147483646 w 45"/>
                <a:gd name="T31" fmla="*/ 2147483646 h 14"/>
                <a:gd name="T32" fmla="*/ 2147483646 w 45"/>
                <a:gd name="T33" fmla="*/ 2147483646 h 14"/>
                <a:gd name="T34" fmla="*/ 2147483646 w 45"/>
                <a:gd name="T35" fmla="*/ 2147483646 h 14"/>
                <a:gd name="T36" fmla="*/ 2147483646 w 45"/>
                <a:gd name="T37" fmla="*/ 2147483646 h 14"/>
                <a:gd name="T38" fmla="*/ 2147483646 w 45"/>
                <a:gd name="T39" fmla="*/ 2147483646 h 14"/>
                <a:gd name="T40" fmla="*/ 0 w 45"/>
                <a:gd name="T41" fmla="*/ 0 h 14"/>
                <a:gd name="T42" fmla="*/ 0 w 45"/>
                <a:gd name="T43" fmla="*/ 0 h 14"/>
                <a:gd name="T44" fmla="*/ 0 w 45"/>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5"/>
                <a:gd name="T70" fmla="*/ 0 h 14"/>
                <a:gd name="T71" fmla="*/ 45 w 45"/>
                <a:gd name="T72" fmla="*/ 14 h 1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5" h="14">
                  <a:moveTo>
                    <a:pt x="0" y="0"/>
                  </a:moveTo>
                  <a:lnTo>
                    <a:pt x="0" y="0"/>
                  </a:lnTo>
                  <a:lnTo>
                    <a:pt x="4" y="5"/>
                  </a:lnTo>
                  <a:lnTo>
                    <a:pt x="8" y="8"/>
                  </a:lnTo>
                  <a:lnTo>
                    <a:pt x="15" y="10"/>
                  </a:lnTo>
                  <a:lnTo>
                    <a:pt x="20" y="12"/>
                  </a:lnTo>
                  <a:lnTo>
                    <a:pt x="27" y="14"/>
                  </a:lnTo>
                  <a:lnTo>
                    <a:pt x="33" y="14"/>
                  </a:lnTo>
                  <a:lnTo>
                    <a:pt x="40" y="12"/>
                  </a:lnTo>
                  <a:lnTo>
                    <a:pt x="45" y="11"/>
                  </a:lnTo>
                  <a:lnTo>
                    <a:pt x="45" y="10"/>
                  </a:lnTo>
                  <a:lnTo>
                    <a:pt x="33" y="12"/>
                  </a:lnTo>
                  <a:lnTo>
                    <a:pt x="27" y="12"/>
                  </a:lnTo>
                  <a:lnTo>
                    <a:pt x="20" y="11"/>
                  </a:lnTo>
                  <a:lnTo>
                    <a:pt x="15" y="10"/>
                  </a:lnTo>
                  <a:lnTo>
                    <a:pt x="10" y="8"/>
                  </a:lnTo>
                  <a:lnTo>
                    <a:pt x="4" y="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28" name="Freeform 180"/>
            <p:cNvSpPr>
              <a:spLocks/>
            </p:cNvSpPr>
            <p:nvPr/>
          </p:nvSpPr>
          <p:spPr bwMode="auto">
            <a:xfrm>
              <a:off x="5561013" y="2552700"/>
              <a:ext cx="39688" cy="65088"/>
            </a:xfrm>
            <a:custGeom>
              <a:avLst/>
              <a:gdLst>
                <a:gd name="T0" fmla="*/ 0 w 25"/>
                <a:gd name="T1" fmla="*/ 2147483646 h 41"/>
                <a:gd name="T2" fmla="*/ 0 w 25"/>
                <a:gd name="T3" fmla="*/ 2147483646 h 41"/>
                <a:gd name="T4" fmla="*/ 2147483646 w 25"/>
                <a:gd name="T5" fmla="*/ 2147483646 h 41"/>
                <a:gd name="T6" fmla="*/ 2147483646 w 25"/>
                <a:gd name="T7" fmla="*/ 2147483646 h 41"/>
                <a:gd name="T8" fmla="*/ 2147483646 w 25"/>
                <a:gd name="T9" fmla="*/ 2147483646 h 41"/>
                <a:gd name="T10" fmla="*/ 2147483646 w 25"/>
                <a:gd name="T11" fmla="*/ 2147483646 h 41"/>
                <a:gd name="T12" fmla="*/ 2147483646 w 25"/>
                <a:gd name="T13" fmla="*/ 2147483646 h 41"/>
                <a:gd name="T14" fmla="*/ 2147483646 w 25"/>
                <a:gd name="T15" fmla="*/ 2147483646 h 41"/>
                <a:gd name="T16" fmla="*/ 2147483646 w 25"/>
                <a:gd name="T17" fmla="*/ 2147483646 h 41"/>
                <a:gd name="T18" fmla="*/ 2147483646 w 25"/>
                <a:gd name="T19" fmla="*/ 2147483646 h 41"/>
                <a:gd name="T20" fmla="*/ 2147483646 w 25"/>
                <a:gd name="T21" fmla="*/ 2147483646 h 41"/>
                <a:gd name="T22" fmla="*/ 2147483646 w 25"/>
                <a:gd name="T23" fmla="*/ 2147483646 h 41"/>
                <a:gd name="T24" fmla="*/ 2147483646 w 25"/>
                <a:gd name="T25" fmla="*/ 2147483646 h 41"/>
                <a:gd name="T26" fmla="*/ 2147483646 w 25"/>
                <a:gd name="T27" fmla="*/ 2147483646 h 41"/>
                <a:gd name="T28" fmla="*/ 2147483646 w 25"/>
                <a:gd name="T29" fmla="*/ 2147483646 h 41"/>
                <a:gd name="T30" fmla="*/ 2147483646 w 25"/>
                <a:gd name="T31" fmla="*/ 2147483646 h 41"/>
                <a:gd name="T32" fmla="*/ 2147483646 w 25"/>
                <a:gd name="T33" fmla="*/ 2147483646 h 41"/>
                <a:gd name="T34" fmla="*/ 2147483646 w 25"/>
                <a:gd name="T35" fmla="*/ 2147483646 h 41"/>
                <a:gd name="T36" fmla="*/ 2147483646 w 25"/>
                <a:gd name="T37" fmla="*/ 2147483646 h 41"/>
                <a:gd name="T38" fmla="*/ 2147483646 w 25"/>
                <a:gd name="T39" fmla="*/ 2147483646 h 41"/>
                <a:gd name="T40" fmla="*/ 2147483646 w 25"/>
                <a:gd name="T41" fmla="*/ 2147483646 h 41"/>
                <a:gd name="T42" fmla="*/ 2147483646 w 25"/>
                <a:gd name="T43" fmla="*/ 2147483646 h 41"/>
                <a:gd name="T44" fmla="*/ 2147483646 w 25"/>
                <a:gd name="T45" fmla="*/ 2147483646 h 41"/>
                <a:gd name="T46" fmla="*/ 2147483646 w 25"/>
                <a:gd name="T47" fmla="*/ 2147483646 h 41"/>
                <a:gd name="T48" fmla="*/ 2147483646 w 25"/>
                <a:gd name="T49" fmla="*/ 2147483646 h 41"/>
                <a:gd name="T50" fmla="*/ 2147483646 w 25"/>
                <a:gd name="T51" fmla="*/ 2147483646 h 41"/>
                <a:gd name="T52" fmla="*/ 2147483646 w 25"/>
                <a:gd name="T53" fmla="*/ 2147483646 h 41"/>
                <a:gd name="T54" fmla="*/ 2147483646 w 25"/>
                <a:gd name="T55" fmla="*/ 0 h 41"/>
                <a:gd name="T56" fmla="*/ 2147483646 w 25"/>
                <a:gd name="T57" fmla="*/ 2147483646 h 41"/>
                <a:gd name="T58" fmla="*/ 2147483646 w 25"/>
                <a:gd name="T59" fmla="*/ 2147483646 h 41"/>
                <a:gd name="T60" fmla="*/ 2147483646 w 25"/>
                <a:gd name="T61" fmla="*/ 2147483646 h 41"/>
                <a:gd name="T62" fmla="*/ 2147483646 w 25"/>
                <a:gd name="T63" fmla="*/ 2147483646 h 41"/>
                <a:gd name="T64" fmla="*/ 2147483646 w 25"/>
                <a:gd name="T65" fmla="*/ 2147483646 h 41"/>
                <a:gd name="T66" fmla="*/ 2147483646 w 25"/>
                <a:gd name="T67" fmla="*/ 2147483646 h 41"/>
                <a:gd name="T68" fmla="*/ 2147483646 w 25"/>
                <a:gd name="T69" fmla="*/ 2147483646 h 41"/>
                <a:gd name="T70" fmla="*/ 2147483646 w 25"/>
                <a:gd name="T71" fmla="*/ 2147483646 h 41"/>
                <a:gd name="T72" fmla="*/ 2147483646 w 25"/>
                <a:gd name="T73" fmla="*/ 2147483646 h 41"/>
                <a:gd name="T74" fmla="*/ 2147483646 w 25"/>
                <a:gd name="T75" fmla="*/ 2147483646 h 41"/>
                <a:gd name="T76" fmla="*/ 2147483646 w 25"/>
                <a:gd name="T77" fmla="*/ 2147483646 h 41"/>
                <a:gd name="T78" fmla="*/ 2147483646 w 25"/>
                <a:gd name="T79" fmla="*/ 2147483646 h 41"/>
                <a:gd name="T80" fmla="*/ 0 w 25"/>
                <a:gd name="T81" fmla="*/ 2147483646 h 41"/>
                <a:gd name="T82" fmla="*/ 0 w 25"/>
                <a:gd name="T83" fmla="*/ 2147483646 h 41"/>
                <a:gd name="T84" fmla="*/ 0 w 25"/>
                <a:gd name="T85" fmla="*/ 2147483646 h 4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41"/>
                <a:gd name="T131" fmla="*/ 25 w 25"/>
                <a:gd name="T132" fmla="*/ 41 h 4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41">
                  <a:moveTo>
                    <a:pt x="0" y="41"/>
                  </a:moveTo>
                  <a:lnTo>
                    <a:pt x="0" y="41"/>
                  </a:lnTo>
                  <a:lnTo>
                    <a:pt x="3" y="39"/>
                  </a:lnTo>
                  <a:lnTo>
                    <a:pt x="5" y="36"/>
                  </a:lnTo>
                  <a:lnTo>
                    <a:pt x="8" y="33"/>
                  </a:lnTo>
                  <a:lnTo>
                    <a:pt x="8" y="28"/>
                  </a:lnTo>
                  <a:lnTo>
                    <a:pt x="8" y="23"/>
                  </a:lnTo>
                  <a:lnTo>
                    <a:pt x="7" y="18"/>
                  </a:lnTo>
                  <a:lnTo>
                    <a:pt x="5" y="12"/>
                  </a:lnTo>
                  <a:lnTo>
                    <a:pt x="7" y="8"/>
                  </a:lnTo>
                  <a:lnTo>
                    <a:pt x="9" y="6"/>
                  </a:lnTo>
                  <a:lnTo>
                    <a:pt x="13" y="4"/>
                  </a:lnTo>
                  <a:lnTo>
                    <a:pt x="17" y="3"/>
                  </a:lnTo>
                  <a:lnTo>
                    <a:pt x="21" y="5"/>
                  </a:lnTo>
                  <a:lnTo>
                    <a:pt x="22" y="8"/>
                  </a:lnTo>
                  <a:lnTo>
                    <a:pt x="23" y="11"/>
                  </a:lnTo>
                  <a:lnTo>
                    <a:pt x="24" y="11"/>
                  </a:lnTo>
                  <a:lnTo>
                    <a:pt x="25" y="7"/>
                  </a:lnTo>
                  <a:lnTo>
                    <a:pt x="24" y="5"/>
                  </a:lnTo>
                  <a:lnTo>
                    <a:pt x="23" y="3"/>
                  </a:lnTo>
                  <a:lnTo>
                    <a:pt x="19" y="1"/>
                  </a:lnTo>
                  <a:lnTo>
                    <a:pt x="16" y="0"/>
                  </a:lnTo>
                  <a:lnTo>
                    <a:pt x="13" y="1"/>
                  </a:lnTo>
                  <a:lnTo>
                    <a:pt x="8" y="3"/>
                  </a:lnTo>
                  <a:lnTo>
                    <a:pt x="4" y="6"/>
                  </a:lnTo>
                  <a:lnTo>
                    <a:pt x="3" y="8"/>
                  </a:lnTo>
                  <a:lnTo>
                    <a:pt x="3" y="10"/>
                  </a:lnTo>
                  <a:lnTo>
                    <a:pt x="5" y="18"/>
                  </a:lnTo>
                  <a:lnTo>
                    <a:pt x="8" y="26"/>
                  </a:lnTo>
                  <a:lnTo>
                    <a:pt x="7" y="30"/>
                  </a:lnTo>
                  <a:lnTo>
                    <a:pt x="5" y="35"/>
                  </a:lnTo>
                  <a:lnTo>
                    <a:pt x="3" y="38"/>
                  </a:lnTo>
                  <a:lnTo>
                    <a:pt x="0" y="40"/>
                  </a:lnTo>
                  <a:lnTo>
                    <a:pt x="0"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29" name="Freeform 181"/>
            <p:cNvSpPr>
              <a:spLocks/>
            </p:cNvSpPr>
            <p:nvPr/>
          </p:nvSpPr>
          <p:spPr bwMode="auto">
            <a:xfrm>
              <a:off x="5561013" y="2552700"/>
              <a:ext cx="39688" cy="65088"/>
            </a:xfrm>
            <a:custGeom>
              <a:avLst/>
              <a:gdLst>
                <a:gd name="T0" fmla="*/ 0 w 25"/>
                <a:gd name="T1" fmla="*/ 2147483646 h 41"/>
                <a:gd name="T2" fmla="*/ 0 w 25"/>
                <a:gd name="T3" fmla="*/ 2147483646 h 41"/>
                <a:gd name="T4" fmla="*/ 2147483646 w 25"/>
                <a:gd name="T5" fmla="*/ 2147483646 h 41"/>
                <a:gd name="T6" fmla="*/ 2147483646 w 25"/>
                <a:gd name="T7" fmla="*/ 2147483646 h 41"/>
                <a:gd name="T8" fmla="*/ 2147483646 w 25"/>
                <a:gd name="T9" fmla="*/ 2147483646 h 41"/>
                <a:gd name="T10" fmla="*/ 2147483646 w 25"/>
                <a:gd name="T11" fmla="*/ 2147483646 h 41"/>
                <a:gd name="T12" fmla="*/ 2147483646 w 25"/>
                <a:gd name="T13" fmla="*/ 2147483646 h 41"/>
                <a:gd name="T14" fmla="*/ 2147483646 w 25"/>
                <a:gd name="T15" fmla="*/ 2147483646 h 41"/>
                <a:gd name="T16" fmla="*/ 2147483646 w 25"/>
                <a:gd name="T17" fmla="*/ 2147483646 h 41"/>
                <a:gd name="T18" fmla="*/ 2147483646 w 25"/>
                <a:gd name="T19" fmla="*/ 2147483646 h 41"/>
                <a:gd name="T20" fmla="*/ 2147483646 w 25"/>
                <a:gd name="T21" fmla="*/ 2147483646 h 41"/>
                <a:gd name="T22" fmla="*/ 2147483646 w 25"/>
                <a:gd name="T23" fmla="*/ 2147483646 h 41"/>
                <a:gd name="T24" fmla="*/ 2147483646 w 25"/>
                <a:gd name="T25" fmla="*/ 2147483646 h 41"/>
                <a:gd name="T26" fmla="*/ 2147483646 w 25"/>
                <a:gd name="T27" fmla="*/ 2147483646 h 41"/>
                <a:gd name="T28" fmla="*/ 2147483646 w 25"/>
                <a:gd name="T29" fmla="*/ 2147483646 h 41"/>
                <a:gd name="T30" fmla="*/ 2147483646 w 25"/>
                <a:gd name="T31" fmla="*/ 2147483646 h 41"/>
                <a:gd name="T32" fmla="*/ 2147483646 w 25"/>
                <a:gd name="T33" fmla="*/ 2147483646 h 41"/>
                <a:gd name="T34" fmla="*/ 2147483646 w 25"/>
                <a:gd name="T35" fmla="*/ 2147483646 h 41"/>
                <a:gd name="T36" fmla="*/ 2147483646 w 25"/>
                <a:gd name="T37" fmla="*/ 2147483646 h 41"/>
                <a:gd name="T38" fmla="*/ 2147483646 w 25"/>
                <a:gd name="T39" fmla="*/ 2147483646 h 41"/>
                <a:gd name="T40" fmla="*/ 2147483646 w 25"/>
                <a:gd name="T41" fmla="*/ 2147483646 h 41"/>
                <a:gd name="T42" fmla="*/ 2147483646 w 25"/>
                <a:gd name="T43" fmla="*/ 2147483646 h 41"/>
                <a:gd name="T44" fmla="*/ 2147483646 w 25"/>
                <a:gd name="T45" fmla="*/ 2147483646 h 41"/>
                <a:gd name="T46" fmla="*/ 2147483646 w 25"/>
                <a:gd name="T47" fmla="*/ 2147483646 h 41"/>
                <a:gd name="T48" fmla="*/ 2147483646 w 25"/>
                <a:gd name="T49" fmla="*/ 2147483646 h 41"/>
                <a:gd name="T50" fmla="*/ 2147483646 w 25"/>
                <a:gd name="T51" fmla="*/ 2147483646 h 41"/>
                <a:gd name="T52" fmla="*/ 2147483646 w 25"/>
                <a:gd name="T53" fmla="*/ 2147483646 h 41"/>
                <a:gd name="T54" fmla="*/ 2147483646 w 25"/>
                <a:gd name="T55" fmla="*/ 0 h 41"/>
                <a:gd name="T56" fmla="*/ 2147483646 w 25"/>
                <a:gd name="T57" fmla="*/ 2147483646 h 41"/>
                <a:gd name="T58" fmla="*/ 2147483646 w 25"/>
                <a:gd name="T59" fmla="*/ 2147483646 h 41"/>
                <a:gd name="T60" fmla="*/ 2147483646 w 25"/>
                <a:gd name="T61" fmla="*/ 2147483646 h 41"/>
                <a:gd name="T62" fmla="*/ 2147483646 w 25"/>
                <a:gd name="T63" fmla="*/ 2147483646 h 41"/>
                <a:gd name="T64" fmla="*/ 2147483646 w 25"/>
                <a:gd name="T65" fmla="*/ 2147483646 h 41"/>
                <a:gd name="T66" fmla="*/ 2147483646 w 25"/>
                <a:gd name="T67" fmla="*/ 2147483646 h 41"/>
                <a:gd name="T68" fmla="*/ 2147483646 w 25"/>
                <a:gd name="T69" fmla="*/ 2147483646 h 41"/>
                <a:gd name="T70" fmla="*/ 2147483646 w 25"/>
                <a:gd name="T71" fmla="*/ 2147483646 h 41"/>
                <a:gd name="T72" fmla="*/ 2147483646 w 25"/>
                <a:gd name="T73" fmla="*/ 2147483646 h 41"/>
                <a:gd name="T74" fmla="*/ 2147483646 w 25"/>
                <a:gd name="T75" fmla="*/ 2147483646 h 41"/>
                <a:gd name="T76" fmla="*/ 2147483646 w 25"/>
                <a:gd name="T77" fmla="*/ 2147483646 h 41"/>
                <a:gd name="T78" fmla="*/ 2147483646 w 25"/>
                <a:gd name="T79" fmla="*/ 2147483646 h 41"/>
                <a:gd name="T80" fmla="*/ 0 w 25"/>
                <a:gd name="T81" fmla="*/ 2147483646 h 41"/>
                <a:gd name="T82" fmla="*/ 0 w 25"/>
                <a:gd name="T83" fmla="*/ 2147483646 h 41"/>
                <a:gd name="T84" fmla="*/ 0 w 25"/>
                <a:gd name="T85" fmla="*/ 2147483646 h 4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41"/>
                <a:gd name="T131" fmla="*/ 25 w 25"/>
                <a:gd name="T132" fmla="*/ 41 h 4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41">
                  <a:moveTo>
                    <a:pt x="0" y="41"/>
                  </a:moveTo>
                  <a:lnTo>
                    <a:pt x="0" y="41"/>
                  </a:lnTo>
                  <a:lnTo>
                    <a:pt x="3" y="39"/>
                  </a:lnTo>
                  <a:lnTo>
                    <a:pt x="5" y="36"/>
                  </a:lnTo>
                  <a:lnTo>
                    <a:pt x="8" y="33"/>
                  </a:lnTo>
                  <a:lnTo>
                    <a:pt x="8" y="28"/>
                  </a:lnTo>
                  <a:lnTo>
                    <a:pt x="8" y="23"/>
                  </a:lnTo>
                  <a:lnTo>
                    <a:pt x="7" y="18"/>
                  </a:lnTo>
                  <a:lnTo>
                    <a:pt x="5" y="12"/>
                  </a:lnTo>
                  <a:lnTo>
                    <a:pt x="7" y="8"/>
                  </a:lnTo>
                  <a:lnTo>
                    <a:pt x="9" y="6"/>
                  </a:lnTo>
                  <a:lnTo>
                    <a:pt x="13" y="4"/>
                  </a:lnTo>
                  <a:lnTo>
                    <a:pt x="17" y="3"/>
                  </a:lnTo>
                  <a:lnTo>
                    <a:pt x="21" y="5"/>
                  </a:lnTo>
                  <a:lnTo>
                    <a:pt x="22" y="8"/>
                  </a:lnTo>
                  <a:lnTo>
                    <a:pt x="23" y="11"/>
                  </a:lnTo>
                  <a:lnTo>
                    <a:pt x="24" y="11"/>
                  </a:lnTo>
                  <a:lnTo>
                    <a:pt x="25" y="7"/>
                  </a:lnTo>
                  <a:lnTo>
                    <a:pt x="24" y="5"/>
                  </a:lnTo>
                  <a:lnTo>
                    <a:pt x="23" y="3"/>
                  </a:lnTo>
                  <a:lnTo>
                    <a:pt x="19" y="1"/>
                  </a:lnTo>
                  <a:lnTo>
                    <a:pt x="16" y="0"/>
                  </a:lnTo>
                  <a:lnTo>
                    <a:pt x="13" y="1"/>
                  </a:lnTo>
                  <a:lnTo>
                    <a:pt x="8" y="3"/>
                  </a:lnTo>
                  <a:lnTo>
                    <a:pt x="4" y="6"/>
                  </a:lnTo>
                  <a:lnTo>
                    <a:pt x="3" y="8"/>
                  </a:lnTo>
                  <a:lnTo>
                    <a:pt x="3" y="10"/>
                  </a:lnTo>
                  <a:lnTo>
                    <a:pt x="5" y="18"/>
                  </a:lnTo>
                  <a:lnTo>
                    <a:pt x="8" y="26"/>
                  </a:lnTo>
                  <a:lnTo>
                    <a:pt x="7" y="30"/>
                  </a:lnTo>
                  <a:lnTo>
                    <a:pt x="5" y="35"/>
                  </a:lnTo>
                  <a:lnTo>
                    <a:pt x="3" y="38"/>
                  </a:lnTo>
                  <a:lnTo>
                    <a:pt x="0" y="40"/>
                  </a:lnTo>
                  <a:lnTo>
                    <a:pt x="0" y="4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30" name="Freeform 182"/>
            <p:cNvSpPr>
              <a:spLocks/>
            </p:cNvSpPr>
            <p:nvPr/>
          </p:nvSpPr>
          <p:spPr bwMode="auto">
            <a:xfrm>
              <a:off x="5572125" y="2566988"/>
              <a:ext cx="22225" cy="15875"/>
            </a:xfrm>
            <a:custGeom>
              <a:avLst/>
              <a:gdLst>
                <a:gd name="T0" fmla="*/ 0 w 14"/>
                <a:gd name="T1" fmla="*/ 2147483646 h 10"/>
                <a:gd name="T2" fmla="*/ 0 w 14"/>
                <a:gd name="T3" fmla="*/ 2147483646 h 10"/>
                <a:gd name="T4" fmla="*/ 2147483646 w 14"/>
                <a:gd name="T5" fmla="*/ 2147483646 h 10"/>
                <a:gd name="T6" fmla="*/ 2147483646 w 14"/>
                <a:gd name="T7" fmla="*/ 2147483646 h 10"/>
                <a:gd name="T8" fmla="*/ 2147483646 w 14"/>
                <a:gd name="T9" fmla="*/ 2147483646 h 10"/>
                <a:gd name="T10" fmla="*/ 2147483646 w 14"/>
                <a:gd name="T11" fmla="*/ 2147483646 h 10"/>
                <a:gd name="T12" fmla="*/ 2147483646 w 14"/>
                <a:gd name="T13" fmla="*/ 2147483646 h 10"/>
                <a:gd name="T14" fmla="*/ 2147483646 w 14"/>
                <a:gd name="T15" fmla="*/ 2147483646 h 10"/>
                <a:gd name="T16" fmla="*/ 2147483646 w 14"/>
                <a:gd name="T17" fmla="*/ 2147483646 h 10"/>
                <a:gd name="T18" fmla="*/ 2147483646 w 14"/>
                <a:gd name="T19" fmla="*/ 2147483646 h 10"/>
                <a:gd name="T20" fmla="*/ 2147483646 w 14"/>
                <a:gd name="T21" fmla="*/ 2147483646 h 10"/>
                <a:gd name="T22" fmla="*/ 2147483646 w 14"/>
                <a:gd name="T23" fmla="*/ 2147483646 h 10"/>
                <a:gd name="T24" fmla="*/ 2147483646 w 14"/>
                <a:gd name="T25" fmla="*/ 2147483646 h 10"/>
                <a:gd name="T26" fmla="*/ 2147483646 w 14"/>
                <a:gd name="T27" fmla="*/ 2147483646 h 10"/>
                <a:gd name="T28" fmla="*/ 2147483646 w 14"/>
                <a:gd name="T29" fmla="*/ 2147483646 h 10"/>
                <a:gd name="T30" fmla="*/ 2147483646 w 14"/>
                <a:gd name="T31" fmla="*/ 0 h 10"/>
                <a:gd name="T32" fmla="*/ 2147483646 w 14"/>
                <a:gd name="T33" fmla="*/ 2147483646 h 10"/>
                <a:gd name="T34" fmla="*/ 2147483646 w 14"/>
                <a:gd name="T35" fmla="*/ 2147483646 h 10"/>
                <a:gd name="T36" fmla="*/ 2147483646 w 14"/>
                <a:gd name="T37" fmla="*/ 2147483646 h 10"/>
                <a:gd name="T38" fmla="*/ 0 w 14"/>
                <a:gd name="T39" fmla="*/ 2147483646 h 10"/>
                <a:gd name="T40" fmla="*/ 0 w 14"/>
                <a:gd name="T41" fmla="*/ 2147483646 h 10"/>
                <a:gd name="T42" fmla="*/ 0 w 14"/>
                <a:gd name="T43" fmla="*/ 2147483646 h 10"/>
                <a:gd name="T44" fmla="*/ 0 w 14"/>
                <a:gd name="T45" fmla="*/ 2147483646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4"/>
                <a:gd name="T70" fmla="*/ 0 h 10"/>
                <a:gd name="T71" fmla="*/ 14 w 14"/>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4" h="10">
                  <a:moveTo>
                    <a:pt x="0" y="10"/>
                  </a:moveTo>
                  <a:lnTo>
                    <a:pt x="0" y="10"/>
                  </a:lnTo>
                  <a:lnTo>
                    <a:pt x="1" y="6"/>
                  </a:lnTo>
                  <a:lnTo>
                    <a:pt x="2" y="4"/>
                  </a:lnTo>
                  <a:lnTo>
                    <a:pt x="3" y="3"/>
                  </a:lnTo>
                  <a:lnTo>
                    <a:pt x="5" y="1"/>
                  </a:lnTo>
                  <a:lnTo>
                    <a:pt x="8" y="2"/>
                  </a:lnTo>
                  <a:lnTo>
                    <a:pt x="11" y="3"/>
                  </a:lnTo>
                  <a:lnTo>
                    <a:pt x="14" y="5"/>
                  </a:lnTo>
                  <a:lnTo>
                    <a:pt x="14" y="4"/>
                  </a:lnTo>
                  <a:lnTo>
                    <a:pt x="11" y="2"/>
                  </a:lnTo>
                  <a:lnTo>
                    <a:pt x="9" y="1"/>
                  </a:lnTo>
                  <a:lnTo>
                    <a:pt x="6" y="0"/>
                  </a:lnTo>
                  <a:lnTo>
                    <a:pt x="3" y="2"/>
                  </a:lnTo>
                  <a:lnTo>
                    <a:pt x="1" y="3"/>
                  </a:lnTo>
                  <a:lnTo>
                    <a:pt x="0" y="5"/>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31" name="Freeform 183"/>
            <p:cNvSpPr>
              <a:spLocks/>
            </p:cNvSpPr>
            <p:nvPr/>
          </p:nvSpPr>
          <p:spPr bwMode="auto">
            <a:xfrm>
              <a:off x="5572125" y="2566988"/>
              <a:ext cx="22225" cy="15875"/>
            </a:xfrm>
            <a:custGeom>
              <a:avLst/>
              <a:gdLst>
                <a:gd name="T0" fmla="*/ 0 w 14"/>
                <a:gd name="T1" fmla="*/ 2147483646 h 10"/>
                <a:gd name="T2" fmla="*/ 0 w 14"/>
                <a:gd name="T3" fmla="*/ 2147483646 h 10"/>
                <a:gd name="T4" fmla="*/ 2147483646 w 14"/>
                <a:gd name="T5" fmla="*/ 2147483646 h 10"/>
                <a:gd name="T6" fmla="*/ 2147483646 w 14"/>
                <a:gd name="T7" fmla="*/ 2147483646 h 10"/>
                <a:gd name="T8" fmla="*/ 2147483646 w 14"/>
                <a:gd name="T9" fmla="*/ 2147483646 h 10"/>
                <a:gd name="T10" fmla="*/ 2147483646 w 14"/>
                <a:gd name="T11" fmla="*/ 2147483646 h 10"/>
                <a:gd name="T12" fmla="*/ 2147483646 w 14"/>
                <a:gd name="T13" fmla="*/ 2147483646 h 10"/>
                <a:gd name="T14" fmla="*/ 2147483646 w 14"/>
                <a:gd name="T15" fmla="*/ 2147483646 h 10"/>
                <a:gd name="T16" fmla="*/ 2147483646 w 14"/>
                <a:gd name="T17" fmla="*/ 2147483646 h 10"/>
                <a:gd name="T18" fmla="*/ 2147483646 w 14"/>
                <a:gd name="T19" fmla="*/ 2147483646 h 10"/>
                <a:gd name="T20" fmla="*/ 2147483646 w 14"/>
                <a:gd name="T21" fmla="*/ 2147483646 h 10"/>
                <a:gd name="T22" fmla="*/ 2147483646 w 14"/>
                <a:gd name="T23" fmla="*/ 2147483646 h 10"/>
                <a:gd name="T24" fmla="*/ 2147483646 w 14"/>
                <a:gd name="T25" fmla="*/ 2147483646 h 10"/>
                <a:gd name="T26" fmla="*/ 2147483646 w 14"/>
                <a:gd name="T27" fmla="*/ 2147483646 h 10"/>
                <a:gd name="T28" fmla="*/ 2147483646 w 14"/>
                <a:gd name="T29" fmla="*/ 2147483646 h 10"/>
                <a:gd name="T30" fmla="*/ 2147483646 w 14"/>
                <a:gd name="T31" fmla="*/ 0 h 10"/>
                <a:gd name="T32" fmla="*/ 2147483646 w 14"/>
                <a:gd name="T33" fmla="*/ 2147483646 h 10"/>
                <a:gd name="T34" fmla="*/ 2147483646 w 14"/>
                <a:gd name="T35" fmla="*/ 2147483646 h 10"/>
                <a:gd name="T36" fmla="*/ 2147483646 w 14"/>
                <a:gd name="T37" fmla="*/ 2147483646 h 10"/>
                <a:gd name="T38" fmla="*/ 0 w 14"/>
                <a:gd name="T39" fmla="*/ 2147483646 h 10"/>
                <a:gd name="T40" fmla="*/ 0 w 14"/>
                <a:gd name="T41" fmla="*/ 2147483646 h 10"/>
                <a:gd name="T42" fmla="*/ 0 w 14"/>
                <a:gd name="T43" fmla="*/ 2147483646 h 10"/>
                <a:gd name="T44" fmla="*/ 0 w 14"/>
                <a:gd name="T45" fmla="*/ 2147483646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4"/>
                <a:gd name="T70" fmla="*/ 0 h 10"/>
                <a:gd name="T71" fmla="*/ 14 w 14"/>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4" h="10">
                  <a:moveTo>
                    <a:pt x="0" y="10"/>
                  </a:moveTo>
                  <a:lnTo>
                    <a:pt x="0" y="10"/>
                  </a:lnTo>
                  <a:lnTo>
                    <a:pt x="1" y="6"/>
                  </a:lnTo>
                  <a:lnTo>
                    <a:pt x="2" y="4"/>
                  </a:lnTo>
                  <a:lnTo>
                    <a:pt x="3" y="3"/>
                  </a:lnTo>
                  <a:lnTo>
                    <a:pt x="5" y="1"/>
                  </a:lnTo>
                  <a:lnTo>
                    <a:pt x="8" y="2"/>
                  </a:lnTo>
                  <a:lnTo>
                    <a:pt x="11" y="3"/>
                  </a:lnTo>
                  <a:lnTo>
                    <a:pt x="14" y="5"/>
                  </a:lnTo>
                  <a:lnTo>
                    <a:pt x="14" y="4"/>
                  </a:lnTo>
                  <a:lnTo>
                    <a:pt x="11" y="2"/>
                  </a:lnTo>
                  <a:lnTo>
                    <a:pt x="9" y="1"/>
                  </a:lnTo>
                  <a:lnTo>
                    <a:pt x="6" y="0"/>
                  </a:lnTo>
                  <a:lnTo>
                    <a:pt x="3" y="2"/>
                  </a:lnTo>
                  <a:lnTo>
                    <a:pt x="1" y="3"/>
                  </a:lnTo>
                  <a:lnTo>
                    <a:pt x="0" y="5"/>
                  </a:lnTo>
                  <a:lnTo>
                    <a:pt x="0"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32" name="Freeform 184"/>
            <p:cNvSpPr>
              <a:spLocks/>
            </p:cNvSpPr>
            <p:nvPr/>
          </p:nvSpPr>
          <p:spPr bwMode="auto">
            <a:xfrm>
              <a:off x="5557838" y="2590800"/>
              <a:ext cx="166688" cy="57150"/>
            </a:xfrm>
            <a:custGeom>
              <a:avLst/>
              <a:gdLst>
                <a:gd name="T0" fmla="*/ 0 w 105"/>
                <a:gd name="T1" fmla="*/ 2147483646 h 36"/>
                <a:gd name="T2" fmla="*/ 2147483646 w 105"/>
                <a:gd name="T3" fmla="*/ 2147483646 h 36"/>
                <a:gd name="T4" fmla="*/ 2147483646 w 105"/>
                <a:gd name="T5" fmla="*/ 2147483646 h 36"/>
                <a:gd name="T6" fmla="*/ 2147483646 w 105"/>
                <a:gd name="T7" fmla="*/ 2147483646 h 36"/>
                <a:gd name="T8" fmla="*/ 2147483646 w 105"/>
                <a:gd name="T9" fmla="*/ 2147483646 h 36"/>
                <a:gd name="T10" fmla="*/ 2147483646 w 105"/>
                <a:gd name="T11" fmla="*/ 2147483646 h 36"/>
                <a:gd name="T12" fmla="*/ 2147483646 w 105"/>
                <a:gd name="T13" fmla="*/ 2147483646 h 36"/>
                <a:gd name="T14" fmla="*/ 2147483646 w 105"/>
                <a:gd name="T15" fmla="*/ 2147483646 h 36"/>
                <a:gd name="T16" fmla="*/ 2147483646 w 105"/>
                <a:gd name="T17" fmla="*/ 2147483646 h 36"/>
                <a:gd name="T18" fmla="*/ 2147483646 w 105"/>
                <a:gd name="T19" fmla="*/ 2147483646 h 36"/>
                <a:gd name="T20" fmla="*/ 2147483646 w 105"/>
                <a:gd name="T21" fmla="*/ 2147483646 h 36"/>
                <a:gd name="T22" fmla="*/ 2147483646 w 105"/>
                <a:gd name="T23" fmla="*/ 2147483646 h 36"/>
                <a:gd name="T24" fmla="*/ 2147483646 w 105"/>
                <a:gd name="T25" fmla="*/ 2147483646 h 36"/>
                <a:gd name="T26" fmla="*/ 2147483646 w 105"/>
                <a:gd name="T27" fmla="*/ 2147483646 h 36"/>
                <a:gd name="T28" fmla="*/ 2147483646 w 105"/>
                <a:gd name="T29" fmla="*/ 2147483646 h 36"/>
                <a:gd name="T30" fmla="*/ 2147483646 w 105"/>
                <a:gd name="T31" fmla="*/ 2147483646 h 36"/>
                <a:gd name="T32" fmla="*/ 2147483646 w 105"/>
                <a:gd name="T33" fmla="*/ 2147483646 h 36"/>
                <a:gd name="T34" fmla="*/ 2147483646 w 105"/>
                <a:gd name="T35" fmla="*/ 2147483646 h 36"/>
                <a:gd name="T36" fmla="*/ 2147483646 w 105"/>
                <a:gd name="T37" fmla="*/ 2147483646 h 36"/>
                <a:gd name="T38" fmla="*/ 2147483646 w 105"/>
                <a:gd name="T39" fmla="*/ 2147483646 h 36"/>
                <a:gd name="T40" fmla="*/ 2147483646 w 105"/>
                <a:gd name="T41" fmla="*/ 2147483646 h 36"/>
                <a:gd name="T42" fmla="*/ 2147483646 w 105"/>
                <a:gd name="T43" fmla="*/ 2147483646 h 36"/>
                <a:gd name="T44" fmla="*/ 2147483646 w 105"/>
                <a:gd name="T45" fmla="*/ 2147483646 h 36"/>
                <a:gd name="T46" fmla="*/ 2147483646 w 105"/>
                <a:gd name="T47" fmla="*/ 2147483646 h 36"/>
                <a:gd name="T48" fmla="*/ 2147483646 w 105"/>
                <a:gd name="T49" fmla="*/ 2147483646 h 36"/>
                <a:gd name="T50" fmla="*/ 2147483646 w 105"/>
                <a:gd name="T51" fmla="*/ 2147483646 h 36"/>
                <a:gd name="T52" fmla="*/ 2147483646 w 105"/>
                <a:gd name="T53" fmla="*/ 2147483646 h 36"/>
                <a:gd name="T54" fmla="*/ 2147483646 w 105"/>
                <a:gd name="T55" fmla="*/ 2147483646 h 36"/>
                <a:gd name="T56" fmla="*/ 2147483646 w 105"/>
                <a:gd name="T57" fmla="*/ 2147483646 h 36"/>
                <a:gd name="T58" fmla="*/ 2147483646 w 105"/>
                <a:gd name="T59" fmla="*/ 2147483646 h 36"/>
                <a:gd name="T60" fmla="*/ 2147483646 w 105"/>
                <a:gd name="T61" fmla="*/ 2147483646 h 36"/>
                <a:gd name="T62" fmla="*/ 2147483646 w 105"/>
                <a:gd name="T63" fmla="*/ 2147483646 h 36"/>
                <a:gd name="T64" fmla="*/ 2147483646 w 105"/>
                <a:gd name="T65" fmla="*/ 2147483646 h 36"/>
                <a:gd name="T66" fmla="*/ 2147483646 w 105"/>
                <a:gd name="T67" fmla="*/ 2147483646 h 36"/>
                <a:gd name="T68" fmla="*/ 2147483646 w 105"/>
                <a:gd name="T69" fmla="*/ 2147483646 h 36"/>
                <a:gd name="T70" fmla="*/ 2147483646 w 105"/>
                <a:gd name="T71" fmla="*/ 2147483646 h 36"/>
                <a:gd name="T72" fmla="*/ 2147483646 w 105"/>
                <a:gd name="T73" fmla="*/ 2147483646 h 36"/>
                <a:gd name="T74" fmla="*/ 2147483646 w 105"/>
                <a:gd name="T75" fmla="*/ 2147483646 h 36"/>
                <a:gd name="T76" fmla="*/ 2147483646 w 105"/>
                <a:gd name="T77" fmla="*/ 2147483646 h 36"/>
                <a:gd name="T78" fmla="*/ 2147483646 w 105"/>
                <a:gd name="T79" fmla="*/ 0 h 36"/>
                <a:gd name="T80" fmla="*/ 2147483646 w 105"/>
                <a:gd name="T81" fmla="*/ 2147483646 h 36"/>
                <a:gd name="T82" fmla="*/ 2147483646 w 105"/>
                <a:gd name="T83" fmla="*/ 2147483646 h 36"/>
                <a:gd name="T84" fmla="*/ 2147483646 w 105"/>
                <a:gd name="T85" fmla="*/ 2147483646 h 36"/>
                <a:gd name="T86" fmla="*/ 2147483646 w 105"/>
                <a:gd name="T87" fmla="*/ 2147483646 h 36"/>
                <a:gd name="T88" fmla="*/ 2147483646 w 105"/>
                <a:gd name="T89" fmla="*/ 2147483646 h 36"/>
                <a:gd name="T90" fmla="*/ 2147483646 w 105"/>
                <a:gd name="T91" fmla="*/ 2147483646 h 36"/>
                <a:gd name="T92" fmla="*/ 2147483646 w 105"/>
                <a:gd name="T93" fmla="*/ 2147483646 h 36"/>
                <a:gd name="T94" fmla="*/ 2147483646 w 105"/>
                <a:gd name="T95" fmla="*/ 2147483646 h 36"/>
                <a:gd name="T96" fmla="*/ 0 w 105"/>
                <a:gd name="T97" fmla="*/ 2147483646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5"/>
                <a:gd name="T148" fmla="*/ 0 h 36"/>
                <a:gd name="T149" fmla="*/ 105 w 105"/>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5" h="36">
                  <a:moveTo>
                    <a:pt x="0" y="18"/>
                  </a:moveTo>
                  <a:lnTo>
                    <a:pt x="0" y="18"/>
                  </a:lnTo>
                  <a:lnTo>
                    <a:pt x="1" y="22"/>
                  </a:lnTo>
                  <a:lnTo>
                    <a:pt x="2" y="25"/>
                  </a:lnTo>
                  <a:lnTo>
                    <a:pt x="4" y="27"/>
                  </a:lnTo>
                  <a:lnTo>
                    <a:pt x="7" y="29"/>
                  </a:lnTo>
                  <a:lnTo>
                    <a:pt x="10" y="28"/>
                  </a:lnTo>
                  <a:lnTo>
                    <a:pt x="12" y="28"/>
                  </a:lnTo>
                  <a:lnTo>
                    <a:pt x="16" y="25"/>
                  </a:lnTo>
                  <a:lnTo>
                    <a:pt x="23" y="17"/>
                  </a:lnTo>
                  <a:lnTo>
                    <a:pt x="30" y="10"/>
                  </a:lnTo>
                  <a:lnTo>
                    <a:pt x="35" y="8"/>
                  </a:lnTo>
                  <a:lnTo>
                    <a:pt x="40" y="5"/>
                  </a:lnTo>
                  <a:lnTo>
                    <a:pt x="46" y="4"/>
                  </a:lnTo>
                  <a:lnTo>
                    <a:pt x="53" y="4"/>
                  </a:lnTo>
                  <a:lnTo>
                    <a:pt x="55" y="5"/>
                  </a:lnTo>
                  <a:lnTo>
                    <a:pt x="56" y="8"/>
                  </a:lnTo>
                  <a:lnTo>
                    <a:pt x="57" y="10"/>
                  </a:lnTo>
                  <a:lnTo>
                    <a:pt x="57" y="14"/>
                  </a:lnTo>
                  <a:lnTo>
                    <a:pt x="58" y="19"/>
                  </a:lnTo>
                  <a:lnTo>
                    <a:pt x="60" y="24"/>
                  </a:lnTo>
                  <a:lnTo>
                    <a:pt x="64" y="28"/>
                  </a:lnTo>
                  <a:lnTo>
                    <a:pt x="68" y="30"/>
                  </a:lnTo>
                  <a:lnTo>
                    <a:pt x="73" y="33"/>
                  </a:lnTo>
                  <a:lnTo>
                    <a:pt x="78" y="34"/>
                  </a:lnTo>
                  <a:lnTo>
                    <a:pt x="84" y="36"/>
                  </a:lnTo>
                  <a:lnTo>
                    <a:pt x="89" y="36"/>
                  </a:lnTo>
                  <a:lnTo>
                    <a:pt x="95" y="34"/>
                  </a:lnTo>
                  <a:lnTo>
                    <a:pt x="99" y="32"/>
                  </a:lnTo>
                  <a:lnTo>
                    <a:pt x="102" y="28"/>
                  </a:lnTo>
                  <a:lnTo>
                    <a:pt x="105" y="24"/>
                  </a:lnTo>
                  <a:lnTo>
                    <a:pt x="105" y="20"/>
                  </a:lnTo>
                  <a:lnTo>
                    <a:pt x="105" y="16"/>
                  </a:lnTo>
                  <a:lnTo>
                    <a:pt x="103" y="13"/>
                  </a:lnTo>
                  <a:lnTo>
                    <a:pt x="101" y="9"/>
                  </a:lnTo>
                  <a:lnTo>
                    <a:pt x="99" y="5"/>
                  </a:lnTo>
                  <a:lnTo>
                    <a:pt x="96" y="4"/>
                  </a:lnTo>
                  <a:lnTo>
                    <a:pt x="92" y="4"/>
                  </a:lnTo>
                  <a:lnTo>
                    <a:pt x="90" y="6"/>
                  </a:lnTo>
                  <a:lnTo>
                    <a:pt x="90" y="8"/>
                  </a:lnTo>
                  <a:lnTo>
                    <a:pt x="91" y="9"/>
                  </a:lnTo>
                  <a:lnTo>
                    <a:pt x="92" y="8"/>
                  </a:lnTo>
                  <a:lnTo>
                    <a:pt x="95" y="8"/>
                  </a:lnTo>
                  <a:lnTo>
                    <a:pt x="97" y="8"/>
                  </a:lnTo>
                  <a:lnTo>
                    <a:pt x="99" y="9"/>
                  </a:lnTo>
                  <a:lnTo>
                    <a:pt x="101" y="11"/>
                  </a:lnTo>
                  <a:lnTo>
                    <a:pt x="103" y="13"/>
                  </a:lnTo>
                  <a:lnTo>
                    <a:pt x="104" y="16"/>
                  </a:lnTo>
                  <a:lnTo>
                    <a:pt x="104" y="19"/>
                  </a:lnTo>
                  <a:lnTo>
                    <a:pt x="103" y="23"/>
                  </a:lnTo>
                  <a:lnTo>
                    <a:pt x="102" y="26"/>
                  </a:lnTo>
                  <a:lnTo>
                    <a:pt x="100" y="28"/>
                  </a:lnTo>
                  <a:lnTo>
                    <a:pt x="95" y="32"/>
                  </a:lnTo>
                  <a:lnTo>
                    <a:pt x="91" y="34"/>
                  </a:lnTo>
                  <a:lnTo>
                    <a:pt x="87" y="34"/>
                  </a:lnTo>
                  <a:lnTo>
                    <a:pt x="81" y="34"/>
                  </a:lnTo>
                  <a:lnTo>
                    <a:pt x="73" y="31"/>
                  </a:lnTo>
                  <a:lnTo>
                    <a:pt x="67" y="28"/>
                  </a:lnTo>
                  <a:lnTo>
                    <a:pt x="63" y="26"/>
                  </a:lnTo>
                  <a:lnTo>
                    <a:pt x="62" y="24"/>
                  </a:lnTo>
                  <a:lnTo>
                    <a:pt x="60" y="18"/>
                  </a:lnTo>
                  <a:lnTo>
                    <a:pt x="59" y="13"/>
                  </a:lnTo>
                  <a:lnTo>
                    <a:pt x="59" y="6"/>
                  </a:lnTo>
                  <a:lnTo>
                    <a:pt x="59" y="4"/>
                  </a:lnTo>
                  <a:lnTo>
                    <a:pt x="57" y="2"/>
                  </a:lnTo>
                  <a:lnTo>
                    <a:pt x="51" y="0"/>
                  </a:lnTo>
                  <a:lnTo>
                    <a:pt x="45" y="0"/>
                  </a:lnTo>
                  <a:lnTo>
                    <a:pt x="39" y="1"/>
                  </a:lnTo>
                  <a:lnTo>
                    <a:pt x="33" y="3"/>
                  </a:lnTo>
                  <a:lnTo>
                    <a:pt x="30" y="4"/>
                  </a:lnTo>
                  <a:lnTo>
                    <a:pt x="27" y="8"/>
                  </a:lnTo>
                  <a:lnTo>
                    <a:pt x="23" y="13"/>
                  </a:lnTo>
                  <a:lnTo>
                    <a:pt x="19" y="18"/>
                  </a:lnTo>
                  <a:lnTo>
                    <a:pt x="16" y="23"/>
                  </a:lnTo>
                  <a:lnTo>
                    <a:pt x="13" y="25"/>
                  </a:lnTo>
                  <a:lnTo>
                    <a:pt x="11" y="26"/>
                  </a:lnTo>
                  <a:lnTo>
                    <a:pt x="9" y="26"/>
                  </a:lnTo>
                  <a:lnTo>
                    <a:pt x="6" y="26"/>
                  </a:lnTo>
                  <a:lnTo>
                    <a:pt x="2" y="23"/>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33" name="Freeform 185"/>
            <p:cNvSpPr>
              <a:spLocks/>
            </p:cNvSpPr>
            <p:nvPr/>
          </p:nvSpPr>
          <p:spPr bwMode="auto">
            <a:xfrm>
              <a:off x="5557838" y="2590800"/>
              <a:ext cx="166688" cy="57150"/>
            </a:xfrm>
            <a:custGeom>
              <a:avLst/>
              <a:gdLst>
                <a:gd name="T0" fmla="*/ 0 w 105"/>
                <a:gd name="T1" fmla="*/ 2147483646 h 36"/>
                <a:gd name="T2" fmla="*/ 2147483646 w 105"/>
                <a:gd name="T3" fmla="*/ 2147483646 h 36"/>
                <a:gd name="T4" fmla="*/ 2147483646 w 105"/>
                <a:gd name="T5" fmla="*/ 2147483646 h 36"/>
                <a:gd name="T6" fmla="*/ 2147483646 w 105"/>
                <a:gd name="T7" fmla="*/ 2147483646 h 36"/>
                <a:gd name="T8" fmla="*/ 2147483646 w 105"/>
                <a:gd name="T9" fmla="*/ 2147483646 h 36"/>
                <a:gd name="T10" fmla="*/ 2147483646 w 105"/>
                <a:gd name="T11" fmla="*/ 2147483646 h 36"/>
                <a:gd name="T12" fmla="*/ 2147483646 w 105"/>
                <a:gd name="T13" fmla="*/ 2147483646 h 36"/>
                <a:gd name="T14" fmla="*/ 2147483646 w 105"/>
                <a:gd name="T15" fmla="*/ 2147483646 h 36"/>
                <a:gd name="T16" fmla="*/ 2147483646 w 105"/>
                <a:gd name="T17" fmla="*/ 2147483646 h 36"/>
                <a:gd name="T18" fmla="*/ 2147483646 w 105"/>
                <a:gd name="T19" fmla="*/ 2147483646 h 36"/>
                <a:gd name="T20" fmla="*/ 2147483646 w 105"/>
                <a:gd name="T21" fmla="*/ 2147483646 h 36"/>
                <a:gd name="T22" fmla="*/ 2147483646 w 105"/>
                <a:gd name="T23" fmla="*/ 2147483646 h 36"/>
                <a:gd name="T24" fmla="*/ 2147483646 w 105"/>
                <a:gd name="T25" fmla="*/ 2147483646 h 36"/>
                <a:gd name="T26" fmla="*/ 2147483646 w 105"/>
                <a:gd name="T27" fmla="*/ 2147483646 h 36"/>
                <a:gd name="T28" fmla="*/ 2147483646 w 105"/>
                <a:gd name="T29" fmla="*/ 2147483646 h 36"/>
                <a:gd name="T30" fmla="*/ 2147483646 w 105"/>
                <a:gd name="T31" fmla="*/ 2147483646 h 36"/>
                <a:gd name="T32" fmla="*/ 2147483646 w 105"/>
                <a:gd name="T33" fmla="*/ 2147483646 h 36"/>
                <a:gd name="T34" fmla="*/ 2147483646 w 105"/>
                <a:gd name="T35" fmla="*/ 2147483646 h 36"/>
                <a:gd name="T36" fmla="*/ 2147483646 w 105"/>
                <a:gd name="T37" fmla="*/ 2147483646 h 36"/>
                <a:gd name="T38" fmla="*/ 2147483646 w 105"/>
                <a:gd name="T39" fmla="*/ 2147483646 h 36"/>
                <a:gd name="T40" fmla="*/ 2147483646 w 105"/>
                <a:gd name="T41" fmla="*/ 2147483646 h 36"/>
                <a:gd name="T42" fmla="*/ 2147483646 w 105"/>
                <a:gd name="T43" fmla="*/ 2147483646 h 36"/>
                <a:gd name="T44" fmla="*/ 2147483646 w 105"/>
                <a:gd name="T45" fmla="*/ 2147483646 h 36"/>
                <a:gd name="T46" fmla="*/ 2147483646 w 105"/>
                <a:gd name="T47" fmla="*/ 2147483646 h 36"/>
                <a:gd name="T48" fmla="*/ 2147483646 w 105"/>
                <a:gd name="T49" fmla="*/ 2147483646 h 36"/>
                <a:gd name="T50" fmla="*/ 2147483646 w 105"/>
                <a:gd name="T51" fmla="*/ 2147483646 h 36"/>
                <a:gd name="T52" fmla="*/ 2147483646 w 105"/>
                <a:gd name="T53" fmla="*/ 2147483646 h 36"/>
                <a:gd name="T54" fmla="*/ 2147483646 w 105"/>
                <a:gd name="T55" fmla="*/ 2147483646 h 36"/>
                <a:gd name="T56" fmla="*/ 2147483646 w 105"/>
                <a:gd name="T57" fmla="*/ 2147483646 h 36"/>
                <a:gd name="T58" fmla="*/ 2147483646 w 105"/>
                <a:gd name="T59" fmla="*/ 2147483646 h 36"/>
                <a:gd name="T60" fmla="*/ 2147483646 w 105"/>
                <a:gd name="T61" fmla="*/ 2147483646 h 36"/>
                <a:gd name="T62" fmla="*/ 2147483646 w 105"/>
                <a:gd name="T63" fmla="*/ 2147483646 h 36"/>
                <a:gd name="T64" fmla="*/ 2147483646 w 105"/>
                <a:gd name="T65" fmla="*/ 2147483646 h 36"/>
                <a:gd name="T66" fmla="*/ 2147483646 w 105"/>
                <a:gd name="T67" fmla="*/ 2147483646 h 36"/>
                <a:gd name="T68" fmla="*/ 2147483646 w 105"/>
                <a:gd name="T69" fmla="*/ 2147483646 h 36"/>
                <a:gd name="T70" fmla="*/ 2147483646 w 105"/>
                <a:gd name="T71" fmla="*/ 2147483646 h 36"/>
                <a:gd name="T72" fmla="*/ 2147483646 w 105"/>
                <a:gd name="T73" fmla="*/ 2147483646 h 36"/>
                <a:gd name="T74" fmla="*/ 2147483646 w 105"/>
                <a:gd name="T75" fmla="*/ 2147483646 h 36"/>
                <a:gd name="T76" fmla="*/ 2147483646 w 105"/>
                <a:gd name="T77" fmla="*/ 2147483646 h 36"/>
                <a:gd name="T78" fmla="*/ 2147483646 w 105"/>
                <a:gd name="T79" fmla="*/ 0 h 36"/>
                <a:gd name="T80" fmla="*/ 2147483646 w 105"/>
                <a:gd name="T81" fmla="*/ 2147483646 h 36"/>
                <a:gd name="T82" fmla="*/ 2147483646 w 105"/>
                <a:gd name="T83" fmla="*/ 2147483646 h 36"/>
                <a:gd name="T84" fmla="*/ 2147483646 w 105"/>
                <a:gd name="T85" fmla="*/ 2147483646 h 36"/>
                <a:gd name="T86" fmla="*/ 2147483646 w 105"/>
                <a:gd name="T87" fmla="*/ 2147483646 h 36"/>
                <a:gd name="T88" fmla="*/ 2147483646 w 105"/>
                <a:gd name="T89" fmla="*/ 2147483646 h 36"/>
                <a:gd name="T90" fmla="*/ 2147483646 w 105"/>
                <a:gd name="T91" fmla="*/ 2147483646 h 36"/>
                <a:gd name="T92" fmla="*/ 2147483646 w 105"/>
                <a:gd name="T93" fmla="*/ 2147483646 h 36"/>
                <a:gd name="T94" fmla="*/ 2147483646 w 105"/>
                <a:gd name="T95" fmla="*/ 2147483646 h 36"/>
                <a:gd name="T96" fmla="*/ 0 w 105"/>
                <a:gd name="T97" fmla="*/ 2147483646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5"/>
                <a:gd name="T148" fmla="*/ 0 h 36"/>
                <a:gd name="T149" fmla="*/ 105 w 105"/>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5" h="36">
                  <a:moveTo>
                    <a:pt x="0" y="18"/>
                  </a:moveTo>
                  <a:lnTo>
                    <a:pt x="0" y="18"/>
                  </a:lnTo>
                  <a:lnTo>
                    <a:pt x="1" y="22"/>
                  </a:lnTo>
                  <a:lnTo>
                    <a:pt x="2" y="25"/>
                  </a:lnTo>
                  <a:lnTo>
                    <a:pt x="4" y="27"/>
                  </a:lnTo>
                  <a:lnTo>
                    <a:pt x="7" y="29"/>
                  </a:lnTo>
                  <a:lnTo>
                    <a:pt x="10" y="28"/>
                  </a:lnTo>
                  <a:lnTo>
                    <a:pt x="12" y="28"/>
                  </a:lnTo>
                  <a:lnTo>
                    <a:pt x="16" y="25"/>
                  </a:lnTo>
                  <a:lnTo>
                    <a:pt x="23" y="17"/>
                  </a:lnTo>
                  <a:lnTo>
                    <a:pt x="30" y="10"/>
                  </a:lnTo>
                  <a:lnTo>
                    <a:pt x="35" y="8"/>
                  </a:lnTo>
                  <a:lnTo>
                    <a:pt x="40" y="5"/>
                  </a:lnTo>
                  <a:lnTo>
                    <a:pt x="46" y="4"/>
                  </a:lnTo>
                  <a:lnTo>
                    <a:pt x="53" y="4"/>
                  </a:lnTo>
                  <a:lnTo>
                    <a:pt x="55" y="5"/>
                  </a:lnTo>
                  <a:lnTo>
                    <a:pt x="56" y="8"/>
                  </a:lnTo>
                  <a:lnTo>
                    <a:pt x="57" y="10"/>
                  </a:lnTo>
                  <a:lnTo>
                    <a:pt x="57" y="14"/>
                  </a:lnTo>
                  <a:lnTo>
                    <a:pt x="58" y="19"/>
                  </a:lnTo>
                  <a:lnTo>
                    <a:pt x="60" y="24"/>
                  </a:lnTo>
                  <a:lnTo>
                    <a:pt x="64" y="28"/>
                  </a:lnTo>
                  <a:lnTo>
                    <a:pt x="68" y="30"/>
                  </a:lnTo>
                  <a:lnTo>
                    <a:pt x="73" y="33"/>
                  </a:lnTo>
                  <a:lnTo>
                    <a:pt x="78" y="34"/>
                  </a:lnTo>
                  <a:lnTo>
                    <a:pt x="84" y="36"/>
                  </a:lnTo>
                  <a:lnTo>
                    <a:pt x="89" y="36"/>
                  </a:lnTo>
                  <a:lnTo>
                    <a:pt x="95" y="34"/>
                  </a:lnTo>
                  <a:lnTo>
                    <a:pt x="99" y="32"/>
                  </a:lnTo>
                  <a:lnTo>
                    <a:pt x="102" y="28"/>
                  </a:lnTo>
                  <a:lnTo>
                    <a:pt x="105" y="24"/>
                  </a:lnTo>
                  <a:lnTo>
                    <a:pt x="105" y="20"/>
                  </a:lnTo>
                  <a:lnTo>
                    <a:pt x="105" y="16"/>
                  </a:lnTo>
                  <a:lnTo>
                    <a:pt x="103" y="13"/>
                  </a:lnTo>
                  <a:lnTo>
                    <a:pt x="101" y="9"/>
                  </a:lnTo>
                  <a:lnTo>
                    <a:pt x="99" y="5"/>
                  </a:lnTo>
                  <a:lnTo>
                    <a:pt x="96" y="4"/>
                  </a:lnTo>
                  <a:lnTo>
                    <a:pt x="92" y="4"/>
                  </a:lnTo>
                  <a:lnTo>
                    <a:pt x="90" y="6"/>
                  </a:lnTo>
                  <a:lnTo>
                    <a:pt x="90" y="8"/>
                  </a:lnTo>
                  <a:lnTo>
                    <a:pt x="91" y="9"/>
                  </a:lnTo>
                  <a:lnTo>
                    <a:pt x="92" y="8"/>
                  </a:lnTo>
                  <a:lnTo>
                    <a:pt x="95" y="8"/>
                  </a:lnTo>
                  <a:lnTo>
                    <a:pt x="97" y="8"/>
                  </a:lnTo>
                  <a:lnTo>
                    <a:pt x="99" y="9"/>
                  </a:lnTo>
                  <a:lnTo>
                    <a:pt x="101" y="11"/>
                  </a:lnTo>
                  <a:lnTo>
                    <a:pt x="103" y="13"/>
                  </a:lnTo>
                  <a:lnTo>
                    <a:pt x="104" y="16"/>
                  </a:lnTo>
                  <a:lnTo>
                    <a:pt x="104" y="19"/>
                  </a:lnTo>
                  <a:lnTo>
                    <a:pt x="103" y="23"/>
                  </a:lnTo>
                  <a:lnTo>
                    <a:pt x="102" y="26"/>
                  </a:lnTo>
                  <a:lnTo>
                    <a:pt x="100" y="28"/>
                  </a:lnTo>
                  <a:lnTo>
                    <a:pt x="95" y="32"/>
                  </a:lnTo>
                  <a:lnTo>
                    <a:pt x="91" y="34"/>
                  </a:lnTo>
                  <a:lnTo>
                    <a:pt x="87" y="34"/>
                  </a:lnTo>
                  <a:lnTo>
                    <a:pt x="81" y="34"/>
                  </a:lnTo>
                  <a:lnTo>
                    <a:pt x="73" y="31"/>
                  </a:lnTo>
                  <a:lnTo>
                    <a:pt x="67" y="28"/>
                  </a:lnTo>
                  <a:lnTo>
                    <a:pt x="63" y="26"/>
                  </a:lnTo>
                  <a:lnTo>
                    <a:pt x="62" y="24"/>
                  </a:lnTo>
                  <a:lnTo>
                    <a:pt x="60" y="18"/>
                  </a:lnTo>
                  <a:lnTo>
                    <a:pt x="59" y="13"/>
                  </a:lnTo>
                  <a:lnTo>
                    <a:pt x="59" y="6"/>
                  </a:lnTo>
                  <a:lnTo>
                    <a:pt x="59" y="4"/>
                  </a:lnTo>
                  <a:lnTo>
                    <a:pt x="57" y="2"/>
                  </a:lnTo>
                  <a:lnTo>
                    <a:pt x="51" y="0"/>
                  </a:lnTo>
                  <a:lnTo>
                    <a:pt x="45" y="0"/>
                  </a:lnTo>
                  <a:lnTo>
                    <a:pt x="39" y="1"/>
                  </a:lnTo>
                  <a:lnTo>
                    <a:pt x="33" y="3"/>
                  </a:lnTo>
                  <a:lnTo>
                    <a:pt x="30" y="4"/>
                  </a:lnTo>
                  <a:lnTo>
                    <a:pt x="27" y="8"/>
                  </a:lnTo>
                  <a:lnTo>
                    <a:pt x="23" y="13"/>
                  </a:lnTo>
                  <a:lnTo>
                    <a:pt x="19" y="18"/>
                  </a:lnTo>
                  <a:lnTo>
                    <a:pt x="16" y="23"/>
                  </a:lnTo>
                  <a:lnTo>
                    <a:pt x="13" y="25"/>
                  </a:lnTo>
                  <a:lnTo>
                    <a:pt x="11" y="26"/>
                  </a:lnTo>
                  <a:lnTo>
                    <a:pt x="9" y="26"/>
                  </a:lnTo>
                  <a:lnTo>
                    <a:pt x="6" y="26"/>
                  </a:lnTo>
                  <a:lnTo>
                    <a:pt x="2" y="23"/>
                  </a:lnTo>
                  <a:lnTo>
                    <a:pt x="0"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34" name="Freeform 186"/>
            <p:cNvSpPr>
              <a:spLocks/>
            </p:cNvSpPr>
            <p:nvPr/>
          </p:nvSpPr>
          <p:spPr bwMode="auto">
            <a:xfrm>
              <a:off x="5562600" y="2611438"/>
              <a:ext cx="88900" cy="42863"/>
            </a:xfrm>
            <a:custGeom>
              <a:avLst/>
              <a:gdLst>
                <a:gd name="T0" fmla="*/ 0 w 56"/>
                <a:gd name="T1" fmla="*/ 2147483646 h 27"/>
                <a:gd name="T2" fmla="*/ 0 w 56"/>
                <a:gd name="T3" fmla="*/ 2147483646 h 27"/>
                <a:gd name="T4" fmla="*/ 2147483646 w 56"/>
                <a:gd name="T5" fmla="*/ 2147483646 h 27"/>
                <a:gd name="T6" fmla="*/ 2147483646 w 56"/>
                <a:gd name="T7" fmla="*/ 2147483646 h 27"/>
                <a:gd name="T8" fmla="*/ 2147483646 w 56"/>
                <a:gd name="T9" fmla="*/ 2147483646 h 27"/>
                <a:gd name="T10" fmla="*/ 2147483646 w 56"/>
                <a:gd name="T11" fmla="*/ 2147483646 h 27"/>
                <a:gd name="T12" fmla="*/ 2147483646 w 56"/>
                <a:gd name="T13" fmla="*/ 2147483646 h 27"/>
                <a:gd name="T14" fmla="*/ 2147483646 w 56"/>
                <a:gd name="T15" fmla="*/ 2147483646 h 27"/>
                <a:gd name="T16" fmla="*/ 2147483646 w 56"/>
                <a:gd name="T17" fmla="*/ 2147483646 h 27"/>
                <a:gd name="T18" fmla="*/ 2147483646 w 56"/>
                <a:gd name="T19" fmla="*/ 2147483646 h 27"/>
                <a:gd name="T20" fmla="*/ 2147483646 w 56"/>
                <a:gd name="T21" fmla="*/ 2147483646 h 27"/>
                <a:gd name="T22" fmla="*/ 2147483646 w 56"/>
                <a:gd name="T23" fmla="*/ 2147483646 h 27"/>
                <a:gd name="T24" fmla="*/ 2147483646 w 56"/>
                <a:gd name="T25" fmla="*/ 0 h 27"/>
                <a:gd name="T26" fmla="*/ 2147483646 w 56"/>
                <a:gd name="T27" fmla="*/ 2147483646 h 27"/>
                <a:gd name="T28" fmla="*/ 2147483646 w 56"/>
                <a:gd name="T29" fmla="*/ 2147483646 h 27"/>
                <a:gd name="T30" fmla="*/ 2147483646 w 56"/>
                <a:gd name="T31" fmla="*/ 2147483646 h 27"/>
                <a:gd name="T32" fmla="*/ 2147483646 w 56"/>
                <a:gd name="T33" fmla="*/ 2147483646 h 27"/>
                <a:gd name="T34" fmla="*/ 2147483646 w 56"/>
                <a:gd name="T35" fmla="*/ 2147483646 h 27"/>
                <a:gd name="T36" fmla="*/ 2147483646 w 56"/>
                <a:gd name="T37" fmla="*/ 2147483646 h 27"/>
                <a:gd name="T38" fmla="*/ 2147483646 w 56"/>
                <a:gd name="T39" fmla="*/ 2147483646 h 27"/>
                <a:gd name="T40" fmla="*/ 2147483646 w 56"/>
                <a:gd name="T41" fmla="*/ 2147483646 h 27"/>
                <a:gd name="T42" fmla="*/ 2147483646 w 56"/>
                <a:gd name="T43" fmla="*/ 2147483646 h 27"/>
                <a:gd name="T44" fmla="*/ 2147483646 w 56"/>
                <a:gd name="T45" fmla="*/ 0 h 27"/>
                <a:gd name="T46" fmla="*/ 2147483646 w 56"/>
                <a:gd name="T47" fmla="*/ 0 h 27"/>
                <a:gd name="T48" fmla="*/ 2147483646 w 56"/>
                <a:gd name="T49" fmla="*/ 0 h 27"/>
                <a:gd name="T50" fmla="*/ 2147483646 w 56"/>
                <a:gd name="T51" fmla="*/ 2147483646 h 27"/>
                <a:gd name="T52" fmla="*/ 2147483646 w 56"/>
                <a:gd name="T53" fmla="*/ 2147483646 h 27"/>
                <a:gd name="T54" fmla="*/ 2147483646 w 56"/>
                <a:gd name="T55" fmla="*/ 2147483646 h 27"/>
                <a:gd name="T56" fmla="*/ 2147483646 w 56"/>
                <a:gd name="T57" fmla="*/ 2147483646 h 27"/>
                <a:gd name="T58" fmla="*/ 2147483646 w 56"/>
                <a:gd name="T59" fmla="*/ 2147483646 h 27"/>
                <a:gd name="T60" fmla="*/ 2147483646 w 56"/>
                <a:gd name="T61" fmla="*/ 2147483646 h 27"/>
                <a:gd name="T62" fmla="*/ 2147483646 w 56"/>
                <a:gd name="T63" fmla="*/ 2147483646 h 27"/>
                <a:gd name="T64" fmla="*/ 2147483646 w 56"/>
                <a:gd name="T65" fmla="*/ 2147483646 h 27"/>
                <a:gd name="T66" fmla="*/ 2147483646 w 56"/>
                <a:gd name="T67" fmla="*/ 2147483646 h 27"/>
                <a:gd name="T68" fmla="*/ 2147483646 w 56"/>
                <a:gd name="T69" fmla="*/ 2147483646 h 27"/>
                <a:gd name="T70" fmla="*/ 0 w 56"/>
                <a:gd name="T71" fmla="*/ 2147483646 h 27"/>
                <a:gd name="T72" fmla="*/ 0 w 56"/>
                <a:gd name="T73" fmla="*/ 2147483646 h 27"/>
                <a:gd name="T74" fmla="*/ 0 w 56"/>
                <a:gd name="T75" fmla="*/ 2147483646 h 2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6"/>
                <a:gd name="T115" fmla="*/ 0 h 27"/>
                <a:gd name="T116" fmla="*/ 56 w 56"/>
                <a:gd name="T117" fmla="*/ 27 h 2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6" h="27">
                  <a:moveTo>
                    <a:pt x="0" y="26"/>
                  </a:moveTo>
                  <a:lnTo>
                    <a:pt x="0" y="26"/>
                  </a:lnTo>
                  <a:lnTo>
                    <a:pt x="2" y="27"/>
                  </a:lnTo>
                  <a:lnTo>
                    <a:pt x="4" y="27"/>
                  </a:lnTo>
                  <a:lnTo>
                    <a:pt x="8" y="25"/>
                  </a:lnTo>
                  <a:lnTo>
                    <a:pt x="15" y="18"/>
                  </a:lnTo>
                  <a:lnTo>
                    <a:pt x="22" y="12"/>
                  </a:lnTo>
                  <a:lnTo>
                    <a:pt x="27" y="6"/>
                  </a:lnTo>
                  <a:lnTo>
                    <a:pt x="34" y="3"/>
                  </a:lnTo>
                  <a:lnTo>
                    <a:pt x="42" y="1"/>
                  </a:lnTo>
                  <a:lnTo>
                    <a:pt x="45" y="0"/>
                  </a:lnTo>
                  <a:lnTo>
                    <a:pt x="50" y="1"/>
                  </a:lnTo>
                  <a:lnTo>
                    <a:pt x="53" y="3"/>
                  </a:lnTo>
                  <a:lnTo>
                    <a:pt x="55" y="6"/>
                  </a:lnTo>
                  <a:lnTo>
                    <a:pt x="56" y="5"/>
                  </a:lnTo>
                  <a:lnTo>
                    <a:pt x="55" y="3"/>
                  </a:lnTo>
                  <a:lnTo>
                    <a:pt x="53" y="1"/>
                  </a:lnTo>
                  <a:lnTo>
                    <a:pt x="51" y="0"/>
                  </a:lnTo>
                  <a:lnTo>
                    <a:pt x="49" y="0"/>
                  </a:lnTo>
                  <a:lnTo>
                    <a:pt x="43" y="0"/>
                  </a:lnTo>
                  <a:lnTo>
                    <a:pt x="38" y="1"/>
                  </a:lnTo>
                  <a:lnTo>
                    <a:pt x="34" y="2"/>
                  </a:lnTo>
                  <a:lnTo>
                    <a:pt x="30" y="3"/>
                  </a:lnTo>
                  <a:lnTo>
                    <a:pt x="24" y="9"/>
                  </a:lnTo>
                  <a:lnTo>
                    <a:pt x="13" y="20"/>
                  </a:lnTo>
                  <a:lnTo>
                    <a:pt x="10" y="23"/>
                  </a:lnTo>
                  <a:lnTo>
                    <a:pt x="7" y="25"/>
                  </a:lnTo>
                  <a:lnTo>
                    <a:pt x="3" y="26"/>
                  </a:lnTo>
                  <a:lnTo>
                    <a:pt x="0"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35" name="Freeform 187"/>
            <p:cNvSpPr>
              <a:spLocks/>
            </p:cNvSpPr>
            <p:nvPr/>
          </p:nvSpPr>
          <p:spPr bwMode="auto">
            <a:xfrm>
              <a:off x="5562600" y="2611438"/>
              <a:ext cx="88900" cy="42863"/>
            </a:xfrm>
            <a:custGeom>
              <a:avLst/>
              <a:gdLst>
                <a:gd name="T0" fmla="*/ 0 w 56"/>
                <a:gd name="T1" fmla="*/ 2147483646 h 27"/>
                <a:gd name="T2" fmla="*/ 0 w 56"/>
                <a:gd name="T3" fmla="*/ 2147483646 h 27"/>
                <a:gd name="T4" fmla="*/ 2147483646 w 56"/>
                <a:gd name="T5" fmla="*/ 2147483646 h 27"/>
                <a:gd name="T6" fmla="*/ 2147483646 w 56"/>
                <a:gd name="T7" fmla="*/ 2147483646 h 27"/>
                <a:gd name="T8" fmla="*/ 2147483646 w 56"/>
                <a:gd name="T9" fmla="*/ 2147483646 h 27"/>
                <a:gd name="T10" fmla="*/ 2147483646 w 56"/>
                <a:gd name="T11" fmla="*/ 2147483646 h 27"/>
                <a:gd name="T12" fmla="*/ 2147483646 w 56"/>
                <a:gd name="T13" fmla="*/ 2147483646 h 27"/>
                <a:gd name="T14" fmla="*/ 2147483646 w 56"/>
                <a:gd name="T15" fmla="*/ 2147483646 h 27"/>
                <a:gd name="T16" fmla="*/ 2147483646 w 56"/>
                <a:gd name="T17" fmla="*/ 2147483646 h 27"/>
                <a:gd name="T18" fmla="*/ 2147483646 w 56"/>
                <a:gd name="T19" fmla="*/ 2147483646 h 27"/>
                <a:gd name="T20" fmla="*/ 2147483646 w 56"/>
                <a:gd name="T21" fmla="*/ 2147483646 h 27"/>
                <a:gd name="T22" fmla="*/ 2147483646 w 56"/>
                <a:gd name="T23" fmla="*/ 2147483646 h 27"/>
                <a:gd name="T24" fmla="*/ 2147483646 w 56"/>
                <a:gd name="T25" fmla="*/ 0 h 27"/>
                <a:gd name="T26" fmla="*/ 2147483646 w 56"/>
                <a:gd name="T27" fmla="*/ 2147483646 h 27"/>
                <a:gd name="T28" fmla="*/ 2147483646 w 56"/>
                <a:gd name="T29" fmla="*/ 2147483646 h 27"/>
                <a:gd name="T30" fmla="*/ 2147483646 w 56"/>
                <a:gd name="T31" fmla="*/ 2147483646 h 27"/>
                <a:gd name="T32" fmla="*/ 2147483646 w 56"/>
                <a:gd name="T33" fmla="*/ 2147483646 h 27"/>
                <a:gd name="T34" fmla="*/ 2147483646 w 56"/>
                <a:gd name="T35" fmla="*/ 2147483646 h 27"/>
                <a:gd name="T36" fmla="*/ 2147483646 w 56"/>
                <a:gd name="T37" fmla="*/ 2147483646 h 27"/>
                <a:gd name="T38" fmla="*/ 2147483646 w 56"/>
                <a:gd name="T39" fmla="*/ 2147483646 h 27"/>
                <a:gd name="T40" fmla="*/ 2147483646 w 56"/>
                <a:gd name="T41" fmla="*/ 2147483646 h 27"/>
                <a:gd name="T42" fmla="*/ 2147483646 w 56"/>
                <a:gd name="T43" fmla="*/ 2147483646 h 27"/>
                <a:gd name="T44" fmla="*/ 2147483646 w 56"/>
                <a:gd name="T45" fmla="*/ 0 h 27"/>
                <a:gd name="T46" fmla="*/ 2147483646 w 56"/>
                <a:gd name="T47" fmla="*/ 0 h 27"/>
                <a:gd name="T48" fmla="*/ 2147483646 w 56"/>
                <a:gd name="T49" fmla="*/ 0 h 27"/>
                <a:gd name="T50" fmla="*/ 2147483646 w 56"/>
                <a:gd name="T51" fmla="*/ 2147483646 h 27"/>
                <a:gd name="T52" fmla="*/ 2147483646 w 56"/>
                <a:gd name="T53" fmla="*/ 2147483646 h 27"/>
                <a:gd name="T54" fmla="*/ 2147483646 w 56"/>
                <a:gd name="T55" fmla="*/ 2147483646 h 27"/>
                <a:gd name="T56" fmla="*/ 2147483646 w 56"/>
                <a:gd name="T57" fmla="*/ 2147483646 h 27"/>
                <a:gd name="T58" fmla="*/ 2147483646 w 56"/>
                <a:gd name="T59" fmla="*/ 2147483646 h 27"/>
                <a:gd name="T60" fmla="*/ 2147483646 w 56"/>
                <a:gd name="T61" fmla="*/ 2147483646 h 27"/>
                <a:gd name="T62" fmla="*/ 2147483646 w 56"/>
                <a:gd name="T63" fmla="*/ 2147483646 h 27"/>
                <a:gd name="T64" fmla="*/ 2147483646 w 56"/>
                <a:gd name="T65" fmla="*/ 2147483646 h 27"/>
                <a:gd name="T66" fmla="*/ 2147483646 w 56"/>
                <a:gd name="T67" fmla="*/ 2147483646 h 27"/>
                <a:gd name="T68" fmla="*/ 2147483646 w 56"/>
                <a:gd name="T69" fmla="*/ 2147483646 h 27"/>
                <a:gd name="T70" fmla="*/ 0 w 56"/>
                <a:gd name="T71" fmla="*/ 2147483646 h 27"/>
                <a:gd name="T72" fmla="*/ 0 w 56"/>
                <a:gd name="T73" fmla="*/ 2147483646 h 27"/>
                <a:gd name="T74" fmla="*/ 0 w 56"/>
                <a:gd name="T75" fmla="*/ 2147483646 h 2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6"/>
                <a:gd name="T115" fmla="*/ 0 h 27"/>
                <a:gd name="T116" fmla="*/ 56 w 56"/>
                <a:gd name="T117" fmla="*/ 27 h 2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6" h="27">
                  <a:moveTo>
                    <a:pt x="0" y="26"/>
                  </a:moveTo>
                  <a:lnTo>
                    <a:pt x="0" y="26"/>
                  </a:lnTo>
                  <a:lnTo>
                    <a:pt x="2" y="27"/>
                  </a:lnTo>
                  <a:lnTo>
                    <a:pt x="4" y="27"/>
                  </a:lnTo>
                  <a:lnTo>
                    <a:pt x="8" y="25"/>
                  </a:lnTo>
                  <a:lnTo>
                    <a:pt x="15" y="18"/>
                  </a:lnTo>
                  <a:lnTo>
                    <a:pt x="22" y="12"/>
                  </a:lnTo>
                  <a:lnTo>
                    <a:pt x="27" y="6"/>
                  </a:lnTo>
                  <a:lnTo>
                    <a:pt x="34" y="3"/>
                  </a:lnTo>
                  <a:lnTo>
                    <a:pt x="42" y="1"/>
                  </a:lnTo>
                  <a:lnTo>
                    <a:pt x="45" y="0"/>
                  </a:lnTo>
                  <a:lnTo>
                    <a:pt x="50" y="1"/>
                  </a:lnTo>
                  <a:lnTo>
                    <a:pt x="53" y="3"/>
                  </a:lnTo>
                  <a:lnTo>
                    <a:pt x="55" y="6"/>
                  </a:lnTo>
                  <a:lnTo>
                    <a:pt x="56" y="5"/>
                  </a:lnTo>
                  <a:lnTo>
                    <a:pt x="55" y="3"/>
                  </a:lnTo>
                  <a:lnTo>
                    <a:pt x="53" y="1"/>
                  </a:lnTo>
                  <a:lnTo>
                    <a:pt x="51" y="0"/>
                  </a:lnTo>
                  <a:lnTo>
                    <a:pt x="49" y="0"/>
                  </a:lnTo>
                  <a:lnTo>
                    <a:pt x="43" y="0"/>
                  </a:lnTo>
                  <a:lnTo>
                    <a:pt x="38" y="1"/>
                  </a:lnTo>
                  <a:lnTo>
                    <a:pt x="34" y="2"/>
                  </a:lnTo>
                  <a:lnTo>
                    <a:pt x="30" y="3"/>
                  </a:lnTo>
                  <a:lnTo>
                    <a:pt x="24" y="9"/>
                  </a:lnTo>
                  <a:lnTo>
                    <a:pt x="13" y="20"/>
                  </a:lnTo>
                  <a:lnTo>
                    <a:pt x="10" y="23"/>
                  </a:lnTo>
                  <a:lnTo>
                    <a:pt x="7" y="25"/>
                  </a:lnTo>
                  <a:lnTo>
                    <a:pt x="3" y="26"/>
                  </a:lnTo>
                  <a:lnTo>
                    <a:pt x="0" y="2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36" name="Freeform 188"/>
            <p:cNvSpPr>
              <a:spLocks/>
            </p:cNvSpPr>
            <p:nvPr/>
          </p:nvSpPr>
          <p:spPr bwMode="auto">
            <a:xfrm>
              <a:off x="5648325" y="2616200"/>
              <a:ext cx="69850" cy="49213"/>
            </a:xfrm>
            <a:custGeom>
              <a:avLst/>
              <a:gdLst>
                <a:gd name="T0" fmla="*/ 0 w 44"/>
                <a:gd name="T1" fmla="*/ 0 h 31"/>
                <a:gd name="T2" fmla="*/ 0 w 44"/>
                <a:gd name="T3" fmla="*/ 0 h 31"/>
                <a:gd name="T4" fmla="*/ 2147483646 w 44"/>
                <a:gd name="T5" fmla="*/ 2147483646 h 31"/>
                <a:gd name="T6" fmla="*/ 2147483646 w 44"/>
                <a:gd name="T7" fmla="*/ 2147483646 h 31"/>
                <a:gd name="T8" fmla="*/ 2147483646 w 44"/>
                <a:gd name="T9" fmla="*/ 2147483646 h 31"/>
                <a:gd name="T10" fmla="*/ 2147483646 w 44"/>
                <a:gd name="T11" fmla="*/ 2147483646 h 31"/>
                <a:gd name="T12" fmla="*/ 2147483646 w 44"/>
                <a:gd name="T13" fmla="*/ 2147483646 h 31"/>
                <a:gd name="T14" fmla="*/ 2147483646 w 44"/>
                <a:gd name="T15" fmla="*/ 2147483646 h 31"/>
                <a:gd name="T16" fmla="*/ 2147483646 w 44"/>
                <a:gd name="T17" fmla="*/ 2147483646 h 31"/>
                <a:gd name="T18" fmla="*/ 2147483646 w 44"/>
                <a:gd name="T19" fmla="*/ 2147483646 h 31"/>
                <a:gd name="T20" fmla="*/ 2147483646 w 44"/>
                <a:gd name="T21" fmla="*/ 2147483646 h 31"/>
                <a:gd name="T22" fmla="*/ 2147483646 w 44"/>
                <a:gd name="T23" fmla="*/ 2147483646 h 31"/>
                <a:gd name="T24" fmla="*/ 2147483646 w 44"/>
                <a:gd name="T25" fmla="*/ 2147483646 h 31"/>
                <a:gd name="T26" fmla="*/ 2147483646 w 44"/>
                <a:gd name="T27" fmla="*/ 2147483646 h 31"/>
                <a:gd name="T28" fmla="*/ 2147483646 w 44"/>
                <a:gd name="T29" fmla="*/ 2147483646 h 31"/>
                <a:gd name="T30" fmla="*/ 2147483646 w 44"/>
                <a:gd name="T31" fmla="*/ 2147483646 h 31"/>
                <a:gd name="T32" fmla="*/ 2147483646 w 44"/>
                <a:gd name="T33" fmla="*/ 2147483646 h 31"/>
                <a:gd name="T34" fmla="*/ 2147483646 w 44"/>
                <a:gd name="T35" fmla="*/ 2147483646 h 31"/>
                <a:gd name="T36" fmla="*/ 2147483646 w 44"/>
                <a:gd name="T37" fmla="*/ 2147483646 h 31"/>
                <a:gd name="T38" fmla="*/ 2147483646 w 44"/>
                <a:gd name="T39" fmla="*/ 2147483646 h 31"/>
                <a:gd name="T40" fmla="*/ 2147483646 w 44"/>
                <a:gd name="T41" fmla="*/ 2147483646 h 31"/>
                <a:gd name="T42" fmla="*/ 2147483646 w 44"/>
                <a:gd name="T43" fmla="*/ 2147483646 h 31"/>
                <a:gd name="T44" fmla="*/ 2147483646 w 44"/>
                <a:gd name="T45" fmla="*/ 2147483646 h 31"/>
                <a:gd name="T46" fmla="*/ 2147483646 w 44"/>
                <a:gd name="T47" fmla="*/ 2147483646 h 31"/>
                <a:gd name="T48" fmla="*/ 2147483646 w 44"/>
                <a:gd name="T49" fmla="*/ 2147483646 h 31"/>
                <a:gd name="T50" fmla="*/ 2147483646 w 44"/>
                <a:gd name="T51" fmla="*/ 2147483646 h 31"/>
                <a:gd name="T52" fmla="*/ 2147483646 w 44"/>
                <a:gd name="T53" fmla="*/ 2147483646 h 31"/>
                <a:gd name="T54" fmla="*/ 2147483646 w 44"/>
                <a:gd name="T55" fmla="*/ 2147483646 h 31"/>
                <a:gd name="T56" fmla="*/ 2147483646 w 44"/>
                <a:gd name="T57" fmla="*/ 2147483646 h 31"/>
                <a:gd name="T58" fmla="*/ 2147483646 w 44"/>
                <a:gd name="T59" fmla="*/ 2147483646 h 31"/>
                <a:gd name="T60" fmla="*/ 2147483646 w 44"/>
                <a:gd name="T61" fmla="*/ 2147483646 h 31"/>
                <a:gd name="T62" fmla="*/ 2147483646 w 44"/>
                <a:gd name="T63" fmla="*/ 2147483646 h 31"/>
                <a:gd name="T64" fmla="*/ 2147483646 w 44"/>
                <a:gd name="T65" fmla="*/ 2147483646 h 31"/>
                <a:gd name="T66" fmla="*/ 2147483646 w 44"/>
                <a:gd name="T67" fmla="*/ 0 h 31"/>
                <a:gd name="T68" fmla="*/ 2147483646 w 44"/>
                <a:gd name="T69" fmla="*/ 0 h 31"/>
                <a:gd name="T70" fmla="*/ 0 w 44"/>
                <a:gd name="T71" fmla="*/ 0 h 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4"/>
                <a:gd name="T109" fmla="*/ 0 h 31"/>
                <a:gd name="T110" fmla="*/ 44 w 44"/>
                <a:gd name="T111" fmla="*/ 31 h 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4" h="31">
                  <a:moveTo>
                    <a:pt x="0" y="0"/>
                  </a:moveTo>
                  <a:lnTo>
                    <a:pt x="0" y="0"/>
                  </a:lnTo>
                  <a:lnTo>
                    <a:pt x="3" y="10"/>
                  </a:lnTo>
                  <a:lnTo>
                    <a:pt x="6" y="18"/>
                  </a:lnTo>
                  <a:lnTo>
                    <a:pt x="9" y="23"/>
                  </a:lnTo>
                  <a:lnTo>
                    <a:pt x="12" y="26"/>
                  </a:lnTo>
                  <a:lnTo>
                    <a:pt x="15" y="28"/>
                  </a:lnTo>
                  <a:lnTo>
                    <a:pt x="20" y="30"/>
                  </a:lnTo>
                  <a:lnTo>
                    <a:pt x="25" y="31"/>
                  </a:lnTo>
                  <a:lnTo>
                    <a:pt x="29" y="30"/>
                  </a:lnTo>
                  <a:lnTo>
                    <a:pt x="32" y="29"/>
                  </a:lnTo>
                  <a:lnTo>
                    <a:pt x="35" y="27"/>
                  </a:lnTo>
                  <a:lnTo>
                    <a:pt x="39" y="24"/>
                  </a:lnTo>
                  <a:lnTo>
                    <a:pt x="42" y="21"/>
                  </a:lnTo>
                  <a:lnTo>
                    <a:pt x="43" y="17"/>
                  </a:lnTo>
                  <a:lnTo>
                    <a:pt x="44" y="13"/>
                  </a:lnTo>
                  <a:lnTo>
                    <a:pt x="43" y="12"/>
                  </a:lnTo>
                  <a:lnTo>
                    <a:pt x="43" y="13"/>
                  </a:lnTo>
                  <a:lnTo>
                    <a:pt x="41" y="17"/>
                  </a:lnTo>
                  <a:lnTo>
                    <a:pt x="39" y="22"/>
                  </a:lnTo>
                  <a:lnTo>
                    <a:pt x="35" y="25"/>
                  </a:lnTo>
                  <a:lnTo>
                    <a:pt x="32" y="27"/>
                  </a:lnTo>
                  <a:lnTo>
                    <a:pt x="28" y="29"/>
                  </a:lnTo>
                  <a:lnTo>
                    <a:pt x="24" y="29"/>
                  </a:lnTo>
                  <a:lnTo>
                    <a:pt x="19" y="28"/>
                  </a:lnTo>
                  <a:lnTo>
                    <a:pt x="14" y="26"/>
                  </a:lnTo>
                  <a:lnTo>
                    <a:pt x="11" y="24"/>
                  </a:lnTo>
                  <a:lnTo>
                    <a:pt x="9" y="21"/>
                  </a:lnTo>
                  <a:lnTo>
                    <a:pt x="5" y="15"/>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37" name="Freeform 189"/>
            <p:cNvSpPr>
              <a:spLocks/>
            </p:cNvSpPr>
            <p:nvPr/>
          </p:nvSpPr>
          <p:spPr bwMode="auto">
            <a:xfrm>
              <a:off x="5648325" y="2616200"/>
              <a:ext cx="69850" cy="49213"/>
            </a:xfrm>
            <a:custGeom>
              <a:avLst/>
              <a:gdLst>
                <a:gd name="T0" fmla="*/ 0 w 44"/>
                <a:gd name="T1" fmla="*/ 0 h 31"/>
                <a:gd name="T2" fmla="*/ 0 w 44"/>
                <a:gd name="T3" fmla="*/ 0 h 31"/>
                <a:gd name="T4" fmla="*/ 2147483646 w 44"/>
                <a:gd name="T5" fmla="*/ 2147483646 h 31"/>
                <a:gd name="T6" fmla="*/ 2147483646 w 44"/>
                <a:gd name="T7" fmla="*/ 2147483646 h 31"/>
                <a:gd name="T8" fmla="*/ 2147483646 w 44"/>
                <a:gd name="T9" fmla="*/ 2147483646 h 31"/>
                <a:gd name="T10" fmla="*/ 2147483646 w 44"/>
                <a:gd name="T11" fmla="*/ 2147483646 h 31"/>
                <a:gd name="T12" fmla="*/ 2147483646 w 44"/>
                <a:gd name="T13" fmla="*/ 2147483646 h 31"/>
                <a:gd name="T14" fmla="*/ 2147483646 w 44"/>
                <a:gd name="T15" fmla="*/ 2147483646 h 31"/>
                <a:gd name="T16" fmla="*/ 2147483646 w 44"/>
                <a:gd name="T17" fmla="*/ 2147483646 h 31"/>
                <a:gd name="T18" fmla="*/ 2147483646 w 44"/>
                <a:gd name="T19" fmla="*/ 2147483646 h 31"/>
                <a:gd name="T20" fmla="*/ 2147483646 w 44"/>
                <a:gd name="T21" fmla="*/ 2147483646 h 31"/>
                <a:gd name="T22" fmla="*/ 2147483646 w 44"/>
                <a:gd name="T23" fmla="*/ 2147483646 h 31"/>
                <a:gd name="T24" fmla="*/ 2147483646 w 44"/>
                <a:gd name="T25" fmla="*/ 2147483646 h 31"/>
                <a:gd name="T26" fmla="*/ 2147483646 w 44"/>
                <a:gd name="T27" fmla="*/ 2147483646 h 31"/>
                <a:gd name="T28" fmla="*/ 2147483646 w 44"/>
                <a:gd name="T29" fmla="*/ 2147483646 h 31"/>
                <a:gd name="T30" fmla="*/ 2147483646 w 44"/>
                <a:gd name="T31" fmla="*/ 2147483646 h 31"/>
                <a:gd name="T32" fmla="*/ 2147483646 w 44"/>
                <a:gd name="T33" fmla="*/ 2147483646 h 31"/>
                <a:gd name="T34" fmla="*/ 2147483646 w 44"/>
                <a:gd name="T35" fmla="*/ 2147483646 h 31"/>
                <a:gd name="T36" fmla="*/ 2147483646 w 44"/>
                <a:gd name="T37" fmla="*/ 2147483646 h 31"/>
                <a:gd name="T38" fmla="*/ 2147483646 w 44"/>
                <a:gd name="T39" fmla="*/ 2147483646 h 31"/>
                <a:gd name="T40" fmla="*/ 2147483646 w 44"/>
                <a:gd name="T41" fmla="*/ 2147483646 h 31"/>
                <a:gd name="T42" fmla="*/ 2147483646 w 44"/>
                <a:gd name="T43" fmla="*/ 2147483646 h 31"/>
                <a:gd name="T44" fmla="*/ 2147483646 w 44"/>
                <a:gd name="T45" fmla="*/ 2147483646 h 31"/>
                <a:gd name="T46" fmla="*/ 2147483646 w 44"/>
                <a:gd name="T47" fmla="*/ 2147483646 h 31"/>
                <a:gd name="T48" fmla="*/ 2147483646 w 44"/>
                <a:gd name="T49" fmla="*/ 2147483646 h 31"/>
                <a:gd name="T50" fmla="*/ 2147483646 w 44"/>
                <a:gd name="T51" fmla="*/ 2147483646 h 31"/>
                <a:gd name="T52" fmla="*/ 2147483646 w 44"/>
                <a:gd name="T53" fmla="*/ 2147483646 h 31"/>
                <a:gd name="T54" fmla="*/ 2147483646 w 44"/>
                <a:gd name="T55" fmla="*/ 2147483646 h 31"/>
                <a:gd name="T56" fmla="*/ 2147483646 w 44"/>
                <a:gd name="T57" fmla="*/ 2147483646 h 31"/>
                <a:gd name="T58" fmla="*/ 2147483646 w 44"/>
                <a:gd name="T59" fmla="*/ 2147483646 h 31"/>
                <a:gd name="T60" fmla="*/ 2147483646 w 44"/>
                <a:gd name="T61" fmla="*/ 2147483646 h 31"/>
                <a:gd name="T62" fmla="*/ 2147483646 w 44"/>
                <a:gd name="T63" fmla="*/ 2147483646 h 31"/>
                <a:gd name="T64" fmla="*/ 2147483646 w 44"/>
                <a:gd name="T65" fmla="*/ 2147483646 h 31"/>
                <a:gd name="T66" fmla="*/ 2147483646 w 44"/>
                <a:gd name="T67" fmla="*/ 0 h 31"/>
                <a:gd name="T68" fmla="*/ 2147483646 w 44"/>
                <a:gd name="T69" fmla="*/ 0 h 31"/>
                <a:gd name="T70" fmla="*/ 0 w 44"/>
                <a:gd name="T71" fmla="*/ 0 h 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4"/>
                <a:gd name="T109" fmla="*/ 0 h 31"/>
                <a:gd name="T110" fmla="*/ 44 w 44"/>
                <a:gd name="T111" fmla="*/ 31 h 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4" h="31">
                  <a:moveTo>
                    <a:pt x="0" y="0"/>
                  </a:moveTo>
                  <a:lnTo>
                    <a:pt x="0" y="0"/>
                  </a:lnTo>
                  <a:lnTo>
                    <a:pt x="3" y="10"/>
                  </a:lnTo>
                  <a:lnTo>
                    <a:pt x="6" y="18"/>
                  </a:lnTo>
                  <a:lnTo>
                    <a:pt x="9" y="23"/>
                  </a:lnTo>
                  <a:lnTo>
                    <a:pt x="12" y="26"/>
                  </a:lnTo>
                  <a:lnTo>
                    <a:pt x="15" y="28"/>
                  </a:lnTo>
                  <a:lnTo>
                    <a:pt x="20" y="30"/>
                  </a:lnTo>
                  <a:lnTo>
                    <a:pt x="25" y="31"/>
                  </a:lnTo>
                  <a:lnTo>
                    <a:pt x="29" y="30"/>
                  </a:lnTo>
                  <a:lnTo>
                    <a:pt x="32" y="29"/>
                  </a:lnTo>
                  <a:lnTo>
                    <a:pt x="35" y="27"/>
                  </a:lnTo>
                  <a:lnTo>
                    <a:pt x="39" y="24"/>
                  </a:lnTo>
                  <a:lnTo>
                    <a:pt x="42" y="21"/>
                  </a:lnTo>
                  <a:lnTo>
                    <a:pt x="43" y="17"/>
                  </a:lnTo>
                  <a:lnTo>
                    <a:pt x="44" y="13"/>
                  </a:lnTo>
                  <a:lnTo>
                    <a:pt x="43" y="12"/>
                  </a:lnTo>
                  <a:lnTo>
                    <a:pt x="43" y="13"/>
                  </a:lnTo>
                  <a:lnTo>
                    <a:pt x="41" y="17"/>
                  </a:lnTo>
                  <a:lnTo>
                    <a:pt x="39" y="22"/>
                  </a:lnTo>
                  <a:lnTo>
                    <a:pt x="35" y="25"/>
                  </a:lnTo>
                  <a:lnTo>
                    <a:pt x="32" y="27"/>
                  </a:lnTo>
                  <a:lnTo>
                    <a:pt x="28" y="29"/>
                  </a:lnTo>
                  <a:lnTo>
                    <a:pt x="24" y="29"/>
                  </a:lnTo>
                  <a:lnTo>
                    <a:pt x="19" y="28"/>
                  </a:lnTo>
                  <a:lnTo>
                    <a:pt x="14" y="26"/>
                  </a:lnTo>
                  <a:lnTo>
                    <a:pt x="11" y="24"/>
                  </a:lnTo>
                  <a:lnTo>
                    <a:pt x="9" y="21"/>
                  </a:lnTo>
                  <a:lnTo>
                    <a:pt x="5" y="15"/>
                  </a:lnTo>
                  <a:lnTo>
                    <a:pt x="1"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38" name="Freeform 190"/>
            <p:cNvSpPr>
              <a:spLocks/>
            </p:cNvSpPr>
            <p:nvPr/>
          </p:nvSpPr>
          <p:spPr bwMode="auto">
            <a:xfrm>
              <a:off x="5554663" y="2597150"/>
              <a:ext cx="6350" cy="20638"/>
            </a:xfrm>
            <a:custGeom>
              <a:avLst/>
              <a:gdLst>
                <a:gd name="T0" fmla="*/ 2147483646 w 4"/>
                <a:gd name="T1" fmla="*/ 0 h 13"/>
                <a:gd name="T2" fmla="*/ 2147483646 w 4"/>
                <a:gd name="T3" fmla="*/ 0 h 13"/>
                <a:gd name="T4" fmla="*/ 2147483646 w 4"/>
                <a:gd name="T5" fmla="*/ 2147483646 h 13"/>
                <a:gd name="T6" fmla="*/ 2147483646 w 4"/>
                <a:gd name="T7" fmla="*/ 2147483646 h 13"/>
                <a:gd name="T8" fmla="*/ 0 w 4"/>
                <a:gd name="T9" fmla="*/ 2147483646 h 13"/>
                <a:gd name="T10" fmla="*/ 0 w 4"/>
                <a:gd name="T11" fmla="*/ 2147483646 h 13"/>
                <a:gd name="T12" fmla="*/ 0 w 4"/>
                <a:gd name="T13" fmla="*/ 2147483646 h 13"/>
                <a:gd name="T14" fmla="*/ 2147483646 w 4"/>
                <a:gd name="T15" fmla="*/ 2147483646 h 13"/>
                <a:gd name="T16" fmla="*/ 2147483646 w 4"/>
                <a:gd name="T17" fmla="*/ 2147483646 h 13"/>
                <a:gd name="T18" fmla="*/ 2147483646 w 4"/>
                <a:gd name="T19" fmla="*/ 2147483646 h 13"/>
                <a:gd name="T20" fmla="*/ 2147483646 w 4"/>
                <a:gd name="T21" fmla="*/ 2147483646 h 13"/>
                <a:gd name="T22" fmla="*/ 2147483646 w 4"/>
                <a:gd name="T23" fmla="*/ 2147483646 h 13"/>
                <a:gd name="T24" fmla="*/ 2147483646 w 4"/>
                <a:gd name="T25" fmla="*/ 2147483646 h 13"/>
                <a:gd name="T26" fmla="*/ 2147483646 w 4"/>
                <a:gd name="T27" fmla="*/ 2147483646 h 13"/>
                <a:gd name="T28" fmla="*/ 2147483646 w 4"/>
                <a:gd name="T29" fmla="*/ 2147483646 h 13"/>
                <a:gd name="T30" fmla="*/ 2147483646 w 4"/>
                <a:gd name="T31" fmla="*/ 2147483646 h 13"/>
                <a:gd name="T32" fmla="*/ 2147483646 w 4"/>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
                <a:gd name="T52" fmla="*/ 0 h 13"/>
                <a:gd name="T53" fmla="*/ 4 w 4"/>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 h="13">
                  <a:moveTo>
                    <a:pt x="2" y="0"/>
                  </a:moveTo>
                  <a:lnTo>
                    <a:pt x="2" y="0"/>
                  </a:lnTo>
                  <a:lnTo>
                    <a:pt x="1" y="2"/>
                  </a:lnTo>
                  <a:lnTo>
                    <a:pt x="0" y="7"/>
                  </a:lnTo>
                  <a:lnTo>
                    <a:pt x="0" y="10"/>
                  </a:lnTo>
                  <a:lnTo>
                    <a:pt x="2" y="13"/>
                  </a:lnTo>
                  <a:lnTo>
                    <a:pt x="3" y="13"/>
                  </a:lnTo>
                  <a:lnTo>
                    <a:pt x="4" y="12"/>
                  </a:lnTo>
                  <a:lnTo>
                    <a:pt x="2" y="6"/>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39" name="Freeform 191"/>
            <p:cNvSpPr>
              <a:spLocks/>
            </p:cNvSpPr>
            <p:nvPr/>
          </p:nvSpPr>
          <p:spPr bwMode="auto">
            <a:xfrm>
              <a:off x="5554663" y="2597150"/>
              <a:ext cx="6350" cy="20638"/>
            </a:xfrm>
            <a:custGeom>
              <a:avLst/>
              <a:gdLst>
                <a:gd name="T0" fmla="*/ 2147483646 w 4"/>
                <a:gd name="T1" fmla="*/ 0 h 13"/>
                <a:gd name="T2" fmla="*/ 2147483646 w 4"/>
                <a:gd name="T3" fmla="*/ 0 h 13"/>
                <a:gd name="T4" fmla="*/ 2147483646 w 4"/>
                <a:gd name="T5" fmla="*/ 2147483646 h 13"/>
                <a:gd name="T6" fmla="*/ 2147483646 w 4"/>
                <a:gd name="T7" fmla="*/ 2147483646 h 13"/>
                <a:gd name="T8" fmla="*/ 0 w 4"/>
                <a:gd name="T9" fmla="*/ 2147483646 h 13"/>
                <a:gd name="T10" fmla="*/ 0 w 4"/>
                <a:gd name="T11" fmla="*/ 2147483646 h 13"/>
                <a:gd name="T12" fmla="*/ 0 w 4"/>
                <a:gd name="T13" fmla="*/ 2147483646 h 13"/>
                <a:gd name="T14" fmla="*/ 2147483646 w 4"/>
                <a:gd name="T15" fmla="*/ 2147483646 h 13"/>
                <a:gd name="T16" fmla="*/ 2147483646 w 4"/>
                <a:gd name="T17" fmla="*/ 2147483646 h 13"/>
                <a:gd name="T18" fmla="*/ 2147483646 w 4"/>
                <a:gd name="T19" fmla="*/ 2147483646 h 13"/>
                <a:gd name="T20" fmla="*/ 2147483646 w 4"/>
                <a:gd name="T21" fmla="*/ 2147483646 h 13"/>
                <a:gd name="T22" fmla="*/ 2147483646 w 4"/>
                <a:gd name="T23" fmla="*/ 2147483646 h 13"/>
                <a:gd name="T24" fmla="*/ 2147483646 w 4"/>
                <a:gd name="T25" fmla="*/ 2147483646 h 13"/>
                <a:gd name="T26" fmla="*/ 2147483646 w 4"/>
                <a:gd name="T27" fmla="*/ 2147483646 h 13"/>
                <a:gd name="T28" fmla="*/ 2147483646 w 4"/>
                <a:gd name="T29" fmla="*/ 2147483646 h 13"/>
                <a:gd name="T30" fmla="*/ 2147483646 w 4"/>
                <a:gd name="T31" fmla="*/ 2147483646 h 13"/>
                <a:gd name="T32" fmla="*/ 2147483646 w 4"/>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
                <a:gd name="T52" fmla="*/ 0 h 13"/>
                <a:gd name="T53" fmla="*/ 4 w 4"/>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 h="13">
                  <a:moveTo>
                    <a:pt x="2" y="0"/>
                  </a:moveTo>
                  <a:lnTo>
                    <a:pt x="2" y="0"/>
                  </a:lnTo>
                  <a:lnTo>
                    <a:pt x="1" y="2"/>
                  </a:lnTo>
                  <a:lnTo>
                    <a:pt x="0" y="7"/>
                  </a:lnTo>
                  <a:lnTo>
                    <a:pt x="0" y="10"/>
                  </a:lnTo>
                  <a:lnTo>
                    <a:pt x="2" y="13"/>
                  </a:lnTo>
                  <a:lnTo>
                    <a:pt x="3" y="13"/>
                  </a:lnTo>
                  <a:lnTo>
                    <a:pt x="4" y="12"/>
                  </a:lnTo>
                  <a:lnTo>
                    <a:pt x="2" y="6"/>
                  </a:lnTo>
                  <a:lnTo>
                    <a:pt x="3" y="1"/>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7188" name="Group 241"/>
          <p:cNvGrpSpPr>
            <a:grpSpLocks/>
          </p:cNvGrpSpPr>
          <p:nvPr/>
        </p:nvGrpSpPr>
        <p:grpSpPr bwMode="auto">
          <a:xfrm>
            <a:off x="8077200" y="304800"/>
            <a:ext cx="838200" cy="381000"/>
            <a:chOff x="4559300" y="1644650"/>
            <a:chExt cx="603250" cy="260350"/>
          </a:xfrm>
        </p:grpSpPr>
        <p:sp>
          <p:nvSpPr>
            <p:cNvPr id="7260" name="Freeform 173"/>
            <p:cNvSpPr>
              <a:spLocks/>
            </p:cNvSpPr>
            <p:nvPr/>
          </p:nvSpPr>
          <p:spPr bwMode="auto">
            <a:xfrm>
              <a:off x="4559300" y="1644650"/>
              <a:ext cx="603250" cy="260350"/>
            </a:xfrm>
            <a:custGeom>
              <a:avLst/>
              <a:gdLst>
                <a:gd name="T0" fmla="*/ 2147483646 w 761"/>
                <a:gd name="T1" fmla="*/ 2147483646 h 328"/>
                <a:gd name="T2" fmla="*/ 2147483646 w 761"/>
                <a:gd name="T3" fmla="*/ 2147483646 h 328"/>
                <a:gd name="T4" fmla="*/ 2147483646 w 761"/>
                <a:gd name="T5" fmla="*/ 0 h 328"/>
                <a:gd name="T6" fmla="*/ 2147483646 w 761"/>
                <a:gd name="T7" fmla="*/ 2147483646 h 328"/>
                <a:gd name="T8" fmla="*/ 2147483646 w 761"/>
                <a:gd name="T9" fmla="*/ 2147483646 h 328"/>
                <a:gd name="T10" fmla="*/ 2147483646 w 761"/>
                <a:gd name="T11" fmla="*/ 2147483646 h 328"/>
                <a:gd name="T12" fmla="*/ 2147483646 w 761"/>
                <a:gd name="T13" fmla="*/ 2147483646 h 328"/>
                <a:gd name="T14" fmla="*/ 2147483646 w 761"/>
                <a:gd name="T15" fmla="*/ 2147483646 h 328"/>
                <a:gd name="T16" fmla="*/ 2147483646 w 761"/>
                <a:gd name="T17" fmla="*/ 2147483646 h 328"/>
                <a:gd name="T18" fmla="*/ 2147483646 w 761"/>
                <a:gd name="T19" fmla="*/ 2147483646 h 328"/>
                <a:gd name="T20" fmla="*/ 2147483646 w 761"/>
                <a:gd name="T21" fmla="*/ 2147483646 h 328"/>
                <a:gd name="T22" fmla="*/ 2147483646 w 761"/>
                <a:gd name="T23" fmla="*/ 2147483646 h 328"/>
                <a:gd name="T24" fmla="*/ 2147483646 w 761"/>
                <a:gd name="T25" fmla="*/ 2147483646 h 328"/>
                <a:gd name="T26" fmla="*/ 2147483646 w 761"/>
                <a:gd name="T27" fmla="*/ 2147483646 h 328"/>
                <a:gd name="T28" fmla="*/ 2147483646 w 761"/>
                <a:gd name="T29" fmla="*/ 2147483646 h 328"/>
                <a:gd name="T30" fmla="*/ 2147483646 w 761"/>
                <a:gd name="T31" fmla="*/ 2147483646 h 328"/>
                <a:gd name="T32" fmla="*/ 2147483646 w 761"/>
                <a:gd name="T33" fmla="*/ 2147483646 h 328"/>
                <a:gd name="T34" fmla="*/ 2147483646 w 761"/>
                <a:gd name="T35" fmla="*/ 2147483646 h 328"/>
                <a:gd name="T36" fmla="*/ 2147483646 w 761"/>
                <a:gd name="T37" fmla="*/ 2147483646 h 328"/>
                <a:gd name="T38" fmla="*/ 2147483646 w 761"/>
                <a:gd name="T39" fmla="*/ 2147483646 h 328"/>
                <a:gd name="T40" fmla="*/ 2147483646 w 761"/>
                <a:gd name="T41" fmla="*/ 2147483646 h 328"/>
                <a:gd name="T42" fmla="*/ 2147483646 w 761"/>
                <a:gd name="T43" fmla="*/ 2147483646 h 328"/>
                <a:gd name="T44" fmla="*/ 2147483646 w 761"/>
                <a:gd name="T45" fmla="*/ 2147483646 h 328"/>
                <a:gd name="T46" fmla="*/ 2147483646 w 761"/>
                <a:gd name="T47" fmla="*/ 2147483646 h 328"/>
                <a:gd name="T48" fmla="*/ 2147483646 w 761"/>
                <a:gd name="T49" fmla="*/ 2147483646 h 328"/>
                <a:gd name="T50" fmla="*/ 2147483646 w 761"/>
                <a:gd name="T51" fmla="*/ 2147483646 h 328"/>
                <a:gd name="T52" fmla="*/ 2147483646 w 761"/>
                <a:gd name="T53" fmla="*/ 2147483646 h 328"/>
                <a:gd name="T54" fmla="*/ 2147483646 w 761"/>
                <a:gd name="T55" fmla="*/ 2147483646 h 328"/>
                <a:gd name="T56" fmla="*/ 2147483646 w 761"/>
                <a:gd name="T57" fmla="*/ 2147483646 h 328"/>
                <a:gd name="T58" fmla="*/ 2147483646 w 761"/>
                <a:gd name="T59" fmla="*/ 2147483646 h 328"/>
                <a:gd name="T60" fmla="*/ 2147483646 w 761"/>
                <a:gd name="T61" fmla="*/ 2147483646 h 328"/>
                <a:gd name="T62" fmla="*/ 2147483646 w 761"/>
                <a:gd name="T63" fmla="*/ 2147483646 h 328"/>
                <a:gd name="T64" fmla="*/ 2147483646 w 761"/>
                <a:gd name="T65" fmla="*/ 2147483646 h 328"/>
                <a:gd name="T66" fmla="*/ 2147483646 w 761"/>
                <a:gd name="T67" fmla="*/ 2147483646 h 328"/>
                <a:gd name="T68" fmla="*/ 2147483646 w 761"/>
                <a:gd name="T69" fmla="*/ 2147483646 h 328"/>
                <a:gd name="T70" fmla="*/ 2147483646 w 761"/>
                <a:gd name="T71" fmla="*/ 2147483646 h 328"/>
                <a:gd name="T72" fmla="*/ 2147483646 w 761"/>
                <a:gd name="T73" fmla="*/ 2147483646 h 328"/>
                <a:gd name="T74" fmla="*/ 2147483646 w 761"/>
                <a:gd name="T75" fmla="*/ 2147483646 h 328"/>
                <a:gd name="T76" fmla="*/ 2147483646 w 761"/>
                <a:gd name="T77" fmla="*/ 2147483646 h 328"/>
                <a:gd name="T78" fmla="*/ 1494297812 w 761"/>
                <a:gd name="T79" fmla="*/ 2147483646 h 328"/>
                <a:gd name="T80" fmla="*/ 2147483646 w 761"/>
                <a:gd name="T81" fmla="*/ 2147483646 h 328"/>
                <a:gd name="T82" fmla="*/ 2147483646 w 761"/>
                <a:gd name="T83" fmla="*/ 2147483646 h 328"/>
                <a:gd name="T84" fmla="*/ 2147483646 w 761"/>
                <a:gd name="T85" fmla="*/ 2147483646 h 328"/>
                <a:gd name="T86" fmla="*/ 2147483646 w 761"/>
                <a:gd name="T87" fmla="*/ 2147483646 h 328"/>
                <a:gd name="T88" fmla="*/ 2147483646 w 761"/>
                <a:gd name="T89" fmla="*/ 2147483646 h 3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61"/>
                <a:gd name="T136" fmla="*/ 0 h 328"/>
                <a:gd name="T137" fmla="*/ 761 w 761"/>
                <a:gd name="T138" fmla="*/ 328 h 3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61" h="328">
                  <a:moveTo>
                    <a:pt x="170" y="116"/>
                  </a:moveTo>
                  <a:lnTo>
                    <a:pt x="179" y="91"/>
                  </a:lnTo>
                  <a:lnTo>
                    <a:pt x="193" y="69"/>
                  </a:lnTo>
                  <a:lnTo>
                    <a:pt x="209" y="50"/>
                  </a:lnTo>
                  <a:lnTo>
                    <a:pt x="229" y="32"/>
                  </a:lnTo>
                  <a:lnTo>
                    <a:pt x="251" y="18"/>
                  </a:lnTo>
                  <a:lnTo>
                    <a:pt x="275" y="8"/>
                  </a:lnTo>
                  <a:lnTo>
                    <a:pt x="300" y="2"/>
                  </a:lnTo>
                  <a:lnTo>
                    <a:pt x="327" y="0"/>
                  </a:lnTo>
                  <a:lnTo>
                    <a:pt x="346" y="1"/>
                  </a:lnTo>
                  <a:lnTo>
                    <a:pt x="365" y="5"/>
                  </a:lnTo>
                  <a:lnTo>
                    <a:pt x="383" y="10"/>
                  </a:lnTo>
                  <a:lnTo>
                    <a:pt x="400" y="17"/>
                  </a:lnTo>
                  <a:lnTo>
                    <a:pt x="416" y="26"/>
                  </a:lnTo>
                  <a:lnTo>
                    <a:pt x="431" y="38"/>
                  </a:lnTo>
                  <a:lnTo>
                    <a:pt x="445" y="51"/>
                  </a:lnTo>
                  <a:lnTo>
                    <a:pt x="458" y="66"/>
                  </a:lnTo>
                  <a:lnTo>
                    <a:pt x="466" y="77"/>
                  </a:lnTo>
                  <a:lnTo>
                    <a:pt x="479" y="69"/>
                  </a:lnTo>
                  <a:lnTo>
                    <a:pt x="486" y="66"/>
                  </a:lnTo>
                  <a:lnTo>
                    <a:pt x="494" y="62"/>
                  </a:lnTo>
                  <a:lnTo>
                    <a:pt x="502" y="59"/>
                  </a:lnTo>
                  <a:lnTo>
                    <a:pt x="510" y="56"/>
                  </a:lnTo>
                  <a:lnTo>
                    <a:pt x="518" y="54"/>
                  </a:lnTo>
                  <a:lnTo>
                    <a:pt x="526" y="53"/>
                  </a:lnTo>
                  <a:lnTo>
                    <a:pt x="535" y="52"/>
                  </a:lnTo>
                  <a:lnTo>
                    <a:pt x="543" y="52"/>
                  </a:lnTo>
                  <a:lnTo>
                    <a:pt x="565" y="54"/>
                  </a:lnTo>
                  <a:lnTo>
                    <a:pt x="586" y="59"/>
                  </a:lnTo>
                  <a:lnTo>
                    <a:pt x="605" y="68"/>
                  </a:lnTo>
                  <a:lnTo>
                    <a:pt x="623" y="79"/>
                  </a:lnTo>
                  <a:lnTo>
                    <a:pt x="638" y="94"/>
                  </a:lnTo>
                  <a:lnTo>
                    <a:pt x="650" y="111"/>
                  </a:lnTo>
                  <a:lnTo>
                    <a:pt x="661" y="130"/>
                  </a:lnTo>
                  <a:lnTo>
                    <a:pt x="668" y="151"/>
                  </a:lnTo>
                  <a:lnTo>
                    <a:pt x="671" y="168"/>
                  </a:lnTo>
                  <a:lnTo>
                    <a:pt x="688" y="162"/>
                  </a:lnTo>
                  <a:lnTo>
                    <a:pt x="692" y="161"/>
                  </a:lnTo>
                  <a:lnTo>
                    <a:pt x="696" y="161"/>
                  </a:lnTo>
                  <a:lnTo>
                    <a:pt x="700" y="160"/>
                  </a:lnTo>
                  <a:lnTo>
                    <a:pt x="704" y="160"/>
                  </a:lnTo>
                  <a:lnTo>
                    <a:pt x="716" y="161"/>
                  </a:lnTo>
                  <a:lnTo>
                    <a:pt x="726" y="165"/>
                  </a:lnTo>
                  <a:lnTo>
                    <a:pt x="736" y="169"/>
                  </a:lnTo>
                  <a:lnTo>
                    <a:pt x="745" y="176"/>
                  </a:lnTo>
                  <a:lnTo>
                    <a:pt x="752" y="186"/>
                  </a:lnTo>
                  <a:lnTo>
                    <a:pt x="756" y="195"/>
                  </a:lnTo>
                  <a:lnTo>
                    <a:pt x="760" y="205"/>
                  </a:lnTo>
                  <a:lnTo>
                    <a:pt x="761" y="217"/>
                  </a:lnTo>
                  <a:lnTo>
                    <a:pt x="760" y="228"/>
                  </a:lnTo>
                  <a:lnTo>
                    <a:pt x="756" y="237"/>
                  </a:lnTo>
                  <a:lnTo>
                    <a:pt x="752" y="248"/>
                  </a:lnTo>
                  <a:lnTo>
                    <a:pt x="745" y="256"/>
                  </a:lnTo>
                  <a:lnTo>
                    <a:pt x="736" y="263"/>
                  </a:lnTo>
                  <a:lnTo>
                    <a:pt x="726" y="267"/>
                  </a:lnTo>
                  <a:lnTo>
                    <a:pt x="716" y="271"/>
                  </a:lnTo>
                  <a:lnTo>
                    <a:pt x="704" y="272"/>
                  </a:lnTo>
                  <a:lnTo>
                    <a:pt x="700" y="272"/>
                  </a:lnTo>
                  <a:lnTo>
                    <a:pt x="694" y="271"/>
                  </a:lnTo>
                  <a:lnTo>
                    <a:pt x="689" y="270"/>
                  </a:lnTo>
                  <a:lnTo>
                    <a:pt x="684" y="269"/>
                  </a:lnTo>
                  <a:lnTo>
                    <a:pt x="679" y="266"/>
                  </a:lnTo>
                  <a:lnTo>
                    <a:pt x="674" y="264"/>
                  </a:lnTo>
                  <a:lnTo>
                    <a:pt x="671" y="260"/>
                  </a:lnTo>
                  <a:lnTo>
                    <a:pt x="666" y="257"/>
                  </a:lnTo>
                  <a:lnTo>
                    <a:pt x="654" y="245"/>
                  </a:lnTo>
                  <a:lnTo>
                    <a:pt x="643" y="259"/>
                  </a:lnTo>
                  <a:lnTo>
                    <a:pt x="634" y="271"/>
                  </a:lnTo>
                  <a:lnTo>
                    <a:pt x="623" y="280"/>
                  </a:lnTo>
                  <a:lnTo>
                    <a:pt x="611" y="288"/>
                  </a:lnTo>
                  <a:lnTo>
                    <a:pt x="598" y="296"/>
                  </a:lnTo>
                  <a:lnTo>
                    <a:pt x="586" y="302"/>
                  </a:lnTo>
                  <a:lnTo>
                    <a:pt x="572" y="305"/>
                  </a:lnTo>
                  <a:lnTo>
                    <a:pt x="558" y="308"/>
                  </a:lnTo>
                  <a:lnTo>
                    <a:pt x="543" y="309"/>
                  </a:lnTo>
                  <a:lnTo>
                    <a:pt x="532" y="309"/>
                  </a:lnTo>
                  <a:lnTo>
                    <a:pt x="521" y="307"/>
                  </a:lnTo>
                  <a:lnTo>
                    <a:pt x="511" y="304"/>
                  </a:lnTo>
                  <a:lnTo>
                    <a:pt x="501" y="301"/>
                  </a:lnTo>
                  <a:lnTo>
                    <a:pt x="490" y="297"/>
                  </a:lnTo>
                  <a:lnTo>
                    <a:pt x="481" y="293"/>
                  </a:lnTo>
                  <a:lnTo>
                    <a:pt x="472" y="287"/>
                  </a:lnTo>
                  <a:lnTo>
                    <a:pt x="462" y="280"/>
                  </a:lnTo>
                  <a:lnTo>
                    <a:pt x="452" y="271"/>
                  </a:lnTo>
                  <a:lnTo>
                    <a:pt x="442" y="281"/>
                  </a:lnTo>
                  <a:lnTo>
                    <a:pt x="430" y="292"/>
                  </a:lnTo>
                  <a:lnTo>
                    <a:pt x="416" y="301"/>
                  </a:lnTo>
                  <a:lnTo>
                    <a:pt x="404" y="309"/>
                  </a:lnTo>
                  <a:lnTo>
                    <a:pt x="389" y="316"/>
                  </a:lnTo>
                  <a:lnTo>
                    <a:pt x="374" y="322"/>
                  </a:lnTo>
                  <a:lnTo>
                    <a:pt x="359" y="325"/>
                  </a:lnTo>
                  <a:lnTo>
                    <a:pt x="343" y="327"/>
                  </a:lnTo>
                  <a:lnTo>
                    <a:pt x="327" y="328"/>
                  </a:lnTo>
                  <a:lnTo>
                    <a:pt x="307" y="327"/>
                  </a:lnTo>
                  <a:lnTo>
                    <a:pt x="287" y="324"/>
                  </a:lnTo>
                  <a:lnTo>
                    <a:pt x="268" y="318"/>
                  </a:lnTo>
                  <a:lnTo>
                    <a:pt x="251" y="310"/>
                  </a:lnTo>
                  <a:lnTo>
                    <a:pt x="233" y="300"/>
                  </a:lnTo>
                  <a:lnTo>
                    <a:pt x="218" y="287"/>
                  </a:lnTo>
                  <a:lnTo>
                    <a:pt x="204" y="273"/>
                  </a:lnTo>
                  <a:lnTo>
                    <a:pt x="192" y="257"/>
                  </a:lnTo>
                  <a:lnTo>
                    <a:pt x="179" y="239"/>
                  </a:lnTo>
                  <a:lnTo>
                    <a:pt x="165" y="256"/>
                  </a:lnTo>
                  <a:lnTo>
                    <a:pt x="158" y="264"/>
                  </a:lnTo>
                  <a:lnTo>
                    <a:pt x="150" y="271"/>
                  </a:lnTo>
                  <a:lnTo>
                    <a:pt x="142" y="278"/>
                  </a:lnTo>
                  <a:lnTo>
                    <a:pt x="133" y="282"/>
                  </a:lnTo>
                  <a:lnTo>
                    <a:pt x="124" y="287"/>
                  </a:lnTo>
                  <a:lnTo>
                    <a:pt x="113" y="290"/>
                  </a:lnTo>
                  <a:lnTo>
                    <a:pt x="103" y="292"/>
                  </a:lnTo>
                  <a:lnTo>
                    <a:pt x="93" y="293"/>
                  </a:lnTo>
                  <a:lnTo>
                    <a:pt x="74" y="290"/>
                  </a:lnTo>
                  <a:lnTo>
                    <a:pt x="57" y="286"/>
                  </a:lnTo>
                  <a:lnTo>
                    <a:pt x="41" y="277"/>
                  </a:lnTo>
                  <a:lnTo>
                    <a:pt x="28" y="265"/>
                  </a:lnTo>
                  <a:lnTo>
                    <a:pt x="17" y="252"/>
                  </a:lnTo>
                  <a:lnTo>
                    <a:pt x="7" y="236"/>
                  </a:lnTo>
                  <a:lnTo>
                    <a:pt x="3" y="219"/>
                  </a:lnTo>
                  <a:lnTo>
                    <a:pt x="0" y="201"/>
                  </a:lnTo>
                  <a:lnTo>
                    <a:pt x="3" y="182"/>
                  </a:lnTo>
                  <a:lnTo>
                    <a:pt x="7" y="165"/>
                  </a:lnTo>
                  <a:lnTo>
                    <a:pt x="17" y="149"/>
                  </a:lnTo>
                  <a:lnTo>
                    <a:pt x="28" y="135"/>
                  </a:lnTo>
                  <a:lnTo>
                    <a:pt x="41" y="124"/>
                  </a:lnTo>
                  <a:lnTo>
                    <a:pt x="57" y="115"/>
                  </a:lnTo>
                  <a:lnTo>
                    <a:pt x="74" y="111"/>
                  </a:lnTo>
                  <a:lnTo>
                    <a:pt x="93" y="108"/>
                  </a:lnTo>
                  <a:lnTo>
                    <a:pt x="100" y="108"/>
                  </a:lnTo>
                  <a:lnTo>
                    <a:pt x="106" y="109"/>
                  </a:lnTo>
                  <a:lnTo>
                    <a:pt x="113" y="111"/>
                  </a:lnTo>
                  <a:lnTo>
                    <a:pt x="120" y="113"/>
                  </a:lnTo>
                  <a:lnTo>
                    <a:pt x="127" y="115"/>
                  </a:lnTo>
                  <a:lnTo>
                    <a:pt x="133" y="118"/>
                  </a:lnTo>
                  <a:lnTo>
                    <a:pt x="140" y="121"/>
                  </a:lnTo>
                  <a:lnTo>
                    <a:pt x="146" y="124"/>
                  </a:lnTo>
                  <a:lnTo>
                    <a:pt x="163" y="137"/>
                  </a:lnTo>
                  <a:lnTo>
                    <a:pt x="170" y="1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61" name="Freeform 174"/>
            <p:cNvSpPr>
              <a:spLocks/>
            </p:cNvSpPr>
            <p:nvPr/>
          </p:nvSpPr>
          <p:spPr bwMode="auto">
            <a:xfrm>
              <a:off x="4710113" y="1676400"/>
              <a:ext cx="163513" cy="204788"/>
            </a:xfrm>
            <a:custGeom>
              <a:avLst/>
              <a:gdLst>
                <a:gd name="T0" fmla="*/ 2147483646 w 206"/>
                <a:gd name="T1" fmla="*/ 2147483646 h 259"/>
                <a:gd name="T2" fmla="*/ 2147483646 w 206"/>
                <a:gd name="T3" fmla="*/ 2147483646 h 259"/>
                <a:gd name="T4" fmla="*/ 2147483646 w 206"/>
                <a:gd name="T5" fmla="*/ 2147483646 h 259"/>
                <a:gd name="T6" fmla="*/ 2147483646 w 206"/>
                <a:gd name="T7" fmla="*/ 2147483646 h 259"/>
                <a:gd name="T8" fmla="*/ 2147483646 w 206"/>
                <a:gd name="T9" fmla="*/ 2147483646 h 259"/>
                <a:gd name="T10" fmla="*/ 2147483646 w 206"/>
                <a:gd name="T11" fmla="*/ 2147483646 h 259"/>
                <a:gd name="T12" fmla="*/ 2147483646 w 206"/>
                <a:gd name="T13" fmla="*/ 2147483646 h 259"/>
                <a:gd name="T14" fmla="*/ 2147483646 w 206"/>
                <a:gd name="T15" fmla="*/ 2147483646 h 259"/>
                <a:gd name="T16" fmla="*/ 2147483646 w 206"/>
                <a:gd name="T17" fmla="*/ 0 h 259"/>
                <a:gd name="T18" fmla="*/ 2147483646 w 206"/>
                <a:gd name="T19" fmla="*/ 2147483646 h 259"/>
                <a:gd name="T20" fmla="*/ 2147483646 w 206"/>
                <a:gd name="T21" fmla="*/ 2147483646 h 259"/>
                <a:gd name="T22" fmla="*/ 2147483646 w 206"/>
                <a:gd name="T23" fmla="*/ 2147483646 h 259"/>
                <a:gd name="T24" fmla="*/ 2147483646 w 206"/>
                <a:gd name="T25" fmla="*/ 2147483646 h 259"/>
                <a:gd name="T26" fmla="*/ 2147483646 w 206"/>
                <a:gd name="T27" fmla="*/ 2147483646 h 259"/>
                <a:gd name="T28" fmla="*/ 2147483646 w 206"/>
                <a:gd name="T29" fmla="*/ 2147483646 h 259"/>
                <a:gd name="T30" fmla="*/ 500253736 w 206"/>
                <a:gd name="T31" fmla="*/ 2147483646 h 259"/>
                <a:gd name="T32" fmla="*/ 0 w 206"/>
                <a:gd name="T33" fmla="*/ 2147483646 h 259"/>
                <a:gd name="T34" fmla="*/ 1000508266 w 206"/>
                <a:gd name="T35" fmla="*/ 2147483646 h 259"/>
                <a:gd name="T36" fmla="*/ 2147483646 w 206"/>
                <a:gd name="T37" fmla="*/ 2147483646 h 259"/>
                <a:gd name="T38" fmla="*/ 2147483646 w 206"/>
                <a:gd name="T39" fmla="*/ 2147483646 h 259"/>
                <a:gd name="T40" fmla="*/ 2147483646 w 206"/>
                <a:gd name="T41" fmla="*/ 2147483646 h 259"/>
                <a:gd name="T42" fmla="*/ 2147483646 w 206"/>
                <a:gd name="T43" fmla="*/ 2147483646 h 259"/>
                <a:gd name="T44" fmla="*/ 2147483646 w 206"/>
                <a:gd name="T45" fmla="*/ 2147483646 h 259"/>
                <a:gd name="T46" fmla="*/ 2147483646 w 206"/>
                <a:gd name="T47" fmla="*/ 2147483646 h 259"/>
                <a:gd name="T48" fmla="*/ 2147483646 w 206"/>
                <a:gd name="T49" fmla="*/ 2147483646 h 259"/>
                <a:gd name="T50" fmla="*/ 2147483646 w 206"/>
                <a:gd name="T51" fmla="*/ 2147483646 h 259"/>
                <a:gd name="T52" fmla="*/ 2147483646 w 206"/>
                <a:gd name="T53" fmla="*/ 2147483646 h 259"/>
                <a:gd name="T54" fmla="*/ 2147483646 w 206"/>
                <a:gd name="T55" fmla="*/ 2147483646 h 259"/>
                <a:gd name="T56" fmla="*/ 2147483646 w 206"/>
                <a:gd name="T57" fmla="*/ 2147483646 h 259"/>
                <a:gd name="T58" fmla="*/ 2147483646 w 206"/>
                <a:gd name="T59" fmla="*/ 2147483646 h 259"/>
                <a:gd name="T60" fmla="*/ 2147483646 w 206"/>
                <a:gd name="T61" fmla="*/ 2147483646 h 259"/>
                <a:gd name="T62" fmla="*/ 2147483646 w 206"/>
                <a:gd name="T63" fmla="*/ 2147483646 h 259"/>
                <a:gd name="T64" fmla="*/ 2147483646 w 206"/>
                <a:gd name="T65" fmla="*/ 2147483646 h 259"/>
                <a:gd name="T66" fmla="*/ 2147483646 w 206"/>
                <a:gd name="T67" fmla="*/ 2147483646 h 259"/>
                <a:gd name="T68" fmla="*/ 2147483646 w 206"/>
                <a:gd name="T69" fmla="*/ 2147483646 h 259"/>
                <a:gd name="T70" fmla="*/ 2147483646 w 206"/>
                <a:gd name="T71" fmla="*/ 2147483646 h 259"/>
                <a:gd name="T72" fmla="*/ 2147483646 w 206"/>
                <a:gd name="T73" fmla="*/ 2147483646 h 259"/>
                <a:gd name="T74" fmla="*/ 2147483646 w 206"/>
                <a:gd name="T75" fmla="*/ 2147483646 h 259"/>
                <a:gd name="T76" fmla="*/ 2147483646 w 206"/>
                <a:gd name="T77" fmla="*/ 2147483646 h 259"/>
                <a:gd name="T78" fmla="*/ 2147483646 w 206"/>
                <a:gd name="T79" fmla="*/ 2147483646 h 259"/>
                <a:gd name="T80" fmla="*/ 2147483646 w 206"/>
                <a:gd name="T81" fmla="*/ 2147483646 h 259"/>
                <a:gd name="T82" fmla="*/ 2147483646 w 206"/>
                <a:gd name="T83" fmla="*/ 2147483646 h 259"/>
                <a:gd name="T84" fmla="*/ 2147483646 w 206"/>
                <a:gd name="T85" fmla="*/ 2147483646 h 259"/>
                <a:gd name="T86" fmla="*/ 2147483646 w 206"/>
                <a:gd name="T87" fmla="*/ 2147483646 h 259"/>
                <a:gd name="T88" fmla="*/ 2147483646 w 206"/>
                <a:gd name="T89" fmla="*/ 2147483646 h 259"/>
                <a:gd name="T90" fmla="*/ 2147483646 w 206"/>
                <a:gd name="T91" fmla="*/ 2147483646 h 259"/>
                <a:gd name="T92" fmla="*/ 2147483646 w 206"/>
                <a:gd name="T93" fmla="*/ 2147483646 h 259"/>
                <a:gd name="T94" fmla="*/ 2147483646 w 206"/>
                <a:gd name="T95" fmla="*/ 2147483646 h 259"/>
                <a:gd name="T96" fmla="*/ 2147483646 w 206"/>
                <a:gd name="T97" fmla="*/ 2147483646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6"/>
                <a:gd name="T148" fmla="*/ 0 h 259"/>
                <a:gd name="T149" fmla="*/ 206 w 206"/>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6" h="259">
                  <a:moveTo>
                    <a:pt x="24" y="113"/>
                  </a:moveTo>
                  <a:lnTo>
                    <a:pt x="25" y="96"/>
                  </a:lnTo>
                  <a:lnTo>
                    <a:pt x="28" y="79"/>
                  </a:lnTo>
                  <a:lnTo>
                    <a:pt x="34" y="62"/>
                  </a:lnTo>
                  <a:lnTo>
                    <a:pt x="41" y="47"/>
                  </a:lnTo>
                  <a:lnTo>
                    <a:pt x="50" y="34"/>
                  </a:lnTo>
                  <a:lnTo>
                    <a:pt x="61" y="21"/>
                  </a:lnTo>
                  <a:lnTo>
                    <a:pt x="72" y="9"/>
                  </a:lnTo>
                  <a:lnTo>
                    <a:pt x="86" y="0"/>
                  </a:lnTo>
                  <a:lnTo>
                    <a:pt x="68" y="8"/>
                  </a:lnTo>
                  <a:lnTo>
                    <a:pt x="51" y="20"/>
                  </a:lnTo>
                  <a:lnTo>
                    <a:pt x="36" y="32"/>
                  </a:lnTo>
                  <a:lnTo>
                    <a:pt x="24" y="49"/>
                  </a:lnTo>
                  <a:lnTo>
                    <a:pt x="13" y="66"/>
                  </a:lnTo>
                  <a:lnTo>
                    <a:pt x="7" y="84"/>
                  </a:lnTo>
                  <a:lnTo>
                    <a:pt x="1" y="104"/>
                  </a:lnTo>
                  <a:lnTo>
                    <a:pt x="0" y="125"/>
                  </a:lnTo>
                  <a:lnTo>
                    <a:pt x="2" y="152"/>
                  </a:lnTo>
                  <a:lnTo>
                    <a:pt x="10" y="178"/>
                  </a:lnTo>
                  <a:lnTo>
                    <a:pt x="23" y="201"/>
                  </a:lnTo>
                  <a:lnTo>
                    <a:pt x="39" y="220"/>
                  </a:lnTo>
                  <a:lnTo>
                    <a:pt x="58" y="236"/>
                  </a:lnTo>
                  <a:lnTo>
                    <a:pt x="81" y="249"/>
                  </a:lnTo>
                  <a:lnTo>
                    <a:pt x="107" y="257"/>
                  </a:lnTo>
                  <a:lnTo>
                    <a:pt x="133" y="259"/>
                  </a:lnTo>
                  <a:lnTo>
                    <a:pt x="144" y="259"/>
                  </a:lnTo>
                  <a:lnTo>
                    <a:pt x="153" y="258"/>
                  </a:lnTo>
                  <a:lnTo>
                    <a:pt x="162" y="256"/>
                  </a:lnTo>
                  <a:lnTo>
                    <a:pt x="171" y="254"/>
                  </a:lnTo>
                  <a:lnTo>
                    <a:pt x="180" y="251"/>
                  </a:lnTo>
                  <a:lnTo>
                    <a:pt x="190" y="247"/>
                  </a:lnTo>
                  <a:lnTo>
                    <a:pt x="198" y="243"/>
                  </a:lnTo>
                  <a:lnTo>
                    <a:pt x="206" y="239"/>
                  </a:lnTo>
                  <a:lnTo>
                    <a:pt x="200" y="241"/>
                  </a:lnTo>
                  <a:lnTo>
                    <a:pt x="194" y="242"/>
                  </a:lnTo>
                  <a:lnTo>
                    <a:pt x="189" y="243"/>
                  </a:lnTo>
                  <a:lnTo>
                    <a:pt x="183" y="245"/>
                  </a:lnTo>
                  <a:lnTo>
                    <a:pt x="176" y="246"/>
                  </a:lnTo>
                  <a:lnTo>
                    <a:pt x="170" y="247"/>
                  </a:lnTo>
                  <a:lnTo>
                    <a:pt x="164" y="247"/>
                  </a:lnTo>
                  <a:lnTo>
                    <a:pt x="157" y="247"/>
                  </a:lnTo>
                  <a:lnTo>
                    <a:pt x="131" y="245"/>
                  </a:lnTo>
                  <a:lnTo>
                    <a:pt x="106" y="236"/>
                  </a:lnTo>
                  <a:lnTo>
                    <a:pt x="83" y="224"/>
                  </a:lnTo>
                  <a:lnTo>
                    <a:pt x="63" y="208"/>
                  </a:lnTo>
                  <a:lnTo>
                    <a:pt x="47" y="188"/>
                  </a:lnTo>
                  <a:lnTo>
                    <a:pt x="34" y="165"/>
                  </a:lnTo>
                  <a:lnTo>
                    <a:pt x="26" y="140"/>
                  </a:lnTo>
                  <a:lnTo>
                    <a:pt x="24" y="113"/>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62" name="Freeform 175"/>
            <p:cNvSpPr>
              <a:spLocks/>
            </p:cNvSpPr>
            <p:nvPr/>
          </p:nvSpPr>
          <p:spPr bwMode="auto">
            <a:xfrm>
              <a:off x="4575175" y="1758950"/>
              <a:ext cx="101600" cy="98425"/>
            </a:xfrm>
            <a:custGeom>
              <a:avLst/>
              <a:gdLst>
                <a:gd name="T0" fmla="*/ 2147483646 w 128"/>
                <a:gd name="T1" fmla="*/ 2147483646 h 125"/>
                <a:gd name="T2" fmla="*/ 2147483646 w 128"/>
                <a:gd name="T3" fmla="*/ 2147483646 h 125"/>
                <a:gd name="T4" fmla="*/ 2147483646 w 128"/>
                <a:gd name="T5" fmla="*/ 2147483646 h 125"/>
                <a:gd name="T6" fmla="*/ 2147483646 w 128"/>
                <a:gd name="T7" fmla="*/ 2147483646 h 125"/>
                <a:gd name="T8" fmla="*/ 2147483646 w 128"/>
                <a:gd name="T9" fmla="*/ 0 h 125"/>
                <a:gd name="T10" fmla="*/ 2147483646 w 128"/>
                <a:gd name="T11" fmla="*/ 2147483646 h 125"/>
                <a:gd name="T12" fmla="*/ 2147483646 w 128"/>
                <a:gd name="T13" fmla="*/ 2147483646 h 125"/>
                <a:gd name="T14" fmla="*/ 500250619 w 128"/>
                <a:gd name="T15" fmla="*/ 2147483646 h 125"/>
                <a:gd name="T16" fmla="*/ 0 w 128"/>
                <a:gd name="T17" fmla="*/ 2147483646 h 125"/>
                <a:gd name="T18" fmla="*/ 500250619 w 128"/>
                <a:gd name="T19" fmla="*/ 2147483646 h 125"/>
                <a:gd name="T20" fmla="*/ 2147483646 w 128"/>
                <a:gd name="T21" fmla="*/ 2147483646 h 125"/>
                <a:gd name="T22" fmla="*/ 2147483646 w 128"/>
                <a:gd name="T23" fmla="*/ 2147483646 h 125"/>
                <a:gd name="T24" fmla="*/ 2147483646 w 128"/>
                <a:gd name="T25" fmla="*/ 2147483646 h 125"/>
                <a:gd name="T26" fmla="*/ 2147483646 w 128"/>
                <a:gd name="T27" fmla="*/ 2147483646 h 125"/>
                <a:gd name="T28" fmla="*/ 2147483646 w 128"/>
                <a:gd name="T29" fmla="*/ 2147483646 h 125"/>
                <a:gd name="T30" fmla="*/ 2147483646 w 128"/>
                <a:gd name="T31" fmla="*/ 2147483646 h 125"/>
                <a:gd name="T32" fmla="*/ 2147483646 w 128"/>
                <a:gd name="T33" fmla="*/ 2147483646 h 125"/>
                <a:gd name="T34" fmla="*/ 2147483646 w 128"/>
                <a:gd name="T35" fmla="*/ 2147483646 h 125"/>
                <a:gd name="T36" fmla="*/ 2147483646 w 128"/>
                <a:gd name="T37" fmla="*/ 2147483646 h 125"/>
                <a:gd name="T38" fmla="*/ 2147483646 w 128"/>
                <a:gd name="T39" fmla="*/ 2147483646 h 125"/>
                <a:gd name="T40" fmla="*/ 2147483646 w 128"/>
                <a:gd name="T41" fmla="*/ 2147483646 h 125"/>
                <a:gd name="T42" fmla="*/ 2147483646 w 128"/>
                <a:gd name="T43" fmla="*/ 2147483646 h 125"/>
                <a:gd name="T44" fmla="*/ 2147483646 w 128"/>
                <a:gd name="T45" fmla="*/ 2147483646 h 125"/>
                <a:gd name="T46" fmla="*/ 2147483646 w 128"/>
                <a:gd name="T47" fmla="*/ 2147483646 h 125"/>
                <a:gd name="T48" fmla="*/ 2147483646 w 128"/>
                <a:gd name="T49" fmla="*/ 2147483646 h 125"/>
                <a:gd name="T50" fmla="*/ 2147483646 w 128"/>
                <a:gd name="T51" fmla="*/ 2147483646 h 125"/>
                <a:gd name="T52" fmla="*/ 2147483646 w 128"/>
                <a:gd name="T53" fmla="*/ 2147483646 h 125"/>
                <a:gd name="T54" fmla="*/ 2147483646 w 128"/>
                <a:gd name="T55" fmla="*/ 2147483646 h 125"/>
                <a:gd name="T56" fmla="*/ 2147483646 w 128"/>
                <a:gd name="T57" fmla="*/ 2147483646 h 125"/>
                <a:gd name="T58" fmla="*/ 2147483646 w 128"/>
                <a:gd name="T59" fmla="*/ 2147483646 h 125"/>
                <a:gd name="T60" fmla="*/ 2147483646 w 128"/>
                <a:gd name="T61" fmla="*/ 2147483646 h 125"/>
                <a:gd name="T62" fmla="*/ 2147483646 w 128"/>
                <a:gd name="T63" fmla="*/ 2147483646 h 125"/>
                <a:gd name="T64" fmla="*/ 2147483646 w 128"/>
                <a:gd name="T65" fmla="*/ 2147483646 h 125"/>
                <a:gd name="T66" fmla="*/ 2147483646 w 128"/>
                <a:gd name="T67" fmla="*/ 2147483646 h 125"/>
                <a:gd name="T68" fmla="*/ 2147483646 w 128"/>
                <a:gd name="T69" fmla="*/ 2147483646 h 125"/>
                <a:gd name="T70" fmla="*/ 2147483646 w 128"/>
                <a:gd name="T71" fmla="*/ 2147483646 h 125"/>
                <a:gd name="T72" fmla="*/ 2147483646 w 128"/>
                <a:gd name="T73" fmla="*/ 2147483646 h 125"/>
                <a:gd name="T74" fmla="*/ 2147483646 w 128"/>
                <a:gd name="T75" fmla="*/ 2147483646 h 125"/>
                <a:gd name="T76" fmla="*/ 2147483646 w 128"/>
                <a:gd name="T77" fmla="*/ 2147483646 h 125"/>
                <a:gd name="T78" fmla="*/ 2147483646 w 128"/>
                <a:gd name="T79" fmla="*/ 2147483646 h 125"/>
                <a:gd name="T80" fmla="*/ 2147483646 w 128"/>
                <a:gd name="T81" fmla="*/ 2147483646 h 12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8"/>
                <a:gd name="T124" fmla="*/ 0 h 125"/>
                <a:gd name="T125" fmla="*/ 128 w 128"/>
                <a:gd name="T126" fmla="*/ 125 h 12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8" h="125">
                  <a:moveTo>
                    <a:pt x="14" y="38"/>
                  </a:moveTo>
                  <a:lnTo>
                    <a:pt x="15" y="28"/>
                  </a:lnTo>
                  <a:lnTo>
                    <a:pt x="16" y="18"/>
                  </a:lnTo>
                  <a:lnTo>
                    <a:pt x="20" y="9"/>
                  </a:lnTo>
                  <a:lnTo>
                    <a:pt x="24" y="0"/>
                  </a:lnTo>
                  <a:lnTo>
                    <a:pt x="14" y="12"/>
                  </a:lnTo>
                  <a:lnTo>
                    <a:pt x="7" y="24"/>
                  </a:lnTo>
                  <a:lnTo>
                    <a:pt x="1" y="38"/>
                  </a:lnTo>
                  <a:lnTo>
                    <a:pt x="0" y="54"/>
                  </a:lnTo>
                  <a:lnTo>
                    <a:pt x="1" y="68"/>
                  </a:lnTo>
                  <a:lnTo>
                    <a:pt x="6" y="81"/>
                  </a:lnTo>
                  <a:lnTo>
                    <a:pt x="12" y="93"/>
                  </a:lnTo>
                  <a:lnTo>
                    <a:pt x="21" y="104"/>
                  </a:lnTo>
                  <a:lnTo>
                    <a:pt x="31" y="112"/>
                  </a:lnTo>
                  <a:lnTo>
                    <a:pt x="43" y="119"/>
                  </a:lnTo>
                  <a:lnTo>
                    <a:pt x="56" y="123"/>
                  </a:lnTo>
                  <a:lnTo>
                    <a:pt x="69" y="125"/>
                  </a:lnTo>
                  <a:lnTo>
                    <a:pt x="79" y="123"/>
                  </a:lnTo>
                  <a:lnTo>
                    <a:pt x="88" y="122"/>
                  </a:lnTo>
                  <a:lnTo>
                    <a:pt x="96" y="119"/>
                  </a:lnTo>
                  <a:lnTo>
                    <a:pt x="104" y="115"/>
                  </a:lnTo>
                  <a:lnTo>
                    <a:pt x="111" y="111"/>
                  </a:lnTo>
                  <a:lnTo>
                    <a:pt x="118" y="105"/>
                  </a:lnTo>
                  <a:lnTo>
                    <a:pt x="124" y="99"/>
                  </a:lnTo>
                  <a:lnTo>
                    <a:pt x="128" y="92"/>
                  </a:lnTo>
                  <a:lnTo>
                    <a:pt x="124" y="96"/>
                  </a:lnTo>
                  <a:lnTo>
                    <a:pt x="119" y="99"/>
                  </a:lnTo>
                  <a:lnTo>
                    <a:pt x="113" y="101"/>
                  </a:lnTo>
                  <a:lnTo>
                    <a:pt x="107" y="104"/>
                  </a:lnTo>
                  <a:lnTo>
                    <a:pt x="102" y="106"/>
                  </a:lnTo>
                  <a:lnTo>
                    <a:pt x="96" y="107"/>
                  </a:lnTo>
                  <a:lnTo>
                    <a:pt x="90" y="108"/>
                  </a:lnTo>
                  <a:lnTo>
                    <a:pt x="83" y="108"/>
                  </a:lnTo>
                  <a:lnTo>
                    <a:pt x="69" y="107"/>
                  </a:lnTo>
                  <a:lnTo>
                    <a:pt x="57" y="103"/>
                  </a:lnTo>
                  <a:lnTo>
                    <a:pt x="45" y="97"/>
                  </a:lnTo>
                  <a:lnTo>
                    <a:pt x="35" y="88"/>
                  </a:lnTo>
                  <a:lnTo>
                    <a:pt x="26" y="77"/>
                  </a:lnTo>
                  <a:lnTo>
                    <a:pt x="20" y="66"/>
                  </a:lnTo>
                  <a:lnTo>
                    <a:pt x="15" y="52"/>
                  </a:lnTo>
                  <a:lnTo>
                    <a:pt x="14" y="38"/>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63" name="Freeform 176"/>
            <p:cNvSpPr>
              <a:spLocks/>
            </p:cNvSpPr>
            <p:nvPr/>
          </p:nvSpPr>
          <p:spPr bwMode="auto">
            <a:xfrm>
              <a:off x="4908550" y="1738313"/>
              <a:ext cx="138113" cy="131763"/>
            </a:xfrm>
            <a:custGeom>
              <a:avLst/>
              <a:gdLst>
                <a:gd name="T0" fmla="*/ 2147483646 w 174"/>
                <a:gd name="T1" fmla="*/ 2147483646 h 167"/>
                <a:gd name="T2" fmla="*/ 2147483646 w 174"/>
                <a:gd name="T3" fmla="*/ 2147483646 h 167"/>
                <a:gd name="T4" fmla="*/ 2147483646 w 174"/>
                <a:gd name="T5" fmla="*/ 2147483646 h 167"/>
                <a:gd name="T6" fmla="*/ 2147483646 w 174"/>
                <a:gd name="T7" fmla="*/ 2147483646 h 167"/>
                <a:gd name="T8" fmla="*/ 2147483646 w 174"/>
                <a:gd name="T9" fmla="*/ 0 h 167"/>
                <a:gd name="T10" fmla="*/ 2147483646 w 174"/>
                <a:gd name="T11" fmla="*/ 2147483646 h 167"/>
                <a:gd name="T12" fmla="*/ 2147483646 w 174"/>
                <a:gd name="T13" fmla="*/ 2147483646 h 167"/>
                <a:gd name="T14" fmla="*/ 2147483646 w 174"/>
                <a:gd name="T15" fmla="*/ 2147483646 h 167"/>
                <a:gd name="T16" fmla="*/ 2147483646 w 174"/>
                <a:gd name="T17" fmla="*/ 2147483646 h 167"/>
                <a:gd name="T18" fmla="*/ 2147483646 w 174"/>
                <a:gd name="T19" fmla="*/ 2147483646 h 167"/>
                <a:gd name="T20" fmla="*/ 1000509622 w 174"/>
                <a:gd name="T21" fmla="*/ 2147483646 h 167"/>
                <a:gd name="T22" fmla="*/ 500254811 w 174"/>
                <a:gd name="T23" fmla="*/ 2147483646 h 167"/>
                <a:gd name="T24" fmla="*/ 0 w 174"/>
                <a:gd name="T25" fmla="*/ 2147483646 h 167"/>
                <a:gd name="T26" fmla="*/ 1000509622 w 174"/>
                <a:gd name="T27" fmla="*/ 2147483646 h 167"/>
                <a:gd name="T28" fmla="*/ 2147483646 w 174"/>
                <a:gd name="T29" fmla="*/ 2147483646 h 167"/>
                <a:gd name="T30" fmla="*/ 2147483646 w 174"/>
                <a:gd name="T31" fmla="*/ 2147483646 h 167"/>
                <a:gd name="T32" fmla="*/ 2147483646 w 174"/>
                <a:gd name="T33" fmla="*/ 2147483646 h 167"/>
                <a:gd name="T34" fmla="*/ 2147483646 w 174"/>
                <a:gd name="T35" fmla="*/ 2147483646 h 167"/>
                <a:gd name="T36" fmla="*/ 2147483646 w 174"/>
                <a:gd name="T37" fmla="*/ 2147483646 h 167"/>
                <a:gd name="T38" fmla="*/ 2147483646 w 174"/>
                <a:gd name="T39" fmla="*/ 2147483646 h 167"/>
                <a:gd name="T40" fmla="*/ 2147483646 w 174"/>
                <a:gd name="T41" fmla="*/ 2147483646 h 167"/>
                <a:gd name="T42" fmla="*/ 2147483646 w 174"/>
                <a:gd name="T43" fmla="*/ 2147483646 h 167"/>
                <a:gd name="T44" fmla="*/ 2147483646 w 174"/>
                <a:gd name="T45" fmla="*/ 2147483646 h 167"/>
                <a:gd name="T46" fmla="*/ 2147483646 w 174"/>
                <a:gd name="T47" fmla="*/ 2147483646 h 167"/>
                <a:gd name="T48" fmla="*/ 2147483646 w 174"/>
                <a:gd name="T49" fmla="*/ 2147483646 h 167"/>
                <a:gd name="T50" fmla="*/ 2147483646 w 174"/>
                <a:gd name="T51" fmla="*/ 2147483646 h 167"/>
                <a:gd name="T52" fmla="*/ 2147483646 w 174"/>
                <a:gd name="T53" fmla="*/ 2147483646 h 167"/>
                <a:gd name="T54" fmla="*/ 2147483646 w 174"/>
                <a:gd name="T55" fmla="*/ 2147483646 h 167"/>
                <a:gd name="T56" fmla="*/ 2147483646 w 174"/>
                <a:gd name="T57" fmla="*/ 2147483646 h 167"/>
                <a:gd name="T58" fmla="*/ 2147483646 w 174"/>
                <a:gd name="T59" fmla="*/ 2147483646 h 167"/>
                <a:gd name="T60" fmla="*/ 2147483646 w 174"/>
                <a:gd name="T61" fmla="*/ 2147483646 h 167"/>
                <a:gd name="T62" fmla="*/ 2147483646 w 174"/>
                <a:gd name="T63" fmla="*/ 2147483646 h 167"/>
                <a:gd name="T64" fmla="*/ 2147483646 w 174"/>
                <a:gd name="T65" fmla="*/ 2147483646 h 167"/>
                <a:gd name="T66" fmla="*/ 2147483646 w 174"/>
                <a:gd name="T67" fmla="*/ 2147483646 h 167"/>
                <a:gd name="T68" fmla="*/ 2147483646 w 174"/>
                <a:gd name="T69" fmla="*/ 2147483646 h 167"/>
                <a:gd name="T70" fmla="*/ 2147483646 w 174"/>
                <a:gd name="T71" fmla="*/ 2147483646 h 167"/>
                <a:gd name="T72" fmla="*/ 2147483646 w 174"/>
                <a:gd name="T73" fmla="*/ 2147483646 h 167"/>
                <a:gd name="T74" fmla="*/ 2147483646 w 174"/>
                <a:gd name="T75" fmla="*/ 2147483646 h 167"/>
                <a:gd name="T76" fmla="*/ 2147483646 w 174"/>
                <a:gd name="T77" fmla="*/ 2147483646 h 167"/>
                <a:gd name="T78" fmla="*/ 2147483646 w 174"/>
                <a:gd name="T79" fmla="*/ 2147483646 h 167"/>
                <a:gd name="T80" fmla="*/ 2147483646 w 174"/>
                <a:gd name="T81" fmla="*/ 2147483646 h 167"/>
                <a:gd name="T82" fmla="*/ 2147483646 w 174"/>
                <a:gd name="T83" fmla="*/ 2147483646 h 167"/>
                <a:gd name="T84" fmla="*/ 2147483646 w 174"/>
                <a:gd name="T85" fmla="*/ 2147483646 h 167"/>
                <a:gd name="T86" fmla="*/ 2147483646 w 174"/>
                <a:gd name="T87" fmla="*/ 2147483646 h 167"/>
                <a:gd name="T88" fmla="*/ 2147483646 w 174"/>
                <a:gd name="T89" fmla="*/ 2147483646 h 1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74"/>
                <a:gd name="T136" fmla="*/ 0 h 167"/>
                <a:gd name="T137" fmla="*/ 174 w 174"/>
                <a:gd name="T138" fmla="*/ 167 h 16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74" h="167">
                  <a:moveTo>
                    <a:pt x="19" y="50"/>
                  </a:moveTo>
                  <a:lnTo>
                    <a:pt x="20" y="36"/>
                  </a:lnTo>
                  <a:lnTo>
                    <a:pt x="23" y="24"/>
                  </a:lnTo>
                  <a:lnTo>
                    <a:pt x="27" y="11"/>
                  </a:lnTo>
                  <a:lnTo>
                    <a:pt x="34" y="0"/>
                  </a:lnTo>
                  <a:lnTo>
                    <a:pt x="27" y="6"/>
                  </a:lnTo>
                  <a:lnTo>
                    <a:pt x="20" y="15"/>
                  </a:lnTo>
                  <a:lnTo>
                    <a:pt x="15" y="23"/>
                  </a:lnTo>
                  <a:lnTo>
                    <a:pt x="9" y="32"/>
                  </a:lnTo>
                  <a:lnTo>
                    <a:pt x="6" y="41"/>
                  </a:lnTo>
                  <a:lnTo>
                    <a:pt x="2" y="51"/>
                  </a:lnTo>
                  <a:lnTo>
                    <a:pt x="1" y="62"/>
                  </a:lnTo>
                  <a:lnTo>
                    <a:pt x="0" y="72"/>
                  </a:lnTo>
                  <a:lnTo>
                    <a:pt x="2" y="91"/>
                  </a:lnTo>
                  <a:lnTo>
                    <a:pt x="7" y="109"/>
                  </a:lnTo>
                  <a:lnTo>
                    <a:pt x="16" y="125"/>
                  </a:lnTo>
                  <a:lnTo>
                    <a:pt x="27" y="139"/>
                  </a:lnTo>
                  <a:lnTo>
                    <a:pt x="41" y="151"/>
                  </a:lnTo>
                  <a:lnTo>
                    <a:pt x="57" y="160"/>
                  </a:lnTo>
                  <a:lnTo>
                    <a:pt x="76" y="164"/>
                  </a:lnTo>
                  <a:lnTo>
                    <a:pt x="94" y="167"/>
                  </a:lnTo>
                  <a:lnTo>
                    <a:pt x="107" y="166"/>
                  </a:lnTo>
                  <a:lnTo>
                    <a:pt x="118" y="163"/>
                  </a:lnTo>
                  <a:lnTo>
                    <a:pt x="130" y="160"/>
                  </a:lnTo>
                  <a:lnTo>
                    <a:pt x="140" y="154"/>
                  </a:lnTo>
                  <a:lnTo>
                    <a:pt x="150" y="148"/>
                  </a:lnTo>
                  <a:lnTo>
                    <a:pt x="159" y="140"/>
                  </a:lnTo>
                  <a:lnTo>
                    <a:pt x="167" y="132"/>
                  </a:lnTo>
                  <a:lnTo>
                    <a:pt x="174" y="123"/>
                  </a:lnTo>
                  <a:lnTo>
                    <a:pt x="168" y="127"/>
                  </a:lnTo>
                  <a:lnTo>
                    <a:pt x="161" y="132"/>
                  </a:lnTo>
                  <a:lnTo>
                    <a:pt x="153" y="136"/>
                  </a:lnTo>
                  <a:lnTo>
                    <a:pt x="146" y="139"/>
                  </a:lnTo>
                  <a:lnTo>
                    <a:pt x="138" y="141"/>
                  </a:lnTo>
                  <a:lnTo>
                    <a:pt x="130" y="144"/>
                  </a:lnTo>
                  <a:lnTo>
                    <a:pt x="121" y="145"/>
                  </a:lnTo>
                  <a:lnTo>
                    <a:pt x="113" y="145"/>
                  </a:lnTo>
                  <a:lnTo>
                    <a:pt x="94" y="142"/>
                  </a:lnTo>
                  <a:lnTo>
                    <a:pt x="76" y="138"/>
                  </a:lnTo>
                  <a:lnTo>
                    <a:pt x="61" y="129"/>
                  </a:lnTo>
                  <a:lnTo>
                    <a:pt x="47" y="117"/>
                  </a:lnTo>
                  <a:lnTo>
                    <a:pt x="35" y="103"/>
                  </a:lnTo>
                  <a:lnTo>
                    <a:pt x="26" y="87"/>
                  </a:lnTo>
                  <a:lnTo>
                    <a:pt x="22" y="69"/>
                  </a:lnTo>
                  <a:lnTo>
                    <a:pt x="19" y="5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7189" name="Group 241"/>
          <p:cNvGrpSpPr>
            <a:grpSpLocks/>
          </p:cNvGrpSpPr>
          <p:nvPr/>
        </p:nvGrpSpPr>
        <p:grpSpPr bwMode="auto">
          <a:xfrm>
            <a:off x="9525000" y="990600"/>
            <a:ext cx="838200" cy="381000"/>
            <a:chOff x="4559300" y="1644650"/>
            <a:chExt cx="603250" cy="260350"/>
          </a:xfrm>
        </p:grpSpPr>
        <p:sp>
          <p:nvSpPr>
            <p:cNvPr id="7256" name="Freeform 173"/>
            <p:cNvSpPr>
              <a:spLocks/>
            </p:cNvSpPr>
            <p:nvPr/>
          </p:nvSpPr>
          <p:spPr bwMode="auto">
            <a:xfrm>
              <a:off x="4559300" y="1644650"/>
              <a:ext cx="603250" cy="260350"/>
            </a:xfrm>
            <a:custGeom>
              <a:avLst/>
              <a:gdLst>
                <a:gd name="T0" fmla="*/ 2147483646 w 761"/>
                <a:gd name="T1" fmla="*/ 2147483646 h 328"/>
                <a:gd name="T2" fmla="*/ 2147483646 w 761"/>
                <a:gd name="T3" fmla="*/ 2147483646 h 328"/>
                <a:gd name="T4" fmla="*/ 2147483646 w 761"/>
                <a:gd name="T5" fmla="*/ 0 h 328"/>
                <a:gd name="T6" fmla="*/ 2147483646 w 761"/>
                <a:gd name="T7" fmla="*/ 2147483646 h 328"/>
                <a:gd name="T8" fmla="*/ 2147483646 w 761"/>
                <a:gd name="T9" fmla="*/ 2147483646 h 328"/>
                <a:gd name="T10" fmla="*/ 2147483646 w 761"/>
                <a:gd name="T11" fmla="*/ 2147483646 h 328"/>
                <a:gd name="T12" fmla="*/ 2147483646 w 761"/>
                <a:gd name="T13" fmla="*/ 2147483646 h 328"/>
                <a:gd name="T14" fmla="*/ 2147483646 w 761"/>
                <a:gd name="T15" fmla="*/ 2147483646 h 328"/>
                <a:gd name="T16" fmla="*/ 2147483646 w 761"/>
                <a:gd name="T17" fmla="*/ 2147483646 h 328"/>
                <a:gd name="T18" fmla="*/ 2147483646 w 761"/>
                <a:gd name="T19" fmla="*/ 2147483646 h 328"/>
                <a:gd name="T20" fmla="*/ 2147483646 w 761"/>
                <a:gd name="T21" fmla="*/ 2147483646 h 328"/>
                <a:gd name="T22" fmla="*/ 2147483646 w 761"/>
                <a:gd name="T23" fmla="*/ 2147483646 h 328"/>
                <a:gd name="T24" fmla="*/ 2147483646 w 761"/>
                <a:gd name="T25" fmla="*/ 2147483646 h 328"/>
                <a:gd name="T26" fmla="*/ 2147483646 w 761"/>
                <a:gd name="T27" fmla="*/ 2147483646 h 328"/>
                <a:gd name="T28" fmla="*/ 2147483646 w 761"/>
                <a:gd name="T29" fmla="*/ 2147483646 h 328"/>
                <a:gd name="T30" fmla="*/ 2147483646 w 761"/>
                <a:gd name="T31" fmla="*/ 2147483646 h 328"/>
                <a:gd name="T32" fmla="*/ 2147483646 w 761"/>
                <a:gd name="T33" fmla="*/ 2147483646 h 328"/>
                <a:gd name="T34" fmla="*/ 2147483646 w 761"/>
                <a:gd name="T35" fmla="*/ 2147483646 h 328"/>
                <a:gd name="T36" fmla="*/ 2147483646 w 761"/>
                <a:gd name="T37" fmla="*/ 2147483646 h 328"/>
                <a:gd name="T38" fmla="*/ 2147483646 w 761"/>
                <a:gd name="T39" fmla="*/ 2147483646 h 328"/>
                <a:gd name="T40" fmla="*/ 2147483646 w 761"/>
                <a:gd name="T41" fmla="*/ 2147483646 h 328"/>
                <a:gd name="T42" fmla="*/ 2147483646 w 761"/>
                <a:gd name="T43" fmla="*/ 2147483646 h 328"/>
                <a:gd name="T44" fmla="*/ 2147483646 w 761"/>
                <a:gd name="T45" fmla="*/ 2147483646 h 328"/>
                <a:gd name="T46" fmla="*/ 2147483646 w 761"/>
                <a:gd name="T47" fmla="*/ 2147483646 h 328"/>
                <a:gd name="T48" fmla="*/ 2147483646 w 761"/>
                <a:gd name="T49" fmla="*/ 2147483646 h 328"/>
                <a:gd name="T50" fmla="*/ 2147483646 w 761"/>
                <a:gd name="T51" fmla="*/ 2147483646 h 328"/>
                <a:gd name="T52" fmla="*/ 2147483646 w 761"/>
                <a:gd name="T53" fmla="*/ 2147483646 h 328"/>
                <a:gd name="T54" fmla="*/ 2147483646 w 761"/>
                <a:gd name="T55" fmla="*/ 2147483646 h 328"/>
                <a:gd name="T56" fmla="*/ 2147483646 w 761"/>
                <a:gd name="T57" fmla="*/ 2147483646 h 328"/>
                <a:gd name="T58" fmla="*/ 2147483646 w 761"/>
                <a:gd name="T59" fmla="*/ 2147483646 h 328"/>
                <a:gd name="T60" fmla="*/ 2147483646 w 761"/>
                <a:gd name="T61" fmla="*/ 2147483646 h 328"/>
                <a:gd name="T62" fmla="*/ 2147483646 w 761"/>
                <a:gd name="T63" fmla="*/ 2147483646 h 328"/>
                <a:gd name="T64" fmla="*/ 2147483646 w 761"/>
                <a:gd name="T65" fmla="*/ 2147483646 h 328"/>
                <a:gd name="T66" fmla="*/ 2147483646 w 761"/>
                <a:gd name="T67" fmla="*/ 2147483646 h 328"/>
                <a:gd name="T68" fmla="*/ 2147483646 w 761"/>
                <a:gd name="T69" fmla="*/ 2147483646 h 328"/>
                <a:gd name="T70" fmla="*/ 2147483646 w 761"/>
                <a:gd name="T71" fmla="*/ 2147483646 h 328"/>
                <a:gd name="T72" fmla="*/ 2147483646 w 761"/>
                <a:gd name="T73" fmla="*/ 2147483646 h 328"/>
                <a:gd name="T74" fmla="*/ 2147483646 w 761"/>
                <a:gd name="T75" fmla="*/ 2147483646 h 328"/>
                <a:gd name="T76" fmla="*/ 2147483646 w 761"/>
                <a:gd name="T77" fmla="*/ 2147483646 h 328"/>
                <a:gd name="T78" fmla="*/ 1494297812 w 761"/>
                <a:gd name="T79" fmla="*/ 2147483646 h 328"/>
                <a:gd name="T80" fmla="*/ 2147483646 w 761"/>
                <a:gd name="T81" fmla="*/ 2147483646 h 328"/>
                <a:gd name="T82" fmla="*/ 2147483646 w 761"/>
                <a:gd name="T83" fmla="*/ 2147483646 h 328"/>
                <a:gd name="T84" fmla="*/ 2147483646 w 761"/>
                <a:gd name="T85" fmla="*/ 2147483646 h 328"/>
                <a:gd name="T86" fmla="*/ 2147483646 w 761"/>
                <a:gd name="T87" fmla="*/ 2147483646 h 328"/>
                <a:gd name="T88" fmla="*/ 2147483646 w 761"/>
                <a:gd name="T89" fmla="*/ 2147483646 h 3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61"/>
                <a:gd name="T136" fmla="*/ 0 h 328"/>
                <a:gd name="T137" fmla="*/ 761 w 761"/>
                <a:gd name="T138" fmla="*/ 328 h 3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61" h="328">
                  <a:moveTo>
                    <a:pt x="170" y="116"/>
                  </a:moveTo>
                  <a:lnTo>
                    <a:pt x="179" y="91"/>
                  </a:lnTo>
                  <a:lnTo>
                    <a:pt x="193" y="69"/>
                  </a:lnTo>
                  <a:lnTo>
                    <a:pt x="209" y="50"/>
                  </a:lnTo>
                  <a:lnTo>
                    <a:pt x="229" y="32"/>
                  </a:lnTo>
                  <a:lnTo>
                    <a:pt x="251" y="18"/>
                  </a:lnTo>
                  <a:lnTo>
                    <a:pt x="275" y="8"/>
                  </a:lnTo>
                  <a:lnTo>
                    <a:pt x="300" y="2"/>
                  </a:lnTo>
                  <a:lnTo>
                    <a:pt x="327" y="0"/>
                  </a:lnTo>
                  <a:lnTo>
                    <a:pt x="346" y="1"/>
                  </a:lnTo>
                  <a:lnTo>
                    <a:pt x="365" y="5"/>
                  </a:lnTo>
                  <a:lnTo>
                    <a:pt x="383" y="10"/>
                  </a:lnTo>
                  <a:lnTo>
                    <a:pt x="400" y="17"/>
                  </a:lnTo>
                  <a:lnTo>
                    <a:pt x="416" y="26"/>
                  </a:lnTo>
                  <a:lnTo>
                    <a:pt x="431" y="38"/>
                  </a:lnTo>
                  <a:lnTo>
                    <a:pt x="445" y="51"/>
                  </a:lnTo>
                  <a:lnTo>
                    <a:pt x="458" y="66"/>
                  </a:lnTo>
                  <a:lnTo>
                    <a:pt x="466" y="77"/>
                  </a:lnTo>
                  <a:lnTo>
                    <a:pt x="479" y="69"/>
                  </a:lnTo>
                  <a:lnTo>
                    <a:pt x="486" y="66"/>
                  </a:lnTo>
                  <a:lnTo>
                    <a:pt x="494" y="62"/>
                  </a:lnTo>
                  <a:lnTo>
                    <a:pt x="502" y="59"/>
                  </a:lnTo>
                  <a:lnTo>
                    <a:pt x="510" y="56"/>
                  </a:lnTo>
                  <a:lnTo>
                    <a:pt x="518" y="54"/>
                  </a:lnTo>
                  <a:lnTo>
                    <a:pt x="526" y="53"/>
                  </a:lnTo>
                  <a:lnTo>
                    <a:pt x="535" y="52"/>
                  </a:lnTo>
                  <a:lnTo>
                    <a:pt x="543" y="52"/>
                  </a:lnTo>
                  <a:lnTo>
                    <a:pt x="565" y="54"/>
                  </a:lnTo>
                  <a:lnTo>
                    <a:pt x="586" y="59"/>
                  </a:lnTo>
                  <a:lnTo>
                    <a:pt x="605" y="68"/>
                  </a:lnTo>
                  <a:lnTo>
                    <a:pt x="623" y="79"/>
                  </a:lnTo>
                  <a:lnTo>
                    <a:pt x="638" y="94"/>
                  </a:lnTo>
                  <a:lnTo>
                    <a:pt x="650" y="111"/>
                  </a:lnTo>
                  <a:lnTo>
                    <a:pt x="661" y="130"/>
                  </a:lnTo>
                  <a:lnTo>
                    <a:pt x="668" y="151"/>
                  </a:lnTo>
                  <a:lnTo>
                    <a:pt x="671" y="168"/>
                  </a:lnTo>
                  <a:lnTo>
                    <a:pt x="688" y="162"/>
                  </a:lnTo>
                  <a:lnTo>
                    <a:pt x="692" y="161"/>
                  </a:lnTo>
                  <a:lnTo>
                    <a:pt x="696" y="161"/>
                  </a:lnTo>
                  <a:lnTo>
                    <a:pt x="700" y="160"/>
                  </a:lnTo>
                  <a:lnTo>
                    <a:pt x="704" y="160"/>
                  </a:lnTo>
                  <a:lnTo>
                    <a:pt x="716" y="161"/>
                  </a:lnTo>
                  <a:lnTo>
                    <a:pt x="726" y="165"/>
                  </a:lnTo>
                  <a:lnTo>
                    <a:pt x="736" y="169"/>
                  </a:lnTo>
                  <a:lnTo>
                    <a:pt x="745" y="176"/>
                  </a:lnTo>
                  <a:lnTo>
                    <a:pt x="752" y="186"/>
                  </a:lnTo>
                  <a:lnTo>
                    <a:pt x="756" y="195"/>
                  </a:lnTo>
                  <a:lnTo>
                    <a:pt x="760" y="205"/>
                  </a:lnTo>
                  <a:lnTo>
                    <a:pt x="761" y="217"/>
                  </a:lnTo>
                  <a:lnTo>
                    <a:pt x="760" y="228"/>
                  </a:lnTo>
                  <a:lnTo>
                    <a:pt x="756" y="237"/>
                  </a:lnTo>
                  <a:lnTo>
                    <a:pt x="752" y="248"/>
                  </a:lnTo>
                  <a:lnTo>
                    <a:pt x="745" y="256"/>
                  </a:lnTo>
                  <a:lnTo>
                    <a:pt x="736" y="263"/>
                  </a:lnTo>
                  <a:lnTo>
                    <a:pt x="726" y="267"/>
                  </a:lnTo>
                  <a:lnTo>
                    <a:pt x="716" y="271"/>
                  </a:lnTo>
                  <a:lnTo>
                    <a:pt x="704" y="272"/>
                  </a:lnTo>
                  <a:lnTo>
                    <a:pt x="700" y="272"/>
                  </a:lnTo>
                  <a:lnTo>
                    <a:pt x="694" y="271"/>
                  </a:lnTo>
                  <a:lnTo>
                    <a:pt x="689" y="270"/>
                  </a:lnTo>
                  <a:lnTo>
                    <a:pt x="684" y="269"/>
                  </a:lnTo>
                  <a:lnTo>
                    <a:pt x="679" y="266"/>
                  </a:lnTo>
                  <a:lnTo>
                    <a:pt x="674" y="264"/>
                  </a:lnTo>
                  <a:lnTo>
                    <a:pt x="671" y="260"/>
                  </a:lnTo>
                  <a:lnTo>
                    <a:pt x="666" y="257"/>
                  </a:lnTo>
                  <a:lnTo>
                    <a:pt x="654" y="245"/>
                  </a:lnTo>
                  <a:lnTo>
                    <a:pt x="643" y="259"/>
                  </a:lnTo>
                  <a:lnTo>
                    <a:pt x="634" y="271"/>
                  </a:lnTo>
                  <a:lnTo>
                    <a:pt x="623" y="280"/>
                  </a:lnTo>
                  <a:lnTo>
                    <a:pt x="611" y="288"/>
                  </a:lnTo>
                  <a:lnTo>
                    <a:pt x="598" y="296"/>
                  </a:lnTo>
                  <a:lnTo>
                    <a:pt x="586" y="302"/>
                  </a:lnTo>
                  <a:lnTo>
                    <a:pt x="572" y="305"/>
                  </a:lnTo>
                  <a:lnTo>
                    <a:pt x="558" y="308"/>
                  </a:lnTo>
                  <a:lnTo>
                    <a:pt x="543" y="309"/>
                  </a:lnTo>
                  <a:lnTo>
                    <a:pt x="532" y="309"/>
                  </a:lnTo>
                  <a:lnTo>
                    <a:pt x="521" y="307"/>
                  </a:lnTo>
                  <a:lnTo>
                    <a:pt x="511" y="304"/>
                  </a:lnTo>
                  <a:lnTo>
                    <a:pt x="501" y="301"/>
                  </a:lnTo>
                  <a:lnTo>
                    <a:pt x="490" y="297"/>
                  </a:lnTo>
                  <a:lnTo>
                    <a:pt x="481" y="293"/>
                  </a:lnTo>
                  <a:lnTo>
                    <a:pt x="472" y="287"/>
                  </a:lnTo>
                  <a:lnTo>
                    <a:pt x="462" y="280"/>
                  </a:lnTo>
                  <a:lnTo>
                    <a:pt x="452" y="271"/>
                  </a:lnTo>
                  <a:lnTo>
                    <a:pt x="442" y="281"/>
                  </a:lnTo>
                  <a:lnTo>
                    <a:pt x="430" y="292"/>
                  </a:lnTo>
                  <a:lnTo>
                    <a:pt x="416" y="301"/>
                  </a:lnTo>
                  <a:lnTo>
                    <a:pt x="404" y="309"/>
                  </a:lnTo>
                  <a:lnTo>
                    <a:pt x="389" y="316"/>
                  </a:lnTo>
                  <a:lnTo>
                    <a:pt x="374" y="322"/>
                  </a:lnTo>
                  <a:lnTo>
                    <a:pt x="359" y="325"/>
                  </a:lnTo>
                  <a:lnTo>
                    <a:pt x="343" y="327"/>
                  </a:lnTo>
                  <a:lnTo>
                    <a:pt x="327" y="328"/>
                  </a:lnTo>
                  <a:lnTo>
                    <a:pt x="307" y="327"/>
                  </a:lnTo>
                  <a:lnTo>
                    <a:pt x="287" y="324"/>
                  </a:lnTo>
                  <a:lnTo>
                    <a:pt x="268" y="318"/>
                  </a:lnTo>
                  <a:lnTo>
                    <a:pt x="251" y="310"/>
                  </a:lnTo>
                  <a:lnTo>
                    <a:pt x="233" y="300"/>
                  </a:lnTo>
                  <a:lnTo>
                    <a:pt x="218" y="287"/>
                  </a:lnTo>
                  <a:lnTo>
                    <a:pt x="204" y="273"/>
                  </a:lnTo>
                  <a:lnTo>
                    <a:pt x="192" y="257"/>
                  </a:lnTo>
                  <a:lnTo>
                    <a:pt x="179" y="239"/>
                  </a:lnTo>
                  <a:lnTo>
                    <a:pt x="165" y="256"/>
                  </a:lnTo>
                  <a:lnTo>
                    <a:pt x="158" y="264"/>
                  </a:lnTo>
                  <a:lnTo>
                    <a:pt x="150" y="271"/>
                  </a:lnTo>
                  <a:lnTo>
                    <a:pt x="142" y="278"/>
                  </a:lnTo>
                  <a:lnTo>
                    <a:pt x="133" y="282"/>
                  </a:lnTo>
                  <a:lnTo>
                    <a:pt x="124" y="287"/>
                  </a:lnTo>
                  <a:lnTo>
                    <a:pt x="113" y="290"/>
                  </a:lnTo>
                  <a:lnTo>
                    <a:pt x="103" y="292"/>
                  </a:lnTo>
                  <a:lnTo>
                    <a:pt x="93" y="293"/>
                  </a:lnTo>
                  <a:lnTo>
                    <a:pt x="74" y="290"/>
                  </a:lnTo>
                  <a:lnTo>
                    <a:pt x="57" y="286"/>
                  </a:lnTo>
                  <a:lnTo>
                    <a:pt x="41" y="277"/>
                  </a:lnTo>
                  <a:lnTo>
                    <a:pt x="28" y="265"/>
                  </a:lnTo>
                  <a:lnTo>
                    <a:pt x="17" y="252"/>
                  </a:lnTo>
                  <a:lnTo>
                    <a:pt x="7" y="236"/>
                  </a:lnTo>
                  <a:lnTo>
                    <a:pt x="3" y="219"/>
                  </a:lnTo>
                  <a:lnTo>
                    <a:pt x="0" y="201"/>
                  </a:lnTo>
                  <a:lnTo>
                    <a:pt x="3" y="182"/>
                  </a:lnTo>
                  <a:lnTo>
                    <a:pt x="7" y="165"/>
                  </a:lnTo>
                  <a:lnTo>
                    <a:pt x="17" y="149"/>
                  </a:lnTo>
                  <a:lnTo>
                    <a:pt x="28" y="135"/>
                  </a:lnTo>
                  <a:lnTo>
                    <a:pt x="41" y="124"/>
                  </a:lnTo>
                  <a:lnTo>
                    <a:pt x="57" y="115"/>
                  </a:lnTo>
                  <a:lnTo>
                    <a:pt x="74" y="111"/>
                  </a:lnTo>
                  <a:lnTo>
                    <a:pt x="93" y="108"/>
                  </a:lnTo>
                  <a:lnTo>
                    <a:pt x="100" y="108"/>
                  </a:lnTo>
                  <a:lnTo>
                    <a:pt x="106" y="109"/>
                  </a:lnTo>
                  <a:lnTo>
                    <a:pt x="113" y="111"/>
                  </a:lnTo>
                  <a:lnTo>
                    <a:pt x="120" y="113"/>
                  </a:lnTo>
                  <a:lnTo>
                    <a:pt x="127" y="115"/>
                  </a:lnTo>
                  <a:lnTo>
                    <a:pt x="133" y="118"/>
                  </a:lnTo>
                  <a:lnTo>
                    <a:pt x="140" y="121"/>
                  </a:lnTo>
                  <a:lnTo>
                    <a:pt x="146" y="124"/>
                  </a:lnTo>
                  <a:lnTo>
                    <a:pt x="163" y="137"/>
                  </a:lnTo>
                  <a:lnTo>
                    <a:pt x="170" y="1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57" name="Freeform 174"/>
            <p:cNvSpPr>
              <a:spLocks/>
            </p:cNvSpPr>
            <p:nvPr/>
          </p:nvSpPr>
          <p:spPr bwMode="auto">
            <a:xfrm>
              <a:off x="4710113" y="1676400"/>
              <a:ext cx="163513" cy="204788"/>
            </a:xfrm>
            <a:custGeom>
              <a:avLst/>
              <a:gdLst>
                <a:gd name="T0" fmla="*/ 2147483646 w 206"/>
                <a:gd name="T1" fmla="*/ 2147483646 h 259"/>
                <a:gd name="T2" fmla="*/ 2147483646 w 206"/>
                <a:gd name="T3" fmla="*/ 2147483646 h 259"/>
                <a:gd name="T4" fmla="*/ 2147483646 w 206"/>
                <a:gd name="T5" fmla="*/ 2147483646 h 259"/>
                <a:gd name="T6" fmla="*/ 2147483646 w 206"/>
                <a:gd name="T7" fmla="*/ 2147483646 h 259"/>
                <a:gd name="T8" fmla="*/ 2147483646 w 206"/>
                <a:gd name="T9" fmla="*/ 2147483646 h 259"/>
                <a:gd name="T10" fmla="*/ 2147483646 w 206"/>
                <a:gd name="T11" fmla="*/ 2147483646 h 259"/>
                <a:gd name="T12" fmla="*/ 2147483646 w 206"/>
                <a:gd name="T13" fmla="*/ 2147483646 h 259"/>
                <a:gd name="T14" fmla="*/ 2147483646 w 206"/>
                <a:gd name="T15" fmla="*/ 2147483646 h 259"/>
                <a:gd name="T16" fmla="*/ 2147483646 w 206"/>
                <a:gd name="T17" fmla="*/ 0 h 259"/>
                <a:gd name="T18" fmla="*/ 2147483646 w 206"/>
                <a:gd name="T19" fmla="*/ 2147483646 h 259"/>
                <a:gd name="T20" fmla="*/ 2147483646 w 206"/>
                <a:gd name="T21" fmla="*/ 2147483646 h 259"/>
                <a:gd name="T22" fmla="*/ 2147483646 w 206"/>
                <a:gd name="T23" fmla="*/ 2147483646 h 259"/>
                <a:gd name="T24" fmla="*/ 2147483646 w 206"/>
                <a:gd name="T25" fmla="*/ 2147483646 h 259"/>
                <a:gd name="T26" fmla="*/ 2147483646 w 206"/>
                <a:gd name="T27" fmla="*/ 2147483646 h 259"/>
                <a:gd name="T28" fmla="*/ 2147483646 w 206"/>
                <a:gd name="T29" fmla="*/ 2147483646 h 259"/>
                <a:gd name="T30" fmla="*/ 500253736 w 206"/>
                <a:gd name="T31" fmla="*/ 2147483646 h 259"/>
                <a:gd name="T32" fmla="*/ 0 w 206"/>
                <a:gd name="T33" fmla="*/ 2147483646 h 259"/>
                <a:gd name="T34" fmla="*/ 1000508266 w 206"/>
                <a:gd name="T35" fmla="*/ 2147483646 h 259"/>
                <a:gd name="T36" fmla="*/ 2147483646 w 206"/>
                <a:gd name="T37" fmla="*/ 2147483646 h 259"/>
                <a:gd name="T38" fmla="*/ 2147483646 w 206"/>
                <a:gd name="T39" fmla="*/ 2147483646 h 259"/>
                <a:gd name="T40" fmla="*/ 2147483646 w 206"/>
                <a:gd name="T41" fmla="*/ 2147483646 h 259"/>
                <a:gd name="T42" fmla="*/ 2147483646 w 206"/>
                <a:gd name="T43" fmla="*/ 2147483646 h 259"/>
                <a:gd name="T44" fmla="*/ 2147483646 w 206"/>
                <a:gd name="T45" fmla="*/ 2147483646 h 259"/>
                <a:gd name="T46" fmla="*/ 2147483646 w 206"/>
                <a:gd name="T47" fmla="*/ 2147483646 h 259"/>
                <a:gd name="T48" fmla="*/ 2147483646 w 206"/>
                <a:gd name="T49" fmla="*/ 2147483646 h 259"/>
                <a:gd name="T50" fmla="*/ 2147483646 w 206"/>
                <a:gd name="T51" fmla="*/ 2147483646 h 259"/>
                <a:gd name="T52" fmla="*/ 2147483646 w 206"/>
                <a:gd name="T53" fmla="*/ 2147483646 h 259"/>
                <a:gd name="T54" fmla="*/ 2147483646 w 206"/>
                <a:gd name="T55" fmla="*/ 2147483646 h 259"/>
                <a:gd name="T56" fmla="*/ 2147483646 w 206"/>
                <a:gd name="T57" fmla="*/ 2147483646 h 259"/>
                <a:gd name="T58" fmla="*/ 2147483646 w 206"/>
                <a:gd name="T59" fmla="*/ 2147483646 h 259"/>
                <a:gd name="T60" fmla="*/ 2147483646 w 206"/>
                <a:gd name="T61" fmla="*/ 2147483646 h 259"/>
                <a:gd name="T62" fmla="*/ 2147483646 w 206"/>
                <a:gd name="T63" fmla="*/ 2147483646 h 259"/>
                <a:gd name="T64" fmla="*/ 2147483646 w 206"/>
                <a:gd name="T65" fmla="*/ 2147483646 h 259"/>
                <a:gd name="T66" fmla="*/ 2147483646 w 206"/>
                <a:gd name="T67" fmla="*/ 2147483646 h 259"/>
                <a:gd name="T68" fmla="*/ 2147483646 w 206"/>
                <a:gd name="T69" fmla="*/ 2147483646 h 259"/>
                <a:gd name="T70" fmla="*/ 2147483646 w 206"/>
                <a:gd name="T71" fmla="*/ 2147483646 h 259"/>
                <a:gd name="T72" fmla="*/ 2147483646 w 206"/>
                <a:gd name="T73" fmla="*/ 2147483646 h 259"/>
                <a:gd name="T74" fmla="*/ 2147483646 w 206"/>
                <a:gd name="T75" fmla="*/ 2147483646 h 259"/>
                <a:gd name="T76" fmla="*/ 2147483646 w 206"/>
                <a:gd name="T77" fmla="*/ 2147483646 h 259"/>
                <a:gd name="T78" fmla="*/ 2147483646 w 206"/>
                <a:gd name="T79" fmla="*/ 2147483646 h 259"/>
                <a:gd name="T80" fmla="*/ 2147483646 w 206"/>
                <a:gd name="T81" fmla="*/ 2147483646 h 259"/>
                <a:gd name="T82" fmla="*/ 2147483646 w 206"/>
                <a:gd name="T83" fmla="*/ 2147483646 h 259"/>
                <a:gd name="T84" fmla="*/ 2147483646 w 206"/>
                <a:gd name="T85" fmla="*/ 2147483646 h 259"/>
                <a:gd name="T86" fmla="*/ 2147483646 w 206"/>
                <a:gd name="T87" fmla="*/ 2147483646 h 259"/>
                <a:gd name="T88" fmla="*/ 2147483646 w 206"/>
                <a:gd name="T89" fmla="*/ 2147483646 h 259"/>
                <a:gd name="T90" fmla="*/ 2147483646 w 206"/>
                <a:gd name="T91" fmla="*/ 2147483646 h 259"/>
                <a:gd name="T92" fmla="*/ 2147483646 w 206"/>
                <a:gd name="T93" fmla="*/ 2147483646 h 259"/>
                <a:gd name="T94" fmla="*/ 2147483646 w 206"/>
                <a:gd name="T95" fmla="*/ 2147483646 h 259"/>
                <a:gd name="T96" fmla="*/ 2147483646 w 206"/>
                <a:gd name="T97" fmla="*/ 2147483646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6"/>
                <a:gd name="T148" fmla="*/ 0 h 259"/>
                <a:gd name="T149" fmla="*/ 206 w 206"/>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6" h="259">
                  <a:moveTo>
                    <a:pt x="24" y="113"/>
                  </a:moveTo>
                  <a:lnTo>
                    <a:pt x="25" y="96"/>
                  </a:lnTo>
                  <a:lnTo>
                    <a:pt x="28" y="79"/>
                  </a:lnTo>
                  <a:lnTo>
                    <a:pt x="34" y="62"/>
                  </a:lnTo>
                  <a:lnTo>
                    <a:pt x="41" y="47"/>
                  </a:lnTo>
                  <a:lnTo>
                    <a:pt x="50" y="34"/>
                  </a:lnTo>
                  <a:lnTo>
                    <a:pt x="61" y="21"/>
                  </a:lnTo>
                  <a:lnTo>
                    <a:pt x="72" y="9"/>
                  </a:lnTo>
                  <a:lnTo>
                    <a:pt x="86" y="0"/>
                  </a:lnTo>
                  <a:lnTo>
                    <a:pt x="68" y="8"/>
                  </a:lnTo>
                  <a:lnTo>
                    <a:pt x="51" y="20"/>
                  </a:lnTo>
                  <a:lnTo>
                    <a:pt x="36" y="32"/>
                  </a:lnTo>
                  <a:lnTo>
                    <a:pt x="24" y="49"/>
                  </a:lnTo>
                  <a:lnTo>
                    <a:pt x="13" y="66"/>
                  </a:lnTo>
                  <a:lnTo>
                    <a:pt x="7" y="84"/>
                  </a:lnTo>
                  <a:lnTo>
                    <a:pt x="1" y="104"/>
                  </a:lnTo>
                  <a:lnTo>
                    <a:pt x="0" y="125"/>
                  </a:lnTo>
                  <a:lnTo>
                    <a:pt x="2" y="152"/>
                  </a:lnTo>
                  <a:lnTo>
                    <a:pt x="10" y="178"/>
                  </a:lnTo>
                  <a:lnTo>
                    <a:pt x="23" y="201"/>
                  </a:lnTo>
                  <a:lnTo>
                    <a:pt x="39" y="220"/>
                  </a:lnTo>
                  <a:lnTo>
                    <a:pt x="58" y="236"/>
                  </a:lnTo>
                  <a:lnTo>
                    <a:pt x="81" y="249"/>
                  </a:lnTo>
                  <a:lnTo>
                    <a:pt x="107" y="257"/>
                  </a:lnTo>
                  <a:lnTo>
                    <a:pt x="133" y="259"/>
                  </a:lnTo>
                  <a:lnTo>
                    <a:pt x="144" y="259"/>
                  </a:lnTo>
                  <a:lnTo>
                    <a:pt x="153" y="258"/>
                  </a:lnTo>
                  <a:lnTo>
                    <a:pt x="162" y="256"/>
                  </a:lnTo>
                  <a:lnTo>
                    <a:pt x="171" y="254"/>
                  </a:lnTo>
                  <a:lnTo>
                    <a:pt x="180" y="251"/>
                  </a:lnTo>
                  <a:lnTo>
                    <a:pt x="190" y="247"/>
                  </a:lnTo>
                  <a:lnTo>
                    <a:pt x="198" y="243"/>
                  </a:lnTo>
                  <a:lnTo>
                    <a:pt x="206" y="239"/>
                  </a:lnTo>
                  <a:lnTo>
                    <a:pt x="200" y="241"/>
                  </a:lnTo>
                  <a:lnTo>
                    <a:pt x="194" y="242"/>
                  </a:lnTo>
                  <a:lnTo>
                    <a:pt x="189" y="243"/>
                  </a:lnTo>
                  <a:lnTo>
                    <a:pt x="183" y="245"/>
                  </a:lnTo>
                  <a:lnTo>
                    <a:pt x="176" y="246"/>
                  </a:lnTo>
                  <a:lnTo>
                    <a:pt x="170" y="247"/>
                  </a:lnTo>
                  <a:lnTo>
                    <a:pt x="164" y="247"/>
                  </a:lnTo>
                  <a:lnTo>
                    <a:pt x="157" y="247"/>
                  </a:lnTo>
                  <a:lnTo>
                    <a:pt x="131" y="245"/>
                  </a:lnTo>
                  <a:lnTo>
                    <a:pt x="106" y="236"/>
                  </a:lnTo>
                  <a:lnTo>
                    <a:pt x="83" y="224"/>
                  </a:lnTo>
                  <a:lnTo>
                    <a:pt x="63" y="208"/>
                  </a:lnTo>
                  <a:lnTo>
                    <a:pt x="47" y="188"/>
                  </a:lnTo>
                  <a:lnTo>
                    <a:pt x="34" y="165"/>
                  </a:lnTo>
                  <a:lnTo>
                    <a:pt x="26" y="140"/>
                  </a:lnTo>
                  <a:lnTo>
                    <a:pt x="24" y="113"/>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58" name="Freeform 175"/>
            <p:cNvSpPr>
              <a:spLocks/>
            </p:cNvSpPr>
            <p:nvPr/>
          </p:nvSpPr>
          <p:spPr bwMode="auto">
            <a:xfrm>
              <a:off x="4575175" y="1758950"/>
              <a:ext cx="101600" cy="98425"/>
            </a:xfrm>
            <a:custGeom>
              <a:avLst/>
              <a:gdLst>
                <a:gd name="T0" fmla="*/ 2147483646 w 128"/>
                <a:gd name="T1" fmla="*/ 2147483646 h 125"/>
                <a:gd name="T2" fmla="*/ 2147483646 w 128"/>
                <a:gd name="T3" fmla="*/ 2147483646 h 125"/>
                <a:gd name="T4" fmla="*/ 2147483646 w 128"/>
                <a:gd name="T5" fmla="*/ 2147483646 h 125"/>
                <a:gd name="T6" fmla="*/ 2147483646 w 128"/>
                <a:gd name="T7" fmla="*/ 2147483646 h 125"/>
                <a:gd name="T8" fmla="*/ 2147483646 w 128"/>
                <a:gd name="T9" fmla="*/ 0 h 125"/>
                <a:gd name="T10" fmla="*/ 2147483646 w 128"/>
                <a:gd name="T11" fmla="*/ 2147483646 h 125"/>
                <a:gd name="T12" fmla="*/ 2147483646 w 128"/>
                <a:gd name="T13" fmla="*/ 2147483646 h 125"/>
                <a:gd name="T14" fmla="*/ 500250619 w 128"/>
                <a:gd name="T15" fmla="*/ 2147483646 h 125"/>
                <a:gd name="T16" fmla="*/ 0 w 128"/>
                <a:gd name="T17" fmla="*/ 2147483646 h 125"/>
                <a:gd name="T18" fmla="*/ 500250619 w 128"/>
                <a:gd name="T19" fmla="*/ 2147483646 h 125"/>
                <a:gd name="T20" fmla="*/ 2147483646 w 128"/>
                <a:gd name="T21" fmla="*/ 2147483646 h 125"/>
                <a:gd name="T22" fmla="*/ 2147483646 w 128"/>
                <a:gd name="T23" fmla="*/ 2147483646 h 125"/>
                <a:gd name="T24" fmla="*/ 2147483646 w 128"/>
                <a:gd name="T25" fmla="*/ 2147483646 h 125"/>
                <a:gd name="T26" fmla="*/ 2147483646 w 128"/>
                <a:gd name="T27" fmla="*/ 2147483646 h 125"/>
                <a:gd name="T28" fmla="*/ 2147483646 w 128"/>
                <a:gd name="T29" fmla="*/ 2147483646 h 125"/>
                <a:gd name="T30" fmla="*/ 2147483646 w 128"/>
                <a:gd name="T31" fmla="*/ 2147483646 h 125"/>
                <a:gd name="T32" fmla="*/ 2147483646 w 128"/>
                <a:gd name="T33" fmla="*/ 2147483646 h 125"/>
                <a:gd name="T34" fmla="*/ 2147483646 w 128"/>
                <a:gd name="T35" fmla="*/ 2147483646 h 125"/>
                <a:gd name="T36" fmla="*/ 2147483646 w 128"/>
                <a:gd name="T37" fmla="*/ 2147483646 h 125"/>
                <a:gd name="T38" fmla="*/ 2147483646 w 128"/>
                <a:gd name="T39" fmla="*/ 2147483646 h 125"/>
                <a:gd name="T40" fmla="*/ 2147483646 w 128"/>
                <a:gd name="T41" fmla="*/ 2147483646 h 125"/>
                <a:gd name="T42" fmla="*/ 2147483646 w 128"/>
                <a:gd name="T43" fmla="*/ 2147483646 h 125"/>
                <a:gd name="T44" fmla="*/ 2147483646 w 128"/>
                <a:gd name="T45" fmla="*/ 2147483646 h 125"/>
                <a:gd name="T46" fmla="*/ 2147483646 w 128"/>
                <a:gd name="T47" fmla="*/ 2147483646 h 125"/>
                <a:gd name="T48" fmla="*/ 2147483646 w 128"/>
                <a:gd name="T49" fmla="*/ 2147483646 h 125"/>
                <a:gd name="T50" fmla="*/ 2147483646 w 128"/>
                <a:gd name="T51" fmla="*/ 2147483646 h 125"/>
                <a:gd name="T52" fmla="*/ 2147483646 w 128"/>
                <a:gd name="T53" fmla="*/ 2147483646 h 125"/>
                <a:gd name="T54" fmla="*/ 2147483646 w 128"/>
                <a:gd name="T55" fmla="*/ 2147483646 h 125"/>
                <a:gd name="T56" fmla="*/ 2147483646 w 128"/>
                <a:gd name="T57" fmla="*/ 2147483646 h 125"/>
                <a:gd name="T58" fmla="*/ 2147483646 w 128"/>
                <a:gd name="T59" fmla="*/ 2147483646 h 125"/>
                <a:gd name="T60" fmla="*/ 2147483646 w 128"/>
                <a:gd name="T61" fmla="*/ 2147483646 h 125"/>
                <a:gd name="T62" fmla="*/ 2147483646 w 128"/>
                <a:gd name="T63" fmla="*/ 2147483646 h 125"/>
                <a:gd name="T64" fmla="*/ 2147483646 w 128"/>
                <a:gd name="T65" fmla="*/ 2147483646 h 125"/>
                <a:gd name="T66" fmla="*/ 2147483646 w 128"/>
                <a:gd name="T67" fmla="*/ 2147483646 h 125"/>
                <a:gd name="T68" fmla="*/ 2147483646 w 128"/>
                <a:gd name="T69" fmla="*/ 2147483646 h 125"/>
                <a:gd name="T70" fmla="*/ 2147483646 w 128"/>
                <a:gd name="T71" fmla="*/ 2147483646 h 125"/>
                <a:gd name="T72" fmla="*/ 2147483646 w 128"/>
                <a:gd name="T73" fmla="*/ 2147483646 h 125"/>
                <a:gd name="T74" fmla="*/ 2147483646 w 128"/>
                <a:gd name="T75" fmla="*/ 2147483646 h 125"/>
                <a:gd name="T76" fmla="*/ 2147483646 w 128"/>
                <a:gd name="T77" fmla="*/ 2147483646 h 125"/>
                <a:gd name="T78" fmla="*/ 2147483646 w 128"/>
                <a:gd name="T79" fmla="*/ 2147483646 h 125"/>
                <a:gd name="T80" fmla="*/ 2147483646 w 128"/>
                <a:gd name="T81" fmla="*/ 2147483646 h 12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8"/>
                <a:gd name="T124" fmla="*/ 0 h 125"/>
                <a:gd name="T125" fmla="*/ 128 w 128"/>
                <a:gd name="T126" fmla="*/ 125 h 12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8" h="125">
                  <a:moveTo>
                    <a:pt x="14" y="38"/>
                  </a:moveTo>
                  <a:lnTo>
                    <a:pt x="15" y="28"/>
                  </a:lnTo>
                  <a:lnTo>
                    <a:pt x="16" y="18"/>
                  </a:lnTo>
                  <a:lnTo>
                    <a:pt x="20" y="9"/>
                  </a:lnTo>
                  <a:lnTo>
                    <a:pt x="24" y="0"/>
                  </a:lnTo>
                  <a:lnTo>
                    <a:pt x="14" y="12"/>
                  </a:lnTo>
                  <a:lnTo>
                    <a:pt x="7" y="24"/>
                  </a:lnTo>
                  <a:lnTo>
                    <a:pt x="1" y="38"/>
                  </a:lnTo>
                  <a:lnTo>
                    <a:pt x="0" y="54"/>
                  </a:lnTo>
                  <a:lnTo>
                    <a:pt x="1" y="68"/>
                  </a:lnTo>
                  <a:lnTo>
                    <a:pt x="6" y="81"/>
                  </a:lnTo>
                  <a:lnTo>
                    <a:pt x="12" y="93"/>
                  </a:lnTo>
                  <a:lnTo>
                    <a:pt x="21" y="104"/>
                  </a:lnTo>
                  <a:lnTo>
                    <a:pt x="31" y="112"/>
                  </a:lnTo>
                  <a:lnTo>
                    <a:pt x="43" y="119"/>
                  </a:lnTo>
                  <a:lnTo>
                    <a:pt x="56" y="123"/>
                  </a:lnTo>
                  <a:lnTo>
                    <a:pt x="69" y="125"/>
                  </a:lnTo>
                  <a:lnTo>
                    <a:pt x="79" y="123"/>
                  </a:lnTo>
                  <a:lnTo>
                    <a:pt x="88" y="122"/>
                  </a:lnTo>
                  <a:lnTo>
                    <a:pt x="96" y="119"/>
                  </a:lnTo>
                  <a:lnTo>
                    <a:pt x="104" y="115"/>
                  </a:lnTo>
                  <a:lnTo>
                    <a:pt x="111" y="111"/>
                  </a:lnTo>
                  <a:lnTo>
                    <a:pt x="118" y="105"/>
                  </a:lnTo>
                  <a:lnTo>
                    <a:pt x="124" y="99"/>
                  </a:lnTo>
                  <a:lnTo>
                    <a:pt x="128" y="92"/>
                  </a:lnTo>
                  <a:lnTo>
                    <a:pt x="124" y="96"/>
                  </a:lnTo>
                  <a:lnTo>
                    <a:pt x="119" y="99"/>
                  </a:lnTo>
                  <a:lnTo>
                    <a:pt x="113" y="101"/>
                  </a:lnTo>
                  <a:lnTo>
                    <a:pt x="107" y="104"/>
                  </a:lnTo>
                  <a:lnTo>
                    <a:pt x="102" y="106"/>
                  </a:lnTo>
                  <a:lnTo>
                    <a:pt x="96" y="107"/>
                  </a:lnTo>
                  <a:lnTo>
                    <a:pt x="90" y="108"/>
                  </a:lnTo>
                  <a:lnTo>
                    <a:pt x="83" y="108"/>
                  </a:lnTo>
                  <a:lnTo>
                    <a:pt x="69" y="107"/>
                  </a:lnTo>
                  <a:lnTo>
                    <a:pt x="57" y="103"/>
                  </a:lnTo>
                  <a:lnTo>
                    <a:pt x="45" y="97"/>
                  </a:lnTo>
                  <a:lnTo>
                    <a:pt x="35" y="88"/>
                  </a:lnTo>
                  <a:lnTo>
                    <a:pt x="26" y="77"/>
                  </a:lnTo>
                  <a:lnTo>
                    <a:pt x="20" y="66"/>
                  </a:lnTo>
                  <a:lnTo>
                    <a:pt x="15" y="52"/>
                  </a:lnTo>
                  <a:lnTo>
                    <a:pt x="14" y="38"/>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59" name="Freeform 176"/>
            <p:cNvSpPr>
              <a:spLocks/>
            </p:cNvSpPr>
            <p:nvPr/>
          </p:nvSpPr>
          <p:spPr bwMode="auto">
            <a:xfrm>
              <a:off x="4908550" y="1738313"/>
              <a:ext cx="138113" cy="131763"/>
            </a:xfrm>
            <a:custGeom>
              <a:avLst/>
              <a:gdLst>
                <a:gd name="T0" fmla="*/ 2147483646 w 174"/>
                <a:gd name="T1" fmla="*/ 2147483646 h 167"/>
                <a:gd name="T2" fmla="*/ 2147483646 w 174"/>
                <a:gd name="T3" fmla="*/ 2147483646 h 167"/>
                <a:gd name="T4" fmla="*/ 2147483646 w 174"/>
                <a:gd name="T5" fmla="*/ 2147483646 h 167"/>
                <a:gd name="T6" fmla="*/ 2147483646 w 174"/>
                <a:gd name="T7" fmla="*/ 2147483646 h 167"/>
                <a:gd name="T8" fmla="*/ 2147483646 w 174"/>
                <a:gd name="T9" fmla="*/ 0 h 167"/>
                <a:gd name="T10" fmla="*/ 2147483646 w 174"/>
                <a:gd name="T11" fmla="*/ 2147483646 h 167"/>
                <a:gd name="T12" fmla="*/ 2147483646 w 174"/>
                <a:gd name="T13" fmla="*/ 2147483646 h 167"/>
                <a:gd name="T14" fmla="*/ 2147483646 w 174"/>
                <a:gd name="T15" fmla="*/ 2147483646 h 167"/>
                <a:gd name="T16" fmla="*/ 2147483646 w 174"/>
                <a:gd name="T17" fmla="*/ 2147483646 h 167"/>
                <a:gd name="T18" fmla="*/ 2147483646 w 174"/>
                <a:gd name="T19" fmla="*/ 2147483646 h 167"/>
                <a:gd name="T20" fmla="*/ 1000509622 w 174"/>
                <a:gd name="T21" fmla="*/ 2147483646 h 167"/>
                <a:gd name="T22" fmla="*/ 500254811 w 174"/>
                <a:gd name="T23" fmla="*/ 2147483646 h 167"/>
                <a:gd name="T24" fmla="*/ 0 w 174"/>
                <a:gd name="T25" fmla="*/ 2147483646 h 167"/>
                <a:gd name="T26" fmla="*/ 1000509622 w 174"/>
                <a:gd name="T27" fmla="*/ 2147483646 h 167"/>
                <a:gd name="T28" fmla="*/ 2147483646 w 174"/>
                <a:gd name="T29" fmla="*/ 2147483646 h 167"/>
                <a:gd name="T30" fmla="*/ 2147483646 w 174"/>
                <a:gd name="T31" fmla="*/ 2147483646 h 167"/>
                <a:gd name="T32" fmla="*/ 2147483646 w 174"/>
                <a:gd name="T33" fmla="*/ 2147483646 h 167"/>
                <a:gd name="T34" fmla="*/ 2147483646 w 174"/>
                <a:gd name="T35" fmla="*/ 2147483646 h 167"/>
                <a:gd name="T36" fmla="*/ 2147483646 w 174"/>
                <a:gd name="T37" fmla="*/ 2147483646 h 167"/>
                <a:gd name="T38" fmla="*/ 2147483646 w 174"/>
                <a:gd name="T39" fmla="*/ 2147483646 h 167"/>
                <a:gd name="T40" fmla="*/ 2147483646 w 174"/>
                <a:gd name="T41" fmla="*/ 2147483646 h 167"/>
                <a:gd name="T42" fmla="*/ 2147483646 w 174"/>
                <a:gd name="T43" fmla="*/ 2147483646 h 167"/>
                <a:gd name="T44" fmla="*/ 2147483646 w 174"/>
                <a:gd name="T45" fmla="*/ 2147483646 h 167"/>
                <a:gd name="T46" fmla="*/ 2147483646 w 174"/>
                <a:gd name="T47" fmla="*/ 2147483646 h 167"/>
                <a:gd name="T48" fmla="*/ 2147483646 w 174"/>
                <a:gd name="T49" fmla="*/ 2147483646 h 167"/>
                <a:gd name="T50" fmla="*/ 2147483646 w 174"/>
                <a:gd name="T51" fmla="*/ 2147483646 h 167"/>
                <a:gd name="T52" fmla="*/ 2147483646 w 174"/>
                <a:gd name="T53" fmla="*/ 2147483646 h 167"/>
                <a:gd name="T54" fmla="*/ 2147483646 w 174"/>
                <a:gd name="T55" fmla="*/ 2147483646 h 167"/>
                <a:gd name="T56" fmla="*/ 2147483646 w 174"/>
                <a:gd name="T57" fmla="*/ 2147483646 h 167"/>
                <a:gd name="T58" fmla="*/ 2147483646 w 174"/>
                <a:gd name="T59" fmla="*/ 2147483646 h 167"/>
                <a:gd name="T60" fmla="*/ 2147483646 w 174"/>
                <a:gd name="T61" fmla="*/ 2147483646 h 167"/>
                <a:gd name="T62" fmla="*/ 2147483646 w 174"/>
                <a:gd name="T63" fmla="*/ 2147483646 h 167"/>
                <a:gd name="T64" fmla="*/ 2147483646 w 174"/>
                <a:gd name="T65" fmla="*/ 2147483646 h 167"/>
                <a:gd name="T66" fmla="*/ 2147483646 w 174"/>
                <a:gd name="T67" fmla="*/ 2147483646 h 167"/>
                <a:gd name="T68" fmla="*/ 2147483646 w 174"/>
                <a:gd name="T69" fmla="*/ 2147483646 h 167"/>
                <a:gd name="T70" fmla="*/ 2147483646 w 174"/>
                <a:gd name="T71" fmla="*/ 2147483646 h 167"/>
                <a:gd name="T72" fmla="*/ 2147483646 w 174"/>
                <a:gd name="T73" fmla="*/ 2147483646 h 167"/>
                <a:gd name="T74" fmla="*/ 2147483646 w 174"/>
                <a:gd name="T75" fmla="*/ 2147483646 h 167"/>
                <a:gd name="T76" fmla="*/ 2147483646 w 174"/>
                <a:gd name="T77" fmla="*/ 2147483646 h 167"/>
                <a:gd name="T78" fmla="*/ 2147483646 w 174"/>
                <a:gd name="T79" fmla="*/ 2147483646 h 167"/>
                <a:gd name="T80" fmla="*/ 2147483646 w 174"/>
                <a:gd name="T81" fmla="*/ 2147483646 h 167"/>
                <a:gd name="T82" fmla="*/ 2147483646 w 174"/>
                <a:gd name="T83" fmla="*/ 2147483646 h 167"/>
                <a:gd name="T84" fmla="*/ 2147483646 w 174"/>
                <a:gd name="T85" fmla="*/ 2147483646 h 167"/>
                <a:gd name="T86" fmla="*/ 2147483646 w 174"/>
                <a:gd name="T87" fmla="*/ 2147483646 h 167"/>
                <a:gd name="T88" fmla="*/ 2147483646 w 174"/>
                <a:gd name="T89" fmla="*/ 2147483646 h 1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74"/>
                <a:gd name="T136" fmla="*/ 0 h 167"/>
                <a:gd name="T137" fmla="*/ 174 w 174"/>
                <a:gd name="T138" fmla="*/ 167 h 16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74" h="167">
                  <a:moveTo>
                    <a:pt x="19" y="50"/>
                  </a:moveTo>
                  <a:lnTo>
                    <a:pt x="20" y="36"/>
                  </a:lnTo>
                  <a:lnTo>
                    <a:pt x="23" y="24"/>
                  </a:lnTo>
                  <a:lnTo>
                    <a:pt x="27" y="11"/>
                  </a:lnTo>
                  <a:lnTo>
                    <a:pt x="34" y="0"/>
                  </a:lnTo>
                  <a:lnTo>
                    <a:pt x="27" y="6"/>
                  </a:lnTo>
                  <a:lnTo>
                    <a:pt x="20" y="15"/>
                  </a:lnTo>
                  <a:lnTo>
                    <a:pt x="15" y="23"/>
                  </a:lnTo>
                  <a:lnTo>
                    <a:pt x="9" y="32"/>
                  </a:lnTo>
                  <a:lnTo>
                    <a:pt x="6" y="41"/>
                  </a:lnTo>
                  <a:lnTo>
                    <a:pt x="2" y="51"/>
                  </a:lnTo>
                  <a:lnTo>
                    <a:pt x="1" y="62"/>
                  </a:lnTo>
                  <a:lnTo>
                    <a:pt x="0" y="72"/>
                  </a:lnTo>
                  <a:lnTo>
                    <a:pt x="2" y="91"/>
                  </a:lnTo>
                  <a:lnTo>
                    <a:pt x="7" y="109"/>
                  </a:lnTo>
                  <a:lnTo>
                    <a:pt x="16" y="125"/>
                  </a:lnTo>
                  <a:lnTo>
                    <a:pt x="27" y="139"/>
                  </a:lnTo>
                  <a:lnTo>
                    <a:pt x="41" y="151"/>
                  </a:lnTo>
                  <a:lnTo>
                    <a:pt x="57" y="160"/>
                  </a:lnTo>
                  <a:lnTo>
                    <a:pt x="76" y="164"/>
                  </a:lnTo>
                  <a:lnTo>
                    <a:pt x="94" y="167"/>
                  </a:lnTo>
                  <a:lnTo>
                    <a:pt x="107" y="166"/>
                  </a:lnTo>
                  <a:lnTo>
                    <a:pt x="118" y="163"/>
                  </a:lnTo>
                  <a:lnTo>
                    <a:pt x="130" y="160"/>
                  </a:lnTo>
                  <a:lnTo>
                    <a:pt x="140" y="154"/>
                  </a:lnTo>
                  <a:lnTo>
                    <a:pt x="150" y="148"/>
                  </a:lnTo>
                  <a:lnTo>
                    <a:pt x="159" y="140"/>
                  </a:lnTo>
                  <a:lnTo>
                    <a:pt x="167" y="132"/>
                  </a:lnTo>
                  <a:lnTo>
                    <a:pt x="174" y="123"/>
                  </a:lnTo>
                  <a:lnTo>
                    <a:pt x="168" y="127"/>
                  </a:lnTo>
                  <a:lnTo>
                    <a:pt x="161" y="132"/>
                  </a:lnTo>
                  <a:lnTo>
                    <a:pt x="153" y="136"/>
                  </a:lnTo>
                  <a:lnTo>
                    <a:pt x="146" y="139"/>
                  </a:lnTo>
                  <a:lnTo>
                    <a:pt x="138" y="141"/>
                  </a:lnTo>
                  <a:lnTo>
                    <a:pt x="130" y="144"/>
                  </a:lnTo>
                  <a:lnTo>
                    <a:pt x="121" y="145"/>
                  </a:lnTo>
                  <a:lnTo>
                    <a:pt x="113" y="145"/>
                  </a:lnTo>
                  <a:lnTo>
                    <a:pt x="94" y="142"/>
                  </a:lnTo>
                  <a:lnTo>
                    <a:pt x="76" y="138"/>
                  </a:lnTo>
                  <a:lnTo>
                    <a:pt x="61" y="129"/>
                  </a:lnTo>
                  <a:lnTo>
                    <a:pt x="47" y="117"/>
                  </a:lnTo>
                  <a:lnTo>
                    <a:pt x="35" y="103"/>
                  </a:lnTo>
                  <a:lnTo>
                    <a:pt x="26" y="87"/>
                  </a:lnTo>
                  <a:lnTo>
                    <a:pt x="22" y="69"/>
                  </a:lnTo>
                  <a:lnTo>
                    <a:pt x="19" y="5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pic>
        <p:nvPicPr>
          <p:cNvPr id="7190" name="Picture 243" descr="Pinkish_rose.gif"/>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2209800" y="5181601"/>
            <a:ext cx="1066800" cy="133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Picture 243" descr="Pinkish_rose.gif"/>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3581400" y="4724401"/>
            <a:ext cx="1066800" cy="187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92" name="Picture 28" descr="rose19"/>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3200400" y="3810001"/>
            <a:ext cx="609600" cy="293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93" name="Picture 199" descr="_nature(25)24633"/>
          <p:cNvPicPr>
            <a:picLocks noChangeAspect="1" noChangeArrowheads="1" noCrop="1"/>
          </p:cNvPicPr>
          <p:nvPr/>
        </p:nvPicPr>
        <p:blipFill>
          <a:blip r:embed="rId12">
            <a:extLst>
              <a:ext uri="{28A0092B-C50C-407E-A947-70E740481C1C}">
                <a14:useLocalDpi xmlns:a14="http://schemas.microsoft.com/office/drawing/2010/main" val="0"/>
              </a:ext>
            </a:extLst>
          </a:blip>
          <a:srcRect/>
          <a:stretch>
            <a:fillRect/>
          </a:stretch>
        </p:blipFill>
        <p:spPr bwMode="auto">
          <a:xfrm rot="1874559">
            <a:off x="2362200" y="4889500"/>
            <a:ext cx="827088" cy="901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72" name="Picture 27" descr="flowers39.gif"/>
          <p:cNvPicPr>
            <a:picLocks noChangeAspect="1"/>
          </p:cNvPicPr>
          <p:nvPr/>
        </p:nvPicPr>
        <p:blipFill>
          <a:blip r:embed="rId13">
            <a:extLst>
              <a:ext uri="{28A0092B-C50C-407E-A947-70E740481C1C}">
                <a14:useLocalDpi xmlns:a14="http://schemas.microsoft.com/office/drawing/2010/main" val="0"/>
              </a:ext>
            </a:extLst>
          </a:blip>
          <a:srcRect/>
          <a:stretch>
            <a:fillRect/>
          </a:stretch>
        </p:blipFill>
        <p:spPr bwMode="auto">
          <a:xfrm>
            <a:off x="1524000" y="4953000"/>
            <a:ext cx="990600" cy="167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95" name="Picture 6" descr="FLOWERS4"/>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524000" y="3124201"/>
            <a:ext cx="971550" cy="1439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96" name="Picture 6" descr="FLOWERS4"/>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981200" y="3048001"/>
            <a:ext cx="971550" cy="1439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97" name="Freeform 91"/>
          <p:cNvSpPr>
            <a:spLocks/>
          </p:cNvSpPr>
          <p:nvPr/>
        </p:nvSpPr>
        <p:spPr bwMode="auto">
          <a:xfrm>
            <a:off x="3429000" y="6400801"/>
            <a:ext cx="685800" cy="206375"/>
          </a:xfrm>
          <a:custGeom>
            <a:avLst/>
            <a:gdLst>
              <a:gd name="T0" fmla="*/ 2147483646 w 670"/>
              <a:gd name="T1" fmla="*/ 2147483646 h 418"/>
              <a:gd name="T2" fmla="*/ 2147483646 w 670"/>
              <a:gd name="T3" fmla="*/ 2147483646 h 418"/>
              <a:gd name="T4" fmla="*/ 2147483646 w 670"/>
              <a:gd name="T5" fmla="*/ 2147483646 h 418"/>
              <a:gd name="T6" fmla="*/ 2147483646 w 670"/>
              <a:gd name="T7" fmla="*/ 2147483646 h 418"/>
              <a:gd name="T8" fmla="*/ 2147483646 w 670"/>
              <a:gd name="T9" fmla="*/ 2147483646 h 418"/>
              <a:gd name="T10" fmla="*/ 2147483646 w 670"/>
              <a:gd name="T11" fmla="*/ 2147483646 h 418"/>
              <a:gd name="T12" fmla="*/ 2147483646 w 670"/>
              <a:gd name="T13" fmla="*/ 2147483646 h 418"/>
              <a:gd name="T14" fmla="*/ 2147483646 w 670"/>
              <a:gd name="T15" fmla="*/ 2147483646 h 418"/>
              <a:gd name="T16" fmla="*/ 2147483646 w 670"/>
              <a:gd name="T17" fmla="*/ 2147483646 h 418"/>
              <a:gd name="T18" fmla="*/ 2147483646 w 670"/>
              <a:gd name="T19" fmla="*/ 2147483646 h 418"/>
              <a:gd name="T20" fmla="*/ 2147483646 w 670"/>
              <a:gd name="T21" fmla="*/ 2147483646 h 418"/>
              <a:gd name="T22" fmla="*/ 2147483646 w 670"/>
              <a:gd name="T23" fmla="*/ 2147483646 h 418"/>
              <a:gd name="T24" fmla="*/ 2147483646 w 670"/>
              <a:gd name="T25" fmla="*/ 0 h 418"/>
              <a:gd name="T26" fmla="*/ 2147483646 w 670"/>
              <a:gd name="T27" fmla="*/ 2147483646 h 418"/>
              <a:gd name="T28" fmla="*/ 2147483646 w 670"/>
              <a:gd name="T29" fmla="*/ 2147483646 h 418"/>
              <a:gd name="T30" fmla="*/ 2147483646 w 670"/>
              <a:gd name="T31" fmla="*/ 2147483646 h 418"/>
              <a:gd name="T32" fmla="*/ 2147483646 w 670"/>
              <a:gd name="T33" fmla="*/ 2147483646 h 418"/>
              <a:gd name="T34" fmla="*/ 2147483646 w 670"/>
              <a:gd name="T35" fmla="*/ 2147483646 h 418"/>
              <a:gd name="T36" fmla="*/ 0 w 670"/>
              <a:gd name="T37" fmla="*/ 2147483646 h 418"/>
              <a:gd name="T38" fmla="*/ 2147483646 w 670"/>
              <a:gd name="T39" fmla="*/ 2147483646 h 418"/>
              <a:gd name="T40" fmla="*/ 2147483646 w 670"/>
              <a:gd name="T41" fmla="*/ 2147483646 h 418"/>
              <a:gd name="T42" fmla="*/ 2147483646 w 670"/>
              <a:gd name="T43" fmla="*/ 2147483646 h 41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70"/>
              <a:gd name="T67" fmla="*/ 0 h 418"/>
              <a:gd name="T68" fmla="*/ 670 w 670"/>
              <a:gd name="T69" fmla="*/ 418 h 41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70" h="418">
                <a:moveTo>
                  <a:pt x="670" y="330"/>
                </a:moveTo>
                <a:lnTo>
                  <a:pt x="638" y="366"/>
                </a:lnTo>
                <a:lnTo>
                  <a:pt x="624" y="306"/>
                </a:lnTo>
                <a:lnTo>
                  <a:pt x="574" y="362"/>
                </a:lnTo>
                <a:lnTo>
                  <a:pt x="556" y="234"/>
                </a:lnTo>
                <a:lnTo>
                  <a:pt x="498" y="352"/>
                </a:lnTo>
                <a:lnTo>
                  <a:pt x="504" y="170"/>
                </a:lnTo>
                <a:lnTo>
                  <a:pt x="446" y="276"/>
                </a:lnTo>
                <a:lnTo>
                  <a:pt x="448" y="72"/>
                </a:lnTo>
                <a:lnTo>
                  <a:pt x="374" y="250"/>
                </a:lnTo>
                <a:lnTo>
                  <a:pt x="370" y="44"/>
                </a:lnTo>
                <a:lnTo>
                  <a:pt x="300" y="214"/>
                </a:lnTo>
                <a:lnTo>
                  <a:pt x="294" y="0"/>
                </a:lnTo>
                <a:lnTo>
                  <a:pt x="220" y="194"/>
                </a:lnTo>
                <a:lnTo>
                  <a:pt x="136" y="22"/>
                </a:lnTo>
                <a:lnTo>
                  <a:pt x="146" y="190"/>
                </a:lnTo>
                <a:lnTo>
                  <a:pt x="66" y="56"/>
                </a:lnTo>
                <a:lnTo>
                  <a:pt x="76" y="222"/>
                </a:lnTo>
                <a:lnTo>
                  <a:pt x="0" y="122"/>
                </a:lnTo>
                <a:lnTo>
                  <a:pt x="52" y="418"/>
                </a:lnTo>
                <a:lnTo>
                  <a:pt x="660" y="418"/>
                </a:lnTo>
                <a:lnTo>
                  <a:pt x="670" y="330"/>
                </a:lnTo>
                <a:close/>
              </a:path>
            </a:pathLst>
          </a:custGeom>
          <a:solidFill>
            <a:srgbClr val="43A7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98" name="Freeform 91"/>
          <p:cNvSpPr>
            <a:spLocks/>
          </p:cNvSpPr>
          <p:nvPr/>
        </p:nvSpPr>
        <p:spPr bwMode="auto">
          <a:xfrm>
            <a:off x="1524000" y="6400801"/>
            <a:ext cx="685800" cy="206375"/>
          </a:xfrm>
          <a:custGeom>
            <a:avLst/>
            <a:gdLst>
              <a:gd name="T0" fmla="*/ 2147483646 w 670"/>
              <a:gd name="T1" fmla="*/ 2147483646 h 418"/>
              <a:gd name="T2" fmla="*/ 2147483646 w 670"/>
              <a:gd name="T3" fmla="*/ 2147483646 h 418"/>
              <a:gd name="T4" fmla="*/ 2147483646 w 670"/>
              <a:gd name="T5" fmla="*/ 2147483646 h 418"/>
              <a:gd name="T6" fmla="*/ 2147483646 w 670"/>
              <a:gd name="T7" fmla="*/ 2147483646 h 418"/>
              <a:gd name="T8" fmla="*/ 2147483646 w 670"/>
              <a:gd name="T9" fmla="*/ 2147483646 h 418"/>
              <a:gd name="T10" fmla="*/ 2147483646 w 670"/>
              <a:gd name="T11" fmla="*/ 2147483646 h 418"/>
              <a:gd name="T12" fmla="*/ 2147483646 w 670"/>
              <a:gd name="T13" fmla="*/ 2147483646 h 418"/>
              <a:gd name="T14" fmla="*/ 2147483646 w 670"/>
              <a:gd name="T15" fmla="*/ 2147483646 h 418"/>
              <a:gd name="T16" fmla="*/ 2147483646 w 670"/>
              <a:gd name="T17" fmla="*/ 2147483646 h 418"/>
              <a:gd name="T18" fmla="*/ 2147483646 w 670"/>
              <a:gd name="T19" fmla="*/ 2147483646 h 418"/>
              <a:gd name="T20" fmla="*/ 2147483646 w 670"/>
              <a:gd name="T21" fmla="*/ 2147483646 h 418"/>
              <a:gd name="T22" fmla="*/ 2147483646 w 670"/>
              <a:gd name="T23" fmla="*/ 2147483646 h 418"/>
              <a:gd name="T24" fmla="*/ 2147483646 w 670"/>
              <a:gd name="T25" fmla="*/ 0 h 418"/>
              <a:gd name="T26" fmla="*/ 2147483646 w 670"/>
              <a:gd name="T27" fmla="*/ 2147483646 h 418"/>
              <a:gd name="T28" fmla="*/ 2147483646 w 670"/>
              <a:gd name="T29" fmla="*/ 2147483646 h 418"/>
              <a:gd name="T30" fmla="*/ 2147483646 w 670"/>
              <a:gd name="T31" fmla="*/ 2147483646 h 418"/>
              <a:gd name="T32" fmla="*/ 2147483646 w 670"/>
              <a:gd name="T33" fmla="*/ 2147483646 h 418"/>
              <a:gd name="T34" fmla="*/ 2147483646 w 670"/>
              <a:gd name="T35" fmla="*/ 2147483646 h 418"/>
              <a:gd name="T36" fmla="*/ 0 w 670"/>
              <a:gd name="T37" fmla="*/ 2147483646 h 418"/>
              <a:gd name="T38" fmla="*/ 2147483646 w 670"/>
              <a:gd name="T39" fmla="*/ 2147483646 h 418"/>
              <a:gd name="T40" fmla="*/ 2147483646 w 670"/>
              <a:gd name="T41" fmla="*/ 2147483646 h 418"/>
              <a:gd name="T42" fmla="*/ 2147483646 w 670"/>
              <a:gd name="T43" fmla="*/ 2147483646 h 41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70"/>
              <a:gd name="T67" fmla="*/ 0 h 418"/>
              <a:gd name="T68" fmla="*/ 670 w 670"/>
              <a:gd name="T69" fmla="*/ 418 h 41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70" h="418">
                <a:moveTo>
                  <a:pt x="670" y="330"/>
                </a:moveTo>
                <a:lnTo>
                  <a:pt x="638" y="366"/>
                </a:lnTo>
                <a:lnTo>
                  <a:pt x="624" y="306"/>
                </a:lnTo>
                <a:lnTo>
                  <a:pt x="574" y="362"/>
                </a:lnTo>
                <a:lnTo>
                  <a:pt x="556" y="234"/>
                </a:lnTo>
                <a:lnTo>
                  <a:pt x="498" y="352"/>
                </a:lnTo>
                <a:lnTo>
                  <a:pt x="504" y="170"/>
                </a:lnTo>
                <a:lnTo>
                  <a:pt x="446" y="276"/>
                </a:lnTo>
                <a:lnTo>
                  <a:pt x="448" y="72"/>
                </a:lnTo>
                <a:lnTo>
                  <a:pt x="374" y="250"/>
                </a:lnTo>
                <a:lnTo>
                  <a:pt x="370" y="44"/>
                </a:lnTo>
                <a:lnTo>
                  <a:pt x="300" y="214"/>
                </a:lnTo>
                <a:lnTo>
                  <a:pt x="294" y="0"/>
                </a:lnTo>
                <a:lnTo>
                  <a:pt x="220" y="194"/>
                </a:lnTo>
                <a:lnTo>
                  <a:pt x="136" y="22"/>
                </a:lnTo>
                <a:lnTo>
                  <a:pt x="146" y="190"/>
                </a:lnTo>
                <a:lnTo>
                  <a:pt x="66" y="56"/>
                </a:lnTo>
                <a:lnTo>
                  <a:pt x="76" y="222"/>
                </a:lnTo>
                <a:lnTo>
                  <a:pt x="0" y="122"/>
                </a:lnTo>
                <a:lnTo>
                  <a:pt x="52" y="418"/>
                </a:lnTo>
                <a:lnTo>
                  <a:pt x="660" y="418"/>
                </a:lnTo>
                <a:lnTo>
                  <a:pt x="670" y="330"/>
                </a:lnTo>
                <a:close/>
              </a:path>
            </a:pathLst>
          </a:custGeom>
          <a:solidFill>
            <a:srgbClr val="43A7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99" name="Freeform 91"/>
          <p:cNvSpPr>
            <a:spLocks/>
          </p:cNvSpPr>
          <p:nvPr/>
        </p:nvSpPr>
        <p:spPr bwMode="auto">
          <a:xfrm>
            <a:off x="9753600" y="6400801"/>
            <a:ext cx="685800" cy="206375"/>
          </a:xfrm>
          <a:custGeom>
            <a:avLst/>
            <a:gdLst>
              <a:gd name="T0" fmla="*/ 2147483646 w 670"/>
              <a:gd name="T1" fmla="*/ 2147483646 h 418"/>
              <a:gd name="T2" fmla="*/ 2147483646 w 670"/>
              <a:gd name="T3" fmla="*/ 2147483646 h 418"/>
              <a:gd name="T4" fmla="*/ 2147483646 w 670"/>
              <a:gd name="T5" fmla="*/ 2147483646 h 418"/>
              <a:gd name="T6" fmla="*/ 2147483646 w 670"/>
              <a:gd name="T7" fmla="*/ 2147483646 h 418"/>
              <a:gd name="T8" fmla="*/ 2147483646 w 670"/>
              <a:gd name="T9" fmla="*/ 2147483646 h 418"/>
              <a:gd name="T10" fmla="*/ 2147483646 w 670"/>
              <a:gd name="T11" fmla="*/ 2147483646 h 418"/>
              <a:gd name="T12" fmla="*/ 2147483646 w 670"/>
              <a:gd name="T13" fmla="*/ 2147483646 h 418"/>
              <a:gd name="T14" fmla="*/ 2147483646 w 670"/>
              <a:gd name="T15" fmla="*/ 2147483646 h 418"/>
              <a:gd name="T16" fmla="*/ 2147483646 w 670"/>
              <a:gd name="T17" fmla="*/ 2147483646 h 418"/>
              <a:gd name="T18" fmla="*/ 2147483646 w 670"/>
              <a:gd name="T19" fmla="*/ 2147483646 h 418"/>
              <a:gd name="T20" fmla="*/ 2147483646 w 670"/>
              <a:gd name="T21" fmla="*/ 2147483646 h 418"/>
              <a:gd name="T22" fmla="*/ 2147483646 w 670"/>
              <a:gd name="T23" fmla="*/ 2147483646 h 418"/>
              <a:gd name="T24" fmla="*/ 2147483646 w 670"/>
              <a:gd name="T25" fmla="*/ 0 h 418"/>
              <a:gd name="T26" fmla="*/ 2147483646 w 670"/>
              <a:gd name="T27" fmla="*/ 2147483646 h 418"/>
              <a:gd name="T28" fmla="*/ 2147483646 w 670"/>
              <a:gd name="T29" fmla="*/ 2147483646 h 418"/>
              <a:gd name="T30" fmla="*/ 2147483646 w 670"/>
              <a:gd name="T31" fmla="*/ 2147483646 h 418"/>
              <a:gd name="T32" fmla="*/ 2147483646 w 670"/>
              <a:gd name="T33" fmla="*/ 2147483646 h 418"/>
              <a:gd name="T34" fmla="*/ 2147483646 w 670"/>
              <a:gd name="T35" fmla="*/ 2147483646 h 418"/>
              <a:gd name="T36" fmla="*/ 0 w 670"/>
              <a:gd name="T37" fmla="*/ 2147483646 h 418"/>
              <a:gd name="T38" fmla="*/ 2147483646 w 670"/>
              <a:gd name="T39" fmla="*/ 2147483646 h 418"/>
              <a:gd name="T40" fmla="*/ 2147483646 w 670"/>
              <a:gd name="T41" fmla="*/ 2147483646 h 418"/>
              <a:gd name="T42" fmla="*/ 2147483646 w 670"/>
              <a:gd name="T43" fmla="*/ 2147483646 h 41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70"/>
              <a:gd name="T67" fmla="*/ 0 h 418"/>
              <a:gd name="T68" fmla="*/ 670 w 670"/>
              <a:gd name="T69" fmla="*/ 418 h 41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70" h="418">
                <a:moveTo>
                  <a:pt x="670" y="330"/>
                </a:moveTo>
                <a:lnTo>
                  <a:pt x="638" y="366"/>
                </a:lnTo>
                <a:lnTo>
                  <a:pt x="624" y="306"/>
                </a:lnTo>
                <a:lnTo>
                  <a:pt x="574" y="362"/>
                </a:lnTo>
                <a:lnTo>
                  <a:pt x="556" y="234"/>
                </a:lnTo>
                <a:lnTo>
                  <a:pt x="498" y="352"/>
                </a:lnTo>
                <a:lnTo>
                  <a:pt x="504" y="170"/>
                </a:lnTo>
                <a:lnTo>
                  <a:pt x="446" y="276"/>
                </a:lnTo>
                <a:lnTo>
                  <a:pt x="448" y="72"/>
                </a:lnTo>
                <a:lnTo>
                  <a:pt x="374" y="250"/>
                </a:lnTo>
                <a:lnTo>
                  <a:pt x="370" y="44"/>
                </a:lnTo>
                <a:lnTo>
                  <a:pt x="300" y="214"/>
                </a:lnTo>
                <a:lnTo>
                  <a:pt x="294" y="0"/>
                </a:lnTo>
                <a:lnTo>
                  <a:pt x="220" y="194"/>
                </a:lnTo>
                <a:lnTo>
                  <a:pt x="136" y="22"/>
                </a:lnTo>
                <a:lnTo>
                  <a:pt x="146" y="190"/>
                </a:lnTo>
                <a:lnTo>
                  <a:pt x="66" y="56"/>
                </a:lnTo>
                <a:lnTo>
                  <a:pt x="76" y="222"/>
                </a:lnTo>
                <a:lnTo>
                  <a:pt x="0" y="122"/>
                </a:lnTo>
                <a:lnTo>
                  <a:pt x="52" y="418"/>
                </a:lnTo>
                <a:lnTo>
                  <a:pt x="660" y="418"/>
                </a:lnTo>
                <a:lnTo>
                  <a:pt x="670" y="330"/>
                </a:lnTo>
                <a:close/>
              </a:path>
            </a:pathLst>
          </a:custGeom>
          <a:solidFill>
            <a:srgbClr val="43A7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pic>
        <p:nvPicPr>
          <p:cNvPr id="4" name="Picture 243" descr="Pinkish_rose.gif"/>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3352800" y="5029201"/>
            <a:ext cx="1066800" cy="156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201" name="Group 35"/>
          <p:cNvGrpSpPr>
            <a:grpSpLocks/>
          </p:cNvGrpSpPr>
          <p:nvPr/>
        </p:nvGrpSpPr>
        <p:grpSpPr bwMode="auto">
          <a:xfrm rot="1260193" flipH="1">
            <a:off x="7848600" y="1371600"/>
            <a:ext cx="1600200" cy="1905000"/>
            <a:chOff x="4038600" y="2743200"/>
            <a:chExt cx="1841500" cy="1343025"/>
          </a:xfrm>
        </p:grpSpPr>
        <p:sp>
          <p:nvSpPr>
            <p:cNvPr id="7242" name="Freeform 50"/>
            <p:cNvSpPr>
              <a:spLocks/>
            </p:cNvSpPr>
            <p:nvPr/>
          </p:nvSpPr>
          <p:spPr bwMode="auto">
            <a:xfrm>
              <a:off x="4841875" y="3575050"/>
              <a:ext cx="142875" cy="38100"/>
            </a:xfrm>
            <a:custGeom>
              <a:avLst/>
              <a:gdLst>
                <a:gd name="T0" fmla="*/ 2147483646 w 90"/>
                <a:gd name="T1" fmla="*/ 2147483646 h 24"/>
                <a:gd name="T2" fmla="*/ 2147483646 w 90"/>
                <a:gd name="T3" fmla="*/ 2147483646 h 24"/>
                <a:gd name="T4" fmla="*/ 2147483646 w 90"/>
                <a:gd name="T5" fmla="*/ 2147483646 h 24"/>
                <a:gd name="T6" fmla="*/ 2147483646 w 90"/>
                <a:gd name="T7" fmla="*/ 2147483646 h 24"/>
                <a:gd name="T8" fmla="*/ 2147483646 w 90"/>
                <a:gd name="T9" fmla="*/ 2147483646 h 24"/>
                <a:gd name="T10" fmla="*/ 2147483646 w 90"/>
                <a:gd name="T11" fmla="*/ 2147483646 h 24"/>
                <a:gd name="T12" fmla="*/ 2147483646 w 90"/>
                <a:gd name="T13" fmla="*/ 2147483646 h 24"/>
                <a:gd name="T14" fmla="*/ 2147483646 w 90"/>
                <a:gd name="T15" fmla="*/ 2147483646 h 24"/>
                <a:gd name="T16" fmla="*/ 2147483646 w 90"/>
                <a:gd name="T17" fmla="*/ 2147483646 h 24"/>
                <a:gd name="T18" fmla="*/ 2147483646 w 90"/>
                <a:gd name="T19" fmla="*/ 2147483646 h 24"/>
                <a:gd name="T20" fmla="*/ 2147483646 w 90"/>
                <a:gd name="T21" fmla="*/ 2147483646 h 24"/>
                <a:gd name="T22" fmla="*/ 2147483646 w 90"/>
                <a:gd name="T23" fmla="*/ 2147483646 h 24"/>
                <a:gd name="T24" fmla="*/ 2147483646 w 90"/>
                <a:gd name="T25" fmla="*/ 2147483646 h 24"/>
                <a:gd name="T26" fmla="*/ 2147483646 w 90"/>
                <a:gd name="T27" fmla="*/ 2147483646 h 24"/>
                <a:gd name="T28" fmla="*/ 2147483646 w 90"/>
                <a:gd name="T29" fmla="*/ 2147483646 h 24"/>
                <a:gd name="T30" fmla="*/ 2147483646 w 90"/>
                <a:gd name="T31" fmla="*/ 2147483646 h 24"/>
                <a:gd name="T32" fmla="*/ 2147483646 w 90"/>
                <a:gd name="T33" fmla="*/ 2147483646 h 24"/>
                <a:gd name="T34" fmla="*/ 2147483646 w 90"/>
                <a:gd name="T35" fmla="*/ 2147483646 h 24"/>
                <a:gd name="T36" fmla="*/ 0 w 90"/>
                <a:gd name="T37" fmla="*/ 2147483646 h 24"/>
                <a:gd name="T38" fmla="*/ 0 w 90"/>
                <a:gd name="T39" fmla="*/ 2147483646 h 24"/>
                <a:gd name="T40" fmla="*/ 2147483646 w 90"/>
                <a:gd name="T41" fmla="*/ 2147483646 h 24"/>
                <a:gd name="T42" fmla="*/ 2147483646 w 90"/>
                <a:gd name="T43" fmla="*/ 2147483646 h 24"/>
                <a:gd name="T44" fmla="*/ 2147483646 w 90"/>
                <a:gd name="T45" fmla="*/ 2147483646 h 24"/>
                <a:gd name="T46" fmla="*/ 2147483646 w 90"/>
                <a:gd name="T47" fmla="*/ 2147483646 h 24"/>
                <a:gd name="T48" fmla="*/ 2147483646 w 90"/>
                <a:gd name="T49" fmla="*/ 2147483646 h 24"/>
                <a:gd name="T50" fmla="*/ 2147483646 w 90"/>
                <a:gd name="T51" fmla="*/ 2147483646 h 24"/>
                <a:gd name="T52" fmla="*/ 2147483646 w 90"/>
                <a:gd name="T53" fmla="*/ 2147483646 h 24"/>
                <a:gd name="T54" fmla="*/ 2147483646 w 90"/>
                <a:gd name="T55" fmla="*/ 2147483646 h 24"/>
                <a:gd name="T56" fmla="*/ 2147483646 w 90"/>
                <a:gd name="T57" fmla="*/ 0 h 24"/>
                <a:gd name="T58" fmla="*/ 2147483646 w 90"/>
                <a:gd name="T59" fmla="*/ 0 h 24"/>
                <a:gd name="T60" fmla="*/ 2147483646 w 90"/>
                <a:gd name="T61" fmla="*/ 2147483646 h 24"/>
                <a:gd name="T62" fmla="*/ 2147483646 w 90"/>
                <a:gd name="T63" fmla="*/ 2147483646 h 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0"/>
                <a:gd name="T97" fmla="*/ 0 h 24"/>
                <a:gd name="T98" fmla="*/ 90 w 90"/>
                <a:gd name="T99" fmla="*/ 24 h 2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0" h="24">
                  <a:moveTo>
                    <a:pt x="30" y="12"/>
                  </a:moveTo>
                  <a:lnTo>
                    <a:pt x="30" y="12"/>
                  </a:lnTo>
                  <a:lnTo>
                    <a:pt x="42" y="14"/>
                  </a:lnTo>
                  <a:lnTo>
                    <a:pt x="54" y="16"/>
                  </a:lnTo>
                  <a:lnTo>
                    <a:pt x="60" y="16"/>
                  </a:lnTo>
                  <a:lnTo>
                    <a:pt x="64" y="14"/>
                  </a:lnTo>
                  <a:lnTo>
                    <a:pt x="68" y="10"/>
                  </a:lnTo>
                  <a:lnTo>
                    <a:pt x="70" y="6"/>
                  </a:lnTo>
                  <a:lnTo>
                    <a:pt x="72" y="6"/>
                  </a:lnTo>
                  <a:lnTo>
                    <a:pt x="68" y="12"/>
                  </a:lnTo>
                  <a:lnTo>
                    <a:pt x="64" y="16"/>
                  </a:lnTo>
                  <a:lnTo>
                    <a:pt x="58" y="18"/>
                  </a:lnTo>
                  <a:lnTo>
                    <a:pt x="50" y="18"/>
                  </a:lnTo>
                  <a:lnTo>
                    <a:pt x="36" y="18"/>
                  </a:lnTo>
                  <a:lnTo>
                    <a:pt x="22" y="14"/>
                  </a:lnTo>
                  <a:lnTo>
                    <a:pt x="0" y="16"/>
                  </a:lnTo>
                  <a:lnTo>
                    <a:pt x="26" y="22"/>
                  </a:lnTo>
                  <a:lnTo>
                    <a:pt x="44" y="24"/>
                  </a:lnTo>
                  <a:lnTo>
                    <a:pt x="54" y="24"/>
                  </a:lnTo>
                  <a:lnTo>
                    <a:pt x="64" y="24"/>
                  </a:lnTo>
                  <a:lnTo>
                    <a:pt x="72" y="20"/>
                  </a:lnTo>
                  <a:lnTo>
                    <a:pt x="80" y="16"/>
                  </a:lnTo>
                  <a:lnTo>
                    <a:pt x="86" y="10"/>
                  </a:lnTo>
                  <a:lnTo>
                    <a:pt x="90" y="0"/>
                  </a:lnTo>
                  <a:lnTo>
                    <a:pt x="30" y="12"/>
                  </a:lnTo>
                  <a:close/>
                </a:path>
              </a:pathLst>
            </a:custGeom>
            <a:solidFill>
              <a:srgbClr val="A34E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43" name="Freeform 51"/>
            <p:cNvSpPr>
              <a:spLocks/>
            </p:cNvSpPr>
            <p:nvPr/>
          </p:nvSpPr>
          <p:spPr bwMode="auto">
            <a:xfrm>
              <a:off x="4038600" y="3028950"/>
              <a:ext cx="1092200" cy="1057275"/>
            </a:xfrm>
            <a:custGeom>
              <a:avLst/>
              <a:gdLst>
                <a:gd name="T0" fmla="*/ 2147483646 w 688"/>
                <a:gd name="T1" fmla="*/ 2147483646 h 666"/>
                <a:gd name="T2" fmla="*/ 2147483646 w 688"/>
                <a:gd name="T3" fmla="*/ 2147483646 h 666"/>
                <a:gd name="T4" fmla="*/ 2147483646 w 688"/>
                <a:gd name="T5" fmla="*/ 2147483646 h 666"/>
                <a:gd name="T6" fmla="*/ 2147483646 w 688"/>
                <a:gd name="T7" fmla="*/ 2147483646 h 666"/>
                <a:gd name="T8" fmla="*/ 2147483646 w 688"/>
                <a:gd name="T9" fmla="*/ 2147483646 h 666"/>
                <a:gd name="T10" fmla="*/ 2147483646 w 688"/>
                <a:gd name="T11" fmla="*/ 2147483646 h 666"/>
                <a:gd name="T12" fmla="*/ 2147483646 w 688"/>
                <a:gd name="T13" fmla="*/ 2147483646 h 666"/>
                <a:gd name="T14" fmla="*/ 2147483646 w 688"/>
                <a:gd name="T15" fmla="*/ 2147483646 h 666"/>
                <a:gd name="T16" fmla="*/ 2147483646 w 688"/>
                <a:gd name="T17" fmla="*/ 2147483646 h 666"/>
                <a:gd name="T18" fmla="*/ 2147483646 w 688"/>
                <a:gd name="T19" fmla="*/ 2147483646 h 666"/>
                <a:gd name="T20" fmla="*/ 2147483646 w 688"/>
                <a:gd name="T21" fmla="*/ 2147483646 h 666"/>
                <a:gd name="T22" fmla="*/ 2147483646 w 688"/>
                <a:gd name="T23" fmla="*/ 2147483646 h 666"/>
                <a:gd name="T24" fmla="*/ 2147483646 w 688"/>
                <a:gd name="T25" fmla="*/ 2147483646 h 666"/>
                <a:gd name="T26" fmla="*/ 2147483646 w 688"/>
                <a:gd name="T27" fmla="*/ 2147483646 h 666"/>
                <a:gd name="T28" fmla="*/ 2147483646 w 688"/>
                <a:gd name="T29" fmla="*/ 2147483646 h 666"/>
                <a:gd name="T30" fmla="*/ 2147483646 w 688"/>
                <a:gd name="T31" fmla="*/ 2147483646 h 666"/>
                <a:gd name="T32" fmla="*/ 2147483646 w 688"/>
                <a:gd name="T33" fmla="*/ 2147483646 h 666"/>
                <a:gd name="T34" fmla="*/ 2147483646 w 688"/>
                <a:gd name="T35" fmla="*/ 2147483646 h 666"/>
                <a:gd name="T36" fmla="*/ 2147483646 w 688"/>
                <a:gd name="T37" fmla="*/ 2147483646 h 666"/>
                <a:gd name="T38" fmla="*/ 2147483646 w 688"/>
                <a:gd name="T39" fmla="*/ 2147483646 h 666"/>
                <a:gd name="T40" fmla="*/ 2147483646 w 688"/>
                <a:gd name="T41" fmla="*/ 2147483646 h 666"/>
                <a:gd name="T42" fmla="*/ 2147483646 w 688"/>
                <a:gd name="T43" fmla="*/ 2147483646 h 666"/>
                <a:gd name="T44" fmla="*/ 2147483646 w 688"/>
                <a:gd name="T45" fmla="*/ 2147483646 h 666"/>
                <a:gd name="T46" fmla="*/ 0 w 688"/>
                <a:gd name="T47" fmla="*/ 2147483646 h 666"/>
                <a:gd name="T48" fmla="*/ 2147483646 w 688"/>
                <a:gd name="T49" fmla="*/ 2147483646 h 666"/>
                <a:gd name="T50" fmla="*/ 2147483646 w 688"/>
                <a:gd name="T51" fmla="*/ 2147483646 h 666"/>
                <a:gd name="T52" fmla="*/ 2147483646 w 688"/>
                <a:gd name="T53" fmla="*/ 2147483646 h 666"/>
                <a:gd name="T54" fmla="*/ 2147483646 w 688"/>
                <a:gd name="T55" fmla="*/ 2147483646 h 666"/>
                <a:gd name="T56" fmla="*/ 2147483646 w 688"/>
                <a:gd name="T57" fmla="*/ 2147483646 h 666"/>
                <a:gd name="T58" fmla="*/ 2147483646 w 688"/>
                <a:gd name="T59" fmla="*/ 2147483646 h 666"/>
                <a:gd name="T60" fmla="*/ 2147483646 w 688"/>
                <a:gd name="T61" fmla="*/ 2147483646 h 666"/>
                <a:gd name="T62" fmla="*/ 2147483646 w 688"/>
                <a:gd name="T63" fmla="*/ 2147483646 h 666"/>
                <a:gd name="T64" fmla="*/ 2147483646 w 688"/>
                <a:gd name="T65" fmla="*/ 2147483646 h 666"/>
                <a:gd name="T66" fmla="*/ 2147483646 w 688"/>
                <a:gd name="T67" fmla="*/ 2147483646 h 666"/>
                <a:gd name="T68" fmla="*/ 2147483646 w 688"/>
                <a:gd name="T69" fmla="*/ 2147483646 h 666"/>
                <a:gd name="T70" fmla="*/ 2147483646 w 688"/>
                <a:gd name="T71" fmla="*/ 2147483646 h 666"/>
                <a:gd name="T72" fmla="*/ 2147483646 w 688"/>
                <a:gd name="T73" fmla="*/ 2147483646 h 666"/>
                <a:gd name="T74" fmla="*/ 2147483646 w 688"/>
                <a:gd name="T75" fmla="*/ 2147483646 h 666"/>
                <a:gd name="T76" fmla="*/ 2147483646 w 688"/>
                <a:gd name="T77" fmla="*/ 2147483646 h 666"/>
                <a:gd name="T78" fmla="*/ 2147483646 w 688"/>
                <a:gd name="T79" fmla="*/ 2147483646 h 666"/>
                <a:gd name="T80" fmla="*/ 2147483646 w 688"/>
                <a:gd name="T81" fmla="*/ 2147483646 h 666"/>
                <a:gd name="T82" fmla="*/ 2147483646 w 688"/>
                <a:gd name="T83" fmla="*/ 2147483646 h 666"/>
                <a:gd name="T84" fmla="*/ 2147483646 w 688"/>
                <a:gd name="T85" fmla="*/ 2147483646 h 666"/>
                <a:gd name="T86" fmla="*/ 2147483646 w 688"/>
                <a:gd name="T87" fmla="*/ 2147483646 h 666"/>
                <a:gd name="T88" fmla="*/ 2147483646 w 688"/>
                <a:gd name="T89" fmla="*/ 2147483646 h 666"/>
                <a:gd name="T90" fmla="*/ 2147483646 w 688"/>
                <a:gd name="T91" fmla="*/ 2147483646 h 666"/>
                <a:gd name="T92" fmla="*/ 2147483646 w 688"/>
                <a:gd name="T93" fmla="*/ 2147483646 h 666"/>
                <a:gd name="T94" fmla="*/ 2147483646 w 688"/>
                <a:gd name="T95" fmla="*/ 2147483646 h 666"/>
                <a:gd name="T96" fmla="*/ 2147483646 w 688"/>
                <a:gd name="T97" fmla="*/ 2147483646 h 666"/>
                <a:gd name="T98" fmla="*/ 2147483646 w 688"/>
                <a:gd name="T99" fmla="*/ 2147483646 h 666"/>
                <a:gd name="T100" fmla="*/ 2147483646 w 688"/>
                <a:gd name="T101" fmla="*/ 2147483646 h 666"/>
                <a:gd name="T102" fmla="*/ 2147483646 w 688"/>
                <a:gd name="T103" fmla="*/ 2147483646 h 6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88"/>
                <a:gd name="T157" fmla="*/ 0 h 666"/>
                <a:gd name="T158" fmla="*/ 688 w 688"/>
                <a:gd name="T159" fmla="*/ 666 h 66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88" h="666">
                  <a:moveTo>
                    <a:pt x="598" y="344"/>
                  </a:moveTo>
                  <a:lnTo>
                    <a:pt x="598" y="344"/>
                  </a:lnTo>
                  <a:lnTo>
                    <a:pt x="594" y="352"/>
                  </a:lnTo>
                  <a:lnTo>
                    <a:pt x="590" y="360"/>
                  </a:lnTo>
                  <a:lnTo>
                    <a:pt x="582" y="364"/>
                  </a:lnTo>
                  <a:lnTo>
                    <a:pt x="576" y="368"/>
                  </a:lnTo>
                  <a:lnTo>
                    <a:pt x="568" y="370"/>
                  </a:lnTo>
                  <a:lnTo>
                    <a:pt x="560" y="372"/>
                  </a:lnTo>
                  <a:lnTo>
                    <a:pt x="542" y="372"/>
                  </a:lnTo>
                  <a:lnTo>
                    <a:pt x="520" y="368"/>
                  </a:lnTo>
                  <a:lnTo>
                    <a:pt x="496" y="362"/>
                  </a:lnTo>
                  <a:lnTo>
                    <a:pt x="430" y="370"/>
                  </a:lnTo>
                  <a:lnTo>
                    <a:pt x="466" y="330"/>
                  </a:lnTo>
                  <a:lnTo>
                    <a:pt x="504" y="290"/>
                  </a:lnTo>
                  <a:lnTo>
                    <a:pt x="542" y="250"/>
                  </a:lnTo>
                  <a:lnTo>
                    <a:pt x="580" y="210"/>
                  </a:lnTo>
                  <a:lnTo>
                    <a:pt x="598" y="190"/>
                  </a:lnTo>
                  <a:lnTo>
                    <a:pt x="614" y="170"/>
                  </a:lnTo>
                  <a:lnTo>
                    <a:pt x="642" y="128"/>
                  </a:lnTo>
                  <a:lnTo>
                    <a:pt x="662" y="96"/>
                  </a:lnTo>
                  <a:lnTo>
                    <a:pt x="678" y="66"/>
                  </a:lnTo>
                  <a:lnTo>
                    <a:pt x="686" y="44"/>
                  </a:lnTo>
                  <a:lnTo>
                    <a:pt x="688" y="38"/>
                  </a:lnTo>
                  <a:lnTo>
                    <a:pt x="688" y="36"/>
                  </a:lnTo>
                  <a:lnTo>
                    <a:pt x="666" y="82"/>
                  </a:lnTo>
                  <a:lnTo>
                    <a:pt x="650" y="108"/>
                  </a:lnTo>
                  <a:lnTo>
                    <a:pt x="632" y="132"/>
                  </a:lnTo>
                  <a:lnTo>
                    <a:pt x="614" y="156"/>
                  </a:lnTo>
                  <a:lnTo>
                    <a:pt x="592" y="178"/>
                  </a:lnTo>
                  <a:lnTo>
                    <a:pt x="550" y="222"/>
                  </a:lnTo>
                  <a:lnTo>
                    <a:pt x="550" y="208"/>
                  </a:lnTo>
                  <a:lnTo>
                    <a:pt x="548" y="194"/>
                  </a:lnTo>
                  <a:lnTo>
                    <a:pt x="546" y="180"/>
                  </a:lnTo>
                  <a:lnTo>
                    <a:pt x="546" y="166"/>
                  </a:lnTo>
                  <a:lnTo>
                    <a:pt x="548" y="132"/>
                  </a:lnTo>
                  <a:lnTo>
                    <a:pt x="554" y="104"/>
                  </a:lnTo>
                  <a:lnTo>
                    <a:pt x="558" y="88"/>
                  </a:lnTo>
                  <a:lnTo>
                    <a:pt x="564" y="72"/>
                  </a:lnTo>
                  <a:lnTo>
                    <a:pt x="576" y="40"/>
                  </a:lnTo>
                  <a:lnTo>
                    <a:pt x="586" y="12"/>
                  </a:lnTo>
                  <a:lnTo>
                    <a:pt x="590" y="4"/>
                  </a:lnTo>
                  <a:lnTo>
                    <a:pt x="590" y="0"/>
                  </a:lnTo>
                  <a:lnTo>
                    <a:pt x="586" y="2"/>
                  </a:lnTo>
                  <a:lnTo>
                    <a:pt x="582" y="10"/>
                  </a:lnTo>
                  <a:lnTo>
                    <a:pt x="572" y="28"/>
                  </a:lnTo>
                  <a:lnTo>
                    <a:pt x="564" y="48"/>
                  </a:lnTo>
                  <a:lnTo>
                    <a:pt x="550" y="90"/>
                  </a:lnTo>
                  <a:lnTo>
                    <a:pt x="540" y="132"/>
                  </a:lnTo>
                  <a:lnTo>
                    <a:pt x="534" y="174"/>
                  </a:lnTo>
                  <a:lnTo>
                    <a:pt x="538" y="188"/>
                  </a:lnTo>
                  <a:lnTo>
                    <a:pt x="538" y="202"/>
                  </a:lnTo>
                  <a:lnTo>
                    <a:pt x="536" y="216"/>
                  </a:lnTo>
                  <a:lnTo>
                    <a:pt x="532" y="230"/>
                  </a:lnTo>
                  <a:lnTo>
                    <a:pt x="532" y="232"/>
                  </a:lnTo>
                  <a:lnTo>
                    <a:pt x="532" y="238"/>
                  </a:lnTo>
                  <a:lnTo>
                    <a:pt x="528" y="240"/>
                  </a:lnTo>
                  <a:lnTo>
                    <a:pt x="520" y="248"/>
                  </a:lnTo>
                  <a:lnTo>
                    <a:pt x="496" y="270"/>
                  </a:lnTo>
                  <a:lnTo>
                    <a:pt x="472" y="294"/>
                  </a:lnTo>
                  <a:lnTo>
                    <a:pt x="448" y="320"/>
                  </a:lnTo>
                  <a:lnTo>
                    <a:pt x="434" y="334"/>
                  </a:lnTo>
                  <a:lnTo>
                    <a:pt x="420" y="346"/>
                  </a:lnTo>
                  <a:lnTo>
                    <a:pt x="406" y="356"/>
                  </a:lnTo>
                  <a:lnTo>
                    <a:pt x="392" y="364"/>
                  </a:lnTo>
                  <a:lnTo>
                    <a:pt x="370" y="376"/>
                  </a:lnTo>
                  <a:lnTo>
                    <a:pt x="354" y="382"/>
                  </a:lnTo>
                  <a:lnTo>
                    <a:pt x="320" y="388"/>
                  </a:lnTo>
                  <a:lnTo>
                    <a:pt x="280" y="400"/>
                  </a:lnTo>
                  <a:lnTo>
                    <a:pt x="232" y="416"/>
                  </a:lnTo>
                  <a:lnTo>
                    <a:pt x="184" y="432"/>
                  </a:lnTo>
                  <a:lnTo>
                    <a:pt x="132" y="452"/>
                  </a:lnTo>
                  <a:lnTo>
                    <a:pt x="84" y="472"/>
                  </a:lnTo>
                  <a:lnTo>
                    <a:pt x="40" y="492"/>
                  </a:lnTo>
                  <a:lnTo>
                    <a:pt x="2" y="510"/>
                  </a:lnTo>
                  <a:lnTo>
                    <a:pt x="0" y="564"/>
                  </a:lnTo>
                  <a:lnTo>
                    <a:pt x="28" y="544"/>
                  </a:lnTo>
                  <a:lnTo>
                    <a:pt x="68" y="516"/>
                  </a:lnTo>
                  <a:lnTo>
                    <a:pt x="124" y="474"/>
                  </a:lnTo>
                  <a:lnTo>
                    <a:pt x="58" y="526"/>
                  </a:lnTo>
                  <a:lnTo>
                    <a:pt x="36" y="542"/>
                  </a:lnTo>
                  <a:lnTo>
                    <a:pt x="12" y="562"/>
                  </a:lnTo>
                  <a:lnTo>
                    <a:pt x="2" y="570"/>
                  </a:lnTo>
                  <a:lnTo>
                    <a:pt x="2" y="666"/>
                  </a:lnTo>
                  <a:lnTo>
                    <a:pt x="12" y="646"/>
                  </a:lnTo>
                  <a:lnTo>
                    <a:pt x="24" y="628"/>
                  </a:lnTo>
                  <a:lnTo>
                    <a:pt x="38" y="610"/>
                  </a:lnTo>
                  <a:lnTo>
                    <a:pt x="48" y="602"/>
                  </a:lnTo>
                  <a:lnTo>
                    <a:pt x="58" y="594"/>
                  </a:lnTo>
                  <a:lnTo>
                    <a:pt x="106" y="556"/>
                  </a:lnTo>
                  <a:lnTo>
                    <a:pt x="154" y="516"/>
                  </a:lnTo>
                  <a:lnTo>
                    <a:pt x="164" y="492"/>
                  </a:lnTo>
                  <a:lnTo>
                    <a:pt x="174" y="476"/>
                  </a:lnTo>
                  <a:lnTo>
                    <a:pt x="182" y="462"/>
                  </a:lnTo>
                  <a:lnTo>
                    <a:pt x="190" y="454"/>
                  </a:lnTo>
                  <a:lnTo>
                    <a:pt x="200" y="448"/>
                  </a:lnTo>
                  <a:lnTo>
                    <a:pt x="210" y="442"/>
                  </a:lnTo>
                  <a:lnTo>
                    <a:pt x="198" y="452"/>
                  </a:lnTo>
                  <a:lnTo>
                    <a:pt x="186" y="464"/>
                  </a:lnTo>
                  <a:lnTo>
                    <a:pt x="176" y="482"/>
                  </a:lnTo>
                  <a:lnTo>
                    <a:pt x="168" y="500"/>
                  </a:lnTo>
                  <a:lnTo>
                    <a:pt x="164" y="508"/>
                  </a:lnTo>
                  <a:lnTo>
                    <a:pt x="160" y="518"/>
                  </a:lnTo>
                  <a:lnTo>
                    <a:pt x="174" y="508"/>
                  </a:lnTo>
                  <a:lnTo>
                    <a:pt x="186" y="496"/>
                  </a:lnTo>
                  <a:lnTo>
                    <a:pt x="208" y="472"/>
                  </a:lnTo>
                  <a:lnTo>
                    <a:pt x="220" y="460"/>
                  </a:lnTo>
                  <a:lnTo>
                    <a:pt x="232" y="448"/>
                  </a:lnTo>
                  <a:lnTo>
                    <a:pt x="246" y="440"/>
                  </a:lnTo>
                  <a:lnTo>
                    <a:pt x="260" y="434"/>
                  </a:lnTo>
                  <a:lnTo>
                    <a:pt x="268" y="426"/>
                  </a:lnTo>
                  <a:lnTo>
                    <a:pt x="280" y="418"/>
                  </a:lnTo>
                  <a:lnTo>
                    <a:pt x="294" y="410"/>
                  </a:lnTo>
                  <a:lnTo>
                    <a:pt x="306" y="404"/>
                  </a:lnTo>
                  <a:lnTo>
                    <a:pt x="320" y="398"/>
                  </a:lnTo>
                  <a:lnTo>
                    <a:pt x="338" y="394"/>
                  </a:lnTo>
                  <a:lnTo>
                    <a:pt x="354" y="392"/>
                  </a:lnTo>
                  <a:lnTo>
                    <a:pt x="372" y="386"/>
                  </a:lnTo>
                  <a:lnTo>
                    <a:pt x="388" y="376"/>
                  </a:lnTo>
                  <a:lnTo>
                    <a:pt x="404" y="364"/>
                  </a:lnTo>
                  <a:lnTo>
                    <a:pt x="422" y="348"/>
                  </a:lnTo>
                  <a:lnTo>
                    <a:pt x="440" y="332"/>
                  </a:lnTo>
                  <a:lnTo>
                    <a:pt x="430" y="344"/>
                  </a:lnTo>
                  <a:lnTo>
                    <a:pt x="418" y="356"/>
                  </a:lnTo>
                  <a:lnTo>
                    <a:pt x="406" y="366"/>
                  </a:lnTo>
                  <a:lnTo>
                    <a:pt x="394" y="376"/>
                  </a:lnTo>
                  <a:lnTo>
                    <a:pt x="380" y="386"/>
                  </a:lnTo>
                  <a:lnTo>
                    <a:pt x="366" y="392"/>
                  </a:lnTo>
                  <a:lnTo>
                    <a:pt x="348" y="396"/>
                  </a:lnTo>
                  <a:lnTo>
                    <a:pt x="332" y="400"/>
                  </a:lnTo>
                  <a:lnTo>
                    <a:pt x="316" y="404"/>
                  </a:lnTo>
                  <a:lnTo>
                    <a:pt x="300" y="412"/>
                  </a:lnTo>
                  <a:lnTo>
                    <a:pt x="286" y="420"/>
                  </a:lnTo>
                  <a:lnTo>
                    <a:pt x="272" y="430"/>
                  </a:lnTo>
                  <a:lnTo>
                    <a:pt x="324" y="418"/>
                  </a:lnTo>
                  <a:lnTo>
                    <a:pt x="376" y="408"/>
                  </a:lnTo>
                  <a:lnTo>
                    <a:pt x="388" y="406"/>
                  </a:lnTo>
                  <a:lnTo>
                    <a:pt x="398" y="396"/>
                  </a:lnTo>
                  <a:lnTo>
                    <a:pt x="402" y="388"/>
                  </a:lnTo>
                  <a:lnTo>
                    <a:pt x="406" y="380"/>
                  </a:lnTo>
                  <a:lnTo>
                    <a:pt x="402" y="394"/>
                  </a:lnTo>
                  <a:lnTo>
                    <a:pt x="394" y="406"/>
                  </a:lnTo>
                  <a:lnTo>
                    <a:pt x="488" y="394"/>
                  </a:lnTo>
                  <a:lnTo>
                    <a:pt x="534" y="386"/>
                  </a:lnTo>
                  <a:lnTo>
                    <a:pt x="580" y="378"/>
                  </a:lnTo>
                  <a:lnTo>
                    <a:pt x="598" y="368"/>
                  </a:lnTo>
                  <a:lnTo>
                    <a:pt x="626" y="346"/>
                  </a:lnTo>
                  <a:lnTo>
                    <a:pt x="640" y="338"/>
                  </a:lnTo>
                  <a:lnTo>
                    <a:pt x="654" y="330"/>
                  </a:lnTo>
                  <a:lnTo>
                    <a:pt x="664" y="326"/>
                  </a:lnTo>
                  <a:lnTo>
                    <a:pt x="624" y="338"/>
                  </a:lnTo>
                  <a:lnTo>
                    <a:pt x="598" y="344"/>
                  </a:lnTo>
                  <a:close/>
                </a:path>
              </a:pathLst>
            </a:custGeom>
            <a:solidFill>
              <a:srgbClr val="A34E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44" name="Freeform 52"/>
            <p:cNvSpPr>
              <a:spLocks/>
            </p:cNvSpPr>
            <p:nvPr/>
          </p:nvSpPr>
          <p:spPr bwMode="auto">
            <a:xfrm>
              <a:off x="5165725" y="3495675"/>
              <a:ext cx="120650" cy="66675"/>
            </a:xfrm>
            <a:custGeom>
              <a:avLst/>
              <a:gdLst>
                <a:gd name="T0" fmla="*/ 0 w 76"/>
                <a:gd name="T1" fmla="*/ 2147483646 h 42"/>
                <a:gd name="T2" fmla="*/ 0 w 76"/>
                <a:gd name="T3" fmla="*/ 2147483646 h 42"/>
                <a:gd name="T4" fmla="*/ 2147483646 w 76"/>
                <a:gd name="T5" fmla="*/ 2147483646 h 42"/>
                <a:gd name="T6" fmla="*/ 2147483646 w 76"/>
                <a:gd name="T7" fmla="*/ 0 h 42"/>
                <a:gd name="T8" fmla="*/ 2147483646 w 76"/>
                <a:gd name="T9" fmla="*/ 0 h 42"/>
                <a:gd name="T10" fmla="*/ 2147483646 w 76"/>
                <a:gd name="T11" fmla="*/ 2147483646 h 42"/>
                <a:gd name="T12" fmla="*/ 2147483646 w 76"/>
                <a:gd name="T13" fmla="*/ 2147483646 h 42"/>
                <a:gd name="T14" fmla="*/ 2147483646 w 76"/>
                <a:gd name="T15" fmla="*/ 2147483646 h 42"/>
                <a:gd name="T16" fmla="*/ 2147483646 w 76"/>
                <a:gd name="T17" fmla="*/ 2147483646 h 42"/>
                <a:gd name="T18" fmla="*/ 0 w 76"/>
                <a:gd name="T19" fmla="*/ 2147483646 h 42"/>
                <a:gd name="T20" fmla="*/ 0 w 76"/>
                <a:gd name="T21" fmla="*/ 2147483646 h 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6"/>
                <a:gd name="T34" fmla="*/ 0 h 42"/>
                <a:gd name="T35" fmla="*/ 76 w 76"/>
                <a:gd name="T36" fmla="*/ 42 h 4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6" h="42">
                  <a:moveTo>
                    <a:pt x="0" y="42"/>
                  </a:moveTo>
                  <a:lnTo>
                    <a:pt x="0" y="42"/>
                  </a:lnTo>
                  <a:lnTo>
                    <a:pt x="38" y="24"/>
                  </a:lnTo>
                  <a:lnTo>
                    <a:pt x="76" y="0"/>
                  </a:lnTo>
                  <a:lnTo>
                    <a:pt x="64" y="2"/>
                  </a:lnTo>
                  <a:lnTo>
                    <a:pt x="54" y="6"/>
                  </a:lnTo>
                  <a:lnTo>
                    <a:pt x="34" y="14"/>
                  </a:lnTo>
                  <a:lnTo>
                    <a:pt x="16" y="28"/>
                  </a:lnTo>
                  <a:lnTo>
                    <a:pt x="0" y="42"/>
                  </a:lnTo>
                  <a:close/>
                </a:path>
              </a:pathLst>
            </a:custGeom>
            <a:solidFill>
              <a:srgbClr val="A34E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45" name="Freeform 53"/>
            <p:cNvSpPr>
              <a:spLocks/>
            </p:cNvSpPr>
            <p:nvPr/>
          </p:nvSpPr>
          <p:spPr bwMode="auto">
            <a:xfrm>
              <a:off x="5099050" y="3435350"/>
              <a:ext cx="266700" cy="155575"/>
            </a:xfrm>
            <a:custGeom>
              <a:avLst/>
              <a:gdLst>
                <a:gd name="T0" fmla="*/ 2147483646 w 168"/>
                <a:gd name="T1" fmla="*/ 2147483646 h 98"/>
                <a:gd name="T2" fmla="*/ 2147483646 w 168"/>
                <a:gd name="T3" fmla="*/ 2147483646 h 98"/>
                <a:gd name="T4" fmla="*/ 2147483646 w 168"/>
                <a:gd name="T5" fmla="*/ 2147483646 h 98"/>
                <a:gd name="T6" fmla="*/ 2147483646 w 168"/>
                <a:gd name="T7" fmla="*/ 2147483646 h 98"/>
                <a:gd name="T8" fmla="*/ 2147483646 w 168"/>
                <a:gd name="T9" fmla="*/ 2147483646 h 98"/>
                <a:gd name="T10" fmla="*/ 2147483646 w 168"/>
                <a:gd name="T11" fmla="*/ 2147483646 h 98"/>
                <a:gd name="T12" fmla="*/ 2147483646 w 168"/>
                <a:gd name="T13" fmla="*/ 2147483646 h 98"/>
                <a:gd name="T14" fmla="*/ 2147483646 w 168"/>
                <a:gd name="T15" fmla="*/ 2147483646 h 98"/>
                <a:gd name="T16" fmla="*/ 0 w 168"/>
                <a:gd name="T17" fmla="*/ 2147483646 h 98"/>
                <a:gd name="T18" fmla="*/ 0 w 168"/>
                <a:gd name="T19" fmla="*/ 2147483646 h 98"/>
                <a:gd name="T20" fmla="*/ 2147483646 w 168"/>
                <a:gd name="T21" fmla="*/ 2147483646 h 98"/>
                <a:gd name="T22" fmla="*/ 2147483646 w 168"/>
                <a:gd name="T23" fmla="*/ 2147483646 h 98"/>
                <a:gd name="T24" fmla="*/ 2147483646 w 168"/>
                <a:gd name="T25" fmla="*/ 2147483646 h 98"/>
                <a:gd name="T26" fmla="*/ 2147483646 w 168"/>
                <a:gd name="T27" fmla="*/ 2147483646 h 98"/>
                <a:gd name="T28" fmla="*/ 2147483646 w 168"/>
                <a:gd name="T29" fmla="*/ 2147483646 h 98"/>
                <a:gd name="T30" fmla="*/ 2147483646 w 168"/>
                <a:gd name="T31" fmla="*/ 2147483646 h 98"/>
                <a:gd name="T32" fmla="*/ 2147483646 w 168"/>
                <a:gd name="T33" fmla="*/ 2147483646 h 98"/>
                <a:gd name="T34" fmla="*/ 2147483646 w 168"/>
                <a:gd name="T35" fmla="*/ 2147483646 h 98"/>
                <a:gd name="T36" fmla="*/ 2147483646 w 168"/>
                <a:gd name="T37" fmla="*/ 2147483646 h 98"/>
                <a:gd name="T38" fmla="*/ 2147483646 w 168"/>
                <a:gd name="T39" fmla="*/ 2147483646 h 98"/>
                <a:gd name="T40" fmla="*/ 2147483646 w 168"/>
                <a:gd name="T41" fmla="*/ 2147483646 h 98"/>
                <a:gd name="T42" fmla="*/ 2147483646 w 168"/>
                <a:gd name="T43" fmla="*/ 2147483646 h 98"/>
                <a:gd name="T44" fmla="*/ 2147483646 w 168"/>
                <a:gd name="T45" fmla="*/ 0 h 98"/>
                <a:gd name="T46" fmla="*/ 2147483646 w 168"/>
                <a:gd name="T47" fmla="*/ 0 h 98"/>
                <a:gd name="T48" fmla="*/ 2147483646 w 168"/>
                <a:gd name="T49" fmla="*/ 2147483646 h 98"/>
                <a:gd name="T50" fmla="*/ 2147483646 w 168"/>
                <a:gd name="T51" fmla="*/ 2147483646 h 9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68"/>
                <a:gd name="T79" fmla="*/ 0 h 98"/>
                <a:gd name="T80" fmla="*/ 168 w 168"/>
                <a:gd name="T81" fmla="*/ 98 h 9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68" h="98">
                  <a:moveTo>
                    <a:pt x="130" y="18"/>
                  </a:moveTo>
                  <a:lnTo>
                    <a:pt x="130" y="18"/>
                  </a:lnTo>
                  <a:lnTo>
                    <a:pt x="102" y="28"/>
                  </a:lnTo>
                  <a:lnTo>
                    <a:pt x="74" y="40"/>
                  </a:lnTo>
                  <a:lnTo>
                    <a:pt x="52" y="50"/>
                  </a:lnTo>
                  <a:lnTo>
                    <a:pt x="34" y="64"/>
                  </a:lnTo>
                  <a:lnTo>
                    <a:pt x="18" y="80"/>
                  </a:lnTo>
                  <a:lnTo>
                    <a:pt x="0" y="98"/>
                  </a:lnTo>
                  <a:lnTo>
                    <a:pt x="32" y="84"/>
                  </a:lnTo>
                  <a:lnTo>
                    <a:pt x="42" y="74"/>
                  </a:lnTo>
                  <a:lnTo>
                    <a:pt x="60" y="58"/>
                  </a:lnTo>
                  <a:lnTo>
                    <a:pt x="80" y="46"/>
                  </a:lnTo>
                  <a:lnTo>
                    <a:pt x="100" y="38"/>
                  </a:lnTo>
                  <a:lnTo>
                    <a:pt x="112" y="36"/>
                  </a:lnTo>
                  <a:lnTo>
                    <a:pt x="122" y="36"/>
                  </a:lnTo>
                  <a:lnTo>
                    <a:pt x="154" y="10"/>
                  </a:lnTo>
                  <a:lnTo>
                    <a:pt x="168" y="0"/>
                  </a:lnTo>
                  <a:lnTo>
                    <a:pt x="130" y="18"/>
                  </a:lnTo>
                  <a:close/>
                </a:path>
              </a:pathLst>
            </a:custGeom>
            <a:solidFill>
              <a:srgbClr val="A34E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46" name="Freeform 54"/>
            <p:cNvSpPr>
              <a:spLocks/>
            </p:cNvSpPr>
            <p:nvPr/>
          </p:nvSpPr>
          <p:spPr bwMode="auto">
            <a:xfrm>
              <a:off x="4984750" y="2743200"/>
              <a:ext cx="895350" cy="879475"/>
            </a:xfrm>
            <a:custGeom>
              <a:avLst/>
              <a:gdLst>
                <a:gd name="T0" fmla="*/ 2147483646 w 564"/>
                <a:gd name="T1" fmla="*/ 2147483646 h 554"/>
                <a:gd name="T2" fmla="*/ 2147483646 w 564"/>
                <a:gd name="T3" fmla="*/ 2147483646 h 554"/>
                <a:gd name="T4" fmla="*/ 2147483646 w 564"/>
                <a:gd name="T5" fmla="*/ 2147483646 h 554"/>
                <a:gd name="T6" fmla="*/ 2147483646 w 564"/>
                <a:gd name="T7" fmla="*/ 2147483646 h 554"/>
                <a:gd name="T8" fmla="*/ 2147483646 w 564"/>
                <a:gd name="T9" fmla="*/ 2147483646 h 554"/>
                <a:gd name="T10" fmla="*/ 2147483646 w 564"/>
                <a:gd name="T11" fmla="*/ 2147483646 h 554"/>
                <a:gd name="T12" fmla="*/ 2147483646 w 564"/>
                <a:gd name="T13" fmla="*/ 2147483646 h 554"/>
                <a:gd name="T14" fmla="*/ 2147483646 w 564"/>
                <a:gd name="T15" fmla="*/ 2147483646 h 554"/>
                <a:gd name="T16" fmla="*/ 2147483646 w 564"/>
                <a:gd name="T17" fmla="*/ 2147483646 h 554"/>
                <a:gd name="T18" fmla="*/ 2147483646 w 564"/>
                <a:gd name="T19" fmla="*/ 2147483646 h 554"/>
                <a:gd name="T20" fmla="*/ 2147483646 w 564"/>
                <a:gd name="T21" fmla="*/ 2147483646 h 554"/>
                <a:gd name="T22" fmla="*/ 2147483646 w 564"/>
                <a:gd name="T23" fmla="*/ 2147483646 h 554"/>
                <a:gd name="T24" fmla="*/ 2147483646 w 564"/>
                <a:gd name="T25" fmla="*/ 2147483646 h 554"/>
                <a:gd name="T26" fmla="*/ 2147483646 w 564"/>
                <a:gd name="T27" fmla="*/ 2147483646 h 554"/>
                <a:gd name="T28" fmla="*/ 2147483646 w 564"/>
                <a:gd name="T29" fmla="*/ 2147483646 h 554"/>
                <a:gd name="T30" fmla="*/ 2147483646 w 564"/>
                <a:gd name="T31" fmla="*/ 2147483646 h 554"/>
                <a:gd name="T32" fmla="*/ 2147483646 w 564"/>
                <a:gd name="T33" fmla="*/ 2147483646 h 554"/>
                <a:gd name="T34" fmla="*/ 2147483646 w 564"/>
                <a:gd name="T35" fmla="*/ 2147483646 h 554"/>
                <a:gd name="T36" fmla="*/ 2147483646 w 564"/>
                <a:gd name="T37" fmla="*/ 2147483646 h 554"/>
                <a:gd name="T38" fmla="*/ 2147483646 w 564"/>
                <a:gd name="T39" fmla="*/ 2147483646 h 554"/>
                <a:gd name="T40" fmla="*/ 2147483646 w 564"/>
                <a:gd name="T41" fmla="*/ 2147483646 h 554"/>
                <a:gd name="T42" fmla="*/ 2147483646 w 564"/>
                <a:gd name="T43" fmla="*/ 2147483646 h 554"/>
                <a:gd name="T44" fmla="*/ 2147483646 w 564"/>
                <a:gd name="T45" fmla="*/ 0 h 554"/>
                <a:gd name="T46" fmla="*/ 2147483646 w 564"/>
                <a:gd name="T47" fmla="*/ 2147483646 h 554"/>
                <a:gd name="T48" fmla="*/ 2147483646 w 564"/>
                <a:gd name="T49" fmla="*/ 2147483646 h 554"/>
                <a:gd name="T50" fmla="*/ 2147483646 w 564"/>
                <a:gd name="T51" fmla="*/ 2147483646 h 554"/>
                <a:gd name="T52" fmla="*/ 2147483646 w 564"/>
                <a:gd name="T53" fmla="*/ 2147483646 h 554"/>
                <a:gd name="T54" fmla="*/ 2147483646 w 564"/>
                <a:gd name="T55" fmla="*/ 2147483646 h 554"/>
                <a:gd name="T56" fmla="*/ 2147483646 w 564"/>
                <a:gd name="T57" fmla="*/ 2147483646 h 554"/>
                <a:gd name="T58" fmla="*/ 2147483646 w 564"/>
                <a:gd name="T59" fmla="*/ 2147483646 h 554"/>
                <a:gd name="T60" fmla="*/ 2147483646 w 564"/>
                <a:gd name="T61" fmla="*/ 2147483646 h 554"/>
                <a:gd name="T62" fmla="*/ 2147483646 w 564"/>
                <a:gd name="T63" fmla="*/ 2147483646 h 554"/>
                <a:gd name="T64" fmla="*/ 2147483646 w 564"/>
                <a:gd name="T65" fmla="*/ 2147483646 h 554"/>
                <a:gd name="T66" fmla="*/ 2147483646 w 564"/>
                <a:gd name="T67" fmla="*/ 2147483646 h 554"/>
                <a:gd name="T68" fmla="*/ 2147483646 w 564"/>
                <a:gd name="T69" fmla="*/ 2147483646 h 554"/>
                <a:gd name="T70" fmla="*/ 2147483646 w 564"/>
                <a:gd name="T71" fmla="*/ 2147483646 h 554"/>
                <a:gd name="T72" fmla="*/ 2147483646 w 564"/>
                <a:gd name="T73" fmla="*/ 2147483646 h 554"/>
                <a:gd name="T74" fmla="*/ 2147483646 w 564"/>
                <a:gd name="T75" fmla="*/ 2147483646 h 554"/>
                <a:gd name="T76" fmla="*/ 2147483646 w 564"/>
                <a:gd name="T77" fmla="*/ 2147483646 h 554"/>
                <a:gd name="T78" fmla="*/ 2147483646 w 564"/>
                <a:gd name="T79" fmla="*/ 2147483646 h 554"/>
                <a:gd name="T80" fmla="*/ 2147483646 w 564"/>
                <a:gd name="T81" fmla="*/ 2147483646 h 554"/>
                <a:gd name="T82" fmla="*/ 2147483646 w 564"/>
                <a:gd name="T83" fmla="*/ 2147483646 h 554"/>
                <a:gd name="T84" fmla="*/ 2147483646 w 564"/>
                <a:gd name="T85" fmla="*/ 2147483646 h 554"/>
                <a:gd name="T86" fmla="*/ 2147483646 w 564"/>
                <a:gd name="T87" fmla="*/ 2147483646 h 554"/>
                <a:gd name="T88" fmla="*/ 2147483646 w 564"/>
                <a:gd name="T89" fmla="*/ 2147483646 h 554"/>
                <a:gd name="T90" fmla="*/ 2147483646 w 564"/>
                <a:gd name="T91" fmla="*/ 2147483646 h 554"/>
                <a:gd name="T92" fmla="*/ 2147483646 w 564"/>
                <a:gd name="T93" fmla="*/ 2147483646 h 554"/>
                <a:gd name="T94" fmla="*/ 2147483646 w 564"/>
                <a:gd name="T95" fmla="*/ 2147483646 h 554"/>
                <a:gd name="T96" fmla="*/ 2147483646 w 564"/>
                <a:gd name="T97" fmla="*/ 2147483646 h 554"/>
                <a:gd name="T98" fmla="*/ 2147483646 w 564"/>
                <a:gd name="T99" fmla="*/ 2147483646 h 554"/>
                <a:gd name="T100" fmla="*/ 2147483646 w 564"/>
                <a:gd name="T101" fmla="*/ 2147483646 h 554"/>
                <a:gd name="T102" fmla="*/ 2147483646 w 564"/>
                <a:gd name="T103" fmla="*/ 2147483646 h 554"/>
                <a:gd name="T104" fmla="*/ 2147483646 w 564"/>
                <a:gd name="T105" fmla="*/ 2147483646 h 554"/>
                <a:gd name="T106" fmla="*/ 2147483646 w 564"/>
                <a:gd name="T107" fmla="*/ 2147483646 h 554"/>
                <a:gd name="T108" fmla="*/ 2147483646 w 564"/>
                <a:gd name="T109" fmla="*/ 2147483646 h 5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64"/>
                <a:gd name="T166" fmla="*/ 0 h 554"/>
                <a:gd name="T167" fmla="*/ 564 w 564"/>
                <a:gd name="T168" fmla="*/ 554 h 55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64" h="554">
                  <a:moveTo>
                    <a:pt x="560" y="226"/>
                  </a:moveTo>
                  <a:lnTo>
                    <a:pt x="560" y="226"/>
                  </a:lnTo>
                  <a:lnTo>
                    <a:pt x="540" y="250"/>
                  </a:lnTo>
                  <a:lnTo>
                    <a:pt x="530" y="260"/>
                  </a:lnTo>
                  <a:lnTo>
                    <a:pt x="520" y="270"/>
                  </a:lnTo>
                  <a:lnTo>
                    <a:pt x="506" y="278"/>
                  </a:lnTo>
                  <a:lnTo>
                    <a:pt x="490" y="288"/>
                  </a:lnTo>
                  <a:lnTo>
                    <a:pt x="442" y="312"/>
                  </a:lnTo>
                  <a:lnTo>
                    <a:pt x="406" y="326"/>
                  </a:lnTo>
                  <a:lnTo>
                    <a:pt x="370" y="338"/>
                  </a:lnTo>
                  <a:lnTo>
                    <a:pt x="334" y="352"/>
                  </a:lnTo>
                  <a:lnTo>
                    <a:pt x="316" y="362"/>
                  </a:lnTo>
                  <a:lnTo>
                    <a:pt x="300" y="372"/>
                  </a:lnTo>
                  <a:lnTo>
                    <a:pt x="320" y="346"/>
                  </a:lnTo>
                  <a:lnTo>
                    <a:pt x="328" y="332"/>
                  </a:lnTo>
                  <a:lnTo>
                    <a:pt x="332" y="332"/>
                  </a:lnTo>
                  <a:lnTo>
                    <a:pt x="340" y="324"/>
                  </a:lnTo>
                  <a:lnTo>
                    <a:pt x="350" y="320"/>
                  </a:lnTo>
                  <a:lnTo>
                    <a:pt x="360" y="316"/>
                  </a:lnTo>
                  <a:lnTo>
                    <a:pt x="370" y="312"/>
                  </a:lnTo>
                  <a:lnTo>
                    <a:pt x="372" y="312"/>
                  </a:lnTo>
                  <a:lnTo>
                    <a:pt x="392" y="294"/>
                  </a:lnTo>
                  <a:lnTo>
                    <a:pt x="414" y="270"/>
                  </a:lnTo>
                  <a:lnTo>
                    <a:pt x="434" y="244"/>
                  </a:lnTo>
                  <a:lnTo>
                    <a:pt x="452" y="218"/>
                  </a:lnTo>
                  <a:lnTo>
                    <a:pt x="468" y="192"/>
                  </a:lnTo>
                  <a:lnTo>
                    <a:pt x="482" y="168"/>
                  </a:lnTo>
                  <a:lnTo>
                    <a:pt x="474" y="176"/>
                  </a:lnTo>
                  <a:lnTo>
                    <a:pt x="460" y="194"/>
                  </a:lnTo>
                  <a:lnTo>
                    <a:pt x="442" y="220"/>
                  </a:lnTo>
                  <a:lnTo>
                    <a:pt x="424" y="244"/>
                  </a:lnTo>
                  <a:lnTo>
                    <a:pt x="406" y="266"/>
                  </a:lnTo>
                  <a:lnTo>
                    <a:pt x="386" y="286"/>
                  </a:lnTo>
                  <a:lnTo>
                    <a:pt x="376" y="294"/>
                  </a:lnTo>
                  <a:lnTo>
                    <a:pt x="364" y="302"/>
                  </a:lnTo>
                  <a:lnTo>
                    <a:pt x="352" y="308"/>
                  </a:lnTo>
                  <a:lnTo>
                    <a:pt x="338" y="312"/>
                  </a:lnTo>
                  <a:lnTo>
                    <a:pt x="358" y="278"/>
                  </a:lnTo>
                  <a:lnTo>
                    <a:pt x="374" y="242"/>
                  </a:lnTo>
                  <a:lnTo>
                    <a:pt x="388" y="206"/>
                  </a:lnTo>
                  <a:lnTo>
                    <a:pt x="398" y="168"/>
                  </a:lnTo>
                  <a:lnTo>
                    <a:pt x="408" y="126"/>
                  </a:lnTo>
                  <a:lnTo>
                    <a:pt x="412" y="82"/>
                  </a:lnTo>
                  <a:lnTo>
                    <a:pt x="414" y="40"/>
                  </a:lnTo>
                  <a:lnTo>
                    <a:pt x="414" y="20"/>
                  </a:lnTo>
                  <a:lnTo>
                    <a:pt x="414" y="8"/>
                  </a:lnTo>
                  <a:lnTo>
                    <a:pt x="412" y="0"/>
                  </a:lnTo>
                  <a:lnTo>
                    <a:pt x="410" y="40"/>
                  </a:lnTo>
                  <a:lnTo>
                    <a:pt x="404" y="80"/>
                  </a:lnTo>
                  <a:lnTo>
                    <a:pt x="396" y="120"/>
                  </a:lnTo>
                  <a:lnTo>
                    <a:pt x="386" y="158"/>
                  </a:lnTo>
                  <a:lnTo>
                    <a:pt x="382" y="180"/>
                  </a:lnTo>
                  <a:lnTo>
                    <a:pt x="374" y="200"/>
                  </a:lnTo>
                  <a:lnTo>
                    <a:pt x="364" y="220"/>
                  </a:lnTo>
                  <a:lnTo>
                    <a:pt x="346" y="258"/>
                  </a:lnTo>
                  <a:lnTo>
                    <a:pt x="326" y="294"/>
                  </a:lnTo>
                  <a:lnTo>
                    <a:pt x="316" y="314"/>
                  </a:lnTo>
                  <a:lnTo>
                    <a:pt x="304" y="334"/>
                  </a:lnTo>
                  <a:lnTo>
                    <a:pt x="288" y="352"/>
                  </a:lnTo>
                  <a:lnTo>
                    <a:pt x="272" y="366"/>
                  </a:lnTo>
                  <a:lnTo>
                    <a:pt x="254" y="388"/>
                  </a:lnTo>
                  <a:lnTo>
                    <a:pt x="234" y="406"/>
                  </a:lnTo>
                  <a:lnTo>
                    <a:pt x="212" y="426"/>
                  </a:lnTo>
                  <a:lnTo>
                    <a:pt x="190" y="442"/>
                  </a:lnTo>
                  <a:lnTo>
                    <a:pt x="208" y="396"/>
                  </a:lnTo>
                  <a:lnTo>
                    <a:pt x="230" y="352"/>
                  </a:lnTo>
                  <a:lnTo>
                    <a:pt x="274" y="264"/>
                  </a:lnTo>
                  <a:lnTo>
                    <a:pt x="270" y="264"/>
                  </a:lnTo>
                  <a:lnTo>
                    <a:pt x="268" y="264"/>
                  </a:lnTo>
                  <a:lnTo>
                    <a:pt x="266" y="266"/>
                  </a:lnTo>
                  <a:lnTo>
                    <a:pt x="254" y="290"/>
                  </a:lnTo>
                  <a:lnTo>
                    <a:pt x="230" y="332"/>
                  </a:lnTo>
                  <a:lnTo>
                    <a:pt x="204" y="376"/>
                  </a:lnTo>
                  <a:lnTo>
                    <a:pt x="192" y="398"/>
                  </a:lnTo>
                  <a:lnTo>
                    <a:pt x="182" y="420"/>
                  </a:lnTo>
                  <a:lnTo>
                    <a:pt x="174" y="442"/>
                  </a:lnTo>
                  <a:lnTo>
                    <a:pt x="168" y="452"/>
                  </a:lnTo>
                  <a:lnTo>
                    <a:pt x="166" y="456"/>
                  </a:lnTo>
                  <a:lnTo>
                    <a:pt x="162" y="460"/>
                  </a:lnTo>
                  <a:lnTo>
                    <a:pt x="120" y="482"/>
                  </a:lnTo>
                  <a:lnTo>
                    <a:pt x="90" y="496"/>
                  </a:lnTo>
                  <a:lnTo>
                    <a:pt x="76" y="504"/>
                  </a:lnTo>
                  <a:lnTo>
                    <a:pt x="62" y="512"/>
                  </a:lnTo>
                  <a:lnTo>
                    <a:pt x="48" y="520"/>
                  </a:lnTo>
                  <a:lnTo>
                    <a:pt x="34" y="530"/>
                  </a:lnTo>
                  <a:lnTo>
                    <a:pt x="4" y="552"/>
                  </a:lnTo>
                  <a:lnTo>
                    <a:pt x="0" y="554"/>
                  </a:lnTo>
                  <a:lnTo>
                    <a:pt x="42" y="544"/>
                  </a:lnTo>
                  <a:lnTo>
                    <a:pt x="70" y="534"/>
                  </a:lnTo>
                  <a:lnTo>
                    <a:pt x="86" y="516"/>
                  </a:lnTo>
                  <a:lnTo>
                    <a:pt x="104" y="500"/>
                  </a:lnTo>
                  <a:lnTo>
                    <a:pt x="122" y="486"/>
                  </a:lnTo>
                  <a:lnTo>
                    <a:pt x="144" y="474"/>
                  </a:lnTo>
                  <a:lnTo>
                    <a:pt x="174" y="462"/>
                  </a:lnTo>
                  <a:lnTo>
                    <a:pt x="188" y="456"/>
                  </a:lnTo>
                  <a:lnTo>
                    <a:pt x="202" y="450"/>
                  </a:lnTo>
                  <a:lnTo>
                    <a:pt x="226" y="436"/>
                  </a:lnTo>
                  <a:lnTo>
                    <a:pt x="252" y="424"/>
                  </a:lnTo>
                  <a:lnTo>
                    <a:pt x="270" y="410"/>
                  </a:lnTo>
                  <a:lnTo>
                    <a:pt x="292" y="392"/>
                  </a:lnTo>
                  <a:lnTo>
                    <a:pt x="318" y="376"/>
                  </a:lnTo>
                  <a:lnTo>
                    <a:pt x="352" y="362"/>
                  </a:lnTo>
                  <a:lnTo>
                    <a:pt x="384" y="348"/>
                  </a:lnTo>
                  <a:lnTo>
                    <a:pt x="428" y="328"/>
                  </a:lnTo>
                  <a:lnTo>
                    <a:pt x="472" y="308"/>
                  </a:lnTo>
                  <a:lnTo>
                    <a:pt x="498" y="294"/>
                  </a:lnTo>
                  <a:lnTo>
                    <a:pt x="510" y="286"/>
                  </a:lnTo>
                  <a:lnTo>
                    <a:pt x="522" y="276"/>
                  </a:lnTo>
                  <a:lnTo>
                    <a:pt x="544" y="252"/>
                  </a:lnTo>
                  <a:lnTo>
                    <a:pt x="564" y="224"/>
                  </a:lnTo>
                  <a:lnTo>
                    <a:pt x="562" y="224"/>
                  </a:lnTo>
                  <a:lnTo>
                    <a:pt x="560" y="226"/>
                  </a:lnTo>
                  <a:close/>
                </a:path>
              </a:pathLst>
            </a:custGeom>
            <a:solidFill>
              <a:srgbClr val="A34E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47" name="Freeform 143"/>
            <p:cNvSpPr>
              <a:spLocks/>
            </p:cNvSpPr>
            <p:nvPr/>
          </p:nvSpPr>
          <p:spPr bwMode="auto">
            <a:xfrm>
              <a:off x="4876800" y="3276600"/>
              <a:ext cx="53975" cy="44450"/>
            </a:xfrm>
            <a:custGeom>
              <a:avLst/>
              <a:gdLst>
                <a:gd name="T0" fmla="*/ 2147483646 w 34"/>
                <a:gd name="T1" fmla="*/ 2147483646 h 28"/>
                <a:gd name="T2" fmla="*/ 2147483646 w 34"/>
                <a:gd name="T3" fmla="*/ 2147483646 h 28"/>
                <a:gd name="T4" fmla="*/ 2147483646 w 34"/>
                <a:gd name="T5" fmla="*/ 2147483646 h 28"/>
                <a:gd name="T6" fmla="*/ 2147483646 w 34"/>
                <a:gd name="T7" fmla="*/ 2147483646 h 28"/>
                <a:gd name="T8" fmla="*/ 2147483646 w 34"/>
                <a:gd name="T9" fmla="*/ 2147483646 h 28"/>
                <a:gd name="T10" fmla="*/ 0 w 34"/>
                <a:gd name="T11" fmla="*/ 2147483646 h 28"/>
                <a:gd name="T12" fmla="*/ 0 w 34"/>
                <a:gd name="T13" fmla="*/ 2147483646 h 28"/>
                <a:gd name="T14" fmla="*/ 2147483646 w 34"/>
                <a:gd name="T15" fmla="*/ 2147483646 h 28"/>
                <a:gd name="T16" fmla="*/ 2147483646 w 34"/>
                <a:gd name="T17" fmla="*/ 2147483646 h 28"/>
                <a:gd name="T18" fmla="*/ 2147483646 w 34"/>
                <a:gd name="T19" fmla="*/ 0 h 28"/>
                <a:gd name="T20" fmla="*/ 2147483646 w 34"/>
                <a:gd name="T21" fmla="*/ 0 h 28"/>
                <a:gd name="T22" fmla="*/ 2147483646 w 34"/>
                <a:gd name="T23" fmla="*/ 0 h 28"/>
                <a:gd name="T24" fmla="*/ 2147483646 w 34"/>
                <a:gd name="T25" fmla="*/ 0 h 28"/>
                <a:gd name="T26" fmla="*/ 2147483646 w 34"/>
                <a:gd name="T27" fmla="*/ 2147483646 h 28"/>
                <a:gd name="T28" fmla="*/ 2147483646 w 34"/>
                <a:gd name="T29" fmla="*/ 2147483646 h 28"/>
                <a:gd name="T30" fmla="*/ 2147483646 w 34"/>
                <a:gd name="T31" fmla="*/ 2147483646 h 28"/>
                <a:gd name="T32" fmla="*/ 2147483646 w 34"/>
                <a:gd name="T33" fmla="*/ 2147483646 h 28"/>
                <a:gd name="T34" fmla="*/ 2147483646 w 34"/>
                <a:gd name="T35" fmla="*/ 2147483646 h 28"/>
                <a:gd name="T36" fmla="*/ 2147483646 w 34"/>
                <a:gd name="T37" fmla="*/ 2147483646 h 28"/>
                <a:gd name="T38" fmla="*/ 2147483646 w 34"/>
                <a:gd name="T39" fmla="*/ 2147483646 h 28"/>
                <a:gd name="T40" fmla="*/ 2147483646 w 34"/>
                <a:gd name="T41" fmla="*/ 2147483646 h 28"/>
                <a:gd name="T42" fmla="*/ 2147483646 w 34"/>
                <a:gd name="T43" fmla="*/ 2147483646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28"/>
                <a:gd name="T68" fmla="*/ 34 w 34"/>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28">
                  <a:moveTo>
                    <a:pt x="18" y="28"/>
                  </a:moveTo>
                  <a:lnTo>
                    <a:pt x="18" y="28"/>
                  </a:lnTo>
                  <a:lnTo>
                    <a:pt x="14" y="28"/>
                  </a:lnTo>
                  <a:lnTo>
                    <a:pt x="8" y="24"/>
                  </a:lnTo>
                  <a:lnTo>
                    <a:pt x="4" y="20"/>
                  </a:lnTo>
                  <a:lnTo>
                    <a:pt x="0" y="14"/>
                  </a:lnTo>
                  <a:lnTo>
                    <a:pt x="4" y="6"/>
                  </a:lnTo>
                  <a:lnTo>
                    <a:pt x="10" y="2"/>
                  </a:lnTo>
                  <a:lnTo>
                    <a:pt x="18" y="0"/>
                  </a:lnTo>
                  <a:lnTo>
                    <a:pt x="22" y="0"/>
                  </a:lnTo>
                  <a:lnTo>
                    <a:pt x="26" y="0"/>
                  </a:lnTo>
                  <a:lnTo>
                    <a:pt x="30" y="4"/>
                  </a:lnTo>
                  <a:lnTo>
                    <a:pt x="32" y="6"/>
                  </a:lnTo>
                  <a:lnTo>
                    <a:pt x="34" y="14"/>
                  </a:lnTo>
                  <a:lnTo>
                    <a:pt x="32" y="22"/>
                  </a:lnTo>
                  <a:lnTo>
                    <a:pt x="26" y="28"/>
                  </a:lnTo>
                  <a:lnTo>
                    <a:pt x="22" y="28"/>
                  </a:lnTo>
                  <a:lnTo>
                    <a:pt x="18"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48" name="Freeform 144"/>
            <p:cNvSpPr>
              <a:spLocks/>
            </p:cNvSpPr>
            <p:nvPr/>
          </p:nvSpPr>
          <p:spPr bwMode="auto">
            <a:xfrm>
              <a:off x="5019675" y="3543300"/>
              <a:ext cx="47625" cy="47625"/>
            </a:xfrm>
            <a:custGeom>
              <a:avLst/>
              <a:gdLst>
                <a:gd name="T0" fmla="*/ 2147483646 w 30"/>
                <a:gd name="T1" fmla="*/ 2147483646 h 30"/>
                <a:gd name="T2" fmla="*/ 2147483646 w 30"/>
                <a:gd name="T3" fmla="*/ 2147483646 h 30"/>
                <a:gd name="T4" fmla="*/ 2147483646 w 30"/>
                <a:gd name="T5" fmla="*/ 2147483646 h 30"/>
                <a:gd name="T6" fmla="*/ 0 w 30"/>
                <a:gd name="T7" fmla="*/ 2147483646 h 30"/>
                <a:gd name="T8" fmla="*/ 0 w 30"/>
                <a:gd name="T9" fmla="*/ 2147483646 h 30"/>
                <a:gd name="T10" fmla="*/ 0 w 30"/>
                <a:gd name="T11" fmla="*/ 2147483646 h 30"/>
                <a:gd name="T12" fmla="*/ 0 w 30"/>
                <a:gd name="T13" fmla="*/ 2147483646 h 30"/>
                <a:gd name="T14" fmla="*/ 2147483646 w 30"/>
                <a:gd name="T15" fmla="*/ 2147483646 h 30"/>
                <a:gd name="T16" fmla="*/ 2147483646 w 30"/>
                <a:gd name="T17" fmla="*/ 0 h 30"/>
                <a:gd name="T18" fmla="*/ 2147483646 w 30"/>
                <a:gd name="T19" fmla="*/ 2147483646 h 30"/>
                <a:gd name="T20" fmla="*/ 2147483646 w 30"/>
                <a:gd name="T21" fmla="*/ 2147483646 h 30"/>
                <a:gd name="T22" fmla="*/ 2147483646 w 30"/>
                <a:gd name="T23" fmla="*/ 2147483646 h 30"/>
                <a:gd name="T24" fmla="*/ 2147483646 w 30"/>
                <a:gd name="T25" fmla="*/ 2147483646 h 30"/>
                <a:gd name="T26" fmla="*/ 2147483646 w 30"/>
                <a:gd name="T27" fmla="*/ 2147483646 h 30"/>
                <a:gd name="T28" fmla="*/ 2147483646 w 30"/>
                <a:gd name="T29" fmla="*/ 2147483646 h 30"/>
                <a:gd name="T30" fmla="*/ 2147483646 w 30"/>
                <a:gd name="T31" fmla="*/ 2147483646 h 30"/>
                <a:gd name="T32" fmla="*/ 2147483646 w 30"/>
                <a:gd name="T33" fmla="*/ 2147483646 h 30"/>
                <a:gd name="T34" fmla="*/ 2147483646 w 30"/>
                <a:gd name="T35" fmla="*/ 2147483646 h 30"/>
                <a:gd name="T36" fmla="*/ 2147483646 w 30"/>
                <a:gd name="T37" fmla="*/ 2147483646 h 30"/>
                <a:gd name="T38" fmla="*/ 2147483646 w 30"/>
                <a:gd name="T39" fmla="*/ 2147483646 h 30"/>
                <a:gd name="T40" fmla="*/ 2147483646 w 30"/>
                <a:gd name="T41" fmla="*/ 2147483646 h 30"/>
                <a:gd name="T42" fmla="*/ 2147483646 w 30"/>
                <a:gd name="T43" fmla="*/ 2147483646 h 3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
                <a:gd name="T67" fmla="*/ 0 h 30"/>
                <a:gd name="T68" fmla="*/ 30 w 30"/>
                <a:gd name="T69" fmla="*/ 30 h 3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 h="30">
                  <a:moveTo>
                    <a:pt x="6" y="26"/>
                  </a:moveTo>
                  <a:lnTo>
                    <a:pt x="6" y="26"/>
                  </a:lnTo>
                  <a:lnTo>
                    <a:pt x="2" y="24"/>
                  </a:lnTo>
                  <a:lnTo>
                    <a:pt x="0" y="18"/>
                  </a:lnTo>
                  <a:lnTo>
                    <a:pt x="0" y="12"/>
                  </a:lnTo>
                  <a:lnTo>
                    <a:pt x="0" y="4"/>
                  </a:lnTo>
                  <a:lnTo>
                    <a:pt x="8" y="2"/>
                  </a:lnTo>
                  <a:lnTo>
                    <a:pt x="14" y="0"/>
                  </a:lnTo>
                  <a:lnTo>
                    <a:pt x="22" y="2"/>
                  </a:lnTo>
                  <a:lnTo>
                    <a:pt x="26" y="6"/>
                  </a:lnTo>
                  <a:lnTo>
                    <a:pt x="28" y="8"/>
                  </a:lnTo>
                  <a:lnTo>
                    <a:pt x="30" y="12"/>
                  </a:lnTo>
                  <a:lnTo>
                    <a:pt x="30" y="18"/>
                  </a:lnTo>
                  <a:lnTo>
                    <a:pt x="28" y="24"/>
                  </a:lnTo>
                  <a:lnTo>
                    <a:pt x="22" y="30"/>
                  </a:lnTo>
                  <a:lnTo>
                    <a:pt x="14" y="30"/>
                  </a:lnTo>
                  <a:lnTo>
                    <a:pt x="10" y="30"/>
                  </a:lnTo>
                  <a:lnTo>
                    <a:pt x="6" y="2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49" name="Freeform 145"/>
            <p:cNvSpPr>
              <a:spLocks/>
            </p:cNvSpPr>
            <p:nvPr/>
          </p:nvSpPr>
          <p:spPr bwMode="auto">
            <a:xfrm>
              <a:off x="5210175" y="3540125"/>
              <a:ext cx="44450" cy="38100"/>
            </a:xfrm>
            <a:custGeom>
              <a:avLst/>
              <a:gdLst>
                <a:gd name="T0" fmla="*/ 2147483646 w 28"/>
                <a:gd name="T1" fmla="*/ 2147483646 h 24"/>
                <a:gd name="T2" fmla="*/ 2147483646 w 28"/>
                <a:gd name="T3" fmla="*/ 2147483646 h 24"/>
                <a:gd name="T4" fmla="*/ 2147483646 w 28"/>
                <a:gd name="T5" fmla="*/ 2147483646 h 24"/>
                <a:gd name="T6" fmla="*/ 2147483646 w 28"/>
                <a:gd name="T7" fmla="*/ 2147483646 h 24"/>
                <a:gd name="T8" fmla="*/ 0 w 28"/>
                <a:gd name="T9" fmla="*/ 2147483646 h 24"/>
                <a:gd name="T10" fmla="*/ 0 w 28"/>
                <a:gd name="T11" fmla="*/ 2147483646 h 24"/>
                <a:gd name="T12" fmla="*/ 2147483646 w 28"/>
                <a:gd name="T13" fmla="*/ 2147483646 h 24"/>
                <a:gd name="T14" fmla="*/ 2147483646 w 28"/>
                <a:gd name="T15" fmla="*/ 2147483646 h 24"/>
                <a:gd name="T16" fmla="*/ 2147483646 w 28"/>
                <a:gd name="T17" fmla="*/ 0 h 24"/>
                <a:gd name="T18" fmla="*/ 2147483646 w 28"/>
                <a:gd name="T19" fmla="*/ 0 h 24"/>
                <a:gd name="T20" fmla="*/ 2147483646 w 28"/>
                <a:gd name="T21" fmla="*/ 2147483646 h 24"/>
                <a:gd name="T22" fmla="*/ 2147483646 w 28"/>
                <a:gd name="T23" fmla="*/ 2147483646 h 24"/>
                <a:gd name="T24" fmla="*/ 2147483646 w 28"/>
                <a:gd name="T25" fmla="*/ 2147483646 h 24"/>
                <a:gd name="T26" fmla="*/ 2147483646 w 28"/>
                <a:gd name="T27" fmla="*/ 2147483646 h 24"/>
                <a:gd name="T28" fmla="*/ 2147483646 w 28"/>
                <a:gd name="T29" fmla="*/ 2147483646 h 24"/>
                <a:gd name="T30" fmla="*/ 2147483646 w 28"/>
                <a:gd name="T31" fmla="*/ 2147483646 h 24"/>
                <a:gd name="T32" fmla="*/ 2147483646 w 28"/>
                <a:gd name="T33" fmla="*/ 2147483646 h 24"/>
                <a:gd name="T34" fmla="*/ 2147483646 w 28"/>
                <a:gd name="T35" fmla="*/ 2147483646 h 24"/>
                <a:gd name="T36" fmla="*/ 2147483646 w 28"/>
                <a:gd name="T37" fmla="*/ 2147483646 h 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
                <a:gd name="T58" fmla="*/ 0 h 24"/>
                <a:gd name="T59" fmla="*/ 28 w 28"/>
                <a:gd name="T60" fmla="*/ 24 h 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 h="24">
                  <a:moveTo>
                    <a:pt x="16" y="24"/>
                  </a:moveTo>
                  <a:lnTo>
                    <a:pt x="16" y="24"/>
                  </a:lnTo>
                  <a:lnTo>
                    <a:pt x="8" y="22"/>
                  </a:lnTo>
                  <a:lnTo>
                    <a:pt x="4" y="18"/>
                  </a:lnTo>
                  <a:lnTo>
                    <a:pt x="0" y="12"/>
                  </a:lnTo>
                  <a:lnTo>
                    <a:pt x="4" y="6"/>
                  </a:lnTo>
                  <a:lnTo>
                    <a:pt x="8" y="2"/>
                  </a:lnTo>
                  <a:lnTo>
                    <a:pt x="14" y="0"/>
                  </a:lnTo>
                  <a:lnTo>
                    <a:pt x="22" y="2"/>
                  </a:lnTo>
                  <a:lnTo>
                    <a:pt x="24" y="2"/>
                  </a:lnTo>
                  <a:lnTo>
                    <a:pt x="28" y="6"/>
                  </a:lnTo>
                  <a:lnTo>
                    <a:pt x="28" y="12"/>
                  </a:lnTo>
                  <a:lnTo>
                    <a:pt x="28" y="18"/>
                  </a:lnTo>
                  <a:lnTo>
                    <a:pt x="22" y="22"/>
                  </a:lnTo>
                  <a:lnTo>
                    <a:pt x="16" y="2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50" name="Freeform 146"/>
            <p:cNvSpPr>
              <a:spLocks/>
            </p:cNvSpPr>
            <p:nvPr/>
          </p:nvSpPr>
          <p:spPr bwMode="auto">
            <a:xfrm>
              <a:off x="5486400" y="3200400"/>
              <a:ext cx="60325" cy="50800"/>
            </a:xfrm>
            <a:custGeom>
              <a:avLst/>
              <a:gdLst>
                <a:gd name="T0" fmla="*/ 2147483646 w 38"/>
                <a:gd name="T1" fmla="*/ 0 h 32"/>
                <a:gd name="T2" fmla="*/ 2147483646 w 38"/>
                <a:gd name="T3" fmla="*/ 0 h 32"/>
                <a:gd name="T4" fmla="*/ 2147483646 w 38"/>
                <a:gd name="T5" fmla="*/ 0 h 32"/>
                <a:gd name="T6" fmla="*/ 2147483646 w 38"/>
                <a:gd name="T7" fmla="*/ 0 h 32"/>
                <a:gd name="T8" fmla="*/ 2147483646 w 38"/>
                <a:gd name="T9" fmla="*/ 2147483646 h 32"/>
                <a:gd name="T10" fmla="*/ 2147483646 w 38"/>
                <a:gd name="T11" fmla="*/ 2147483646 h 32"/>
                <a:gd name="T12" fmla="*/ 2147483646 w 38"/>
                <a:gd name="T13" fmla="*/ 2147483646 h 32"/>
                <a:gd name="T14" fmla="*/ 2147483646 w 38"/>
                <a:gd name="T15" fmla="*/ 2147483646 h 32"/>
                <a:gd name="T16" fmla="*/ 2147483646 w 38"/>
                <a:gd name="T17" fmla="*/ 2147483646 h 32"/>
                <a:gd name="T18" fmla="*/ 2147483646 w 38"/>
                <a:gd name="T19" fmla="*/ 2147483646 h 32"/>
                <a:gd name="T20" fmla="*/ 2147483646 w 38"/>
                <a:gd name="T21" fmla="*/ 2147483646 h 32"/>
                <a:gd name="T22" fmla="*/ 2147483646 w 38"/>
                <a:gd name="T23" fmla="*/ 2147483646 h 32"/>
                <a:gd name="T24" fmla="*/ 2147483646 w 38"/>
                <a:gd name="T25" fmla="*/ 2147483646 h 32"/>
                <a:gd name="T26" fmla="*/ 2147483646 w 38"/>
                <a:gd name="T27" fmla="*/ 2147483646 h 32"/>
                <a:gd name="T28" fmla="*/ 2147483646 w 38"/>
                <a:gd name="T29" fmla="*/ 2147483646 h 32"/>
                <a:gd name="T30" fmla="*/ 2147483646 w 38"/>
                <a:gd name="T31" fmla="*/ 2147483646 h 32"/>
                <a:gd name="T32" fmla="*/ 2147483646 w 38"/>
                <a:gd name="T33" fmla="*/ 2147483646 h 32"/>
                <a:gd name="T34" fmla="*/ 0 w 38"/>
                <a:gd name="T35" fmla="*/ 2147483646 h 32"/>
                <a:gd name="T36" fmla="*/ 0 w 38"/>
                <a:gd name="T37" fmla="*/ 2147483646 h 32"/>
                <a:gd name="T38" fmla="*/ 2147483646 w 38"/>
                <a:gd name="T39" fmla="*/ 2147483646 h 32"/>
                <a:gd name="T40" fmla="*/ 2147483646 w 38"/>
                <a:gd name="T41" fmla="*/ 2147483646 h 32"/>
                <a:gd name="T42" fmla="*/ 2147483646 w 38"/>
                <a:gd name="T43" fmla="*/ 0 h 32"/>
                <a:gd name="T44" fmla="*/ 2147483646 w 38"/>
                <a:gd name="T45" fmla="*/ 0 h 32"/>
                <a:gd name="T46" fmla="*/ 2147483646 w 38"/>
                <a:gd name="T47" fmla="*/ 0 h 3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8"/>
                <a:gd name="T73" fmla="*/ 0 h 32"/>
                <a:gd name="T74" fmla="*/ 38 w 38"/>
                <a:gd name="T75" fmla="*/ 32 h 3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8" h="32">
                  <a:moveTo>
                    <a:pt x="16" y="0"/>
                  </a:moveTo>
                  <a:lnTo>
                    <a:pt x="16" y="0"/>
                  </a:lnTo>
                  <a:lnTo>
                    <a:pt x="20" y="0"/>
                  </a:lnTo>
                  <a:lnTo>
                    <a:pt x="26" y="0"/>
                  </a:lnTo>
                  <a:lnTo>
                    <a:pt x="32" y="4"/>
                  </a:lnTo>
                  <a:lnTo>
                    <a:pt x="38" y="12"/>
                  </a:lnTo>
                  <a:lnTo>
                    <a:pt x="36" y="20"/>
                  </a:lnTo>
                  <a:lnTo>
                    <a:pt x="30" y="26"/>
                  </a:lnTo>
                  <a:lnTo>
                    <a:pt x="24" y="30"/>
                  </a:lnTo>
                  <a:lnTo>
                    <a:pt x="18" y="32"/>
                  </a:lnTo>
                  <a:lnTo>
                    <a:pt x="12" y="32"/>
                  </a:lnTo>
                  <a:lnTo>
                    <a:pt x="8" y="30"/>
                  </a:lnTo>
                  <a:lnTo>
                    <a:pt x="4" y="26"/>
                  </a:lnTo>
                  <a:lnTo>
                    <a:pt x="2" y="22"/>
                  </a:lnTo>
                  <a:lnTo>
                    <a:pt x="0" y="18"/>
                  </a:lnTo>
                  <a:lnTo>
                    <a:pt x="0" y="10"/>
                  </a:lnTo>
                  <a:lnTo>
                    <a:pt x="2" y="6"/>
                  </a:lnTo>
                  <a:lnTo>
                    <a:pt x="6" y="2"/>
                  </a:lnTo>
                  <a:lnTo>
                    <a:pt x="10" y="0"/>
                  </a:lnTo>
                  <a:lnTo>
                    <a:pt x="16" y="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51" name="Freeform 147"/>
            <p:cNvSpPr>
              <a:spLocks/>
            </p:cNvSpPr>
            <p:nvPr/>
          </p:nvSpPr>
          <p:spPr bwMode="auto">
            <a:xfrm>
              <a:off x="5410200" y="3352800"/>
              <a:ext cx="60325" cy="50800"/>
            </a:xfrm>
            <a:custGeom>
              <a:avLst/>
              <a:gdLst>
                <a:gd name="T0" fmla="*/ 2147483646 w 38"/>
                <a:gd name="T1" fmla="*/ 0 h 32"/>
                <a:gd name="T2" fmla="*/ 2147483646 w 38"/>
                <a:gd name="T3" fmla="*/ 0 h 32"/>
                <a:gd name="T4" fmla="*/ 2147483646 w 38"/>
                <a:gd name="T5" fmla="*/ 0 h 32"/>
                <a:gd name="T6" fmla="*/ 2147483646 w 38"/>
                <a:gd name="T7" fmla="*/ 0 h 32"/>
                <a:gd name="T8" fmla="*/ 2147483646 w 38"/>
                <a:gd name="T9" fmla="*/ 2147483646 h 32"/>
                <a:gd name="T10" fmla="*/ 2147483646 w 38"/>
                <a:gd name="T11" fmla="*/ 2147483646 h 32"/>
                <a:gd name="T12" fmla="*/ 2147483646 w 38"/>
                <a:gd name="T13" fmla="*/ 2147483646 h 32"/>
                <a:gd name="T14" fmla="*/ 2147483646 w 38"/>
                <a:gd name="T15" fmla="*/ 2147483646 h 32"/>
                <a:gd name="T16" fmla="*/ 2147483646 w 38"/>
                <a:gd name="T17" fmla="*/ 2147483646 h 32"/>
                <a:gd name="T18" fmla="*/ 2147483646 w 38"/>
                <a:gd name="T19" fmla="*/ 2147483646 h 32"/>
                <a:gd name="T20" fmla="*/ 2147483646 w 38"/>
                <a:gd name="T21" fmla="*/ 2147483646 h 32"/>
                <a:gd name="T22" fmla="*/ 2147483646 w 38"/>
                <a:gd name="T23" fmla="*/ 2147483646 h 32"/>
                <a:gd name="T24" fmla="*/ 2147483646 w 38"/>
                <a:gd name="T25" fmla="*/ 2147483646 h 32"/>
                <a:gd name="T26" fmla="*/ 2147483646 w 38"/>
                <a:gd name="T27" fmla="*/ 2147483646 h 32"/>
                <a:gd name="T28" fmla="*/ 2147483646 w 38"/>
                <a:gd name="T29" fmla="*/ 2147483646 h 32"/>
                <a:gd name="T30" fmla="*/ 2147483646 w 38"/>
                <a:gd name="T31" fmla="*/ 2147483646 h 32"/>
                <a:gd name="T32" fmla="*/ 2147483646 w 38"/>
                <a:gd name="T33" fmla="*/ 2147483646 h 32"/>
                <a:gd name="T34" fmla="*/ 2147483646 w 38"/>
                <a:gd name="T35" fmla="*/ 2147483646 h 32"/>
                <a:gd name="T36" fmla="*/ 0 w 38"/>
                <a:gd name="T37" fmla="*/ 2147483646 h 32"/>
                <a:gd name="T38" fmla="*/ 2147483646 w 38"/>
                <a:gd name="T39" fmla="*/ 2147483646 h 32"/>
                <a:gd name="T40" fmla="*/ 2147483646 w 38"/>
                <a:gd name="T41" fmla="*/ 2147483646 h 32"/>
                <a:gd name="T42" fmla="*/ 2147483646 w 38"/>
                <a:gd name="T43" fmla="*/ 2147483646 h 32"/>
                <a:gd name="T44" fmla="*/ 2147483646 w 38"/>
                <a:gd name="T45" fmla="*/ 0 h 32"/>
                <a:gd name="T46" fmla="*/ 2147483646 w 38"/>
                <a:gd name="T47" fmla="*/ 0 h 3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8"/>
                <a:gd name="T73" fmla="*/ 0 h 32"/>
                <a:gd name="T74" fmla="*/ 38 w 38"/>
                <a:gd name="T75" fmla="*/ 32 h 3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8" h="32">
                  <a:moveTo>
                    <a:pt x="12" y="0"/>
                  </a:moveTo>
                  <a:lnTo>
                    <a:pt x="12" y="0"/>
                  </a:lnTo>
                  <a:lnTo>
                    <a:pt x="16" y="0"/>
                  </a:lnTo>
                  <a:lnTo>
                    <a:pt x="22" y="0"/>
                  </a:lnTo>
                  <a:lnTo>
                    <a:pt x="30" y="2"/>
                  </a:lnTo>
                  <a:lnTo>
                    <a:pt x="38" y="6"/>
                  </a:lnTo>
                  <a:lnTo>
                    <a:pt x="36" y="16"/>
                  </a:lnTo>
                  <a:lnTo>
                    <a:pt x="32" y="22"/>
                  </a:lnTo>
                  <a:lnTo>
                    <a:pt x="26" y="28"/>
                  </a:lnTo>
                  <a:lnTo>
                    <a:pt x="22" y="32"/>
                  </a:lnTo>
                  <a:lnTo>
                    <a:pt x="16" y="32"/>
                  </a:lnTo>
                  <a:lnTo>
                    <a:pt x="12" y="32"/>
                  </a:lnTo>
                  <a:lnTo>
                    <a:pt x="8" y="28"/>
                  </a:lnTo>
                  <a:lnTo>
                    <a:pt x="4" y="26"/>
                  </a:lnTo>
                  <a:lnTo>
                    <a:pt x="2" y="22"/>
                  </a:lnTo>
                  <a:lnTo>
                    <a:pt x="0" y="14"/>
                  </a:lnTo>
                  <a:lnTo>
                    <a:pt x="2" y="10"/>
                  </a:lnTo>
                  <a:lnTo>
                    <a:pt x="4" y="6"/>
                  </a:lnTo>
                  <a:lnTo>
                    <a:pt x="8" y="2"/>
                  </a:lnTo>
                  <a:lnTo>
                    <a:pt x="12" y="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52" name="Freeform 146"/>
            <p:cNvSpPr>
              <a:spLocks/>
            </p:cNvSpPr>
            <p:nvPr/>
          </p:nvSpPr>
          <p:spPr bwMode="auto">
            <a:xfrm>
              <a:off x="5715000" y="3200400"/>
              <a:ext cx="60325" cy="50800"/>
            </a:xfrm>
            <a:custGeom>
              <a:avLst/>
              <a:gdLst>
                <a:gd name="T0" fmla="*/ 2147483646 w 38"/>
                <a:gd name="T1" fmla="*/ 0 h 32"/>
                <a:gd name="T2" fmla="*/ 2147483646 w 38"/>
                <a:gd name="T3" fmla="*/ 0 h 32"/>
                <a:gd name="T4" fmla="*/ 2147483646 w 38"/>
                <a:gd name="T5" fmla="*/ 0 h 32"/>
                <a:gd name="T6" fmla="*/ 2147483646 w 38"/>
                <a:gd name="T7" fmla="*/ 0 h 32"/>
                <a:gd name="T8" fmla="*/ 2147483646 w 38"/>
                <a:gd name="T9" fmla="*/ 2147483646 h 32"/>
                <a:gd name="T10" fmla="*/ 2147483646 w 38"/>
                <a:gd name="T11" fmla="*/ 2147483646 h 32"/>
                <a:gd name="T12" fmla="*/ 2147483646 w 38"/>
                <a:gd name="T13" fmla="*/ 2147483646 h 32"/>
                <a:gd name="T14" fmla="*/ 2147483646 w 38"/>
                <a:gd name="T15" fmla="*/ 2147483646 h 32"/>
                <a:gd name="T16" fmla="*/ 2147483646 w 38"/>
                <a:gd name="T17" fmla="*/ 2147483646 h 32"/>
                <a:gd name="T18" fmla="*/ 2147483646 w 38"/>
                <a:gd name="T19" fmla="*/ 2147483646 h 32"/>
                <a:gd name="T20" fmla="*/ 2147483646 w 38"/>
                <a:gd name="T21" fmla="*/ 2147483646 h 32"/>
                <a:gd name="T22" fmla="*/ 2147483646 w 38"/>
                <a:gd name="T23" fmla="*/ 2147483646 h 32"/>
                <a:gd name="T24" fmla="*/ 2147483646 w 38"/>
                <a:gd name="T25" fmla="*/ 2147483646 h 32"/>
                <a:gd name="T26" fmla="*/ 2147483646 w 38"/>
                <a:gd name="T27" fmla="*/ 2147483646 h 32"/>
                <a:gd name="T28" fmla="*/ 2147483646 w 38"/>
                <a:gd name="T29" fmla="*/ 2147483646 h 32"/>
                <a:gd name="T30" fmla="*/ 2147483646 w 38"/>
                <a:gd name="T31" fmla="*/ 2147483646 h 32"/>
                <a:gd name="T32" fmla="*/ 2147483646 w 38"/>
                <a:gd name="T33" fmla="*/ 2147483646 h 32"/>
                <a:gd name="T34" fmla="*/ 0 w 38"/>
                <a:gd name="T35" fmla="*/ 2147483646 h 32"/>
                <a:gd name="T36" fmla="*/ 0 w 38"/>
                <a:gd name="T37" fmla="*/ 2147483646 h 32"/>
                <a:gd name="T38" fmla="*/ 2147483646 w 38"/>
                <a:gd name="T39" fmla="*/ 2147483646 h 32"/>
                <a:gd name="T40" fmla="*/ 2147483646 w 38"/>
                <a:gd name="T41" fmla="*/ 2147483646 h 32"/>
                <a:gd name="T42" fmla="*/ 2147483646 w 38"/>
                <a:gd name="T43" fmla="*/ 0 h 32"/>
                <a:gd name="T44" fmla="*/ 2147483646 w 38"/>
                <a:gd name="T45" fmla="*/ 0 h 32"/>
                <a:gd name="T46" fmla="*/ 2147483646 w 38"/>
                <a:gd name="T47" fmla="*/ 0 h 3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8"/>
                <a:gd name="T73" fmla="*/ 0 h 32"/>
                <a:gd name="T74" fmla="*/ 38 w 38"/>
                <a:gd name="T75" fmla="*/ 32 h 3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8" h="32">
                  <a:moveTo>
                    <a:pt x="16" y="0"/>
                  </a:moveTo>
                  <a:lnTo>
                    <a:pt x="16" y="0"/>
                  </a:lnTo>
                  <a:lnTo>
                    <a:pt x="20" y="0"/>
                  </a:lnTo>
                  <a:lnTo>
                    <a:pt x="26" y="0"/>
                  </a:lnTo>
                  <a:lnTo>
                    <a:pt x="32" y="4"/>
                  </a:lnTo>
                  <a:lnTo>
                    <a:pt x="38" y="12"/>
                  </a:lnTo>
                  <a:lnTo>
                    <a:pt x="36" y="20"/>
                  </a:lnTo>
                  <a:lnTo>
                    <a:pt x="30" y="26"/>
                  </a:lnTo>
                  <a:lnTo>
                    <a:pt x="24" y="30"/>
                  </a:lnTo>
                  <a:lnTo>
                    <a:pt x="18" y="32"/>
                  </a:lnTo>
                  <a:lnTo>
                    <a:pt x="12" y="32"/>
                  </a:lnTo>
                  <a:lnTo>
                    <a:pt x="8" y="30"/>
                  </a:lnTo>
                  <a:lnTo>
                    <a:pt x="4" y="26"/>
                  </a:lnTo>
                  <a:lnTo>
                    <a:pt x="2" y="22"/>
                  </a:lnTo>
                  <a:lnTo>
                    <a:pt x="0" y="18"/>
                  </a:lnTo>
                  <a:lnTo>
                    <a:pt x="0" y="10"/>
                  </a:lnTo>
                  <a:lnTo>
                    <a:pt x="2" y="6"/>
                  </a:lnTo>
                  <a:lnTo>
                    <a:pt x="6" y="2"/>
                  </a:lnTo>
                  <a:lnTo>
                    <a:pt x="10" y="0"/>
                  </a:lnTo>
                  <a:lnTo>
                    <a:pt x="16" y="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53" name="Freeform 146"/>
            <p:cNvSpPr>
              <a:spLocks/>
            </p:cNvSpPr>
            <p:nvPr/>
          </p:nvSpPr>
          <p:spPr bwMode="auto">
            <a:xfrm>
              <a:off x="5562600" y="3048000"/>
              <a:ext cx="60325" cy="50800"/>
            </a:xfrm>
            <a:custGeom>
              <a:avLst/>
              <a:gdLst>
                <a:gd name="T0" fmla="*/ 2147483646 w 38"/>
                <a:gd name="T1" fmla="*/ 0 h 32"/>
                <a:gd name="T2" fmla="*/ 2147483646 w 38"/>
                <a:gd name="T3" fmla="*/ 0 h 32"/>
                <a:gd name="T4" fmla="*/ 2147483646 w 38"/>
                <a:gd name="T5" fmla="*/ 0 h 32"/>
                <a:gd name="T6" fmla="*/ 2147483646 w 38"/>
                <a:gd name="T7" fmla="*/ 0 h 32"/>
                <a:gd name="T8" fmla="*/ 2147483646 w 38"/>
                <a:gd name="T9" fmla="*/ 2147483646 h 32"/>
                <a:gd name="T10" fmla="*/ 2147483646 w 38"/>
                <a:gd name="T11" fmla="*/ 2147483646 h 32"/>
                <a:gd name="T12" fmla="*/ 2147483646 w 38"/>
                <a:gd name="T13" fmla="*/ 2147483646 h 32"/>
                <a:gd name="T14" fmla="*/ 2147483646 w 38"/>
                <a:gd name="T15" fmla="*/ 2147483646 h 32"/>
                <a:gd name="T16" fmla="*/ 2147483646 w 38"/>
                <a:gd name="T17" fmla="*/ 2147483646 h 32"/>
                <a:gd name="T18" fmla="*/ 2147483646 w 38"/>
                <a:gd name="T19" fmla="*/ 2147483646 h 32"/>
                <a:gd name="T20" fmla="*/ 2147483646 w 38"/>
                <a:gd name="T21" fmla="*/ 2147483646 h 32"/>
                <a:gd name="T22" fmla="*/ 2147483646 w 38"/>
                <a:gd name="T23" fmla="*/ 2147483646 h 32"/>
                <a:gd name="T24" fmla="*/ 2147483646 w 38"/>
                <a:gd name="T25" fmla="*/ 2147483646 h 32"/>
                <a:gd name="T26" fmla="*/ 2147483646 w 38"/>
                <a:gd name="T27" fmla="*/ 2147483646 h 32"/>
                <a:gd name="T28" fmla="*/ 2147483646 w 38"/>
                <a:gd name="T29" fmla="*/ 2147483646 h 32"/>
                <a:gd name="T30" fmla="*/ 2147483646 w 38"/>
                <a:gd name="T31" fmla="*/ 2147483646 h 32"/>
                <a:gd name="T32" fmla="*/ 2147483646 w 38"/>
                <a:gd name="T33" fmla="*/ 2147483646 h 32"/>
                <a:gd name="T34" fmla="*/ 0 w 38"/>
                <a:gd name="T35" fmla="*/ 2147483646 h 32"/>
                <a:gd name="T36" fmla="*/ 0 w 38"/>
                <a:gd name="T37" fmla="*/ 2147483646 h 32"/>
                <a:gd name="T38" fmla="*/ 2147483646 w 38"/>
                <a:gd name="T39" fmla="*/ 2147483646 h 32"/>
                <a:gd name="T40" fmla="*/ 2147483646 w 38"/>
                <a:gd name="T41" fmla="*/ 2147483646 h 32"/>
                <a:gd name="T42" fmla="*/ 2147483646 w 38"/>
                <a:gd name="T43" fmla="*/ 0 h 32"/>
                <a:gd name="T44" fmla="*/ 2147483646 w 38"/>
                <a:gd name="T45" fmla="*/ 0 h 32"/>
                <a:gd name="T46" fmla="*/ 2147483646 w 38"/>
                <a:gd name="T47" fmla="*/ 0 h 3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8"/>
                <a:gd name="T73" fmla="*/ 0 h 32"/>
                <a:gd name="T74" fmla="*/ 38 w 38"/>
                <a:gd name="T75" fmla="*/ 32 h 3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8" h="32">
                  <a:moveTo>
                    <a:pt x="16" y="0"/>
                  </a:moveTo>
                  <a:lnTo>
                    <a:pt x="16" y="0"/>
                  </a:lnTo>
                  <a:lnTo>
                    <a:pt x="20" y="0"/>
                  </a:lnTo>
                  <a:lnTo>
                    <a:pt x="26" y="0"/>
                  </a:lnTo>
                  <a:lnTo>
                    <a:pt x="32" y="4"/>
                  </a:lnTo>
                  <a:lnTo>
                    <a:pt x="38" y="12"/>
                  </a:lnTo>
                  <a:lnTo>
                    <a:pt x="36" y="20"/>
                  </a:lnTo>
                  <a:lnTo>
                    <a:pt x="30" y="26"/>
                  </a:lnTo>
                  <a:lnTo>
                    <a:pt x="24" y="30"/>
                  </a:lnTo>
                  <a:lnTo>
                    <a:pt x="18" y="32"/>
                  </a:lnTo>
                  <a:lnTo>
                    <a:pt x="12" y="32"/>
                  </a:lnTo>
                  <a:lnTo>
                    <a:pt x="8" y="30"/>
                  </a:lnTo>
                  <a:lnTo>
                    <a:pt x="4" y="26"/>
                  </a:lnTo>
                  <a:lnTo>
                    <a:pt x="2" y="22"/>
                  </a:lnTo>
                  <a:lnTo>
                    <a:pt x="0" y="18"/>
                  </a:lnTo>
                  <a:lnTo>
                    <a:pt x="0" y="10"/>
                  </a:lnTo>
                  <a:lnTo>
                    <a:pt x="2" y="6"/>
                  </a:lnTo>
                  <a:lnTo>
                    <a:pt x="6" y="2"/>
                  </a:lnTo>
                  <a:lnTo>
                    <a:pt x="10" y="0"/>
                  </a:lnTo>
                  <a:lnTo>
                    <a:pt x="16" y="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54" name="Freeform 146"/>
            <p:cNvSpPr>
              <a:spLocks/>
            </p:cNvSpPr>
            <p:nvPr/>
          </p:nvSpPr>
          <p:spPr bwMode="auto">
            <a:xfrm>
              <a:off x="5257800" y="3352800"/>
              <a:ext cx="60325" cy="50800"/>
            </a:xfrm>
            <a:custGeom>
              <a:avLst/>
              <a:gdLst>
                <a:gd name="T0" fmla="*/ 2147483646 w 38"/>
                <a:gd name="T1" fmla="*/ 0 h 32"/>
                <a:gd name="T2" fmla="*/ 2147483646 w 38"/>
                <a:gd name="T3" fmla="*/ 0 h 32"/>
                <a:gd name="T4" fmla="*/ 2147483646 w 38"/>
                <a:gd name="T5" fmla="*/ 0 h 32"/>
                <a:gd name="T6" fmla="*/ 2147483646 w 38"/>
                <a:gd name="T7" fmla="*/ 0 h 32"/>
                <a:gd name="T8" fmla="*/ 2147483646 w 38"/>
                <a:gd name="T9" fmla="*/ 2147483646 h 32"/>
                <a:gd name="T10" fmla="*/ 2147483646 w 38"/>
                <a:gd name="T11" fmla="*/ 2147483646 h 32"/>
                <a:gd name="T12" fmla="*/ 2147483646 w 38"/>
                <a:gd name="T13" fmla="*/ 2147483646 h 32"/>
                <a:gd name="T14" fmla="*/ 2147483646 w 38"/>
                <a:gd name="T15" fmla="*/ 2147483646 h 32"/>
                <a:gd name="T16" fmla="*/ 2147483646 w 38"/>
                <a:gd name="T17" fmla="*/ 2147483646 h 32"/>
                <a:gd name="T18" fmla="*/ 2147483646 w 38"/>
                <a:gd name="T19" fmla="*/ 2147483646 h 32"/>
                <a:gd name="T20" fmla="*/ 2147483646 w 38"/>
                <a:gd name="T21" fmla="*/ 2147483646 h 32"/>
                <a:gd name="T22" fmla="*/ 2147483646 w 38"/>
                <a:gd name="T23" fmla="*/ 2147483646 h 32"/>
                <a:gd name="T24" fmla="*/ 2147483646 w 38"/>
                <a:gd name="T25" fmla="*/ 2147483646 h 32"/>
                <a:gd name="T26" fmla="*/ 2147483646 w 38"/>
                <a:gd name="T27" fmla="*/ 2147483646 h 32"/>
                <a:gd name="T28" fmla="*/ 2147483646 w 38"/>
                <a:gd name="T29" fmla="*/ 2147483646 h 32"/>
                <a:gd name="T30" fmla="*/ 2147483646 w 38"/>
                <a:gd name="T31" fmla="*/ 2147483646 h 32"/>
                <a:gd name="T32" fmla="*/ 2147483646 w 38"/>
                <a:gd name="T33" fmla="*/ 2147483646 h 32"/>
                <a:gd name="T34" fmla="*/ 0 w 38"/>
                <a:gd name="T35" fmla="*/ 2147483646 h 32"/>
                <a:gd name="T36" fmla="*/ 0 w 38"/>
                <a:gd name="T37" fmla="*/ 2147483646 h 32"/>
                <a:gd name="T38" fmla="*/ 2147483646 w 38"/>
                <a:gd name="T39" fmla="*/ 2147483646 h 32"/>
                <a:gd name="T40" fmla="*/ 2147483646 w 38"/>
                <a:gd name="T41" fmla="*/ 2147483646 h 32"/>
                <a:gd name="T42" fmla="*/ 2147483646 w 38"/>
                <a:gd name="T43" fmla="*/ 0 h 32"/>
                <a:gd name="T44" fmla="*/ 2147483646 w 38"/>
                <a:gd name="T45" fmla="*/ 0 h 32"/>
                <a:gd name="T46" fmla="*/ 2147483646 w 38"/>
                <a:gd name="T47" fmla="*/ 0 h 3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8"/>
                <a:gd name="T73" fmla="*/ 0 h 32"/>
                <a:gd name="T74" fmla="*/ 38 w 38"/>
                <a:gd name="T75" fmla="*/ 32 h 3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8" h="32">
                  <a:moveTo>
                    <a:pt x="16" y="0"/>
                  </a:moveTo>
                  <a:lnTo>
                    <a:pt x="16" y="0"/>
                  </a:lnTo>
                  <a:lnTo>
                    <a:pt x="20" y="0"/>
                  </a:lnTo>
                  <a:lnTo>
                    <a:pt x="26" y="0"/>
                  </a:lnTo>
                  <a:lnTo>
                    <a:pt x="32" y="4"/>
                  </a:lnTo>
                  <a:lnTo>
                    <a:pt x="38" y="12"/>
                  </a:lnTo>
                  <a:lnTo>
                    <a:pt x="36" y="20"/>
                  </a:lnTo>
                  <a:lnTo>
                    <a:pt x="30" y="26"/>
                  </a:lnTo>
                  <a:lnTo>
                    <a:pt x="24" y="30"/>
                  </a:lnTo>
                  <a:lnTo>
                    <a:pt x="18" y="32"/>
                  </a:lnTo>
                  <a:lnTo>
                    <a:pt x="12" y="32"/>
                  </a:lnTo>
                  <a:lnTo>
                    <a:pt x="8" y="30"/>
                  </a:lnTo>
                  <a:lnTo>
                    <a:pt x="4" y="26"/>
                  </a:lnTo>
                  <a:lnTo>
                    <a:pt x="2" y="22"/>
                  </a:lnTo>
                  <a:lnTo>
                    <a:pt x="0" y="18"/>
                  </a:lnTo>
                  <a:lnTo>
                    <a:pt x="0" y="10"/>
                  </a:lnTo>
                  <a:lnTo>
                    <a:pt x="2" y="6"/>
                  </a:lnTo>
                  <a:lnTo>
                    <a:pt x="6" y="2"/>
                  </a:lnTo>
                  <a:lnTo>
                    <a:pt x="10" y="0"/>
                  </a:lnTo>
                  <a:lnTo>
                    <a:pt x="16" y="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55" name="Freeform 146"/>
            <p:cNvSpPr>
              <a:spLocks/>
            </p:cNvSpPr>
            <p:nvPr/>
          </p:nvSpPr>
          <p:spPr bwMode="auto">
            <a:xfrm>
              <a:off x="5029200" y="3200400"/>
              <a:ext cx="60325" cy="50800"/>
            </a:xfrm>
            <a:custGeom>
              <a:avLst/>
              <a:gdLst>
                <a:gd name="T0" fmla="*/ 2147483646 w 38"/>
                <a:gd name="T1" fmla="*/ 0 h 32"/>
                <a:gd name="T2" fmla="*/ 2147483646 w 38"/>
                <a:gd name="T3" fmla="*/ 0 h 32"/>
                <a:gd name="T4" fmla="*/ 2147483646 w 38"/>
                <a:gd name="T5" fmla="*/ 0 h 32"/>
                <a:gd name="T6" fmla="*/ 2147483646 w 38"/>
                <a:gd name="T7" fmla="*/ 0 h 32"/>
                <a:gd name="T8" fmla="*/ 2147483646 w 38"/>
                <a:gd name="T9" fmla="*/ 2147483646 h 32"/>
                <a:gd name="T10" fmla="*/ 2147483646 w 38"/>
                <a:gd name="T11" fmla="*/ 2147483646 h 32"/>
                <a:gd name="T12" fmla="*/ 2147483646 w 38"/>
                <a:gd name="T13" fmla="*/ 2147483646 h 32"/>
                <a:gd name="T14" fmla="*/ 2147483646 w 38"/>
                <a:gd name="T15" fmla="*/ 2147483646 h 32"/>
                <a:gd name="T16" fmla="*/ 2147483646 w 38"/>
                <a:gd name="T17" fmla="*/ 2147483646 h 32"/>
                <a:gd name="T18" fmla="*/ 2147483646 w 38"/>
                <a:gd name="T19" fmla="*/ 2147483646 h 32"/>
                <a:gd name="T20" fmla="*/ 2147483646 w 38"/>
                <a:gd name="T21" fmla="*/ 2147483646 h 32"/>
                <a:gd name="T22" fmla="*/ 2147483646 w 38"/>
                <a:gd name="T23" fmla="*/ 2147483646 h 32"/>
                <a:gd name="T24" fmla="*/ 2147483646 w 38"/>
                <a:gd name="T25" fmla="*/ 2147483646 h 32"/>
                <a:gd name="T26" fmla="*/ 2147483646 w 38"/>
                <a:gd name="T27" fmla="*/ 2147483646 h 32"/>
                <a:gd name="T28" fmla="*/ 2147483646 w 38"/>
                <a:gd name="T29" fmla="*/ 2147483646 h 32"/>
                <a:gd name="T30" fmla="*/ 2147483646 w 38"/>
                <a:gd name="T31" fmla="*/ 2147483646 h 32"/>
                <a:gd name="T32" fmla="*/ 2147483646 w 38"/>
                <a:gd name="T33" fmla="*/ 2147483646 h 32"/>
                <a:gd name="T34" fmla="*/ 0 w 38"/>
                <a:gd name="T35" fmla="*/ 2147483646 h 32"/>
                <a:gd name="T36" fmla="*/ 0 w 38"/>
                <a:gd name="T37" fmla="*/ 2147483646 h 32"/>
                <a:gd name="T38" fmla="*/ 2147483646 w 38"/>
                <a:gd name="T39" fmla="*/ 2147483646 h 32"/>
                <a:gd name="T40" fmla="*/ 2147483646 w 38"/>
                <a:gd name="T41" fmla="*/ 2147483646 h 32"/>
                <a:gd name="T42" fmla="*/ 2147483646 w 38"/>
                <a:gd name="T43" fmla="*/ 0 h 32"/>
                <a:gd name="T44" fmla="*/ 2147483646 w 38"/>
                <a:gd name="T45" fmla="*/ 0 h 32"/>
                <a:gd name="T46" fmla="*/ 2147483646 w 38"/>
                <a:gd name="T47" fmla="*/ 0 h 3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8"/>
                <a:gd name="T73" fmla="*/ 0 h 32"/>
                <a:gd name="T74" fmla="*/ 38 w 38"/>
                <a:gd name="T75" fmla="*/ 32 h 3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8" h="32">
                  <a:moveTo>
                    <a:pt x="16" y="0"/>
                  </a:moveTo>
                  <a:lnTo>
                    <a:pt x="16" y="0"/>
                  </a:lnTo>
                  <a:lnTo>
                    <a:pt x="20" y="0"/>
                  </a:lnTo>
                  <a:lnTo>
                    <a:pt x="26" y="0"/>
                  </a:lnTo>
                  <a:lnTo>
                    <a:pt x="32" y="4"/>
                  </a:lnTo>
                  <a:lnTo>
                    <a:pt x="38" y="12"/>
                  </a:lnTo>
                  <a:lnTo>
                    <a:pt x="36" y="20"/>
                  </a:lnTo>
                  <a:lnTo>
                    <a:pt x="30" y="26"/>
                  </a:lnTo>
                  <a:lnTo>
                    <a:pt x="24" y="30"/>
                  </a:lnTo>
                  <a:lnTo>
                    <a:pt x="18" y="32"/>
                  </a:lnTo>
                  <a:lnTo>
                    <a:pt x="12" y="32"/>
                  </a:lnTo>
                  <a:lnTo>
                    <a:pt x="8" y="30"/>
                  </a:lnTo>
                  <a:lnTo>
                    <a:pt x="4" y="26"/>
                  </a:lnTo>
                  <a:lnTo>
                    <a:pt x="2" y="22"/>
                  </a:lnTo>
                  <a:lnTo>
                    <a:pt x="0" y="18"/>
                  </a:lnTo>
                  <a:lnTo>
                    <a:pt x="0" y="10"/>
                  </a:lnTo>
                  <a:lnTo>
                    <a:pt x="2" y="6"/>
                  </a:lnTo>
                  <a:lnTo>
                    <a:pt x="6" y="2"/>
                  </a:lnTo>
                  <a:lnTo>
                    <a:pt x="10" y="0"/>
                  </a:lnTo>
                  <a:lnTo>
                    <a:pt x="16" y="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7202" name="Group 35"/>
          <p:cNvGrpSpPr>
            <a:grpSpLocks/>
          </p:cNvGrpSpPr>
          <p:nvPr/>
        </p:nvGrpSpPr>
        <p:grpSpPr bwMode="auto">
          <a:xfrm rot="20761298">
            <a:off x="9004300" y="1169989"/>
            <a:ext cx="1739900" cy="2168525"/>
            <a:chOff x="4038600" y="2743200"/>
            <a:chExt cx="1841500" cy="1343025"/>
          </a:xfrm>
        </p:grpSpPr>
        <p:sp>
          <p:nvSpPr>
            <p:cNvPr id="7228" name="Freeform 50"/>
            <p:cNvSpPr>
              <a:spLocks/>
            </p:cNvSpPr>
            <p:nvPr/>
          </p:nvSpPr>
          <p:spPr bwMode="auto">
            <a:xfrm>
              <a:off x="4841875" y="3575050"/>
              <a:ext cx="142875" cy="38100"/>
            </a:xfrm>
            <a:custGeom>
              <a:avLst/>
              <a:gdLst>
                <a:gd name="T0" fmla="*/ 2147483646 w 90"/>
                <a:gd name="T1" fmla="*/ 2147483646 h 24"/>
                <a:gd name="T2" fmla="*/ 2147483646 w 90"/>
                <a:gd name="T3" fmla="*/ 2147483646 h 24"/>
                <a:gd name="T4" fmla="*/ 2147483646 w 90"/>
                <a:gd name="T5" fmla="*/ 2147483646 h 24"/>
                <a:gd name="T6" fmla="*/ 2147483646 w 90"/>
                <a:gd name="T7" fmla="*/ 2147483646 h 24"/>
                <a:gd name="T8" fmla="*/ 2147483646 w 90"/>
                <a:gd name="T9" fmla="*/ 2147483646 h 24"/>
                <a:gd name="T10" fmla="*/ 2147483646 w 90"/>
                <a:gd name="T11" fmla="*/ 2147483646 h 24"/>
                <a:gd name="T12" fmla="*/ 2147483646 w 90"/>
                <a:gd name="T13" fmla="*/ 2147483646 h 24"/>
                <a:gd name="T14" fmla="*/ 2147483646 w 90"/>
                <a:gd name="T15" fmla="*/ 2147483646 h 24"/>
                <a:gd name="T16" fmla="*/ 2147483646 w 90"/>
                <a:gd name="T17" fmla="*/ 2147483646 h 24"/>
                <a:gd name="T18" fmla="*/ 2147483646 w 90"/>
                <a:gd name="T19" fmla="*/ 2147483646 h 24"/>
                <a:gd name="T20" fmla="*/ 2147483646 w 90"/>
                <a:gd name="T21" fmla="*/ 2147483646 h 24"/>
                <a:gd name="T22" fmla="*/ 2147483646 w 90"/>
                <a:gd name="T23" fmla="*/ 2147483646 h 24"/>
                <a:gd name="T24" fmla="*/ 2147483646 w 90"/>
                <a:gd name="T25" fmla="*/ 2147483646 h 24"/>
                <a:gd name="T26" fmla="*/ 2147483646 w 90"/>
                <a:gd name="T27" fmla="*/ 2147483646 h 24"/>
                <a:gd name="T28" fmla="*/ 2147483646 w 90"/>
                <a:gd name="T29" fmla="*/ 2147483646 h 24"/>
                <a:gd name="T30" fmla="*/ 2147483646 w 90"/>
                <a:gd name="T31" fmla="*/ 2147483646 h 24"/>
                <a:gd name="T32" fmla="*/ 2147483646 w 90"/>
                <a:gd name="T33" fmla="*/ 2147483646 h 24"/>
                <a:gd name="T34" fmla="*/ 2147483646 w 90"/>
                <a:gd name="T35" fmla="*/ 2147483646 h 24"/>
                <a:gd name="T36" fmla="*/ 0 w 90"/>
                <a:gd name="T37" fmla="*/ 2147483646 h 24"/>
                <a:gd name="T38" fmla="*/ 0 w 90"/>
                <a:gd name="T39" fmla="*/ 2147483646 h 24"/>
                <a:gd name="T40" fmla="*/ 2147483646 w 90"/>
                <a:gd name="T41" fmla="*/ 2147483646 h 24"/>
                <a:gd name="T42" fmla="*/ 2147483646 w 90"/>
                <a:gd name="T43" fmla="*/ 2147483646 h 24"/>
                <a:gd name="T44" fmla="*/ 2147483646 w 90"/>
                <a:gd name="T45" fmla="*/ 2147483646 h 24"/>
                <a:gd name="T46" fmla="*/ 2147483646 w 90"/>
                <a:gd name="T47" fmla="*/ 2147483646 h 24"/>
                <a:gd name="T48" fmla="*/ 2147483646 w 90"/>
                <a:gd name="T49" fmla="*/ 2147483646 h 24"/>
                <a:gd name="T50" fmla="*/ 2147483646 w 90"/>
                <a:gd name="T51" fmla="*/ 2147483646 h 24"/>
                <a:gd name="T52" fmla="*/ 2147483646 w 90"/>
                <a:gd name="T53" fmla="*/ 2147483646 h 24"/>
                <a:gd name="T54" fmla="*/ 2147483646 w 90"/>
                <a:gd name="T55" fmla="*/ 2147483646 h 24"/>
                <a:gd name="T56" fmla="*/ 2147483646 w 90"/>
                <a:gd name="T57" fmla="*/ 0 h 24"/>
                <a:gd name="T58" fmla="*/ 2147483646 w 90"/>
                <a:gd name="T59" fmla="*/ 0 h 24"/>
                <a:gd name="T60" fmla="*/ 2147483646 w 90"/>
                <a:gd name="T61" fmla="*/ 2147483646 h 24"/>
                <a:gd name="T62" fmla="*/ 2147483646 w 90"/>
                <a:gd name="T63" fmla="*/ 2147483646 h 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0"/>
                <a:gd name="T97" fmla="*/ 0 h 24"/>
                <a:gd name="T98" fmla="*/ 90 w 90"/>
                <a:gd name="T99" fmla="*/ 24 h 2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0" h="24">
                  <a:moveTo>
                    <a:pt x="30" y="12"/>
                  </a:moveTo>
                  <a:lnTo>
                    <a:pt x="30" y="12"/>
                  </a:lnTo>
                  <a:lnTo>
                    <a:pt x="42" y="14"/>
                  </a:lnTo>
                  <a:lnTo>
                    <a:pt x="54" y="16"/>
                  </a:lnTo>
                  <a:lnTo>
                    <a:pt x="60" y="16"/>
                  </a:lnTo>
                  <a:lnTo>
                    <a:pt x="64" y="14"/>
                  </a:lnTo>
                  <a:lnTo>
                    <a:pt x="68" y="10"/>
                  </a:lnTo>
                  <a:lnTo>
                    <a:pt x="70" y="6"/>
                  </a:lnTo>
                  <a:lnTo>
                    <a:pt x="72" y="6"/>
                  </a:lnTo>
                  <a:lnTo>
                    <a:pt x="68" y="12"/>
                  </a:lnTo>
                  <a:lnTo>
                    <a:pt x="64" y="16"/>
                  </a:lnTo>
                  <a:lnTo>
                    <a:pt x="58" y="18"/>
                  </a:lnTo>
                  <a:lnTo>
                    <a:pt x="50" y="18"/>
                  </a:lnTo>
                  <a:lnTo>
                    <a:pt x="36" y="18"/>
                  </a:lnTo>
                  <a:lnTo>
                    <a:pt x="22" y="14"/>
                  </a:lnTo>
                  <a:lnTo>
                    <a:pt x="0" y="16"/>
                  </a:lnTo>
                  <a:lnTo>
                    <a:pt x="26" y="22"/>
                  </a:lnTo>
                  <a:lnTo>
                    <a:pt x="44" y="24"/>
                  </a:lnTo>
                  <a:lnTo>
                    <a:pt x="54" y="24"/>
                  </a:lnTo>
                  <a:lnTo>
                    <a:pt x="64" y="24"/>
                  </a:lnTo>
                  <a:lnTo>
                    <a:pt x="72" y="20"/>
                  </a:lnTo>
                  <a:lnTo>
                    <a:pt x="80" y="16"/>
                  </a:lnTo>
                  <a:lnTo>
                    <a:pt x="86" y="10"/>
                  </a:lnTo>
                  <a:lnTo>
                    <a:pt x="90" y="0"/>
                  </a:lnTo>
                  <a:lnTo>
                    <a:pt x="30" y="12"/>
                  </a:lnTo>
                  <a:close/>
                </a:path>
              </a:pathLst>
            </a:custGeom>
            <a:solidFill>
              <a:srgbClr val="A34E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29" name="Freeform 51"/>
            <p:cNvSpPr>
              <a:spLocks/>
            </p:cNvSpPr>
            <p:nvPr/>
          </p:nvSpPr>
          <p:spPr bwMode="auto">
            <a:xfrm>
              <a:off x="4038600" y="3028950"/>
              <a:ext cx="1092200" cy="1057275"/>
            </a:xfrm>
            <a:custGeom>
              <a:avLst/>
              <a:gdLst>
                <a:gd name="T0" fmla="*/ 2147483646 w 688"/>
                <a:gd name="T1" fmla="*/ 2147483646 h 666"/>
                <a:gd name="T2" fmla="*/ 2147483646 w 688"/>
                <a:gd name="T3" fmla="*/ 2147483646 h 666"/>
                <a:gd name="T4" fmla="*/ 2147483646 w 688"/>
                <a:gd name="T5" fmla="*/ 2147483646 h 666"/>
                <a:gd name="T6" fmla="*/ 2147483646 w 688"/>
                <a:gd name="T7" fmla="*/ 2147483646 h 666"/>
                <a:gd name="T8" fmla="*/ 2147483646 w 688"/>
                <a:gd name="T9" fmla="*/ 2147483646 h 666"/>
                <a:gd name="T10" fmla="*/ 2147483646 w 688"/>
                <a:gd name="T11" fmla="*/ 2147483646 h 666"/>
                <a:gd name="T12" fmla="*/ 2147483646 w 688"/>
                <a:gd name="T13" fmla="*/ 2147483646 h 666"/>
                <a:gd name="T14" fmla="*/ 2147483646 w 688"/>
                <a:gd name="T15" fmla="*/ 2147483646 h 666"/>
                <a:gd name="T16" fmla="*/ 2147483646 w 688"/>
                <a:gd name="T17" fmla="*/ 2147483646 h 666"/>
                <a:gd name="T18" fmla="*/ 2147483646 w 688"/>
                <a:gd name="T19" fmla="*/ 2147483646 h 666"/>
                <a:gd name="T20" fmla="*/ 2147483646 w 688"/>
                <a:gd name="T21" fmla="*/ 2147483646 h 666"/>
                <a:gd name="T22" fmla="*/ 2147483646 w 688"/>
                <a:gd name="T23" fmla="*/ 2147483646 h 666"/>
                <a:gd name="T24" fmla="*/ 2147483646 w 688"/>
                <a:gd name="T25" fmla="*/ 2147483646 h 666"/>
                <a:gd name="T26" fmla="*/ 2147483646 w 688"/>
                <a:gd name="T27" fmla="*/ 2147483646 h 666"/>
                <a:gd name="T28" fmla="*/ 2147483646 w 688"/>
                <a:gd name="T29" fmla="*/ 2147483646 h 666"/>
                <a:gd name="T30" fmla="*/ 2147483646 w 688"/>
                <a:gd name="T31" fmla="*/ 2147483646 h 666"/>
                <a:gd name="T32" fmla="*/ 2147483646 w 688"/>
                <a:gd name="T33" fmla="*/ 2147483646 h 666"/>
                <a:gd name="T34" fmla="*/ 2147483646 w 688"/>
                <a:gd name="T35" fmla="*/ 2147483646 h 666"/>
                <a:gd name="T36" fmla="*/ 2147483646 w 688"/>
                <a:gd name="T37" fmla="*/ 2147483646 h 666"/>
                <a:gd name="T38" fmla="*/ 2147483646 w 688"/>
                <a:gd name="T39" fmla="*/ 2147483646 h 666"/>
                <a:gd name="T40" fmla="*/ 2147483646 w 688"/>
                <a:gd name="T41" fmla="*/ 2147483646 h 666"/>
                <a:gd name="T42" fmla="*/ 2147483646 w 688"/>
                <a:gd name="T43" fmla="*/ 2147483646 h 666"/>
                <a:gd name="T44" fmla="*/ 2147483646 w 688"/>
                <a:gd name="T45" fmla="*/ 2147483646 h 666"/>
                <a:gd name="T46" fmla="*/ 0 w 688"/>
                <a:gd name="T47" fmla="*/ 2147483646 h 666"/>
                <a:gd name="T48" fmla="*/ 2147483646 w 688"/>
                <a:gd name="T49" fmla="*/ 2147483646 h 666"/>
                <a:gd name="T50" fmla="*/ 2147483646 w 688"/>
                <a:gd name="T51" fmla="*/ 2147483646 h 666"/>
                <a:gd name="T52" fmla="*/ 2147483646 w 688"/>
                <a:gd name="T53" fmla="*/ 2147483646 h 666"/>
                <a:gd name="T54" fmla="*/ 2147483646 w 688"/>
                <a:gd name="T55" fmla="*/ 2147483646 h 666"/>
                <a:gd name="T56" fmla="*/ 2147483646 w 688"/>
                <a:gd name="T57" fmla="*/ 2147483646 h 666"/>
                <a:gd name="T58" fmla="*/ 2147483646 w 688"/>
                <a:gd name="T59" fmla="*/ 2147483646 h 666"/>
                <a:gd name="T60" fmla="*/ 2147483646 w 688"/>
                <a:gd name="T61" fmla="*/ 2147483646 h 666"/>
                <a:gd name="T62" fmla="*/ 2147483646 w 688"/>
                <a:gd name="T63" fmla="*/ 2147483646 h 666"/>
                <a:gd name="T64" fmla="*/ 2147483646 w 688"/>
                <a:gd name="T65" fmla="*/ 2147483646 h 666"/>
                <a:gd name="T66" fmla="*/ 2147483646 w 688"/>
                <a:gd name="T67" fmla="*/ 2147483646 h 666"/>
                <a:gd name="T68" fmla="*/ 2147483646 w 688"/>
                <a:gd name="T69" fmla="*/ 2147483646 h 666"/>
                <a:gd name="T70" fmla="*/ 2147483646 w 688"/>
                <a:gd name="T71" fmla="*/ 2147483646 h 666"/>
                <a:gd name="T72" fmla="*/ 2147483646 w 688"/>
                <a:gd name="T73" fmla="*/ 2147483646 h 666"/>
                <a:gd name="T74" fmla="*/ 2147483646 w 688"/>
                <a:gd name="T75" fmla="*/ 2147483646 h 666"/>
                <a:gd name="T76" fmla="*/ 2147483646 w 688"/>
                <a:gd name="T77" fmla="*/ 2147483646 h 666"/>
                <a:gd name="T78" fmla="*/ 2147483646 w 688"/>
                <a:gd name="T79" fmla="*/ 2147483646 h 666"/>
                <a:gd name="T80" fmla="*/ 2147483646 w 688"/>
                <a:gd name="T81" fmla="*/ 2147483646 h 666"/>
                <a:gd name="T82" fmla="*/ 2147483646 w 688"/>
                <a:gd name="T83" fmla="*/ 2147483646 h 666"/>
                <a:gd name="T84" fmla="*/ 2147483646 w 688"/>
                <a:gd name="T85" fmla="*/ 2147483646 h 666"/>
                <a:gd name="T86" fmla="*/ 2147483646 w 688"/>
                <a:gd name="T87" fmla="*/ 2147483646 h 666"/>
                <a:gd name="T88" fmla="*/ 2147483646 w 688"/>
                <a:gd name="T89" fmla="*/ 2147483646 h 666"/>
                <a:gd name="T90" fmla="*/ 2147483646 w 688"/>
                <a:gd name="T91" fmla="*/ 2147483646 h 666"/>
                <a:gd name="T92" fmla="*/ 2147483646 w 688"/>
                <a:gd name="T93" fmla="*/ 2147483646 h 666"/>
                <a:gd name="T94" fmla="*/ 2147483646 w 688"/>
                <a:gd name="T95" fmla="*/ 2147483646 h 666"/>
                <a:gd name="T96" fmla="*/ 2147483646 w 688"/>
                <a:gd name="T97" fmla="*/ 2147483646 h 666"/>
                <a:gd name="T98" fmla="*/ 2147483646 w 688"/>
                <a:gd name="T99" fmla="*/ 2147483646 h 666"/>
                <a:gd name="T100" fmla="*/ 2147483646 w 688"/>
                <a:gd name="T101" fmla="*/ 2147483646 h 666"/>
                <a:gd name="T102" fmla="*/ 2147483646 w 688"/>
                <a:gd name="T103" fmla="*/ 2147483646 h 6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88"/>
                <a:gd name="T157" fmla="*/ 0 h 666"/>
                <a:gd name="T158" fmla="*/ 688 w 688"/>
                <a:gd name="T159" fmla="*/ 666 h 66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88" h="666">
                  <a:moveTo>
                    <a:pt x="598" y="344"/>
                  </a:moveTo>
                  <a:lnTo>
                    <a:pt x="598" y="344"/>
                  </a:lnTo>
                  <a:lnTo>
                    <a:pt x="594" y="352"/>
                  </a:lnTo>
                  <a:lnTo>
                    <a:pt x="590" y="360"/>
                  </a:lnTo>
                  <a:lnTo>
                    <a:pt x="582" y="364"/>
                  </a:lnTo>
                  <a:lnTo>
                    <a:pt x="576" y="368"/>
                  </a:lnTo>
                  <a:lnTo>
                    <a:pt x="568" y="370"/>
                  </a:lnTo>
                  <a:lnTo>
                    <a:pt x="560" y="372"/>
                  </a:lnTo>
                  <a:lnTo>
                    <a:pt x="542" y="372"/>
                  </a:lnTo>
                  <a:lnTo>
                    <a:pt x="520" y="368"/>
                  </a:lnTo>
                  <a:lnTo>
                    <a:pt x="496" y="362"/>
                  </a:lnTo>
                  <a:lnTo>
                    <a:pt x="430" y="370"/>
                  </a:lnTo>
                  <a:lnTo>
                    <a:pt x="466" y="330"/>
                  </a:lnTo>
                  <a:lnTo>
                    <a:pt x="504" y="290"/>
                  </a:lnTo>
                  <a:lnTo>
                    <a:pt x="542" y="250"/>
                  </a:lnTo>
                  <a:lnTo>
                    <a:pt x="580" y="210"/>
                  </a:lnTo>
                  <a:lnTo>
                    <a:pt x="598" y="190"/>
                  </a:lnTo>
                  <a:lnTo>
                    <a:pt x="614" y="170"/>
                  </a:lnTo>
                  <a:lnTo>
                    <a:pt x="642" y="128"/>
                  </a:lnTo>
                  <a:lnTo>
                    <a:pt x="662" y="96"/>
                  </a:lnTo>
                  <a:lnTo>
                    <a:pt x="678" y="66"/>
                  </a:lnTo>
                  <a:lnTo>
                    <a:pt x="686" y="44"/>
                  </a:lnTo>
                  <a:lnTo>
                    <a:pt x="688" y="38"/>
                  </a:lnTo>
                  <a:lnTo>
                    <a:pt x="688" y="36"/>
                  </a:lnTo>
                  <a:lnTo>
                    <a:pt x="666" y="82"/>
                  </a:lnTo>
                  <a:lnTo>
                    <a:pt x="650" y="108"/>
                  </a:lnTo>
                  <a:lnTo>
                    <a:pt x="632" y="132"/>
                  </a:lnTo>
                  <a:lnTo>
                    <a:pt x="614" y="156"/>
                  </a:lnTo>
                  <a:lnTo>
                    <a:pt x="592" y="178"/>
                  </a:lnTo>
                  <a:lnTo>
                    <a:pt x="550" y="222"/>
                  </a:lnTo>
                  <a:lnTo>
                    <a:pt x="550" y="208"/>
                  </a:lnTo>
                  <a:lnTo>
                    <a:pt x="548" y="194"/>
                  </a:lnTo>
                  <a:lnTo>
                    <a:pt x="546" y="180"/>
                  </a:lnTo>
                  <a:lnTo>
                    <a:pt x="546" y="166"/>
                  </a:lnTo>
                  <a:lnTo>
                    <a:pt x="548" y="132"/>
                  </a:lnTo>
                  <a:lnTo>
                    <a:pt x="554" y="104"/>
                  </a:lnTo>
                  <a:lnTo>
                    <a:pt x="558" y="88"/>
                  </a:lnTo>
                  <a:lnTo>
                    <a:pt x="564" y="72"/>
                  </a:lnTo>
                  <a:lnTo>
                    <a:pt x="576" y="40"/>
                  </a:lnTo>
                  <a:lnTo>
                    <a:pt x="586" y="12"/>
                  </a:lnTo>
                  <a:lnTo>
                    <a:pt x="590" y="4"/>
                  </a:lnTo>
                  <a:lnTo>
                    <a:pt x="590" y="0"/>
                  </a:lnTo>
                  <a:lnTo>
                    <a:pt x="586" y="2"/>
                  </a:lnTo>
                  <a:lnTo>
                    <a:pt x="582" y="10"/>
                  </a:lnTo>
                  <a:lnTo>
                    <a:pt x="572" y="28"/>
                  </a:lnTo>
                  <a:lnTo>
                    <a:pt x="564" y="48"/>
                  </a:lnTo>
                  <a:lnTo>
                    <a:pt x="550" y="90"/>
                  </a:lnTo>
                  <a:lnTo>
                    <a:pt x="540" y="132"/>
                  </a:lnTo>
                  <a:lnTo>
                    <a:pt x="534" y="174"/>
                  </a:lnTo>
                  <a:lnTo>
                    <a:pt x="538" y="188"/>
                  </a:lnTo>
                  <a:lnTo>
                    <a:pt x="538" y="202"/>
                  </a:lnTo>
                  <a:lnTo>
                    <a:pt x="536" y="216"/>
                  </a:lnTo>
                  <a:lnTo>
                    <a:pt x="532" y="230"/>
                  </a:lnTo>
                  <a:lnTo>
                    <a:pt x="532" y="232"/>
                  </a:lnTo>
                  <a:lnTo>
                    <a:pt x="532" y="238"/>
                  </a:lnTo>
                  <a:lnTo>
                    <a:pt x="528" y="240"/>
                  </a:lnTo>
                  <a:lnTo>
                    <a:pt x="520" y="248"/>
                  </a:lnTo>
                  <a:lnTo>
                    <a:pt x="496" y="270"/>
                  </a:lnTo>
                  <a:lnTo>
                    <a:pt x="472" y="294"/>
                  </a:lnTo>
                  <a:lnTo>
                    <a:pt x="448" y="320"/>
                  </a:lnTo>
                  <a:lnTo>
                    <a:pt x="434" y="334"/>
                  </a:lnTo>
                  <a:lnTo>
                    <a:pt x="420" y="346"/>
                  </a:lnTo>
                  <a:lnTo>
                    <a:pt x="406" y="356"/>
                  </a:lnTo>
                  <a:lnTo>
                    <a:pt x="392" y="364"/>
                  </a:lnTo>
                  <a:lnTo>
                    <a:pt x="370" y="376"/>
                  </a:lnTo>
                  <a:lnTo>
                    <a:pt x="354" y="382"/>
                  </a:lnTo>
                  <a:lnTo>
                    <a:pt x="320" y="388"/>
                  </a:lnTo>
                  <a:lnTo>
                    <a:pt x="280" y="400"/>
                  </a:lnTo>
                  <a:lnTo>
                    <a:pt x="232" y="416"/>
                  </a:lnTo>
                  <a:lnTo>
                    <a:pt x="184" y="432"/>
                  </a:lnTo>
                  <a:lnTo>
                    <a:pt x="132" y="452"/>
                  </a:lnTo>
                  <a:lnTo>
                    <a:pt x="84" y="472"/>
                  </a:lnTo>
                  <a:lnTo>
                    <a:pt x="40" y="492"/>
                  </a:lnTo>
                  <a:lnTo>
                    <a:pt x="2" y="510"/>
                  </a:lnTo>
                  <a:lnTo>
                    <a:pt x="0" y="564"/>
                  </a:lnTo>
                  <a:lnTo>
                    <a:pt x="28" y="544"/>
                  </a:lnTo>
                  <a:lnTo>
                    <a:pt x="68" y="516"/>
                  </a:lnTo>
                  <a:lnTo>
                    <a:pt x="124" y="474"/>
                  </a:lnTo>
                  <a:lnTo>
                    <a:pt x="58" y="526"/>
                  </a:lnTo>
                  <a:lnTo>
                    <a:pt x="36" y="542"/>
                  </a:lnTo>
                  <a:lnTo>
                    <a:pt x="12" y="562"/>
                  </a:lnTo>
                  <a:lnTo>
                    <a:pt x="2" y="570"/>
                  </a:lnTo>
                  <a:lnTo>
                    <a:pt x="2" y="666"/>
                  </a:lnTo>
                  <a:lnTo>
                    <a:pt x="12" y="646"/>
                  </a:lnTo>
                  <a:lnTo>
                    <a:pt x="24" y="628"/>
                  </a:lnTo>
                  <a:lnTo>
                    <a:pt x="38" y="610"/>
                  </a:lnTo>
                  <a:lnTo>
                    <a:pt x="48" y="602"/>
                  </a:lnTo>
                  <a:lnTo>
                    <a:pt x="58" y="594"/>
                  </a:lnTo>
                  <a:lnTo>
                    <a:pt x="106" y="556"/>
                  </a:lnTo>
                  <a:lnTo>
                    <a:pt x="154" y="516"/>
                  </a:lnTo>
                  <a:lnTo>
                    <a:pt x="164" y="492"/>
                  </a:lnTo>
                  <a:lnTo>
                    <a:pt x="174" y="476"/>
                  </a:lnTo>
                  <a:lnTo>
                    <a:pt x="182" y="462"/>
                  </a:lnTo>
                  <a:lnTo>
                    <a:pt x="190" y="454"/>
                  </a:lnTo>
                  <a:lnTo>
                    <a:pt x="200" y="448"/>
                  </a:lnTo>
                  <a:lnTo>
                    <a:pt x="210" y="442"/>
                  </a:lnTo>
                  <a:lnTo>
                    <a:pt x="198" y="452"/>
                  </a:lnTo>
                  <a:lnTo>
                    <a:pt x="186" y="464"/>
                  </a:lnTo>
                  <a:lnTo>
                    <a:pt x="176" y="482"/>
                  </a:lnTo>
                  <a:lnTo>
                    <a:pt x="168" y="500"/>
                  </a:lnTo>
                  <a:lnTo>
                    <a:pt x="164" y="508"/>
                  </a:lnTo>
                  <a:lnTo>
                    <a:pt x="160" y="518"/>
                  </a:lnTo>
                  <a:lnTo>
                    <a:pt x="174" y="508"/>
                  </a:lnTo>
                  <a:lnTo>
                    <a:pt x="186" y="496"/>
                  </a:lnTo>
                  <a:lnTo>
                    <a:pt x="208" y="472"/>
                  </a:lnTo>
                  <a:lnTo>
                    <a:pt x="220" y="460"/>
                  </a:lnTo>
                  <a:lnTo>
                    <a:pt x="232" y="448"/>
                  </a:lnTo>
                  <a:lnTo>
                    <a:pt x="246" y="440"/>
                  </a:lnTo>
                  <a:lnTo>
                    <a:pt x="260" y="434"/>
                  </a:lnTo>
                  <a:lnTo>
                    <a:pt x="268" y="426"/>
                  </a:lnTo>
                  <a:lnTo>
                    <a:pt x="280" y="418"/>
                  </a:lnTo>
                  <a:lnTo>
                    <a:pt x="294" y="410"/>
                  </a:lnTo>
                  <a:lnTo>
                    <a:pt x="306" y="404"/>
                  </a:lnTo>
                  <a:lnTo>
                    <a:pt x="320" y="398"/>
                  </a:lnTo>
                  <a:lnTo>
                    <a:pt x="338" y="394"/>
                  </a:lnTo>
                  <a:lnTo>
                    <a:pt x="354" y="392"/>
                  </a:lnTo>
                  <a:lnTo>
                    <a:pt x="372" y="386"/>
                  </a:lnTo>
                  <a:lnTo>
                    <a:pt x="388" y="376"/>
                  </a:lnTo>
                  <a:lnTo>
                    <a:pt x="404" y="364"/>
                  </a:lnTo>
                  <a:lnTo>
                    <a:pt x="422" y="348"/>
                  </a:lnTo>
                  <a:lnTo>
                    <a:pt x="440" y="332"/>
                  </a:lnTo>
                  <a:lnTo>
                    <a:pt x="430" y="344"/>
                  </a:lnTo>
                  <a:lnTo>
                    <a:pt x="418" y="356"/>
                  </a:lnTo>
                  <a:lnTo>
                    <a:pt x="406" y="366"/>
                  </a:lnTo>
                  <a:lnTo>
                    <a:pt x="394" y="376"/>
                  </a:lnTo>
                  <a:lnTo>
                    <a:pt x="380" y="386"/>
                  </a:lnTo>
                  <a:lnTo>
                    <a:pt x="366" y="392"/>
                  </a:lnTo>
                  <a:lnTo>
                    <a:pt x="348" y="396"/>
                  </a:lnTo>
                  <a:lnTo>
                    <a:pt x="332" y="400"/>
                  </a:lnTo>
                  <a:lnTo>
                    <a:pt x="316" y="404"/>
                  </a:lnTo>
                  <a:lnTo>
                    <a:pt x="300" y="412"/>
                  </a:lnTo>
                  <a:lnTo>
                    <a:pt x="286" y="420"/>
                  </a:lnTo>
                  <a:lnTo>
                    <a:pt x="272" y="430"/>
                  </a:lnTo>
                  <a:lnTo>
                    <a:pt x="324" y="418"/>
                  </a:lnTo>
                  <a:lnTo>
                    <a:pt x="376" y="408"/>
                  </a:lnTo>
                  <a:lnTo>
                    <a:pt x="388" y="406"/>
                  </a:lnTo>
                  <a:lnTo>
                    <a:pt x="398" y="396"/>
                  </a:lnTo>
                  <a:lnTo>
                    <a:pt x="402" y="388"/>
                  </a:lnTo>
                  <a:lnTo>
                    <a:pt x="406" y="380"/>
                  </a:lnTo>
                  <a:lnTo>
                    <a:pt x="402" y="394"/>
                  </a:lnTo>
                  <a:lnTo>
                    <a:pt x="394" y="406"/>
                  </a:lnTo>
                  <a:lnTo>
                    <a:pt x="488" y="394"/>
                  </a:lnTo>
                  <a:lnTo>
                    <a:pt x="534" y="386"/>
                  </a:lnTo>
                  <a:lnTo>
                    <a:pt x="580" y="378"/>
                  </a:lnTo>
                  <a:lnTo>
                    <a:pt x="598" y="368"/>
                  </a:lnTo>
                  <a:lnTo>
                    <a:pt x="626" y="346"/>
                  </a:lnTo>
                  <a:lnTo>
                    <a:pt x="640" y="338"/>
                  </a:lnTo>
                  <a:lnTo>
                    <a:pt x="654" y="330"/>
                  </a:lnTo>
                  <a:lnTo>
                    <a:pt x="664" y="326"/>
                  </a:lnTo>
                  <a:lnTo>
                    <a:pt x="624" y="338"/>
                  </a:lnTo>
                  <a:lnTo>
                    <a:pt x="598" y="344"/>
                  </a:lnTo>
                  <a:close/>
                </a:path>
              </a:pathLst>
            </a:custGeom>
            <a:solidFill>
              <a:srgbClr val="A34E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30" name="Freeform 52"/>
            <p:cNvSpPr>
              <a:spLocks/>
            </p:cNvSpPr>
            <p:nvPr/>
          </p:nvSpPr>
          <p:spPr bwMode="auto">
            <a:xfrm>
              <a:off x="5165725" y="3495675"/>
              <a:ext cx="120650" cy="66675"/>
            </a:xfrm>
            <a:custGeom>
              <a:avLst/>
              <a:gdLst>
                <a:gd name="T0" fmla="*/ 0 w 76"/>
                <a:gd name="T1" fmla="*/ 2147483646 h 42"/>
                <a:gd name="T2" fmla="*/ 0 w 76"/>
                <a:gd name="T3" fmla="*/ 2147483646 h 42"/>
                <a:gd name="T4" fmla="*/ 2147483646 w 76"/>
                <a:gd name="T5" fmla="*/ 2147483646 h 42"/>
                <a:gd name="T6" fmla="*/ 2147483646 w 76"/>
                <a:gd name="T7" fmla="*/ 0 h 42"/>
                <a:gd name="T8" fmla="*/ 2147483646 w 76"/>
                <a:gd name="T9" fmla="*/ 0 h 42"/>
                <a:gd name="T10" fmla="*/ 2147483646 w 76"/>
                <a:gd name="T11" fmla="*/ 2147483646 h 42"/>
                <a:gd name="T12" fmla="*/ 2147483646 w 76"/>
                <a:gd name="T13" fmla="*/ 2147483646 h 42"/>
                <a:gd name="T14" fmla="*/ 2147483646 w 76"/>
                <a:gd name="T15" fmla="*/ 2147483646 h 42"/>
                <a:gd name="T16" fmla="*/ 2147483646 w 76"/>
                <a:gd name="T17" fmla="*/ 2147483646 h 42"/>
                <a:gd name="T18" fmla="*/ 0 w 76"/>
                <a:gd name="T19" fmla="*/ 2147483646 h 42"/>
                <a:gd name="T20" fmla="*/ 0 w 76"/>
                <a:gd name="T21" fmla="*/ 2147483646 h 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6"/>
                <a:gd name="T34" fmla="*/ 0 h 42"/>
                <a:gd name="T35" fmla="*/ 76 w 76"/>
                <a:gd name="T36" fmla="*/ 42 h 4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6" h="42">
                  <a:moveTo>
                    <a:pt x="0" y="42"/>
                  </a:moveTo>
                  <a:lnTo>
                    <a:pt x="0" y="42"/>
                  </a:lnTo>
                  <a:lnTo>
                    <a:pt x="38" y="24"/>
                  </a:lnTo>
                  <a:lnTo>
                    <a:pt x="76" y="0"/>
                  </a:lnTo>
                  <a:lnTo>
                    <a:pt x="64" y="2"/>
                  </a:lnTo>
                  <a:lnTo>
                    <a:pt x="54" y="6"/>
                  </a:lnTo>
                  <a:lnTo>
                    <a:pt x="34" y="14"/>
                  </a:lnTo>
                  <a:lnTo>
                    <a:pt x="16" y="28"/>
                  </a:lnTo>
                  <a:lnTo>
                    <a:pt x="0" y="42"/>
                  </a:lnTo>
                  <a:close/>
                </a:path>
              </a:pathLst>
            </a:custGeom>
            <a:solidFill>
              <a:srgbClr val="A34E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31" name="Freeform 53"/>
            <p:cNvSpPr>
              <a:spLocks/>
            </p:cNvSpPr>
            <p:nvPr/>
          </p:nvSpPr>
          <p:spPr bwMode="auto">
            <a:xfrm>
              <a:off x="5099050" y="3435350"/>
              <a:ext cx="266700" cy="155575"/>
            </a:xfrm>
            <a:custGeom>
              <a:avLst/>
              <a:gdLst>
                <a:gd name="T0" fmla="*/ 2147483646 w 168"/>
                <a:gd name="T1" fmla="*/ 2147483646 h 98"/>
                <a:gd name="T2" fmla="*/ 2147483646 w 168"/>
                <a:gd name="T3" fmla="*/ 2147483646 h 98"/>
                <a:gd name="T4" fmla="*/ 2147483646 w 168"/>
                <a:gd name="T5" fmla="*/ 2147483646 h 98"/>
                <a:gd name="T6" fmla="*/ 2147483646 w 168"/>
                <a:gd name="T7" fmla="*/ 2147483646 h 98"/>
                <a:gd name="T8" fmla="*/ 2147483646 w 168"/>
                <a:gd name="T9" fmla="*/ 2147483646 h 98"/>
                <a:gd name="T10" fmla="*/ 2147483646 w 168"/>
                <a:gd name="T11" fmla="*/ 2147483646 h 98"/>
                <a:gd name="T12" fmla="*/ 2147483646 w 168"/>
                <a:gd name="T13" fmla="*/ 2147483646 h 98"/>
                <a:gd name="T14" fmla="*/ 2147483646 w 168"/>
                <a:gd name="T15" fmla="*/ 2147483646 h 98"/>
                <a:gd name="T16" fmla="*/ 0 w 168"/>
                <a:gd name="T17" fmla="*/ 2147483646 h 98"/>
                <a:gd name="T18" fmla="*/ 0 w 168"/>
                <a:gd name="T19" fmla="*/ 2147483646 h 98"/>
                <a:gd name="T20" fmla="*/ 2147483646 w 168"/>
                <a:gd name="T21" fmla="*/ 2147483646 h 98"/>
                <a:gd name="T22" fmla="*/ 2147483646 w 168"/>
                <a:gd name="T23" fmla="*/ 2147483646 h 98"/>
                <a:gd name="T24" fmla="*/ 2147483646 w 168"/>
                <a:gd name="T25" fmla="*/ 2147483646 h 98"/>
                <a:gd name="T26" fmla="*/ 2147483646 w 168"/>
                <a:gd name="T27" fmla="*/ 2147483646 h 98"/>
                <a:gd name="T28" fmla="*/ 2147483646 w 168"/>
                <a:gd name="T29" fmla="*/ 2147483646 h 98"/>
                <a:gd name="T30" fmla="*/ 2147483646 w 168"/>
                <a:gd name="T31" fmla="*/ 2147483646 h 98"/>
                <a:gd name="T32" fmla="*/ 2147483646 w 168"/>
                <a:gd name="T33" fmla="*/ 2147483646 h 98"/>
                <a:gd name="T34" fmla="*/ 2147483646 w 168"/>
                <a:gd name="T35" fmla="*/ 2147483646 h 98"/>
                <a:gd name="T36" fmla="*/ 2147483646 w 168"/>
                <a:gd name="T37" fmla="*/ 2147483646 h 98"/>
                <a:gd name="T38" fmla="*/ 2147483646 w 168"/>
                <a:gd name="T39" fmla="*/ 2147483646 h 98"/>
                <a:gd name="T40" fmla="*/ 2147483646 w 168"/>
                <a:gd name="T41" fmla="*/ 2147483646 h 98"/>
                <a:gd name="T42" fmla="*/ 2147483646 w 168"/>
                <a:gd name="T43" fmla="*/ 2147483646 h 98"/>
                <a:gd name="T44" fmla="*/ 2147483646 w 168"/>
                <a:gd name="T45" fmla="*/ 0 h 98"/>
                <a:gd name="T46" fmla="*/ 2147483646 w 168"/>
                <a:gd name="T47" fmla="*/ 0 h 98"/>
                <a:gd name="T48" fmla="*/ 2147483646 w 168"/>
                <a:gd name="T49" fmla="*/ 2147483646 h 98"/>
                <a:gd name="T50" fmla="*/ 2147483646 w 168"/>
                <a:gd name="T51" fmla="*/ 2147483646 h 9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68"/>
                <a:gd name="T79" fmla="*/ 0 h 98"/>
                <a:gd name="T80" fmla="*/ 168 w 168"/>
                <a:gd name="T81" fmla="*/ 98 h 9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68" h="98">
                  <a:moveTo>
                    <a:pt x="130" y="18"/>
                  </a:moveTo>
                  <a:lnTo>
                    <a:pt x="130" y="18"/>
                  </a:lnTo>
                  <a:lnTo>
                    <a:pt x="102" y="28"/>
                  </a:lnTo>
                  <a:lnTo>
                    <a:pt x="74" y="40"/>
                  </a:lnTo>
                  <a:lnTo>
                    <a:pt x="52" y="50"/>
                  </a:lnTo>
                  <a:lnTo>
                    <a:pt x="34" y="64"/>
                  </a:lnTo>
                  <a:lnTo>
                    <a:pt x="18" y="80"/>
                  </a:lnTo>
                  <a:lnTo>
                    <a:pt x="0" y="98"/>
                  </a:lnTo>
                  <a:lnTo>
                    <a:pt x="32" y="84"/>
                  </a:lnTo>
                  <a:lnTo>
                    <a:pt x="42" y="74"/>
                  </a:lnTo>
                  <a:lnTo>
                    <a:pt x="60" y="58"/>
                  </a:lnTo>
                  <a:lnTo>
                    <a:pt x="80" y="46"/>
                  </a:lnTo>
                  <a:lnTo>
                    <a:pt x="100" y="38"/>
                  </a:lnTo>
                  <a:lnTo>
                    <a:pt x="112" y="36"/>
                  </a:lnTo>
                  <a:lnTo>
                    <a:pt x="122" y="36"/>
                  </a:lnTo>
                  <a:lnTo>
                    <a:pt x="154" y="10"/>
                  </a:lnTo>
                  <a:lnTo>
                    <a:pt x="168" y="0"/>
                  </a:lnTo>
                  <a:lnTo>
                    <a:pt x="130" y="18"/>
                  </a:lnTo>
                  <a:close/>
                </a:path>
              </a:pathLst>
            </a:custGeom>
            <a:solidFill>
              <a:srgbClr val="A34E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32" name="Freeform 54"/>
            <p:cNvSpPr>
              <a:spLocks/>
            </p:cNvSpPr>
            <p:nvPr/>
          </p:nvSpPr>
          <p:spPr bwMode="auto">
            <a:xfrm>
              <a:off x="4984750" y="2743200"/>
              <a:ext cx="895350" cy="879475"/>
            </a:xfrm>
            <a:custGeom>
              <a:avLst/>
              <a:gdLst>
                <a:gd name="T0" fmla="*/ 2147483646 w 564"/>
                <a:gd name="T1" fmla="*/ 2147483646 h 554"/>
                <a:gd name="T2" fmla="*/ 2147483646 w 564"/>
                <a:gd name="T3" fmla="*/ 2147483646 h 554"/>
                <a:gd name="T4" fmla="*/ 2147483646 w 564"/>
                <a:gd name="T5" fmla="*/ 2147483646 h 554"/>
                <a:gd name="T6" fmla="*/ 2147483646 w 564"/>
                <a:gd name="T7" fmla="*/ 2147483646 h 554"/>
                <a:gd name="T8" fmla="*/ 2147483646 w 564"/>
                <a:gd name="T9" fmla="*/ 2147483646 h 554"/>
                <a:gd name="T10" fmla="*/ 2147483646 w 564"/>
                <a:gd name="T11" fmla="*/ 2147483646 h 554"/>
                <a:gd name="T12" fmla="*/ 2147483646 w 564"/>
                <a:gd name="T13" fmla="*/ 2147483646 h 554"/>
                <a:gd name="T14" fmla="*/ 2147483646 w 564"/>
                <a:gd name="T15" fmla="*/ 2147483646 h 554"/>
                <a:gd name="T16" fmla="*/ 2147483646 w 564"/>
                <a:gd name="T17" fmla="*/ 2147483646 h 554"/>
                <a:gd name="T18" fmla="*/ 2147483646 w 564"/>
                <a:gd name="T19" fmla="*/ 2147483646 h 554"/>
                <a:gd name="T20" fmla="*/ 2147483646 w 564"/>
                <a:gd name="T21" fmla="*/ 2147483646 h 554"/>
                <a:gd name="T22" fmla="*/ 2147483646 w 564"/>
                <a:gd name="T23" fmla="*/ 2147483646 h 554"/>
                <a:gd name="T24" fmla="*/ 2147483646 w 564"/>
                <a:gd name="T25" fmla="*/ 2147483646 h 554"/>
                <a:gd name="T26" fmla="*/ 2147483646 w 564"/>
                <a:gd name="T27" fmla="*/ 2147483646 h 554"/>
                <a:gd name="T28" fmla="*/ 2147483646 w 564"/>
                <a:gd name="T29" fmla="*/ 2147483646 h 554"/>
                <a:gd name="T30" fmla="*/ 2147483646 w 564"/>
                <a:gd name="T31" fmla="*/ 2147483646 h 554"/>
                <a:gd name="T32" fmla="*/ 2147483646 w 564"/>
                <a:gd name="T33" fmla="*/ 2147483646 h 554"/>
                <a:gd name="T34" fmla="*/ 2147483646 w 564"/>
                <a:gd name="T35" fmla="*/ 2147483646 h 554"/>
                <a:gd name="T36" fmla="*/ 2147483646 w 564"/>
                <a:gd name="T37" fmla="*/ 2147483646 h 554"/>
                <a:gd name="T38" fmla="*/ 2147483646 w 564"/>
                <a:gd name="T39" fmla="*/ 2147483646 h 554"/>
                <a:gd name="T40" fmla="*/ 2147483646 w 564"/>
                <a:gd name="T41" fmla="*/ 2147483646 h 554"/>
                <a:gd name="T42" fmla="*/ 2147483646 w 564"/>
                <a:gd name="T43" fmla="*/ 2147483646 h 554"/>
                <a:gd name="T44" fmla="*/ 2147483646 w 564"/>
                <a:gd name="T45" fmla="*/ 0 h 554"/>
                <a:gd name="T46" fmla="*/ 2147483646 w 564"/>
                <a:gd name="T47" fmla="*/ 2147483646 h 554"/>
                <a:gd name="T48" fmla="*/ 2147483646 w 564"/>
                <a:gd name="T49" fmla="*/ 2147483646 h 554"/>
                <a:gd name="T50" fmla="*/ 2147483646 w 564"/>
                <a:gd name="T51" fmla="*/ 2147483646 h 554"/>
                <a:gd name="T52" fmla="*/ 2147483646 w 564"/>
                <a:gd name="T53" fmla="*/ 2147483646 h 554"/>
                <a:gd name="T54" fmla="*/ 2147483646 w 564"/>
                <a:gd name="T55" fmla="*/ 2147483646 h 554"/>
                <a:gd name="T56" fmla="*/ 2147483646 w 564"/>
                <a:gd name="T57" fmla="*/ 2147483646 h 554"/>
                <a:gd name="T58" fmla="*/ 2147483646 w 564"/>
                <a:gd name="T59" fmla="*/ 2147483646 h 554"/>
                <a:gd name="T60" fmla="*/ 2147483646 w 564"/>
                <a:gd name="T61" fmla="*/ 2147483646 h 554"/>
                <a:gd name="T62" fmla="*/ 2147483646 w 564"/>
                <a:gd name="T63" fmla="*/ 2147483646 h 554"/>
                <a:gd name="T64" fmla="*/ 2147483646 w 564"/>
                <a:gd name="T65" fmla="*/ 2147483646 h 554"/>
                <a:gd name="T66" fmla="*/ 2147483646 w 564"/>
                <a:gd name="T67" fmla="*/ 2147483646 h 554"/>
                <a:gd name="T68" fmla="*/ 2147483646 w 564"/>
                <a:gd name="T69" fmla="*/ 2147483646 h 554"/>
                <a:gd name="T70" fmla="*/ 2147483646 w 564"/>
                <a:gd name="T71" fmla="*/ 2147483646 h 554"/>
                <a:gd name="T72" fmla="*/ 2147483646 w 564"/>
                <a:gd name="T73" fmla="*/ 2147483646 h 554"/>
                <a:gd name="T74" fmla="*/ 2147483646 w 564"/>
                <a:gd name="T75" fmla="*/ 2147483646 h 554"/>
                <a:gd name="T76" fmla="*/ 2147483646 w 564"/>
                <a:gd name="T77" fmla="*/ 2147483646 h 554"/>
                <a:gd name="T78" fmla="*/ 2147483646 w 564"/>
                <a:gd name="T79" fmla="*/ 2147483646 h 554"/>
                <a:gd name="T80" fmla="*/ 2147483646 w 564"/>
                <a:gd name="T81" fmla="*/ 2147483646 h 554"/>
                <a:gd name="T82" fmla="*/ 2147483646 w 564"/>
                <a:gd name="T83" fmla="*/ 2147483646 h 554"/>
                <a:gd name="T84" fmla="*/ 2147483646 w 564"/>
                <a:gd name="T85" fmla="*/ 2147483646 h 554"/>
                <a:gd name="T86" fmla="*/ 2147483646 w 564"/>
                <a:gd name="T87" fmla="*/ 2147483646 h 554"/>
                <a:gd name="T88" fmla="*/ 2147483646 w 564"/>
                <a:gd name="T89" fmla="*/ 2147483646 h 554"/>
                <a:gd name="T90" fmla="*/ 2147483646 w 564"/>
                <a:gd name="T91" fmla="*/ 2147483646 h 554"/>
                <a:gd name="T92" fmla="*/ 2147483646 w 564"/>
                <a:gd name="T93" fmla="*/ 2147483646 h 554"/>
                <a:gd name="T94" fmla="*/ 2147483646 w 564"/>
                <a:gd name="T95" fmla="*/ 2147483646 h 554"/>
                <a:gd name="T96" fmla="*/ 2147483646 w 564"/>
                <a:gd name="T97" fmla="*/ 2147483646 h 554"/>
                <a:gd name="T98" fmla="*/ 2147483646 w 564"/>
                <a:gd name="T99" fmla="*/ 2147483646 h 554"/>
                <a:gd name="T100" fmla="*/ 2147483646 w 564"/>
                <a:gd name="T101" fmla="*/ 2147483646 h 554"/>
                <a:gd name="T102" fmla="*/ 2147483646 w 564"/>
                <a:gd name="T103" fmla="*/ 2147483646 h 554"/>
                <a:gd name="T104" fmla="*/ 2147483646 w 564"/>
                <a:gd name="T105" fmla="*/ 2147483646 h 554"/>
                <a:gd name="T106" fmla="*/ 2147483646 w 564"/>
                <a:gd name="T107" fmla="*/ 2147483646 h 554"/>
                <a:gd name="T108" fmla="*/ 2147483646 w 564"/>
                <a:gd name="T109" fmla="*/ 2147483646 h 5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64"/>
                <a:gd name="T166" fmla="*/ 0 h 554"/>
                <a:gd name="T167" fmla="*/ 564 w 564"/>
                <a:gd name="T168" fmla="*/ 554 h 55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64" h="554">
                  <a:moveTo>
                    <a:pt x="560" y="226"/>
                  </a:moveTo>
                  <a:lnTo>
                    <a:pt x="560" y="226"/>
                  </a:lnTo>
                  <a:lnTo>
                    <a:pt x="540" y="250"/>
                  </a:lnTo>
                  <a:lnTo>
                    <a:pt x="530" y="260"/>
                  </a:lnTo>
                  <a:lnTo>
                    <a:pt x="520" y="270"/>
                  </a:lnTo>
                  <a:lnTo>
                    <a:pt x="506" y="278"/>
                  </a:lnTo>
                  <a:lnTo>
                    <a:pt x="490" y="288"/>
                  </a:lnTo>
                  <a:lnTo>
                    <a:pt x="442" y="312"/>
                  </a:lnTo>
                  <a:lnTo>
                    <a:pt x="406" y="326"/>
                  </a:lnTo>
                  <a:lnTo>
                    <a:pt x="370" y="338"/>
                  </a:lnTo>
                  <a:lnTo>
                    <a:pt x="334" y="352"/>
                  </a:lnTo>
                  <a:lnTo>
                    <a:pt x="316" y="362"/>
                  </a:lnTo>
                  <a:lnTo>
                    <a:pt x="300" y="372"/>
                  </a:lnTo>
                  <a:lnTo>
                    <a:pt x="320" y="346"/>
                  </a:lnTo>
                  <a:lnTo>
                    <a:pt x="328" y="332"/>
                  </a:lnTo>
                  <a:lnTo>
                    <a:pt x="332" y="332"/>
                  </a:lnTo>
                  <a:lnTo>
                    <a:pt x="340" y="324"/>
                  </a:lnTo>
                  <a:lnTo>
                    <a:pt x="350" y="320"/>
                  </a:lnTo>
                  <a:lnTo>
                    <a:pt x="360" y="316"/>
                  </a:lnTo>
                  <a:lnTo>
                    <a:pt x="370" y="312"/>
                  </a:lnTo>
                  <a:lnTo>
                    <a:pt x="372" y="312"/>
                  </a:lnTo>
                  <a:lnTo>
                    <a:pt x="392" y="294"/>
                  </a:lnTo>
                  <a:lnTo>
                    <a:pt x="414" y="270"/>
                  </a:lnTo>
                  <a:lnTo>
                    <a:pt x="434" y="244"/>
                  </a:lnTo>
                  <a:lnTo>
                    <a:pt x="452" y="218"/>
                  </a:lnTo>
                  <a:lnTo>
                    <a:pt x="468" y="192"/>
                  </a:lnTo>
                  <a:lnTo>
                    <a:pt x="482" y="168"/>
                  </a:lnTo>
                  <a:lnTo>
                    <a:pt x="474" y="176"/>
                  </a:lnTo>
                  <a:lnTo>
                    <a:pt x="460" y="194"/>
                  </a:lnTo>
                  <a:lnTo>
                    <a:pt x="442" y="220"/>
                  </a:lnTo>
                  <a:lnTo>
                    <a:pt x="424" y="244"/>
                  </a:lnTo>
                  <a:lnTo>
                    <a:pt x="406" y="266"/>
                  </a:lnTo>
                  <a:lnTo>
                    <a:pt x="386" y="286"/>
                  </a:lnTo>
                  <a:lnTo>
                    <a:pt x="376" y="294"/>
                  </a:lnTo>
                  <a:lnTo>
                    <a:pt x="364" y="302"/>
                  </a:lnTo>
                  <a:lnTo>
                    <a:pt x="352" y="308"/>
                  </a:lnTo>
                  <a:lnTo>
                    <a:pt x="338" y="312"/>
                  </a:lnTo>
                  <a:lnTo>
                    <a:pt x="358" y="278"/>
                  </a:lnTo>
                  <a:lnTo>
                    <a:pt x="374" y="242"/>
                  </a:lnTo>
                  <a:lnTo>
                    <a:pt x="388" y="206"/>
                  </a:lnTo>
                  <a:lnTo>
                    <a:pt x="398" y="168"/>
                  </a:lnTo>
                  <a:lnTo>
                    <a:pt x="408" y="126"/>
                  </a:lnTo>
                  <a:lnTo>
                    <a:pt x="412" y="82"/>
                  </a:lnTo>
                  <a:lnTo>
                    <a:pt x="414" y="40"/>
                  </a:lnTo>
                  <a:lnTo>
                    <a:pt x="414" y="20"/>
                  </a:lnTo>
                  <a:lnTo>
                    <a:pt x="414" y="8"/>
                  </a:lnTo>
                  <a:lnTo>
                    <a:pt x="412" y="0"/>
                  </a:lnTo>
                  <a:lnTo>
                    <a:pt x="410" y="40"/>
                  </a:lnTo>
                  <a:lnTo>
                    <a:pt x="404" y="80"/>
                  </a:lnTo>
                  <a:lnTo>
                    <a:pt x="396" y="120"/>
                  </a:lnTo>
                  <a:lnTo>
                    <a:pt x="386" y="158"/>
                  </a:lnTo>
                  <a:lnTo>
                    <a:pt x="382" y="180"/>
                  </a:lnTo>
                  <a:lnTo>
                    <a:pt x="374" y="200"/>
                  </a:lnTo>
                  <a:lnTo>
                    <a:pt x="364" y="220"/>
                  </a:lnTo>
                  <a:lnTo>
                    <a:pt x="346" y="258"/>
                  </a:lnTo>
                  <a:lnTo>
                    <a:pt x="326" y="294"/>
                  </a:lnTo>
                  <a:lnTo>
                    <a:pt x="316" y="314"/>
                  </a:lnTo>
                  <a:lnTo>
                    <a:pt x="304" y="334"/>
                  </a:lnTo>
                  <a:lnTo>
                    <a:pt x="288" y="352"/>
                  </a:lnTo>
                  <a:lnTo>
                    <a:pt x="272" y="366"/>
                  </a:lnTo>
                  <a:lnTo>
                    <a:pt x="254" y="388"/>
                  </a:lnTo>
                  <a:lnTo>
                    <a:pt x="234" y="406"/>
                  </a:lnTo>
                  <a:lnTo>
                    <a:pt x="212" y="426"/>
                  </a:lnTo>
                  <a:lnTo>
                    <a:pt x="190" y="442"/>
                  </a:lnTo>
                  <a:lnTo>
                    <a:pt x="208" y="396"/>
                  </a:lnTo>
                  <a:lnTo>
                    <a:pt x="230" y="352"/>
                  </a:lnTo>
                  <a:lnTo>
                    <a:pt x="274" y="264"/>
                  </a:lnTo>
                  <a:lnTo>
                    <a:pt x="270" y="264"/>
                  </a:lnTo>
                  <a:lnTo>
                    <a:pt x="268" y="264"/>
                  </a:lnTo>
                  <a:lnTo>
                    <a:pt x="266" y="266"/>
                  </a:lnTo>
                  <a:lnTo>
                    <a:pt x="254" y="290"/>
                  </a:lnTo>
                  <a:lnTo>
                    <a:pt x="230" y="332"/>
                  </a:lnTo>
                  <a:lnTo>
                    <a:pt x="204" y="376"/>
                  </a:lnTo>
                  <a:lnTo>
                    <a:pt x="192" y="398"/>
                  </a:lnTo>
                  <a:lnTo>
                    <a:pt x="182" y="420"/>
                  </a:lnTo>
                  <a:lnTo>
                    <a:pt x="174" y="442"/>
                  </a:lnTo>
                  <a:lnTo>
                    <a:pt x="168" y="452"/>
                  </a:lnTo>
                  <a:lnTo>
                    <a:pt x="166" y="456"/>
                  </a:lnTo>
                  <a:lnTo>
                    <a:pt x="162" y="460"/>
                  </a:lnTo>
                  <a:lnTo>
                    <a:pt x="120" y="482"/>
                  </a:lnTo>
                  <a:lnTo>
                    <a:pt x="90" y="496"/>
                  </a:lnTo>
                  <a:lnTo>
                    <a:pt x="76" y="504"/>
                  </a:lnTo>
                  <a:lnTo>
                    <a:pt x="62" y="512"/>
                  </a:lnTo>
                  <a:lnTo>
                    <a:pt x="48" y="520"/>
                  </a:lnTo>
                  <a:lnTo>
                    <a:pt x="34" y="530"/>
                  </a:lnTo>
                  <a:lnTo>
                    <a:pt x="4" y="552"/>
                  </a:lnTo>
                  <a:lnTo>
                    <a:pt x="0" y="554"/>
                  </a:lnTo>
                  <a:lnTo>
                    <a:pt x="42" y="544"/>
                  </a:lnTo>
                  <a:lnTo>
                    <a:pt x="70" y="534"/>
                  </a:lnTo>
                  <a:lnTo>
                    <a:pt x="86" y="516"/>
                  </a:lnTo>
                  <a:lnTo>
                    <a:pt x="104" y="500"/>
                  </a:lnTo>
                  <a:lnTo>
                    <a:pt x="122" y="486"/>
                  </a:lnTo>
                  <a:lnTo>
                    <a:pt x="144" y="474"/>
                  </a:lnTo>
                  <a:lnTo>
                    <a:pt x="174" y="462"/>
                  </a:lnTo>
                  <a:lnTo>
                    <a:pt x="188" y="456"/>
                  </a:lnTo>
                  <a:lnTo>
                    <a:pt x="202" y="450"/>
                  </a:lnTo>
                  <a:lnTo>
                    <a:pt x="226" y="436"/>
                  </a:lnTo>
                  <a:lnTo>
                    <a:pt x="252" y="424"/>
                  </a:lnTo>
                  <a:lnTo>
                    <a:pt x="270" y="410"/>
                  </a:lnTo>
                  <a:lnTo>
                    <a:pt x="292" y="392"/>
                  </a:lnTo>
                  <a:lnTo>
                    <a:pt x="318" y="376"/>
                  </a:lnTo>
                  <a:lnTo>
                    <a:pt x="352" y="362"/>
                  </a:lnTo>
                  <a:lnTo>
                    <a:pt x="384" y="348"/>
                  </a:lnTo>
                  <a:lnTo>
                    <a:pt x="428" y="328"/>
                  </a:lnTo>
                  <a:lnTo>
                    <a:pt x="472" y="308"/>
                  </a:lnTo>
                  <a:lnTo>
                    <a:pt x="498" y="294"/>
                  </a:lnTo>
                  <a:lnTo>
                    <a:pt x="510" y="286"/>
                  </a:lnTo>
                  <a:lnTo>
                    <a:pt x="522" y="276"/>
                  </a:lnTo>
                  <a:lnTo>
                    <a:pt x="544" y="252"/>
                  </a:lnTo>
                  <a:lnTo>
                    <a:pt x="564" y="224"/>
                  </a:lnTo>
                  <a:lnTo>
                    <a:pt x="562" y="224"/>
                  </a:lnTo>
                  <a:lnTo>
                    <a:pt x="560" y="226"/>
                  </a:lnTo>
                  <a:close/>
                </a:path>
              </a:pathLst>
            </a:custGeom>
            <a:solidFill>
              <a:srgbClr val="A34E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33" name="Freeform 143"/>
            <p:cNvSpPr>
              <a:spLocks/>
            </p:cNvSpPr>
            <p:nvPr/>
          </p:nvSpPr>
          <p:spPr bwMode="auto">
            <a:xfrm>
              <a:off x="4876800" y="3276600"/>
              <a:ext cx="53975" cy="44450"/>
            </a:xfrm>
            <a:custGeom>
              <a:avLst/>
              <a:gdLst>
                <a:gd name="T0" fmla="*/ 2147483646 w 34"/>
                <a:gd name="T1" fmla="*/ 2147483646 h 28"/>
                <a:gd name="T2" fmla="*/ 2147483646 w 34"/>
                <a:gd name="T3" fmla="*/ 2147483646 h 28"/>
                <a:gd name="T4" fmla="*/ 2147483646 w 34"/>
                <a:gd name="T5" fmla="*/ 2147483646 h 28"/>
                <a:gd name="T6" fmla="*/ 2147483646 w 34"/>
                <a:gd name="T7" fmla="*/ 2147483646 h 28"/>
                <a:gd name="T8" fmla="*/ 2147483646 w 34"/>
                <a:gd name="T9" fmla="*/ 2147483646 h 28"/>
                <a:gd name="T10" fmla="*/ 0 w 34"/>
                <a:gd name="T11" fmla="*/ 2147483646 h 28"/>
                <a:gd name="T12" fmla="*/ 0 w 34"/>
                <a:gd name="T13" fmla="*/ 2147483646 h 28"/>
                <a:gd name="T14" fmla="*/ 2147483646 w 34"/>
                <a:gd name="T15" fmla="*/ 2147483646 h 28"/>
                <a:gd name="T16" fmla="*/ 2147483646 w 34"/>
                <a:gd name="T17" fmla="*/ 2147483646 h 28"/>
                <a:gd name="T18" fmla="*/ 2147483646 w 34"/>
                <a:gd name="T19" fmla="*/ 0 h 28"/>
                <a:gd name="T20" fmla="*/ 2147483646 w 34"/>
                <a:gd name="T21" fmla="*/ 0 h 28"/>
                <a:gd name="T22" fmla="*/ 2147483646 w 34"/>
                <a:gd name="T23" fmla="*/ 0 h 28"/>
                <a:gd name="T24" fmla="*/ 2147483646 w 34"/>
                <a:gd name="T25" fmla="*/ 0 h 28"/>
                <a:gd name="T26" fmla="*/ 2147483646 w 34"/>
                <a:gd name="T27" fmla="*/ 2147483646 h 28"/>
                <a:gd name="T28" fmla="*/ 2147483646 w 34"/>
                <a:gd name="T29" fmla="*/ 2147483646 h 28"/>
                <a:gd name="T30" fmla="*/ 2147483646 w 34"/>
                <a:gd name="T31" fmla="*/ 2147483646 h 28"/>
                <a:gd name="T32" fmla="*/ 2147483646 w 34"/>
                <a:gd name="T33" fmla="*/ 2147483646 h 28"/>
                <a:gd name="T34" fmla="*/ 2147483646 w 34"/>
                <a:gd name="T35" fmla="*/ 2147483646 h 28"/>
                <a:gd name="T36" fmla="*/ 2147483646 w 34"/>
                <a:gd name="T37" fmla="*/ 2147483646 h 28"/>
                <a:gd name="T38" fmla="*/ 2147483646 w 34"/>
                <a:gd name="T39" fmla="*/ 2147483646 h 28"/>
                <a:gd name="T40" fmla="*/ 2147483646 w 34"/>
                <a:gd name="T41" fmla="*/ 2147483646 h 28"/>
                <a:gd name="T42" fmla="*/ 2147483646 w 34"/>
                <a:gd name="T43" fmla="*/ 2147483646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28"/>
                <a:gd name="T68" fmla="*/ 34 w 34"/>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28">
                  <a:moveTo>
                    <a:pt x="18" y="28"/>
                  </a:moveTo>
                  <a:lnTo>
                    <a:pt x="18" y="28"/>
                  </a:lnTo>
                  <a:lnTo>
                    <a:pt x="14" y="28"/>
                  </a:lnTo>
                  <a:lnTo>
                    <a:pt x="8" y="24"/>
                  </a:lnTo>
                  <a:lnTo>
                    <a:pt x="4" y="20"/>
                  </a:lnTo>
                  <a:lnTo>
                    <a:pt x="0" y="14"/>
                  </a:lnTo>
                  <a:lnTo>
                    <a:pt x="4" y="6"/>
                  </a:lnTo>
                  <a:lnTo>
                    <a:pt x="10" y="2"/>
                  </a:lnTo>
                  <a:lnTo>
                    <a:pt x="18" y="0"/>
                  </a:lnTo>
                  <a:lnTo>
                    <a:pt x="22" y="0"/>
                  </a:lnTo>
                  <a:lnTo>
                    <a:pt x="26" y="0"/>
                  </a:lnTo>
                  <a:lnTo>
                    <a:pt x="30" y="4"/>
                  </a:lnTo>
                  <a:lnTo>
                    <a:pt x="32" y="6"/>
                  </a:lnTo>
                  <a:lnTo>
                    <a:pt x="34" y="14"/>
                  </a:lnTo>
                  <a:lnTo>
                    <a:pt x="32" y="22"/>
                  </a:lnTo>
                  <a:lnTo>
                    <a:pt x="26" y="28"/>
                  </a:lnTo>
                  <a:lnTo>
                    <a:pt x="22" y="28"/>
                  </a:lnTo>
                  <a:lnTo>
                    <a:pt x="18"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34" name="Freeform 144"/>
            <p:cNvSpPr>
              <a:spLocks/>
            </p:cNvSpPr>
            <p:nvPr/>
          </p:nvSpPr>
          <p:spPr bwMode="auto">
            <a:xfrm>
              <a:off x="5019675" y="3543300"/>
              <a:ext cx="47625" cy="47625"/>
            </a:xfrm>
            <a:custGeom>
              <a:avLst/>
              <a:gdLst>
                <a:gd name="T0" fmla="*/ 2147483646 w 30"/>
                <a:gd name="T1" fmla="*/ 2147483646 h 30"/>
                <a:gd name="T2" fmla="*/ 2147483646 w 30"/>
                <a:gd name="T3" fmla="*/ 2147483646 h 30"/>
                <a:gd name="T4" fmla="*/ 2147483646 w 30"/>
                <a:gd name="T5" fmla="*/ 2147483646 h 30"/>
                <a:gd name="T6" fmla="*/ 0 w 30"/>
                <a:gd name="T7" fmla="*/ 2147483646 h 30"/>
                <a:gd name="T8" fmla="*/ 0 w 30"/>
                <a:gd name="T9" fmla="*/ 2147483646 h 30"/>
                <a:gd name="T10" fmla="*/ 0 w 30"/>
                <a:gd name="T11" fmla="*/ 2147483646 h 30"/>
                <a:gd name="T12" fmla="*/ 0 w 30"/>
                <a:gd name="T13" fmla="*/ 2147483646 h 30"/>
                <a:gd name="T14" fmla="*/ 2147483646 w 30"/>
                <a:gd name="T15" fmla="*/ 2147483646 h 30"/>
                <a:gd name="T16" fmla="*/ 2147483646 w 30"/>
                <a:gd name="T17" fmla="*/ 0 h 30"/>
                <a:gd name="T18" fmla="*/ 2147483646 w 30"/>
                <a:gd name="T19" fmla="*/ 2147483646 h 30"/>
                <a:gd name="T20" fmla="*/ 2147483646 w 30"/>
                <a:gd name="T21" fmla="*/ 2147483646 h 30"/>
                <a:gd name="T22" fmla="*/ 2147483646 w 30"/>
                <a:gd name="T23" fmla="*/ 2147483646 h 30"/>
                <a:gd name="T24" fmla="*/ 2147483646 w 30"/>
                <a:gd name="T25" fmla="*/ 2147483646 h 30"/>
                <a:gd name="T26" fmla="*/ 2147483646 w 30"/>
                <a:gd name="T27" fmla="*/ 2147483646 h 30"/>
                <a:gd name="T28" fmla="*/ 2147483646 w 30"/>
                <a:gd name="T29" fmla="*/ 2147483646 h 30"/>
                <a:gd name="T30" fmla="*/ 2147483646 w 30"/>
                <a:gd name="T31" fmla="*/ 2147483646 h 30"/>
                <a:gd name="T32" fmla="*/ 2147483646 w 30"/>
                <a:gd name="T33" fmla="*/ 2147483646 h 30"/>
                <a:gd name="T34" fmla="*/ 2147483646 w 30"/>
                <a:gd name="T35" fmla="*/ 2147483646 h 30"/>
                <a:gd name="T36" fmla="*/ 2147483646 w 30"/>
                <a:gd name="T37" fmla="*/ 2147483646 h 30"/>
                <a:gd name="T38" fmla="*/ 2147483646 w 30"/>
                <a:gd name="T39" fmla="*/ 2147483646 h 30"/>
                <a:gd name="T40" fmla="*/ 2147483646 w 30"/>
                <a:gd name="T41" fmla="*/ 2147483646 h 30"/>
                <a:gd name="T42" fmla="*/ 2147483646 w 30"/>
                <a:gd name="T43" fmla="*/ 2147483646 h 3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
                <a:gd name="T67" fmla="*/ 0 h 30"/>
                <a:gd name="T68" fmla="*/ 30 w 30"/>
                <a:gd name="T69" fmla="*/ 30 h 3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 h="30">
                  <a:moveTo>
                    <a:pt x="6" y="26"/>
                  </a:moveTo>
                  <a:lnTo>
                    <a:pt x="6" y="26"/>
                  </a:lnTo>
                  <a:lnTo>
                    <a:pt x="2" y="24"/>
                  </a:lnTo>
                  <a:lnTo>
                    <a:pt x="0" y="18"/>
                  </a:lnTo>
                  <a:lnTo>
                    <a:pt x="0" y="12"/>
                  </a:lnTo>
                  <a:lnTo>
                    <a:pt x="0" y="4"/>
                  </a:lnTo>
                  <a:lnTo>
                    <a:pt x="8" y="2"/>
                  </a:lnTo>
                  <a:lnTo>
                    <a:pt x="14" y="0"/>
                  </a:lnTo>
                  <a:lnTo>
                    <a:pt x="22" y="2"/>
                  </a:lnTo>
                  <a:lnTo>
                    <a:pt x="26" y="6"/>
                  </a:lnTo>
                  <a:lnTo>
                    <a:pt x="28" y="8"/>
                  </a:lnTo>
                  <a:lnTo>
                    <a:pt x="30" y="12"/>
                  </a:lnTo>
                  <a:lnTo>
                    <a:pt x="30" y="18"/>
                  </a:lnTo>
                  <a:lnTo>
                    <a:pt x="28" y="24"/>
                  </a:lnTo>
                  <a:lnTo>
                    <a:pt x="22" y="30"/>
                  </a:lnTo>
                  <a:lnTo>
                    <a:pt x="14" y="30"/>
                  </a:lnTo>
                  <a:lnTo>
                    <a:pt x="10" y="30"/>
                  </a:lnTo>
                  <a:lnTo>
                    <a:pt x="6" y="2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35" name="Freeform 145"/>
            <p:cNvSpPr>
              <a:spLocks/>
            </p:cNvSpPr>
            <p:nvPr/>
          </p:nvSpPr>
          <p:spPr bwMode="auto">
            <a:xfrm>
              <a:off x="5210175" y="3540125"/>
              <a:ext cx="44450" cy="38100"/>
            </a:xfrm>
            <a:custGeom>
              <a:avLst/>
              <a:gdLst>
                <a:gd name="T0" fmla="*/ 2147483646 w 28"/>
                <a:gd name="T1" fmla="*/ 2147483646 h 24"/>
                <a:gd name="T2" fmla="*/ 2147483646 w 28"/>
                <a:gd name="T3" fmla="*/ 2147483646 h 24"/>
                <a:gd name="T4" fmla="*/ 2147483646 w 28"/>
                <a:gd name="T5" fmla="*/ 2147483646 h 24"/>
                <a:gd name="T6" fmla="*/ 2147483646 w 28"/>
                <a:gd name="T7" fmla="*/ 2147483646 h 24"/>
                <a:gd name="T8" fmla="*/ 0 w 28"/>
                <a:gd name="T9" fmla="*/ 2147483646 h 24"/>
                <a:gd name="T10" fmla="*/ 0 w 28"/>
                <a:gd name="T11" fmla="*/ 2147483646 h 24"/>
                <a:gd name="T12" fmla="*/ 2147483646 w 28"/>
                <a:gd name="T13" fmla="*/ 2147483646 h 24"/>
                <a:gd name="T14" fmla="*/ 2147483646 w 28"/>
                <a:gd name="T15" fmla="*/ 2147483646 h 24"/>
                <a:gd name="T16" fmla="*/ 2147483646 w 28"/>
                <a:gd name="T17" fmla="*/ 0 h 24"/>
                <a:gd name="T18" fmla="*/ 2147483646 w 28"/>
                <a:gd name="T19" fmla="*/ 0 h 24"/>
                <a:gd name="T20" fmla="*/ 2147483646 w 28"/>
                <a:gd name="T21" fmla="*/ 2147483646 h 24"/>
                <a:gd name="T22" fmla="*/ 2147483646 w 28"/>
                <a:gd name="T23" fmla="*/ 2147483646 h 24"/>
                <a:gd name="T24" fmla="*/ 2147483646 w 28"/>
                <a:gd name="T25" fmla="*/ 2147483646 h 24"/>
                <a:gd name="T26" fmla="*/ 2147483646 w 28"/>
                <a:gd name="T27" fmla="*/ 2147483646 h 24"/>
                <a:gd name="T28" fmla="*/ 2147483646 w 28"/>
                <a:gd name="T29" fmla="*/ 2147483646 h 24"/>
                <a:gd name="T30" fmla="*/ 2147483646 w 28"/>
                <a:gd name="T31" fmla="*/ 2147483646 h 24"/>
                <a:gd name="T32" fmla="*/ 2147483646 w 28"/>
                <a:gd name="T33" fmla="*/ 2147483646 h 24"/>
                <a:gd name="T34" fmla="*/ 2147483646 w 28"/>
                <a:gd name="T35" fmla="*/ 2147483646 h 24"/>
                <a:gd name="T36" fmla="*/ 2147483646 w 28"/>
                <a:gd name="T37" fmla="*/ 2147483646 h 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
                <a:gd name="T58" fmla="*/ 0 h 24"/>
                <a:gd name="T59" fmla="*/ 28 w 28"/>
                <a:gd name="T60" fmla="*/ 24 h 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 h="24">
                  <a:moveTo>
                    <a:pt x="16" y="24"/>
                  </a:moveTo>
                  <a:lnTo>
                    <a:pt x="16" y="24"/>
                  </a:lnTo>
                  <a:lnTo>
                    <a:pt x="8" y="22"/>
                  </a:lnTo>
                  <a:lnTo>
                    <a:pt x="4" y="18"/>
                  </a:lnTo>
                  <a:lnTo>
                    <a:pt x="0" y="12"/>
                  </a:lnTo>
                  <a:lnTo>
                    <a:pt x="4" y="6"/>
                  </a:lnTo>
                  <a:lnTo>
                    <a:pt x="8" y="2"/>
                  </a:lnTo>
                  <a:lnTo>
                    <a:pt x="14" y="0"/>
                  </a:lnTo>
                  <a:lnTo>
                    <a:pt x="22" y="2"/>
                  </a:lnTo>
                  <a:lnTo>
                    <a:pt x="24" y="2"/>
                  </a:lnTo>
                  <a:lnTo>
                    <a:pt x="28" y="6"/>
                  </a:lnTo>
                  <a:lnTo>
                    <a:pt x="28" y="12"/>
                  </a:lnTo>
                  <a:lnTo>
                    <a:pt x="28" y="18"/>
                  </a:lnTo>
                  <a:lnTo>
                    <a:pt x="22" y="22"/>
                  </a:lnTo>
                  <a:lnTo>
                    <a:pt x="16" y="2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36" name="Freeform 146"/>
            <p:cNvSpPr>
              <a:spLocks/>
            </p:cNvSpPr>
            <p:nvPr/>
          </p:nvSpPr>
          <p:spPr bwMode="auto">
            <a:xfrm>
              <a:off x="5486400" y="3200400"/>
              <a:ext cx="60325" cy="50800"/>
            </a:xfrm>
            <a:custGeom>
              <a:avLst/>
              <a:gdLst>
                <a:gd name="T0" fmla="*/ 2147483646 w 38"/>
                <a:gd name="T1" fmla="*/ 0 h 32"/>
                <a:gd name="T2" fmla="*/ 2147483646 w 38"/>
                <a:gd name="T3" fmla="*/ 0 h 32"/>
                <a:gd name="T4" fmla="*/ 2147483646 w 38"/>
                <a:gd name="T5" fmla="*/ 0 h 32"/>
                <a:gd name="T6" fmla="*/ 2147483646 w 38"/>
                <a:gd name="T7" fmla="*/ 0 h 32"/>
                <a:gd name="T8" fmla="*/ 2147483646 w 38"/>
                <a:gd name="T9" fmla="*/ 2147483646 h 32"/>
                <a:gd name="T10" fmla="*/ 2147483646 w 38"/>
                <a:gd name="T11" fmla="*/ 2147483646 h 32"/>
                <a:gd name="T12" fmla="*/ 2147483646 w 38"/>
                <a:gd name="T13" fmla="*/ 2147483646 h 32"/>
                <a:gd name="T14" fmla="*/ 2147483646 w 38"/>
                <a:gd name="T15" fmla="*/ 2147483646 h 32"/>
                <a:gd name="T16" fmla="*/ 2147483646 w 38"/>
                <a:gd name="T17" fmla="*/ 2147483646 h 32"/>
                <a:gd name="T18" fmla="*/ 2147483646 w 38"/>
                <a:gd name="T19" fmla="*/ 2147483646 h 32"/>
                <a:gd name="T20" fmla="*/ 2147483646 w 38"/>
                <a:gd name="T21" fmla="*/ 2147483646 h 32"/>
                <a:gd name="T22" fmla="*/ 2147483646 w 38"/>
                <a:gd name="T23" fmla="*/ 2147483646 h 32"/>
                <a:gd name="T24" fmla="*/ 2147483646 w 38"/>
                <a:gd name="T25" fmla="*/ 2147483646 h 32"/>
                <a:gd name="T26" fmla="*/ 2147483646 w 38"/>
                <a:gd name="T27" fmla="*/ 2147483646 h 32"/>
                <a:gd name="T28" fmla="*/ 2147483646 w 38"/>
                <a:gd name="T29" fmla="*/ 2147483646 h 32"/>
                <a:gd name="T30" fmla="*/ 2147483646 w 38"/>
                <a:gd name="T31" fmla="*/ 2147483646 h 32"/>
                <a:gd name="T32" fmla="*/ 2147483646 w 38"/>
                <a:gd name="T33" fmla="*/ 2147483646 h 32"/>
                <a:gd name="T34" fmla="*/ 0 w 38"/>
                <a:gd name="T35" fmla="*/ 2147483646 h 32"/>
                <a:gd name="T36" fmla="*/ 0 w 38"/>
                <a:gd name="T37" fmla="*/ 2147483646 h 32"/>
                <a:gd name="T38" fmla="*/ 2147483646 w 38"/>
                <a:gd name="T39" fmla="*/ 2147483646 h 32"/>
                <a:gd name="T40" fmla="*/ 2147483646 w 38"/>
                <a:gd name="T41" fmla="*/ 2147483646 h 32"/>
                <a:gd name="T42" fmla="*/ 2147483646 w 38"/>
                <a:gd name="T43" fmla="*/ 0 h 32"/>
                <a:gd name="T44" fmla="*/ 2147483646 w 38"/>
                <a:gd name="T45" fmla="*/ 0 h 32"/>
                <a:gd name="T46" fmla="*/ 2147483646 w 38"/>
                <a:gd name="T47" fmla="*/ 0 h 3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8"/>
                <a:gd name="T73" fmla="*/ 0 h 32"/>
                <a:gd name="T74" fmla="*/ 38 w 38"/>
                <a:gd name="T75" fmla="*/ 32 h 3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8" h="32">
                  <a:moveTo>
                    <a:pt x="16" y="0"/>
                  </a:moveTo>
                  <a:lnTo>
                    <a:pt x="16" y="0"/>
                  </a:lnTo>
                  <a:lnTo>
                    <a:pt x="20" y="0"/>
                  </a:lnTo>
                  <a:lnTo>
                    <a:pt x="26" y="0"/>
                  </a:lnTo>
                  <a:lnTo>
                    <a:pt x="32" y="4"/>
                  </a:lnTo>
                  <a:lnTo>
                    <a:pt x="38" y="12"/>
                  </a:lnTo>
                  <a:lnTo>
                    <a:pt x="36" y="20"/>
                  </a:lnTo>
                  <a:lnTo>
                    <a:pt x="30" y="26"/>
                  </a:lnTo>
                  <a:lnTo>
                    <a:pt x="24" y="30"/>
                  </a:lnTo>
                  <a:lnTo>
                    <a:pt x="18" y="32"/>
                  </a:lnTo>
                  <a:lnTo>
                    <a:pt x="12" y="32"/>
                  </a:lnTo>
                  <a:lnTo>
                    <a:pt x="8" y="30"/>
                  </a:lnTo>
                  <a:lnTo>
                    <a:pt x="4" y="26"/>
                  </a:lnTo>
                  <a:lnTo>
                    <a:pt x="2" y="22"/>
                  </a:lnTo>
                  <a:lnTo>
                    <a:pt x="0" y="18"/>
                  </a:lnTo>
                  <a:lnTo>
                    <a:pt x="0" y="10"/>
                  </a:lnTo>
                  <a:lnTo>
                    <a:pt x="2" y="6"/>
                  </a:lnTo>
                  <a:lnTo>
                    <a:pt x="6" y="2"/>
                  </a:lnTo>
                  <a:lnTo>
                    <a:pt x="10" y="0"/>
                  </a:lnTo>
                  <a:lnTo>
                    <a:pt x="16" y="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37" name="Freeform 147"/>
            <p:cNvSpPr>
              <a:spLocks/>
            </p:cNvSpPr>
            <p:nvPr/>
          </p:nvSpPr>
          <p:spPr bwMode="auto">
            <a:xfrm>
              <a:off x="5410200" y="3352800"/>
              <a:ext cx="60325" cy="50800"/>
            </a:xfrm>
            <a:custGeom>
              <a:avLst/>
              <a:gdLst>
                <a:gd name="T0" fmla="*/ 2147483646 w 38"/>
                <a:gd name="T1" fmla="*/ 0 h 32"/>
                <a:gd name="T2" fmla="*/ 2147483646 w 38"/>
                <a:gd name="T3" fmla="*/ 0 h 32"/>
                <a:gd name="T4" fmla="*/ 2147483646 w 38"/>
                <a:gd name="T5" fmla="*/ 0 h 32"/>
                <a:gd name="T6" fmla="*/ 2147483646 w 38"/>
                <a:gd name="T7" fmla="*/ 0 h 32"/>
                <a:gd name="T8" fmla="*/ 2147483646 w 38"/>
                <a:gd name="T9" fmla="*/ 2147483646 h 32"/>
                <a:gd name="T10" fmla="*/ 2147483646 w 38"/>
                <a:gd name="T11" fmla="*/ 2147483646 h 32"/>
                <a:gd name="T12" fmla="*/ 2147483646 w 38"/>
                <a:gd name="T13" fmla="*/ 2147483646 h 32"/>
                <a:gd name="T14" fmla="*/ 2147483646 w 38"/>
                <a:gd name="T15" fmla="*/ 2147483646 h 32"/>
                <a:gd name="T16" fmla="*/ 2147483646 w 38"/>
                <a:gd name="T17" fmla="*/ 2147483646 h 32"/>
                <a:gd name="T18" fmla="*/ 2147483646 w 38"/>
                <a:gd name="T19" fmla="*/ 2147483646 h 32"/>
                <a:gd name="T20" fmla="*/ 2147483646 w 38"/>
                <a:gd name="T21" fmla="*/ 2147483646 h 32"/>
                <a:gd name="T22" fmla="*/ 2147483646 w 38"/>
                <a:gd name="T23" fmla="*/ 2147483646 h 32"/>
                <a:gd name="T24" fmla="*/ 2147483646 w 38"/>
                <a:gd name="T25" fmla="*/ 2147483646 h 32"/>
                <a:gd name="T26" fmla="*/ 2147483646 w 38"/>
                <a:gd name="T27" fmla="*/ 2147483646 h 32"/>
                <a:gd name="T28" fmla="*/ 2147483646 w 38"/>
                <a:gd name="T29" fmla="*/ 2147483646 h 32"/>
                <a:gd name="T30" fmla="*/ 2147483646 w 38"/>
                <a:gd name="T31" fmla="*/ 2147483646 h 32"/>
                <a:gd name="T32" fmla="*/ 2147483646 w 38"/>
                <a:gd name="T33" fmla="*/ 2147483646 h 32"/>
                <a:gd name="T34" fmla="*/ 2147483646 w 38"/>
                <a:gd name="T35" fmla="*/ 2147483646 h 32"/>
                <a:gd name="T36" fmla="*/ 0 w 38"/>
                <a:gd name="T37" fmla="*/ 2147483646 h 32"/>
                <a:gd name="T38" fmla="*/ 2147483646 w 38"/>
                <a:gd name="T39" fmla="*/ 2147483646 h 32"/>
                <a:gd name="T40" fmla="*/ 2147483646 w 38"/>
                <a:gd name="T41" fmla="*/ 2147483646 h 32"/>
                <a:gd name="T42" fmla="*/ 2147483646 w 38"/>
                <a:gd name="T43" fmla="*/ 2147483646 h 32"/>
                <a:gd name="T44" fmla="*/ 2147483646 w 38"/>
                <a:gd name="T45" fmla="*/ 0 h 32"/>
                <a:gd name="T46" fmla="*/ 2147483646 w 38"/>
                <a:gd name="T47" fmla="*/ 0 h 3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8"/>
                <a:gd name="T73" fmla="*/ 0 h 32"/>
                <a:gd name="T74" fmla="*/ 38 w 38"/>
                <a:gd name="T75" fmla="*/ 32 h 3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8" h="32">
                  <a:moveTo>
                    <a:pt x="12" y="0"/>
                  </a:moveTo>
                  <a:lnTo>
                    <a:pt x="12" y="0"/>
                  </a:lnTo>
                  <a:lnTo>
                    <a:pt x="16" y="0"/>
                  </a:lnTo>
                  <a:lnTo>
                    <a:pt x="22" y="0"/>
                  </a:lnTo>
                  <a:lnTo>
                    <a:pt x="30" y="2"/>
                  </a:lnTo>
                  <a:lnTo>
                    <a:pt x="38" y="6"/>
                  </a:lnTo>
                  <a:lnTo>
                    <a:pt x="36" y="16"/>
                  </a:lnTo>
                  <a:lnTo>
                    <a:pt x="32" y="22"/>
                  </a:lnTo>
                  <a:lnTo>
                    <a:pt x="26" y="28"/>
                  </a:lnTo>
                  <a:lnTo>
                    <a:pt x="22" y="32"/>
                  </a:lnTo>
                  <a:lnTo>
                    <a:pt x="16" y="32"/>
                  </a:lnTo>
                  <a:lnTo>
                    <a:pt x="12" y="32"/>
                  </a:lnTo>
                  <a:lnTo>
                    <a:pt x="8" y="28"/>
                  </a:lnTo>
                  <a:lnTo>
                    <a:pt x="4" y="26"/>
                  </a:lnTo>
                  <a:lnTo>
                    <a:pt x="2" y="22"/>
                  </a:lnTo>
                  <a:lnTo>
                    <a:pt x="0" y="14"/>
                  </a:lnTo>
                  <a:lnTo>
                    <a:pt x="2" y="10"/>
                  </a:lnTo>
                  <a:lnTo>
                    <a:pt x="4" y="6"/>
                  </a:lnTo>
                  <a:lnTo>
                    <a:pt x="8" y="2"/>
                  </a:lnTo>
                  <a:lnTo>
                    <a:pt x="12" y="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38" name="Freeform 146"/>
            <p:cNvSpPr>
              <a:spLocks/>
            </p:cNvSpPr>
            <p:nvPr/>
          </p:nvSpPr>
          <p:spPr bwMode="auto">
            <a:xfrm>
              <a:off x="5715000" y="3200400"/>
              <a:ext cx="60325" cy="50800"/>
            </a:xfrm>
            <a:custGeom>
              <a:avLst/>
              <a:gdLst>
                <a:gd name="T0" fmla="*/ 2147483646 w 38"/>
                <a:gd name="T1" fmla="*/ 0 h 32"/>
                <a:gd name="T2" fmla="*/ 2147483646 w 38"/>
                <a:gd name="T3" fmla="*/ 0 h 32"/>
                <a:gd name="T4" fmla="*/ 2147483646 w 38"/>
                <a:gd name="T5" fmla="*/ 0 h 32"/>
                <a:gd name="T6" fmla="*/ 2147483646 w 38"/>
                <a:gd name="T7" fmla="*/ 0 h 32"/>
                <a:gd name="T8" fmla="*/ 2147483646 w 38"/>
                <a:gd name="T9" fmla="*/ 2147483646 h 32"/>
                <a:gd name="T10" fmla="*/ 2147483646 w 38"/>
                <a:gd name="T11" fmla="*/ 2147483646 h 32"/>
                <a:gd name="T12" fmla="*/ 2147483646 w 38"/>
                <a:gd name="T13" fmla="*/ 2147483646 h 32"/>
                <a:gd name="T14" fmla="*/ 2147483646 w 38"/>
                <a:gd name="T15" fmla="*/ 2147483646 h 32"/>
                <a:gd name="T16" fmla="*/ 2147483646 w 38"/>
                <a:gd name="T17" fmla="*/ 2147483646 h 32"/>
                <a:gd name="T18" fmla="*/ 2147483646 w 38"/>
                <a:gd name="T19" fmla="*/ 2147483646 h 32"/>
                <a:gd name="T20" fmla="*/ 2147483646 w 38"/>
                <a:gd name="T21" fmla="*/ 2147483646 h 32"/>
                <a:gd name="T22" fmla="*/ 2147483646 w 38"/>
                <a:gd name="T23" fmla="*/ 2147483646 h 32"/>
                <a:gd name="T24" fmla="*/ 2147483646 w 38"/>
                <a:gd name="T25" fmla="*/ 2147483646 h 32"/>
                <a:gd name="T26" fmla="*/ 2147483646 w 38"/>
                <a:gd name="T27" fmla="*/ 2147483646 h 32"/>
                <a:gd name="T28" fmla="*/ 2147483646 w 38"/>
                <a:gd name="T29" fmla="*/ 2147483646 h 32"/>
                <a:gd name="T30" fmla="*/ 2147483646 w 38"/>
                <a:gd name="T31" fmla="*/ 2147483646 h 32"/>
                <a:gd name="T32" fmla="*/ 2147483646 w 38"/>
                <a:gd name="T33" fmla="*/ 2147483646 h 32"/>
                <a:gd name="T34" fmla="*/ 0 w 38"/>
                <a:gd name="T35" fmla="*/ 2147483646 h 32"/>
                <a:gd name="T36" fmla="*/ 0 w 38"/>
                <a:gd name="T37" fmla="*/ 2147483646 h 32"/>
                <a:gd name="T38" fmla="*/ 2147483646 w 38"/>
                <a:gd name="T39" fmla="*/ 2147483646 h 32"/>
                <a:gd name="T40" fmla="*/ 2147483646 w 38"/>
                <a:gd name="T41" fmla="*/ 2147483646 h 32"/>
                <a:gd name="T42" fmla="*/ 2147483646 w 38"/>
                <a:gd name="T43" fmla="*/ 0 h 32"/>
                <a:gd name="T44" fmla="*/ 2147483646 w 38"/>
                <a:gd name="T45" fmla="*/ 0 h 32"/>
                <a:gd name="T46" fmla="*/ 2147483646 w 38"/>
                <a:gd name="T47" fmla="*/ 0 h 3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8"/>
                <a:gd name="T73" fmla="*/ 0 h 32"/>
                <a:gd name="T74" fmla="*/ 38 w 38"/>
                <a:gd name="T75" fmla="*/ 32 h 3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8" h="32">
                  <a:moveTo>
                    <a:pt x="16" y="0"/>
                  </a:moveTo>
                  <a:lnTo>
                    <a:pt x="16" y="0"/>
                  </a:lnTo>
                  <a:lnTo>
                    <a:pt x="20" y="0"/>
                  </a:lnTo>
                  <a:lnTo>
                    <a:pt x="26" y="0"/>
                  </a:lnTo>
                  <a:lnTo>
                    <a:pt x="32" y="4"/>
                  </a:lnTo>
                  <a:lnTo>
                    <a:pt x="38" y="12"/>
                  </a:lnTo>
                  <a:lnTo>
                    <a:pt x="36" y="20"/>
                  </a:lnTo>
                  <a:lnTo>
                    <a:pt x="30" y="26"/>
                  </a:lnTo>
                  <a:lnTo>
                    <a:pt x="24" y="30"/>
                  </a:lnTo>
                  <a:lnTo>
                    <a:pt x="18" y="32"/>
                  </a:lnTo>
                  <a:lnTo>
                    <a:pt x="12" y="32"/>
                  </a:lnTo>
                  <a:lnTo>
                    <a:pt x="8" y="30"/>
                  </a:lnTo>
                  <a:lnTo>
                    <a:pt x="4" y="26"/>
                  </a:lnTo>
                  <a:lnTo>
                    <a:pt x="2" y="22"/>
                  </a:lnTo>
                  <a:lnTo>
                    <a:pt x="0" y="18"/>
                  </a:lnTo>
                  <a:lnTo>
                    <a:pt x="0" y="10"/>
                  </a:lnTo>
                  <a:lnTo>
                    <a:pt x="2" y="6"/>
                  </a:lnTo>
                  <a:lnTo>
                    <a:pt x="6" y="2"/>
                  </a:lnTo>
                  <a:lnTo>
                    <a:pt x="10" y="0"/>
                  </a:lnTo>
                  <a:lnTo>
                    <a:pt x="16" y="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39" name="Freeform 146"/>
            <p:cNvSpPr>
              <a:spLocks/>
            </p:cNvSpPr>
            <p:nvPr/>
          </p:nvSpPr>
          <p:spPr bwMode="auto">
            <a:xfrm>
              <a:off x="5562600" y="3048000"/>
              <a:ext cx="60325" cy="50800"/>
            </a:xfrm>
            <a:custGeom>
              <a:avLst/>
              <a:gdLst>
                <a:gd name="T0" fmla="*/ 2147483646 w 38"/>
                <a:gd name="T1" fmla="*/ 0 h 32"/>
                <a:gd name="T2" fmla="*/ 2147483646 w 38"/>
                <a:gd name="T3" fmla="*/ 0 h 32"/>
                <a:gd name="T4" fmla="*/ 2147483646 w 38"/>
                <a:gd name="T5" fmla="*/ 0 h 32"/>
                <a:gd name="T6" fmla="*/ 2147483646 w 38"/>
                <a:gd name="T7" fmla="*/ 0 h 32"/>
                <a:gd name="T8" fmla="*/ 2147483646 w 38"/>
                <a:gd name="T9" fmla="*/ 2147483646 h 32"/>
                <a:gd name="T10" fmla="*/ 2147483646 w 38"/>
                <a:gd name="T11" fmla="*/ 2147483646 h 32"/>
                <a:gd name="T12" fmla="*/ 2147483646 w 38"/>
                <a:gd name="T13" fmla="*/ 2147483646 h 32"/>
                <a:gd name="T14" fmla="*/ 2147483646 w 38"/>
                <a:gd name="T15" fmla="*/ 2147483646 h 32"/>
                <a:gd name="T16" fmla="*/ 2147483646 w 38"/>
                <a:gd name="T17" fmla="*/ 2147483646 h 32"/>
                <a:gd name="T18" fmla="*/ 2147483646 w 38"/>
                <a:gd name="T19" fmla="*/ 2147483646 h 32"/>
                <a:gd name="T20" fmla="*/ 2147483646 w 38"/>
                <a:gd name="T21" fmla="*/ 2147483646 h 32"/>
                <a:gd name="T22" fmla="*/ 2147483646 w 38"/>
                <a:gd name="T23" fmla="*/ 2147483646 h 32"/>
                <a:gd name="T24" fmla="*/ 2147483646 w 38"/>
                <a:gd name="T25" fmla="*/ 2147483646 h 32"/>
                <a:gd name="T26" fmla="*/ 2147483646 w 38"/>
                <a:gd name="T27" fmla="*/ 2147483646 h 32"/>
                <a:gd name="T28" fmla="*/ 2147483646 w 38"/>
                <a:gd name="T29" fmla="*/ 2147483646 h 32"/>
                <a:gd name="T30" fmla="*/ 2147483646 w 38"/>
                <a:gd name="T31" fmla="*/ 2147483646 h 32"/>
                <a:gd name="T32" fmla="*/ 2147483646 w 38"/>
                <a:gd name="T33" fmla="*/ 2147483646 h 32"/>
                <a:gd name="T34" fmla="*/ 0 w 38"/>
                <a:gd name="T35" fmla="*/ 2147483646 h 32"/>
                <a:gd name="T36" fmla="*/ 0 w 38"/>
                <a:gd name="T37" fmla="*/ 2147483646 h 32"/>
                <a:gd name="T38" fmla="*/ 2147483646 w 38"/>
                <a:gd name="T39" fmla="*/ 2147483646 h 32"/>
                <a:gd name="T40" fmla="*/ 2147483646 w 38"/>
                <a:gd name="T41" fmla="*/ 2147483646 h 32"/>
                <a:gd name="T42" fmla="*/ 2147483646 w 38"/>
                <a:gd name="T43" fmla="*/ 0 h 32"/>
                <a:gd name="T44" fmla="*/ 2147483646 w 38"/>
                <a:gd name="T45" fmla="*/ 0 h 32"/>
                <a:gd name="T46" fmla="*/ 2147483646 w 38"/>
                <a:gd name="T47" fmla="*/ 0 h 3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8"/>
                <a:gd name="T73" fmla="*/ 0 h 32"/>
                <a:gd name="T74" fmla="*/ 38 w 38"/>
                <a:gd name="T75" fmla="*/ 32 h 3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8" h="32">
                  <a:moveTo>
                    <a:pt x="16" y="0"/>
                  </a:moveTo>
                  <a:lnTo>
                    <a:pt x="16" y="0"/>
                  </a:lnTo>
                  <a:lnTo>
                    <a:pt x="20" y="0"/>
                  </a:lnTo>
                  <a:lnTo>
                    <a:pt x="26" y="0"/>
                  </a:lnTo>
                  <a:lnTo>
                    <a:pt x="32" y="4"/>
                  </a:lnTo>
                  <a:lnTo>
                    <a:pt x="38" y="12"/>
                  </a:lnTo>
                  <a:lnTo>
                    <a:pt x="36" y="20"/>
                  </a:lnTo>
                  <a:lnTo>
                    <a:pt x="30" y="26"/>
                  </a:lnTo>
                  <a:lnTo>
                    <a:pt x="24" y="30"/>
                  </a:lnTo>
                  <a:lnTo>
                    <a:pt x="18" y="32"/>
                  </a:lnTo>
                  <a:lnTo>
                    <a:pt x="12" y="32"/>
                  </a:lnTo>
                  <a:lnTo>
                    <a:pt x="8" y="30"/>
                  </a:lnTo>
                  <a:lnTo>
                    <a:pt x="4" y="26"/>
                  </a:lnTo>
                  <a:lnTo>
                    <a:pt x="2" y="22"/>
                  </a:lnTo>
                  <a:lnTo>
                    <a:pt x="0" y="18"/>
                  </a:lnTo>
                  <a:lnTo>
                    <a:pt x="0" y="10"/>
                  </a:lnTo>
                  <a:lnTo>
                    <a:pt x="2" y="6"/>
                  </a:lnTo>
                  <a:lnTo>
                    <a:pt x="6" y="2"/>
                  </a:lnTo>
                  <a:lnTo>
                    <a:pt x="10" y="0"/>
                  </a:lnTo>
                  <a:lnTo>
                    <a:pt x="16" y="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40" name="Freeform 146"/>
            <p:cNvSpPr>
              <a:spLocks/>
            </p:cNvSpPr>
            <p:nvPr/>
          </p:nvSpPr>
          <p:spPr bwMode="auto">
            <a:xfrm>
              <a:off x="5257800" y="3352800"/>
              <a:ext cx="60325" cy="50800"/>
            </a:xfrm>
            <a:custGeom>
              <a:avLst/>
              <a:gdLst>
                <a:gd name="T0" fmla="*/ 2147483646 w 38"/>
                <a:gd name="T1" fmla="*/ 0 h 32"/>
                <a:gd name="T2" fmla="*/ 2147483646 w 38"/>
                <a:gd name="T3" fmla="*/ 0 h 32"/>
                <a:gd name="T4" fmla="*/ 2147483646 w 38"/>
                <a:gd name="T5" fmla="*/ 0 h 32"/>
                <a:gd name="T6" fmla="*/ 2147483646 w 38"/>
                <a:gd name="T7" fmla="*/ 0 h 32"/>
                <a:gd name="T8" fmla="*/ 2147483646 w 38"/>
                <a:gd name="T9" fmla="*/ 2147483646 h 32"/>
                <a:gd name="T10" fmla="*/ 2147483646 w 38"/>
                <a:gd name="T11" fmla="*/ 2147483646 h 32"/>
                <a:gd name="T12" fmla="*/ 2147483646 w 38"/>
                <a:gd name="T13" fmla="*/ 2147483646 h 32"/>
                <a:gd name="T14" fmla="*/ 2147483646 w 38"/>
                <a:gd name="T15" fmla="*/ 2147483646 h 32"/>
                <a:gd name="T16" fmla="*/ 2147483646 w 38"/>
                <a:gd name="T17" fmla="*/ 2147483646 h 32"/>
                <a:gd name="T18" fmla="*/ 2147483646 w 38"/>
                <a:gd name="T19" fmla="*/ 2147483646 h 32"/>
                <a:gd name="T20" fmla="*/ 2147483646 w 38"/>
                <a:gd name="T21" fmla="*/ 2147483646 h 32"/>
                <a:gd name="T22" fmla="*/ 2147483646 w 38"/>
                <a:gd name="T23" fmla="*/ 2147483646 h 32"/>
                <a:gd name="T24" fmla="*/ 2147483646 w 38"/>
                <a:gd name="T25" fmla="*/ 2147483646 h 32"/>
                <a:gd name="T26" fmla="*/ 2147483646 w 38"/>
                <a:gd name="T27" fmla="*/ 2147483646 h 32"/>
                <a:gd name="T28" fmla="*/ 2147483646 w 38"/>
                <a:gd name="T29" fmla="*/ 2147483646 h 32"/>
                <a:gd name="T30" fmla="*/ 2147483646 w 38"/>
                <a:gd name="T31" fmla="*/ 2147483646 h 32"/>
                <a:gd name="T32" fmla="*/ 2147483646 w 38"/>
                <a:gd name="T33" fmla="*/ 2147483646 h 32"/>
                <a:gd name="T34" fmla="*/ 0 w 38"/>
                <a:gd name="T35" fmla="*/ 2147483646 h 32"/>
                <a:gd name="T36" fmla="*/ 0 w 38"/>
                <a:gd name="T37" fmla="*/ 2147483646 h 32"/>
                <a:gd name="T38" fmla="*/ 2147483646 w 38"/>
                <a:gd name="T39" fmla="*/ 2147483646 h 32"/>
                <a:gd name="T40" fmla="*/ 2147483646 w 38"/>
                <a:gd name="T41" fmla="*/ 2147483646 h 32"/>
                <a:gd name="T42" fmla="*/ 2147483646 w 38"/>
                <a:gd name="T43" fmla="*/ 0 h 32"/>
                <a:gd name="T44" fmla="*/ 2147483646 w 38"/>
                <a:gd name="T45" fmla="*/ 0 h 32"/>
                <a:gd name="T46" fmla="*/ 2147483646 w 38"/>
                <a:gd name="T47" fmla="*/ 0 h 3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8"/>
                <a:gd name="T73" fmla="*/ 0 h 32"/>
                <a:gd name="T74" fmla="*/ 38 w 38"/>
                <a:gd name="T75" fmla="*/ 32 h 3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8" h="32">
                  <a:moveTo>
                    <a:pt x="16" y="0"/>
                  </a:moveTo>
                  <a:lnTo>
                    <a:pt x="16" y="0"/>
                  </a:lnTo>
                  <a:lnTo>
                    <a:pt x="20" y="0"/>
                  </a:lnTo>
                  <a:lnTo>
                    <a:pt x="26" y="0"/>
                  </a:lnTo>
                  <a:lnTo>
                    <a:pt x="32" y="4"/>
                  </a:lnTo>
                  <a:lnTo>
                    <a:pt x="38" y="12"/>
                  </a:lnTo>
                  <a:lnTo>
                    <a:pt x="36" y="20"/>
                  </a:lnTo>
                  <a:lnTo>
                    <a:pt x="30" y="26"/>
                  </a:lnTo>
                  <a:lnTo>
                    <a:pt x="24" y="30"/>
                  </a:lnTo>
                  <a:lnTo>
                    <a:pt x="18" y="32"/>
                  </a:lnTo>
                  <a:lnTo>
                    <a:pt x="12" y="32"/>
                  </a:lnTo>
                  <a:lnTo>
                    <a:pt x="8" y="30"/>
                  </a:lnTo>
                  <a:lnTo>
                    <a:pt x="4" y="26"/>
                  </a:lnTo>
                  <a:lnTo>
                    <a:pt x="2" y="22"/>
                  </a:lnTo>
                  <a:lnTo>
                    <a:pt x="0" y="18"/>
                  </a:lnTo>
                  <a:lnTo>
                    <a:pt x="0" y="10"/>
                  </a:lnTo>
                  <a:lnTo>
                    <a:pt x="2" y="6"/>
                  </a:lnTo>
                  <a:lnTo>
                    <a:pt x="6" y="2"/>
                  </a:lnTo>
                  <a:lnTo>
                    <a:pt x="10" y="0"/>
                  </a:lnTo>
                  <a:lnTo>
                    <a:pt x="16" y="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41" name="Freeform 146"/>
            <p:cNvSpPr>
              <a:spLocks/>
            </p:cNvSpPr>
            <p:nvPr/>
          </p:nvSpPr>
          <p:spPr bwMode="auto">
            <a:xfrm>
              <a:off x="5029200" y="3200400"/>
              <a:ext cx="60325" cy="50800"/>
            </a:xfrm>
            <a:custGeom>
              <a:avLst/>
              <a:gdLst>
                <a:gd name="T0" fmla="*/ 2147483646 w 38"/>
                <a:gd name="T1" fmla="*/ 0 h 32"/>
                <a:gd name="T2" fmla="*/ 2147483646 w 38"/>
                <a:gd name="T3" fmla="*/ 0 h 32"/>
                <a:gd name="T4" fmla="*/ 2147483646 w 38"/>
                <a:gd name="T5" fmla="*/ 0 h 32"/>
                <a:gd name="T6" fmla="*/ 2147483646 w 38"/>
                <a:gd name="T7" fmla="*/ 0 h 32"/>
                <a:gd name="T8" fmla="*/ 2147483646 w 38"/>
                <a:gd name="T9" fmla="*/ 2147483646 h 32"/>
                <a:gd name="T10" fmla="*/ 2147483646 w 38"/>
                <a:gd name="T11" fmla="*/ 2147483646 h 32"/>
                <a:gd name="T12" fmla="*/ 2147483646 w 38"/>
                <a:gd name="T13" fmla="*/ 2147483646 h 32"/>
                <a:gd name="T14" fmla="*/ 2147483646 w 38"/>
                <a:gd name="T15" fmla="*/ 2147483646 h 32"/>
                <a:gd name="T16" fmla="*/ 2147483646 w 38"/>
                <a:gd name="T17" fmla="*/ 2147483646 h 32"/>
                <a:gd name="T18" fmla="*/ 2147483646 w 38"/>
                <a:gd name="T19" fmla="*/ 2147483646 h 32"/>
                <a:gd name="T20" fmla="*/ 2147483646 w 38"/>
                <a:gd name="T21" fmla="*/ 2147483646 h 32"/>
                <a:gd name="T22" fmla="*/ 2147483646 w 38"/>
                <a:gd name="T23" fmla="*/ 2147483646 h 32"/>
                <a:gd name="T24" fmla="*/ 2147483646 w 38"/>
                <a:gd name="T25" fmla="*/ 2147483646 h 32"/>
                <a:gd name="T26" fmla="*/ 2147483646 w 38"/>
                <a:gd name="T27" fmla="*/ 2147483646 h 32"/>
                <a:gd name="T28" fmla="*/ 2147483646 w 38"/>
                <a:gd name="T29" fmla="*/ 2147483646 h 32"/>
                <a:gd name="T30" fmla="*/ 2147483646 w 38"/>
                <a:gd name="T31" fmla="*/ 2147483646 h 32"/>
                <a:gd name="T32" fmla="*/ 2147483646 w 38"/>
                <a:gd name="T33" fmla="*/ 2147483646 h 32"/>
                <a:gd name="T34" fmla="*/ 0 w 38"/>
                <a:gd name="T35" fmla="*/ 2147483646 h 32"/>
                <a:gd name="T36" fmla="*/ 0 w 38"/>
                <a:gd name="T37" fmla="*/ 2147483646 h 32"/>
                <a:gd name="T38" fmla="*/ 2147483646 w 38"/>
                <a:gd name="T39" fmla="*/ 2147483646 h 32"/>
                <a:gd name="T40" fmla="*/ 2147483646 w 38"/>
                <a:gd name="T41" fmla="*/ 2147483646 h 32"/>
                <a:gd name="T42" fmla="*/ 2147483646 w 38"/>
                <a:gd name="T43" fmla="*/ 0 h 32"/>
                <a:gd name="T44" fmla="*/ 2147483646 w 38"/>
                <a:gd name="T45" fmla="*/ 0 h 32"/>
                <a:gd name="T46" fmla="*/ 2147483646 w 38"/>
                <a:gd name="T47" fmla="*/ 0 h 3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8"/>
                <a:gd name="T73" fmla="*/ 0 h 32"/>
                <a:gd name="T74" fmla="*/ 38 w 38"/>
                <a:gd name="T75" fmla="*/ 32 h 3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8" h="32">
                  <a:moveTo>
                    <a:pt x="16" y="0"/>
                  </a:moveTo>
                  <a:lnTo>
                    <a:pt x="16" y="0"/>
                  </a:lnTo>
                  <a:lnTo>
                    <a:pt x="20" y="0"/>
                  </a:lnTo>
                  <a:lnTo>
                    <a:pt x="26" y="0"/>
                  </a:lnTo>
                  <a:lnTo>
                    <a:pt x="32" y="4"/>
                  </a:lnTo>
                  <a:lnTo>
                    <a:pt x="38" y="12"/>
                  </a:lnTo>
                  <a:lnTo>
                    <a:pt x="36" y="20"/>
                  </a:lnTo>
                  <a:lnTo>
                    <a:pt x="30" y="26"/>
                  </a:lnTo>
                  <a:lnTo>
                    <a:pt x="24" y="30"/>
                  </a:lnTo>
                  <a:lnTo>
                    <a:pt x="18" y="32"/>
                  </a:lnTo>
                  <a:lnTo>
                    <a:pt x="12" y="32"/>
                  </a:lnTo>
                  <a:lnTo>
                    <a:pt x="8" y="30"/>
                  </a:lnTo>
                  <a:lnTo>
                    <a:pt x="4" y="26"/>
                  </a:lnTo>
                  <a:lnTo>
                    <a:pt x="2" y="22"/>
                  </a:lnTo>
                  <a:lnTo>
                    <a:pt x="0" y="18"/>
                  </a:lnTo>
                  <a:lnTo>
                    <a:pt x="0" y="10"/>
                  </a:lnTo>
                  <a:lnTo>
                    <a:pt x="2" y="6"/>
                  </a:lnTo>
                  <a:lnTo>
                    <a:pt x="6" y="2"/>
                  </a:lnTo>
                  <a:lnTo>
                    <a:pt x="10" y="0"/>
                  </a:lnTo>
                  <a:lnTo>
                    <a:pt x="16" y="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7203" name="Group 35"/>
          <p:cNvGrpSpPr>
            <a:grpSpLocks/>
          </p:cNvGrpSpPr>
          <p:nvPr/>
        </p:nvGrpSpPr>
        <p:grpSpPr bwMode="auto">
          <a:xfrm rot="19170027">
            <a:off x="8229600" y="533400"/>
            <a:ext cx="2286000" cy="2438400"/>
            <a:chOff x="4038600" y="2743200"/>
            <a:chExt cx="1841500" cy="1343025"/>
          </a:xfrm>
        </p:grpSpPr>
        <p:sp>
          <p:nvSpPr>
            <p:cNvPr id="7214" name="Freeform 50"/>
            <p:cNvSpPr>
              <a:spLocks/>
            </p:cNvSpPr>
            <p:nvPr/>
          </p:nvSpPr>
          <p:spPr bwMode="auto">
            <a:xfrm>
              <a:off x="4841875" y="3575050"/>
              <a:ext cx="142875" cy="38100"/>
            </a:xfrm>
            <a:custGeom>
              <a:avLst/>
              <a:gdLst>
                <a:gd name="T0" fmla="*/ 2147483646 w 90"/>
                <a:gd name="T1" fmla="*/ 2147483646 h 24"/>
                <a:gd name="T2" fmla="*/ 2147483646 w 90"/>
                <a:gd name="T3" fmla="*/ 2147483646 h 24"/>
                <a:gd name="T4" fmla="*/ 2147483646 w 90"/>
                <a:gd name="T5" fmla="*/ 2147483646 h 24"/>
                <a:gd name="T6" fmla="*/ 2147483646 w 90"/>
                <a:gd name="T7" fmla="*/ 2147483646 h 24"/>
                <a:gd name="T8" fmla="*/ 2147483646 w 90"/>
                <a:gd name="T9" fmla="*/ 2147483646 h 24"/>
                <a:gd name="T10" fmla="*/ 2147483646 w 90"/>
                <a:gd name="T11" fmla="*/ 2147483646 h 24"/>
                <a:gd name="T12" fmla="*/ 2147483646 w 90"/>
                <a:gd name="T13" fmla="*/ 2147483646 h 24"/>
                <a:gd name="T14" fmla="*/ 2147483646 w 90"/>
                <a:gd name="T15" fmla="*/ 2147483646 h 24"/>
                <a:gd name="T16" fmla="*/ 2147483646 w 90"/>
                <a:gd name="T17" fmla="*/ 2147483646 h 24"/>
                <a:gd name="T18" fmla="*/ 2147483646 w 90"/>
                <a:gd name="T19" fmla="*/ 2147483646 h 24"/>
                <a:gd name="T20" fmla="*/ 2147483646 w 90"/>
                <a:gd name="T21" fmla="*/ 2147483646 h 24"/>
                <a:gd name="T22" fmla="*/ 2147483646 w 90"/>
                <a:gd name="T23" fmla="*/ 2147483646 h 24"/>
                <a:gd name="T24" fmla="*/ 2147483646 w 90"/>
                <a:gd name="T25" fmla="*/ 2147483646 h 24"/>
                <a:gd name="T26" fmla="*/ 2147483646 w 90"/>
                <a:gd name="T27" fmla="*/ 2147483646 h 24"/>
                <a:gd name="T28" fmla="*/ 2147483646 w 90"/>
                <a:gd name="T29" fmla="*/ 2147483646 h 24"/>
                <a:gd name="T30" fmla="*/ 2147483646 w 90"/>
                <a:gd name="T31" fmla="*/ 2147483646 h 24"/>
                <a:gd name="T32" fmla="*/ 2147483646 w 90"/>
                <a:gd name="T33" fmla="*/ 2147483646 h 24"/>
                <a:gd name="T34" fmla="*/ 2147483646 w 90"/>
                <a:gd name="T35" fmla="*/ 2147483646 h 24"/>
                <a:gd name="T36" fmla="*/ 0 w 90"/>
                <a:gd name="T37" fmla="*/ 2147483646 h 24"/>
                <a:gd name="T38" fmla="*/ 0 w 90"/>
                <a:gd name="T39" fmla="*/ 2147483646 h 24"/>
                <a:gd name="T40" fmla="*/ 2147483646 w 90"/>
                <a:gd name="T41" fmla="*/ 2147483646 h 24"/>
                <a:gd name="T42" fmla="*/ 2147483646 w 90"/>
                <a:gd name="T43" fmla="*/ 2147483646 h 24"/>
                <a:gd name="T44" fmla="*/ 2147483646 w 90"/>
                <a:gd name="T45" fmla="*/ 2147483646 h 24"/>
                <a:gd name="T46" fmla="*/ 2147483646 w 90"/>
                <a:gd name="T47" fmla="*/ 2147483646 h 24"/>
                <a:gd name="T48" fmla="*/ 2147483646 w 90"/>
                <a:gd name="T49" fmla="*/ 2147483646 h 24"/>
                <a:gd name="T50" fmla="*/ 2147483646 w 90"/>
                <a:gd name="T51" fmla="*/ 2147483646 h 24"/>
                <a:gd name="T52" fmla="*/ 2147483646 w 90"/>
                <a:gd name="T53" fmla="*/ 2147483646 h 24"/>
                <a:gd name="T54" fmla="*/ 2147483646 w 90"/>
                <a:gd name="T55" fmla="*/ 2147483646 h 24"/>
                <a:gd name="T56" fmla="*/ 2147483646 w 90"/>
                <a:gd name="T57" fmla="*/ 0 h 24"/>
                <a:gd name="T58" fmla="*/ 2147483646 w 90"/>
                <a:gd name="T59" fmla="*/ 0 h 24"/>
                <a:gd name="T60" fmla="*/ 2147483646 w 90"/>
                <a:gd name="T61" fmla="*/ 2147483646 h 24"/>
                <a:gd name="T62" fmla="*/ 2147483646 w 90"/>
                <a:gd name="T63" fmla="*/ 2147483646 h 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0"/>
                <a:gd name="T97" fmla="*/ 0 h 24"/>
                <a:gd name="T98" fmla="*/ 90 w 90"/>
                <a:gd name="T99" fmla="*/ 24 h 2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0" h="24">
                  <a:moveTo>
                    <a:pt x="30" y="12"/>
                  </a:moveTo>
                  <a:lnTo>
                    <a:pt x="30" y="12"/>
                  </a:lnTo>
                  <a:lnTo>
                    <a:pt x="42" y="14"/>
                  </a:lnTo>
                  <a:lnTo>
                    <a:pt x="54" y="16"/>
                  </a:lnTo>
                  <a:lnTo>
                    <a:pt x="60" y="16"/>
                  </a:lnTo>
                  <a:lnTo>
                    <a:pt x="64" y="14"/>
                  </a:lnTo>
                  <a:lnTo>
                    <a:pt x="68" y="10"/>
                  </a:lnTo>
                  <a:lnTo>
                    <a:pt x="70" y="6"/>
                  </a:lnTo>
                  <a:lnTo>
                    <a:pt x="72" y="6"/>
                  </a:lnTo>
                  <a:lnTo>
                    <a:pt x="68" y="12"/>
                  </a:lnTo>
                  <a:lnTo>
                    <a:pt x="64" y="16"/>
                  </a:lnTo>
                  <a:lnTo>
                    <a:pt x="58" y="18"/>
                  </a:lnTo>
                  <a:lnTo>
                    <a:pt x="50" y="18"/>
                  </a:lnTo>
                  <a:lnTo>
                    <a:pt x="36" y="18"/>
                  </a:lnTo>
                  <a:lnTo>
                    <a:pt x="22" y="14"/>
                  </a:lnTo>
                  <a:lnTo>
                    <a:pt x="0" y="16"/>
                  </a:lnTo>
                  <a:lnTo>
                    <a:pt x="26" y="22"/>
                  </a:lnTo>
                  <a:lnTo>
                    <a:pt x="44" y="24"/>
                  </a:lnTo>
                  <a:lnTo>
                    <a:pt x="54" y="24"/>
                  </a:lnTo>
                  <a:lnTo>
                    <a:pt x="64" y="24"/>
                  </a:lnTo>
                  <a:lnTo>
                    <a:pt x="72" y="20"/>
                  </a:lnTo>
                  <a:lnTo>
                    <a:pt x="80" y="16"/>
                  </a:lnTo>
                  <a:lnTo>
                    <a:pt x="86" y="10"/>
                  </a:lnTo>
                  <a:lnTo>
                    <a:pt x="90" y="0"/>
                  </a:lnTo>
                  <a:lnTo>
                    <a:pt x="30" y="12"/>
                  </a:lnTo>
                  <a:close/>
                </a:path>
              </a:pathLst>
            </a:custGeom>
            <a:solidFill>
              <a:srgbClr val="A34E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15" name="Freeform 51"/>
            <p:cNvSpPr>
              <a:spLocks/>
            </p:cNvSpPr>
            <p:nvPr/>
          </p:nvSpPr>
          <p:spPr bwMode="auto">
            <a:xfrm>
              <a:off x="4038600" y="3028950"/>
              <a:ext cx="1092200" cy="1057275"/>
            </a:xfrm>
            <a:custGeom>
              <a:avLst/>
              <a:gdLst>
                <a:gd name="T0" fmla="*/ 2147483646 w 688"/>
                <a:gd name="T1" fmla="*/ 2147483646 h 666"/>
                <a:gd name="T2" fmla="*/ 2147483646 w 688"/>
                <a:gd name="T3" fmla="*/ 2147483646 h 666"/>
                <a:gd name="T4" fmla="*/ 2147483646 w 688"/>
                <a:gd name="T5" fmla="*/ 2147483646 h 666"/>
                <a:gd name="T6" fmla="*/ 2147483646 w 688"/>
                <a:gd name="T7" fmla="*/ 2147483646 h 666"/>
                <a:gd name="T8" fmla="*/ 2147483646 w 688"/>
                <a:gd name="T9" fmla="*/ 2147483646 h 666"/>
                <a:gd name="T10" fmla="*/ 2147483646 w 688"/>
                <a:gd name="T11" fmla="*/ 2147483646 h 666"/>
                <a:gd name="T12" fmla="*/ 2147483646 w 688"/>
                <a:gd name="T13" fmla="*/ 2147483646 h 666"/>
                <a:gd name="T14" fmla="*/ 2147483646 w 688"/>
                <a:gd name="T15" fmla="*/ 2147483646 h 666"/>
                <a:gd name="T16" fmla="*/ 2147483646 w 688"/>
                <a:gd name="T17" fmla="*/ 2147483646 h 666"/>
                <a:gd name="T18" fmla="*/ 2147483646 w 688"/>
                <a:gd name="T19" fmla="*/ 2147483646 h 666"/>
                <a:gd name="T20" fmla="*/ 2147483646 w 688"/>
                <a:gd name="T21" fmla="*/ 2147483646 h 666"/>
                <a:gd name="T22" fmla="*/ 2147483646 w 688"/>
                <a:gd name="T23" fmla="*/ 2147483646 h 666"/>
                <a:gd name="T24" fmla="*/ 2147483646 w 688"/>
                <a:gd name="T25" fmla="*/ 2147483646 h 666"/>
                <a:gd name="T26" fmla="*/ 2147483646 w 688"/>
                <a:gd name="T27" fmla="*/ 2147483646 h 666"/>
                <a:gd name="T28" fmla="*/ 2147483646 w 688"/>
                <a:gd name="T29" fmla="*/ 2147483646 h 666"/>
                <a:gd name="T30" fmla="*/ 2147483646 w 688"/>
                <a:gd name="T31" fmla="*/ 2147483646 h 666"/>
                <a:gd name="T32" fmla="*/ 2147483646 w 688"/>
                <a:gd name="T33" fmla="*/ 2147483646 h 666"/>
                <a:gd name="T34" fmla="*/ 2147483646 w 688"/>
                <a:gd name="T35" fmla="*/ 2147483646 h 666"/>
                <a:gd name="T36" fmla="*/ 2147483646 w 688"/>
                <a:gd name="T37" fmla="*/ 2147483646 h 666"/>
                <a:gd name="T38" fmla="*/ 2147483646 w 688"/>
                <a:gd name="T39" fmla="*/ 2147483646 h 666"/>
                <a:gd name="T40" fmla="*/ 2147483646 w 688"/>
                <a:gd name="T41" fmla="*/ 2147483646 h 666"/>
                <a:gd name="T42" fmla="*/ 2147483646 w 688"/>
                <a:gd name="T43" fmla="*/ 2147483646 h 666"/>
                <a:gd name="T44" fmla="*/ 2147483646 w 688"/>
                <a:gd name="T45" fmla="*/ 2147483646 h 666"/>
                <a:gd name="T46" fmla="*/ 0 w 688"/>
                <a:gd name="T47" fmla="*/ 2147483646 h 666"/>
                <a:gd name="T48" fmla="*/ 2147483646 w 688"/>
                <a:gd name="T49" fmla="*/ 2147483646 h 666"/>
                <a:gd name="T50" fmla="*/ 2147483646 w 688"/>
                <a:gd name="T51" fmla="*/ 2147483646 h 666"/>
                <a:gd name="T52" fmla="*/ 2147483646 w 688"/>
                <a:gd name="T53" fmla="*/ 2147483646 h 666"/>
                <a:gd name="T54" fmla="*/ 2147483646 w 688"/>
                <a:gd name="T55" fmla="*/ 2147483646 h 666"/>
                <a:gd name="T56" fmla="*/ 2147483646 w 688"/>
                <a:gd name="T57" fmla="*/ 2147483646 h 666"/>
                <a:gd name="T58" fmla="*/ 2147483646 w 688"/>
                <a:gd name="T59" fmla="*/ 2147483646 h 666"/>
                <a:gd name="T60" fmla="*/ 2147483646 w 688"/>
                <a:gd name="T61" fmla="*/ 2147483646 h 666"/>
                <a:gd name="T62" fmla="*/ 2147483646 w 688"/>
                <a:gd name="T63" fmla="*/ 2147483646 h 666"/>
                <a:gd name="T64" fmla="*/ 2147483646 w 688"/>
                <a:gd name="T65" fmla="*/ 2147483646 h 666"/>
                <a:gd name="T66" fmla="*/ 2147483646 w 688"/>
                <a:gd name="T67" fmla="*/ 2147483646 h 666"/>
                <a:gd name="T68" fmla="*/ 2147483646 w 688"/>
                <a:gd name="T69" fmla="*/ 2147483646 h 666"/>
                <a:gd name="T70" fmla="*/ 2147483646 w 688"/>
                <a:gd name="T71" fmla="*/ 2147483646 h 666"/>
                <a:gd name="T72" fmla="*/ 2147483646 w 688"/>
                <a:gd name="T73" fmla="*/ 2147483646 h 666"/>
                <a:gd name="T74" fmla="*/ 2147483646 w 688"/>
                <a:gd name="T75" fmla="*/ 2147483646 h 666"/>
                <a:gd name="T76" fmla="*/ 2147483646 w 688"/>
                <a:gd name="T77" fmla="*/ 2147483646 h 666"/>
                <a:gd name="T78" fmla="*/ 2147483646 w 688"/>
                <a:gd name="T79" fmla="*/ 2147483646 h 666"/>
                <a:gd name="T80" fmla="*/ 2147483646 w 688"/>
                <a:gd name="T81" fmla="*/ 2147483646 h 666"/>
                <a:gd name="T82" fmla="*/ 2147483646 w 688"/>
                <a:gd name="T83" fmla="*/ 2147483646 h 666"/>
                <a:gd name="T84" fmla="*/ 2147483646 w 688"/>
                <a:gd name="T85" fmla="*/ 2147483646 h 666"/>
                <a:gd name="T86" fmla="*/ 2147483646 w 688"/>
                <a:gd name="T87" fmla="*/ 2147483646 h 666"/>
                <a:gd name="T88" fmla="*/ 2147483646 w 688"/>
                <a:gd name="T89" fmla="*/ 2147483646 h 666"/>
                <a:gd name="T90" fmla="*/ 2147483646 w 688"/>
                <a:gd name="T91" fmla="*/ 2147483646 h 666"/>
                <a:gd name="T92" fmla="*/ 2147483646 w 688"/>
                <a:gd name="T93" fmla="*/ 2147483646 h 666"/>
                <a:gd name="T94" fmla="*/ 2147483646 w 688"/>
                <a:gd name="T95" fmla="*/ 2147483646 h 666"/>
                <a:gd name="T96" fmla="*/ 2147483646 w 688"/>
                <a:gd name="T97" fmla="*/ 2147483646 h 666"/>
                <a:gd name="T98" fmla="*/ 2147483646 w 688"/>
                <a:gd name="T99" fmla="*/ 2147483646 h 666"/>
                <a:gd name="T100" fmla="*/ 2147483646 w 688"/>
                <a:gd name="T101" fmla="*/ 2147483646 h 666"/>
                <a:gd name="T102" fmla="*/ 2147483646 w 688"/>
                <a:gd name="T103" fmla="*/ 2147483646 h 6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88"/>
                <a:gd name="T157" fmla="*/ 0 h 666"/>
                <a:gd name="T158" fmla="*/ 688 w 688"/>
                <a:gd name="T159" fmla="*/ 666 h 66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88" h="666">
                  <a:moveTo>
                    <a:pt x="598" y="344"/>
                  </a:moveTo>
                  <a:lnTo>
                    <a:pt x="598" y="344"/>
                  </a:lnTo>
                  <a:lnTo>
                    <a:pt x="594" y="352"/>
                  </a:lnTo>
                  <a:lnTo>
                    <a:pt x="590" y="360"/>
                  </a:lnTo>
                  <a:lnTo>
                    <a:pt x="582" y="364"/>
                  </a:lnTo>
                  <a:lnTo>
                    <a:pt x="576" y="368"/>
                  </a:lnTo>
                  <a:lnTo>
                    <a:pt x="568" y="370"/>
                  </a:lnTo>
                  <a:lnTo>
                    <a:pt x="560" y="372"/>
                  </a:lnTo>
                  <a:lnTo>
                    <a:pt x="542" y="372"/>
                  </a:lnTo>
                  <a:lnTo>
                    <a:pt x="520" y="368"/>
                  </a:lnTo>
                  <a:lnTo>
                    <a:pt x="496" y="362"/>
                  </a:lnTo>
                  <a:lnTo>
                    <a:pt x="430" y="370"/>
                  </a:lnTo>
                  <a:lnTo>
                    <a:pt x="466" y="330"/>
                  </a:lnTo>
                  <a:lnTo>
                    <a:pt x="504" y="290"/>
                  </a:lnTo>
                  <a:lnTo>
                    <a:pt x="542" y="250"/>
                  </a:lnTo>
                  <a:lnTo>
                    <a:pt x="580" y="210"/>
                  </a:lnTo>
                  <a:lnTo>
                    <a:pt x="598" y="190"/>
                  </a:lnTo>
                  <a:lnTo>
                    <a:pt x="614" y="170"/>
                  </a:lnTo>
                  <a:lnTo>
                    <a:pt x="642" y="128"/>
                  </a:lnTo>
                  <a:lnTo>
                    <a:pt x="662" y="96"/>
                  </a:lnTo>
                  <a:lnTo>
                    <a:pt x="678" y="66"/>
                  </a:lnTo>
                  <a:lnTo>
                    <a:pt x="686" y="44"/>
                  </a:lnTo>
                  <a:lnTo>
                    <a:pt x="688" y="38"/>
                  </a:lnTo>
                  <a:lnTo>
                    <a:pt x="688" y="36"/>
                  </a:lnTo>
                  <a:lnTo>
                    <a:pt x="666" y="82"/>
                  </a:lnTo>
                  <a:lnTo>
                    <a:pt x="650" y="108"/>
                  </a:lnTo>
                  <a:lnTo>
                    <a:pt x="632" y="132"/>
                  </a:lnTo>
                  <a:lnTo>
                    <a:pt x="614" y="156"/>
                  </a:lnTo>
                  <a:lnTo>
                    <a:pt x="592" y="178"/>
                  </a:lnTo>
                  <a:lnTo>
                    <a:pt x="550" y="222"/>
                  </a:lnTo>
                  <a:lnTo>
                    <a:pt x="550" y="208"/>
                  </a:lnTo>
                  <a:lnTo>
                    <a:pt x="548" y="194"/>
                  </a:lnTo>
                  <a:lnTo>
                    <a:pt x="546" y="180"/>
                  </a:lnTo>
                  <a:lnTo>
                    <a:pt x="546" y="166"/>
                  </a:lnTo>
                  <a:lnTo>
                    <a:pt x="548" y="132"/>
                  </a:lnTo>
                  <a:lnTo>
                    <a:pt x="554" y="104"/>
                  </a:lnTo>
                  <a:lnTo>
                    <a:pt x="558" y="88"/>
                  </a:lnTo>
                  <a:lnTo>
                    <a:pt x="564" y="72"/>
                  </a:lnTo>
                  <a:lnTo>
                    <a:pt x="576" y="40"/>
                  </a:lnTo>
                  <a:lnTo>
                    <a:pt x="586" y="12"/>
                  </a:lnTo>
                  <a:lnTo>
                    <a:pt x="590" y="4"/>
                  </a:lnTo>
                  <a:lnTo>
                    <a:pt x="590" y="0"/>
                  </a:lnTo>
                  <a:lnTo>
                    <a:pt x="586" y="2"/>
                  </a:lnTo>
                  <a:lnTo>
                    <a:pt x="582" y="10"/>
                  </a:lnTo>
                  <a:lnTo>
                    <a:pt x="572" y="28"/>
                  </a:lnTo>
                  <a:lnTo>
                    <a:pt x="564" y="48"/>
                  </a:lnTo>
                  <a:lnTo>
                    <a:pt x="550" y="90"/>
                  </a:lnTo>
                  <a:lnTo>
                    <a:pt x="540" y="132"/>
                  </a:lnTo>
                  <a:lnTo>
                    <a:pt x="534" y="174"/>
                  </a:lnTo>
                  <a:lnTo>
                    <a:pt x="538" y="188"/>
                  </a:lnTo>
                  <a:lnTo>
                    <a:pt x="538" y="202"/>
                  </a:lnTo>
                  <a:lnTo>
                    <a:pt x="536" y="216"/>
                  </a:lnTo>
                  <a:lnTo>
                    <a:pt x="532" y="230"/>
                  </a:lnTo>
                  <a:lnTo>
                    <a:pt x="532" y="232"/>
                  </a:lnTo>
                  <a:lnTo>
                    <a:pt x="532" y="238"/>
                  </a:lnTo>
                  <a:lnTo>
                    <a:pt x="528" y="240"/>
                  </a:lnTo>
                  <a:lnTo>
                    <a:pt x="520" y="248"/>
                  </a:lnTo>
                  <a:lnTo>
                    <a:pt x="496" y="270"/>
                  </a:lnTo>
                  <a:lnTo>
                    <a:pt x="472" y="294"/>
                  </a:lnTo>
                  <a:lnTo>
                    <a:pt x="448" y="320"/>
                  </a:lnTo>
                  <a:lnTo>
                    <a:pt x="434" y="334"/>
                  </a:lnTo>
                  <a:lnTo>
                    <a:pt x="420" y="346"/>
                  </a:lnTo>
                  <a:lnTo>
                    <a:pt x="406" y="356"/>
                  </a:lnTo>
                  <a:lnTo>
                    <a:pt x="392" y="364"/>
                  </a:lnTo>
                  <a:lnTo>
                    <a:pt x="370" y="376"/>
                  </a:lnTo>
                  <a:lnTo>
                    <a:pt x="354" y="382"/>
                  </a:lnTo>
                  <a:lnTo>
                    <a:pt x="320" y="388"/>
                  </a:lnTo>
                  <a:lnTo>
                    <a:pt x="280" y="400"/>
                  </a:lnTo>
                  <a:lnTo>
                    <a:pt x="232" y="416"/>
                  </a:lnTo>
                  <a:lnTo>
                    <a:pt x="184" y="432"/>
                  </a:lnTo>
                  <a:lnTo>
                    <a:pt x="132" y="452"/>
                  </a:lnTo>
                  <a:lnTo>
                    <a:pt x="84" y="472"/>
                  </a:lnTo>
                  <a:lnTo>
                    <a:pt x="40" y="492"/>
                  </a:lnTo>
                  <a:lnTo>
                    <a:pt x="2" y="510"/>
                  </a:lnTo>
                  <a:lnTo>
                    <a:pt x="0" y="564"/>
                  </a:lnTo>
                  <a:lnTo>
                    <a:pt x="28" y="544"/>
                  </a:lnTo>
                  <a:lnTo>
                    <a:pt x="68" y="516"/>
                  </a:lnTo>
                  <a:lnTo>
                    <a:pt x="124" y="474"/>
                  </a:lnTo>
                  <a:lnTo>
                    <a:pt x="58" y="526"/>
                  </a:lnTo>
                  <a:lnTo>
                    <a:pt x="36" y="542"/>
                  </a:lnTo>
                  <a:lnTo>
                    <a:pt x="12" y="562"/>
                  </a:lnTo>
                  <a:lnTo>
                    <a:pt x="2" y="570"/>
                  </a:lnTo>
                  <a:lnTo>
                    <a:pt x="2" y="666"/>
                  </a:lnTo>
                  <a:lnTo>
                    <a:pt x="12" y="646"/>
                  </a:lnTo>
                  <a:lnTo>
                    <a:pt x="24" y="628"/>
                  </a:lnTo>
                  <a:lnTo>
                    <a:pt x="38" y="610"/>
                  </a:lnTo>
                  <a:lnTo>
                    <a:pt x="48" y="602"/>
                  </a:lnTo>
                  <a:lnTo>
                    <a:pt x="58" y="594"/>
                  </a:lnTo>
                  <a:lnTo>
                    <a:pt x="106" y="556"/>
                  </a:lnTo>
                  <a:lnTo>
                    <a:pt x="154" y="516"/>
                  </a:lnTo>
                  <a:lnTo>
                    <a:pt x="164" y="492"/>
                  </a:lnTo>
                  <a:lnTo>
                    <a:pt x="174" y="476"/>
                  </a:lnTo>
                  <a:lnTo>
                    <a:pt x="182" y="462"/>
                  </a:lnTo>
                  <a:lnTo>
                    <a:pt x="190" y="454"/>
                  </a:lnTo>
                  <a:lnTo>
                    <a:pt x="200" y="448"/>
                  </a:lnTo>
                  <a:lnTo>
                    <a:pt x="210" y="442"/>
                  </a:lnTo>
                  <a:lnTo>
                    <a:pt x="198" y="452"/>
                  </a:lnTo>
                  <a:lnTo>
                    <a:pt x="186" y="464"/>
                  </a:lnTo>
                  <a:lnTo>
                    <a:pt x="176" y="482"/>
                  </a:lnTo>
                  <a:lnTo>
                    <a:pt x="168" y="500"/>
                  </a:lnTo>
                  <a:lnTo>
                    <a:pt x="164" y="508"/>
                  </a:lnTo>
                  <a:lnTo>
                    <a:pt x="160" y="518"/>
                  </a:lnTo>
                  <a:lnTo>
                    <a:pt x="174" y="508"/>
                  </a:lnTo>
                  <a:lnTo>
                    <a:pt x="186" y="496"/>
                  </a:lnTo>
                  <a:lnTo>
                    <a:pt x="208" y="472"/>
                  </a:lnTo>
                  <a:lnTo>
                    <a:pt x="220" y="460"/>
                  </a:lnTo>
                  <a:lnTo>
                    <a:pt x="232" y="448"/>
                  </a:lnTo>
                  <a:lnTo>
                    <a:pt x="246" y="440"/>
                  </a:lnTo>
                  <a:lnTo>
                    <a:pt x="260" y="434"/>
                  </a:lnTo>
                  <a:lnTo>
                    <a:pt x="268" y="426"/>
                  </a:lnTo>
                  <a:lnTo>
                    <a:pt x="280" y="418"/>
                  </a:lnTo>
                  <a:lnTo>
                    <a:pt x="294" y="410"/>
                  </a:lnTo>
                  <a:lnTo>
                    <a:pt x="306" y="404"/>
                  </a:lnTo>
                  <a:lnTo>
                    <a:pt x="320" y="398"/>
                  </a:lnTo>
                  <a:lnTo>
                    <a:pt x="338" y="394"/>
                  </a:lnTo>
                  <a:lnTo>
                    <a:pt x="354" y="392"/>
                  </a:lnTo>
                  <a:lnTo>
                    <a:pt x="372" y="386"/>
                  </a:lnTo>
                  <a:lnTo>
                    <a:pt x="388" y="376"/>
                  </a:lnTo>
                  <a:lnTo>
                    <a:pt x="404" y="364"/>
                  </a:lnTo>
                  <a:lnTo>
                    <a:pt x="422" y="348"/>
                  </a:lnTo>
                  <a:lnTo>
                    <a:pt x="440" y="332"/>
                  </a:lnTo>
                  <a:lnTo>
                    <a:pt x="430" y="344"/>
                  </a:lnTo>
                  <a:lnTo>
                    <a:pt x="418" y="356"/>
                  </a:lnTo>
                  <a:lnTo>
                    <a:pt x="406" y="366"/>
                  </a:lnTo>
                  <a:lnTo>
                    <a:pt x="394" y="376"/>
                  </a:lnTo>
                  <a:lnTo>
                    <a:pt x="380" y="386"/>
                  </a:lnTo>
                  <a:lnTo>
                    <a:pt x="366" y="392"/>
                  </a:lnTo>
                  <a:lnTo>
                    <a:pt x="348" y="396"/>
                  </a:lnTo>
                  <a:lnTo>
                    <a:pt x="332" y="400"/>
                  </a:lnTo>
                  <a:lnTo>
                    <a:pt x="316" y="404"/>
                  </a:lnTo>
                  <a:lnTo>
                    <a:pt x="300" y="412"/>
                  </a:lnTo>
                  <a:lnTo>
                    <a:pt x="286" y="420"/>
                  </a:lnTo>
                  <a:lnTo>
                    <a:pt x="272" y="430"/>
                  </a:lnTo>
                  <a:lnTo>
                    <a:pt x="324" y="418"/>
                  </a:lnTo>
                  <a:lnTo>
                    <a:pt x="376" y="408"/>
                  </a:lnTo>
                  <a:lnTo>
                    <a:pt x="388" y="406"/>
                  </a:lnTo>
                  <a:lnTo>
                    <a:pt x="398" y="396"/>
                  </a:lnTo>
                  <a:lnTo>
                    <a:pt x="402" y="388"/>
                  </a:lnTo>
                  <a:lnTo>
                    <a:pt x="406" y="380"/>
                  </a:lnTo>
                  <a:lnTo>
                    <a:pt x="402" y="394"/>
                  </a:lnTo>
                  <a:lnTo>
                    <a:pt x="394" y="406"/>
                  </a:lnTo>
                  <a:lnTo>
                    <a:pt x="488" y="394"/>
                  </a:lnTo>
                  <a:lnTo>
                    <a:pt x="534" y="386"/>
                  </a:lnTo>
                  <a:lnTo>
                    <a:pt x="580" y="378"/>
                  </a:lnTo>
                  <a:lnTo>
                    <a:pt x="598" y="368"/>
                  </a:lnTo>
                  <a:lnTo>
                    <a:pt x="626" y="346"/>
                  </a:lnTo>
                  <a:lnTo>
                    <a:pt x="640" y="338"/>
                  </a:lnTo>
                  <a:lnTo>
                    <a:pt x="654" y="330"/>
                  </a:lnTo>
                  <a:lnTo>
                    <a:pt x="664" y="326"/>
                  </a:lnTo>
                  <a:lnTo>
                    <a:pt x="624" y="338"/>
                  </a:lnTo>
                  <a:lnTo>
                    <a:pt x="598" y="344"/>
                  </a:lnTo>
                  <a:close/>
                </a:path>
              </a:pathLst>
            </a:custGeom>
            <a:solidFill>
              <a:srgbClr val="A34E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16" name="Freeform 52"/>
            <p:cNvSpPr>
              <a:spLocks/>
            </p:cNvSpPr>
            <p:nvPr/>
          </p:nvSpPr>
          <p:spPr bwMode="auto">
            <a:xfrm>
              <a:off x="5165725" y="3495675"/>
              <a:ext cx="120650" cy="66675"/>
            </a:xfrm>
            <a:custGeom>
              <a:avLst/>
              <a:gdLst>
                <a:gd name="T0" fmla="*/ 0 w 76"/>
                <a:gd name="T1" fmla="*/ 2147483646 h 42"/>
                <a:gd name="T2" fmla="*/ 0 w 76"/>
                <a:gd name="T3" fmla="*/ 2147483646 h 42"/>
                <a:gd name="T4" fmla="*/ 2147483646 w 76"/>
                <a:gd name="T5" fmla="*/ 2147483646 h 42"/>
                <a:gd name="T6" fmla="*/ 2147483646 w 76"/>
                <a:gd name="T7" fmla="*/ 0 h 42"/>
                <a:gd name="T8" fmla="*/ 2147483646 w 76"/>
                <a:gd name="T9" fmla="*/ 0 h 42"/>
                <a:gd name="T10" fmla="*/ 2147483646 w 76"/>
                <a:gd name="T11" fmla="*/ 2147483646 h 42"/>
                <a:gd name="T12" fmla="*/ 2147483646 w 76"/>
                <a:gd name="T13" fmla="*/ 2147483646 h 42"/>
                <a:gd name="T14" fmla="*/ 2147483646 w 76"/>
                <a:gd name="T15" fmla="*/ 2147483646 h 42"/>
                <a:gd name="T16" fmla="*/ 2147483646 w 76"/>
                <a:gd name="T17" fmla="*/ 2147483646 h 42"/>
                <a:gd name="T18" fmla="*/ 0 w 76"/>
                <a:gd name="T19" fmla="*/ 2147483646 h 42"/>
                <a:gd name="T20" fmla="*/ 0 w 76"/>
                <a:gd name="T21" fmla="*/ 2147483646 h 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6"/>
                <a:gd name="T34" fmla="*/ 0 h 42"/>
                <a:gd name="T35" fmla="*/ 76 w 76"/>
                <a:gd name="T36" fmla="*/ 42 h 4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6" h="42">
                  <a:moveTo>
                    <a:pt x="0" y="42"/>
                  </a:moveTo>
                  <a:lnTo>
                    <a:pt x="0" y="42"/>
                  </a:lnTo>
                  <a:lnTo>
                    <a:pt x="38" y="24"/>
                  </a:lnTo>
                  <a:lnTo>
                    <a:pt x="76" y="0"/>
                  </a:lnTo>
                  <a:lnTo>
                    <a:pt x="64" y="2"/>
                  </a:lnTo>
                  <a:lnTo>
                    <a:pt x="54" y="6"/>
                  </a:lnTo>
                  <a:lnTo>
                    <a:pt x="34" y="14"/>
                  </a:lnTo>
                  <a:lnTo>
                    <a:pt x="16" y="28"/>
                  </a:lnTo>
                  <a:lnTo>
                    <a:pt x="0" y="42"/>
                  </a:lnTo>
                  <a:close/>
                </a:path>
              </a:pathLst>
            </a:custGeom>
            <a:solidFill>
              <a:srgbClr val="A34E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17" name="Freeform 53"/>
            <p:cNvSpPr>
              <a:spLocks/>
            </p:cNvSpPr>
            <p:nvPr/>
          </p:nvSpPr>
          <p:spPr bwMode="auto">
            <a:xfrm>
              <a:off x="5099050" y="3435350"/>
              <a:ext cx="266700" cy="155575"/>
            </a:xfrm>
            <a:custGeom>
              <a:avLst/>
              <a:gdLst>
                <a:gd name="T0" fmla="*/ 2147483646 w 168"/>
                <a:gd name="T1" fmla="*/ 2147483646 h 98"/>
                <a:gd name="T2" fmla="*/ 2147483646 w 168"/>
                <a:gd name="T3" fmla="*/ 2147483646 h 98"/>
                <a:gd name="T4" fmla="*/ 2147483646 w 168"/>
                <a:gd name="T5" fmla="*/ 2147483646 h 98"/>
                <a:gd name="T6" fmla="*/ 2147483646 w 168"/>
                <a:gd name="T7" fmla="*/ 2147483646 h 98"/>
                <a:gd name="T8" fmla="*/ 2147483646 w 168"/>
                <a:gd name="T9" fmla="*/ 2147483646 h 98"/>
                <a:gd name="T10" fmla="*/ 2147483646 w 168"/>
                <a:gd name="T11" fmla="*/ 2147483646 h 98"/>
                <a:gd name="T12" fmla="*/ 2147483646 w 168"/>
                <a:gd name="T13" fmla="*/ 2147483646 h 98"/>
                <a:gd name="T14" fmla="*/ 2147483646 w 168"/>
                <a:gd name="T15" fmla="*/ 2147483646 h 98"/>
                <a:gd name="T16" fmla="*/ 0 w 168"/>
                <a:gd name="T17" fmla="*/ 2147483646 h 98"/>
                <a:gd name="T18" fmla="*/ 0 w 168"/>
                <a:gd name="T19" fmla="*/ 2147483646 h 98"/>
                <a:gd name="T20" fmla="*/ 2147483646 w 168"/>
                <a:gd name="T21" fmla="*/ 2147483646 h 98"/>
                <a:gd name="T22" fmla="*/ 2147483646 w 168"/>
                <a:gd name="T23" fmla="*/ 2147483646 h 98"/>
                <a:gd name="T24" fmla="*/ 2147483646 w 168"/>
                <a:gd name="T25" fmla="*/ 2147483646 h 98"/>
                <a:gd name="T26" fmla="*/ 2147483646 w 168"/>
                <a:gd name="T27" fmla="*/ 2147483646 h 98"/>
                <a:gd name="T28" fmla="*/ 2147483646 w 168"/>
                <a:gd name="T29" fmla="*/ 2147483646 h 98"/>
                <a:gd name="T30" fmla="*/ 2147483646 w 168"/>
                <a:gd name="T31" fmla="*/ 2147483646 h 98"/>
                <a:gd name="T32" fmla="*/ 2147483646 w 168"/>
                <a:gd name="T33" fmla="*/ 2147483646 h 98"/>
                <a:gd name="T34" fmla="*/ 2147483646 w 168"/>
                <a:gd name="T35" fmla="*/ 2147483646 h 98"/>
                <a:gd name="T36" fmla="*/ 2147483646 w 168"/>
                <a:gd name="T37" fmla="*/ 2147483646 h 98"/>
                <a:gd name="T38" fmla="*/ 2147483646 w 168"/>
                <a:gd name="T39" fmla="*/ 2147483646 h 98"/>
                <a:gd name="T40" fmla="*/ 2147483646 w 168"/>
                <a:gd name="T41" fmla="*/ 2147483646 h 98"/>
                <a:gd name="T42" fmla="*/ 2147483646 w 168"/>
                <a:gd name="T43" fmla="*/ 2147483646 h 98"/>
                <a:gd name="T44" fmla="*/ 2147483646 w 168"/>
                <a:gd name="T45" fmla="*/ 0 h 98"/>
                <a:gd name="T46" fmla="*/ 2147483646 w 168"/>
                <a:gd name="T47" fmla="*/ 0 h 98"/>
                <a:gd name="T48" fmla="*/ 2147483646 w 168"/>
                <a:gd name="T49" fmla="*/ 2147483646 h 98"/>
                <a:gd name="T50" fmla="*/ 2147483646 w 168"/>
                <a:gd name="T51" fmla="*/ 2147483646 h 9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68"/>
                <a:gd name="T79" fmla="*/ 0 h 98"/>
                <a:gd name="T80" fmla="*/ 168 w 168"/>
                <a:gd name="T81" fmla="*/ 98 h 9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68" h="98">
                  <a:moveTo>
                    <a:pt x="130" y="18"/>
                  </a:moveTo>
                  <a:lnTo>
                    <a:pt x="130" y="18"/>
                  </a:lnTo>
                  <a:lnTo>
                    <a:pt x="102" y="28"/>
                  </a:lnTo>
                  <a:lnTo>
                    <a:pt x="74" y="40"/>
                  </a:lnTo>
                  <a:lnTo>
                    <a:pt x="52" y="50"/>
                  </a:lnTo>
                  <a:lnTo>
                    <a:pt x="34" y="64"/>
                  </a:lnTo>
                  <a:lnTo>
                    <a:pt x="18" y="80"/>
                  </a:lnTo>
                  <a:lnTo>
                    <a:pt x="0" y="98"/>
                  </a:lnTo>
                  <a:lnTo>
                    <a:pt x="32" y="84"/>
                  </a:lnTo>
                  <a:lnTo>
                    <a:pt x="42" y="74"/>
                  </a:lnTo>
                  <a:lnTo>
                    <a:pt x="60" y="58"/>
                  </a:lnTo>
                  <a:lnTo>
                    <a:pt x="80" y="46"/>
                  </a:lnTo>
                  <a:lnTo>
                    <a:pt x="100" y="38"/>
                  </a:lnTo>
                  <a:lnTo>
                    <a:pt x="112" y="36"/>
                  </a:lnTo>
                  <a:lnTo>
                    <a:pt x="122" y="36"/>
                  </a:lnTo>
                  <a:lnTo>
                    <a:pt x="154" y="10"/>
                  </a:lnTo>
                  <a:lnTo>
                    <a:pt x="168" y="0"/>
                  </a:lnTo>
                  <a:lnTo>
                    <a:pt x="130" y="18"/>
                  </a:lnTo>
                  <a:close/>
                </a:path>
              </a:pathLst>
            </a:custGeom>
            <a:solidFill>
              <a:srgbClr val="A34E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18" name="Freeform 54"/>
            <p:cNvSpPr>
              <a:spLocks/>
            </p:cNvSpPr>
            <p:nvPr/>
          </p:nvSpPr>
          <p:spPr bwMode="auto">
            <a:xfrm>
              <a:off x="4984750" y="2743200"/>
              <a:ext cx="895350" cy="879475"/>
            </a:xfrm>
            <a:custGeom>
              <a:avLst/>
              <a:gdLst>
                <a:gd name="T0" fmla="*/ 2147483646 w 564"/>
                <a:gd name="T1" fmla="*/ 2147483646 h 554"/>
                <a:gd name="T2" fmla="*/ 2147483646 w 564"/>
                <a:gd name="T3" fmla="*/ 2147483646 h 554"/>
                <a:gd name="T4" fmla="*/ 2147483646 w 564"/>
                <a:gd name="T5" fmla="*/ 2147483646 h 554"/>
                <a:gd name="T6" fmla="*/ 2147483646 w 564"/>
                <a:gd name="T7" fmla="*/ 2147483646 h 554"/>
                <a:gd name="T8" fmla="*/ 2147483646 w 564"/>
                <a:gd name="T9" fmla="*/ 2147483646 h 554"/>
                <a:gd name="T10" fmla="*/ 2147483646 w 564"/>
                <a:gd name="T11" fmla="*/ 2147483646 h 554"/>
                <a:gd name="T12" fmla="*/ 2147483646 w 564"/>
                <a:gd name="T13" fmla="*/ 2147483646 h 554"/>
                <a:gd name="T14" fmla="*/ 2147483646 w 564"/>
                <a:gd name="T15" fmla="*/ 2147483646 h 554"/>
                <a:gd name="T16" fmla="*/ 2147483646 w 564"/>
                <a:gd name="T17" fmla="*/ 2147483646 h 554"/>
                <a:gd name="T18" fmla="*/ 2147483646 w 564"/>
                <a:gd name="T19" fmla="*/ 2147483646 h 554"/>
                <a:gd name="T20" fmla="*/ 2147483646 w 564"/>
                <a:gd name="T21" fmla="*/ 2147483646 h 554"/>
                <a:gd name="T22" fmla="*/ 2147483646 w 564"/>
                <a:gd name="T23" fmla="*/ 2147483646 h 554"/>
                <a:gd name="T24" fmla="*/ 2147483646 w 564"/>
                <a:gd name="T25" fmla="*/ 2147483646 h 554"/>
                <a:gd name="T26" fmla="*/ 2147483646 w 564"/>
                <a:gd name="T27" fmla="*/ 2147483646 h 554"/>
                <a:gd name="T28" fmla="*/ 2147483646 w 564"/>
                <a:gd name="T29" fmla="*/ 2147483646 h 554"/>
                <a:gd name="T30" fmla="*/ 2147483646 w 564"/>
                <a:gd name="T31" fmla="*/ 2147483646 h 554"/>
                <a:gd name="T32" fmla="*/ 2147483646 w 564"/>
                <a:gd name="T33" fmla="*/ 2147483646 h 554"/>
                <a:gd name="T34" fmla="*/ 2147483646 w 564"/>
                <a:gd name="T35" fmla="*/ 2147483646 h 554"/>
                <a:gd name="T36" fmla="*/ 2147483646 w 564"/>
                <a:gd name="T37" fmla="*/ 2147483646 h 554"/>
                <a:gd name="T38" fmla="*/ 2147483646 w 564"/>
                <a:gd name="T39" fmla="*/ 2147483646 h 554"/>
                <a:gd name="T40" fmla="*/ 2147483646 w 564"/>
                <a:gd name="T41" fmla="*/ 2147483646 h 554"/>
                <a:gd name="T42" fmla="*/ 2147483646 w 564"/>
                <a:gd name="T43" fmla="*/ 2147483646 h 554"/>
                <a:gd name="T44" fmla="*/ 2147483646 w 564"/>
                <a:gd name="T45" fmla="*/ 0 h 554"/>
                <a:gd name="T46" fmla="*/ 2147483646 w 564"/>
                <a:gd name="T47" fmla="*/ 2147483646 h 554"/>
                <a:gd name="T48" fmla="*/ 2147483646 w 564"/>
                <a:gd name="T49" fmla="*/ 2147483646 h 554"/>
                <a:gd name="T50" fmla="*/ 2147483646 w 564"/>
                <a:gd name="T51" fmla="*/ 2147483646 h 554"/>
                <a:gd name="T52" fmla="*/ 2147483646 w 564"/>
                <a:gd name="T53" fmla="*/ 2147483646 h 554"/>
                <a:gd name="T54" fmla="*/ 2147483646 w 564"/>
                <a:gd name="T55" fmla="*/ 2147483646 h 554"/>
                <a:gd name="T56" fmla="*/ 2147483646 w 564"/>
                <a:gd name="T57" fmla="*/ 2147483646 h 554"/>
                <a:gd name="T58" fmla="*/ 2147483646 w 564"/>
                <a:gd name="T59" fmla="*/ 2147483646 h 554"/>
                <a:gd name="T60" fmla="*/ 2147483646 w 564"/>
                <a:gd name="T61" fmla="*/ 2147483646 h 554"/>
                <a:gd name="T62" fmla="*/ 2147483646 w 564"/>
                <a:gd name="T63" fmla="*/ 2147483646 h 554"/>
                <a:gd name="T64" fmla="*/ 2147483646 w 564"/>
                <a:gd name="T65" fmla="*/ 2147483646 h 554"/>
                <a:gd name="T66" fmla="*/ 2147483646 w 564"/>
                <a:gd name="T67" fmla="*/ 2147483646 h 554"/>
                <a:gd name="T68" fmla="*/ 2147483646 w 564"/>
                <a:gd name="T69" fmla="*/ 2147483646 h 554"/>
                <a:gd name="T70" fmla="*/ 2147483646 w 564"/>
                <a:gd name="T71" fmla="*/ 2147483646 h 554"/>
                <a:gd name="T72" fmla="*/ 2147483646 w 564"/>
                <a:gd name="T73" fmla="*/ 2147483646 h 554"/>
                <a:gd name="T74" fmla="*/ 2147483646 w 564"/>
                <a:gd name="T75" fmla="*/ 2147483646 h 554"/>
                <a:gd name="T76" fmla="*/ 2147483646 w 564"/>
                <a:gd name="T77" fmla="*/ 2147483646 h 554"/>
                <a:gd name="T78" fmla="*/ 2147483646 w 564"/>
                <a:gd name="T79" fmla="*/ 2147483646 h 554"/>
                <a:gd name="T80" fmla="*/ 2147483646 w 564"/>
                <a:gd name="T81" fmla="*/ 2147483646 h 554"/>
                <a:gd name="T82" fmla="*/ 2147483646 w 564"/>
                <a:gd name="T83" fmla="*/ 2147483646 h 554"/>
                <a:gd name="T84" fmla="*/ 2147483646 w 564"/>
                <a:gd name="T85" fmla="*/ 2147483646 h 554"/>
                <a:gd name="T86" fmla="*/ 2147483646 w 564"/>
                <a:gd name="T87" fmla="*/ 2147483646 h 554"/>
                <a:gd name="T88" fmla="*/ 2147483646 w 564"/>
                <a:gd name="T89" fmla="*/ 2147483646 h 554"/>
                <a:gd name="T90" fmla="*/ 2147483646 w 564"/>
                <a:gd name="T91" fmla="*/ 2147483646 h 554"/>
                <a:gd name="T92" fmla="*/ 2147483646 w 564"/>
                <a:gd name="T93" fmla="*/ 2147483646 h 554"/>
                <a:gd name="T94" fmla="*/ 2147483646 w 564"/>
                <a:gd name="T95" fmla="*/ 2147483646 h 554"/>
                <a:gd name="T96" fmla="*/ 2147483646 w 564"/>
                <a:gd name="T97" fmla="*/ 2147483646 h 554"/>
                <a:gd name="T98" fmla="*/ 2147483646 w 564"/>
                <a:gd name="T99" fmla="*/ 2147483646 h 554"/>
                <a:gd name="T100" fmla="*/ 2147483646 w 564"/>
                <a:gd name="T101" fmla="*/ 2147483646 h 554"/>
                <a:gd name="T102" fmla="*/ 2147483646 w 564"/>
                <a:gd name="T103" fmla="*/ 2147483646 h 554"/>
                <a:gd name="T104" fmla="*/ 2147483646 w 564"/>
                <a:gd name="T105" fmla="*/ 2147483646 h 554"/>
                <a:gd name="T106" fmla="*/ 2147483646 w 564"/>
                <a:gd name="T107" fmla="*/ 2147483646 h 554"/>
                <a:gd name="T108" fmla="*/ 2147483646 w 564"/>
                <a:gd name="T109" fmla="*/ 2147483646 h 5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64"/>
                <a:gd name="T166" fmla="*/ 0 h 554"/>
                <a:gd name="T167" fmla="*/ 564 w 564"/>
                <a:gd name="T168" fmla="*/ 554 h 55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64" h="554">
                  <a:moveTo>
                    <a:pt x="560" y="226"/>
                  </a:moveTo>
                  <a:lnTo>
                    <a:pt x="560" y="226"/>
                  </a:lnTo>
                  <a:lnTo>
                    <a:pt x="540" y="250"/>
                  </a:lnTo>
                  <a:lnTo>
                    <a:pt x="530" y="260"/>
                  </a:lnTo>
                  <a:lnTo>
                    <a:pt x="520" y="270"/>
                  </a:lnTo>
                  <a:lnTo>
                    <a:pt x="506" y="278"/>
                  </a:lnTo>
                  <a:lnTo>
                    <a:pt x="490" y="288"/>
                  </a:lnTo>
                  <a:lnTo>
                    <a:pt x="442" y="312"/>
                  </a:lnTo>
                  <a:lnTo>
                    <a:pt x="406" y="326"/>
                  </a:lnTo>
                  <a:lnTo>
                    <a:pt x="370" y="338"/>
                  </a:lnTo>
                  <a:lnTo>
                    <a:pt x="334" y="352"/>
                  </a:lnTo>
                  <a:lnTo>
                    <a:pt x="316" y="362"/>
                  </a:lnTo>
                  <a:lnTo>
                    <a:pt x="300" y="372"/>
                  </a:lnTo>
                  <a:lnTo>
                    <a:pt x="320" y="346"/>
                  </a:lnTo>
                  <a:lnTo>
                    <a:pt x="328" y="332"/>
                  </a:lnTo>
                  <a:lnTo>
                    <a:pt x="332" y="332"/>
                  </a:lnTo>
                  <a:lnTo>
                    <a:pt x="340" y="324"/>
                  </a:lnTo>
                  <a:lnTo>
                    <a:pt x="350" y="320"/>
                  </a:lnTo>
                  <a:lnTo>
                    <a:pt x="360" y="316"/>
                  </a:lnTo>
                  <a:lnTo>
                    <a:pt x="370" y="312"/>
                  </a:lnTo>
                  <a:lnTo>
                    <a:pt x="372" y="312"/>
                  </a:lnTo>
                  <a:lnTo>
                    <a:pt x="392" y="294"/>
                  </a:lnTo>
                  <a:lnTo>
                    <a:pt x="414" y="270"/>
                  </a:lnTo>
                  <a:lnTo>
                    <a:pt x="434" y="244"/>
                  </a:lnTo>
                  <a:lnTo>
                    <a:pt x="452" y="218"/>
                  </a:lnTo>
                  <a:lnTo>
                    <a:pt x="468" y="192"/>
                  </a:lnTo>
                  <a:lnTo>
                    <a:pt x="482" y="168"/>
                  </a:lnTo>
                  <a:lnTo>
                    <a:pt x="474" y="176"/>
                  </a:lnTo>
                  <a:lnTo>
                    <a:pt x="460" y="194"/>
                  </a:lnTo>
                  <a:lnTo>
                    <a:pt x="442" y="220"/>
                  </a:lnTo>
                  <a:lnTo>
                    <a:pt x="424" y="244"/>
                  </a:lnTo>
                  <a:lnTo>
                    <a:pt x="406" y="266"/>
                  </a:lnTo>
                  <a:lnTo>
                    <a:pt x="386" y="286"/>
                  </a:lnTo>
                  <a:lnTo>
                    <a:pt x="376" y="294"/>
                  </a:lnTo>
                  <a:lnTo>
                    <a:pt x="364" y="302"/>
                  </a:lnTo>
                  <a:lnTo>
                    <a:pt x="352" y="308"/>
                  </a:lnTo>
                  <a:lnTo>
                    <a:pt x="338" y="312"/>
                  </a:lnTo>
                  <a:lnTo>
                    <a:pt x="358" y="278"/>
                  </a:lnTo>
                  <a:lnTo>
                    <a:pt x="374" y="242"/>
                  </a:lnTo>
                  <a:lnTo>
                    <a:pt x="388" y="206"/>
                  </a:lnTo>
                  <a:lnTo>
                    <a:pt x="398" y="168"/>
                  </a:lnTo>
                  <a:lnTo>
                    <a:pt x="408" y="126"/>
                  </a:lnTo>
                  <a:lnTo>
                    <a:pt x="412" y="82"/>
                  </a:lnTo>
                  <a:lnTo>
                    <a:pt x="414" y="40"/>
                  </a:lnTo>
                  <a:lnTo>
                    <a:pt x="414" y="20"/>
                  </a:lnTo>
                  <a:lnTo>
                    <a:pt x="414" y="8"/>
                  </a:lnTo>
                  <a:lnTo>
                    <a:pt x="412" y="0"/>
                  </a:lnTo>
                  <a:lnTo>
                    <a:pt x="410" y="40"/>
                  </a:lnTo>
                  <a:lnTo>
                    <a:pt x="404" y="80"/>
                  </a:lnTo>
                  <a:lnTo>
                    <a:pt x="396" y="120"/>
                  </a:lnTo>
                  <a:lnTo>
                    <a:pt x="386" y="158"/>
                  </a:lnTo>
                  <a:lnTo>
                    <a:pt x="382" y="180"/>
                  </a:lnTo>
                  <a:lnTo>
                    <a:pt x="374" y="200"/>
                  </a:lnTo>
                  <a:lnTo>
                    <a:pt x="364" y="220"/>
                  </a:lnTo>
                  <a:lnTo>
                    <a:pt x="346" y="258"/>
                  </a:lnTo>
                  <a:lnTo>
                    <a:pt x="326" y="294"/>
                  </a:lnTo>
                  <a:lnTo>
                    <a:pt x="316" y="314"/>
                  </a:lnTo>
                  <a:lnTo>
                    <a:pt x="304" y="334"/>
                  </a:lnTo>
                  <a:lnTo>
                    <a:pt x="288" y="352"/>
                  </a:lnTo>
                  <a:lnTo>
                    <a:pt x="272" y="366"/>
                  </a:lnTo>
                  <a:lnTo>
                    <a:pt x="254" y="388"/>
                  </a:lnTo>
                  <a:lnTo>
                    <a:pt x="234" y="406"/>
                  </a:lnTo>
                  <a:lnTo>
                    <a:pt x="212" y="426"/>
                  </a:lnTo>
                  <a:lnTo>
                    <a:pt x="190" y="442"/>
                  </a:lnTo>
                  <a:lnTo>
                    <a:pt x="208" y="396"/>
                  </a:lnTo>
                  <a:lnTo>
                    <a:pt x="230" y="352"/>
                  </a:lnTo>
                  <a:lnTo>
                    <a:pt x="274" y="264"/>
                  </a:lnTo>
                  <a:lnTo>
                    <a:pt x="270" y="264"/>
                  </a:lnTo>
                  <a:lnTo>
                    <a:pt x="268" y="264"/>
                  </a:lnTo>
                  <a:lnTo>
                    <a:pt x="266" y="266"/>
                  </a:lnTo>
                  <a:lnTo>
                    <a:pt x="254" y="290"/>
                  </a:lnTo>
                  <a:lnTo>
                    <a:pt x="230" y="332"/>
                  </a:lnTo>
                  <a:lnTo>
                    <a:pt x="204" y="376"/>
                  </a:lnTo>
                  <a:lnTo>
                    <a:pt x="192" y="398"/>
                  </a:lnTo>
                  <a:lnTo>
                    <a:pt x="182" y="420"/>
                  </a:lnTo>
                  <a:lnTo>
                    <a:pt x="174" y="442"/>
                  </a:lnTo>
                  <a:lnTo>
                    <a:pt x="168" y="452"/>
                  </a:lnTo>
                  <a:lnTo>
                    <a:pt x="166" y="456"/>
                  </a:lnTo>
                  <a:lnTo>
                    <a:pt x="162" y="460"/>
                  </a:lnTo>
                  <a:lnTo>
                    <a:pt x="120" y="482"/>
                  </a:lnTo>
                  <a:lnTo>
                    <a:pt x="90" y="496"/>
                  </a:lnTo>
                  <a:lnTo>
                    <a:pt x="76" y="504"/>
                  </a:lnTo>
                  <a:lnTo>
                    <a:pt x="62" y="512"/>
                  </a:lnTo>
                  <a:lnTo>
                    <a:pt x="48" y="520"/>
                  </a:lnTo>
                  <a:lnTo>
                    <a:pt x="34" y="530"/>
                  </a:lnTo>
                  <a:lnTo>
                    <a:pt x="4" y="552"/>
                  </a:lnTo>
                  <a:lnTo>
                    <a:pt x="0" y="554"/>
                  </a:lnTo>
                  <a:lnTo>
                    <a:pt x="42" y="544"/>
                  </a:lnTo>
                  <a:lnTo>
                    <a:pt x="70" y="534"/>
                  </a:lnTo>
                  <a:lnTo>
                    <a:pt x="86" y="516"/>
                  </a:lnTo>
                  <a:lnTo>
                    <a:pt x="104" y="500"/>
                  </a:lnTo>
                  <a:lnTo>
                    <a:pt x="122" y="486"/>
                  </a:lnTo>
                  <a:lnTo>
                    <a:pt x="144" y="474"/>
                  </a:lnTo>
                  <a:lnTo>
                    <a:pt x="174" y="462"/>
                  </a:lnTo>
                  <a:lnTo>
                    <a:pt x="188" y="456"/>
                  </a:lnTo>
                  <a:lnTo>
                    <a:pt x="202" y="450"/>
                  </a:lnTo>
                  <a:lnTo>
                    <a:pt x="226" y="436"/>
                  </a:lnTo>
                  <a:lnTo>
                    <a:pt x="252" y="424"/>
                  </a:lnTo>
                  <a:lnTo>
                    <a:pt x="270" y="410"/>
                  </a:lnTo>
                  <a:lnTo>
                    <a:pt x="292" y="392"/>
                  </a:lnTo>
                  <a:lnTo>
                    <a:pt x="318" y="376"/>
                  </a:lnTo>
                  <a:lnTo>
                    <a:pt x="352" y="362"/>
                  </a:lnTo>
                  <a:lnTo>
                    <a:pt x="384" y="348"/>
                  </a:lnTo>
                  <a:lnTo>
                    <a:pt x="428" y="328"/>
                  </a:lnTo>
                  <a:lnTo>
                    <a:pt x="472" y="308"/>
                  </a:lnTo>
                  <a:lnTo>
                    <a:pt x="498" y="294"/>
                  </a:lnTo>
                  <a:lnTo>
                    <a:pt x="510" y="286"/>
                  </a:lnTo>
                  <a:lnTo>
                    <a:pt x="522" y="276"/>
                  </a:lnTo>
                  <a:lnTo>
                    <a:pt x="544" y="252"/>
                  </a:lnTo>
                  <a:lnTo>
                    <a:pt x="564" y="224"/>
                  </a:lnTo>
                  <a:lnTo>
                    <a:pt x="562" y="224"/>
                  </a:lnTo>
                  <a:lnTo>
                    <a:pt x="560" y="226"/>
                  </a:lnTo>
                  <a:close/>
                </a:path>
              </a:pathLst>
            </a:custGeom>
            <a:solidFill>
              <a:srgbClr val="A34E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19" name="Freeform 143"/>
            <p:cNvSpPr>
              <a:spLocks/>
            </p:cNvSpPr>
            <p:nvPr/>
          </p:nvSpPr>
          <p:spPr bwMode="auto">
            <a:xfrm>
              <a:off x="4876800" y="3276600"/>
              <a:ext cx="53975" cy="44450"/>
            </a:xfrm>
            <a:custGeom>
              <a:avLst/>
              <a:gdLst>
                <a:gd name="T0" fmla="*/ 2147483646 w 34"/>
                <a:gd name="T1" fmla="*/ 2147483646 h 28"/>
                <a:gd name="T2" fmla="*/ 2147483646 w 34"/>
                <a:gd name="T3" fmla="*/ 2147483646 h 28"/>
                <a:gd name="T4" fmla="*/ 2147483646 w 34"/>
                <a:gd name="T5" fmla="*/ 2147483646 h 28"/>
                <a:gd name="T6" fmla="*/ 2147483646 w 34"/>
                <a:gd name="T7" fmla="*/ 2147483646 h 28"/>
                <a:gd name="T8" fmla="*/ 2147483646 w 34"/>
                <a:gd name="T9" fmla="*/ 2147483646 h 28"/>
                <a:gd name="T10" fmla="*/ 0 w 34"/>
                <a:gd name="T11" fmla="*/ 2147483646 h 28"/>
                <a:gd name="T12" fmla="*/ 0 w 34"/>
                <a:gd name="T13" fmla="*/ 2147483646 h 28"/>
                <a:gd name="T14" fmla="*/ 2147483646 w 34"/>
                <a:gd name="T15" fmla="*/ 2147483646 h 28"/>
                <a:gd name="T16" fmla="*/ 2147483646 w 34"/>
                <a:gd name="T17" fmla="*/ 2147483646 h 28"/>
                <a:gd name="T18" fmla="*/ 2147483646 w 34"/>
                <a:gd name="T19" fmla="*/ 0 h 28"/>
                <a:gd name="T20" fmla="*/ 2147483646 w 34"/>
                <a:gd name="T21" fmla="*/ 0 h 28"/>
                <a:gd name="T22" fmla="*/ 2147483646 w 34"/>
                <a:gd name="T23" fmla="*/ 0 h 28"/>
                <a:gd name="T24" fmla="*/ 2147483646 w 34"/>
                <a:gd name="T25" fmla="*/ 0 h 28"/>
                <a:gd name="T26" fmla="*/ 2147483646 w 34"/>
                <a:gd name="T27" fmla="*/ 2147483646 h 28"/>
                <a:gd name="T28" fmla="*/ 2147483646 w 34"/>
                <a:gd name="T29" fmla="*/ 2147483646 h 28"/>
                <a:gd name="T30" fmla="*/ 2147483646 w 34"/>
                <a:gd name="T31" fmla="*/ 2147483646 h 28"/>
                <a:gd name="T32" fmla="*/ 2147483646 w 34"/>
                <a:gd name="T33" fmla="*/ 2147483646 h 28"/>
                <a:gd name="T34" fmla="*/ 2147483646 w 34"/>
                <a:gd name="T35" fmla="*/ 2147483646 h 28"/>
                <a:gd name="T36" fmla="*/ 2147483646 w 34"/>
                <a:gd name="T37" fmla="*/ 2147483646 h 28"/>
                <a:gd name="T38" fmla="*/ 2147483646 w 34"/>
                <a:gd name="T39" fmla="*/ 2147483646 h 28"/>
                <a:gd name="T40" fmla="*/ 2147483646 w 34"/>
                <a:gd name="T41" fmla="*/ 2147483646 h 28"/>
                <a:gd name="T42" fmla="*/ 2147483646 w 34"/>
                <a:gd name="T43" fmla="*/ 2147483646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28"/>
                <a:gd name="T68" fmla="*/ 34 w 34"/>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28">
                  <a:moveTo>
                    <a:pt x="18" y="28"/>
                  </a:moveTo>
                  <a:lnTo>
                    <a:pt x="18" y="28"/>
                  </a:lnTo>
                  <a:lnTo>
                    <a:pt x="14" y="28"/>
                  </a:lnTo>
                  <a:lnTo>
                    <a:pt x="8" y="24"/>
                  </a:lnTo>
                  <a:lnTo>
                    <a:pt x="4" y="20"/>
                  </a:lnTo>
                  <a:lnTo>
                    <a:pt x="0" y="14"/>
                  </a:lnTo>
                  <a:lnTo>
                    <a:pt x="4" y="6"/>
                  </a:lnTo>
                  <a:lnTo>
                    <a:pt x="10" y="2"/>
                  </a:lnTo>
                  <a:lnTo>
                    <a:pt x="18" y="0"/>
                  </a:lnTo>
                  <a:lnTo>
                    <a:pt x="22" y="0"/>
                  </a:lnTo>
                  <a:lnTo>
                    <a:pt x="26" y="0"/>
                  </a:lnTo>
                  <a:lnTo>
                    <a:pt x="30" y="4"/>
                  </a:lnTo>
                  <a:lnTo>
                    <a:pt x="32" y="6"/>
                  </a:lnTo>
                  <a:lnTo>
                    <a:pt x="34" y="14"/>
                  </a:lnTo>
                  <a:lnTo>
                    <a:pt x="32" y="22"/>
                  </a:lnTo>
                  <a:lnTo>
                    <a:pt x="26" y="28"/>
                  </a:lnTo>
                  <a:lnTo>
                    <a:pt x="22" y="28"/>
                  </a:lnTo>
                  <a:lnTo>
                    <a:pt x="18"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20" name="Freeform 144"/>
            <p:cNvSpPr>
              <a:spLocks/>
            </p:cNvSpPr>
            <p:nvPr/>
          </p:nvSpPr>
          <p:spPr bwMode="auto">
            <a:xfrm>
              <a:off x="5019675" y="3543300"/>
              <a:ext cx="47625" cy="47625"/>
            </a:xfrm>
            <a:custGeom>
              <a:avLst/>
              <a:gdLst>
                <a:gd name="T0" fmla="*/ 2147483646 w 30"/>
                <a:gd name="T1" fmla="*/ 2147483646 h 30"/>
                <a:gd name="T2" fmla="*/ 2147483646 w 30"/>
                <a:gd name="T3" fmla="*/ 2147483646 h 30"/>
                <a:gd name="T4" fmla="*/ 2147483646 w 30"/>
                <a:gd name="T5" fmla="*/ 2147483646 h 30"/>
                <a:gd name="T6" fmla="*/ 0 w 30"/>
                <a:gd name="T7" fmla="*/ 2147483646 h 30"/>
                <a:gd name="T8" fmla="*/ 0 w 30"/>
                <a:gd name="T9" fmla="*/ 2147483646 h 30"/>
                <a:gd name="T10" fmla="*/ 0 w 30"/>
                <a:gd name="T11" fmla="*/ 2147483646 h 30"/>
                <a:gd name="T12" fmla="*/ 0 w 30"/>
                <a:gd name="T13" fmla="*/ 2147483646 h 30"/>
                <a:gd name="T14" fmla="*/ 2147483646 w 30"/>
                <a:gd name="T15" fmla="*/ 2147483646 h 30"/>
                <a:gd name="T16" fmla="*/ 2147483646 w 30"/>
                <a:gd name="T17" fmla="*/ 0 h 30"/>
                <a:gd name="T18" fmla="*/ 2147483646 w 30"/>
                <a:gd name="T19" fmla="*/ 2147483646 h 30"/>
                <a:gd name="T20" fmla="*/ 2147483646 w 30"/>
                <a:gd name="T21" fmla="*/ 2147483646 h 30"/>
                <a:gd name="T22" fmla="*/ 2147483646 w 30"/>
                <a:gd name="T23" fmla="*/ 2147483646 h 30"/>
                <a:gd name="T24" fmla="*/ 2147483646 w 30"/>
                <a:gd name="T25" fmla="*/ 2147483646 h 30"/>
                <a:gd name="T26" fmla="*/ 2147483646 w 30"/>
                <a:gd name="T27" fmla="*/ 2147483646 h 30"/>
                <a:gd name="T28" fmla="*/ 2147483646 w 30"/>
                <a:gd name="T29" fmla="*/ 2147483646 h 30"/>
                <a:gd name="T30" fmla="*/ 2147483646 w 30"/>
                <a:gd name="T31" fmla="*/ 2147483646 h 30"/>
                <a:gd name="T32" fmla="*/ 2147483646 w 30"/>
                <a:gd name="T33" fmla="*/ 2147483646 h 30"/>
                <a:gd name="T34" fmla="*/ 2147483646 w 30"/>
                <a:gd name="T35" fmla="*/ 2147483646 h 30"/>
                <a:gd name="T36" fmla="*/ 2147483646 w 30"/>
                <a:gd name="T37" fmla="*/ 2147483646 h 30"/>
                <a:gd name="T38" fmla="*/ 2147483646 w 30"/>
                <a:gd name="T39" fmla="*/ 2147483646 h 30"/>
                <a:gd name="T40" fmla="*/ 2147483646 w 30"/>
                <a:gd name="T41" fmla="*/ 2147483646 h 30"/>
                <a:gd name="T42" fmla="*/ 2147483646 w 30"/>
                <a:gd name="T43" fmla="*/ 2147483646 h 3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
                <a:gd name="T67" fmla="*/ 0 h 30"/>
                <a:gd name="T68" fmla="*/ 30 w 30"/>
                <a:gd name="T69" fmla="*/ 30 h 3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 h="30">
                  <a:moveTo>
                    <a:pt x="6" y="26"/>
                  </a:moveTo>
                  <a:lnTo>
                    <a:pt x="6" y="26"/>
                  </a:lnTo>
                  <a:lnTo>
                    <a:pt x="2" y="24"/>
                  </a:lnTo>
                  <a:lnTo>
                    <a:pt x="0" y="18"/>
                  </a:lnTo>
                  <a:lnTo>
                    <a:pt x="0" y="12"/>
                  </a:lnTo>
                  <a:lnTo>
                    <a:pt x="0" y="4"/>
                  </a:lnTo>
                  <a:lnTo>
                    <a:pt x="8" y="2"/>
                  </a:lnTo>
                  <a:lnTo>
                    <a:pt x="14" y="0"/>
                  </a:lnTo>
                  <a:lnTo>
                    <a:pt x="22" y="2"/>
                  </a:lnTo>
                  <a:lnTo>
                    <a:pt x="26" y="6"/>
                  </a:lnTo>
                  <a:lnTo>
                    <a:pt x="28" y="8"/>
                  </a:lnTo>
                  <a:lnTo>
                    <a:pt x="30" y="12"/>
                  </a:lnTo>
                  <a:lnTo>
                    <a:pt x="30" y="18"/>
                  </a:lnTo>
                  <a:lnTo>
                    <a:pt x="28" y="24"/>
                  </a:lnTo>
                  <a:lnTo>
                    <a:pt x="22" y="30"/>
                  </a:lnTo>
                  <a:lnTo>
                    <a:pt x="14" y="30"/>
                  </a:lnTo>
                  <a:lnTo>
                    <a:pt x="10" y="30"/>
                  </a:lnTo>
                  <a:lnTo>
                    <a:pt x="6" y="2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21" name="Freeform 145"/>
            <p:cNvSpPr>
              <a:spLocks/>
            </p:cNvSpPr>
            <p:nvPr/>
          </p:nvSpPr>
          <p:spPr bwMode="auto">
            <a:xfrm>
              <a:off x="5210175" y="3540125"/>
              <a:ext cx="44450" cy="38100"/>
            </a:xfrm>
            <a:custGeom>
              <a:avLst/>
              <a:gdLst>
                <a:gd name="T0" fmla="*/ 2147483646 w 28"/>
                <a:gd name="T1" fmla="*/ 2147483646 h 24"/>
                <a:gd name="T2" fmla="*/ 2147483646 w 28"/>
                <a:gd name="T3" fmla="*/ 2147483646 h 24"/>
                <a:gd name="T4" fmla="*/ 2147483646 w 28"/>
                <a:gd name="T5" fmla="*/ 2147483646 h 24"/>
                <a:gd name="T6" fmla="*/ 2147483646 w 28"/>
                <a:gd name="T7" fmla="*/ 2147483646 h 24"/>
                <a:gd name="T8" fmla="*/ 0 w 28"/>
                <a:gd name="T9" fmla="*/ 2147483646 h 24"/>
                <a:gd name="T10" fmla="*/ 0 w 28"/>
                <a:gd name="T11" fmla="*/ 2147483646 h 24"/>
                <a:gd name="T12" fmla="*/ 2147483646 w 28"/>
                <a:gd name="T13" fmla="*/ 2147483646 h 24"/>
                <a:gd name="T14" fmla="*/ 2147483646 w 28"/>
                <a:gd name="T15" fmla="*/ 2147483646 h 24"/>
                <a:gd name="T16" fmla="*/ 2147483646 w 28"/>
                <a:gd name="T17" fmla="*/ 0 h 24"/>
                <a:gd name="T18" fmla="*/ 2147483646 w 28"/>
                <a:gd name="T19" fmla="*/ 0 h 24"/>
                <a:gd name="T20" fmla="*/ 2147483646 w 28"/>
                <a:gd name="T21" fmla="*/ 2147483646 h 24"/>
                <a:gd name="T22" fmla="*/ 2147483646 w 28"/>
                <a:gd name="T23" fmla="*/ 2147483646 h 24"/>
                <a:gd name="T24" fmla="*/ 2147483646 w 28"/>
                <a:gd name="T25" fmla="*/ 2147483646 h 24"/>
                <a:gd name="T26" fmla="*/ 2147483646 w 28"/>
                <a:gd name="T27" fmla="*/ 2147483646 h 24"/>
                <a:gd name="T28" fmla="*/ 2147483646 w 28"/>
                <a:gd name="T29" fmla="*/ 2147483646 h 24"/>
                <a:gd name="T30" fmla="*/ 2147483646 w 28"/>
                <a:gd name="T31" fmla="*/ 2147483646 h 24"/>
                <a:gd name="T32" fmla="*/ 2147483646 w 28"/>
                <a:gd name="T33" fmla="*/ 2147483646 h 24"/>
                <a:gd name="T34" fmla="*/ 2147483646 w 28"/>
                <a:gd name="T35" fmla="*/ 2147483646 h 24"/>
                <a:gd name="T36" fmla="*/ 2147483646 w 28"/>
                <a:gd name="T37" fmla="*/ 2147483646 h 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
                <a:gd name="T58" fmla="*/ 0 h 24"/>
                <a:gd name="T59" fmla="*/ 28 w 28"/>
                <a:gd name="T60" fmla="*/ 24 h 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 h="24">
                  <a:moveTo>
                    <a:pt x="16" y="24"/>
                  </a:moveTo>
                  <a:lnTo>
                    <a:pt x="16" y="24"/>
                  </a:lnTo>
                  <a:lnTo>
                    <a:pt x="8" y="22"/>
                  </a:lnTo>
                  <a:lnTo>
                    <a:pt x="4" y="18"/>
                  </a:lnTo>
                  <a:lnTo>
                    <a:pt x="0" y="12"/>
                  </a:lnTo>
                  <a:lnTo>
                    <a:pt x="4" y="6"/>
                  </a:lnTo>
                  <a:lnTo>
                    <a:pt x="8" y="2"/>
                  </a:lnTo>
                  <a:lnTo>
                    <a:pt x="14" y="0"/>
                  </a:lnTo>
                  <a:lnTo>
                    <a:pt x="22" y="2"/>
                  </a:lnTo>
                  <a:lnTo>
                    <a:pt x="24" y="2"/>
                  </a:lnTo>
                  <a:lnTo>
                    <a:pt x="28" y="6"/>
                  </a:lnTo>
                  <a:lnTo>
                    <a:pt x="28" y="12"/>
                  </a:lnTo>
                  <a:lnTo>
                    <a:pt x="28" y="18"/>
                  </a:lnTo>
                  <a:lnTo>
                    <a:pt x="22" y="22"/>
                  </a:lnTo>
                  <a:lnTo>
                    <a:pt x="16" y="2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22" name="Freeform 146"/>
            <p:cNvSpPr>
              <a:spLocks/>
            </p:cNvSpPr>
            <p:nvPr/>
          </p:nvSpPr>
          <p:spPr bwMode="auto">
            <a:xfrm>
              <a:off x="5486400" y="3200400"/>
              <a:ext cx="60325" cy="50800"/>
            </a:xfrm>
            <a:custGeom>
              <a:avLst/>
              <a:gdLst>
                <a:gd name="T0" fmla="*/ 2147483646 w 38"/>
                <a:gd name="T1" fmla="*/ 0 h 32"/>
                <a:gd name="T2" fmla="*/ 2147483646 w 38"/>
                <a:gd name="T3" fmla="*/ 0 h 32"/>
                <a:gd name="T4" fmla="*/ 2147483646 w 38"/>
                <a:gd name="T5" fmla="*/ 0 h 32"/>
                <a:gd name="T6" fmla="*/ 2147483646 w 38"/>
                <a:gd name="T7" fmla="*/ 0 h 32"/>
                <a:gd name="T8" fmla="*/ 2147483646 w 38"/>
                <a:gd name="T9" fmla="*/ 2147483646 h 32"/>
                <a:gd name="T10" fmla="*/ 2147483646 w 38"/>
                <a:gd name="T11" fmla="*/ 2147483646 h 32"/>
                <a:gd name="T12" fmla="*/ 2147483646 w 38"/>
                <a:gd name="T13" fmla="*/ 2147483646 h 32"/>
                <a:gd name="T14" fmla="*/ 2147483646 w 38"/>
                <a:gd name="T15" fmla="*/ 2147483646 h 32"/>
                <a:gd name="T16" fmla="*/ 2147483646 w 38"/>
                <a:gd name="T17" fmla="*/ 2147483646 h 32"/>
                <a:gd name="T18" fmla="*/ 2147483646 w 38"/>
                <a:gd name="T19" fmla="*/ 2147483646 h 32"/>
                <a:gd name="T20" fmla="*/ 2147483646 w 38"/>
                <a:gd name="T21" fmla="*/ 2147483646 h 32"/>
                <a:gd name="T22" fmla="*/ 2147483646 w 38"/>
                <a:gd name="T23" fmla="*/ 2147483646 h 32"/>
                <a:gd name="T24" fmla="*/ 2147483646 w 38"/>
                <a:gd name="T25" fmla="*/ 2147483646 h 32"/>
                <a:gd name="T26" fmla="*/ 2147483646 w 38"/>
                <a:gd name="T27" fmla="*/ 2147483646 h 32"/>
                <a:gd name="T28" fmla="*/ 2147483646 w 38"/>
                <a:gd name="T29" fmla="*/ 2147483646 h 32"/>
                <a:gd name="T30" fmla="*/ 2147483646 w 38"/>
                <a:gd name="T31" fmla="*/ 2147483646 h 32"/>
                <a:gd name="T32" fmla="*/ 2147483646 w 38"/>
                <a:gd name="T33" fmla="*/ 2147483646 h 32"/>
                <a:gd name="T34" fmla="*/ 0 w 38"/>
                <a:gd name="T35" fmla="*/ 2147483646 h 32"/>
                <a:gd name="T36" fmla="*/ 0 w 38"/>
                <a:gd name="T37" fmla="*/ 2147483646 h 32"/>
                <a:gd name="T38" fmla="*/ 2147483646 w 38"/>
                <a:gd name="T39" fmla="*/ 2147483646 h 32"/>
                <a:gd name="T40" fmla="*/ 2147483646 w 38"/>
                <a:gd name="T41" fmla="*/ 2147483646 h 32"/>
                <a:gd name="T42" fmla="*/ 2147483646 w 38"/>
                <a:gd name="T43" fmla="*/ 0 h 32"/>
                <a:gd name="T44" fmla="*/ 2147483646 w 38"/>
                <a:gd name="T45" fmla="*/ 0 h 32"/>
                <a:gd name="T46" fmla="*/ 2147483646 w 38"/>
                <a:gd name="T47" fmla="*/ 0 h 3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8"/>
                <a:gd name="T73" fmla="*/ 0 h 32"/>
                <a:gd name="T74" fmla="*/ 38 w 38"/>
                <a:gd name="T75" fmla="*/ 32 h 3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8" h="32">
                  <a:moveTo>
                    <a:pt x="16" y="0"/>
                  </a:moveTo>
                  <a:lnTo>
                    <a:pt x="16" y="0"/>
                  </a:lnTo>
                  <a:lnTo>
                    <a:pt x="20" y="0"/>
                  </a:lnTo>
                  <a:lnTo>
                    <a:pt x="26" y="0"/>
                  </a:lnTo>
                  <a:lnTo>
                    <a:pt x="32" y="4"/>
                  </a:lnTo>
                  <a:lnTo>
                    <a:pt x="38" y="12"/>
                  </a:lnTo>
                  <a:lnTo>
                    <a:pt x="36" y="20"/>
                  </a:lnTo>
                  <a:lnTo>
                    <a:pt x="30" y="26"/>
                  </a:lnTo>
                  <a:lnTo>
                    <a:pt x="24" y="30"/>
                  </a:lnTo>
                  <a:lnTo>
                    <a:pt x="18" y="32"/>
                  </a:lnTo>
                  <a:lnTo>
                    <a:pt x="12" y="32"/>
                  </a:lnTo>
                  <a:lnTo>
                    <a:pt x="8" y="30"/>
                  </a:lnTo>
                  <a:lnTo>
                    <a:pt x="4" y="26"/>
                  </a:lnTo>
                  <a:lnTo>
                    <a:pt x="2" y="22"/>
                  </a:lnTo>
                  <a:lnTo>
                    <a:pt x="0" y="18"/>
                  </a:lnTo>
                  <a:lnTo>
                    <a:pt x="0" y="10"/>
                  </a:lnTo>
                  <a:lnTo>
                    <a:pt x="2" y="6"/>
                  </a:lnTo>
                  <a:lnTo>
                    <a:pt x="6" y="2"/>
                  </a:lnTo>
                  <a:lnTo>
                    <a:pt x="10" y="0"/>
                  </a:lnTo>
                  <a:lnTo>
                    <a:pt x="16" y="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23" name="Freeform 147"/>
            <p:cNvSpPr>
              <a:spLocks/>
            </p:cNvSpPr>
            <p:nvPr/>
          </p:nvSpPr>
          <p:spPr bwMode="auto">
            <a:xfrm>
              <a:off x="5410200" y="3352800"/>
              <a:ext cx="60325" cy="50800"/>
            </a:xfrm>
            <a:custGeom>
              <a:avLst/>
              <a:gdLst>
                <a:gd name="T0" fmla="*/ 2147483646 w 38"/>
                <a:gd name="T1" fmla="*/ 0 h 32"/>
                <a:gd name="T2" fmla="*/ 2147483646 w 38"/>
                <a:gd name="T3" fmla="*/ 0 h 32"/>
                <a:gd name="T4" fmla="*/ 2147483646 w 38"/>
                <a:gd name="T5" fmla="*/ 0 h 32"/>
                <a:gd name="T6" fmla="*/ 2147483646 w 38"/>
                <a:gd name="T7" fmla="*/ 0 h 32"/>
                <a:gd name="T8" fmla="*/ 2147483646 w 38"/>
                <a:gd name="T9" fmla="*/ 2147483646 h 32"/>
                <a:gd name="T10" fmla="*/ 2147483646 w 38"/>
                <a:gd name="T11" fmla="*/ 2147483646 h 32"/>
                <a:gd name="T12" fmla="*/ 2147483646 w 38"/>
                <a:gd name="T13" fmla="*/ 2147483646 h 32"/>
                <a:gd name="T14" fmla="*/ 2147483646 w 38"/>
                <a:gd name="T15" fmla="*/ 2147483646 h 32"/>
                <a:gd name="T16" fmla="*/ 2147483646 w 38"/>
                <a:gd name="T17" fmla="*/ 2147483646 h 32"/>
                <a:gd name="T18" fmla="*/ 2147483646 w 38"/>
                <a:gd name="T19" fmla="*/ 2147483646 h 32"/>
                <a:gd name="T20" fmla="*/ 2147483646 w 38"/>
                <a:gd name="T21" fmla="*/ 2147483646 h 32"/>
                <a:gd name="T22" fmla="*/ 2147483646 w 38"/>
                <a:gd name="T23" fmla="*/ 2147483646 h 32"/>
                <a:gd name="T24" fmla="*/ 2147483646 w 38"/>
                <a:gd name="T25" fmla="*/ 2147483646 h 32"/>
                <a:gd name="T26" fmla="*/ 2147483646 w 38"/>
                <a:gd name="T27" fmla="*/ 2147483646 h 32"/>
                <a:gd name="T28" fmla="*/ 2147483646 w 38"/>
                <a:gd name="T29" fmla="*/ 2147483646 h 32"/>
                <a:gd name="T30" fmla="*/ 2147483646 w 38"/>
                <a:gd name="T31" fmla="*/ 2147483646 h 32"/>
                <a:gd name="T32" fmla="*/ 2147483646 w 38"/>
                <a:gd name="T33" fmla="*/ 2147483646 h 32"/>
                <a:gd name="T34" fmla="*/ 2147483646 w 38"/>
                <a:gd name="T35" fmla="*/ 2147483646 h 32"/>
                <a:gd name="T36" fmla="*/ 0 w 38"/>
                <a:gd name="T37" fmla="*/ 2147483646 h 32"/>
                <a:gd name="T38" fmla="*/ 2147483646 w 38"/>
                <a:gd name="T39" fmla="*/ 2147483646 h 32"/>
                <a:gd name="T40" fmla="*/ 2147483646 w 38"/>
                <a:gd name="T41" fmla="*/ 2147483646 h 32"/>
                <a:gd name="T42" fmla="*/ 2147483646 w 38"/>
                <a:gd name="T43" fmla="*/ 2147483646 h 32"/>
                <a:gd name="T44" fmla="*/ 2147483646 w 38"/>
                <a:gd name="T45" fmla="*/ 0 h 32"/>
                <a:gd name="T46" fmla="*/ 2147483646 w 38"/>
                <a:gd name="T47" fmla="*/ 0 h 3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8"/>
                <a:gd name="T73" fmla="*/ 0 h 32"/>
                <a:gd name="T74" fmla="*/ 38 w 38"/>
                <a:gd name="T75" fmla="*/ 32 h 3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8" h="32">
                  <a:moveTo>
                    <a:pt x="12" y="0"/>
                  </a:moveTo>
                  <a:lnTo>
                    <a:pt x="12" y="0"/>
                  </a:lnTo>
                  <a:lnTo>
                    <a:pt x="16" y="0"/>
                  </a:lnTo>
                  <a:lnTo>
                    <a:pt x="22" y="0"/>
                  </a:lnTo>
                  <a:lnTo>
                    <a:pt x="30" y="2"/>
                  </a:lnTo>
                  <a:lnTo>
                    <a:pt x="38" y="6"/>
                  </a:lnTo>
                  <a:lnTo>
                    <a:pt x="36" y="16"/>
                  </a:lnTo>
                  <a:lnTo>
                    <a:pt x="32" y="22"/>
                  </a:lnTo>
                  <a:lnTo>
                    <a:pt x="26" y="28"/>
                  </a:lnTo>
                  <a:lnTo>
                    <a:pt x="22" y="32"/>
                  </a:lnTo>
                  <a:lnTo>
                    <a:pt x="16" y="32"/>
                  </a:lnTo>
                  <a:lnTo>
                    <a:pt x="12" y="32"/>
                  </a:lnTo>
                  <a:lnTo>
                    <a:pt x="8" y="28"/>
                  </a:lnTo>
                  <a:lnTo>
                    <a:pt x="4" y="26"/>
                  </a:lnTo>
                  <a:lnTo>
                    <a:pt x="2" y="22"/>
                  </a:lnTo>
                  <a:lnTo>
                    <a:pt x="0" y="14"/>
                  </a:lnTo>
                  <a:lnTo>
                    <a:pt x="2" y="10"/>
                  </a:lnTo>
                  <a:lnTo>
                    <a:pt x="4" y="6"/>
                  </a:lnTo>
                  <a:lnTo>
                    <a:pt x="8" y="2"/>
                  </a:lnTo>
                  <a:lnTo>
                    <a:pt x="12" y="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24" name="Freeform 146"/>
            <p:cNvSpPr>
              <a:spLocks/>
            </p:cNvSpPr>
            <p:nvPr/>
          </p:nvSpPr>
          <p:spPr bwMode="auto">
            <a:xfrm>
              <a:off x="5715000" y="3200400"/>
              <a:ext cx="60325" cy="50800"/>
            </a:xfrm>
            <a:custGeom>
              <a:avLst/>
              <a:gdLst>
                <a:gd name="T0" fmla="*/ 2147483646 w 38"/>
                <a:gd name="T1" fmla="*/ 0 h 32"/>
                <a:gd name="T2" fmla="*/ 2147483646 w 38"/>
                <a:gd name="T3" fmla="*/ 0 h 32"/>
                <a:gd name="T4" fmla="*/ 2147483646 w 38"/>
                <a:gd name="T5" fmla="*/ 0 h 32"/>
                <a:gd name="T6" fmla="*/ 2147483646 w 38"/>
                <a:gd name="T7" fmla="*/ 0 h 32"/>
                <a:gd name="T8" fmla="*/ 2147483646 w 38"/>
                <a:gd name="T9" fmla="*/ 2147483646 h 32"/>
                <a:gd name="T10" fmla="*/ 2147483646 w 38"/>
                <a:gd name="T11" fmla="*/ 2147483646 h 32"/>
                <a:gd name="T12" fmla="*/ 2147483646 w 38"/>
                <a:gd name="T13" fmla="*/ 2147483646 h 32"/>
                <a:gd name="T14" fmla="*/ 2147483646 w 38"/>
                <a:gd name="T15" fmla="*/ 2147483646 h 32"/>
                <a:gd name="T16" fmla="*/ 2147483646 w 38"/>
                <a:gd name="T17" fmla="*/ 2147483646 h 32"/>
                <a:gd name="T18" fmla="*/ 2147483646 w 38"/>
                <a:gd name="T19" fmla="*/ 2147483646 h 32"/>
                <a:gd name="T20" fmla="*/ 2147483646 w 38"/>
                <a:gd name="T21" fmla="*/ 2147483646 h 32"/>
                <a:gd name="T22" fmla="*/ 2147483646 w 38"/>
                <a:gd name="T23" fmla="*/ 2147483646 h 32"/>
                <a:gd name="T24" fmla="*/ 2147483646 w 38"/>
                <a:gd name="T25" fmla="*/ 2147483646 h 32"/>
                <a:gd name="T26" fmla="*/ 2147483646 w 38"/>
                <a:gd name="T27" fmla="*/ 2147483646 h 32"/>
                <a:gd name="T28" fmla="*/ 2147483646 w 38"/>
                <a:gd name="T29" fmla="*/ 2147483646 h 32"/>
                <a:gd name="T30" fmla="*/ 2147483646 w 38"/>
                <a:gd name="T31" fmla="*/ 2147483646 h 32"/>
                <a:gd name="T32" fmla="*/ 2147483646 w 38"/>
                <a:gd name="T33" fmla="*/ 2147483646 h 32"/>
                <a:gd name="T34" fmla="*/ 0 w 38"/>
                <a:gd name="T35" fmla="*/ 2147483646 h 32"/>
                <a:gd name="T36" fmla="*/ 0 w 38"/>
                <a:gd name="T37" fmla="*/ 2147483646 h 32"/>
                <a:gd name="T38" fmla="*/ 2147483646 w 38"/>
                <a:gd name="T39" fmla="*/ 2147483646 h 32"/>
                <a:gd name="T40" fmla="*/ 2147483646 w 38"/>
                <a:gd name="T41" fmla="*/ 2147483646 h 32"/>
                <a:gd name="T42" fmla="*/ 2147483646 w 38"/>
                <a:gd name="T43" fmla="*/ 0 h 32"/>
                <a:gd name="T44" fmla="*/ 2147483646 w 38"/>
                <a:gd name="T45" fmla="*/ 0 h 32"/>
                <a:gd name="T46" fmla="*/ 2147483646 w 38"/>
                <a:gd name="T47" fmla="*/ 0 h 3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8"/>
                <a:gd name="T73" fmla="*/ 0 h 32"/>
                <a:gd name="T74" fmla="*/ 38 w 38"/>
                <a:gd name="T75" fmla="*/ 32 h 3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8" h="32">
                  <a:moveTo>
                    <a:pt x="16" y="0"/>
                  </a:moveTo>
                  <a:lnTo>
                    <a:pt x="16" y="0"/>
                  </a:lnTo>
                  <a:lnTo>
                    <a:pt x="20" y="0"/>
                  </a:lnTo>
                  <a:lnTo>
                    <a:pt x="26" y="0"/>
                  </a:lnTo>
                  <a:lnTo>
                    <a:pt x="32" y="4"/>
                  </a:lnTo>
                  <a:lnTo>
                    <a:pt x="38" y="12"/>
                  </a:lnTo>
                  <a:lnTo>
                    <a:pt x="36" y="20"/>
                  </a:lnTo>
                  <a:lnTo>
                    <a:pt x="30" y="26"/>
                  </a:lnTo>
                  <a:lnTo>
                    <a:pt x="24" y="30"/>
                  </a:lnTo>
                  <a:lnTo>
                    <a:pt x="18" y="32"/>
                  </a:lnTo>
                  <a:lnTo>
                    <a:pt x="12" y="32"/>
                  </a:lnTo>
                  <a:lnTo>
                    <a:pt x="8" y="30"/>
                  </a:lnTo>
                  <a:lnTo>
                    <a:pt x="4" y="26"/>
                  </a:lnTo>
                  <a:lnTo>
                    <a:pt x="2" y="22"/>
                  </a:lnTo>
                  <a:lnTo>
                    <a:pt x="0" y="18"/>
                  </a:lnTo>
                  <a:lnTo>
                    <a:pt x="0" y="10"/>
                  </a:lnTo>
                  <a:lnTo>
                    <a:pt x="2" y="6"/>
                  </a:lnTo>
                  <a:lnTo>
                    <a:pt x="6" y="2"/>
                  </a:lnTo>
                  <a:lnTo>
                    <a:pt x="10" y="0"/>
                  </a:lnTo>
                  <a:lnTo>
                    <a:pt x="16" y="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25" name="Freeform 146"/>
            <p:cNvSpPr>
              <a:spLocks/>
            </p:cNvSpPr>
            <p:nvPr/>
          </p:nvSpPr>
          <p:spPr bwMode="auto">
            <a:xfrm>
              <a:off x="5562600" y="3048000"/>
              <a:ext cx="60325" cy="50800"/>
            </a:xfrm>
            <a:custGeom>
              <a:avLst/>
              <a:gdLst>
                <a:gd name="T0" fmla="*/ 2147483646 w 38"/>
                <a:gd name="T1" fmla="*/ 0 h 32"/>
                <a:gd name="T2" fmla="*/ 2147483646 w 38"/>
                <a:gd name="T3" fmla="*/ 0 h 32"/>
                <a:gd name="T4" fmla="*/ 2147483646 w 38"/>
                <a:gd name="T5" fmla="*/ 0 h 32"/>
                <a:gd name="T6" fmla="*/ 2147483646 w 38"/>
                <a:gd name="T7" fmla="*/ 0 h 32"/>
                <a:gd name="T8" fmla="*/ 2147483646 w 38"/>
                <a:gd name="T9" fmla="*/ 2147483646 h 32"/>
                <a:gd name="T10" fmla="*/ 2147483646 w 38"/>
                <a:gd name="T11" fmla="*/ 2147483646 h 32"/>
                <a:gd name="T12" fmla="*/ 2147483646 w 38"/>
                <a:gd name="T13" fmla="*/ 2147483646 h 32"/>
                <a:gd name="T14" fmla="*/ 2147483646 w 38"/>
                <a:gd name="T15" fmla="*/ 2147483646 h 32"/>
                <a:gd name="T16" fmla="*/ 2147483646 w 38"/>
                <a:gd name="T17" fmla="*/ 2147483646 h 32"/>
                <a:gd name="T18" fmla="*/ 2147483646 w 38"/>
                <a:gd name="T19" fmla="*/ 2147483646 h 32"/>
                <a:gd name="T20" fmla="*/ 2147483646 w 38"/>
                <a:gd name="T21" fmla="*/ 2147483646 h 32"/>
                <a:gd name="T22" fmla="*/ 2147483646 w 38"/>
                <a:gd name="T23" fmla="*/ 2147483646 h 32"/>
                <a:gd name="T24" fmla="*/ 2147483646 w 38"/>
                <a:gd name="T25" fmla="*/ 2147483646 h 32"/>
                <a:gd name="T26" fmla="*/ 2147483646 w 38"/>
                <a:gd name="T27" fmla="*/ 2147483646 h 32"/>
                <a:gd name="T28" fmla="*/ 2147483646 w 38"/>
                <a:gd name="T29" fmla="*/ 2147483646 h 32"/>
                <a:gd name="T30" fmla="*/ 2147483646 w 38"/>
                <a:gd name="T31" fmla="*/ 2147483646 h 32"/>
                <a:gd name="T32" fmla="*/ 2147483646 w 38"/>
                <a:gd name="T33" fmla="*/ 2147483646 h 32"/>
                <a:gd name="T34" fmla="*/ 0 w 38"/>
                <a:gd name="T35" fmla="*/ 2147483646 h 32"/>
                <a:gd name="T36" fmla="*/ 0 w 38"/>
                <a:gd name="T37" fmla="*/ 2147483646 h 32"/>
                <a:gd name="T38" fmla="*/ 2147483646 w 38"/>
                <a:gd name="T39" fmla="*/ 2147483646 h 32"/>
                <a:gd name="T40" fmla="*/ 2147483646 w 38"/>
                <a:gd name="T41" fmla="*/ 2147483646 h 32"/>
                <a:gd name="T42" fmla="*/ 2147483646 w 38"/>
                <a:gd name="T43" fmla="*/ 0 h 32"/>
                <a:gd name="T44" fmla="*/ 2147483646 w 38"/>
                <a:gd name="T45" fmla="*/ 0 h 32"/>
                <a:gd name="T46" fmla="*/ 2147483646 w 38"/>
                <a:gd name="T47" fmla="*/ 0 h 3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8"/>
                <a:gd name="T73" fmla="*/ 0 h 32"/>
                <a:gd name="T74" fmla="*/ 38 w 38"/>
                <a:gd name="T75" fmla="*/ 32 h 3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8" h="32">
                  <a:moveTo>
                    <a:pt x="16" y="0"/>
                  </a:moveTo>
                  <a:lnTo>
                    <a:pt x="16" y="0"/>
                  </a:lnTo>
                  <a:lnTo>
                    <a:pt x="20" y="0"/>
                  </a:lnTo>
                  <a:lnTo>
                    <a:pt x="26" y="0"/>
                  </a:lnTo>
                  <a:lnTo>
                    <a:pt x="32" y="4"/>
                  </a:lnTo>
                  <a:lnTo>
                    <a:pt x="38" y="12"/>
                  </a:lnTo>
                  <a:lnTo>
                    <a:pt x="36" y="20"/>
                  </a:lnTo>
                  <a:lnTo>
                    <a:pt x="30" y="26"/>
                  </a:lnTo>
                  <a:lnTo>
                    <a:pt x="24" y="30"/>
                  </a:lnTo>
                  <a:lnTo>
                    <a:pt x="18" y="32"/>
                  </a:lnTo>
                  <a:lnTo>
                    <a:pt x="12" y="32"/>
                  </a:lnTo>
                  <a:lnTo>
                    <a:pt x="8" y="30"/>
                  </a:lnTo>
                  <a:lnTo>
                    <a:pt x="4" y="26"/>
                  </a:lnTo>
                  <a:lnTo>
                    <a:pt x="2" y="22"/>
                  </a:lnTo>
                  <a:lnTo>
                    <a:pt x="0" y="18"/>
                  </a:lnTo>
                  <a:lnTo>
                    <a:pt x="0" y="10"/>
                  </a:lnTo>
                  <a:lnTo>
                    <a:pt x="2" y="6"/>
                  </a:lnTo>
                  <a:lnTo>
                    <a:pt x="6" y="2"/>
                  </a:lnTo>
                  <a:lnTo>
                    <a:pt x="10" y="0"/>
                  </a:lnTo>
                  <a:lnTo>
                    <a:pt x="16" y="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26" name="Freeform 146"/>
            <p:cNvSpPr>
              <a:spLocks/>
            </p:cNvSpPr>
            <p:nvPr/>
          </p:nvSpPr>
          <p:spPr bwMode="auto">
            <a:xfrm>
              <a:off x="5257800" y="3352800"/>
              <a:ext cx="60325" cy="50800"/>
            </a:xfrm>
            <a:custGeom>
              <a:avLst/>
              <a:gdLst>
                <a:gd name="T0" fmla="*/ 2147483646 w 38"/>
                <a:gd name="T1" fmla="*/ 0 h 32"/>
                <a:gd name="T2" fmla="*/ 2147483646 w 38"/>
                <a:gd name="T3" fmla="*/ 0 h 32"/>
                <a:gd name="T4" fmla="*/ 2147483646 w 38"/>
                <a:gd name="T5" fmla="*/ 0 h 32"/>
                <a:gd name="T6" fmla="*/ 2147483646 w 38"/>
                <a:gd name="T7" fmla="*/ 0 h 32"/>
                <a:gd name="T8" fmla="*/ 2147483646 w 38"/>
                <a:gd name="T9" fmla="*/ 2147483646 h 32"/>
                <a:gd name="T10" fmla="*/ 2147483646 w 38"/>
                <a:gd name="T11" fmla="*/ 2147483646 h 32"/>
                <a:gd name="T12" fmla="*/ 2147483646 w 38"/>
                <a:gd name="T13" fmla="*/ 2147483646 h 32"/>
                <a:gd name="T14" fmla="*/ 2147483646 w 38"/>
                <a:gd name="T15" fmla="*/ 2147483646 h 32"/>
                <a:gd name="T16" fmla="*/ 2147483646 w 38"/>
                <a:gd name="T17" fmla="*/ 2147483646 h 32"/>
                <a:gd name="T18" fmla="*/ 2147483646 w 38"/>
                <a:gd name="T19" fmla="*/ 2147483646 h 32"/>
                <a:gd name="T20" fmla="*/ 2147483646 w 38"/>
                <a:gd name="T21" fmla="*/ 2147483646 h 32"/>
                <a:gd name="T22" fmla="*/ 2147483646 w 38"/>
                <a:gd name="T23" fmla="*/ 2147483646 h 32"/>
                <a:gd name="T24" fmla="*/ 2147483646 w 38"/>
                <a:gd name="T25" fmla="*/ 2147483646 h 32"/>
                <a:gd name="T26" fmla="*/ 2147483646 w 38"/>
                <a:gd name="T27" fmla="*/ 2147483646 h 32"/>
                <a:gd name="T28" fmla="*/ 2147483646 w 38"/>
                <a:gd name="T29" fmla="*/ 2147483646 h 32"/>
                <a:gd name="T30" fmla="*/ 2147483646 w 38"/>
                <a:gd name="T31" fmla="*/ 2147483646 h 32"/>
                <a:gd name="T32" fmla="*/ 2147483646 w 38"/>
                <a:gd name="T33" fmla="*/ 2147483646 h 32"/>
                <a:gd name="T34" fmla="*/ 0 w 38"/>
                <a:gd name="T35" fmla="*/ 2147483646 h 32"/>
                <a:gd name="T36" fmla="*/ 0 w 38"/>
                <a:gd name="T37" fmla="*/ 2147483646 h 32"/>
                <a:gd name="T38" fmla="*/ 2147483646 w 38"/>
                <a:gd name="T39" fmla="*/ 2147483646 h 32"/>
                <a:gd name="T40" fmla="*/ 2147483646 w 38"/>
                <a:gd name="T41" fmla="*/ 2147483646 h 32"/>
                <a:gd name="T42" fmla="*/ 2147483646 w 38"/>
                <a:gd name="T43" fmla="*/ 0 h 32"/>
                <a:gd name="T44" fmla="*/ 2147483646 w 38"/>
                <a:gd name="T45" fmla="*/ 0 h 32"/>
                <a:gd name="T46" fmla="*/ 2147483646 w 38"/>
                <a:gd name="T47" fmla="*/ 0 h 3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8"/>
                <a:gd name="T73" fmla="*/ 0 h 32"/>
                <a:gd name="T74" fmla="*/ 38 w 38"/>
                <a:gd name="T75" fmla="*/ 32 h 3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8" h="32">
                  <a:moveTo>
                    <a:pt x="16" y="0"/>
                  </a:moveTo>
                  <a:lnTo>
                    <a:pt x="16" y="0"/>
                  </a:lnTo>
                  <a:lnTo>
                    <a:pt x="20" y="0"/>
                  </a:lnTo>
                  <a:lnTo>
                    <a:pt x="26" y="0"/>
                  </a:lnTo>
                  <a:lnTo>
                    <a:pt x="32" y="4"/>
                  </a:lnTo>
                  <a:lnTo>
                    <a:pt x="38" y="12"/>
                  </a:lnTo>
                  <a:lnTo>
                    <a:pt x="36" y="20"/>
                  </a:lnTo>
                  <a:lnTo>
                    <a:pt x="30" y="26"/>
                  </a:lnTo>
                  <a:lnTo>
                    <a:pt x="24" y="30"/>
                  </a:lnTo>
                  <a:lnTo>
                    <a:pt x="18" y="32"/>
                  </a:lnTo>
                  <a:lnTo>
                    <a:pt x="12" y="32"/>
                  </a:lnTo>
                  <a:lnTo>
                    <a:pt x="8" y="30"/>
                  </a:lnTo>
                  <a:lnTo>
                    <a:pt x="4" y="26"/>
                  </a:lnTo>
                  <a:lnTo>
                    <a:pt x="2" y="22"/>
                  </a:lnTo>
                  <a:lnTo>
                    <a:pt x="0" y="18"/>
                  </a:lnTo>
                  <a:lnTo>
                    <a:pt x="0" y="10"/>
                  </a:lnTo>
                  <a:lnTo>
                    <a:pt x="2" y="6"/>
                  </a:lnTo>
                  <a:lnTo>
                    <a:pt x="6" y="2"/>
                  </a:lnTo>
                  <a:lnTo>
                    <a:pt x="10" y="0"/>
                  </a:lnTo>
                  <a:lnTo>
                    <a:pt x="16" y="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27" name="Freeform 146"/>
            <p:cNvSpPr>
              <a:spLocks/>
            </p:cNvSpPr>
            <p:nvPr/>
          </p:nvSpPr>
          <p:spPr bwMode="auto">
            <a:xfrm>
              <a:off x="5029200" y="3200400"/>
              <a:ext cx="60325" cy="50800"/>
            </a:xfrm>
            <a:custGeom>
              <a:avLst/>
              <a:gdLst>
                <a:gd name="T0" fmla="*/ 2147483646 w 38"/>
                <a:gd name="T1" fmla="*/ 0 h 32"/>
                <a:gd name="T2" fmla="*/ 2147483646 w 38"/>
                <a:gd name="T3" fmla="*/ 0 h 32"/>
                <a:gd name="T4" fmla="*/ 2147483646 w 38"/>
                <a:gd name="T5" fmla="*/ 0 h 32"/>
                <a:gd name="T6" fmla="*/ 2147483646 w 38"/>
                <a:gd name="T7" fmla="*/ 0 h 32"/>
                <a:gd name="T8" fmla="*/ 2147483646 w 38"/>
                <a:gd name="T9" fmla="*/ 2147483646 h 32"/>
                <a:gd name="T10" fmla="*/ 2147483646 w 38"/>
                <a:gd name="T11" fmla="*/ 2147483646 h 32"/>
                <a:gd name="T12" fmla="*/ 2147483646 w 38"/>
                <a:gd name="T13" fmla="*/ 2147483646 h 32"/>
                <a:gd name="T14" fmla="*/ 2147483646 w 38"/>
                <a:gd name="T15" fmla="*/ 2147483646 h 32"/>
                <a:gd name="T16" fmla="*/ 2147483646 w 38"/>
                <a:gd name="T17" fmla="*/ 2147483646 h 32"/>
                <a:gd name="T18" fmla="*/ 2147483646 w 38"/>
                <a:gd name="T19" fmla="*/ 2147483646 h 32"/>
                <a:gd name="T20" fmla="*/ 2147483646 w 38"/>
                <a:gd name="T21" fmla="*/ 2147483646 h 32"/>
                <a:gd name="T22" fmla="*/ 2147483646 w 38"/>
                <a:gd name="T23" fmla="*/ 2147483646 h 32"/>
                <a:gd name="T24" fmla="*/ 2147483646 w 38"/>
                <a:gd name="T25" fmla="*/ 2147483646 h 32"/>
                <a:gd name="T26" fmla="*/ 2147483646 w 38"/>
                <a:gd name="T27" fmla="*/ 2147483646 h 32"/>
                <a:gd name="T28" fmla="*/ 2147483646 w 38"/>
                <a:gd name="T29" fmla="*/ 2147483646 h 32"/>
                <a:gd name="T30" fmla="*/ 2147483646 w 38"/>
                <a:gd name="T31" fmla="*/ 2147483646 h 32"/>
                <a:gd name="T32" fmla="*/ 2147483646 w 38"/>
                <a:gd name="T33" fmla="*/ 2147483646 h 32"/>
                <a:gd name="T34" fmla="*/ 0 w 38"/>
                <a:gd name="T35" fmla="*/ 2147483646 h 32"/>
                <a:gd name="T36" fmla="*/ 0 w 38"/>
                <a:gd name="T37" fmla="*/ 2147483646 h 32"/>
                <a:gd name="T38" fmla="*/ 2147483646 w 38"/>
                <a:gd name="T39" fmla="*/ 2147483646 h 32"/>
                <a:gd name="T40" fmla="*/ 2147483646 w 38"/>
                <a:gd name="T41" fmla="*/ 2147483646 h 32"/>
                <a:gd name="T42" fmla="*/ 2147483646 w 38"/>
                <a:gd name="T43" fmla="*/ 0 h 32"/>
                <a:gd name="T44" fmla="*/ 2147483646 w 38"/>
                <a:gd name="T45" fmla="*/ 0 h 32"/>
                <a:gd name="T46" fmla="*/ 2147483646 w 38"/>
                <a:gd name="T47" fmla="*/ 0 h 3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8"/>
                <a:gd name="T73" fmla="*/ 0 h 32"/>
                <a:gd name="T74" fmla="*/ 38 w 38"/>
                <a:gd name="T75" fmla="*/ 32 h 3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8" h="32">
                  <a:moveTo>
                    <a:pt x="16" y="0"/>
                  </a:moveTo>
                  <a:lnTo>
                    <a:pt x="16" y="0"/>
                  </a:lnTo>
                  <a:lnTo>
                    <a:pt x="20" y="0"/>
                  </a:lnTo>
                  <a:lnTo>
                    <a:pt x="26" y="0"/>
                  </a:lnTo>
                  <a:lnTo>
                    <a:pt x="32" y="4"/>
                  </a:lnTo>
                  <a:lnTo>
                    <a:pt x="38" y="12"/>
                  </a:lnTo>
                  <a:lnTo>
                    <a:pt x="36" y="20"/>
                  </a:lnTo>
                  <a:lnTo>
                    <a:pt x="30" y="26"/>
                  </a:lnTo>
                  <a:lnTo>
                    <a:pt x="24" y="30"/>
                  </a:lnTo>
                  <a:lnTo>
                    <a:pt x="18" y="32"/>
                  </a:lnTo>
                  <a:lnTo>
                    <a:pt x="12" y="32"/>
                  </a:lnTo>
                  <a:lnTo>
                    <a:pt x="8" y="30"/>
                  </a:lnTo>
                  <a:lnTo>
                    <a:pt x="4" y="26"/>
                  </a:lnTo>
                  <a:lnTo>
                    <a:pt x="2" y="22"/>
                  </a:lnTo>
                  <a:lnTo>
                    <a:pt x="0" y="18"/>
                  </a:lnTo>
                  <a:lnTo>
                    <a:pt x="0" y="10"/>
                  </a:lnTo>
                  <a:lnTo>
                    <a:pt x="2" y="6"/>
                  </a:lnTo>
                  <a:lnTo>
                    <a:pt x="6" y="2"/>
                  </a:lnTo>
                  <a:lnTo>
                    <a:pt x="10" y="0"/>
                  </a:lnTo>
                  <a:lnTo>
                    <a:pt x="16" y="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7204" name="Freeform 91"/>
          <p:cNvSpPr>
            <a:spLocks/>
          </p:cNvSpPr>
          <p:nvPr/>
        </p:nvSpPr>
        <p:spPr bwMode="auto">
          <a:xfrm>
            <a:off x="8610600" y="3124200"/>
            <a:ext cx="1143000" cy="381000"/>
          </a:xfrm>
          <a:custGeom>
            <a:avLst/>
            <a:gdLst>
              <a:gd name="T0" fmla="*/ 2147483646 w 670"/>
              <a:gd name="T1" fmla="*/ 2147483646 h 418"/>
              <a:gd name="T2" fmla="*/ 2147483646 w 670"/>
              <a:gd name="T3" fmla="*/ 2147483646 h 418"/>
              <a:gd name="T4" fmla="*/ 2147483646 w 670"/>
              <a:gd name="T5" fmla="*/ 2147483646 h 418"/>
              <a:gd name="T6" fmla="*/ 2147483646 w 670"/>
              <a:gd name="T7" fmla="*/ 2147483646 h 418"/>
              <a:gd name="T8" fmla="*/ 2147483646 w 670"/>
              <a:gd name="T9" fmla="*/ 2147483646 h 418"/>
              <a:gd name="T10" fmla="*/ 2147483646 w 670"/>
              <a:gd name="T11" fmla="*/ 2147483646 h 418"/>
              <a:gd name="T12" fmla="*/ 2147483646 w 670"/>
              <a:gd name="T13" fmla="*/ 2147483646 h 418"/>
              <a:gd name="T14" fmla="*/ 2147483646 w 670"/>
              <a:gd name="T15" fmla="*/ 2147483646 h 418"/>
              <a:gd name="T16" fmla="*/ 2147483646 w 670"/>
              <a:gd name="T17" fmla="*/ 2147483646 h 418"/>
              <a:gd name="T18" fmla="*/ 2147483646 w 670"/>
              <a:gd name="T19" fmla="*/ 2147483646 h 418"/>
              <a:gd name="T20" fmla="*/ 2147483646 w 670"/>
              <a:gd name="T21" fmla="*/ 2147483646 h 418"/>
              <a:gd name="T22" fmla="*/ 2147483646 w 670"/>
              <a:gd name="T23" fmla="*/ 2147483646 h 418"/>
              <a:gd name="T24" fmla="*/ 2147483646 w 670"/>
              <a:gd name="T25" fmla="*/ 0 h 418"/>
              <a:gd name="T26" fmla="*/ 2147483646 w 670"/>
              <a:gd name="T27" fmla="*/ 2147483646 h 418"/>
              <a:gd name="T28" fmla="*/ 2147483646 w 670"/>
              <a:gd name="T29" fmla="*/ 2147483646 h 418"/>
              <a:gd name="T30" fmla="*/ 2147483646 w 670"/>
              <a:gd name="T31" fmla="*/ 2147483646 h 418"/>
              <a:gd name="T32" fmla="*/ 2147483646 w 670"/>
              <a:gd name="T33" fmla="*/ 2147483646 h 418"/>
              <a:gd name="T34" fmla="*/ 2147483646 w 670"/>
              <a:gd name="T35" fmla="*/ 2147483646 h 418"/>
              <a:gd name="T36" fmla="*/ 0 w 670"/>
              <a:gd name="T37" fmla="*/ 2147483646 h 418"/>
              <a:gd name="T38" fmla="*/ 2147483646 w 670"/>
              <a:gd name="T39" fmla="*/ 2147483646 h 418"/>
              <a:gd name="T40" fmla="*/ 2147483646 w 670"/>
              <a:gd name="T41" fmla="*/ 2147483646 h 418"/>
              <a:gd name="T42" fmla="*/ 2147483646 w 670"/>
              <a:gd name="T43" fmla="*/ 2147483646 h 41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70"/>
              <a:gd name="T67" fmla="*/ 0 h 418"/>
              <a:gd name="T68" fmla="*/ 670 w 670"/>
              <a:gd name="T69" fmla="*/ 418 h 41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70" h="418">
                <a:moveTo>
                  <a:pt x="670" y="330"/>
                </a:moveTo>
                <a:lnTo>
                  <a:pt x="638" y="366"/>
                </a:lnTo>
                <a:lnTo>
                  <a:pt x="624" y="306"/>
                </a:lnTo>
                <a:lnTo>
                  <a:pt x="574" y="362"/>
                </a:lnTo>
                <a:lnTo>
                  <a:pt x="556" y="234"/>
                </a:lnTo>
                <a:lnTo>
                  <a:pt x="498" y="352"/>
                </a:lnTo>
                <a:lnTo>
                  <a:pt x="504" y="170"/>
                </a:lnTo>
                <a:lnTo>
                  <a:pt x="446" y="276"/>
                </a:lnTo>
                <a:lnTo>
                  <a:pt x="448" y="72"/>
                </a:lnTo>
                <a:lnTo>
                  <a:pt x="374" y="250"/>
                </a:lnTo>
                <a:lnTo>
                  <a:pt x="370" y="44"/>
                </a:lnTo>
                <a:lnTo>
                  <a:pt x="300" y="214"/>
                </a:lnTo>
                <a:lnTo>
                  <a:pt x="294" y="0"/>
                </a:lnTo>
                <a:lnTo>
                  <a:pt x="220" y="194"/>
                </a:lnTo>
                <a:lnTo>
                  <a:pt x="136" y="22"/>
                </a:lnTo>
                <a:lnTo>
                  <a:pt x="146" y="190"/>
                </a:lnTo>
                <a:lnTo>
                  <a:pt x="66" y="56"/>
                </a:lnTo>
                <a:lnTo>
                  <a:pt x="76" y="222"/>
                </a:lnTo>
                <a:lnTo>
                  <a:pt x="0" y="122"/>
                </a:lnTo>
                <a:lnTo>
                  <a:pt x="52" y="418"/>
                </a:lnTo>
                <a:lnTo>
                  <a:pt x="660" y="418"/>
                </a:lnTo>
                <a:lnTo>
                  <a:pt x="670" y="330"/>
                </a:lnTo>
                <a:close/>
              </a:path>
            </a:pathLst>
          </a:custGeom>
          <a:solidFill>
            <a:srgbClr val="43A7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pic>
        <p:nvPicPr>
          <p:cNvPr id="7205" name="Picture 22" descr="Three_poppies.gif"/>
          <p:cNvPicPr>
            <a:picLocks noChangeAspect="1"/>
          </p:cNvPicPr>
          <p:nvPr/>
        </p:nvPicPr>
        <p:blipFill>
          <a:blip r:embed="rId15">
            <a:extLst>
              <a:ext uri="{28A0092B-C50C-407E-A947-70E740481C1C}">
                <a14:useLocalDpi xmlns:a14="http://schemas.microsoft.com/office/drawing/2010/main" val="0"/>
              </a:ext>
            </a:extLst>
          </a:blip>
          <a:srcRect/>
          <a:stretch>
            <a:fillRect/>
          </a:stretch>
        </p:blipFill>
        <p:spPr bwMode="auto">
          <a:xfrm>
            <a:off x="5410200" y="3429000"/>
            <a:ext cx="6858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06" name="Picture 21" descr="Floiwer_2.gif"/>
          <p:cNvPicPr>
            <a:picLocks noChangeAspect="1"/>
          </p:cNvPicPr>
          <p:nvPr/>
        </p:nvPicPr>
        <p:blipFill>
          <a:blip r:embed="rId16">
            <a:extLst>
              <a:ext uri="{28A0092B-C50C-407E-A947-70E740481C1C}">
                <a14:useLocalDpi xmlns:a14="http://schemas.microsoft.com/office/drawing/2010/main" val="0"/>
              </a:ext>
            </a:extLst>
          </a:blip>
          <a:srcRect/>
          <a:stretch>
            <a:fillRect/>
          </a:stretch>
        </p:blipFill>
        <p:spPr bwMode="auto">
          <a:xfrm>
            <a:off x="6934200" y="3124200"/>
            <a:ext cx="762000" cy="1225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07" name="Picture 29" descr="flowers15.gif"/>
          <p:cNvPicPr>
            <a:picLocks noChangeAspect="1"/>
          </p:cNvPicPr>
          <p:nvPr/>
        </p:nvPicPr>
        <p:blipFill>
          <a:blip r:embed="rId17">
            <a:extLst>
              <a:ext uri="{28A0092B-C50C-407E-A947-70E740481C1C}">
                <a14:useLocalDpi xmlns:a14="http://schemas.microsoft.com/office/drawing/2010/main" val="0"/>
              </a:ext>
            </a:extLst>
          </a:blip>
          <a:srcRect/>
          <a:stretch>
            <a:fillRect/>
          </a:stretch>
        </p:blipFill>
        <p:spPr bwMode="auto">
          <a:xfrm>
            <a:off x="8534400" y="3411538"/>
            <a:ext cx="1066800" cy="1389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08" name="Picture 31" descr="flowers7.gif"/>
          <p:cNvPicPr>
            <a:picLocks noChangeAspect="1"/>
          </p:cNvPicPr>
          <p:nvPr/>
        </p:nvPicPr>
        <p:blipFill>
          <a:blip r:embed="rId18">
            <a:extLst>
              <a:ext uri="{28A0092B-C50C-407E-A947-70E740481C1C}">
                <a14:useLocalDpi xmlns:a14="http://schemas.microsoft.com/office/drawing/2010/main" val="0"/>
              </a:ext>
            </a:extLst>
          </a:blip>
          <a:srcRect/>
          <a:stretch>
            <a:fillRect/>
          </a:stretch>
        </p:blipFill>
        <p:spPr bwMode="auto">
          <a:xfrm>
            <a:off x="3200400" y="3400426"/>
            <a:ext cx="738188" cy="79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38" name="Picture 266" descr="Hình ảnh có liên quan"/>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4572000" y="4800601"/>
            <a:ext cx="1828800" cy="1827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39" name="Picture 267" descr="Hình ảnh có liên quan"/>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6400800" y="4800600"/>
            <a:ext cx="1905000" cy="184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211" name="Rectangle 419"/>
          <p:cNvSpPr>
            <a:spLocks noChangeArrowheads="1"/>
          </p:cNvSpPr>
          <p:nvPr/>
        </p:nvSpPr>
        <p:spPr bwMode="auto">
          <a:xfrm>
            <a:off x="1905000" y="1023939"/>
            <a:ext cx="61722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indent="457200">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r>
              <a:rPr lang="en-US" altLang="en-US" sz="1200">
                <a:solidFill>
                  <a:schemeClr val="bg2"/>
                </a:solidFill>
              </a:rPr>
              <a:t>   </a:t>
            </a:r>
          </a:p>
        </p:txBody>
      </p:sp>
      <p:sp>
        <p:nvSpPr>
          <p:cNvPr id="7212" name="Rectangle 421"/>
          <p:cNvSpPr>
            <a:spLocks noChangeArrowheads="1"/>
          </p:cNvSpPr>
          <p:nvPr/>
        </p:nvSpPr>
        <p:spPr bwMode="auto">
          <a:xfrm>
            <a:off x="2362200" y="0"/>
            <a:ext cx="6019800"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r>
              <a:rPr lang="en-US" altLang="en-US" sz="1200">
                <a:solidFill>
                  <a:schemeClr val="bg2"/>
                </a:solidFill>
              </a:rPr>
              <a:t>   </a:t>
            </a:r>
          </a:p>
        </p:txBody>
      </p:sp>
      <p:sp>
        <p:nvSpPr>
          <p:cNvPr id="7213" name="Text Box 422"/>
          <p:cNvSpPr txBox="1">
            <a:spLocks noChangeArrowheads="1"/>
          </p:cNvSpPr>
          <p:nvPr/>
        </p:nvSpPr>
        <p:spPr bwMode="auto">
          <a:xfrm>
            <a:off x="2209800" y="0"/>
            <a:ext cx="5715000" cy="2286000"/>
          </a:xfrm>
          <a:prstGeom prst="rect">
            <a:avLst/>
          </a:prstGeom>
          <a:solidFill>
            <a:srgbClr val="FFFFFF"/>
          </a:solidFill>
          <a:ln w="9525">
            <a:solidFill>
              <a:srgbClr val="000000"/>
            </a:solidFill>
            <a:miter lim="800000"/>
            <a:headEnd/>
            <a:tailEnd/>
          </a:ln>
        </p:spPr>
        <p:txBody>
          <a:bodyP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r>
              <a:rPr lang="en-US" altLang="en-US" sz="1200">
                <a:solidFill>
                  <a:schemeClr val="bg1"/>
                </a:solidFill>
                <a:latin typeface="Arial" panose="020B0604020202020204" pitchFamily="34" charset="0"/>
              </a:rPr>
              <a:t>    </a:t>
            </a:r>
            <a:r>
              <a:rPr lang="en-US" altLang="en-US" sz="1200">
                <a:solidFill>
                  <a:schemeClr val="bg1"/>
                </a:solidFill>
              </a:rPr>
              <a:t>Trong không khí rộn ràng vui đón xuân ,loài hoa nào cũng cho là mình đẹp nhất để chào đón mùa xuân về. </a:t>
            </a:r>
          </a:p>
          <a:p>
            <a:r>
              <a:rPr lang="en-US" altLang="en-US" sz="1200">
                <a:solidFill>
                  <a:schemeClr val="bg1"/>
                </a:solidFill>
              </a:rPr>
              <a:t>    Hoa hồng bảo: Nếu không có tớ cả vườn hoa này chẳng còn gì đẹp nữa.</a:t>
            </a:r>
          </a:p>
          <a:p>
            <a:r>
              <a:rPr lang="en-US" altLang="en-US" sz="1200">
                <a:solidFill>
                  <a:schemeClr val="bg1"/>
                </a:solidFill>
              </a:rPr>
              <a:t>    Hoa Lay- ơn: Nếu không có tớ, sẽ chẳng ai thèm vào vườn hoa ngắm hoa đâu</a:t>
            </a:r>
          </a:p>
          <a:p>
            <a:r>
              <a:rPr lang="en-US" altLang="en-US" sz="1200">
                <a:solidFill>
                  <a:schemeClr val="bg1"/>
                </a:solidFill>
              </a:rPr>
              <a:t>    Hoa vi-ô-lét vội vàng nói: Vườn hoa đẹp nhất là nhờ có tớ chứ! bộ áo tím và dáng vẻ của tớ thật tuyệt vời.</a:t>
            </a:r>
          </a:p>
          <a:p>
            <a:r>
              <a:rPr lang="en-US" altLang="en-US" sz="1200">
                <a:solidFill>
                  <a:schemeClr val="bg1"/>
                </a:solidFill>
              </a:rPr>
              <a:t>   Rồi hoa cúc, hoa huệ, hoa thược dược,  hoa đồng tiền cũng tranh nhau khoe, mình là đẹp nhất. khiến cho cả khu vườn trở nên náo nhiệt và rộn rã,  riêng chỉ  có một  cái cây đứng trong góc vườn là  lặng im không một tiếng nào cả . thấy vậy những bông hoa nhìn nhau và nói: </a:t>
            </a:r>
          </a:p>
          <a:p>
            <a:r>
              <a:rPr lang="en-US" altLang="en-US" sz="1200">
                <a:solidFill>
                  <a:schemeClr val="bg1"/>
                </a:solidFill>
              </a:rPr>
              <a:t>      -Ối giời ! cây gì mà chẳng có hoa gì cả. </a:t>
            </a:r>
          </a:p>
          <a:p>
            <a:r>
              <a:rPr lang="en-US" altLang="en-US" sz="1200">
                <a:solidFill>
                  <a:schemeClr val="bg1"/>
                </a:solidFill>
              </a:rPr>
              <a:t>      Từ đó không ai thèm để ý đến cây đó nữa.</a:t>
            </a:r>
            <a:endParaRPr lang="vi-VN" altLang="en-US" sz="1200">
              <a:solidFill>
                <a:schemeClr val="bg1"/>
              </a:solidFill>
            </a:endParaRPr>
          </a:p>
        </p:txBody>
      </p:sp>
    </p:spTree>
    <p:extLst>
      <p:ext uri="{BB962C8B-B14F-4D97-AF65-F5344CB8AC3E}">
        <p14:creationId xmlns:p14="http://schemas.microsoft.com/office/powerpoint/2010/main" val="3684203221"/>
      </p:ext>
    </p:extLst>
  </p:cSld>
  <p:clrMapOvr>
    <a:masterClrMapping/>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2" presetClass="emph" presetSubtype="0" fill="hold" nodeType="clickEffect">
                                  <p:stCondLst>
                                    <p:cond delay="0"/>
                                  </p:stCondLst>
                                  <p:childTnLst>
                                    <p:animClr clrSpc="rgb" dir="cw">
                                      <p:cBhvr override="childStyle">
                                        <p:cTn id="6" dur="100" fill="hold"/>
                                        <p:tgtEl>
                                          <p:spTgt spid="4"/>
                                        </p:tgtEl>
                                        <p:attrNameLst>
                                          <p:attrName>style.color</p:attrName>
                                        </p:attrNameLst>
                                      </p:cBhvr>
                                      <p:to>
                                        <a:schemeClr val="accent2"/>
                                      </p:to>
                                    </p:animClr>
                                    <p:animClr clrSpc="rgb" dir="cw">
                                      <p:cBhvr>
                                        <p:cTn id="7" dur="100" fill="hold"/>
                                        <p:tgtEl>
                                          <p:spTgt spid="4"/>
                                        </p:tgtEl>
                                        <p:attrNameLst>
                                          <p:attrName>fillcolor</p:attrName>
                                        </p:attrNameLst>
                                      </p:cBhvr>
                                      <p:to>
                                        <a:schemeClr val="accent2"/>
                                      </p:to>
                                    </p:animClr>
                                    <p:set>
                                      <p:cBhvr>
                                        <p:cTn id="8" dur="100" fill="hold"/>
                                        <p:tgtEl>
                                          <p:spTgt spid="4"/>
                                        </p:tgtEl>
                                        <p:attrNameLst>
                                          <p:attrName>fill.type</p:attrName>
                                        </p:attrNameLst>
                                      </p:cBhvr>
                                      <p:to>
                                        <p:strVal val="solid"/>
                                      </p:to>
                                    </p:set>
                                    <p:set>
                                      <p:cBhvr>
                                        <p:cTn id="9" dur="100" fill="hold"/>
                                        <p:tgtEl>
                                          <p:spTgt spid="4"/>
                                        </p:tgtEl>
                                        <p:attrNameLst>
                                          <p:attrName>fill.on</p:attrName>
                                        </p:attrNameLst>
                                      </p:cBhvr>
                                      <p:to>
                                        <p:strVal val="true"/>
                                      </p:to>
                                    </p:set>
                                    <p:animRot by="120000">
                                      <p:cBhvr>
                                        <p:cTn id="10" dur="100" fill="hold">
                                          <p:stCondLst>
                                            <p:cond delay="0"/>
                                          </p:stCondLst>
                                        </p:cTn>
                                        <p:tgtEl>
                                          <p:spTgt spid="4"/>
                                        </p:tgtEl>
                                        <p:attrNameLst>
                                          <p:attrName>r</p:attrName>
                                        </p:attrNameLst>
                                      </p:cBhvr>
                                    </p:animRot>
                                    <p:animRot by="-240000">
                                      <p:cBhvr>
                                        <p:cTn id="11" dur="200" fill="hold">
                                          <p:stCondLst>
                                            <p:cond delay="200"/>
                                          </p:stCondLst>
                                        </p:cTn>
                                        <p:tgtEl>
                                          <p:spTgt spid="4"/>
                                        </p:tgtEl>
                                        <p:attrNameLst>
                                          <p:attrName>r</p:attrName>
                                        </p:attrNameLst>
                                      </p:cBhvr>
                                    </p:animRot>
                                    <p:animRot by="240000">
                                      <p:cBhvr>
                                        <p:cTn id="12" dur="200" fill="hold">
                                          <p:stCondLst>
                                            <p:cond delay="400"/>
                                          </p:stCondLst>
                                        </p:cTn>
                                        <p:tgtEl>
                                          <p:spTgt spid="4"/>
                                        </p:tgtEl>
                                        <p:attrNameLst>
                                          <p:attrName>r</p:attrName>
                                        </p:attrNameLst>
                                      </p:cBhvr>
                                    </p:animRot>
                                    <p:animRot by="-240000">
                                      <p:cBhvr>
                                        <p:cTn id="13" dur="200" fill="hold">
                                          <p:stCondLst>
                                            <p:cond delay="600"/>
                                          </p:stCondLst>
                                        </p:cTn>
                                        <p:tgtEl>
                                          <p:spTgt spid="4"/>
                                        </p:tgtEl>
                                        <p:attrNameLst>
                                          <p:attrName>r</p:attrName>
                                        </p:attrNameLst>
                                      </p:cBhvr>
                                    </p:animRot>
                                    <p:animRot by="120000">
                                      <p:cBhvr>
                                        <p:cTn id="14" dur="200" fill="hold">
                                          <p:stCondLst>
                                            <p:cond delay="800"/>
                                          </p:stCondLst>
                                        </p:cTn>
                                        <p:tgtEl>
                                          <p:spTgt spid="4"/>
                                        </p:tgtEl>
                                        <p:attrNameLst>
                                          <p:attrName>r</p:attrName>
                                        </p:attrNameLst>
                                      </p:cBhvr>
                                    </p:animRot>
                                  </p:childTnLst>
                                </p:cTn>
                              </p:par>
                              <p:par>
                                <p:cTn id="15" presetID="32" presetClass="emph" presetSubtype="0" fill="hold" nodeType="withEffect">
                                  <p:stCondLst>
                                    <p:cond delay="0"/>
                                  </p:stCondLst>
                                  <p:childTnLst>
                                    <p:animClr clrSpc="rgb" dir="cw">
                                      <p:cBhvr override="childStyle">
                                        <p:cTn id="16" dur="100" fill="hold"/>
                                        <p:tgtEl>
                                          <p:spTgt spid="3"/>
                                        </p:tgtEl>
                                        <p:attrNameLst>
                                          <p:attrName>style.color</p:attrName>
                                        </p:attrNameLst>
                                      </p:cBhvr>
                                      <p:to>
                                        <a:schemeClr val="accent2"/>
                                      </p:to>
                                    </p:animClr>
                                    <p:animClr clrSpc="rgb" dir="cw">
                                      <p:cBhvr>
                                        <p:cTn id="17" dur="100" fill="hold"/>
                                        <p:tgtEl>
                                          <p:spTgt spid="3"/>
                                        </p:tgtEl>
                                        <p:attrNameLst>
                                          <p:attrName>fillcolor</p:attrName>
                                        </p:attrNameLst>
                                      </p:cBhvr>
                                      <p:to>
                                        <a:schemeClr val="accent2"/>
                                      </p:to>
                                    </p:animClr>
                                    <p:set>
                                      <p:cBhvr>
                                        <p:cTn id="18" dur="100" fill="hold"/>
                                        <p:tgtEl>
                                          <p:spTgt spid="3"/>
                                        </p:tgtEl>
                                        <p:attrNameLst>
                                          <p:attrName>fill.type</p:attrName>
                                        </p:attrNameLst>
                                      </p:cBhvr>
                                      <p:to>
                                        <p:strVal val="solid"/>
                                      </p:to>
                                    </p:set>
                                    <p:set>
                                      <p:cBhvr>
                                        <p:cTn id="19" dur="100" fill="hold"/>
                                        <p:tgtEl>
                                          <p:spTgt spid="3"/>
                                        </p:tgtEl>
                                        <p:attrNameLst>
                                          <p:attrName>fill.on</p:attrName>
                                        </p:attrNameLst>
                                      </p:cBhvr>
                                      <p:to>
                                        <p:strVal val="true"/>
                                      </p:to>
                                    </p:set>
                                    <p:animRot by="120000">
                                      <p:cBhvr>
                                        <p:cTn id="20" dur="100" fill="hold">
                                          <p:stCondLst>
                                            <p:cond delay="0"/>
                                          </p:stCondLst>
                                        </p:cTn>
                                        <p:tgtEl>
                                          <p:spTgt spid="3"/>
                                        </p:tgtEl>
                                        <p:attrNameLst>
                                          <p:attrName>r</p:attrName>
                                        </p:attrNameLst>
                                      </p:cBhvr>
                                    </p:animRot>
                                    <p:animRot by="-240000">
                                      <p:cBhvr>
                                        <p:cTn id="21" dur="200" fill="hold">
                                          <p:stCondLst>
                                            <p:cond delay="200"/>
                                          </p:stCondLst>
                                        </p:cTn>
                                        <p:tgtEl>
                                          <p:spTgt spid="3"/>
                                        </p:tgtEl>
                                        <p:attrNameLst>
                                          <p:attrName>r</p:attrName>
                                        </p:attrNameLst>
                                      </p:cBhvr>
                                    </p:animRot>
                                    <p:animRot by="240000">
                                      <p:cBhvr>
                                        <p:cTn id="22" dur="200" fill="hold">
                                          <p:stCondLst>
                                            <p:cond delay="400"/>
                                          </p:stCondLst>
                                        </p:cTn>
                                        <p:tgtEl>
                                          <p:spTgt spid="3"/>
                                        </p:tgtEl>
                                        <p:attrNameLst>
                                          <p:attrName>r</p:attrName>
                                        </p:attrNameLst>
                                      </p:cBhvr>
                                    </p:animRot>
                                    <p:animRot by="-240000">
                                      <p:cBhvr>
                                        <p:cTn id="23" dur="200" fill="hold">
                                          <p:stCondLst>
                                            <p:cond delay="600"/>
                                          </p:stCondLst>
                                        </p:cTn>
                                        <p:tgtEl>
                                          <p:spTgt spid="3"/>
                                        </p:tgtEl>
                                        <p:attrNameLst>
                                          <p:attrName>r</p:attrName>
                                        </p:attrNameLst>
                                      </p:cBhvr>
                                    </p:animRot>
                                    <p:animRot by="120000">
                                      <p:cBhvr>
                                        <p:cTn id="24" dur="200" fill="hold">
                                          <p:stCondLst>
                                            <p:cond delay="800"/>
                                          </p:stCondLst>
                                        </p:cTn>
                                        <p:tgtEl>
                                          <p:spTgt spid="3"/>
                                        </p:tgtEl>
                                        <p:attrNameLst>
                                          <p:attrName>r</p:attrName>
                                        </p:attrNameLst>
                                      </p:cBhvr>
                                    </p:animRot>
                                  </p:childTnLst>
                                </p:cTn>
                              </p:par>
                              <p:par>
                                <p:cTn id="25" presetID="32" presetClass="emph" presetSubtype="0" fill="hold" nodeType="withEffect">
                                  <p:stCondLst>
                                    <p:cond delay="0"/>
                                  </p:stCondLst>
                                  <p:childTnLst>
                                    <p:animClr clrSpc="rgb" dir="cw">
                                      <p:cBhvr override="childStyle">
                                        <p:cTn id="26" dur="100" fill="hold"/>
                                        <p:tgtEl>
                                          <p:spTgt spid="3272"/>
                                        </p:tgtEl>
                                        <p:attrNameLst>
                                          <p:attrName>style.color</p:attrName>
                                        </p:attrNameLst>
                                      </p:cBhvr>
                                      <p:to>
                                        <a:schemeClr val="accent2"/>
                                      </p:to>
                                    </p:animClr>
                                    <p:animClr clrSpc="rgb" dir="cw">
                                      <p:cBhvr>
                                        <p:cTn id="27" dur="100" fill="hold"/>
                                        <p:tgtEl>
                                          <p:spTgt spid="3272"/>
                                        </p:tgtEl>
                                        <p:attrNameLst>
                                          <p:attrName>fillcolor</p:attrName>
                                        </p:attrNameLst>
                                      </p:cBhvr>
                                      <p:to>
                                        <a:schemeClr val="accent2"/>
                                      </p:to>
                                    </p:animClr>
                                    <p:set>
                                      <p:cBhvr>
                                        <p:cTn id="28" dur="100" fill="hold"/>
                                        <p:tgtEl>
                                          <p:spTgt spid="3272"/>
                                        </p:tgtEl>
                                        <p:attrNameLst>
                                          <p:attrName>fill.type</p:attrName>
                                        </p:attrNameLst>
                                      </p:cBhvr>
                                      <p:to>
                                        <p:strVal val="solid"/>
                                      </p:to>
                                    </p:set>
                                    <p:set>
                                      <p:cBhvr>
                                        <p:cTn id="29" dur="100" fill="hold"/>
                                        <p:tgtEl>
                                          <p:spTgt spid="3272"/>
                                        </p:tgtEl>
                                        <p:attrNameLst>
                                          <p:attrName>fill.on</p:attrName>
                                        </p:attrNameLst>
                                      </p:cBhvr>
                                      <p:to>
                                        <p:strVal val="true"/>
                                      </p:to>
                                    </p:set>
                                    <p:animRot by="120000">
                                      <p:cBhvr>
                                        <p:cTn id="30" dur="100" fill="hold">
                                          <p:stCondLst>
                                            <p:cond delay="0"/>
                                          </p:stCondLst>
                                        </p:cTn>
                                        <p:tgtEl>
                                          <p:spTgt spid="3272"/>
                                        </p:tgtEl>
                                        <p:attrNameLst>
                                          <p:attrName>r</p:attrName>
                                        </p:attrNameLst>
                                      </p:cBhvr>
                                    </p:animRot>
                                    <p:animRot by="-240000">
                                      <p:cBhvr>
                                        <p:cTn id="31" dur="200" fill="hold">
                                          <p:stCondLst>
                                            <p:cond delay="200"/>
                                          </p:stCondLst>
                                        </p:cTn>
                                        <p:tgtEl>
                                          <p:spTgt spid="3272"/>
                                        </p:tgtEl>
                                        <p:attrNameLst>
                                          <p:attrName>r</p:attrName>
                                        </p:attrNameLst>
                                      </p:cBhvr>
                                    </p:animRot>
                                    <p:animRot by="240000">
                                      <p:cBhvr>
                                        <p:cTn id="32" dur="200" fill="hold">
                                          <p:stCondLst>
                                            <p:cond delay="400"/>
                                          </p:stCondLst>
                                        </p:cTn>
                                        <p:tgtEl>
                                          <p:spTgt spid="3272"/>
                                        </p:tgtEl>
                                        <p:attrNameLst>
                                          <p:attrName>r</p:attrName>
                                        </p:attrNameLst>
                                      </p:cBhvr>
                                    </p:animRot>
                                    <p:animRot by="-240000">
                                      <p:cBhvr>
                                        <p:cTn id="33" dur="200" fill="hold">
                                          <p:stCondLst>
                                            <p:cond delay="600"/>
                                          </p:stCondLst>
                                        </p:cTn>
                                        <p:tgtEl>
                                          <p:spTgt spid="3272"/>
                                        </p:tgtEl>
                                        <p:attrNameLst>
                                          <p:attrName>r</p:attrName>
                                        </p:attrNameLst>
                                      </p:cBhvr>
                                    </p:animRot>
                                    <p:animRot by="120000">
                                      <p:cBhvr>
                                        <p:cTn id="34" dur="200" fill="hold">
                                          <p:stCondLst>
                                            <p:cond delay="800"/>
                                          </p:stCondLst>
                                        </p:cTn>
                                        <p:tgtEl>
                                          <p:spTgt spid="3272"/>
                                        </p:tgtEl>
                                        <p:attrNameLst>
                                          <p:attrName>r</p:attrName>
                                        </p:attrNameLst>
                                      </p:cBhvr>
                                    </p:animRot>
                                  </p:childTnLst>
                                </p:cTn>
                              </p:par>
                              <p:par>
                                <p:cTn id="35" presetID="32" presetClass="emph" presetSubtype="0" fill="hold" nodeType="withEffect">
                                  <p:stCondLst>
                                    <p:cond delay="0"/>
                                  </p:stCondLst>
                                  <p:childTnLst>
                                    <p:animClr clrSpc="rgb" dir="cw">
                                      <p:cBhvr override="childStyle">
                                        <p:cTn id="36" dur="100" fill="hold"/>
                                        <p:tgtEl>
                                          <p:spTgt spid="244"/>
                                        </p:tgtEl>
                                        <p:attrNameLst>
                                          <p:attrName>style.color</p:attrName>
                                        </p:attrNameLst>
                                      </p:cBhvr>
                                      <p:to>
                                        <a:schemeClr val="accent2"/>
                                      </p:to>
                                    </p:animClr>
                                    <p:animClr clrSpc="rgb" dir="cw">
                                      <p:cBhvr>
                                        <p:cTn id="37" dur="100" fill="hold"/>
                                        <p:tgtEl>
                                          <p:spTgt spid="244"/>
                                        </p:tgtEl>
                                        <p:attrNameLst>
                                          <p:attrName>fillcolor</p:attrName>
                                        </p:attrNameLst>
                                      </p:cBhvr>
                                      <p:to>
                                        <a:schemeClr val="accent2"/>
                                      </p:to>
                                    </p:animClr>
                                    <p:set>
                                      <p:cBhvr>
                                        <p:cTn id="38" dur="100" fill="hold"/>
                                        <p:tgtEl>
                                          <p:spTgt spid="244"/>
                                        </p:tgtEl>
                                        <p:attrNameLst>
                                          <p:attrName>fill.type</p:attrName>
                                        </p:attrNameLst>
                                      </p:cBhvr>
                                      <p:to>
                                        <p:strVal val="solid"/>
                                      </p:to>
                                    </p:set>
                                    <p:set>
                                      <p:cBhvr>
                                        <p:cTn id="39" dur="100" fill="hold"/>
                                        <p:tgtEl>
                                          <p:spTgt spid="244"/>
                                        </p:tgtEl>
                                        <p:attrNameLst>
                                          <p:attrName>fill.on</p:attrName>
                                        </p:attrNameLst>
                                      </p:cBhvr>
                                      <p:to>
                                        <p:strVal val="true"/>
                                      </p:to>
                                    </p:set>
                                    <p:animRot by="120000">
                                      <p:cBhvr>
                                        <p:cTn id="40" dur="100" fill="hold">
                                          <p:stCondLst>
                                            <p:cond delay="0"/>
                                          </p:stCondLst>
                                        </p:cTn>
                                        <p:tgtEl>
                                          <p:spTgt spid="244"/>
                                        </p:tgtEl>
                                        <p:attrNameLst>
                                          <p:attrName>r</p:attrName>
                                        </p:attrNameLst>
                                      </p:cBhvr>
                                    </p:animRot>
                                    <p:animRot by="-240000">
                                      <p:cBhvr>
                                        <p:cTn id="41" dur="200" fill="hold">
                                          <p:stCondLst>
                                            <p:cond delay="200"/>
                                          </p:stCondLst>
                                        </p:cTn>
                                        <p:tgtEl>
                                          <p:spTgt spid="244"/>
                                        </p:tgtEl>
                                        <p:attrNameLst>
                                          <p:attrName>r</p:attrName>
                                        </p:attrNameLst>
                                      </p:cBhvr>
                                    </p:animRot>
                                    <p:animRot by="240000">
                                      <p:cBhvr>
                                        <p:cTn id="42" dur="200" fill="hold">
                                          <p:stCondLst>
                                            <p:cond delay="400"/>
                                          </p:stCondLst>
                                        </p:cTn>
                                        <p:tgtEl>
                                          <p:spTgt spid="244"/>
                                        </p:tgtEl>
                                        <p:attrNameLst>
                                          <p:attrName>r</p:attrName>
                                        </p:attrNameLst>
                                      </p:cBhvr>
                                    </p:animRot>
                                    <p:animRot by="-240000">
                                      <p:cBhvr>
                                        <p:cTn id="43" dur="200" fill="hold">
                                          <p:stCondLst>
                                            <p:cond delay="600"/>
                                          </p:stCondLst>
                                        </p:cTn>
                                        <p:tgtEl>
                                          <p:spTgt spid="244"/>
                                        </p:tgtEl>
                                        <p:attrNameLst>
                                          <p:attrName>r</p:attrName>
                                        </p:attrNameLst>
                                      </p:cBhvr>
                                    </p:animRot>
                                    <p:animRot by="120000">
                                      <p:cBhvr>
                                        <p:cTn id="44" dur="200" fill="hold">
                                          <p:stCondLst>
                                            <p:cond delay="800"/>
                                          </p:stCondLst>
                                        </p:cTn>
                                        <p:tgtEl>
                                          <p:spTgt spid="244"/>
                                        </p:tgtEl>
                                        <p:attrNameLst>
                                          <p:attrName>r</p:attrName>
                                        </p:attrNameLst>
                                      </p:cBhvr>
                                    </p:animRot>
                                  </p:childTnLst>
                                </p:cTn>
                              </p:par>
                            </p:childTnLst>
                          </p:cTn>
                        </p:par>
                      </p:childTnLst>
                    </p:cTn>
                  </p:par>
                  <p:par>
                    <p:cTn id="45" fill="hold" nodeType="clickPar">
                      <p:stCondLst>
                        <p:cond delay="indefinite"/>
                      </p:stCondLst>
                      <p:childTnLst>
                        <p:par>
                          <p:cTn id="46" fill="hold" nodeType="withGroup">
                            <p:stCondLst>
                              <p:cond delay="0"/>
                            </p:stCondLst>
                            <p:childTnLst>
                              <p:par>
                                <p:cTn id="47" presetID="32" presetClass="emph" presetSubtype="0" fill="hold" nodeType="clickEffect">
                                  <p:stCondLst>
                                    <p:cond delay="0"/>
                                  </p:stCondLst>
                                  <p:childTnLst>
                                    <p:animClr clrSpc="rgb" dir="cw">
                                      <p:cBhvr override="childStyle">
                                        <p:cTn id="48" dur="100" fill="hold"/>
                                        <p:tgtEl>
                                          <p:spTgt spid="4"/>
                                        </p:tgtEl>
                                        <p:attrNameLst>
                                          <p:attrName>style.color</p:attrName>
                                        </p:attrNameLst>
                                      </p:cBhvr>
                                      <p:to>
                                        <a:schemeClr val="accent2"/>
                                      </p:to>
                                    </p:animClr>
                                    <p:animClr clrSpc="rgb" dir="cw">
                                      <p:cBhvr>
                                        <p:cTn id="49" dur="100" fill="hold"/>
                                        <p:tgtEl>
                                          <p:spTgt spid="4"/>
                                        </p:tgtEl>
                                        <p:attrNameLst>
                                          <p:attrName>fillcolor</p:attrName>
                                        </p:attrNameLst>
                                      </p:cBhvr>
                                      <p:to>
                                        <a:schemeClr val="accent2"/>
                                      </p:to>
                                    </p:animClr>
                                    <p:set>
                                      <p:cBhvr>
                                        <p:cTn id="50" dur="100" fill="hold"/>
                                        <p:tgtEl>
                                          <p:spTgt spid="4"/>
                                        </p:tgtEl>
                                        <p:attrNameLst>
                                          <p:attrName>fill.type</p:attrName>
                                        </p:attrNameLst>
                                      </p:cBhvr>
                                      <p:to>
                                        <p:strVal val="solid"/>
                                      </p:to>
                                    </p:set>
                                    <p:set>
                                      <p:cBhvr>
                                        <p:cTn id="51" dur="100" fill="hold"/>
                                        <p:tgtEl>
                                          <p:spTgt spid="4"/>
                                        </p:tgtEl>
                                        <p:attrNameLst>
                                          <p:attrName>fill.on</p:attrName>
                                        </p:attrNameLst>
                                      </p:cBhvr>
                                      <p:to>
                                        <p:strVal val="true"/>
                                      </p:to>
                                    </p:set>
                                    <p:animRot by="120000">
                                      <p:cBhvr>
                                        <p:cTn id="52" dur="100" fill="hold">
                                          <p:stCondLst>
                                            <p:cond delay="0"/>
                                          </p:stCondLst>
                                        </p:cTn>
                                        <p:tgtEl>
                                          <p:spTgt spid="4"/>
                                        </p:tgtEl>
                                        <p:attrNameLst>
                                          <p:attrName>r</p:attrName>
                                        </p:attrNameLst>
                                      </p:cBhvr>
                                    </p:animRot>
                                    <p:animRot by="-240000">
                                      <p:cBhvr>
                                        <p:cTn id="53" dur="200" fill="hold">
                                          <p:stCondLst>
                                            <p:cond delay="200"/>
                                          </p:stCondLst>
                                        </p:cTn>
                                        <p:tgtEl>
                                          <p:spTgt spid="4"/>
                                        </p:tgtEl>
                                        <p:attrNameLst>
                                          <p:attrName>r</p:attrName>
                                        </p:attrNameLst>
                                      </p:cBhvr>
                                    </p:animRot>
                                    <p:animRot by="240000">
                                      <p:cBhvr>
                                        <p:cTn id="54" dur="200" fill="hold">
                                          <p:stCondLst>
                                            <p:cond delay="400"/>
                                          </p:stCondLst>
                                        </p:cTn>
                                        <p:tgtEl>
                                          <p:spTgt spid="4"/>
                                        </p:tgtEl>
                                        <p:attrNameLst>
                                          <p:attrName>r</p:attrName>
                                        </p:attrNameLst>
                                      </p:cBhvr>
                                    </p:animRot>
                                    <p:animRot by="-240000">
                                      <p:cBhvr>
                                        <p:cTn id="55" dur="200" fill="hold">
                                          <p:stCondLst>
                                            <p:cond delay="600"/>
                                          </p:stCondLst>
                                        </p:cTn>
                                        <p:tgtEl>
                                          <p:spTgt spid="4"/>
                                        </p:tgtEl>
                                        <p:attrNameLst>
                                          <p:attrName>r</p:attrName>
                                        </p:attrNameLst>
                                      </p:cBhvr>
                                    </p:animRot>
                                    <p:animRot by="120000">
                                      <p:cBhvr>
                                        <p:cTn id="56" dur="200" fill="hold">
                                          <p:stCondLst>
                                            <p:cond delay="800"/>
                                          </p:stCondLst>
                                        </p:cTn>
                                        <p:tgtEl>
                                          <p:spTgt spid="4"/>
                                        </p:tgtEl>
                                        <p:attrNameLst>
                                          <p:attrName>r</p:attrName>
                                        </p:attrNameLst>
                                      </p:cBhvr>
                                    </p:animRot>
                                  </p:childTnLst>
                                </p:cTn>
                              </p:par>
                              <p:par>
                                <p:cTn id="57" presetID="32" presetClass="emph" presetSubtype="0" fill="hold" nodeType="withEffect">
                                  <p:stCondLst>
                                    <p:cond delay="0"/>
                                  </p:stCondLst>
                                  <p:childTnLst>
                                    <p:animClr clrSpc="rgb" dir="cw">
                                      <p:cBhvr override="childStyle">
                                        <p:cTn id="58" dur="100" fill="hold"/>
                                        <p:tgtEl>
                                          <p:spTgt spid="3"/>
                                        </p:tgtEl>
                                        <p:attrNameLst>
                                          <p:attrName>style.color</p:attrName>
                                        </p:attrNameLst>
                                      </p:cBhvr>
                                      <p:to>
                                        <a:schemeClr val="accent2"/>
                                      </p:to>
                                    </p:animClr>
                                    <p:animClr clrSpc="rgb" dir="cw">
                                      <p:cBhvr>
                                        <p:cTn id="59" dur="100" fill="hold"/>
                                        <p:tgtEl>
                                          <p:spTgt spid="3"/>
                                        </p:tgtEl>
                                        <p:attrNameLst>
                                          <p:attrName>fillcolor</p:attrName>
                                        </p:attrNameLst>
                                      </p:cBhvr>
                                      <p:to>
                                        <a:schemeClr val="accent2"/>
                                      </p:to>
                                    </p:animClr>
                                    <p:set>
                                      <p:cBhvr>
                                        <p:cTn id="60" dur="100" fill="hold"/>
                                        <p:tgtEl>
                                          <p:spTgt spid="3"/>
                                        </p:tgtEl>
                                        <p:attrNameLst>
                                          <p:attrName>fill.type</p:attrName>
                                        </p:attrNameLst>
                                      </p:cBhvr>
                                      <p:to>
                                        <p:strVal val="solid"/>
                                      </p:to>
                                    </p:set>
                                    <p:set>
                                      <p:cBhvr>
                                        <p:cTn id="61" dur="100" fill="hold"/>
                                        <p:tgtEl>
                                          <p:spTgt spid="3"/>
                                        </p:tgtEl>
                                        <p:attrNameLst>
                                          <p:attrName>fill.on</p:attrName>
                                        </p:attrNameLst>
                                      </p:cBhvr>
                                      <p:to>
                                        <p:strVal val="true"/>
                                      </p:to>
                                    </p:set>
                                    <p:animRot by="120000">
                                      <p:cBhvr>
                                        <p:cTn id="62" dur="100" fill="hold">
                                          <p:stCondLst>
                                            <p:cond delay="0"/>
                                          </p:stCondLst>
                                        </p:cTn>
                                        <p:tgtEl>
                                          <p:spTgt spid="3"/>
                                        </p:tgtEl>
                                        <p:attrNameLst>
                                          <p:attrName>r</p:attrName>
                                        </p:attrNameLst>
                                      </p:cBhvr>
                                    </p:animRot>
                                    <p:animRot by="-240000">
                                      <p:cBhvr>
                                        <p:cTn id="63" dur="200" fill="hold">
                                          <p:stCondLst>
                                            <p:cond delay="200"/>
                                          </p:stCondLst>
                                        </p:cTn>
                                        <p:tgtEl>
                                          <p:spTgt spid="3"/>
                                        </p:tgtEl>
                                        <p:attrNameLst>
                                          <p:attrName>r</p:attrName>
                                        </p:attrNameLst>
                                      </p:cBhvr>
                                    </p:animRot>
                                    <p:animRot by="240000">
                                      <p:cBhvr>
                                        <p:cTn id="64" dur="200" fill="hold">
                                          <p:stCondLst>
                                            <p:cond delay="400"/>
                                          </p:stCondLst>
                                        </p:cTn>
                                        <p:tgtEl>
                                          <p:spTgt spid="3"/>
                                        </p:tgtEl>
                                        <p:attrNameLst>
                                          <p:attrName>r</p:attrName>
                                        </p:attrNameLst>
                                      </p:cBhvr>
                                    </p:animRot>
                                    <p:animRot by="-240000">
                                      <p:cBhvr>
                                        <p:cTn id="65" dur="200" fill="hold">
                                          <p:stCondLst>
                                            <p:cond delay="600"/>
                                          </p:stCondLst>
                                        </p:cTn>
                                        <p:tgtEl>
                                          <p:spTgt spid="3"/>
                                        </p:tgtEl>
                                        <p:attrNameLst>
                                          <p:attrName>r</p:attrName>
                                        </p:attrNameLst>
                                      </p:cBhvr>
                                    </p:animRot>
                                    <p:animRot by="120000">
                                      <p:cBhvr>
                                        <p:cTn id="66" dur="200" fill="hold">
                                          <p:stCondLst>
                                            <p:cond delay="800"/>
                                          </p:stCondLst>
                                        </p:cTn>
                                        <p:tgtEl>
                                          <p:spTgt spid="3"/>
                                        </p:tgtEl>
                                        <p:attrNameLst>
                                          <p:attrName>r</p:attrName>
                                        </p:attrNameLst>
                                      </p:cBhvr>
                                    </p:animRot>
                                  </p:childTnLst>
                                </p:cTn>
                              </p:par>
                              <p:par>
                                <p:cTn id="67" presetID="32" presetClass="emph" presetSubtype="0" fill="hold" nodeType="withEffect">
                                  <p:stCondLst>
                                    <p:cond delay="0"/>
                                  </p:stCondLst>
                                  <p:childTnLst>
                                    <p:animClr clrSpc="rgb" dir="cw">
                                      <p:cBhvr override="childStyle">
                                        <p:cTn id="68" dur="100" fill="hold"/>
                                        <p:tgtEl>
                                          <p:spTgt spid="3272"/>
                                        </p:tgtEl>
                                        <p:attrNameLst>
                                          <p:attrName>style.color</p:attrName>
                                        </p:attrNameLst>
                                      </p:cBhvr>
                                      <p:to>
                                        <a:schemeClr val="accent2"/>
                                      </p:to>
                                    </p:animClr>
                                    <p:animClr clrSpc="rgb" dir="cw">
                                      <p:cBhvr>
                                        <p:cTn id="69" dur="100" fill="hold"/>
                                        <p:tgtEl>
                                          <p:spTgt spid="3272"/>
                                        </p:tgtEl>
                                        <p:attrNameLst>
                                          <p:attrName>fillcolor</p:attrName>
                                        </p:attrNameLst>
                                      </p:cBhvr>
                                      <p:to>
                                        <a:schemeClr val="accent2"/>
                                      </p:to>
                                    </p:animClr>
                                    <p:set>
                                      <p:cBhvr>
                                        <p:cTn id="70" dur="100" fill="hold"/>
                                        <p:tgtEl>
                                          <p:spTgt spid="3272"/>
                                        </p:tgtEl>
                                        <p:attrNameLst>
                                          <p:attrName>fill.type</p:attrName>
                                        </p:attrNameLst>
                                      </p:cBhvr>
                                      <p:to>
                                        <p:strVal val="solid"/>
                                      </p:to>
                                    </p:set>
                                    <p:set>
                                      <p:cBhvr>
                                        <p:cTn id="71" dur="100" fill="hold"/>
                                        <p:tgtEl>
                                          <p:spTgt spid="3272"/>
                                        </p:tgtEl>
                                        <p:attrNameLst>
                                          <p:attrName>fill.on</p:attrName>
                                        </p:attrNameLst>
                                      </p:cBhvr>
                                      <p:to>
                                        <p:strVal val="true"/>
                                      </p:to>
                                    </p:set>
                                    <p:animRot by="120000">
                                      <p:cBhvr>
                                        <p:cTn id="72" dur="100" fill="hold">
                                          <p:stCondLst>
                                            <p:cond delay="0"/>
                                          </p:stCondLst>
                                        </p:cTn>
                                        <p:tgtEl>
                                          <p:spTgt spid="3272"/>
                                        </p:tgtEl>
                                        <p:attrNameLst>
                                          <p:attrName>r</p:attrName>
                                        </p:attrNameLst>
                                      </p:cBhvr>
                                    </p:animRot>
                                    <p:animRot by="-240000">
                                      <p:cBhvr>
                                        <p:cTn id="73" dur="200" fill="hold">
                                          <p:stCondLst>
                                            <p:cond delay="200"/>
                                          </p:stCondLst>
                                        </p:cTn>
                                        <p:tgtEl>
                                          <p:spTgt spid="3272"/>
                                        </p:tgtEl>
                                        <p:attrNameLst>
                                          <p:attrName>r</p:attrName>
                                        </p:attrNameLst>
                                      </p:cBhvr>
                                    </p:animRot>
                                    <p:animRot by="240000">
                                      <p:cBhvr>
                                        <p:cTn id="74" dur="200" fill="hold">
                                          <p:stCondLst>
                                            <p:cond delay="400"/>
                                          </p:stCondLst>
                                        </p:cTn>
                                        <p:tgtEl>
                                          <p:spTgt spid="3272"/>
                                        </p:tgtEl>
                                        <p:attrNameLst>
                                          <p:attrName>r</p:attrName>
                                        </p:attrNameLst>
                                      </p:cBhvr>
                                    </p:animRot>
                                    <p:animRot by="-240000">
                                      <p:cBhvr>
                                        <p:cTn id="75" dur="200" fill="hold">
                                          <p:stCondLst>
                                            <p:cond delay="600"/>
                                          </p:stCondLst>
                                        </p:cTn>
                                        <p:tgtEl>
                                          <p:spTgt spid="3272"/>
                                        </p:tgtEl>
                                        <p:attrNameLst>
                                          <p:attrName>r</p:attrName>
                                        </p:attrNameLst>
                                      </p:cBhvr>
                                    </p:animRot>
                                    <p:animRot by="120000">
                                      <p:cBhvr>
                                        <p:cTn id="76" dur="200" fill="hold">
                                          <p:stCondLst>
                                            <p:cond delay="800"/>
                                          </p:stCondLst>
                                        </p:cTn>
                                        <p:tgtEl>
                                          <p:spTgt spid="3272"/>
                                        </p:tgtEl>
                                        <p:attrNameLst>
                                          <p:attrName>r</p:attrName>
                                        </p:attrNameLst>
                                      </p:cBhvr>
                                    </p:animRot>
                                  </p:childTnLst>
                                </p:cTn>
                              </p:par>
                              <p:par>
                                <p:cTn id="77" presetID="32" presetClass="emph" presetSubtype="0" fill="hold" nodeType="withEffect">
                                  <p:stCondLst>
                                    <p:cond delay="0"/>
                                  </p:stCondLst>
                                  <p:childTnLst>
                                    <p:animClr clrSpc="rgb" dir="cw">
                                      <p:cBhvr override="childStyle">
                                        <p:cTn id="78" dur="100" fill="hold"/>
                                        <p:tgtEl>
                                          <p:spTgt spid="244"/>
                                        </p:tgtEl>
                                        <p:attrNameLst>
                                          <p:attrName>style.color</p:attrName>
                                        </p:attrNameLst>
                                      </p:cBhvr>
                                      <p:to>
                                        <a:schemeClr val="accent2"/>
                                      </p:to>
                                    </p:animClr>
                                    <p:animClr clrSpc="rgb" dir="cw">
                                      <p:cBhvr>
                                        <p:cTn id="79" dur="100" fill="hold"/>
                                        <p:tgtEl>
                                          <p:spTgt spid="244"/>
                                        </p:tgtEl>
                                        <p:attrNameLst>
                                          <p:attrName>fillcolor</p:attrName>
                                        </p:attrNameLst>
                                      </p:cBhvr>
                                      <p:to>
                                        <a:schemeClr val="accent2"/>
                                      </p:to>
                                    </p:animClr>
                                    <p:set>
                                      <p:cBhvr>
                                        <p:cTn id="80" dur="100" fill="hold"/>
                                        <p:tgtEl>
                                          <p:spTgt spid="244"/>
                                        </p:tgtEl>
                                        <p:attrNameLst>
                                          <p:attrName>fill.type</p:attrName>
                                        </p:attrNameLst>
                                      </p:cBhvr>
                                      <p:to>
                                        <p:strVal val="solid"/>
                                      </p:to>
                                    </p:set>
                                    <p:set>
                                      <p:cBhvr>
                                        <p:cTn id="81" dur="100" fill="hold"/>
                                        <p:tgtEl>
                                          <p:spTgt spid="244"/>
                                        </p:tgtEl>
                                        <p:attrNameLst>
                                          <p:attrName>fill.on</p:attrName>
                                        </p:attrNameLst>
                                      </p:cBhvr>
                                      <p:to>
                                        <p:strVal val="true"/>
                                      </p:to>
                                    </p:set>
                                    <p:animRot by="120000">
                                      <p:cBhvr>
                                        <p:cTn id="82" dur="100" fill="hold">
                                          <p:stCondLst>
                                            <p:cond delay="0"/>
                                          </p:stCondLst>
                                        </p:cTn>
                                        <p:tgtEl>
                                          <p:spTgt spid="244"/>
                                        </p:tgtEl>
                                        <p:attrNameLst>
                                          <p:attrName>r</p:attrName>
                                        </p:attrNameLst>
                                      </p:cBhvr>
                                    </p:animRot>
                                    <p:animRot by="-240000">
                                      <p:cBhvr>
                                        <p:cTn id="83" dur="200" fill="hold">
                                          <p:stCondLst>
                                            <p:cond delay="200"/>
                                          </p:stCondLst>
                                        </p:cTn>
                                        <p:tgtEl>
                                          <p:spTgt spid="244"/>
                                        </p:tgtEl>
                                        <p:attrNameLst>
                                          <p:attrName>r</p:attrName>
                                        </p:attrNameLst>
                                      </p:cBhvr>
                                    </p:animRot>
                                    <p:animRot by="240000">
                                      <p:cBhvr>
                                        <p:cTn id="84" dur="200" fill="hold">
                                          <p:stCondLst>
                                            <p:cond delay="400"/>
                                          </p:stCondLst>
                                        </p:cTn>
                                        <p:tgtEl>
                                          <p:spTgt spid="244"/>
                                        </p:tgtEl>
                                        <p:attrNameLst>
                                          <p:attrName>r</p:attrName>
                                        </p:attrNameLst>
                                      </p:cBhvr>
                                    </p:animRot>
                                    <p:animRot by="-240000">
                                      <p:cBhvr>
                                        <p:cTn id="85" dur="200" fill="hold">
                                          <p:stCondLst>
                                            <p:cond delay="600"/>
                                          </p:stCondLst>
                                        </p:cTn>
                                        <p:tgtEl>
                                          <p:spTgt spid="244"/>
                                        </p:tgtEl>
                                        <p:attrNameLst>
                                          <p:attrName>r</p:attrName>
                                        </p:attrNameLst>
                                      </p:cBhvr>
                                    </p:animRot>
                                    <p:animRot by="120000">
                                      <p:cBhvr>
                                        <p:cTn id="86" dur="200" fill="hold">
                                          <p:stCondLst>
                                            <p:cond delay="800"/>
                                          </p:stCondLst>
                                        </p:cTn>
                                        <p:tgtEl>
                                          <p:spTgt spid="244"/>
                                        </p:tgtEl>
                                        <p:attrNameLst>
                                          <p:attrName>r</p:attrName>
                                        </p:attrNameLst>
                                      </p:cBhvr>
                                    </p:animRot>
                                  </p:childTnLst>
                                </p:cTn>
                              </p:par>
                            </p:childTnLst>
                          </p:cTn>
                        </p:par>
                      </p:childTnLst>
                    </p:cTn>
                  </p:par>
                  <p:par>
                    <p:cTn id="87" fill="hold" nodeType="clickPar">
                      <p:stCondLst>
                        <p:cond delay="indefinite"/>
                      </p:stCondLst>
                      <p:childTnLst>
                        <p:par>
                          <p:cTn id="88" fill="hold" nodeType="withGroup">
                            <p:stCondLst>
                              <p:cond delay="0"/>
                            </p:stCondLst>
                            <p:childTnLst>
                              <p:par>
                                <p:cTn id="89" presetID="32" presetClass="emph" presetSubtype="0" fill="hold" nodeType="clickEffect">
                                  <p:stCondLst>
                                    <p:cond delay="0"/>
                                  </p:stCondLst>
                                  <p:childTnLst>
                                    <p:animClr clrSpc="rgb" dir="cw">
                                      <p:cBhvr override="childStyle">
                                        <p:cTn id="90" dur="100" fill="hold"/>
                                        <p:tgtEl>
                                          <p:spTgt spid="3339"/>
                                        </p:tgtEl>
                                        <p:attrNameLst>
                                          <p:attrName>style.color</p:attrName>
                                        </p:attrNameLst>
                                      </p:cBhvr>
                                      <p:to>
                                        <a:schemeClr val="accent2"/>
                                      </p:to>
                                    </p:animClr>
                                    <p:animClr clrSpc="rgb" dir="cw">
                                      <p:cBhvr>
                                        <p:cTn id="91" dur="100" fill="hold"/>
                                        <p:tgtEl>
                                          <p:spTgt spid="3339"/>
                                        </p:tgtEl>
                                        <p:attrNameLst>
                                          <p:attrName>fillcolor</p:attrName>
                                        </p:attrNameLst>
                                      </p:cBhvr>
                                      <p:to>
                                        <a:schemeClr val="accent2"/>
                                      </p:to>
                                    </p:animClr>
                                    <p:set>
                                      <p:cBhvr>
                                        <p:cTn id="92" dur="100" fill="hold"/>
                                        <p:tgtEl>
                                          <p:spTgt spid="3339"/>
                                        </p:tgtEl>
                                        <p:attrNameLst>
                                          <p:attrName>fill.type</p:attrName>
                                        </p:attrNameLst>
                                      </p:cBhvr>
                                      <p:to>
                                        <p:strVal val="solid"/>
                                      </p:to>
                                    </p:set>
                                    <p:set>
                                      <p:cBhvr>
                                        <p:cTn id="93" dur="100" fill="hold"/>
                                        <p:tgtEl>
                                          <p:spTgt spid="3339"/>
                                        </p:tgtEl>
                                        <p:attrNameLst>
                                          <p:attrName>fill.on</p:attrName>
                                        </p:attrNameLst>
                                      </p:cBhvr>
                                      <p:to>
                                        <p:strVal val="true"/>
                                      </p:to>
                                    </p:set>
                                    <p:animRot by="120000">
                                      <p:cBhvr>
                                        <p:cTn id="94" dur="100" fill="hold">
                                          <p:stCondLst>
                                            <p:cond delay="0"/>
                                          </p:stCondLst>
                                        </p:cTn>
                                        <p:tgtEl>
                                          <p:spTgt spid="3339"/>
                                        </p:tgtEl>
                                        <p:attrNameLst>
                                          <p:attrName>r</p:attrName>
                                        </p:attrNameLst>
                                      </p:cBhvr>
                                    </p:animRot>
                                    <p:animRot by="-240000">
                                      <p:cBhvr>
                                        <p:cTn id="95" dur="200" fill="hold">
                                          <p:stCondLst>
                                            <p:cond delay="200"/>
                                          </p:stCondLst>
                                        </p:cTn>
                                        <p:tgtEl>
                                          <p:spTgt spid="3339"/>
                                        </p:tgtEl>
                                        <p:attrNameLst>
                                          <p:attrName>r</p:attrName>
                                        </p:attrNameLst>
                                      </p:cBhvr>
                                    </p:animRot>
                                    <p:animRot by="240000">
                                      <p:cBhvr>
                                        <p:cTn id="96" dur="200" fill="hold">
                                          <p:stCondLst>
                                            <p:cond delay="400"/>
                                          </p:stCondLst>
                                        </p:cTn>
                                        <p:tgtEl>
                                          <p:spTgt spid="3339"/>
                                        </p:tgtEl>
                                        <p:attrNameLst>
                                          <p:attrName>r</p:attrName>
                                        </p:attrNameLst>
                                      </p:cBhvr>
                                    </p:animRot>
                                    <p:animRot by="-240000">
                                      <p:cBhvr>
                                        <p:cTn id="97" dur="200" fill="hold">
                                          <p:stCondLst>
                                            <p:cond delay="600"/>
                                          </p:stCondLst>
                                        </p:cTn>
                                        <p:tgtEl>
                                          <p:spTgt spid="3339"/>
                                        </p:tgtEl>
                                        <p:attrNameLst>
                                          <p:attrName>r</p:attrName>
                                        </p:attrNameLst>
                                      </p:cBhvr>
                                    </p:animRot>
                                    <p:animRot by="120000">
                                      <p:cBhvr>
                                        <p:cTn id="98" dur="200" fill="hold">
                                          <p:stCondLst>
                                            <p:cond delay="800"/>
                                          </p:stCondLst>
                                        </p:cTn>
                                        <p:tgtEl>
                                          <p:spTgt spid="3339"/>
                                        </p:tgtEl>
                                        <p:attrNameLst>
                                          <p:attrName>r</p:attrName>
                                        </p:attrNameLst>
                                      </p:cBhvr>
                                    </p:animRot>
                                  </p:childTnLst>
                                </p:cTn>
                              </p:par>
                            </p:childTnLst>
                          </p:cTn>
                        </p:par>
                      </p:childTnLst>
                    </p:cTn>
                  </p:par>
                  <p:par>
                    <p:cTn id="99" fill="hold" nodeType="clickPar">
                      <p:stCondLst>
                        <p:cond delay="indefinite"/>
                      </p:stCondLst>
                      <p:childTnLst>
                        <p:par>
                          <p:cTn id="100" fill="hold" nodeType="withGroup">
                            <p:stCondLst>
                              <p:cond delay="0"/>
                            </p:stCondLst>
                            <p:childTnLst>
                              <p:par>
                                <p:cTn id="101" presetID="32" presetClass="emph" presetSubtype="0" fill="hold" nodeType="clickEffect">
                                  <p:stCondLst>
                                    <p:cond delay="0"/>
                                  </p:stCondLst>
                                  <p:childTnLst>
                                    <p:animClr clrSpc="rgb" dir="cw">
                                      <p:cBhvr override="childStyle">
                                        <p:cTn id="102" dur="100" fill="hold"/>
                                        <p:tgtEl>
                                          <p:spTgt spid="3339"/>
                                        </p:tgtEl>
                                        <p:attrNameLst>
                                          <p:attrName>style.color</p:attrName>
                                        </p:attrNameLst>
                                      </p:cBhvr>
                                      <p:to>
                                        <a:schemeClr val="accent2"/>
                                      </p:to>
                                    </p:animClr>
                                    <p:animClr clrSpc="rgb" dir="cw">
                                      <p:cBhvr>
                                        <p:cTn id="103" dur="100" fill="hold"/>
                                        <p:tgtEl>
                                          <p:spTgt spid="3339"/>
                                        </p:tgtEl>
                                        <p:attrNameLst>
                                          <p:attrName>fillcolor</p:attrName>
                                        </p:attrNameLst>
                                      </p:cBhvr>
                                      <p:to>
                                        <a:schemeClr val="accent2"/>
                                      </p:to>
                                    </p:animClr>
                                    <p:set>
                                      <p:cBhvr>
                                        <p:cTn id="104" dur="100" fill="hold"/>
                                        <p:tgtEl>
                                          <p:spTgt spid="3339"/>
                                        </p:tgtEl>
                                        <p:attrNameLst>
                                          <p:attrName>fill.type</p:attrName>
                                        </p:attrNameLst>
                                      </p:cBhvr>
                                      <p:to>
                                        <p:strVal val="solid"/>
                                      </p:to>
                                    </p:set>
                                    <p:set>
                                      <p:cBhvr>
                                        <p:cTn id="105" dur="100" fill="hold"/>
                                        <p:tgtEl>
                                          <p:spTgt spid="3339"/>
                                        </p:tgtEl>
                                        <p:attrNameLst>
                                          <p:attrName>fill.on</p:attrName>
                                        </p:attrNameLst>
                                      </p:cBhvr>
                                      <p:to>
                                        <p:strVal val="true"/>
                                      </p:to>
                                    </p:set>
                                    <p:animRot by="120000">
                                      <p:cBhvr>
                                        <p:cTn id="106" dur="100" fill="hold">
                                          <p:stCondLst>
                                            <p:cond delay="0"/>
                                          </p:stCondLst>
                                        </p:cTn>
                                        <p:tgtEl>
                                          <p:spTgt spid="3339"/>
                                        </p:tgtEl>
                                        <p:attrNameLst>
                                          <p:attrName>r</p:attrName>
                                        </p:attrNameLst>
                                      </p:cBhvr>
                                    </p:animRot>
                                    <p:animRot by="-240000">
                                      <p:cBhvr>
                                        <p:cTn id="107" dur="200" fill="hold">
                                          <p:stCondLst>
                                            <p:cond delay="200"/>
                                          </p:stCondLst>
                                        </p:cTn>
                                        <p:tgtEl>
                                          <p:spTgt spid="3339"/>
                                        </p:tgtEl>
                                        <p:attrNameLst>
                                          <p:attrName>r</p:attrName>
                                        </p:attrNameLst>
                                      </p:cBhvr>
                                    </p:animRot>
                                    <p:animRot by="240000">
                                      <p:cBhvr>
                                        <p:cTn id="108" dur="200" fill="hold">
                                          <p:stCondLst>
                                            <p:cond delay="400"/>
                                          </p:stCondLst>
                                        </p:cTn>
                                        <p:tgtEl>
                                          <p:spTgt spid="3339"/>
                                        </p:tgtEl>
                                        <p:attrNameLst>
                                          <p:attrName>r</p:attrName>
                                        </p:attrNameLst>
                                      </p:cBhvr>
                                    </p:animRot>
                                    <p:animRot by="-240000">
                                      <p:cBhvr>
                                        <p:cTn id="109" dur="200" fill="hold">
                                          <p:stCondLst>
                                            <p:cond delay="600"/>
                                          </p:stCondLst>
                                        </p:cTn>
                                        <p:tgtEl>
                                          <p:spTgt spid="3339"/>
                                        </p:tgtEl>
                                        <p:attrNameLst>
                                          <p:attrName>r</p:attrName>
                                        </p:attrNameLst>
                                      </p:cBhvr>
                                    </p:animRot>
                                    <p:animRot by="120000">
                                      <p:cBhvr>
                                        <p:cTn id="110" dur="200" fill="hold">
                                          <p:stCondLst>
                                            <p:cond delay="800"/>
                                          </p:stCondLst>
                                        </p:cTn>
                                        <p:tgtEl>
                                          <p:spTgt spid="3339"/>
                                        </p:tgtEl>
                                        <p:attrNameLst>
                                          <p:attrName>r</p:attrName>
                                        </p:attrNameLst>
                                      </p:cBhvr>
                                    </p:animRot>
                                  </p:childTnLst>
                                </p:cTn>
                              </p:par>
                            </p:childTnLst>
                          </p:cTn>
                        </p:par>
                      </p:childTnLst>
                    </p:cTn>
                  </p:par>
                  <p:par>
                    <p:cTn id="111" fill="hold" nodeType="clickPar">
                      <p:stCondLst>
                        <p:cond delay="indefinite"/>
                      </p:stCondLst>
                      <p:childTnLst>
                        <p:par>
                          <p:cTn id="112" fill="hold" nodeType="withGroup">
                            <p:stCondLst>
                              <p:cond delay="0"/>
                            </p:stCondLst>
                            <p:childTnLst>
                              <p:par>
                                <p:cTn id="113" presetID="32" presetClass="emph" presetSubtype="0" fill="hold" nodeType="clickEffect">
                                  <p:stCondLst>
                                    <p:cond delay="0"/>
                                  </p:stCondLst>
                                  <p:childTnLst>
                                    <p:animClr clrSpc="rgb" dir="cw">
                                      <p:cBhvr override="childStyle">
                                        <p:cTn id="114" dur="100" fill="hold"/>
                                        <p:tgtEl>
                                          <p:spTgt spid="3338"/>
                                        </p:tgtEl>
                                        <p:attrNameLst>
                                          <p:attrName>style.color</p:attrName>
                                        </p:attrNameLst>
                                      </p:cBhvr>
                                      <p:to>
                                        <a:schemeClr val="accent2"/>
                                      </p:to>
                                    </p:animClr>
                                    <p:animClr clrSpc="rgb" dir="cw">
                                      <p:cBhvr>
                                        <p:cTn id="115" dur="100" fill="hold"/>
                                        <p:tgtEl>
                                          <p:spTgt spid="3338"/>
                                        </p:tgtEl>
                                        <p:attrNameLst>
                                          <p:attrName>fillcolor</p:attrName>
                                        </p:attrNameLst>
                                      </p:cBhvr>
                                      <p:to>
                                        <a:schemeClr val="accent2"/>
                                      </p:to>
                                    </p:animClr>
                                    <p:set>
                                      <p:cBhvr>
                                        <p:cTn id="116" dur="100" fill="hold"/>
                                        <p:tgtEl>
                                          <p:spTgt spid="3338"/>
                                        </p:tgtEl>
                                        <p:attrNameLst>
                                          <p:attrName>fill.type</p:attrName>
                                        </p:attrNameLst>
                                      </p:cBhvr>
                                      <p:to>
                                        <p:strVal val="solid"/>
                                      </p:to>
                                    </p:set>
                                    <p:set>
                                      <p:cBhvr>
                                        <p:cTn id="117" dur="100" fill="hold"/>
                                        <p:tgtEl>
                                          <p:spTgt spid="3338"/>
                                        </p:tgtEl>
                                        <p:attrNameLst>
                                          <p:attrName>fill.on</p:attrName>
                                        </p:attrNameLst>
                                      </p:cBhvr>
                                      <p:to>
                                        <p:strVal val="true"/>
                                      </p:to>
                                    </p:set>
                                    <p:animRot by="120000">
                                      <p:cBhvr>
                                        <p:cTn id="118" dur="100" fill="hold">
                                          <p:stCondLst>
                                            <p:cond delay="0"/>
                                          </p:stCondLst>
                                        </p:cTn>
                                        <p:tgtEl>
                                          <p:spTgt spid="3338"/>
                                        </p:tgtEl>
                                        <p:attrNameLst>
                                          <p:attrName>r</p:attrName>
                                        </p:attrNameLst>
                                      </p:cBhvr>
                                    </p:animRot>
                                    <p:animRot by="-240000">
                                      <p:cBhvr>
                                        <p:cTn id="119" dur="200" fill="hold">
                                          <p:stCondLst>
                                            <p:cond delay="200"/>
                                          </p:stCondLst>
                                        </p:cTn>
                                        <p:tgtEl>
                                          <p:spTgt spid="3338"/>
                                        </p:tgtEl>
                                        <p:attrNameLst>
                                          <p:attrName>r</p:attrName>
                                        </p:attrNameLst>
                                      </p:cBhvr>
                                    </p:animRot>
                                    <p:animRot by="240000">
                                      <p:cBhvr>
                                        <p:cTn id="120" dur="200" fill="hold">
                                          <p:stCondLst>
                                            <p:cond delay="400"/>
                                          </p:stCondLst>
                                        </p:cTn>
                                        <p:tgtEl>
                                          <p:spTgt spid="3338"/>
                                        </p:tgtEl>
                                        <p:attrNameLst>
                                          <p:attrName>r</p:attrName>
                                        </p:attrNameLst>
                                      </p:cBhvr>
                                    </p:animRot>
                                    <p:animRot by="-240000">
                                      <p:cBhvr>
                                        <p:cTn id="121" dur="200" fill="hold">
                                          <p:stCondLst>
                                            <p:cond delay="600"/>
                                          </p:stCondLst>
                                        </p:cTn>
                                        <p:tgtEl>
                                          <p:spTgt spid="3338"/>
                                        </p:tgtEl>
                                        <p:attrNameLst>
                                          <p:attrName>r</p:attrName>
                                        </p:attrNameLst>
                                      </p:cBhvr>
                                    </p:animRot>
                                    <p:animRot by="120000">
                                      <p:cBhvr>
                                        <p:cTn id="122" dur="200" fill="hold">
                                          <p:stCondLst>
                                            <p:cond delay="800"/>
                                          </p:stCondLst>
                                        </p:cTn>
                                        <p:tgtEl>
                                          <p:spTgt spid="3338"/>
                                        </p:tgtEl>
                                        <p:attrNameLst>
                                          <p:attrName>r</p:attrName>
                                        </p:attrNameLst>
                                      </p:cBhvr>
                                    </p:animRo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32" presetClass="emph" presetSubtype="0" fill="hold" nodeType="clickEffect">
                                  <p:stCondLst>
                                    <p:cond delay="0"/>
                                  </p:stCondLst>
                                  <p:childTnLst>
                                    <p:animClr clrSpc="rgb" dir="cw">
                                      <p:cBhvr override="childStyle">
                                        <p:cTn id="126" dur="100" fill="hold"/>
                                        <p:tgtEl>
                                          <p:spTgt spid="3338"/>
                                        </p:tgtEl>
                                        <p:attrNameLst>
                                          <p:attrName>style.color</p:attrName>
                                        </p:attrNameLst>
                                      </p:cBhvr>
                                      <p:to>
                                        <a:schemeClr val="accent2"/>
                                      </p:to>
                                    </p:animClr>
                                    <p:animClr clrSpc="rgb" dir="cw">
                                      <p:cBhvr>
                                        <p:cTn id="127" dur="100" fill="hold"/>
                                        <p:tgtEl>
                                          <p:spTgt spid="3338"/>
                                        </p:tgtEl>
                                        <p:attrNameLst>
                                          <p:attrName>fillcolor</p:attrName>
                                        </p:attrNameLst>
                                      </p:cBhvr>
                                      <p:to>
                                        <a:schemeClr val="accent2"/>
                                      </p:to>
                                    </p:animClr>
                                    <p:set>
                                      <p:cBhvr>
                                        <p:cTn id="128" dur="100" fill="hold"/>
                                        <p:tgtEl>
                                          <p:spTgt spid="3338"/>
                                        </p:tgtEl>
                                        <p:attrNameLst>
                                          <p:attrName>fill.type</p:attrName>
                                        </p:attrNameLst>
                                      </p:cBhvr>
                                      <p:to>
                                        <p:strVal val="solid"/>
                                      </p:to>
                                    </p:set>
                                    <p:set>
                                      <p:cBhvr>
                                        <p:cTn id="129" dur="100" fill="hold"/>
                                        <p:tgtEl>
                                          <p:spTgt spid="3338"/>
                                        </p:tgtEl>
                                        <p:attrNameLst>
                                          <p:attrName>fill.on</p:attrName>
                                        </p:attrNameLst>
                                      </p:cBhvr>
                                      <p:to>
                                        <p:strVal val="true"/>
                                      </p:to>
                                    </p:set>
                                    <p:animRot by="120000">
                                      <p:cBhvr>
                                        <p:cTn id="130" dur="100" fill="hold">
                                          <p:stCondLst>
                                            <p:cond delay="0"/>
                                          </p:stCondLst>
                                        </p:cTn>
                                        <p:tgtEl>
                                          <p:spTgt spid="3338"/>
                                        </p:tgtEl>
                                        <p:attrNameLst>
                                          <p:attrName>r</p:attrName>
                                        </p:attrNameLst>
                                      </p:cBhvr>
                                    </p:animRot>
                                    <p:animRot by="-240000">
                                      <p:cBhvr>
                                        <p:cTn id="131" dur="200" fill="hold">
                                          <p:stCondLst>
                                            <p:cond delay="200"/>
                                          </p:stCondLst>
                                        </p:cTn>
                                        <p:tgtEl>
                                          <p:spTgt spid="3338"/>
                                        </p:tgtEl>
                                        <p:attrNameLst>
                                          <p:attrName>r</p:attrName>
                                        </p:attrNameLst>
                                      </p:cBhvr>
                                    </p:animRot>
                                    <p:animRot by="240000">
                                      <p:cBhvr>
                                        <p:cTn id="132" dur="200" fill="hold">
                                          <p:stCondLst>
                                            <p:cond delay="400"/>
                                          </p:stCondLst>
                                        </p:cTn>
                                        <p:tgtEl>
                                          <p:spTgt spid="3338"/>
                                        </p:tgtEl>
                                        <p:attrNameLst>
                                          <p:attrName>r</p:attrName>
                                        </p:attrNameLst>
                                      </p:cBhvr>
                                    </p:animRot>
                                    <p:animRot by="-240000">
                                      <p:cBhvr>
                                        <p:cTn id="133" dur="200" fill="hold">
                                          <p:stCondLst>
                                            <p:cond delay="600"/>
                                          </p:stCondLst>
                                        </p:cTn>
                                        <p:tgtEl>
                                          <p:spTgt spid="3338"/>
                                        </p:tgtEl>
                                        <p:attrNameLst>
                                          <p:attrName>r</p:attrName>
                                        </p:attrNameLst>
                                      </p:cBhvr>
                                    </p:animRot>
                                    <p:animRot by="120000">
                                      <p:cBhvr>
                                        <p:cTn id="134" dur="200" fill="hold">
                                          <p:stCondLst>
                                            <p:cond delay="800"/>
                                          </p:stCondLst>
                                        </p:cTn>
                                        <p:tgtEl>
                                          <p:spTgt spid="3338"/>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94" name="Group 18"/>
          <p:cNvGrpSpPr>
            <a:grpSpLocks/>
          </p:cNvGrpSpPr>
          <p:nvPr/>
        </p:nvGrpSpPr>
        <p:grpSpPr bwMode="auto">
          <a:xfrm>
            <a:off x="1524000" y="2133600"/>
            <a:ext cx="9145588" cy="4572000"/>
            <a:chOff x="-794" y="3352800"/>
            <a:chExt cx="9144794" cy="3505200"/>
          </a:xfrm>
        </p:grpSpPr>
        <p:sp>
          <p:nvSpPr>
            <p:cNvPr id="5" name="Arc 4"/>
            <p:cNvSpPr/>
            <p:nvPr/>
          </p:nvSpPr>
          <p:spPr>
            <a:xfrm>
              <a:off x="794" y="3352800"/>
              <a:ext cx="9143206" cy="990706"/>
            </a:xfrm>
            <a:prstGeom prst="arc">
              <a:avLst>
                <a:gd name="adj1" fmla="val 10800060"/>
                <a:gd name="adj2" fmla="val 9148"/>
              </a:avLst>
            </a:prstGeom>
            <a:gradFill flip="none" rotWithShape="1">
              <a:gsLst>
                <a:gs pos="0">
                  <a:srgbClr val="DDEBCF"/>
                </a:gs>
                <a:gs pos="50000">
                  <a:srgbClr val="9CB86E"/>
                </a:gs>
                <a:gs pos="100000">
                  <a:srgbClr val="156B13"/>
                </a:gs>
              </a:gsLst>
              <a:lin ang="16200000" scaled="1"/>
              <a:tileRect/>
            </a:gradFill>
            <a:ln>
              <a:no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17" name="Rectangle 16"/>
            <p:cNvSpPr/>
            <p:nvPr/>
          </p:nvSpPr>
          <p:spPr>
            <a:xfrm>
              <a:off x="-794" y="3839633"/>
              <a:ext cx="9143206" cy="3018367"/>
            </a:xfrm>
            <a:prstGeom prst="rect">
              <a:avLst/>
            </a:prstGeom>
            <a:gradFill flip="none" rotWithShape="1">
              <a:gsLst>
                <a:gs pos="0">
                  <a:srgbClr val="DDEBCF"/>
                </a:gs>
                <a:gs pos="50000">
                  <a:srgbClr val="9CB86E"/>
                </a:gs>
                <a:gs pos="100000">
                  <a:srgbClr val="156B13"/>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pic>
        <p:nvPicPr>
          <p:cNvPr id="8195" name="Picture 20" descr="Daisies_in_love.gi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677400" y="3352800"/>
            <a:ext cx="8382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196" name="Group 5"/>
          <p:cNvGrpSpPr>
            <a:grpSpLocks noChangeAspect="1"/>
          </p:cNvGrpSpPr>
          <p:nvPr/>
        </p:nvGrpSpPr>
        <p:grpSpPr bwMode="auto">
          <a:xfrm>
            <a:off x="4419600" y="1752601"/>
            <a:ext cx="3124200" cy="2143125"/>
            <a:chOff x="2019" y="1756"/>
            <a:chExt cx="909" cy="534"/>
          </a:xfrm>
        </p:grpSpPr>
        <p:sp>
          <p:nvSpPr>
            <p:cNvPr id="8687" name="AutoShape 4"/>
            <p:cNvSpPr>
              <a:spLocks noChangeAspect="1" noChangeArrowheads="1" noTextEdit="1"/>
            </p:cNvSpPr>
            <p:nvPr/>
          </p:nvSpPr>
          <p:spPr bwMode="auto">
            <a:xfrm>
              <a:off x="2019" y="1756"/>
              <a:ext cx="909" cy="5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8688" name="Freeform 6"/>
            <p:cNvSpPr>
              <a:spLocks/>
            </p:cNvSpPr>
            <p:nvPr/>
          </p:nvSpPr>
          <p:spPr bwMode="auto">
            <a:xfrm>
              <a:off x="2024" y="1766"/>
              <a:ext cx="901" cy="520"/>
            </a:xfrm>
            <a:custGeom>
              <a:avLst/>
              <a:gdLst>
                <a:gd name="T0" fmla="*/ 152 w 901"/>
                <a:gd name="T1" fmla="*/ 86 h 520"/>
                <a:gd name="T2" fmla="*/ 324 w 901"/>
                <a:gd name="T3" fmla="*/ 98 h 520"/>
                <a:gd name="T4" fmla="*/ 656 w 901"/>
                <a:gd name="T5" fmla="*/ 0 h 520"/>
                <a:gd name="T6" fmla="*/ 898 w 901"/>
                <a:gd name="T7" fmla="*/ 168 h 520"/>
                <a:gd name="T8" fmla="*/ 901 w 901"/>
                <a:gd name="T9" fmla="*/ 192 h 520"/>
                <a:gd name="T10" fmla="*/ 880 w 901"/>
                <a:gd name="T11" fmla="*/ 196 h 520"/>
                <a:gd name="T12" fmla="*/ 879 w 901"/>
                <a:gd name="T13" fmla="*/ 466 h 520"/>
                <a:gd name="T14" fmla="*/ 862 w 901"/>
                <a:gd name="T15" fmla="*/ 478 h 520"/>
                <a:gd name="T16" fmla="*/ 857 w 901"/>
                <a:gd name="T17" fmla="*/ 518 h 520"/>
                <a:gd name="T18" fmla="*/ 352 w 901"/>
                <a:gd name="T19" fmla="*/ 520 h 520"/>
                <a:gd name="T20" fmla="*/ 247 w 901"/>
                <a:gd name="T21" fmla="*/ 480 h 520"/>
                <a:gd name="T22" fmla="*/ 171 w 901"/>
                <a:gd name="T23" fmla="*/ 486 h 520"/>
                <a:gd name="T24" fmla="*/ 102 w 901"/>
                <a:gd name="T25" fmla="*/ 442 h 520"/>
                <a:gd name="T26" fmla="*/ 102 w 901"/>
                <a:gd name="T27" fmla="*/ 414 h 520"/>
                <a:gd name="T28" fmla="*/ 26 w 901"/>
                <a:gd name="T29" fmla="*/ 386 h 520"/>
                <a:gd name="T30" fmla="*/ 26 w 901"/>
                <a:gd name="T31" fmla="*/ 362 h 520"/>
                <a:gd name="T32" fmla="*/ 12 w 901"/>
                <a:gd name="T33" fmla="*/ 352 h 520"/>
                <a:gd name="T34" fmla="*/ 12 w 901"/>
                <a:gd name="T35" fmla="*/ 216 h 520"/>
                <a:gd name="T36" fmla="*/ 0 w 901"/>
                <a:gd name="T37" fmla="*/ 204 h 520"/>
                <a:gd name="T38" fmla="*/ 1 w 901"/>
                <a:gd name="T39" fmla="*/ 192 h 520"/>
                <a:gd name="T40" fmla="*/ 103 w 901"/>
                <a:gd name="T41" fmla="*/ 154 h 520"/>
                <a:gd name="T42" fmla="*/ 117 w 901"/>
                <a:gd name="T43" fmla="*/ 98 h 520"/>
                <a:gd name="T44" fmla="*/ 152 w 901"/>
                <a:gd name="T45" fmla="*/ 86 h 52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01"/>
                <a:gd name="T70" fmla="*/ 0 h 520"/>
                <a:gd name="T71" fmla="*/ 901 w 901"/>
                <a:gd name="T72" fmla="*/ 520 h 52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01" h="520">
                  <a:moveTo>
                    <a:pt x="152" y="86"/>
                  </a:moveTo>
                  <a:lnTo>
                    <a:pt x="324" y="98"/>
                  </a:lnTo>
                  <a:lnTo>
                    <a:pt x="656" y="0"/>
                  </a:lnTo>
                  <a:lnTo>
                    <a:pt x="898" y="168"/>
                  </a:lnTo>
                  <a:lnTo>
                    <a:pt x="901" y="192"/>
                  </a:lnTo>
                  <a:lnTo>
                    <a:pt x="880" y="196"/>
                  </a:lnTo>
                  <a:lnTo>
                    <a:pt x="879" y="466"/>
                  </a:lnTo>
                  <a:lnTo>
                    <a:pt x="862" y="478"/>
                  </a:lnTo>
                  <a:lnTo>
                    <a:pt x="857" y="518"/>
                  </a:lnTo>
                  <a:lnTo>
                    <a:pt x="352" y="520"/>
                  </a:lnTo>
                  <a:lnTo>
                    <a:pt x="247" y="480"/>
                  </a:lnTo>
                  <a:lnTo>
                    <a:pt x="171" y="486"/>
                  </a:lnTo>
                  <a:lnTo>
                    <a:pt x="102" y="442"/>
                  </a:lnTo>
                  <a:lnTo>
                    <a:pt x="102" y="414"/>
                  </a:lnTo>
                  <a:lnTo>
                    <a:pt x="26" y="386"/>
                  </a:lnTo>
                  <a:lnTo>
                    <a:pt x="26" y="362"/>
                  </a:lnTo>
                  <a:lnTo>
                    <a:pt x="12" y="352"/>
                  </a:lnTo>
                  <a:lnTo>
                    <a:pt x="12" y="216"/>
                  </a:lnTo>
                  <a:lnTo>
                    <a:pt x="0" y="204"/>
                  </a:lnTo>
                  <a:lnTo>
                    <a:pt x="1" y="192"/>
                  </a:lnTo>
                  <a:lnTo>
                    <a:pt x="103" y="154"/>
                  </a:lnTo>
                  <a:lnTo>
                    <a:pt x="117" y="98"/>
                  </a:lnTo>
                  <a:lnTo>
                    <a:pt x="152" y="86"/>
                  </a:lnTo>
                  <a:close/>
                </a:path>
              </a:pathLst>
            </a:custGeom>
            <a:solidFill>
              <a:srgbClr val="9B8C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89" name="Freeform 7"/>
            <p:cNvSpPr>
              <a:spLocks/>
            </p:cNvSpPr>
            <p:nvPr/>
          </p:nvSpPr>
          <p:spPr bwMode="auto">
            <a:xfrm>
              <a:off x="2046" y="2122"/>
              <a:ext cx="109" cy="48"/>
            </a:xfrm>
            <a:custGeom>
              <a:avLst/>
              <a:gdLst>
                <a:gd name="T0" fmla="*/ 0 w 109"/>
                <a:gd name="T1" fmla="*/ 0 h 48"/>
                <a:gd name="T2" fmla="*/ 108 w 109"/>
                <a:gd name="T3" fmla="*/ 34 h 48"/>
                <a:gd name="T4" fmla="*/ 109 w 109"/>
                <a:gd name="T5" fmla="*/ 48 h 48"/>
                <a:gd name="T6" fmla="*/ 9 w 109"/>
                <a:gd name="T7" fmla="*/ 14 h 48"/>
                <a:gd name="T8" fmla="*/ 0 w 109"/>
                <a:gd name="T9" fmla="*/ 0 h 48"/>
                <a:gd name="T10" fmla="*/ 0 60000 65536"/>
                <a:gd name="T11" fmla="*/ 0 60000 65536"/>
                <a:gd name="T12" fmla="*/ 0 60000 65536"/>
                <a:gd name="T13" fmla="*/ 0 60000 65536"/>
                <a:gd name="T14" fmla="*/ 0 60000 65536"/>
                <a:gd name="T15" fmla="*/ 0 w 109"/>
                <a:gd name="T16" fmla="*/ 0 h 48"/>
                <a:gd name="T17" fmla="*/ 109 w 109"/>
                <a:gd name="T18" fmla="*/ 48 h 48"/>
              </a:gdLst>
              <a:ahLst/>
              <a:cxnLst>
                <a:cxn ang="T10">
                  <a:pos x="T0" y="T1"/>
                </a:cxn>
                <a:cxn ang="T11">
                  <a:pos x="T2" y="T3"/>
                </a:cxn>
                <a:cxn ang="T12">
                  <a:pos x="T4" y="T5"/>
                </a:cxn>
                <a:cxn ang="T13">
                  <a:pos x="T6" y="T7"/>
                </a:cxn>
                <a:cxn ang="T14">
                  <a:pos x="T8" y="T9"/>
                </a:cxn>
              </a:cxnLst>
              <a:rect l="T15" t="T16" r="T17" b="T18"/>
              <a:pathLst>
                <a:path w="109" h="48">
                  <a:moveTo>
                    <a:pt x="0" y="0"/>
                  </a:moveTo>
                  <a:lnTo>
                    <a:pt x="108" y="34"/>
                  </a:lnTo>
                  <a:lnTo>
                    <a:pt x="109" y="48"/>
                  </a:lnTo>
                  <a:lnTo>
                    <a:pt x="9" y="14"/>
                  </a:lnTo>
                  <a:lnTo>
                    <a:pt x="0" y="0"/>
                  </a:lnTo>
                  <a:close/>
                </a:path>
              </a:pathLst>
            </a:custGeom>
            <a:solidFill>
              <a:srgbClr val="5F5E5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90" name="Rectangle 8"/>
            <p:cNvSpPr>
              <a:spLocks noChangeArrowheads="1"/>
            </p:cNvSpPr>
            <p:nvPr/>
          </p:nvSpPr>
          <p:spPr bwMode="auto">
            <a:xfrm>
              <a:off x="2082" y="1906"/>
              <a:ext cx="6" cy="32"/>
            </a:xfrm>
            <a:prstGeom prst="rect">
              <a:avLst/>
            </a:prstGeom>
            <a:solidFill>
              <a:srgbClr val="55595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SzPct val="120000"/>
                <a:buChar char="•"/>
                <a:defRPr sz="3200">
                  <a:solidFill>
                    <a:schemeClr val="tx1"/>
                  </a:solidFill>
                  <a:latin typeface="Tahoma" panose="020B0604030504040204" pitchFamily="34" charset="0"/>
                </a:defRPr>
              </a:lvl1pPr>
              <a:lvl2pPr marL="742950" indent="-285750">
                <a:spcBef>
                  <a:spcPct val="20000"/>
                </a:spcBef>
                <a:buFont typeface="Tahoma" panose="020B0604030504040204" pitchFamily="34" charset="0"/>
                <a:buChar char="–"/>
                <a:defRPr sz="2800">
                  <a:solidFill>
                    <a:schemeClr val="tx1"/>
                  </a:solidFill>
                  <a:latin typeface="Tahoma" panose="020B0604030504040204" pitchFamily="34" charset="0"/>
                </a:defRPr>
              </a:lvl2pPr>
              <a:lvl3pPr marL="1143000" indent="-228600">
                <a:spcBef>
                  <a:spcPct val="20000"/>
                </a:spcBef>
                <a:buClr>
                  <a:schemeClr val="hlink"/>
                </a:buClr>
                <a:buSzPct val="120000"/>
                <a:buChar char="•"/>
                <a:defRPr sz="2400">
                  <a:solidFill>
                    <a:schemeClr val="tx1"/>
                  </a:solidFill>
                  <a:latin typeface="Tahoma" panose="020B0604030504040204" pitchFamily="34" charset="0"/>
                </a:defRPr>
              </a:lvl3pPr>
              <a:lvl4pPr marL="1600200" indent="-228600">
                <a:spcBef>
                  <a:spcPct val="20000"/>
                </a:spcBef>
                <a:buFont typeface="Tahoma" panose="020B0604030504040204" pitchFamily="34" charset="0"/>
                <a:buChar char="–"/>
                <a:defRPr sz="2000">
                  <a:solidFill>
                    <a:schemeClr val="tx1"/>
                  </a:solidFill>
                  <a:latin typeface="Tahoma" panose="020B0604030504040204" pitchFamily="34" charset="0"/>
                </a:defRPr>
              </a:lvl4pPr>
              <a:lvl5pPr marL="2057400" indent="-228600">
                <a:spcBef>
                  <a:spcPct val="20000"/>
                </a:spcBef>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5pPr>
              <a:lvl6pPr marL="25146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6pPr>
              <a:lvl7pPr marL="29718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7pPr>
              <a:lvl8pPr marL="34290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8pPr>
              <a:lvl9pPr marL="38862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9pPr>
            </a:lstStyle>
            <a:p>
              <a:pPr eaLnBrk="1" hangingPunct="1">
                <a:spcBef>
                  <a:spcPct val="0"/>
                </a:spcBef>
                <a:buClrTx/>
                <a:buSzTx/>
                <a:buFontTx/>
                <a:buNone/>
              </a:pPr>
              <a:endParaRPr lang="en-US" altLang="en-US" sz="1800">
                <a:latin typeface="Calibri" panose="020F0502020204030204" pitchFamily="34" charset="0"/>
              </a:endParaRPr>
            </a:p>
          </p:txBody>
        </p:sp>
        <p:sp>
          <p:nvSpPr>
            <p:cNvPr id="8691" name="Freeform 9"/>
            <p:cNvSpPr>
              <a:spLocks/>
            </p:cNvSpPr>
            <p:nvPr/>
          </p:nvSpPr>
          <p:spPr bwMode="auto">
            <a:xfrm>
              <a:off x="2367" y="1822"/>
              <a:ext cx="537" cy="422"/>
            </a:xfrm>
            <a:custGeom>
              <a:avLst/>
              <a:gdLst>
                <a:gd name="T0" fmla="*/ 3 w 537"/>
                <a:gd name="T1" fmla="*/ 92 h 422"/>
                <a:gd name="T2" fmla="*/ 0 w 537"/>
                <a:gd name="T3" fmla="*/ 422 h 422"/>
                <a:gd name="T4" fmla="*/ 536 w 537"/>
                <a:gd name="T5" fmla="*/ 420 h 422"/>
                <a:gd name="T6" fmla="*/ 537 w 537"/>
                <a:gd name="T7" fmla="*/ 152 h 422"/>
                <a:gd name="T8" fmla="*/ 327 w 537"/>
                <a:gd name="T9" fmla="*/ 0 h 422"/>
                <a:gd name="T10" fmla="*/ 3 w 537"/>
                <a:gd name="T11" fmla="*/ 92 h 422"/>
                <a:gd name="T12" fmla="*/ 0 60000 65536"/>
                <a:gd name="T13" fmla="*/ 0 60000 65536"/>
                <a:gd name="T14" fmla="*/ 0 60000 65536"/>
                <a:gd name="T15" fmla="*/ 0 60000 65536"/>
                <a:gd name="T16" fmla="*/ 0 60000 65536"/>
                <a:gd name="T17" fmla="*/ 0 60000 65536"/>
                <a:gd name="T18" fmla="*/ 0 w 537"/>
                <a:gd name="T19" fmla="*/ 0 h 422"/>
                <a:gd name="T20" fmla="*/ 537 w 537"/>
                <a:gd name="T21" fmla="*/ 422 h 422"/>
              </a:gdLst>
              <a:ahLst/>
              <a:cxnLst>
                <a:cxn ang="T12">
                  <a:pos x="T0" y="T1"/>
                </a:cxn>
                <a:cxn ang="T13">
                  <a:pos x="T2" y="T3"/>
                </a:cxn>
                <a:cxn ang="T14">
                  <a:pos x="T4" y="T5"/>
                </a:cxn>
                <a:cxn ang="T15">
                  <a:pos x="T6" y="T7"/>
                </a:cxn>
                <a:cxn ang="T16">
                  <a:pos x="T8" y="T9"/>
                </a:cxn>
                <a:cxn ang="T17">
                  <a:pos x="T10" y="T11"/>
                </a:cxn>
              </a:cxnLst>
              <a:rect l="T18" t="T19" r="T20" b="T21"/>
              <a:pathLst>
                <a:path w="537" h="422">
                  <a:moveTo>
                    <a:pt x="3" y="92"/>
                  </a:moveTo>
                  <a:lnTo>
                    <a:pt x="0" y="422"/>
                  </a:lnTo>
                  <a:lnTo>
                    <a:pt x="536" y="420"/>
                  </a:lnTo>
                  <a:lnTo>
                    <a:pt x="537" y="152"/>
                  </a:lnTo>
                  <a:lnTo>
                    <a:pt x="327" y="0"/>
                  </a:lnTo>
                  <a:lnTo>
                    <a:pt x="3" y="92"/>
                  </a:lnTo>
                  <a:close/>
                </a:path>
              </a:pathLst>
            </a:custGeom>
            <a:solidFill>
              <a:srgbClr val="DACC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92" name="Freeform 10"/>
            <p:cNvSpPr>
              <a:spLocks/>
            </p:cNvSpPr>
            <p:nvPr/>
          </p:nvSpPr>
          <p:spPr bwMode="auto">
            <a:xfrm>
              <a:off x="2358" y="1760"/>
              <a:ext cx="567" cy="200"/>
            </a:xfrm>
            <a:custGeom>
              <a:avLst/>
              <a:gdLst>
                <a:gd name="T0" fmla="*/ 0 w 567"/>
                <a:gd name="T1" fmla="*/ 94 h 200"/>
                <a:gd name="T2" fmla="*/ 332 w 567"/>
                <a:gd name="T3" fmla="*/ 0 h 200"/>
                <a:gd name="T4" fmla="*/ 567 w 567"/>
                <a:gd name="T5" fmla="*/ 174 h 200"/>
                <a:gd name="T6" fmla="*/ 567 w 567"/>
                <a:gd name="T7" fmla="*/ 200 h 200"/>
                <a:gd name="T8" fmla="*/ 330 w 567"/>
                <a:gd name="T9" fmla="*/ 20 h 200"/>
                <a:gd name="T10" fmla="*/ 3 w 567"/>
                <a:gd name="T11" fmla="*/ 116 h 200"/>
                <a:gd name="T12" fmla="*/ 0 w 567"/>
                <a:gd name="T13" fmla="*/ 94 h 200"/>
                <a:gd name="T14" fmla="*/ 0 60000 65536"/>
                <a:gd name="T15" fmla="*/ 0 60000 65536"/>
                <a:gd name="T16" fmla="*/ 0 60000 65536"/>
                <a:gd name="T17" fmla="*/ 0 60000 65536"/>
                <a:gd name="T18" fmla="*/ 0 60000 65536"/>
                <a:gd name="T19" fmla="*/ 0 60000 65536"/>
                <a:gd name="T20" fmla="*/ 0 60000 65536"/>
                <a:gd name="T21" fmla="*/ 0 w 567"/>
                <a:gd name="T22" fmla="*/ 0 h 200"/>
                <a:gd name="T23" fmla="*/ 567 w 567"/>
                <a:gd name="T24" fmla="*/ 200 h 2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67" h="200">
                  <a:moveTo>
                    <a:pt x="0" y="94"/>
                  </a:moveTo>
                  <a:lnTo>
                    <a:pt x="332" y="0"/>
                  </a:lnTo>
                  <a:lnTo>
                    <a:pt x="567" y="174"/>
                  </a:lnTo>
                  <a:lnTo>
                    <a:pt x="567" y="200"/>
                  </a:lnTo>
                  <a:lnTo>
                    <a:pt x="330" y="20"/>
                  </a:lnTo>
                  <a:lnTo>
                    <a:pt x="3" y="116"/>
                  </a:lnTo>
                  <a:lnTo>
                    <a:pt x="0" y="94"/>
                  </a:lnTo>
                  <a:close/>
                </a:path>
              </a:pathLst>
            </a:custGeom>
            <a:solidFill>
              <a:srgbClr val="EBE6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93" name="Freeform 11"/>
            <p:cNvSpPr>
              <a:spLocks/>
            </p:cNvSpPr>
            <p:nvPr/>
          </p:nvSpPr>
          <p:spPr bwMode="auto">
            <a:xfrm>
              <a:off x="2224" y="1856"/>
              <a:ext cx="135" cy="70"/>
            </a:xfrm>
            <a:custGeom>
              <a:avLst/>
              <a:gdLst>
                <a:gd name="T0" fmla="*/ 135 w 135"/>
                <a:gd name="T1" fmla="*/ 0 h 70"/>
                <a:gd name="T2" fmla="*/ 0 w 135"/>
                <a:gd name="T3" fmla="*/ 50 h 70"/>
                <a:gd name="T4" fmla="*/ 7 w 135"/>
                <a:gd name="T5" fmla="*/ 70 h 70"/>
                <a:gd name="T6" fmla="*/ 135 w 135"/>
                <a:gd name="T7" fmla="*/ 20 h 70"/>
                <a:gd name="T8" fmla="*/ 135 w 135"/>
                <a:gd name="T9" fmla="*/ 0 h 70"/>
                <a:gd name="T10" fmla="*/ 0 60000 65536"/>
                <a:gd name="T11" fmla="*/ 0 60000 65536"/>
                <a:gd name="T12" fmla="*/ 0 60000 65536"/>
                <a:gd name="T13" fmla="*/ 0 60000 65536"/>
                <a:gd name="T14" fmla="*/ 0 60000 65536"/>
                <a:gd name="T15" fmla="*/ 0 w 135"/>
                <a:gd name="T16" fmla="*/ 0 h 70"/>
                <a:gd name="T17" fmla="*/ 135 w 135"/>
                <a:gd name="T18" fmla="*/ 70 h 70"/>
              </a:gdLst>
              <a:ahLst/>
              <a:cxnLst>
                <a:cxn ang="T10">
                  <a:pos x="T0" y="T1"/>
                </a:cxn>
                <a:cxn ang="T11">
                  <a:pos x="T2" y="T3"/>
                </a:cxn>
                <a:cxn ang="T12">
                  <a:pos x="T4" y="T5"/>
                </a:cxn>
                <a:cxn ang="T13">
                  <a:pos x="T6" y="T7"/>
                </a:cxn>
                <a:cxn ang="T14">
                  <a:pos x="T8" y="T9"/>
                </a:cxn>
              </a:cxnLst>
              <a:rect l="T15" t="T16" r="T17" b="T18"/>
              <a:pathLst>
                <a:path w="135" h="70">
                  <a:moveTo>
                    <a:pt x="135" y="0"/>
                  </a:moveTo>
                  <a:lnTo>
                    <a:pt x="0" y="50"/>
                  </a:lnTo>
                  <a:lnTo>
                    <a:pt x="7" y="70"/>
                  </a:lnTo>
                  <a:lnTo>
                    <a:pt x="135" y="20"/>
                  </a:lnTo>
                  <a:lnTo>
                    <a:pt x="135" y="0"/>
                  </a:lnTo>
                  <a:close/>
                </a:path>
              </a:pathLst>
            </a:custGeom>
            <a:solidFill>
              <a:srgbClr val="A4A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94" name="Freeform 12"/>
            <p:cNvSpPr>
              <a:spLocks noEditPoints="1"/>
            </p:cNvSpPr>
            <p:nvPr/>
          </p:nvSpPr>
          <p:spPr bwMode="auto">
            <a:xfrm>
              <a:off x="2224" y="1854"/>
              <a:ext cx="135" cy="74"/>
            </a:xfrm>
            <a:custGeom>
              <a:avLst/>
              <a:gdLst>
                <a:gd name="T0" fmla="*/ 135 w 135"/>
                <a:gd name="T1" fmla="*/ 0 h 74"/>
                <a:gd name="T2" fmla="*/ 0 w 135"/>
                <a:gd name="T3" fmla="*/ 50 h 74"/>
                <a:gd name="T4" fmla="*/ 5 w 135"/>
                <a:gd name="T5" fmla="*/ 74 h 74"/>
                <a:gd name="T6" fmla="*/ 135 w 135"/>
                <a:gd name="T7" fmla="*/ 22 h 74"/>
                <a:gd name="T8" fmla="*/ 135 w 135"/>
                <a:gd name="T9" fmla="*/ 0 h 74"/>
                <a:gd name="T10" fmla="*/ 135 w 135"/>
                <a:gd name="T11" fmla="*/ 0 h 74"/>
                <a:gd name="T12" fmla="*/ 135 w 135"/>
                <a:gd name="T13" fmla="*/ 2 h 74"/>
                <a:gd name="T14" fmla="*/ 135 w 135"/>
                <a:gd name="T15" fmla="*/ 2 h 74"/>
                <a:gd name="T16" fmla="*/ 135 w 135"/>
                <a:gd name="T17" fmla="*/ 20 h 74"/>
                <a:gd name="T18" fmla="*/ 135 w 135"/>
                <a:gd name="T19" fmla="*/ 20 h 74"/>
                <a:gd name="T20" fmla="*/ 7 w 135"/>
                <a:gd name="T21" fmla="*/ 70 h 74"/>
                <a:gd name="T22" fmla="*/ 7 w 135"/>
                <a:gd name="T23" fmla="*/ 70 h 74"/>
                <a:gd name="T24" fmla="*/ 2 w 135"/>
                <a:gd name="T25" fmla="*/ 52 h 74"/>
                <a:gd name="T26" fmla="*/ 2 w 135"/>
                <a:gd name="T27" fmla="*/ 52 h 74"/>
                <a:gd name="T28" fmla="*/ 135 w 135"/>
                <a:gd name="T29" fmla="*/ 2 h 74"/>
                <a:gd name="T30" fmla="*/ 135 w 135"/>
                <a:gd name="T31" fmla="*/ 2 h 7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5"/>
                <a:gd name="T49" fmla="*/ 0 h 74"/>
                <a:gd name="T50" fmla="*/ 135 w 135"/>
                <a:gd name="T51" fmla="*/ 74 h 7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5" h="74">
                  <a:moveTo>
                    <a:pt x="135" y="0"/>
                  </a:moveTo>
                  <a:lnTo>
                    <a:pt x="0" y="50"/>
                  </a:lnTo>
                  <a:lnTo>
                    <a:pt x="5" y="74"/>
                  </a:lnTo>
                  <a:lnTo>
                    <a:pt x="135" y="22"/>
                  </a:lnTo>
                  <a:lnTo>
                    <a:pt x="135" y="0"/>
                  </a:lnTo>
                  <a:close/>
                  <a:moveTo>
                    <a:pt x="135" y="2"/>
                  </a:moveTo>
                  <a:lnTo>
                    <a:pt x="135" y="2"/>
                  </a:lnTo>
                  <a:lnTo>
                    <a:pt x="135" y="20"/>
                  </a:lnTo>
                  <a:lnTo>
                    <a:pt x="7" y="70"/>
                  </a:lnTo>
                  <a:lnTo>
                    <a:pt x="2" y="52"/>
                  </a:lnTo>
                  <a:lnTo>
                    <a:pt x="135" y="2"/>
                  </a:lnTo>
                  <a:close/>
                </a:path>
              </a:pathLst>
            </a:custGeom>
            <a:solidFill>
              <a:srgbClr val="A4A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95" name="Freeform 13"/>
            <p:cNvSpPr>
              <a:spLocks/>
            </p:cNvSpPr>
            <p:nvPr/>
          </p:nvSpPr>
          <p:spPr bwMode="auto">
            <a:xfrm>
              <a:off x="2212" y="1944"/>
              <a:ext cx="20" cy="200"/>
            </a:xfrm>
            <a:custGeom>
              <a:avLst/>
              <a:gdLst>
                <a:gd name="T0" fmla="*/ 19 w 20"/>
                <a:gd name="T1" fmla="*/ 0 h 200"/>
                <a:gd name="T2" fmla="*/ 20 w 20"/>
                <a:gd name="T3" fmla="*/ 198 h 200"/>
                <a:gd name="T4" fmla="*/ 0 w 20"/>
                <a:gd name="T5" fmla="*/ 200 h 200"/>
                <a:gd name="T6" fmla="*/ 0 w 20"/>
                <a:gd name="T7" fmla="*/ 0 h 200"/>
                <a:gd name="T8" fmla="*/ 19 w 20"/>
                <a:gd name="T9" fmla="*/ 0 h 200"/>
                <a:gd name="T10" fmla="*/ 0 60000 65536"/>
                <a:gd name="T11" fmla="*/ 0 60000 65536"/>
                <a:gd name="T12" fmla="*/ 0 60000 65536"/>
                <a:gd name="T13" fmla="*/ 0 60000 65536"/>
                <a:gd name="T14" fmla="*/ 0 60000 65536"/>
                <a:gd name="T15" fmla="*/ 0 w 20"/>
                <a:gd name="T16" fmla="*/ 0 h 200"/>
                <a:gd name="T17" fmla="*/ 20 w 20"/>
                <a:gd name="T18" fmla="*/ 200 h 200"/>
              </a:gdLst>
              <a:ahLst/>
              <a:cxnLst>
                <a:cxn ang="T10">
                  <a:pos x="T0" y="T1"/>
                </a:cxn>
                <a:cxn ang="T11">
                  <a:pos x="T2" y="T3"/>
                </a:cxn>
                <a:cxn ang="T12">
                  <a:pos x="T4" y="T5"/>
                </a:cxn>
                <a:cxn ang="T13">
                  <a:pos x="T6" y="T7"/>
                </a:cxn>
                <a:cxn ang="T14">
                  <a:pos x="T8" y="T9"/>
                </a:cxn>
              </a:cxnLst>
              <a:rect l="T15" t="T16" r="T17" b="T18"/>
              <a:pathLst>
                <a:path w="20" h="200">
                  <a:moveTo>
                    <a:pt x="19" y="0"/>
                  </a:moveTo>
                  <a:lnTo>
                    <a:pt x="20" y="198"/>
                  </a:lnTo>
                  <a:lnTo>
                    <a:pt x="0" y="200"/>
                  </a:lnTo>
                  <a:lnTo>
                    <a:pt x="0" y="0"/>
                  </a:lnTo>
                  <a:lnTo>
                    <a:pt x="19" y="0"/>
                  </a:lnTo>
                  <a:close/>
                </a:path>
              </a:pathLst>
            </a:custGeom>
            <a:solidFill>
              <a:srgbClr val="DACC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96" name="Freeform 14"/>
            <p:cNvSpPr>
              <a:spLocks/>
            </p:cNvSpPr>
            <p:nvPr/>
          </p:nvSpPr>
          <p:spPr bwMode="auto">
            <a:xfrm>
              <a:off x="2169" y="1976"/>
              <a:ext cx="43" cy="164"/>
            </a:xfrm>
            <a:custGeom>
              <a:avLst/>
              <a:gdLst>
                <a:gd name="T0" fmla="*/ 0 w 43"/>
                <a:gd name="T1" fmla="*/ 0 h 164"/>
                <a:gd name="T2" fmla="*/ 43 w 43"/>
                <a:gd name="T3" fmla="*/ 0 h 164"/>
                <a:gd name="T4" fmla="*/ 43 w 43"/>
                <a:gd name="T5" fmla="*/ 164 h 164"/>
                <a:gd name="T6" fmla="*/ 5 w 43"/>
                <a:gd name="T7" fmla="*/ 162 h 164"/>
                <a:gd name="T8" fmla="*/ 0 w 43"/>
                <a:gd name="T9" fmla="*/ 0 h 164"/>
                <a:gd name="T10" fmla="*/ 0 60000 65536"/>
                <a:gd name="T11" fmla="*/ 0 60000 65536"/>
                <a:gd name="T12" fmla="*/ 0 60000 65536"/>
                <a:gd name="T13" fmla="*/ 0 60000 65536"/>
                <a:gd name="T14" fmla="*/ 0 60000 65536"/>
                <a:gd name="T15" fmla="*/ 0 w 43"/>
                <a:gd name="T16" fmla="*/ 0 h 164"/>
                <a:gd name="T17" fmla="*/ 43 w 43"/>
                <a:gd name="T18" fmla="*/ 164 h 164"/>
              </a:gdLst>
              <a:ahLst/>
              <a:cxnLst>
                <a:cxn ang="T10">
                  <a:pos x="T0" y="T1"/>
                </a:cxn>
                <a:cxn ang="T11">
                  <a:pos x="T2" y="T3"/>
                </a:cxn>
                <a:cxn ang="T12">
                  <a:pos x="T4" y="T5"/>
                </a:cxn>
                <a:cxn ang="T13">
                  <a:pos x="T6" y="T7"/>
                </a:cxn>
                <a:cxn ang="T14">
                  <a:pos x="T8" y="T9"/>
                </a:cxn>
              </a:cxnLst>
              <a:rect l="T15" t="T16" r="T17" b="T18"/>
              <a:pathLst>
                <a:path w="43" h="164">
                  <a:moveTo>
                    <a:pt x="0" y="0"/>
                  </a:moveTo>
                  <a:lnTo>
                    <a:pt x="43" y="0"/>
                  </a:lnTo>
                  <a:lnTo>
                    <a:pt x="43" y="164"/>
                  </a:lnTo>
                  <a:lnTo>
                    <a:pt x="5" y="162"/>
                  </a:lnTo>
                  <a:lnTo>
                    <a:pt x="0" y="0"/>
                  </a:lnTo>
                  <a:close/>
                </a:path>
              </a:pathLst>
            </a:custGeom>
            <a:solidFill>
              <a:srgbClr val="484B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97" name="Freeform 15"/>
            <p:cNvSpPr>
              <a:spLocks/>
            </p:cNvSpPr>
            <p:nvPr/>
          </p:nvSpPr>
          <p:spPr bwMode="auto">
            <a:xfrm>
              <a:off x="2160" y="1908"/>
              <a:ext cx="71" cy="20"/>
            </a:xfrm>
            <a:custGeom>
              <a:avLst/>
              <a:gdLst>
                <a:gd name="T0" fmla="*/ 2 w 71"/>
                <a:gd name="T1" fmla="*/ 4 h 20"/>
                <a:gd name="T2" fmla="*/ 71 w 71"/>
                <a:gd name="T3" fmla="*/ 0 h 20"/>
                <a:gd name="T4" fmla="*/ 71 w 71"/>
                <a:gd name="T5" fmla="*/ 20 h 20"/>
                <a:gd name="T6" fmla="*/ 0 w 71"/>
                <a:gd name="T7" fmla="*/ 20 h 20"/>
                <a:gd name="T8" fmla="*/ 2 w 71"/>
                <a:gd name="T9" fmla="*/ 4 h 20"/>
                <a:gd name="T10" fmla="*/ 0 60000 65536"/>
                <a:gd name="T11" fmla="*/ 0 60000 65536"/>
                <a:gd name="T12" fmla="*/ 0 60000 65536"/>
                <a:gd name="T13" fmla="*/ 0 60000 65536"/>
                <a:gd name="T14" fmla="*/ 0 60000 65536"/>
                <a:gd name="T15" fmla="*/ 0 w 71"/>
                <a:gd name="T16" fmla="*/ 0 h 20"/>
                <a:gd name="T17" fmla="*/ 71 w 71"/>
                <a:gd name="T18" fmla="*/ 20 h 20"/>
              </a:gdLst>
              <a:ahLst/>
              <a:cxnLst>
                <a:cxn ang="T10">
                  <a:pos x="T0" y="T1"/>
                </a:cxn>
                <a:cxn ang="T11">
                  <a:pos x="T2" y="T3"/>
                </a:cxn>
                <a:cxn ang="T12">
                  <a:pos x="T4" y="T5"/>
                </a:cxn>
                <a:cxn ang="T13">
                  <a:pos x="T6" y="T7"/>
                </a:cxn>
                <a:cxn ang="T14">
                  <a:pos x="T8" y="T9"/>
                </a:cxn>
              </a:cxnLst>
              <a:rect l="T15" t="T16" r="T17" b="T18"/>
              <a:pathLst>
                <a:path w="71" h="20">
                  <a:moveTo>
                    <a:pt x="2" y="4"/>
                  </a:moveTo>
                  <a:lnTo>
                    <a:pt x="71" y="0"/>
                  </a:lnTo>
                  <a:lnTo>
                    <a:pt x="71" y="20"/>
                  </a:lnTo>
                  <a:lnTo>
                    <a:pt x="0" y="20"/>
                  </a:lnTo>
                  <a:lnTo>
                    <a:pt x="2" y="4"/>
                  </a:lnTo>
                  <a:close/>
                </a:path>
              </a:pathLst>
            </a:custGeom>
            <a:solidFill>
              <a:srgbClr val="CBBE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98" name="Freeform 16"/>
            <p:cNvSpPr>
              <a:spLocks/>
            </p:cNvSpPr>
            <p:nvPr/>
          </p:nvSpPr>
          <p:spPr bwMode="auto">
            <a:xfrm>
              <a:off x="2133" y="1852"/>
              <a:ext cx="228" cy="60"/>
            </a:xfrm>
            <a:custGeom>
              <a:avLst/>
              <a:gdLst>
                <a:gd name="T0" fmla="*/ 0 w 228"/>
                <a:gd name="T1" fmla="*/ 0 h 60"/>
                <a:gd name="T2" fmla="*/ 228 w 228"/>
                <a:gd name="T3" fmla="*/ 2 h 60"/>
                <a:gd name="T4" fmla="*/ 99 w 228"/>
                <a:gd name="T5" fmla="*/ 60 h 60"/>
                <a:gd name="T6" fmla="*/ 30 w 228"/>
                <a:gd name="T7" fmla="*/ 60 h 60"/>
                <a:gd name="T8" fmla="*/ 0 w 228"/>
                <a:gd name="T9" fmla="*/ 0 h 60"/>
                <a:gd name="T10" fmla="*/ 0 60000 65536"/>
                <a:gd name="T11" fmla="*/ 0 60000 65536"/>
                <a:gd name="T12" fmla="*/ 0 60000 65536"/>
                <a:gd name="T13" fmla="*/ 0 60000 65536"/>
                <a:gd name="T14" fmla="*/ 0 60000 65536"/>
                <a:gd name="T15" fmla="*/ 0 w 228"/>
                <a:gd name="T16" fmla="*/ 0 h 60"/>
                <a:gd name="T17" fmla="*/ 228 w 228"/>
                <a:gd name="T18" fmla="*/ 60 h 60"/>
              </a:gdLst>
              <a:ahLst/>
              <a:cxnLst>
                <a:cxn ang="T10">
                  <a:pos x="T0" y="T1"/>
                </a:cxn>
                <a:cxn ang="T11">
                  <a:pos x="T2" y="T3"/>
                </a:cxn>
                <a:cxn ang="T12">
                  <a:pos x="T4" y="T5"/>
                </a:cxn>
                <a:cxn ang="T13">
                  <a:pos x="T6" y="T7"/>
                </a:cxn>
                <a:cxn ang="T14">
                  <a:pos x="T8" y="T9"/>
                </a:cxn>
              </a:cxnLst>
              <a:rect l="T15" t="T16" r="T17" b="T18"/>
              <a:pathLst>
                <a:path w="228" h="60">
                  <a:moveTo>
                    <a:pt x="0" y="0"/>
                  </a:moveTo>
                  <a:lnTo>
                    <a:pt x="228" y="2"/>
                  </a:lnTo>
                  <a:lnTo>
                    <a:pt x="99" y="60"/>
                  </a:lnTo>
                  <a:lnTo>
                    <a:pt x="30" y="60"/>
                  </a:lnTo>
                  <a:lnTo>
                    <a:pt x="0" y="0"/>
                  </a:lnTo>
                  <a:close/>
                </a:path>
              </a:pathLst>
            </a:custGeom>
            <a:solidFill>
              <a:srgbClr val="9494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99" name="Freeform 17"/>
            <p:cNvSpPr>
              <a:spLocks/>
            </p:cNvSpPr>
            <p:nvPr/>
          </p:nvSpPr>
          <p:spPr bwMode="auto">
            <a:xfrm>
              <a:off x="2154" y="1938"/>
              <a:ext cx="67" cy="204"/>
            </a:xfrm>
            <a:custGeom>
              <a:avLst/>
              <a:gdLst>
                <a:gd name="T0" fmla="*/ 0 w 67"/>
                <a:gd name="T1" fmla="*/ 0 h 204"/>
                <a:gd name="T2" fmla="*/ 3 w 67"/>
                <a:gd name="T3" fmla="*/ 204 h 204"/>
                <a:gd name="T4" fmla="*/ 25 w 67"/>
                <a:gd name="T5" fmla="*/ 204 h 204"/>
                <a:gd name="T6" fmla="*/ 25 w 67"/>
                <a:gd name="T7" fmla="*/ 24 h 204"/>
                <a:gd name="T8" fmla="*/ 62 w 67"/>
                <a:gd name="T9" fmla="*/ 24 h 204"/>
                <a:gd name="T10" fmla="*/ 67 w 67"/>
                <a:gd name="T11" fmla="*/ 6 h 204"/>
                <a:gd name="T12" fmla="*/ 4 w 67"/>
                <a:gd name="T13" fmla="*/ 6 h 204"/>
                <a:gd name="T14" fmla="*/ 0 w 67"/>
                <a:gd name="T15" fmla="*/ 0 h 204"/>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204"/>
                <a:gd name="T26" fmla="*/ 67 w 67"/>
                <a:gd name="T27" fmla="*/ 204 h 20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204">
                  <a:moveTo>
                    <a:pt x="0" y="0"/>
                  </a:moveTo>
                  <a:lnTo>
                    <a:pt x="3" y="204"/>
                  </a:lnTo>
                  <a:lnTo>
                    <a:pt x="25" y="204"/>
                  </a:lnTo>
                  <a:lnTo>
                    <a:pt x="25" y="24"/>
                  </a:lnTo>
                  <a:lnTo>
                    <a:pt x="62" y="24"/>
                  </a:lnTo>
                  <a:lnTo>
                    <a:pt x="67" y="6"/>
                  </a:lnTo>
                  <a:lnTo>
                    <a:pt x="4" y="6"/>
                  </a:lnTo>
                  <a:lnTo>
                    <a:pt x="0" y="0"/>
                  </a:lnTo>
                  <a:close/>
                </a:path>
              </a:pathLst>
            </a:custGeom>
            <a:solidFill>
              <a:srgbClr val="DACC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00" name="Freeform 18"/>
            <p:cNvSpPr>
              <a:spLocks/>
            </p:cNvSpPr>
            <p:nvPr/>
          </p:nvSpPr>
          <p:spPr bwMode="auto">
            <a:xfrm>
              <a:off x="2118" y="1852"/>
              <a:ext cx="44" cy="76"/>
            </a:xfrm>
            <a:custGeom>
              <a:avLst/>
              <a:gdLst>
                <a:gd name="T0" fmla="*/ 19 w 44"/>
                <a:gd name="T1" fmla="*/ 0 h 76"/>
                <a:gd name="T2" fmla="*/ 0 w 44"/>
                <a:gd name="T3" fmla="*/ 72 h 76"/>
                <a:gd name="T4" fmla="*/ 9 w 44"/>
                <a:gd name="T5" fmla="*/ 76 h 76"/>
                <a:gd name="T6" fmla="*/ 20 w 44"/>
                <a:gd name="T7" fmla="*/ 34 h 76"/>
                <a:gd name="T8" fmla="*/ 42 w 44"/>
                <a:gd name="T9" fmla="*/ 76 h 76"/>
                <a:gd name="T10" fmla="*/ 44 w 44"/>
                <a:gd name="T11" fmla="*/ 60 h 76"/>
                <a:gd name="T12" fmla="*/ 19 w 44"/>
                <a:gd name="T13" fmla="*/ 0 h 76"/>
                <a:gd name="T14" fmla="*/ 0 60000 65536"/>
                <a:gd name="T15" fmla="*/ 0 60000 65536"/>
                <a:gd name="T16" fmla="*/ 0 60000 65536"/>
                <a:gd name="T17" fmla="*/ 0 60000 65536"/>
                <a:gd name="T18" fmla="*/ 0 60000 65536"/>
                <a:gd name="T19" fmla="*/ 0 60000 65536"/>
                <a:gd name="T20" fmla="*/ 0 60000 65536"/>
                <a:gd name="T21" fmla="*/ 0 w 44"/>
                <a:gd name="T22" fmla="*/ 0 h 76"/>
                <a:gd name="T23" fmla="*/ 44 w 44"/>
                <a:gd name="T24" fmla="*/ 76 h 7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4" h="76">
                  <a:moveTo>
                    <a:pt x="19" y="0"/>
                  </a:moveTo>
                  <a:lnTo>
                    <a:pt x="0" y="72"/>
                  </a:lnTo>
                  <a:lnTo>
                    <a:pt x="9" y="76"/>
                  </a:lnTo>
                  <a:lnTo>
                    <a:pt x="20" y="34"/>
                  </a:lnTo>
                  <a:lnTo>
                    <a:pt x="42" y="76"/>
                  </a:lnTo>
                  <a:lnTo>
                    <a:pt x="44" y="60"/>
                  </a:lnTo>
                  <a:lnTo>
                    <a:pt x="19" y="0"/>
                  </a:lnTo>
                  <a:close/>
                </a:path>
              </a:pathLst>
            </a:custGeom>
            <a:solidFill>
              <a:srgbClr val="A4A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01" name="Freeform 19"/>
            <p:cNvSpPr>
              <a:spLocks/>
            </p:cNvSpPr>
            <p:nvPr/>
          </p:nvSpPr>
          <p:spPr bwMode="auto">
            <a:xfrm>
              <a:off x="2506" y="1922"/>
              <a:ext cx="101" cy="192"/>
            </a:xfrm>
            <a:custGeom>
              <a:avLst/>
              <a:gdLst>
                <a:gd name="T0" fmla="*/ 0 w 101"/>
                <a:gd name="T1" fmla="*/ 2 h 192"/>
                <a:gd name="T2" fmla="*/ 101 w 101"/>
                <a:gd name="T3" fmla="*/ 0 h 192"/>
                <a:gd name="T4" fmla="*/ 101 w 101"/>
                <a:gd name="T5" fmla="*/ 192 h 192"/>
                <a:gd name="T6" fmla="*/ 0 w 101"/>
                <a:gd name="T7" fmla="*/ 192 h 192"/>
                <a:gd name="T8" fmla="*/ 0 w 101"/>
                <a:gd name="T9" fmla="*/ 2 h 192"/>
                <a:gd name="T10" fmla="*/ 0 60000 65536"/>
                <a:gd name="T11" fmla="*/ 0 60000 65536"/>
                <a:gd name="T12" fmla="*/ 0 60000 65536"/>
                <a:gd name="T13" fmla="*/ 0 60000 65536"/>
                <a:gd name="T14" fmla="*/ 0 60000 65536"/>
                <a:gd name="T15" fmla="*/ 0 w 101"/>
                <a:gd name="T16" fmla="*/ 0 h 192"/>
                <a:gd name="T17" fmla="*/ 101 w 101"/>
                <a:gd name="T18" fmla="*/ 192 h 192"/>
              </a:gdLst>
              <a:ahLst/>
              <a:cxnLst>
                <a:cxn ang="T10">
                  <a:pos x="T0" y="T1"/>
                </a:cxn>
                <a:cxn ang="T11">
                  <a:pos x="T2" y="T3"/>
                </a:cxn>
                <a:cxn ang="T12">
                  <a:pos x="T4" y="T5"/>
                </a:cxn>
                <a:cxn ang="T13">
                  <a:pos x="T6" y="T7"/>
                </a:cxn>
                <a:cxn ang="T14">
                  <a:pos x="T8" y="T9"/>
                </a:cxn>
              </a:cxnLst>
              <a:rect l="T15" t="T16" r="T17" b="T18"/>
              <a:pathLst>
                <a:path w="101" h="192">
                  <a:moveTo>
                    <a:pt x="0" y="2"/>
                  </a:moveTo>
                  <a:lnTo>
                    <a:pt x="101" y="0"/>
                  </a:lnTo>
                  <a:lnTo>
                    <a:pt x="101" y="192"/>
                  </a:lnTo>
                  <a:lnTo>
                    <a:pt x="0" y="192"/>
                  </a:lnTo>
                  <a:lnTo>
                    <a:pt x="0" y="2"/>
                  </a:lnTo>
                  <a:close/>
                </a:path>
              </a:pathLst>
            </a:custGeom>
            <a:solidFill>
              <a:srgbClr val="FF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02" name="Freeform 20"/>
            <p:cNvSpPr>
              <a:spLocks/>
            </p:cNvSpPr>
            <p:nvPr/>
          </p:nvSpPr>
          <p:spPr bwMode="auto">
            <a:xfrm>
              <a:off x="2516" y="1930"/>
              <a:ext cx="83" cy="166"/>
            </a:xfrm>
            <a:custGeom>
              <a:avLst/>
              <a:gdLst>
                <a:gd name="T0" fmla="*/ 0 w 83"/>
                <a:gd name="T1" fmla="*/ 2 h 166"/>
                <a:gd name="T2" fmla="*/ 83 w 83"/>
                <a:gd name="T3" fmla="*/ 0 h 166"/>
                <a:gd name="T4" fmla="*/ 83 w 83"/>
                <a:gd name="T5" fmla="*/ 164 h 166"/>
                <a:gd name="T6" fmla="*/ 0 w 83"/>
                <a:gd name="T7" fmla="*/ 166 h 166"/>
                <a:gd name="T8" fmla="*/ 0 w 83"/>
                <a:gd name="T9" fmla="*/ 2 h 166"/>
                <a:gd name="T10" fmla="*/ 0 60000 65536"/>
                <a:gd name="T11" fmla="*/ 0 60000 65536"/>
                <a:gd name="T12" fmla="*/ 0 60000 65536"/>
                <a:gd name="T13" fmla="*/ 0 60000 65536"/>
                <a:gd name="T14" fmla="*/ 0 60000 65536"/>
                <a:gd name="T15" fmla="*/ 0 w 83"/>
                <a:gd name="T16" fmla="*/ 0 h 166"/>
                <a:gd name="T17" fmla="*/ 83 w 83"/>
                <a:gd name="T18" fmla="*/ 166 h 166"/>
              </a:gdLst>
              <a:ahLst/>
              <a:cxnLst>
                <a:cxn ang="T10">
                  <a:pos x="T0" y="T1"/>
                </a:cxn>
                <a:cxn ang="T11">
                  <a:pos x="T2" y="T3"/>
                </a:cxn>
                <a:cxn ang="T12">
                  <a:pos x="T4" y="T5"/>
                </a:cxn>
                <a:cxn ang="T13">
                  <a:pos x="T6" y="T7"/>
                </a:cxn>
                <a:cxn ang="T14">
                  <a:pos x="T8" y="T9"/>
                </a:cxn>
              </a:cxnLst>
              <a:rect l="T15" t="T16" r="T17" b="T18"/>
              <a:pathLst>
                <a:path w="83" h="166">
                  <a:moveTo>
                    <a:pt x="0" y="2"/>
                  </a:moveTo>
                  <a:lnTo>
                    <a:pt x="83" y="0"/>
                  </a:lnTo>
                  <a:lnTo>
                    <a:pt x="83" y="164"/>
                  </a:lnTo>
                  <a:lnTo>
                    <a:pt x="0" y="166"/>
                  </a:lnTo>
                  <a:lnTo>
                    <a:pt x="0" y="2"/>
                  </a:lnTo>
                  <a:close/>
                </a:path>
              </a:pathLst>
            </a:custGeom>
            <a:solidFill>
              <a:srgbClr val="5554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03" name="Freeform 21"/>
            <p:cNvSpPr>
              <a:spLocks/>
            </p:cNvSpPr>
            <p:nvPr/>
          </p:nvSpPr>
          <p:spPr bwMode="auto">
            <a:xfrm>
              <a:off x="2126" y="1918"/>
              <a:ext cx="73" cy="336"/>
            </a:xfrm>
            <a:custGeom>
              <a:avLst/>
              <a:gdLst>
                <a:gd name="T0" fmla="*/ 15 w 73"/>
                <a:gd name="T1" fmla="*/ 0 h 336"/>
                <a:gd name="T2" fmla="*/ 0 w 73"/>
                <a:gd name="T3" fmla="*/ 46 h 336"/>
                <a:gd name="T4" fmla="*/ 0 w 73"/>
                <a:gd name="T5" fmla="*/ 294 h 336"/>
                <a:gd name="T6" fmla="*/ 73 w 73"/>
                <a:gd name="T7" fmla="*/ 336 h 336"/>
                <a:gd name="T8" fmla="*/ 72 w 73"/>
                <a:gd name="T9" fmla="*/ 316 h 336"/>
                <a:gd name="T10" fmla="*/ 59 w 73"/>
                <a:gd name="T11" fmla="*/ 306 h 336"/>
                <a:gd name="T12" fmla="*/ 59 w 73"/>
                <a:gd name="T13" fmla="*/ 290 h 336"/>
                <a:gd name="T14" fmla="*/ 48 w 73"/>
                <a:gd name="T15" fmla="*/ 282 h 336"/>
                <a:gd name="T16" fmla="*/ 48 w 73"/>
                <a:gd name="T17" fmla="*/ 264 h 336"/>
                <a:gd name="T18" fmla="*/ 37 w 73"/>
                <a:gd name="T19" fmla="*/ 252 h 336"/>
                <a:gd name="T20" fmla="*/ 37 w 73"/>
                <a:gd name="T21" fmla="*/ 234 h 336"/>
                <a:gd name="T22" fmla="*/ 32 w 73"/>
                <a:gd name="T23" fmla="*/ 224 h 336"/>
                <a:gd name="T24" fmla="*/ 32 w 73"/>
                <a:gd name="T25" fmla="*/ 22 h 336"/>
                <a:gd name="T26" fmla="*/ 15 w 73"/>
                <a:gd name="T27" fmla="*/ 0 h 3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3"/>
                <a:gd name="T43" fmla="*/ 0 h 336"/>
                <a:gd name="T44" fmla="*/ 73 w 73"/>
                <a:gd name="T45" fmla="*/ 336 h 3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3" h="336">
                  <a:moveTo>
                    <a:pt x="15" y="0"/>
                  </a:moveTo>
                  <a:lnTo>
                    <a:pt x="0" y="46"/>
                  </a:lnTo>
                  <a:lnTo>
                    <a:pt x="0" y="294"/>
                  </a:lnTo>
                  <a:lnTo>
                    <a:pt x="73" y="336"/>
                  </a:lnTo>
                  <a:lnTo>
                    <a:pt x="72" y="316"/>
                  </a:lnTo>
                  <a:lnTo>
                    <a:pt x="59" y="306"/>
                  </a:lnTo>
                  <a:lnTo>
                    <a:pt x="59" y="290"/>
                  </a:lnTo>
                  <a:lnTo>
                    <a:pt x="48" y="282"/>
                  </a:lnTo>
                  <a:lnTo>
                    <a:pt x="48" y="264"/>
                  </a:lnTo>
                  <a:lnTo>
                    <a:pt x="37" y="252"/>
                  </a:lnTo>
                  <a:lnTo>
                    <a:pt x="37" y="234"/>
                  </a:lnTo>
                  <a:lnTo>
                    <a:pt x="32" y="224"/>
                  </a:lnTo>
                  <a:lnTo>
                    <a:pt x="32" y="22"/>
                  </a:lnTo>
                  <a:lnTo>
                    <a:pt x="15" y="0"/>
                  </a:lnTo>
                  <a:close/>
                </a:path>
              </a:pathLst>
            </a:custGeom>
            <a:solidFill>
              <a:srgbClr val="BEB1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04" name="Freeform 22"/>
            <p:cNvSpPr>
              <a:spLocks/>
            </p:cNvSpPr>
            <p:nvPr/>
          </p:nvSpPr>
          <p:spPr bwMode="auto">
            <a:xfrm>
              <a:off x="2231" y="1918"/>
              <a:ext cx="139" cy="326"/>
            </a:xfrm>
            <a:custGeom>
              <a:avLst/>
              <a:gdLst>
                <a:gd name="T0" fmla="*/ 139 w 139"/>
                <a:gd name="T1" fmla="*/ 0 h 326"/>
                <a:gd name="T2" fmla="*/ 139 w 139"/>
                <a:gd name="T3" fmla="*/ 326 h 326"/>
                <a:gd name="T4" fmla="*/ 36 w 139"/>
                <a:gd name="T5" fmla="*/ 298 h 326"/>
                <a:gd name="T6" fmla="*/ 34 w 139"/>
                <a:gd name="T7" fmla="*/ 282 h 326"/>
                <a:gd name="T8" fmla="*/ 20 w 139"/>
                <a:gd name="T9" fmla="*/ 276 h 326"/>
                <a:gd name="T10" fmla="*/ 20 w 139"/>
                <a:gd name="T11" fmla="*/ 258 h 326"/>
                <a:gd name="T12" fmla="*/ 9 w 139"/>
                <a:gd name="T13" fmla="*/ 248 h 326"/>
                <a:gd name="T14" fmla="*/ 9 w 139"/>
                <a:gd name="T15" fmla="*/ 232 h 326"/>
                <a:gd name="T16" fmla="*/ 0 w 139"/>
                <a:gd name="T17" fmla="*/ 232 h 326"/>
                <a:gd name="T18" fmla="*/ 1 w 139"/>
                <a:gd name="T19" fmla="*/ 34 h 326"/>
                <a:gd name="T20" fmla="*/ 139 w 139"/>
                <a:gd name="T21" fmla="*/ 0 h 3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9"/>
                <a:gd name="T34" fmla="*/ 0 h 326"/>
                <a:gd name="T35" fmla="*/ 139 w 139"/>
                <a:gd name="T36" fmla="*/ 326 h 3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9" h="326">
                  <a:moveTo>
                    <a:pt x="139" y="0"/>
                  </a:moveTo>
                  <a:lnTo>
                    <a:pt x="139" y="326"/>
                  </a:lnTo>
                  <a:lnTo>
                    <a:pt x="36" y="298"/>
                  </a:lnTo>
                  <a:lnTo>
                    <a:pt x="34" y="282"/>
                  </a:lnTo>
                  <a:lnTo>
                    <a:pt x="20" y="276"/>
                  </a:lnTo>
                  <a:lnTo>
                    <a:pt x="20" y="258"/>
                  </a:lnTo>
                  <a:lnTo>
                    <a:pt x="9" y="248"/>
                  </a:lnTo>
                  <a:lnTo>
                    <a:pt x="9" y="232"/>
                  </a:lnTo>
                  <a:lnTo>
                    <a:pt x="0" y="232"/>
                  </a:lnTo>
                  <a:lnTo>
                    <a:pt x="1" y="34"/>
                  </a:lnTo>
                  <a:lnTo>
                    <a:pt x="139" y="0"/>
                  </a:lnTo>
                  <a:close/>
                </a:path>
              </a:pathLst>
            </a:custGeom>
            <a:solidFill>
              <a:srgbClr val="BEB1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05" name="Freeform 23"/>
            <p:cNvSpPr>
              <a:spLocks/>
            </p:cNvSpPr>
            <p:nvPr/>
          </p:nvSpPr>
          <p:spPr bwMode="auto">
            <a:xfrm>
              <a:off x="2253" y="1924"/>
              <a:ext cx="58" cy="166"/>
            </a:xfrm>
            <a:custGeom>
              <a:avLst/>
              <a:gdLst>
                <a:gd name="T0" fmla="*/ 0 w 58"/>
                <a:gd name="T1" fmla="*/ 18 h 166"/>
                <a:gd name="T2" fmla="*/ 58 w 58"/>
                <a:gd name="T3" fmla="*/ 0 h 166"/>
                <a:gd name="T4" fmla="*/ 58 w 58"/>
                <a:gd name="T5" fmla="*/ 166 h 166"/>
                <a:gd name="T6" fmla="*/ 0 w 58"/>
                <a:gd name="T7" fmla="*/ 156 h 166"/>
                <a:gd name="T8" fmla="*/ 0 w 58"/>
                <a:gd name="T9" fmla="*/ 18 h 166"/>
                <a:gd name="T10" fmla="*/ 0 60000 65536"/>
                <a:gd name="T11" fmla="*/ 0 60000 65536"/>
                <a:gd name="T12" fmla="*/ 0 60000 65536"/>
                <a:gd name="T13" fmla="*/ 0 60000 65536"/>
                <a:gd name="T14" fmla="*/ 0 60000 65536"/>
                <a:gd name="T15" fmla="*/ 0 w 58"/>
                <a:gd name="T16" fmla="*/ 0 h 166"/>
                <a:gd name="T17" fmla="*/ 58 w 58"/>
                <a:gd name="T18" fmla="*/ 166 h 166"/>
              </a:gdLst>
              <a:ahLst/>
              <a:cxnLst>
                <a:cxn ang="T10">
                  <a:pos x="T0" y="T1"/>
                </a:cxn>
                <a:cxn ang="T11">
                  <a:pos x="T2" y="T3"/>
                </a:cxn>
                <a:cxn ang="T12">
                  <a:pos x="T4" y="T5"/>
                </a:cxn>
                <a:cxn ang="T13">
                  <a:pos x="T6" y="T7"/>
                </a:cxn>
                <a:cxn ang="T14">
                  <a:pos x="T8" y="T9"/>
                </a:cxn>
              </a:cxnLst>
              <a:rect l="T15" t="T16" r="T17" b="T18"/>
              <a:pathLst>
                <a:path w="58" h="166">
                  <a:moveTo>
                    <a:pt x="0" y="18"/>
                  </a:moveTo>
                  <a:lnTo>
                    <a:pt x="58" y="0"/>
                  </a:lnTo>
                  <a:lnTo>
                    <a:pt x="58" y="166"/>
                  </a:lnTo>
                  <a:lnTo>
                    <a:pt x="0" y="156"/>
                  </a:lnTo>
                  <a:lnTo>
                    <a:pt x="0" y="18"/>
                  </a:lnTo>
                  <a:close/>
                </a:path>
              </a:pathLst>
            </a:custGeom>
            <a:solidFill>
              <a:srgbClr val="B5BB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06" name="Freeform 24"/>
            <p:cNvSpPr>
              <a:spLocks/>
            </p:cNvSpPr>
            <p:nvPr/>
          </p:nvSpPr>
          <p:spPr bwMode="auto">
            <a:xfrm>
              <a:off x="2257" y="1930"/>
              <a:ext cx="50" cy="150"/>
            </a:xfrm>
            <a:custGeom>
              <a:avLst/>
              <a:gdLst>
                <a:gd name="T0" fmla="*/ 0 w 50"/>
                <a:gd name="T1" fmla="*/ 16 h 150"/>
                <a:gd name="T2" fmla="*/ 50 w 50"/>
                <a:gd name="T3" fmla="*/ 0 h 150"/>
                <a:gd name="T4" fmla="*/ 50 w 50"/>
                <a:gd name="T5" fmla="*/ 150 h 150"/>
                <a:gd name="T6" fmla="*/ 0 w 50"/>
                <a:gd name="T7" fmla="*/ 142 h 150"/>
                <a:gd name="T8" fmla="*/ 0 w 50"/>
                <a:gd name="T9" fmla="*/ 16 h 150"/>
                <a:gd name="T10" fmla="*/ 0 60000 65536"/>
                <a:gd name="T11" fmla="*/ 0 60000 65536"/>
                <a:gd name="T12" fmla="*/ 0 60000 65536"/>
                <a:gd name="T13" fmla="*/ 0 60000 65536"/>
                <a:gd name="T14" fmla="*/ 0 60000 65536"/>
                <a:gd name="T15" fmla="*/ 0 w 50"/>
                <a:gd name="T16" fmla="*/ 0 h 150"/>
                <a:gd name="T17" fmla="*/ 50 w 50"/>
                <a:gd name="T18" fmla="*/ 150 h 150"/>
              </a:gdLst>
              <a:ahLst/>
              <a:cxnLst>
                <a:cxn ang="T10">
                  <a:pos x="T0" y="T1"/>
                </a:cxn>
                <a:cxn ang="T11">
                  <a:pos x="T2" y="T3"/>
                </a:cxn>
                <a:cxn ang="T12">
                  <a:pos x="T4" y="T5"/>
                </a:cxn>
                <a:cxn ang="T13">
                  <a:pos x="T6" y="T7"/>
                </a:cxn>
                <a:cxn ang="T14">
                  <a:pos x="T8" y="T9"/>
                </a:cxn>
              </a:cxnLst>
              <a:rect l="T15" t="T16" r="T17" b="T18"/>
              <a:pathLst>
                <a:path w="50" h="150">
                  <a:moveTo>
                    <a:pt x="0" y="16"/>
                  </a:moveTo>
                  <a:lnTo>
                    <a:pt x="50" y="0"/>
                  </a:lnTo>
                  <a:lnTo>
                    <a:pt x="50" y="150"/>
                  </a:lnTo>
                  <a:lnTo>
                    <a:pt x="0" y="142"/>
                  </a:lnTo>
                  <a:lnTo>
                    <a:pt x="0" y="16"/>
                  </a:lnTo>
                  <a:close/>
                </a:path>
              </a:pathLst>
            </a:custGeom>
            <a:solidFill>
              <a:srgbClr val="5F5E5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07" name="Freeform 25"/>
            <p:cNvSpPr>
              <a:spLocks/>
            </p:cNvSpPr>
            <p:nvPr/>
          </p:nvSpPr>
          <p:spPr bwMode="auto">
            <a:xfrm>
              <a:off x="2022" y="1918"/>
              <a:ext cx="105" cy="52"/>
            </a:xfrm>
            <a:custGeom>
              <a:avLst/>
              <a:gdLst>
                <a:gd name="T0" fmla="*/ 2 w 105"/>
                <a:gd name="T1" fmla="*/ 40 h 52"/>
                <a:gd name="T2" fmla="*/ 104 w 105"/>
                <a:gd name="T3" fmla="*/ 0 h 52"/>
                <a:gd name="T4" fmla="*/ 105 w 105"/>
                <a:gd name="T5" fmla="*/ 12 h 52"/>
                <a:gd name="T6" fmla="*/ 0 w 105"/>
                <a:gd name="T7" fmla="*/ 52 h 52"/>
                <a:gd name="T8" fmla="*/ 2 w 105"/>
                <a:gd name="T9" fmla="*/ 40 h 52"/>
                <a:gd name="T10" fmla="*/ 0 60000 65536"/>
                <a:gd name="T11" fmla="*/ 0 60000 65536"/>
                <a:gd name="T12" fmla="*/ 0 60000 65536"/>
                <a:gd name="T13" fmla="*/ 0 60000 65536"/>
                <a:gd name="T14" fmla="*/ 0 60000 65536"/>
                <a:gd name="T15" fmla="*/ 0 w 105"/>
                <a:gd name="T16" fmla="*/ 0 h 52"/>
                <a:gd name="T17" fmla="*/ 105 w 105"/>
                <a:gd name="T18" fmla="*/ 52 h 52"/>
              </a:gdLst>
              <a:ahLst/>
              <a:cxnLst>
                <a:cxn ang="T10">
                  <a:pos x="T0" y="T1"/>
                </a:cxn>
                <a:cxn ang="T11">
                  <a:pos x="T2" y="T3"/>
                </a:cxn>
                <a:cxn ang="T12">
                  <a:pos x="T4" y="T5"/>
                </a:cxn>
                <a:cxn ang="T13">
                  <a:pos x="T6" y="T7"/>
                </a:cxn>
                <a:cxn ang="T14">
                  <a:pos x="T8" y="T9"/>
                </a:cxn>
              </a:cxnLst>
              <a:rect l="T15" t="T16" r="T17" b="T18"/>
              <a:pathLst>
                <a:path w="105" h="52">
                  <a:moveTo>
                    <a:pt x="2" y="40"/>
                  </a:moveTo>
                  <a:lnTo>
                    <a:pt x="104" y="0"/>
                  </a:lnTo>
                  <a:lnTo>
                    <a:pt x="105" y="12"/>
                  </a:lnTo>
                  <a:lnTo>
                    <a:pt x="0" y="52"/>
                  </a:lnTo>
                  <a:lnTo>
                    <a:pt x="2" y="40"/>
                  </a:lnTo>
                  <a:close/>
                </a:path>
              </a:pathLst>
            </a:custGeom>
            <a:solidFill>
              <a:srgbClr val="A4A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08" name="Freeform 26"/>
            <p:cNvSpPr>
              <a:spLocks/>
            </p:cNvSpPr>
            <p:nvPr/>
          </p:nvSpPr>
          <p:spPr bwMode="auto">
            <a:xfrm>
              <a:off x="2036" y="1958"/>
              <a:ext cx="83" cy="186"/>
            </a:xfrm>
            <a:custGeom>
              <a:avLst/>
              <a:gdLst>
                <a:gd name="T0" fmla="*/ 0 w 83"/>
                <a:gd name="T1" fmla="*/ 24 h 186"/>
                <a:gd name="T2" fmla="*/ 83 w 83"/>
                <a:gd name="T3" fmla="*/ 0 h 186"/>
                <a:gd name="T4" fmla="*/ 83 w 83"/>
                <a:gd name="T5" fmla="*/ 186 h 186"/>
                <a:gd name="T6" fmla="*/ 0 w 83"/>
                <a:gd name="T7" fmla="*/ 158 h 186"/>
                <a:gd name="T8" fmla="*/ 0 w 83"/>
                <a:gd name="T9" fmla="*/ 24 h 186"/>
                <a:gd name="T10" fmla="*/ 0 60000 65536"/>
                <a:gd name="T11" fmla="*/ 0 60000 65536"/>
                <a:gd name="T12" fmla="*/ 0 60000 65536"/>
                <a:gd name="T13" fmla="*/ 0 60000 65536"/>
                <a:gd name="T14" fmla="*/ 0 60000 65536"/>
                <a:gd name="T15" fmla="*/ 0 w 83"/>
                <a:gd name="T16" fmla="*/ 0 h 186"/>
                <a:gd name="T17" fmla="*/ 83 w 83"/>
                <a:gd name="T18" fmla="*/ 186 h 186"/>
              </a:gdLst>
              <a:ahLst/>
              <a:cxnLst>
                <a:cxn ang="T10">
                  <a:pos x="T0" y="T1"/>
                </a:cxn>
                <a:cxn ang="T11">
                  <a:pos x="T2" y="T3"/>
                </a:cxn>
                <a:cxn ang="T12">
                  <a:pos x="T4" y="T5"/>
                </a:cxn>
                <a:cxn ang="T13">
                  <a:pos x="T6" y="T7"/>
                </a:cxn>
                <a:cxn ang="T14">
                  <a:pos x="T8" y="T9"/>
                </a:cxn>
              </a:cxnLst>
              <a:rect l="T15" t="T16" r="T17" b="T18"/>
              <a:pathLst>
                <a:path w="83" h="186">
                  <a:moveTo>
                    <a:pt x="0" y="24"/>
                  </a:moveTo>
                  <a:lnTo>
                    <a:pt x="83" y="0"/>
                  </a:lnTo>
                  <a:lnTo>
                    <a:pt x="83" y="186"/>
                  </a:lnTo>
                  <a:lnTo>
                    <a:pt x="0" y="158"/>
                  </a:lnTo>
                  <a:lnTo>
                    <a:pt x="0" y="24"/>
                  </a:lnTo>
                  <a:close/>
                </a:path>
              </a:pathLst>
            </a:custGeom>
            <a:solidFill>
              <a:srgbClr val="BEB1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09" name="Freeform 27"/>
            <p:cNvSpPr>
              <a:spLocks/>
            </p:cNvSpPr>
            <p:nvPr/>
          </p:nvSpPr>
          <p:spPr bwMode="auto">
            <a:xfrm>
              <a:off x="2274" y="2220"/>
              <a:ext cx="110" cy="66"/>
            </a:xfrm>
            <a:custGeom>
              <a:avLst/>
              <a:gdLst>
                <a:gd name="T0" fmla="*/ 0 w 110"/>
                <a:gd name="T1" fmla="*/ 0 h 66"/>
                <a:gd name="T2" fmla="*/ 90 w 110"/>
                <a:gd name="T3" fmla="*/ 28 h 66"/>
                <a:gd name="T4" fmla="*/ 110 w 110"/>
                <a:gd name="T5" fmla="*/ 28 h 66"/>
                <a:gd name="T6" fmla="*/ 110 w 110"/>
                <a:gd name="T7" fmla="*/ 66 h 66"/>
                <a:gd name="T8" fmla="*/ 2 w 110"/>
                <a:gd name="T9" fmla="*/ 26 h 66"/>
                <a:gd name="T10" fmla="*/ 0 w 110"/>
                <a:gd name="T11" fmla="*/ 0 h 66"/>
                <a:gd name="T12" fmla="*/ 0 60000 65536"/>
                <a:gd name="T13" fmla="*/ 0 60000 65536"/>
                <a:gd name="T14" fmla="*/ 0 60000 65536"/>
                <a:gd name="T15" fmla="*/ 0 60000 65536"/>
                <a:gd name="T16" fmla="*/ 0 60000 65536"/>
                <a:gd name="T17" fmla="*/ 0 60000 65536"/>
                <a:gd name="T18" fmla="*/ 0 w 110"/>
                <a:gd name="T19" fmla="*/ 0 h 66"/>
                <a:gd name="T20" fmla="*/ 110 w 110"/>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10" h="66">
                  <a:moveTo>
                    <a:pt x="0" y="0"/>
                  </a:moveTo>
                  <a:lnTo>
                    <a:pt x="90" y="28"/>
                  </a:lnTo>
                  <a:lnTo>
                    <a:pt x="110" y="28"/>
                  </a:lnTo>
                  <a:lnTo>
                    <a:pt x="110" y="66"/>
                  </a:lnTo>
                  <a:lnTo>
                    <a:pt x="2" y="26"/>
                  </a:lnTo>
                  <a:lnTo>
                    <a:pt x="0" y="0"/>
                  </a:lnTo>
                  <a:close/>
                </a:path>
              </a:pathLst>
            </a:custGeom>
            <a:solidFill>
              <a:srgbClr val="7872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10" name="Freeform 28"/>
            <p:cNvSpPr>
              <a:spLocks/>
            </p:cNvSpPr>
            <p:nvPr/>
          </p:nvSpPr>
          <p:spPr bwMode="auto">
            <a:xfrm>
              <a:off x="2376" y="2244"/>
              <a:ext cx="521" cy="18"/>
            </a:xfrm>
            <a:custGeom>
              <a:avLst/>
              <a:gdLst>
                <a:gd name="T0" fmla="*/ 0 w 521"/>
                <a:gd name="T1" fmla="*/ 0 h 18"/>
                <a:gd name="T2" fmla="*/ 521 w 521"/>
                <a:gd name="T3" fmla="*/ 0 h 18"/>
                <a:gd name="T4" fmla="*/ 507 w 521"/>
                <a:gd name="T5" fmla="*/ 12 h 18"/>
                <a:gd name="T6" fmla="*/ 0 w 521"/>
                <a:gd name="T7" fmla="*/ 18 h 18"/>
                <a:gd name="T8" fmla="*/ 0 w 521"/>
                <a:gd name="T9" fmla="*/ 0 h 18"/>
                <a:gd name="T10" fmla="*/ 0 60000 65536"/>
                <a:gd name="T11" fmla="*/ 0 60000 65536"/>
                <a:gd name="T12" fmla="*/ 0 60000 65536"/>
                <a:gd name="T13" fmla="*/ 0 60000 65536"/>
                <a:gd name="T14" fmla="*/ 0 60000 65536"/>
                <a:gd name="T15" fmla="*/ 0 w 521"/>
                <a:gd name="T16" fmla="*/ 0 h 18"/>
                <a:gd name="T17" fmla="*/ 521 w 521"/>
                <a:gd name="T18" fmla="*/ 18 h 18"/>
              </a:gdLst>
              <a:ahLst/>
              <a:cxnLst>
                <a:cxn ang="T10">
                  <a:pos x="T0" y="T1"/>
                </a:cxn>
                <a:cxn ang="T11">
                  <a:pos x="T2" y="T3"/>
                </a:cxn>
                <a:cxn ang="T12">
                  <a:pos x="T4" y="T5"/>
                </a:cxn>
                <a:cxn ang="T13">
                  <a:pos x="T6" y="T7"/>
                </a:cxn>
                <a:cxn ang="T14">
                  <a:pos x="T8" y="T9"/>
                </a:cxn>
              </a:cxnLst>
              <a:rect l="T15" t="T16" r="T17" b="T18"/>
              <a:pathLst>
                <a:path w="521" h="18">
                  <a:moveTo>
                    <a:pt x="0" y="0"/>
                  </a:moveTo>
                  <a:lnTo>
                    <a:pt x="521" y="0"/>
                  </a:lnTo>
                  <a:lnTo>
                    <a:pt x="507" y="12"/>
                  </a:lnTo>
                  <a:lnTo>
                    <a:pt x="0" y="18"/>
                  </a:lnTo>
                  <a:lnTo>
                    <a:pt x="0" y="0"/>
                  </a:lnTo>
                  <a:close/>
                </a:path>
              </a:pathLst>
            </a:custGeom>
            <a:solidFill>
              <a:srgbClr val="7872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11" name="Freeform 29"/>
            <p:cNvSpPr>
              <a:spLocks/>
            </p:cNvSpPr>
            <p:nvPr/>
          </p:nvSpPr>
          <p:spPr bwMode="auto">
            <a:xfrm>
              <a:off x="2359" y="1786"/>
              <a:ext cx="566" cy="174"/>
            </a:xfrm>
            <a:custGeom>
              <a:avLst/>
              <a:gdLst>
                <a:gd name="T0" fmla="*/ 0 w 566"/>
                <a:gd name="T1" fmla="*/ 96 h 174"/>
                <a:gd name="T2" fmla="*/ 326 w 566"/>
                <a:gd name="T3" fmla="*/ 0 h 174"/>
                <a:gd name="T4" fmla="*/ 566 w 566"/>
                <a:gd name="T5" fmla="*/ 172 h 174"/>
                <a:gd name="T6" fmla="*/ 545 w 566"/>
                <a:gd name="T7" fmla="*/ 174 h 174"/>
                <a:gd name="T8" fmla="*/ 329 w 566"/>
                <a:gd name="T9" fmla="*/ 16 h 174"/>
                <a:gd name="T10" fmla="*/ 0 w 566"/>
                <a:gd name="T11" fmla="*/ 106 h 174"/>
                <a:gd name="T12" fmla="*/ 0 w 566"/>
                <a:gd name="T13" fmla="*/ 96 h 174"/>
                <a:gd name="T14" fmla="*/ 0 60000 65536"/>
                <a:gd name="T15" fmla="*/ 0 60000 65536"/>
                <a:gd name="T16" fmla="*/ 0 60000 65536"/>
                <a:gd name="T17" fmla="*/ 0 60000 65536"/>
                <a:gd name="T18" fmla="*/ 0 60000 65536"/>
                <a:gd name="T19" fmla="*/ 0 60000 65536"/>
                <a:gd name="T20" fmla="*/ 0 60000 65536"/>
                <a:gd name="T21" fmla="*/ 0 w 566"/>
                <a:gd name="T22" fmla="*/ 0 h 174"/>
                <a:gd name="T23" fmla="*/ 566 w 566"/>
                <a:gd name="T24" fmla="*/ 174 h 17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66" h="174">
                  <a:moveTo>
                    <a:pt x="0" y="96"/>
                  </a:moveTo>
                  <a:lnTo>
                    <a:pt x="326" y="0"/>
                  </a:lnTo>
                  <a:lnTo>
                    <a:pt x="566" y="172"/>
                  </a:lnTo>
                  <a:lnTo>
                    <a:pt x="545" y="174"/>
                  </a:lnTo>
                  <a:lnTo>
                    <a:pt x="329" y="16"/>
                  </a:lnTo>
                  <a:lnTo>
                    <a:pt x="0" y="106"/>
                  </a:lnTo>
                  <a:lnTo>
                    <a:pt x="0" y="96"/>
                  </a:lnTo>
                  <a:close/>
                </a:path>
              </a:pathLst>
            </a:custGeom>
            <a:solidFill>
              <a:srgbClr val="7872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12" name="Freeform 30"/>
            <p:cNvSpPr>
              <a:spLocks/>
            </p:cNvSpPr>
            <p:nvPr/>
          </p:nvSpPr>
          <p:spPr bwMode="auto">
            <a:xfrm>
              <a:off x="2032" y="1932"/>
              <a:ext cx="90" cy="44"/>
            </a:xfrm>
            <a:custGeom>
              <a:avLst/>
              <a:gdLst>
                <a:gd name="T0" fmla="*/ 0 w 90"/>
                <a:gd name="T1" fmla="*/ 36 h 44"/>
                <a:gd name="T2" fmla="*/ 90 w 90"/>
                <a:gd name="T3" fmla="*/ 0 h 44"/>
                <a:gd name="T4" fmla="*/ 89 w 90"/>
                <a:gd name="T5" fmla="*/ 14 h 44"/>
                <a:gd name="T6" fmla="*/ 4 w 90"/>
                <a:gd name="T7" fmla="*/ 44 h 44"/>
                <a:gd name="T8" fmla="*/ 0 w 90"/>
                <a:gd name="T9" fmla="*/ 36 h 44"/>
                <a:gd name="T10" fmla="*/ 0 60000 65536"/>
                <a:gd name="T11" fmla="*/ 0 60000 65536"/>
                <a:gd name="T12" fmla="*/ 0 60000 65536"/>
                <a:gd name="T13" fmla="*/ 0 60000 65536"/>
                <a:gd name="T14" fmla="*/ 0 60000 65536"/>
                <a:gd name="T15" fmla="*/ 0 w 90"/>
                <a:gd name="T16" fmla="*/ 0 h 44"/>
                <a:gd name="T17" fmla="*/ 90 w 90"/>
                <a:gd name="T18" fmla="*/ 44 h 44"/>
              </a:gdLst>
              <a:ahLst/>
              <a:cxnLst>
                <a:cxn ang="T10">
                  <a:pos x="T0" y="T1"/>
                </a:cxn>
                <a:cxn ang="T11">
                  <a:pos x="T2" y="T3"/>
                </a:cxn>
                <a:cxn ang="T12">
                  <a:pos x="T4" y="T5"/>
                </a:cxn>
                <a:cxn ang="T13">
                  <a:pos x="T6" y="T7"/>
                </a:cxn>
                <a:cxn ang="T14">
                  <a:pos x="T8" y="T9"/>
                </a:cxn>
              </a:cxnLst>
              <a:rect l="T15" t="T16" r="T17" b="T18"/>
              <a:pathLst>
                <a:path w="90" h="44">
                  <a:moveTo>
                    <a:pt x="0" y="36"/>
                  </a:moveTo>
                  <a:lnTo>
                    <a:pt x="90" y="0"/>
                  </a:lnTo>
                  <a:lnTo>
                    <a:pt x="89" y="14"/>
                  </a:lnTo>
                  <a:lnTo>
                    <a:pt x="4" y="44"/>
                  </a:lnTo>
                  <a:lnTo>
                    <a:pt x="0" y="36"/>
                  </a:lnTo>
                  <a:close/>
                </a:path>
              </a:pathLst>
            </a:custGeom>
            <a:solidFill>
              <a:srgbClr val="7872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13" name="Freeform 31"/>
            <p:cNvSpPr>
              <a:spLocks/>
            </p:cNvSpPr>
            <p:nvPr/>
          </p:nvSpPr>
          <p:spPr bwMode="auto">
            <a:xfrm>
              <a:off x="2231" y="1876"/>
              <a:ext cx="130" cy="64"/>
            </a:xfrm>
            <a:custGeom>
              <a:avLst/>
              <a:gdLst>
                <a:gd name="T0" fmla="*/ 0 w 130"/>
                <a:gd name="T1" fmla="*/ 64 h 64"/>
                <a:gd name="T2" fmla="*/ 3 w 130"/>
                <a:gd name="T3" fmla="*/ 54 h 64"/>
                <a:gd name="T4" fmla="*/ 130 w 130"/>
                <a:gd name="T5" fmla="*/ 0 h 64"/>
                <a:gd name="T6" fmla="*/ 130 w 130"/>
                <a:gd name="T7" fmla="*/ 18 h 64"/>
                <a:gd name="T8" fmla="*/ 0 w 130"/>
                <a:gd name="T9" fmla="*/ 64 h 64"/>
                <a:gd name="T10" fmla="*/ 0 60000 65536"/>
                <a:gd name="T11" fmla="*/ 0 60000 65536"/>
                <a:gd name="T12" fmla="*/ 0 60000 65536"/>
                <a:gd name="T13" fmla="*/ 0 60000 65536"/>
                <a:gd name="T14" fmla="*/ 0 60000 65536"/>
                <a:gd name="T15" fmla="*/ 0 w 130"/>
                <a:gd name="T16" fmla="*/ 0 h 64"/>
                <a:gd name="T17" fmla="*/ 130 w 130"/>
                <a:gd name="T18" fmla="*/ 64 h 64"/>
              </a:gdLst>
              <a:ahLst/>
              <a:cxnLst>
                <a:cxn ang="T10">
                  <a:pos x="T0" y="T1"/>
                </a:cxn>
                <a:cxn ang="T11">
                  <a:pos x="T2" y="T3"/>
                </a:cxn>
                <a:cxn ang="T12">
                  <a:pos x="T4" y="T5"/>
                </a:cxn>
                <a:cxn ang="T13">
                  <a:pos x="T6" y="T7"/>
                </a:cxn>
                <a:cxn ang="T14">
                  <a:pos x="T8" y="T9"/>
                </a:cxn>
              </a:cxnLst>
              <a:rect l="T15" t="T16" r="T17" b="T18"/>
              <a:pathLst>
                <a:path w="130" h="64">
                  <a:moveTo>
                    <a:pt x="0" y="64"/>
                  </a:moveTo>
                  <a:lnTo>
                    <a:pt x="3" y="54"/>
                  </a:lnTo>
                  <a:lnTo>
                    <a:pt x="130" y="0"/>
                  </a:lnTo>
                  <a:lnTo>
                    <a:pt x="130" y="18"/>
                  </a:lnTo>
                  <a:lnTo>
                    <a:pt x="0" y="64"/>
                  </a:lnTo>
                  <a:close/>
                </a:path>
              </a:pathLst>
            </a:custGeom>
            <a:solidFill>
              <a:srgbClr val="7872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14" name="Freeform 32"/>
            <p:cNvSpPr>
              <a:spLocks/>
            </p:cNvSpPr>
            <p:nvPr/>
          </p:nvSpPr>
          <p:spPr bwMode="auto">
            <a:xfrm>
              <a:off x="2158" y="2144"/>
              <a:ext cx="82" cy="6"/>
            </a:xfrm>
            <a:custGeom>
              <a:avLst/>
              <a:gdLst>
                <a:gd name="T0" fmla="*/ 0 w 82"/>
                <a:gd name="T1" fmla="*/ 0 h 6"/>
                <a:gd name="T2" fmla="*/ 77 w 82"/>
                <a:gd name="T3" fmla="*/ 0 h 6"/>
                <a:gd name="T4" fmla="*/ 82 w 82"/>
                <a:gd name="T5" fmla="*/ 6 h 6"/>
                <a:gd name="T6" fmla="*/ 7 w 82"/>
                <a:gd name="T7" fmla="*/ 6 h 6"/>
                <a:gd name="T8" fmla="*/ 0 w 82"/>
                <a:gd name="T9" fmla="*/ 0 h 6"/>
                <a:gd name="T10" fmla="*/ 0 60000 65536"/>
                <a:gd name="T11" fmla="*/ 0 60000 65536"/>
                <a:gd name="T12" fmla="*/ 0 60000 65536"/>
                <a:gd name="T13" fmla="*/ 0 60000 65536"/>
                <a:gd name="T14" fmla="*/ 0 60000 65536"/>
                <a:gd name="T15" fmla="*/ 0 w 82"/>
                <a:gd name="T16" fmla="*/ 0 h 6"/>
                <a:gd name="T17" fmla="*/ 82 w 82"/>
                <a:gd name="T18" fmla="*/ 6 h 6"/>
              </a:gdLst>
              <a:ahLst/>
              <a:cxnLst>
                <a:cxn ang="T10">
                  <a:pos x="T0" y="T1"/>
                </a:cxn>
                <a:cxn ang="T11">
                  <a:pos x="T2" y="T3"/>
                </a:cxn>
                <a:cxn ang="T12">
                  <a:pos x="T4" y="T5"/>
                </a:cxn>
                <a:cxn ang="T13">
                  <a:pos x="T6" y="T7"/>
                </a:cxn>
                <a:cxn ang="T14">
                  <a:pos x="T8" y="T9"/>
                </a:cxn>
              </a:cxnLst>
              <a:rect l="T15" t="T16" r="T17" b="T18"/>
              <a:pathLst>
                <a:path w="82" h="6">
                  <a:moveTo>
                    <a:pt x="0" y="0"/>
                  </a:moveTo>
                  <a:lnTo>
                    <a:pt x="77" y="0"/>
                  </a:lnTo>
                  <a:lnTo>
                    <a:pt x="82" y="6"/>
                  </a:lnTo>
                  <a:lnTo>
                    <a:pt x="7" y="6"/>
                  </a:lnTo>
                  <a:lnTo>
                    <a:pt x="0" y="0"/>
                  </a:lnTo>
                  <a:close/>
                </a:path>
              </a:pathLst>
            </a:custGeom>
            <a:solidFill>
              <a:srgbClr val="DACC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15" name="Freeform 33"/>
            <p:cNvSpPr>
              <a:spLocks/>
            </p:cNvSpPr>
            <p:nvPr/>
          </p:nvSpPr>
          <p:spPr bwMode="auto">
            <a:xfrm>
              <a:off x="2163" y="2168"/>
              <a:ext cx="86" cy="12"/>
            </a:xfrm>
            <a:custGeom>
              <a:avLst/>
              <a:gdLst>
                <a:gd name="T0" fmla="*/ 0 w 86"/>
                <a:gd name="T1" fmla="*/ 2 h 12"/>
                <a:gd name="T2" fmla="*/ 77 w 86"/>
                <a:gd name="T3" fmla="*/ 0 h 12"/>
                <a:gd name="T4" fmla="*/ 86 w 86"/>
                <a:gd name="T5" fmla="*/ 6 h 12"/>
                <a:gd name="T6" fmla="*/ 11 w 86"/>
                <a:gd name="T7" fmla="*/ 12 h 12"/>
                <a:gd name="T8" fmla="*/ 0 w 86"/>
                <a:gd name="T9" fmla="*/ 2 h 12"/>
                <a:gd name="T10" fmla="*/ 0 60000 65536"/>
                <a:gd name="T11" fmla="*/ 0 60000 65536"/>
                <a:gd name="T12" fmla="*/ 0 60000 65536"/>
                <a:gd name="T13" fmla="*/ 0 60000 65536"/>
                <a:gd name="T14" fmla="*/ 0 60000 65536"/>
                <a:gd name="T15" fmla="*/ 0 w 86"/>
                <a:gd name="T16" fmla="*/ 0 h 12"/>
                <a:gd name="T17" fmla="*/ 86 w 86"/>
                <a:gd name="T18" fmla="*/ 12 h 12"/>
              </a:gdLst>
              <a:ahLst/>
              <a:cxnLst>
                <a:cxn ang="T10">
                  <a:pos x="T0" y="T1"/>
                </a:cxn>
                <a:cxn ang="T11">
                  <a:pos x="T2" y="T3"/>
                </a:cxn>
                <a:cxn ang="T12">
                  <a:pos x="T4" y="T5"/>
                </a:cxn>
                <a:cxn ang="T13">
                  <a:pos x="T6" y="T7"/>
                </a:cxn>
                <a:cxn ang="T14">
                  <a:pos x="T8" y="T9"/>
                </a:cxn>
              </a:cxnLst>
              <a:rect l="T15" t="T16" r="T17" b="T18"/>
              <a:pathLst>
                <a:path w="86" h="12">
                  <a:moveTo>
                    <a:pt x="0" y="2"/>
                  </a:moveTo>
                  <a:lnTo>
                    <a:pt x="77" y="0"/>
                  </a:lnTo>
                  <a:lnTo>
                    <a:pt x="86" y="6"/>
                  </a:lnTo>
                  <a:lnTo>
                    <a:pt x="11" y="12"/>
                  </a:lnTo>
                  <a:lnTo>
                    <a:pt x="0" y="2"/>
                  </a:lnTo>
                  <a:close/>
                </a:path>
              </a:pathLst>
            </a:custGeom>
            <a:solidFill>
              <a:srgbClr val="DACC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16" name="Freeform 34"/>
            <p:cNvSpPr>
              <a:spLocks/>
            </p:cNvSpPr>
            <p:nvPr/>
          </p:nvSpPr>
          <p:spPr bwMode="auto">
            <a:xfrm>
              <a:off x="2174" y="2192"/>
              <a:ext cx="88" cy="14"/>
            </a:xfrm>
            <a:custGeom>
              <a:avLst/>
              <a:gdLst>
                <a:gd name="T0" fmla="*/ 0 w 88"/>
                <a:gd name="T1" fmla="*/ 6 h 14"/>
                <a:gd name="T2" fmla="*/ 77 w 88"/>
                <a:gd name="T3" fmla="*/ 0 h 14"/>
                <a:gd name="T4" fmla="*/ 88 w 88"/>
                <a:gd name="T5" fmla="*/ 8 h 14"/>
                <a:gd name="T6" fmla="*/ 11 w 88"/>
                <a:gd name="T7" fmla="*/ 14 h 14"/>
                <a:gd name="T8" fmla="*/ 0 w 88"/>
                <a:gd name="T9" fmla="*/ 6 h 14"/>
                <a:gd name="T10" fmla="*/ 0 60000 65536"/>
                <a:gd name="T11" fmla="*/ 0 60000 65536"/>
                <a:gd name="T12" fmla="*/ 0 60000 65536"/>
                <a:gd name="T13" fmla="*/ 0 60000 65536"/>
                <a:gd name="T14" fmla="*/ 0 60000 65536"/>
                <a:gd name="T15" fmla="*/ 0 w 88"/>
                <a:gd name="T16" fmla="*/ 0 h 14"/>
                <a:gd name="T17" fmla="*/ 88 w 88"/>
                <a:gd name="T18" fmla="*/ 14 h 14"/>
              </a:gdLst>
              <a:ahLst/>
              <a:cxnLst>
                <a:cxn ang="T10">
                  <a:pos x="T0" y="T1"/>
                </a:cxn>
                <a:cxn ang="T11">
                  <a:pos x="T2" y="T3"/>
                </a:cxn>
                <a:cxn ang="T12">
                  <a:pos x="T4" y="T5"/>
                </a:cxn>
                <a:cxn ang="T13">
                  <a:pos x="T6" y="T7"/>
                </a:cxn>
                <a:cxn ang="T14">
                  <a:pos x="T8" y="T9"/>
                </a:cxn>
              </a:cxnLst>
              <a:rect l="T15" t="T16" r="T17" b="T18"/>
              <a:pathLst>
                <a:path w="88" h="14">
                  <a:moveTo>
                    <a:pt x="0" y="6"/>
                  </a:moveTo>
                  <a:lnTo>
                    <a:pt x="77" y="0"/>
                  </a:lnTo>
                  <a:lnTo>
                    <a:pt x="88" y="8"/>
                  </a:lnTo>
                  <a:lnTo>
                    <a:pt x="11" y="14"/>
                  </a:lnTo>
                  <a:lnTo>
                    <a:pt x="0" y="6"/>
                  </a:lnTo>
                  <a:close/>
                </a:path>
              </a:pathLst>
            </a:custGeom>
            <a:solidFill>
              <a:srgbClr val="DACC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17" name="Freeform 35"/>
            <p:cNvSpPr>
              <a:spLocks/>
            </p:cNvSpPr>
            <p:nvPr/>
          </p:nvSpPr>
          <p:spPr bwMode="auto">
            <a:xfrm>
              <a:off x="2187" y="2218"/>
              <a:ext cx="91" cy="16"/>
            </a:xfrm>
            <a:custGeom>
              <a:avLst/>
              <a:gdLst>
                <a:gd name="T0" fmla="*/ 0 w 91"/>
                <a:gd name="T1" fmla="*/ 6 h 16"/>
                <a:gd name="T2" fmla="*/ 80 w 91"/>
                <a:gd name="T3" fmla="*/ 0 h 16"/>
                <a:gd name="T4" fmla="*/ 91 w 91"/>
                <a:gd name="T5" fmla="*/ 8 h 16"/>
                <a:gd name="T6" fmla="*/ 12 w 91"/>
                <a:gd name="T7" fmla="*/ 16 h 16"/>
                <a:gd name="T8" fmla="*/ 0 w 91"/>
                <a:gd name="T9" fmla="*/ 6 h 16"/>
                <a:gd name="T10" fmla="*/ 0 60000 65536"/>
                <a:gd name="T11" fmla="*/ 0 60000 65536"/>
                <a:gd name="T12" fmla="*/ 0 60000 65536"/>
                <a:gd name="T13" fmla="*/ 0 60000 65536"/>
                <a:gd name="T14" fmla="*/ 0 60000 65536"/>
                <a:gd name="T15" fmla="*/ 0 w 91"/>
                <a:gd name="T16" fmla="*/ 0 h 16"/>
                <a:gd name="T17" fmla="*/ 91 w 91"/>
                <a:gd name="T18" fmla="*/ 16 h 16"/>
              </a:gdLst>
              <a:ahLst/>
              <a:cxnLst>
                <a:cxn ang="T10">
                  <a:pos x="T0" y="T1"/>
                </a:cxn>
                <a:cxn ang="T11">
                  <a:pos x="T2" y="T3"/>
                </a:cxn>
                <a:cxn ang="T12">
                  <a:pos x="T4" y="T5"/>
                </a:cxn>
                <a:cxn ang="T13">
                  <a:pos x="T6" y="T7"/>
                </a:cxn>
                <a:cxn ang="T14">
                  <a:pos x="T8" y="T9"/>
                </a:cxn>
              </a:cxnLst>
              <a:rect l="T15" t="T16" r="T17" b="T18"/>
              <a:pathLst>
                <a:path w="91" h="16">
                  <a:moveTo>
                    <a:pt x="0" y="6"/>
                  </a:moveTo>
                  <a:lnTo>
                    <a:pt x="80" y="0"/>
                  </a:lnTo>
                  <a:lnTo>
                    <a:pt x="91" y="8"/>
                  </a:lnTo>
                  <a:lnTo>
                    <a:pt x="12" y="16"/>
                  </a:lnTo>
                  <a:lnTo>
                    <a:pt x="0" y="6"/>
                  </a:lnTo>
                  <a:close/>
                </a:path>
              </a:pathLst>
            </a:custGeom>
            <a:solidFill>
              <a:srgbClr val="DACC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18" name="Freeform 36"/>
            <p:cNvSpPr>
              <a:spLocks/>
            </p:cNvSpPr>
            <p:nvPr/>
          </p:nvSpPr>
          <p:spPr bwMode="auto">
            <a:xfrm>
              <a:off x="2521" y="1934"/>
              <a:ext cx="31" cy="154"/>
            </a:xfrm>
            <a:custGeom>
              <a:avLst/>
              <a:gdLst>
                <a:gd name="T0" fmla="*/ 0 w 31"/>
                <a:gd name="T1" fmla="*/ 0 h 154"/>
                <a:gd name="T2" fmla="*/ 31 w 31"/>
                <a:gd name="T3" fmla="*/ 2 h 154"/>
                <a:gd name="T4" fmla="*/ 31 w 31"/>
                <a:gd name="T5" fmla="*/ 154 h 154"/>
                <a:gd name="T6" fmla="*/ 0 w 31"/>
                <a:gd name="T7" fmla="*/ 154 h 154"/>
                <a:gd name="T8" fmla="*/ 0 w 31"/>
                <a:gd name="T9" fmla="*/ 0 h 154"/>
                <a:gd name="T10" fmla="*/ 0 60000 65536"/>
                <a:gd name="T11" fmla="*/ 0 60000 65536"/>
                <a:gd name="T12" fmla="*/ 0 60000 65536"/>
                <a:gd name="T13" fmla="*/ 0 60000 65536"/>
                <a:gd name="T14" fmla="*/ 0 60000 65536"/>
                <a:gd name="T15" fmla="*/ 0 w 31"/>
                <a:gd name="T16" fmla="*/ 0 h 154"/>
                <a:gd name="T17" fmla="*/ 31 w 31"/>
                <a:gd name="T18" fmla="*/ 154 h 154"/>
              </a:gdLst>
              <a:ahLst/>
              <a:cxnLst>
                <a:cxn ang="T10">
                  <a:pos x="T0" y="T1"/>
                </a:cxn>
                <a:cxn ang="T11">
                  <a:pos x="T2" y="T3"/>
                </a:cxn>
                <a:cxn ang="T12">
                  <a:pos x="T4" y="T5"/>
                </a:cxn>
                <a:cxn ang="T13">
                  <a:pos x="T6" y="T7"/>
                </a:cxn>
                <a:cxn ang="T14">
                  <a:pos x="T8" y="T9"/>
                </a:cxn>
              </a:cxnLst>
              <a:rect l="T15" t="T16" r="T17" b="T18"/>
              <a:pathLst>
                <a:path w="31" h="154">
                  <a:moveTo>
                    <a:pt x="0" y="0"/>
                  </a:moveTo>
                  <a:lnTo>
                    <a:pt x="31" y="2"/>
                  </a:lnTo>
                  <a:lnTo>
                    <a:pt x="31" y="154"/>
                  </a:lnTo>
                  <a:lnTo>
                    <a:pt x="0" y="154"/>
                  </a:lnTo>
                  <a:lnTo>
                    <a:pt x="0" y="0"/>
                  </a:lnTo>
                  <a:close/>
                </a:path>
              </a:pathLst>
            </a:custGeom>
            <a:solidFill>
              <a:srgbClr val="797E8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19" name="Rectangle 37"/>
            <p:cNvSpPr>
              <a:spLocks noChangeArrowheads="1"/>
            </p:cNvSpPr>
            <p:nvPr/>
          </p:nvSpPr>
          <p:spPr bwMode="auto">
            <a:xfrm>
              <a:off x="2563" y="1936"/>
              <a:ext cx="30" cy="154"/>
            </a:xfrm>
            <a:prstGeom prst="rect">
              <a:avLst/>
            </a:prstGeom>
            <a:solidFill>
              <a:srgbClr val="797E8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SzPct val="120000"/>
                <a:buChar char="•"/>
                <a:defRPr sz="3200">
                  <a:solidFill>
                    <a:schemeClr val="tx1"/>
                  </a:solidFill>
                  <a:latin typeface="Tahoma" panose="020B0604030504040204" pitchFamily="34" charset="0"/>
                </a:defRPr>
              </a:lvl1pPr>
              <a:lvl2pPr marL="742950" indent="-285750">
                <a:spcBef>
                  <a:spcPct val="20000"/>
                </a:spcBef>
                <a:buFont typeface="Tahoma" panose="020B0604030504040204" pitchFamily="34" charset="0"/>
                <a:buChar char="–"/>
                <a:defRPr sz="2800">
                  <a:solidFill>
                    <a:schemeClr val="tx1"/>
                  </a:solidFill>
                  <a:latin typeface="Tahoma" panose="020B0604030504040204" pitchFamily="34" charset="0"/>
                </a:defRPr>
              </a:lvl2pPr>
              <a:lvl3pPr marL="1143000" indent="-228600">
                <a:spcBef>
                  <a:spcPct val="20000"/>
                </a:spcBef>
                <a:buClr>
                  <a:schemeClr val="hlink"/>
                </a:buClr>
                <a:buSzPct val="120000"/>
                <a:buChar char="•"/>
                <a:defRPr sz="2400">
                  <a:solidFill>
                    <a:schemeClr val="tx1"/>
                  </a:solidFill>
                  <a:latin typeface="Tahoma" panose="020B0604030504040204" pitchFamily="34" charset="0"/>
                </a:defRPr>
              </a:lvl3pPr>
              <a:lvl4pPr marL="1600200" indent="-228600">
                <a:spcBef>
                  <a:spcPct val="20000"/>
                </a:spcBef>
                <a:buFont typeface="Tahoma" panose="020B0604030504040204" pitchFamily="34" charset="0"/>
                <a:buChar char="–"/>
                <a:defRPr sz="2000">
                  <a:solidFill>
                    <a:schemeClr val="tx1"/>
                  </a:solidFill>
                  <a:latin typeface="Tahoma" panose="020B0604030504040204" pitchFamily="34" charset="0"/>
                </a:defRPr>
              </a:lvl4pPr>
              <a:lvl5pPr marL="2057400" indent="-228600">
                <a:spcBef>
                  <a:spcPct val="20000"/>
                </a:spcBef>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5pPr>
              <a:lvl6pPr marL="25146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6pPr>
              <a:lvl7pPr marL="29718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7pPr>
              <a:lvl8pPr marL="34290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8pPr>
              <a:lvl9pPr marL="38862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9pPr>
            </a:lstStyle>
            <a:p>
              <a:pPr eaLnBrk="1" hangingPunct="1">
                <a:spcBef>
                  <a:spcPct val="0"/>
                </a:spcBef>
                <a:buClrTx/>
                <a:buSzTx/>
                <a:buFontTx/>
                <a:buNone/>
              </a:pPr>
              <a:endParaRPr lang="en-US" altLang="en-US" sz="1800">
                <a:latin typeface="Calibri" panose="020F0502020204030204" pitchFamily="34" charset="0"/>
              </a:endParaRPr>
            </a:p>
          </p:txBody>
        </p:sp>
        <p:sp>
          <p:nvSpPr>
            <p:cNvPr id="8720" name="Freeform 38"/>
            <p:cNvSpPr>
              <a:spLocks/>
            </p:cNvSpPr>
            <p:nvPr/>
          </p:nvSpPr>
          <p:spPr bwMode="auto">
            <a:xfrm>
              <a:off x="2527" y="1942"/>
              <a:ext cx="15" cy="98"/>
            </a:xfrm>
            <a:custGeom>
              <a:avLst/>
              <a:gdLst>
                <a:gd name="T0" fmla="*/ 0 w 15"/>
                <a:gd name="T1" fmla="*/ 2 h 98"/>
                <a:gd name="T2" fmla="*/ 0 w 15"/>
                <a:gd name="T3" fmla="*/ 98 h 98"/>
                <a:gd name="T4" fmla="*/ 3 w 15"/>
                <a:gd name="T5" fmla="*/ 94 h 98"/>
                <a:gd name="T6" fmla="*/ 4 w 15"/>
                <a:gd name="T7" fmla="*/ 74 h 98"/>
                <a:gd name="T8" fmla="*/ 6 w 15"/>
                <a:gd name="T9" fmla="*/ 52 h 98"/>
                <a:gd name="T10" fmla="*/ 11 w 15"/>
                <a:gd name="T11" fmla="*/ 62 h 98"/>
                <a:gd name="T12" fmla="*/ 15 w 15"/>
                <a:gd name="T13" fmla="*/ 58 h 98"/>
                <a:gd name="T14" fmla="*/ 15 w 15"/>
                <a:gd name="T15" fmla="*/ 48 h 98"/>
                <a:gd name="T16" fmla="*/ 15 w 15"/>
                <a:gd name="T17" fmla="*/ 4 h 98"/>
                <a:gd name="T18" fmla="*/ 8 w 15"/>
                <a:gd name="T19" fmla="*/ 2 h 98"/>
                <a:gd name="T20" fmla="*/ 8 w 15"/>
                <a:gd name="T21" fmla="*/ 2 h 98"/>
                <a:gd name="T22" fmla="*/ 3 w 15"/>
                <a:gd name="T23" fmla="*/ 0 h 98"/>
                <a:gd name="T24" fmla="*/ 0 w 15"/>
                <a:gd name="T25" fmla="*/ 0 h 98"/>
                <a:gd name="T26" fmla="*/ 0 w 15"/>
                <a:gd name="T27" fmla="*/ 2 h 98"/>
                <a:gd name="T28" fmla="*/ 0 w 15"/>
                <a:gd name="T29" fmla="*/ 2 h 9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5"/>
                <a:gd name="T46" fmla="*/ 0 h 98"/>
                <a:gd name="T47" fmla="*/ 15 w 15"/>
                <a:gd name="T48" fmla="*/ 98 h 9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5" h="98">
                  <a:moveTo>
                    <a:pt x="0" y="2"/>
                  </a:moveTo>
                  <a:lnTo>
                    <a:pt x="0" y="98"/>
                  </a:lnTo>
                  <a:lnTo>
                    <a:pt x="3" y="94"/>
                  </a:lnTo>
                  <a:lnTo>
                    <a:pt x="4" y="74"/>
                  </a:lnTo>
                  <a:lnTo>
                    <a:pt x="6" y="52"/>
                  </a:lnTo>
                  <a:lnTo>
                    <a:pt x="11" y="62"/>
                  </a:lnTo>
                  <a:lnTo>
                    <a:pt x="15" y="58"/>
                  </a:lnTo>
                  <a:lnTo>
                    <a:pt x="15" y="48"/>
                  </a:lnTo>
                  <a:lnTo>
                    <a:pt x="15" y="4"/>
                  </a:lnTo>
                  <a:lnTo>
                    <a:pt x="8" y="2"/>
                  </a:lnTo>
                  <a:lnTo>
                    <a:pt x="3" y="0"/>
                  </a:lnTo>
                  <a:lnTo>
                    <a:pt x="0" y="0"/>
                  </a:lnTo>
                  <a:lnTo>
                    <a:pt x="0" y="2"/>
                  </a:lnTo>
                  <a:close/>
                </a:path>
              </a:pathLst>
            </a:custGeom>
            <a:solidFill>
              <a:srgbClr val="6978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21" name="Freeform 39"/>
            <p:cNvSpPr>
              <a:spLocks/>
            </p:cNvSpPr>
            <p:nvPr/>
          </p:nvSpPr>
          <p:spPr bwMode="auto">
            <a:xfrm>
              <a:off x="2566" y="1946"/>
              <a:ext cx="22" cy="106"/>
            </a:xfrm>
            <a:custGeom>
              <a:avLst/>
              <a:gdLst>
                <a:gd name="T0" fmla="*/ 0 w 22"/>
                <a:gd name="T1" fmla="*/ 0 h 106"/>
                <a:gd name="T2" fmla="*/ 22 w 22"/>
                <a:gd name="T3" fmla="*/ 2 h 106"/>
                <a:gd name="T4" fmla="*/ 22 w 22"/>
                <a:gd name="T5" fmla="*/ 54 h 106"/>
                <a:gd name="T6" fmla="*/ 22 w 22"/>
                <a:gd name="T7" fmla="*/ 104 h 106"/>
                <a:gd name="T8" fmla="*/ 17 w 22"/>
                <a:gd name="T9" fmla="*/ 106 h 106"/>
                <a:gd name="T10" fmla="*/ 17 w 22"/>
                <a:gd name="T11" fmla="*/ 106 h 106"/>
                <a:gd name="T12" fmla="*/ 17 w 22"/>
                <a:gd name="T13" fmla="*/ 94 h 106"/>
                <a:gd name="T14" fmla="*/ 17 w 22"/>
                <a:gd name="T15" fmla="*/ 94 h 106"/>
                <a:gd name="T16" fmla="*/ 17 w 22"/>
                <a:gd name="T17" fmla="*/ 20 h 106"/>
                <a:gd name="T18" fmla="*/ 11 w 22"/>
                <a:gd name="T19" fmla="*/ 16 h 106"/>
                <a:gd name="T20" fmla="*/ 9 w 22"/>
                <a:gd name="T21" fmla="*/ 24 h 106"/>
                <a:gd name="T22" fmla="*/ 5 w 22"/>
                <a:gd name="T23" fmla="*/ 26 h 106"/>
                <a:gd name="T24" fmla="*/ 2 w 22"/>
                <a:gd name="T25" fmla="*/ 18 h 106"/>
                <a:gd name="T26" fmla="*/ 0 w 22"/>
                <a:gd name="T27" fmla="*/ 0 h 10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2"/>
                <a:gd name="T43" fmla="*/ 0 h 106"/>
                <a:gd name="T44" fmla="*/ 22 w 22"/>
                <a:gd name="T45" fmla="*/ 106 h 10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2" h="106">
                  <a:moveTo>
                    <a:pt x="0" y="0"/>
                  </a:moveTo>
                  <a:lnTo>
                    <a:pt x="22" y="2"/>
                  </a:lnTo>
                  <a:lnTo>
                    <a:pt x="22" y="54"/>
                  </a:lnTo>
                  <a:lnTo>
                    <a:pt x="22" y="104"/>
                  </a:lnTo>
                  <a:lnTo>
                    <a:pt x="17" y="106"/>
                  </a:lnTo>
                  <a:lnTo>
                    <a:pt x="17" y="94"/>
                  </a:lnTo>
                  <a:lnTo>
                    <a:pt x="17" y="20"/>
                  </a:lnTo>
                  <a:lnTo>
                    <a:pt x="11" y="16"/>
                  </a:lnTo>
                  <a:lnTo>
                    <a:pt x="9" y="24"/>
                  </a:lnTo>
                  <a:lnTo>
                    <a:pt x="5" y="26"/>
                  </a:lnTo>
                  <a:lnTo>
                    <a:pt x="2" y="18"/>
                  </a:lnTo>
                  <a:lnTo>
                    <a:pt x="0" y="0"/>
                  </a:lnTo>
                  <a:close/>
                </a:path>
              </a:pathLst>
            </a:custGeom>
            <a:solidFill>
              <a:srgbClr val="6978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22" name="Freeform 40"/>
            <p:cNvSpPr>
              <a:spLocks/>
            </p:cNvSpPr>
            <p:nvPr/>
          </p:nvSpPr>
          <p:spPr bwMode="auto">
            <a:xfrm>
              <a:off x="2527" y="2064"/>
              <a:ext cx="20" cy="20"/>
            </a:xfrm>
            <a:custGeom>
              <a:avLst/>
              <a:gdLst>
                <a:gd name="T0" fmla="*/ 0 w 20"/>
                <a:gd name="T1" fmla="*/ 10 h 20"/>
                <a:gd name="T2" fmla="*/ 14 w 20"/>
                <a:gd name="T3" fmla="*/ 10 h 20"/>
                <a:gd name="T4" fmla="*/ 14 w 20"/>
                <a:gd name="T5" fmla="*/ 0 h 20"/>
                <a:gd name="T6" fmla="*/ 20 w 20"/>
                <a:gd name="T7" fmla="*/ 2 h 20"/>
                <a:gd name="T8" fmla="*/ 17 w 20"/>
                <a:gd name="T9" fmla="*/ 20 h 20"/>
                <a:gd name="T10" fmla="*/ 0 w 20"/>
                <a:gd name="T11" fmla="*/ 20 h 20"/>
                <a:gd name="T12" fmla="*/ 0 w 20"/>
                <a:gd name="T13" fmla="*/ 10 h 20"/>
                <a:gd name="T14" fmla="*/ 0 60000 65536"/>
                <a:gd name="T15" fmla="*/ 0 60000 65536"/>
                <a:gd name="T16" fmla="*/ 0 60000 65536"/>
                <a:gd name="T17" fmla="*/ 0 60000 65536"/>
                <a:gd name="T18" fmla="*/ 0 60000 65536"/>
                <a:gd name="T19" fmla="*/ 0 60000 65536"/>
                <a:gd name="T20" fmla="*/ 0 60000 65536"/>
                <a:gd name="T21" fmla="*/ 0 w 20"/>
                <a:gd name="T22" fmla="*/ 0 h 20"/>
                <a:gd name="T23" fmla="*/ 20 w 2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20">
                  <a:moveTo>
                    <a:pt x="0" y="10"/>
                  </a:moveTo>
                  <a:lnTo>
                    <a:pt x="14" y="10"/>
                  </a:lnTo>
                  <a:lnTo>
                    <a:pt x="14" y="0"/>
                  </a:lnTo>
                  <a:lnTo>
                    <a:pt x="20" y="2"/>
                  </a:lnTo>
                  <a:lnTo>
                    <a:pt x="17" y="20"/>
                  </a:lnTo>
                  <a:lnTo>
                    <a:pt x="0" y="20"/>
                  </a:lnTo>
                  <a:lnTo>
                    <a:pt x="0" y="10"/>
                  </a:lnTo>
                  <a:close/>
                </a:path>
              </a:pathLst>
            </a:custGeom>
            <a:solidFill>
              <a:srgbClr val="6978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23" name="Freeform 41"/>
            <p:cNvSpPr>
              <a:spLocks/>
            </p:cNvSpPr>
            <p:nvPr/>
          </p:nvSpPr>
          <p:spPr bwMode="auto">
            <a:xfrm>
              <a:off x="2260" y="1946"/>
              <a:ext cx="16" cy="122"/>
            </a:xfrm>
            <a:custGeom>
              <a:avLst/>
              <a:gdLst>
                <a:gd name="T0" fmla="*/ 0 w 16"/>
                <a:gd name="T1" fmla="*/ 6 h 122"/>
                <a:gd name="T2" fmla="*/ 14 w 16"/>
                <a:gd name="T3" fmla="*/ 0 h 122"/>
                <a:gd name="T4" fmla="*/ 16 w 16"/>
                <a:gd name="T5" fmla="*/ 122 h 122"/>
                <a:gd name="T6" fmla="*/ 0 w 16"/>
                <a:gd name="T7" fmla="*/ 120 h 122"/>
                <a:gd name="T8" fmla="*/ 0 w 16"/>
                <a:gd name="T9" fmla="*/ 6 h 122"/>
                <a:gd name="T10" fmla="*/ 0 60000 65536"/>
                <a:gd name="T11" fmla="*/ 0 60000 65536"/>
                <a:gd name="T12" fmla="*/ 0 60000 65536"/>
                <a:gd name="T13" fmla="*/ 0 60000 65536"/>
                <a:gd name="T14" fmla="*/ 0 60000 65536"/>
                <a:gd name="T15" fmla="*/ 0 w 16"/>
                <a:gd name="T16" fmla="*/ 0 h 122"/>
                <a:gd name="T17" fmla="*/ 16 w 16"/>
                <a:gd name="T18" fmla="*/ 122 h 122"/>
              </a:gdLst>
              <a:ahLst/>
              <a:cxnLst>
                <a:cxn ang="T10">
                  <a:pos x="T0" y="T1"/>
                </a:cxn>
                <a:cxn ang="T11">
                  <a:pos x="T2" y="T3"/>
                </a:cxn>
                <a:cxn ang="T12">
                  <a:pos x="T4" y="T5"/>
                </a:cxn>
                <a:cxn ang="T13">
                  <a:pos x="T6" y="T7"/>
                </a:cxn>
                <a:cxn ang="T14">
                  <a:pos x="T8" y="T9"/>
                </a:cxn>
              </a:cxnLst>
              <a:rect l="T15" t="T16" r="T17" b="T18"/>
              <a:pathLst>
                <a:path w="16" h="122">
                  <a:moveTo>
                    <a:pt x="0" y="6"/>
                  </a:moveTo>
                  <a:lnTo>
                    <a:pt x="14" y="0"/>
                  </a:lnTo>
                  <a:lnTo>
                    <a:pt x="16" y="122"/>
                  </a:lnTo>
                  <a:lnTo>
                    <a:pt x="0" y="120"/>
                  </a:lnTo>
                  <a:lnTo>
                    <a:pt x="0" y="6"/>
                  </a:lnTo>
                  <a:close/>
                </a:path>
              </a:pathLst>
            </a:custGeom>
            <a:solidFill>
              <a:srgbClr val="797E8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24" name="Freeform 42"/>
            <p:cNvSpPr>
              <a:spLocks/>
            </p:cNvSpPr>
            <p:nvPr/>
          </p:nvSpPr>
          <p:spPr bwMode="auto">
            <a:xfrm>
              <a:off x="2282" y="1940"/>
              <a:ext cx="19" cy="134"/>
            </a:xfrm>
            <a:custGeom>
              <a:avLst/>
              <a:gdLst>
                <a:gd name="T0" fmla="*/ 2 w 19"/>
                <a:gd name="T1" fmla="*/ 6 h 134"/>
                <a:gd name="T2" fmla="*/ 0 w 19"/>
                <a:gd name="T3" fmla="*/ 130 h 134"/>
                <a:gd name="T4" fmla="*/ 19 w 19"/>
                <a:gd name="T5" fmla="*/ 134 h 134"/>
                <a:gd name="T6" fmla="*/ 18 w 19"/>
                <a:gd name="T7" fmla="*/ 0 h 134"/>
                <a:gd name="T8" fmla="*/ 2 w 19"/>
                <a:gd name="T9" fmla="*/ 6 h 134"/>
                <a:gd name="T10" fmla="*/ 0 60000 65536"/>
                <a:gd name="T11" fmla="*/ 0 60000 65536"/>
                <a:gd name="T12" fmla="*/ 0 60000 65536"/>
                <a:gd name="T13" fmla="*/ 0 60000 65536"/>
                <a:gd name="T14" fmla="*/ 0 60000 65536"/>
                <a:gd name="T15" fmla="*/ 0 w 19"/>
                <a:gd name="T16" fmla="*/ 0 h 134"/>
                <a:gd name="T17" fmla="*/ 19 w 19"/>
                <a:gd name="T18" fmla="*/ 134 h 134"/>
              </a:gdLst>
              <a:ahLst/>
              <a:cxnLst>
                <a:cxn ang="T10">
                  <a:pos x="T0" y="T1"/>
                </a:cxn>
                <a:cxn ang="T11">
                  <a:pos x="T2" y="T3"/>
                </a:cxn>
                <a:cxn ang="T12">
                  <a:pos x="T4" y="T5"/>
                </a:cxn>
                <a:cxn ang="T13">
                  <a:pos x="T6" y="T7"/>
                </a:cxn>
                <a:cxn ang="T14">
                  <a:pos x="T8" y="T9"/>
                </a:cxn>
              </a:cxnLst>
              <a:rect l="T15" t="T16" r="T17" b="T18"/>
              <a:pathLst>
                <a:path w="19" h="134">
                  <a:moveTo>
                    <a:pt x="2" y="6"/>
                  </a:moveTo>
                  <a:lnTo>
                    <a:pt x="0" y="130"/>
                  </a:lnTo>
                  <a:lnTo>
                    <a:pt x="19" y="134"/>
                  </a:lnTo>
                  <a:lnTo>
                    <a:pt x="18" y="0"/>
                  </a:lnTo>
                  <a:lnTo>
                    <a:pt x="2" y="6"/>
                  </a:lnTo>
                  <a:close/>
                </a:path>
              </a:pathLst>
            </a:custGeom>
            <a:solidFill>
              <a:srgbClr val="797E8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25" name="Freeform 43"/>
            <p:cNvSpPr>
              <a:spLocks/>
            </p:cNvSpPr>
            <p:nvPr/>
          </p:nvSpPr>
          <p:spPr bwMode="auto">
            <a:xfrm>
              <a:off x="2262" y="1958"/>
              <a:ext cx="11" cy="48"/>
            </a:xfrm>
            <a:custGeom>
              <a:avLst/>
              <a:gdLst>
                <a:gd name="T0" fmla="*/ 3 w 11"/>
                <a:gd name="T1" fmla="*/ 2 h 48"/>
                <a:gd name="T2" fmla="*/ 0 w 11"/>
                <a:gd name="T3" fmla="*/ 48 h 48"/>
                <a:gd name="T4" fmla="*/ 3 w 11"/>
                <a:gd name="T5" fmla="*/ 40 h 48"/>
                <a:gd name="T6" fmla="*/ 6 w 11"/>
                <a:gd name="T7" fmla="*/ 30 h 48"/>
                <a:gd name="T8" fmla="*/ 8 w 11"/>
                <a:gd name="T9" fmla="*/ 40 h 48"/>
                <a:gd name="T10" fmla="*/ 9 w 11"/>
                <a:gd name="T11" fmla="*/ 34 h 48"/>
                <a:gd name="T12" fmla="*/ 11 w 11"/>
                <a:gd name="T13" fmla="*/ 0 h 48"/>
                <a:gd name="T14" fmla="*/ 3 w 11"/>
                <a:gd name="T15" fmla="*/ 2 h 48"/>
                <a:gd name="T16" fmla="*/ 0 60000 65536"/>
                <a:gd name="T17" fmla="*/ 0 60000 65536"/>
                <a:gd name="T18" fmla="*/ 0 60000 65536"/>
                <a:gd name="T19" fmla="*/ 0 60000 65536"/>
                <a:gd name="T20" fmla="*/ 0 60000 65536"/>
                <a:gd name="T21" fmla="*/ 0 60000 65536"/>
                <a:gd name="T22" fmla="*/ 0 60000 65536"/>
                <a:gd name="T23" fmla="*/ 0 60000 65536"/>
                <a:gd name="T24" fmla="*/ 0 w 11"/>
                <a:gd name="T25" fmla="*/ 0 h 48"/>
                <a:gd name="T26" fmla="*/ 11 w 11"/>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 h="48">
                  <a:moveTo>
                    <a:pt x="3" y="2"/>
                  </a:moveTo>
                  <a:lnTo>
                    <a:pt x="0" y="48"/>
                  </a:lnTo>
                  <a:lnTo>
                    <a:pt x="3" y="40"/>
                  </a:lnTo>
                  <a:lnTo>
                    <a:pt x="6" y="30"/>
                  </a:lnTo>
                  <a:lnTo>
                    <a:pt x="8" y="40"/>
                  </a:lnTo>
                  <a:lnTo>
                    <a:pt x="9" y="34"/>
                  </a:lnTo>
                  <a:lnTo>
                    <a:pt x="11" y="0"/>
                  </a:lnTo>
                  <a:lnTo>
                    <a:pt x="3" y="2"/>
                  </a:lnTo>
                  <a:close/>
                </a:path>
              </a:pathLst>
            </a:custGeom>
            <a:solidFill>
              <a:srgbClr val="8A96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26" name="Freeform 44"/>
            <p:cNvSpPr>
              <a:spLocks/>
            </p:cNvSpPr>
            <p:nvPr/>
          </p:nvSpPr>
          <p:spPr bwMode="auto">
            <a:xfrm>
              <a:off x="2285" y="1950"/>
              <a:ext cx="10" cy="114"/>
            </a:xfrm>
            <a:custGeom>
              <a:avLst/>
              <a:gdLst>
                <a:gd name="T0" fmla="*/ 2 w 10"/>
                <a:gd name="T1" fmla="*/ 68 h 114"/>
                <a:gd name="T2" fmla="*/ 2 w 10"/>
                <a:gd name="T3" fmla="*/ 108 h 114"/>
                <a:gd name="T4" fmla="*/ 7 w 10"/>
                <a:gd name="T5" fmla="*/ 114 h 114"/>
                <a:gd name="T6" fmla="*/ 10 w 10"/>
                <a:gd name="T7" fmla="*/ 104 h 114"/>
                <a:gd name="T8" fmla="*/ 10 w 10"/>
                <a:gd name="T9" fmla="*/ 0 h 114"/>
                <a:gd name="T10" fmla="*/ 4 w 10"/>
                <a:gd name="T11" fmla="*/ 2 h 114"/>
                <a:gd name="T12" fmla="*/ 5 w 10"/>
                <a:gd name="T13" fmla="*/ 22 h 114"/>
                <a:gd name="T14" fmla="*/ 4 w 10"/>
                <a:gd name="T15" fmla="*/ 48 h 114"/>
                <a:gd name="T16" fmla="*/ 0 w 10"/>
                <a:gd name="T17" fmla="*/ 38 h 114"/>
                <a:gd name="T18" fmla="*/ 0 w 10"/>
                <a:gd name="T19" fmla="*/ 72 h 114"/>
                <a:gd name="T20" fmla="*/ 2 w 10"/>
                <a:gd name="T21" fmla="*/ 68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
                <a:gd name="T34" fmla="*/ 0 h 114"/>
                <a:gd name="T35" fmla="*/ 10 w 10"/>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 h="114">
                  <a:moveTo>
                    <a:pt x="2" y="68"/>
                  </a:moveTo>
                  <a:lnTo>
                    <a:pt x="2" y="108"/>
                  </a:lnTo>
                  <a:lnTo>
                    <a:pt x="7" y="114"/>
                  </a:lnTo>
                  <a:lnTo>
                    <a:pt x="10" y="104"/>
                  </a:lnTo>
                  <a:lnTo>
                    <a:pt x="10" y="0"/>
                  </a:lnTo>
                  <a:lnTo>
                    <a:pt x="4" y="2"/>
                  </a:lnTo>
                  <a:lnTo>
                    <a:pt x="5" y="22"/>
                  </a:lnTo>
                  <a:lnTo>
                    <a:pt x="4" y="48"/>
                  </a:lnTo>
                  <a:lnTo>
                    <a:pt x="0" y="38"/>
                  </a:lnTo>
                  <a:lnTo>
                    <a:pt x="0" y="72"/>
                  </a:lnTo>
                  <a:lnTo>
                    <a:pt x="2" y="68"/>
                  </a:lnTo>
                  <a:close/>
                </a:path>
              </a:pathLst>
            </a:custGeom>
            <a:solidFill>
              <a:srgbClr val="8A96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27" name="Freeform 45"/>
            <p:cNvSpPr>
              <a:spLocks/>
            </p:cNvSpPr>
            <p:nvPr/>
          </p:nvSpPr>
          <p:spPr bwMode="auto">
            <a:xfrm>
              <a:off x="2184" y="1984"/>
              <a:ext cx="22" cy="150"/>
            </a:xfrm>
            <a:custGeom>
              <a:avLst/>
              <a:gdLst>
                <a:gd name="T0" fmla="*/ 0 w 22"/>
                <a:gd name="T1" fmla="*/ 0 h 150"/>
                <a:gd name="T2" fmla="*/ 0 w 22"/>
                <a:gd name="T3" fmla="*/ 148 h 150"/>
                <a:gd name="T4" fmla="*/ 20 w 22"/>
                <a:gd name="T5" fmla="*/ 150 h 150"/>
                <a:gd name="T6" fmla="*/ 22 w 22"/>
                <a:gd name="T7" fmla="*/ 0 h 150"/>
                <a:gd name="T8" fmla="*/ 0 w 22"/>
                <a:gd name="T9" fmla="*/ 0 h 150"/>
                <a:gd name="T10" fmla="*/ 0 60000 65536"/>
                <a:gd name="T11" fmla="*/ 0 60000 65536"/>
                <a:gd name="T12" fmla="*/ 0 60000 65536"/>
                <a:gd name="T13" fmla="*/ 0 60000 65536"/>
                <a:gd name="T14" fmla="*/ 0 60000 65536"/>
                <a:gd name="T15" fmla="*/ 0 w 22"/>
                <a:gd name="T16" fmla="*/ 0 h 150"/>
                <a:gd name="T17" fmla="*/ 22 w 22"/>
                <a:gd name="T18" fmla="*/ 150 h 150"/>
              </a:gdLst>
              <a:ahLst/>
              <a:cxnLst>
                <a:cxn ang="T10">
                  <a:pos x="T0" y="T1"/>
                </a:cxn>
                <a:cxn ang="T11">
                  <a:pos x="T2" y="T3"/>
                </a:cxn>
                <a:cxn ang="T12">
                  <a:pos x="T4" y="T5"/>
                </a:cxn>
                <a:cxn ang="T13">
                  <a:pos x="T6" y="T7"/>
                </a:cxn>
                <a:cxn ang="T14">
                  <a:pos x="T8" y="T9"/>
                </a:cxn>
              </a:cxnLst>
              <a:rect l="T15" t="T16" r="T17" b="T18"/>
              <a:pathLst>
                <a:path w="22" h="150">
                  <a:moveTo>
                    <a:pt x="0" y="0"/>
                  </a:moveTo>
                  <a:lnTo>
                    <a:pt x="0" y="148"/>
                  </a:lnTo>
                  <a:lnTo>
                    <a:pt x="20" y="150"/>
                  </a:lnTo>
                  <a:lnTo>
                    <a:pt x="22" y="0"/>
                  </a:lnTo>
                  <a:lnTo>
                    <a:pt x="0" y="0"/>
                  </a:lnTo>
                  <a:close/>
                </a:path>
              </a:pathLst>
            </a:custGeom>
            <a:solidFill>
              <a:srgbClr val="6970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28" name="Freeform 46"/>
            <p:cNvSpPr>
              <a:spLocks/>
            </p:cNvSpPr>
            <p:nvPr/>
          </p:nvSpPr>
          <p:spPr bwMode="auto">
            <a:xfrm>
              <a:off x="2053" y="1958"/>
              <a:ext cx="43" cy="120"/>
            </a:xfrm>
            <a:custGeom>
              <a:avLst/>
              <a:gdLst>
                <a:gd name="T0" fmla="*/ 0 w 43"/>
                <a:gd name="T1" fmla="*/ 14 h 120"/>
                <a:gd name="T2" fmla="*/ 43 w 43"/>
                <a:gd name="T3" fmla="*/ 0 h 120"/>
                <a:gd name="T4" fmla="*/ 43 w 43"/>
                <a:gd name="T5" fmla="*/ 120 h 120"/>
                <a:gd name="T6" fmla="*/ 0 w 43"/>
                <a:gd name="T7" fmla="*/ 114 h 120"/>
                <a:gd name="T8" fmla="*/ 0 w 43"/>
                <a:gd name="T9" fmla="*/ 14 h 120"/>
                <a:gd name="T10" fmla="*/ 0 60000 65536"/>
                <a:gd name="T11" fmla="*/ 0 60000 65536"/>
                <a:gd name="T12" fmla="*/ 0 60000 65536"/>
                <a:gd name="T13" fmla="*/ 0 60000 65536"/>
                <a:gd name="T14" fmla="*/ 0 60000 65536"/>
                <a:gd name="T15" fmla="*/ 0 w 43"/>
                <a:gd name="T16" fmla="*/ 0 h 120"/>
                <a:gd name="T17" fmla="*/ 43 w 43"/>
                <a:gd name="T18" fmla="*/ 120 h 120"/>
              </a:gdLst>
              <a:ahLst/>
              <a:cxnLst>
                <a:cxn ang="T10">
                  <a:pos x="T0" y="T1"/>
                </a:cxn>
                <a:cxn ang="T11">
                  <a:pos x="T2" y="T3"/>
                </a:cxn>
                <a:cxn ang="T12">
                  <a:pos x="T4" y="T5"/>
                </a:cxn>
                <a:cxn ang="T13">
                  <a:pos x="T6" y="T7"/>
                </a:cxn>
                <a:cxn ang="T14">
                  <a:pos x="T8" y="T9"/>
                </a:cxn>
              </a:cxnLst>
              <a:rect l="T15" t="T16" r="T17" b="T18"/>
              <a:pathLst>
                <a:path w="43" h="120">
                  <a:moveTo>
                    <a:pt x="0" y="14"/>
                  </a:moveTo>
                  <a:lnTo>
                    <a:pt x="43" y="0"/>
                  </a:lnTo>
                  <a:lnTo>
                    <a:pt x="43" y="120"/>
                  </a:lnTo>
                  <a:lnTo>
                    <a:pt x="0" y="114"/>
                  </a:lnTo>
                  <a:lnTo>
                    <a:pt x="0" y="14"/>
                  </a:lnTo>
                  <a:close/>
                </a:path>
              </a:pathLst>
            </a:custGeom>
            <a:solidFill>
              <a:srgbClr val="B5BB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29" name="Freeform 47"/>
            <p:cNvSpPr>
              <a:spLocks/>
            </p:cNvSpPr>
            <p:nvPr/>
          </p:nvSpPr>
          <p:spPr bwMode="auto">
            <a:xfrm>
              <a:off x="2055" y="1964"/>
              <a:ext cx="38" cy="108"/>
            </a:xfrm>
            <a:custGeom>
              <a:avLst/>
              <a:gdLst>
                <a:gd name="T0" fmla="*/ 0 w 38"/>
                <a:gd name="T1" fmla="*/ 12 h 108"/>
                <a:gd name="T2" fmla="*/ 38 w 38"/>
                <a:gd name="T3" fmla="*/ 0 h 108"/>
                <a:gd name="T4" fmla="*/ 38 w 38"/>
                <a:gd name="T5" fmla="*/ 108 h 108"/>
                <a:gd name="T6" fmla="*/ 0 w 38"/>
                <a:gd name="T7" fmla="*/ 102 h 108"/>
                <a:gd name="T8" fmla="*/ 0 w 38"/>
                <a:gd name="T9" fmla="*/ 12 h 108"/>
                <a:gd name="T10" fmla="*/ 0 60000 65536"/>
                <a:gd name="T11" fmla="*/ 0 60000 65536"/>
                <a:gd name="T12" fmla="*/ 0 60000 65536"/>
                <a:gd name="T13" fmla="*/ 0 60000 65536"/>
                <a:gd name="T14" fmla="*/ 0 60000 65536"/>
                <a:gd name="T15" fmla="*/ 0 w 38"/>
                <a:gd name="T16" fmla="*/ 0 h 108"/>
                <a:gd name="T17" fmla="*/ 38 w 38"/>
                <a:gd name="T18" fmla="*/ 108 h 108"/>
              </a:gdLst>
              <a:ahLst/>
              <a:cxnLst>
                <a:cxn ang="T10">
                  <a:pos x="T0" y="T1"/>
                </a:cxn>
                <a:cxn ang="T11">
                  <a:pos x="T2" y="T3"/>
                </a:cxn>
                <a:cxn ang="T12">
                  <a:pos x="T4" y="T5"/>
                </a:cxn>
                <a:cxn ang="T13">
                  <a:pos x="T6" y="T7"/>
                </a:cxn>
                <a:cxn ang="T14">
                  <a:pos x="T8" y="T9"/>
                </a:cxn>
              </a:cxnLst>
              <a:rect l="T15" t="T16" r="T17" b="T18"/>
              <a:pathLst>
                <a:path w="38" h="108">
                  <a:moveTo>
                    <a:pt x="0" y="12"/>
                  </a:moveTo>
                  <a:lnTo>
                    <a:pt x="38" y="0"/>
                  </a:lnTo>
                  <a:lnTo>
                    <a:pt x="38" y="108"/>
                  </a:lnTo>
                  <a:lnTo>
                    <a:pt x="0" y="102"/>
                  </a:lnTo>
                  <a:lnTo>
                    <a:pt x="0" y="12"/>
                  </a:lnTo>
                  <a:close/>
                </a:path>
              </a:pathLst>
            </a:custGeom>
            <a:solidFill>
              <a:srgbClr val="5F5E5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30" name="Freeform 48"/>
            <p:cNvSpPr>
              <a:spLocks/>
            </p:cNvSpPr>
            <p:nvPr/>
          </p:nvSpPr>
          <p:spPr bwMode="auto">
            <a:xfrm>
              <a:off x="2058" y="1974"/>
              <a:ext cx="11" cy="90"/>
            </a:xfrm>
            <a:custGeom>
              <a:avLst/>
              <a:gdLst>
                <a:gd name="T0" fmla="*/ 0 w 11"/>
                <a:gd name="T1" fmla="*/ 6 h 90"/>
                <a:gd name="T2" fmla="*/ 11 w 11"/>
                <a:gd name="T3" fmla="*/ 0 h 90"/>
                <a:gd name="T4" fmla="*/ 11 w 11"/>
                <a:gd name="T5" fmla="*/ 90 h 90"/>
                <a:gd name="T6" fmla="*/ 0 w 11"/>
                <a:gd name="T7" fmla="*/ 88 h 90"/>
                <a:gd name="T8" fmla="*/ 0 w 11"/>
                <a:gd name="T9" fmla="*/ 6 h 90"/>
                <a:gd name="T10" fmla="*/ 0 60000 65536"/>
                <a:gd name="T11" fmla="*/ 0 60000 65536"/>
                <a:gd name="T12" fmla="*/ 0 60000 65536"/>
                <a:gd name="T13" fmla="*/ 0 60000 65536"/>
                <a:gd name="T14" fmla="*/ 0 60000 65536"/>
                <a:gd name="T15" fmla="*/ 0 w 11"/>
                <a:gd name="T16" fmla="*/ 0 h 90"/>
                <a:gd name="T17" fmla="*/ 11 w 11"/>
                <a:gd name="T18" fmla="*/ 90 h 90"/>
              </a:gdLst>
              <a:ahLst/>
              <a:cxnLst>
                <a:cxn ang="T10">
                  <a:pos x="T0" y="T1"/>
                </a:cxn>
                <a:cxn ang="T11">
                  <a:pos x="T2" y="T3"/>
                </a:cxn>
                <a:cxn ang="T12">
                  <a:pos x="T4" y="T5"/>
                </a:cxn>
                <a:cxn ang="T13">
                  <a:pos x="T6" y="T7"/>
                </a:cxn>
                <a:cxn ang="T14">
                  <a:pos x="T8" y="T9"/>
                </a:cxn>
              </a:cxnLst>
              <a:rect l="T15" t="T16" r="T17" b="T18"/>
              <a:pathLst>
                <a:path w="11" h="90">
                  <a:moveTo>
                    <a:pt x="0" y="6"/>
                  </a:moveTo>
                  <a:lnTo>
                    <a:pt x="11" y="0"/>
                  </a:lnTo>
                  <a:lnTo>
                    <a:pt x="11" y="90"/>
                  </a:lnTo>
                  <a:lnTo>
                    <a:pt x="0" y="88"/>
                  </a:lnTo>
                  <a:lnTo>
                    <a:pt x="0" y="6"/>
                  </a:lnTo>
                  <a:close/>
                </a:path>
              </a:pathLst>
            </a:custGeom>
            <a:solidFill>
              <a:srgbClr val="797E8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31" name="Freeform 49"/>
            <p:cNvSpPr>
              <a:spLocks/>
            </p:cNvSpPr>
            <p:nvPr/>
          </p:nvSpPr>
          <p:spPr bwMode="auto">
            <a:xfrm>
              <a:off x="2075" y="1970"/>
              <a:ext cx="13" cy="98"/>
            </a:xfrm>
            <a:custGeom>
              <a:avLst/>
              <a:gdLst>
                <a:gd name="T0" fmla="*/ 0 w 13"/>
                <a:gd name="T1" fmla="*/ 4 h 98"/>
                <a:gd name="T2" fmla="*/ 0 w 13"/>
                <a:gd name="T3" fmla="*/ 96 h 98"/>
                <a:gd name="T4" fmla="*/ 13 w 13"/>
                <a:gd name="T5" fmla="*/ 98 h 98"/>
                <a:gd name="T6" fmla="*/ 11 w 13"/>
                <a:gd name="T7" fmla="*/ 0 h 98"/>
                <a:gd name="T8" fmla="*/ 0 w 13"/>
                <a:gd name="T9" fmla="*/ 4 h 98"/>
                <a:gd name="T10" fmla="*/ 0 60000 65536"/>
                <a:gd name="T11" fmla="*/ 0 60000 65536"/>
                <a:gd name="T12" fmla="*/ 0 60000 65536"/>
                <a:gd name="T13" fmla="*/ 0 60000 65536"/>
                <a:gd name="T14" fmla="*/ 0 60000 65536"/>
                <a:gd name="T15" fmla="*/ 0 w 13"/>
                <a:gd name="T16" fmla="*/ 0 h 98"/>
                <a:gd name="T17" fmla="*/ 13 w 13"/>
                <a:gd name="T18" fmla="*/ 98 h 98"/>
              </a:gdLst>
              <a:ahLst/>
              <a:cxnLst>
                <a:cxn ang="T10">
                  <a:pos x="T0" y="T1"/>
                </a:cxn>
                <a:cxn ang="T11">
                  <a:pos x="T2" y="T3"/>
                </a:cxn>
                <a:cxn ang="T12">
                  <a:pos x="T4" y="T5"/>
                </a:cxn>
                <a:cxn ang="T13">
                  <a:pos x="T6" y="T7"/>
                </a:cxn>
                <a:cxn ang="T14">
                  <a:pos x="T8" y="T9"/>
                </a:cxn>
              </a:cxnLst>
              <a:rect l="T15" t="T16" r="T17" b="T18"/>
              <a:pathLst>
                <a:path w="13" h="98">
                  <a:moveTo>
                    <a:pt x="0" y="4"/>
                  </a:moveTo>
                  <a:lnTo>
                    <a:pt x="0" y="96"/>
                  </a:lnTo>
                  <a:lnTo>
                    <a:pt x="13" y="98"/>
                  </a:lnTo>
                  <a:lnTo>
                    <a:pt x="11" y="0"/>
                  </a:lnTo>
                  <a:lnTo>
                    <a:pt x="0" y="4"/>
                  </a:lnTo>
                  <a:close/>
                </a:path>
              </a:pathLst>
            </a:custGeom>
            <a:solidFill>
              <a:srgbClr val="797E8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32" name="Freeform 50"/>
            <p:cNvSpPr>
              <a:spLocks/>
            </p:cNvSpPr>
            <p:nvPr/>
          </p:nvSpPr>
          <p:spPr bwMode="auto">
            <a:xfrm>
              <a:off x="2060" y="1984"/>
              <a:ext cx="8" cy="34"/>
            </a:xfrm>
            <a:custGeom>
              <a:avLst/>
              <a:gdLst>
                <a:gd name="T0" fmla="*/ 1 w 8"/>
                <a:gd name="T1" fmla="*/ 2 h 34"/>
                <a:gd name="T2" fmla="*/ 0 w 8"/>
                <a:gd name="T3" fmla="*/ 34 h 34"/>
                <a:gd name="T4" fmla="*/ 1 w 8"/>
                <a:gd name="T5" fmla="*/ 28 h 34"/>
                <a:gd name="T6" fmla="*/ 3 w 8"/>
                <a:gd name="T7" fmla="*/ 22 h 34"/>
                <a:gd name="T8" fmla="*/ 4 w 8"/>
                <a:gd name="T9" fmla="*/ 28 h 34"/>
                <a:gd name="T10" fmla="*/ 6 w 8"/>
                <a:gd name="T11" fmla="*/ 24 h 34"/>
                <a:gd name="T12" fmla="*/ 8 w 8"/>
                <a:gd name="T13" fmla="*/ 0 h 34"/>
                <a:gd name="T14" fmla="*/ 1 w 8"/>
                <a:gd name="T15" fmla="*/ 2 h 34"/>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34"/>
                <a:gd name="T26" fmla="*/ 8 w 8"/>
                <a:gd name="T27" fmla="*/ 34 h 3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34">
                  <a:moveTo>
                    <a:pt x="1" y="2"/>
                  </a:moveTo>
                  <a:lnTo>
                    <a:pt x="0" y="34"/>
                  </a:lnTo>
                  <a:lnTo>
                    <a:pt x="1" y="28"/>
                  </a:lnTo>
                  <a:lnTo>
                    <a:pt x="3" y="22"/>
                  </a:lnTo>
                  <a:lnTo>
                    <a:pt x="4" y="28"/>
                  </a:lnTo>
                  <a:lnTo>
                    <a:pt x="6" y="24"/>
                  </a:lnTo>
                  <a:lnTo>
                    <a:pt x="8" y="0"/>
                  </a:lnTo>
                  <a:lnTo>
                    <a:pt x="1" y="2"/>
                  </a:lnTo>
                  <a:close/>
                </a:path>
              </a:pathLst>
            </a:custGeom>
            <a:solidFill>
              <a:srgbClr val="8A96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33" name="Freeform 51"/>
            <p:cNvSpPr>
              <a:spLocks/>
            </p:cNvSpPr>
            <p:nvPr/>
          </p:nvSpPr>
          <p:spPr bwMode="auto">
            <a:xfrm>
              <a:off x="2077" y="1978"/>
              <a:ext cx="6" cy="82"/>
            </a:xfrm>
            <a:custGeom>
              <a:avLst/>
              <a:gdLst>
                <a:gd name="T0" fmla="*/ 2 w 6"/>
                <a:gd name="T1" fmla="*/ 50 h 82"/>
                <a:gd name="T2" fmla="*/ 2 w 6"/>
                <a:gd name="T3" fmla="*/ 78 h 82"/>
                <a:gd name="T4" fmla="*/ 3 w 6"/>
                <a:gd name="T5" fmla="*/ 82 h 82"/>
                <a:gd name="T6" fmla="*/ 6 w 6"/>
                <a:gd name="T7" fmla="*/ 74 h 82"/>
                <a:gd name="T8" fmla="*/ 6 w 6"/>
                <a:gd name="T9" fmla="*/ 0 h 82"/>
                <a:gd name="T10" fmla="*/ 2 w 6"/>
                <a:gd name="T11" fmla="*/ 2 h 82"/>
                <a:gd name="T12" fmla="*/ 3 w 6"/>
                <a:gd name="T13" fmla="*/ 16 h 82"/>
                <a:gd name="T14" fmla="*/ 2 w 6"/>
                <a:gd name="T15" fmla="*/ 34 h 82"/>
                <a:gd name="T16" fmla="*/ 0 w 6"/>
                <a:gd name="T17" fmla="*/ 28 h 82"/>
                <a:gd name="T18" fmla="*/ 0 w 6"/>
                <a:gd name="T19" fmla="*/ 52 h 82"/>
                <a:gd name="T20" fmla="*/ 2 w 6"/>
                <a:gd name="T21" fmla="*/ 50 h 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82"/>
                <a:gd name="T35" fmla="*/ 6 w 6"/>
                <a:gd name="T36" fmla="*/ 82 h 8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82">
                  <a:moveTo>
                    <a:pt x="2" y="50"/>
                  </a:moveTo>
                  <a:lnTo>
                    <a:pt x="2" y="78"/>
                  </a:lnTo>
                  <a:lnTo>
                    <a:pt x="3" y="82"/>
                  </a:lnTo>
                  <a:lnTo>
                    <a:pt x="6" y="74"/>
                  </a:lnTo>
                  <a:lnTo>
                    <a:pt x="6" y="0"/>
                  </a:lnTo>
                  <a:lnTo>
                    <a:pt x="2" y="2"/>
                  </a:lnTo>
                  <a:lnTo>
                    <a:pt x="3" y="16"/>
                  </a:lnTo>
                  <a:lnTo>
                    <a:pt x="2" y="34"/>
                  </a:lnTo>
                  <a:lnTo>
                    <a:pt x="0" y="28"/>
                  </a:lnTo>
                  <a:lnTo>
                    <a:pt x="0" y="52"/>
                  </a:lnTo>
                  <a:lnTo>
                    <a:pt x="2" y="50"/>
                  </a:lnTo>
                  <a:close/>
                </a:path>
              </a:pathLst>
            </a:custGeom>
            <a:solidFill>
              <a:srgbClr val="8A96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34" name="Rectangle 52"/>
            <p:cNvSpPr>
              <a:spLocks noChangeArrowheads="1"/>
            </p:cNvSpPr>
            <p:nvPr/>
          </p:nvSpPr>
          <p:spPr bwMode="auto">
            <a:xfrm>
              <a:off x="2453" y="2268"/>
              <a:ext cx="49" cy="18"/>
            </a:xfrm>
            <a:prstGeom prst="rect">
              <a:avLst/>
            </a:prstGeom>
            <a:solidFill>
              <a:srgbClr val="15171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SzPct val="120000"/>
                <a:buChar char="•"/>
                <a:defRPr sz="3200">
                  <a:solidFill>
                    <a:schemeClr val="tx1"/>
                  </a:solidFill>
                  <a:latin typeface="Tahoma" panose="020B0604030504040204" pitchFamily="34" charset="0"/>
                </a:defRPr>
              </a:lvl1pPr>
              <a:lvl2pPr marL="742950" indent="-285750">
                <a:spcBef>
                  <a:spcPct val="20000"/>
                </a:spcBef>
                <a:buFont typeface="Tahoma" panose="020B0604030504040204" pitchFamily="34" charset="0"/>
                <a:buChar char="–"/>
                <a:defRPr sz="2800">
                  <a:solidFill>
                    <a:schemeClr val="tx1"/>
                  </a:solidFill>
                  <a:latin typeface="Tahoma" panose="020B0604030504040204" pitchFamily="34" charset="0"/>
                </a:defRPr>
              </a:lvl2pPr>
              <a:lvl3pPr marL="1143000" indent="-228600">
                <a:spcBef>
                  <a:spcPct val="20000"/>
                </a:spcBef>
                <a:buClr>
                  <a:schemeClr val="hlink"/>
                </a:buClr>
                <a:buSzPct val="120000"/>
                <a:buChar char="•"/>
                <a:defRPr sz="2400">
                  <a:solidFill>
                    <a:schemeClr val="tx1"/>
                  </a:solidFill>
                  <a:latin typeface="Tahoma" panose="020B0604030504040204" pitchFamily="34" charset="0"/>
                </a:defRPr>
              </a:lvl3pPr>
              <a:lvl4pPr marL="1600200" indent="-228600">
                <a:spcBef>
                  <a:spcPct val="20000"/>
                </a:spcBef>
                <a:buFont typeface="Tahoma" panose="020B0604030504040204" pitchFamily="34" charset="0"/>
                <a:buChar char="–"/>
                <a:defRPr sz="2000">
                  <a:solidFill>
                    <a:schemeClr val="tx1"/>
                  </a:solidFill>
                  <a:latin typeface="Tahoma" panose="020B0604030504040204" pitchFamily="34" charset="0"/>
                </a:defRPr>
              </a:lvl4pPr>
              <a:lvl5pPr marL="2057400" indent="-228600">
                <a:spcBef>
                  <a:spcPct val="20000"/>
                </a:spcBef>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5pPr>
              <a:lvl6pPr marL="25146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6pPr>
              <a:lvl7pPr marL="29718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7pPr>
              <a:lvl8pPr marL="34290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8pPr>
              <a:lvl9pPr marL="38862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9pPr>
            </a:lstStyle>
            <a:p>
              <a:pPr eaLnBrk="1" hangingPunct="1">
                <a:spcBef>
                  <a:spcPct val="0"/>
                </a:spcBef>
                <a:buClrTx/>
                <a:buSzTx/>
                <a:buFontTx/>
                <a:buNone/>
              </a:pPr>
              <a:endParaRPr lang="en-US" altLang="en-US" sz="1800">
                <a:latin typeface="Calibri" panose="020F0502020204030204" pitchFamily="34" charset="0"/>
              </a:endParaRPr>
            </a:p>
          </p:txBody>
        </p:sp>
        <p:sp>
          <p:nvSpPr>
            <p:cNvPr id="8735" name="Rectangle 53"/>
            <p:cNvSpPr>
              <a:spLocks noChangeArrowheads="1"/>
            </p:cNvSpPr>
            <p:nvPr/>
          </p:nvSpPr>
          <p:spPr bwMode="auto">
            <a:xfrm>
              <a:off x="2611" y="2266"/>
              <a:ext cx="49" cy="18"/>
            </a:xfrm>
            <a:prstGeom prst="rect">
              <a:avLst/>
            </a:prstGeom>
            <a:solidFill>
              <a:srgbClr val="15171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SzPct val="120000"/>
                <a:buChar char="•"/>
                <a:defRPr sz="3200">
                  <a:solidFill>
                    <a:schemeClr val="tx1"/>
                  </a:solidFill>
                  <a:latin typeface="Tahoma" panose="020B0604030504040204" pitchFamily="34" charset="0"/>
                </a:defRPr>
              </a:lvl1pPr>
              <a:lvl2pPr marL="742950" indent="-285750">
                <a:spcBef>
                  <a:spcPct val="20000"/>
                </a:spcBef>
                <a:buFont typeface="Tahoma" panose="020B0604030504040204" pitchFamily="34" charset="0"/>
                <a:buChar char="–"/>
                <a:defRPr sz="2800">
                  <a:solidFill>
                    <a:schemeClr val="tx1"/>
                  </a:solidFill>
                  <a:latin typeface="Tahoma" panose="020B0604030504040204" pitchFamily="34" charset="0"/>
                </a:defRPr>
              </a:lvl2pPr>
              <a:lvl3pPr marL="1143000" indent="-228600">
                <a:spcBef>
                  <a:spcPct val="20000"/>
                </a:spcBef>
                <a:buClr>
                  <a:schemeClr val="hlink"/>
                </a:buClr>
                <a:buSzPct val="120000"/>
                <a:buChar char="•"/>
                <a:defRPr sz="2400">
                  <a:solidFill>
                    <a:schemeClr val="tx1"/>
                  </a:solidFill>
                  <a:latin typeface="Tahoma" panose="020B0604030504040204" pitchFamily="34" charset="0"/>
                </a:defRPr>
              </a:lvl3pPr>
              <a:lvl4pPr marL="1600200" indent="-228600">
                <a:spcBef>
                  <a:spcPct val="20000"/>
                </a:spcBef>
                <a:buFont typeface="Tahoma" panose="020B0604030504040204" pitchFamily="34" charset="0"/>
                <a:buChar char="–"/>
                <a:defRPr sz="2000">
                  <a:solidFill>
                    <a:schemeClr val="tx1"/>
                  </a:solidFill>
                  <a:latin typeface="Tahoma" panose="020B0604030504040204" pitchFamily="34" charset="0"/>
                </a:defRPr>
              </a:lvl4pPr>
              <a:lvl5pPr marL="2057400" indent="-228600">
                <a:spcBef>
                  <a:spcPct val="20000"/>
                </a:spcBef>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5pPr>
              <a:lvl6pPr marL="25146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6pPr>
              <a:lvl7pPr marL="29718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7pPr>
              <a:lvl8pPr marL="34290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8pPr>
              <a:lvl9pPr marL="38862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9pPr>
            </a:lstStyle>
            <a:p>
              <a:pPr eaLnBrk="1" hangingPunct="1">
                <a:spcBef>
                  <a:spcPct val="0"/>
                </a:spcBef>
                <a:buClrTx/>
                <a:buSzTx/>
                <a:buFontTx/>
                <a:buNone/>
              </a:pPr>
              <a:endParaRPr lang="en-US" altLang="en-US" sz="1800">
                <a:latin typeface="Calibri" panose="020F0502020204030204" pitchFamily="34" charset="0"/>
              </a:endParaRPr>
            </a:p>
          </p:txBody>
        </p:sp>
        <p:sp>
          <p:nvSpPr>
            <p:cNvPr id="8736" name="Rectangle 54"/>
            <p:cNvSpPr>
              <a:spLocks noChangeArrowheads="1"/>
            </p:cNvSpPr>
            <p:nvPr/>
          </p:nvSpPr>
          <p:spPr bwMode="auto">
            <a:xfrm>
              <a:off x="2767" y="2266"/>
              <a:ext cx="48" cy="18"/>
            </a:xfrm>
            <a:prstGeom prst="rect">
              <a:avLst/>
            </a:prstGeom>
            <a:solidFill>
              <a:srgbClr val="15171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SzPct val="120000"/>
                <a:buChar char="•"/>
                <a:defRPr sz="3200">
                  <a:solidFill>
                    <a:schemeClr val="tx1"/>
                  </a:solidFill>
                  <a:latin typeface="Tahoma" panose="020B0604030504040204" pitchFamily="34" charset="0"/>
                </a:defRPr>
              </a:lvl1pPr>
              <a:lvl2pPr marL="742950" indent="-285750">
                <a:spcBef>
                  <a:spcPct val="20000"/>
                </a:spcBef>
                <a:buFont typeface="Tahoma" panose="020B0604030504040204" pitchFamily="34" charset="0"/>
                <a:buChar char="–"/>
                <a:defRPr sz="2800">
                  <a:solidFill>
                    <a:schemeClr val="tx1"/>
                  </a:solidFill>
                  <a:latin typeface="Tahoma" panose="020B0604030504040204" pitchFamily="34" charset="0"/>
                </a:defRPr>
              </a:lvl2pPr>
              <a:lvl3pPr marL="1143000" indent="-228600">
                <a:spcBef>
                  <a:spcPct val="20000"/>
                </a:spcBef>
                <a:buClr>
                  <a:schemeClr val="hlink"/>
                </a:buClr>
                <a:buSzPct val="120000"/>
                <a:buChar char="•"/>
                <a:defRPr sz="2400">
                  <a:solidFill>
                    <a:schemeClr val="tx1"/>
                  </a:solidFill>
                  <a:latin typeface="Tahoma" panose="020B0604030504040204" pitchFamily="34" charset="0"/>
                </a:defRPr>
              </a:lvl3pPr>
              <a:lvl4pPr marL="1600200" indent="-228600">
                <a:spcBef>
                  <a:spcPct val="20000"/>
                </a:spcBef>
                <a:buFont typeface="Tahoma" panose="020B0604030504040204" pitchFamily="34" charset="0"/>
                <a:buChar char="–"/>
                <a:defRPr sz="2000">
                  <a:solidFill>
                    <a:schemeClr val="tx1"/>
                  </a:solidFill>
                  <a:latin typeface="Tahoma" panose="020B0604030504040204" pitchFamily="34" charset="0"/>
                </a:defRPr>
              </a:lvl4pPr>
              <a:lvl5pPr marL="2057400" indent="-228600">
                <a:spcBef>
                  <a:spcPct val="20000"/>
                </a:spcBef>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5pPr>
              <a:lvl6pPr marL="25146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6pPr>
              <a:lvl7pPr marL="29718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7pPr>
              <a:lvl8pPr marL="34290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8pPr>
              <a:lvl9pPr marL="38862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9pPr>
            </a:lstStyle>
            <a:p>
              <a:pPr eaLnBrk="1" hangingPunct="1">
                <a:spcBef>
                  <a:spcPct val="0"/>
                </a:spcBef>
                <a:buClrTx/>
                <a:buSzTx/>
                <a:buFontTx/>
                <a:buNone/>
              </a:pPr>
              <a:endParaRPr lang="en-US" altLang="en-US" sz="1800">
                <a:latin typeface="Calibri" panose="020F0502020204030204" pitchFamily="34" charset="0"/>
              </a:endParaRPr>
            </a:p>
          </p:txBody>
        </p:sp>
        <p:sp>
          <p:nvSpPr>
            <p:cNvPr id="8737" name="Freeform 55"/>
            <p:cNvSpPr>
              <a:spLocks/>
            </p:cNvSpPr>
            <p:nvPr/>
          </p:nvSpPr>
          <p:spPr bwMode="auto">
            <a:xfrm>
              <a:off x="2367" y="1876"/>
              <a:ext cx="135" cy="306"/>
            </a:xfrm>
            <a:custGeom>
              <a:avLst/>
              <a:gdLst>
                <a:gd name="T0" fmla="*/ 0 w 135"/>
                <a:gd name="T1" fmla="*/ 38 h 306"/>
                <a:gd name="T2" fmla="*/ 0 w 135"/>
                <a:gd name="T3" fmla="*/ 306 h 306"/>
                <a:gd name="T4" fmla="*/ 19 w 135"/>
                <a:gd name="T5" fmla="*/ 302 h 306"/>
                <a:gd name="T6" fmla="*/ 23 w 135"/>
                <a:gd name="T7" fmla="*/ 282 h 306"/>
                <a:gd name="T8" fmla="*/ 28 w 135"/>
                <a:gd name="T9" fmla="*/ 228 h 306"/>
                <a:gd name="T10" fmla="*/ 42 w 135"/>
                <a:gd name="T11" fmla="*/ 200 h 306"/>
                <a:gd name="T12" fmla="*/ 47 w 135"/>
                <a:gd name="T13" fmla="*/ 222 h 306"/>
                <a:gd name="T14" fmla="*/ 63 w 135"/>
                <a:gd name="T15" fmla="*/ 244 h 306"/>
                <a:gd name="T16" fmla="*/ 81 w 135"/>
                <a:gd name="T17" fmla="*/ 240 h 306"/>
                <a:gd name="T18" fmla="*/ 86 w 135"/>
                <a:gd name="T19" fmla="*/ 214 h 306"/>
                <a:gd name="T20" fmla="*/ 86 w 135"/>
                <a:gd name="T21" fmla="*/ 164 h 306"/>
                <a:gd name="T22" fmla="*/ 91 w 135"/>
                <a:gd name="T23" fmla="*/ 98 h 306"/>
                <a:gd name="T24" fmla="*/ 96 w 135"/>
                <a:gd name="T25" fmla="*/ 70 h 306"/>
                <a:gd name="T26" fmla="*/ 114 w 135"/>
                <a:gd name="T27" fmla="*/ 112 h 306"/>
                <a:gd name="T28" fmla="*/ 130 w 135"/>
                <a:gd name="T29" fmla="*/ 106 h 306"/>
                <a:gd name="T30" fmla="*/ 135 w 135"/>
                <a:gd name="T31" fmla="*/ 0 h 306"/>
                <a:gd name="T32" fmla="*/ 0 w 135"/>
                <a:gd name="T33" fmla="*/ 38 h 3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5"/>
                <a:gd name="T52" fmla="*/ 0 h 306"/>
                <a:gd name="T53" fmla="*/ 135 w 135"/>
                <a:gd name="T54" fmla="*/ 306 h 30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5" h="306">
                  <a:moveTo>
                    <a:pt x="0" y="38"/>
                  </a:moveTo>
                  <a:lnTo>
                    <a:pt x="0" y="306"/>
                  </a:lnTo>
                  <a:lnTo>
                    <a:pt x="19" y="302"/>
                  </a:lnTo>
                  <a:lnTo>
                    <a:pt x="23" y="282"/>
                  </a:lnTo>
                  <a:lnTo>
                    <a:pt x="28" y="228"/>
                  </a:lnTo>
                  <a:lnTo>
                    <a:pt x="42" y="200"/>
                  </a:lnTo>
                  <a:lnTo>
                    <a:pt x="47" y="222"/>
                  </a:lnTo>
                  <a:lnTo>
                    <a:pt x="63" y="244"/>
                  </a:lnTo>
                  <a:lnTo>
                    <a:pt x="81" y="240"/>
                  </a:lnTo>
                  <a:lnTo>
                    <a:pt x="86" y="214"/>
                  </a:lnTo>
                  <a:lnTo>
                    <a:pt x="86" y="164"/>
                  </a:lnTo>
                  <a:lnTo>
                    <a:pt x="91" y="98"/>
                  </a:lnTo>
                  <a:lnTo>
                    <a:pt x="96" y="70"/>
                  </a:lnTo>
                  <a:lnTo>
                    <a:pt x="114" y="112"/>
                  </a:lnTo>
                  <a:lnTo>
                    <a:pt x="130" y="106"/>
                  </a:lnTo>
                  <a:lnTo>
                    <a:pt x="135" y="0"/>
                  </a:lnTo>
                  <a:lnTo>
                    <a:pt x="0" y="38"/>
                  </a:lnTo>
                  <a:close/>
                </a:path>
              </a:pathLst>
            </a:custGeom>
            <a:solidFill>
              <a:srgbClr val="EBE6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38" name="Freeform 56"/>
            <p:cNvSpPr>
              <a:spLocks/>
            </p:cNvSpPr>
            <p:nvPr/>
          </p:nvSpPr>
          <p:spPr bwMode="auto">
            <a:xfrm>
              <a:off x="2372" y="1924"/>
              <a:ext cx="529" cy="324"/>
            </a:xfrm>
            <a:custGeom>
              <a:avLst/>
              <a:gdLst>
                <a:gd name="T0" fmla="*/ 114 w 529"/>
                <a:gd name="T1" fmla="*/ 186 h 324"/>
                <a:gd name="T2" fmla="*/ 114 w 529"/>
                <a:gd name="T3" fmla="*/ 240 h 324"/>
                <a:gd name="T4" fmla="*/ 133 w 529"/>
                <a:gd name="T5" fmla="*/ 262 h 324"/>
                <a:gd name="T6" fmla="*/ 169 w 529"/>
                <a:gd name="T7" fmla="*/ 264 h 324"/>
                <a:gd name="T8" fmla="*/ 174 w 529"/>
                <a:gd name="T9" fmla="*/ 222 h 324"/>
                <a:gd name="T10" fmla="*/ 200 w 529"/>
                <a:gd name="T11" fmla="*/ 220 h 324"/>
                <a:gd name="T12" fmla="*/ 205 w 529"/>
                <a:gd name="T13" fmla="*/ 238 h 324"/>
                <a:gd name="T14" fmla="*/ 235 w 529"/>
                <a:gd name="T15" fmla="*/ 234 h 324"/>
                <a:gd name="T16" fmla="*/ 249 w 529"/>
                <a:gd name="T17" fmla="*/ 210 h 324"/>
                <a:gd name="T18" fmla="*/ 264 w 529"/>
                <a:gd name="T19" fmla="*/ 100 h 324"/>
                <a:gd name="T20" fmla="*/ 269 w 529"/>
                <a:gd name="T21" fmla="*/ 4 h 324"/>
                <a:gd name="T22" fmla="*/ 285 w 529"/>
                <a:gd name="T23" fmla="*/ 0 h 324"/>
                <a:gd name="T24" fmla="*/ 293 w 529"/>
                <a:gd name="T25" fmla="*/ 34 h 324"/>
                <a:gd name="T26" fmla="*/ 304 w 529"/>
                <a:gd name="T27" fmla="*/ 142 h 324"/>
                <a:gd name="T28" fmla="*/ 307 w 529"/>
                <a:gd name="T29" fmla="*/ 196 h 324"/>
                <a:gd name="T30" fmla="*/ 326 w 529"/>
                <a:gd name="T31" fmla="*/ 186 h 324"/>
                <a:gd name="T32" fmla="*/ 330 w 529"/>
                <a:gd name="T33" fmla="*/ 160 h 324"/>
                <a:gd name="T34" fmla="*/ 341 w 529"/>
                <a:gd name="T35" fmla="*/ 166 h 324"/>
                <a:gd name="T36" fmla="*/ 341 w 529"/>
                <a:gd name="T37" fmla="*/ 166 h 324"/>
                <a:gd name="T38" fmla="*/ 344 w 529"/>
                <a:gd name="T39" fmla="*/ 174 h 324"/>
                <a:gd name="T40" fmla="*/ 346 w 529"/>
                <a:gd name="T41" fmla="*/ 182 h 324"/>
                <a:gd name="T42" fmla="*/ 348 w 529"/>
                <a:gd name="T43" fmla="*/ 200 h 324"/>
                <a:gd name="T44" fmla="*/ 349 w 529"/>
                <a:gd name="T45" fmla="*/ 222 h 324"/>
                <a:gd name="T46" fmla="*/ 354 w 529"/>
                <a:gd name="T47" fmla="*/ 258 h 324"/>
                <a:gd name="T48" fmla="*/ 402 w 529"/>
                <a:gd name="T49" fmla="*/ 276 h 324"/>
                <a:gd name="T50" fmla="*/ 409 w 529"/>
                <a:gd name="T51" fmla="*/ 254 h 324"/>
                <a:gd name="T52" fmla="*/ 443 w 529"/>
                <a:gd name="T53" fmla="*/ 240 h 324"/>
                <a:gd name="T54" fmla="*/ 443 w 529"/>
                <a:gd name="T55" fmla="*/ 264 h 324"/>
                <a:gd name="T56" fmla="*/ 475 w 529"/>
                <a:gd name="T57" fmla="*/ 262 h 324"/>
                <a:gd name="T58" fmla="*/ 485 w 529"/>
                <a:gd name="T59" fmla="*/ 226 h 324"/>
                <a:gd name="T60" fmla="*/ 506 w 529"/>
                <a:gd name="T61" fmla="*/ 180 h 324"/>
                <a:gd name="T62" fmla="*/ 520 w 529"/>
                <a:gd name="T63" fmla="*/ 178 h 324"/>
                <a:gd name="T64" fmla="*/ 526 w 529"/>
                <a:gd name="T65" fmla="*/ 198 h 324"/>
                <a:gd name="T66" fmla="*/ 529 w 529"/>
                <a:gd name="T67" fmla="*/ 320 h 324"/>
                <a:gd name="T68" fmla="*/ 0 w 529"/>
                <a:gd name="T69" fmla="*/ 324 h 324"/>
                <a:gd name="T70" fmla="*/ 0 w 529"/>
                <a:gd name="T71" fmla="*/ 284 h 324"/>
                <a:gd name="T72" fmla="*/ 15 w 529"/>
                <a:gd name="T73" fmla="*/ 290 h 324"/>
                <a:gd name="T74" fmla="*/ 33 w 529"/>
                <a:gd name="T75" fmla="*/ 296 h 324"/>
                <a:gd name="T76" fmla="*/ 44 w 529"/>
                <a:gd name="T77" fmla="*/ 262 h 324"/>
                <a:gd name="T78" fmla="*/ 67 w 529"/>
                <a:gd name="T79" fmla="*/ 258 h 324"/>
                <a:gd name="T80" fmla="*/ 72 w 529"/>
                <a:gd name="T81" fmla="*/ 272 h 324"/>
                <a:gd name="T82" fmla="*/ 92 w 529"/>
                <a:gd name="T83" fmla="*/ 276 h 324"/>
                <a:gd name="T84" fmla="*/ 100 w 529"/>
                <a:gd name="T85" fmla="*/ 220 h 324"/>
                <a:gd name="T86" fmla="*/ 100 w 529"/>
                <a:gd name="T87" fmla="*/ 198 h 324"/>
                <a:gd name="T88" fmla="*/ 114 w 529"/>
                <a:gd name="T89" fmla="*/ 186 h 32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29"/>
                <a:gd name="T136" fmla="*/ 0 h 324"/>
                <a:gd name="T137" fmla="*/ 529 w 529"/>
                <a:gd name="T138" fmla="*/ 324 h 32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29" h="324">
                  <a:moveTo>
                    <a:pt x="114" y="186"/>
                  </a:moveTo>
                  <a:lnTo>
                    <a:pt x="114" y="240"/>
                  </a:lnTo>
                  <a:lnTo>
                    <a:pt x="133" y="262"/>
                  </a:lnTo>
                  <a:lnTo>
                    <a:pt x="169" y="264"/>
                  </a:lnTo>
                  <a:lnTo>
                    <a:pt x="174" y="222"/>
                  </a:lnTo>
                  <a:lnTo>
                    <a:pt x="200" y="220"/>
                  </a:lnTo>
                  <a:lnTo>
                    <a:pt x="205" y="238"/>
                  </a:lnTo>
                  <a:lnTo>
                    <a:pt x="235" y="234"/>
                  </a:lnTo>
                  <a:lnTo>
                    <a:pt x="249" y="210"/>
                  </a:lnTo>
                  <a:lnTo>
                    <a:pt x="264" y="100"/>
                  </a:lnTo>
                  <a:lnTo>
                    <a:pt x="269" y="4"/>
                  </a:lnTo>
                  <a:lnTo>
                    <a:pt x="285" y="0"/>
                  </a:lnTo>
                  <a:lnTo>
                    <a:pt x="293" y="34"/>
                  </a:lnTo>
                  <a:lnTo>
                    <a:pt x="304" y="142"/>
                  </a:lnTo>
                  <a:lnTo>
                    <a:pt x="307" y="196"/>
                  </a:lnTo>
                  <a:lnTo>
                    <a:pt x="326" y="186"/>
                  </a:lnTo>
                  <a:lnTo>
                    <a:pt x="330" y="160"/>
                  </a:lnTo>
                  <a:lnTo>
                    <a:pt x="341" y="166"/>
                  </a:lnTo>
                  <a:lnTo>
                    <a:pt x="344" y="174"/>
                  </a:lnTo>
                  <a:lnTo>
                    <a:pt x="346" y="182"/>
                  </a:lnTo>
                  <a:lnTo>
                    <a:pt x="348" y="200"/>
                  </a:lnTo>
                  <a:lnTo>
                    <a:pt x="349" y="222"/>
                  </a:lnTo>
                  <a:lnTo>
                    <a:pt x="354" y="258"/>
                  </a:lnTo>
                  <a:lnTo>
                    <a:pt x="402" y="276"/>
                  </a:lnTo>
                  <a:lnTo>
                    <a:pt x="409" y="254"/>
                  </a:lnTo>
                  <a:lnTo>
                    <a:pt x="443" y="240"/>
                  </a:lnTo>
                  <a:lnTo>
                    <a:pt x="443" y="264"/>
                  </a:lnTo>
                  <a:lnTo>
                    <a:pt x="475" y="262"/>
                  </a:lnTo>
                  <a:lnTo>
                    <a:pt x="485" y="226"/>
                  </a:lnTo>
                  <a:lnTo>
                    <a:pt x="506" y="180"/>
                  </a:lnTo>
                  <a:lnTo>
                    <a:pt x="520" y="178"/>
                  </a:lnTo>
                  <a:lnTo>
                    <a:pt x="526" y="198"/>
                  </a:lnTo>
                  <a:lnTo>
                    <a:pt x="529" y="320"/>
                  </a:lnTo>
                  <a:lnTo>
                    <a:pt x="0" y="324"/>
                  </a:lnTo>
                  <a:lnTo>
                    <a:pt x="0" y="284"/>
                  </a:lnTo>
                  <a:lnTo>
                    <a:pt x="15" y="290"/>
                  </a:lnTo>
                  <a:lnTo>
                    <a:pt x="33" y="296"/>
                  </a:lnTo>
                  <a:lnTo>
                    <a:pt x="44" y="262"/>
                  </a:lnTo>
                  <a:lnTo>
                    <a:pt x="67" y="258"/>
                  </a:lnTo>
                  <a:lnTo>
                    <a:pt x="72" y="272"/>
                  </a:lnTo>
                  <a:lnTo>
                    <a:pt x="92" y="276"/>
                  </a:lnTo>
                  <a:lnTo>
                    <a:pt x="100" y="220"/>
                  </a:lnTo>
                  <a:lnTo>
                    <a:pt x="100" y="198"/>
                  </a:lnTo>
                  <a:lnTo>
                    <a:pt x="114" y="186"/>
                  </a:lnTo>
                  <a:close/>
                </a:path>
              </a:pathLst>
            </a:custGeom>
            <a:solidFill>
              <a:srgbClr val="EBE6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39" name="Freeform 57"/>
            <p:cNvSpPr>
              <a:spLocks/>
            </p:cNvSpPr>
            <p:nvPr/>
          </p:nvSpPr>
          <p:spPr bwMode="auto">
            <a:xfrm>
              <a:off x="2478" y="1824"/>
              <a:ext cx="420" cy="194"/>
            </a:xfrm>
            <a:custGeom>
              <a:avLst/>
              <a:gdLst>
                <a:gd name="T0" fmla="*/ 63 w 420"/>
                <a:gd name="T1" fmla="*/ 40 h 194"/>
                <a:gd name="T2" fmla="*/ 212 w 420"/>
                <a:gd name="T3" fmla="*/ 0 h 194"/>
                <a:gd name="T4" fmla="*/ 420 w 420"/>
                <a:gd name="T5" fmla="*/ 146 h 194"/>
                <a:gd name="T6" fmla="*/ 420 w 420"/>
                <a:gd name="T7" fmla="*/ 182 h 194"/>
                <a:gd name="T8" fmla="*/ 409 w 420"/>
                <a:gd name="T9" fmla="*/ 194 h 194"/>
                <a:gd name="T10" fmla="*/ 400 w 420"/>
                <a:gd name="T11" fmla="*/ 170 h 194"/>
                <a:gd name="T12" fmla="*/ 395 w 420"/>
                <a:gd name="T13" fmla="*/ 156 h 194"/>
                <a:gd name="T14" fmla="*/ 384 w 420"/>
                <a:gd name="T15" fmla="*/ 156 h 194"/>
                <a:gd name="T16" fmla="*/ 347 w 420"/>
                <a:gd name="T17" fmla="*/ 182 h 194"/>
                <a:gd name="T18" fmla="*/ 312 w 420"/>
                <a:gd name="T19" fmla="*/ 174 h 194"/>
                <a:gd name="T20" fmla="*/ 287 w 420"/>
                <a:gd name="T21" fmla="*/ 114 h 194"/>
                <a:gd name="T22" fmla="*/ 282 w 420"/>
                <a:gd name="T23" fmla="*/ 76 h 194"/>
                <a:gd name="T24" fmla="*/ 231 w 420"/>
                <a:gd name="T25" fmla="*/ 70 h 194"/>
                <a:gd name="T26" fmla="*/ 231 w 420"/>
                <a:gd name="T27" fmla="*/ 96 h 194"/>
                <a:gd name="T28" fmla="*/ 229 w 420"/>
                <a:gd name="T29" fmla="*/ 152 h 194"/>
                <a:gd name="T30" fmla="*/ 220 w 420"/>
                <a:gd name="T31" fmla="*/ 194 h 194"/>
                <a:gd name="T32" fmla="*/ 202 w 420"/>
                <a:gd name="T33" fmla="*/ 146 h 194"/>
                <a:gd name="T34" fmla="*/ 196 w 420"/>
                <a:gd name="T35" fmla="*/ 90 h 194"/>
                <a:gd name="T36" fmla="*/ 196 w 420"/>
                <a:gd name="T37" fmla="*/ 40 h 194"/>
                <a:gd name="T38" fmla="*/ 144 w 420"/>
                <a:gd name="T39" fmla="*/ 42 h 194"/>
                <a:gd name="T40" fmla="*/ 143 w 420"/>
                <a:gd name="T41" fmla="*/ 76 h 194"/>
                <a:gd name="T42" fmla="*/ 119 w 420"/>
                <a:gd name="T43" fmla="*/ 76 h 194"/>
                <a:gd name="T44" fmla="*/ 119 w 420"/>
                <a:gd name="T45" fmla="*/ 58 h 194"/>
                <a:gd name="T46" fmla="*/ 66 w 420"/>
                <a:gd name="T47" fmla="*/ 60 h 194"/>
                <a:gd name="T48" fmla="*/ 0 w 420"/>
                <a:gd name="T49" fmla="*/ 84 h 194"/>
                <a:gd name="T50" fmla="*/ 8 w 420"/>
                <a:gd name="T51" fmla="*/ 58 h 194"/>
                <a:gd name="T52" fmla="*/ 63 w 420"/>
                <a:gd name="T53" fmla="*/ 40 h 19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20"/>
                <a:gd name="T82" fmla="*/ 0 h 194"/>
                <a:gd name="T83" fmla="*/ 420 w 420"/>
                <a:gd name="T84" fmla="*/ 194 h 19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20" h="194">
                  <a:moveTo>
                    <a:pt x="63" y="40"/>
                  </a:moveTo>
                  <a:lnTo>
                    <a:pt x="212" y="0"/>
                  </a:lnTo>
                  <a:lnTo>
                    <a:pt x="420" y="146"/>
                  </a:lnTo>
                  <a:lnTo>
                    <a:pt x="420" y="182"/>
                  </a:lnTo>
                  <a:lnTo>
                    <a:pt x="409" y="194"/>
                  </a:lnTo>
                  <a:lnTo>
                    <a:pt x="400" y="170"/>
                  </a:lnTo>
                  <a:lnTo>
                    <a:pt x="395" y="156"/>
                  </a:lnTo>
                  <a:lnTo>
                    <a:pt x="384" y="156"/>
                  </a:lnTo>
                  <a:lnTo>
                    <a:pt x="347" y="182"/>
                  </a:lnTo>
                  <a:lnTo>
                    <a:pt x="312" y="174"/>
                  </a:lnTo>
                  <a:lnTo>
                    <a:pt x="287" y="114"/>
                  </a:lnTo>
                  <a:lnTo>
                    <a:pt x="282" y="76"/>
                  </a:lnTo>
                  <a:lnTo>
                    <a:pt x="231" y="70"/>
                  </a:lnTo>
                  <a:lnTo>
                    <a:pt x="231" y="96"/>
                  </a:lnTo>
                  <a:lnTo>
                    <a:pt x="229" y="152"/>
                  </a:lnTo>
                  <a:lnTo>
                    <a:pt x="220" y="194"/>
                  </a:lnTo>
                  <a:lnTo>
                    <a:pt x="202" y="146"/>
                  </a:lnTo>
                  <a:lnTo>
                    <a:pt x="196" y="90"/>
                  </a:lnTo>
                  <a:lnTo>
                    <a:pt x="196" y="40"/>
                  </a:lnTo>
                  <a:lnTo>
                    <a:pt x="144" y="42"/>
                  </a:lnTo>
                  <a:lnTo>
                    <a:pt x="143" y="76"/>
                  </a:lnTo>
                  <a:lnTo>
                    <a:pt x="119" y="76"/>
                  </a:lnTo>
                  <a:lnTo>
                    <a:pt x="119" y="58"/>
                  </a:lnTo>
                  <a:lnTo>
                    <a:pt x="66" y="60"/>
                  </a:lnTo>
                  <a:lnTo>
                    <a:pt x="0" y="84"/>
                  </a:lnTo>
                  <a:lnTo>
                    <a:pt x="8" y="58"/>
                  </a:lnTo>
                  <a:lnTo>
                    <a:pt x="63" y="40"/>
                  </a:lnTo>
                  <a:close/>
                </a:path>
              </a:pathLst>
            </a:custGeom>
            <a:solidFill>
              <a:srgbClr val="EBE6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40" name="Freeform 58"/>
            <p:cNvSpPr>
              <a:spLocks/>
            </p:cNvSpPr>
            <p:nvPr/>
          </p:nvSpPr>
          <p:spPr bwMode="auto">
            <a:xfrm>
              <a:off x="2323" y="1916"/>
              <a:ext cx="44" cy="242"/>
            </a:xfrm>
            <a:custGeom>
              <a:avLst/>
              <a:gdLst>
                <a:gd name="T0" fmla="*/ 44 w 44"/>
                <a:gd name="T1" fmla="*/ 0 h 242"/>
                <a:gd name="T2" fmla="*/ 44 w 44"/>
                <a:gd name="T3" fmla="*/ 242 h 242"/>
                <a:gd name="T4" fmla="*/ 24 w 44"/>
                <a:gd name="T5" fmla="*/ 210 h 242"/>
                <a:gd name="T6" fmla="*/ 24 w 44"/>
                <a:gd name="T7" fmla="*/ 168 h 242"/>
                <a:gd name="T8" fmla="*/ 24 w 44"/>
                <a:gd name="T9" fmla="*/ 120 h 242"/>
                <a:gd name="T10" fmla="*/ 14 w 44"/>
                <a:gd name="T11" fmla="*/ 138 h 242"/>
                <a:gd name="T12" fmla="*/ 0 w 44"/>
                <a:gd name="T13" fmla="*/ 108 h 242"/>
                <a:gd name="T14" fmla="*/ 5 w 44"/>
                <a:gd name="T15" fmla="*/ 72 h 242"/>
                <a:gd name="T16" fmla="*/ 2 w 44"/>
                <a:gd name="T17" fmla="*/ 12 h 242"/>
                <a:gd name="T18" fmla="*/ 44 w 44"/>
                <a:gd name="T19" fmla="*/ 0 h 2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4"/>
                <a:gd name="T31" fmla="*/ 0 h 242"/>
                <a:gd name="T32" fmla="*/ 44 w 44"/>
                <a:gd name="T33" fmla="*/ 242 h 2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4" h="242">
                  <a:moveTo>
                    <a:pt x="44" y="0"/>
                  </a:moveTo>
                  <a:lnTo>
                    <a:pt x="44" y="242"/>
                  </a:lnTo>
                  <a:lnTo>
                    <a:pt x="24" y="210"/>
                  </a:lnTo>
                  <a:lnTo>
                    <a:pt x="24" y="168"/>
                  </a:lnTo>
                  <a:lnTo>
                    <a:pt x="24" y="120"/>
                  </a:lnTo>
                  <a:lnTo>
                    <a:pt x="14" y="138"/>
                  </a:lnTo>
                  <a:lnTo>
                    <a:pt x="0" y="108"/>
                  </a:lnTo>
                  <a:lnTo>
                    <a:pt x="5" y="72"/>
                  </a:lnTo>
                  <a:lnTo>
                    <a:pt x="2" y="12"/>
                  </a:lnTo>
                  <a:lnTo>
                    <a:pt x="44" y="0"/>
                  </a:lnTo>
                  <a:close/>
                </a:path>
              </a:pathLst>
            </a:custGeom>
            <a:solidFill>
              <a:srgbClr val="CBBE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pic>
        <p:nvPicPr>
          <p:cNvPr id="8197" name="Picture 162" descr="C:\Documents and Settings\Van Phong\Local Settings\Temporary Internet Files\Content.IE5\H1UZWIMW\MCj04124640000[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837738" y="-76200"/>
            <a:ext cx="906462" cy="890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198" name="AutoShape 166"/>
          <p:cNvSpPr>
            <a:spLocks noChangeAspect="1" noChangeArrowheads="1" noTextEdit="1"/>
          </p:cNvSpPr>
          <p:nvPr/>
        </p:nvSpPr>
        <p:spPr bwMode="auto">
          <a:xfrm>
            <a:off x="6019801" y="1219200"/>
            <a:ext cx="847725"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pic>
        <p:nvPicPr>
          <p:cNvPr id="8199" name="Picture 2" descr="E:\Write disc\ANIMATION\Animais\Abelhas\Abelha_07.gif"/>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a:off x="3352801" y="3048000"/>
            <a:ext cx="366713"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00" name="Freeform 91"/>
          <p:cNvSpPr>
            <a:spLocks/>
          </p:cNvSpPr>
          <p:nvPr/>
        </p:nvSpPr>
        <p:spPr bwMode="auto">
          <a:xfrm>
            <a:off x="6934200" y="3810001"/>
            <a:ext cx="685800" cy="206375"/>
          </a:xfrm>
          <a:custGeom>
            <a:avLst/>
            <a:gdLst>
              <a:gd name="T0" fmla="*/ 2147483646 w 670"/>
              <a:gd name="T1" fmla="*/ 2147483646 h 418"/>
              <a:gd name="T2" fmla="*/ 2147483646 w 670"/>
              <a:gd name="T3" fmla="*/ 2147483646 h 418"/>
              <a:gd name="T4" fmla="*/ 2147483646 w 670"/>
              <a:gd name="T5" fmla="*/ 2147483646 h 418"/>
              <a:gd name="T6" fmla="*/ 2147483646 w 670"/>
              <a:gd name="T7" fmla="*/ 2147483646 h 418"/>
              <a:gd name="T8" fmla="*/ 2147483646 w 670"/>
              <a:gd name="T9" fmla="*/ 2147483646 h 418"/>
              <a:gd name="T10" fmla="*/ 2147483646 w 670"/>
              <a:gd name="T11" fmla="*/ 2147483646 h 418"/>
              <a:gd name="T12" fmla="*/ 2147483646 w 670"/>
              <a:gd name="T13" fmla="*/ 2147483646 h 418"/>
              <a:gd name="T14" fmla="*/ 2147483646 w 670"/>
              <a:gd name="T15" fmla="*/ 2147483646 h 418"/>
              <a:gd name="T16" fmla="*/ 2147483646 w 670"/>
              <a:gd name="T17" fmla="*/ 2147483646 h 418"/>
              <a:gd name="T18" fmla="*/ 2147483646 w 670"/>
              <a:gd name="T19" fmla="*/ 2147483646 h 418"/>
              <a:gd name="T20" fmla="*/ 2147483646 w 670"/>
              <a:gd name="T21" fmla="*/ 2147483646 h 418"/>
              <a:gd name="T22" fmla="*/ 2147483646 w 670"/>
              <a:gd name="T23" fmla="*/ 2147483646 h 418"/>
              <a:gd name="T24" fmla="*/ 2147483646 w 670"/>
              <a:gd name="T25" fmla="*/ 0 h 418"/>
              <a:gd name="T26" fmla="*/ 2147483646 w 670"/>
              <a:gd name="T27" fmla="*/ 2147483646 h 418"/>
              <a:gd name="T28" fmla="*/ 2147483646 w 670"/>
              <a:gd name="T29" fmla="*/ 2147483646 h 418"/>
              <a:gd name="T30" fmla="*/ 2147483646 w 670"/>
              <a:gd name="T31" fmla="*/ 2147483646 h 418"/>
              <a:gd name="T32" fmla="*/ 2147483646 w 670"/>
              <a:gd name="T33" fmla="*/ 2147483646 h 418"/>
              <a:gd name="T34" fmla="*/ 2147483646 w 670"/>
              <a:gd name="T35" fmla="*/ 2147483646 h 418"/>
              <a:gd name="T36" fmla="*/ 0 w 670"/>
              <a:gd name="T37" fmla="*/ 2147483646 h 418"/>
              <a:gd name="T38" fmla="*/ 2147483646 w 670"/>
              <a:gd name="T39" fmla="*/ 2147483646 h 418"/>
              <a:gd name="T40" fmla="*/ 2147483646 w 670"/>
              <a:gd name="T41" fmla="*/ 2147483646 h 418"/>
              <a:gd name="T42" fmla="*/ 2147483646 w 670"/>
              <a:gd name="T43" fmla="*/ 2147483646 h 41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70"/>
              <a:gd name="T67" fmla="*/ 0 h 418"/>
              <a:gd name="T68" fmla="*/ 670 w 670"/>
              <a:gd name="T69" fmla="*/ 418 h 41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70" h="418">
                <a:moveTo>
                  <a:pt x="670" y="330"/>
                </a:moveTo>
                <a:lnTo>
                  <a:pt x="638" y="366"/>
                </a:lnTo>
                <a:lnTo>
                  <a:pt x="624" y="306"/>
                </a:lnTo>
                <a:lnTo>
                  <a:pt x="574" y="362"/>
                </a:lnTo>
                <a:lnTo>
                  <a:pt x="556" y="234"/>
                </a:lnTo>
                <a:lnTo>
                  <a:pt x="498" y="352"/>
                </a:lnTo>
                <a:lnTo>
                  <a:pt x="504" y="170"/>
                </a:lnTo>
                <a:lnTo>
                  <a:pt x="446" y="276"/>
                </a:lnTo>
                <a:lnTo>
                  <a:pt x="448" y="72"/>
                </a:lnTo>
                <a:lnTo>
                  <a:pt x="374" y="250"/>
                </a:lnTo>
                <a:lnTo>
                  <a:pt x="370" y="44"/>
                </a:lnTo>
                <a:lnTo>
                  <a:pt x="300" y="214"/>
                </a:lnTo>
                <a:lnTo>
                  <a:pt x="294" y="0"/>
                </a:lnTo>
                <a:lnTo>
                  <a:pt x="220" y="194"/>
                </a:lnTo>
                <a:lnTo>
                  <a:pt x="136" y="22"/>
                </a:lnTo>
                <a:lnTo>
                  <a:pt x="146" y="190"/>
                </a:lnTo>
                <a:lnTo>
                  <a:pt x="66" y="56"/>
                </a:lnTo>
                <a:lnTo>
                  <a:pt x="76" y="222"/>
                </a:lnTo>
                <a:lnTo>
                  <a:pt x="0" y="122"/>
                </a:lnTo>
                <a:lnTo>
                  <a:pt x="52" y="418"/>
                </a:lnTo>
                <a:lnTo>
                  <a:pt x="660" y="418"/>
                </a:lnTo>
                <a:lnTo>
                  <a:pt x="670" y="330"/>
                </a:lnTo>
                <a:close/>
              </a:path>
            </a:pathLst>
          </a:custGeom>
          <a:solidFill>
            <a:srgbClr val="43A7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01" name="Freeform 91"/>
          <p:cNvSpPr>
            <a:spLocks/>
          </p:cNvSpPr>
          <p:nvPr/>
        </p:nvSpPr>
        <p:spPr bwMode="auto">
          <a:xfrm>
            <a:off x="8382000" y="4648201"/>
            <a:ext cx="685800" cy="206375"/>
          </a:xfrm>
          <a:custGeom>
            <a:avLst/>
            <a:gdLst>
              <a:gd name="T0" fmla="*/ 2147483646 w 670"/>
              <a:gd name="T1" fmla="*/ 2147483646 h 418"/>
              <a:gd name="T2" fmla="*/ 2147483646 w 670"/>
              <a:gd name="T3" fmla="*/ 2147483646 h 418"/>
              <a:gd name="T4" fmla="*/ 2147483646 w 670"/>
              <a:gd name="T5" fmla="*/ 2147483646 h 418"/>
              <a:gd name="T6" fmla="*/ 2147483646 w 670"/>
              <a:gd name="T7" fmla="*/ 2147483646 h 418"/>
              <a:gd name="T8" fmla="*/ 2147483646 w 670"/>
              <a:gd name="T9" fmla="*/ 2147483646 h 418"/>
              <a:gd name="T10" fmla="*/ 2147483646 w 670"/>
              <a:gd name="T11" fmla="*/ 2147483646 h 418"/>
              <a:gd name="T12" fmla="*/ 2147483646 w 670"/>
              <a:gd name="T13" fmla="*/ 2147483646 h 418"/>
              <a:gd name="T14" fmla="*/ 2147483646 w 670"/>
              <a:gd name="T15" fmla="*/ 2147483646 h 418"/>
              <a:gd name="T16" fmla="*/ 2147483646 w 670"/>
              <a:gd name="T17" fmla="*/ 2147483646 h 418"/>
              <a:gd name="T18" fmla="*/ 2147483646 w 670"/>
              <a:gd name="T19" fmla="*/ 2147483646 h 418"/>
              <a:gd name="T20" fmla="*/ 2147483646 w 670"/>
              <a:gd name="T21" fmla="*/ 2147483646 h 418"/>
              <a:gd name="T22" fmla="*/ 2147483646 w 670"/>
              <a:gd name="T23" fmla="*/ 2147483646 h 418"/>
              <a:gd name="T24" fmla="*/ 2147483646 w 670"/>
              <a:gd name="T25" fmla="*/ 0 h 418"/>
              <a:gd name="T26" fmla="*/ 2147483646 w 670"/>
              <a:gd name="T27" fmla="*/ 2147483646 h 418"/>
              <a:gd name="T28" fmla="*/ 2147483646 w 670"/>
              <a:gd name="T29" fmla="*/ 2147483646 h 418"/>
              <a:gd name="T30" fmla="*/ 2147483646 w 670"/>
              <a:gd name="T31" fmla="*/ 2147483646 h 418"/>
              <a:gd name="T32" fmla="*/ 2147483646 w 670"/>
              <a:gd name="T33" fmla="*/ 2147483646 h 418"/>
              <a:gd name="T34" fmla="*/ 2147483646 w 670"/>
              <a:gd name="T35" fmla="*/ 2147483646 h 418"/>
              <a:gd name="T36" fmla="*/ 0 w 670"/>
              <a:gd name="T37" fmla="*/ 2147483646 h 418"/>
              <a:gd name="T38" fmla="*/ 2147483646 w 670"/>
              <a:gd name="T39" fmla="*/ 2147483646 h 418"/>
              <a:gd name="T40" fmla="*/ 2147483646 w 670"/>
              <a:gd name="T41" fmla="*/ 2147483646 h 418"/>
              <a:gd name="T42" fmla="*/ 2147483646 w 670"/>
              <a:gd name="T43" fmla="*/ 2147483646 h 41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70"/>
              <a:gd name="T67" fmla="*/ 0 h 418"/>
              <a:gd name="T68" fmla="*/ 670 w 670"/>
              <a:gd name="T69" fmla="*/ 418 h 41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70" h="418">
                <a:moveTo>
                  <a:pt x="670" y="330"/>
                </a:moveTo>
                <a:lnTo>
                  <a:pt x="638" y="366"/>
                </a:lnTo>
                <a:lnTo>
                  <a:pt x="624" y="306"/>
                </a:lnTo>
                <a:lnTo>
                  <a:pt x="574" y="362"/>
                </a:lnTo>
                <a:lnTo>
                  <a:pt x="556" y="234"/>
                </a:lnTo>
                <a:lnTo>
                  <a:pt x="498" y="352"/>
                </a:lnTo>
                <a:lnTo>
                  <a:pt x="504" y="170"/>
                </a:lnTo>
                <a:lnTo>
                  <a:pt x="446" y="276"/>
                </a:lnTo>
                <a:lnTo>
                  <a:pt x="448" y="72"/>
                </a:lnTo>
                <a:lnTo>
                  <a:pt x="374" y="250"/>
                </a:lnTo>
                <a:lnTo>
                  <a:pt x="370" y="44"/>
                </a:lnTo>
                <a:lnTo>
                  <a:pt x="300" y="214"/>
                </a:lnTo>
                <a:lnTo>
                  <a:pt x="294" y="0"/>
                </a:lnTo>
                <a:lnTo>
                  <a:pt x="220" y="194"/>
                </a:lnTo>
                <a:lnTo>
                  <a:pt x="136" y="22"/>
                </a:lnTo>
                <a:lnTo>
                  <a:pt x="146" y="190"/>
                </a:lnTo>
                <a:lnTo>
                  <a:pt x="66" y="56"/>
                </a:lnTo>
                <a:lnTo>
                  <a:pt x="76" y="222"/>
                </a:lnTo>
                <a:lnTo>
                  <a:pt x="0" y="122"/>
                </a:lnTo>
                <a:lnTo>
                  <a:pt x="52" y="418"/>
                </a:lnTo>
                <a:lnTo>
                  <a:pt x="660" y="418"/>
                </a:lnTo>
                <a:lnTo>
                  <a:pt x="670" y="330"/>
                </a:lnTo>
                <a:close/>
              </a:path>
            </a:pathLst>
          </a:custGeom>
          <a:solidFill>
            <a:srgbClr val="43A7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02" name="Freeform 91"/>
          <p:cNvSpPr>
            <a:spLocks/>
          </p:cNvSpPr>
          <p:nvPr/>
        </p:nvSpPr>
        <p:spPr bwMode="auto">
          <a:xfrm>
            <a:off x="2362200" y="6477001"/>
            <a:ext cx="685800" cy="206375"/>
          </a:xfrm>
          <a:custGeom>
            <a:avLst/>
            <a:gdLst>
              <a:gd name="T0" fmla="*/ 2147483646 w 670"/>
              <a:gd name="T1" fmla="*/ 2147483646 h 418"/>
              <a:gd name="T2" fmla="*/ 2147483646 w 670"/>
              <a:gd name="T3" fmla="*/ 2147483646 h 418"/>
              <a:gd name="T4" fmla="*/ 2147483646 w 670"/>
              <a:gd name="T5" fmla="*/ 2147483646 h 418"/>
              <a:gd name="T6" fmla="*/ 2147483646 w 670"/>
              <a:gd name="T7" fmla="*/ 2147483646 h 418"/>
              <a:gd name="T8" fmla="*/ 2147483646 w 670"/>
              <a:gd name="T9" fmla="*/ 2147483646 h 418"/>
              <a:gd name="T10" fmla="*/ 2147483646 w 670"/>
              <a:gd name="T11" fmla="*/ 2147483646 h 418"/>
              <a:gd name="T12" fmla="*/ 2147483646 w 670"/>
              <a:gd name="T13" fmla="*/ 2147483646 h 418"/>
              <a:gd name="T14" fmla="*/ 2147483646 w 670"/>
              <a:gd name="T15" fmla="*/ 2147483646 h 418"/>
              <a:gd name="T16" fmla="*/ 2147483646 w 670"/>
              <a:gd name="T17" fmla="*/ 2147483646 h 418"/>
              <a:gd name="T18" fmla="*/ 2147483646 w 670"/>
              <a:gd name="T19" fmla="*/ 2147483646 h 418"/>
              <a:gd name="T20" fmla="*/ 2147483646 w 670"/>
              <a:gd name="T21" fmla="*/ 2147483646 h 418"/>
              <a:gd name="T22" fmla="*/ 2147483646 w 670"/>
              <a:gd name="T23" fmla="*/ 2147483646 h 418"/>
              <a:gd name="T24" fmla="*/ 2147483646 w 670"/>
              <a:gd name="T25" fmla="*/ 0 h 418"/>
              <a:gd name="T26" fmla="*/ 2147483646 w 670"/>
              <a:gd name="T27" fmla="*/ 2147483646 h 418"/>
              <a:gd name="T28" fmla="*/ 2147483646 w 670"/>
              <a:gd name="T29" fmla="*/ 2147483646 h 418"/>
              <a:gd name="T30" fmla="*/ 2147483646 w 670"/>
              <a:gd name="T31" fmla="*/ 2147483646 h 418"/>
              <a:gd name="T32" fmla="*/ 2147483646 w 670"/>
              <a:gd name="T33" fmla="*/ 2147483646 h 418"/>
              <a:gd name="T34" fmla="*/ 2147483646 w 670"/>
              <a:gd name="T35" fmla="*/ 2147483646 h 418"/>
              <a:gd name="T36" fmla="*/ 0 w 670"/>
              <a:gd name="T37" fmla="*/ 2147483646 h 418"/>
              <a:gd name="T38" fmla="*/ 2147483646 w 670"/>
              <a:gd name="T39" fmla="*/ 2147483646 h 418"/>
              <a:gd name="T40" fmla="*/ 2147483646 w 670"/>
              <a:gd name="T41" fmla="*/ 2147483646 h 418"/>
              <a:gd name="T42" fmla="*/ 2147483646 w 670"/>
              <a:gd name="T43" fmla="*/ 2147483646 h 41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70"/>
              <a:gd name="T67" fmla="*/ 0 h 418"/>
              <a:gd name="T68" fmla="*/ 670 w 670"/>
              <a:gd name="T69" fmla="*/ 418 h 41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70" h="418">
                <a:moveTo>
                  <a:pt x="670" y="330"/>
                </a:moveTo>
                <a:lnTo>
                  <a:pt x="638" y="366"/>
                </a:lnTo>
                <a:lnTo>
                  <a:pt x="624" y="306"/>
                </a:lnTo>
                <a:lnTo>
                  <a:pt x="574" y="362"/>
                </a:lnTo>
                <a:lnTo>
                  <a:pt x="556" y="234"/>
                </a:lnTo>
                <a:lnTo>
                  <a:pt x="498" y="352"/>
                </a:lnTo>
                <a:lnTo>
                  <a:pt x="504" y="170"/>
                </a:lnTo>
                <a:lnTo>
                  <a:pt x="446" y="276"/>
                </a:lnTo>
                <a:lnTo>
                  <a:pt x="448" y="72"/>
                </a:lnTo>
                <a:lnTo>
                  <a:pt x="374" y="250"/>
                </a:lnTo>
                <a:lnTo>
                  <a:pt x="370" y="44"/>
                </a:lnTo>
                <a:lnTo>
                  <a:pt x="300" y="214"/>
                </a:lnTo>
                <a:lnTo>
                  <a:pt x="294" y="0"/>
                </a:lnTo>
                <a:lnTo>
                  <a:pt x="220" y="194"/>
                </a:lnTo>
                <a:lnTo>
                  <a:pt x="136" y="22"/>
                </a:lnTo>
                <a:lnTo>
                  <a:pt x="146" y="190"/>
                </a:lnTo>
                <a:lnTo>
                  <a:pt x="66" y="56"/>
                </a:lnTo>
                <a:lnTo>
                  <a:pt x="76" y="222"/>
                </a:lnTo>
                <a:lnTo>
                  <a:pt x="0" y="122"/>
                </a:lnTo>
                <a:lnTo>
                  <a:pt x="52" y="418"/>
                </a:lnTo>
                <a:lnTo>
                  <a:pt x="660" y="418"/>
                </a:lnTo>
                <a:lnTo>
                  <a:pt x="670" y="330"/>
                </a:lnTo>
                <a:close/>
              </a:path>
            </a:pathLst>
          </a:custGeom>
          <a:solidFill>
            <a:srgbClr val="43A7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pic>
        <p:nvPicPr>
          <p:cNvPr id="8203" name="Group 131"/>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96150">
            <a:off x="9332914" y="3124201"/>
            <a:ext cx="133508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 name="Group 132"/>
          <p:cNvGrpSpPr/>
          <p:nvPr/>
        </p:nvGrpSpPr>
        <p:grpSpPr>
          <a:xfrm rot="21311430">
            <a:off x="1536700" y="4471988"/>
            <a:ext cx="1325562" cy="371475"/>
            <a:chOff x="5075238" y="2066925"/>
            <a:chExt cx="827088" cy="333375"/>
          </a:xfrm>
          <a:blipFill>
            <a:blip r:embed="rId6"/>
            <a:tile tx="0" ty="0" sx="100000" sy="100000" flip="none" algn="tl"/>
          </a:blipFill>
        </p:grpSpPr>
        <p:sp>
          <p:nvSpPr>
            <p:cNvPr id="134" name="Freeform 23"/>
            <p:cNvSpPr>
              <a:spLocks/>
            </p:cNvSpPr>
            <p:nvPr/>
          </p:nvSpPr>
          <p:spPr bwMode="auto">
            <a:xfrm>
              <a:off x="5124450" y="2066925"/>
              <a:ext cx="50800" cy="333375"/>
            </a:xfrm>
            <a:custGeom>
              <a:avLst/>
              <a:gdLst/>
              <a:ahLst/>
              <a:cxnLst>
                <a:cxn ang="0">
                  <a:pos x="64" y="419"/>
                </a:cxn>
                <a:cxn ang="0">
                  <a:pos x="64" y="53"/>
                </a:cxn>
                <a:cxn ang="0">
                  <a:pos x="32" y="0"/>
                </a:cxn>
                <a:cxn ang="0">
                  <a:pos x="0" y="53"/>
                </a:cxn>
                <a:cxn ang="0">
                  <a:pos x="0" y="419"/>
                </a:cxn>
                <a:cxn ang="0">
                  <a:pos x="64" y="419"/>
                </a:cxn>
              </a:cxnLst>
              <a:rect l="0" t="0" r="r" b="b"/>
              <a:pathLst>
                <a:path w="64" h="419">
                  <a:moveTo>
                    <a:pt x="64" y="419"/>
                  </a:moveTo>
                  <a:lnTo>
                    <a:pt x="64" y="53"/>
                  </a:lnTo>
                  <a:lnTo>
                    <a:pt x="32" y="0"/>
                  </a:lnTo>
                  <a:lnTo>
                    <a:pt x="0" y="53"/>
                  </a:lnTo>
                  <a:lnTo>
                    <a:pt x="0" y="419"/>
                  </a:lnTo>
                  <a:lnTo>
                    <a:pt x="64" y="419"/>
                  </a:lnTo>
                  <a:close/>
                </a:path>
              </a:pathLst>
            </a:custGeom>
            <a:grpFill/>
            <a:ln w="9525">
              <a:noFill/>
              <a:round/>
              <a:headEnd/>
              <a:tailEnd/>
            </a:ln>
          </p:spPr>
          <p:txBody>
            <a:bodyPr/>
            <a:lstStyle/>
            <a:p>
              <a:pPr>
                <a:defRPr/>
              </a:pPr>
              <a:endParaRPr lang="en-US"/>
            </a:p>
          </p:txBody>
        </p:sp>
        <p:sp>
          <p:nvSpPr>
            <p:cNvPr id="135" name="Freeform 24"/>
            <p:cNvSpPr>
              <a:spLocks/>
            </p:cNvSpPr>
            <p:nvPr/>
          </p:nvSpPr>
          <p:spPr bwMode="auto">
            <a:xfrm>
              <a:off x="5240338" y="2066925"/>
              <a:ext cx="50800" cy="333375"/>
            </a:xfrm>
            <a:custGeom>
              <a:avLst/>
              <a:gdLst/>
              <a:ahLst/>
              <a:cxnLst>
                <a:cxn ang="0">
                  <a:pos x="64" y="419"/>
                </a:cxn>
                <a:cxn ang="0">
                  <a:pos x="64" y="53"/>
                </a:cxn>
                <a:cxn ang="0">
                  <a:pos x="32" y="0"/>
                </a:cxn>
                <a:cxn ang="0">
                  <a:pos x="0" y="53"/>
                </a:cxn>
                <a:cxn ang="0">
                  <a:pos x="0" y="419"/>
                </a:cxn>
                <a:cxn ang="0">
                  <a:pos x="64" y="419"/>
                </a:cxn>
              </a:cxnLst>
              <a:rect l="0" t="0" r="r" b="b"/>
              <a:pathLst>
                <a:path w="64" h="419">
                  <a:moveTo>
                    <a:pt x="64" y="419"/>
                  </a:moveTo>
                  <a:lnTo>
                    <a:pt x="64" y="53"/>
                  </a:lnTo>
                  <a:lnTo>
                    <a:pt x="32" y="0"/>
                  </a:lnTo>
                  <a:lnTo>
                    <a:pt x="0" y="53"/>
                  </a:lnTo>
                  <a:lnTo>
                    <a:pt x="0" y="419"/>
                  </a:lnTo>
                  <a:lnTo>
                    <a:pt x="64" y="419"/>
                  </a:lnTo>
                  <a:close/>
                </a:path>
              </a:pathLst>
            </a:custGeom>
            <a:grpFill/>
            <a:ln w="9525">
              <a:noFill/>
              <a:round/>
              <a:headEnd/>
              <a:tailEnd/>
            </a:ln>
          </p:spPr>
          <p:txBody>
            <a:bodyPr/>
            <a:lstStyle/>
            <a:p>
              <a:pPr>
                <a:defRPr/>
              </a:pPr>
              <a:endParaRPr lang="en-US"/>
            </a:p>
          </p:txBody>
        </p:sp>
        <p:sp>
          <p:nvSpPr>
            <p:cNvPr id="136" name="Freeform 25"/>
            <p:cNvSpPr>
              <a:spLocks/>
            </p:cNvSpPr>
            <p:nvPr/>
          </p:nvSpPr>
          <p:spPr bwMode="auto">
            <a:xfrm>
              <a:off x="5356225" y="2066925"/>
              <a:ext cx="50800" cy="333375"/>
            </a:xfrm>
            <a:custGeom>
              <a:avLst/>
              <a:gdLst/>
              <a:ahLst/>
              <a:cxnLst>
                <a:cxn ang="0">
                  <a:pos x="66" y="419"/>
                </a:cxn>
                <a:cxn ang="0">
                  <a:pos x="66" y="53"/>
                </a:cxn>
                <a:cxn ang="0">
                  <a:pos x="32" y="0"/>
                </a:cxn>
                <a:cxn ang="0">
                  <a:pos x="0" y="53"/>
                </a:cxn>
                <a:cxn ang="0">
                  <a:pos x="0" y="419"/>
                </a:cxn>
                <a:cxn ang="0">
                  <a:pos x="66" y="419"/>
                </a:cxn>
              </a:cxnLst>
              <a:rect l="0" t="0" r="r" b="b"/>
              <a:pathLst>
                <a:path w="66" h="419">
                  <a:moveTo>
                    <a:pt x="66" y="419"/>
                  </a:moveTo>
                  <a:lnTo>
                    <a:pt x="66" y="53"/>
                  </a:lnTo>
                  <a:lnTo>
                    <a:pt x="32" y="0"/>
                  </a:lnTo>
                  <a:lnTo>
                    <a:pt x="0" y="53"/>
                  </a:lnTo>
                  <a:lnTo>
                    <a:pt x="0" y="419"/>
                  </a:lnTo>
                  <a:lnTo>
                    <a:pt x="66" y="419"/>
                  </a:lnTo>
                  <a:close/>
                </a:path>
              </a:pathLst>
            </a:custGeom>
            <a:grpFill/>
            <a:ln w="9525">
              <a:noFill/>
              <a:round/>
              <a:headEnd/>
              <a:tailEnd/>
            </a:ln>
          </p:spPr>
          <p:txBody>
            <a:bodyPr/>
            <a:lstStyle/>
            <a:p>
              <a:pPr>
                <a:defRPr/>
              </a:pPr>
              <a:endParaRPr lang="en-US"/>
            </a:p>
          </p:txBody>
        </p:sp>
        <p:sp>
          <p:nvSpPr>
            <p:cNvPr id="137" name="Freeform 26"/>
            <p:cNvSpPr>
              <a:spLocks/>
            </p:cNvSpPr>
            <p:nvPr/>
          </p:nvSpPr>
          <p:spPr bwMode="auto">
            <a:xfrm>
              <a:off x="5472113" y="2066925"/>
              <a:ext cx="50800" cy="333375"/>
            </a:xfrm>
            <a:custGeom>
              <a:avLst/>
              <a:gdLst/>
              <a:ahLst/>
              <a:cxnLst>
                <a:cxn ang="0">
                  <a:pos x="65" y="419"/>
                </a:cxn>
                <a:cxn ang="0">
                  <a:pos x="65" y="53"/>
                </a:cxn>
                <a:cxn ang="0">
                  <a:pos x="32" y="0"/>
                </a:cxn>
                <a:cxn ang="0">
                  <a:pos x="0" y="53"/>
                </a:cxn>
                <a:cxn ang="0">
                  <a:pos x="0" y="419"/>
                </a:cxn>
                <a:cxn ang="0">
                  <a:pos x="65" y="419"/>
                </a:cxn>
              </a:cxnLst>
              <a:rect l="0" t="0" r="r" b="b"/>
              <a:pathLst>
                <a:path w="65" h="419">
                  <a:moveTo>
                    <a:pt x="65" y="419"/>
                  </a:moveTo>
                  <a:lnTo>
                    <a:pt x="65" y="53"/>
                  </a:lnTo>
                  <a:lnTo>
                    <a:pt x="32" y="0"/>
                  </a:lnTo>
                  <a:lnTo>
                    <a:pt x="0" y="53"/>
                  </a:lnTo>
                  <a:lnTo>
                    <a:pt x="0" y="419"/>
                  </a:lnTo>
                  <a:lnTo>
                    <a:pt x="65" y="419"/>
                  </a:lnTo>
                  <a:close/>
                </a:path>
              </a:pathLst>
            </a:custGeom>
            <a:grpFill/>
            <a:ln w="9525">
              <a:noFill/>
              <a:round/>
              <a:headEnd/>
              <a:tailEnd/>
            </a:ln>
          </p:spPr>
          <p:txBody>
            <a:bodyPr/>
            <a:lstStyle/>
            <a:p>
              <a:pPr>
                <a:defRPr/>
              </a:pPr>
              <a:endParaRPr lang="en-US"/>
            </a:p>
          </p:txBody>
        </p:sp>
        <p:sp>
          <p:nvSpPr>
            <p:cNvPr id="138" name="Freeform 27"/>
            <p:cNvSpPr>
              <a:spLocks/>
            </p:cNvSpPr>
            <p:nvPr/>
          </p:nvSpPr>
          <p:spPr bwMode="auto">
            <a:xfrm>
              <a:off x="5588000" y="2066925"/>
              <a:ext cx="50800" cy="333375"/>
            </a:xfrm>
            <a:custGeom>
              <a:avLst/>
              <a:gdLst/>
              <a:ahLst/>
              <a:cxnLst>
                <a:cxn ang="0">
                  <a:pos x="65" y="419"/>
                </a:cxn>
                <a:cxn ang="0">
                  <a:pos x="65" y="53"/>
                </a:cxn>
                <a:cxn ang="0">
                  <a:pos x="33" y="0"/>
                </a:cxn>
                <a:cxn ang="0">
                  <a:pos x="0" y="53"/>
                </a:cxn>
                <a:cxn ang="0">
                  <a:pos x="0" y="419"/>
                </a:cxn>
                <a:cxn ang="0">
                  <a:pos x="65" y="419"/>
                </a:cxn>
              </a:cxnLst>
              <a:rect l="0" t="0" r="r" b="b"/>
              <a:pathLst>
                <a:path w="65" h="419">
                  <a:moveTo>
                    <a:pt x="65" y="419"/>
                  </a:moveTo>
                  <a:lnTo>
                    <a:pt x="65" y="53"/>
                  </a:lnTo>
                  <a:lnTo>
                    <a:pt x="33" y="0"/>
                  </a:lnTo>
                  <a:lnTo>
                    <a:pt x="0" y="53"/>
                  </a:lnTo>
                  <a:lnTo>
                    <a:pt x="0" y="419"/>
                  </a:lnTo>
                  <a:lnTo>
                    <a:pt x="65" y="419"/>
                  </a:lnTo>
                  <a:close/>
                </a:path>
              </a:pathLst>
            </a:custGeom>
            <a:grpFill/>
            <a:ln w="9525">
              <a:noFill/>
              <a:round/>
              <a:headEnd/>
              <a:tailEnd/>
            </a:ln>
          </p:spPr>
          <p:txBody>
            <a:bodyPr/>
            <a:lstStyle/>
            <a:p>
              <a:pPr>
                <a:defRPr/>
              </a:pPr>
              <a:endParaRPr lang="en-US"/>
            </a:p>
          </p:txBody>
        </p:sp>
        <p:sp>
          <p:nvSpPr>
            <p:cNvPr id="139" name="Freeform 28"/>
            <p:cNvSpPr>
              <a:spLocks/>
            </p:cNvSpPr>
            <p:nvPr/>
          </p:nvSpPr>
          <p:spPr bwMode="auto">
            <a:xfrm>
              <a:off x="5703888" y="2066925"/>
              <a:ext cx="50800" cy="333375"/>
            </a:xfrm>
            <a:custGeom>
              <a:avLst/>
              <a:gdLst/>
              <a:ahLst/>
              <a:cxnLst>
                <a:cxn ang="0">
                  <a:pos x="64" y="419"/>
                </a:cxn>
                <a:cxn ang="0">
                  <a:pos x="64" y="53"/>
                </a:cxn>
                <a:cxn ang="0">
                  <a:pos x="31" y="0"/>
                </a:cxn>
                <a:cxn ang="0">
                  <a:pos x="0" y="53"/>
                </a:cxn>
                <a:cxn ang="0">
                  <a:pos x="0" y="419"/>
                </a:cxn>
                <a:cxn ang="0">
                  <a:pos x="64" y="419"/>
                </a:cxn>
              </a:cxnLst>
              <a:rect l="0" t="0" r="r" b="b"/>
              <a:pathLst>
                <a:path w="64" h="419">
                  <a:moveTo>
                    <a:pt x="64" y="419"/>
                  </a:moveTo>
                  <a:lnTo>
                    <a:pt x="64" y="53"/>
                  </a:lnTo>
                  <a:lnTo>
                    <a:pt x="31" y="0"/>
                  </a:lnTo>
                  <a:lnTo>
                    <a:pt x="0" y="53"/>
                  </a:lnTo>
                  <a:lnTo>
                    <a:pt x="0" y="419"/>
                  </a:lnTo>
                  <a:lnTo>
                    <a:pt x="64" y="419"/>
                  </a:lnTo>
                  <a:close/>
                </a:path>
              </a:pathLst>
            </a:custGeom>
            <a:grpFill/>
            <a:ln w="9525">
              <a:noFill/>
              <a:round/>
              <a:headEnd/>
              <a:tailEnd/>
            </a:ln>
          </p:spPr>
          <p:txBody>
            <a:bodyPr/>
            <a:lstStyle/>
            <a:p>
              <a:pPr>
                <a:defRPr/>
              </a:pPr>
              <a:endParaRPr lang="en-US"/>
            </a:p>
          </p:txBody>
        </p:sp>
        <p:sp>
          <p:nvSpPr>
            <p:cNvPr id="140" name="Freeform 29"/>
            <p:cNvSpPr>
              <a:spLocks/>
            </p:cNvSpPr>
            <p:nvPr/>
          </p:nvSpPr>
          <p:spPr bwMode="auto">
            <a:xfrm>
              <a:off x="5818188" y="2066925"/>
              <a:ext cx="52388" cy="333375"/>
            </a:xfrm>
            <a:custGeom>
              <a:avLst/>
              <a:gdLst/>
              <a:ahLst/>
              <a:cxnLst>
                <a:cxn ang="0">
                  <a:pos x="64" y="419"/>
                </a:cxn>
                <a:cxn ang="0">
                  <a:pos x="64" y="53"/>
                </a:cxn>
                <a:cxn ang="0">
                  <a:pos x="32" y="0"/>
                </a:cxn>
                <a:cxn ang="0">
                  <a:pos x="0" y="53"/>
                </a:cxn>
                <a:cxn ang="0">
                  <a:pos x="0" y="419"/>
                </a:cxn>
                <a:cxn ang="0">
                  <a:pos x="64" y="419"/>
                </a:cxn>
              </a:cxnLst>
              <a:rect l="0" t="0" r="r" b="b"/>
              <a:pathLst>
                <a:path w="64" h="419">
                  <a:moveTo>
                    <a:pt x="64" y="419"/>
                  </a:moveTo>
                  <a:lnTo>
                    <a:pt x="64" y="53"/>
                  </a:lnTo>
                  <a:lnTo>
                    <a:pt x="32" y="0"/>
                  </a:lnTo>
                  <a:lnTo>
                    <a:pt x="0" y="53"/>
                  </a:lnTo>
                  <a:lnTo>
                    <a:pt x="0" y="419"/>
                  </a:lnTo>
                  <a:lnTo>
                    <a:pt x="64" y="419"/>
                  </a:lnTo>
                  <a:close/>
                </a:path>
              </a:pathLst>
            </a:custGeom>
            <a:grpFill/>
            <a:ln w="9525">
              <a:noFill/>
              <a:round/>
              <a:headEnd/>
              <a:tailEnd/>
            </a:ln>
          </p:spPr>
          <p:txBody>
            <a:bodyPr/>
            <a:lstStyle/>
            <a:p>
              <a:pPr>
                <a:defRPr/>
              </a:pPr>
              <a:endParaRPr lang="en-US"/>
            </a:p>
          </p:txBody>
        </p:sp>
        <p:sp>
          <p:nvSpPr>
            <p:cNvPr id="141" name="Rectangle 30"/>
            <p:cNvSpPr>
              <a:spLocks noChangeArrowheads="1"/>
            </p:cNvSpPr>
            <p:nvPr/>
          </p:nvSpPr>
          <p:spPr bwMode="auto">
            <a:xfrm>
              <a:off x="5075238" y="2136775"/>
              <a:ext cx="827088" cy="31750"/>
            </a:xfrm>
            <a:prstGeom prst="rect">
              <a:avLst/>
            </a:prstGeom>
            <a:grpFill/>
            <a:ln w="9525">
              <a:noFill/>
              <a:miter lim="800000"/>
              <a:headEnd/>
              <a:tailEnd/>
            </a:ln>
          </p:spPr>
          <p:txBody>
            <a:bodyPr/>
            <a:lstStyle/>
            <a:p>
              <a:pPr>
                <a:defRPr/>
              </a:pPr>
              <a:endParaRPr lang="en-US"/>
            </a:p>
          </p:txBody>
        </p:sp>
        <p:sp>
          <p:nvSpPr>
            <p:cNvPr id="142" name="Rectangle 31"/>
            <p:cNvSpPr>
              <a:spLocks noChangeArrowheads="1"/>
            </p:cNvSpPr>
            <p:nvPr/>
          </p:nvSpPr>
          <p:spPr bwMode="auto">
            <a:xfrm>
              <a:off x="5075238" y="2287588"/>
              <a:ext cx="827088" cy="30163"/>
            </a:xfrm>
            <a:prstGeom prst="rect">
              <a:avLst/>
            </a:prstGeom>
            <a:grpFill/>
            <a:ln w="9525">
              <a:noFill/>
              <a:miter lim="800000"/>
              <a:headEnd/>
              <a:tailEnd/>
            </a:ln>
          </p:spPr>
          <p:txBody>
            <a:bodyPr/>
            <a:lstStyle/>
            <a:p>
              <a:pPr>
                <a:defRPr/>
              </a:pPr>
              <a:endParaRPr lang="en-US"/>
            </a:p>
          </p:txBody>
        </p:sp>
      </p:grpSp>
      <p:grpSp>
        <p:nvGrpSpPr>
          <p:cNvPr id="8" name="Group 142"/>
          <p:cNvGrpSpPr/>
          <p:nvPr/>
        </p:nvGrpSpPr>
        <p:grpSpPr>
          <a:xfrm rot="21368946">
            <a:off x="2743200" y="5410201"/>
            <a:ext cx="1325562" cy="371475"/>
            <a:chOff x="5075238" y="2066925"/>
            <a:chExt cx="827088" cy="333375"/>
          </a:xfrm>
          <a:blipFill>
            <a:blip r:embed="rId6"/>
            <a:tile tx="0" ty="0" sx="100000" sy="100000" flip="none" algn="tl"/>
          </a:blipFill>
        </p:grpSpPr>
        <p:sp>
          <p:nvSpPr>
            <p:cNvPr id="144" name="Freeform 23"/>
            <p:cNvSpPr>
              <a:spLocks/>
            </p:cNvSpPr>
            <p:nvPr/>
          </p:nvSpPr>
          <p:spPr bwMode="auto">
            <a:xfrm>
              <a:off x="5124450" y="2066925"/>
              <a:ext cx="50800" cy="333375"/>
            </a:xfrm>
            <a:custGeom>
              <a:avLst/>
              <a:gdLst/>
              <a:ahLst/>
              <a:cxnLst>
                <a:cxn ang="0">
                  <a:pos x="64" y="419"/>
                </a:cxn>
                <a:cxn ang="0">
                  <a:pos x="64" y="53"/>
                </a:cxn>
                <a:cxn ang="0">
                  <a:pos x="32" y="0"/>
                </a:cxn>
                <a:cxn ang="0">
                  <a:pos x="0" y="53"/>
                </a:cxn>
                <a:cxn ang="0">
                  <a:pos x="0" y="419"/>
                </a:cxn>
                <a:cxn ang="0">
                  <a:pos x="64" y="419"/>
                </a:cxn>
              </a:cxnLst>
              <a:rect l="0" t="0" r="r" b="b"/>
              <a:pathLst>
                <a:path w="64" h="419">
                  <a:moveTo>
                    <a:pt x="64" y="419"/>
                  </a:moveTo>
                  <a:lnTo>
                    <a:pt x="64" y="53"/>
                  </a:lnTo>
                  <a:lnTo>
                    <a:pt x="32" y="0"/>
                  </a:lnTo>
                  <a:lnTo>
                    <a:pt x="0" y="53"/>
                  </a:lnTo>
                  <a:lnTo>
                    <a:pt x="0" y="419"/>
                  </a:lnTo>
                  <a:lnTo>
                    <a:pt x="64" y="419"/>
                  </a:lnTo>
                  <a:close/>
                </a:path>
              </a:pathLst>
            </a:custGeom>
            <a:grpFill/>
            <a:ln w="9525">
              <a:noFill/>
              <a:round/>
              <a:headEnd/>
              <a:tailEnd/>
            </a:ln>
          </p:spPr>
          <p:txBody>
            <a:bodyPr/>
            <a:lstStyle/>
            <a:p>
              <a:pPr>
                <a:defRPr/>
              </a:pPr>
              <a:endParaRPr lang="en-US"/>
            </a:p>
          </p:txBody>
        </p:sp>
        <p:sp>
          <p:nvSpPr>
            <p:cNvPr id="145" name="Freeform 24"/>
            <p:cNvSpPr>
              <a:spLocks/>
            </p:cNvSpPr>
            <p:nvPr/>
          </p:nvSpPr>
          <p:spPr bwMode="auto">
            <a:xfrm>
              <a:off x="5240338" y="2066925"/>
              <a:ext cx="50800" cy="333375"/>
            </a:xfrm>
            <a:custGeom>
              <a:avLst/>
              <a:gdLst/>
              <a:ahLst/>
              <a:cxnLst>
                <a:cxn ang="0">
                  <a:pos x="64" y="419"/>
                </a:cxn>
                <a:cxn ang="0">
                  <a:pos x="64" y="53"/>
                </a:cxn>
                <a:cxn ang="0">
                  <a:pos x="32" y="0"/>
                </a:cxn>
                <a:cxn ang="0">
                  <a:pos x="0" y="53"/>
                </a:cxn>
                <a:cxn ang="0">
                  <a:pos x="0" y="419"/>
                </a:cxn>
                <a:cxn ang="0">
                  <a:pos x="64" y="419"/>
                </a:cxn>
              </a:cxnLst>
              <a:rect l="0" t="0" r="r" b="b"/>
              <a:pathLst>
                <a:path w="64" h="419">
                  <a:moveTo>
                    <a:pt x="64" y="419"/>
                  </a:moveTo>
                  <a:lnTo>
                    <a:pt x="64" y="53"/>
                  </a:lnTo>
                  <a:lnTo>
                    <a:pt x="32" y="0"/>
                  </a:lnTo>
                  <a:lnTo>
                    <a:pt x="0" y="53"/>
                  </a:lnTo>
                  <a:lnTo>
                    <a:pt x="0" y="419"/>
                  </a:lnTo>
                  <a:lnTo>
                    <a:pt x="64" y="419"/>
                  </a:lnTo>
                  <a:close/>
                </a:path>
              </a:pathLst>
            </a:custGeom>
            <a:grpFill/>
            <a:ln w="9525">
              <a:noFill/>
              <a:round/>
              <a:headEnd/>
              <a:tailEnd/>
            </a:ln>
          </p:spPr>
          <p:txBody>
            <a:bodyPr/>
            <a:lstStyle/>
            <a:p>
              <a:pPr>
                <a:defRPr/>
              </a:pPr>
              <a:endParaRPr lang="en-US"/>
            </a:p>
          </p:txBody>
        </p:sp>
        <p:sp>
          <p:nvSpPr>
            <p:cNvPr id="146" name="Freeform 25"/>
            <p:cNvSpPr>
              <a:spLocks/>
            </p:cNvSpPr>
            <p:nvPr/>
          </p:nvSpPr>
          <p:spPr bwMode="auto">
            <a:xfrm>
              <a:off x="5356225" y="2066925"/>
              <a:ext cx="50800" cy="333375"/>
            </a:xfrm>
            <a:custGeom>
              <a:avLst/>
              <a:gdLst/>
              <a:ahLst/>
              <a:cxnLst>
                <a:cxn ang="0">
                  <a:pos x="66" y="419"/>
                </a:cxn>
                <a:cxn ang="0">
                  <a:pos x="66" y="53"/>
                </a:cxn>
                <a:cxn ang="0">
                  <a:pos x="32" y="0"/>
                </a:cxn>
                <a:cxn ang="0">
                  <a:pos x="0" y="53"/>
                </a:cxn>
                <a:cxn ang="0">
                  <a:pos x="0" y="419"/>
                </a:cxn>
                <a:cxn ang="0">
                  <a:pos x="66" y="419"/>
                </a:cxn>
              </a:cxnLst>
              <a:rect l="0" t="0" r="r" b="b"/>
              <a:pathLst>
                <a:path w="66" h="419">
                  <a:moveTo>
                    <a:pt x="66" y="419"/>
                  </a:moveTo>
                  <a:lnTo>
                    <a:pt x="66" y="53"/>
                  </a:lnTo>
                  <a:lnTo>
                    <a:pt x="32" y="0"/>
                  </a:lnTo>
                  <a:lnTo>
                    <a:pt x="0" y="53"/>
                  </a:lnTo>
                  <a:lnTo>
                    <a:pt x="0" y="419"/>
                  </a:lnTo>
                  <a:lnTo>
                    <a:pt x="66" y="419"/>
                  </a:lnTo>
                  <a:close/>
                </a:path>
              </a:pathLst>
            </a:custGeom>
            <a:grpFill/>
            <a:ln w="9525">
              <a:noFill/>
              <a:round/>
              <a:headEnd/>
              <a:tailEnd/>
            </a:ln>
          </p:spPr>
          <p:txBody>
            <a:bodyPr/>
            <a:lstStyle/>
            <a:p>
              <a:pPr>
                <a:defRPr/>
              </a:pPr>
              <a:endParaRPr lang="en-US"/>
            </a:p>
          </p:txBody>
        </p:sp>
        <p:sp>
          <p:nvSpPr>
            <p:cNvPr id="147" name="Freeform 26"/>
            <p:cNvSpPr>
              <a:spLocks/>
            </p:cNvSpPr>
            <p:nvPr/>
          </p:nvSpPr>
          <p:spPr bwMode="auto">
            <a:xfrm>
              <a:off x="5472113" y="2066925"/>
              <a:ext cx="50800" cy="333375"/>
            </a:xfrm>
            <a:custGeom>
              <a:avLst/>
              <a:gdLst/>
              <a:ahLst/>
              <a:cxnLst>
                <a:cxn ang="0">
                  <a:pos x="65" y="419"/>
                </a:cxn>
                <a:cxn ang="0">
                  <a:pos x="65" y="53"/>
                </a:cxn>
                <a:cxn ang="0">
                  <a:pos x="32" y="0"/>
                </a:cxn>
                <a:cxn ang="0">
                  <a:pos x="0" y="53"/>
                </a:cxn>
                <a:cxn ang="0">
                  <a:pos x="0" y="419"/>
                </a:cxn>
                <a:cxn ang="0">
                  <a:pos x="65" y="419"/>
                </a:cxn>
              </a:cxnLst>
              <a:rect l="0" t="0" r="r" b="b"/>
              <a:pathLst>
                <a:path w="65" h="419">
                  <a:moveTo>
                    <a:pt x="65" y="419"/>
                  </a:moveTo>
                  <a:lnTo>
                    <a:pt x="65" y="53"/>
                  </a:lnTo>
                  <a:lnTo>
                    <a:pt x="32" y="0"/>
                  </a:lnTo>
                  <a:lnTo>
                    <a:pt x="0" y="53"/>
                  </a:lnTo>
                  <a:lnTo>
                    <a:pt x="0" y="419"/>
                  </a:lnTo>
                  <a:lnTo>
                    <a:pt x="65" y="419"/>
                  </a:lnTo>
                  <a:close/>
                </a:path>
              </a:pathLst>
            </a:custGeom>
            <a:grpFill/>
            <a:ln w="9525">
              <a:noFill/>
              <a:round/>
              <a:headEnd/>
              <a:tailEnd/>
            </a:ln>
          </p:spPr>
          <p:txBody>
            <a:bodyPr/>
            <a:lstStyle/>
            <a:p>
              <a:pPr>
                <a:defRPr/>
              </a:pPr>
              <a:endParaRPr lang="en-US"/>
            </a:p>
          </p:txBody>
        </p:sp>
        <p:sp>
          <p:nvSpPr>
            <p:cNvPr id="148" name="Freeform 27"/>
            <p:cNvSpPr>
              <a:spLocks/>
            </p:cNvSpPr>
            <p:nvPr/>
          </p:nvSpPr>
          <p:spPr bwMode="auto">
            <a:xfrm>
              <a:off x="5588000" y="2066925"/>
              <a:ext cx="50800" cy="333375"/>
            </a:xfrm>
            <a:custGeom>
              <a:avLst/>
              <a:gdLst/>
              <a:ahLst/>
              <a:cxnLst>
                <a:cxn ang="0">
                  <a:pos x="65" y="419"/>
                </a:cxn>
                <a:cxn ang="0">
                  <a:pos x="65" y="53"/>
                </a:cxn>
                <a:cxn ang="0">
                  <a:pos x="33" y="0"/>
                </a:cxn>
                <a:cxn ang="0">
                  <a:pos x="0" y="53"/>
                </a:cxn>
                <a:cxn ang="0">
                  <a:pos x="0" y="419"/>
                </a:cxn>
                <a:cxn ang="0">
                  <a:pos x="65" y="419"/>
                </a:cxn>
              </a:cxnLst>
              <a:rect l="0" t="0" r="r" b="b"/>
              <a:pathLst>
                <a:path w="65" h="419">
                  <a:moveTo>
                    <a:pt x="65" y="419"/>
                  </a:moveTo>
                  <a:lnTo>
                    <a:pt x="65" y="53"/>
                  </a:lnTo>
                  <a:lnTo>
                    <a:pt x="33" y="0"/>
                  </a:lnTo>
                  <a:lnTo>
                    <a:pt x="0" y="53"/>
                  </a:lnTo>
                  <a:lnTo>
                    <a:pt x="0" y="419"/>
                  </a:lnTo>
                  <a:lnTo>
                    <a:pt x="65" y="419"/>
                  </a:lnTo>
                  <a:close/>
                </a:path>
              </a:pathLst>
            </a:custGeom>
            <a:grpFill/>
            <a:ln w="9525">
              <a:noFill/>
              <a:round/>
              <a:headEnd/>
              <a:tailEnd/>
            </a:ln>
          </p:spPr>
          <p:txBody>
            <a:bodyPr/>
            <a:lstStyle/>
            <a:p>
              <a:pPr>
                <a:defRPr/>
              </a:pPr>
              <a:endParaRPr lang="en-US"/>
            </a:p>
          </p:txBody>
        </p:sp>
        <p:sp>
          <p:nvSpPr>
            <p:cNvPr id="149" name="Freeform 28"/>
            <p:cNvSpPr>
              <a:spLocks/>
            </p:cNvSpPr>
            <p:nvPr/>
          </p:nvSpPr>
          <p:spPr bwMode="auto">
            <a:xfrm>
              <a:off x="5703888" y="2066925"/>
              <a:ext cx="50800" cy="333375"/>
            </a:xfrm>
            <a:custGeom>
              <a:avLst/>
              <a:gdLst/>
              <a:ahLst/>
              <a:cxnLst>
                <a:cxn ang="0">
                  <a:pos x="64" y="419"/>
                </a:cxn>
                <a:cxn ang="0">
                  <a:pos x="64" y="53"/>
                </a:cxn>
                <a:cxn ang="0">
                  <a:pos x="31" y="0"/>
                </a:cxn>
                <a:cxn ang="0">
                  <a:pos x="0" y="53"/>
                </a:cxn>
                <a:cxn ang="0">
                  <a:pos x="0" y="419"/>
                </a:cxn>
                <a:cxn ang="0">
                  <a:pos x="64" y="419"/>
                </a:cxn>
              </a:cxnLst>
              <a:rect l="0" t="0" r="r" b="b"/>
              <a:pathLst>
                <a:path w="64" h="419">
                  <a:moveTo>
                    <a:pt x="64" y="419"/>
                  </a:moveTo>
                  <a:lnTo>
                    <a:pt x="64" y="53"/>
                  </a:lnTo>
                  <a:lnTo>
                    <a:pt x="31" y="0"/>
                  </a:lnTo>
                  <a:lnTo>
                    <a:pt x="0" y="53"/>
                  </a:lnTo>
                  <a:lnTo>
                    <a:pt x="0" y="419"/>
                  </a:lnTo>
                  <a:lnTo>
                    <a:pt x="64" y="419"/>
                  </a:lnTo>
                  <a:close/>
                </a:path>
              </a:pathLst>
            </a:custGeom>
            <a:grpFill/>
            <a:ln w="9525">
              <a:noFill/>
              <a:round/>
              <a:headEnd/>
              <a:tailEnd/>
            </a:ln>
          </p:spPr>
          <p:txBody>
            <a:bodyPr/>
            <a:lstStyle/>
            <a:p>
              <a:pPr>
                <a:defRPr/>
              </a:pPr>
              <a:endParaRPr lang="en-US"/>
            </a:p>
          </p:txBody>
        </p:sp>
        <p:sp>
          <p:nvSpPr>
            <p:cNvPr id="150" name="Freeform 29"/>
            <p:cNvSpPr>
              <a:spLocks/>
            </p:cNvSpPr>
            <p:nvPr/>
          </p:nvSpPr>
          <p:spPr bwMode="auto">
            <a:xfrm>
              <a:off x="5818188" y="2066925"/>
              <a:ext cx="52388" cy="333375"/>
            </a:xfrm>
            <a:custGeom>
              <a:avLst/>
              <a:gdLst/>
              <a:ahLst/>
              <a:cxnLst>
                <a:cxn ang="0">
                  <a:pos x="64" y="419"/>
                </a:cxn>
                <a:cxn ang="0">
                  <a:pos x="64" y="53"/>
                </a:cxn>
                <a:cxn ang="0">
                  <a:pos x="32" y="0"/>
                </a:cxn>
                <a:cxn ang="0">
                  <a:pos x="0" y="53"/>
                </a:cxn>
                <a:cxn ang="0">
                  <a:pos x="0" y="419"/>
                </a:cxn>
                <a:cxn ang="0">
                  <a:pos x="64" y="419"/>
                </a:cxn>
              </a:cxnLst>
              <a:rect l="0" t="0" r="r" b="b"/>
              <a:pathLst>
                <a:path w="64" h="419">
                  <a:moveTo>
                    <a:pt x="64" y="419"/>
                  </a:moveTo>
                  <a:lnTo>
                    <a:pt x="64" y="53"/>
                  </a:lnTo>
                  <a:lnTo>
                    <a:pt x="32" y="0"/>
                  </a:lnTo>
                  <a:lnTo>
                    <a:pt x="0" y="53"/>
                  </a:lnTo>
                  <a:lnTo>
                    <a:pt x="0" y="419"/>
                  </a:lnTo>
                  <a:lnTo>
                    <a:pt x="64" y="419"/>
                  </a:lnTo>
                  <a:close/>
                </a:path>
              </a:pathLst>
            </a:custGeom>
            <a:grpFill/>
            <a:ln w="9525">
              <a:noFill/>
              <a:round/>
              <a:headEnd/>
              <a:tailEnd/>
            </a:ln>
          </p:spPr>
          <p:txBody>
            <a:bodyPr/>
            <a:lstStyle/>
            <a:p>
              <a:pPr>
                <a:defRPr/>
              </a:pPr>
              <a:endParaRPr lang="en-US"/>
            </a:p>
          </p:txBody>
        </p:sp>
        <p:sp>
          <p:nvSpPr>
            <p:cNvPr id="151" name="Rectangle 30"/>
            <p:cNvSpPr>
              <a:spLocks noChangeArrowheads="1"/>
            </p:cNvSpPr>
            <p:nvPr/>
          </p:nvSpPr>
          <p:spPr bwMode="auto">
            <a:xfrm>
              <a:off x="5075238" y="2136775"/>
              <a:ext cx="827088" cy="31750"/>
            </a:xfrm>
            <a:prstGeom prst="rect">
              <a:avLst/>
            </a:prstGeom>
            <a:grpFill/>
            <a:ln w="9525">
              <a:noFill/>
              <a:miter lim="800000"/>
              <a:headEnd/>
              <a:tailEnd/>
            </a:ln>
          </p:spPr>
          <p:txBody>
            <a:bodyPr/>
            <a:lstStyle/>
            <a:p>
              <a:pPr>
                <a:defRPr/>
              </a:pPr>
              <a:endParaRPr lang="en-US"/>
            </a:p>
          </p:txBody>
        </p:sp>
        <p:sp>
          <p:nvSpPr>
            <p:cNvPr id="152" name="Rectangle 31"/>
            <p:cNvSpPr>
              <a:spLocks noChangeArrowheads="1"/>
            </p:cNvSpPr>
            <p:nvPr/>
          </p:nvSpPr>
          <p:spPr bwMode="auto">
            <a:xfrm>
              <a:off x="5075238" y="2287588"/>
              <a:ext cx="827088" cy="30163"/>
            </a:xfrm>
            <a:prstGeom prst="rect">
              <a:avLst/>
            </a:prstGeom>
            <a:grpFill/>
            <a:ln w="9525">
              <a:noFill/>
              <a:miter lim="800000"/>
              <a:headEnd/>
              <a:tailEnd/>
            </a:ln>
          </p:spPr>
          <p:txBody>
            <a:bodyPr/>
            <a:lstStyle/>
            <a:p>
              <a:pPr>
                <a:defRPr/>
              </a:pPr>
              <a:endParaRPr lang="en-US"/>
            </a:p>
          </p:txBody>
        </p:sp>
      </p:grpSp>
      <p:pic>
        <p:nvPicPr>
          <p:cNvPr id="8206" name="Picture 243" descr="Pinkish_rose.gif"/>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2667000" y="4495800"/>
            <a:ext cx="1066800" cy="213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07" name="Picture 3" descr="E:\Write disc\ANIMATION\Animais\Borboletas\Borboleta_02.gif"/>
          <p:cNvPicPr>
            <a:picLocks noChangeAspect="1" noChangeArrowheads="1" noCrop="1"/>
          </p:cNvPicPr>
          <p:nvPr/>
        </p:nvPicPr>
        <p:blipFill>
          <a:blip r:embed="rId8">
            <a:extLst>
              <a:ext uri="{28A0092B-C50C-407E-A947-70E740481C1C}">
                <a14:useLocalDpi xmlns:a14="http://schemas.microsoft.com/office/drawing/2010/main" val="0"/>
              </a:ext>
            </a:extLst>
          </a:blip>
          <a:srcRect/>
          <a:stretch>
            <a:fillRect/>
          </a:stretch>
        </p:blipFill>
        <p:spPr bwMode="auto">
          <a:xfrm>
            <a:off x="3581400" y="5334001"/>
            <a:ext cx="47625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52"/>
          <p:cNvGrpSpPr/>
          <p:nvPr/>
        </p:nvGrpSpPr>
        <p:grpSpPr>
          <a:xfrm>
            <a:off x="2901950" y="3432176"/>
            <a:ext cx="1325562" cy="371475"/>
            <a:chOff x="5075238" y="2066925"/>
            <a:chExt cx="827088" cy="333375"/>
          </a:xfrm>
          <a:blipFill>
            <a:blip r:embed="rId6"/>
            <a:tile tx="0" ty="0" sx="100000" sy="100000" flip="none" algn="tl"/>
          </a:blipFill>
        </p:grpSpPr>
        <p:sp>
          <p:nvSpPr>
            <p:cNvPr id="154" name="Freeform 23"/>
            <p:cNvSpPr>
              <a:spLocks/>
            </p:cNvSpPr>
            <p:nvPr/>
          </p:nvSpPr>
          <p:spPr bwMode="auto">
            <a:xfrm>
              <a:off x="5124450" y="2066925"/>
              <a:ext cx="50800" cy="333375"/>
            </a:xfrm>
            <a:custGeom>
              <a:avLst/>
              <a:gdLst/>
              <a:ahLst/>
              <a:cxnLst>
                <a:cxn ang="0">
                  <a:pos x="64" y="419"/>
                </a:cxn>
                <a:cxn ang="0">
                  <a:pos x="64" y="53"/>
                </a:cxn>
                <a:cxn ang="0">
                  <a:pos x="32" y="0"/>
                </a:cxn>
                <a:cxn ang="0">
                  <a:pos x="0" y="53"/>
                </a:cxn>
                <a:cxn ang="0">
                  <a:pos x="0" y="419"/>
                </a:cxn>
                <a:cxn ang="0">
                  <a:pos x="64" y="419"/>
                </a:cxn>
              </a:cxnLst>
              <a:rect l="0" t="0" r="r" b="b"/>
              <a:pathLst>
                <a:path w="64" h="419">
                  <a:moveTo>
                    <a:pt x="64" y="419"/>
                  </a:moveTo>
                  <a:lnTo>
                    <a:pt x="64" y="53"/>
                  </a:lnTo>
                  <a:lnTo>
                    <a:pt x="32" y="0"/>
                  </a:lnTo>
                  <a:lnTo>
                    <a:pt x="0" y="53"/>
                  </a:lnTo>
                  <a:lnTo>
                    <a:pt x="0" y="419"/>
                  </a:lnTo>
                  <a:lnTo>
                    <a:pt x="64" y="419"/>
                  </a:lnTo>
                  <a:close/>
                </a:path>
              </a:pathLst>
            </a:custGeom>
            <a:grpFill/>
            <a:ln w="9525">
              <a:noFill/>
              <a:round/>
              <a:headEnd/>
              <a:tailEnd/>
            </a:ln>
          </p:spPr>
          <p:txBody>
            <a:bodyPr/>
            <a:lstStyle/>
            <a:p>
              <a:pPr>
                <a:defRPr/>
              </a:pPr>
              <a:endParaRPr lang="en-US"/>
            </a:p>
          </p:txBody>
        </p:sp>
        <p:sp>
          <p:nvSpPr>
            <p:cNvPr id="155" name="Freeform 24"/>
            <p:cNvSpPr>
              <a:spLocks/>
            </p:cNvSpPr>
            <p:nvPr/>
          </p:nvSpPr>
          <p:spPr bwMode="auto">
            <a:xfrm>
              <a:off x="5240338" y="2066925"/>
              <a:ext cx="50800" cy="333375"/>
            </a:xfrm>
            <a:custGeom>
              <a:avLst/>
              <a:gdLst/>
              <a:ahLst/>
              <a:cxnLst>
                <a:cxn ang="0">
                  <a:pos x="64" y="419"/>
                </a:cxn>
                <a:cxn ang="0">
                  <a:pos x="64" y="53"/>
                </a:cxn>
                <a:cxn ang="0">
                  <a:pos x="32" y="0"/>
                </a:cxn>
                <a:cxn ang="0">
                  <a:pos x="0" y="53"/>
                </a:cxn>
                <a:cxn ang="0">
                  <a:pos x="0" y="419"/>
                </a:cxn>
                <a:cxn ang="0">
                  <a:pos x="64" y="419"/>
                </a:cxn>
              </a:cxnLst>
              <a:rect l="0" t="0" r="r" b="b"/>
              <a:pathLst>
                <a:path w="64" h="419">
                  <a:moveTo>
                    <a:pt x="64" y="419"/>
                  </a:moveTo>
                  <a:lnTo>
                    <a:pt x="64" y="53"/>
                  </a:lnTo>
                  <a:lnTo>
                    <a:pt x="32" y="0"/>
                  </a:lnTo>
                  <a:lnTo>
                    <a:pt x="0" y="53"/>
                  </a:lnTo>
                  <a:lnTo>
                    <a:pt x="0" y="419"/>
                  </a:lnTo>
                  <a:lnTo>
                    <a:pt x="64" y="419"/>
                  </a:lnTo>
                  <a:close/>
                </a:path>
              </a:pathLst>
            </a:custGeom>
            <a:grpFill/>
            <a:ln w="9525">
              <a:noFill/>
              <a:round/>
              <a:headEnd/>
              <a:tailEnd/>
            </a:ln>
          </p:spPr>
          <p:txBody>
            <a:bodyPr/>
            <a:lstStyle/>
            <a:p>
              <a:pPr>
                <a:defRPr/>
              </a:pPr>
              <a:endParaRPr lang="en-US"/>
            </a:p>
          </p:txBody>
        </p:sp>
        <p:sp>
          <p:nvSpPr>
            <p:cNvPr id="156" name="Freeform 25"/>
            <p:cNvSpPr>
              <a:spLocks/>
            </p:cNvSpPr>
            <p:nvPr/>
          </p:nvSpPr>
          <p:spPr bwMode="auto">
            <a:xfrm>
              <a:off x="5356225" y="2066925"/>
              <a:ext cx="50800" cy="333375"/>
            </a:xfrm>
            <a:custGeom>
              <a:avLst/>
              <a:gdLst/>
              <a:ahLst/>
              <a:cxnLst>
                <a:cxn ang="0">
                  <a:pos x="66" y="419"/>
                </a:cxn>
                <a:cxn ang="0">
                  <a:pos x="66" y="53"/>
                </a:cxn>
                <a:cxn ang="0">
                  <a:pos x="32" y="0"/>
                </a:cxn>
                <a:cxn ang="0">
                  <a:pos x="0" y="53"/>
                </a:cxn>
                <a:cxn ang="0">
                  <a:pos x="0" y="419"/>
                </a:cxn>
                <a:cxn ang="0">
                  <a:pos x="66" y="419"/>
                </a:cxn>
              </a:cxnLst>
              <a:rect l="0" t="0" r="r" b="b"/>
              <a:pathLst>
                <a:path w="66" h="419">
                  <a:moveTo>
                    <a:pt x="66" y="419"/>
                  </a:moveTo>
                  <a:lnTo>
                    <a:pt x="66" y="53"/>
                  </a:lnTo>
                  <a:lnTo>
                    <a:pt x="32" y="0"/>
                  </a:lnTo>
                  <a:lnTo>
                    <a:pt x="0" y="53"/>
                  </a:lnTo>
                  <a:lnTo>
                    <a:pt x="0" y="419"/>
                  </a:lnTo>
                  <a:lnTo>
                    <a:pt x="66" y="419"/>
                  </a:lnTo>
                  <a:close/>
                </a:path>
              </a:pathLst>
            </a:custGeom>
            <a:grpFill/>
            <a:ln w="9525">
              <a:noFill/>
              <a:round/>
              <a:headEnd/>
              <a:tailEnd/>
            </a:ln>
          </p:spPr>
          <p:txBody>
            <a:bodyPr/>
            <a:lstStyle/>
            <a:p>
              <a:pPr>
                <a:defRPr/>
              </a:pPr>
              <a:endParaRPr lang="en-US"/>
            </a:p>
          </p:txBody>
        </p:sp>
        <p:sp>
          <p:nvSpPr>
            <p:cNvPr id="157" name="Freeform 26"/>
            <p:cNvSpPr>
              <a:spLocks/>
            </p:cNvSpPr>
            <p:nvPr/>
          </p:nvSpPr>
          <p:spPr bwMode="auto">
            <a:xfrm>
              <a:off x="5472113" y="2066925"/>
              <a:ext cx="50800" cy="333375"/>
            </a:xfrm>
            <a:custGeom>
              <a:avLst/>
              <a:gdLst/>
              <a:ahLst/>
              <a:cxnLst>
                <a:cxn ang="0">
                  <a:pos x="65" y="419"/>
                </a:cxn>
                <a:cxn ang="0">
                  <a:pos x="65" y="53"/>
                </a:cxn>
                <a:cxn ang="0">
                  <a:pos x="32" y="0"/>
                </a:cxn>
                <a:cxn ang="0">
                  <a:pos x="0" y="53"/>
                </a:cxn>
                <a:cxn ang="0">
                  <a:pos x="0" y="419"/>
                </a:cxn>
                <a:cxn ang="0">
                  <a:pos x="65" y="419"/>
                </a:cxn>
              </a:cxnLst>
              <a:rect l="0" t="0" r="r" b="b"/>
              <a:pathLst>
                <a:path w="65" h="419">
                  <a:moveTo>
                    <a:pt x="65" y="419"/>
                  </a:moveTo>
                  <a:lnTo>
                    <a:pt x="65" y="53"/>
                  </a:lnTo>
                  <a:lnTo>
                    <a:pt x="32" y="0"/>
                  </a:lnTo>
                  <a:lnTo>
                    <a:pt x="0" y="53"/>
                  </a:lnTo>
                  <a:lnTo>
                    <a:pt x="0" y="419"/>
                  </a:lnTo>
                  <a:lnTo>
                    <a:pt x="65" y="419"/>
                  </a:lnTo>
                  <a:close/>
                </a:path>
              </a:pathLst>
            </a:custGeom>
            <a:grpFill/>
            <a:ln w="9525">
              <a:noFill/>
              <a:round/>
              <a:headEnd/>
              <a:tailEnd/>
            </a:ln>
          </p:spPr>
          <p:txBody>
            <a:bodyPr/>
            <a:lstStyle/>
            <a:p>
              <a:pPr>
                <a:defRPr/>
              </a:pPr>
              <a:endParaRPr lang="en-US"/>
            </a:p>
          </p:txBody>
        </p:sp>
        <p:sp>
          <p:nvSpPr>
            <p:cNvPr id="158" name="Freeform 27"/>
            <p:cNvSpPr>
              <a:spLocks/>
            </p:cNvSpPr>
            <p:nvPr/>
          </p:nvSpPr>
          <p:spPr bwMode="auto">
            <a:xfrm>
              <a:off x="5588000" y="2066925"/>
              <a:ext cx="50800" cy="333375"/>
            </a:xfrm>
            <a:custGeom>
              <a:avLst/>
              <a:gdLst/>
              <a:ahLst/>
              <a:cxnLst>
                <a:cxn ang="0">
                  <a:pos x="65" y="419"/>
                </a:cxn>
                <a:cxn ang="0">
                  <a:pos x="65" y="53"/>
                </a:cxn>
                <a:cxn ang="0">
                  <a:pos x="33" y="0"/>
                </a:cxn>
                <a:cxn ang="0">
                  <a:pos x="0" y="53"/>
                </a:cxn>
                <a:cxn ang="0">
                  <a:pos x="0" y="419"/>
                </a:cxn>
                <a:cxn ang="0">
                  <a:pos x="65" y="419"/>
                </a:cxn>
              </a:cxnLst>
              <a:rect l="0" t="0" r="r" b="b"/>
              <a:pathLst>
                <a:path w="65" h="419">
                  <a:moveTo>
                    <a:pt x="65" y="419"/>
                  </a:moveTo>
                  <a:lnTo>
                    <a:pt x="65" y="53"/>
                  </a:lnTo>
                  <a:lnTo>
                    <a:pt x="33" y="0"/>
                  </a:lnTo>
                  <a:lnTo>
                    <a:pt x="0" y="53"/>
                  </a:lnTo>
                  <a:lnTo>
                    <a:pt x="0" y="419"/>
                  </a:lnTo>
                  <a:lnTo>
                    <a:pt x="65" y="419"/>
                  </a:lnTo>
                  <a:close/>
                </a:path>
              </a:pathLst>
            </a:custGeom>
            <a:grpFill/>
            <a:ln w="9525">
              <a:noFill/>
              <a:round/>
              <a:headEnd/>
              <a:tailEnd/>
            </a:ln>
          </p:spPr>
          <p:txBody>
            <a:bodyPr/>
            <a:lstStyle/>
            <a:p>
              <a:pPr>
                <a:defRPr/>
              </a:pPr>
              <a:endParaRPr lang="en-US"/>
            </a:p>
          </p:txBody>
        </p:sp>
        <p:sp>
          <p:nvSpPr>
            <p:cNvPr id="159" name="Freeform 28"/>
            <p:cNvSpPr>
              <a:spLocks/>
            </p:cNvSpPr>
            <p:nvPr/>
          </p:nvSpPr>
          <p:spPr bwMode="auto">
            <a:xfrm>
              <a:off x="5703888" y="2066925"/>
              <a:ext cx="50800" cy="333375"/>
            </a:xfrm>
            <a:custGeom>
              <a:avLst/>
              <a:gdLst/>
              <a:ahLst/>
              <a:cxnLst>
                <a:cxn ang="0">
                  <a:pos x="64" y="419"/>
                </a:cxn>
                <a:cxn ang="0">
                  <a:pos x="64" y="53"/>
                </a:cxn>
                <a:cxn ang="0">
                  <a:pos x="31" y="0"/>
                </a:cxn>
                <a:cxn ang="0">
                  <a:pos x="0" y="53"/>
                </a:cxn>
                <a:cxn ang="0">
                  <a:pos x="0" y="419"/>
                </a:cxn>
                <a:cxn ang="0">
                  <a:pos x="64" y="419"/>
                </a:cxn>
              </a:cxnLst>
              <a:rect l="0" t="0" r="r" b="b"/>
              <a:pathLst>
                <a:path w="64" h="419">
                  <a:moveTo>
                    <a:pt x="64" y="419"/>
                  </a:moveTo>
                  <a:lnTo>
                    <a:pt x="64" y="53"/>
                  </a:lnTo>
                  <a:lnTo>
                    <a:pt x="31" y="0"/>
                  </a:lnTo>
                  <a:lnTo>
                    <a:pt x="0" y="53"/>
                  </a:lnTo>
                  <a:lnTo>
                    <a:pt x="0" y="419"/>
                  </a:lnTo>
                  <a:lnTo>
                    <a:pt x="64" y="419"/>
                  </a:lnTo>
                  <a:close/>
                </a:path>
              </a:pathLst>
            </a:custGeom>
            <a:grpFill/>
            <a:ln w="9525">
              <a:noFill/>
              <a:round/>
              <a:headEnd/>
              <a:tailEnd/>
            </a:ln>
          </p:spPr>
          <p:txBody>
            <a:bodyPr/>
            <a:lstStyle/>
            <a:p>
              <a:pPr>
                <a:defRPr/>
              </a:pPr>
              <a:endParaRPr lang="en-US"/>
            </a:p>
          </p:txBody>
        </p:sp>
        <p:sp>
          <p:nvSpPr>
            <p:cNvPr id="160" name="Freeform 29"/>
            <p:cNvSpPr>
              <a:spLocks/>
            </p:cNvSpPr>
            <p:nvPr/>
          </p:nvSpPr>
          <p:spPr bwMode="auto">
            <a:xfrm>
              <a:off x="5818188" y="2066925"/>
              <a:ext cx="52388" cy="333375"/>
            </a:xfrm>
            <a:custGeom>
              <a:avLst/>
              <a:gdLst/>
              <a:ahLst/>
              <a:cxnLst>
                <a:cxn ang="0">
                  <a:pos x="64" y="419"/>
                </a:cxn>
                <a:cxn ang="0">
                  <a:pos x="64" y="53"/>
                </a:cxn>
                <a:cxn ang="0">
                  <a:pos x="32" y="0"/>
                </a:cxn>
                <a:cxn ang="0">
                  <a:pos x="0" y="53"/>
                </a:cxn>
                <a:cxn ang="0">
                  <a:pos x="0" y="419"/>
                </a:cxn>
                <a:cxn ang="0">
                  <a:pos x="64" y="419"/>
                </a:cxn>
              </a:cxnLst>
              <a:rect l="0" t="0" r="r" b="b"/>
              <a:pathLst>
                <a:path w="64" h="419">
                  <a:moveTo>
                    <a:pt x="64" y="419"/>
                  </a:moveTo>
                  <a:lnTo>
                    <a:pt x="64" y="53"/>
                  </a:lnTo>
                  <a:lnTo>
                    <a:pt x="32" y="0"/>
                  </a:lnTo>
                  <a:lnTo>
                    <a:pt x="0" y="53"/>
                  </a:lnTo>
                  <a:lnTo>
                    <a:pt x="0" y="419"/>
                  </a:lnTo>
                  <a:lnTo>
                    <a:pt x="64" y="419"/>
                  </a:lnTo>
                  <a:close/>
                </a:path>
              </a:pathLst>
            </a:custGeom>
            <a:grpFill/>
            <a:ln w="9525">
              <a:noFill/>
              <a:round/>
              <a:headEnd/>
              <a:tailEnd/>
            </a:ln>
          </p:spPr>
          <p:txBody>
            <a:bodyPr/>
            <a:lstStyle/>
            <a:p>
              <a:pPr>
                <a:defRPr/>
              </a:pPr>
              <a:endParaRPr lang="en-US"/>
            </a:p>
          </p:txBody>
        </p:sp>
        <p:sp>
          <p:nvSpPr>
            <p:cNvPr id="161" name="Rectangle 30"/>
            <p:cNvSpPr>
              <a:spLocks noChangeArrowheads="1"/>
            </p:cNvSpPr>
            <p:nvPr/>
          </p:nvSpPr>
          <p:spPr bwMode="auto">
            <a:xfrm>
              <a:off x="5075238" y="2136775"/>
              <a:ext cx="827088" cy="31750"/>
            </a:xfrm>
            <a:prstGeom prst="rect">
              <a:avLst/>
            </a:prstGeom>
            <a:grpFill/>
            <a:ln w="9525">
              <a:noFill/>
              <a:miter lim="800000"/>
              <a:headEnd/>
              <a:tailEnd/>
            </a:ln>
          </p:spPr>
          <p:txBody>
            <a:bodyPr/>
            <a:lstStyle/>
            <a:p>
              <a:pPr>
                <a:defRPr/>
              </a:pPr>
              <a:endParaRPr lang="en-US"/>
            </a:p>
          </p:txBody>
        </p:sp>
        <p:sp>
          <p:nvSpPr>
            <p:cNvPr id="162" name="Rectangle 31"/>
            <p:cNvSpPr>
              <a:spLocks noChangeArrowheads="1"/>
            </p:cNvSpPr>
            <p:nvPr/>
          </p:nvSpPr>
          <p:spPr bwMode="auto">
            <a:xfrm>
              <a:off x="5075238" y="2287588"/>
              <a:ext cx="827088" cy="30163"/>
            </a:xfrm>
            <a:prstGeom prst="rect">
              <a:avLst/>
            </a:prstGeom>
            <a:grpFill/>
            <a:ln w="9525">
              <a:noFill/>
              <a:miter lim="800000"/>
              <a:headEnd/>
              <a:tailEnd/>
            </a:ln>
          </p:spPr>
          <p:txBody>
            <a:bodyPr/>
            <a:lstStyle/>
            <a:p>
              <a:pPr>
                <a:defRPr/>
              </a:pPr>
              <a:endParaRPr lang="en-US"/>
            </a:p>
          </p:txBody>
        </p:sp>
      </p:grpSp>
      <p:pic>
        <p:nvPicPr>
          <p:cNvPr id="8209" name="Picture 23" descr="Poppies.gif"/>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8458200" y="5181600"/>
            <a:ext cx="1066800" cy="1428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10" name="Picture 26" descr="Sunflower_smiles.gif"/>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a:off x="9639300" y="4648201"/>
            <a:ext cx="952500" cy="1895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211" name="Group 320"/>
          <p:cNvGrpSpPr>
            <a:grpSpLocks/>
          </p:cNvGrpSpPr>
          <p:nvPr/>
        </p:nvGrpSpPr>
        <p:grpSpPr bwMode="auto">
          <a:xfrm>
            <a:off x="1295400" y="1371600"/>
            <a:ext cx="1219200" cy="1676400"/>
            <a:chOff x="5108575" y="1908175"/>
            <a:chExt cx="831850" cy="874713"/>
          </a:xfrm>
        </p:grpSpPr>
        <p:sp>
          <p:nvSpPr>
            <p:cNvPr id="8611" name="Freeform 83"/>
            <p:cNvSpPr>
              <a:spLocks/>
            </p:cNvSpPr>
            <p:nvPr/>
          </p:nvSpPr>
          <p:spPr bwMode="auto">
            <a:xfrm>
              <a:off x="5108575" y="1908175"/>
              <a:ext cx="831850" cy="606425"/>
            </a:xfrm>
            <a:custGeom>
              <a:avLst/>
              <a:gdLst>
                <a:gd name="T0" fmla="*/ 2147483646 w 524"/>
                <a:gd name="T1" fmla="*/ 2147483646 h 382"/>
                <a:gd name="T2" fmla="*/ 2147483646 w 524"/>
                <a:gd name="T3" fmla="*/ 2147483646 h 382"/>
                <a:gd name="T4" fmla="*/ 2147483646 w 524"/>
                <a:gd name="T5" fmla="*/ 2147483646 h 382"/>
                <a:gd name="T6" fmla="*/ 2147483646 w 524"/>
                <a:gd name="T7" fmla="*/ 2147483646 h 382"/>
                <a:gd name="T8" fmla="*/ 2147483646 w 524"/>
                <a:gd name="T9" fmla="*/ 2147483646 h 382"/>
                <a:gd name="T10" fmla="*/ 2147483646 w 524"/>
                <a:gd name="T11" fmla="*/ 2147483646 h 382"/>
                <a:gd name="T12" fmla="*/ 2147483646 w 524"/>
                <a:gd name="T13" fmla="*/ 2147483646 h 382"/>
                <a:gd name="T14" fmla="*/ 2147483646 w 524"/>
                <a:gd name="T15" fmla="*/ 2147483646 h 382"/>
                <a:gd name="T16" fmla="*/ 2147483646 w 524"/>
                <a:gd name="T17" fmla="*/ 2147483646 h 382"/>
                <a:gd name="T18" fmla="*/ 2147483646 w 524"/>
                <a:gd name="T19" fmla="*/ 2147483646 h 382"/>
                <a:gd name="T20" fmla="*/ 2147483646 w 524"/>
                <a:gd name="T21" fmla="*/ 2147483646 h 382"/>
                <a:gd name="T22" fmla="*/ 2147483646 w 524"/>
                <a:gd name="T23" fmla="*/ 2147483646 h 382"/>
                <a:gd name="T24" fmla="*/ 2147483646 w 524"/>
                <a:gd name="T25" fmla="*/ 2147483646 h 382"/>
                <a:gd name="T26" fmla="*/ 2147483646 w 524"/>
                <a:gd name="T27" fmla="*/ 2147483646 h 382"/>
                <a:gd name="T28" fmla="*/ 2147483646 w 524"/>
                <a:gd name="T29" fmla="*/ 2147483646 h 382"/>
                <a:gd name="T30" fmla="*/ 2147483646 w 524"/>
                <a:gd name="T31" fmla="*/ 2147483646 h 382"/>
                <a:gd name="T32" fmla="*/ 2147483646 w 524"/>
                <a:gd name="T33" fmla="*/ 0 h 382"/>
                <a:gd name="T34" fmla="*/ 2147483646 w 524"/>
                <a:gd name="T35" fmla="*/ 2147483646 h 382"/>
                <a:gd name="T36" fmla="*/ 2147483646 w 524"/>
                <a:gd name="T37" fmla="*/ 2147483646 h 382"/>
                <a:gd name="T38" fmla="*/ 2147483646 w 524"/>
                <a:gd name="T39" fmla="*/ 2147483646 h 382"/>
                <a:gd name="T40" fmla="*/ 2147483646 w 524"/>
                <a:gd name="T41" fmla="*/ 2147483646 h 382"/>
                <a:gd name="T42" fmla="*/ 2147483646 w 524"/>
                <a:gd name="T43" fmla="*/ 2147483646 h 382"/>
                <a:gd name="T44" fmla="*/ 2147483646 w 524"/>
                <a:gd name="T45" fmla="*/ 2147483646 h 382"/>
                <a:gd name="T46" fmla="*/ 2147483646 w 524"/>
                <a:gd name="T47" fmla="*/ 2147483646 h 382"/>
                <a:gd name="T48" fmla="*/ 2147483646 w 524"/>
                <a:gd name="T49" fmla="*/ 2147483646 h 382"/>
                <a:gd name="T50" fmla="*/ 2147483646 w 524"/>
                <a:gd name="T51" fmla="*/ 2147483646 h 382"/>
                <a:gd name="T52" fmla="*/ 2147483646 w 524"/>
                <a:gd name="T53" fmla="*/ 2147483646 h 382"/>
                <a:gd name="T54" fmla="*/ 2147483646 w 524"/>
                <a:gd name="T55" fmla="*/ 2147483646 h 382"/>
                <a:gd name="T56" fmla="*/ 2147483646 w 524"/>
                <a:gd name="T57" fmla="*/ 2147483646 h 382"/>
                <a:gd name="T58" fmla="*/ 2147483646 w 524"/>
                <a:gd name="T59" fmla="*/ 2147483646 h 382"/>
                <a:gd name="T60" fmla="*/ 2147483646 w 524"/>
                <a:gd name="T61" fmla="*/ 2147483646 h 382"/>
                <a:gd name="T62" fmla="*/ 2147483646 w 524"/>
                <a:gd name="T63" fmla="*/ 2147483646 h 382"/>
                <a:gd name="T64" fmla="*/ 2147483646 w 524"/>
                <a:gd name="T65" fmla="*/ 2147483646 h 382"/>
                <a:gd name="T66" fmla="*/ 2147483646 w 524"/>
                <a:gd name="T67" fmla="*/ 2147483646 h 382"/>
                <a:gd name="T68" fmla="*/ 2147483646 w 524"/>
                <a:gd name="T69" fmla="*/ 2147483646 h 382"/>
                <a:gd name="T70" fmla="*/ 2147483646 w 524"/>
                <a:gd name="T71" fmla="*/ 2147483646 h 382"/>
                <a:gd name="T72" fmla="*/ 2147483646 w 524"/>
                <a:gd name="T73" fmla="*/ 2147483646 h 382"/>
                <a:gd name="T74" fmla="*/ 2147483646 w 524"/>
                <a:gd name="T75" fmla="*/ 2147483646 h 382"/>
                <a:gd name="T76" fmla="*/ 2147483646 w 524"/>
                <a:gd name="T77" fmla="*/ 2147483646 h 382"/>
                <a:gd name="T78" fmla="*/ 2147483646 w 524"/>
                <a:gd name="T79" fmla="*/ 2147483646 h 382"/>
                <a:gd name="T80" fmla="*/ 2147483646 w 524"/>
                <a:gd name="T81" fmla="*/ 2147483646 h 382"/>
                <a:gd name="T82" fmla="*/ 2147483646 w 524"/>
                <a:gd name="T83" fmla="*/ 2147483646 h 382"/>
                <a:gd name="T84" fmla="*/ 2147483646 w 524"/>
                <a:gd name="T85" fmla="*/ 2147483646 h 382"/>
                <a:gd name="T86" fmla="*/ 2147483646 w 524"/>
                <a:gd name="T87" fmla="*/ 2147483646 h 382"/>
                <a:gd name="T88" fmla="*/ 2147483646 w 524"/>
                <a:gd name="T89" fmla="*/ 2147483646 h 382"/>
                <a:gd name="T90" fmla="*/ 2147483646 w 524"/>
                <a:gd name="T91" fmla="*/ 2147483646 h 382"/>
                <a:gd name="T92" fmla="*/ 2147483646 w 524"/>
                <a:gd name="T93" fmla="*/ 2147483646 h 382"/>
                <a:gd name="T94" fmla="*/ 2147483646 w 524"/>
                <a:gd name="T95" fmla="*/ 2147483646 h 382"/>
                <a:gd name="T96" fmla="*/ 2147483646 w 524"/>
                <a:gd name="T97" fmla="*/ 2147483646 h 382"/>
                <a:gd name="T98" fmla="*/ 2147483646 w 524"/>
                <a:gd name="T99" fmla="*/ 2147483646 h 382"/>
                <a:gd name="T100" fmla="*/ 2147483646 w 524"/>
                <a:gd name="T101" fmla="*/ 2147483646 h 382"/>
                <a:gd name="T102" fmla="*/ 2147483646 w 524"/>
                <a:gd name="T103" fmla="*/ 2147483646 h 382"/>
                <a:gd name="T104" fmla="*/ 2147483646 w 524"/>
                <a:gd name="T105" fmla="*/ 2147483646 h 382"/>
                <a:gd name="T106" fmla="*/ 2147483646 w 524"/>
                <a:gd name="T107" fmla="*/ 2147483646 h 382"/>
                <a:gd name="T108" fmla="*/ 2147483646 w 524"/>
                <a:gd name="T109" fmla="*/ 2147483646 h 382"/>
                <a:gd name="T110" fmla="*/ 2147483646 w 524"/>
                <a:gd name="T111" fmla="*/ 2147483646 h 382"/>
                <a:gd name="T112" fmla="*/ 2147483646 w 524"/>
                <a:gd name="T113" fmla="*/ 2147483646 h 382"/>
                <a:gd name="T114" fmla="*/ 2147483646 w 524"/>
                <a:gd name="T115" fmla="*/ 2147483646 h 382"/>
                <a:gd name="T116" fmla="*/ 2147483646 w 524"/>
                <a:gd name="T117" fmla="*/ 2147483646 h 382"/>
                <a:gd name="T118" fmla="*/ 2147483646 w 524"/>
                <a:gd name="T119" fmla="*/ 2147483646 h 382"/>
                <a:gd name="T120" fmla="*/ 2147483646 w 524"/>
                <a:gd name="T121" fmla="*/ 2147483646 h 382"/>
                <a:gd name="T122" fmla="*/ 2147483646 w 524"/>
                <a:gd name="T123" fmla="*/ 2147483646 h 382"/>
                <a:gd name="T124" fmla="*/ 2147483646 w 524"/>
                <a:gd name="T125" fmla="*/ 2147483646 h 3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24"/>
                <a:gd name="T190" fmla="*/ 0 h 382"/>
                <a:gd name="T191" fmla="*/ 524 w 524"/>
                <a:gd name="T192" fmla="*/ 382 h 38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24" h="382">
                  <a:moveTo>
                    <a:pt x="523" y="267"/>
                  </a:moveTo>
                  <a:lnTo>
                    <a:pt x="523" y="267"/>
                  </a:lnTo>
                  <a:lnTo>
                    <a:pt x="522" y="260"/>
                  </a:lnTo>
                  <a:lnTo>
                    <a:pt x="521" y="258"/>
                  </a:lnTo>
                  <a:lnTo>
                    <a:pt x="520" y="257"/>
                  </a:lnTo>
                  <a:lnTo>
                    <a:pt x="514" y="256"/>
                  </a:lnTo>
                  <a:lnTo>
                    <a:pt x="507" y="256"/>
                  </a:lnTo>
                  <a:lnTo>
                    <a:pt x="506" y="249"/>
                  </a:lnTo>
                  <a:lnTo>
                    <a:pt x="503" y="244"/>
                  </a:lnTo>
                  <a:lnTo>
                    <a:pt x="496" y="232"/>
                  </a:lnTo>
                  <a:lnTo>
                    <a:pt x="493" y="225"/>
                  </a:lnTo>
                  <a:lnTo>
                    <a:pt x="491" y="222"/>
                  </a:lnTo>
                  <a:lnTo>
                    <a:pt x="486" y="219"/>
                  </a:lnTo>
                  <a:lnTo>
                    <a:pt x="480" y="219"/>
                  </a:lnTo>
                  <a:lnTo>
                    <a:pt x="474" y="219"/>
                  </a:lnTo>
                  <a:lnTo>
                    <a:pt x="475" y="216"/>
                  </a:lnTo>
                  <a:lnTo>
                    <a:pt x="478" y="213"/>
                  </a:lnTo>
                  <a:lnTo>
                    <a:pt x="480" y="211"/>
                  </a:lnTo>
                  <a:lnTo>
                    <a:pt x="481" y="206"/>
                  </a:lnTo>
                  <a:lnTo>
                    <a:pt x="481" y="199"/>
                  </a:lnTo>
                  <a:lnTo>
                    <a:pt x="483" y="197"/>
                  </a:lnTo>
                  <a:lnTo>
                    <a:pt x="486" y="195"/>
                  </a:lnTo>
                  <a:lnTo>
                    <a:pt x="497" y="186"/>
                  </a:lnTo>
                  <a:lnTo>
                    <a:pt x="509" y="176"/>
                  </a:lnTo>
                  <a:lnTo>
                    <a:pt x="512" y="173"/>
                  </a:lnTo>
                  <a:lnTo>
                    <a:pt x="513" y="172"/>
                  </a:lnTo>
                  <a:lnTo>
                    <a:pt x="513" y="169"/>
                  </a:lnTo>
                  <a:lnTo>
                    <a:pt x="511" y="166"/>
                  </a:lnTo>
                  <a:lnTo>
                    <a:pt x="507" y="162"/>
                  </a:lnTo>
                  <a:lnTo>
                    <a:pt x="502" y="159"/>
                  </a:lnTo>
                  <a:lnTo>
                    <a:pt x="499" y="155"/>
                  </a:lnTo>
                  <a:lnTo>
                    <a:pt x="503" y="154"/>
                  </a:lnTo>
                  <a:lnTo>
                    <a:pt x="508" y="153"/>
                  </a:lnTo>
                  <a:lnTo>
                    <a:pt x="510" y="151"/>
                  </a:lnTo>
                  <a:lnTo>
                    <a:pt x="512" y="147"/>
                  </a:lnTo>
                  <a:lnTo>
                    <a:pt x="514" y="144"/>
                  </a:lnTo>
                  <a:lnTo>
                    <a:pt x="515" y="141"/>
                  </a:lnTo>
                  <a:lnTo>
                    <a:pt x="515" y="133"/>
                  </a:lnTo>
                  <a:lnTo>
                    <a:pt x="514" y="126"/>
                  </a:lnTo>
                  <a:lnTo>
                    <a:pt x="511" y="118"/>
                  </a:lnTo>
                  <a:lnTo>
                    <a:pt x="507" y="112"/>
                  </a:lnTo>
                  <a:lnTo>
                    <a:pt x="501" y="108"/>
                  </a:lnTo>
                  <a:lnTo>
                    <a:pt x="495" y="103"/>
                  </a:lnTo>
                  <a:lnTo>
                    <a:pt x="487" y="100"/>
                  </a:lnTo>
                  <a:lnTo>
                    <a:pt x="480" y="99"/>
                  </a:lnTo>
                  <a:lnTo>
                    <a:pt x="472" y="99"/>
                  </a:lnTo>
                  <a:lnTo>
                    <a:pt x="465" y="99"/>
                  </a:lnTo>
                  <a:lnTo>
                    <a:pt x="458" y="98"/>
                  </a:lnTo>
                  <a:lnTo>
                    <a:pt x="451" y="96"/>
                  </a:lnTo>
                  <a:lnTo>
                    <a:pt x="446" y="95"/>
                  </a:lnTo>
                  <a:lnTo>
                    <a:pt x="442" y="94"/>
                  </a:lnTo>
                  <a:lnTo>
                    <a:pt x="438" y="95"/>
                  </a:lnTo>
                  <a:lnTo>
                    <a:pt x="431" y="96"/>
                  </a:lnTo>
                  <a:lnTo>
                    <a:pt x="425" y="97"/>
                  </a:lnTo>
                  <a:lnTo>
                    <a:pt x="421" y="96"/>
                  </a:lnTo>
                  <a:lnTo>
                    <a:pt x="418" y="94"/>
                  </a:lnTo>
                  <a:lnTo>
                    <a:pt x="418" y="92"/>
                  </a:lnTo>
                  <a:lnTo>
                    <a:pt x="417" y="89"/>
                  </a:lnTo>
                  <a:lnTo>
                    <a:pt x="414" y="88"/>
                  </a:lnTo>
                  <a:lnTo>
                    <a:pt x="412" y="89"/>
                  </a:lnTo>
                  <a:lnTo>
                    <a:pt x="409" y="90"/>
                  </a:lnTo>
                  <a:lnTo>
                    <a:pt x="403" y="95"/>
                  </a:lnTo>
                  <a:lnTo>
                    <a:pt x="395" y="103"/>
                  </a:lnTo>
                  <a:lnTo>
                    <a:pt x="396" y="100"/>
                  </a:lnTo>
                  <a:lnTo>
                    <a:pt x="397" y="96"/>
                  </a:lnTo>
                  <a:lnTo>
                    <a:pt x="396" y="87"/>
                  </a:lnTo>
                  <a:lnTo>
                    <a:pt x="395" y="83"/>
                  </a:lnTo>
                  <a:lnTo>
                    <a:pt x="393" y="81"/>
                  </a:lnTo>
                  <a:lnTo>
                    <a:pt x="389" y="79"/>
                  </a:lnTo>
                  <a:lnTo>
                    <a:pt x="386" y="78"/>
                  </a:lnTo>
                  <a:lnTo>
                    <a:pt x="378" y="76"/>
                  </a:lnTo>
                  <a:lnTo>
                    <a:pt x="373" y="75"/>
                  </a:lnTo>
                  <a:lnTo>
                    <a:pt x="370" y="73"/>
                  </a:lnTo>
                  <a:lnTo>
                    <a:pt x="368" y="71"/>
                  </a:lnTo>
                  <a:lnTo>
                    <a:pt x="366" y="69"/>
                  </a:lnTo>
                  <a:lnTo>
                    <a:pt x="363" y="66"/>
                  </a:lnTo>
                  <a:lnTo>
                    <a:pt x="361" y="64"/>
                  </a:lnTo>
                  <a:lnTo>
                    <a:pt x="359" y="64"/>
                  </a:lnTo>
                  <a:lnTo>
                    <a:pt x="357" y="62"/>
                  </a:lnTo>
                  <a:lnTo>
                    <a:pt x="354" y="64"/>
                  </a:lnTo>
                  <a:lnTo>
                    <a:pt x="353" y="66"/>
                  </a:lnTo>
                  <a:lnTo>
                    <a:pt x="351" y="60"/>
                  </a:lnTo>
                  <a:lnTo>
                    <a:pt x="347" y="56"/>
                  </a:lnTo>
                  <a:lnTo>
                    <a:pt x="344" y="52"/>
                  </a:lnTo>
                  <a:lnTo>
                    <a:pt x="340" y="49"/>
                  </a:lnTo>
                  <a:lnTo>
                    <a:pt x="336" y="46"/>
                  </a:lnTo>
                  <a:lnTo>
                    <a:pt x="330" y="45"/>
                  </a:lnTo>
                  <a:lnTo>
                    <a:pt x="325" y="44"/>
                  </a:lnTo>
                  <a:lnTo>
                    <a:pt x="320" y="43"/>
                  </a:lnTo>
                  <a:lnTo>
                    <a:pt x="323" y="37"/>
                  </a:lnTo>
                  <a:lnTo>
                    <a:pt x="324" y="29"/>
                  </a:lnTo>
                  <a:lnTo>
                    <a:pt x="323" y="22"/>
                  </a:lnTo>
                  <a:lnTo>
                    <a:pt x="321" y="15"/>
                  </a:lnTo>
                  <a:lnTo>
                    <a:pt x="316" y="9"/>
                  </a:lnTo>
                  <a:lnTo>
                    <a:pt x="311" y="4"/>
                  </a:lnTo>
                  <a:lnTo>
                    <a:pt x="304" y="1"/>
                  </a:lnTo>
                  <a:lnTo>
                    <a:pt x="297" y="0"/>
                  </a:lnTo>
                  <a:lnTo>
                    <a:pt x="286" y="0"/>
                  </a:lnTo>
                  <a:lnTo>
                    <a:pt x="282" y="1"/>
                  </a:lnTo>
                  <a:lnTo>
                    <a:pt x="278" y="2"/>
                  </a:lnTo>
                  <a:lnTo>
                    <a:pt x="268" y="9"/>
                  </a:lnTo>
                  <a:lnTo>
                    <a:pt x="264" y="13"/>
                  </a:lnTo>
                  <a:lnTo>
                    <a:pt x="260" y="17"/>
                  </a:lnTo>
                  <a:lnTo>
                    <a:pt x="255" y="25"/>
                  </a:lnTo>
                  <a:lnTo>
                    <a:pt x="254" y="31"/>
                  </a:lnTo>
                  <a:lnTo>
                    <a:pt x="254" y="39"/>
                  </a:lnTo>
                  <a:lnTo>
                    <a:pt x="255" y="49"/>
                  </a:lnTo>
                  <a:lnTo>
                    <a:pt x="249" y="46"/>
                  </a:lnTo>
                  <a:lnTo>
                    <a:pt x="243" y="44"/>
                  </a:lnTo>
                  <a:lnTo>
                    <a:pt x="239" y="44"/>
                  </a:lnTo>
                  <a:lnTo>
                    <a:pt x="234" y="45"/>
                  </a:lnTo>
                  <a:lnTo>
                    <a:pt x="229" y="45"/>
                  </a:lnTo>
                  <a:lnTo>
                    <a:pt x="226" y="45"/>
                  </a:lnTo>
                  <a:lnTo>
                    <a:pt x="222" y="45"/>
                  </a:lnTo>
                  <a:lnTo>
                    <a:pt x="218" y="43"/>
                  </a:lnTo>
                  <a:lnTo>
                    <a:pt x="214" y="42"/>
                  </a:lnTo>
                  <a:lnTo>
                    <a:pt x="210" y="41"/>
                  </a:lnTo>
                  <a:lnTo>
                    <a:pt x="203" y="41"/>
                  </a:lnTo>
                  <a:lnTo>
                    <a:pt x="196" y="39"/>
                  </a:lnTo>
                  <a:lnTo>
                    <a:pt x="186" y="37"/>
                  </a:lnTo>
                  <a:lnTo>
                    <a:pt x="181" y="37"/>
                  </a:lnTo>
                  <a:lnTo>
                    <a:pt x="177" y="37"/>
                  </a:lnTo>
                  <a:lnTo>
                    <a:pt x="171" y="38"/>
                  </a:lnTo>
                  <a:lnTo>
                    <a:pt x="167" y="40"/>
                  </a:lnTo>
                  <a:lnTo>
                    <a:pt x="163" y="43"/>
                  </a:lnTo>
                  <a:lnTo>
                    <a:pt x="159" y="46"/>
                  </a:lnTo>
                  <a:lnTo>
                    <a:pt x="149" y="59"/>
                  </a:lnTo>
                  <a:lnTo>
                    <a:pt x="144" y="66"/>
                  </a:lnTo>
                  <a:lnTo>
                    <a:pt x="140" y="73"/>
                  </a:lnTo>
                  <a:lnTo>
                    <a:pt x="135" y="71"/>
                  </a:lnTo>
                  <a:lnTo>
                    <a:pt x="128" y="69"/>
                  </a:lnTo>
                  <a:lnTo>
                    <a:pt x="122" y="66"/>
                  </a:lnTo>
                  <a:lnTo>
                    <a:pt x="115" y="64"/>
                  </a:lnTo>
                  <a:lnTo>
                    <a:pt x="108" y="65"/>
                  </a:lnTo>
                  <a:lnTo>
                    <a:pt x="99" y="67"/>
                  </a:lnTo>
                  <a:lnTo>
                    <a:pt x="84" y="72"/>
                  </a:lnTo>
                  <a:lnTo>
                    <a:pt x="75" y="76"/>
                  </a:lnTo>
                  <a:lnTo>
                    <a:pt x="72" y="79"/>
                  </a:lnTo>
                  <a:lnTo>
                    <a:pt x="70" y="82"/>
                  </a:lnTo>
                  <a:lnTo>
                    <a:pt x="68" y="87"/>
                  </a:lnTo>
                  <a:lnTo>
                    <a:pt x="67" y="94"/>
                  </a:lnTo>
                  <a:lnTo>
                    <a:pt x="68" y="100"/>
                  </a:lnTo>
                  <a:lnTo>
                    <a:pt x="71" y="108"/>
                  </a:lnTo>
                  <a:lnTo>
                    <a:pt x="74" y="114"/>
                  </a:lnTo>
                  <a:lnTo>
                    <a:pt x="79" y="121"/>
                  </a:lnTo>
                  <a:lnTo>
                    <a:pt x="75" y="119"/>
                  </a:lnTo>
                  <a:lnTo>
                    <a:pt x="73" y="121"/>
                  </a:lnTo>
                  <a:lnTo>
                    <a:pt x="70" y="123"/>
                  </a:lnTo>
                  <a:lnTo>
                    <a:pt x="68" y="127"/>
                  </a:lnTo>
                  <a:lnTo>
                    <a:pt x="64" y="130"/>
                  </a:lnTo>
                  <a:lnTo>
                    <a:pt x="59" y="131"/>
                  </a:lnTo>
                  <a:lnTo>
                    <a:pt x="55" y="131"/>
                  </a:lnTo>
                  <a:lnTo>
                    <a:pt x="50" y="131"/>
                  </a:lnTo>
                  <a:lnTo>
                    <a:pt x="45" y="133"/>
                  </a:lnTo>
                  <a:lnTo>
                    <a:pt x="42" y="138"/>
                  </a:lnTo>
                  <a:lnTo>
                    <a:pt x="39" y="142"/>
                  </a:lnTo>
                  <a:lnTo>
                    <a:pt x="38" y="146"/>
                  </a:lnTo>
                  <a:lnTo>
                    <a:pt x="39" y="151"/>
                  </a:lnTo>
                  <a:lnTo>
                    <a:pt x="42" y="154"/>
                  </a:lnTo>
                  <a:lnTo>
                    <a:pt x="46" y="157"/>
                  </a:lnTo>
                  <a:lnTo>
                    <a:pt x="50" y="160"/>
                  </a:lnTo>
                  <a:lnTo>
                    <a:pt x="52" y="165"/>
                  </a:lnTo>
                  <a:lnTo>
                    <a:pt x="46" y="167"/>
                  </a:lnTo>
                  <a:lnTo>
                    <a:pt x="40" y="168"/>
                  </a:lnTo>
                  <a:lnTo>
                    <a:pt x="33" y="169"/>
                  </a:lnTo>
                  <a:lnTo>
                    <a:pt x="27" y="171"/>
                  </a:lnTo>
                  <a:lnTo>
                    <a:pt x="23" y="173"/>
                  </a:lnTo>
                  <a:lnTo>
                    <a:pt x="17" y="176"/>
                  </a:lnTo>
                  <a:lnTo>
                    <a:pt x="14" y="181"/>
                  </a:lnTo>
                  <a:lnTo>
                    <a:pt x="11" y="185"/>
                  </a:lnTo>
                  <a:lnTo>
                    <a:pt x="6" y="195"/>
                  </a:lnTo>
                  <a:lnTo>
                    <a:pt x="1" y="206"/>
                  </a:lnTo>
                  <a:lnTo>
                    <a:pt x="1" y="211"/>
                  </a:lnTo>
                  <a:lnTo>
                    <a:pt x="0" y="214"/>
                  </a:lnTo>
                  <a:lnTo>
                    <a:pt x="1" y="218"/>
                  </a:lnTo>
                  <a:lnTo>
                    <a:pt x="2" y="220"/>
                  </a:lnTo>
                  <a:lnTo>
                    <a:pt x="7" y="226"/>
                  </a:lnTo>
                  <a:lnTo>
                    <a:pt x="13" y="229"/>
                  </a:lnTo>
                  <a:lnTo>
                    <a:pt x="20" y="232"/>
                  </a:lnTo>
                  <a:lnTo>
                    <a:pt x="27" y="234"/>
                  </a:lnTo>
                  <a:lnTo>
                    <a:pt x="42" y="239"/>
                  </a:lnTo>
                  <a:lnTo>
                    <a:pt x="41" y="243"/>
                  </a:lnTo>
                  <a:lnTo>
                    <a:pt x="41" y="247"/>
                  </a:lnTo>
                  <a:lnTo>
                    <a:pt x="42" y="251"/>
                  </a:lnTo>
                  <a:lnTo>
                    <a:pt x="46" y="255"/>
                  </a:lnTo>
                  <a:lnTo>
                    <a:pt x="52" y="258"/>
                  </a:lnTo>
                  <a:lnTo>
                    <a:pt x="58" y="259"/>
                  </a:lnTo>
                  <a:lnTo>
                    <a:pt x="64" y="261"/>
                  </a:lnTo>
                  <a:lnTo>
                    <a:pt x="70" y="263"/>
                  </a:lnTo>
                  <a:lnTo>
                    <a:pt x="70" y="270"/>
                  </a:lnTo>
                  <a:lnTo>
                    <a:pt x="70" y="276"/>
                  </a:lnTo>
                  <a:lnTo>
                    <a:pt x="71" y="279"/>
                  </a:lnTo>
                  <a:lnTo>
                    <a:pt x="72" y="282"/>
                  </a:lnTo>
                  <a:lnTo>
                    <a:pt x="74" y="284"/>
                  </a:lnTo>
                  <a:lnTo>
                    <a:pt x="78" y="285"/>
                  </a:lnTo>
                  <a:lnTo>
                    <a:pt x="81" y="286"/>
                  </a:lnTo>
                  <a:lnTo>
                    <a:pt x="84" y="286"/>
                  </a:lnTo>
                  <a:lnTo>
                    <a:pt x="87" y="286"/>
                  </a:lnTo>
                  <a:lnTo>
                    <a:pt x="90" y="286"/>
                  </a:lnTo>
                  <a:lnTo>
                    <a:pt x="94" y="288"/>
                  </a:lnTo>
                  <a:lnTo>
                    <a:pt x="83" y="288"/>
                  </a:lnTo>
                  <a:lnTo>
                    <a:pt x="78" y="289"/>
                  </a:lnTo>
                  <a:lnTo>
                    <a:pt x="72" y="292"/>
                  </a:lnTo>
                  <a:lnTo>
                    <a:pt x="68" y="296"/>
                  </a:lnTo>
                  <a:lnTo>
                    <a:pt x="65" y="301"/>
                  </a:lnTo>
                  <a:lnTo>
                    <a:pt x="61" y="306"/>
                  </a:lnTo>
                  <a:lnTo>
                    <a:pt x="59" y="312"/>
                  </a:lnTo>
                  <a:lnTo>
                    <a:pt x="59" y="315"/>
                  </a:lnTo>
                  <a:lnTo>
                    <a:pt x="60" y="318"/>
                  </a:lnTo>
                  <a:lnTo>
                    <a:pt x="63" y="324"/>
                  </a:lnTo>
                  <a:lnTo>
                    <a:pt x="68" y="329"/>
                  </a:lnTo>
                  <a:lnTo>
                    <a:pt x="74" y="333"/>
                  </a:lnTo>
                  <a:lnTo>
                    <a:pt x="82" y="337"/>
                  </a:lnTo>
                  <a:lnTo>
                    <a:pt x="89" y="339"/>
                  </a:lnTo>
                  <a:lnTo>
                    <a:pt x="96" y="339"/>
                  </a:lnTo>
                  <a:lnTo>
                    <a:pt x="102" y="339"/>
                  </a:lnTo>
                  <a:lnTo>
                    <a:pt x="103" y="340"/>
                  </a:lnTo>
                  <a:lnTo>
                    <a:pt x="104" y="341"/>
                  </a:lnTo>
                  <a:lnTo>
                    <a:pt x="109" y="343"/>
                  </a:lnTo>
                  <a:lnTo>
                    <a:pt x="114" y="344"/>
                  </a:lnTo>
                  <a:lnTo>
                    <a:pt x="118" y="344"/>
                  </a:lnTo>
                  <a:lnTo>
                    <a:pt x="120" y="346"/>
                  </a:lnTo>
                  <a:lnTo>
                    <a:pt x="118" y="348"/>
                  </a:lnTo>
                  <a:lnTo>
                    <a:pt x="117" y="354"/>
                  </a:lnTo>
                  <a:lnTo>
                    <a:pt x="121" y="355"/>
                  </a:lnTo>
                  <a:lnTo>
                    <a:pt x="124" y="356"/>
                  </a:lnTo>
                  <a:lnTo>
                    <a:pt x="131" y="357"/>
                  </a:lnTo>
                  <a:lnTo>
                    <a:pt x="132" y="361"/>
                  </a:lnTo>
                  <a:lnTo>
                    <a:pt x="133" y="364"/>
                  </a:lnTo>
                  <a:lnTo>
                    <a:pt x="137" y="368"/>
                  </a:lnTo>
                  <a:lnTo>
                    <a:pt x="140" y="370"/>
                  </a:lnTo>
                  <a:lnTo>
                    <a:pt x="145" y="375"/>
                  </a:lnTo>
                  <a:lnTo>
                    <a:pt x="147" y="377"/>
                  </a:lnTo>
                  <a:lnTo>
                    <a:pt x="149" y="381"/>
                  </a:lnTo>
                  <a:lnTo>
                    <a:pt x="154" y="382"/>
                  </a:lnTo>
                  <a:lnTo>
                    <a:pt x="158" y="381"/>
                  </a:lnTo>
                  <a:lnTo>
                    <a:pt x="163" y="380"/>
                  </a:lnTo>
                  <a:lnTo>
                    <a:pt x="167" y="376"/>
                  </a:lnTo>
                  <a:lnTo>
                    <a:pt x="170" y="373"/>
                  </a:lnTo>
                  <a:lnTo>
                    <a:pt x="173" y="370"/>
                  </a:lnTo>
                  <a:lnTo>
                    <a:pt x="175" y="366"/>
                  </a:lnTo>
                  <a:lnTo>
                    <a:pt x="177" y="361"/>
                  </a:lnTo>
                  <a:lnTo>
                    <a:pt x="179" y="362"/>
                  </a:lnTo>
                  <a:lnTo>
                    <a:pt x="182" y="363"/>
                  </a:lnTo>
                  <a:lnTo>
                    <a:pt x="187" y="364"/>
                  </a:lnTo>
                  <a:lnTo>
                    <a:pt x="194" y="363"/>
                  </a:lnTo>
                  <a:lnTo>
                    <a:pt x="196" y="361"/>
                  </a:lnTo>
                  <a:lnTo>
                    <a:pt x="198" y="360"/>
                  </a:lnTo>
                  <a:lnTo>
                    <a:pt x="200" y="356"/>
                  </a:lnTo>
                  <a:lnTo>
                    <a:pt x="201" y="351"/>
                  </a:lnTo>
                  <a:lnTo>
                    <a:pt x="201" y="340"/>
                  </a:lnTo>
                  <a:lnTo>
                    <a:pt x="204" y="340"/>
                  </a:lnTo>
                  <a:lnTo>
                    <a:pt x="208" y="341"/>
                  </a:lnTo>
                  <a:lnTo>
                    <a:pt x="212" y="343"/>
                  </a:lnTo>
                  <a:lnTo>
                    <a:pt x="214" y="344"/>
                  </a:lnTo>
                  <a:lnTo>
                    <a:pt x="216" y="345"/>
                  </a:lnTo>
                  <a:lnTo>
                    <a:pt x="220" y="344"/>
                  </a:lnTo>
                  <a:lnTo>
                    <a:pt x="222" y="343"/>
                  </a:lnTo>
                  <a:lnTo>
                    <a:pt x="220" y="335"/>
                  </a:lnTo>
                  <a:lnTo>
                    <a:pt x="215" y="329"/>
                  </a:lnTo>
                  <a:lnTo>
                    <a:pt x="209" y="317"/>
                  </a:lnTo>
                  <a:lnTo>
                    <a:pt x="204" y="311"/>
                  </a:lnTo>
                  <a:lnTo>
                    <a:pt x="202" y="304"/>
                  </a:lnTo>
                  <a:lnTo>
                    <a:pt x="200" y="298"/>
                  </a:lnTo>
                  <a:lnTo>
                    <a:pt x="199" y="290"/>
                  </a:lnTo>
                  <a:lnTo>
                    <a:pt x="199" y="281"/>
                  </a:lnTo>
                  <a:lnTo>
                    <a:pt x="207" y="281"/>
                  </a:lnTo>
                  <a:lnTo>
                    <a:pt x="211" y="281"/>
                  </a:lnTo>
                  <a:lnTo>
                    <a:pt x="214" y="280"/>
                  </a:lnTo>
                  <a:lnTo>
                    <a:pt x="217" y="277"/>
                  </a:lnTo>
                  <a:lnTo>
                    <a:pt x="220" y="275"/>
                  </a:lnTo>
                  <a:lnTo>
                    <a:pt x="221" y="272"/>
                  </a:lnTo>
                  <a:lnTo>
                    <a:pt x="222" y="270"/>
                  </a:lnTo>
                  <a:lnTo>
                    <a:pt x="223" y="263"/>
                  </a:lnTo>
                  <a:lnTo>
                    <a:pt x="223" y="256"/>
                  </a:lnTo>
                  <a:lnTo>
                    <a:pt x="225" y="256"/>
                  </a:lnTo>
                  <a:lnTo>
                    <a:pt x="227" y="255"/>
                  </a:lnTo>
                  <a:lnTo>
                    <a:pt x="229" y="253"/>
                  </a:lnTo>
                  <a:lnTo>
                    <a:pt x="230" y="251"/>
                  </a:lnTo>
                  <a:lnTo>
                    <a:pt x="234" y="249"/>
                  </a:lnTo>
                  <a:lnTo>
                    <a:pt x="236" y="248"/>
                  </a:lnTo>
                  <a:lnTo>
                    <a:pt x="237" y="246"/>
                  </a:lnTo>
                  <a:lnTo>
                    <a:pt x="237" y="245"/>
                  </a:lnTo>
                  <a:lnTo>
                    <a:pt x="238" y="241"/>
                  </a:lnTo>
                  <a:lnTo>
                    <a:pt x="238" y="240"/>
                  </a:lnTo>
                  <a:lnTo>
                    <a:pt x="239" y="238"/>
                  </a:lnTo>
                  <a:lnTo>
                    <a:pt x="241" y="237"/>
                  </a:lnTo>
                  <a:lnTo>
                    <a:pt x="244" y="237"/>
                  </a:lnTo>
                  <a:lnTo>
                    <a:pt x="252" y="236"/>
                  </a:lnTo>
                  <a:lnTo>
                    <a:pt x="265" y="238"/>
                  </a:lnTo>
                  <a:lnTo>
                    <a:pt x="266" y="246"/>
                  </a:lnTo>
                  <a:lnTo>
                    <a:pt x="268" y="253"/>
                  </a:lnTo>
                  <a:lnTo>
                    <a:pt x="272" y="258"/>
                  </a:lnTo>
                  <a:lnTo>
                    <a:pt x="279" y="263"/>
                  </a:lnTo>
                  <a:lnTo>
                    <a:pt x="286" y="268"/>
                  </a:lnTo>
                  <a:lnTo>
                    <a:pt x="289" y="269"/>
                  </a:lnTo>
                  <a:lnTo>
                    <a:pt x="292" y="268"/>
                  </a:lnTo>
                  <a:lnTo>
                    <a:pt x="297" y="266"/>
                  </a:lnTo>
                  <a:lnTo>
                    <a:pt x="303" y="260"/>
                  </a:lnTo>
                  <a:lnTo>
                    <a:pt x="307" y="262"/>
                  </a:lnTo>
                  <a:lnTo>
                    <a:pt x="310" y="265"/>
                  </a:lnTo>
                  <a:lnTo>
                    <a:pt x="317" y="267"/>
                  </a:lnTo>
                  <a:lnTo>
                    <a:pt x="334" y="269"/>
                  </a:lnTo>
                  <a:lnTo>
                    <a:pt x="327" y="279"/>
                  </a:lnTo>
                  <a:lnTo>
                    <a:pt x="322" y="288"/>
                  </a:lnTo>
                  <a:lnTo>
                    <a:pt x="320" y="294"/>
                  </a:lnTo>
                  <a:lnTo>
                    <a:pt x="317" y="299"/>
                  </a:lnTo>
                  <a:lnTo>
                    <a:pt x="316" y="304"/>
                  </a:lnTo>
                  <a:lnTo>
                    <a:pt x="316" y="310"/>
                  </a:lnTo>
                  <a:lnTo>
                    <a:pt x="320" y="310"/>
                  </a:lnTo>
                  <a:lnTo>
                    <a:pt x="323" y="311"/>
                  </a:lnTo>
                  <a:lnTo>
                    <a:pt x="324" y="315"/>
                  </a:lnTo>
                  <a:lnTo>
                    <a:pt x="324" y="319"/>
                  </a:lnTo>
                  <a:lnTo>
                    <a:pt x="327" y="320"/>
                  </a:lnTo>
                  <a:lnTo>
                    <a:pt x="329" y="323"/>
                  </a:lnTo>
                  <a:lnTo>
                    <a:pt x="332" y="328"/>
                  </a:lnTo>
                  <a:lnTo>
                    <a:pt x="336" y="334"/>
                  </a:lnTo>
                  <a:lnTo>
                    <a:pt x="338" y="337"/>
                  </a:lnTo>
                  <a:lnTo>
                    <a:pt x="340" y="339"/>
                  </a:lnTo>
                  <a:lnTo>
                    <a:pt x="344" y="341"/>
                  </a:lnTo>
                  <a:lnTo>
                    <a:pt x="350" y="342"/>
                  </a:lnTo>
                  <a:lnTo>
                    <a:pt x="355" y="342"/>
                  </a:lnTo>
                  <a:lnTo>
                    <a:pt x="360" y="341"/>
                  </a:lnTo>
                  <a:lnTo>
                    <a:pt x="366" y="347"/>
                  </a:lnTo>
                  <a:lnTo>
                    <a:pt x="371" y="354"/>
                  </a:lnTo>
                  <a:lnTo>
                    <a:pt x="377" y="359"/>
                  </a:lnTo>
                  <a:lnTo>
                    <a:pt x="380" y="361"/>
                  </a:lnTo>
                  <a:lnTo>
                    <a:pt x="384" y="363"/>
                  </a:lnTo>
                  <a:lnTo>
                    <a:pt x="389" y="363"/>
                  </a:lnTo>
                  <a:lnTo>
                    <a:pt x="394" y="362"/>
                  </a:lnTo>
                  <a:lnTo>
                    <a:pt x="398" y="360"/>
                  </a:lnTo>
                  <a:lnTo>
                    <a:pt x="402" y="358"/>
                  </a:lnTo>
                  <a:lnTo>
                    <a:pt x="409" y="354"/>
                  </a:lnTo>
                  <a:lnTo>
                    <a:pt x="416" y="351"/>
                  </a:lnTo>
                  <a:lnTo>
                    <a:pt x="429" y="345"/>
                  </a:lnTo>
                  <a:lnTo>
                    <a:pt x="435" y="341"/>
                  </a:lnTo>
                  <a:lnTo>
                    <a:pt x="439" y="337"/>
                  </a:lnTo>
                  <a:lnTo>
                    <a:pt x="442" y="331"/>
                  </a:lnTo>
                  <a:lnTo>
                    <a:pt x="443" y="323"/>
                  </a:lnTo>
                  <a:lnTo>
                    <a:pt x="450" y="323"/>
                  </a:lnTo>
                  <a:lnTo>
                    <a:pt x="456" y="320"/>
                  </a:lnTo>
                  <a:lnTo>
                    <a:pt x="458" y="319"/>
                  </a:lnTo>
                  <a:lnTo>
                    <a:pt x="459" y="317"/>
                  </a:lnTo>
                  <a:lnTo>
                    <a:pt x="463" y="316"/>
                  </a:lnTo>
                  <a:lnTo>
                    <a:pt x="465" y="316"/>
                  </a:lnTo>
                  <a:lnTo>
                    <a:pt x="468" y="316"/>
                  </a:lnTo>
                  <a:lnTo>
                    <a:pt x="471" y="314"/>
                  </a:lnTo>
                  <a:lnTo>
                    <a:pt x="473" y="312"/>
                  </a:lnTo>
                  <a:lnTo>
                    <a:pt x="474" y="309"/>
                  </a:lnTo>
                  <a:lnTo>
                    <a:pt x="474" y="301"/>
                  </a:lnTo>
                  <a:lnTo>
                    <a:pt x="487" y="300"/>
                  </a:lnTo>
                  <a:lnTo>
                    <a:pt x="498" y="299"/>
                  </a:lnTo>
                  <a:lnTo>
                    <a:pt x="503" y="298"/>
                  </a:lnTo>
                  <a:lnTo>
                    <a:pt x="509" y="296"/>
                  </a:lnTo>
                  <a:lnTo>
                    <a:pt x="513" y="291"/>
                  </a:lnTo>
                  <a:lnTo>
                    <a:pt x="518" y="287"/>
                  </a:lnTo>
                  <a:lnTo>
                    <a:pt x="521" y="282"/>
                  </a:lnTo>
                  <a:lnTo>
                    <a:pt x="523" y="277"/>
                  </a:lnTo>
                  <a:lnTo>
                    <a:pt x="524" y="272"/>
                  </a:lnTo>
                  <a:lnTo>
                    <a:pt x="523" y="267"/>
                  </a:lnTo>
                  <a:close/>
                </a:path>
              </a:pathLst>
            </a:custGeom>
            <a:solidFill>
              <a:srgbClr val="AFDC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2" name="Freeform 84"/>
            <p:cNvSpPr>
              <a:spLocks/>
            </p:cNvSpPr>
            <p:nvPr/>
          </p:nvSpPr>
          <p:spPr bwMode="auto">
            <a:xfrm>
              <a:off x="5316538" y="2314575"/>
              <a:ext cx="314325" cy="220663"/>
            </a:xfrm>
            <a:custGeom>
              <a:avLst/>
              <a:gdLst>
                <a:gd name="T0" fmla="*/ 0 w 198"/>
                <a:gd name="T1" fmla="*/ 2147483646 h 139"/>
                <a:gd name="T2" fmla="*/ 0 w 198"/>
                <a:gd name="T3" fmla="*/ 2147483646 h 139"/>
                <a:gd name="T4" fmla="*/ 2147483646 w 198"/>
                <a:gd name="T5" fmla="*/ 2147483646 h 139"/>
                <a:gd name="T6" fmla="*/ 2147483646 w 198"/>
                <a:gd name="T7" fmla="*/ 2147483646 h 139"/>
                <a:gd name="T8" fmla="*/ 2147483646 w 198"/>
                <a:gd name="T9" fmla="*/ 2147483646 h 139"/>
                <a:gd name="T10" fmla="*/ 2147483646 w 198"/>
                <a:gd name="T11" fmla="*/ 2147483646 h 139"/>
                <a:gd name="T12" fmla="*/ 2147483646 w 198"/>
                <a:gd name="T13" fmla="*/ 2147483646 h 139"/>
                <a:gd name="T14" fmla="*/ 2147483646 w 198"/>
                <a:gd name="T15" fmla="*/ 2147483646 h 139"/>
                <a:gd name="T16" fmla="*/ 2147483646 w 198"/>
                <a:gd name="T17" fmla="*/ 2147483646 h 139"/>
                <a:gd name="T18" fmla="*/ 2147483646 w 198"/>
                <a:gd name="T19" fmla="*/ 2147483646 h 139"/>
                <a:gd name="T20" fmla="*/ 2147483646 w 198"/>
                <a:gd name="T21" fmla="*/ 2147483646 h 139"/>
                <a:gd name="T22" fmla="*/ 2147483646 w 198"/>
                <a:gd name="T23" fmla="*/ 2147483646 h 139"/>
                <a:gd name="T24" fmla="*/ 2147483646 w 198"/>
                <a:gd name="T25" fmla="*/ 2147483646 h 139"/>
                <a:gd name="T26" fmla="*/ 2147483646 w 198"/>
                <a:gd name="T27" fmla="*/ 2147483646 h 139"/>
                <a:gd name="T28" fmla="*/ 2147483646 w 198"/>
                <a:gd name="T29" fmla="*/ 2147483646 h 139"/>
                <a:gd name="T30" fmla="*/ 2147483646 w 198"/>
                <a:gd name="T31" fmla="*/ 2147483646 h 139"/>
                <a:gd name="T32" fmla="*/ 2147483646 w 198"/>
                <a:gd name="T33" fmla="*/ 2147483646 h 139"/>
                <a:gd name="T34" fmla="*/ 2147483646 w 198"/>
                <a:gd name="T35" fmla="*/ 2147483646 h 139"/>
                <a:gd name="T36" fmla="*/ 2147483646 w 198"/>
                <a:gd name="T37" fmla="*/ 2147483646 h 139"/>
                <a:gd name="T38" fmla="*/ 2147483646 w 198"/>
                <a:gd name="T39" fmla="*/ 2147483646 h 139"/>
                <a:gd name="T40" fmla="*/ 2147483646 w 198"/>
                <a:gd name="T41" fmla="*/ 2147483646 h 139"/>
                <a:gd name="T42" fmla="*/ 2147483646 w 198"/>
                <a:gd name="T43" fmla="*/ 2147483646 h 139"/>
                <a:gd name="T44" fmla="*/ 2147483646 w 198"/>
                <a:gd name="T45" fmla="*/ 2147483646 h 139"/>
                <a:gd name="T46" fmla="*/ 2147483646 w 198"/>
                <a:gd name="T47" fmla="*/ 2147483646 h 139"/>
                <a:gd name="T48" fmla="*/ 2147483646 w 198"/>
                <a:gd name="T49" fmla="*/ 2147483646 h 139"/>
                <a:gd name="T50" fmla="*/ 2147483646 w 198"/>
                <a:gd name="T51" fmla="*/ 2147483646 h 139"/>
                <a:gd name="T52" fmla="*/ 2147483646 w 198"/>
                <a:gd name="T53" fmla="*/ 2147483646 h 139"/>
                <a:gd name="T54" fmla="*/ 2147483646 w 198"/>
                <a:gd name="T55" fmla="*/ 2147483646 h 139"/>
                <a:gd name="T56" fmla="*/ 2147483646 w 198"/>
                <a:gd name="T57" fmla="*/ 2147483646 h 139"/>
                <a:gd name="T58" fmla="*/ 2147483646 w 198"/>
                <a:gd name="T59" fmla="*/ 2147483646 h 139"/>
                <a:gd name="T60" fmla="*/ 2147483646 w 198"/>
                <a:gd name="T61" fmla="*/ 2147483646 h 139"/>
                <a:gd name="T62" fmla="*/ 2147483646 w 198"/>
                <a:gd name="T63" fmla="*/ 2147483646 h 139"/>
                <a:gd name="T64" fmla="*/ 2147483646 w 198"/>
                <a:gd name="T65" fmla="*/ 2147483646 h 139"/>
                <a:gd name="T66" fmla="*/ 2147483646 w 198"/>
                <a:gd name="T67" fmla="*/ 2147483646 h 139"/>
                <a:gd name="T68" fmla="*/ 2147483646 w 198"/>
                <a:gd name="T69" fmla="*/ 2147483646 h 139"/>
                <a:gd name="T70" fmla="*/ 2147483646 w 198"/>
                <a:gd name="T71" fmla="*/ 2147483646 h 139"/>
                <a:gd name="T72" fmla="*/ 2147483646 w 198"/>
                <a:gd name="T73" fmla="*/ 2147483646 h 139"/>
                <a:gd name="T74" fmla="*/ 2147483646 w 198"/>
                <a:gd name="T75" fmla="*/ 2147483646 h 139"/>
                <a:gd name="T76" fmla="*/ 2147483646 w 198"/>
                <a:gd name="T77" fmla="*/ 0 h 139"/>
                <a:gd name="T78" fmla="*/ 0 w 198"/>
                <a:gd name="T79" fmla="*/ 2147483646 h 13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8"/>
                <a:gd name="T121" fmla="*/ 0 h 139"/>
                <a:gd name="T122" fmla="*/ 198 w 198"/>
                <a:gd name="T123" fmla="*/ 139 h 13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8" h="139">
                  <a:moveTo>
                    <a:pt x="0" y="32"/>
                  </a:moveTo>
                  <a:lnTo>
                    <a:pt x="0" y="32"/>
                  </a:lnTo>
                  <a:lnTo>
                    <a:pt x="0" y="40"/>
                  </a:lnTo>
                  <a:lnTo>
                    <a:pt x="0" y="47"/>
                  </a:lnTo>
                  <a:lnTo>
                    <a:pt x="1" y="55"/>
                  </a:lnTo>
                  <a:lnTo>
                    <a:pt x="5" y="60"/>
                  </a:lnTo>
                  <a:lnTo>
                    <a:pt x="9" y="64"/>
                  </a:lnTo>
                  <a:lnTo>
                    <a:pt x="14" y="68"/>
                  </a:lnTo>
                  <a:lnTo>
                    <a:pt x="25" y="74"/>
                  </a:lnTo>
                  <a:lnTo>
                    <a:pt x="37" y="79"/>
                  </a:lnTo>
                  <a:lnTo>
                    <a:pt x="35" y="83"/>
                  </a:lnTo>
                  <a:lnTo>
                    <a:pt x="33" y="86"/>
                  </a:lnTo>
                  <a:lnTo>
                    <a:pt x="28" y="91"/>
                  </a:lnTo>
                  <a:lnTo>
                    <a:pt x="26" y="93"/>
                  </a:lnTo>
                  <a:lnTo>
                    <a:pt x="24" y="97"/>
                  </a:lnTo>
                  <a:lnTo>
                    <a:pt x="24" y="100"/>
                  </a:lnTo>
                  <a:lnTo>
                    <a:pt x="24" y="104"/>
                  </a:lnTo>
                  <a:lnTo>
                    <a:pt x="26" y="110"/>
                  </a:lnTo>
                  <a:lnTo>
                    <a:pt x="30" y="115"/>
                  </a:lnTo>
                  <a:lnTo>
                    <a:pt x="36" y="120"/>
                  </a:lnTo>
                  <a:lnTo>
                    <a:pt x="43" y="125"/>
                  </a:lnTo>
                  <a:lnTo>
                    <a:pt x="51" y="127"/>
                  </a:lnTo>
                  <a:lnTo>
                    <a:pt x="56" y="127"/>
                  </a:lnTo>
                  <a:lnTo>
                    <a:pt x="61" y="126"/>
                  </a:lnTo>
                  <a:lnTo>
                    <a:pt x="66" y="125"/>
                  </a:lnTo>
                  <a:lnTo>
                    <a:pt x="70" y="122"/>
                  </a:lnTo>
                  <a:lnTo>
                    <a:pt x="76" y="118"/>
                  </a:lnTo>
                  <a:lnTo>
                    <a:pt x="81" y="114"/>
                  </a:lnTo>
                  <a:lnTo>
                    <a:pt x="86" y="118"/>
                  </a:lnTo>
                  <a:lnTo>
                    <a:pt x="92" y="122"/>
                  </a:lnTo>
                  <a:lnTo>
                    <a:pt x="103" y="131"/>
                  </a:lnTo>
                  <a:lnTo>
                    <a:pt x="109" y="134"/>
                  </a:lnTo>
                  <a:lnTo>
                    <a:pt x="114" y="138"/>
                  </a:lnTo>
                  <a:lnTo>
                    <a:pt x="121" y="139"/>
                  </a:lnTo>
                  <a:lnTo>
                    <a:pt x="127" y="138"/>
                  </a:lnTo>
                  <a:lnTo>
                    <a:pt x="133" y="135"/>
                  </a:lnTo>
                  <a:lnTo>
                    <a:pt x="136" y="133"/>
                  </a:lnTo>
                  <a:lnTo>
                    <a:pt x="138" y="131"/>
                  </a:lnTo>
                  <a:lnTo>
                    <a:pt x="140" y="128"/>
                  </a:lnTo>
                  <a:lnTo>
                    <a:pt x="143" y="121"/>
                  </a:lnTo>
                  <a:lnTo>
                    <a:pt x="146" y="118"/>
                  </a:lnTo>
                  <a:lnTo>
                    <a:pt x="148" y="115"/>
                  </a:lnTo>
                  <a:lnTo>
                    <a:pt x="151" y="113"/>
                  </a:lnTo>
                  <a:lnTo>
                    <a:pt x="155" y="111"/>
                  </a:lnTo>
                  <a:lnTo>
                    <a:pt x="165" y="108"/>
                  </a:lnTo>
                  <a:lnTo>
                    <a:pt x="175" y="106"/>
                  </a:lnTo>
                  <a:lnTo>
                    <a:pt x="183" y="104"/>
                  </a:lnTo>
                  <a:lnTo>
                    <a:pt x="189" y="101"/>
                  </a:lnTo>
                  <a:lnTo>
                    <a:pt x="193" y="98"/>
                  </a:lnTo>
                  <a:lnTo>
                    <a:pt x="196" y="93"/>
                  </a:lnTo>
                  <a:lnTo>
                    <a:pt x="198" y="89"/>
                  </a:lnTo>
                  <a:lnTo>
                    <a:pt x="198" y="85"/>
                  </a:lnTo>
                  <a:lnTo>
                    <a:pt x="198" y="79"/>
                  </a:lnTo>
                  <a:lnTo>
                    <a:pt x="197" y="74"/>
                  </a:lnTo>
                  <a:lnTo>
                    <a:pt x="194" y="68"/>
                  </a:lnTo>
                  <a:lnTo>
                    <a:pt x="191" y="62"/>
                  </a:lnTo>
                  <a:lnTo>
                    <a:pt x="187" y="58"/>
                  </a:lnTo>
                  <a:lnTo>
                    <a:pt x="180" y="48"/>
                  </a:lnTo>
                  <a:lnTo>
                    <a:pt x="171" y="40"/>
                  </a:lnTo>
                  <a:lnTo>
                    <a:pt x="164" y="31"/>
                  </a:lnTo>
                  <a:lnTo>
                    <a:pt x="161" y="27"/>
                  </a:lnTo>
                  <a:lnTo>
                    <a:pt x="159" y="25"/>
                  </a:lnTo>
                  <a:lnTo>
                    <a:pt x="159" y="21"/>
                  </a:lnTo>
                  <a:lnTo>
                    <a:pt x="142" y="15"/>
                  </a:lnTo>
                  <a:lnTo>
                    <a:pt x="120" y="4"/>
                  </a:lnTo>
                  <a:lnTo>
                    <a:pt x="108" y="1"/>
                  </a:lnTo>
                  <a:lnTo>
                    <a:pt x="103" y="0"/>
                  </a:lnTo>
                  <a:lnTo>
                    <a:pt x="97" y="0"/>
                  </a:lnTo>
                  <a:lnTo>
                    <a:pt x="0" y="32"/>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3" name="Freeform 85"/>
            <p:cNvSpPr>
              <a:spLocks/>
            </p:cNvSpPr>
            <p:nvPr/>
          </p:nvSpPr>
          <p:spPr bwMode="auto">
            <a:xfrm>
              <a:off x="5486400" y="2201863"/>
              <a:ext cx="293688" cy="344488"/>
            </a:xfrm>
            <a:custGeom>
              <a:avLst/>
              <a:gdLst>
                <a:gd name="T0" fmla="*/ 2147483646 w 185"/>
                <a:gd name="T1" fmla="*/ 2147483646 h 217"/>
                <a:gd name="T2" fmla="*/ 2147483646 w 185"/>
                <a:gd name="T3" fmla="*/ 2147483646 h 217"/>
                <a:gd name="T4" fmla="*/ 2147483646 w 185"/>
                <a:gd name="T5" fmla="*/ 2147483646 h 217"/>
                <a:gd name="T6" fmla="*/ 0 w 185"/>
                <a:gd name="T7" fmla="*/ 2147483646 h 217"/>
                <a:gd name="T8" fmla="*/ 0 w 185"/>
                <a:gd name="T9" fmla="*/ 2147483646 h 217"/>
                <a:gd name="T10" fmla="*/ 2147483646 w 185"/>
                <a:gd name="T11" fmla="*/ 2147483646 h 217"/>
                <a:gd name="T12" fmla="*/ 2147483646 w 185"/>
                <a:gd name="T13" fmla="*/ 2147483646 h 217"/>
                <a:gd name="T14" fmla="*/ 2147483646 w 185"/>
                <a:gd name="T15" fmla="*/ 2147483646 h 217"/>
                <a:gd name="T16" fmla="*/ 2147483646 w 185"/>
                <a:gd name="T17" fmla="*/ 2147483646 h 217"/>
                <a:gd name="T18" fmla="*/ 2147483646 w 185"/>
                <a:gd name="T19" fmla="*/ 2147483646 h 217"/>
                <a:gd name="T20" fmla="*/ 2147483646 w 185"/>
                <a:gd name="T21" fmla="*/ 2147483646 h 217"/>
                <a:gd name="T22" fmla="*/ 2147483646 w 185"/>
                <a:gd name="T23" fmla="*/ 2147483646 h 217"/>
                <a:gd name="T24" fmla="*/ 2147483646 w 185"/>
                <a:gd name="T25" fmla="*/ 2147483646 h 217"/>
                <a:gd name="T26" fmla="*/ 2147483646 w 185"/>
                <a:gd name="T27" fmla="*/ 2147483646 h 217"/>
                <a:gd name="T28" fmla="*/ 2147483646 w 185"/>
                <a:gd name="T29" fmla="*/ 2147483646 h 217"/>
                <a:gd name="T30" fmla="*/ 2147483646 w 185"/>
                <a:gd name="T31" fmla="*/ 2147483646 h 217"/>
                <a:gd name="T32" fmla="*/ 2147483646 w 185"/>
                <a:gd name="T33" fmla="*/ 2147483646 h 217"/>
                <a:gd name="T34" fmla="*/ 2147483646 w 185"/>
                <a:gd name="T35" fmla="*/ 2147483646 h 217"/>
                <a:gd name="T36" fmla="*/ 2147483646 w 185"/>
                <a:gd name="T37" fmla="*/ 2147483646 h 217"/>
                <a:gd name="T38" fmla="*/ 2147483646 w 185"/>
                <a:gd name="T39" fmla="*/ 2147483646 h 217"/>
                <a:gd name="T40" fmla="*/ 2147483646 w 185"/>
                <a:gd name="T41" fmla="*/ 2147483646 h 217"/>
                <a:gd name="T42" fmla="*/ 2147483646 w 185"/>
                <a:gd name="T43" fmla="*/ 2147483646 h 217"/>
                <a:gd name="T44" fmla="*/ 2147483646 w 185"/>
                <a:gd name="T45" fmla="*/ 2147483646 h 217"/>
                <a:gd name="T46" fmla="*/ 2147483646 w 185"/>
                <a:gd name="T47" fmla="*/ 2147483646 h 217"/>
                <a:gd name="T48" fmla="*/ 2147483646 w 185"/>
                <a:gd name="T49" fmla="*/ 2147483646 h 217"/>
                <a:gd name="T50" fmla="*/ 2147483646 w 185"/>
                <a:gd name="T51" fmla="*/ 2147483646 h 217"/>
                <a:gd name="T52" fmla="*/ 2147483646 w 185"/>
                <a:gd name="T53" fmla="*/ 2147483646 h 217"/>
                <a:gd name="T54" fmla="*/ 2147483646 w 185"/>
                <a:gd name="T55" fmla="*/ 2147483646 h 217"/>
                <a:gd name="T56" fmla="*/ 2147483646 w 185"/>
                <a:gd name="T57" fmla="*/ 2147483646 h 217"/>
                <a:gd name="T58" fmla="*/ 2147483646 w 185"/>
                <a:gd name="T59" fmla="*/ 2147483646 h 217"/>
                <a:gd name="T60" fmla="*/ 2147483646 w 185"/>
                <a:gd name="T61" fmla="*/ 2147483646 h 217"/>
                <a:gd name="T62" fmla="*/ 2147483646 w 185"/>
                <a:gd name="T63" fmla="*/ 2147483646 h 217"/>
                <a:gd name="T64" fmla="*/ 2147483646 w 185"/>
                <a:gd name="T65" fmla="*/ 2147483646 h 217"/>
                <a:gd name="T66" fmla="*/ 2147483646 w 185"/>
                <a:gd name="T67" fmla="*/ 2147483646 h 217"/>
                <a:gd name="T68" fmla="*/ 2147483646 w 185"/>
                <a:gd name="T69" fmla="*/ 2147483646 h 217"/>
                <a:gd name="T70" fmla="*/ 2147483646 w 185"/>
                <a:gd name="T71" fmla="*/ 2147483646 h 217"/>
                <a:gd name="T72" fmla="*/ 2147483646 w 185"/>
                <a:gd name="T73" fmla="*/ 2147483646 h 217"/>
                <a:gd name="T74" fmla="*/ 2147483646 w 185"/>
                <a:gd name="T75" fmla="*/ 2147483646 h 217"/>
                <a:gd name="T76" fmla="*/ 2147483646 w 185"/>
                <a:gd name="T77" fmla="*/ 2147483646 h 217"/>
                <a:gd name="T78" fmla="*/ 2147483646 w 185"/>
                <a:gd name="T79" fmla="*/ 2147483646 h 217"/>
                <a:gd name="T80" fmla="*/ 2147483646 w 185"/>
                <a:gd name="T81" fmla="*/ 2147483646 h 217"/>
                <a:gd name="T82" fmla="*/ 2147483646 w 185"/>
                <a:gd name="T83" fmla="*/ 2147483646 h 217"/>
                <a:gd name="T84" fmla="*/ 2147483646 w 185"/>
                <a:gd name="T85" fmla="*/ 2147483646 h 217"/>
                <a:gd name="T86" fmla="*/ 2147483646 w 185"/>
                <a:gd name="T87" fmla="*/ 2147483646 h 217"/>
                <a:gd name="T88" fmla="*/ 2147483646 w 185"/>
                <a:gd name="T89" fmla="*/ 2147483646 h 217"/>
                <a:gd name="T90" fmla="*/ 2147483646 w 185"/>
                <a:gd name="T91" fmla="*/ 2147483646 h 217"/>
                <a:gd name="T92" fmla="*/ 2147483646 w 185"/>
                <a:gd name="T93" fmla="*/ 2147483646 h 217"/>
                <a:gd name="T94" fmla="*/ 2147483646 w 185"/>
                <a:gd name="T95" fmla="*/ 2147483646 h 217"/>
                <a:gd name="T96" fmla="*/ 2147483646 w 185"/>
                <a:gd name="T97" fmla="*/ 2147483646 h 217"/>
                <a:gd name="T98" fmla="*/ 2147483646 w 185"/>
                <a:gd name="T99" fmla="*/ 2147483646 h 217"/>
                <a:gd name="T100" fmla="*/ 2147483646 w 185"/>
                <a:gd name="T101" fmla="*/ 2147483646 h 21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5"/>
                <a:gd name="T154" fmla="*/ 0 h 217"/>
                <a:gd name="T155" fmla="*/ 185 w 185"/>
                <a:gd name="T156" fmla="*/ 217 h 21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5" h="217">
                  <a:moveTo>
                    <a:pt x="45" y="52"/>
                  </a:moveTo>
                  <a:lnTo>
                    <a:pt x="45" y="52"/>
                  </a:lnTo>
                  <a:lnTo>
                    <a:pt x="23" y="68"/>
                  </a:lnTo>
                  <a:lnTo>
                    <a:pt x="14" y="76"/>
                  </a:lnTo>
                  <a:lnTo>
                    <a:pt x="4" y="86"/>
                  </a:lnTo>
                  <a:lnTo>
                    <a:pt x="1" y="91"/>
                  </a:lnTo>
                  <a:lnTo>
                    <a:pt x="0" y="98"/>
                  </a:lnTo>
                  <a:lnTo>
                    <a:pt x="0" y="104"/>
                  </a:lnTo>
                  <a:lnTo>
                    <a:pt x="0" y="111"/>
                  </a:lnTo>
                  <a:lnTo>
                    <a:pt x="2" y="118"/>
                  </a:lnTo>
                  <a:lnTo>
                    <a:pt x="4" y="125"/>
                  </a:lnTo>
                  <a:lnTo>
                    <a:pt x="8" y="129"/>
                  </a:lnTo>
                  <a:lnTo>
                    <a:pt x="13" y="133"/>
                  </a:lnTo>
                  <a:lnTo>
                    <a:pt x="22" y="141"/>
                  </a:lnTo>
                  <a:lnTo>
                    <a:pt x="28" y="144"/>
                  </a:lnTo>
                  <a:lnTo>
                    <a:pt x="33" y="148"/>
                  </a:lnTo>
                  <a:lnTo>
                    <a:pt x="31" y="152"/>
                  </a:lnTo>
                  <a:lnTo>
                    <a:pt x="29" y="155"/>
                  </a:lnTo>
                  <a:lnTo>
                    <a:pt x="23" y="159"/>
                  </a:lnTo>
                  <a:lnTo>
                    <a:pt x="19" y="163"/>
                  </a:lnTo>
                  <a:lnTo>
                    <a:pt x="17" y="167"/>
                  </a:lnTo>
                  <a:lnTo>
                    <a:pt x="16" y="170"/>
                  </a:lnTo>
                  <a:lnTo>
                    <a:pt x="16" y="177"/>
                  </a:lnTo>
                  <a:lnTo>
                    <a:pt x="15" y="186"/>
                  </a:lnTo>
                  <a:lnTo>
                    <a:pt x="16" y="193"/>
                  </a:lnTo>
                  <a:lnTo>
                    <a:pt x="17" y="201"/>
                  </a:lnTo>
                  <a:lnTo>
                    <a:pt x="19" y="206"/>
                  </a:lnTo>
                  <a:lnTo>
                    <a:pt x="22" y="211"/>
                  </a:lnTo>
                  <a:lnTo>
                    <a:pt x="27" y="214"/>
                  </a:lnTo>
                  <a:lnTo>
                    <a:pt x="33" y="216"/>
                  </a:lnTo>
                  <a:lnTo>
                    <a:pt x="40" y="217"/>
                  </a:lnTo>
                  <a:lnTo>
                    <a:pt x="46" y="216"/>
                  </a:lnTo>
                  <a:lnTo>
                    <a:pt x="50" y="215"/>
                  </a:lnTo>
                  <a:lnTo>
                    <a:pt x="56" y="213"/>
                  </a:lnTo>
                  <a:lnTo>
                    <a:pt x="59" y="210"/>
                  </a:lnTo>
                  <a:lnTo>
                    <a:pt x="62" y="205"/>
                  </a:lnTo>
                  <a:lnTo>
                    <a:pt x="65" y="199"/>
                  </a:lnTo>
                  <a:lnTo>
                    <a:pt x="68" y="192"/>
                  </a:lnTo>
                  <a:lnTo>
                    <a:pt x="73" y="197"/>
                  </a:lnTo>
                  <a:lnTo>
                    <a:pt x="79" y="200"/>
                  </a:lnTo>
                  <a:lnTo>
                    <a:pt x="87" y="202"/>
                  </a:lnTo>
                  <a:lnTo>
                    <a:pt x="94" y="203"/>
                  </a:lnTo>
                  <a:lnTo>
                    <a:pt x="102" y="202"/>
                  </a:lnTo>
                  <a:lnTo>
                    <a:pt x="109" y="200"/>
                  </a:lnTo>
                  <a:lnTo>
                    <a:pt x="115" y="197"/>
                  </a:lnTo>
                  <a:lnTo>
                    <a:pt x="117" y="193"/>
                  </a:lnTo>
                  <a:lnTo>
                    <a:pt x="118" y="190"/>
                  </a:lnTo>
                  <a:lnTo>
                    <a:pt x="119" y="188"/>
                  </a:lnTo>
                  <a:lnTo>
                    <a:pt x="118" y="186"/>
                  </a:lnTo>
                  <a:lnTo>
                    <a:pt x="118" y="184"/>
                  </a:lnTo>
                  <a:lnTo>
                    <a:pt x="119" y="182"/>
                  </a:lnTo>
                  <a:lnTo>
                    <a:pt x="121" y="179"/>
                  </a:lnTo>
                  <a:lnTo>
                    <a:pt x="123" y="177"/>
                  </a:lnTo>
                  <a:lnTo>
                    <a:pt x="129" y="175"/>
                  </a:lnTo>
                  <a:lnTo>
                    <a:pt x="135" y="175"/>
                  </a:lnTo>
                  <a:lnTo>
                    <a:pt x="143" y="175"/>
                  </a:lnTo>
                  <a:lnTo>
                    <a:pt x="149" y="175"/>
                  </a:lnTo>
                  <a:lnTo>
                    <a:pt x="156" y="173"/>
                  </a:lnTo>
                  <a:lnTo>
                    <a:pt x="158" y="172"/>
                  </a:lnTo>
                  <a:lnTo>
                    <a:pt x="160" y="170"/>
                  </a:lnTo>
                  <a:lnTo>
                    <a:pt x="162" y="168"/>
                  </a:lnTo>
                  <a:lnTo>
                    <a:pt x="163" y="164"/>
                  </a:lnTo>
                  <a:lnTo>
                    <a:pt x="164" y="159"/>
                  </a:lnTo>
                  <a:lnTo>
                    <a:pt x="162" y="154"/>
                  </a:lnTo>
                  <a:lnTo>
                    <a:pt x="159" y="148"/>
                  </a:lnTo>
                  <a:lnTo>
                    <a:pt x="156" y="143"/>
                  </a:lnTo>
                  <a:lnTo>
                    <a:pt x="148" y="133"/>
                  </a:lnTo>
                  <a:lnTo>
                    <a:pt x="145" y="128"/>
                  </a:lnTo>
                  <a:lnTo>
                    <a:pt x="144" y="124"/>
                  </a:lnTo>
                  <a:lnTo>
                    <a:pt x="145" y="119"/>
                  </a:lnTo>
                  <a:lnTo>
                    <a:pt x="148" y="115"/>
                  </a:lnTo>
                  <a:lnTo>
                    <a:pt x="153" y="112"/>
                  </a:lnTo>
                  <a:lnTo>
                    <a:pt x="157" y="109"/>
                  </a:lnTo>
                  <a:lnTo>
                    <a:pt x="168" y="102"/>
                  </a:lnTo>
                  <a:lnTo>
                    <a:pt x="172" y="100"/>
                  </a:lnTo>
                  <a:lnTo>
                    <a:pt x="175" y="97"/>
                  </a:lnTo>
                  <a:lnTo>
                    <a:pt x="182" y="89"/>
                  </a:lnTo>
                  <a:lnTo>
                    <a:pt x="184" y="85"/>
                  </a:lnTo>
                  <a:lnTo>
                    <a:pt x="185" y="81"/>
                  </a:lnTo>
                  <a:lnTo>
                    <a:pt x="185" y="77"/>
                  </a:lnTo>
                  <a:lnTo>
                    <a:pt x="185" y="73"/>
                  </a:lnTo>
                  <a:lnTo>
                    <a:pt x="183" y="66"/>
                  </a:lnTo>
                  <a:lnTo>
                    <a:pt x="178" y="58"/>
                  </a:lnTo>
                  <a:lnTo>
                    <a:pt x="173" y="51"/>
                  </a:lnTo>
                  <a:lnTo>
                    <a:pt x="165" y="44"/>
                  </a:lnTo>
                  <a:lnTo>
                    <a:pt x="157" y="38"/>
                  </a:lnTo>
                  <a:lnTo>
                    <a:pt x="139" y="25"/>
                  </a:lnTo>
                  <a:lnTo>
                    <a:pt x="119" y="14"/>
                  </a:lnTo>
                  <a:lnTo>
                    <a:pt x="89" y="0"/>
                  </a:lnTo>
                  <a:lnTo>
                    <a:pt x="45" y="52"/>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4" name="Freeform 86"/>
            <p:cNvSpPr>
              <a:spLocks/>
            </p:cNvSpPr>
            <p:nvPr/>
          </p:nvSpPr>
          <p:spPr bwMode="auto">
            <a:xfrm>
              <a:off x="5183188" y="2114550"/>
              <a:ext cx="655638" cy="444500"/>
            </a:xfrm>
            <a:custGeom>
              <a:avLst/>
              <a:gdLst>
                <a:gd name="T0" fmla="*/ 2147483646 w 413"/>
                <a:gd name="T1" fmla="*/ 2147483646 h 280"/>
                <a:gd name="T2" fmla="*/ 2147483646 w 413"/>
                <a:gd name="T3" fmla="*/ 2147483646 h 280"/>
                <a:gd name="T4" fmla="*/ 2147483646 w 413"/>
                <a:gd name="T5" fmla="*/ 2147483646 h 280"/>
                <a:gd name="T6" fmla="*/ 2147483646 w 413"/>
                <a:gd name="T7" fmla="*/ 2147483646 h 280"/>
                <a:gd name="T8" fmla="*/ 0 w 413"/>
                <a:gd name="T9" fmla="*/ 2147483646 h 280"/>
                <a:gd name="T10" fmla="*/ 2147483646 w 413"/>
                <a:gd name="T11" fmla="*/ 2147483646 h 280"/>
                <a:gd name="T12" fmla="*/ 2147483646 w 413"/>
                <a:gd name="T13" fmla="*/ 2147483646 h 280"/>
                <a:gd name="T14" fmla="*/ 2147483646 w 413"/>
                <a:gd name="T15" fmla="*/ 2147483646 h 280"/>
                <a:gd name="T16" fmla="*/ 2147483646 w 413"/>
                <a:gd name="T17" fmla="*/ 2147483646 h 280"/>
                <a:gd name="T18" fmla="*/ 2147483646 w 413"/>
                <a:gd name="T19" fmla="*/ 2147483646 h 280"/>
                <a:gd name="T20" fmla="*/ 2147483646 w 413"/>
                <a:gd name="T21" fmla="*/ 2147483646 h 280"/>
                <a:gd name="T22" fmla="*/ 2147483646 w 413"/>
                <a:gd name="T23" fmla="*/ 2147483646 h 280"/>
                <a:gd name="T24" fmla="*/ 2147483646 w 413"/>
                <a:gd name="T25" fmla="*/ 2147483646 h 280"/>
                <a:gd name="T26" fmla="*/ 2147483646 w 413"/>
                <a:gd name="T27" fmla="*/ 2147483646 h 280"/>
                <a:gd name="T28" fmla="*/ 2147483646 w 413"/>
                <a:gd name="T29" fmla="*/ 2147483646 h 280"/>
                <a:gd name="T30" fmla="*/ 2147483646 w 413"/>
                <a:gd name="T31" fmla="*/ 2147483646 h 280"/>
                <a:gd name="T32" fmla="*/ 2147483646 w 413"/>
                <a:gd name="T33" fmla="*/ 2147483646 h 280"/>
                <a:gd name="T34" fmla="*/ 2147483646 w 413"/>
                <a:gd name="T35" fmla="*/ 2147483646 h 280"/>
                <a:gd name="T36" fmla="*/ 2147483646 w 413"/>
                <a:gd name="T37" fmla="*/ 2147483646 h 280"/>
                <a:gd name="T38" fmla="*/ 2147483646 w 413"/>
                <a:gd name="T39" fmla="*/ 2147483646 h 280"/>
                <a:gd name="T40" fmla="*/ 2147483646 w 413"/>
                <a:gd name="T41" fmla="*/ 2147483646 h 280"/>
                <a:gd name="T42" fmla="*/ 2147483646 w 413"/>
                <a:gd name="T43" fmla="*/ 2147483646 h 280"/>
                <a:gd name="T44" fmla="*/ 2147483646 w 413"/>
                <a:gd name="T45" fmla="*/ 2147483646 h 280"/>
                <a:gd name="T46" fmla="*/ 2147483646 w 413"/>
                <a:gd name="T47" fmla="*/ 2147483646 h 280"/>
                <a:gd name="T48" fmla="*/ 2147483646 w 413"/>
                <a:gd name="T49" fmla="*/ 2147483646 h 280"/>
                <a:gd name="T50" fmla="*/ 2147483646 w 413"/>
                <a:gd name="T51" fmla="*/ 2147483646 h 280"/>
                <a:gd name="T52" fmla="*/ 2147483646 w 413"/>
                <a:gd name="T53" fmla="*/ 2147483646 h 280"/>
                <a:gd name="T54" fmla="*/ 2147483646 w 413"/>
                <a:gd name="T55" fmla="*/ 2147483646 h 280"/>
                <a:gd name="T56" fmla="*/ 2147483646 w 413"/>
                <a:gd name="T57" fmla="*/ 2147483646 h 280"/>
                <a:gd name="T58" fmla="*/ 2147483646 w 413"/>
                <a:gd name="T59" fmla="*/ 2147483646 h 280"/>
                <a:gd name="T60" fmla="*/ 2147483646 w 413"/>
                <a:gd name="T61" fmla="*/ 2147483646 h 280"/>
                <a:gd name="T62" fmla="*/ 2147483646 w 413"/>
                <a:gd name="T63" fmla="*/ 2147483646 h 280"/>
                <a:gd name="T64" fmla="*/ 2147483646 w 413"/>
                <a:gd name="T65" fmla="*/ 2147483646 h 280"/>
                <a:gd name="T66" fmla="*/ 2147483646 w 413"/>
                <a:gd name="T67" fmla="*/ 2147483646 h 280"/>
                <a:gd name="T68" fmla="*/ 2147483646 w 413"/>
                <a:gd name="T69" fmla="*/ 2147483646 h 280"/>
                <a:gd name="T70" fmla="*/ 2147483646 w 413"/>
                <a:gd name="T71" fmla="*/ 2147483646 h 280"/>
                <a:gd name="T72" fmla="*/ 2147483646 w 413"/>
                <a:gd name="T73" fmla="*/ 2147483646 h 280"/>
                <a:gd name="T74" fmla="*/ 2147483646 w 413"/>
                <a:gd name="T75" fmla="*/ 2147483646 h 280"/>
                <a:gd name="T76" fmla="*/ 2147483646 w 413"/>
                <a:gd name="T77" fmla="*/ 2147483646 h 280"/>
                <a:gd name="T78" fmla="*/ 2147483646 w 413"/>
                <a:gd name="T79" fmla="*/ 2147483646 h 280"/>
                <a:gd name="T80" fmla="*/ 2147483646 w 413"/>
                <a:gd name="T81" fmla="*/ 2147483646 h 280"/>
                <a:gd name="T82" fmla="*/ 2147483646 w 413"/>
                <a:gd name="T83" fmla="*/ 2147483646 h 280"/>
                <a:gd name="T84" fmla="*/ 2147483646 w 413"/>
                <a:gd name="T85" fmla="*/ 2147483646 h 280"/>
                <a:gd name="T86" fmla="*/ 2147483646 w 413"/>
                <a:gd name="T87" fmla="*/ 2147483646 h 280"/>
                <a:gd name="T88" fmla="*/ 2147483646 w 413"/>
                <a:gd name="T89" fmla="*/ 2147483646 h 280"/>
                <a:gd name="T90" fmla="*/ 2147483646 w 413"/>
                <a:gd name="T91" fmla="*/ 2147483646 h 280"/>
                <a:gd name="T92" fmla="*/ 2147483646 w 413"/>
                <a:gd name="T93" fmla="*/ 2147483646 h 280"/>
                <a:gd name="T94" fmla="*/ 2147483646 w 413"/>
                <a:gd name="T95" fmla="*/ 2147483646 h 280"/>
                <a:gd name="T96" fmla="*/ 2147483646 w 413"/>
                <a:gd name="T97" fmla="*/ 2147483646 h 280"/>
                <a:gd name="T98" fmla="*/ 2147483646 w 413"/>
                <a:gd name="T99" fmla="*/ 2147483646 h 280"/>
                <a:gd name="T100" fmla="*/ 2147483646 w 413"/>
                <a:gd name="T101" fmla="*/ 2147483646 h 280"/>
                <a:gd name="T102" fmla="*/ 2147483646 w 413"/>
                <a:gd name="T103" fmla="*/ 2147483646 h 280"/>
                <a:gd name="T104" fmla="*/ 2147483646 w 413"/>
                <a:gd name="T105" fmla="*/ 2147483646 h 280"/>
                <a:gd name="T106" fmla="*/ 2147483646 w 413"/>
                <a:gd name="T107" fmla="*/ 2147483646 h 280"/>
                <a:gd name="T108" fmla="*/ 2147483646 w 413"/>
                <a:gd name="T109" fmla="*/ 2147483646 h 28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13"/>
                <a:gd name="T166" fmla="*/ 0 h 280"/>
                <a:gd name="T167" fmla="*/ 413 w 413"/>
                <a:gd name="T168" fmla="*/ 280 h 28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13" h="280">
                  <a:moveTo>
                    <a:pt x="23" y="23"/>
                  </a:moveTo>
                  <a:lnTo>
                    <a:pt x="23" y="23"/>
                  </a:lnTo>
                  <a:lnTo>
                    <a:pt x="26" y="27"/>
                  </a:lnTo>
                  <a:lnTo>
                    <a:pt x="27" y="30"/>
                  </a:lnTo>
                  <a:lnTo>
                    <a:pt x="25" y="34"/>
                  </a:lnTo>
                  <a:lnTo>
                    <a:pt x="22" y="38"/>
                  </a:lnTo>
                  <a:lnTo>
                    <a:pt x="14" y="44"/>
                  </a:lnTo>
                  <a:lnTo>
                    <a:pt x="8" y="50"/>
                  </a:lnTo>
                  <a:lnTo>
                    <a:pt x="5" y="55"/>
                  </a:lnTo>
                  <a:lnTo>
                    <a:pt x="3" y="63"/>
                  </a:lnTo>
                  <a:lnTo>
                    <a:pt x="2" y="70"/>
                  </a:lnTo>
                  <a:lnTo>
                    <a:pt x="0" y="76"/>
                  </a:lnTo>
                  <a:lnTo>
                    <a:pt x="0" y="83"/>
                  </a:lnTo>
                  <a:lnTo>
                    <a:pt x="0" y="86"/>
                  </a:lnTo>
                  <a:lnTo>
                    <a:pt x="2" y="89"/>
                  </a:lnTo>
                  <a:lnTo>
                    <a:pt x="5" y="93"/>
                  </a:lnTo>
                  <a:lnTo>
                    <a:pt x="9" y="95"/>
                  </a:lnTo>
                  <a:lnTo>
                    <a:pt x="13" y="97"/>
                  </a:lnTo>
                  <a:lnTo>
                    <a:pt x="17" y="100"/>
                  </a:lnTo>
                  <a:lnTo>
                    <a:pt x="17" y="103"/>
                  </a:lnTo>
                  <a:lnTo>
                    <a:pt x="17" y="107"/>
                  </a:lnTo>
                  <a:lnTo>
                    <a:pt x="14" y="112"/>
                  </a:lnTo>
                  <a:lnTo>
                    <a:pt x="11" y="118"/>
                  </a:lnTo>
                  <a:lnTo>
                    <a:pt x="11" y="122"/>
                  </a:lnTo>
                  <a:lnTo>
                    <a:pt x="12" y="125"/>
                  </a:lnTo>
                  <a:lnTo>
                    <a:pt x="13" y="128"/>
                  </a:lnTo>
                  <a:lnTo>
                    <a:pt x="16" y="130"/>
                  </a:lnTo>
                  <a:lnTo>
                    <a:pt x="21" y="133"/>
                  </a:lnTo>
                  <a:lnTo>
                    <a:pt x="25" y="138"/>
                  </a:lnTo>
                  <a:lnTo>
                    <a:pt x="30" y="142"/>
                  </a:lnTo>
                  <a:lnTo>
                    <a:pt x="33" y="147"/>
                  </a:lnTo>
                  <a:lnTo>
                    <a:pt x="35" y="154"/>
                  </a:lnTo>
                  <a:lnTo>
                    <a:pt x="38" y="159"/>
                  </a:lnTo>
                  <a:lnTo>
                    <a:pt x="40" y="161"/>
                  </a:lnTo>
                  <a:lnTo>
                    <a:pt x="43" y="164"/>
                  </a:lnTo>
                  <a:lnTo>
                    <a:pt x="43" y="168"/>
                  </a:lnTo>
                  <a:lnTo>
                    <a:pt x="42" y="171"/>
                  </a:lnTo>
                  <a:lnTo>
                    <a:pt x="39" y="174"/>
                  </a:lnTo>
                  <a:lnTo>
                    <a:pt x="36" y="178"/>
                  </a:lnTo>
                  <a:lnTo>
                    <a:pt x="33" y="181"/>
                  </a:lnTo>
                  <a:lnTo>
                    <a:pt x="31" y="185"/>
                  </a:lnTo>
                  <a:lnTo>
                    <a:pt x="28" y="189"/>
                  </a:lnTo>
                  <a:lnTo>
                    <a:pt x="27" y="194"/>
                  </a:lnTo>
                  <a:lnTo>
                    <a:pt x="28" y="199"/>
                  </a:lnTo>
                  <a:lnTo>
                    <a:pt x="30" y="202"/>
                  </a:lnTo>
                  <a:lnTo>
                    <a:pt x="31" y="205"/>
                  </a:lnTo>
                  <a:lnTo>
                    <a:pt x="33" y="209"/>
                  </a:lnTo>
                  <a:lnTo>
                    <a:pt x="38" y="212"/>
                  </a:lnTo>
                  <a:lnTo>
                    <a:pt x="43" y="214"/>
                  </a:lnTo>
                  <a:lnTo>
                    <a:pt x="51" y="215"/>
                  </a:lnTo>
                  <a:lnTo>
                    <a:pt x="59" y="215"/>
                  </a:lnTo>
                  <a:lnTo>
                    <a:pt x="73" y="215"/>
                  </a:lnTo>
                  <a:lnTo>
                    <a:pt x="73" y="221"/>
                  </a:lnTo>
                  <a:lnTo>
                    <a:pt x="75" y="225"/>
                  </a:lnTo>
                  <a:lnTo>
                    <a:pt x="78" y="229"/>
                  </a:lnTo>
                  <a:lnTo>
                    <a:pt x="82" y="232"/>
                  </a:lnTo>
                  <a:lnTo>
                    <a:pt x="86" y="237"/>
                  </a:lnTo>
                  <a:lnTo>
                    <a:pt x="93" y="240"/>
                  </a:lnTo>
                  <a:lnTo>
                    <a:pt x="106" y="245"/>
                  </a:lnTo>
                  <a:lnTo>
                    <a:pt x="121" y="248"/>
                  </a:lnTo>
                  <a:lnTo>
                    <a:pt x="134" y="251"/>
                  </a:lnTo>
                  <a:lnTo>
                    <a:pt x="140" y="251"/>
                  </a:lnTo>
                  <a:lnTo>
                    <a:pt x="146" y="250"/>
                  </a:lnTo>
                  <a:lnTo>
                    <a:pt x="150" y="247"/>
                  </a:lnTo>
                  <a:lnTo>
                    <a:pt x="153" y="245"/>
                  </a:lnTo>
                  <a:lnTo>
                    <a:pt x="154" y="252"/>
                  </a:lnTo>
                  <a:lnTo>
                    <a:pt x="156" y="257"/>
                  </a:lnTo>
                  <a:lnTo>
                    <a:pt x="159" y="260"/>
                  </a:lnTo>
                  <a:lnTo>
                    <a:pt x="163" y="262"/>
                  </a:lnTo>
                  <a:lnTo>
                    <a:pt x="167" y="265"/>
                  </a:lnTo>
                  <a:lnTo>
                    <a:pt x="173" y="266"/>
                  </a:lnTo>
                  <a:lnTo>
                    <a:pt x="184" y="266"/>
                  </a:lnTo>
                  <a:lnTo>
                    <a:pt x="196" y="266"/>
                  </a:lnTo>
                  <a:lnTo>
                    <a:pt x="207" y="268"/>
                  </a:lnTo>
                  <a:lnTo>
                    <a:pt x="211" y="269"/>
                  </a:lnTo>
                  <a:lnTo>
                    <a:pt x="216" y="271"/>
                  </a:lnTo>
                  <a:lnTo>
                    <a:pt x="218" y="274"/>
                  </a:lnTo>
                  <a:lnTo>
                    <a:pt x="219" y="280"/>
                  </a:lnTo>
                  <a:lnTo>
                    <a:pt x="224" y="280"/>
                  </a:lnTo>
                  <a:lnTo>
                    <a:pt x="228" y="280"/>
                  </a:lnTo>
                  <a:lnTo>
                    <a:pt x="233" y="280"/>
                  </a:lnTo>
                  <a:lnTo>
                    <a:pt x="237" y="279"/>
                  </a:lnTo>
                  <a:lnTo>
                    <a:pt x="242" y="274"/>
                  </a:lnTo>
                  <a:lnTo>
                    <a:pt x="247" y="268"/>
                  </a:lnTo>
                  <a:lnTo>
                    <a:pt x="251" y="261"/>
                  </a:lnTo>
                  <a:lnTo>
                    <a:pt x="254" y="254"/>
                  </a:lnTo>
                  <a:lnTo>
                    <a:pt x="257" y="246"/>
                  </a:lnTo>
                  <a:lnTo>
                    <a:pt x="262" y="240"/>
                  </a:lnTo>
                  <a:lnTo>
                    <a:pt x="267" y="242"/>
                  </a:lnTo>
                  <a:lnTo>
                    <a:pt x="273" y="243"/>
                  </a:lnTo>
                  <a:lnTo>
                    <a:pt x="278" y="242"/>
                  </a:lnTo>
                  <a:lnTo>
                    <a:pt x="283" y="241"/>
                  </a:lnTo>
                  <a:lnTo>
                    <a:pt x="290" y="238"/>
                  </a:lnTo>
                  <a:lnTo>
                    <a:pt x="294" y="237"/>
                  </a:lnTo>
                  <a:lnTo>
                    <a:pt x="297" y="236"/>
                  </a:lnTo>
                  <a:lnTo>
                    <a:pt x="304" y="236"/>
                  </a:lnTo>
                  <a:lnTo>
                    <a:pt x="309" y="237"/>
                  </a:lnTo>
                  <a:lnTo>
                    <a:pt x="322" y="241"/>
                  </a:lnTo>
                  <a:lnTo>
                    <a:pt x="335" y="244"/>
                  </a:lnTo>
                  <a:lnTo>
                    <a:pt x="340" y="245"/>
                  </a:lnTo>
                  <a:lnTo>
                    <a:pt x="347" y="244"/>
                  </a:lnTo>
                  <a:lnTo>
                    <a:pt x="352" y="243"/>
                  </a:lnTo>
                  <a:lnTo>
                    <a:pt x="355" y="242"/>
                  </a:lnTo>
                  <a:lnTo>
                    <a:pt x="357" y="239"/>
                  </a:lnTo>
                  <a:lnTo>
                    <a:pt x="360" y="237"/>
                  </a:lnTo>
                  <a:lnTo>
                    <a:pt x="360" y="233"/>
                  </a:lnTo>
                  <a:lnTo>
                    <a:pt x="361" y="229"/>
                  </a:lnTo>
                  <a:lnTo>
                    <a:pt x="360" y="222"/>
                  </a:lnTo>
                  <a:lnTo>
                    <a:pt x="357" y="205"/>
                  </a:lnTo>
                  <a:lnTo>
                    <a:pt x="357" y="198"/>
                  </a:lnTo>
                  <a:lnTo>
                    <a:pt x="359" y="195"/>
                  </a:lnTo>
                  <a:lnTo>
                    <a:pt x="360" y="191"/>
                  </a:lnTo>
                  <a:lnTo>
                    <a:pt x="364" y="187"/>
                  </a:lnTo>
                  <a:lnTo>
                    <a:pt x="368" y="184"/>
                  </a:lnTo>
                  <a:lnTo>
                    <a:pt x="374" y="183"/>
                  </a:lnTo>
                  <a:lnTo>
                    <a:pt x="380" y="182"/>
                  </a:lnTo>
                  <a:lnTo>
                    <a:pt x="391" y="180"/>
                  </a:lnTo>
                  <a:lnTo>
                    <a:pt x="396" y="179"/>
                  </a:lnTo>
                  <a:lnTo>
                    <a:pt x="402" y="176"/>
                  </a:lnTo>
                  <a:lnTo>
                    <a:pt x="407" y="172"/>
                  </a:lnTo>
                  <a:lnTo>
                    <a:pt x="410" y="167"/>
                  </a:lnTo>
                  <a:lnTo>
                    <a:pt x="412" y="161"/>
                  </a:lnTo>
                  <a:lnTo>
                    <a:pt x="413" y="155"/>
                  </a:lnTo>
                  <a:lnTo>
                    <a:pt x="413" y="149"/>
                  </a:lnTo>
                  <a:lnTo>
                    <a:pt x="413" y="142"/>
                  </a:lnTo>
                  <a:lnTo>
                    <a:pt x="409" y="127"/>
                  </a:lnTo>
                  <a:lnTo>
                    <a:pt x="404" y="113"/>
                  </a:lnTo>
                  <a:lnTo>
                    <a:pt x="398" y="98"/>
                  </a:lnTo>
                  <a:lnTo>
                    <a:pt x="395" y="85"/>
                  </a:lnTo>
                  <a:lnTo>
                    <a:pt x="393" y="80"/>
                  </a:lnTo>
                  <a:lnTo>
                    <a:pt x="393" y="74"/>
                  </a:lnTo>
                  <a:lnTo>
                    <a:pt x="393" y="67"/>
                  </a:lnTo>
                  <a:lnTo>
                    <a:pt x="394" y="60"/>
                  </a:lnTo>
                  <a:lnTo>
                    <a:pt x="396" y="49"/>
                  </a:lnTo>
                  <a:lnTo>
                    <a:pt x="395" y="44"/>
                  </a:lnTo>
                  <a:lnTo>
                    <a:pt x="393" y="39"/>
                  </a:lnTo>
                  <a:lnTo>
                    <a:pt x="389" y="35"/>
                  </a:lnTo>
                  <a:lnTo>
                    <a:pt x="382" y="29"/>
                  </a:lnTo>
                  <a:lnTo>
                    <a:pt x="364" y="18"/>
                  </a:lnTo>
                  <a:lnTo>
                    <a:pt x="354" y="13"/>
                  </a:lnTo>
                  <a:lnTo>
                    <a:pt x="344" y="9"/>
                  </a:lnTo>
                  <a:lnTo>
                    <a:pt x="333" y="4"/>
                  </a:lnTo>
                  <a:lnTo>
                    <a:pt x="322" y="2"/>
                  </a:lnTo>
                  <a:lnTo>
                    <a:pt x="312" y="0"/>
                  </a:lnTo>
                  <a:lnTo>
                    <a:pt x="302" y="0"/>
                  </a:lnTo>
                  <a:lnTo>
                    <a:pt x="23" y="23"/>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5" name="Freeform 88"/>
            <p:cNvSpPr>
              <a:spLocks/>
            </p:cNvSpPr>
            <p:nvPr/>
          </p:nvSpPr>
          <p:spPr bwMode="auto">
            <a:xfrm>
              <a:off x="5448300" y="2206625"/>
              <a:ext cx="211138" cy="401638"/>
            </a:xfrm>
            <a:custGeom>
              <a:avLst/>
              <a:gdLst>
                <a:gd name="T0" fmla="*/ 2147483646 w 133"/>
                <a:gd name="T1" fmla="*/ 2147483646 h 253"/>
                <a:gd name="T2" fmla="*/ 2147483646 w 133"/>
                <a:gd name="T3" fmla="*/ 2147483646 h 253"/>
                <a:gd name="T4" fmla="*/ 2147483646 w 133"/>
                <a:gd name="T5" fmla="*/ 2147483646 h 253"/>
                <a:gd name="T6" fmla="*/ 2147483646 w 133"/>
                <a:gd name="T7" fmla="*/ 2147483646 h 253"/>
                <a:gd name="T8" fmla="*/ 2147483646 w 133"/>
                <a:gd name="T9" fmla="*/ 2147483646 h 253"/>
                <a:gd name="T10" fmla="*/ 2147483646 w 133"/>
                <a:gd name="T11" fmla="*/ 2147483646 h 253"/>
                <a:gd name="T12" fmla="*/ 2147483646 w 133"/>
                <a:gd name="T13" fmla="*/ 2147483646 h 253"/>
                <a:gd name="T14" fmla="*/ 2147483646 w 133"/>
                <a:gd name="T15" fmla="*/ 2147483646 h 253"/>
                <a:gd name="T16" fmla="*/ 2147483646 w 133"/>
                <a:gd name="T17" fmla="*/ 2147483646 h 253"/>
                <a:gd name="T18" fmla="*/ 2147483646 w 133"/>
                <a:gd name="T19" fmla="*/ 2147483646 h 253"/>
                <a:gd name="T20" fmla="*/ 2147483646 w 133"/>
                <a:gd name="T21" fmla="*/ 2147483646 h 253"/>
                <a:gd name="T22" fmla="*/ 2147483646 w 133"/>
                <a:gd name="T23" fmla="*/ 2147483646 h 253"/>
                <a:gd name="T24" fmla="*/ 2147483646 w 133"/>
                <a:gd name="T25" fmla="*/ 2147483646 h 253"/>
                <a:gd name="T26" fmla="*/ 2147483646 w 133"/>
                <a:gd name="T27" fmla="*/ 2147483646 h 253"/>
                <a:gd name="T28" fmla="*/ 2147483646 w 133"/>
                <a:gd name="T29" fmla="*/ 2147483646 h 253"/>
                <a:gd name="T30" fmla="*/ 2147483646 w 133"/>
                <a:gd name="T31" fmla="*/ 2147483646 h 253"/>
                <a:gd name="T32" fmla="*/ 2147483646 w 133"/>
                <a:gd name="T33" fmla="*/ 2147483646 h 253"/>
                <a:gd name="T34" fmla="*/ 2147483646 w 133"/>
                <a:gd name="T35" fmla="*/ 2147483646 h 253"/>
                <a:gd name="T36" fmla="*/ 2147483646 w 133"/>
                <a:gd name="T37" fmla="*/ 2147483646 h 253"/>
                <a:gd name="T38" fmla="*/ 2147483646 w 133"/>
                <a:gd name="T39" fmla="*/ 2147483646 h 253"/>
                <a:gd name="T40" fmla="*/ 2147483646 w 133"/>
                <a:gd name="T41" fmla="*/ 2147483646 h 253"/>
                <a:gd name="T42" fmla="*/ 2147483646 w 133"/>
                <a:gd name="T43" fmla="*/ 2147483646 h 253"/>
                <a:gd name="T44" fmla="*/ 2147483646 w 133"/>
                <a:gd name="T45" fmla="*/ 2147483646 h 253"/>
                <a:gd name="T46" fmla="*/ 2147483646 w 133"/>
                <a:gd name="T47" fmla="*/ 2147483646 h 253"/>
                <a:gd name="T48" fmla="*/ 2147483646 w 133"/>
                <a:gd name="T49" fmla="*/ 2147483646 h 253"/>
                <a:gd name="T50" fmla="*/ 2147483646 w 133"/>
                <a:gd name="T51" fmla="*/ 2147483646 h 253"/>
                <a:gd name="T52" fmla="*/ 2147483646 w 133"/>
                <a:gd name="T53" fmla="*/ 0 h 253"/>
                <a:gd name="T54" fmla="*/ 2147483646 w 133"/>
                <a:gd name="T55" fmla="*/ 2147483646 h 253"/>
                <a:gd name="T56" fmla="*/ 2147483646 w 133"/>
                <a:gd name="T57" fmla="*/ 2147483646 h 253"/>
                <a:gd name="T58" fmla="*/ 2147483646 w 133"/>
                <a:gd name="T59" fmla="*/ 2147483646 h 253"/>
                <a:gd name="T60" fmla="*/ 2147483646 w 133"/>
                <a:gd name="T61" fmla="*/ 2147483646 h 253"/>
                <a:gd name="T62" fmla="*/ 2147483646 w 133"/>
                <a:gd name="T63" fmla="*/ 2147483646 h 253"/>
                <a:gd name="T64" fmla="*/ 2147483646 w 133"/>
                <a:gd name="T65" fmla="*/ 2147483646 h 253"/>
                <a:gd name="T66" fmla="*/ 2147483646 w 133"/>
                <a:gd name="T67" fmla="*/ 2147483646 h 253"/>
                <a:gd name="T68" fmla="*/ 2147483646 w 133"/>
                <a:gd name="T69" fmla="*/ 2147483646 h 253"/>
                <a:gd name="T70" fmla="*/ 2147483646 w 133"/>
                <a:gd name="T71" fmla="*/ 2147483646 h 253"/>
                <a:gd name="T72" fmla="*/ 2147483646 w 133"/>
                <a:gd name="T73" fmla="*/ 2147483646 h 253"/>
                <a:gd name="T74" fmla="*/ 2147483646 w 133"/>
                <a:gd name="T75" fmla="*/ 2147483646 h 253"/>
                <a:gd name="T76" fmla="*/ 2147483646 w 133"/>
                <a:gd name="T77" fmla="*/ 2147483646 h 253"/>
                <a:gd name="T78" fmla="*/ 2147483646 w 133"/>
                <a:gd name="T79" fmla="*/ 2147483646 h 253"/>
                <a:gd name="T80" fmla="*/ 2147483646 w 133"/>
                <a:gd name="T81" fmla="*/ 2147483646 h 253"/>
                <a:gd name="T82" fmla="*/ 2147483646 w 133"/>
                <a:gd name="T83" fmla="*/ 2147483646 h 253"/>
                <a:gd name="T84" fmla="*/ 2147483646 w 133"/>
                <a:gd name="T85" fmla="*/ 2147483646 h 253"/>
                <a:gd name="T86" fmla="*/ 2147483646 w 133"/>
                <a:gd name="T87" fmla="*/ 2147483646 h 253"/>
                <a:gd name="T88" fmla="*/ 2147483646 w 133"/>
                <a:gd name="T89" fmla="*/ 2147483646 h 253"/>
                <a:gd name="T90" fmla="*/ 2147483646 w 133"/>
                <a:gd name="T91" fmla="*/ 2147483646 h 253"/>
                <a:gd name="T92" fmla="*/ 2147483646 w 133"/>
                <a:gd name="T93" fmla="*/ 2147483646 h 253"/>
                <a:gd name="T94" fmla="*/ 2147483646 w 133"/>
                <a:gd name="T95" fmla="*/ 2147483646 h 253"/>
                <a:gd name="T96" fmla="*/ 2147483646 w 133"/>
                <a:gd name="T97" fmla="*/ 2147483646 h 25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33"/>
                <a:gd name="T148" fmla="*/ 0 h 253"/>
                <a:gd name="T149" fmla="*/ 133 w 133"/>
                <a:gd name="T150" fmla="*/ 253 h 25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33" h="253">
                  <a:moveTo>
                    <a:pt x="128" y="91"/>
                  </a:moveTo>
                  <a:lnTo>
                    <a:pt x="128" y="91"/>
                  </a:lnTo>
                  <a:lnTo>
                    <a:pt x="122" y="93"/>
                  </a:lnTo>
                  <a:lnTo>
                    <a:pt x="115" y="94"/>
                  </a:lnTo>
                  <a:lnTo>
                    <a:pt x="113" y="94"/>
                  </a:lnTo>
                  <a:lnTo>
                    <a:pt x="111" y="94"/>
                  </a:lnTo>
                  <a:lnTo>
                    <a:pt x="109" y="98"/>
                  </a:lnTo>
                  <a:lnTo>
                    <a:pt x="106" y="102"/>
                  </a:lnTo>
                  <a:lnTo>
                    <a:pt x="93" y="123"/>
                  </a:lnTo>
                  <a:lnTo>
                    <a:pt x="81" y="143"/>
                  </a:lnTo>
                  <a:lnTo>
                    <a:pt x="72" y="156"/>
                  </a:lnTo>
                  <a:lnTo>
                    <a:pt x="70" y="163"/>
                  </a:lnTo>
                  <a:lnTo>
                    <a:pt x="66" y="168"/>
                  </a:lnTo>
                  <a:lnTo>
                    <a:pt x="63" y="170"/>
                  </a:lnTo>
                  <a:lnTo>
                    <a:pt x="60" y="171"/>
                  </a:lnTo>
                  <a:lnTo>
                    <a:pt x="59" y="166"/>
                  </a:lnTo>
                  <a:lnTo>
                    <a:pt x="59" y="160"/>
                  </a:lnTo>
                  <a:lnTo>
                    <a:pt x="63" y="152"/>
                  </a:lnTo>
                  <a:lnTo>
                    <a:pt x="65" y="142"/>
                  </a:lnTo>
                  <a:lnTo>
                    <a:pt x="67" y="132"/>
                  </a:lnTo>
                  <a:lnTo>
                    <a:pt x="69" y="124"/>
                  </a:lnTo>
                  <a:lnTo>
                    <a:pt x="72" y="117"/>
                  </a:lnTo>
                  <a:lnTo>
                    <a:pt x="75" y="104"/>
                  </a:lnTo>
                  <a:lnTo>
                    <a:pt x="84" y="68"/>
                  </a:lnTo>
                  <a:lnTo>
                    <a:pt x="92" y="32"/>
                  </a:lnTo>
                  <a:lnTo>
                    <a:pt x="94" y="20"/>
                  </a:lnTo>
                  <a:lnTo>
                    <a:pt x="95" y="12"/>
                  </a:lnTo>
                  <a:lnTo>
                    <a:pt x="94" y="13"/>
                  </a:lnTo>
                  <a:lnTo>
                    <a:pt x="92" y="20"/>
                  </a:lnTo>
                  <a:lnTo>
                    <a:pt x="86" y="42"/>
                  </a:lnTo>
                  <a:lnTo>
                    <a:pt x="78" y="72"/>
                  </a:lnTo>
                  <a:lnTo>
                    <a:pt x="79" y="68"/>
                  </a:lnTo>
                  <a:lnTo>
                    <a:pt x="78" y="67"/>
                  </a:lnTo>
                  <a:lnTo>
                    <a:pt x="78" y="65"/>
                  </a:lnTo>
                  <a:lnTo>
                    <a:pt x="76" y="60"/>
                  </a:lnTo>
                  <a:lnTo>
                    <a:pt x="76" y="61"/>
                  </a:lnTo>
                  <a:lnTo>
                    <a:pt x="76" y="60"/>
                  </a:lnTo>
                  <a:lnTo>
                    <a:pt x="76" y="52"/>
                  </a:lnTo>
                  <a:lnTo>
                    <a:pt x="76" y="44"/>
                  </a:lnTo>
                  <a:lnTo>
                    <a:pt x="76" y="59"/>
                  </a:lnTo>
                  <a:lnTo>
                    <a:pt x="75" y="73"/>
                  </a:lnTo>
                  <a:lnTo>
                    <a:pt x="74" y="78"/>
                  </a:lnTo>
                  <a:lnTo>
                    <a:pt x="73" y="82"/>
                  </a:lnTo>
                  <a:lnTo>
                    <a:pt x="70" y="95"/>
                  </a:lnTo>
                  <a:lnTo>
                    <a:pt x="65" y="117"/>
                  </a:lnTo>
                  <a:lnTo>
                    <a:pt x="60" y="128"/>
                  </a:lnTo>
                  <a:lnTo>
                    <a:pt x="57" y="138"/>
                  </a:lnTo>
                  <a:lnTo>
                    <a:pt x="53" y="143"/>
                  </a:lnTo>
                  <a:lnTo>
                    <a:pt x="52" y="144"/>
                  </a:lnTo>
                  <a:lnTo>
                    <a:pt x="50" y="144"/>
                  </a:lnTo>
                  <a:lnTo>
                    <a:pt x="46" y="141"/>
                  </a:lnTo>
                  <a:lnTo>
                    <a:pt x="43" y="138"/>
                  </a:lnTo>
                  <a:lnTo>
                    <a:pt x="39" y="128"/>
                  </a:lnTo>
                  <a:lnTo>
                    <a:pt x="36" y="118"/>
                  </a:lnTo>
                  <a:lnTo>
                    <a:pt x="35" y="110"/>
                  </a:lnTo>
                  <a:lnTo>
                    <a:pt x="30" y="95"/>
                  </a:lnTo>
                  <a:lnTo>
                    <a:pt x="24" y="69"/>
                  </a:lnTo>
                  <a:lnTo>
                    <a:pt x="16" y="43"/>
                  </a:lnTo>
                  <a:lnTo>
                    <a:pt x="14" y="34"/>
                  </a:lnTo>
                  <a:lnTo>
                    <a:pt x="13" y="28"/>
                  </a:lnTo>
                  <a:lnTo>
                    <a:pt x="4" y="5"/>
                  </a:lnTo>
                  <a:lnTo>
                    <a:pt x="1" y="1"/>
                  </a:lnTo>
                  <a:lnTo>
                    <a:pt x="1" y="0"/>
                  </a:lnTo>
                  <a:lnTo>
                    <a:pt x="0" y="1"/>
                  </a:lnTo>
                  <a:lnTo>
                    <a:pt x="0" y="5"/>
                  </a:lnTo>
                  <a:lnTo>
                    <a:pt x="1" y="12"/>
                  </a:lnTo>
                  <a:lnTo>
                    <a:pt x="6" y="31"/>
                  </a:lnTo>
                  <a:lnTo>
                    <a:pt x="16" y="80"/>
                  </a:lnTo>
                  <a:lnTo>
                    <a:pt x="22" y="104"/>
                  </a:lnTo>
                  <a:lnTo>
                    <a:pt x="24" y="110"/>
                  </a:lnTo>
                  <a:lnTo>
                    <a:pt x="26" y="120"/>
                  </a:lnTo>
                  <a:lnTo>
                    <a:pt x="31" y="144"/>
                  </a:lnTo>
                  <a:lnTo>
                    <a:pt x="37" y="179"/>
                  </a:lnTo>
                  <a:lnTo>
                    <a:pt x="36" y="183"/>
                  </a:lnTo>
                  <a:lnTo>
                    <a:pt x="33" y="184"/>
                  </a:lnTo>
                  <a:lnTo>
                    <a:pt x="32" y="184"/>
                  </a:lnTo>
                  <a:lnTo>
                    <a:pt x="31" y="184"/>
                  </a:lnTo>
                  <a:lnTo>
                    <a:pt x="29" y="181"/>
                  </a:lnTo>
                  <a:lnTo>
                    <a:pt x="26" y="175"/>
                  </a:lnTo>
                  <a:lnTo>
                    <a:pt x="22" y="164"/>
                  </a:lnTo>
                  <a:lnTo>
                    <a:pt x="18" y="149"/>
                  </a:lnTo>
                  <a:lnTo>
                    <a:pt x="15" y="132"/>
                  </a:lnTo>
                  <a:lnTo>
                    <a:pt x="12" y="103"/>
                  </a:lnTo>
                  <a:lnTo>
                    <a:pt x="11" y="92"/>
                  </a:lnTo>
                  <a:lnTo>
                    <a:pt x="6" y="96"/>
                  </a:lnTo>
                  <a:lnTo>
                    <a:pt x="10" y="116"/>
                  </a:lnTo>
                  <a:lnTo>
                    <a:pt x="12" y="130"/>
                  </a:lnTo>
                  <a:lnTo>
                    <a:pt x="11" y="138"/>
                  </a:lnTo>
                  <a:lnTo>
                    <a:pt x="10" y="141"/>
                  </a:lnTo>
                  <a:lnTo>
                    <a:pt x="9" y="142"/>
                  </a:lnTo>
                  <a:lnTo>
                    <a:pt x="8" y="142"/>
                  </a:lnTo>
                  <a:lnTo>
                    <a:pt x="6" y="141"/>
                  </a:lnTo>
                  <a:lnTo>
                    <a:pt x="3" y="138"/>
                  </a:lnTo>
                  <a:lnTo>
                    <a:pt x="1" y="140"/>
                  </a:lnTo>
                  <a:lnTo>
                    <a:pt x="7" y="149"/>
                  </a:lnTo>
                  <a:lnTo>
                    <a:pt x="11" y="163"/>
                  </a:lnTo>
                  <a:lnTo>
                    <a:pt x="16" y="180"/>
                  </a:lnTo>
                  <a:lnTo>
                    <a:pt x="21" y="197"/>
                  </a:lnTo>
                  <a:lnTo>
                    <a:pt x="27" y="228"/>
                  </a:lnTo>
                  <a:lnTo>
                    <a:pt x="29" y="242"/>
                  </a:lnTo>
                  <a:lnTo>
                    <a:pt x="35" y="247"/>
                  </a:lnTo>
                  <a:lnTo>
                    <a:pt x="41" y="252"/>
                  </a:lnTo>
                  <a:lnTo>
                    <a:pt x="47" y="253"/>
                  </a:lnTo>
                  <a:lnTo>
                    <a:pt x="53" y="253"/>
                  </a:lnTo>
                  <a:lnTo>
                    <a:pt x="58" y="253"/>
                  </a:lnTo>
                  <a:lnTo>
                    <a:pt x="63" y="251"/>
                  </a:lnTo>
                  <a:lnTo>
                    <a:pt x="66" y="250"/>
                  </a:lnTo>
                  <a:lnTo>
                    <a:pt x="69" y="231"/>
                  </a:lnTo>
                  <a:lnTo>
                    <a:pt x="72" y="215"/>
                  </a:lnTo>
                  <a:lnTo>
                    <a:pt x="75" y="201"/>
                  </a:lnTo>
                  <a:lnTo>
                    <a:pt x="79" y="188"/>
                  </a:lnTo>
                  <a:lnTo>
                    <a:pt x="83" y="178"/>
                  </a:lnTo>
                  <a:lnTo>
                    <a:pt x="87" y="168"/>
                  </a:lnTo>
                  <a:lnTo>
                    <a:pt x="96" y="152"/>
                  </a:lnTo>
                  <a:lnTo>
                    <a:pt x="103" y="141"/>
                  </a:lnTo>
                  <a:lnTo>
                    <a:pt x="110" y="135"/>
                  </a:lnTo>
                  <a:lnTo>
                    <a:pt x="114" y="131"/>
                  </a:lnTo>
                  <a:lnTo>
                    <a:pt x="115" y="130"/>
                  </a:lnTo>
                  <a:lnTo>
                    <a:pt x="133" y="88"/>
                  </a:lnTo>
                  <a:lnTo>
                    <a:pt x="128" y="91"/>
                  </a:lnTo>
                  <a:close/>
                </a:path>
              </a:pathLst>
            </a:custGeom>
            <a:solidFill>
              <a:srgbClr val="B579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6" name="Freeform 89"/>
            <p:cNvSpPr>
              <a:spLocks/>
            </p:cNvSpPr>
            <p:nvPr/>
          </p:nvSpPr>
          <p:spPr bwMode="auto">
            <a:xfrm>
              <a:off x="5127625" y="1908175"/>
              <a:ext cx="793750" cy="606425"/>
            </a:xfrm>
            <a:custGeom>
              <a:avLst/>
              <a:gdLst>
                <a:gd name="T0" fmla="*/ 2147483646 w 500"/>
                <a:gd name="T1" fmla="*/ 2147483646 h 382"/>
                <a:gd name="T2" fmla="*/ 2147483646 w 500"/>
                <a:gd name="T3" fmla="*/ 2147483646 h 382"/>
                <a:gd name="T4" fmla="*/ 2147483646 w 500"/>
                <a:gd name="T5" fmla="*/ 2147483646 h 382"/>
                <a:gd name="T6" fmla="*/ 2147483646 w 500"/>
                <a:gd name="T7" fmla="*/ 2147483646 h 382"/>
                <a:gd name="T8" fmla="*/ 2147483646 w 500"/>
                <a:gd name="T9" fmla="*/ 2147483646 h 382"/>
                <a:gd name="T10" fmla="*/ 2147483646 w 500"/>
                <a:gd name="T11" fmla="*/ 2147483646 h 382"/>
                <a:gd name="T12" fmla="*/ 2147483646 w 500"/>
                <a:gd name="T13" fmla="*/ 2147483646 h 382"/>
                <a:gd name="T14" fmla="*/ 2147483646 w 500"/>
                <a:gd name="T15" fmla="*/ 2147483646 h 382"/>
                <a:gd name="T16" fmla="*/ 2147483646 w 500"/>
                <a:gd name="T17" fmla="*/ 2147483646 h 382"/>
                <a:gd name="T18" fmla="*/ 2147483646 w 500"/>
                <a:gd name="T19" fmla="*/ 2147483646 h 382"/>
                <a:gd name="T20" fmla="*/ 2147483646 w 500"/>
                <a:gd name="T21" fmla="*/ 2147483646 h 382"/>
                <a:gd name="T22" fmla="*/ 2147483646 w 500"/>
                <a:gd name="T23" fmla="*/ 2147483646 h 382"/>
                <a:gd name="T24" fmla="*/ 2147483646 w 500"/>
                <a:gd name="T25" fmla="*/ 2147483646 h 382"/>
                <a:gd name="T26" fmla="*/ 2147483646 w 500"/>
                <a:gd name="T27" fmla="*/ 2147483646 h 382"/>
                <a:gd name="T28" fmla="*/ 2147483646 w 500"/>
                <a:gd name="T29" fmla="*/ 2147483646 h 382"/>
                <a:gd name="T30" fmla="*/ 2147483646 w 500"/>
                <a:gd name="T31" fmla="*/ 2147483646 h 382"/>
                <a:gd name="T32" fmla="*/ 2147483646 w 500"/>
                <a:gd name="T33" fmla="*/ 0 h 382"/>
                <a:gd name="T34" fmla="*/ 2147483646 w 500"/>
                <a:gd name="T35" fmla="*/ 2147483646 h 382"/>
                <a:gd name="T36" fmla="*/ 2147483646 w 500"/>
                <a:gd name="T37" fmla="*/ 2147483646 h 382"/>
                <a:gd name="T38" fmla="*/ 2147483646 w 500"/>
                <a:gd name="T39" fmla="*/ 2147483646 h 382"/>
                <a:gd name="T40" fmla="*/ 2147483646 w 500"/>
                <a:gd name="T41" fmla="*/ 2147483646 h 382"/>
                <a:gd name="T42" fmla="*/ 2147483646 w 500"/>
                <a:gd name="T43" fmla="*/ 2147483646 h 382"/>
                <a:gd name="T44" fmla="*/ 2147483646 w 500"/>
                <a:gd name="T45" fmla="*/ 2147483646 h 382"/>
                <a:gd name="T46" fmla="*/ 2147483646 w 500"/>
                <a:gd name="T47" fmla="*/ 2147483646 h 382"/>
                <a:gd name="T48" fmla="*/ 2147483646 w 500"/>
                <a:gd name="T49" fmla="*/ 2147483646 h 382"/>
                <a:gd name="T50" fmla="*/ 2147483646 w 500"/>
                <a:gd name="T51" fmla="*/ 2147483646 h 382"/>
                <a:gd name="T52" fmla="*/ 2147483646 w 500"/>
                <a:gd name="T53" fmla="*/ 2147483646 h 382"/>
                <a:gd name="T54" fmla="*/ 2147483646 w 500"/>
                <a:gd name="T55" fmla="*/ 2147483646 h 382"/>
                <a:gd name="T56" fmla="*/ 2147483646 w 500"/>
                <a:gd name="T57" fmla="*/ 2147483646 h 382"/>
                <a:gd name="T58" fmla="*/ 2147483646 w 500"/>
                <a:gd name="T59" fmla="*/ 2147483646 h 382"/>
                <a:gd name="T60" fmla="*/ 2147483646 w 500"/>
                <a:gd name="T61" fmla="*/ 2147483646 h 382"/>
                <a:gd name="T62" fmla="*/ 2147483646 w 500"/>
                <a:gd name="T63" fmla="*/ 2147483646 h 382"/>
                <a:gd name="T64" fmla="*/ 2147483646 w 500"/>
                <a:gd name="T65" fmla="*/ 2147483646 h 382"/>
                <a:gd name="T66" fmla="*/ 2147483646 w 500"/>
                <a:gd name="T67" fmla="*/ 2147483646 h 382"/>
                <a:gd name="T68" fmla="*/ 2147483646 w 500"/>
                <a:gd name="T69" fmla="*/ 2147483646 h 382"/>
                <a:gd name="T70" fmla="*/ 2147483646 w 500"/>
                <a:gd name="T71" fmla="*/ 2147483646 h 382"/>
                <a:gd name="T72" fmla="*/ 2147483646 w 500"/>
                <a:gd name="T73" fmla="*/ 2147483646 h 382"/>
                <a:gd name="T74" fmla="*/ 2147483646 w 500"/>
                <a:gd name="T75" fmla="*/ 2147483646 h 382"/>
                <a:gd name="T76" fmla="*/ 2147483646 w 500"/>
                <a:gd name="T77" fmla="*/ 2147483646 h 382"/>
                <a:gd name="T78" fmla="*/ 2147483646 w 500"/>
                <a:gd name="T79" fmla="*/ 2147483646 h 382"/>
                <a:gd name="T80" fmla="*/ 2147483646 w 500"/>
                <a:gd name="T81" fmla="*/ 2147483646 h 382"/>
                <a:gd name="T82" fmla="*/ 2147483646 w 500"/>
                <a:gd name="T83" fmla="*/ 2147483646 h 382"/>
                <a:gd name="T84" fmla="*/ 2147483646 w 500"/>
                <a:gd name="T85" fmla="*/ 2147483646 h 382"/>
                <a:gd name="T86" fmla="*/ 2147483646 w 500"/>
                <a:gd name="T87" fmla="*/ 2147483646 h 382"/>
                <a:gd name="T88" fmla="*/ 2147483646 w 500"/>
                <a:gd name="T89" fmla="*/ 2147483646 h 382"/>
                <a:gd name="T90" fmla="*/ 2147483646 w 500"/>
                <a:gd name="T91" fmla="*/ 2147483646 h 382"/>
                <a:gd name="T92" fmla="*/ 2147483646 w 500"/>
                <a:gd name="T93" fmla="*/ 2147483646 h 382"/>
                <a:gd name="T94" fmla="*/ 2147483646 w 500"/>
                <a:gd name="T95" fmla="*/ 2147483646 h 382"/>
                <a:gd name="T96" fmla="*/ 2147483646 w 500"/>
                <a:gd name="T97" fmla="*/ 2147483646 h 382"/>
                <a:gd name="T98" fmla="*/ 2147483646 w 500"/>
                <a:gd name="T99" fmla="*/ 2147483646 h 382"/>
                <a:gd name="T100" fmla="*/ 2147483646 w 500"/>
                <a:gd name="T101" fmla="*/ 2147483646 h 382"/>
                <a:gd name="T102" fmla="*/ 2147483646 w 500"/>
                <a:gd name="T103" fmla="*/ 2147483646 h 382"/>
                <a:gd name="T104" fmla="*/ 2147483646 w 500"/>
                <a:gd name="T105" fmla="*/ 2147483646 h 382"/>
                <a:gd name="T106" fmla="*/ 2147483646 w 500"/>
                <a:gd name="T107" fmla="*/ 2147483646 h 382"/>
                <a:gd name="T108" fmla="*/ 2147483646 w 500"/>
                <a:gd name="T109" fmla="*/ 2147483646 h 382"/>
                <a:gd name="T110" fmla="*/ 2147483646 w 500"/>
                <a:gd name="T111" fmla="*/ 2147483646 h 382"/>
                <a:gd name="T112" fmla="*/ 2147483646 w 500"/>
                <a:gd name="T113" fmla="*/ 2147483646 h 382"/>
                <a:gd name="T114" fmla="*/ 2147483646 w 500"/>
                <a:gd name="T115" fmla="*/ 2147483646 h 382"/>
                <a:gd name="T116" fmla="*/ 2147483646 w 500"/>
                <a:gd name="T117" fmla="*/ 2147483646 h 382"/>
                <a:gd name="T118" fmla="*/ 2147483646 w 500"/>
                <a:gd name="T119" fmla="*/ 2147483646 h 382"/>
                <a:gd name="T120" fmla="*/ 2147483646 w 500"/>
                <a:gd name="T121" fmla="*/ 2147483646 h 382"/>
                <a:gd name="T122" fmla="*/ 2147483646 w 500"/>
                <a:gd name="T123" fmla="*/ 2147483646 h 3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00"/>
                <a:gd name="T187" fmla="*/ 0 h 382"/>
                <a:gd name="T188" fmla="*/ 500 w 500"/>
                <a:gd name="T189" fmla="*/ 382 h 3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00" h="382">
                  <a:moveTo>
                    <a:pt x="500" y="267"/>
                  </a:moveTo>
                  <a:lnTo>
                    <a:pt x="500" y="267"/>
                  </a:lnTo>
                  <a:lnTo>
                    <a:pt x="499" y="260"/>
                  </a:lnTo>
                  <a:lnTo>
                    <a:pt x="498" y="258"/>
                  </a:lnTo>
                  <a:lnTo>
                    <a:pt x="496" y="257"/>
                  </a:lnTo>
                  <a:lnTo>
                    <a:pt x="490" y="256"/>
                  </a:lnTo>
                  <a:lnTo>
                    <a:pt x="484" y="256"/>
                  </a:lnTo>
                  <a:lnTo>
                    <a:pt x="483" y="249"/>
                  </a:lnTo>
                  <a:lnTo>
                    <a:pt x="481" y="244"/>
                  </a:lnTo>
                  <a:lnTo>
                    <a:pt x="474" y="232"/>
                  </a:lnTo>
                  <a:lnTo>
                    <a:pt x="471" y="225"/>
                  </a:lnTo>
                  <a:lnTo>
                    <a:pt x="469" y="222"/>
                  </a:lnTo>
                  <a:lnTo>
                    <a:pt x="463" y="219"/>
                  </a:lnTo>
                  <a:lnTo>
                    <a:pt x="458" y="219"/>
                  </a:lnTo>
                  <a:lnTo>
                    <a:pt x="453" y="219"/>
                  </a:lnTo>
                  <a:lnTo>
                    <a:pt x="454" y="216"/>
                  </a:lnTo>
                  <a:lnTo>
                    <a:pt x="456" y="213"/>
                  </a:lnTo>
                  <a:lnTo>
                    <a:pt x="458" y="211"/>
                  </a:lnTo>
                  <a:lnTo>
                    <a:pt x="459" y="206"/>
                  </a:lnTo>
                  <a:lnTo>
                    <a:pt x="459" y="199"/>
                  </a:lnTo>
                  <a:lnTo>
                    <a:pt x="460" y="197"/>
                  </a:lnTo>
                  <a:lnTo>
                    <a:pt x="465" y="195"/>
                  </a:lnTo>
                  <a:lnTo>
                    <a:pt x="475" y="186"/>
                  </a:lnTo>
                  <a:lnTo>
                    <a:pt x="485" y="176"/>
                  </a:lnTo>
                  <a:lnTo>
                    <a:pt x="489" y="173"/>
                  </a:lnTo>
                  <a:lnTo>
                    <a:pt x="490" y="172"/>
                  </a:lnTo>
                  <a:lnTo>
                    <a:pt x="490" y="169"/>
                  </a:lnTo>
                  <a:lnTo>
                    <a:pt x="488" y="166"/>
                  </a:lnTo>
                  <a:lnTo>
                    <a:pt x="484" y="162"/>
                  </a:lnTo>
                  <a:lnTo>
                    <a:pt x="480" y="159"/>
                  </a:lnTo>
                  <a:lnTo>
                    <a:pt x="477" y="155"/>
                  </a:lnTo>
                  <a:lnTo>
                    <a:pt x="481" y="154"/>
                  </a:lnTo>
                  <a:lnTo>
                    <a:pt x="485" y="153"/>
                  </a:lnTo>
                  <a:lnTo>
                    <a:pt x="487" y="151"/>
                  </a:lnTo>
                  <a:lnTo>
                    <a:pt x="489" y="147"/>
                  </a:lnTo>
                  <a:lnTo>
                    <a:pt x="491" y="144"/>
                  </a:lnTo>
                  <a:lnTo>
                    <a:pt x="491" y="141"/>
                  </a:lnTo>
                  <a:lnTo>
                    <a:pt x="492" y="133"/>
                  </a:lnTo>
                  <a:lnTo>
                    <a:pt x="490" y="126"/>
                  </a:lnTo>
                  <a:lnTo>
                    <a:pt x="488" y="118"/>
                  </a:lnTo>
                  <a:lnTo>
                    <a:pt x="484" y="112"/>
                  </a:lnTo>
                  <a:lnTo>
                    <a:pt x="479" y="108"/>
                  </a:lnTo>
                  <a:lnTo>
                    <a:pt x="472" y="103"/>
                  </a:lnTo>
                  <a:lnTo>
                    <a:pt x="466" y="100"/>
                  </a:lnTo>
                  <a:lnTo>
                    <a:pt x="458" y="99"/>
                  </a:lnTo>
                  <a:lnTo>
                    <a:pt x="451" y="99"/>
                  </a:lnTo>
                  <a:lnTo>
                    <a:pt x="444" y="99"/>
                  </a:lnTo>
                  <a:lnTo>
                    <a:pt x="438" y="98"/>
                  </a:lnTo>
                  <a:lnTo>
                    <a:pt x="430" y="96"/>
                  </a:lnTo>
                  <a:lnTo>
                    <a:pt x="427" y="95"/>
                  </a:lnTo>
                  <a:lnTo>
                    <a:pt x="423" y="94"/>
                  </a:lnTo>
                  <a:lnTo>
                    <a:pt x="417" y="95"/>
                  </a:lnTo>
                  <a:lnTo>
                    <a:pt x="412" y="96"/>
                  </a:lnTo>
                  <a:lnTo>
                    <a:pt x="405" y="97"/>
                  </a:lnTo>
                  <a:lnTo>
                    <a:pt x="402" y="96"/>
                  </a:lnTo>
                  <a:lnTo>
                    <a:pt x="400" y="94"/>
                  </a:lnTo>
                  <a:lnTo>
                    <a:pt x="399" y="92"/>
                  </a:lnTo>
                  <a:lnTo>
                    <a:pt x="398" y="89"/>
                  </a:lnTo>
                  <a:lnTo>
                    <a:pt x="395" y="88"/>
                  </a:lnTo>
                  <a:lnTo>
                    <a:pt x="392" y="89"/>
                  </a:lnTo>
                  <a:lnTo>
                    <a:pt x="390" y="90"/>
                  </a:lnTo>
                  <a:lnTo>
                    <a:pt x="385" y="95"/>
                  </a:lnTo>
                  <a:lnTo>
                    <a:pt x="377" y="103"/>
                  </a:lnTo>
                  <a:lnTo>
                    <a:pt x="379" y="100"/>
                  </a:lnTo>
                  <a:lnTo>
                    <a:pt x="379" y="96"/>
                  </a:lnTo>
                  <a:lnTo>
                    <a:pt x="379" y="87"/>
                  </a:lnTo>
                  <a:lnTo>
                    <a:pt x="376" y="83"/>
                  </a:lnTo>
                  <a:lnTo>
                    <a:pt x="374" y="81"/>
                  </a:lnTo>
                  <a:lnTo>
                    <a:pt x="372" y="79"/>
                  </a:lnTo>
                  <a:lnTo>
                    <a:pt x="369" y="78"/>
                  </a:lnTo>
                  <a:lnTo>
                    <a:pt x="361" y="76"/>
                  </a:lnTo>
                  <a:lnTo>
                    <a:pt x="357" y="75"/>
                  </a:lnTo>
                  <a:lnTo>
                    <a:pt x="353" y="73"/>
                  </a:lnTo>
                  <a:lnTo>
                    <a:pt x="349" y="69"/>
                  </a:lnTo>
                  <a:lnTo>
                    <a:pt x="346" y="66"/>
                  </a:lnTo>
                  <a:lnTo>
                    <a:pt x="345" y="64"/>
                  </a:lnTo>
                  <a:lnTo>
                    <a:pt x="343" y="64"/>
                  </a:lnTo>
                  <a:lnTo>
                    <a:pt x="341" y="62"/>
                  </a:lnTo>
                  <a:lnTo>
                    <a:pt x="338" y="64"/>
                  </a:lnTo>
                  <a:lnTo>
                    <a:pt x="337" y="66"/>
                  </a:lnTo>
                  <a:lnTo>
                    <a:pt x="334" y="60"/>
                  </a:lnTo>
                  <a:lnTo>
                    <a:pt x="332" y="56"/>
                  </a:lnTo>
                  <a:lnTo>
                    <a:pt x="329" y="52"/>
                  </a:lnTo>
                  <a:lnTo>
                    <a:pt x="325" y="49"/>
                  </a:lnTo>
                  <a:lnTo>
                    <a:pt x="320" y="46"/>
                  </a:lnTo>
                  <a:lnTo>
                    <a:pt x="315" y="45"/>
                  </a:lnTo>
                  <a:lnTo>
                    <a:pt x="310" y="44"/>
                  </a:lnTo>
                  <a:lnTo>
                    <a:pt x="304" y="43"/>
                  </a:lnTo>
                  <a:lnTo>
                    <a:pt x="308" y="37"/>
                  </a:lnTo>
                  <a:lnTo>
                    <a:pt x="309" y="29"/>
                  </a:lnTo>
                  <a:lnTo>
                    <a:pt x="309" y="22"/>
                  </a:lnTo>
                  <a:lnTo>
                    <a:pt x="305" y="15"/>
                  </a:lnTo>
                  <a:lnTo>
                    <a:pt x="302" y="9"/>
                  </a:lnTo>
                  <a:lnTo>
                    <a:pt x="297" y="4"/>
                  </a:lnTo>
                  <a:lnTo>
                    <a:pt x="290" y="1"/>
                  </a:lnTo>
                  <a:lnTo>
                    <a:pt x="284" y="0"/>
                  </a:lnTo>
                  <a:lnTo>
                    <a:pt x="273" y="0"/>
                  </a:lnTo>
                  <a:lnTo>
                    <a:pt x="269" y="1"/>
                  </a:lnTo>
                  <a:lnTo>
                    <a:pt x="265" y="2"/>
                  </a:lnTo>
                  <a:lnTo>
                    <a:pt x="256" y="9"/>
                  </a:lnTo>
                  <a:lnTo>
                    <a:pt x="252" y="13"/>
                  </a:lnTo>
                  <a:lnTo>
                    <a:pt x="248" y="17"/>
                  </a:lnTo>
                  <a:lnTo>
                    <a:pt x="244" y="25"/>
                  </a:lnTo>
                  <a:lnTo>
                    <a:pt x="242" y="31"/>
                  </a:lnTo>
                  <a:lnTo>
                    <a:pt x="242" y="39"/>
                  </a:lnTo>
                  <a:lnTo>
                    <a:pt x="244" y="49"/>
                  </a:lnTo>
                  <a:lnTo>
                    <a:pt x="238" y="46"/>
                  </a:lnTo>
                  <a:lnTo>
                    <a:pt x="231" y="44"/>
                  </a:lnTo>
                  <a:lnTo>
                    <a:pt x="228" y="44"/>
                  </a:lnTo>
                  <a:lnTo>
                    <a:pt x="224" y="45"/>
                  </a:lnTo>
                  <a:lnTo>
                    <a:pt x="219" y="45"/>
                  </a:lnTo>
                  <a:lnTo>
                    <a:pt x="215" y="45"/>
                  </a:lnTo>
                  <a:lnTo>
                    <a:pt x="212" y="45"/>
                  </a:lnTo>
                  <a:lnTo>
                    <a:pt x="209" y="43"/>
                  </a:lnTo>
                  <a:lnTo>
                    <a:pt x="204" y="42"/>
                  </a:lnTo>
                  <a:lnTo>
                    <a:pt x="201" y="41"/>
                  </a:lnTo>
                  <a:lnTo>
                    <a:pt x="194" y="41"/>
                  </a:lnTo>
                  <a:lnTo>
                    <a:pt x="187" y="39"/>
                  </a:lnTo>
                  <a:lnTo>
                    <a:pt x="177" y="37"/>
                  </a:lnTo>
                  <a:lnTo>
                    <a:pt x="173" y="37"/>
                  </a:lnTo>
                  <a:lnTo>
                    <a:pt x="168" y="37"/>
                  </a:lnTo>
                  <a:lnTo>
                    <a:pt x="163" y="38"/>
                  </a:lnTo>
                  <a:lnTo>
                    <a:pt x="159" y="40"/>
                  </a:lnTo>
                  <a:lnTo>
                    <a:pt x="156" y="43"/>
                  </a:lnTo>
                  <a:lnTo>
                    <a:pt x="152" y="46"/>
                  </a:lnTo>
                  <a:lnTo>
                    <a:pt x="145" y="54"/>
                  </a:lnTo>
                  <a:lnTo>
                    <a:pt x="140" y="60"/>
                  </a:lnTo>
                  <a:lnTo>
                    <a:pt x="133" y="68"/>
                  </a:lnTo>
                  <a:lnTo>
                    <a:pt x="129" y="75"/>
                  </a:lnTo>
                  <a:lnTo>
                    <a:pt x="125" y="74"/>
                  </a:lnTo>
                  <a:lnTo>
                    <a:pt x="119" y="72"/>
                  </a:lnTo>
                  <a:lnTo>
                    <a:pt x="114" y="70"/>
                  </a:lnTo>
                  <a:lnTo>
                    <a:pt x="109" y="69"/>
                  </a:lnTo>
                  <a:lnTo>
                    <a:pt x="101" y="69"/>
                  </a:lnTo>
                  <a:lnTo>
                    <a:pt x="94" y="69"/>
                  </a:lnTo>
                  <a:lnTo>
                    <a:pt x="87" y="70"/>
                  </a:lnTo>
                  <a:lnTo>
                    <a:pt x="80" y="72"/>
                  </a:lnTo>
                  <a:lnTo>
                    <a:pt x="72" y="76"/>
                  </a:lnTo>
                  <a:lnTo>
                    <a:pt x="67" y="82"/>
                  </a:lnTo>
                  <a:lnTo>
                    <a:pt x="65" y="87"/>
                  </a:lnTo>
                  <a:lnTo>
                    <a:pt x="63" y="94"/>
                  </a:lnTo>
                  <a:lnTo>
                    <a:pt x="65" y="100"/>
                  </a:lnTo>
                  <a:lnTo>
                    <a:pt x="68" y="108"/>
                  </a:lnTo>
                  <a:lnTo>
                    <a:pt x="71" y="114"/>
                  </a:lnTo>
                  <a:lnTo>
                    <a:pt x="75" y="121"/>
                  </a:lnTo>
                  <a:lnTo>
                    <a:pt x="72" y="119"/>
                  </a:lnTo>
                  <a:lnTo>
                    <a:pt x="70" y="121"/>
                  </a:lnTo>
                  <a:lnTo>
                    <a:pt x="67" y="123"/>
                  </a:lnTo>
                  <a:lnTo>
                    <a:pt x="65" y="127"/>
                  </a:lnTo>
                  <a:lnTo>
                    <a:pt x="60" y="130"/>
                  </a:lnTo>
                  <a:lnTo>
                    <a:pt x="57" y="131"/>
                  </a:lnTo>
                  <a:lnTo>
                    <a:pt x="52" y="131"/>
                  </a:lnTo>
                  <a:lnTo>
                    <a:pt x="47" y="131"/>
                  </a:lnTo>
                  <a:lnTo>
                    <a:pt x="43" y="133"/>
                  </a:lnTo>
                  <a:lnTo>
                    <a:pt x="40" y="138"/>
                  </a:lnTo>
                  <a:lnTo>
                    <a:pt x="37" y="142"/>
                  </a:lnTo>
                  <a:lnTo>
                    <a:pt x="35" y="146"/>
                  </a:lnTo>
                  <a:lnTo>
                    <a:pt x="38" y="151"/>
                  </a:lnTo>
                  <a:lnTo>
                    <a:pt x="40" y="154"/>
                  </a:lnTo>
                  <a:lnTo>
                    <a:pt x="43" y="157"/>
                  </a:lnTo>
                  <a:lnTo>
                    <a:pt x="47" y="160"/>
                  </a:lnTo>
                  <a:lnTo>
                    <a:pt x="49" y="165"/>
                  </a:lnTo>
                  <a:lnTo>
                    <a:pt x="44" y="167"/>
                  </a:lnTo>
                  <a:lnTo>
                    <a:pt x="38" y="168"/>
                  </a:lnTo>
                  <a:lnTo>
                    <a:pt x="32" y="169"/>
                  </a:lnTo>
                  <a:lnTo>
                    <a:pt x="26" y="171"/>
                  </a:lnTo>
                  <a:lnTo>
                    <a:pt x="21" y="173"/>
                  </a:lnTo>
                  <a:lnTo>
                    <a:pt x="16" y="176"/>
                  </a:lnTo>
                  <a:lnTo>
                    <a:pt x="13" y="181"/>
                  </a:lnTo>
                  <a:lnTo>
                    <a:pt x="10" y="185"/>
                  </a:lnTo>
                  <a:lnTo>
                    <a:pt x="4" y="195"/>
                  </a:lnTo>
                  <a:lnTo>
                    <a:pt x="1" y="206"/>
                  </a:lnTo>
                  <a:lnTo>
                    <a:pt x="0" y="211"/>
                  </a:lnTo>
                  <a:lnTo>
                    <a:pt x="0" y="214"/>
                  </a:lnTo>
                  <a:lnTo>
                    <a:pt x="1" y="218"/>
                  </a:lnTo>
                  <a:lnTo>
                    <a:pt x="2" y="220"/>
                  </a:lnTo>
                  <a:lnTo>
                    <a:pt x="6" y="226"/>
                  </a:lnTo>
                  <a:lnTo>
                    <a:pt x="12" y="229"/>
                  </a:lnTo>
                  <a:lnTo>
                    <a:pt x="18" y="232"/>
                  </a:lnTo>
                  <a:lnTo>
                    <a:pt x="26" y="234"/>
                  </a:lnTo>
                  <a:lnTo>
                    <a:pt x="40" y="239"/>
                  </a:lnTo>
                  <a:lnTo>
                    <a:pt x="39" y="243"/>
                  </a:lnTo>
                  <a:lnTo>
                    <a:pt x="39" y="247"/>
                  </a:lnTo>
                  <a:lnTo>
                    <a:pt x="40" y="251"/>
                  </a:lnTo>
                  <a:lnTo>
                    <a:pt x="44" y="255"/>
                  </a:lnTo>
                  <a:lnTo>
                    <a:pt x="49" y="258"/>
                  </a:lnTo>
                  <a:lnTo>
                    <a:pt x="55" y="259"/>
                  </a:lnTo>
                  <a:lnTo>
                    <a:pt x="61" y="261"/>
                  </a:lnTo>
                  <a:lnTo>
                    <a:pt x="67" y="263"/>
                  </a:lnTo>
                  <a:lnTo>
                    <a:pt x="67" y="270"/>
                  </a:lnTo>
                  <a:lnTo>
                    <a:pt x="67" y="276"/>
                  </a:lnTo>
                  <a:lnTo>
                    <a:pt x="69" y="282"/>
                  </a:lnTo>
                  <a:lnTo>
                    <a:pt x="71" y="284"/>
                  </a:lnTo>
                  <a:lnTo>
                    <a:pt x="73" y="285"/>
                  </a:lnTo>
                  <a:lnTo>
                    <a:pt x="76" y="286"/>
                  </a:lnTo>
                  <a:lnTo>
                    <a:pt x="80" y="286"/>
                  </a:lnTo>
                  <a:lnTo>
                    <a:pt x="83" y="286"/>
                  </a:lnTo>
                  <a:lnTo>
                    <a:pt x="86" y="286"/>
                  </a:lnTo>
                  <a:lnTo>
                    <a:pt x="89" y="288"/>
                  </a:lnTo>
                  <a:lnTo>
                    <a:pt x="78" y="288"/>
                  </a:lnTo>
                  <a:lnTo>
                    <a:pt x="73" y="289"/>
                  </a:lnTo>
                  <a:lnTo>
                    <a:pt x="69" y="292"/>
                  </a:lnTo>
                  <a:lnTo>
                    <a:pt x="65" y="296"/>
                  </a:lnTo>
                  <a:lnTo>
                    <a:pt x="61" y="301"/>
                  </a:lnTo>
                  <a:lnTo>
                    <a:pt x="58" y="306"/>
                  </a:lnTo>
                  <a:lnTo>
                    <a:pt x="57" y="312"/>
                  </a:lnTo>
                  <a:lnTo>
                    <a:pt x="56" y="315"/>
                  </a:lnTo>
                  <a:lnTo>
                    <a:pt x="57" y="318"/>
                  </a:lnTo>
                  <a:lnTo>
                    <a:pt x="60" y="324"/>
                  </a:lnTo>
                  <a:lnTo>
                    <a:pt x="65" y="329"/>
                  </a:lnTo>
                  <a:lnTo>
                    <a:pt x="71" y="333"/>
                  </a:lnTo>
                  <a:lnTo>
                    <a:pt x="77" y="337"/>
                  </a:lnTo>
                  <a:lnTo>
                    <a:pt x="85" y="339"/>
                  </a:lnTo>
                  <a:lnTo>
                    <a:pt x="91" y="339"/>
                  </a:lnTo>
                  <a:lnTo>
                    <a:pt x="98" y="339"/>
                  </a:lnTo>
                  <a:lnTo>
                    <a:pt x="98" y="340"/>
                  </a:lnTo>
                  <a:lnTo>
                    <a:pt x="100" y="341"/>
                  </a:lnTo>
                  <a:lnTo>
                    <a:pt x="104" y="343"/>
                  </a:lnTo>
                  <a:lnTo>
                    <a:pt x="109" y="344"/>
                  </a:lnTo>
                  <a:lnTo>
                    <a:pt x="113" y="344"/>
                  </a:lnTo>
                  <a:lnTo>
                    <a:pt x="114" y="346"/>
                  </a:lnTo>
                  <a:lnTo>
                    <a:pt x="113" y="348"/>
                  </a:lnTo>
                  <a:lnTo>
                    <a:pt x="112" y="354"/>
                  </a:lnTo>
                  <a:lnTo>
                    <a:pt x="115" y="355"/>
                  </a:lnTo>
                  <a:lnTo>
                    <a:pt x="118" y="356"/>
                  </a:lnTo>
                  <a:lnTo>
                    <a:pt x="126" y="357"/>
                  </a:lnTo>
                  <a:lnTo>
                    <a:pt x="126" y="361"/>
                  </a:lnTo>
                  <a:lnTo>
                    <a:pt x="128" y="364"/>
                  </a:lnTo>
                  <a:lnTo>
                    <a:pt x="130" y="368"/>
                  </a:lnTo>
                  <a:lnTo>
                    <a:pt x="133" y="370"/>
                  </a:lnTo>
                  <a:lnTo>
                    <a:pt x="139" y="375"/>
                  </a:lnTo>
                  <a:lnTo>
                    <a:pt x="141" y="377"/>
                  </a:lnTo>
                  <a:lnTo>
                    <a:pt x="142" y="381"/>
                  </a:lnTo>
                  <a:lnTo>
                    <a:pt x="146" y="382"/>
                  </a:lnTo>
                  <a:lnTo>
                    <a:pt x="152" y="381"/>
                  </a:lnTo>
                  <a:lnTo>
                    <a:pt x="156" y="380"/>
                  </a:lnTo>
                  <a:lnTo>
                    <a:pt x="159" y="376"/>
                  </a:lnTo>
                  <a:lnTo>
                    <a:pt x="162" y="374"/>
                  </a:lnTo>
                  <a:lnTo>
                    <a:pt x="166" y="370"/>
                  </a:lnTo>
                  <a:lnTo>
                    <a:pt x="168" y="366"/>
                  </a:lnTo>
                  <a:lnTo>
                    <a:pt x="169" y="361"/>
                  </a:lnTo>
                  <a:lnTo>
                    <a:pt x="171" y="363"/>
                  </a:lnTo>
                  <a:lnTo>
                    <a:pt x="173" y="363"/>
                  </a:lnTo>
                  <a:lnTo>
                    <a:pt x="178" y="364"/>
                  </a:lnTo>
                  <a:lnTo>
                    <a:pt x="185" y="363"/>
                  </a:lnTo>
                  <a:lnTo>
                    <a:pt x="187" y="361"/>
                  </a:lnTo>
                  <a:lnTo>
                    <a:pt x="188" y="360"/>
                  </a:lnTo>
                  <a:lnTo>
                    <a:pt x="190" y="356"/>
                  </a:lnTo>
                  <a:lnTo>
                    <a:pt x="191" y="351"/>
                  </a:lnTo>
                  <a:lnTo>
                    <a:pt x="191" y="340"/>
                  </a:lnTo>
                  <a:lnTo>
                    <a:pt x="195" y="340"/>
                  </a:lnTo>
                  <a:lnTo>
                    <a:pt x="198" y="341"/>
                  </a:lnTo>
                  <a:lnTo>
                    <a:pt x="202" y="343"/>
                  </a:lnTo>
                  <a:lnTo>
                    <a:pt x="204" y="344"/>
                  </a:lnTo>
                  <a:lnTo>
                    <a:pt x="206" y="345"/>
                  </a:lnTo>
                  <a:lnTo>
                    <a:pt x="209" y="344"/>
                  </a:lnTo>
                  <a:lnTo>
                    <a:pt x="212" y="343"/>
                  </a:lnTo>
                  <a:lnTo>
                    <a:pt x="209" y="335"/>
                  </a:lnTo>
                  <a:lnTo>
                    <a:pt x="205" y="329"/>
                  </a:lnTo>
                  <a:lnTo>
                    <a:pt x="199" y="317"/>
                  </a:lnTo>
                  <a:lnTo>
                    <a:pt x="192" y="304"/>
                  </a:lnTo>
                  <a:lnTo>
                    <a:pt x="190" y="298"/>
                  </a:lnTo>
                  <a:lnTo>
                    <a:pt x="189" y="290"/>
                  </a:lnTo>
                  <a:lnTo>
                    <a:pt x="189" y="281"/>
                  </a:lnTo>
                  <a:lnTo>
                    <a:pt x="198" y="281"/>
                  </a:lnTo>
                  <a:lnTo>
                    <a:pt x="201" y="281"/>
                  </a:lnTo>
                  <a:lnTo>
                    <a:pt x="204" y="280"/>
                  </a:lnTo>
                  <a:lnTo>
                    <a:pt x="208" y="277"/>
                  </a:lnTo>
                  <a:lnTo>
                    <a:pt x="210" y="275"/>
                  </a:lnTo>
                  <a:lnTo>
                    <a:pt x="212" y="270"/>
                  </a:lnTo>
                  <a:lnTo>
                    <a:pt x="212" y="263"/>
                  </a:lnTo>
                  <a:lnTo>
                    <a:pt x="212" y="256"/>
                  </a:lnTo>
                  <a:lnTo>
                    <a:pt x="215" y="256"/>
                  </a:lnTo>
                  <a:lnTo>
                    <a:pt x="217" y="255"/>
                  </a:lnTo>
                  <a:lnTo>
                    <a:pt x="218" y="253"/>
                  </a:lnTo>
                  <a:lnTo>
                    <a:pt x="219" y="251"/>
                  </a:lnTo>
                  <a:lnTo>
                    <a:pt x="223" y="249"/>
                  </a:lnTo>
                  <a:lnTo>
                    <a:pt x="225" y="248"/>
                  </a:lnTo>
                  <a:lnTo>
                    <a:pt x="226" y="246"/>
                  </a:lnTo>
                  <a:lnTo>
                    <a:pt x="226" y="245"/>
                  </a:lnTo>
                  <a:lnTo>
                    <a:pt x="227" y="241"/>
                  </a:lnTo>
                  <a:lnTo>
                    <a:pt x="227" y="240"/>
                  </a:lnTo>
                  <a:lnTo>
                    <a:pt x="228" y="238"/>
                  </a:lnTo>
                  <a:lnTo>
                    <a:pt x="230" y="237"/>
                  </a:lnTo>
                  <a:lnTo>
                    <a:pt x="233" y="237"/>
                  </a:lnTo>
                  <a:lnTo>
                    <a:pt x="240" y="236"/>
                  </a:lnTo>
                  <a:lnTo>
                    <a:pt x="253" y="238"/>
                  </a:lnTo>
                  <a:lnTo>
                    <a:pt x="254" y="246"/>
                  </a:lnTo>
                  <a:lnTo>
                    <a:pt x="256" y="253"/>
                  </a:lnTo>
                  <a:lnTo>
                    <a:pt x="260" y="258"/>
                  </a:lnTo>
                  <a:lnTo>
                    <a:pt x="267" y="263"/>
                  </a:lnTo>
                  <a:lnTo>
                    <a:pt x="273" y="268"/>
                  </a:lnTo>
                  <a:lnTo>
                    <a:pt x="276" y="269"/>
                  </a:lnTo>
                  <a:lnTo>
                    <a:pt x="278" y="268"/>
                  </a:lnTo>
                  <a:lnTo>
                    <a:pt x="283" y="266"/>
                  </a:lnTo>
                  <a:lnTo>
                    <a:pt x="290" y="260"/>
                  </a:lnTo>
                  <a:lnTo>
                    <a:pt x="292" y="262"/>
                  </a:lnTo>
                  <a:lnTo>
                    <a:pt x="296" y="265"/>
                  </a:lnTo>
                  <a:lnTo>
                    <a:pt x="303" y="267"/>
                  </a:lnTo>
                  <a:lnTo>
                    <a:pt x="318" y="269"/>
                  </a:lnTo>
                  <a:lnTo>
                    <a:pt x="313" y="279"/>
                  </a:lnTo>
                  <a:lnTo>
                    <a:pt x="308" y="288"/>
                  </a:lnTo>
                  <a:lnTo>
                    <a:pt x="303" y="299"/>
                  </a:lnTo>
                  <a:lnTo>
                    <a:pt x="302" y="304"/>
                  </a:lnTo>
                  <a:lnTo>
                    <a:pt x="302" y="310"/>
                  </a:lnTo>
                  <a:lnTo>
                    <a:pt x="305" y="310"/>
                  </a:lnTo>
                  <a:lnTo>
                    <a:pt x="308" y="311"/>
                  </a:lnTo>
                  <a:lnTo>
                    <a:pt x="309" y="315"/>
                  </a:lnTo>
                  <a:lnTo>
                    <a:pt x="310" y="319"/>
                  </a:lnTo>
                  <a:lnTo>
                    <a:pt x="312" y="320"/>
                  </a:lnTo>
                  <a:lnTo>
                    <a:pt x="314" y="323"/>
                  </a:lnTo>
                  <a:lnTo>
                    <a:pt x="317" y="328"/>
                  </a:lnTo>
                  <a:lnTo>
                    <a:pt x="320" y="334"/>
                  </a:lnTo>
                  <a:lnTo>
                    <a:pt x="323" y="337"/>
                  </a:lnTo>
                  <a:lnTo>
                    <a:pt x="325" y="339"/>
                  </a:lnTo>
                  <a:lnTo>
                    <a:pt x="329" y="341"/>
                  </a:lnTo>
                  <a:lnTo>
                    <a:pt x="334" y="342"/>
                  </a:lnTo>
                  <a:lnTo>
                    <a:pt x="339" y="342"/>
                  </a:lnTo>
                  <a:lnTo>
                    <a:pt x="344" y="341"/>
                  </a:lnTo>
                  <a:lnTo>
                    <a:pt x="349" y="347"/>
                  </a:lnTo>
                  <a:lnTo>
                    <a:pt x="354" y="354"/>
                  </a:lnTo>
                  <a:lnTo>
                    <a:pt x="359" y="359"/>
                  </a:lnTo>
                  <a:lnTo>
                    <a:pt x="362" y="361"/>
                  </a:lnTo>
                  <a:lnTo>
                    <a:pt x="367" y="363"/>
                  </a:lnTo>
                  <a:lnTo>
                    <a:pt x="372" y="363"/>
                  </a:lnTo>
                  <a:lnTo>
                    <a:pt x="376" y="362"/>
                  </a:lnTo>
                  <a:lnTo>
                    <a:pt x="381" y="360"/>
                  </a:lnTo>
                  <a:lnTo>
                    <a:pt x="384" y="358"/>
                  </a:lnTo>
                  <a:lnTo>
                    <a:pt x="390" y="354"/>
                  </a:lnTo>
                  <a:lnTo>
                    <a:pt x="397" y="351"/>
                  </a:lnTo>
                  <a:lnTo>
                    <a:pt x="410" y="345"/>
                  </a:lnTo>
                  <a:lnTo>
                    <a:pt x="415" y="341"/>
                  </a:lnTo>
                  <a:lnTo>
                    <a:pt x="419" y="337"/>
                  </a:lnTo>
                  <a:lnTo>
                    <a:pt x="423" y="331"/>
                  </a:lnTo>
                  <a:lnTo>
                    <a:pt x="424" y="323"/>
                  </a:lnTo>
                  <a:lnTo>
                    <a:pt x="429" y="323"/>
                  </a:lnTo>
                  <a:lnTo>
                    <a:pt x="435" y="320"/>
                  </a:lnTo>
                  <a:lnTo>
                    <a:pt x="438" y="319"/>
                  </a:lnTo>
                  <a:lnTo>
                    <a:pt x="439" y="317"/>
                  </a:lnTo>
                  <a:lnTo>
                    <a:pt x="442" y="316"/>
                  </a:lnTo>
                  <a:lnTo>
                    <a:pt x="444" y="316"/>
                  </a:lnTo>
                  <a:lnTo>
                    <a:pt x="447" y="316"/>
                  </a:lnTo>
                  <a:lnTo>
                    <a:pt x="449" y="314"/>
                  </a:lnTo>
                  <a:lnTo>
                    <a:pt x="452" y="312"/>
                  </a:lnTo>
                  <a:lnTo>
                    <a:pt x="453" y="309"/>
                  </a:lnTo>
                  <a:lnTo>
                    <a:pt x="453" y="301"/>
                  </a:lnTo>
                  <a:lnTo>
                    <a:pt x="465" y="300"/>
                  </a:lnTo>
                  <a:lnTo>
                    <a:pt x="475" y="299"/>
                  </a:lnTo>
                  <a:lnTo>
                    <a:pt x="481" y="298"/>
                  </a:lnTo>
                  <a:lnTo>
                    <a:pt x="486" y="296"/>
                  </a:lnTo>
                  <a:lnTo>
                    <a:pt x="490" y="291"/>
                  </a:lnTo>
                  <a:lnTo>
                    <a:pt x="495" y="287"/>
                  </a:lnTo>
                  <a:lnTo>
                    <a:pt x="498" y="282"/>
                  </a:lnTo>
                  <a:lnTo>
                    <a:pt x="499" y="277"/>
                  </a:lnTo>
                  <a:lnTo>
                    <a:pt x="500" y="272"/>
                  </a:lnTo>
                  <a:lnTo>
                    <a:pt x="500" y="267"/>
                  </a:lnTo>
                  <a:close/>
                </a:path>
              </a:pathLst>
            </a:custGeom>
            <a:solidFill>
              <a:srgbClr val="85C6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7" name="Freeform 90"/>
            <p:cNvSpPr>
              <a:spLocks/>
            </p:cNvSpPr>
            <p:nvPr/>
          </p:nvSpPr>
          <p:spPr bwMode="auto">
            <a:xfrm>
              <a:off x="5276850" y="2049463"/>
              <a:ext cx="438150" cy="228600"/>
            </a:xfrm>
            <a:custGeom>
              <a:avLst/>
              <a:gdLst>
                <a:gd name="T0" fmla="*/ 2147483646 w 276"/>
                <a:gd name="T1" fmla="*/ 2147483646 h 144"/>
                <a:gd name="T2" fmla="*/ 2147483646 w 276"/>
                <a:gd name="T3" fmla="*/ 2147483646 h 144"/>
                <a:gd name="T4" fmla="*/ 0 w 276"/>
                <a:gd name="T5" fmla="*/ 2147483646 h 144"/>
                <a:gd name="T6" fmla="*/ 2147483646 w 276"/>
                <a:gd name="T7" fmla="*/ 2147483646 h 144"/>
                <a:gd name="T8" fmla="*/ 2147483646 w 276"/>
                <a:gd name="T9" fmla="*/ 2147483646 h 144"/>
                <a:gd name="T10" fmla="*/ 2147483646 w 276"/>
                <a:gd name="T11" fmla="*/ 2147483646 h 144"/>
                <a:gd name="T12" fmla="*/ 2147483646 w 276"/>
                <a:gd name="T13" fmla="*/ 2147483646 h 144"/>
                <a:gd name="T14" fmla="*/ 2147483646 w 276"/>
                <a:gd name="T15" fmla="*/ 2147483646 h 144"/>
                <a:gd name="T16" fmla="*/ 2147483646 w 276"/>
                <a:gd name="T17" fmla="*/ 2147483646 h 144"/>
                <a:gd name="T18" fmla="*/ 2147483646 w 276"/>
                <a:gd name="T19" fmla="*/ 2147483646 h 144"/>
                <a:gd name="T20" fmla="*/ 2147483646 w 276"/>
                <a:gd name="T21" fmla="*/ 2147483646 h 144"/>
                <a:gd name="T22" fmla="*/ 2147483646 w 276"/>
                <a:gd name="T23" fmla="*/ 2147483646 h 144"/>
                <a:gd name="T24" fmla="*/ 2147483646 w 276"/>
                <a:gd name="T25" fmla="*/ 0 h 144"/>
                <a:gd name="T26" fmla="*/ 2147483646 w 276"/>
                <a:gd name="T27" fmla="*/ 2147483646 h 144"/>
                <a:gd name="T28" fmla="*/ 2147483646 w 276"/>
                <a:gd name="T29" fmla="*/ 2147483646 h 144"/>
                <a:gd name="T30" fmla="*/ 2147483646 w 276"/>
                <a:gd name="T31" fmla="*/ 2147483646 h 144"/>
                <a:gd name="T32" fmla="*/ 2147483646 w 276"/>
                <a:gd name="T33" fmla="*/ 2147483646 h 144"/>
                <a:gd name="T34" fmla="*/ 2147483646 w 276"/>
                <a:gd name="T35" fmla="*/ 2147483646 h 144"/>
                <a:gd name="T36" fmla="*/ 2147483646 w 276"/>
                <a:gd name="T37" fmla="*/ 2147483646 h 144"/>
                <a:gd name="T38" fmla="*/ 2147483646 w 276"/>
                <a:gd name="T39" fmla="*/ 2147483646 h 144"/>
                <a:gd name="T40" fmla="*/ 2147483646 w 276"/>
                <a:gd name="T41" fmla="*/ 2147483646 h 144"/>
                <a:gd name="T42" fmla="*/ 2147483646 w 276"/>
                <a:gd name="T43" fmla="*/ 2147483646 h 144"/>
                <a:gd name="T44" fmla="*/ 2147483646 w 276"/>
                <a:gd name="T45" fmla="*/ 2147483646 h 144"/>
                <a:gd name="T46" fmla="*/ 2147483646 w 276"/>
                <a:gd name="T47" fmla="*/ 2147483646 h 144"/>
                <a:gd name="T48" fmla="*/ 2147483646 w 276"/>
                <a:gd name="T49" fmla="*/ 2147483646 h 144"/>
                <a:gd name="T50" fmla="*/ 2147483646 w 276"/>
                <a:gd name="T51" fmla="*/ 2147483646 h 144"/>
                <a:gd name="T52" fmla="*/ 2147483646 w 276"/>
                <a:gd name="T53" fmla="*/ 2147483646 h 144"/>
                <a:gd name="T54" fmla="*/ 2147483646 w 276"/>
                <a:gd name="T55" fmla="*/ 2147483646 h 144"/>
                <a:gd name="T56" fmla="*/ 2147483646 w 276"/>
                <a:gd name="T57" fmla="*/ 2147483646 h 144"/>
                <a:gd name="T58" fmla="*/ 2147483646 w 276"/>
                <a:gd name="T59" fmla="*/ 2147483646 h 144"/>
                <a:gd name="T60" fmla="*/ 2147483646 w 276"/>
                <a:gd name="T61" fmla="*/ 2147483646 h 144"/>
                <a:gd name="T62" fmla="*/ 2147483646 w 276"/>
                <a:gd name="T63" fmla="*/ 2147483646 h 144"/>
                <a:gd name="T64" fmla="*/ 2147483646 w 276"/>
                <a:gd name="T65" fmla="*/ 2147483646 h 144"/>
                <a:gd name="T66" fmla="*/ 2147483646 w 276"/>
                <a:gd name="T67" fmla="*/ 2147483646 h 144"/>
                <a:gd name="T68" fmla="*/ 2147483646 w 276"/>
                <a:gd name="T69" fmla="*/ 2147483646 h 144"/>
                <a:gd name="T70" fmla="*/ 2147483646 w 276"/>
                <a:gd name="T71" fmla="*/ 2147483646 h 144"/>
                <a:gd name="T72" fmla="*/ 2147483646 w 276"/>
                <a:gd name="T73" fmla="*/ 2147483646 h 144"/>
                <a:gd name="T74" fmla="*/ 2147483646 w 276"/>
                <a:gd name="T75" fmla="*/ 2147483646 h 144"/>
                <a:gd name="T76" fmla="*/ 2147483646 w 276"/>
                <a:gd name="T77" fmla="*/ 2147483646 h 144"/>
                <a:gd name="T78" fmla="*/ 2147483646 w 276"/>
                <a:gd name="T79" fmla="*/ 2147483646 h 144"/>
                <a:gd name="T80" fmla="*/ 2147483646 w 276"/>
                <a:gd name="T81" fmla="*/ 2147483646 h 144"/>
                <a:gd name="T82" fmla="*/ 2147483646 w 276"/>
                <a:gd name="T83" fmla="*/ 2147483646 h 144"/>
                <a:gd name="T84" fmla="*/ 2147483646 w 276"/>
                <a:gd name="T85" fmla="*/ 2147483646 h 144"/>
                <a:gd name="T86" fmla="*/ 2147483646 w 276"/>
                <a:gd name="T87" fmla="*/ 2147483646 h 144"/>
                <a:gd name="T88" fmla="*/ 2147483646 w 276"/>
                <a:gd name="T89" fmla="*/ 2147483646 h 144"/>
                <a:gd name="T90" fmla="*/ 2147483646 w 276"/>
                <a:gd name="T91" fmla="*/ 2147483646 h 144"/>
                <a:gd name="T92" fmla="*/ 2147483646 w 276"/>
                <a:gd name="T93" fmla="*/ 2147483646 h 144"/>
                <a:gd name="T94" fmla="*/ 2147483646 w 276"/>
                <a:gd name="T95" fmla="*/ 2147483646 h 144"/>
                <a:gd name="T96" fmla="*/ 2147483646 w 276"/>
                <a:gd name="T97" fmla="*/ 2147483646 h 144"/>
                <a:gd name="T98" fmla="*/ 2147483646 w 276"/>
                <a:gd name="T99" fmla="*/ 2147483646 h 144"/>
                <a:gd name="T100" fmla="*/ 2147483646 w 276"/>
                <a:gd name="T101" fmla="*/ 2147483646 h 14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6"/>
                <a:gd name="T154" fmla="*/ 0 h 144"/>
                <a:gd name="T155" fmla="*/ 276 w 276"/>
                <a:gd name="T156" fmla="*/ 144 h 14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6" h="144">
                  <a:moveTo>
                    <a:pt x="24" y="106"/>
                  </a:moveTo>
                  <a:lnTo>
                    <a:pt x="24" y="106"/>
                  </a:lnTo>
                  <a:lnTo>
                    <a:pt x="20" y="105"/>
                  </a:lnTo>
                  <a:lnTo>
                    <a:pt x="16" y="102"/>
                  </a:lnTo>
                  <a:lnTo>
                    <a:pt x="10" y="99"/>
                  </a:lnTo>
                  <a:lnTo>
                    <a:pt x="6" y="95"/>
                  </a:lnTo>
                  <a:lnTo>
                    <a:pt x="3" y="91"/>
                  </a:lnTo>
                  <a:lnTo>
                    <a:pt x="0" y="86"/>
                  </a:lnTo>
                  <a:lnTo>
                    <a:pt x="0" y="81"/>
                  </a:lnTo>
                  <a:lnTo>
                    <a:pt x="1" y="77"/>
                  </a:lnTo>
                  <a:lnTo>
                    <a:pt x="3" y="75"/>
                  </a:lnTo>
                  <a:lnTo>
                    <a:pt x="5" y="73"/>
                  </a:lnTo>
                  <a:lnTo>
                    <a:pt x="10" y="71"/>
                  </a:lnTo>
                  <a:lnTo>
                    <a:pt x="23" y="70"/>
                  </a:lnTo>
                  <a:lnTo>
                    <a:pt x="29" y="69"/>
                  </a:lnTo>
                  <a:lnTo>
                    <a:pt x="34" y="68"/>
                  </a:lnTo>
                  <a:lnTo>
                    <a:pt x="36" y="66"/>
                  </a:lnTo>
                  <a:lnTo>
                    <a:pt x="37" y="65"/>
                  </a:lnTo>
                  <a:lnTo>
                    <a:pt x="38" y="63"/>
                  </a:lnTo>
                  <a:lnTo>
                    <a:pt x="38" y="59"/>
                  </a:lnTo>
                  <a:lnTo>
                    <a:pt x="38" y="57"/>
                  </a:lnTo>
                  <a:lnTo>
                    <a:pt x="37" y="54"/>
                  </a:lnTo>
                  <a:lnTo>
                    <a:pt x="34" y="49"/>
                  </a:lnTo>
                  <a:lnTo>
                    <a:pt x="30" y="42"/>
                  </a:lnTo>
                  <a:lnTo>
                    <a:pt x="26" y="37"/>
                  </a:lnTo>
                  <a:lnTo>
                    <a:pt x="25" y="34"/>
                  </a:lnTo>
                  <a:lnTo>
                    <a:pt x="25" y="29"/>
                  </a:lnTo>
                  <a:lnTo>
                    <a:pt x="25" y="26"/>
                  </a:lnTo>
                  <a:lnTo>
                    <a:pt x="26" y="23"/>
                  </a:lnTo>
                  <a:lnTo>
                    <a:pt x="30" y="16"/>
                  </a:lnTo>
                  <a:lnTo>
                    <a:pt x="35" y="11"/>
                  </a:lnTo>
                  <a:lnTo>
                    <a:pt x="40" y="8"/>
                  </a:lnTo>
                  <a:lnTo>
                    <a:pt x="48" y="5"/>
                  </a:lnTo>
                  <a:lnTo>
                    <a:pt x="54" y="1"/>
                  </a:lnTo>
                  <a:lnTo>
                    <a:pt x="61" y="0"/>
                  </a:lnTo>
                  <a:lnTo>
                    <a:pt x="67" y="0"/>
                  </a:lnTo>
                  <a:lnTo>
                    <a:pt x="74" y="3"/>
                  </a:lnTo>
                  <a:lnTo>
                    <a:pt x="79" y="6"/>
                  </a:lnTo>
                  <a:lnTo>
                    <a:pt x="84" y="10"/>
                  </a:lnTo>
                  <a:lnTo>
                    <a:pt x="91" y="16"/>
                  </a:lnTo>
                  <a:lnTo>
                    <a:pt x="95" y="19"/>
                  </a:lnTo>
                  <a:lnTo>
                    <a:pt x="100" y="21"/>
                  </a:lnTo>
                  <a:lnTo>
                    <a:pt x="108" y="22"/>
                  </a:lnTo>
                  <a:lnTo>
                    <a:pt x="117" y="24"/>
                  </a:lnTo>
                  <a:lnTo>
                    <a:pt x="124" y="25"/>
                  </a:lnTo>
                  <a:lnTo>
                    <a:pt x="129" y="27"/>
                  </a:lnTo>
                  <a:lnTo>
                    <a:pt x="132" y="29"/>
                  </a:lnTo>
                  <a:lnTo>
                    <a:pt x="135" y="33"/>
                  </a:lnTo>
                  <a:lnTo>
                    <a:pt x="138" y="36"/>
                  </a:lnTo>
                  <a:lnTo>
                    <a:pt x="141" y="43"/>
                  </a:lnTo>
                  <a:lnTo>
                    <a:pt x="145" y="49"/>
                  </a:lnTo>
                  <a:lnTo>
                    <a:pt x="148" y="53"/>
                  </a:lnTo>
                  <a:lnTo>
                    <a:pt x="152" y="57"/>
                  </a:lnTo>
                  <a:lnTo>
                    <a:pt x="159" y="61"/>
                  </a:lnTo>
                  <a:lnTo>
                    <a:pt x="163" y="62"/>
                  </a:lnTo>
                  <a:lnTo>
                    <a:pt x="168" y="63"/>
                  </a:lnTo>
                  <a:lnTo>
                    <a:pt x="175" y="62"/>
                  </a:lnTo>
                  <a:lnTo>
                    <a:pt x="180" y="61"/>
                  </a:lnTo>
                  <a:lnTo>
                    <a:pt x="191" y="58"/>
                  </a:lnTo>
                  <a:lnTo>
                    <a:pt x="202" y="56"/>
                  </a:lnTo>
                  <a:lnTo>
                    <a:pt x="214" y="57"/>
                  </a:lnTo>
                  <a:lnTo>
                    <a:pt x="220" y="58"/>
                  </a:lnTo>
                  <a:lnTo>
                    <a:pt x="225" y="59"/>
                  </a:lnTo>
                  <a:lnTo>
                    <a:pt x="232" y="62"/>
                  </a:lnTo>
                  <a:lnTo>
                    <a:pt x="236" y="65"/>
                  </a:lnTo>
                  <a:lnTo>
                    <a:pt x="240" y="69"/>
                  </a:lnTo>
                  <a:lnTo>
                    <a:pt x="244" y="75"/>
                  </a:lnTo>
                  <a:lnTo>
                    <a:pt x="246" y="81"/>
                  </a:lnTo>
                  <a:lnTo>
                    <a:pt x="247" y="84"/>
                  </a:lnTo>
                  <a:lnTo>
                    <a:pt x="249" y="87"/>
                  </a:lnTo>
                  <a:lnTo>
                    <a:pt x="251" y="91"/>
                  </a:lnTo>
                  <a:lnTo>
                    <a:pt x="254" y="92"/>
                  </a:lnTo>
                  <a:lnTo>
                    <a:pt x="261" y="95"/>
                  </a:lnTo>
                  <a:lnTo>
                    <a:pt x="269" y="100"/>
                  </a:lnTo>
                  <a:lnTo>
                    <a:pt x="272" y="104"/>
                  </a:lnTo>
                  <a:lnTo>
                    <a:pt x="275" y="107"/>
                  </a:lnTo>
                  <a:lnTo>
                    <a:pt x="276" y="111"/>
                  </a:lnTo>
                  <a:lnTo>
                    <a:pt x="276" y="114"/>
                  </a:lnTo>
                  <a:lnTo>
                    <a:pt x="276" y="117"/>
                  </a:lnTo>
                  <a:lnTo>
                    <a:pt x="275" y="120"/>
                  </a:lnTo>
                  <a:lnTo>
                    <a:pt x="271" y="125"/>
                  </a:lnTo>
                  <a:lnTo>
                    <a:pt x="265" y="130"/>
                  </a:lnTo>
                  <a:lnTo>
                    <a:pt x="260" y="134"/>
                  </a:lnTo>
                  <a:lnTo>
                    <a:pt x="252" y="137"/>
                  </a:lnTo>
                  <a:lnTo>
                    <a:pt x="246" y="140"/>
                  </a:lnTo>
                  <a:lnTo>
                    <a:pt x="238" y="141"/>
                  </a:lnTo>
                  <a:lnTo>
                    <a:pt x="234" y="141"/>
                  </a:lnTo>
                  <a:lnTo>
                    <a:pt x="232" y="140"/>
                  </a:lnTo>
                  <a:lnTo>
                    <a:pt x="230" y="137"/>
                  </a:lnTo>
                  <a:lnTo>
                    <a:pt x="228" y="134"/>
                  </a:lnTo>
                  <a:lnTo>
                    <a:pt x="224" y="125"/>
                  </a:lnTo>
                  <a:lnTo>
                    <a:pt x="222" y="122"/>
                  </a:lnTo>
                  <a:lnTo>
                    <a:pt x="219" y="119"/>
                  </a:lnTo>
                  <a:lnTo>
                    <a:pt x="216" y="117"/>
                  </a:lnTo>
                  <a:lnTo>
                    <a:pt x="210" y="117"/>
                  </a:lnTo>
                  <a:lnTo>
                    <a:pt x="201" y="120"/>
                  </a:lnTo>
                  <a:lnTo>
                    <a:pt x="189" y="121"/>
                  </a:lnTo>
                  <a:lnTo>
                    <a:pt x="181" y="122"/>
                  </a:lnTo>
                  <a:lnTo>
                    <a:pt x="175" y="124"/>
                  </a:lnTo>
                  <a:lnTo>
                    <a:pt x="169" y="126"/>
                  </a:lnTo>
                  <a:lnTo>
                    <a:pt x="160" y="134"/>
                  </a:lnTo>
                  <a:lnTo>
                    <a:pt x="152" y="139"/>
                  </a:lnTo>
                  <a:lnTo>
                    <a:pt x="149" y="141"/>
                  </a:lnTo>
                  <a:lnTo>
                    <a:pt x="145" y="143"/>
                  </a:lnTo>
                  <a:lnTo>
                    <a:pt x="137" y="144"/>
                  </a:lnTo>
                  <a:lnTo>
                    <a:pt x="130" y="143"/>
                  </a:lnTo>
                  <a:lnTo>
                    <a:pt x="123" y="141"/>
                  </a:lnTo>
                  <a:lnTo>
                    <a:pt x="117" y="139"/>
                  </a:lnTo>
                  <a:lnTo>
                    <a:pt x="106" y="134"/>
                  </a:lnTo>
                  <a:lnTo>
                    <a:pt x="96" y="129"/>
                  </a:lnTo>
                  <a:lnTo>
                    <a:pt x="91" y="128"/>
                  </a:lnTo>
                  <a:lnTo>
                    <a:pt x="87" y="128"/>
                  </a:lnTo>
                  <a:lnTo>
                    <a:pt x="82" y="130"/>
                  </a:lnTo>
                  <a:lnTo>
                    <a:pt x="78" y="133"/>
                  </a:lnTo>
                  <a:lnTo>
                    <a:pt x="76" y="135"/>
                  </a:lnTo>
                  <a:lnTo>
                    <a:pt x="73" y="135"/>
                  </a:lnTo>
                  <a:lnTo>
                    <a:pt x="66" y="136"/>
                  </a:lnTo>
                  <a:lnTo>
                    <a:pt x="58" y="138"/>
                  </a:lnTo>
                  <a:lnTo>
                    <a:pt x="53" y="138"/>
                  </a:lnTo>
                  <a:lnTo>
                    <a:pt x="49" y="137"/>
                  </a:lnTo>
                  <a:lnTo>
                    <a:pt x="45" y="135"/>
                  </a:lnTo>
                  <a:lnTo>
                    <a:pt x="40" y="131"/>
                  </a:lnTo>
                  <a:lnTo>
                    <a:pt x="36" y="128"/>
                  </a:lnTo>
                  <a:lnTo>
                    <a:pt x="35" y="126"/>
                  </a:lnTo>
                  <a:lnTo>
                    <a:pt x="35" y="123"/>
                  </a:lnTo>
                  <a:lnTo>
                    <a:pt x="33" y="123"/>
                  </a:lnTo>
                  <a:lnTo>
                    <a:pt x="24" y="106"/>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8" name="Freeform 91"/>
            <p:cNvSpPr>
              <a:spLocks/>
            </p:cNvSpPr>
            <p:nvPr/>
          </p:nvSpPr>
          <p:spPr bwMode="auto">
            <a:xfrm>
              <a:off x="5483225" y="2568575"/>
              <a:ext cx="74613" cy="53975"/>
            </a:xfrm>
            <a:custGeom>
              <a:avLst/>
              <a:gdLst>
                <a:gd name="T0" fmla="*/ 0 w 47"/>
                <a:gd name="T1" fmla="*/ 2147483646 h 34"/>
                <a:gd name="T2" fmla="*/ 0 w 47"/>
                <a:gd name="T3" fmla="*/ 2147483646 h 34"/>
                <a:gd name="T4" fmla="*/ 2147483646 w 47"/>
                <a:gd name="T5" fmla="*/ 2147483646 h 34"/>
                <a:gd name="T6" fmla="*/ 2147483646 w 47"/>
                <a:gd name="T7" fmla="*/ 2147483646 h 34"/>
                <a:gd name="T8" fmla="*/ 2147483646 w 47"/>
                <a:gd name="T9" fmla="*/ 2147483646 h 34"/>
                <a:gd name="T10" fmla="*/ 2147483646 w 47"/>
                <a:gd name="T11" fmla="*/ 2147483646 h 34"/>
                <a:gd name="T12" fmla="*/ 2147483646 w 47"/>
                <a:gd name="T13" fmla="*/ 2147483646 h 34"/>
                <a:gd name="T14" fmla="*/ 2147483646 w 47"/>
                <a:gd name="T15" fmla="*/ 2147483646 h 34"/>
                <a:gd name="T16" fmla="*/ 2147483646 w 47"/>
                <a:gd name="T17" fmla="*/ 2147483646 h 34"/>
                <a:gd name="T18" fmla="*/ 2147483646 w 47"/>
                <a:gd name="T19" fmla="*/ 2147483646 h 34"/>
                <a:gd name="T20" fmla="*/ 2147483646 w 47"/>
                <a:gd name="T21" fmla="*/ 2147483646 h 34"/>
                <a:gd name="T22" fmla="*/ 2147483646 w 47"/>
                <a:gd name="T23" fmla="*/ 2147483646 h 34"/>
                <a:gd name="T24" fmla="*/ 2147483646 w 47"/>
                <a:gd name="T25" fmla="*/ 2147483646 h 34"/>
                <a:gd name="T26" fmla="*/ 2147483646 w 47"/>
                <a:gd name="T27" fmla="*/ 2147483646 h 34"/>
                <a:gd name="T28" fmla="*/ 2147483646 w 47"/>
                <a:gd name="T29" fmla="*/ 2147483646 h 34"/>
                <a:gd name="T30" fmla="*/ 2147483646 w 47"/>
                <a:gd name="T31" fmla="*/ 2147483646 h 34"/>
                <a:gd name="T32" fmla="*/ 2147483646 w 47"/>
                <a:gd name="T33" fmla="*/ 2147483646 h 34"/>
                <a:gd name="T34" fmla="*/ 2147483646 w 47"/>
                <a:gd name="T35" fmla="*/ 2147483646 h 34"/>
                <a:gd name="T36" fmla="*/ 2147483646 w 47"/>
                <a:gd name="T37" fmla="*/ 2147483646 h 34"/>
                <a:gd name="T38" fmla="*/ 2147483646 w 47"/>
                <a:gd name="T39" fmla="*/ 2147483646 h 34"/>
                <a:gd name="T40" fmla="*/ 2147483646 w 47"/>
                <a:gd name="T41" fmla="*/ 2147483646 h 34"/>
                <a:gd name="T42" fmla="*/ 2147483646 w 47"/>
                <a:gd name="T43" fmla="*/ 2147483646 h 34"/>
                <a:gd name="T44" fmla="*/ 2147483646 w 47"/>
                <a:gd name="T45" fmla="*/ 2147483646 h 34"/>
                <a:gd name="T46" fmla="*/ 2147483646 w 47"/>
                <a:gd name="T47" fmla="*/ 2147483646 h 34"/>
                <a:gd name="T48" fmla="*/ 2147483646 w 47"/>
                <a:gd name="T49" fmla="*/ 2147483646 h 34"/>
                <a:gd name="T50" fmla="*/ 2147483646 w 47"/>
                <a:gd name="T51" fmla="*/ 2147483646 h 34"/>
                <a:gd name="T52" fmla="*/ 2147483646 w 47"/>
                <a:gd name="T53" fmla="*/ 2147483646 h 34"/>
                <a:gd name="T54" fmla="*/ 2147483646 w 47"/>
                <a:gd name="T55" fmla="*/ 2147483646 h 34"/>
                <a:gd name="T56" fmla="*/ 2147483646 w 47"/>
                <a:gd name="T57" fmla="*/ 2147483646 h 34"/>
                <a:gd name="T58" fmla="*/ 2147483646 w 47"/>
                <a:gd name="T59" fmla="*/ 2147483646 h 34"/>
                <a:gd name="T60" fmla="*/ 2147483646 w 47"/>
                <a:gd name="T61" fmla="*/ 2147483646 h 34"/>
                <a:gd name="T62" fmla="*/ 2147483646 w 47"/>
                <a:gd name="T63" fmla="*/ 2147483646 h 34"/>
                <a:gd name="T64" fmla="*/ 2147483646 w 47"/>
                <a:gd name="T65" fmla="*/ 2147483646 h 34"/>
                <a:gd name="T66" fmla="*/ 2147483646 w 47"/>
                <a:gd name="T67" fmla="*/ 2147483646 h 34"/>
                <a:gd name="T68" fmla="*/ 2147483646 w 47"/>
                <a:gd name="T69" fmla="*/ 2147483646 h 34"/>
                <a:gd name="T70" fmla="*/ 2147483646 w 47"/>
                <a:gd name="T71" fmla="*/ 2147483646 h 34"/>
                <a:gd name="T72" fmla="*/ 2147483646 w 47"/>
                <a:gd name="T73" fmla="*/ 0 h 34"/>
                <a:gd name="T74" fmla="*/ 2147483646 w 47"/>
                <a:gd name="T75" fmla="*/ 0 h 34"/>
                <a:gd name="T76" fmla="*/ 2147483646 w 47"/>
                <a:gd name="T77" fmla="*/ 2147483646 h 34"/>
                <a:gd name="T78" fmla="*/ 0 w 47"/>
                <a:gd name="T79" fmla="*/ 2147483646 h 3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7"/>
                <a:gd name="T121" fmla="*/ 0 h 34"/>
                <a:gd name="T122" fmla="*/ 47 w 47"/>
                <a:gd name="T123" fmla="*/ 34 h 3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7" h="34">
                  <a:moveTo>
                    <a:pt x="0" y="9"/>
                  </a:moveTo>
                  <a:lnTo>
                    <a:pt x="0" y="9"/>
                  </a:lnTo>
                  <a:lnTo>
                    <a:pt x="2" y="15"/>
                  </a:lnTo>
                  <a:lnTo>
                    <a:pt x="4" y="22"/>
                  </a:lnTo>
                  <a:lnTo>
                    <a:pt x="8" y="27"/>
                  </a:lnTo>
                  <a:lnTo>
                    <a:pt x="13" y="31"/>
                  </a:lnTo>
                  <a:lnTo>
                    <a:pt x="17" y="33"/>
                  </a:lnTo>
                  <a:lnTo>
                    <a:pt x="21" y="34"/>
                  </a:lnTo>
                  <a:lnTo>
                    <a:pt x="29" y="34"/>
                  </a:lnTo>
                  <a:lnTo>
                    <a:pt x="37" y="34"/>
                  </a:lnTo>
                  <a:lnTo>
                    <a:pt x="46" y="33"/>
                  </a:lnTo>
                  <a:lnTo>
                    <a:pt x="47" y="32"/>
                  </a:lnTo>
                  <a:lnTo>
                    <a:pt x="47" y="31"/>
                  </a:lnTo>
                  <a:lnTo>
                    <a:pt x="47" y="27"/>
                  </a:lnTo>
                  <a:lnTo>
                    <a:pt x="47" y="22"/>
                  </a:lnTo>
                  <a:lnTo>
                    <a:pt x="47" y="19"/>
                  </a:lnTo>
                  <a:lnTo>
                    <a:pt x="46" y="20"/>
                  </a:lnTo>
                  <a:lnTo>
                    <a:pt x="45" y="23"/>
                  </a:lnTo>
                  <a:lnTo>
                    <a:pt x="44" y="26"/>
                  </a:lnTo>
                  <a:lnTo>
                    <a:pt x="44" y="30"/>
                  </a:lnTo>
                  <a:lnTo>
                    <a:pt x="45" y="32"/>
                  </a:lnTo>
                  <a:lnTo>
                    <a:pt x="46" y="33"/>
                  </a:lnTo>
                  <a:lnTo>
                    <a:pt x="47" y="19"/>
                  </a:lnTo>
                  <a:lnTo>
                    <a:pt x="33" y="20"/>
                  </a:lnTo>
                  <a:lnTo>
                    <a:pt x="25" y="20"/>
                  </a:lnTo>
                  <a:lnTo>
                    <a:pt x="19" y="19"/>
                  </a:lnTo>
                  <a:lnTo>
                    <a:pt x="13" y="17"/>
                  </a:lnTo>
                  <a:lnTo>
                    <a:pt x="8" y="13"/>
                  </a:lnTo>
                  <a:lnTo>
                    <a:pt x="4" y="8"/>
                  </a:lnTo>
                  <a:lnTo>
                    <a:pt x="1" y="0"/>
                  </a:lnTo>
                  <a:lnTo>
                    <a:pt x="1" y="4"/>
                  </a:lnTo>
                  <a:lnTo>
                    <a:pt x="0" y="9"/>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9" name="Freeform 92"/>
            <p:cNvSpPr>
              <a:spLocks/>
            </p:cNvSpPr>
            <p:nvPr/>
          </p:nvSpPr>
          <p:spPr bwMode="auto">
            <a:xfrm>
              <a:off x="5483225" y="2568575"/>
              <a:ext cx="74613" cy="53975"/>
            </a:xfrm>
            <a:custGeom>
              <a:avLst/>
              <a:gdLst>
                <a:gd name="T0" fmla="*/ 0 w 47"/>
                <a:gd name="T1" fmla="*/ 2147483646 h 34"/>
                <a:gd name="T2" fmla="*/ 0 w 47"/>
                <a:gd name="T3" fmla="*/ 2147483646 h 34"/>
                <a:gd name="T4" fmla="*/ 2147483646 w 47"/>
                <a:gd name="T5" fmla="*/ 2147483646 h 34"/>
                <a:gd name="T6" fmla="*/ 2147483646 w 47"/>
                <a:gd name="T7" fmla="*/ 2147483646 h 34"/>
                <a:gd name="T8" fmla="*/ 2147483646 w 47"/>
                <a:gd name="T9" fmla="*/ 2147483646 h 34"/>
                <a:gd name="T10" fmla="*/ 2147483646 w 47"/>
                <a:gd name="T11" fmla="*/ 2147483646 h 34"/>
                <a:gd name="T12" fmla="*/ 2147483646 w 47"/>
                <a:gd name="T13" fmla="*/ 2147483646 h 34"/>
                <a:gd name="T14" fmla="*/ 2147483646 w 47"/>
                <a:gd name="T15" fmla="*/ 2147483646 h 34"/>
                <a:gd name="T16" fmla="*/ 2147483646 w 47"/>
                <a:gd name="T17" fmla="*/ 2147483646 h 34"/>
                <a:gd name="T18" fmla="*/ 2147483646 w 47"/>
                <a:gd name="T19" fmla="*/ 2147483646 h 34"/>
                <a:gd name="T20" fmla="*/ 2147483646 w 47"/>
                <a:gd name="T21" fmla="*/ 2147483646 h 34"/>
                <a:gd name="T22" fmla="*/ 2147483646 w 47"/>
                <a:gd name="T23" fmla="*/ 2147483646 h 34"/>
                <a:gd name="T24" fmla="*/ 2147483646 w 47"/>
                <a:gd name="T25" fmla="*/ 2147483646 h 34"/>
                <a:gd name="T26" fmla="*/ 2147483646 w 47"/>
                <a:gd name="T27" fmla="*/ 2147483646 h 34"/>
                <a:gd name="T28" fmla="*/ 2147483646 w 47"/>
                <a:gd name="T29" fmla="*/ 2147483646 h 34"/>
                <a:gd name="T30" fmla="*/ 2147483646 w 47"/>
                <a:gd name="T31" fmla="*/ 2147483646 h 34"/>
                <a:gd name="T32" fmla="*/ 2147483646 w 47"/>
                <a:gd name="T33" fmla="*/ 2147483646 h 34"/>
                <a:gd name="T34" fmla="*/ 2147483646 w 47"/>
                <a:gd name="T35" fmla="*/ 2147483646 h 34"/>
                <a:gd name="T36" fmla="*/ 2147483646 w 47"/>
                <a:gd name="T37" fmla="*/ 2147483646 h 34"/>
                <a:gd name="T38" fmla="*/ 2147483646 w 47"/>
                <a:gd name="T39" fmla="*/ 2147483646 h 34"/>
                <a:gd name="T40" fmla="*/ 2147483646 w 47"/>
                <a:gd name="T41" fmla="*/ 2147483646 h 34"/>
                <a:gd name="T42" fmla="*/ 2147483646 w 47"/>
                <a:gd name="T43" fmla="*/ 2147483646 h 34"/>
                <a:gd name="T44" fmla="*/ 2147483646 w 47"/>
                <a:gd name="T45" fmla="*/ 2147483646 h 34"/>
                <a:gd name="T46" fmla="*/ 2147483646 w 47"/>
                <a:gd name="T47" fmla="*/ 2147483646 h 34"/>
                <a:gd name="T48" fmla="*/ 2147483646 w 47"/>
                <a:gd name="T49" fmla="*/ 2147483646 h 34"/>
                <a:gd name="T50" fmla="*/ 2147483646 w 47"/>
                <a:gd name="T51" fmla="*/ 2147483646 h 34"/>
                <a:gd name="T52" fmla="*/ 2147483646 w 47"/>
                <a:gd name="T53" fmla="*/ 2147483646 h 34"/>
                <a:gd name="T54" fmla="*/ 2147483646 w 47"/>
                <a:gd name="T55" fmla="*/ 2147483646 h 34"/>
                <a:gd name="T56" fmla="*/ 2147483646 w 47"/>
                <a:gd name="T57" fmla="*/ 2147483646 h 34"/>
                <a:gd name="T58" fmla="*/ 2147483646 w 47"/>
                <a:gd name="T59" fmla="*/ 2147483646 h 34"/>
                <a:gd name="T60" fmla="*/ 2147483646 w 47"/>
                <a:gd name="T61" fmla="*/ 2147483646 h 34"/>
                <a:gd name="T62" fmla="*/ 2147483646 w 47"/>
                <a:gd name="T63" fmla="*/ 2147483646 h 34"/>
                <a:gd name="T64" fmla="*/ 2147483646 w 47"/>
                <a:gd name="T65" fmla="*/ 2147483646 h 34"/>
                <a:gd name="T66" fmla="*/ 2147483646 w 47"/>
                <a:gd name="T67" fmla="*/ 2147483646 h 34"/>
                <a:gd name="T68" fmla="*/ 2147483646 w 47"/>
                <a:gd name="T69" fmla="*/ 2147483646 h 34"/>
                <a:gd name="T70" fmla="*/ 2147483646 w 47"/>
                <a:gd name="T71" fmla="*/ 2147483646 h 34"/>
                <a:gd name="T72" fmla="*/ 2147483646 w 47"/>
                <a:gd name="T73" fmla="*/ 0 h 34"/>
                <a:gd name="T74" fmla="*/ 2147483646 w 47"/>
                <a:gd name="T75" fmla="*/ 0 h 34"/>
                <a:gd name="T76" fmla="*/ 2147483646 w 47"/>
                <a:gd name="T77" fmla="*/ 2147483646 h 34"/>
                <a:gd name="T78" fmla="*/ 0 w 47"/>
                <a:gd name="T79" fmla="*/ 2147483646 h 3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7"/>
                <a:gd name="T121" fmla="*/ 0 h 34"/>
                <a:gd name="T122" fmla="*/ 47 w 47"/>
                <a:gd name="T123" fmla="*/ 34 h 3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7" h="34">
                  <a:moveTo>
                    <a:pt x="0" y="9"/>
                  </a:moveTo>
                  <a:lnTo>
                    <a:pt x="0" y="9"/>
                  </a:lnTo>
                  <a:lnTo>
                    <a:pt x="2" y="15"/>
                  </a:lnTo>
                  <a:lnTo>
                    <a:pt x="4" y="22"/>
                  </a:lnTo>
                  <a:lnTo>
                    <a:pt x="8" y="27"/>
                  </a:lnTo>
                  <a:lnTo>
                    <a:pt x="13" y="31"/>
                  </a:lnTo>
                  <a:lnTo>
                    <a:pt x="17" y="33"/>
                  </a:lnTo>
                  <a:lnTo>
                    <a:pt x="21" y="34"/>
                  </a:lnTo>
                  <a:lnTo>
                    <a:pt x="29" y="34"/>
                  </a:lnTo>
                  <a:lnTo>
                    <a:pt x="37" y="34"/>
                  </a:lnTo>
                  <a:lnTo>
                    <a:pt x="46" y="33"/>
                  </a:lnTo>
                  <a:lnTo>
                    <a:pt x="47" y="32"/>
                  </a:lnTo>
                  <a:lnTo>
                    <a:pt x="47" y="31"/>
                  </a:lnTo>
                  <a:lnTo>
                    <a:pt x="47" y="27"/>
                  </a:lnTo>
                  <a:lnTo>
                    <a:pt x="47" y="22"/>
                  </a:lnTo>
                  <a:lnTo>
                    <a:pt x="47" y="19"/>
                  </a:lnTo>
                  <a:lnTo>
                    <a:pt x="46" y="20"/>
                  </a:lnTo>
                  <a:lnTo>
                    <a:pt x="45" y="23"/>
                  </a:lnTo>
                  <a:lnTo>
                    <a:pt x="44" y="26"/>
                  </a:lnTo>
                  <a:lnTo>
                    <a:pt x="44" y="30"/>
                  </a:lnTo>
                  <a:lnTo>
                    <a:pt x="45" y="32"/>
                  </a:lnTo>
                  <a:lnTo>
                    <a:pt x="46" y="33"/>
                  </a:lnTo>
                  <a:lnTo>
                    <a:pt x="47" y="19"/>
                  </a:lnTo>
                  <a:lnTo>
                    <a:pt x="33" y="20"/>
                  </a:lnTo>
                  <a:lnTo>
                    <a:pt x="25" y="20"/>
                  </a:lnTo>
                  <a:lnTo>
                    <a:pt x="19" y="19"/>
                  </a:lnTo>
                  <a:lnTo>
                    <a:pt x="13" y="17"/>
                  </a:lnTo>
                  <a:lnTo>
                    <a:pt x="8" y="13"/>
                  </a:lnTo>
                  <a:lnTo>
                    <a:pt x="4" y="8"/>
                  </a:lnTo>
                  <a:lnTo>
                    <a:pt x="1" y="0"/>
                  </a:lnTo>
                  <a:lnTo>
                    <a:pt x="1" y="4"/>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20" name="Freeform 93"/>
            <p:cNvSpPr>
              <a:spLocks/>
            </p:cNvSpPr>
            <p:nvPr/>
          </p:nvSpPr>
          <p:spPr bwMode="auto">
            <a:xfrm>
              <a:off x="5549900" y="2590800"/>
              <a:ext cx="173038" cy="76200"/>
            </a:xfrm>
            <a:custGeom>
              <a:avLst/>
              <a:gdLst>
                <a:gd name="T0" fmla="*/ 0 w 109"/>
                <a:gd name="T1" fmla="*/ 2147483646 h 48"/>
                <a:gd name="T2" fmla="*/ 2147483646 w 109"/>
                <a:gd name="T3" fmla="*/ 2147483646 h 48"/>
                <a:gd name="T4" fmla="*/ 2147483646 w 109"/>
                <a:gd name="T5" fmla="*/ 2147483646 h 48"/>
                <a:gd name="T6" fmla="*/ 2147483646 w 109"/>
                <a:gd name="T7" fmla="*/ 2147483646 h 48"/>
                <a:gd name="T8" fmla="*/ 2147483646 w 109"/>
                <a:gd name="T9" fmla="*/ 2147483646 h 48"/>
                <a:gd name="T10" fmla="*/ 2147483646 w 109"/>
                <a:gd name="T11" fmla="*/ 2147483646 h 48"/>
                <a:gd name="T12" fmla="*/ 2147483646 w 109"/>
                <a:gd name="T13" fmla="*/ 2147483646 h 48"/>
                <a:gd name="T14" fmla="*/ 2147483646 w 109"/>
                <a:gd name="T15" fmla="*/ 2147483646 h 48"/>
                <a:gd name="T16" fmla="*/ 2147483646 w 109"/>
                <a:gd name="T17" fmla="*/ 2147483646 h 48"/>
                <a:gd name="T18" fmla="*/ 2147483646 w 109"/>
                <a:gd name="T19" fmla="*/ 2147483646 h 48"/>
                <a:gd name="T20" fmla="*/ 2147483646 w 109"/>
                <a:gd name="T21" fmla="*/ 2147483646 h 48"/>
                <a:gd name="T22" fmla="*/ 2147483646 w 109"/>
                <a:gd name="T23" fmla="*/ 2147483646 h 48"/>
                <a:gd name="T24" fmla="*/ 2147483646 w 109"/>
                <a:gd name="T25" fmla="*/ 2147483646 h 48"/>
                <a:gd name="T26" fmla="*/ 2147483646 w 109"/>
                <a:gd name="T27" fmla="*/ 2147483646 h 48"/>
                <a:gd name="T28" fmla="*/ 2147483646 w 109"/>
                <a:gd name="T29" fmla="*/ 2147483646 h 48"/>
                <a:gd name="T30" fmla="*/ 2147483646 w 109"/>
                <a:gd name="T31" fmla="*/ 2147483646 h 48"/>
                <a:gd name="T32" fmla="*/ 2147483646 w 109"/>
                <a:gd name="T33" fmla="*/ 2147483646 h 48"/>
                <a:gd name="T34" fmla="*/ 2147483646 w 109"/>
                <a:gd name="T35" fmla="*/ 2147483646 h 48"/>
                <a:gd name="T36" fmla="*/ 2147483646 w 109"/>
                <a:gd name="T37" fmla="*/ 2147483646 h 48"/>
                <a:gd name="T38" fmla="*/ 2147483646 w 109"/>
                <a:gd name="T39" fmla="*/ 2147483646 h 48"/>
                <a:gd name="T40" fmla="*/ 2147483646 w 109"/>
                <a:gd name="T41" fmla="*/ 2147483646 h 48"/>
                <a:gd name="T42" fmla="*/ 2147483646 w 109"/>
                <a:gd name="T43" fmla="*/ 2147483646 h 48"/>
                <a:gd name="T44" fmla="*/ 2147483646 w 109"/>
                <a:gd name="T45" fmla="*/ 2147483646 h 48"/>
                <a:gd name="T46" fmla="*/ 2147483646 w 109"/>
                <a:gd name="T47" fmla="*/ 2147483646 h 48"/>
                <a:gd name="T48" fmla="*/ 2147483646 w 109"/>
                <a:gd name="T49" fmla="*/ 2147483646 h 48"/>
                <a:gd name="T50" fmla="*/ 2147483646 w 109"/>
                <a:gd name="T51" fmla="*/ 2147483646 h 48"/>
                <a:gd name="T52" fmla="*/ 2147483646 w 109"/>
                <a:gd name="T53" fmla="*/ 2147483646 h 48"/>
                <a:gd name="T54" fmla="*/ 2147483646 w 109"/>
                <a:gd name="T55" fmla="*/ 2147483646 h 48"/>
                <a:gd name="T56" fmla="*/ 2147483646 w 109"/>
                <a:gd name="T57" fmla="*/ 2147483646 h 48"/>
                <a:gd name="T58" fmla="*/ 2147483646 w 109"/>
                <a:gd name="T59" fmla="*/ 2147483646 h 48"/>
                <a:gd name="T60" fmla="*/ 2147483646 w 109"/>
                <a:gd name="T61" fmla="*/ 2147483646 h 48"/>
                <a:gd name="T62" fmla="*/ 2147483646 w 109"/>
                <a:gd name="T63" fmla="*/ 2147483646 h 48"/>
                <a:gd name="T64" fmla="*/ 2147483646 w 109"/>
                <a:gd name="T65" fmla="*/ 2147483646 h 48"/>
                <a:gd name="T66" fmla="*/ 2147483646 w 109"/>
                <a:gd name="T67" fmla="*/ 2147483646 h 48"/>
                <a:gd name="T68" fmla="*/ 2147483646 w 109"/>
                <a:gd name="T69" fmla="*/ 2147483646 h 48"/>
                <a:gd name="T70" fmla="*/ 2147483646 w 109"/>
                <a:gd name="T71" fmla="*/ 2147483646 h 48"/>
                <a:gd name="T72" fmla="*/ 2147483646 w 109"/>
                <a:gd name="T73" fmla="*/ 2147483646 h 48"/>
                <a:gd name="T74" fmla="*/ 2147483646 w 109"/>
                <a:gd name="T75" fmla="*/ 2147483646 h 48"/>
                <a:gd name="T76" fmla="*/ 2147483646 w 109"/>
                <a:gd name="T77" fmla="*/ 2147483646 h 48"/>
                <a:gd name="T78" fmla="*/ 2147483646 w 109"/>
                <a:gd name="T79" fmla="*/ 2147483646 h 48"/>
                <a:gd name="T80" fmla="*/ 2147483646 w 109"/>
                <a:gd name="T81" fmla="*/ 0 h 48"/>
                <a:gd name="T82" fmla="*/ 2147483646 w 109"/>
                <a:gd name="T83" fmla="*/ 2147483646 h 48"/>
                <a:gd name="T84" fmla="*/ 2147483646 w 109"/>
                <a:gd name="T85" fmla="*/ 2147483646 h 48"/>
                <a:gd name="T86" fmla="*/ 2147483646 w 109"/>
                <a:gd name="T87" fmla="*/ 2147483646 h 48"/>
                <a:gd name="T88" fmla="*/ 2147483646 w 109"/>
                <a:gd name="T89" fmla="*/ 2147483646 h 48"/>
                <a:gd name="T90" fmla="*/ 2147483646 w 109"/>
                <a:gd name="T91" fmla="*/ 2147483646 h 48"/>
                <a:gd name="T92" fmla="*/ 2147483646 w 109"/>
                <a:gd name="T93" fmla="*/ 2147483646 h 48"/>
                <a:gd name="T94" fmla="*/ 2147483646 w 109"/>
                <a:gd name="T95" fmla="*/ 2147483646 h 48"/>
                <a:gd name="T96" fmla="*/ 2147483646 w 109"/>
                <a:gd name="T97" fmla="*/ 2147483646 h 48"/>
                <a:gd name="T98" fmla="*/ 2147483646 w 109"/>
                <a:gd name="T99" fmla="*/ 2147483646 h 48"/>
                <a:gd name="T100" fmla="*/ 2147483646 w 109"/>
                <a:gd name="T101" fmla="*/ 2147483646 h 48"/>
                <a:gd name="T102" fmla="*/ 2147483646 w 109"/>
                <a:gd name="T103" fmla="*/ 2147483646 h 48"/>
                <a:gd name="T104" fmla="*/ 2147483646 w 109"/>
                <a:gd name="T105" fmla="*/ 2147483646 h 48"/>
                <a:gd name="T106" fmla="*/ 0 w 109"/>
                <a:gd name="T107" fmla="*/ 2147483646 h 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9"/>
                <a:gd name="T163" fmla="*/ 0 h 48"/>
                <a:gd name="T164" fmla="*/ 109 w 109"/>
                <a:gd name="T165" fmla="*/ 48 h 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9" h="48">
                  <a:moveTo>
                    <a:pt x="0" y="15"/>
                  </a:moveTo>
                  <a:lnTo>
                    <a:pt x="0" y="15"/>
                  </a:lnTo>
                  <a:lnTo>
                    <a:pt x="2" y="16"/>
                  </a:lnTo>
                  <a:lnTo>
                    <a:pt x="3" y="18"/>
                  </a:lnTo>
                  <a:lnTo>
                    <a:pt x="5" y="25"/>
                  </a:lnTo>
                  <a:lnTo>
                    <a:pt x="6" y="33"/>
                  </a:lnTo>
                  <a:lnTo>
                    <a:pt x="7" y="39"/>
                  </a:lnTo>
                  <a:lnTo>
                    <a:pt x="9" y="41"/>
                  </a:lnTo>
                  <a:lnTo>
                    <a:pt x="11" y="41"/>
                  </a:lnTo>
                  <a:lnTo>
                    <a:pt x="14" y="40"/>
                  </a:lnTo>
                  <a:lnTo>
                    <a:pt x="16" y="39"/>
                  </a:lnTo>
                  <a:lnTo>
                    <a:pt x="21" y="34"/>
                  </a:lnTo>
                  <a:lnTo>
                    <a:pt x="23" y="30"/>
                  </a:lnTo>
                  <a:lnTo>
                    <a:pt x="29" y="25"/>
                  </a:lnTo>
                  <a:lnTo>
                    <a:pt x="34" y="19"/>
                  </a:lnTo>
                  <a:lnTo>
                    <a:pt x="42" y="16"/>
                  </a:lnTo>
                  <a:lnTo>
                    <a:pt x="49" y="15"/>
                  </a:lnTo>
                  <a:lnTo>
                    <a:pt x="52" y="14"/>
                  </a:lnTo>
                  <a:lnTo>
                    <a:pt x="56" y="14"/>
                  </a:lnTo>
                  <a:lnTo>
                    <a:pt x="58" y="15"/>
                  </a:lnTo>
                  <a:lnTo>
                    <a:pt x="59" y="16"/>
                  </a:lnTo>
                  <a:lnTo>
                    <a:pt x="59" y="18"/>
                  </a:lnTo>
                  <a:lnTo>
                    <a:pt x="60" y="25"/>
                  </a:lnTo>
                  <a:lnTo>
                    <a:pt x="62" y="31"/>
                  </a:lnTo>
                  <a:lnTo>
                    <a:pt x="66" y="37"/>
                  </a:lnTo>
                  <a:lnTo>
                    <a:pt x="71" y="42"/>
                  </a:lnTo>
                  <a:lnTo>
                    <a:pt x="77" y="45"/>
                  </a:lnTo>
                  <a:lnTo>
                    <a:pt x="83" y="47"/>
                  </a:lnTo>
                  <a:lnTo>
                    <a:pt x="91" y="48"/>
                  </a:lnTo>
                  <a:lnTo>
                    <a:pt x="97" y="46"/>
                  </a:lnTo>
                  <a:lnTo>
                    <a:pt x="103" y="43"/>
                  </a:lnTo>
                  <a:lnTo>
                    <a:pt x="107" y="37"/>
                  </a:lnTo>
                  <a:lnTo>
                    <a:pt x="108" y="33"/>
                  </a:lnTo>
                  <a:lnTo>
                    <a:pt x="109" y="29"/>
                  </a:lnTo>
                  <a:lnTo>
                    <a:pt x="109" y="20"/>
                  </a:lnTo>
                  <a:lnTo>
                    <a:pt x="107" y="15"/>
                  </a:lnTo>
                  <a:lnTo>
                    <a:pt x="105" y="9"/>
                  </a:lnTo>
                  <a:lnTo>
                    <a:pt x="103" y="6"/>
                  </a:lnTo>
                  <a:lnTo>
                    <a:pt x="101" y="5"/>
                  </a:lnTo>
                  <a:lnTo>
                    <a:pt x="97" y="4"/>
                  </a:lnTo>
                  <a:lnTo>
                    <a:pt x="95" y="5"/>
                  </a:lnTo>
                  <a:lnTo>
                    <a:pt x="94" y="6"/>
                  </a:lnTo>
                  <a:lnTo>
                    <a:pt x="94" y="10"/>
                  </a:lnTo>
                  <a:lnTo>
                    <a:pt x="94" y="14"/>
                  </a:lnTo>
                  <a:lnTo>
                    <a:pt x="96" y="14"/>
                  </a:lnTo>
                  <a:lnTo>
                    <a:pt x="100" y="14"/>
                  </a:lnTo>
                  <a:lnTo>
                    <a:pt x="102" y="16"/>
                  </a:lnTo>
                  <a:lnTo>
                    <a:pt x="104" y="18"/>
                  </a:lnTo>
                  <a:lnTo>
                    <a:pt x="107" y="24"/>
                  </a:lnTo>
                  <a:lnTo>
                    <a:pt x="107" y="27"/>
                  </a:lnTo>
                  <a:lnTo>
                    <a:pt x="106" y="29"/>
                  </a:lnTo>
                  <a:lnTo>
                    <a:pt x="105" y="32"/>
                  </a:lnTo>
                  <a:lnTo>
                    <a:pt x="103" y="34"/>
                  </a:lnTo>
                  <a:lnTo>
                    <a:pt x="97" y="37"/>
                  </a:lnTo>
                  <a:lnTo>
                    <a:pt x="91" y="38"/>
                  </a:lnTo>
                  <a:lnTo>
                    <a:pt x="85" y="37"/>
                  </a:lnTo>
                  <a:lnTo>
                    <a:pt x="79" y="36"/>
                  </a:lnTo>
                  <a:lnTo>
                    <a:pt x="75" y="33"/>
                  </a:lnTo>
                  <a:lnTo>
                    <a:pt x="71" y="30"/>
                  </a:lnTo>
                  <a:lnTo>
                    <a:pt x="67" y="26"/>
                  </a:lnTo>
                  <a:lnTo>
                    <a:pt x="63" y="19"/>
                  </a:lnTo>
                  <a:lnTo>
                    <a:pt x="61" y="15"/>
                  </a:lnTo>
                  <a:lnTo>
                    <a:pt x="61" y="12"/>
                  </a:lnTo>
                  <a:lnTo>
                    <a:pt x="60" y="4"/>
                  </a:lnTo>
                  <a:lnTo>
                    <a:pt x="59" y="2"/>
                  </a:lnTo>
                  <a:lnTo>
                    <a:pt x="58" y="1"/>
                  </a:lnTo>
                  <a:lnTo>
                    <a:pt x="56" y="0"/>
                  </a:lnTo>
                  <a:lnTo>
                    <a:pt x="52" y="0"/>
                  </a:lnTo>
                  <a:lnTo>
                    <a:pt x="47" y="2"/>
                  </a:lnTo>
                  <a:lnTo>
                    <a:pt x="43" y="3"/>
                  </a:lnTo>
                  <a:lnTo>
                    <a:pt x="37" y="5"/>
                  </a:lnTo>
                  <a:lnTo>
                    <a:pt x="33" y="8"/>
                  </a:lnTo>
                  <a:lnTo>
                    <a:pt x="30" y="11"/>
                  </a:lnTo>
                  <a:lnTo>
                    <a:pt x="25" y="15"/>
                  </a:lnTo>
                  <a:lnTo>
                    <a:pt x="23" y="19"/>
                  </a:lnTo>
                  <a:lnTo>
                    <a:pt x="19" y="24"/>
                  </a:lnTo>
                  <a:lnTo>
                    <a:pt x="16" y="27"/>
                  </a:lnTo>
                  <a:lnTo>
                    <a:pt x="12" y="27"/>
                  </a:lnTo>
                  <a:lnTo>
                    <a:pt x="10" y="27"/>
                  </a:lnTo>
                  <a:lnTo>
                    <a:pt x="9" y="27"/>
                  </a:lnTo>
                  <a:lnTo>
                    <a:pt x="8" y="25"/>
                  </a:lnTo>
                  <a:lnTo>
                    <a:pt x="6" y="18"/>
                  </a:lnTo>
                  <a:lnTo>
                    <a:pt x="4" y="6"/>
                  </a:lnTo>
                  <a:lnTo>
                    <a:pt x="1" y="6"/>
                  </a:lnTo>
                  <a:lnTo>
                    <a:pt x="0" y="8"/>
                  </a:lnTo>
                  <a:lnTo>
                    <a:pt x="0" y="11"/>
                  </a:lnTo>
                  <a:lnTo>
                    <a:pt x="0" y="15"/>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21" name="Freeform 94"/>
            <p:cNvSpPr>
              <a:spLocks/>
            </p:cNvSpPr>
            <p:nvPr/>
          </p:nvSpPr>
          <p:spPr bwMode="auto">
            <a:xfrm>
              <a:off x="5549900" y="2590800"/>
              <a:ext cx="173038" cy="76200"/>
            </a:xfrm>
            <a:custGeom>
              <a:avLst/>
              <a:gdLst>
                <a:gd name="T0" fmla="*/ 0 w 109"/>
                <a:gd name="T1" fmla="*/ 2147483646 h 48"/>
                <a:gd name="T2" fmla="*/ 2147483646 w 109"/>
                <a:gd name="T3" fmla="*/ 2147483646 h 48"/>
                <a:gd name="T4" fmla="*/ 2147483646 w 109"/>
                <a:gd name="T5" fmla="*/ 2147483646 h 48"/>
                <a:gd name="T6" fmla="*/ 2147483646 w 109"/>
                <a:gd name="T7" fmla="*/ 2147483646 h 48"/>
                <a:gd name="T8" fmla="*/ 2147483646 w 109"/>
                <a:gd name="T9" fmla="*/ 2147483646 h 48"/>
                <a:gd name="T10" fmla="*/ 2147483646 w 109"/>
                <a:gd name="T11" fmla="*/ 2147483646 h 48"/>
                <a:gd name="T12" fmla="*/ 2147483646 w 109"/>
                <a:gd name="T13" fmla="*/ 2147483646 h 48"/>
                <a:gd name="T14" fmla="*/ 2147483646 w 109"/>
                <a:gd name="T15" fmla="*/ 2147483646 h 48"/>
                <a:gd name="T16" fmla="*/ 2147483646 w 109"/>
                <a:gd name="T17" fmla="*/ 2147483646 h 48"/>
                <a:gd name="T18" fmla="*/ 2147483646 w 109"/>
                <a:gd name="T19" fmla="*/ 2147483646 h 48"/>
                <a:gd name="T20" fmla="*/ 2147483646 w 109"/>
                <a:gd name="T21" fmla="*/ 2147483646 h 48"/>
                <a:gd name="T22" fmla="*/ 2147483646 w 109"/>
                <a:gd name="T23" fmla="*/ 2147483646 h 48"/>
                <a:gd name="T24" fmla="*/ 2147483646 w 109"/>
                <a:gd name="T25" fmla="*/ 2147483646 h 48"/>
                <a:gd name="T26" fmla="*/ 2147483646 w 109"/>
                <a:gd name="T27" fmla="*/ 2147483646 h 48"/>
                <a:gd name="T28" fmla="*/ 2147483646 w 109"/>
                <a:gd name="T29" fmla="*/ 2147483646 h 48"/>
                <a:gd name="T30" fmla="*/ 2147483646 w 109"/>
                <a:gd name="T31" fmla="*/ 2147483646 h 48"/>
                <a:gd name="T32" fmla="*/ 2147483646 w 109"/>
                <a:gd name="T33" fmla="*/ 2147483646 h 48"/>
                <a:gd name="T34" fmla="*/ 2147483646 w 109"/>
                <a:gd name="T35" fmla="*/ 2147483646 h 48"/>
                <a:gd name="T36" fmla="*/ 2147483646 w 109"/>
                <a:gd name="T37" fmla="*/ 2147483646 h 48"/>
                <a:gd name="T38" fmla="*/ 2147483646 w 109"/>
                <a:gd name="T39" fmla="*/ 2147483646 h 48"/>
                <a:gd name="T40" fmla="*/ 2147483646 w 109"/>
                <a:gd name="T41" fmla="*/ 2147483646 h 48"/>
                <a:gd name="T42" fmla="*/ 2147483646 w 109"/>
                <a:gd name="T43" fmla="*/ 2147483646 h 48"/>
                <a:gd name="T44" fmla="*/ 2147483646 w 109"/>
                <a:gd name="T45" fmla="*/ 2147483646 h 48"/>
                <a:gd name="T46" fmla="*/ 2147483646 w 109"/>
                <a:gd name="T47" fmla="*/ 2147483646 h 48"/>
                <a:gd name="T48" fmla="*/ 2147483646 w 109"/>
                <a:gd name="T49" fmla="*/ 2147483646 h 48"/>
                <a:gd name="T50" fmla="*/ 2147483646 w 109"/>
                <a:gd name="T51" fmla="*/ 2147483646 h 48"/>
                <a:gd name="T52" fmla="*/ 2147483646 w 109"/>
                <a:gd name="T53" fmla="*/ 2147483646 h 48"/>
                <a:gd name="T54" fmla="*/ 2147483646 w 109"/>
                <a:gd name="T55" fmla="*/ 2147483646 h 48"/>
                <a:gd name="T56" fmla="*/ 2147483646 w 109"/>
                <a:gd name="T57" fmla="*/ 2147483646 h 48"/>
                <a:gd name="T58" fmla="*/ 2147483646 w 109"/>
                <a:gd name="T59" fmla="*/ 2147483646 h 48"/>
                <a:gd name="T60" fmla="*/ 2147483646 w 109"/>
                <a:gd name="T61" fmla="*/ 2147483646 h 48"/>
                <a:gd name="T62" fmla="*/ 2147483646 w 109"/>
                <a:gd name="T63" fmla="*/ 2147483646 h 48"/>
                <a:gd name="T64" fmla="*/ 2147483646 w 109"/>
                <a:gd name="T65" fmla="*/ 2147483646 h 48"/>
                <a:gd name="T66" fmla="*/ 2147483646 w 109"/>
                <a:gd name="T67" fmla="*/ 2147483646 h 48"/>
                <a:gd name="T68" fmla="*/ 2147483646 w 109"/>
                <a:gd name="T69" fmla="*/ 2147483646 h 48"/>
                <a:gd name="T70" fmla="*/ 2147483646 w 109"/>
                <a:gd name="T71" fmla="*/ 2147483646 h 48"/>
                <a:gd name="T72" fmla="*/ 2147483646 w 109"/>
                <a:gd name="T73" fmla="*/ 2147483646 h 48"/>
                <a:gd name="T74" fmla="*/ 2147483646 w 109"/>
                <a:gd name="T75" fmla="*/ 2147483646 h 48"/>
                <a:gd name="T76" fmla="*/ 2147483646 w 109"/>
                <a:gd name="T77" fmla="*/ 2147483646 h 48"/>
                <a:gd name="T78" fmla="*/ 2147483646 w 109"/>
                <a:gd name="T79" fmla="*/ 2147483646 h 48"/>
                <a:gd name="T80" fmla="*/ 2147483646 w 109"/>
                <a:gd name="T81" fmla="*/ 0 h 48"/>
                <a:gd name="T82" fmla="*/ 2147483646 w 109"/>
                <a:gd name="T83" fmla="*/ 2147483646 h 48"/>
                <a:gd name="T84" fmla="*/ 2147483646 w 109"/>
                <a:gd name="T85" fmla="*/ 2147483646 h 48"/>
                <a:gd name="T86" fmla="*/ 2147483646 w 109"/>
                <a:gd name="T87" fmla="*/ 2147483646 h 48"/>
                <a:gd name="T88" fmla="*/ 2147483646 w 109"/>
                <a:gd name="T89" fmla="*/ 2147483646 h 48"/>
                <a:gd name="T90" fmla="*/ 2147483646 w 109"/>
                <a:gd name="T91" fmla="*/ 2147483646 h 48"/>
                <a:gd name="T92" fmla="*/ 2147483646 w 109"/>
                <a:gd name="T93" fmla="*/ 2147483646 h 48"/>
                <a:gd name="T94" fmla="*/ 2147483646 w 109"/>
                <a:gd name="T95" fmla="*/ 2147483646 h 48"/>
                <a:gd name="T96" fmla="*/ 2147483646 w 109"/>
                <a:gd name="T97" fmla="*/ 2147483646 h 48"/>
                <a:gd name="T98" fmla="*/ 2147483646 w 109"/>
                <a:gd name="T99" fmla="*/ 2147483646 h 48"/>
                <a:gd name="T100" fmla="*/ 2147483646 w 109"/>
                <a:gd name="T101" fmla="*/ 2147483646 h 48"/>
                <a:gd name="T102" fmla="*/ 2147483646 w 109"/>
                <a:gd name="T103" fmla="*/ 2147483646 h 48"/>
                <a:gd name="T104" fmla="*/ 2147483646 w 109"/>
                <a:gd name="T105" fmla="*/ 2147483646 h 48"/>
                <a:gd name="T106" fmla="*/ 0 w 109"/>
                <a:gd name="T107" fmla="*/ 2147483646 h 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9"/>
                <a:gd name="T163" fmla="*/ 0 h 48"/>
                <a:gd name="T164" fmla="*/ 109 w 109"/>
                <a:gd name="T165" fmla="*/ 48 h 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9" h="48">
                  <a:moveTo>
                    <a:pt x="0" y="15"/>
                  </a:moveTo>
                  <a:lnTo>
                    <a:pt x="0" y="15"/>
                  </a:lnTo>
                  <a:lnTo>
                    <a:pt x="2" y="16"/>
                  </a:lnTo>
                  <a:lnTo>
                    <a:pt x="3" y="18"/>
                  </a:lnTo>
                  <a:lnTo>
                    <a:pt x="5" y="25"/>
                  </a:lnTo>
                  <a:lnTo>
                    <a:pt x="6" y="33"/>
                  </a:lnTo>
                  <a:lnTo>
                    <a:pt x="7" y="39"/>
                  </a:lnTo>
                  <a:lnTo>
                    <a:pt x="9" y="41"/>
                  </a:lnTo>
                  <a:lnTo>
                    <a:pt x="11" y="41"/>
                  </a:lnTo>
                  <a:lnTo>
                    <a:pt x="14" y="40"/>
                  </a:lnTo>
                  <a:lnTo>
                    <a:pt x="16" y="39"/>
                  </a:lnTo>
                  <a:lnTo>
                    <a:pt x="21" y="34"/>
                  </a:lnTo>
                  <a:lnTo>
                    <a:pt x="23" y="30"/>
                  </a:lnTo>
                  <a:lnTo>
                    <a:pt x="29" y="25"/>
                  </a:lnTo>
                  <a:lnTo>
                    <a:pt x="34" y="19"/>
                  </a:lnTo>
                  <a:lnTo>
                    <a:pt x="42" y="16"/>
                  </a:lnTo>
                  <a:lnTo>
                    <a:pt x="49" y="15"/>
                  </a:lnTo>
                  <a:lnTo>
                    <a:pt x="52" y="14"/>
                  </a:lnTo>
                  <a:lnTo>
                    <a:pt x="56" y="14"/>
                  </a:lnTo>
                  <a:lnTo>
                    <a:pt x="58" y="15"/>
                  </a:lnTo>
                  <a:lnTo>
                    <a:pt x="59" y="16"/>
                  </a:lnTo>
                  <a:lnTo>
                    <a:pt x="59" y="18"/>
                  </a:lnTo>
                  <a:lnTo>
                    <a:pt x="60" y="25"/>
                  </a:lnTo>
                  <a:lnTo>
                    <a:pt x="62" y="31"/>
                  </a:lnTo>
                  <a:lnTo>
                    <a:pt x="66" y="37"/>
                  </a:lnTo>
                  <a:lnTo>
                    <a:pt x="71" y="42"/>
                  </a:lnTo>
                  <a:lnTo>
                    <a:pt x="77" y="45"/>
                  </a:lnTo>
                  <a:lnTo>
                    <a:pt x="83" y="47"/>
                  </a:lnTo>
                  <a:lnTo>
                    <a:pt x="91" y="48"/>
                  </a:lnTo>
                  <a:lnTo>
                    <a:pt x="97" y="46"/>
                  </a:lnTo>
                  <a:lnTo>
                    <a:pt x="103" y="43"/>
                  </a:lnTo>
                  <a:lnTo>
                    <a:pt x="107" y="37"/>
                  </a:lnTo>
                  <a:lnTo>
                    <a:pt x="108" y="33"/>
                  </a:lnTo>
                  <a:lnTo>
                    <a:pt x="109" y="29"/>
                  </a:lnTo>
                  <a:lnTo>
                    <a:pt x="109" y="20"/>
                  </a:lnTo>
                  <a:lnTo>
                    <a:pt x="107" y="15"/>
                  </a:lnTo>
                  <a:lnTo>
                    <a:pt x="105" y="9"/>
                  </a:lnTo>
                  <a:lnTo>
                    <a:pt x="103" y="6"/>
                  </a:lnTo>
                  <a:lnTo>
                    <a:pt x="101" y="5"/>
                  </a:lnTo>
                  <a:lnTo>
                    <a:pt x="97" y="4"/>
                  </a:lnTo>
                  <a:lnTo>
                    <a:pt x="95" y="5"/>
                  </a:lnTo>
                  <a:lnTo>
                    <a:pt x="94" y="6"/>
                  </a:lnTo>
                  <a:lnTo>
                    <a:pt x="94" y="10"/>
                  </a:lnTo>
                  <a:lnTo>
                    <a:pt x="94" y="14"/>
                  </a:lnTo>
                  <a:lnTo>
                    <a:pt x="96" y="14"/>
                  </a:lnTo>
                  <a:lnTo>
                    <a:pt x="100" y="14"/>
                  </a:lnTo>
                  <a:lnTo>
                    <a:pt x="102" y="16"/>
                  </a:lnTo>
                  <a:lnTo>
                    <a:pt x="104" y="18"/>
                  </a:lnTo>
                  <a:lnTo>
                    <a:pt x="107" y="24"/>
                  </a:lnTo>
                  <a:lnTo>
                    <a:pt x="107" y="27"/>
                  </a:lnTo>
                  <a:lnTo>
                    <a:pt x="106" y="29"/>
                  </a:lnTo>
                  <a:lnTo>
                    <a:pt x="105" y="32"/>
                  </a:lnTo>
                  <a:lnTo>
                    <a:pt x="103" y="34"/>
                  </a:lnTo>
                  <a:lnTo>
                    <a:pt x="97" y="37"/>
                  </a:lnTo>
                  <a:lnTo>
                    <a:pt x="91" y="38"/>
                  </a:lnTo>
                  <a:lnTo>
                    <a:pt x="85" y="37"/>
                  </a:lnTo>
                  <a:lnTo>
                    <a:pt x="79" y="36"/>
                  </a:lnTo>
                  <a:lnTo>
                    <a:pt x="75" y="33"/>
                  </a:lnTo>
                  <a:lnTo>
                    <a:pt x="71" y="30"/>
                  </a:lnTo>
                  <a:lnTo>
                    <a:pt x="67" y="26"/>
                  </a:lnTo>
                  <a:lnTo>
                    <a:pt x="63" y="19"/>
                  </a:lnTo>
                  <a:lnTo>
                    <a:pt x="61" y="15"/>
                  </a:lnTo>
                  <a:lnTo>
                    <a:pt x="61" y="12"/>
                  </a:lnTo>
                  <a:lnTo>
                    <a:pt x="60" y="4"/>
                  </a:lnTo>
                  <a:lnTo>
                    <a:pt x="59" y="2"/>
                  </a:lnTo>
                  <a:lnTo>
                    <a:pt x="58" y="1"/>
                  </a:lnTo>
                  <a:lnTo>
                    <a:pt x="56" y="0"/>
                  </a:lnTo>
                  <a:lnTo>
                    <a:pt x="52" y="0"/>
                  </a:lnTo>
                  <a:lnTo>
                    <a:pt x="47" y="2"/>
                  </a:lnTo>
                  <a:lnTo>
                    <a:pt x="43" y="3"/>
                  </a:lnTo>
                  <a:lnTo>
                    <a:pt x="37" y="5"/>
                  </a:lnTo>
                  <a:lnTo>
                    <a:pt x="33" y="8"/>
                  </a:lnTo>
                  <a:lnTo>
                    <a:pt x="30" y="11"/>
                  </a:lnTo>
                  <a:lnTo>
                    <a:pt x="25" y="15"/>
                  </a:lnTo>
                  <a:lnTo>
                    <a:pt x="23" y="19"/>
                  </a:lnTo>
                  <a:lnTo>
                    <a:pt x="19" y="24"/>
                  </a:lnTo>
                  <a:lnTo>
                    <a:pt x="16" y="27"/>
                  </a:lnTo>
                  <a:lnTo>
                    <a:pt x="12" y="27"/>
                  </a:lnTo>
                  <a:lnTo>
                    <a:pt x="10" y="27"/>
                  </a:lnTo>
                  <a:lnTo>
                    <a:pt x="9" y="27"/>
                  </a:lnTo>
                  <a:lnTo>
                    <a:pt x="8" y="25"/>
                  </a:lnTo>
                  <a:lnTo>
                    <a:pt x="6" y="18"/>
                  </a:lnTo>
                  <a:lnTo>
                    <a:pt x="4" y="6"/>
                  </a:lnTo>
                  <a:lnTo>
                    <a:pt x="1" y="6"/>
                  </a:lnTo>
                  <a:lnTo>
                    <a:pt x="0" y="8"/>
                  </a:lnTo>
                  <a:lnTo>
                    <a:pt x="0" y="11"/>
                  </a:lnTo>
                  <a:lnTo>
                    <a:pt x="0"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22" name="Freeform 95"/>
            <p:cNvSpPr>
              <a:spLocks/>
            </p:cNvSpPr>
            <p:nvPr/>
          </p:nvSpPr>
          <p:spPr bwMode="auto">
            <a:xfrm>
              <a:off x="5548313" y="2552700"/>
              <a:ext cx="49213" cy="68263"/>
            </a:xfrm>
            <a:custGeom>
              <a:avLst/>
              <a:gdLst>
                <a:gd name="T0" fmla="*/ 0 w 31"/>
                <a:gd name="T1" fmla="*/ 2147483646 h 43"/>
                <a:gd name="T2" fmla="*/ 0 w 31"/>
                <a:gd name="T3" fmla="*/ 2147483646 h 43"/>
                <a:gd name="T4" fmla="*/ 2147483646 w 31"/>
                <a:gd name="T5" fmla="*/ 2147483646 h 43"/>
                <a:gd name="T6" fmla="*/ 2147483646 w 31"/>
                <a:gd name="T7" fmla="*/ 2147483646 h 43"/>
                <a:gd name="T8" fmla="*/ 2147483646 w 31"/>
                <a:gd name="T9" fmla="*/ 2147483646 h 43"/>
                <a:gd name="T10" fmla="*/ 2147483646 w 31"/>
                <a:gd name="T11" fmla="*/ 2147483646 h 43"/>
                <a:gd name="T12" fmla="*/ 2147483646 w 31"/>
                <a:gd name="T13" fmla="*/ 2147483646 h 43"/>
                <a:gd name="T14" fmla="*/ 2147483646 w 31"/>
                <a:gd name="T15" fmla="*/ 2147483646 h 43"/>
                <a:gd name="T16" fmla="*/ 2147483646 w 31"/>
                <a:gd name="T17" fmla="*/ 2147483646 h 43"/>
                <a:gd name="T18" fmla="*/ 2147483646 w 31"/>
                <a:gd name="T19" fmla="*/ 2147483646 h 43"/>
                <a:gd name="T20" fmla="*/ 2147483646 w 31"/>
                <a:gd name="T21" fmla="*/ 2147483646 h 43"/>
                <a:gd name="T22" fmla="*/ 2147483646 w 31"/>
                <a:gd name="T23" fmla="*/ 2147483646 h 43"/>
                <a:gd name="T24" fmla="*/ 2147483646 w 31"/>
                <a:gd name="T25" fmla="*/ 2147483646 h 43"/>
                <a:gd name="T26" fmla="*/ 2147483646 w 31"/>
                <a:gd name="T27" fmla="*/ 2147483646 h 43"/>
                <a:gd name="T28" fmla="*/ 2147483646 w 31"/>
                <a:gd name="T29" fmla="*/ 2147483646 h 43"/>
                <a:gd name="T30" fmla="*/ 2147483646 w 31"/>
                <a:gd name="T31" fmla="*/ 2147483646 h 43"/>
                <a:gd name="T32" fmla="*/ 2147483646 w 31"/>
                <a:gd name="T33" fmla="*/ 2147483646 h 43"/>
                <a:gd name="T34" fmla="*/ 2147483646 w 31"/>
                <a:gd name="T35" fmla="*/ 2147483646 h 43"/>
                <a:gd name="T36" fmla="*/ 2147483646 w 31"/>
                <a:gd name="T37" fmla="*/ 2147483646 h 43"/>
                <a:gd name="T38" fmla="*/ 2147483646 w 31"/>
                <a:gd name="T39" fmla="*/ 2147483646 h 43"/>
                <a:gd name="T40" fmla="*/ 2147483646 w 31"/>
                <a:gd name="T41" fmla="*/ 2147483646 h 43"/>
                <a:gd name="T42" fmla="*/ 2147483646 w 31"/>
                <a:gd name="T43" fmla="*/ 2147483646 h 43"/>
                <a:gd name="T44" fmla="*/ 2147483646 w 31"/>
                <a:gd name="T45" fmla="*/ 2147483646 h 43"/>
                <a:gd name="T46" fmla="*/ 2147483646 w 31"/>
                <a:gd name="T47" fmla="*/ 2147483646 h 43"/>
                <a:gd name="T48" fmla="*/ 2147483646 w 31"/>
                <a:gd name="T49" fmla="*/ 2147483646 h 43"/>
                <a:gd name="T50" fmla="*/ 2147483646 w 31"/>
                <a:gd name="T51" fmla="*/ 2147483646 h 43"/>
                <a:gd name="T52" fmla="*/ 2147483646 w 31"/>
                <a:gd name="T53" fmla="*/ 2147483646 h 43"/>
                <a:gd name="T54" fmla="*/ 2147483646 w 31"/>
                <a:gd name="T55" fmla="*/ 2147483646 h 43"/>
                <a:gd name="T56" fmla="*/ 2147483646 w 31"/>
                <a:gd name="T57" fmla="*/ 2147483646 h 43"/>
                <a:gd name="T58" fmla="*/ 2147483646 w 31"/>
                <a:gd name="T59" fmla="*/ 2147483646 h 43"/>
                <a:gd name="T60" fmla="*/ 2147483646 w 31"/>
                <a:gd name="T61" fmla="*/ 2147483646 h 43"/>
                <a:gd name="T62" fmla="*/ 2147483646 w 31"/>
                <a:gd name="T63" fmla="*/ 2147483646 h 43"/>
                <a:gd name="T64" fmla="*/ 2147483646 w 31"/>
                <a:gd name="T65" fmla="*/ 2147483646 h 43"/>
                <a:gd name="T66" fmla="*/ 2147483646 w 31"/>
                <a:gd name="T67" fmla="*/ 2147483646 h 43"/>
                <a:gd name="T68" fmla="*/ 2147483646 w 31"/>
                <a:gd name="T69" fmla="*/ 0 h 43"/>
                <a:gd name="T70" fmla="*/ 2147483646 w 31"/>
                <a:gd name="T71" fmla="*/ 0 h 43"/>
                <a:gd name="T72" fmla="*/ 2147483646 w 31"/>
                <a:gd name="T73" fmla="*/ 2147483646 h 43"/>
                <a:gd name="T74" fmla="*/ 2147483646 w 31"/>
                <a:gd name="T75" fmla="*/ 2147483646 h 43"/>
                <a:gd name="T76" fmla="*/ 2147483646 w 31"/>
                <a:gd name="T77" fmla="*/ 2147483646 h 43"/>
                <a:gd name="T78" fmla="*/ 2147483646 w 31"/>
                <a:gd name="T79" fmla="*/ 2147483646 h 43"/>
                <a:gd name="T80" fmla="*/ 2147483646 w 31"/>
                <a:gd name="T81" fmla="*/ 2147483646 h 43"/>
                <a:gd name="T82" fmla="*/ 2147483646 w 31"/>
                <a:gd name="T83" fmla="*/ 2147483646 h 43"/>
                <a:gd name="T84" fmla="*/ 2147483646 w 31"/>
                <a:gd name="T85" fmla="*/ 2147483646 h 43"/>
                <a:gd name="T86" fmla="*/ 2147483646 w 31"/>
                <a:gd name="T87" fmla="*/ 2147483646 h 43"/>
                <a:gd name="T88" fmla="*/ 2147483646 w 31"/>
                <a:gd name="T89" fmla="*/ 2147483646 h 43"/>
                <a:gd name="T90" fmla="*/ 2147483646 w 31"/>
                <a:gd name="T91" fmla="*/ 2147483646 h 43"/>
                <a:gd name="T92" fmla="*/ 2147483646 w 31"/>
                <a:gd name="T93" fmla="*/ 2147483646 h 43"/>
                <a:gd name="T94" fmla="*/ 2147483646 w 31"/>
                <a:gd name="T95" fmla="*/ 2147483646 h 43"/>
                <a:gd name="T96" fmla="*/ 2147483646 w 31"/>
                <a:gd name="T97" fmla="*/ 2147483646 h 43"/>
                <a:gd name="T98" fmla="*/ 2147483646 w 31"/>
                <a:gd name="T99" fmla="*/ 2147483646 h 43"/>
                <a:gd name="T100" fmla="*/ 2147483646 w 31"/>
                <a:gd name="T101" fmla="*/ 2147483646 h 43"/>
                <a:gd name="T102" fmla="*/ 2147483646 w 31"/>
                <a:gd name="T103" fmla="*/ 2147483646 h 43"/>
                <a:gd name="T104" fmla="*/ 2147483646 w 31"/>
                <a:gd name="T105" fmla="*/ 2147483646 h 43"/>
                <a:gd name="T106" fmla="*/ 2147483646 w 31"/>
                <a:gd name="T107" fmla="*/ 2147483646 h 43"/>
                <a:gd name="T108" fmla="*/ 2147483646 w 31"/>
                <a:gd name="T109" fmla="*/ 2147483646 h 43"/>
                <a:gd name="T110" fmla="*/ 2147483646 w 31"/>
                <a:gd name="T111" fmla="*/ 2147483646 h 43"/>
                <a:gd name="T112" fmla="*/ 2147483646 w 31"/>
                <a:gd name="T113" fmla="*/ 2147483646 h 43"/>
                <a:gd name="T114" fmla="*/ 0 w 31"/>
                <a:gd name="T115" fmla="*/ 2147483646 h 43"/>
                <a:gd name="T116" fmla="*/ 0 w 31"/>
                <a:gd name="T117" fmla="*/ 2147483646 h 4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1"/>
                <a:gd name="T178" fmla="*/ 0 h 43"/>
                <a:gd name="T179" fmla="*/ 31 w 31"/>
                <a:gd name="T180" fmla="*/ 43 h 4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1" h="43">
                  <a:moveTo>
                    <a:pt x="0" y="42"/>
                  </a:moveTo>
                  <a:lnTo>
                    <a:pt x="0" y="42"/>
                  </a:lnTo>
                  <a:lnTo>
                    <a:pt x="4" y="43"/>
                  </a:lnTo>
                  <a:lnTo>
                    <a:pt x="8" y="43"/>
                  </a:lnTo>
                  <a:lnTo>
                    <a:pt x="11" y="42"/>
                  </a:lnTo>
                  <a:lnTo>
                    <a:pt x="15" y="39"/>
                  </a:lnTo>
                  <a:lnTo>
                    <a:pt x="16" y="36"/>
                  </a:lnTo>
                  <a:lnTo>
                    <a:pt x="16" y="33"/>
                  </a:lnTo>
                  <a:lnTo>
                    <a:pt x="17" y="25"/>
                  </a:lnTo>
                  <a:lnTo>
                    <a:pt x="16" y="22"/>
                  </a:lnTo>
                  <a:lnTo>
                    <a:pt x="16" y="20"/>
                  </a:lnTo>
                  <a:lnTo>
                    <a:pt x="13" y="14"/>
                  </a:lnTo>
                  <a:lnTo>
                    <a:pt x="12" y="13"/>
                  </a:lnTo>
                  <a:lnTo>
                    <a:pt x="12" y="14"/>
                  </a:lnTo>
                  <a:lnTo>
                    <a:pt x="12" y="15"/>
                  </a:lnTo>
                  <a:lnTo>
                    <a:pt x="13" y="14"/>
                  </a:lnTo>
                  <a:lnTo>
                    <a:pt x="15" y="12"/>
                  </a:lnTo>
                  <a:lnTo>
                    <a:pt x="17" y="11"/>
                  </a:lnTo>
                  <a:lnTo>
                    <a:pt x="22" y="9"/>
                  </a:lnTo>
                  <a:lnTo>
                    <a:pt x="24" y="10"/>
                  </a:lnTo>
                  <a:lnTo>
                    <a:pt x="26" y="11"/>
                  </a:lnTo>
                  <a:lnTo>
                    <a:pt x="29" y="15"/>
                  </a:lnTo>
                  <a:lnTo>
                    <a:pt x="30" y="11"/>
                  </a:lnTo>
                  <a:lnTo>
                    <a:pt x="31" y="9"/>
                  </a:lnTo>
                  <a:lnTo>
                    <a:pt x="30" y="7"/>
                  </a:lnTo>
                  <a:lnTo>
                    <a:pt x="27" y="3"/>
                  </a:lnTo>
                  <a:lnTo>
                    <a:pt x="25" y="0"/>
                  </a:lnTo>
                  <a:lnTo>
                    <a:pt x="22" y="0"/>
                  </a:lnTo>
                  <a:lnTo>
                    <a:pt x="18" y="1"/>
                  </a:lnTo>
                  <a:lnTo>
                    <a:pt x="15" y="4"/>
                  </a:lnTo>
                  <a:lnTo>
                    <a:pt x="13" y="7"/>
                  </a:lnTo>
                  <a:lnTo>
                    <a:pt x="12" y="10"/>
                  </a:lnTo>
                  <a:lnTo>
                    <a:pt x="11" y="13"/>
                  </a:lnTo>
                  <a:lnTo>
                    <a:pt x="12" y="22"/>
                  </a:lnTo>
                  <a:lnTo>
                    <a:pt x="15" y="29"/>
                  </a:lnTo>
                  <a:lnTo>
                    <a:pt x="15" y="30"/>
                  </a:lnTo>
                  <a:lnTo>
                    <a:pt x="12" y="33"/>
                  </a:lnTo>
                  <a:lnTo>
                    <a:pt x="10" y="34"/>
                  </a:lnTo>
                  <a:lnTo>
                    <a:pt x="8" y="34"/>
                  </a:lnTo>
                  <a:lnTo>
                    <a:pt x="5" y="34"/>
                  </a:lnTo>
                  <a:lnTo>
                    <a:pt x="1" y="33"/>
                  </a:lnTo>
                  <a:lnTo>
                    <a:pt x="0" y="38"/>
                  </a:lnTo>
                  <a:lnTo>
                    <a:pt x="0" y="42"/>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23" name="Freeform 96"/>
            <p:cNvSpPr>
              <a:spLocks/>
            </p:cNvSpPr>
            <p:nvPr/>
          </p:nvSpPr>
          <p:spPr bwMode="auto">
            <a:xfrm>
              <a:off x="5548313" y="2552700"/>
              <a:ext cx="49213" cy="68263"/>
            </a:xfrm>
            <a:custGeom>
              <a:avLst/>
              <a:gdLst>
                <a:gd name="T0" fmla="*/ 0 w 31"/>
                <a:gd name="T1" fmla="*/ 2147483646 h 43"/>
                <a:gd name="T2" fmla="*/ 0 w 31"/>
                <a:gd name="T3" fmla="*/ 2147483646 h 43"/>
                <a:gd name="T4" fmla="*/ 2147483646 w 31"/>
                <a:gd name="T5" fmla="*/ 2147483646 h 43"/>
                <a:gd name="T6" fmla="*/ 2147483646 w 31"/>
                <a:gd name="T7" fmla="*/ 2147483646 h 43"/>
                <a:gd name="T8" fmla="*/ 2147483646 w 31"/>
                <a:gd name="T9" fmla="*/ 2147483646 h 43"/>
                <a:gd name="T10" fmla="*/ 2147483646 w 31"/>
                <a:gd name="T11" fmla="*/ 2147483646 h 43"/>
                <a:gd name="T12" fmla="*/ 2147483646 w 31"/>
                <a:gd name="T13" fmla="*/ 2147483646 h 43"/>
                <a:gd name="T14" fmla="*/ 2147483646 w 31"/>
                <a:gd name="T15" fmla="*/ 2147483646 h 43"/>
                <a:gd name="T16" fmla="*/ 2147483646 w 31"/>
                <a:gd name="T17" fmla="*/ 2147483646 h 43"/>
                <a:gd name="T18" fmla="*/ 2147483646 w 31"/>
                <a:gd name="T19" fmla="*/ 2147483646 h 43"/>
                <a:gd name="T20" fmla="*/ 2147483646 w 31"/>
                <a:gd name="T21" fmla="*/ 2147483646 h 43"/>
                <a:gd name="T22" fmla="*/ 2147483646 w 31"/>
                <a:gd name="T23" fmla="*/ 2147483646 h 43"/>
                <a:gd name="T24" fmla="*/ 2147483646 w 31"/>
                <a:gd name="T25" fmla="*/ 2147483646 h 43"/>
                <a:gd name="T26" fmla="*/ 2147483646 w 31"/>
                <a:gd name="T27" fmla="*/ 2147483646 h 43"/>
                <a:gd name="T28" fmla="*/ 2147483646 w 31"/>
                <a:gd name="T29" fmla="*/ 2147483646 h 43"/>
                <a:gd name="T30" fmla="*/ 2147483646 w 31"/>
                <a:gd name="T31" fmla="*/ 2147483646 h 43"/>
                <a:gd name="T32" fmla="*/ 2147483646 w 31"/>
                <a:gd name="T33" fmla="*/ 2147483646 h 43"/>
                <a:gd name="T34" fmla="*/ 2147483646 w 31"/>
                <a:gd name="T35" fmla="*/ 2147483646 h 43"/>
                <a:gd name="T36" fmla="*/ 2147483646 w 31"/>
                <a:gd name="T37" fmla="*/ 2147483646 h 43"/>
                <a:gd name="T38" fmla="*/ 2147483646 w 31"/>
                <a:gd name="T39" fmla="*/ 2147483646 h 43"/>
                <a:gd name="T40" fmla="*/ 2147483646 w 31"/>
                <a:gd name="T41" fmla="*/ 2147483646 h 43"/>
                <a:gd name="T42" fmla="*/ 2147483646 w 31"/>
                <a:gd name="T43" fmla="*/ 2147483646 h 43"/>
                <a:gd name="T44" fmla="*/ 2147483646 w 31"/>
                <a:gd name="T45" fmla="*/ 2147483646 h 43"/>
                <a:gd name="T46" fmla="*/ 2147483646 w 31"/>
                <a:gd name="T47" fmla="*/ 2147483646 h 43"/>
                <a:gd name="T48" fmla="*/ 2147483646 w 31"/>
                <a:gd name="T49" fmla="*/ 2147483646 h 43"/>
                <a:gd name="T50" fmla="*/ 2147483646 w 31"/>
                <a:gd name="T51" fmla="*/ 2147483646 h 43"/>
                <a:gd name="T52" fmla="*/ 2147483646 w 31"/>
                <a:gd name="T53" fmla="*/ 2147483646 h 43"/>
                <a:gd name="T54" fmla="*/ 2147483646 w 31"/>
                <a:gd name="T55" fmla="*/ 2147483646 h 43"/>
                <a:gd name="T56" fmla="*/ 2147483646 w 31"/>
                <a:gd name="T57" fmla="*/ 2147483646 h 43"/>
                <a:gd name="T58" fmla="*/ 2147483646 w 31"/>
                <a:gd name="T59" fmla="*/ 2147483646 h 43"/>
                <a:gd name="T60" fmla="*/ 2147483646 w 31"/>
                <a:gd name="T61" fmla="*/ 2147483646 h 43"/>
                <a:gd name="T62" fmla="*/ 2147483646 w 31"/>
                <a:gd name="T63" fmla="*/ 2147483646 h 43"/>
                <a:gd name="T64" fmla="*/ 2147483646 w 31"/>
                <a:gd name="T65" fmla="*/ 2147483646 h 43"/>
                <a:gd name="T66" fmla="*/ 2147483646 w 31"/>
                <a:gd name="T67" fmla="*/ 2147483646 h 43"/>
                <a:gd name="T68" fmla="*/ 2147483646 w 31"/>
                <a:gd name="T69" fmla="*/ 0 h 43"/>
                <a:gd name="T70" fmla="*/ 2147483646 w 31"/>
                <a:gd name="T71" fmla="*/ 0 h 43"/>
                <a:gd name="T72" fmla="*/ 2147483646 w 31"/>
                <a:gd name="T73" fmla="*/ 2147483646 h 43"/>
                <a:gd name="T74" fmla="*/ 2147483646 w 31"/>
                <a:gd name="T75" fmla="*/ 2147483646 h 43"/>
                <a:gd name="T76" fmla="*/ 2147483646 w 31"/>
                <a:gd name="T77" fmla="*/ 2147483646 h 43"/>
                <a:gd name="T78" fmla="*/ 2147483646 w 31"/>
                <a:gd name="T79" fmla="*/ 2147483646 h 43"/>
                <a:gd name="T80" fmla="*/ 2147483646 w 31"/>
                <a:gd name="T81" fmla="*/ 2147483646 h 43"/>
                <a:gd name="T82" fmla="*/ 2147483646 w 31"/>
                <a:gd name="T83" fmla="*/ 2147483646 h 43"/>
                <a:gd name="T84" fmla="*/ 2147483646 w 31"/>
                <a:gd name="T85" fmla="*/ 2147483646 h 43"/>
                <a:gd name="T86" fmla="*/ 2147483646 w 31"/>
                <a:gd name="T87" fmla="*/ 2147483646 h 43"/>
                <a:gd name="T88" fmla="*/ 2147483646 w 31"/>
                <a:gd name="T89" fmla="*/ 2147483646 h 43"/>
                <a:gd name="T90" fmla="*/ 2147483646 w 31"/>
                <a:gd name="T91" fmla="*/ 2147483646 h 43"/>
                <a:gd name="T92" fmla="*/ 2147483646 w 31"/>
                <a:gd name="T93" fmla="*/ 2147483646 h 43"/>
                <a:gd name="T94" fmla="*/ 2147483646 w 31"/>
                <a:gd name="T95" fmla="*/ 2147483646 h 43"/>
                <a:gd name="T96" fmla="*/ 2147483646 w 31"/>
                <a:gd name="T97" fmla="*/ 2147483646 h 43"/>
                <a:gd name="T98" fmla="*/ 2147483646 w 31"/>
                <a:gd name="T99" fmla="*/ 2147483646 h 43"/>
                <a:gd name="T100" fmla="*/ 2147483646 w 31"/>
                <a:gd name="T101" fmla="*/ 2147483646 h 43"/>
                <a:gd name="T102" fmla="*/ 2147483646 w 31"/>
                <a:gd name="T103" fmla="*/ 2147483646 h 43"/>
                <a:gd name="T104" fmla="*/ 2147483646 w 31"/>
                <a:gd name="T105" fmla="*/ 2147483646 h 43"/>
                <a:gd name="T106" fmla="*/ 2147483646 w 31"/>
                <a:gd name="T107" fmla="*/ 2147483646 h 43"/>
                <a:gd name="T108" fmla="*/ 2147483646 w 31"/>
                <a:gd name="T109" fmla="*/ 2147483646 h 43"/>
                <a:gd name="T110" fmla="*/ 2147483646 w 31"/>
                <a:gd name="T111" fmla="*/ 2147483646 h 43"/>
                <a:gd name="T112" fmla="*/ 2147483646 w 31"/>
                <a:gd name="T113" fmla="*/ 2147483646 h 43"/>
                <a:gd name="T114" fmla="*/ 0 w 31"/>
                <a:gd name="T115" fmla="*/ 2147483646 h 43"/>
                <a:gd name="T116" fmla="*/ 0 w 31"/>
                <a:gd name="T117" fmla="*/ 2147483646 h 4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1"/>
                <a:gd name="T178" fmla="*/ 0 h 43"/>
                <a:gd name="T179" fmla="*/ 31 w 31"/>
                <a:gd name="T180" fmla="*/ 43 h 4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1" h="43">
                  <a:moveTo>
                    <a:pt x="0" y="42"/>
                  </a:moveTo>
                  <a:lnTo>
                    <a:pt x="0" y="42"/>
                  </a:lnTo>
                  <a:lnTo>
                    <a:pt x="4" y="43"/>
                  </a:lnTo>
                  <a:lnTo>
                    <a:pt x="8" y="43"/>
                  </a:lnTo>
                  <a:lnTo>
                    <a:pt x="11" y="42"/>
                  </a:lnTo>
                  <a:lnTo>
                    <a:pt x="15" y="39"/>
                  </a:lnTo>
                  <a:lnTo>
                    <a:pt x="16" y="36"/>
                  </a:lnTo>
                  <a:lnTo>
                    <a:pt x="16" y="33"/>
                  </a:lnTo>
                  <a:lnTo>
                    <a:pt x="17" y="25"/>
                  </a:lnTo>
                  <a:lnTo>
                    <a:pt x="16" y="22"/>
                  </a:lnTo>
                  <a:lnTo>
                    <a:pt x="16" y="20"/>
                  </a:lnTo>
                  <a:lnTo>
                    <a:pt x="13" y="14"/>
                  </a:lnTo>
                  <a:lnTo>
                    <a:pt x="12" y="13"/>
                  </a:lnTo>
                  <a:lnTo>
                    <a:pt x="12" y="14"/>
                  </a:lnTo>
                  <a:lnTo>
                    <a:pt x="12" y="15"/>
                  </a:lnTo>
                  <a:lnTo>
                    <a:pt x="13" y="14"/>
                  </a:lnTo>
                  <a:lnTo>
                    <a:pt x="15" y="12"/>
                  </a:lnTo>
                  <a:lnTo>
                    <a:pt x="17" y="11"/>
                  </a:lnTo>
                  <a:lnTo>
                    <a:pt x="22" y="9"/>
                  </a:lnTo>
                  <a:lnTo>
                    <a:pt x="24" y="10"/>
                  </a:lnTo>
                  <a:lnTo>
                    <a:pt x="26" y="11"/>
                  </a:lnTo>
                  <a:lnTo>
                    <a:pt x="29" y="15"/>
                  </a:lnTo>
                  <a:lnTo>
                    <a:pt x="30" y="11"/>
                  </a:lnTo>
                  <a:lnTo>
                    <a:pt x="31" y="9"/>
                  </a:lnTo>
                  <a:lnTo>
                    <a:pt x="30" y="7"/>
                  </a:lnTo>
                  <a:lnTo>
                    <a:pt x="27" y="3"/>
                  </a:lnTo>
                  <a:lnTo>
                    <a:pt x="25" y="0"/>
                  </a:lnTo>
                  <a:lnTo>
                    <a:pt x="22" y="0"/>
                  </a:lnTo>
                  <a:lnTo>
                    <a:pt x="18" y="1"/>
                  </a:lnTo>
                  <a:lnTo>
                    <a:pt x="15" y="4"/>
                  </a:lnTo>
                  <a:lnTo>
                    <a:pt x="13" y="7"/>
                  </a:lnTo>
                  <a:lnTo>
                    <a:pt x="12" y="10"/>
                  </a:lnTo>
                  <a:lnTo>
                    <a:pt x="11" y="13"/>
                  </a:lnTo>
                  <a:lnTo>
                    <a:pt x="12" y="22"/>
                  </a:lnTo>
                  <a:lnTo>
                    <a:pt x="15" y="29"/>
                  </a:lnTo>
                  <a:lnTo>
                    <a:pt x="15" y="30"/>
                  </a:lnTo>
                  <a:lnTo>
                    <a:pt x="12" y="33"/>
                  </a:lnTo>
                  <a:lnTo>
                    <a:pt x="10" y="34"/>
                  </a:lnTo>
                  <a:lnTo>
                    <a:pt x="8" y="34"/>
                  </a:lnTo>
                  <a:lnTo>
                    <a:pt x="5" y="34"/>
                  </a:lnTo>
                  <a:lnTo>
                    <a:pt x="1" y="33"/>
                  </a:lnTo>
                  <a:lnTo>
                    <a:pt x="0" y="38"/>
                  </a:lnTo>
                  <a:lnTo>
                    <a:pt x="0" y="4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24" name="Freeform 97"/>
            <p:cNvSpPr>
              <a:spLocks/>
            </p:cNvSpPr>
            <p:nvPr/>
          </p:nvSpPr>
          <p:spPr bwMode="auto">
            <a:xfrm>
              <a:off x="5392738" y="2611438"/>
              <a:ext cx="242888" cy="171450"/>
            </a:xfrm>
            <a:custGeom>
              <a:avLst/>
              <a:gdLst>
                <a:gd name="T0" fmla="*/ 2147483646 w 153"/>
                <a:gd name="T1" fmla="*/ 2147483646 h 108"/>
                <a:gd name="T2" fmla="*/ 2147483646 w 153"/>
                <a:gd name="T3" fmla="*/ 2147483646 h 108"/>
                <a:gd name="T4" fmla="*/ 2147483646 w 153"/>
                <a:gd name="T5" fmla="*/ 2147483646 h 108"/>
                <a:gd name="T6" fmla="*/ 2147483646 w 153"/>
                <a:gd name="T7" fmla="*/ 2147483646 h 108"/>
                <a:gd name="T8" fmla="*/ 2147483646 w 153"/>
                <a:gd name="T9" fmla="*/ 2147483646 h 108"/>
                <a:gd name="T10" fmla="*/ 2147483646 w 153"/>
                <a:gd name="T11" fmla="*/ 2147483646 h 108"/>
                <a:gd name="T12" fmla="*/ 2147483646 w 153"/>
                <a:gd name="T13" fmla="*/ 2147483646 h 108"/>
                <a:gd name="T14" fmla="*/ 2147483646 w 153"/>
                <a:gd name="T15" fmla="*/ 2147483646 h 108"/>
                <a:gd name="T16" fmla="*/ 2147483646 w 153"/>
                <a:gd name="T17" fmla="*/ 2147483646 h 108"/>
                <a:gd name="T18" fmla="*/ 2147483646 w 153"/>
                <a:gd name="T19" fmla="*/ 2147483646 h 108"/>
                <a:gd name="T20" fmla="*/ 2147483646 w 153"/>
                <a:gd name="T21" fmla="*/ 2147483646 h 108"/>
                <a:gd name="T22" fmla="*/ 2147483646 w 153"/>
                <a:gd name="T23" fmla="*/ 2147483646 h 108"/>
                <a:gd name="T24" fmla="*/ 2147483646 w 153"/>
                <a:gd name="T25" fmla="*/ 2147483646 h 108"/>
                <a:gd name="T26" fmla="*/ 2147483646 w 153"/>
                <a:gd name="T27" fmla="*/ 2147483646 h 108"/>
                <a:gd name="T28" fmla="*/ 2147483646 w 153"/>
                <a:gd name="T29" fmla="*/ 2147483646 h 108"/>
                <a:gd name="T30" fmla="*/ 2147483646 w 153"/>
                <a:gd name="T31" fmla="*/ 2147483646 h 108"/>
                <a:gd name="T32" fmla="*/ 2147483646 w 153"/>
                <a:gd name="T33" fmla="*/ 2147483646 h 108"/>
                <a:gd name="T34" fmla="*/ 2147483646 w 153"/>
                <a:gd name="T35" fmla="*/ 2147483646 h 108"/>
                <a:gd name="T36" fmla="*/ 2147483646 w 153"/>
                <a:gd name="T37" fmla="*/ 2147483646 h 108"/>
                <a:gd name="T38" fmla="*/ 2147483646 w 153"/>
                <a:gd name="T39" fmla="*/ 2147483646 h 108"/>
                <a:gd name="T40" fmla="*/ 2147483646 w 153"/>
                <a:gd name="T41" fmla="*/ 2147483646 h 108"/>
                <a:gd name="T42" fmla="*/ 2147483646 w 153"/>
                <a:gd name="T43" fmla="*/ 2147483646 h 108"/>
                <a:gd name="T44" fmla="*/ 2147483646 w 153"/>
                <a:gd name="T45" fmla="*/ 2147483646 h 108"/>
                <a:gd name="T46" fmla="*/ 2147483646 w 153"/>
                <a:gd name="T47" fmla="*/ 2147483646 h 108"/>
                <a:gd name="T48" fmla="*/ 2147483646 w 153"/>
                <a:gd name="T49" fmla="*/ 2147483646 h 108"/>
                <a:gd name="T50" fmla="*/ 2147483646 w 153"/>
                <a:gd name="T51" fmla="*/ 2147483646 h 108"/>
                <a:gd name="T52" fmla="*/ 2147483646 w 153"/>
                <a:gd name="T53" fmla="*/ 2147483646 h 108"/>
                <a:gd name="T54" fmla="*/ 2147483646 w 153"/>
                <a:gd name="T55" fmla="*/ 2147483646 h 108"/>
                <a:gd name="T56" fmla="*/ 2147483646 w 153"/>
                <a:gd name="T57" fmla="*/ 2147483646 h 108"/>
                <a:gd name="T58" fmla="*/ 2147483646 w 153"/>
                <a:gd name="T59" fmla="*/ 2147483646 h 108"/>
                <a:gd name="T60" fmla="*/ 2147483646 w 153"/>
                <a:gd name="T61" fmla="*/ 2147483646 h 108"/>
                <a:gd name="T62" fmla="*/ 2147483646 w 153"/>
                <a:gd name="T63" fmla="*/ 2147483646 h 108"/>
                <a:gd name="T64" fmla="*/ 2147483646 w 153"/>
                <a:gd name="T65" fmla="*/ 2147483646 h 108"/>
                <a:gd name="T66" fmla="*/ 2147483646 w 153"/>
                <a:gd name="T67" fmla="*/ 2147483646 h 108"/>
                <a:gd name="T68" fmla="*/ 2147483646 w 153"/>
                <a:gd name="T69" fmla="*/ 2147483646 h 108"/>
                <a:gd name="T70" fmla="*/ 2147483646 w 153"/>
                <a:gd name="T71" fmla="*/ 2147483646 h 108"/>
                <a:gd name="T72" fmla="*/ 2147483646 w 153"/>
                <a:gd name="T73" fmla="*/ 2147483646 h 108"/>
                <a:gd name="T74" fmla="*/ 2147483646 w 153"/>
                <a:gd name="T75" fmla="*/ 2147483646 h 108"/>
                <a:gd name="T76" fmla="*/ 2147483646 w 153"/>
                <a:gd name="T77" fmla="*/ 2147483646 h 108"/>
                <a:gd name="T78" fmla="*/ 2147483646 w 153"/>
                <a:gd name="T79" fmla="*/ 2147483646 h 108"/>
                <a:gd name="T80" fmla="*/ 2147483646 w 153"/>
                <a:gd name="T81" fmla="*/ 2147483646 h 108"/>
                <a:gd name="T82" fmla="*/ 2147483646 w 153"/>
                <a:gd name="T83" fmla="*/ 2147483646 h 108"/>
                <a:gd name="T84" fmla="*/ 2147483646 w 153"/>
                <a:gd name="T85" fmla="*/ 2147483646 h 108"/>
                <a:gd name="T86" fmla="*/ 2147483646 w 153"/>
                <a:gd name="T87" fmla="*/ 0 h 108"/>
                <a:gd name="T88" fmla="*/ 2147483646 w 153"/>
                <a:gd name="T89" fmla="*/ 2147483646 h 108"/>
                <a:gd name="T90" fmla="*/ 2147483646 w 153"/>
                <a:gd name="T91" fmla="*/ 2147483646 h 108"/>
                <a:gd name="T92" fmla="*/ 2147483646 w 153"/>
                <a:gd name="T93" fmla="*/ 2147483646 h 108"/>
                <a:gd name="T94" fmla="*/ 2147483646 w 153"/>
                <a:gd name="T95" fmla="*/ 2147483646 h 108"/>
                <a:gd name="T96" fmla="*/ 0 w 153"/>
                <a:gd name="T97" fmla="*/ 2147483646 h 10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53"/>
                <a:gd name="T148" fmla="*/ 0 h 108"/>
                <a:gd name="T149" fmla="*/ 153 w 153"/>
                <a:gd name="T150" fmla="*/ 108 h 10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53" h="108">
                  <a:moveTo>
                    <a:pt x="0" y="89"/>
                  </a:moveTo>
                  <a:lnTo>
                    <a:pt x="0" y="89"/>
                  </a:lnTo>
                  <a:lnTo>
                    <a:pt x="5" y="84"/>
                  </a:lnTo>
                  <a:lnTo>
                    <a:pt x="8" y="82"/>
                  </a:lnTo>
                  <a:lnTo>
                    <a:pt x="11" y="81"/>
                  </a:lnTo>
                  <a:lnTo>
                    <a:pt x="20" y="81"/>
                  </a:lnTo>
                  <a:lnTo>
                    <a:pt x="30" y="82"/>
                  </a:lnTo>
                  <a:lnTo>
                    <a:pt x="23" y="88"/>
                  </a:lnTo>
                  <a:lnTo>
                    <a:pt x="20" y="91"/>
                  </a:lnTo>
                  <a:lnTo>
                    <a:pt x="18" y="95"/>
                  </a:lnTo>
                  <a:lnTo>
                    <a:pt x="17" y="98"/>
                  </a:lnTo>
                  <a:lnTo>
                    <a:pt x="16" y="99"/>
                  </a:lnTo>
                  <a:lnTo>
                    <a:pt x="15" y="101"/>
                  </a:lnTo>
                  <a:lnTo>
                    <a:pt x="18" y="100"/>
                  </a:lnTo>
                  <a:lnTo>
                    <a:pt x="22" y="99"/>
                  </a:lnTo>
                  <a:lnTo>
                    <a:pt x="27" y="98"/>
                  </a:lnTo>
                  <a:lnTo>
                    <a:pt x="31" y="97"/>
                  </a:lnTo>
                  <a:lnTo>
                    <a:pt x="32" y="95"/>
                  </a:lnTo>
                  <a:lnTo>
                    <a:pt x="33" y="92"/>
                  </a:lnTo>
                  <a:lnTo>
                    <a:pt x="36" y="90"/>
                  </a:lnTo>
                  <a:lnTo>
                    <a:pt x="39" y="89"/>
                  </a:lnTo>
                  <a:lnTo>
                    <a:pt x="43" y="87"/>
                  </a:lnTo>
                  <a:lnTo>
                    <a:pt x="46" y="86"/>
                  </a:lnTo>
                  <a:lnTo>
                    <a:pt x="53" y="85"/>
                  </a:lnTo>
                  <a:lnTo>
                    <a:pt x="62" y="86"/>
                  </a:lnTo>
                  <a:lnTo>
                    <a:pt x="64" y="88"/>
                  </a:lnTo>
                  <a:lnTo>
                    <a:pt x="67" y="89"/>
                  </a:lnTo>
                  <a:lnTo>
                    <a:pt x="72" y="91"/>
                  </a:lnTo>
                  <a:lnTo>
                    <a:pt x="75" y="93"/>
                  </a:lnTo>
                  <a:lnTo>
                    <a:pt x="77" y="97"/>
                  </a:lnTo>
                  <a:lnTo>
                    <a:pt x="79" y="102"/>
                  </a:lnTo>
                  <a:lnTo>
                    <a:pt x="82" y="108"/>
                  </a:lnTo>
                  <a:lnTo>
                    <a:pt x="81" y="103"/>
                  </a:lnTo>
                  <a:lnTo>
                    <a:pt x="80" y="100"/>
                  </a:lnTo>
                  <a:lnTo>
                    <a:pt x="78" y="96"/>
                  </a:lnTo>
                  <a:lnTo>
                    <a:pt x="78" y="90"/>
                  </a:lnTo>
                  <a:lnTo>
                    <a:pt x="86" y="90"/>
                  </a:lnTo>
                  <a:lnTo>
                    <a:pt x="93" y="91"/>
                  </a:lnTo>
                  <a:lnTo>
                    <a:pt x="100" y="92"/>
                  </a:lnTo>
                  <a:lnTo>
                    <a:pt x="107" y="96"/>
                  </a:lnTo>
                  <a:lnTo>
                    <a:pt x="114" y="99"/>
                  </a:lnTo>
                  <a:lnTo>
                    <a:pt x="120" y="102"/>
                  </a:lnTo>
                  <a:lnTo>
                    <a:pt x="123" y="105"/>
                  </a:lnTo>
                  <a:lnTo>
                    <a:pt x="125" y="106"/>
                  </a:lnTo>
                  <a:lnTo>
                    <a:pt x="128" y="106"/>
                  </a:lnTo>
                  <a:lnTo>
                    <a:pt x="125" y="103"/>
                  </a:lnTo>
                  <a:lnTo>
                    <a:pt x="122" y="100"/>
                  </a:lnTo>
                  <a:lnTo>
                    <a:pt x="120" y="97"/>
                  </a:lnTo>
                  <a:lnTo>
                    <a:pt x="119" y="96"/>
                  </a:lnTo>
                  <a:lnTo>
                    <a:pt x="117" y="95"/>
                  </a:lnTo>
                  <a:lnTo>
                    <a:pt x="119" y="92"/>
                  </a:lnTo>
                  <a:lnTo>
                    <a:pt x="122" y="92"/>
                  </a:lnTo>
                  <a:lnTo>
                    <a:pt x="128" y="93"/>
                  </a:lnTo>
                  <a:lnTo>
                    <a:pt x="139" y="97"/>
                  </a:lnTo>
                  <a:lnTo>
                    <a:pt x="148" y="101"/>
                  </a:lnTo>
                  <a:lnTo>
                    <a:pt x="153" y="104"/>
                  </a:lnTo>
                  <a:lnTo>
                    <a:pt x="150" y="101"/>
                  </a:lnTo>
                  <a:lnTo>
                    <a:pt x="146" y="99"/>
                  </a:lnTo>
                  <a:lnTo>
                    <a:pt x="137" y="93"/>
                  </a:lnTo>
                  <a:lnTo>
                    <a:pt x="130" y="91"/>
                  </a:lnTo>
                  <a:lnTo>
                    <a:pt x="128" y="90"/>
                  </a:lnTo>
                  <a:lnTo>
                    <a:pt x="127" y="89"/>
                  </a:lnTo>
                  <a:lnTo>
                    <a:pt x="128" y="87"/>
                  </a:lnTo>
                  <a:lnTo>
                    <a:pt x="131" y="86"/>
                  </a:lnTo>
                  <a:lnTo>
                    <a:pt x="134" y="85"/>
                  </a:lnTo>
                  <a:lnTo>
                    <a:pt x="137" y="84"/>
                  </a:lnTo>
                  <a:lnTo>
                    <a:pt x="142" y="83"/>
                  </a:lnTo>
                  <a:lnTo>
                    <a:pt x="147" y="83"/>
                  </a:lnTo>
                  <a:lnTo>
                    <a:pt x="152" y="83"/>
                  </a:lnTo>
                  <a:lnTo>
                    <a:pt x="149" y="81"/>
                  </a:lnTo>
                  <a:lnTo>
                    <a:pt x="146" y="79"/>
                  </a:lnTo>
                  <a:lnTo>
                    <a:pt x="138" y="78"/>
                  </a:lnTo>
                  <a:lnTo>
                    <a:pt x="130" y="78"/>
                  </a:lnTo>
                  <a:lnTo>
                    <a:pt x="127" y="77"/>
                  </a:lnTo>
                  <a:lnTo>
                    <a:pt x="122" y="76"/>
                  </a:lnTo>
                  <a:lnTo>
                    <a:pt x="119" y="75"/>
                  </a:lnTo>
                  <a:lnTo>
                    <a:pt x="117" y="73"/>
                  </a:lnTo>
                  <a:lnTo>
                    <a:pt x="111" y="65"/>
                  </a:lnTo>
                  <a:lnTo>
                    <a:pt x="106" y="58"/>
                  </a:lnTo>
                  <a:lnTo>
                    <a:pt x="103" y="52"/>
                  </a:lnTo>
                  <a:lnTo>
                    <a:pt x="101" y="46"/>
                  </a:lnTo>
                  <a:lnTo>
                    <a:pt x="100" y="40"/>
                  </a:lnTo>
                  <a:lnTo>
                    <a:pt x="99" y="28"/>
                  </a:lnTo>
                  <a:lnTo>
                    <a:pt x="100" y="18"/>
                  </a:lnTo>
                  <a:lnTo>
                    <a:pt x="100" y="13"/>
                  </a:lnTo>
                  <a:lnTo>
                    <a:pt x="99" y="9"/>
                  </a:lnTo>
                  <a:lnTo>
                    <a:pt x="99" y="7"/>
                  </a:lnTo>
                  <a:lnTo>
                    <a:pt x="95" y="7"/>
                  </a:lnTo>
                  <a:lnTo>
                    <a:pt x="91" y="6"/>
                  </a:lnTo>
                  <a:lnTo>
                    <a:pt x="87" y="6"/>
                  </a:lnTo>
                  <a:lnTo>
                    <a:pt x="81" y="6"/>
                  </a:lnTo>
                  <a:lnTo>
                    <a:pt x="77" y="5"/>
                  </a:lnTo>
                  <a:lnTo>
                    <a:pt x="73" y="4"/>
                  </a:lnTo>
                  <a:lnTo>
                    <a:pt x="67" y="2"/>
                  </a:lnTo>
                  <a:lnTo>
                    <a:pt x="66" y="1"/>
                  </a:lnTo>
                  <a:lnTo>
                    <a:pt x="66" y="0"/>
                  </a:lnTo>
                  <a:lnTo>
                    <a:pt x="65" y="0"/>
                  </a:lnTo>
                  <a:lnTo>
                    <a:pt x="64" y="17"/>
                  </a:lnTo>
                  <a:lnTo>
                    <a:pt x="62" y="34"/>
                  </a:lnTo>
                  <a:lnTo>
                    <a:pt x="61" y="43"/>
                  </a:lnTo>
                  <a:lnTo>
                    <a:pt x="58" y="50"/>
                  </a:lnTo>
                  <a:lnTo>
                    <a:pt x="55" y="58"/>
                  </a:lnTo>
                  <a:lnTo>
                    <a:pt x="50" y="65"/>
                  </a:lnTo>
                  <a:lnTo>
                    <a:pt x="46" y="69"/>
                  </a:lnTo>
                  <a:lnTo>
                    <a:pt x="42" y="71"/>
                  </a:lnTo>
                  <a:lnTo>
                    <a:pt x="37" y="73"/>
                  </a:lnTo>
                  <a:lnTo>
                    <a:pt x="33" y="74"/>
                  </a:lnTo>
                  <a:lnTo>
                    <a:pt x="23" y="75"/>
                  </a:lnTo>
                  <a:lnTo>
                    <a:pt x="14" y="76"/>
                  </a:lnTo>
                  <a:lnTo>
                    <a:pt x="0" y="89"/>
                  </a:lnTo>
                  <a:close/>
                </a:path>
              </a:pathLst>
            </a:custGeom>
            <a:solidFill>
              <a:srgbClr val="B579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25" name="Freeform 98"/>
            <p:cNvSpPr>
              <a:spLocks/>
            </p:cNvSpPr>
            <p:nvPr/>
          </p:nvSpPr>
          <p:spPr bwMode="auto">
            <a:xfrm>
              <a:off x="5551488" y="2044700"/>
              <a:ext cx="46038" cy="47625"/>
            </a:xfrm>
            <a:custGeom>
              <a:avLst/>
              <a:gdLst>
                <a:gd name="T0" fmla="*/ 2147483646 w 29"/>
                <a:gd name="T1" fmla="*/ 2147483646 h 30"/>
                <a:gd name="T2" fmla="*/ 2147483646 w 29"/>
                <a:gd name="T3" fmla="*/ 2147483646 h 30"/>
                <a:gd name="T4" fmla="*/ 2147483646 w 29"/>
                <a:gd name="T5" fmla="*/ 2147483646 h 30"/>
                <a:gd name="T6" fmla="*/ 2147483646 w 29"/>
                <a:gd name="T7" fmla="*/ 2147483646 h 30"/>
                <a:gd name="T8" fmla="*/ 2147483646 w 29"/>
                <a:gd name="T9" fmla="*/ 0 h 30"/>
                <a:gd name="T10" fmla="*/ 2147483646 w 29"/>
                <a:gd name="T11" fmla="*/ 2147483646 h 30"/>
                <a:gd name="T12" fmla="*/ 2147483646 w 29"/>
                <a:gd name="T13" fmla="*/ 2147483646 h 30"/>
                <a:gd name="T14" fmla="*/ 2147483646 w 29"/>
                <a:gd name="T15" fmla="*/ 2147483646 h 30"/>
                <a:gd name="T16" fmla="*/ 0 w 29"/>
                <a:gd name="T17" fmla="*/ 2147483646 h 30"/>
                <a:gd name="T18" fmla="*/ 0 w 29"/>
                <a:gd name="T19" fmla="*/ 2147483646 h 30"/>
                <a:gd name="T20" fmla="*/ 2147483646 w 29"/>
                <a:gd name="T21" fmla="*/ 2147483646 h 30"/>
                <a:gd name="T22" fmla="*/ 2147483646 w 29"/>
                <a:gd name="T23" fmla="*/ 2147483646 h 30"/>
                <a:gd name="T24" fmla="*/ 2147483646 w 29"/>
                <a:gd name="T25" fmla="*/ 2147483646 h 30"/>
                <a:gd name="T26" fmla="*/ 2147483646 w 29"/>
                <a:gd name="T27" fmla="*/ 2147483646 h 30"/>
                <a:gd name="T28" fmla="*/ 2147483646 w 29"/>
                <a:gd name="T29" fmla="*/ 2147483646 h 30"/>
                <a:gd name="T30" fmla="*/ 2147483646 w 29"/>
                <a:gd name="T31" fmla="*/ 2147483646 h 30"/>
                <a:gd name="T32" fmla="*/ 2147483646 w 29"/>
                <a:gd name="T33" fmla="*/ 2147483646 h 30"/>
                <a:gd name="T34" fmla="*/ 2147483646 w 29"/>
                <a:gd name="T35" fmla="*/ 2147483646 h 30"/>
                <a:gd name="T36" fmla="*/ 2147483646 w 29"/>
                <a:gd name="T37" fmla="*/ 2147483646 h 30"/>
                <a:gd name="T38" fmla="*/ 2147483646 w 29"/>
                <a:gd name="T39" fmla="*/ 2147483646 h 30"/>
                <a:gd name="T40" fmla="*/ 2147483646 w 29"/>
                <a:gd name="T41" fmla="*/ 2147483646 h 30"/>
                <a:gd name="T42" fmla="*/ 2147483646 w 29"/>
                <a:gd name="T43" fmla="*/ 2147483646 h 30"/>
                <a:gd name="T44" fmla="*/ 2147483646 w 29"/>
                <a:gd name="T45" fmla="*/ 2147483646 h 3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9"/>
                <a:gd name="T70" fmla="*/ 0 h 30"/>
                <a:gd name="T71" fmla="*/ 29 w 29"/>
                <a:gd name="T72" fmla="*/ 30 h 3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9" h="30">
                  <a:moveTo>
                    <a:pt x="19" y="3"/>
                  </a:moveTo>
                  <a:lnTo>
                    <a:pt x="19" y="3"/>
                  </a:lnTo>
                  <a:lnTo>
                    <a:pt x="17" y="2"/>
                  </a:lnTo>
                  <a:lnTo>
                    <a:pt x="16" y="1"/>
                  </a:lnTo>
                  <a:lnTo>
                    <a:pt x="11" y="0"/>
                  </a:lnTo>
                  <a:lnTo>
                    <a:pt x="7" y="2"/>
                  </a:lnTo>
                  <a:lnTo>
                    <a:pt x="4" y="7"/>
                  </a:lnTo>
                  <a:lnTo>
                    <a:pt x="1" y="11"/>
                  </a:lnTo>
                  <a:lnTo>
                    <a:pt x="0" y="16"/>
                  </a:lnTo>
                  <a:lnTo>
                    <a:pt x="0" y="19"/>
                  </a:lnTo>
                  <a:lnTo>
                    <a:pt x="1" y="22"/>
                  </a:lnTo>
                  <a:lnTo>
                    <a:pt x="3" y="24"/>
                  </a:lnTo>
                  <a:lnTo>
                    <a:pt x="6" y="27"/>
                  </a:lnTo>
                  <a:lnTo>
                    <a:pt x="10" y="29"/>
                  </a:lnTo>
                  <a:lnTo>
                    <a:pt x="16" y="30"/>
                  </a:lnTo>
                  <a:lnTo>
                    <a:pt x="21" y="30"/>
                  </a:lnTo>
                  <a:lnTo>
                    <a:pt x="24" y="29"/>
                  </a:lnTo>
                  <a:lnTo>
                    <a:pt x="28" y="27"/>
                  </a:lnTo>
                  <a:lnTo>
                    <a:pt x="29" y="24"/>
                  </a:lnTo>
                  <a:lnTo>
                    <a:pt x="28" y="21"/>
                  </a:lnTo>
                  <a:lnTo>
                    <a:pt x="24" y="15"/>
                  </a:lnTo>
                  <a:lnTo>
                    <a:pt x="19" y="3"/>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26" name="Freeform 99"/>
            <p:cNvSpPr>
              <a:spLocks/>
            </p:cNvSpPr>
            <p:nvPr/>
          </p:nvSpPr>
          <p:spPr bwMode="auto">
            <a:xfrm>
              <a:off x="5649913" y="2093913"/>
              <a:ext cx="23813" cy="19050"/>
            </a:xfrm>
            <a:custGeom>
              <a:avLst/>
              <a:gdLst>
                <a:gd name="T0" fmla="*/ 2147483646 w 15"/>
                <a:gd name="T1" fmla="*/ 2147483646 h 12"/>
                <a:gd name="T2" fmla="*/ 2147483646 w 15"/>
                <a:gd name="T3" fmla="*/ 2147483646 h 12"/>
                <a:gd name="T4" fmla="*/ 2147483646 w 15"/>
                <a:gd name="T5" fmla="*/ 0 h 12"/>
                <a:gd name="T6" fmla="*/ 2147483646 w 15"/>
                <a:gd name="T7" fmla="*/ 0 h 12"/>
                <a:gd name="T8" fmla="*/ 0 w 15"/>
                <a:gd name="T9" fmla="*/ 2147483646 h 12"/>
                <a:gd name="T10" fmla="*/ 0 w 15"/>
                <a:gd name="T11" fmla="*/ 2147483646 h 12"/>
                <a:gd name="T12" fmla="*/ 2147483646 w 15"/>
                <a:gd name="T13" fmla="*/ 2147483646 h 12"/>
                <a:gd name="T14" fmla="*/ 2147483646 w 15"/>
                <a:gd name="T15" fmla="*/ 2147483646 h 12"/>
                <a:gd name="T16" fmla="*/ 2147483646 w 15"/>
                <a:gd name="T17" fmla="*/ 2147483646 h 12"/>
                <a:gd name="T18" fmla="*/ 2147483646 w 15"/>
                <a:gd name="T19" fmla="*/ 2147483646 h 12"/>
                <a:gd name="T20" fmla="*/ 2147483646 w 15"/>
                <a:gd name="T21" fmla="*/ 2147483646 h 12"/>
                <a:gd name="T22" fmla="*/ 2147483646 w 15"/>
                <a:gd name="T23" fmla="*/ 2147483646 h 12"/>
                <a:gd name="T24" fmla="*/ 2147483646 w 15"/>
                <a:gd name="T25" fmla="*/ 2147483646 h 12"/>
                <a:gd name="T26" fmla="*/ 2147483646 w 15"/>
                <a:gd name="T27" fmla="*/ 2147483646 h 12"/>
                <a:gd name="T28" fmla="*/ 2147483646 w 15"/>
                <a:gd name="T29" fmla="*/ 2147483646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5"/>
                <a:gd name="T46" fmla="*/ 0 h 12"/>
                <a:gd name="T47" fmla="*/ 15 w 15"/>
                <a:gd name="T48" fmla="*/ 12 h 1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5" h="12">
                  <a:moveTo>
                    <a:pt x="12" y="1"/>
                  </a:moveTo>
                  <a:lnTo>
                    <a:pt x="12" y="1"/>
                  </a:lnTo>
                  <a:lnTo>
                    <a:pt x="6" y="0"/>
                  </a:lnTo>
                  <a:lnTo>
                    <a:pt x="3" y="0"/>
                  </a:lnTo>
                  <a:lnTo>
                    <a:pt x="0" y="1"/>
                  </a:lnTo>
                  <a:lnTo>
                    <a:pt x="1" y="5"/>
                  </a:lnTo>
                  <a:lnTo>
                    <a:pt x="2" y="8"/>
                  </a:lnTo>
                  <a:lnTo>
                    <a:pt x="5" y="10"/>
                  </a:lnTo>
                  <a:lnTo>
                    <a:pt x="8" y="12"/>
                  </a:lnTo>
                  <a:lnTo>
                    <a:pt x="11" y="12"/>
                  </a:lnTo>
                  <a:lnTo>
                    <a:pt x="14" y="12"/>
                  </a:lnTo>
                  <a:lnTo>
                    <a:pt x="15" y="10"/>
                  </a:lnTo>
                  <a:lnTo>
                    <a:pt x="15" y="7"/>
                  </a:lnTo>
                  <a:lnTo>
                    <a:pt x="12"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27" name="Freeform 100"/>
            <p:cNvSpPr>
              <a:spLocks/>
            </p:cNvSpPr>
            <p:nvPr/>
          </p:nvSpPr>
          <p:spPr bwMode="auto">
            <a:xfrm>
              <a:off x="5622925" y="2051050"/>
              <a:ext cx="23813" cy="28575"/>
            </a:xfrm>
            <a:custGeom>
              <a:avLst/>
              <a:gdLst>
                <a:gd name="T0" fmla="*/ 2147483646 w 15"/>
                <a:gd name="T1" fmla="*/ 2147483646 h 18"/>
                <a:gd name="T2" fmla="*/ 2147483646 w 15"/>
                <a:gd name="T3" fmla="*/ 2147483646 h 18"/>
                <a:gd name="T4" fmla="*/ 2147483646 w 15"/>
                <a:gd name="T5" fmla="*/ 2147483646 h 18"/>
                <a:gd name="T6" fmla="*/ 2147483646 w 15"/>
                <a:gd name="T7" fmla="*/ 0 h 18"/>
                <a:gd name="T8" fmla="*/ 2147483646 w 15"/>
                <a:gd name="T9" fmla="*/ 0 h 18"/>
                <a:gd name="T10" fmla="*/ 2147483646 w 15"/>
                <a:gd name="T11" fmla="*/ 2147483646 h 18"/>
                <a:gd name="T12" fmla="*/ 0 w 15"/>
                <a:gd name="T13" fmla="*/ 2147483646 h 18"/>
                <a:gd name="T14" fmla="*/ 0 w 15"/>
                <a:gd name="T15" fmla="*/ 2147483646 h 18"/>
                <a:gd name="T16" fmla="*/ 2147483646 w 15"/>
                <a:gd name="T17" fmla="*/ 2147483646 h 18"/>
                <a:gd name="T18" fmla="*/ 2147483646 w 15"/>
                <a:gd name="T19" fmla="*/ 2147483646 h 18"/>
                <a:gd name="T20" fmla="*/ 2147483646 w 15"/>
                <a:gd name="T21" fmla="*/ 2147483646 h 18"/>
                <a:gd name="T22" fmla="*/ 2147483646 w 15"/>
                <a:gd name="T23" fmla="*/ 2147483646 h 18"/>
                <a:gd name="T24" fmla="*/ 2147483646 w 15"/>
                <a:gd name="T25" fmla="*/ 2147483646 h 18"/>
                <a:gd name="T26" fmla="*/ 2147483646 w 15"/>
                <a:gd name="T27" fmla="*/ 2147483646 h 18"/>
                <a:gd name="T28" fmla="*/ 2147483646 w 15"/>
                <a:gd name="T29" fmla="*/ 2147483646 h 18"/>
                <a:gd name="T30" fmla="*/ 2147483646 w 15"/>
                <a:gd name="T31" fmla="*/ 2147483646 h 18"/>
                <a:gd name="T32" fmla="*/ 2147483646 w 15"/>
                <a:gd name="T33" fmla="*/ 2147483646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
                <a:gd name="T52" fmla="*/ 0 h 18"/>
                <a:gd name="T53" fmla="*/ 15 w 15"/>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 h="18">
                  <a:moveTo>
                    <a:pt x="7" y="3"/>
                  </a:moveTo>
                  <a:lnTo>
                    <a:pt x="7" y="3"/>
                  </a:lnTo>
                  <a:lnTo>
                    <a:pt x="7" y="2"/>
                  </a:lnTo>
                  <a:lnTo>
                    <a:pt x="6" y="0"/>
                  </a:lnTo>
                  <a:lnTo>
                    <a:pt x="2" y="3"/>
                  </a:lnTo>
                  <a:lnTo>
                    <a:pt x="0" y="6"/>
                  </a:lnTo>
                  <a:lnTo>
                    <a:pt x="0" y="9"/>
                  </a:lnTo>
                  <a:lnTo>
                    <a:pt x="1" y="12"/>
                  </a:lnTo>
                  <a:lnTo>
                    <a:pt x="3" y="14"/>
                  </a:lnTo>
                  <a:lnTo>
                    <a:pt x="5" y="17"/>
                  </a:lnTo>
                  <a:lnTo>
                    <a:pt x="10" y="18"/>
                  </a:lnTo>
                  <a:lnTo>
                    <a:pt x="14" y="18"/>
                  </a:lnTo>
                  <a:lnTo>
                    <a:pt x="15" y="12"/>
                  </a:lnTo>
                  <a:lnTo>
                    <a:pt x="15" y="7"/>
                  </a:lnTo>
                  <a:lnTo>
                    <a:pt x="7" y="3"/>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28" name="Freeform 101"/>
            <p:cNvSpPr>
              <a:spLocks/>
            </p:cNvSpPr>
            <p:nvPr/>
          </p:nvSpPr>
          <p:spPr bwMode="auto">
            <a:xfrm>
              <a:off x="5273675" y="2246313"/>
              <a:ext cx="46038" cy="47625"/>
            </a:xfrm>
            <a:custGeom>
              <a:avLst/>
              <a:gdLst>
                <a:gd name="T0" fmla="*/ 2147483646 w 29"/>
                <a:gd name="T1" fmla="*/ 2147483646 h 30"/>
                <a:gd name="T2" fmla="*/ 2147483646 w 29"/>
                <a:gd name="T3" fmla="*/ 2147483646 h 30"/>
                <a:gd name="T4" fmla="*/ 2147483646 w 29"/>
                <a:gd name="T5" fmla="*/ 2147483646 h 30"/>
                <a:gd name="T6" fmla="*/ 2147483646 w 29"/>
                <a:gd name="T7" fmla="*/ 0 h 30"/>
                <a:gd name="T8" fmla="*/ 2147483646 w 29"/>
                <a:gd name="T9" fmla="*/ 0 h 30"/>
                <a:gd name="T10" fmla="*/ 2147483646 w 29"/>
                <a:gd name="T11" fmla="*/ 2147483646 h 30"/>
                <a:gd name="T12" fmla="*/ 2147483646 w 29"/>
                <a:gd name="T13" fmla="*/ 2147483646 h 30"/>
                <a:gd name="T14" fmla="*/ 2147483646 w 29"/>
                <a:gd name="T15" fmla="*/ 2147483646 h 30"/>
                <a:gd name="T16" fmla="*/ 0 w 29"/>
                <a:gd name="T17" fmla="*/ 2147483646 h 30"/>
                <a:gd name="T18" fmla="*/ 2147483646 w 29"/>
                <a:gd name="T19" fmla="*/ 2147483646 h 30"/>
                <a:gd name="T20" fmla="*/ 2147483646 w 29"/>
                <a:gd name="T21" fmla="*/ 2147483646 h 30"/>
                <a:gd name="T22" fmla="*/ 2147483646 w 29"/>
                <a:gd name="T23" fmla="*/ 2147483646 h 30"/>
                <a:gd name="T24" fmla="*/ 2147483646 w 29"/>
                <a:gd name="T25" fmla="*/ 2147483646 h 30"/>
                <a:gd name="T26" fmla="*/ 2147483646 w 29"/>
                <a:gd name="T27" fmla="*/ 2147483646 h 30"/>
                <a:gd name="T28" fmla="*/ 2147483646 w 29"/>
                <a:gd name="T29" fmla="*/ 2147483646 h 30"/>
                <a:gd name="T30" fmla="*/ 2147483646 w 29"/>
                <a:gd name="T31" fmla="*/ 2147483646 h 30"/>
                <a:gd name="T32" fmla="*/ 2147483646 w 29"/>
                <a:gd name="T33" fmla="*/ 2147483646 h 30"/>
                <a:gd name="T34" fmla="*/ 2147483646 w 29"/>
                <a:gd name="T35" fmla="*/ 2147483646 h 30"/>
                <a:gd name="T36" fmla="*/ 2147483646 w 29"/>
                <a:gd name="T37" fmla="*/ 2147483646 h 30"/>
                <a:gd name="T38" fmla="*/ 2147483646 w 29"/>
                <a:gd name="T39" fmla="*/ 2147483646 h 30"/>
                <a:gd name="T40" fmla="*/ 2147483646 w 29"/>
                <a:gd name="T41" fmla="*/ 2147483646 h 30"/>
                <a:gd name="T42" fmla="*/ 2147483646 w 29"/>
                <a:gd name="T43" fmla="*/ 2147483646 h 30"/>
                <a:gd name="T44" fmla="*/ 2147483646 w 29"/>
                <a:gd name="T45" fmla="*/ 2147483646 h 3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9"/>
                <a:gd name="T70" fmla="*/ 0 h 30"/>
                <a:gd name="T71" fmla="*/ 29 w 29"/>
                <a:gd name="T72" fmla="*/ 30 h 3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9" h="30">
                  <a:moveTo>
                    <a:pt x="20" y="3"/>
                  </a:moveTo>
                  <a:lnTo>
                    <a:pt x="20" y="3"/>
                  </a:lnTo>
                  <a:lnTo>
                    <a:pt x="19" y="1"/>
                  </a:lnTo>
                  <a:lnTo>
                    <a:pt x="17" y="0"/>
                  </a:lnTo>
                  <a:lnTo>
                    <a:pt x="13" y="0"/>
                  </a:lnTo>
                  <a:lnTo>
                    <a:pt x="9" y="2"/>
                  </a:lnTo>
                  <a:lnTo>
                    <a:pt x="5" y="5"/>
                  </a:lnTo>
                  <a:lnTo>
                    <a:pt x="2" y="11"/>
                  </a:lnTo>
                  <a:lnTo>
                    <a:pt x="0" y="16"/>
                  </a:lnTo>
                  <a:lnTo>
                    <a:pt x="2" y="18"/>
                  </a:lnTo>
                  <a:lnTo>
                    <a:pt x="3" y="21"/>
                  </a:lnTo>
                  <a:lnTo>
                    <a:pt x="4" y="24"/>
                  </a:lnTo>
                  <a:lnTo>
                    <a:pt x="7" y="26"/>
                  </a:lnTo>
                  <a:lnTo>
                    <a:pt x="12" y="29"/>
                  </a:lnTo>
                  <a:lnTo>
                    <a:pt x="17" y="30"/>
                  </a:lnTo>
                  <a:lnTo>
                    <a:pt x="22" y="30"/>
                  </a:lnTo>
                  <a:lnTo>
                    <a:pt x="25" y="29"/>
                  </a:lnTo>
                  <a:lnTo>
                    <a:pt x="28" y="27"/>
                  </a:lnTo>
                  <a:lnTo>
                    <a:pt x="29" y="24"/>
                  </a:lnTo>
                  <a:lnTo>
                    <a:pt x="28" y="19"/>
                  </a:lnTo>
                  <a:lnTo>
                    <a:pt x="25" y="15"/>
                  </a:lnTo>
                  <a:lnTo>
                    <a:pt x="20" y="3"/>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29" name="Freeform 102"/>
            <p:cNvSpPr>
              <a:spLocks/>
            </p:cNvSpPr>
            <p:nvPr/>
          </p:nvSpPr>
          <p:spPr bwMode="auto">
            <a:xfrm>
              <a:off x="5756275" y="2200275"/>
              <a:ext cx="22225" cy="20638"/>
            </a:xfrm>
            <a:custGeom>
              <a:avLst/>
              <a:gdLst>
                <a:gd name="T0" fmla="*/ 2147483646 w 14"/>
                <a:gd name="T1" fmla="*/ 2147483646 h 13"/>
                <a:gd name="T2" fmla="*/ 2147483646 w 14"/>
                <a:gd name="T3" fmla="*/ 2147483646 h 13"/>
                <a:gd name="T4" fmla="*/ 2147483646 w 14"/>
                <a:gd name="T5" fmla="*/ 0 h 13"/>
                <a:gd name="T6" fmla="*/ 2147483646 w 14"/>
                <a:gd name="T7" fmla="*/ 2147483646 h 13"/>
                <a:gd name="T8" fmla="*/ 0 w 14"/>
                <a:gd name="T9" fmla="*/ 2147483646 h 13"/>
                <a:gd name="T10" fmla="*/ 0 w 14"/>
                <a:gd name="T11" fmla="*/ 2147483646 h 13"/>
                <a:gd name="T12" fmla="*/ 0 w 14"/>
                <a:gd name="T13" fmla="*/ 2147483646 h 13"/>
                <a:gd name="T14" fmla="*/ 2147483646 w 14"/>
                <a:gd name="T15" fmla="*/ 2147483646 h 13"/>
                <a:gd name="T16" fmla="*/ 2147483646 w 14"/>
                <a:gd name="T17" fmla="*/ 2147483646 h 13"/>
                <a:gd name="T18" fmla="*/ 2147483646 w 14"/>
                <a:gd name="T19" fmla="*/ 2147483646 h 13"/>
                <a:gd name="T20" fmla="*/ 2147483646 w 14"/>
                <a:gd name="T21" fmla="*/ 2147483646 h 13"/>
                <a:gd name="T22" fmla="*/ 2147483646 w 14"/>
                <a:gd name="T23" fmla="*/ 2147483646 h 13"/>
                <a:gd name="T24" fmla="*/ 2147483646 w 14"/>
                <a:gd name="T25" fmla="*/ 2147483646 h 13"/>
                <a:gd name="T26" fmla="*/ 2147483646 w 14"/>
                <a:gd name="T27" fmla="*/ 2147483646 h 13"/>
                <a:gd name="T28" fmla="*/ 2147483646 w 14"/>
                <a:gd name="T29" fmla="*/ 2147483646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
                <a:gd name="T46" fmla="*/ 0 h 13"/>
                <a:gd name="T47" fmla="*/ 14 w 14"/>
                <a:gd name="T48" fmla="*/ 13 h 1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 h="13">
                  <a:moveTo>
                    <a:pt x="12" y="1"/>
                  </a:moveTo>
                  <a:lnTo>
                    <a:pt x="12" y="1"/>
                  </a:lnTo>
                  <a:lnTo>
                    <a:pt x="5" y="0"/>
                  </a:lnTo>
                  <a:lnTo>
                    <a:pt x="2" y="1"/>
                  </a:lnTo>
                  <a:lnTo>
                    <a:pt x="0" y="1"/>
                  </a:lnTo>
                  <a:lnTo>
                    <a:pt x="0" y="5"/>
                  </a:lnTo>
                  <a:lnTo>
                    <a:pt x="1" y="9"/>
                  </a:lnTo>
                  <a:lnTo>
                    <a:pt x="4" y="11"/>
                  </a:lnTo>
                  <a:lnTo>
                    <a:pt x="7" y="13"/>
                  </a:lnTo>
                  <a:lnTo>
                    <a:pt x="9" y="13"/>
                  </a:lnTo>
                  <a:lnTo>
                    <a:pt x="13" y="12"/>
                  </a:lnTo>
                  <a:lnTo>
                    <a:pt x="14" y="11"/>
                  </a:lnTo>
                  <a:lnTo>
                    <a:pt x="14" y="7"/>
                  </a:lnTo>
                  <a:lnTo>
                    <a:pt x="12"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30" name="Freeform 103"/>
            <p:cNvSpPr>
              <a:spLocks/>
            </p:cNvSpPr>
            <p:nvPr/>
          </p:nvSpPr>
          <p:spPr bwMode="auto">
            <a:xfrm>
              <a:off x="5726113" y="2159000"/>
              <a:ext cx="23813" cy="26988"/>
            </a:xfrm>
            <a:custGeom>
              <a:avLst/>
              <a:gdLst>
                <a:gd name="T0" fmla="*/ 2147483646 w 15"/>
                <a:gd name="T1" fmla="*/ 2147483646 h 17"/>
                <a:gd name="T2" fmla="*/ 2147483646 w 15"/>
                <a:gd name="T3" fmla="*/ 2147483646 h 17"/>
                <a:gd name="T4" fmla="*/ 2147483646 w 15"/>
                <a:gd name="T5" fmla="*/ 0 h 17"/>
                <a:gd name="T6" fmla="*/ 2147483646 w 15"/>
                <a:gd name="T7" fmla="*/ 0 h 17"/>
                <a:gd name="T8" fmla="*/ 2147483646 w 15"/>
                <a:gd name="T9" fmla="*/ 0 h 17"/>
                <a:gd name="T10" fmla="*/ 2147483646 w 15"/>
                <a:gd name="T11" fmla="*/ 2147483646 h 17"/>
                <a:gd name="T12" fmla="*/ 2147483646 w 15"/>
                <a:gd name="T13" fmla="*/ 2147483646 h 17"/>
                <a:gd name="T14" fmla="*/ 0 w 15"/>
                <a:gd name="T15" fmla="*/ 2147483646 h 17"/>
                <a:gd name="T16" fmla="*/ 2147483646 w 15"/>
                <a:gd name="T17" fmla="*/ 2147483646 h 17"/>
                <a:gd name="T18" fmla="*/ 2147483646 w 15"/>
                <a:gd name="T19" fmla="*/ 2147483646 h 17"/>
                <a:gd name="T20" fmla="*/ 2147483646 w 15"/>
                <a:gd name="T21" fmla="*/ 2147483646 h 17"/>
                <a:gd name="T22" fmla="*/ 2147483646 w 15"/>
                <a:gd name="T23" fmla="*/ 2147483646 h 17"/>
                <a:gd name="T24" fmla="*/ 2147483646 w 15"/>
                <a:gd name="T25" fmla="*/ 2147483646 h 17"/>
                <a:gd name="T26" fmla="*/ 2147483646 w 15"/>
                <a:gd name="T27" fmla="*/ 2147483646 h 17"/>
                <a:gd name="T28" fmla="*/ 2147483646 w 15"/>
                <a:gd name="T29" fmla="*/ 2147483646 h 17"/>
                <a:gd name="T30" fmla="*/ 2147483646 w 15"/>
                <a:gd name="T31" fmla="*/ 2147483646 h 17"/>
                <a:gd name="T32" fmla="*/ 2147483646 w 15"/>
                <a:gd name="T33" fmla="*/ 2147483646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
                <a:gd name="T52" fmla="*/ 0 h 17"/>
                <a:gd name="T53" fmla="*/ 15 w 15"/>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 h="17">
                  <a:moveTo>
                    <a:pt x="8" y="1"/>
                  </a:moveTo>
                  <a:lnTo>
                    <a:pt x="8" y="1"/>
                  </a:lnTo>
                  <a:lnTo>
                    <a:pt x="8" y="0"/>
                  </a:lnTo>
                  <a:lnTo>
                    <a:pt x="7" y="0"/>
                  </a:lnTo>
                  <a:lnTo>
                    <a:pt x="3" y="2"/>
                  </a:lnTo>
                  <a:lnTo>
                    <a:pt x="2" y="6"/>
                  </a:lnTo>
                  <a:lnTo>
                    <a:pt x="0" y="9"/>
                  </a:lnTo>
                  <a:lnTo>
                    <a:pt x="2" y="11"/>
                  </a:lnTo>
                  <a:lnTo>
                    <a:pt x="4" y="14"/>
                  </a:lnTo>
                  <a:lnTo>
                    <a:pt x="6" y="16"/>
                  </a:lnTo>
                  <a:lnTo>
                    <a:pt x="10" y="17"/>
                  </a:lnTo>
                  <a:lnTo>
                    <a:pt x="14" y="17"/>
                  </a:lnTo>
                  <a:lnTo>
                    <a:pt x="15" y="12"/>
                  </a:lnTo>
                  <a:lnTo>
                    <a:pt x="15" y="7"/>
                  </a:lnTo>
                  <a:lnTo>
                    <a:pt x="8"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31" name="Freeform 104"/>
            <p:cNvSpPr>
              <a:spLocks/>
            </p:cNvSpPr>
            <p:nvPr/>
          </p:nvSpPr>
          <p:spPr bwMode="auto">
            <a:xfrm>
              <a:off x="5114925" y="1909763"/>
              <a:ext cx="542925" cy="606425"/>
            </a:xfrm>
            <a:custGeom>
              <a:avLst/>
              <a:gdLst>
                <a:gd name="T0" fmla="*/ 2147483646 w 342"/>
                <a:gd name="T1" fmla="*/ 2147483646 h 382"/>
                <a:gd name="T2" fmla="*/ 2147483646 w 342"/>
                <a:gd name="T3" fmla="*/ 2147483646 h 382"/>
                <a:gd name="T4" fmla="*/ 2147483646 w 342"/>
                <a:gd name="T5" fmla="*/ 2147483646 h 382"/>
                <a:gd name="T6" fmla="*/ 2147483646 w 342"/>
                <a:gd name="T7" fmla="*/ 2147483646 h 382"/>
                <a:gd name="T8" fmla="*/ 2147483646 w 342"/>
                <a:gd name="T9" fmla="*/ 2147483646 h 382"/>
                <a:gd name="T10" fmla="*/ 2147483646 w 342"/>
                <a:gd name="T11" fmla="*/ 2147483646 h 382"/>
                <a:gd name="T12" fmla="*/ 2147483646 w 342"/>
                <a:gd name="T13" fmla="*/ 2147483646 h 382"/>
                <a:gd name="T14" fmla="*/ 2147483646 w 342"/>
                <a:gd name="T15" fmla="*/ 2147483646 h 382"/>
                <a:gd name="T16" fmla="*/ 2147483646 w 342"/>
                <a:gd name="T17" fmla="*/ 2147483646 h 382"/>
                <a:gd name="T18" fmla="*/ 2147483646 w 342"/>
                <a:gd name="T19" fmla="*/ 2147483646 h 382"/>
                <a:gd name="T20" fmla="*/ 2147483646 w 342"/>
                <a:gd name="T21" fmla="*/ 2147483646 h 382"/>
                <a:gd name="T22" fmla="*/ 2147483646 w 342"/>
                <a:gd name="T23" fmla="*/ 2147483646 h 382"/>
                <a:gd name="T24" fmla="*/ 2147483646 w 342"/>
                <a:gd name="T25" fmla="*/ 2147483646 h 382"/>
                <a:gd name="T26" fmla="*/ 2147483646 w 342"/>
                <a:gd name="T27" fmla="*/ 2147483646 h 382"/>
                <a:gd name="T28" fmla="*/ 0 w 342"/>
                <a:gd name="T29" fmla="*/ 2147483646 h 382"/>
                <a:gd name="T30" fmla="*/ 2147483646 w 342"/>
                <a:gd name="T31" fmla="*/ 2147483646 h 382"/>
                <a:gd name="T32" fmla="*/ 2147483646 w 342"/>
                <a:gd name="T33" fmla="*/ 2147483646 h 382"/>
                <a:gd name="T34" fmla="*/ 2147483646 w 342"/>
                <a:gd name="T35" fmla="*/ 2147483646 h 382"/>
                <a:gd name="T36" fmla="*/ 2147483646 w 342"/>
                <a:gd name="T37" fmla="*/ 2147483646 h 382"/>
                <a:gd name="T38" fmla="*/ 2147483646 w 342"/>
                <a:gd name="T39" fmla="*/ 2147483646 h 382"/>
                <a:gd name="T40" fmla="*/ 2147483646 w 342"/>
                <a:gd name="T41" fmla="*/ 2147483646 h 382"/>
                <a:gd name="T42" fmla="*/ 2147483646 w 342"/>
                <a:gd name="T43" fmla="*/ 2147483646 h 382"/>
                <a:gd name="T44" fmla="*/ 2147483646 w 342"/>
                <a:gd name="T45" fmla="*/ 2147483646 h 382"/>
                <a:gd name="T46" fmla="*/ 2147483646 w 342"/>
                <a:gd name="T47" fmla="*/ 2147483646 h 382"/>
                <a:gd name="T48" fmla="*/ 2147483646 w 342"/>
                <a:gd name="T49" fmla="*/ 2147483646 h 382"/>
                <a:gd name="T50" fmla="*/ 2147483646 w 342"/>
                <a:gd name="T51" fmla="*/ 2147483646 h 382"/>
                <a:gd name="T52" fmla="*/ 2147483646 w 342"/>
                <a:gd name="T53" fmla="*/ 2147483646 h 382"/>
                <a:gd name="T54" fmla="*/ 2147483646 w 342"/>
                <a:gd name="T55" fmla="*/ 2147483646 h 382"/>
                <a:gd name="T56" fmla="*/ 2147483646 w 342"/>
                <a:gd name="T57" fmla="*/ 2147483646 h 382"/>
                <a:gd name="T58" fmla="*/ 2147483646 w 342"/>
                <a:gd name="T59" fmla="*/ 2147483646 h 382"/>
                <a:gd name="T60" fmla="*/ 2147483646 w 342"/>
                <a:gd name="T61" fmla="*/ 2147483646 h 382"/>
                <a:gd name="T62" fmla="*/ 2147483646 w 342"/>
                <a:gd name="T63" fmla="*/ 2147483646 h 382"/>
                <a:gd name="T64" fmla="*/ 2147483646 w 342"/>
                <a:gd name="T65" fmla="*/ 2147483646 h 382"/>
                <a:gd name="T66" fmla="*/ 2147483646 w 342"/>
                <a:gd name="T67" fmla="*/ 2147483646 h 382"/>
                <a:gd name="T68" fmla="*/ 2147483646 w 342"/>
                <a:gd name="T69" fmla="*/ 2147483646 h 382"/>
                <a:gd name="T70" fmla="*/ 2147483646 w 342"/>
                <a:gd name="T71" fmla="*/ 2147483646 h 382"/>
                <a:gd name="T72" fmla="*/ 2147483646 w 342"/>
                <a:gd name="T73" fmla="*/ 2147483646 h 382"/>
                <a:gd name="T74" fmla="*/ 2147483646 w 342"/>
                <a:gd name="T75" fmla="*/ 2147483646 h 382"/>
                <a:gd name="T76" fmla="*/ 2147483646 w 342"/>
                <a:gd name="T77" fmla="*/ 2147483646 h 382"/>
                <a:gd name="T78" fmla="*/ 2147483646 w 342"/>
                <a:gd name="T79" fmla="*/ 2147483646 h 382"/>
                <a:gd name="T80" fmla="*/ 2147483646 w 342"/>
                <a:gd name="T81" fmla="*/ 2147483646 h 382"/>
                <a:gd name="T82" fmla="*/ 2147483646 w 342"/>
                <a:gd name="T83" fmla="*/ 2147483646 h 382"/>
                <a:gd name="T84" fmla="*/ 2147483646 w 342"/>
                <a:gd name="T85" fmla="*/ 2147483646 h 382"/>
                <a:gd name="T86" fmla="*/ 2147483646 w 342"/>
                <a:gd name="T87" fmla="*/ 2147483646 h 382"/>
                <a:gd name="T88" fmla="*/ 2147483646 w 342"/>
                <a:gd name="T89" fmla="*/ 2147483646 h 382"/>
                <a:gd name="T90" fmla="*/ 2147483646 w 342"/>
                <a:gd name="T91" fmla="*/ 2147483646 h 382"/>
                <a:gd name="T92" fmla="*/ 2147483646 w 342"/>
                <a:gd name="T93" fmla="*/ 2147483646 h 382"/>
                <a:gd name="T94" fmla="*/ 2147483646 w 342"/>
                <a:gd name="T95" fmla="*/ 2147483646 h 382"/>
                <a:gd name="T96" fmla="*/ 2147483646 w 342"/>
                <a:gd name="T97" fmla="*/ 2147483646 h 382"/>
                <a:gd name="T98" fmla="*/ 2147483646 w 342"/>
                <a:gd name="T99" fmla="*/ 2147483646 h 382"/>
                <a:gd name="T100" fmla="*/ 2147483646 w 342"/>
                <a:gd name="T101" fmla="*/ 2147483646 h 382"/>
                <a:gd name="T102" fmla="*/ 2147483646 w 342"/>
                <a:gd name="T103" fmla="*/ 2147483646 h 382"/>
                <a:gd name="T104" fmla="*/ 2147483646 w 342"/>
                <a:gd name="T105" fmla="*/ 2147483646 h 382"/>
                <a:gd name="T106" fmla="*/ 2147483646 w 342"/>
                <a:gd name="T107" fmla="*/ 2147483646 h 382"/>
                <a:gd name="T108" fmla="*/ 2147483646 w 342"/>
                <a:gd name="T109" fmla="*/ 2147483646 h 382"/>
                <a:gd name="T110" fmla="*/ 2147483646 w 342"/>
                <a:gd name="T111" fmla="*/ 2147483646 h 382"/>
                <a:gd name="T112" fmla="*/ 2147483646 w 342"/>
                <a:gd name="T113" fmla="*/ 2147483646 h 382"/>
                <a:gd name="T114" fmla="*/ 2147483646 w 342"/>
                <a:gd name="T115" fmla="*/ 2147483646 h 382"/>
                <a:gd name="T116" fmla="*/ 2147483646 w 342"/>
                <a:gd name="T117" fmla="*/ 2147483646 h 382"/>
                <a:gd name="T118" fmla="*/ 2147483646 w 342"/>
                <a:gd name="T119" fmla="*/ 2147483646 h 382"/>
                <a:gd name="T120" fmla="*/ 2147483646 w 342"/>
                <a:gd name="T121" fmla="*/ 2147483646 h 38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42"/>
                <a:gd name="T184" fmla="*/ 0 h 382"/>
                <a:gd name="T185" fmla="*/ 342 w 342"/>
                <a:gd name="T186" fmla="*/ 382 h 38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42" h="382">
                  <a:moveTo>
                    <a:pt x="342" y="67"/>
                  </a:moveTo>
                  <a:lnTo>
                    <a:pt x="342" y="67"/>
                  </a:lnTo>
                  <a:lnTo>
                    <a:pt x="342" y="61"/>
                  </a:lnTo>
                  <a:lnTo>
                    <a:pt x="341" y="56"/>
                  </a:lnTo>
                  <a:lnTo>
                    <a:pt x="338" y="52"/>
                  </a:lnTo>
                  <a:lnTo>
                    <a:pt x="334" y="48"/>
                  </a:lnTo>
                  <a:lnTo>
                    <a:pt x="327" y="44"/>
                  </a:lnTo>
                  <a:lnTo>
                    <a:pt x="324" y="43"/>
                  </a:lnTo>
                  <a:lnTo>
                    <a:pt x="321" y="43"/>
                  </a:lnTo>
                  <a:lnTo>
                    <a:pt x="323" y="38"/>
                  </a:lnTo>
                  <a:lnTo>
                    <a:pt x="324" y="30"/>
                  </a:lnTo>
                  <a:lnTo>
                    <a:pt x="323" y="24"/>
                  </a:lnTo>
                  <a:lnTo>
                    <a:pt x="321" y="17"/>
                  </a:lnTo>
                  <a:lnTo>
                    <a:pt x="314" y="11"/>
                  </a:lnTo>
                  <a:lnTo>
                    <a:pt x="308" y="6"/>
                  </a:lnTo>
                  <a:lnTo>
                    <a:pt x="299" y="2"/>
                  </a:lnTo>
                  <a:lnTo>
                    <a:pt x="291" y="0"/>
                  </a:lnTo>
                  <a:lnTo>
                    <a:pt x="285" y="1"/>
                  </a:lnTo>
                  <a:lnTo>
                    <a:pt x="280" y="1"/>
                  </a:lnTo>
                  <a:lnTo>
                    <a:pt x="270" y="6"/>
                  </a:lnTo>
                  <a:lnTo>
                    <a:pt x="262" y="11"/>
                  </a:lnTo>
                  <a:lnTo>
                    <a:pt x="254" y="17"/>
                  </a:lnTo>
                  <a:lnTo>
                    <a:pt x="251" y="22"/>
                  </a:lnTo>
                  <a:lnTo>
                    <a:pt x="250" y="26"/>
                  </a:lnTo>
                  <a:lnTo>
                    <a:pt x="249" y="30"/>
                  </a:lnTo>
                  <a:lnTo>
                    <a:pt x="250" y="35"/>
                  </a:lnTo>
                  <a:lnTo>
                    <a:pt x="251" y="42"/>
                  </a:lnTo>
                  <a:lnTo>
                    <a:pt x="254" y="48"/>
                  </a:lnTo>
                  <a:lnTo>
                    <a:pt x="250" y="46"/>
                  </a:lnTo>
                  <a:lnTo>
                    <a:pt x="246" y="44"/>
                  </a:lnTo>
                  <a:lnTo>
                    <a:pt x="241" y="43"/>
                  </a:lnTo>
                  <a:lnTo>
                    <a:pt x="236" y="43"/>
                  </a:lnTo>
                  <a:lnTo>
                    <a:pt x="232" y="43"/>
                  </a:lnTo>
                  <a:lnTo>
                    <a:pt x="222" y="48"/>
                  </a:lnTo>
                  <a:lnTo>
                    <a:pt x="221" y="45"/>
                  </a:lnTo>
                  <a:lnTo>
                    <a:pt x="220" y="44"/>
                  </a:lnTo>
                  <a:lnTo>
                    <a:pt x="216" y="41"/>
                  </a:lnTo>
                  <a:lnTo>
                    <a:pt x="210" y="39"/>
                  </a:lnTo>
                  <a:lnTo>
                    <a:pt x="208" y="39"/>
                  </a:lnTo>
                  <a:lnTo>
                    <a:pt x="207" y="39"/>
                  </a:lnTo>
                  <a:lnTo>
                    <a:pt x="205" y="40"/>
                  </a:lnTo>
                  <a:lnTo>
                    <a:pt x="204" y="41"/>
                  </a:lnTo>
                  <a:lnTo>
                    <a:pt x="199" y="39"/>
                  </a:lnTo>
                  <a:lnTo>
                    <a:pt x="195" y="37"/>
                  </a:lnTo>
                  <a:lnTo>
                    <a:pt x="188" y="36"/>
                  </a:lnTo>
                  <a:lnTo>
                    <a:pt x="180" y="36"/>
                  </a:lnTo>
                  <a:lnTo>
                    <a:pt x="173" y="37"/>
                  </a:lnTo>
                  <a:lnTo>
                    <a:pt x="165" y="39"/>
                  </a:lnTo>
                  <a:lnTo>
                    <a:pt x="160" y="41"/>
                  </a:lnTo>
                  <a:lnTo>
                    <a:pt x="154" y="44"/>
                  </a:lnTo>
                  <a:lnTo>
                    <a:pt x="150" y="49"/>
                  </a:lnTo>
                  <a:lnTo>
                    <a:pt x="146" y="54"/>
                  </a:lnTo>
                  <a:lnTo>
                    <a:pt x="142" y="58"/>
                  </a:lnTo>
                  <a:lnTo>
                    <a:pt x="139" y="63"/>
                  </a:lnTo>
                  <a:lnTo>
                    <a:pt x="138" y="67"/>
                  </a:lnTo>
                  <a:lnTo>
                    <a:pt x="137" y="72"/>
                  </a:lnTo>
                  <a:lnTo>
                    <a:pt x="132" y="69"/>
                  </a:lnTo>
                  <a:lnTo>
                    <a:pt x="123" y="65"/>
                  </a:lnTo>
                  <a:lnTo>
                    <a:pt x="116" y="63"/>
                  </a:lnTo>
                  <a:lnTo>
                    <a:pt x="107" y="61"/>
                  </a:lnTo>
                  <a:lnTo>
                    <a:pt x="99" y="63"/>
                  </a:lnTo>
                  <a:lnTo>
                    <a:pt x="92" y="65"/>
                  </a:lnTo>
                  <a:lnTo>
                    <a:pt x="84" y="68"/>
                  </a:lnTo>
                  <a:lnTo>
                    <a:pt x="78" y="72"/>
                  </a:lnTo>
                  <a:lnTo>
                    <a:pt x="74" y="78"/>
                  </a:lnTo>
                  <a:lnTo>
                    <a:pt x="71" y="84"/>
                  </a:lnTo>
                  <a:lnTo>
                    <a:pt x="69" y="91"/>
                  </a:lnTo>
                  <a:lnTo>
                    <a:pt x="70" y="98"/>
                  </a:lnTo>
                  <a:lnTo>
                    <a:pt x="73" y="104"/>
                  </a:lnTo>
                  <a:lnTo>
                    <a:pt x="76" y="111"/>
                  </a:lnTo>
                  <a:lnTo>
                    <a:pt x="80" y="117"/>
                  </a:lnTo>
                  <a:lnTo>
                    <a:pt x="74" y="117"/>
                  </a:lnTo>
                  <a:lnTo>
                    <a:pt x="67" y="120"/>
                  </a:lnTo>
                  <a:lnTo>
                    <a:pt x="65" y="121"/>
                  </a:lnTo>
                  <a:lnTo>
                    <a:pt x="63" y="124"/>
                  </a:lnTo>
                  <a:lnTo>
                    <a:pt x="63" y="125"/>
                  </a:lnTo>
                  <a:lnTo>
                    <a:pt x="63" y="127"/>
                  </a:lnTo>
                  <a:lnTo>
                    <a:pt x="64" y="129"/>
                  </a:lnTo>
                  <a:lnTo>
                    <a:pt x="55" y="130"/>
                  </a:lnTo>
                  <a:lnTo>
                    <a:pt x="49" y="132"/>
                  </a:lnTo>
                  <a:lnTo>
                    <a:pt x="46" y="135"/>
                  </a:lnTo>
                  <a:lnTo>
                    <a:pt x="42" y="137"/>
                  </a:lnTo>
                  <a:lnTo>
                    <a:pt x="40" y="140"/>
                  </a:lnTo>
                  <a:lnTo>
                    <a:pt x="38" y="144"/>
                  </a:lnTo>
                  <a:lnTo>
                    <a:pt x="37" y="149"/>
                  </a:lnTo>
                  <a:lnTo>
                    <a:pt x="38" y="152"/>
                  </a:lnTo>
                  <a:lnTo>
                    <a:pt x="39" y="155"/>
                  </a:lnTo>
                  <a:lnTo>
                    <a:pt x="41" y="158"/>
                  </a:lnTo>
                  <a:lnTo>
                    <a:pt x="45" y="163"/>
                  </a:lnTo>
                  <a:lnTo>
                    <a:pt x="50" y="165"/>
                  </a:lnTo>
                  <a:lnTo>
                    <a:pt x="43" y="165"/>
                  </a:lnTo>
                  <a:lnTo>
                    <a:pt x="39" y="166"/>
                  </a:lnTo>
                  <a:lnTo>
                    <a:pt x="35" y="167"/>
                  </a:lnTo>
                  <a:lnTo>
                    <a:pt x="27" y="170"/>
                  </a:lnTo>
                  <a:lnTo>
                    <a:pt x="21" y="174"/>
                  </a:lnTo>
                  <a:lnTo>
                    <a:pt x="14" y="178"/>
                  </a:lnTo>
                  <a:lnTo>
                    <a:pt x="10" y="183"/>
                  </a:lnTo>
                  <a:lnTo>
                    <a:pt x="6" y="189"/>
                  </a:lnTo>
                  <a:lnTo>
                    <a:pt x="3" y="196"/>
                  </a:lnTo>
                  <a:lnTo>
                    <a:pt x="0" y="202"/>
                  </a:lnTo>
                  <a:lnTo>
                    <a:pt x="0" y="209"/>
                  </a:lnTo>
                  <a:lnTo>
                    <a:pt x="3" y="215"/>
                  </a:lnTo>
                  <a:lnTo>
                    <a:pt x="7" y="222"/>
                  </a:lnTo>
                  <a:lnTo>
                    <a:pt x="13" y="227"/>
                  </a:lnTo>
                  <a:lnTo>
                    <a:pt x="20" y="231"/>
                  </a:lnTo>
                  <a:lnTo>
                    <a:pt x="26" y="233"/>
                  </a:lnTo>
                  <a:lnTo>
                    <a:pt x="35" y="236"/>
                  </a:lnTo>
                  <a:lnTo>
                    <a:pt x="43" y="238"/>
                  </a:lnTo>
                  <a:lnTo>
                    <a:pt x="47" y="239"/>
                  </a:lnTo>
                  <a:lnTo>
                    <a:pt x="47" y="240"/>
                  </a:lnTo>
                  <a:lnTo>
                    <a:pt x="46" y="242"/>
                  </a:lnTo>
                  <a:lnTo>
                    <a:pt x="46" y="245"/>
                  </a:lnTo>
                  <a:lnTo>
                    <a:pt x="46" y="247"/>
                  </a:lnTo>
                  <a:lnTo>
                    <a:pt x="48" y="251"/>
                  </a:lnTo>
                  <a:lnTo>
                    <a:pt x="50" y="253"/>
                  </a:lnTo>
                  <a:lnTo>
                    <a:pt x="55" y="256"/>
                  </a:lnTo>
                  <a:lnTo>
                    <a:pt x="63" y="260"/>
                  </a:lnTo>
                  <a:lnTo>
                    <a:pt x="70" y="262"/>
                  </a:lnTo>
                  <a:lnTo>
                    <a:pt x="74" y="265"/>
                  </a:lnTo>
                  <a:lnTo>
                    <a:pt x="76" y="266"/>
                  </a:lnTo>
                  <a:lnTo>
                    <a:pt x="74" y="268"/>
                  </a:lnTo>
                  <a:lnTo>
                    <a:pt x="71" y="270"/>
                  </a:lnTo>
                  <a:lnTo>
                    <a:pt x="71" y="272"/>
                  </a:lnTo>
                  <a:lnTo>
                    <a:pt x="71" y="274"/>
                  </a:lnTo>
                  <a:lnTo>
                    <a:pt x="74" y="278"/>
                  </a:lnTo>
                  <a:lnTo>
                    <a:pt x="76" y="280"/>
                  </a:lnTo>
                  <a:lnTo>
                    <a:pt x="82" y="283"/>
                  </a:lnTo>
                  <a:lnTo>
                    <a:pt x="91" y="286"/>
                  </a:lnTo>
                  <a:lnTo>
                    <a:pt x="85" y="287"/>
                  </a:lnTo>
                  <a:lnTo>
                    <a:pt x="80" y="289"/>
                  </a:lnTo>
                  <a:lnTo>
                    <a:pt x="73" y="293"/>
                  </a:lnTo>
                  <a:lnTo>
                    <a:pt x="68" y="295"/>
                  </a:lnTo>
                  <a:lnTo>
                    <a:pt x="65" y="298"/>
                  </a:lnTo>
                  <a:lnTo>
                    <a:pt x="61" y="302"/>
                  </a:lnTo>
                  <a:lnTo>
                    <a:pt x="59" y="307"/>
                  </a:lnTo>
                  <a:lnTo>
                    <a:pt x="57" y="311"/>
                  </a:lnTo>
                  <a:lnTo>
                    <a:pt x="57" y="315"/>
                  </a:lnTo>
                  <a:lnTo>
                    <a:pt x="59" y="320"/>
                  </a:lnTo>
                  <a:lnTo>
                    <a:pt x="60" y="325"/>
                  </a:lnTo>
                  <a:lnTo>
                    <a:pt x="62" y="329"/>
                  </a:lnTo>
                  <a:lnTo>
                    <a:pt x="66" y="332"/>
                  </a:lnTo>
                  <a:lnTo>
                    <a:pt x="70" y="336"/>
                  </a:lnTo>
                  <a:lnTo>
                    <a:pt x="76" y="338"/>
                  </a:lnTo>
                  <a:lnTo>
                    <a:pt x="81" y="340"/>
                  </a:lnTo>
                  <a:lnTo>
                    <a:pt x="86" y="341"/>
                  </a:lnTo>
                  <a:lnTo>
                    <a:pt x="92" y="341"/>
                  </a:lnTo>
                  <a:lnTo>
                    <a:pt x="98" y="341"/>
                  </a:lnTo>
                  <a:lnTo>
                    <a:pt x="103" y="339"/>
                  </a:lnTo>
                  <a:lnTo>
                    <a:pt x="107" y="338"/>
                  </a:lnTo>
                  <a:lnTo>
                    <a:pt x="109" y="337"/>
                  </a:lnTo>
                  <a:lnTo>
                    <a:pt x="109" y="338"/>
                  </a:lnTo>
                  <a:lnTo>
                    <a:pt x="109" y="340"/>
                  </a:lnTo>
                  <a:lnTo>
                    <a:pt x="110" y="341"/>
                  </a:lnTo>
                  <a:lnTo>
                    <a:pt x="112" y="344"/>
                  </a:lnTo>
                  <a:lnTo>
                    <a:pt x="117" y="347"/>
                  </a:lnTo>
                  <a:lnTo>
                    <a:pt x="119" y="348"/>
                  </a:lnTo>
                  <a:lnTo>
                    <a:pt x="122" y="350"/>
                  </a:lnTo>
                  <a:lnTo>
                    <a:pt x="121" y="352"/>
                  </a:lnTo>
                  <a:lnTo>
                    <a:pt x="122" y="354"/>
                  </a:lnTo>
                  <a:lnTo>
                    <a:pt x="123" y="355"/>
                  </a:lnTo>
                  <a:lnTo>
                    <a:pt x="126" y="357"/>
                  </a:lnTo>
                  <a:lnTo>
                    <a:pt x="129" y="358"/>
                  </a:lnTo>
                  <a:lnTo>
                    <a:pt x="133" y="358"/>
                  </a:lnTo>
                  <a:lnTo>
                    <a:pt x="137" y="358"/>
                  </a:lnTo>
                  <a:lnTo>
                    <a:pt x="136" y="361"/>
                  </a:lnTo>
                  <a:lnTo>
                    <a:pt x="136" y="366"/>
                  </a:lnTo>
                  <a:lnTo>
                    <a:pt x="138" y="369"/>
                  </a:lnTo>
                  <a:lnTo>
                    <a:pt x="139" y="372"/>
                  </a:lnTo>
                  <a:lnTo>
                    <a:pt x="145" y="377"/>
                  </a:lnTo>
                  <a:lnTo>
                    <a:pt x="151" y="380"/>
                  </a:lnTo>
                  <a:lnTo>
                    <a:pt x="157" y="382"/>
                  </a:lnTo>
                  <a:lnTo>
                    <a:pt x="164" y="382"/>
                  </a:lnTo>
                  <a:lnTo>
                    <a:pt x="170" y="381"/>
                  </a:lnTo>
                  <a:lnTo>
                    <a:pt x="177" y="380"/>
                  </a:lnTo>
                  <a:lnTo>
                    <a:pt x="183" y="376"/>
                  </a:lnTo>
                  <a:lnTo>
                    <a:pt x="189" y="373"/>
                  </a:lnTo>
                  <a:lnTo>
                    <a:pt x="194" y="367"/>
                  </a:lnTo>
                  <a:lnTo>
                    <a:pt x="197" y="360"/>
                  </a:lnTo>
                  <a:lnTo>
                    <a:pt x="197" y="358"/>
                  </a:lnTo>
                  <a:lnTo>
                    <a:pt x="196" y="356"/>
                  </a:lnTo>
                  <a:lnTo>
                    <a:pt x="192" y="352"/>
                  </a:lnTo>
                  <a:lnTo>
                    <a:pt x="195" y="356"/>
                  </a:lnTo>
                  <a:lnTo>
                    <a:pt x="196" y="359"/>
                  </a:lnTo>
                  <a:lnTo>
                    <a:pt x="195" y="363"/>
                  </a:lnTo>
                  <a:lnTo>
                    <a:pt x="193" y="368"/>
                  </a:lnTo>
                  <a:lnTo>
                    <a:pt x="189" y="372"/>
                  </a:lnTo>
                  <a:lnTo>
                    <a:pt x="183" y="375"/>
                  </a:lnTo>
                  <a:lnTo>
                    <a:pt x="179" y="377"/>
                  </a:lnTo>
                  <a:lnTo>
                    <a:pt x="175" y="379"/>
                  </a:lnTo>
                  <a:lnTo>
                    <a:pt x="164" y="381"/>
                  </a:lnTo>
                  <a:lnTo>
                    <a:pt x="159" y="381"/>
                  </a:lnTo>
                  <a:lnTo>
                    <a:pt x="153" y="380"/>
                  </a:lnTo>
                  <a:lnTo>
                    <a:pt x="148" y="377"/>
                  </a:lnTo>
                  <a:lnTo>
                    <a:pt x="143" y="374"/>
                  </a:lnTo>
                  <a:lnTo>
                    <a:pt x="139" y="370"/>
                  </a:lnTo>
                  <a:lnTo>
                    <a:pt x="138" y="363"/>
                  </a:lnTo>
                  <a:lnTo>
                    <a:pt x="138" y="361"/>
                  </a:lnTo>
                  <a:lnTo>
                    <a:pt x="138" y="359"/>
                  </a:lnTo>
                  <a:lnTo>
                    <a:pt x="141" y="356"/>
                  </a:lnTo>
                  <a:lnTo>
                    <a:pt x="142" y="355"/>
                  </a:lnTo>
                  <a:lnTo>
                    <a:pt x="141" y="354"/>
                  </a:lnTo>
                  <a:lnTo>
                    <a:pt x="141" y="353"/>
                  </a:lnTo>
                  <a:lnTo>
                    <a:pt x="139" y="353"/>
                  </a:lnTo>
                  <a:lnTo>
                    <a:pt x="136" y="355"/>
                  </a:lnTo>
                  <a:lnTo>
                    <a:pt x="133" y="355"/>
                  </a:lnTo>
                  <a:lnTo>
                    <a:pt x="129" y="354"/>
                  </a:lnTo>
                  <a:lnTo>
                    <a:pt x="125" y="353"/>
                  </a:lnTo>
                  <a:lnTo>
                    <a:pt x="124" y="352"/>
                  </a:lnTo>
                  <a:lnTo>
                    <a:pt x="125" y="350"/>
                  </a:lnTo>
                  <a:lnTo>
                    <a:pt x="126" y="347"/>
                  </a:lnTo>
                  <a:lnTo>
                    <a:pt x="126" y="345"/>
                  </a:lnTo>
                  <a:lnTo>
                    <a:pt x="125" y="345"/>
                  </a:lnTo>
                  <a:lnTo>
                    <a:pt x="124" y="345"/>
                  </a:lnTo>
                  <a:lnTo>
                    <a:pt x="122" y="346"/>
                  </a:lnTo>
                  <a:lnTo>
                    <a:pt x="120" y="346"/>
                  </a:lnTo>
                  <a:lnTo>
                    <a:pt x="116" y="344"/>
                  </a:lnTo>
                  <a:lnTo>
                    <a:pt x="112" y="341"/>
                  </a:lnTo>
                  <a:lnTo>
                    <a:pt x="111" y="340"/>
                  </a:lnTo>
                  <a:lnTo>
                    <a:pt x="111" y="338"/>
                  </a:lnTo>
                  <a:lnTo>
                    <a:pt x="111" y="336"/>
                  </a:lnTo>
                  <a:lnTo>
                    <a:pt x="110" y="336"/>
                  </a:lnTo>
                  <a:lnTo>
                    <a:pt x="108" y="334"/>
                  </a:lnTo>
                  <a:lnTo>
                    <a:pt x="103" y="337"/>
                  </a:lnTo>
                  <a:lnTo>
                    <a:pt x="98" y="339"/>
                  </a:lnTo>
                  <a:lnTo>
                    <a:pt x="92" y="340"/>
                  </a:lnTo>
                  <a:lnTo>
                    <a:pt x="88" y="339"/>
                  </a:lnTo>
                  <a:lnTo>
                    <a:pt x="82" y="338"/>
                  </a:lnTo>
                  <a:lnTo>
                    <a:pt x="71" y="333"/>
                  </a:lnTo>
                  <a:lnTo>
                    <a:pt x="67" y="330"/>
                  </a:lnTo>
                  <a:lnTo>
                    <a:pt x="63" y="326"/>
                  </a:lnTo>
                  <a:lnTo>
                    <a:pt x="61" y="322"/>
                  </a:lnTo>
                  <a:lnTo>
                    <a:pt x="60" y="315"/>
                  </a:lnTo>
                  <a:lnTo>
                    <a:pt x="60" y="310"/>
                  </a:lnTo>
                  <a:lnTo>
                    <a:pt x="62" y="305"/>
                  </a:lnTo>
                  <a:lnTo>
                    <a:pt x="65" y="301"/>
                  </a:lnTo>
                  <a:lnTo>
                    <a:pt x="68" y="298"/>
                  </a:lnTo>
                  <a:lnTo>
                    <a:pt x="73" y="295"/>
                  </a:lnTo>
                  <a:lnTo>
                    <a:pt x="77" y="293"/>
                  </a:lnTo>
                  <a:lnTo>
                    <a:pt x="86" y="289"/>
                  </a:lnTo>
                  <a:lnTo>
                    <a:pt x="90" y="289"/>
                  </a:lnTo>
                  <a:lnTo>
                    <a:pt x="94" y="288"/>
                  </a:lnTo>
                  <a:lnTo>
                    <a:pt x="99" y="290"/>
                  </a:lnTo>
                  <a:lnTo>
                    <a:pt x="100" y="289"/>
                  </a:lnTo>
                  <a:lnTo>
                    <a:pt x="97" y="287"/>
                  </a:lnTo>
                  <a:lnTo>
                    <a:pt x="94" y="286"/>
                  </a:lnTo>
                  <a:lnTo>
                    <a:pt x="90" y="285"/>
                  </a:lnTo>
                  <a:lnTo>
                    <a:pt x="83" y="282"/>
                  </a:lnTo>
                  <a:lnTo>
                    <a:pt x="78" y="280"/>
                  </a:lnTo>
                  <a:lnTo>
                    <a:pt x="75" y="278"/>
                  </a:lnTo>
                  <a:lnTo>
                    <a:pt x="74" y="274"/>
                  </a:lnTo>
                  <a:lnTo>
                    <a:pt x="73" y="272"/>
                  </a:lnTo>
                  <a:lnTo>
                    <a:pt x="73" y="271"/>
                  </a:lnTo>
                  <a:lnTo>
                    <a:pt x="76" y="268"/>
                  </a:lnTo>
                  <a:lnTo>
                    <a:pt x="78" y="266"/>
                  </a:lnTo>
                  <a:lnTo>
                    <a:pt x="78" y="265"/>
                  </a:lnTo>
                  <a:lnTo>
                    <a:pt x="76" y="264"/>
                  </a:lnTo>
                  <a:lnTo>
                    <a:pt x="73" y="262"/>
                  </a:lnTo>
                  <a:lnTo>
                    <a:pt x="62" y="258"/>
                  </a:lnTo>
                  <a:lnTo>
                    <a:pt x="52" y="252"/>
                  </a:lnTo>
                  <a:lnTo>
                    <a:pt x="48" y="248"/>
                  </a:lnTo>
                  <a:lnTo>
                    <a:pt x="47" y="246"/>
                  </a:lnTo>
                  <a:lnTo>
                    <a:pt x="47" y="244"/>
                  </a:lnTo>
                  <a:lnTo>
                    <a:pt x="49" y="240"/>
                  </a:lnTo>
                  <a:lnTo>
                    <a:pt x="49" y="239"/>
                  </a:lnTo>
                  <a:lnTo>
                    <a:pt x="48" y="238"/>
                  </a:lnTo>
                  <a:lnTo>
                    <a:pt x="46" y="237"/>
                  </a:lnTo>
                  <a:lnTo>
                    <a:pt x="40" y="236"/>
                  </a:lnTo>
                  <a:lnTo>
                    <a:pt x="28" y="232"/>
                  </a:lnTo>
                  <a:lnTo>
                    <a:pt x="23" y="230"/>
                  </a:lnTo>
                  <a:lnTo>
                    <a:pt x="18" y="228"/>
                  </a:lnTo>
                  <a:lnTo>
                    <a:pt x="11" y="224"/>
                  </a:lnTo>
                  <a:lnTo>
                    <a:pt x="7" y="218"/>
                  </a:lnTo>
                  <a:lnTo>
                    <a:pt x="4" y="213"/>
                  </a:lnTo>
                  <a:lnTo>
                    <a:pt x="3" y="205"/>
                  </a:lnTo>
                  <a:lnTo>
                    <a:pt x="3" y="200"/>
                  </a:lnTo>
                  <a:lnTo>
                    <a:pt x="5" y="194"/>
                  </a:lnTo>
                  <a:lnTo>
                    <a:pt x="8" y="188"/>
                  </a:lnTo>
                  <a:lnTo>
                    <a:pt x="11" y="184"/>
                  </a:lnTo>
                  <a:lnTo>
                    <a:pt x="16" y="180"/>
                  </a:lnTo>
                  <a:lnTo>
                    <a:pt x="21" y="176"/>
                  </a:lnTo>
                  <a:lnTo>
                    <a:pt x="31" y="171"/>
                  </a:lnTo>
                  <a:lnTo>
                    <a:pt x="38" y="168"/>
                  </a:lnTo>
                  <a:lnTo>
                    <a:pt x="46" y="167"/>
                  </a:lnTo>
                  <a:lnTo>
                    <a:pt x="49" y="167"/>
                  </a:lnTo>
                  <a:lnTo>
                    <a:pt x="52" y="168"/>
                  </a:lnTo>
                  <a:lnTo>
                    <a:pt x="59" y="170"/>
                  </a:lnTo>
                  <a:lnTo>
                    <a:pt x="60" y="169"/>
                  </a:lnTo>
                  <a:lnTo>
                    <a:pt x="60" y="168"/>
                  </a:lnTo>
                  <a:lnTo>
                    <a:pt x="60" y="167"/>
                  </a:lnTo>
                  <a:lnTo>
                    <a:pt x="53" y="164"/>
                  </a:lnTo>
                  <a:lnTo>
                    <a:pt x="47" y="159"/>
                  </a:lnTo>
                  <a:lnTo>
                    <a:pt x="45" y="157"/>
                  </a:lnTo>
                  <a:lnTo>
                    <a:pt x="42" y="155"/>
                  </a:lnTo>
                  <a:lnTo>
                    <a:pt x="41" y="152"/>
                  </a:lnTo>
                  <a:lnTo>
                    <a:pt x="40" y="147"/>
                  </a:lnTo>
                  <a:lnTo>
                    <a:pt x="41" y="143"/>
                  </a:lnTo>
                  <a:lnTo>
                    <a:pt x="43" y="140"/>
                  </a:lnTo>
                  <a:lnTo>
                    <a:pt x="47" y="138"/>
                  </a:lnTo>
                  <a:lnTo>
                    <a:pt x="50" y="136"/>
                  </a:lnTo>
                  <a:lnTo>
                    <a:pt x="57" y="133"/>
                  </a:lnTo>
                  <a:lnTo>
                    <a:pt x="66" y="132"/>
                  </a:lnTo>
                  <a:lnTo>
                    <a:pt x="67" y="132"/>
                  </a:lnTo>
                  <a:lnTo>
                    <a:pt x="67" y="131"/>
                  </a:lnTo>
                  <a:lnTo>
                    <a:pt x="67" y="129"/>
                  </a:lnTo>
                  <a:lnTo>
                    <a:pt x="67" y="127"/>
                  </a:lnTo>
                  <a:lnTo>
                    <a:pt x="67" y="124"/>
                  </a:lnTo>
                  <a:lnTo>
                    <a:pt x="69" y="123"/>
                  </a:lnTo>
                  <a:lnTo>
                    <a:pt x="73" y="121"/>
                  </a:lnTo>
                  <a:lnTo>
                    <a:pt x="76" y="121"/>
                  </a:lnTo>
                  <a:lnTo>
                    <a:pt x="80" y="121"/>
                  </a:lnTo>
                  <a:lnTo>
                    <a:pt x="83" y="122"/>
                  </a:lnTo>
                  <a:lnTo>
                    <a:pt x="84" y="122"/>
                  </a:lnTo>
                  <a:lnTo>
                    <a:pt x="85" y="122"/>
                  </a:lnTo>
                  <a:lnTo>
                    <a:pt x="85" y="120"/>
                  </a:lnTo>
                  <a:lnTo>
                    <a:pt x="77" y="108"/>
                  </a:lnTo>
                  <a:lnTo>
                    <a:pt x="75" y="101"/>
                  </a:lnTo>
                  <a:lnTo>
                    <a:pt x="73" y="94"/>
                  </a:lnTo>
                  <a:lnTo>
                    <a:pt x="74" y="86"/>
                  </a:lnTo>
                  <a:lnTo>
                    <a:pt x="76" y="80"/>
                  </a:lnTo>
                  <a:lnTo>
                    <a:pt x="80" y="74"/>
                  </a:lnTo>
                  <a:lnTo>
                    <a:pt x="85" y="70"/>
                  </a:lnTo>
                  <a:lnTo>
                    <a:pt x="93" y="67"/>
                  </a:lnTo>
                  <a:lnTo>
                    <a:pt x="99" y="65"/>
                  </a:lnTo>
                  <a:lnTo>
                    <a:pt x="107" y="64"/>
                  </a:lnTo>
                  <a:lnTo>
                    <a:pt x="114" y="65"/>
                  </a:lnTo>
                  <a:lnTo>
                    <a:pt x="122" y="67"/>
                  </a:lnTo>
                  <a:lnTo>
                    <a:pt x="128" y="70"/>
                  </a:lnTo>
                  <a:lnTo>
                    <a:pt x="136" y="73"/>
                  </a:lnTo>
                  <a:lnTo>
                    <a:pt x="138" y="77"/>
                  </a:lnTo>
                  <a:lnTo>
                    <a:pt x="140" y="77"/>
                  </a:lnTo>
                  <a:lnTo>
                    <a:pt x="140" y="75"/>
                  </a:lnTo>
                  <a:lnTo>
                    <a:pt x="139" y="72"/>
                  </a:lnTo>
                  <a:lnTo>
                    <a:pt x="139" y="69"/>
                  </a:lnTo>
                  <a:lnTo>
                    <a:pt x="141" y="63"/>
                  </a:lnTo>
                  <a:lnTo>
                    <a:pt x="146" y="56"/>
                  </a:lnTo>
                  <a:lnTo>
                    <a:pt x="150" y="52"/>
                  </a:lnTo>
                  <a:lnTo>
                    <a:pt x="155" y="46"/>
                  </a:lnTo>
                  <a:lnTo>
                    <a:pt x="162" y="42"/>
                  </a:lnTo>
                  <a:lnTo>
                    <a:pt x="168" y="40"/>
                  </a:lnTo>
                  <a:lnTo>
                    <a:pt x="176" y="38"/>
                  </a:lnTo>
                  <a:lnTo>
                    <a:pt x="182" y="38"/>
                  </a:lnTo>
                  <a:lnTo>
                    <a:pt x="188" y="38"/>
                  </a:lnTo>
                  <a:lnTo>
                    <a:pt x="194" y="39"/>
                  </a:lnTo>
                  <a:lnTo>
                    <a:pt x="199" y="41"/>
                  </a:lnTo>
                  <a:lnTo>
                    <a:pt x="202" y="42"/>
                  </a:lnTo>
                  <a:lnTo>
                    <a:pt x="204" y="43"/>
                  </a:lnTo>
                  <a:lnTo>
                    <a:pt x="204" y="44"/>
                  </a:lnTo>
                  <a:lnTo>
                    <a:pt x="205" y="45"/>
                  </a:lnTo>
                  <a:lnTo>
                    <a:pt x="206" y="45"/>
                  </a:lnTo>
                  <a:lnTo>
                    <a:pt x="206" y="44"/>
                  </a:lnTo>
                  <a:lnTo>
                    <a:pt x="208" y="41"/>
                  </a:lnTo>
                  <a:lnTo>
                    <a:pt x="210" y="41"/>
                  </a:lnTo>
                  <a:lnTo>
                    <a:pt x="214" y="43"/>
                  </a:lnTo>
                  <a:lnTo>
                    <a:pt x="219" y="45"/>
                  </a:lnTo>
                  <a:lnTo>
                    <a:pt x="220" y="48"/>
                  </a:lnTo>
                  <a:lnTo>
                    <a:pt x="220" y="49"/>
                  </a:lnTo>
                  <a:lnTo>
                    <a:pt x="221" y="50"/>
                  </a:lnTo>
                  <a:lnTo>
                    <a:pt x="222" y="50"/>
                  </a:lnTo>
                  <a:lnTo>
                    <a:pt x="231" y="45"/>
                  </a:lnTo>
                  <a:lnTo>
                    <a:pt x="235" y="44"/>
                  </a:lnTo>
                  <a:lnTo>
                    <a:pt x="239" y="44"/>
                  </a:lnTo>
                  <a:lnTo>
                    <a:pt x="245" y="45"/>
                  </a:lnTo>
                  <a:lnTo>
                    <a:pt x="250" y="48"/>
                  </a:lnTo>
                  <a:lnTo>
                    <a:pt x="253" y="50"/>
                  </a:lnTo>
                  <a:lnTo>
                    <a:pt x="256" y="52"/>
                  </a:lnTo>
                  <a:lnTo>
                    <a:pt x="257" y="53"/>
                  </a:lnTo>
                  <a:lnTo>
                    <a:pt x="257" y="51"/>
                  </a:lnTo>
                  <a:lnTo>
                    <a:pt x="254" y="44"/>
                  </a:lnTo>
                  <a:lnTo>
                    <a:pt x="252" y="38"/>
                  </a:lnTo>
                  <a:lnTo>
                    <a:pt x="251" y="32"/>
                  </a:lnTo>
                  <a:lnTo>
                    <a:pt x="252" y="28"/>
                  </a:lnTo>
                  <a:lnTo>
                    <a:pt x="253" y="23"/>
                  </a:lnTo>
                  <a:lnTo>
                    <a:pt x="255" y="20"/>
                  </a:lnTo>
                  <a:lnTo>
                    <a:pt x="262" y="13"/>
                  </a:lnTo>
                  <a:lnTo>
                    <a:pt x="269" y="9"/>
                  </a:lnTo>
                  <a:lnTo>
                    <a:pt x="277" y="6"/>
                  </a:lnTo>
                  <a:lnTo>
                    <a:pt x="285" y="3"/>
                  </a:lnTo>
                  <a:lnTo>
                    <a:pt x="294" y="3"/>
                  </a:lnTo>
                  <a:lnTo>
                    <a:pt x="302" y="5"/>
                  </a:lnTo>
                  <a:lnTo>
                    <a:pt x="308" y="9"/>
                  </a:lnTo>
                  <a:lnTo>
                    <a:pt x="314" y="13"/>
                  </a:lnTo>
                  <a:lnTo>
                    <a:pt x="318" y="17"/>
                  </a:lnTo>
                  <a:lnTo>
                    <a:pt x="320" y="22"/>
                  </a:lnTo>
                  <a:lnTo>
                    <a:pt x="321" y="27"/>
                  </a:lnTo>
                  <a:lnTo>
                    <a:pt x="321" y="32"/>
                  </a:lnTo>
                  <a:lnTo>
                    <a:pt x="320" y="39"/>
                  </a:lnTo>
                  <a:lnTo>
                    <a:pt x="319" y="42"/>
                  </a:lnTo>
                  <a:lnTo>
                    <a:pt x="317" y="45"/>
                  </a:lnTo>
                  <a:lnTo>
                    <a:pt x="317" y="46"/>
                  </a:lnTo>
                  <a:lnTo>
                    <a:pt x="317" y="48"/>
                  </a:lnTo>
                  <a:lnTo>
                    <a:pt x="318" y="48"/>
                  </a:lnTo>
                  <a:lnTo>
                    <a:pt x="320" y="46"/>
                  </a:lnTo>
                  <a:lnTo>
                    <a:pt x="322" y="45"/>
                  </a:lnTo>
                  <a:lnTo>
                    <a:pt x="326" y="46"/>
                  </a:lnTo>
                  <a:lnTo>
                    <a:pt x="331" y="49"/>
                  </a:lnTo>
                  <a:lnTo>
                    <a:pt x="334" y="52"/>
                  </a:lnTo>
                  <a:lnTo>
                    <a:pt x="337" y="55"/>
                  </a:lnTo>
                  <a:lnTo>
                    <a:pt x="338" y="59"/>
                  </a:lnTo>
                  <a:lnTo>
                    <a:pt x="340" y="67"/>
                  </a:lnTo>
                  <a:lnTo>
                    <a:pt x="340" y="68"/>
                  </a:lnTo>
                  <a:lnTo>
                    <a:pt x="341" y="68"/>
                  </a:lnTo>
                  <a:lnTo>
                    <a:pt x="342" y="68"/>
                  </a:lnTo>
                  <a:lnTo>
                    <a:pt x="342"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32" name="Freeform 105"/>
            <p:cNvSpPr>
              <a:spLocks/>
            </p:cNvSpPr>
            <p:nvPr/>
          </p:nvSpPr>
          <p:spPr bwMode="auto">
            <a:xfrm>
              <a:off x="5114925" y="1909763"/>
              <a:ext cx="542925" cy="606425"/>
            </a:xfrm>
            <a:custGeom>
              <a:avLst/>
              <a:gdLst>
                <a:gd name="T0" fmla="*/ 2147483646 w 342"/>
                <a:gd name="T1" fmla="*/ 2147483646 h 382"/>
                <a:gd name="T2" fmla="*/ 2147483646 w 342"/>
                <a:gd name="T3" fmla="*/ 2147483646 h 382"/>
                <a:gd name="T4" fmla="*/ 2147483646 w 342"/>
                <a:gd name="T5" fmla="*/ 2147483646 h 382"/>
                <a:gd name="T6" fmla="*/ 2147483646 w 342"/>
                <a:gd name="T7" fmla="*/ 2147483646 h 382"/>
                <a:gd name="T8" fmla="*/ 2147483646 w 342"/>
                <a:gd name="T9" fmla="*/ 2147483646 h 382"/>
                <a:gd name="T10" fmla="*/ 2147483646 w 342"/>
                <a:gd name="T11" fmla="*/ 2147483646 h 382"/>
                <a:gd name="T12" fmla="*/ 2147483646 w 342"/>
                <a:gd name="T13" fmla="*/ 2147483646 h 382"/>
                <a:gd name="T14" fmla="*/ 2147483646 w 342"/>
                <a:gd name="T15" fmla="*/ 2147483646 h 382"/>
                <a:gd name="T16" fmla="*/ 2147483646 w 342"/>
                <a:gd name="T17" fmla="*/ 2147483646 h 382"/>
                <a:gd name="T18" fmla="*/ 2147483646 w 342"/>
                <a:gd name="T19" fmla="*/ 2147483646 h 382"/>
                <a:gd name="T20" fmla="*/ 2147483646 w 342"/>
                <a:gd name="T21" fmla="*/ 2147483646 h 382"/>
                <a:gd name="T22" fmla="*/ 2147483646 w 342"/>
                <a:gd name="T23" fmla="*/ 2147483646 h 382"/>
                <a:gd name="T24" fmla="*/ 2147483646 w 342"/>
                <a:gd name="T25" fmla="*/ 2147483646 h 382"/>
                <a:gd name="T26" fmla="*/ 2147483646 w 342"/>
                <a:gd name="T27" fmla="*/ 2147483646 h 382"/>
                <a:gd name="T28" fmla="*/ 0 w 342"/>
                <a:gd name="T29" fmla="*/ 2147483646 h 382"/>
                <a:gd name="T30" fmla="*/ 2147483646 w 342"/>
                <a:gd name="T31" fmla="*/ 2147483646 h 382"/>
                <a:gd name="T32" fmla="*/ 2147483646 w 342"/>
                <a:gd name="T33" fmla="*/ 2147483646 h 382"/>
                <a:gd name="T34" fmla="*/ 2147483646 w 342"/>
                <a:gd name="T35" fmla="*/ 2147483646 h 382"/>
                <a:gd name="T36" fmla="*/ 2147483646 w 342"/>
                <a:gd name="T37" fmla="*/ 2147483646 h 382"/>
                <a:gd name="T38" fmla="*/ 2147483646 w 342"/>
                <a:gd name="T39" fmla="*/ 2147483646 h 382"/>
                <a:gd name="T40" fmla="*/ 2147483646 w 342"/>
                <a:gd name="T41" fmla="*/ 2147483646 h 382"/>
                <a:gd name="T42" fmla="*/ 2147483646 w 342"/>
                <a:gd name="T43" fmla="*/ 2147483646 h 382"/>
                <a:gd name="T44" fmla="*/ 2147483646 w 342"/>
                <a:gd name="T45" fmla="*/ 2147483646 h 382"/>
                <a:gd name="T46" fmla="*/ 2147483646 w 342"/>
                <a:gd name="T47" fmla="*/ 2147483646 h 382"/>
                <a:gd name="T48" fmla="*/ 2147483646 w 342"/>
                <a:gd name="T49" fmla="*/ 2147483646 h 382"/>
                <a:gd name="T50" fmla="*/ 2147483646 w 342"/>
                <a:gd name="T51" fmla="*/ 2147483646 h 382"/>
                <a:gd name="T52" fmla="*/ 2147483646 w 342"/>
                <a:gd name="T53" fmla="*/ 2147483646 h 382"/>
                <a:gd name="T54" fmla="*/ 2147483646 w 342"/>
                <a:gd name="T55" fmla="*/ 2147483646 h 382"/>
                <a:gd name="T56" fmla="*/ 2147483646 w 342"/>
                <a:gd name="T57" fmla="*/ 2147483646 h 382"/>
                <a:gd name="T58" fmla="*/ 2147483646 w 342"/>
                <a:gd name="T59" fmla="*/ 2147483646 h 382"/>
                <a:gd name="T60" fmla="*/ 2147483646 w 342"/>
                <a:gd name="T61" fmla="*/ 2147483646 h 382"/>
                <a:gd name="T62" fmla="*/ 2147483646 w 342"/>
                <a:gd name="T63" fmla="*/ 2147483646 h 382"/>
                <a:gd name="T64" fmla="*/ 2147483646 w 342"/>
                <a:gd name="T65" fmla="*/ 2147483646 h 382"/>
                <a:gd name="T66" fmla="*/ 2147483646 w 342"/>
                <a:gd name="T67" fmla="*/ 2147483646 h 382"/>
                <a:gd name="T68" fmla="*/ 2147483646 w 342"/>
                <a:gd name="T69" fmla="*/ 2147483646 h 382"/>
                <a:gd name="T70" fmla="*/ 2147483646 w 342"/>
                <a:gd name="T71" fmla="*/ 2147483646 h 382"/>
                <a:gd name="T72" fmla="*/ 2147483646 w 342"/>
                <a:gd name="T73" fmla="*/ 2147483646 h 382"/>
                <a:gd name="T74" fmla="*/ 2147483646 w 342"/>
                <a:gd name="T75" fmla="*/ 2147483646 h 382"/>
                <a:gd name="T76" fmla="*/ 2147483646 w 342"/>
                <a:gd name="T77" fmla="*/ 2147483646 h 382"/>
                <a:gd name="T78" fmla="*/ 2147483646 w 342"/>
                <a:gd name="T79" fmla="*/ 2147483646 h 382"/>
                <a:gd name="T80" fmla="*/ 2147483646 w 342"/>
                <a:gd name="T81" fmla="*/ 2147483646 h 382"/>
                <a:gd name="T82" fmla="*/ 2147483646 w 342"/>
                <a:gd name="T83" fmla="*/ 2147483646 h 382"/>
                <a:gd name="T84" fmla="*/ 2147483646 w 342"/>
                <a:gd name="T85" fmla="*/ 2147483646 h 382"/>
                <a:gd name="T86" fmla="*/ 2147483646 w 342"/>
                <a:gd name="T87" fmla="*/ 2147483646 h 382"/>
                <a:gd name="T88" fmla="*/ 2147483646 w 342"/>
                <a:gd name="T89" fmla="*/ 2147483646 h 382"/>
                <a:gd name="T90" fmla="*/ 2147483646 w 342"/>
                <a:gd name="T91" fmla="*/ 2147483646 h 382"/>
                <a:gd name="T92" fmla="*/ 2147483646 w 342"/>
                <a:gd name="T93" fmla="*/ 2147483646 h 382"/>
                <a:gd name="T94" fmla="*/ 2147483646 w 342"/>
                <a:gd name="T95" fmla="*/ 2147483646 h 382"/>
                <a:gd name="T96" fmla="*/ 2147483646 w 342"/>
                <a:gd name="T97" fmla="*/ 2147483646 h 382"/>
                <a:gd name="T98" fmla="*/ 2147483646 w 342"/>
                <a:gd name="T99" fmla="*/ 2147483646 h 382"/>
                <a:gd name="T100" fmla="*/ 2147483646 w 342"/>
                <a:gd name="T101" fmla="*/ 2147483646 h 382"/>
                <a:gd name="T102" fmla="*/ 2147483646 w 342"/>
                <a:gd name="T103" fmla="*/ 2147483646 h 382"/>
                <a:gd name="T104" fmla="*/ 2147483646 w 342"/>
                <a:gd name="T105" fmla="*/ 2147483646 h 382"/>
                <a:gd name="T106" fmla="*/ 2147483646 w 342"/>
                <a:gd name="T107" fmla="*/ 2147483646 h 382"/>
                <a:gd name="T108" fmla="*/ 2147483646 w 342"/>
                <a:gd name="T109" fmla="*/ 2147483646 h 382"/>
                <a:gd name="T110" fmla="*/ 2147483646 w 342"/>
                <a:gd name="T111" fmla="*/ 2147483646 h 382"/>
                <a:gd name="T112" fmla="*/ 2147483646 w 342"/>
                <a:gd name="T113" fmla="*/ 2147483646 h 382"/>
                <a:gd name="T114" fmla="*/ 2147483646 w 342"/>
                <a:gd name="T115" fmla="*/ 2147483646 h 382"/>
                <a:gd name="T116" fmla="*/ 2147483646 w 342"/>
                <a:gd name="T117" fmla="*/ 2147483646 h 382"/>
                <a:gd name="T118" fmla="*/ 2147483646 w 342"/>
                <a:gd name="T119" fmla="*/ 2147483646 h 382"/>
                <a:gd name="T120" fmla="*/ 2147483646 w 342"/>
                <a:gd name="T121" fmla="*/ 2147483646 h 38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42"/>
                <a:gd name="T184" fmla="*/ 0 h 382"/>
                <a:gd name="T185" fmla="*/ 342 w 342"/>
                <a:gd name="T186" fmla="*/ 382 h 38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42" h="382">
                  <a:moveTo>
                    <a:pt x="342" y="67"/>
                  </a:moveTo>
                  <a:lnTo>
                    <a:pt x="342" y="67"/>
                  </a:lnTo>
                  <a:lnTo>
                    <a:pt x="342" y="61"/>
                  </a:lnTo>
                  <a:lnTo>
                    <a:pt x="341" y="56"/>
                  </a:lnTo>
                  <a:lnTo>
                    <a:pt x="338" y="52"/>
                  </a:lnTo>
                  <a:lnTo>
                    <a:pt x="334" y="48"/>
                  </a:lnTo>
                  <a:lnTo>
                    <a:pt x="327" y="44"/>
                  </a:lnTo>
                  <a:lnTo>
                    <a:pt x="324" y="43"/>
                  </a:lnTo>
                  <a:lnTo>
                    <a:pt x="321" y="43"/>
                  </a:lnTo>
                  <a:lnTo>
                    <a:pt x="323" y="38"/>
                  </a:lnTo>
                  <a:lnTo>
                    <a:pt x="324" y="30"/>
                  </a:lnTo>
                  <a:lnTo>
                    <a:pt x="323" y="24"/>
                  </a:lnTo>
                  <a:lnTo>
                    <a:pt x="321" y="17"/>
                  </a:lnTo>
                  <a:lnTo>
                    <a:pt x="314" y="11"/>
                  </a:lnTo>
                  <a:lnTo>
                    <a:pt x="308" y="6"/>
                  </a:lnTo>
                  <a:lnTo>
                    <a:pt x="299" y="2"/>
                  </a:lnTo>
                  <a:lnTo>
                    <a:pt x="291" y="0"/>
                  </a:lnTo>
                  <a:lnTo>
                    <a:pt x="285" y="1"/>
                  </a:lnTo>
                  <a:lnTo>
                    <a:pt x="280" y="1"/>
                  </a:lnTo>
                  <a:lnTo>
                    <a:pt x="270" y="6"/>
                  </a:lnTo>
                  <a:lnTo>
                    <a:pt x="262" y="11"/>
                  </a:lnTo>
                  <a:lnTo>
                    <a:pt x="254" y="17"/>
                  </a:lnTo>
                  <a:lnTo>
                    <a:pt x="251" y="22"/>
                  </a:lnTo>
                  <a:lnTo>
                    <a:pt x="250" y="26"/>
                  </a:lnTo>
                  <a:lnTo>
                    <a:pt x="249" y="30"/>
                  </a:lnTo>
                  <a:lnTo>
                    <a:pt x="250" y="35"/>
                  </a:lnTo>
                  <a:lnTo>
                    <a:pt x="251" y="42"/>
                  </a:lnTo>
                  <a:lnTo>
                    <a:pt x="254" y="48"/>
                  </a:lnTo>
                  <a:lnTo>
                    <a:pt x="250" y="46"/>
                  </a:lnTo>
                  <a:lnTo>
                    <a:pt x="246" y="44"/>
                  </a:lnTo>
                  <a:lnTo>
                    <a:pt x="241" y="43"/>
                  </a:lnTo>
                  <a:lnTo>
                    <a:pt x="236" y="43"/>
                  </a:lnTo>
                  <a:lnTo>
                    <a:pt x="232" y="43"/>
                  </a:lnTo>
                  <a:lnTo>
                    <a:pt x="222" y="48"/>
                  </a:lnTo>
                  <a:lnTo>
                    <a:pt x="221" y="45"/>
                  </a:lnTo>
                  <a:lnTo>
                    <a:pt x="220" y="44"/>
                  </a:lnTo>
                  <a:lnTo>
                    <a:pt x="216" y="41"/>
                  </a:lnTo>
                  <a:lnTo>
                    <a:pt x="210" y="39"/>
                  </a:lnTo>
                  <a:lnTo>
                    <a:pt x="208" y="39"/>
                  </a:lnTo>
                  <a:lnTo>
                    <a:pt x="207" y="39"/>
                  </a:lnTo>
                  <a:lnTo>
                    <a:pt x="205" y="40"/>
                  </a:lnTo>
                  <a:lnTo>
                    <a:pt x="204" y="41"/>
                  </a:lnTo>
                  <a:lnTo>
                    <a:pt x="199" y="39"/>
                  </a:lnTo>
                  <a:lnTo>
                    <a:pt x="195" y="37"/>
                  </a:lnTo>
                  <a:lnTo>
                    <a:pt x="188" y="36"/>
                  </a:lnTo>
                  <a:lnTo>
                    <a:pt x="180" y="36"/>
                  </a:lnTo>
                  <a:lnTo>
                    <a:pt x="173" y="37"/>
                  </a:lnTo>
                  <a:lnTo>
                    <a:pt x="165" y="39"/>
                  </a:lnTo>
                  <a:lnTo>
                    <a:pt x="160" y="41"/>
                  </a:lnTo>
                  <a:lnTo>
                    <a:pt x="154" y="44"/>
                  </a:lnTo>
                  <a:lnTo>
                    <a:pt x="150" y="49"/>
                  </a:lnTo>
                  <a:lnTo>
                    <a:pt x="146" y="54"/>
                  </a:lnTo>
                  <a:lnTo>
                    <a:pt x="142" y="58"/>
                  </a:lnTo>
                  <a:lnTo>
                    <a:pt x="139" y="63"/>
                  </a:lnTo>
                  <a:lnTo>
                    <a:pt x="138" y="67"/>
                  </a:lnTo>
                  <a:lnTo>
                    <a:pt x="137" y="72"/>
                  </a:lnTo>
                  <a:lnTo>
                    <a:pt x="132" y="69"/>
                  </a:lnTo>
                  <a:lnTo>
                    <a:pt x="123" y="65"/>
                  </a:lnTo>
                  <a:lnTo>
                    <a:pt x="116" y="63"/>
                  </a:lnTo>
                  <a:lnTo>
                    <a:pt x="107" y="61"/>
                  </a:lnTo>
                  <a:lnTo>
                    <a:pt x="99" y="63"/>
                  </a:lnTo>
                  <a:lnTo>
                    <a:pt x="92" y="65"/>
                  </a:lnTo>
                  <a:lnTo>
                    <a:pt x="84" y="68"/>
                  </a:lnTo>
                  <a:lnTo>
                    <a:pt x="78" y="72"/>
                  </a:lnTo>
                  <a:lnTo>
                    <a:pt x="74" y="78"/>
                  </a:lnTo>
                  <a:lnTo>
                    <a:pt x="71" y="84"/>
                  </a:lnTo>
                  <a:lnTo>
                    <a:pt x="69" y="91"/>
                  </a:lnTo>
                  <a:lnTo>
                    <a:pt x="70" y="98"/>
                  </a:lnTo>
                  <a:lnTo>
                    <a:pt x="73" y="104"/>
                  </a:lnTo>
                  <a:lnTo>
                    <a:pt x="76" y="111"/>
                  </a:lnTo>
                  <a:lnTo>
                    <a:pt x="80" y="117"/>
                  </a:lnTo>
                  <a:lnTo>
                    <a:pt x="74" y="117"/>
                  </a:lnTo>
                  <a:lnTo>
                    <a:pt x="67" y="120"/>
                  </a:lnTo>
                  <a:lnTo>
                    <a:pt x="65" y="121"/>
                  </a:lnTo>
                  <a:lnTo>
                    <a:pt x="63" y="124"/>
                  </a:lnTo>
                  <a:lnTo>
                    <a:pt x="63" y="125"/>
                  </a:lnTo>
                  <a:lnTo>
                    <a:pt x="63" y="127"/>
                  </a:lnTo>
                  <a:lnTo>
                    <a:pt x="64" y="129"/>
                  </a:lnTo>
                  <a:lnTo>
                    <a:pt x="55" y="130"/>
                  </a:lnTo>
                  <a:lnTo>
                    <a:pt x="49" y="132"/>
                  </a:lnTo>
                  <a:lnTo>
                    <a:pt x="46" y="135"/>
                  </a:lnTo>
                  <a:lnTo>
                    <a:pt x="42" y="137"/>
                  </a:lnTo>
                  <a:lnTo>
                    <a:pt x="40" y="140"/>
                  </a:lnTo>
                  <a:lnTo>
                    <a:pt x="38" y="144"/>
                  </a:lnTo>
                  <a:lnTo>
                    <a:pt x="37" y="149"/>
                  </a:lnTo>
                  <a:lnTo>
                    <a:pt x="38" y="152"/>
                  </a:lnTo>
                  <a:lnTo>
                    <a:pt x="39" y="155"/>
                  </a:lnTo>
                  <a:lnTo>
                    <a:pt x="41" y="158"/>
                  </a:lnTo>
                  <a:lnTo>
                    <a:pt x="45" y="163"/>
                  </a:lnTo>
                  <a:lnTo>
                    <a:pt x="50" y="165"/>
                  </a:lnTo>
                  <a:lnTo>
                    <a:pt x="43" y="165"/>
                  </a:lnTo>
                  <a:lnTo>
                    <a:pt x="39" y="166"/>
                  </a:lnTo>
                  <a:lnTo>
                    <a:pt x="35" y="167"/>
                  </a:lnTo>
                  <a:lnTo>
                    <a:pt x="27" y="170"/>
                  </a:lnTo>
                  <a:lnTo>
                    <a:pt x="21" y="174"/>
                  </a:lnTo>
                  <a:lnTo>
                    <a:pt x="14" y="178"/>
                  </a:lnTo>
                  <a:lnTo>
                    <a:pt x="10" y="183"/>
                  </a:lnTo>
                  <a:lnTo>
                    <a:pt x="6" y="189"/>
                  </a:lnTo>
                  <a:lnTo>
                    <a:pt x="3" y="196"/>
                  </a:lnTo>
                  <a:lnTo>
                    <a:pt x="0" y="202"/>
                  </a:lnTo>
                  <a:lnTo>
                    <a:pt x="0" y="209"/>
                  </a:lnTo>
                  <a:lnTo>
                    <a:pt x="3" y="215"/>
                  </a:lnTo>
                  <a:lnTo>
                    <a:pt x="7" y="222"/>
                  </a:lnTo>
                  <a:lnTo>
                    <a:pt x="13" y="227"/>
                  </a:lnTo>
                  <a:lnTo>
                    <a:pt x="20" y="231"/>
                  </a:lnTo>
                  <a:lnTo>
                    <a:pt x="26" y="233"/>
                  </a:lnTo>
                  <a:lnTo>
                    <a:pt x="35" y="236"/>
                  </a:lnTo>
                  <a:lnTo>
                    <a:pt x="43" y="238"/>
                  </a:lnTo>
                  <a:lnTo>
                    <a:pt x="47" y="239"/>
                  </a:lnTo>
                  <a:lnTo>
                    <a:pt x="47" y="240"/>
                  </a:lnTo>
                  <a:lnTo>
                    <a:pt x="46" y="242"/>
                  </a:lnTo>
                  <a:lnTo>
                    <a:pt x="46" y="245"/>
                  </a:lnTo>
                  <a:lnTo>
                    <a:pt x="46" y="247"/>
                  </a:lnTo>
                  <a:lnTo>
                    <a:pt x="48" y="251"/>
                  </a:lnTo>
                  <a:lnTo>
                    <a:pt x="50" y="253"/>
                  </a:lnTo>
                  <a:lnTo>
                    <a:pt x="55" y="256"/>
                  </a:lnTo>
                  <a:lnTo>
                    <a:pt x="63" y="260"/>
                  </a:lnTo>
                  <a:lnTo>
                    <a:pt x="70" y="262"/>
                  </a:lnTo>
                  <a:lnTo>
                    <a:pt x="74" y="265"/>
                  </a:lnTo>
                  <a:lnTo>
                    <a:pt x="76" y="266"/>
                  </a:lnTo>
                  <a:lnTo>
                    <a:pt x="74" y="268"/>
                  </a:lnTo>
                  <a:lnTo>
                    <a:pt x="71" y="270"/>
                  </a:lnTo>
                  <a:lnTo>
                    <a:pt x="71" y="272"/>
                  </a:lnTo>
                  <a:lnTo>
                    <a:pt x="71" y="274"/>
                  </a:lnTo>
                  <a:lnTo>
                    <a:pt x="74" y="278"/>
                  </a:lnTo>
                  <a:lnTo>
                    <a:pt x="76" y="280"/>
                  </a:lnTo>
                  <a:lnTo>
                    <a:pt x="82" y="283"/>
                  </a:lnTo>
                  <a:lnTo>
                    <a:pt x="91" y="286"/>
                  </a:lnTo>
                  <a:lnTo>
                    <a:pt x="85" y="287"/>
                  </a:lnTo>
                  <a:lnTo>
                    <a:pt x="80" y="289"/>
                  </a:lnTo>
                  <a:lnTo>
                    <a:pt x="73" y="293"/>
                  </a:lnTo>
                  <a:lnTo>
                    <a:pt x="68" y="295"/>
                  </a:lnTo>
                  <a:lnTo>
                    <a:pt x="65" y="298"/>
                  </a:lnTo>
                  <a:lnTo>
                    <a:pt x="61" y="302"/>
                  </a:lnTo>
                  <a:lnTo>
                    <a:pt x="59" y="307"/>
                  </a:lnTo>
                  <a:lnTo>
                    <a:pt x="57" y="311"/>
                  </a:lnTo>
                  <a:lnTo>
                    <a:pt x="57" y="315"/>
                  </a:lnTo>
                  <a:lnTo>
                    <a:pt x="59" y="320"/>
                  </a:lnTo>
                  <a:lnTo>
                    <a:pt x="60" y="325"/>
                  </a:lnTo>
                  <a:lnTo>
                    <a:pt x="62" y="329"/>
                  </a:lnTo>
                  <a:lnTo>
                    <a:pt x="66" y="332"/>
                  </a:lnTo>
                  <a:lnTo>
                    <a:pt x="70" y="336"/>
                  </a:lnTo>
                  <a:lnTo>
                    <a:pt x="76" y="338"/>
                  </a:lnTo>
                  <a:lnTo>
                    <a:pt x="81" y="340"/>
                  </a:lnTo>
                  <a:lnTo>
                    <a:pt x="86" y="341"/>
                  </a:lnTo>
                  <a:lnTo>
                    <a:pt x="92" y="341"/>
                  </a:lnTo>
                  <a:lnTo>
                    <a:pt x="98" y="341"/>
                  </a:lnTo>
                  <a:lnTo>
                    <a:pt x="103" y="339"/>
                  </a:lnTo>
                  <a:lnTo>
                    <a:pt x="107" y="338"/>
                  </a:lnTo>
                  <a:lnTo>
                    <a:pt x="109" y="337"/>
                  </a:lnTo>
                  <a:lnTo>
                    <a:pt x="109" y="338"/>
                  </a:lnTo>
                  <a:lnTo>
                    <a:pt x="109" y="340"/>
                  </a:lnTo>
                  <a:lnTo>
                    <a:pt x="110" y="341"/>
                  </a:lnTo>
                  <a:lnTo>
                    <a:pt x="112" y="344"/>
                  </a:lnTo>
                  <a:lnTo>
                    <a:pt x="117" y="347"/>
                  </a:lnTo>
                  <a:lnTo>
                    <a:pt x="119" y="348"/>
                  </a:lnTo>
                  <a:lnTo>
                    <a:pt x="122" y="350"/>
                  </a:lnTo>
                  <a:lnTo>
                    <a:pt x="121" y="352"/>
                  </a:lnTo>
                  <a:lnTo>
                    <a:pt x="122" y="354"/>
                  </a:lnTo>
                  <a:lnTo>
                    <a:pt x="123" y="355"/>
                  </a:lnTo>
                  <a:lnTo>
                    <a:pt x="126" y="357"/>
                  </a:lnTo>
                  <a:lnTo>
                    <a:pt x="129" y="358"/>
                  </a:lnTo>
                  <a:lnTo>
                    <a:pt x="133" y="358"/>
                  </a:lnTo>
                  <a:lnTo>
                    <a:pt x="137" y="358"/>
                  </a:lnTo>
                  <a:lnTo>
                    <a:pt x="136" y="361"/>
                  </a:lnTo>
                  <a:lnTo>
                    <a:pt x="136" y="366"/>
                  </a:lnTo>
                  <a:lnTo>
                    <a:pt x="138" y="369"/>
                  </a:lnTo>
                  <a:lnTo>
                    <a:pt x="139" y="372"/>
                  </a:lnTo>
                  <a:lnTo>
                    <a:pt x="145" y="377"/>
                  </a:lnTo>
                  <a:lnTo>
                    <a:pt x="151" y="380"/>
                  </a:lnTo>
                  <a:lnTo>
                    <a:pt x="157" y="382"/>
                  </a:lnTo>
                  <a:lnTo>
                    <a:pt x="164" y="382"/>
                  </a:lnTo>
                  <a:lnTo>
                    <a:pt x="170" y="381"/>
                  </a:lnTo>
                  <a:lnTo>
                    <a:pt x="177" y="380"/>
                  </a:lnTo>
                  <a:lnTo>
                    <a:pt x="183" y="376"/>
                  </a:lnTo>
                  <a:lnTo>
                    <a:pt x="189" y="373"/>
                  </a:lnTo>
                  <a:lnTo>
                    <a:pt x="194" y="367"/>
                  </a:lnTo>
                  <a:lnTo>
                    <a:pt x="197" y="360"/>
                  </a:lnTo>
                  <a:lnTo>
                    <a:pt x="197" y="358"/>
                  </a:lnTo>
                  <a:lnTo>
                    <a:pt x="196" y="356"/>
                  </a:lnTo>
                  <a:lnTo>
                    <a:pt x="192" y="352"/>
                  </a:lnTo>
                  <a:lnTo>
                    <a:pt x="195" y="356"/>
                  </a:lnTo>
                  <a:lnTo>
                    <a:pt x="196" y="359"/>
                  </a:lnTo>
                  <a:lnTo>
                    <a:pt x="195" y="363"/>
                  </a:lnTo>
                  <a:lnTo>
                    <a:pt x="193" y="368"/>
                  </a:lnTo>
                  <a:lnTo>
                    <a:pt x="189" y="372"/>
                  </a:lnTo>
                  <a:lnTo>
                    <a:pt x="183" y="375"/>
                  </a:lnTo>
                  <a:lnTo>
                    <a:pt x="179" y="377"/>
                  </a:lnTo>
                  <a:lnTo>
                    <a:pt x="175" y="379"/>
                  </a:lnTo>
                  <a:lnTo>
                    <a:pt x="164" y="381"/>
                  </a:lnTo>
                  <a:lnTo>
                    <a:pt x="159" y="381"/>
                  </a:lnTo>
                  <a:lnTo>
                    <a:pt x="153" y="380"/>
                  </a:lnTo>
                  <a:lnTo>
                    <a:pt x="148" y="377"/>
                  </a:lnTo>
                  <a:lnTo>
                    <a:pt x="143" y="374"/>
                  </a:lnTo>
                  <a:lnTo>
                    <a:pt x="139" y="370"/>
                  </a:lnTo>
                  <a:lnTo>
                    <a:pt x="138" y="363"/>
                  </a:lnTo>
                  <a:lnTo>
                    <a:pt x="138" y="361"/>
                  </a:lnTo>
                  <a:lnTo>
                    <a:pt x="138" y="359"/>
                  </a:lnTo>
                  <a:lnTo>
                    <a:pt x="141" y="356"/>
                  </a:lnTo>
                  <a:lnTo>
                    <a:pt x="142" y="355"/>
                  </a:lnTo>
                  <a:lnTo>
                    <a:pt x="141" y="354"/>
                  </a:lnTo>
                  <a:lnTo>
                    <a:pt x="141" y="353"/>
                  </a:lnTo>
                  <a:lnTo>
                    <a:pt x="139" y="353"/>
                  </a:lnTo>
                  <a:lnTo>
                    <a:pt x="136" y="355"/>
                  </a:lnTo>
                  <a:lnTo>
                    <a:pt x="133" y="355"/>
                  </a:lnTo>
                  <a:lnTo>
                    <a:pt x="129" y="354"/>
                  </a:lnTo>
                  <a:lnTo>
                    <a:pt x="125" y="353"/>
                  </a:lnTo>
                  <a:lnTo>
                    <a:pt x="124" y="352"/>
                  </a:lnTo>
                  <a:lnTo>
                    <a:pt x="125" y="350"/>
                  </a:lnTo>
                  <a:lnTo>
                    <a:pt x="126" y="347"/>
                  </a:lnTo>
                  <a:lnTo>
                    <a:pt x="126" y="345"/>
                  </a:lnTo>
                  <a:lnTo>
                    <a:pt x="125" y="345"/>
                  </a:lnTo>
                  <a:lnTo>
                    <a:pt x="124" y="345"/>
                  </a:lnTo>
                  <a:lnTo>
                    <a:pt x="122" y="346"/>
                  </a:lnTo>
                  <a:lnTo>
                    <a:pt x="120" y="346"/>
                  </a:lnTo>
                  <a:lnTo>
                    <a:pt x="116" y="344"/>
                  </a:lnTo>
                  <a:lnTo>
                    <a:pt x="112" y="341"/>
                  </a:lnTo>
                  <a:lnTo>
                    <a:pt x="111" y="340"/>
                  </a:lnTo>
                  <a:lnTo>
                    <a:pt x="111" y="338"/>
                  </a:lnTo>
                  <a:lnTo>
                    <a:pt x="111" y="336"/>
                  </a:lnTo>
                  <a:lnTo>
                    <a:pt x="110" y="336"/>
                  </a:lnTo>
                  <a:lnTo>
                    <a:pt x="108" y="334"/>
                  </a:lnTo>
                  <a:lnTo>
                    <a:pt x="103" y="337"/>
                  </a:lnTo>
                  <a:lnTo>
                    <a:pt x="98" y="339"/>
                  </a:lnTo>
                  <a:lnTo>
                    <a:pt x="92" y="340"/>
                  </a:lnTo>
                  <a:lnTo>
                    <a:pt x="88" y="339"/>
                  </a:lnTo>
                  <a:lnTo>
                    <a:pt x="82" y="338"/>
                  </a:lnTo>
                  <a:lnTo>
                    <a:pt x="71" y="333"/>
                  </a:lnTo>
                  <a:lnTo>
                    <a:pt x="67" y="330"/>
                  </a:lnTo>
                  <a:lnTo>
                    <a:pt x="63" y="326"/>
                  </a:lnTo>
                  <a:lnTo>
                    <a:pt x="61" y="322"/>
                  </a:lnTo>
                  <a:lnTo>
                    <a:pt x="60" y="315"/>
                  </a:lnTo>
                  <a:lnTo>
                    <a:pt x="60" y="310"/>
                  </a:lnTo>
                  <a:lnTo>
                    <a:pt x="62" y="305"/>
                  </a:lnTo>
                  <a:lnTo>
                    <a:pt x="65" y="301"/>
                  </a:lnTo>
                  <a:lnTo>
                    <a:pt x="68" y="298"/>
                  </a:lnTo>
                  <a:lnTo>
                    <a:pt x="73" y="295"/>
                  </a:lnTo>
                  <a:lnTo>
                    <a:pt x="77" y="293"/>
                  </a:lnTo>
                  <a:lnTo>
                    <a:pt x="86" y="289"/>
                  </a:lnTo>
                  <a:lnTo>
                    <a:pt x="90" y="289"/>
                  </a:lnTo>
                  <a:lnTo>
                    <a:pt x="94" y="288"/>
                  </a:lnTo>
                  <a:lnTo>
                    <a:pt x="99" y="290"/>
                  </a:lnTo>
                  <a:lnTo>
                    <a:pt x="100" y="289"/>
                  </a:lnTo>
                  <a:lnTo>
                    <a:pt x="97" y="287"/>
                  </a:lnTo>
                  <a:lnTo>
                    <a:pt x="94" y="286"/>
                  </a:lnTo>
                  <a:lnTo>
                    <a:pt x="90" y="285"/>
                  </a:lnTo>
                  <a:lnTo>
                    <a:pt x="83" y="282"/>
                  </a:lnTo>
                  <a:lnTo>
                    <a:pt x="78" y="280"/>
                  </a:lnTo>
                  <a:lnTo>
                    <a:pt x="75" y="278"/>
                  </a:lnTo>
                  <a:lnTo>
                    <a:pt x="74" y="274"/>
                  </a:lnTo>
                  <a:lnTo>
                    <a:pt x="73" y="272"/>
                  </a:lnTo>
                  <a:lnTo>
                    <a:pt x="73" y="271"/>
                  </a:lnTo>
                  <a:lnTo>
                    <a:pt x="76" y="268"/>
                  </a:lnTo>
                  <a:lnTo>
                    <a:pt x="78" y="266"/>
                  </a:lnTo>
                  <a:lnTo>
                    <a:pt x="78" y="265"/>
                  </a:lnTo>
                  <a:lnTo>
                    <a:pt x="76" y="264"/>
                  </a:lnTo>
                  <a:lnTo>
                    <a:pt x="73" y="262"/>
                  </a:lnTo>
                  <a:lnTo>
                    <a:pt x="62" y="258"/>
                  </a:lnTo>
                  <a:lnTo>
                    <a:pt x="52" y="252"/>
                  </a:lnTo>
                  <a:lnTo>
                    <a:pt x="48" y="248"/>
                  </a:lnTo>
                  <a:lnTo>
                    <a:pt x="47" y="246"/>
                  </a:lnTo>
                  <a:lnTo>
                    <a:pt x="47" y="244"/>
                  </a:lnTo>
                  <a:lnTo>
                    <a:pt x="49" y="240"/>
                  </a:lnTo>
                  <a:lnTo>
                    <a:pt x="49" y="239"/>
                  </a:lnTo>
                  <a:lnTo>
                    <a:pt x="48" y="238"/>
                  </a:lnTo>
                  <a:lnTo>
                    <a:pt x="46" y="237"/>
                  </a:lnTo>
                  <a:lnTo>
                    <a:pt x="40" y="236"/>
                  </a:lnTo>
                  <a:lnTo>
                    <a:pt x="28" y="232"/>
                  </a:lnTo>
                  <a:lnTo>
                    <a:pt x="23" y="230"/>
                  </a:lnTo>
                  <a:lnTo>
                    <a:pt x="18" y="228"/>
                  </a:lnTo>
                  <a:lnTo>
                    <a:pt x="11" y="224"/>
                  </a:lnTo>
                  <a:lnTo>
                    <a:pt x="7" y="218"/>
                  </a:lnTo>
                  <a:lnTo>
                    <a:pt x="4" y="213"/>
                  </a:lnTo>
                  <a:lnTo>
                    <a:pt x="3" y="205"/>
                  </a:lnTo>
                  <a:lnTo>
                    <a:pt x="3" y="200"/>
                  </a:lnTo>
                  <a:lnTo>
                    <a:pt x="5" y="194"/>
                  </a:lnTo>
                  <a:lnTo>
                    <a:pt x="8" y="188"/>
                  </a:lnTo>
                  <a:lnTo>
                    <a:pt x="11" y="184"/>
                  </a:lnTo>
                  <a:lnTo>
                    <a:pt x="16" y="180"/>
                  </a:lnTo>
                  <a:lnTo>
                    <a:pt x="21" y="176"/>
                  </a:lnTo>
                  <a:lnTo>
                    <a:pt x="31" y="171"/>
                  </a:lnTo>
                  <a:lnTo>
                    <a:pt x="38" y="168"/>
                  </a:lnTo>
                  <a:lnTo>
                    <a:pt x="46" y="167"/>
                  </a:lnTo>
                  <a:lnTo>
                    <a:pt x="49" y="167"/>
                  </a:lnTo>
                  <a:lnTo>
                    <a:pt x="52" y="168"/>
                  </a:lnTo>
                  <a:lnTo>
                    <a:pt x="59" y="170"/>
                  </a:lnTo>
                  <a:lnTo>
                    <a:pt x="60" y="169"/>
                  </a:lnTo>
                  <a:lnTo>
                    <a:pt x="60" y="168"/>
                  </a:lnTo>
                  <a:lnTo>
                    <a:pt x="60" y="167"/>
                  </a:lnTo>
                  <a:lnTo>
                    <a:pt x="53" y="164"/>
                  </a:lnTo>
                  <a:lnTo>
                    <a:pt x="47" y="159"/>
                  </a:lnTo>
                  <a:lnTo>
                    <a:pt x="45" y="157"/>
                  </a:lnTo>
                  <a:lnTo>
                    <a:pt x="42" y="155"/>
                  </a:lnTo>
                  <a:lnTo>
                    <a:pt x="41" y="152"/>
                  </a:lnTo>
                  <a:lnTo>
                    <a:pt x="40" y="147"/>
                  </a:lnTo>
                  <a:lnTo>
                    <a:pt x="41" y="143"/>
                  </a:lnTo>
                  <a:lnTo>
                    <a:pt x="43" y="140"/>
                  </a:lnTo>
                  <a:lnTo>
                    <a:pt x="47" y="138"/>
                  </a:lnTo>
                  <a:lnTo>
                    <a:pt x="50" y="136"/>
                  </a:lnTo>
                  <a:lnTo>
                    <a:pt x="57" y="133"/>
                  </a:lnTo>
                  <a:lnTo>
                    <a:pt x="66" y="132"/>
                  </a:lnTo>
                  <a:lnTo>
                    <a:pt x="67" y="132"/>
                  </a:lnTo>
                  <a:lnTo>
                    <a:pt x="67" y="131"/>
                  </a:lnTo>
                  <a:lnTo>
                    <a:pt x="67" y="129"/>
                  </a:lnTo>
                  <a:lnTo>
                    <a:pt x="67" y="127"/>
                  </a:lnTo>
                  <a:lnTo>
                    <a:pt x="67" y="124"/>
                  </a:lnTo>
                  <a:lnTo>
                    <a:pt x="69" y="123"/>
                  </a:lnTo>
                  <a:lnTo>
                    <a:pt x="73" y="121"/>
                  </a:lnTo>
                  <a:lnTo>
                    <a:pt x="76" y="121"/>
                  </a:lnTo>
                  <a:lnTo>
                    <a:pt x="80" y="121"/>
                  </a:lnTo>
                  <a:lnTo>
                    <a:pt x="83" y="122"/>
                  </a:lnTo>
                  <a:lnTo>
                    <a:pt x="84" y="122"/>
                  </a:lnTo>
                  <a:lnTo>
                    <a:pt x="85" y="122"/>
                  </a:lnTo>
                  <a:lnTo>
                    <a:pt x="85" y="120"/>
                  </a:lnTo>
                  <a:lnTo>
                    <a:pt x="77" y="108"/>
                  </a:lnTo>
                  <a:lnTo>
                    <a:pt x="75" y="101"/>
                  </a:lnTo>
                  <a:lnTo>
                    <a:pt x="73" y="94"/>
                  </a:lnTo>
                  <a:lnTo>
                    <a:pt x="74" y="86"/>
                  </a:lnTo>
                  <a:lnTo>
                    <a:pt x="76" y="80"/>
                  </a:lnTo>
                  <a:lnTo>
                    <a:pt x="80" y="74"/>
                  </a:lnTo>
                  <a:lnTo>
                    <a:pt x="85" y="70"/>
                  </a:lnTo>
                  <a:lnTo>
                    <a:pt x="93" y="67"/>
                  </a:lnTo>
                  <a:lnTo>
                    <a:pt x="99" y="65"/>
                  </a:lnTo>
                  <a:lnTo>
                    <a:pt x="107" y="64"/>
                  </a:lnTo>
                  <a:lnTo>
                    <a:pt x="114" y="65"/>
                  </a:lnTo>
                  <a:lnTo>
                    <a:pt x="122" y="67"/>
                  </a:lnTo>
                  <a:lnTo>
                    <a:pt x="128" y="70"/>
                  </a:lnTo>
                  <a:lnTo>
                    <a:pt x="136" y="73"/>
                  </a:lnTo>
                  <a:lnTo>
                    <a:pt x="138" y="77"/>
                  </a:lnTo>
                  <a:lnTo>
                    <a:pt x="140" y="77"/>
                  </a:lnTo>
                  <a:lnTo>
                    <a:pt x="140" y="75"/>
                  </a:lnTo>
                  <a:lnTo>
                    <a:pt x="139" y="72"/>
                  </a:lnTo>
                  <a:lnTo>
                    <a:pt x="139" y="69"/>
                  </a:lnTo>
                  <a:lnTo>
                    <a:pt x="141" y="63"/>
                  </a:lnTo>
                  <a:lnTo>
                    <a:pt x="146" y="56"/>
                  </a:lnTo>
                  <a:lnTo>
                    <a:pt x="150" y="52"/>
                  </a:lnTo>
                  <a:lnTo>
                    <a:pt x="155" y="46"/>
                  </a:lnTo>
                  <a:lnTo>
                    <a:pt x="162" y="42"/>
                  </a:lnTo>
                  <a:lnTo>
                    <a:pt x="168" y="40"/>
                  </a:lnTo>
                  <a:lnTo>
                    <a:pt x="176" y="38"/>
                  </a:lnTo>
                  <a:lnTo>
                    <a:pt x="182" y="38"/>
                  </a:lnTo>
                  <a:lnTo>
                    <a:pt x="188" y="38"/>
                  </a:lnTo>
                  <a:lnTo>
                    <a:pt x="194" y="39"/>
                  </a:lnTo>
                  <a:lnTo>
                    <a:pt x="199" y="41"/>
                  </a:lnTo>
                  <a:lnTo>
                    <a:pt x="202" y="42"/>
                  </a:lnTo>
                  <a:lnTo>
                    <a:pt x="204" y="43"/>
                  </a:lnTo>
                  <a:lnTo>
                    <a:pt x="204" y="44"/>
                  </a:lnTo>
                  <a:lnTo>
                    <a:pt x="205" y="45"/>
                  </a:lnTo>
                  <a:lnTo>
                    <a:pt x="206" y="45"/>
                  </a:lnTo>
                  <a:lnTo>
                    <a:pt x="206" y="44"/>
                  </a:lnTo>
                  <a:lnTo>
                    <a:pt x="208" y="41"/>
                  </a:lnTo>
                  <a:lnTo>
                    <a:pt x="210" y="41"/>
                  </a:lnTo>
                  <a:lnTo>
                    <a:pt x="214" y="43"/>
                  </a:lnTo>
                  <a:lnTo>
                    <a:pt x="219" y="45"/>
                  </a:lnTo>
                  <a:lnTo>
                    <a:pt x="220" y="48"/>
                  </a:lnTo>
                  <a:lnTo>
                    <a:pt x="220" y="49"/>
                  </a:lnTo>
                  <a:lnTo>
                    <a:pt x="221" y="50"/>
                  </a:lnTo>
                  <a:lnTo>
                    <a:pt x="222" y="50"/>
                  </a:lnTo>
                  <a:lnTo>
                    <a:pt x="231" y="45"/>
                  </a:lnTo>
                  <a:lnTo>
                    <a:pt x="235" y="44"/>
                  </a:lnTo>
                  <a:lnTo>
                    <a:pt x="239" y="44"/>
                  </a:lnTo>
                  <a:lnTo>
                    <a:pt x="245" y="45"/>
                  </a:lnTo>
                  <a:lnTo>
                    <a:pt x="250" y="48"/>
                  </a:lnTo>
                  <a:lnTo>
                    <a:pt x="253" y="50"/>
                  </a:lnTo>
                  <a:lnTo>
                    <a:pt x="256" y="52"/>
                  </a:lnTo>
                  <a:lnTo>
                    <a:pt x="257" y="53"/>
                  </a:lnTo>
                  <a:lnTo>
                    <a:pt x="257" y="51"/>
                  </a:lnTo>
                  <a:lnTo>
                    <a:pt x="254" y="44"/>
                  </a:lnTo>
                  <a:lnTo>
                    <a:pt x="252" y="38"/>
                  </a:lnTo>
                  <a:lnTo>
                    <a:pt x="251" y="32"/>
                  </a:lnTo>
                  <a:lnTo>
                    <a:pt x="252" y="28"/>
                  </a:lnTo>
                  <a:lnTo>
                    <a:pt x="253" y="23"/>
                  </a:lnTo>
                  <a:lnTo>
                    <a:pt x="255" y="20"/>
                  </a:lnTo>
                  <a:lnTo>
                    <a:pt x="262" y="13"/>
                  </a:lnTo>
                  <a:lnTo>
                    <a:pt x="269" y="9"/>
                  </a:lnTo>
                  <a:lnTo>
                    <a:pt x="277" y="6"/>
                  </a:lnTo>
                  <a:lnTo>
                    <a:pt x="285" y="3"/>
                  </a:lnTo>
                  <a:lnTo>
                    <a:pt x="294" y="3"/>
                  </a:lnTo>
                  <a:lnTo>
                    <a:pt x="302" y="5"/>
                  </a:lnTo>
                  <a:lnTo>
                    <a:pt x="308" y="9"/>
                  </a:lnTo>
                  <a:lnTo>
                    <a:pt x="314" y="13"/>
                  </a:lnTo>
                  <a:lnTo>
                    <a:pt x="318" y="17"/>
                  </a:lnTo>
                  <a:lnTo>
                    <a:pt x="320" y="22"/>
                  </a:lnTo>
                  <a:lnTo>
                    <a:pt x="321" y="27"/>
                  </a:lnTo>
                  <a:lnTo>
                    <a:pt x="321" y="32"/>
                  </a:lnTo>
                  <a:lnTo>
                    <a:pt x="320" y="39"/>
                  </a:lnTo>
                  <a:lnTo>
                    <a:pt x="319" y="42"/>
                  </a:lnTo>
                  <a:lnTo>
                    <a:pt x="317" y="45"/>
                  </a:lnTo>
                  <a:lnTo>
                    <a:pt x="317" y="46"/>
                  </a:lnTo>
                  <a:lnTo>
                    <a:pt x="317" y="48"/>
                  </a:lnTo>
                  <a:lnTo>
                    <a:pt x="318" y="48"/>
                  </a:lnTo>
                  <a:lnTo>
                    <a:pt x="320" y="46"/>
                  </a:lnTo>
                  <a:lnTo>
                    <a:pt x="322" y="45"/>
                  </a:lnTo>
                  <a:lnTo>
                    <a:pt x="326" y="46"/>
                  </a:lnTo>
                  <a:lnTo>
                    <a:pt x="331" y="49"/>
                  </a:lnTo>
                  <a:lnTo>
                    <a:pt x="334" y="52"/>
                  </a:lnTo>
                  <a:lnTo>
                    <a:pt x="337" y="55"/>
                  </a:lnTo>
                  <a:lnTo>
                    <a:pt x="338" y="59"/>
                  </a:lnTo>
                  <a:lnTo>
                    <a:pt x="340" y="67"/>
                  </a:lnTo>
                  <a:lnTo>
                    <a:pt x="340" y="68"/>
                  </a:lnTo>
                  <a:lnTo>
                    <a:pt x="341" y="68"/>
                  </a:lnTo>
                  <a:lnTo>
                    <a:pt x="342" y="68"/>
                  </a:lnTo>
                  <a:lnTo>
                    <a:pt x="342" y="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33" name="Freeform 106"/>
            <p:cNvSpPr>
              <a:spLocks/>
            </p:cNvSpPr>
            <p:nvPr/>
          </p:nvSpPr>
          <p:spPr bwMode="auto">
            <a:xfrm>
              <a:off x="5394325" y="2452688"/>
              <a:ext cx="101600" cy="300038"/>
            </a:xfrm>
            <a:custGeom>
              <a:avLst/>
              <a:gdLst>
                <a:gd name="T0" fmla="*/ 2147483646 w 64"/>
                <a:gd name="T1" fmla="*/ 2147483646 h 189"/>
                <a:gd name="T2" fmla="*/ 2147483646 w 64"/>
                <a:gd name="T3" fmla="*/ 2147483646 h 189"/>
                <a:gd name="T4" fmla="*/ 2147483646 w 64"/>
                <a:gd name="T5" fmla="*/ 2147483646 h 189"/>
                <a:gd name="T6" fmla="*/ 2147483646 w 64"/>
                <a:gd name="T7" fmla="*/ 2147483646 h 189"/>
                <a:gd name="T8" fmla="*/ 2147483646 w 64"/>
                <a:gd name="T9" fmla="*/ 2147483646 h 189"/>
                <a:gd name="T10" fmla="*/ 2147483646 w 64"/>
                <a:gd name="T11" fmla="*/ 2147483646 h 189"/>
                <a:gd name="T12" fmla="*/ 2147483646 w 64"/>
                <a:gd name="T13" fmla="*/ 2147483646 h 189"/>
                <a:gd name="T14" fmla="*/ 2147483646 w 64"/>
                <a:gd name="T15" fmla="*/ 2147483646 h 189"/>
                <a:gd name="T16" fmla="*/ 2147483646 w 64"/>
                <a:gd name="T17" fmla="*/ 2147483646 h 189"/>
                <a:gd name="T18" fmla="*/ 2147483646 w 64"/>
                <a:gd name="T19" fmla="*/ 2147483646 h 189"/>
                <a:gd name="T20" fmla="*/ 2147483646 w 64"/>
                <a:gd name="T21" fmla="*/ 2147483646 h 189"/>
                <a:gd name="T22" fmla="*/ 2147483646 w 64"/>
                <a:gd name="T23" fmla="*/ 2147483646 h 189"/>
                <a:gd name="T24" fmla="*/ 2147483646 w 64"/>
                <a:gd name="T25" fmla="*/ 2147483646 h 189"/>
                <a:gd name="T26" fmla="*/ 2147483646 w 64"/>
                <a:gd name="T27" fmla="*/ 2147483646 h 189"/>
                <a:gd name="T28" fmla="*/ 2147483646 w 64"/>
                <a:gd name="T29" fmla="*/ 2147483646 h 189"/>
                <a:gd name="T30" fmla="*/ 2147483646 w 64"/>
                <a:gd name="T31" fmla="*/ 2147483646 h 189"/>
                <a:gd name="T32" fmla="*/ 2147483646 w 64"/>
                <a:gd name="T33" fmla="*/ 2147483646 h 189"/>
                <a:gd name="T34" fmla="*/ 2147483646 w 64"/>
                <a:gd name="T35" fmla="*/ 2147483646 h 189"/>
                <a:gd name="T36" fmla="*/ 2147483646 w 64"/>
                <a:gd name="T37" fmla="*/ 2147483646 h 189"/>
                <a:gd name="T38" fmla="*/ 2147483646 w 64"/>
                <a:gd name="T39" fmla="*/ 2147483646 h 189"/>
                <a:gd name="T40" fmla="*/ 2147483646 w 64"/>
                <a:gd name="T41" fmla="*/ 2147483646 h 189"/>
                <a:gd name="T42" fmla="*/ 2147483646 w 64"/>
                <a:gd name="T43" fmla="*/ 2147483646 h 189"/>
                <a:gd name="T44" fmla="*/ 2147483646 w 64"/>
                <a:gd name="T45" fmla="*/ 2147483646 h 189"/>
                <a:gd name="T46" fmla="*/ 2147483646 w 64"/>
                <a:gd name="T47" fmla="*/ 2147483646 h 189"/>
                <a:gd name="T48" fmla="*/ 0 w 64"/>
                <a:gd name="T49" fmla="*/ 2147483646 h 189"/>
                <a:gd name="T50" fmla="*/ 0 w 64"/>
                <a:gd name="T51" fmla="*/ 2147483646 h 189"/>
                <a:gd name="T52" fmla="*/ 2147483646 w 64"/>
                <a:gd name="T53" fmla="*/ 2147483646 h 189"/>
                <a:gd name="T54" fmla="*/ 2147483646 w 64"/>
                <a:gd name="T55" fmla="*/ 2147483646 h 189"/>
                <a:gd name="T56" fmla="*/ 2147483646 w 64"/>
                <a:gd name="T57" fmla="*/ 2147483646 h 189"/>
                <a:gd name="T58" fmla="*/ 2147483646 w 64"/>
                <a:gd name="T59" fmla="*/ 2147483646 h 189"/>
                <a:gd name="T60" fmla="*/ 2147483646 w 64"/>
                <a:gd name="T61" fmla="*/ 2147483646 h 189"/>
                <a:gd name="T62" fmla="*/ 2147483646 w 64"/>
                <a:gd name="T63" fmla="*/ 2147483646 h 189"/>
                <a:gd name="T64" fmla="*/ 2147483646 w 64"/>
                <a:gd name="T65" fmla="*/ 2147483646 h 189"/>
                <a:gd name="T66" fmla="*/ 2147483646 w 64"/>
                <a:gd name="T67" fmla="*/ 2147483646 h 189"/>
                <a:gd name="T68" fmla="*/ 2147483646 w 64"/>
                <a:gd name="T69" fmla="*/ 2147483646 h 189"/>
                <a:gd name="T70" fmla="*/ 2147483646 w 64"/>
                <a:gd name="T71" fmla="*/ 2147483646 h 189"/>
                <a:gd name="T72" fmla="*/ 2147483646 w 64"/>
                <a:gd name="T73" fmla="*/ 2147483646 h 189"/>
                <a:gd name="T74" fmla="*/ 2147483646 w 64"/>
                <a:gd name="T75" fmla="*/ 2147483646 h 189"/>
                <a:gd name="T76" fmla="*/ 2147483646 w 64"/>
                <a:gd name="T77" fmla="*/ 2147483646 h 189"/>
                <a:gd name="T78" fmla="*/ 2147483646 w 64"/>
                <a:gd name="T79" fmla="*/ 2147483646 h 189"/>
                <a:gd name="T80" fmla="*/ 2147483646 w 64"/>
                <a:gd name="T81" fmla="*/ 2147483646 h 189"/>
                <a:gd name="T82" fmla="*/ 2147483646 w 64"/>
                <a:gd name="T83" fmla="*/ 2147483646 h 189"/>
                <a:gd name="T84" fmla="*/ 2147483646 w 64"/>
                <a:gd name="T85" fmla="*/ 2147483646 h 189"/>
                <a:gd name="T86" fmla="*/ 2147483646 w 64"/>
                <a:gd name="T87" fmla="*/ 2147483646 h 189"/>
                <a:gd name="T88" fmla="*/ 2147483646 w 64"/>
                <a:gd name="T89" fmla="*/ 2147483646 h 189"/>
                <a:gd name="T90" fmla="*/ 2147483646 w 64"/>
                <a:gd name="T91" fmla="*/ 2147483646 h 189"/>
                <a:gd name="T92" fmla="*/ 2147483646 w 64"/>
                <a:gd name="T93" fmla="*/ 2147483646 h 189"/>
                <a:gd name="T94" fmla="*/ 2147483646 w 64"/>
                <a:gd name="T95" fmla="*/ 2147483646 h 189"/>
                <a:gd name="T96" fmla="*/ 2147483646 w 64"/>
                <a:gd name="T97" fmla="*/ 2147483646 h 189"/>
                <a:gd name="T98" fmla="*/ 2147483646 w 64"/>
                <a:gd name="T99" fmla="*/ 2147483646 h 189"/>
                <a:gd name="T100" fmla="*/ 2147483646 w 64"/>
                <a:gd name="T101" fmla="*/ 2147483646 h 189"/>
                <a:gd name="T102" fmla="*/ 2147483646 w 64"/>
                <a:gd name="T103" fmla="*/ 2147483646 h 189"/>
                <a:gd name="T104" fmla="*/ 2147483646 w 64"/>
                <a:gd name="T105" fmla="*/ 2147483646 h 189"/>
                <a:gd name="T106" fmla="*/ 2147483646 w 64"/>
                <a:gd name="T107" fmla="*/ 2147483646 h 189"/>
                <a:gd name="T108" fmla="*/ 2147483646 w 64"/>
                <a:gd name="T109" fmla="*/ 2147483646 h 189"/>
                <a:gd name="T110" fmla="*/ 2147483646 w 64"/>
                <a:gd name="T111" fmla="*/ 2147483646 h 189"/>
                <a:gd name="T112" fmla="*/ 2147483646 w 64"/>
                <a:gd name="T113" fmla="*/ 0 h 189"/>
                <a:gd name="T114" fmla="*/ 2147483646 w 64"/>
                <a:gd name="T115" fmla="*/ 0 h 189"/>
                <a:gd name="T116" fmla="*/ 2147483646 w 64"/>
                <a:gd name="T117" fmla="*/ 2147483646 h 18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4"/>
                <a:gd name="T178" fmla="*/ 0 h 189"/>
                <a:gd name="T179" fmla="*/ 64 w 64"/>
                <a:gd name="T180" fmla="*/ 189 h 18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4" h="189">
                  <a:moveTo>
                    <a:pt x="43" y="1"/>
                  </a:moveTo>
                  <a:lnTo>
                    <a:pt x="43" y="1"/>
                  </a:lnTo>
                  <a:lnTo>
                    <a:pt x="48" y="16"/>
                  </a:lnTo>
                  <a:lnTo>
                    <a:pt x="52" y="31"/>
                  </a:lnTo>
                  <a:lnTo>
                    <a:pt x="56" y="46"/>
                  </a:lnTo>
                  <a:lnTo>
                    <a:pt x="59" y="62"/>
                  </a:lnTo>
                  <a:lnTo>
                    <a:pt x="60" y="77"/>
                  </a:lnTo>
                  <a:lnTo>
                    <a:pt x="61" y="93"/>
                  </a:lnTo>
                  <a:lnTo>
                    <a:pt x="61" y="110"/>
                  </a:lnTo>
                  <a:lnTo>
                    <a:pt x="60" y="125"/>
                  </a:lnTo>
                  <a:lnTo>
                    <a:pt x="58" y="140"/>
                  </a:lnTo>
                  <a:lnTo>
                    <a:pt x="56" y="147"/>
                  </a:lnTo>
                  <a:lnTo>
                    <a:pt x="54" y="154"/>
                  </a:lnTo>
                  <a:lnTo>
                    <a:pt x="50" y="160"/>
                  </a:lnTo>
                  <a:lnTo>
                    <a:pt x="47" y="167"/>
                  </a:lnTo>
                  <a:lnTo>
                    <a:pt x="41" y="171"/>
                  </a:lnTo>
                  <a:lnTo>
                    <a:pt x="34" y="174"/>
                  </a:lnTo>
                  <a:lnTo>
                    <a:pt x="24" y="175"/>
                  </a:lnTo>
                  <a:lnTo>
                    <a:pt x="13" y="175"/>
                  </a:lnTo>
                  <a:lnTo>
                    <a:pt x="8" y="177"/>
                  </a:lnTo>
                  <a:lnTo>
                    <a:pt x="4" y="179"/>
                  </a:lnTo>
                  <a:lnTo>
                    <a:pt x="1" y="183"/>
                  </a:lnTo>
                  <a:lnTo>
                    <a:pt x="0" y="188"/>
                  </a:lnTo>
                  <a:lnTo>
                    <a:pt x="1" y="189"/>
                  </a:lnTo>
                  <a:lnTo>
                    <a:pt x="1" y="188"/>
                  </a:lnTo>
                  <a:lnTo>
                    <a:pt x="2" y="184"/>
                  </a:lnTo>
                  <a:lnTo>
                    <a:pt x="4" y="182"/>
                  </a:lnTo>
                  <a:lnTo>
                    <a:pt x="7" y="179"/>
                  </a:lnTo>
                  <a:lnTo>
                    <a:pt x="10" y="177"/>
                  </a:lnTo>
                  <a:lnTo>
                    <a:pt x="19" y="176"/>
                  </a:lnTo>
                  <a:lnTo>
                    <a:pt x="27" y="176"/>
                  </a:lnTo>
                  <a:lnTo>
                    <a:pt x="32" y="176"/>
                  </a:lnTo>
                  <a:lnTo>
                    <a:pt x="37" y="174"/>
                  </a:lnTo>
                  <a:lnTo>
                    <a:pt x="43" y="172"/>
                  </a:lnTo>
                  <a:lnTo>
                    <a:pt x="47" y="169"/>
                  </a:lnTo>
                  <a:lnTo>
                    <a:pt x="51" y="165"/>
                  </a:lnTo>
                  <a:lnTo>
                    <a:pt x="55" y="160"/>
                  </a:lnTo>
                  <a:lnTo>
                    <a:pt x="57" y="156"/>
                  </a:lnTo>
                  <a:lnTo>
                    <a:pt x="58" y="150"/>
                  </a:lnTo>
                  <a:lnTo>
                    <a:pt x="61" y="136"/>
                  </a:lnTo>
                  <a:lnTo>
                    <a:pt x="63" y="121"/>
                  </a:lnTo>
                  <a:lnTo>
                    <a:pt x="64" y="106"/>
                  </a:lnTo>
                  <a:lnTo>
                    <a:pt x="63" y="91"/>
                  </a:lnTo>
                  <a:lnTo>
                    <a:pt x="62" y="75"/>
                  </a:lnTo>
                  <a:lnTo>
                    <a:pt x="61" y="60"/>
                  </a:lnTo>
                  <a:lnTo>
                    <a:pt x="58" y="45"/>
                  </a:lnTo>
                  <a:lnTo>
                    <a:pt x="54" y="30"/>
                  </a:lnTo>
                  <a:lnTo>
                    <a:pt x="44" y="0"/>
                  </a:lnTo>
                  <a:lnTo>
                    <a:pt x="4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34" name="Freeform 107"/>
            <p:cNvSpPr>
              <a:spLocks/>
            </p:cNvSpPr>
            <p:nvPr/>
          </p:nvSpPr>
          <p:spPr bwMode="auto">
            <a:xfrm>
              <a:off x="5394325" y="2452688"/>
              <a:ext cx="101600" cy="300038"/>
            </a:xfrm>
            <a:custGeom>
              <a:avLst/>
              <a:gdLst>
                <a:gd name="T0" fmla="*/ 2147483646 w 64"/>
                <a:gd name="T1" fmla="*/ 2147483646 h 189"/>
                <a:gd name="T2" fmla="*/ 2147483646 w 64"/>
                <a:gd name="T3" fmla="*/ 2147483646 h 189"/>
                <a:gd name="T4" fmla="*/ 2147483646 w 64"/>
                <a:gd name="T5" fmla="*/ 2147483646 h 189"/>
                <a:gd name="T6" fmla="*/ 2147483646 w 64"/>
                <a:gd name="T7" fmla="*/ 2147483646 h 189"/>
                <a:gd name="T8" fmla="*/ 2147483646 w 64"/>
                <a:gd name="T9" fmla="*/ 2147483646 h 189"/>
                <a:gd name="T10" fmla="*/ 2147483646 w 64"/>
                <a:gd name="T11" fmla="*/ 2147483646 h 189"/>
                <a:gd name="T12" fmla="*/ 2147483646 w 64"/>
                <a:gd name="T13" fmla="*/ 2147483646 h 189"/>
                <a:gd name="T14" fmla="*/ 2147483646 w 64"/>
                <a:gd name="T15" fmla="*/ 2147483646 h 189"/>
                <a:gd name="T16" fmla="*/ 2147483646 w 64"/>
                <a:gd name="T17" fmla="*/ 2147483646 h 189"/>
                <a:gd name="T18" fmla="*/ 2147483646 w 64"/>
                <a:gd name="T19" fmla="*/ 2147483646 h 189"/>
                <a:gd name="T20" fmla="*/ 2147483646 w 64"/>
                <a:gd name="T21" fmla="*/ 2147483646 h 189"/>
                <a:gd name="T22" fmla="*/ 2147483646 w 64"/>
                <a:gd name="T23" fmla="*/ 2147483646 h 189"/>
                <a:gd name="T24" fmla="*/ 2147483646 w 64"/>
                <a:gd name="T25" fmla="*/ 2147483646 h 189"/>
                <a:gd name="T26" fmla="*/ 2147483646 w 64"/>
                <a:gd name="T27" fmla="*/ 2147483646 h 189"/>
                <a:gd name="T28" fmla="*/ 2147483646 w 64"/>
                <a:gd name="T29" fmla="*/ 2147483646 h 189"/>
                <a:gd name="T30" fmla="*/ 2147483646 w 64"/>
                <a:gd name="T31" fmla="*/ 2147483646 h 189"/>
                <a:gd name="T32" fmla="*/ 2147483646 w 64"/>
                <a:gd name="T33" fmla="*/ 2147483646 h 189"/>
                <a:gd name="T34" fmla="*/ 2147483646 w 64"/>
                <a:gd name="T35" fmla="*/ 2147483646 h 189"/>
                <a:gd name="T36" fmla="*/ 2147483646 w 64"/>
                <a:gd name="T37" fmla="*/ 2147483646 h 189"/>
                <a:gd name="T38" fmla="*/ 2147483646 w 64"/>
                <a:gd name="T39" fmla="*/ 2147483646 h 189"/>
                <a:gd name="T40" fmla="*/ 2147483646 w 64"/>
                <a:gd name="T41" fmla="*/ 2147483646 h 189"/>
                <a:gd name="T42" fmla="*/ 2147483646 w 64"/>
                <a:gd name="T43" fmla="*/ 2147483646 h 189"/>
                <a:gd name="T44" fmla="*/ 2147483646 w 64"/>
                <a:gd name="T45" fmla="*/ 2147483646 h 189"/>
                <a:gd name="T46" fmla="*/ 2147483646 w 64"/>
                <a:gd name="T47" fmla="*/ 2147483646 h 189"/>
                <a:gd name="T48" fmla="*/ 0 w 64"/>
                <a:gd name="T49" fmla="*/ 2147483646 h 189"/>
                <a:gd name="T50" fmla="*/ 0 w 64"/>
                <a:gd name="T51" fmla="*/ 2147483646 h 189"/>
                <a:gd name="T52" fmla="*/ 2147483646 w 64"/>
                <a:gd name="T53" fmla="*/ 2147483646 h 189"/>
                <a:gd name="T54" fmla="*/ 2147483646 w 64"/>
                <a:gd name="T55" fmla="*/ 2147483646 h 189"/>
                <a:gd name="T56" fmla="*/ 2147483646 w 64"/>
                <a:gd name="T57" fmla="*/ 2147483646 h 189"/>
                <a:gd name="T58" fmla="*/ 2147483646 w 64"/>
                <a:gd name="T59" fmla="*/ 2147483646 h 189"/>
                <a:gd name="T60" fmla="*/ 2147483646 w 64"/>
                <a:gd name="T61" fmla="*/ 2147483646 h 189"/>
                <a:gd name="T62" fmla="*/ 2147483646 w 64"/>
                <a:gd name="T63" fmla="*/ 2147483646 h 189"/>
                <a:gd name="T64" fmla="*/ 2147483646 w 64"/>
                <a:gd name="T65" fmla="*/ 2147483646 h 189"/>
                <a:gd name="T66" fmla="*/ 2147483646 w 64"/>
                <a:gd name="T67" fmla="*/ 2147483646 h 189"/>
                <a:gd name="T68" fmla="*/ 2147483646 w 64"/>
                <a:gd name="T69" fmla="*/ 2147483646 h 189"/>
                <a:gd name="T70" fmla="*/ 2147483646 w 64"/>
                <a:gd name="T71" fmla="*/ 2147483646 h 189"/>
                <a:gd name="T72" fmla="*/ 2147483646 w 64"/>
                <a:gd name="T73" fmla="*/ 2147483646 h 189"/>
                <a:gd name="T74" fmla="*/ 2147483646 w 64"/>
                <a:gd name="T75" fmla="*/ 2147483646 h 189"/>
                <a:gd name="T76" fmla="*/ 2147483646 w 64"/>
                <a:gd name="T77" fmla="*/ 2147483646 h 189"/>
                <a:gd name="T78" fmla="*/ 2147483646 w 64"/>
                <a:gd name="T79" fmla="*/ 2147483646 h 189"/>
                <a:gd name="T80" fmla="*/ 2147483646 w 64"/>
                <a:gd name="T81" fmla="*/ 2147483646 h 189"/>
                <a:gd name="T82" fmla="*/ 2147483646 w 64"/>
                <a:gd name="T83" fmla="*/ 2147483646 h 189"/>
                <a:gd name="T84" fmla="*/ 2147483646 w 64"/>
                <a:gd name="T85" fmla="*/ 2147483646 h 189"/>
                <a:gd name="T86" fmla="*/ 2147483646 w 64"/>
                <a:gd name="T87" fmla="*/ 2147483646 h 189"/>
                <a:gd name="T88" fmla="*/ 2147483646 w 64"/>
                <a:gd name="T89" fmla="*/ 2147483646 h 189"/>
                <a:gd name="T90" fmla="*/ 2147483646 w 64"/>
                <a:gd name="T91" fmla="*/ 2147483646 h 189"/>
                <a:gd name="T92" fmla="*/ 2147483646 w 64"/>
                <a:gd name="T93" fmla="*/ 2147483646 h 189"/>
                <a:gd name="T94" fmla="*/ 2147483646 w 64"/>
                <a:gd name="T95" fmla="*/ 2147483646 h 189"/>
                <a:gd name="T96" fmla="*/ 2147483646 w 64"/>
                <a:gd name="T97" fmla="*/ 2147483646 h 189"/>
                <a:gd name="T98" fmla="*/ 2147483646 w 64"/>
                <a:gd name="T99" fmla="*/ 2147483646 h 189"/>
                <a:gd name="T100" fmla="*/ 2147483646 w 64"/>
                <a:gd name="T101" fmla="*/ 2147483646 h 189"/>
                <a:gd name="T102" fmla="*/ 2147483646 w 64"/>
                <a:gd name="T103" fmla="*/ 2147483646 h 189"/>
                <a:gd name="T104" fmla="*/ 2147483646 w 64"/>
                <a:gd name="T105" fmla="*/ 2147483646 h 189"/>
                <a:gd name="T106" fmla="*/ 2147483646 w 64"/>
                <a:gd name="T107" fmla="*/ 2147483646 h 189"/>
                <a:gd name="T108" fmla="*/ 2147483646 w 64"/>
                <a:gd name="T109" fmla="*/ 2147483646 h 189"/>
                <a:gd name="T110" fmla="*/ 2147483646 w 64"/>
                <a:gd name="T111" fmla="*/ 2147483646 h 189"/>
                <a:gd name="T112" fmla="*/ 2147483646 w 64"/>
                <a:gd name="T113" fmla="*/ 0 h 189"/>
                <a:gd name="T114" fmla="*/ 2147483646 w 64"/>
                <a:gd name="T115" fmla="*/ 0 h 189"/>
                <a:gd name="T116" fmla="*/ 2147483646 w 64"/>
                <a:gd name="T117" fmla="*/ 2147483646 h 18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4"/>
                <a:gd name="T178" fmla="*/ 0 h 189"/>
                <a:gd name="T179" fmla="*/ 64 w 64"/>
                <a:gd name="T180" fmla="*/ 189 h 18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4" h="189">
                  <a:moveTo>
                    <a:pt x="43" y="1"/>
                  </a:moveTo>
                  <a:lnTo>
                    <a:pt x="43" y="1"/>
                  </a:lnTo>
                  <a:lnTo>
                    <a:pt x="48" y="16"/>
                  </a:lnTo>
                  <a:lnTo>
                    <a:pt x="52" y="31"/>
                  </a:lnTo>
                  <a:lnTo>
                    <a:pt x="56" y="46"/>
                  </a:lnTo>
                  <a:lnTo>
                    <a:pt x="59" y="62"/>
                  </a:lnTo>
                  <a:lnTo>
                    <a:pt x="60" y="77"/>
                  </a:lnTo>
                  <a:lnTo>
                    <a:pt x="61" y="93"/>
                  </a:lnTo>
                  <a:lnTo>
                    <a:pt x="61" y="110"/>
                  </a:lnTo>
                  <a:lnTo>
                    <a:pt x="60" y="125"/>
                  </a:lnTo>
                  <a:lnTo>
                    <a:pt x="58" y="140"/>
                  </a:lnTo>
                  <a:lnTo>
                    <a:pt x="56" y="147"/>
                  </a:lnTo>
                  <a:lnTo>
                    <a:pt x="54" y="154"/>
                  </a:lnTo>
                  <a:lnTo>
                    <a:pt x="50" y="160"/>
                  </a:lnTo>
                  <a:lnTo>
                    <a:pt x="47" y="167"/>
                  </a:lnTo>
                  <a:lnTo>
                    <a:pt x="41" y="171"/>
                  </a:lnTo>
                  <a:lnTo>
                    <a:pt x="34" y="174"/>
                  </a:lnTo>
                  <a:lnTo>
                    <a:pt x="24" y="175"/>
                  </a:lnTo>
                  <a:lnTo>
                    <a:pt x="13" y="175"/>
                  </a:lnTo>
                  <a:lnTo>
                    <a:pt x="8" y="177"/>
                  </a:lnTo>
                  <a:lnTo>
                    <a:pt x="4" y="179"/>
                  </a:lnTo>
                  <a:lnTo>
                    <a:pt x="1" y="183"/>
                  </a:lnTo>
                  <a:lnTo>
                    <a:pt x="0" y="188"/>
                  </a:lnTo>
                  <a:lnTo>
                    <a:pt x="1" y="189"/>
                  </a:lnTo>
                  <a:lnTo>
                    <a:pt x="1" y="188"/>
                  </a:lnTo>
                  <a:lnTo>
                    <a:pt x="2" y="184"/>
                  </a:lnTo>
                  <a:lnTo>
                    <a:pt x="4" y="182"/>
                  </a:lnTo>
                  <a:lnTo>
                    <a:pt x="7" y="179"/>
                  </a:lnTo>
                  <a:lnTo>
                    <a:pt x="10" y="177"/>
                  </a:lnTo>
                  <a:lnTo>
                    <a:pt x="19" y="176"/>
                  </a:lnTo>
                  <a:lnTo>
                    <a:pt x="27" y="176"/>
                  </a:lnTo>
                  <a:lnTo>
                    <a:pt x="32" y="176"/>
                  </a:lnTo>
                  <a:lnTo>
                    <a:pt x="37" y="174"/>
                  </a:lnTo>
                  <a:lnTo>
                    <a:pt x="43" y="172"/>
                  </a:lnTo>
                  <a:lnTo>
                    <a:pt x="47" y="169"/>
                  </a:lnTo>
                  <a:lnTo>
                    <a:pt x="51" y="165"/>
                  </a:lnTo>
                  <a:lnTo>
                    <a:pt x="55" y="160"/>
                  </a:lnTo>
                  <a:lnTo>
                    <a:pt x="57" y="156"/>
                  </a:lnTo>
                  <a:lnTo>
                    <a:pt x="58" y="150"/>
                  </a:lnTo>
                  <a:lnTo>
                    <a:pt x="61" y="136"/>
                  </a:lnTo>
                  <a:lnTo>
                    <a:pt x="63" y="121"/>
                  </a:lnTo>
                  <a:lnTo>
                    <a:pt x="64" y="106"/>
                  </a:lnTo>
                  <a:lnTo>
                    <a:pt x="63" y="91"/>
                  </a:lnTo>
                  <a:lnTo>
                    <a:pt x="62" y="75"/>
                  </a:lnTo>
                  <a:lnTo>
                    <a:pt x="61" y="60"/>
                  </a:lnTo>
                  <a:lnTo>
                    <a:pt x="58" y="45"/>
                  </a:lnTo>
                  <a:lnTo>
                    <a:pt x="54" y="30"/>
                  </a:lnTo>
                  <a:lnTo>
                    <a:pt x="44" y="0"/>
                  </a:lnTo>
                  <a:lnTo>
                    <a:pt x="43"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35" name="Freeform 114"/>
            <p:cNvSpPr>
              <a:spLocks/>
            </p:cNvSpPr>
            <p:nvPr/>
          </p:nvSpPr>
          <p:spPr bwMode="auto">
            <a:xfrm>
              <a:off x="5354638" y="2719388"/>
              <a:ext cx="42863" cy="22225"/>
            </a:xfrm>
            <a:custGeom>
              <a:avLst/>
              <a:gdLst>
                <a:gd name="T0" fmla="*/ 2147483646 w 27"/>
                <a:gd name="T1" fmla="*/ 2147483646 h 14"/>
                <a:gd name="T2" fmla="*/ 2147483646 w 27"/>
                <a:gd name="T3" fmla="*/ 2147483646 h 14"/>
                <a:gd name="T4" fmla="*/ 2147483646 w 27"/>
                <a:gd name="T5" fmla="*/ 2147483646 h 14"/>
                <a:gd name="T6" fmla="*/ 2147483646 w 27"/>
                <a:gd name="T7" fmla="*/ 2147483646 h 14"/>
                <a:gd name="T8" fmla="*/ 2147483646 w 27"/>
                <a:gd name="T9" fmla="*/ 2147483646 h 14"/>
                <a:gd name="T10" fmla="*/ 2147483646 w 27"/>
                <a:gd name="T11" fmla="*/ 0 h 14"/>
                <a:gd name="T12" fmla="*/ 2147483646 w 27"/>
                <a:gd name="T13" fmla="*/ 0 h 14"/>
                <a:gd name="T14" fmla="*/ 2147483646 w 27"/>
                <a:gd name="T15" fmla="*/ 0 h 14"/>
                <a:gd name="T16" fmla="*/ 2147483646 w 27"/>
                <a:gd name="T17" fmla="*/ 2147483646 h 14"/>
                <a:gd name="T18" fmla="*/ 0 w 27"/>
                <a:gd name="T19" fmla="*/ 2147483646 h 14"/>
                <a:gd name="T20" fmla="*/ 0 w 27"/>
                <a:gd name="T21" fmla="*/ 2147483646 h 14"/>
                <a:gd name="T22" fmla="*/ 2147483646 w 27"/>
                <a:gd name="T23" fmla="*/ 2147483646 h 14"/>
                <a:gd name="T24" fmla="*/ 2147483646 w 27"/>
                <a:gd name="T25" fmla="*/ 2147483646 h 14"/>
                <a:gd name="T26" fmla="*/ 2147483646 w 27"/>
                <a:gd name="T27" fmla="*/ 2147483646 h 14"/>
                <a:gd name="T28" fmla="*/ 2147483646 w 27"/>
                <a:gd name="T29" fmla="*/ 2147483646 h 14"/>
                <a:gd name="T30" fmla="*/ 2147483646 w 27"/>
                <a:gd name="T31" fmla="*/ 2147483646 h 14"/>
                <a:gd name="T32" fmla="*/ 2147483646 w 27"/>
                <a:gd name="T33" fmla="*/ 2147483646 h 14"/>
                <a:gd name="T34" fmla="*/ 2147483646 w 27"/>
                <a:gd name="T35" fmla="*/ 2147483646 h 14"/>
                <a:gd name="T36" fmla="*/ 2147483646 w 27"/>
                <a:gd name="T37" fmla="*/ 2147483646 h 14"/>
                <a:gd name="T38" fmla="*/ 2147483646 w 27"/>
                <a:gd name="T39" fmla="*/ 2147483646 h 14"/>
                <a:gd name="T40" fmla="*/ 2147483646 w 27"/>
                <a:gd name="T41" fmla="*/ 2147483646 h 14"/>
                <a:gd name="T42" fmla="*/ 2147483646 w 27"/>
                <a:gd name="T43" fmla="*/ 2147483646 h 14"/>
                <a:gd name="T44" fmla="*/ 2147483646 w 27"/>
                <a:gd name="T45" fmla="*/ 2147483646 h 14"/>
                <a:gd name="T46" fmla="*/ 2147483646 w 27"/>
                <a:gd name="T47" fmla="*/ 2147483646 h 14"/>
                <a:gd name="T48" fmla="*/ 2147483646 w 27"/>
                <a:gd name="T49" fmla="*/ 2147483646 h 14"/>
                <a:gd name="T50" fmla="*/ 2147483646 w 27"/>
                <a:gd name="T51" fmla="*/ 2147483646 h 14"/>
                <a:gd name="T52" fmla="*/ 2147483646 w 27"/>
                <a:gd name="T53" fmla="*/ 2147483646 h 14"/>
                <a:gd name="T54" fmla="*/ 2147483646 w 27"/>
                <a:gd name="T55" fmla="*/ 2147483646 h 1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7"/>
                <a:gd name="T85" fmla="*/ 0 h 14"/>
                <a:gd name="T86" fmla="*/ 27 w 27"/>
                <a:gd name="T87" fmla="*/ 14 h 1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7" h="14">
                  <a:moveTo>
                    <a:pt x="27" y="14"/>
                  </a:moveTo>
                  <a:lnTo>
                    <a:pt x="27" y="14"/>
                  </a:lnTo>
                  <a:lnTo>
                    <a:pt x="23" y="8"/>
                  </a:lnTo>
                  <a:lnTo>
                    <a:pt x="18" y="4"/>
                  </a:lnTo>
                  <a:lnTo>
                    <a:pt x="13" y="1"/>
                  </a:lnTo>
                  <a:lnTo>
                    <a:pt x="8" y="0"/>
                  </a:lnTo>
                  <a:lnTo>
                    <a:pt x="4" y="0"/>
                  </a:lnTo>
                  <a:lnTo>
                    <a:pt x="2" y="1"/>
                  </a:lnTo>
                  <a:lnTo>
                    <a:pt x="0" y="3"/>
                  </a:lnTo>
                  <a:lnTo>
                    <a:pt x="0" y="4"/>
                  </a:lnTo>
                  <a:lnTo>
                    <a:pt x="1" y="5"/>
                  </a:lnTo>
                  <a:lnTo>
                    <a:pt x="2" y="5"/>
                  </a:lnTo>
                  <a:lnTo>
                    <a:pt x="2" y="4"/>
                  </a:lnTo>
                  <a:lnTo>
                    <a:pt x="3" y="1"/>
                  </a:lnTo>
                  <a:lnTo>
                    <a:pt x="6" y="1"/>
                  </a:lnTo>
                  <a:lnTo>
                    <a:pt x="11" y="1"/>
                  </a:lnTo>
                  <a:lnTo>
                    <a:pt x="14" y="2"/>
                  </a:lnTo>
                  <a:lnTo>
                    <a:pt x="17" y="4"/>
                  </a:lnTo>
                  <a:lnTo>
                    <a:pt x="23" y="9"/>
                  </a:lnTo>
                  <a:lnTo>
                    <a:pt x="27"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36" name="Freeform 115"/>
            <p:cNvSpPr>
              <a:spLocks/>
            </p:cNvSpPr>
            <p:nvPr/>
          </p:nvSpPr>
          <p:spPr bwMode="auto">
            <a:xfrm>
              <a:off x="5354638" y="2719388"/>
              <a:ext cx="42863" cy="22225"/>
            </a:xfrm>
            <a:custGeom>
              <a:avLst/>
              <a:gdLst>
                <a:gd name="T0" fmla="*/ 2147483646 w 27"/>
                <a:gd name="T1" fmla="*/ 2147483646 h 14"/>
                <a:gd name="T2" fmla="*/ 2147483646 w 27"/>
                <a:gd name="T3" fmla="*/ 2147483646 h 14"/>
                <a:gd name="T4" fmla="*/ 2147483646 w 27"/>
                <a:gd name="T5" fmla="*/ 2147483646 h 14"/>
                <a:gd name="T6" fmla="*/ 2147483646 w 27"/>
                <a:gd name="T7" fmla="*/ 2147483646 h 14"/>
                <a:gd name="T8" fmla="*/ 2147483646 w 27"/>
                <a:gd name="T9" fmla="*/ 2147483646 h 14"/>
                <a:gd name="T10" fmla="*/ 2147483646 w 27"/>
                <a:gd name="T11" fmla="*/ 0 h 14"/>
                <a:gd name="T12" fmla="*/ 2147483646 w 27"/>
                <a:gd name="T13" fmla="*/ 0 h 14"/>
                <a:gd name="T14" fmla="*/ 2147483646 w 27"/>
                <a:gd name="T15" fmla="*/ 0 h 14"/>
                <a:gd name="T16" fmla="*/ 2147483646 w 27"/>
                <a:gd name="T17" fmla="*/ 2147483646 h 14"/>
                <a:gd name="T18" fmla="*/ 0 w 27"/>
                <a:gd name="T19" fmla="*/ 2147483646 h 14"/>
                <a:gd name="T20" fmla="*/ 0 w 27"/>
                <a:gd name="T21" fmla="*/ 2147483646 h 14"/>
                <a:gd name="T22" fmla="*/ 2147483646 w 27"/>
                <a:gd name="T23" fmla="*/ 2147483646 h 14"/>
                <a:gd name="T24" fmla="*/ 2147483646 w 27"/>
                <a:gd name="T25" fmla="*/ 2147483646 h 14"/>
                <a:gd name="T26" fmla="*/ 2147483646 w 27"/>
                <a:gd name="T27" fmla="*/ 2147483646 h 14"/>
                <a:gd name="T28" fmla="*/ 2147483646 w 27"/>
                <a:gd name="T29" fmla="*/ 2147483646 h 14"/>
                <a:gd name="T30" fmla="*/ 2147483646 w 27"/>
                <a:gd name="T31" fmla="*/ 2147483646 h 14"/>
                <a:gd name="T32" fmla="*/ 2147483646 w 27"/>
                <a:gd name="T33" fmla="*/ 2147483646 h 14"/>
                <a:gd name="T34" fmla="*/ 2147483646 w 27"/>
                <a:gd name="T35" fmla="*/ 2147483646 h 14"/>
                <a:gd name="T36" fmla="*/ 2147483646 w 27"/>
                <a:gd name="T37" fmla="*/ 2147483646 h 14"/>
                <a:gd name="T38" fmla="*/ 2147483646 w 27"/>
                <a:gd name="T39" fmla="*/ 2147483646 h 14"/>
                <a:gd name="T40" fmla="*/ 2147483646 w 27"/>
                <a:gd name="T41" fmla="*/ 2147483646 h 14"/>
                <a:gd name="T42" fmla="*/ 2147483646 w 27"/>
                <a:gd name="T43" fmla="*/ 2147483646 h 14"/>
                <a:gd name="T44" fmla="*/ 2147483646 w 27"/>
                <a:gd name="T45" fmla="*/ 2147483646 h 14"/>
                <a:gd name="T46" fmla="*/ 2147483646 w 27"/>
                <a:gd name="T47" fmla="*/ 2147483646 h 14"/>
                <a:gd name="T48" fmla="*/ 2147483646 w 27"/>
                <a:gd name="T49" fmla="*/ 2147483646 h 14"/>
                <a:gd name="T50" fmla="*/ 2147483646 w 27"/>
                <a:gd name="T51" fmla="*/ 2147483646 h 14"/>
                <a:gd name="T52" fmla="*/ 2147483646 w 27"/>
                <a:gd name="T53" fmla="*/ 2147483646 h 14"/>
                <a:gd name="T54" fmla="*/ 2147483646 w 27"/>
                <a:gd name="T55" fmla="*/ 2147483646 h 1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7"/>
                <a:gd name="T85" fmla="*/ 0 h 14"/>
                <a:gd name="T86" fmla="*/ 27 w 27"/>
                <a:gd name="T87" fmla="*/ 14 h 1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7" h="14">
                  <a:moveTo>
                    <a:pt x="27" y="14"/>
                  </a:moveTo>
                  <a:lnTo>
                    <a:pt x="27" y="14"/>
                  </a:lnTo>
                  <a:lnTo>
                    <a:pt x="23" y="8"/>
                  </a:lnTo>
                  <a:lnTo>
                    <a:pt x="18" y="4"/>
                  </a:lnTo>
                  <a:lnTo>
                    <a:pt x="13" y="1"/>
                  </a:lnTo>
                  <a:lnTo>
                    <a:pt x="8" y="0"/>
                  </a:lnTo>
                  <a:lnTo>
                    <a:pt x="4" y="0"/>
                  </a:lnTo>
                  <a:lnTo>
                    <a:pt x="2" y="1"/>
                  </a:lnTo>
                  <a:lnTo>
                    <a:pt x="0" y="3"/>
                  </a:lnTo>
                  <a:lnTo>
                    <a:pt x="0" y="4"/>
                  </a:lnTo>
                  <a:lnTo>
                    <a:pt x="1" y="5"/>
                  </a:lnTo>
                  <a:lnTo>
                    <a:pt x="2" y="5"/>
                  </a:lnTo>
                  <a:lnTo>
                    <a:pt x="2" y="4"/>
                  </a:lnTo>
                  <a:lnTo>
                    <a:pt x="3" y="1"/>
                  </a:lnTo>
                  <a:lnTo>
                    <a:pt x="6" y="1"/>
                  </a:lnTo>
                  <a:lnTo>
                    <a:pt x="11" y="1"/>
                  </a:lnTo>
                  <a:lnTo>
                    <a:pt x="14" y="2"/>
                  </a:lnTo>
                  <a:lnTo>
                    <a:pt x="17" y="4"/>
                  </a:lnTo>
                  <a:lnTo>
                    <a:pt x="23" y="9"/>
                  </a:lnTo>
                  <a:lnTo>
                    <a:pt x="27"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37" name="Freeform 118"/>
            <p:cNvSpPr>
              <a:spLocks/>
            </p:cNvSpPr>
            <p:nvPr/>
          </p:nvSpPr>
          <p:spPr bwMode="auto">
            <a:xfrm>
              <a:off x="5468938" y="2371725"/>
              <a:ext cx="38100" cy="130175"/>
            </a:xfrm>
            <a:custGeom>
              <a:avLst/>
              <a:gdLst>
                <a:gd name="T0" fmla="*/ 0 w 24"/>
                <a:gd name="T1" fmla="*/ 2147483646 h 82"/>
                <a:gd name="T2" fmla="*/ 0 w 24"/>
                <a:gd name="T3" fmla="*/ 2147483646 h 82"/>
                <a:gd name="T4" fmla="*/ 2147483646 w 24"/>
                <a:gd name="T5" fmla="*/ 2147483646 h 82"/>
                <a:gd name="T6" fmla="*/ 2147483646 w 24"/>
                <a:gd name="T7" fmla="*/ 2147483646 h 82"/>
                <a:gd name="T8" fmla="*/ 2147483646 w 24"/>
                <a:gd name="T9" fmla="*/ 2147483646 h 82"/>
                <a:gd name="T10" fmla="*/ 2147483646 w 24"/>
                <a:gd name="T11" fmla="*/ 2147483646 h 82"/>
                <a:gd name="T12" fmla="*/ 2147483646 w 24"/>
                <a:gd name="T13" fmla="*/ 2147483646 h 82"/>
                <a:gd name="T14" fmla="*/ 2147483646 w 24"/>
                <a:gd name="T15" fmla="*/ 2147483646 h 82"/>
                <a:gd name="T16" fmla="*/ 2147483646 w 24"/>
                <a:gd name="T17" fmla="*/ 2147483646 h 82"/>
                <a:gd name="T18" fmla="*/ 2147483646 w 24"/>
                <a:gd name="T19" fmla="*/ 2147483646 h 82"/>
                <a:gd name="T20" fmla="*/ 2147483646 w 24"/>
                <a:gd name="T21" fmla="*/ 2147483646 h 82"/>
                <a:gd name="T22" fmla="*/ 2147483646 w 24"/>
                <a:gd name="T23" fmla="*/ 2147483646 h 82"/>
                <a:gd name="T24" fmla="*/ 2147483646 w 24"/>
                <a:gd name="T25" fmla="*/ 2147483646 h 82"/>
                <a:gd name="T26" fmla="*/ 2147483646 w 24"/>
                <a:gd name="T27" fmla="*/ 2147483646 h 82"/>
                <a:gd name="T28" fmla="*/ 2147483646 w 24"/>
                <a:gd name="T29" fmla="*/ 2147483646 h 82"/>
                <a:gd name="T30" fmla="*/ 2147483646 w 24"/>
                <a:gd name="T31" fmla="*/ 2147483646 h 82"/>
                <a:gd name="T32" fmla="*/ 2147483646 w 24"/>
                <a:gd name="T33" fmla="*/ 2147483646 h 82"/>
                <a:gd name="T34" fmla="*/ 2147483646 w 24"/>
                <a:gd name="T35" fmla="*/ 2147483646 h 82"/>
                <a:gd name="T36" fmla="*/ 2147483646 w 24"/>
                <a:gd name="T37" fmla="*/ 2147483646 h 82"/>
                <a:gd name="T38" fmla="*/ 2147483646 w 24"/>
                <a:gd name="T39" fmla="*/ 2147483646 h 82"/>
                <a:gd name="T40" fmla="*/ 2147483646 w 24"/>
                <a:gd name="T41" fmla="*/ 2147483646 h 82"/>
                <a:gd name="T42" fmla="*/ 2147483646 w 24"/>
                <a:gd name="T43" fmla="*/ 2147483646 h 82"/>
                <a:gd name="T44" fmla="*/ 2147483646 w 24"/>
                <a:gd name="T45" fmla="*/ 0 h 82"/>
                <a:gd name="T46" fmla="*/ 2147483646 w 24"/>
                <a:gd name="T47" fmla="*/ 0 h 82"/>
                <a:gd name="T48" fmla="*/ 2147483646 w 24"/>
                <a:gd name="T49" fmla="*/ 0 h 82"/>
                <a:gd name="T50" fmla="*/ 2147483646 w 24"/>
                <a:gd name="T51" fmla="*/ 0 h 82"/>
                <a:gd name="T52" fmla="*/ 2147483646 w 24"/>
                <a:gd name="T53" fmla="*/ 0 h 82"/>
                <a:gd name="T54" fmla="*/ 2147483646 w 24"/>
                <a:gd name="T55" fmla="*/ 2147483646 h 82"/>
                <a:gd name="T56" fmla="*/ 2147483646 w 24"/>
                <a:gd name="T57" fmla="*/ 2147483646 h 82"/>
                <a:gd name="T58" fmla="*/ 2147483646 w 24"/>
                <a:gd name="T59" fmla="*/ 2147483646 h 82"/>
                <a:gd name="T60" fmla="*/ 2147483646 w 24"/>
                <a:gd name="T61" fmla="*/ 2147483646 h 82"/>
                <a:gd name="T62" fmla="*/ 2147483646 w 24"/>
                <a:gd name="T63" fmla="*/ 2147483646 h 82"/>
                <a:gd name="T64" fmla="*/ 2147483646 w 24"/>
                <a:gd name="T65" fmla="*/ 2147483646 h 82"/>
                <a:gd name="T66" fmla="*/ 2147483646 w 24"/>
                <a:gd name="T67" fmla="*/ 2147483646 h 82"/>
                <a:gd name="T68" fmla="*/ 2147483646 w 24"/>
                <a:gd name="T69" fmla="*/ 2147483646 h 82"/>
                <a:gd name="T70" fmla="*/ 2147483646 w 24"/>
                <a:gd name="T71" fmla="*/ 2147483646 h 82"/>
                <a:gd name="T72" fmla="*/ 2147483646 w 24"/>
                <a:gd name="T73" fmla="*/ 2147483646 h 82"/>
                <a:gd name="T74" fmla="*/ 2147483646 w 24"/>
                <a:gd name="T75" fmla="*/ 2147483646 h 82"/>
                <a:gd name="T76" fmla="*/ 2147483646 w 24"/>
                <a:gd name="T77" fmla="*/ 2147483646 h 82"/>
                <a:gd name="T78" fmla="*/ 2147483646 w 24"/>
                <a:gd name="T79" fmla="*/ 2147483646 h 82"/>
                <a:gd name="T80" fmla="*/ 2147483646 w 24"/>
                <a:gd name="T81" fmla="*/ 2147483646 h 82"/>
                <a:gd name="T82" fmla="*/ 2147483646 w 24"/>
                <a:gd name="T83" fmla="*/ 2147483646 h 82"/>
                <a:gd name="T84" fmla="*/ 2147483646 w 24"/>
                <a:gd name="T85" fmla="*/ 2147483646 h 82"/>
                <a:gd name="T86" fmla="*/ 2147483646 w 24"/>
                <a:gd name="T87" fmla="*/ 2147483646 h 82"/>
                <a:gd name="T88" fmla="*/ 0 w 24"/>
                <a:gd name="T89" fmla="*/ 2147483646 h 82"/>
                <a:gd name="T90" fmla="*/ 0 w 24"/>
                <a:gd name="T91" fmla="*/ 2147483646 h 82"/>
                <a:gd name="T92" fmla="*/ 0 w 24"/>
                <a:gd name="T93" fmla="*/ 2147483646 h 8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4"/>
                <a:gd name="T142" fmla="*/ 0 h 82"/>
                <a:gd name="T143" fmla="*/ 24 w 24"/>
                <a:gd name="T144" fmla="*/ 82 h 8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4" h="82">
                  <a:moveTo>
                    <a:pt x="0" y="43"/>
                  </a:moveTo>
                  <a:lnTo>
                    <a:pt x="0" y="43"/>
                  </a:lnTo>
                  <a:lnTo>
                    <a:pt x="5" y="60"/>
                  </a:lnTo>
                  <a:lnTo>
                    <a:pt x="9" y="68"/>
                  </a:lnTo>
                  <a:lnTo>
                    <a:pt x="13" y="76"/>
                  </a:lnTo>
                  <a:lnTo>
                    <a:pt x="16" y="80"/>
                  </a:lnTo>
                  <a:lnTo>
                    <a:pt x="18" y="82"/>
                  </a:lnTo>
                  <a:lnTo>
                    <a:pt x="22" y="82"/>
                  </a:lnTo>
                  <a:lnTo>
                    <a:pt x="23" y="82"/>
                  </a:lnTo>
                  <a:lnTo>
                    <a:pt x="24" y="80"/>
                  </a:lnTo>
                  <a:lnTo>
                    <a:pt x="24" y="77"/>
                  </a:lnTo>
                  <a:lnTo>
                    <a:pt x="24" y="67"/>
                  </a:lnTo>
                  <a:lnTo>
                    <a:pt x="23" y="57"/>
                  </a:lnTo>
                  <a:lnTo>
                    <a:pt x="20" y="37"/>
                  </a:lnTo>
                  <a:lnTo>
                    <a:pt x="18" y="27"/>
                  </a:lnTo>
                  <a:lnTo>
                    <a:pt x="16" y="18"/>
                  </a:lnTo>
                  <a:lnTo>
                    <a:pt x="14" y="9"/>
                  </a:lnTo>
                  <a:lnTo>
                    <a:pt x="9" y="0"/>
                  </a:lnTo>
                  <a:lnTo>
                    <a:pt x="8" y="0"/>
                  </a:lnTo>
                  <a:lnTo>
                    <a:pt x="14" y="16"/>
                  </a:lnTo>
                  <a:lnTo>
                    <a:pt x="18" y="32"/>
                  </a:lnTo>
                  <a:lnTo>
                    <a:pt x="20" y="48"/>
                  </a:lnTo>
                  <a:lnTo>
                    <a:pt x="22" y="64"/>
                  </a:lnTo>
                  <a:lnTo>
                    <a:pt x="23" y="77"/>
                  </a:lnTo>
                  <a:lnTo>
                    <a:pt x="23" y="78"/>
                  </a:lnTo>
                  <a:lnTo>
                    <a:pt x="22" y="79"/>
                  </a:lnTo>
                  <a:lnTo>
                    <a:pt x="18" y="80"/>
                  </a:lnTo>
                  <a:lnTo>
                    <a:pt x="16" y="77"/>
                  </a:lnTo>
                  <a:lnTo>
                    <a:pt x="12" y="71"/>
                  </a:lnTo>
                  <a:lnTo>
                    <a:pt x="8" y="65"/>
                  </a:lnTo>
                  <a:lnTo>
                    <a:pt x="4" y="57"/>
                  </a:lnTo>
                  <a:lnTo>
                    <a:pt x="0"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38" name="Freeform 119"/>
            <p:cNvSpPr>
              <a:spLocks/>
            </p:cNvSpPr>
            <p:nvPr/>
          </p:nvSpPr>
          <p:spPr bwMode="auto">
            <a:xfrm>
              <a:off x="5468938" y="2371725"/>
              <a:ext cx="38100" cy="130175"/>
            </a:xfrm>
            <a:custGeom>
              <a:avLst/>
              <a:gdLst>
                <a:gd name="T0" fmla="*/ 0 w 24"/>
                <a:gd name="T1" fmla="*/ 2147483646 h 82"/>
                <a:gd name="T2" fmla="*/ 0 w 24"/>
                <a:gd name="T3" fmla="*/ 2147483646 h 82"/>
                <a:gd name="T4" fmla="*/ 2147483646 w 24"/>
                <a:gd name="T5" fmla="*/ 2147483646 h 82"/>
                <a:gd name="T6" fmla="*/ 2147483646 w 24"/>
                <a:gd name="T7" fmla="*/ 2147483646 h 82"/>
                <a:gd name="T8" fmla="*/ 2147483646 w 24"/>
                <a:gd name="T9" fmla="*/ 2147483646 h 82"/>
                <a:gd name="T10" fmla="*/ 2147483646 w 24"/>
                <a:gd name="T11" fmla="*/ 2147483646 h 82"/>
                <a:gd name="T12" fmla="*/ 2147483646 w 24"/>
                <a:gd name="T13" fmla="*/ 2147483646 h 82"/>
                <a:gd name="T14" fmla="*/ 2147483646 w 24"/>
                <a:gd name="T15" fmla="*/ 2147483646 h 82"/>
                <a:gd name="T16" fmla="*/ 2147483646 w 24"/>
                <a:gd name="T17" fmla="*/ 2147483646 h 82"/>
                <a:gd name="T18" fmla="*/ 2147483646 w 24"/>
                <a:gd name="T19" fmla="*/ 2147483646 h 82"/>
                <a:gd name="T20" fmla="*/ 2147483646 w 24"/>
                <a:gd name="T21" fmla="*/ 2147483646 h 82"/>
                <a:gd name="T22" fmla="*/ 2147483646 w 24"/>
                <a:gd name="T23" fmla="*/ 2147483646 h 82"/>
                <a:gd name="T24" fmla="*/ 2147483646 w 24"/>
                <a:gd name="T25" fmla="*/ 2147483646 h 82"/>
                <a:gd name="T26" fmla="*/ 2147483646 w 24"/>
                <a:gd name="T27" fmla="*/ 2147483646 h 82"/>
                <a:gd name="T28" fmla="*/ 2147483646 w 24"/>
                <a:gd name="T29" fmla="*/ 2147483646 h 82"/>
                <a:gd name="T30" fmla="*/ 2147483646 w 24"/>
                <a:gd name="T31" fmla="*/ 2147483646 h 82"/>
                <a:gd name="T32" fmla="*/ 2147483646 w 24"/>
                <a:gd name="T33" fmla="*/ 2147483646 h 82"/>
                <a:gd name="T34" fmla="*/ 2147483646 w 24"/>
                <a:gd name="T35" fmla="*/ 2147483646 h 82"/>
                <a:gd name="T36" fmla="*/ 2147483646 w 24"/>
                <a:gd name="T37" fmla="*/ 2147483646 h 82"/>
                <a:gd name="T38" fmla="*/ 2147483646 w 24"/>
                <a:gd name="T39" fmla="*/ 2147483646 h 82"/>
                <a:gd name="T40" fmla="*/ 2147483646 w 24"/>
                <a:gd name="T41" fmla="*/ 2147483646 h 82"/>
                <a:gd name="T42" fmla="*/ 2147483646 w 24"/>
                <a:gd name="T43" fmla="*/ 2147483646 h 82"/>
                <a:gd name="T44" fmla="*/ 2147483646 w 24"/>
                <a:gd name="T45" fmla="*/ 0 h 82"/>
                <a:gd name="T46" fmla="*/ 2147483646 w 24"/>
                <a:gd name="T47" fmla="*/ 0 h 82"/>
                <a:gd name="T48" fmla="*/ 2147483646 w 24"/>
                <a:gd name="T49" fmla="*/ 0 h 82"/>
                <a:gd name="T50" fmla="*/ 2147483646 w 24"/>
                <a:gd name="T51" fmla="*/ 0 h 82"/>
                <a:gd name="T52" fmla="*/ 2147483646 w 24"/>
                <a:gd name="T53" fmla="*/ 0 h 82"/>
                <a:gd name="T54" fmla="*/ 2147483646 w 24"/>
                <a:gd name="T55" fmla="*/ 2147483646 h 82"/>
                <a:gd name="T56" fmla="*/ 2147483646 w 24"/>
                <a:gd name="T57" fmla="*/ 2147483646 h 82"/>
                <a:gd name="T58" fmla="*/ 2147483646 w 24"/>
                <a:gd name="T59" fmla="*/ 2147483646 h 82"/>
                <a:gd name="T60" fmla="*/ 2147483646 w 24"/>
                <a:gd name="T61" fmla="*/ 2147483646 h 82"/>
                <a:gd name="T62" fmla="*/ 2147483646 w 24"/>
                <a:gd name="T63" fmla="*/ 2147483646 h 82"/>
                <a:gd name="T64" fmla="*/ 2147483646 w 24"/>
                <a:gd name="T65" fmla="*/ 2147483646 h 82"/>
                <a:gd name="T66" fmla="*/ 2147483646 w 24"/>
                <a:gd name="T67" fmla="*/ 2147483646 h 82"/>
                <a:gd name="T68" fmla="*/ 2147483646 w 24"/>
                <a:gd name="T69" fmla="*/ 2147483646 h 82"/>
                <a:gd name="T70" fmla="*/ 2147483646 w 24"/>
                <a:gd name="T71" fmla="*/ 2147483646 h 82"/>
                <a:gd name="T72" fmla="*/ 2147483646 w 24"/>
                <a:gd name="T73" fmla="*/ 2147483646 h 82"/>
                <a:gd name="T74" fmla="*/ 2147483646 w 24"/>
                <a:gd name="T75" fmla="*/ 2147483646 h 82"/>
                <a:gd name="T76" fmla="*/ 2147483646 w 24"/>
                <a:gd name="T77" fmla="*/ 2147483646 h 82"/>
                <a:gd name="T78" fmla="*/ 2147483646 w 24"/>
                <a:gd name="T79" fmla="*/ 2147483646 h 82"/>
                <a:gd name="T80" fmla="*/ 2147483646 w 24"/>
                <a:gd name="T81" fmla="*/ 2147483646 h 82"/>
                <a:gd name="T82" fmla="*/ 2147483646 w 24"/>
                <a:gd name="T83" fmla="*/ 2147483646 h 82"/>
                <a:gd name="T84" fmla="*/ 2147483646 w 24"/>
                <a:gd name="T85" fmla="*/ 2147483646 h 82"/>
                <a:gd name="T86" fmla="*/ 2147483646 w 24"/>
                <a:gd name="T87" fmla="*/ 2147483646 h 82"/>
                <a:gd name="T88" fmla="*/ 0 w 24"/>
                <a:gd name="T89" fmla="*/ 2147483646 h 82"/>
                <a:gd name="T90" fmla="*/ 0 w 24"/>
                <a:gd name="T91" fmla="*/ 2147483646 h 82"/>
                <a:gd name="T92" fmla="*/ 0 w 24"/>
                <a:gd name="T93" fmla="*/ 2147483646 h 8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4"/>
                <a:gd name="T142" fmla="*/ 0 h 82"/>
                <a:gd name="T143" fmla="*/ 24 w 24"/>
                <a:gd name="T144" fmla="*/ 82 h 8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4" h="82">
                  <a:moveTo>
                    <a:pt x="0" y="43"/>
                  </a:moveTo>
                  <a:lnTo>
                    <a:pt x="0" y="43"/>
                  </a:lnTo>
                  <a:lnTo>
                    <a:pt x="5" y="60"/>
                  </a:lnTo>
                  <a:lnTo>
                    <a:pt x="9" y="68"/>
                  </a:lnTo>
                  <a:lnTo>
                    <a:pt x="13" y="76"/>
                  </a:lnTo>
                  <a:lnTo>
                    <a:pt x="16" y="80"/>
                  </a:lnTo>
                  <a:lnTo>
                    <a:pt x="18" y="82"/>
                  </a:lnTo>
                  <a:lnTo>
                    <a:pt x="22" y="82"/>
                  </a:lnTo>
                  <a:lnTo>
                    <a:pt x="23" y="82"/>
                  </a:lnTo>
                  <a:lnTo>
                    <a:pt x="24" y="80"/>
                  </a:lnTo>
                  <a:lnTo>
                    <a:pt x="24" y="77"/>
                  </a:lnTo>
                  <a:lnTo>
                    <a:pt x="24" y="67"/>
                  </a:lnTo>
                  <a:lnTo>
                    <a:pt x="23" y="57"/>
                  </a:lnTo>
                  <a:lnTo>
                    <a:pt x="20" y="37"/>
                  </a:lnTo>
                  <a:lnTo>
                    <a:pt x="18" y="27"/>
                  </a:lnTo>
                  <a:lnTo>
                    <a:pt x="16" y="18"/>
                  </a:lnTo>
                  <a:lnTo>
                    <a:pt x="14" y="9"/>
                  </a:lnTo>
                  <a:lnTo>
                    <a:pt x="9" y="0"/>
                  </a:lnTo>
                  <a:lnTo>
                    <a:pt x="8" y="0"/>
                  </a:lnTo>
                  <a:lnTo>
                    <a:pt x="14" y="16"/>
                  </a:lnTo>
                  <a:lnTo>
                    <a:pt x="18" y="32"/>
                  </a:lnTo>
                  <a:lnTo>
                    <a:pt x="20" y="48"/>
                  </a:lnTo>
                  <a:lnTo>
                    <a:pt x="22" y="64"/>
                  </a:lnTo>
                  <a:lnTo>
                    <a:pt x="23" y="77"/>
                  </a:lnTo>
                  <a:lnTo>
                    <a:pt x="23" y="78"/>
                  </a:lnTo>
                  <a:lnTo>
                    <a:pt x="22" y="79"/>
                  </a:lnTo>
                  <a:lnTo>
                    <a:pt x="18" y="80"/>
                  </a:lnTo>
                  <a:lnTo>
                    <a:pt x="16" y="77"/>
                  </a:lnTo>
                  <a:lnTo>
                    <a:pt x="12" y="71"/>
                  </a:lnTo>
                  <a:lnTo>
                    <a:pt x="8" y="65"/>
                  </a:lnTo>
                  <a:lnTo>
                    <a:pt x="4" y="57"/>
                  </a:lnTo>
                  <a:lnTo>
                    <a:pt x="0" y="4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39" name="Freeform 120"/>
            <p:cNvSpPr>
              <a:spLocks/>
            </p:cNvSpPr>
            <p:nvPr/>
          </p:nvSpPr>
          <p:spPr bwMode="auto">
            <a:xfrm>
              <a:off x="5500688" y="2392363"/>
              <a:ext cx="49213" cy="57150"/>
            </a:xfrm>
            <a:custGeom>
              <a:avLst/>
              <a:gdLst>
                <a:gd name="T0" fmla="*/ 0 w 31"/>
                <a:gd name="T1" fmla="*/ 0 h 36"/>
                <a:gd name="T2" fmla="*/ 0 w 31"/>
                <a:gd name="T3" fmla="*/ 0 h 36"/>
                <a:gd name="T4" fmla="*/ 2147483646 w 31"/>
                <a:gd name="T5" fmla="*/ 2147483646 h 36"/>
                <a:gd name="T6" fmla="*/ 2147483646 w 31"/>
                <a:gd name="T7" fmla="*/ 2147483646 h 36"/>
                <a:gd name="T8" fmla="*/ 2147483646 w 31"/>
                <a:gd name="T9" fmla="*/ 2147483646 h 36"/>
                <a:gd name="T10" fmla="*/ 2147483646 w 31"/>
                <a:gd name="T11" fmla="*/ 2147483646 h 36"/>
                <a:gd name="T12" fmla="*/ 2147483646 w 31"/>
                <a:gd name="T13" fmla="*/ 2147483646 h 36"/>
                <a:gd name="T14" fmla="*/ 2147483646 w 31"/>
                <a:gd name="T15" fmla="*/ 2147483646 h 36"/>
                <a:gd name="T16" fmla="*/ 2147483646 w 31"/>
                <a:gd name="T17" fmla="*/ 2147483646 h 36"/>
                <a:gd name="T18" fmla="*/ 2147483646 w 31"/>
                <a:gd name="T19" fmla="*/ 2147483646 h 36"/>
                <a:gd name="T20" fmla="*/ 2147483646 w 31"/>
                <a:gd name="T21" fmla="*/ 2147483646 h 36"/>
                <a:gd name="T22" fmla="*/ 2147483646 w 31"/>
                <a:gd name="T23" fmla="*/ 2147483646 h 36"/>
                <a:gd name="T24" fmla="*/ 2147483646 w 31"/>
                <a:gd name="T25" fmla="*/ 2147483646 h 36"/>
                <a:gd name="T26" fmla="*/ 2147483646 w 31"/>
                <a:gd name="T27" fmla="*/ 2147483646 h 36"/>
                <a:gd name="T28" fmla="*/ 2147483646 w 31"/>
                <a:gd name="T29" fmla="*/ 2147483646 h 36"/>
                <a:gd name="T30" fmla="*/ 2147483646 w 31"/>
                <a:gd name="T31" fmla="*/ 2147483646 h 36"/>
                <a:gd name="T32" fmla="*/ 2147483646 w 31"/>
                <a:gd name="T33" fmla="*/ 2147483646 h 36"/>
                <a:gd name="T34" fmla="*/ 2147483646 w 31"/>
                <a:gd name="T35" fmla="*/ 2147483646 h 36"/>
                <a:gd name="T36" fmla="*/ 2147483646 w 31"/>
                <a:gd name="T37" fmla="*/ 2147483646 h 36"/>
                <a:gd name="T38" fmla="*/ 2147483646 w 31"/>
                <a:gd name="T39" fmla="*/ 2147483646 h 36"/>
                <a:gd name="T40" fmla="*/ 2147483646 w 31"/>
                <a:gd name="T41" fmla="*/ 2147483646 h 36"/>
                <a:gd name="T42" fmla="*/ 2147483646 w 31"/>
                <a:gd name="T43" fmla="*/ 2147483646 h 36"/>
                <a:gd name="T44" fmla="*/ 2147483646 w 31"/>
                <a:gd name="T45" fmla="*/ 2147483646 h 36"/>
                <a:gd name="T46" fmla="*/ 2147483646 w 31"/>
                <a:gd name="T47" fmla="*/ 2147483646 h 36"/>
                <a:gd name="T48" fmla="*/ 2147483646 w 31"/>
                <a:gd name="T49" fmla="*/ 2147483646 h 36"/>
                <a:gd name="T50" fmla="*/ 2147483646 w 31"/>
                <a:gd name="T51" fmla="*/ 2147483646 h 36"/>
                <a:gd name="T52" fmla="*/ 2147483646 w 31"/>
                <a:gd name="T53" fmla="*/ 2147483646 h 36"/>
                <a:gd name="T54" fmla="*/ 2147483646 w 31"/>
                <a:gd name="T55" fmla="*/ 2147483646 h 36"/>
                <a:gd name="T56" fmla="*/ 2147483646 w 31"/>
                <a:gd name="T57" fmla="*/ 2147483646 h 36"/>
                <a:gd name="T58" fmla="*/ 2147483646 w 31"/>
                <a:gd name="T59" fmla="*/ 2147483646 h 36"/>
                <a:gd name="T60" fmla="*/ 2147483646 w 31"/>
                <a:gd name="T61" fmla="*/ 2147483646 h 36"/>
                <a:gd name="T62" fmla="*/ 2147483646 w 31"/>
                <a:gd name="T63" fmla="*/ 2147483646 h 36"/>
                <a:gd name="T64" fmla="*/ 2147483646 w 31"/>
                <a:gd name="T65" fmla="*/ 2147483646 h 36"/>
                <a:gd name="T66" fmla="*/ 2147483646 w 31"/>
                <a:gd name="T67" fmla="*/ 2147483646 h 36"/>
                <a:gd name="T68" fmla="*/ 2147483646 w 31"/>
                <a:gd name="T69" fmla="*/ 2147483646 h 36"/>
                <a:gd name="T70" fmla="*/ 0 w 31"/>
                <a:gd name="T71" fmla="*/ 0 h 36"/>
                <a:gd name="T72" fmla="*/ 0 w 31"/>
                <a:gd name="T73" fmla="*/ 0 h 36"/>
                <a:gd name="T74" fmla="*/ 0 w 31"/>
                <a:gd name="T75" fmla="*/ 0 h 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1"/>
                <a:gd name="T115" fmla="*/ 0 h 36"/>
                <a:gd name="T116" fmla="*/ 31 w 31"/>
                <a:gd name="T117" fmla="*/ 36 h 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1" h="36">
                  <a:moveTo>
                    <a:pt x="0" y="0"/>
                  </a:moveTo>
                  <a:lnTo>
                    <a:pt x="0" y="0"/>
                  </a:lnTo>
                  <a:lnTo>
                    <a:pt x="2" y="12"/>
                  </a:lnTo>
                  <a:lnTo>
                    <a:pt x="5" y="24"/>
                  </a:lnTo>
                  <a:lnTo>
                    <a:pt x="6" y="28"/>
                  </a:lnTo>
                  <a:lnTo>
                    <a:pt x="9" y="32"/>
                  </a:lnTo>
                  <a:lnTo>
                    <a:pt x="11" y="35"/>
                  </a:lnTo>
                  <a:lnTo>
                    <a:pt x="13" y="36"/>
                  </a:lnTo>
                  <a:lnTo>
                    <a:pt x="16" y="36"/>
                  </a:lnTo>
                  <a:lnTo>
                    <a:pt x="19" y="35"/>
                  </a:lnTo>
                  <a:lnTo>
                    <a:pt x="21" y="33"/>
                  </a:lnTo>
                  <a:lnTo>
                    <a:pt x="24" y="26"/>
                  </a:lnTo>
                  <a:lnTo>
                    <a:pt x="26" y="22"/>
                  </a:lnTo>
                  <a:lnTo>
                    <a:pt x="28" y="16"/>
                  </a:lnTo>
                  <a:lnTo>
                    <a:pt x="30" y="11"/>
                  </a:lnTo>
                  <a:lnTo>
                    <a:pt x="31" y="5"/>
                  </a:lnTo>
                  <a:lnTo>
                    <a:pt x="30" y="5"/>
                  </a:lnTo>
                  <a:lnTo>
                    <a:pt x="28" y="13"/>
                  </a:lnTo>
                  <a:lnTo>
                    <a:pt x="26" y="21"/>
                  </a:lnTo>
                  <a:lnTo>
                    <a:pt x="23" y="28"/>
                  </a:lnTo>
                  <a:lnTo>
                    <a:pt x="18" y="34"/>
                  </a:lnTo>
                  <a:lnTo>
                    <a:pt x="16" y="36"/>
                  </a:lnTo>
                  <a:lnTo>
                    <a:pt x="13" y="36"/>
                  </a:lnTo>
                  <a:lnTo>
                    <a:pt x="11" y="34"/>
                  </a:lnTo>
                  <a:lnTo>
                    <a:pt x="9" y="32"/>
                  </a:lnTo>
                  <a:lnTo>
                    <a:pt x="6" y="25"/>
                  </a:lnTo>
                  <a:lnTo>
                    <a:pt x="5" y="21"/>
                  </a:lnTo>
                  <a:lnTo>
                    <a:pt x="2" y="1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40" name="Freeform 121"/>
            <p:cNvSpPr>
              <a:spLocks/>
            </p:cNvSpPr>
            <p:nvPr/>
          </p:nvSpPr>
          <p:spPr bwMode="auto">
            <a:xfrm>
              <a:off x="5500688" y="2392363"/>
              <a:ext cx="49213" cy="57150"/>
            </a:xfrm>
            <a:custGeom>
              <a:avLst/>
              <a:gdLst>
                <a:gd name="T0" fmla="*/ 0 w 31"/>
                <a:gd name="T1" fmla="*/ 0 h 36"/>
                <a:gd name="T2" fmla="*/ 0 w 31"/>
                <a:gd name="T3" fmla="*/ 0 h 36"/>
                <a:gd name="T4" fmla="*/ 2147483646 w 31"/>
                <a:gd name="T5" fmla="*/ 2147483646 h 36"/>
                <a:gd name="T6" fmla="*/ 2147483646 w 31"/>
                <a:gd name="T7" fmla="*/ 2147483646 h 36"/>
                <a:gd name="T8" fmla="*/ 2147483646 w 31"/>
                <a:gd name="T9" fmla="*/ 2147483646 h 36"/>
                <a:gd name="T10" fmla="*/ 2147483646 w 31"/>
                <a:gd name="T11" fmla="*/ 2147483646 h 36"/>
                <a:gd name="T12" fmla="*/ 2147483646 w 31"/>
                <a:gd name="T13" fmla="*/ 2147483646 h 36"/>
                <a:gd name="T14" fmla="*/ 2147483646 w 31"/>
                <a:gd name="T15" fmla="*/ 2147483646 h 36"/>
                <a:gd name="T16" fmla="*/ 2147483646 w 31"/>
                <a:gd name="T17" fmla="*/ 2147483646 h 36"/>
                <a:gd name="T18" fmla="*/ 2147483646 w 31"/>
                <a:gd name="T19" fmla="*/ 2147483646 h 36"/>
                <a:gd name="T20" fmla="*/ 2147483646 w 31"/>
                <a:gd name="T21" fmla="*/ 2147483646 h 36"/>
                <a:gd name="T22" fmla="*/ 2147483646 w 31"/>
                <a:gd name="T23" fmla="*/ 2147483646 h 36"/>
                <a:gd name="T24" fmla="*/ 2147483646 w 31"/>
                <a:gd name="T25" fmla="*/ 2147483646 h 36"/>
                <a:gd name="T26" fmla="*/ 2147483646 w 31"/>
                <a:gd name="T27" fmla="*/ 2147483646 h 36"/>
                <a:gd name="T28" fmla="*/ 2147483646 w 31"/>
                <a:gd name="T29" fmla="*/ 2147483646 h 36"/>
                <a:gd name="T30" fmla="*/ 2147483646 w 31"/>
                <a:gd name="T31" fmla="*/ 2147483646 h 36"/>
                <a:gd name="T32" fmla="*/ 2147483646 w 31"/>
                <a:gd name="T33" fmla="*/ 2147483646 h 36"/>
                <a:gd name="T34" fmla="*/ 2147483646 w 31"/>
                <a:gd name="T35" fmla="*/ 2147483646 h 36"/>
                <a:gd name="T36" fmla="*/ 2147483646 w 31"/>
                <a:gd name="T37" fmla="*/ 2147483646 h 36"/>
                <a:gd name="T38" fmla="*/ 2147483646 w 31"/>
                <a:gd name="T39" fmla="*/ 2147483646 h 36"/>
                <a:gd name="T40" fmla="*/ 2147483646 w 31"/>
                <a:gd name="T41" fmla="*/ 2147483646 h 36"/>
                <a:gd name="T42" fmla="*/ 2147483646 w 31"/>
                <a:gd name="T43" fmla="*/ 2147483646 h 36"/>
                <a:gd name="T44" fmla="*/ 2147483646 w 31"/>
                <a:gd name="T45" fmla="*/ 2147483646 h 36"/>
                <a:gd name="T46" fmla="*/ 2147483646 w 31"/>
                <a:gd name="T47" fmla="*/ 2147483646 h 36"/>
                <a:gd name="T48" fmla="*/ 2147483646 w 31"/>
                <a:gd name="T49" fmla="*/ 2147483646 h 36"/>
                <a:gd name="T50" fmla="*/ 2147483646 w 31"/>
                <a:gd name="T51" fmla="*/ 2147483646 h 36"/>
                <a:gd name="T52" fmla="*/ 2147483646 w 31"/>
                <a:gd name="T53" fmla="*/ 2147483646 h 36"/>
                <a:gd name="T54" fmla="*/ 2147483646 w 31"/>
                <a:gd name="T55" fmla="*/ 2147483646 h 36"/>
                <a:gd name="T56" fmla="*/ 2147483646 w 31"/>
                <a:gd name="T57" fmla="*/ 2147483646 h 36"/>
                <a:gd name="T58" fmla="*/ 2147483646 w 31"/>
                <a:gd name="T59" fmla="*/ 2147483646 h 36"/>
                <a:gd name="T60" fmla="*/ 2147483646 w 31"/>
                <a:gd name="T61" fmla="*/ 2147483646 h 36"/>
                <a:gd name="T62" fmla="*/ 2147483646 w 31"/>
                <a:gd name="T63" fmla="*/ 2147483646 h 36"/>
                <a:gd name="T64" fmla="*/ 2147483646 w 31"/>
                <a:gd name="T65" fmla="*/ 2147483646 h 36"/>
                <a:gd name="T66" fmla="*/ 2147483646 w 31"/>
                <a:gd name="T67" fmla="*/ 2147483646 h 36"/>
                <a:gd name="T68" fmla="*/ 2147483646 w 31"/>
                <a:gd name="T69" fmla="*/ 2147483646 h 36"/>
                <a:gd name="T70" fmla="*/ 0 w 31"/>
                <a:gd name="T71" fmla="*/ 0 h 36"/>
                <a:gd name="T72" fmla="*/ 0 w 31"/>
                <a:gd name="T73" fmla="*/ 0 h 36"/>
                <a:gd name="T74" fmla="*/ 0 w 31"/>
                <a:gd name="T75" fmla="*/ 0 h 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1"/>
                <a:gd name="T115" fmla="*/ 0 h 36"/>
                <a:gd name="T116" fmla="*/ 31 w 31"/>
                <a:gd name="T117" fmla="*/ 36 h 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1" h="36">
                  <a:moveTo>
                    <a:pt x="0" y="0"/>
                  </a:moveTo>
                  <a:lnTo>
                    <a:pt x="0" y="0"/>
                  </a:lnTo>
                  <a:lnTo>
                    <a:pt x="2" y="12"/>
                  </a:lnTo>
                  <a:lnTo>
                    <a:pt x="5" y="24"/>
                  </a:lnTo>
                  <a:lnTo>
                    <a:pt x="6" y="28"/>
                  </a:lnTo>
                  <a:lnTo>
                    <a:pt x="9" y="32"/>
                  </a:lnTo>
                  <a:lnTo>
                    <a:pt x="11" y="35"/>
                  </a:lnTo>
                  <a:lnTo>
                    <a:pt x="13" y="36"/>
                  </a:lnTo>
                  <a:lnTo>
                    <a:pt x="16" y="36"/>
                  </a:lnTo>
                  <a:lnTo>
                    <a:pt x="19" y="35"/>
                  </a:lnTo>
                  <a:lnTo>
                    <a:pt x="21" y="33"/>
                  </a:lnTo>
                  <a:lnTo>
                    <a:pt x="24" y="26"/>
                  </a:lnTo>
                  <a:lnTo>
                    <a:pt x="26" y="22"/>
                  </a:lnTo>
                  <a:lnTo>
                    <a:pt x="28" y="16"/>
                  </a:lnTo>
                  <a:lnTo>
                    <a:pt x="30" y="11"/>
                  </a:lnTo>
                  <a:lnTo>
                    <a:pt x="31" y="5"/>
                  </a:lnTo>
                  <a:lnTo>
                    <a:pt x="30" y="5"/>
                  </a:lnTo>
                  <a:lnTo>
                    <a:pt x="28" y="13"/>
                  </a:lnTo>
                  <a:lnTo>
                    <a:pt x="26" y="21"/>
                  </a:lnTo>
                  <a:lnTo>
                    <a:pt x="23" y="28"/>
                  </a:lnTo>
                  <a:lnTo>
                    <a:pt x="18" y="34"/>
                  </a:lnTo>
                  <a:lnTo>
                    <a:pt x="16" y="36"/>
                  </a:lnTo>
                  <a:lnTo>
                    <a:pt x="13" y="36"/>
                  </a:lnTo>
                  <a:lnTo>
                    <a:pt x="11" y="34"/>
                  </a:lnTo>
                  <a:lnTo>
                    <a:pt x="9" y="32"/>
                  </a:lnTo>
                  <a:lnTo>
                    <a:pt x="6" y="25"/>
                  </a:lnTo>
                  <a:lnTo>
                    <a:pt x="5" y="21"/>
                  </a:lnTo>
                  <a:lnTo>
                    <a:pt x="2" y="1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41" name="Freeform 122"/>
            <p:cNvSpPr>
              <a:spLocks/>
            </p:cNvSpPr>
            <p:nvPr/>
          </p:nvSpPr>
          <p:spPr bwMode="auto">
            <a:xfrm>
              <a:off x="5540375" y="2405063"/>
              <a:ext cx="47625" cy="79375"/>
            </a:xfrm>
            <a:custGeom>
              <a:avLst/>
              <a:gdLst>
                <a:gd name="T0" fmla="*/ 2147483646 w 30"/>
                <a:gd name="T1" fmla="*/ 2147483646 h 50"/>
                <a:gd name="T2" fmla="*/ 2147483646 w 30"/>
                <a:gd name="T3" fmla="*/ 2147483646 h 50"/>
                <a:gd name="T4" fmla="*/ 2147483646 w 30"/>
                <a:gd name="T5" fmla="*/ 2147483646 h 50"/>
                <a:gd name="T6" fmla="*/ 2147483646 w 30"/>
                <a:gd name="T7" fmla="*/ 2147483646 h 50"/>
                <a:gd name="T8" fmla="*/ 2147483646 w 30"/>
                <a:gd name="T9" fmla="*/ 2147483646 h 50"/>
                <a:gd name="T10" fmla="*/ 2147483646 w 30"/>
                <a:gd name="T11" fmla="*/ 2147483646 h 50"/>
                <a:gd name="T12" fmla="*/ 2147483646 w 30"/>
                <a:gd name="T13" fmla="*/ 2147483646 h 50"/>
                <a:gd name="T14" fmla="*/ 2147483646 w 30"/>
                <a:gd name="T15" fmla="*/ 2147483646 h 50"/>
                <a:gd name="T16" fmla="*/ 0 w 30"/>
                <a:gd name="T17" fmla="*/ 2147483646 h 50"/>
                <a:gd name="T18" fmla="*/ 0 w 30"/>
                <a:gd name="T19" fmla="*/ 2147483646 h 50"/>
                <a:gd name="T20" fmla="*/ 0 w 30"/>
                <a:gd name="T21" fmla="*/ 2147483646 h 50"/>
                <a:gd name="T22" fmla="*/ 0 w 30"/>
                <a:gd name="T23" fmla="*/ 2147483646 h 50"/>
                <a:gd name="T24" fmla="*/ 2147483646 w 30"/>
                <a:gd name="T25" fmla="*/ 2147483646 h 50"/>
                <a:gd name="T26" fmla="*/ 2147483646 w 30"/>
                <a:gd name="T27" fmla="*/ 2147483646 h 50"/>
                <a:gd name="T28" fmla="*/ 2147483646 w 30"/>
                <a:gd name="T29" fmla="*/ 2147483646 h 50"/>
                <a:gd name="T30" fmla="*/ 2147483646 w 30"/>
                <a:gd name="T31" fmla="*/ 2147483646 h 50"/>
                <a:gd name="T32" fmla="*/ 2147483646 w 30"/>
                <a:gd name="T33" fmla="*/ 2147483646 h 50"/>
                <a:gd name="T34" fmla="*/ 2147483646 w 30"/>
                <a:gd name="T35" fmla="*/ 2147483646 h 50"/>
                <a:gd name="T36" fmla="*/ 2147483646 w 30"/>
                <a:gd name="T37" fmla="*/ 2147483646 h 50"/>
                <a:gd name="T38" fmla="*/ 2147483646 w 30"/>
                <a:gd name="T39" fmla="*/ 2147483646 h 50"/>
                <a:gd name="T40" fmla="*/ 2147483646 w 30"/>
                <a:gd name="T41" fmla="*/ 2147483646 h 50"/>
                <a:gd name="T42" fmla="*/ 2147483646 w 30"/>
                <a:gd name="T43" fmla="*/ 2147483646 h 50"/>
                <a:gd name="T44" fmla="*/ 2147483646 w 30"/>
                <a:gd name="T45" fmla="*/ 2147483646 h 50"/>
                <a:gd name="T46" fmla="*/ 2147483646 w 30"/>
                <a:gd name="T47" fmla="*/ 2147483646 h 50"/>
                <a:gd name="T48" fmla="*/ 2147483646 w 30"/>
                <a:gd name="T49" fmla="*/ 2147483646 h 50"/>
                <a:gd name="T50" fmla="*/ 2147483646 w 30"/>
                <a:gd name="T51" fmla="*/ 2147483646 h 50"/>
                <a:gd name="T52" fmla="*/ 2147483646 w 30"/>
                <a:gd name="T53" fmla="*/ 2147483646 h 50"/>
                <a:gd name="T54" fmla="*/ 2147483646 w 30"/>
                <a:gd name="T55" fmla="*/ 2147483646 h 50"/>
                <a:gd name="T56" fmla="*/ 2147483646 w 30"/>
                <a:gd name="T57" fmla="*/ 2147483646 h 50"/>
                <a:gd name="T58" fmla="*/ 2147483646 w 30"/>
                <a:gd name="T59" fmla="*/ 2147483646 h 50"/>
                <a:gd name="T60" fmla="*/ 2147483646 w 30"/>
                <a:gd name="T61" fmla="*/ 2147483646 h 50"/>
                <a:gd name="T62" fmla="*/ 2147483646 w 30"/>
                <a:gd name="T63" fmla="*/ 2147483646 h 50"/>
                <a:gd name="T64" fmla="*/ 2147483646 w 30"/>
                <a:gd name="T65" fmla="*/ 2147483646 h 50"/>
                <a:gd name="T66" fmla="*/ 2147483646 w 30"/>
                <a:gd name="T67" fmla="*/ 2147483646 h 50"/>
                <a:gd name="T68" fmla="*/ 2147483646 w 30"/>
                <a:gd name="T69" fmla="*/ 2147483646 h 50"/>
                <a:gd name="T70" fmla="*/ 2147483646 w 30"/>
                <a:gd name="T71" fmla="*/ 2147483646 h 50"/>
                <a:gd name="T72" fmla="*/ 2147483646 w 30"/>
                <a:gd name="T73" fmla="*/ 2147483646 h 50"/>
                <a:gd name="T74" fmla="*/ 2147483646 w 30"/>
                <a:gd name="T75" fmla="*/ 2147483646 h 50"/>
                <a:gd name="T76" fmla="*/ 2147483646 w 30"/>
                <a:gd name="T77" fmla="*/ 2147483646 h 50"/>
                <a:gd name="T78" fmla="*/ 2147483646 w 30"/>
                <a:gd name="T79" fmla="*/ 2147483646 h 50"/>
                <a:gd name="T80" fmla="*/ 2147483646 w 30"/>
                <a:gd name="T81" fmla="*/ 2147483646 h 50"/>
                <a:gd name="T82" fmla="*/ 2147483646 w 30"/>
                <a:gd name="T83" fmla="*/ 2147483646 h 50"/>
                <a:gd name="T84" fmla="*/ 2147483646 w 30"/>
                <a:gd name="T85" fmla="*/ 0 h 50"/>
                <a:gd name="T86" fmla="*/ 2147483646 w 30"/>
                <a:gd name="T87" fmla="*/ 0 h 50"/>
                <a:gd name="T88" fmla="*/ 2147483646 w 30"/>
                <a:gd name="T89" fmla="*/ 2147483646 h 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0"/>
                <a:gd name="T136" fmla="*/ 0 h 50"/>
                <a:gd name="T137" fmla="*/ 30 w 30"/>
                <a:gd name="T138" fmla="*/ 50 h 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0" h="50">
                  <a:moveTo>
                    <a:pt x="9" y="1"/>
                  </a:moveTo>
                  <a:lnTo>
                    <a:pt x="9" y="1"/>
                  </a:lnTo>
                  <a:lnTo>
                    <a:pt x="9" y="5"/>
                  </a:lnTo>
                  <a:lnTo>
                    <a:pt x="7" y="11"/>
                  </a:lnTo>
                  <a:lnTo>
                    <a:pt x="5" y="18"/>
                  </a:lnTo>
                  <a:lnTo>
                    <a:pt x="1" y="33"/>
                  </a:lnTo>
                  <a:lnTo>
                    <a:pt x="0" y="47"/>
                  </a:lnTo>
                  <a:lnTo>
                    <a:pt x="0" y="49"/>
                  </a:lnTo>
                  <a:lnTo>
                    <a:pt x="0" y="50"/>
                  </a:lnTo>
                  <a:lnTo>
                    <a:pt x="1" y="50"/>
                  </a:lnTo>
                  <a:lnTo>
                    <a:pt x="3" y="50"/>
                  </a:lnTo>
                  <a:lnTo>
                    <a:pt x="6" y="49"/>
                  </a:lnTo>
                  <a:lnTo>
                    <a:pt x="9" y="46"/>
                  </a:lnTo>
                  <a:lnTo>
                    <a:pt x="15" y="36"/>
                  </a:lnTo>
                  <a:lnTo>
                    <a:pt x="23" y="22"/>
                  </a:lnTo>
                  <a:lnTo>
                    <a:pt x="30" y="8"/>
                  </a:lnTo>
                  <a:lnTo>
                    <a:pt x="30" y="7"/>
                  </a:lnTo>
                  <a:lnTo>
                    <a:pt x="29" y="8"/>
                  </a:lnTo>
                  <a:lnTo>
                    <a:pt x="23" y="17"/>
                  </a:lnTo>
                  <a:lnTo>
                    <a:pt x="17" y="28"/>
                  </a:lnTo>
                  <a:lnTo>
                    <a:pt x="12" y="38"/>
                  </a:lnTo>
                  <a:lnTo>
                    <a:pt x="6" y="46"/>
                  </a:lnTo>
                  <a:lnTo>
                    <a:pt x="3" y="48"/>
                  </a:lnTo>
                  <a:lnTo>
                    <a:pt x="2" y="48"/>
                  </a:lnTo>
                  <a:lnTo>
                    <a:pt x="1" y="48"/>
                  </a:lnTo>
                  <a:lnTo>
                    <a:pt x="1" y="46"/>
                  </a:lnTo>
                  <a:lnTo>
                    <a:pt x="1" y="41"/>
                  </a:lnTo>
                  <a:lnTo>
                    <a:pt x="2" y="28"/>
                  </a:lnTo>
                  <a:lnTo>
                    <a:pt x="7" y="15"/>
                  </a:lnTo>
                  <a:lnTo>
                    <a:pt x="11" y="2"/>
                  </a:lnTo>
                  <a:lnTo>
                    <a:pt x="12" y="1"/>
                  </a:lnTo>
                  <a:lnTo>
                    <a:pt x="10" y="0"/>
                  </a:lnTo>
                  <a:lnTo>
                    <a:pt x="9" y="0"/>
                  </a:lnTo>
                  <a:lnTo>
                    <a:pt x="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42" name="Freeform 123"/>
            <p:cNvSpPr>
              <a:spLocks/>
            </p:cNvSpPr>
            <p:nvPr/>
          </p:nvSpPr>
          <p:spPr bwMode="auto">
            <a:xfrm>
              <a:off x="5540375" y="2405063"/>
              <a:ext cx="47625" cy="79375"/>
            </a:xfrm>
            <a:custGeom>
              <a:avLst/>
              <a:gdLst>
                <a:gd name="T0" fmla="*/ 2147483646 w 30"/>
                <a:gd name="T1" fmla="*/ 2147483646 h 50"/>
                <a:gd name="T2" fmla="*/ 2147483646 w 30"/>
                <a:gd name="T3" fmla="*/ 2147483646 h 50"/>
                <a:gd name="T4" fmla="*/ 2147483646 w 30"/>
                <a:gd name="T5" fmla="*/ 2147483646 h 50"/>
                <a:gd name="T6" fmla="*/ 2147483646 w 30"/>
                <a:gd name="T7" fmla="*/ 2147483646 h 50"/>
                <a:gd name="T8" fmla="*/ 2147483646 w 30"/>
                <a:gd name="T9" fmla="*/ 2147483646 h 50"/>
                <a:gd name="T10" fmla="*/ 2147483646 w 30"/>
                <a:gd name="T11" fmla="*/ 2147483646 h 50"/>
                <a:gd name="T12" fmla="*/ 2147483646 w 30"/>
                <a:gd name="T13" fmla="*/ 2147483646 h 50"/>
                <a:gd name="T14" fmla="*/ 2147483646 w 30"/>
                <a:gd name="T15" fmla="*/ 2147483646 h 50"/>
                <a:gd name="T16" fmla="*/ 0 w 30"/>
                <a:gd name="T17" fmla="*/ 2147483646 h 50"/>
                <a:gd name="T18" fmla="*/ 0 w 30"/>
                <a:gd name="T19" fmla="*/ 2147483646 h 50"/>
                <a:gd name="T20" fmla="*/ 0 w 30"/>
                <a:gd name="T21" fmla="*/ 2147483646 h 50"/>
                <a:gd name="T22" fmla="*/ 0 w 30"/>
                <a:gd name="T23" fmla="*/ 2147483646 h 50"/>
                <a:gd name="T24" fmla="*/ 2147483646 w 30"/>
                <a:gd name="T25" fmla="*/ 2147483646 h 50"/>
                <a:gd name="T26" fmla="*/ 2147483646 w 30"/>
                <a:gd name="T27" fmla="*/ 2147483646 h 50"/>
                <a:gd name="T28" fmla="*/ 2147483646 w 30"/>
                <a:gd name="T29" fmla="*/ 2147483646 h 50"/>
                <a:gd name="T30" fmla="*/ 2147483646 w 30"/>
                <a:gd name="T31" fmla="*/ 2147483646 h 50"/>
                <a:gd name="T32" fmla="*/ 2147483646 w 30"/>
                <a:gd name="T33" fmla="*/ 2147483646 h 50"/>
                <a:gd name="T34" fmla="*/ 2147483646 w 30"/>
                <a:gd name="T35" fmla="*/ 2147483646 h 50"/>
                <a:gd name="T36" fmla="*/ 2147483646 w 30"/>
                <a:gd name="T37" fmla="*/ 2147483646 h 50"/>
                <a:gd name="T38" fmla="*/ 2147483646 w 30"/>
                <a:gd name="T39" fmla="*/ 2147483646 h 50"/>
                <a:gd name="T40" fmla="*/ 2147483646 w 30"/>
                <a:gd name="T41" fmla="*/ 2147483646 h 50"/>
                <a:gd name="T42" fmla="*/ 2147483646 w 30"/>
                <a:gd name="T43" fmla="*/ 2147483646 h 50"/>
                <a:gd name="T44" fmla="*/ 2147483646 w 30"/>
                <a:gd name="T45" fmla="*/ 2147483646 h 50"/>
                <a:gd name="T46" fmla="*/ 2147483646 w 30"/>
                <a:gd name="T47" fmla="*/ 2147483646 h 50"/>
                <a:gd name="T48" fmla="*/ 2147483646 w 30"/>
                <a:gd name="T49" fmla="*/ 2147483646 h 50"/>
                <a:gd name="T50" fmla="*/ 2147483646 w 30"/>
                <a:gd name="T51" fmla="*/ 2147483646 h 50"/>
                <a:gd name="T52" fmla="*/ 2147483646 w 30"/>
                <a:gd name="T53" fmla="*/ 2147483646 h 50"/>
                <a:gd name="T54" fmla="*/ 2147483646 w 30"/>
                <a:gd name="T55" fmla="*/ 2147483646 h 50"/>
                <a:gd name="T56" fmla="*/ 2147483646 w 30"/>
                <a:gd name="T57" fmla="*/ 2147483646 h 50"/>
                <a:gd name="T58" fmla="*/ 2147483646 w 30"/>
                <a:gd name="T59" fmla="*/ 2147483646 h 50"/>
                <a:gd name="T60" fmla="*/ 2147483646 w 30"/>
                <a:gd name="T61" fmla="*/ 2147483646 h 50"/>
                <a:gd name="T62" fmla="*/ 2147483646 w 30"/>
                <a:gd name="T63" fmla="*/ 2147483646 h 50"/>
                <a:gd name="T64" fmla="*/ 2147483646 w 30"/>
                <a:gd name="T65" fmla="*/ 2147483646 h 50"/>
                <a:gd name="T66" fmla="*/ 2147483646 w 30"/>
                <a:gd name="T67" fmla="*/ 2147483646 h 50"/>
                <a:gd name="T68" fmla="*/ 2147483646 w 30"/>
                <a:gd name="T69" fmla="*/ 2147483646 h 50"/>
                <a:gd name="T70" fmla="*/ 2147483646 w 30"/>
                <a:gd name="T71" fmla="*/ 2147483646 h 50"/>
                <a:gd name="T72" fmla="*/ 2147483646 w 30"/>
                <a:gd name="T73" fmla="*/ 2147483646 h 50"/>
                <a:gd name="T74" fmla="*/ 2147483646 w 30"/>
                <a:gd name="T75" fmla="*/ 2147483646 h 50"/>
                <a:gd name="T76" fmla="*/ 2147483646 w 30"/>
                <a:gd name="T77" fmla="*/ 2147483646 h 50"/>
                <a:gd name="T78" fmla="*/ 2147483646 w 30"/>
                <a:gd name="T79" fmla="*/ 2147483646 h 50"/>
                <a:gd name="T80" fmla="*/ 2147483646 w 30"/>
                <a:gd name="T81" fmla="*/ 2147483646 h 50"/>
                <a:gd name="T82" fmla="*/ 2147483646 w 30"/>
                <a:gd name="T83" fmla="*/ 2147483646 h 50"/>
                <a:gd name="T84" fmla="*/ 2147483646 w 30"/>
                <a:gd name="T85" fmla="*/ 0 h 50"/>
                <a:gd name="T86" fmla="*/ 2147483646 w 30"/>
                <a:gd name="T87" fmla="*/ 0 h 50"/>
                <a:gd name="T88" fmla="*/ 2147483646 w 30"/>
                <a:gd name="T89" fmla="*/ 2147483646 h 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0"/>
                <a:gd name="T136" fmla="*/ 0 h 50"/>
                <a:gd name="T137" fmla="*/ 30 w 30"/>
                <a:gd name="T138" fmla="*/ 50 h 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0" h="50">
                  <a:moveTo>
                    <a:pt x="9" y="1"/>
                  </a:moveTo>
                  <a:lnTo>
                    <a:pt x="9" y="1"/>
                  </a:lnTo>
                  <a:lnTo>
                    <a:pt x="9" y="5"/>
                  </a:lnTo>
                  <a:lnTo>
                    <a:pt x="7" y="11"/>
                  </a:lnTo>
                  <a:lnTo>
                    <a:pt x="5" y="18"/>
                  </a:lnTo>
                  <a:lnTo>
                    <a:pt x="1" y="33"/>
                  </a:lnTo>
                  <a:lnTo>
                    <a:pt x="0" y="47"/>
                  </a:lnTo>
                  <a:lnTo>
                    <a:pt x="0" y="49"/>
                  </a:lnTo>
                  <a:lnTo>
                    <a:pt x="0" y="50"/>
                  </a:lnTo>
                  <a:lnTo>
                    <a:pt x="1" y="50"/>
                  </a:lnTo>
                  <a:lnTo>
                    <a:pt x="3" y="50"/>
                  </a:lnTo>
                  <a:lnTo>
                    <a:pt x="6" y="49"/>
                  </a:lnTo>
                  <a:lnTo>
                    <a:pt x="9" y="46"/>
                  </a:lnTo>
                  <a:lnTo>
                    <a:pt x="15" y="36"/>
                  </a:lnTo>
                  <a:lnTo>
                    <a:pt x="23" y="22"/>
                  </a:lnTo>
                  <a:lnTo>
                    <a:pt x="30" y="8"/>
                  </a:lnTo>
                  <a:lnTo>
                    <a:pt x="30" y="7"/>
                  </a:lnTo>
                  <a:lnTo>
                    <a:pt x="29" y="8"/>
                  </a:lnTo>
                  <a:lnTo>
                    <a:pt x="23" y="17"/>
                  </a:lnTo>
                  <a:lnTo>
                    <a:pt x="17" y="28"/>
                  </a:lnTo>
                  <a:lnTo>
                    <a:pt x="12" y="38"/>
                  </a:lnTo>
                  <a:lnTo>
                    <a:pt x="6" y="46"/>
                  </a:lnTo>
                  <a:lnTo>
                    <a:pt x="3" y="48"/>
                  </a:lnTo>
                  <a:lnTo>
                    <a:pt x="2" y="48"/>
                  </a:lnTo>
                  <a:lnTo>
                    <a:pt x="1" y="48"/>
                  </a:lnTo>
                  <a:lnTo>
                    <a:pt x="1" y="46"/>
                  </a:lnTo>
                  <a:lnTo>
                    <a:pt x="1" y="41"/>
                  </a:lnTo>
                  <a:lnTo>
                    <a:pt x="2" y="28"/>
                  </a:lnTo>
                  <a:lnTo>
                    <a:pt x="7" y="15"/>
                  </a:lnTo>
                  <a:lnTo>
                    <a:pt x="11" y="2"/>
                  </a:lnTo>
                  <a:lnTo>
                    <a:pt x="12" y="1"/>
                  </a:lnTo>
                  <a:lnTo>
                    <a:pt x="10" y="0"/>
                  </a:lnTo>
                  <a:lnTo>
                    <a:pt x="9" y="0"/>
                  </a:lnTo>
                  <a:lnTo>
                    <a:pt x="9"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43" name="Freeform 124"/>
            <p:cNvSpPr>
              <a:spLocks/>
            </p:cNvSpPr>
            <p:nvPr/>
          </p:nvSpPr>
          <p:spPr bwMode="auto">
            <a:xfrm>
              <a:off x="5548313" y="2432050"/>
              <a:ext cx="136525" cy="320675"/>
            </a:xfrm>
            <a:custGeom>
              <a:avLst/>
              <a:gdLst>
                <a:gd name="T0" fmla="*/ 2147483646 w 86"/>
                <a:gd name="T1" fmla="*/ 0 h 202"/>
                <a:gd name="T2" fmla="*/ 2147483646 w 86"/>
                <a:gd name="T3" fmla="*/ 2147483646 h 202"/>
                <a:gd name="T4" fmla="*/ 2147483646 w 86"/>
                <a:gd name="T5" fmla="*/ 2147483646 h 202"/>
                <a:gd name="T6" fmla="*/ 2147483646 w 86"/>
                <a:gd name="T7" fmla="*/ 2147483646 h 202"/>
                <a:gd name="T8" fmla="*/ 2147483646 w 86"/>
                <a:gd name="T9" fmla="*/ 2147483646 h 202"/>
                <a:gd name="T10" fmla="*/ 2147483646 w 86"/>
                <a:gd name="T11" fmla="*/ 2147483646 h 202"/>
                <a:gd name="T12" fmla="*/ 0 w 86"/>
                <a:gd name="T13" fmla="*/ 2147483646 h 202"/>
                <a:gd name="T14" fmla="*/ 0 w 86"/>
                <a:gd name="T15" fmla="*/ 2147483646 h 202"/>
                <a:gd name="T16" fmla="*/ 2147483646 w 86"/>
                <a:gd name="T17" fmla="*/ 2147483646 h 202"/>
                <a:gd name="T18" fmla="*/ 2147483646 w 86"/>
                <a:gd name="T19" fmla="*/ 2147483646 h 202"/>
                <a:gd name="T20" fmla="*/ 2147483646 w 86"/>
                <a:gd name="T21" fmla="*/ 2147483646 h 202"/>
                <a:gd name="T22" fmla="*/ 2147483646 w 86"/>
                <a:gd name="T23" fmla="*/ 2147483646 h 202"/>
                <a:gd name="T24" fmla="*/ 2147483646 w 86"/>
                <a:gd name="T25" fmla="*/ 2147483646 h 202"/>
                <a:gd name="T26" fmla="*/ 2147483646 w 86"/>
                <a:gd name="T27" fmla="*/ 2147483646 h 202"/>
                <a:gd name="T28" fmla="*/ 2147483646 w 86"/>
                <a:gd name="T29" fmla="*/ 2147483646 h 202"/>
                <a:gd name="T30" fmla="*/ 2147483646 w 86"/>
                <a:gd name="T31" fmla="*/ 2147483646 h 202"/>
                <a:gd name="T32" fmla="*/ 2147483646 w 86"/>
                <a:gd name="T33" fmla="*/ 2147483646 h 202"/>
                <a:gd name="T34" fmla="*/ 2147483646 w 86"/>
                <a:gd name="T35" fmla="*/ 2147483646 h 202"/>
                <a:gd name="T36" fmla="*/ 2147483646 w 86"/>
                <a:gd name="T37" fmla="*/ 2147483646 h 202"/>
                <a:gd name="T38" fmla="*/ 2147483646 w 86"/>
                <a:gd name="T39" fmla="*/ 2147483646 h 202"/>
                <a:gd name="T40" fmla="*/ 2147483646 w 86"/>
                <a:gd name="T41" fmla="*/ 2147483646 h 202"/>
                <a:gd name="T42" fmla="*/ 2147483646 w 86"/>
                <a:gd name="T43" fmla="*/ 2147483646 h 202"/>
                <a:gd name="T44" fmla="*/ 2147483646 w 86"/>
                <a:gd name="T45" fmla="*/ 2147483646 h 202"/>
                <a:gd name="T46" fmla="*/ 2147483646 w 86"/>
                <a:gd name="T47" fmla="*/ 2147483646 h 202"/>
                <a:gd name="T48" fmla="*/ 2147483646 w 86"/>
                <a:gd name="T49" fmla="*/ 2147483646 h 202"/>
                <a:gd name="T50" fmla="*/ 2147483646 w 86"/>
                <a:gd name="T51" fmla="*/ 2147483646 h 202"/>
                <a:gd name="T52" fmla="*/ 2147483646 w 86"/>
                <a:gd name="T53" fmla="*/ 2147483646 h 202"/>
                <a:gd name="T54" fmla="*/ 2147483646 w 86"/>
                <a:gd name="T55" fmla="*/ 2147483646 h 202"/>
                <a:gd name="T56" fmla="*/ 2147483646 w 86"/>
                <a:gd name="T57" fmla="*/ 2147483646 h 202"/>
                <a:gd name="T58" fmla="*/ 2147483646 w 86"/>
                <a:gd name="T59" fmla="*/ 2147483646 h 202"/>
                <a:gd name="T60" fmla="*/ 2147483646 w 86"/>
                <a:gd name="T61" fmla="*/ 2147483646 h 202"/>
                <a:gd name="T62" fmla="*/ 2147483646 w 86"/>
                <a:gd name="T63" fmla="*/ 2147483646 h 202"/>
                <a:gd name="T64" fmla="*/ 2147483646 w 86"/>
                <a:gd name="T65" fmla="*/ 2147483646 h 202"/>
                <a:gd name="T66" fmla="*/ 2147483646 w 86"/>
                <a:gd name="T67" fmla="*/ 2147483646 h 202"/>
                <a:gd name="T68" fmla="*/ 2147483646 w 86"/>
                <a:gd name="T69" fmla="*/ 2147483646 h 202"/>
                <a:gd name="T70" fmla="*/ 2147483646 w 86"/>
                <a:gd name="T71" fmla="*/ 2147483646 h 202"/>
                <a:gd name="T72" fmla="*/ 2147483646 w 86"/>
                <a:gd name="T73" fmla="*/ 2147483646 h 202"/>
                <a:gd name="T74" fmla="*/ 2147483646 w 86"/>
                <a:gd name="T75" fmla="*/ 2147483646 h 202"/>
                <a:gd name="T76" fmla="*/ 2147483646 w 86"/>
                <a:gd name="T77" fmla="*/ 2147483646 h 202"/>
                <a:gd name="T78" fmla="*/ 2147483646 w 86"/>
                <a:gd name="T79" fmla="*/ 2147483646 h 202"/>
                <a:gd name="T80" fmla="*/ 2147483646 w 86"/>
                <a:gd name="T81" fmla="*/ 2147483646 h 202"/>
                <a:gd name="T82" fmla="*/ 2147483646 w 86"/>
                <a:gd name="T83" fmla="*/ 2147483646 h 202"/>
                <a:gd name="T84" fmla="*/ 2147483646 w 86"/>
                <a:gd name="T85" fmla="*/ 0 h 2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6"/>
                <a:gd name="T130" fmla="*/ 0 h 202"/>
                <a:gd name="T131" fmla="*/ 86 w 86"/>
                <a:gd name="T132" fmla="*/ 202 h 2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6" h="202">
                  <a:moveTo>
                    <a:pt x="39" y="0"/>
                  </a:moveTo>
                  <a:lnTo>
                    <a:pt x="39" y="0"/>
                  </a:lnTo>
                  <a:lnTo>
                    <a:pt x="34" y="5"/>
                  </a:lnTo>
                  <a:lnTo>
                    <a:pt x="30" y="12"/>
                  </a:lnTo>
                  <a:lnTo>
                    <a:pt x="22" y="26"/>
                  </a:lnTo>
                  <a:lnTo>
                    <a:pt x="16" y="42"/>
                  </a:lnTo>
                  <a:lnTo>
                    <a:pt x="9" y="58"/>
                  </a:lnTo>
                  <a:lnTo>
                    <a:pt x="5" y="77"/>
                  </a:lnTo>
                  <a:lnTo>
                    <a:pt x="2" y="97"/>
                  </a:lnTo>
                  <a:lnTo>
                    <a:pt x="0" y="116"/>
                  </a:lnTo>
                  <a:lnTo>
                    <a:pt x="0" y="126"/>
                  </a:lnTo>
                  <a:lnTo>
                    <a:pt x="0" y="136"/>
                  </a:lnTo>
                  <a:lnTo>
                    <a:pt x="2" y="153"/>
                  </a:lnTo>
                  <a:lnTo>
                    <a:pt x="3" y="162"/>
                  </a:lnTo>
                  <a:lnTo>
                    <a:pt x="5" y="171"/>
                  </a:lnTo>
                  <a:lnTo>
                    <a:pt x="8" y="176"/>
                  </a:lnTo>
                  <a:lnTo>
                    <a:pt x="12" y="183"/>
                  </a:lnTo>
                  <a:lnTo>
                    <a:pt x="19" y="187"/>
                  </a:lnTo>
                  <a:lnTo>
                    <a:pt x="24" y="190"/>
                  </a:lnTo>
                  <a:lnTo>
                    <a:pt x="31" y="192"/>
                  </a:lnTo>
                  <a:lnTo>
                    <a:pt x="37" y="191"/>
                  </a:lnTo>
                  <a:lnTo>
                    <a:pt x="43" y="191"/>
                  </a:lnTo>
                  <a:lnTo>
                    <a:pt x="48" y="192"/>
                  </a:lnTo>
                  <a:lnTo>
                    <a:pt x="52" y="195"/>
                  </a:lnTo>
                  <a:lnTo>
                    <a:pt x="58" y="198"/>
                  </a:lnTo>
                  <a:lnTo>
                    <a:pt x="63" y="201"/>
                  </a:lnTo>
                  <a:lnTo>
                    <a:pt x="66" y="202"/>
                  </a:lnTo>
                  <a:lnTo>
                    <a:pt x="69" y="202"/>
                  </a:lnTo>
                  <a:lnTo>
                    <a:pt x="78" y="201"/>
                  </a:lnTo>
                  <a:lnTo>
                    <a:pt x="81" y="200"/>
                  </a:lnTo>
                  <a:lnTo>
                    <a:pt x="84" y="199"/>
                  </a:lnTo>
                  <a:lnTo>
                    <a:pt x="86" y="198"/>
                  </a:lnTo>
                  <a:lnTo>
                    <a:pt x="84" y="198"/>
                  </a:lnTo>
                  <a:lnTo>
                    <a:pt x="80" y="199"/>
                  </a:lnTo>
                  <a:lnTo>
                    <a:pt x="75" y="200"/>
                  </a:lnTo>
                  <a:lnTo>
                    <a:pt x="69" y="200"/>
                  </a:lnTo>
                  <a:lnTo>
                    <a:pt x="65" y="200"/>
                  </a:lnTo>
                  <a:lnTo>
                    <a:pt x="60" y="198"/>
                  </a:lnTo>
                  <a:lnTo>
                    <a:pt x="55" y="195"/>
                  </a:lnTo>
                  <a:lnTo>
                    <a:pt x="50" y="191"/>
                  </a:lnTo>
                  <a:lnTo>
                    <a:pt x="45" y="189"/>
                  </a:lnTo>
                  <a:lnTo>
                    <a:pt x="41" y="189"/>
                  </a:lnTo>
                  <a:lnTo>
                    <a:pt x="37" y="189"/>
                  </a:lnTo>
                  <a:lnTo>
                    <a:pt x="34" y="190"/>
                  </a:lnTo>
                  <a:lnTo>
                    <a:pt x="30" y="190"/>
                  </a:lnTo>
                  <a:lnTo>
                    <a:pt x="25" y="188"/>
                  </a:lnTo>
                  <a:lnTo>
                    <a:pt x="21" y="186"/>
                  </a:lnTo>
                  <a:lnTo>
                    <a:pt x="15" y="180"/>
                  </a:lnTo>
                  <a:lnTo>
                    <a:pt x="11" y="176"/>
                  </a:lnTo>
                  <a:lnTo>
                    <a:pt x="9" y="172"/>
                  </a:lnTo>
                  <a:lnTo>
                    <a:pt x="7" y="163"/>
                  </a:lnTo>
                  <a:lnTo>
                    <a:pt x="4" y="146"/>
                  </a:lnTo>
                  <a:lnTo>
                    <a:pt x="3" y="128"/>
                  </a:lnTo>
                  <a:lnTo>
                    <a:pt x="3" y="120"/>
                  </a:lnTo>
                  <a:lnTo>
                    <a:pt x="4" y="112"/>
                  </a:lnTo>
                  <a:lnTo>
                    <a:pt x="6" y="96"/>
                  </a:lnTo>
                  <a:lnTo>
                    <a:pt x="8" y="77"/>
                  </a:lnTo>
                  <a:lnTo>
                    <a:pt x="11" y="60"/>
                  </a:lnTo>
                  <a:lnTo>
                    <a:pt x="16" y="44"/>
                  </a:lnTo>
                  <a:lnTo>
                    <a:pt x="22" y="28"/>
                  </a:lnTo>
                  <a:lnTo>
                    <a:pt x="30" y="13"/>
                  </a:lnTo>
                  <a:lnTo>
                    <a:pt x="34" y="7"/>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44" name="Freeform 125"/>
            <p:cNvSpPr>
              <a:spLocks/>
            </p:cNvSpPr>
            <p:nvPr/>
          </p:nvSpPr>
          <p:spPr bwMode="auto">
            <a:xfrm>
              <a:off x="5548313" y="2432050"/>
              <a:ext cx="136525" cy="320675"/>
            </a:xfrm>
            <a:custGeom>
              <a:avLst/>
              <a:gdLst>
                <a:gd name="T0" fmla="*/ 2147483646 w 86"/>
                <a:gd name="T1" fmla="*/ 0 h 202"/>
                <a:gd name="T2" fmla="*/ 2147483646 w 86"/>
                <a:gd name="T3" fmla="*/ 2147483646 h 202"/>
                <a:gd name="T4" fmla="*/ 2147483646 w 86"/>
                <a:gd name="T5" fmla="*/ 2147483646 h 202"/>
                <a:gd name="T6" fmla="*/ 2147483646 w 86"/>
                <a:gd name="T7" fmla="*/ 2147483646 h 202"/>
                <a:gd name="T8" fmla="*/ 2147483646 w 86"/>
                <a:gd name="T9" fmla="*/ 2147483646 h 202"/>
                <a:gd name="T10" fmla="*/ 2147483646 w 86"/>
                <a:gd name="T11" fmla="*/ 2147483646 h 202"/>
                <a:gd name="T12" fmla="*/ 0 w 86"/>
                <a:gd name="T13" fmla="*/ 2147483646 h 202"/>
                <a:gd name="T14" fmla="*/ 0 w 86"/>
                <a:gd name="T15" fmla="*/ 2147483646 h 202"/>
                <a:gd name="T16" fmla="*/ 2147483646 w 86"/>
                <a:gd name="T17" fmla="*/ 2147483646 h 202"/>
                <a:gd name="T18" fmla="*/ 2147483646 w 86"/>
                <a:gd name="T19" fmla="*/ 2147483646 h 202"/>
                <a:gd name="T20" fmla="*/ 2147483646 w 86"/>
                <a:gd name="T21" fmla="*/ 2147483646 h 202"/>
                <a:gd name="T22" fmla="*/ 2147483646 w 86"/>
                <a:gd name="T23" fmla="*/ 2147483646 h 202"/>
                <a:gd name="T24" fmla="*/ 2147483646 w 86"/>
                <a:gd name="T25" fmla="*/ 2147483646 h 202"/>
                <a:gd name="T26" fmla="*/ 2147483646 w 86"/>
                <a:gd name="T27" fmla="*/ 2147483646 h 202"/>
                <a:gd name="T28" fmla="*/ 2147483646 w 86"/>
                <a:gd name="T29" fmla="*/ 2147483646 h 202"/>
                <a:gd name="T30" fmla="*/ 2147483646 w 86"/>
                <a:gd name="T31" fmla="*/ 2147483646 h 202"/>
                <a:gd name="T32" fmla="*/ 2147483646 w 86"/>
                <a:gd name="T33" fmla="*/ 2147483646 h 202"/>
                <a:gd name="T34" fmla="*/ 2147483646 w 86"/>
                <a:gd name="T35" fmla="*/ 2147483646 h 202"/>
                <a:gd name="T36" fmla="*/ 2147483646 w 86"/>
                <a:gd name="T37" fmla="*/ 2147483646 h 202"/>
                <a:gd name="T38" fmla="*/ 2147483646 w 86"/>
                <a:gd name="T39" fmla="*/ 2147483646 h 202"/>
                <a:gd name="T40" fmla="*/ 2147483646 w 86"/>
                <a:gd name="T41" fmla="*/ 2147483646 h 202"/>
                <a:gd name="T42" fmla="*/ 2147483646 w 86"/>
                <a:gd name="T43" fmla="*/ 2147483646 h 202"/>
                <a:gd name="T44" fmla="*/ 2147483646 w 86"/>
                <a:gd name="T45" fmla="*/ 2147483646 h 202"/>
                <a:gd name="T46" fmla="*/ 2147483646 w 86"/>
                <a:gd name="T47" fmla="*/ 2147483646 h 202"/>
                <a:gd name="T48" fmla="*/ 2147483646 w 86"/>
                <a:gd name="T49" fmla="*/ 2147483646 h 202"/>
                <a:gd name="T50" fmla="*/ 2147483646 w 86"/>
                <a:gd name="T51" fmla="*/ 2147483646 h 202"/>
                <a:gd name="T52" fmla="*/ 2147483646 w 86"/>
                <a:gd name="T53" fmla="*/ 2147483646 h 202"/>
                <a:gd name="T54" fmla="*/ 2147483646 w 86"/>
                <a:gd name="T55" fmla="*/ 2147483646 h 202"/>
                <a:gd name="T56" fmla="*/ 2147483646 w 86"/>
                <a:gd name="T57" fmla="*/ 2147483646 h 202"/>
                <a:gd name="T58" fmla="*/ 2147483646 w 86"/>
                <a:gd name="T59" fmla="*/ 2147483646 h 202"/>
                <a:gd name="T60" fmla="*/ 2147483646 w 86"/>
                <a:gd name="T61" fmla="*/ 2147483646 h 202"/>
                <a:gd name="T62" fmla="*/ 2147483646 w 86"/>
                <a:gd name="T63" fmla="*/ 2147483646 h 202"/>
                <a:gd name="T64" fmla="*/ 2147483646 w 86"/>
                <a:gd name="T65" fmla="*/ 2147483646 h 202"/>
                <a:gd name="T66" fmla="*/ 2147483646 w 86"/>
                <a:gd name="T67" fmla="*/ 2147483646 h 202"/>
                <a:gd name="T68" fmla="*/ 2147483646 w 86"/>
                <a:gd name="T69" fmla="*/ 2147483646 h 202"/>
                <a:gd name="T70" fmla="*/ 2147483646 w 86"/>
                <a:gd name="T71" fmla="*/ 2147483646 h 202"/>
                <a:gd name="T72" fmla="*/ 2147483646 w 86"/>
                <a:gd name="T73" fmla="*/ 2147483646 h 202"/>
                <a:gd name="T74" fmla="*/ 2147483646 w 86"/>
                <a:gd name="T75" fmla="*/ 2147483646 h 202"/>
                <a:gd name="T76" fmla="*/ 2147483646 w 86"/>
                <a:gd name="T77" fmla="*/ 2147483646 h 202"/>
                <a:gd name="T78" fmla="*/ 2147483646 w 86"/>
                <a:gd name="T79" fmla="*/ 2147483646 h 202"/>
                <a:gd name="T80" fmla="*/ 2147483646 w 86"/>
                <a:gd name="T81" fmla="*/ 2147483646 h 202"/>
                <a:gd name="T82" fmla="*/ 2147483646 w 86"/>
                <a:gd name="T83" fmla="*/ 2147483646 h 202"/>
                <a:gd name="T84" fmla="*/ 2147483646 w 86"/>
                <a:gd name="T85" fmla="*/ 0 h 2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6"/>
                <a:gd name="T130" fmla="*/ 0 h 202"/>
                <a:gd name="T131" fmla="*/ 86 w 86"/>
                <a:gd name="T132" fmla="*/ 202 h 2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6" h="202">
                  <a:moveTo>
                    <a:pt x="39" y="0"/>
                  </a:moveTo>
                  <a:lnTo>
                    <a:pt x="39" y="0"/>
                  </a:lnTo>
                  <a:lnTo>
                    <a:pt x="34" y="5"/>
                  </a:lnTo>
                  <a:lnTo>
                    <a:pt x="30" y="12"/>
                  </a:lnTo>
                  <a:lnTo>
                    <a:pt x="22" y="26"/>
                  </a:lnTo>
                  <a:lnTo>
                    <a:pt x="16" y="42"/>
                  </a:lnTo>
                  <a:lnTo>
                    <a:pt x="9" y="58"/>
                  </a:lnTo>
                  <a:lnTo>
                    <a:pt x="5" y="77"/>
                  </a:lnTo>
                  <a:lnTo>
                    <a:pt x="2" y="97"/>
                  </a:lnTo>
                  <a:lnTo>
                    <a:pt x="0" y="116"/>
                  </a:lnTo>
                  <a:lnTo>
                    <a:pt x="0" y="126"/>
                  </a:lnTo>
                  <a:lnTo>
                    <a:pt x="0" y="136"/>
                  </a:lnTo>
                  <a:lnTo>
                    <a:pt x="2" y="153"/>
                  </a:lnTo>
                  <a:lnTo>
                    <a:pt x="3" y="162"/>
                  </a:lnTo>
                  <a:lnTo>
                    <a:pt x="5" y="171"/>
                  </a:lnTo>
                  <a:lnTo>
                    <a:pt x="8" y="176"/>
                  </a:lnTo>
                  <a:lnTo>
                    <a:pt x="12" y="183"/>
                  </a:lnTo>
                  <a:lnTo>
                    <a:pt x="19" y="187"/>
                  </a:lnTo>
                  <a:lnTo>
                    <a:pt x="24" y="190"/>
                  </a:lnTo>
                  <a:lnTo>
                    <a:pt x="31" y="192"/>
                  </a:lnTo>
                  <a:lnTo>
                    <a:pt x="37" y="191"/>
                  </a:lnTo>
                  <a:lnTo>
                    <a:pt x="43" y="191"/>
                  </a:lnTo>
                  <a:lnTo>
                    <a:pt x="48" y="192"/>
                  </a:lnTo>
                  <a:lnTo>
                    <a:pt x="52" y="195"/>
                  </a:lnTo>
                  <a:lnTo>
                    <a:pt x="58" y="198"/>
                  </a:lnTo>
                  <a:lnTo>
                    <a:pt x="63" y="201"/>
                  </a:lnTo>
                  <a:lnTo>
                    <a:pt x="66" y="202"/>
                  </a:lnTo>
                  <a:lnTo>
                    <a:pt x="69" y="202"/>
                  </a:lnTo>
                  <a:lnTo>
                    <a:pt x="78" y="201"/>
                  </a:lnTo>
                  <a:lnTo>
                    <a:pt x="81" y="200"/>
                  </a:lnTo>
                  <a:lnTo>
                    <a:pt x="84" y="199"/>
                  </a:lnTo>
                  <a:lnTo>
                    <a:pt x="86" y="198"/>
                  </a:lnTo>
                  <a:lnTo>
                    <a:pt x="84" y="198"/>
                  </a:lnTo>
                  <a:lnTo>
                    <a:pt x="80" y="199"/>
                  </a:lnTo>
                  <a:lnTo>
                    <a:pt x="75" y="200"/>
                  </a:lnTo>
                  <a:lnTo>
                    <a:pt x="69" y="200"/>
                  </a:lnTo>
                  <a:lnTo>
                    <a:pt x="65" y="200"/>
                  </a:lnTo>
                  <a:lnTo>
                    <a:pt x="60" y="198"/>
                  </a:lnTo>
                  <a:lnTo>
                    <a:pt x="55" y="195"/>
                  </a:lnTo>
                  <a:lnTo>
                    <a:pt x="50" y="191"/>
                  </a:lnTo>
                  <a:lnTo>
                    <a:pt x="45" y="189"/>
                  </a:lnTo>
                  <a:lnTo>
                    <a:pt x="41" y="189"/>
                  </a:lnTo>
                  <a:lnTo>
                    <a:pt x="37" y="189"/>
                  </a:lnTo>
                  <a:lnTo>
                    <a:pt x="34" y="190"/>
                  </a:lnTo>
                  <a:lnTo>
                    <a:pt x="30" y="190"/>
                  </a:lnTo>
                  <a:lnTo>
                    <a:pt x="25" y="188"/>
                  </a:lnTo>
                  <a:lnTo>
                    <a:pt x="21" y="186"/>
                  </a:lnTo>
                  <a:lnTo>
                    <a:pt x="15" y="180"/>
                  </a:lnTo>
                  <a:lnTo>
                    <a:pt x="11" y="176"/>
                  </a:lnTo>
                  <a:lnTo>
                    <a:pt x="9" y="172"/>
                  </a:lnTo>
                  <a:lnTo>
                    <a:pt x="7" y="163"/>
                  </a:lnTo>
                  <a:lnTo>
                    <a:pt x="4" y="146"/>
                  </a:lnTo>
                  <a:lnTo>
                    <a:pt x="3" y="128"/>
                  </a:lnTo>
                  <a:lnTo>
                    <a:pt x="3" y="120"/>
                  </a:lnTo>
                  <a:lnTo>
                    <a:pt x="4" y="112"/>
                  </a:lnTo>
                  <a:lnTo>
                    <a:pt x="6" y="96"/>
                  </a:lnTo>
                  <a:lnTo>
                    <a:pt x="8" y="77"/>
                  </a:lnTo>
                  <a:lnTo>
                    <a:pt x="11" y="60"/>
                  </a:lnTo>
                  <a:lnTo>
                    <a:pt x="16" y="44"/>
                  </a:lnTo>
                  <a:lnTo>
                    <a:pt x="22" y="28"/>
                  </a:lnTo>
                  <a:lnTo>
                    <a:pt x="30" y="13"/>
                  </a:lnTo>
                  <a:lnTo>
                    <a:pt x="34" y="7"/>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45" name="Freeform 138"/>
            <p:cNvSpPr>
              <a:spLocks/>
            </p:cNvSpPr>
            <p:nvPr/>
          </p:nvSpPr>
          <p:spPr bwMode="auto">
            <a:xfrm>
              <a:off x="5626100" y="2693988"/>
              <a:ext cx="30163" cy="71438"/>
            </a:xfrm>
            <a:custGeom>
              <a:avLst/>
              <a:gdLst>
                <a:gd name="T0" fmla="*/ 2147483646 w 19"/>
                <a:gd name="T1" fmla="*/ 2147483646 h 45"/>
                <a:gd name="T2" fmla="*/ 2147483646 w 19"/>
                <a:gd name="T3" fmla="*/ 2147483646 h 45"/>
                <a:gd name="T4" fmla="*/ 2147483646 w 19"/>
                <a:gd name="T5" fmla="*/ 2147483646 h 45"/>
                <a:gd name="T6" fmla="*/ 2147483646 w 19"/>
                <a:gd name="T7" fmla="*/ 2147483646 h 45"/>
                <a:gd name="T8" fmla="*/ 2147483646 w 19"/>
                <a:gd name="T9" fmla="*/ 2147483646 h 45"/>
                <a:gd name="T10" fmla="*/ 2147483646 w 19"/>
                <a:gd name="T11" fmla="*/ 2147483646 h 45"/>
                <a:gd name="T12" fmla="*/ 2147483646 w 19"/>
                <a:gd name="T13" fmla="*/ 2147483646 h 45"/>
                <a:gd name="T14" fmla="*/ 2147483646 w 19"/>
                <a:gd name="T15" fmla="*/ 2147483646 h 45"/>
                <a:gd name="T16" fmla="*/ 2147483646 w 19"/>
                <a:gd name="T17" fmla="*/ 2147483646 h 45"/>
                <a:gd name="T18" fmla="*/ 2147483646 w 19"/>
                <a:gd name="T19" fmla="*/ 2147483646 h 45"/>
                <a:gd name="T20" fmla="*/ 2147483646 w 19"/>
                <a:gd name="T21" fmla="*/ 0 h 45"/>
                <a:gd name="T22" fmla="*/ 2147483646 w 19"/>
                <a:gd name="T23" fmla="*/ 0 h 45"/>
                <a:gd name="T24" fmla="*/ 2147483646 w 19"/>
                <a:gd name="T25" fmla="*/ 0 h 45"/>
                <a:gd name="T26" fmla="*/ 0 w 19"/>
                <a:gd name="T27" fmla="*/ 2147483646 h 45"/>
                <a:gd name="T28" fmla="*/ 0 w 19"/>
                <a:gd name="T29" fmla="*/ 2147483646 h 45"/>
                <a:gd name="T30" fmla="*/ 0 w 19"/>
                <a:gd name="T31" fmla="*/ 2147483646 h 45"/>
                <a:gd name="T32" fmla="*/ 2147483646 w 19"/>
                <a:gd name="T33" fmla="*/ 2147483646 h 45"/>
                <a:gd name="T34" fmla="*/ 2147483646 w 19"/>
                <a:gd name="T35" fmla="*/ 2147483646 h 45"/>
                <a:gd name="T36" fmla="*/ 2147483646 w 19"/>
                <a:gd name="T37" fmla="*/ 2147483646 h 45"/>
                <a:gd name="T38" fmla="*/ 2147483646 w 19"/>
                <a:gd name="T39" fmla="*/ 2147483646 h 45"/>
                <a:gd name="T40" fmla="*/ 2147483646 w 19"/>
                <a:gd name="T41" fmla="*/ 2147483646 h 45"/>
                <a:gd name="T42" fmla="*/ 2147483646 w 19"/>
                <a:gd name="T43" fmla="*/ 2147483646 h 45"/>
                <a:gd name="T44" fmla="*/ 2147483646 w 19"/>
                <a:gd name="T45" fmla="*/ 2147483646 h 45"/>
                <a:gd name="T46" fmla="*/ 2147483646 w 19"/>
                <a:gd name="T47" fmla="*/ 2147483646 h 45"/>
                <a:gd name="T48" fmla="*/ 2147483646 w 19"/>
                <a:gd name="T49" fmla="*/ 2147483646 h 45"/>
                <a:gd name="T50" fmla="*/ 2147483646 w 19"/>
                <a:gd name="T51" fmla="*/ 2147483646 h 45"/>
                <a:gd name="T52" fmla="*/ 2147483646 w 19"/>
                <a:gd name="T53" fmla="*/ 2147483646 h 45"/>
                <a:gd name="T54" fmla="*/ 2147483646 w 19"/>
                <a:gd name="T55" fmla="*/ 2147483646 h 45"/>
                <a:gd name="T56" fmla="*/ 2147483646 w 19"/>
                <a:gd name="T57" fmla="*/ 2147483646 h 45"/>
                <a:gd name="T58" fmla="*/ 2147483646 w 19"/>
                <a:gd name="T59" fmla="*/ 2147483646 h 45"/>
                <a:gd name="T60" fmla="*/ 2147483646 w 19"/>
                <a:gd name="T61" fmla="*/ 2147483646 h 45"/>
                <a:gd name="T62" fmla="*/ 2147483646 w 19"/>
                <a:gd name="T63" fmla="*/ 2147483646 h 45"/>
                <a:gd name="T64" fmla="*/ 2147483646 w 19"/>
                <a:gd name="T65" fmla="*/ 2147483646 h 45"/>
                <a:gd name="T66" fmla="*/ 2147483646 w 19"/>
                <a:gd name="T67" fmla="*/ 2147483646 h 4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
                <a:gd name="T103" fmla="*/ 0 h 45"/>
                <a:gd name="T104" fmla="*/ 19 w 19"/>
                <a:gd name="T105" fmla="*/ 45 h 4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 h="45">
                  <a:moveTo>
                    <a:pt x="19" y="45"/>
                  </a:moveTo>
                  <a:lnTo>
                    <a:pt x="19" y="45"/>
                  </a:lnTo>
                  <a:lnTo>
                    <a:pt x="19" y="35"/>
                  </a:lnTo>
                  <a:lnTo>
                    <a:pt x="19" y="25"/>
                  </a:lnTo>
                  <a:lnTo>
                    <a:pt x="17" y="17"/>
                  </a:lnTo>
                  <a:lnTo>
                    <a:pt x="15" y="12"/>
                  </a:lnTo>
                  <a:lnTo>
                    <a:pt x="13" y="8"/>
                  </a:lnTo>
                  <a:lnTo>
                    <a:pt x="9" y="3"/>
                  </a:lnTo>
                  <a:lnTo>
                    <a:pt x="5" y="1"/>
                  </a:lnTo>
                  <a:lnTo>
                    <a:pt x="2" y="0"/>
                  </a:lnTo>
                  <a:lnTo>
                    <a:pt x="1" y="0"/>
                  </a:lnTo>
                  <a:lnTo>
                    <a:pt x="0" y="1"/>
                  </a:lnTo>
                  <a:lnTo>
                    <a:pt x="0" y="5"/>
                  </a:lnTo>
                  <a:lnTo>
                    <a:pt x="1" y="5"/>
                  </a:lnTo>
                  <a:lnTo>
                    <a:pt x="1" y="4"/>
                  </a:lnTo>
                  <a:lnTo>
                    <a:pt x="1" y="2"/>
                  </a:lnTo>
                  <a:lnTo>
                    <a:pt x="2" y="2"/>
                  </a:lnTo>
                  <a:lnTo>
                    <a:pt x="4" y="2"/>
                  </a:lnTo>
                  <a:lnTo>
                    <a:pt x="5" y="2"/>
                  </a:lnTo>
                  <a:lnTo>
                    <a:pt x="10" y="6"/>
                  </a:lnTo>
                  <a:lnTo>
                    <a:pt x="14" y="12"/>
                  </a:lnTo>
                  <a:lnTo>
                    <a:pt x="16" y="19"/>
                  </a:lnTo>
                  <a:lnTo>
                    <a:pt x="18" y="25"/>
                  </a:lnTo>
                  <a:lnTo>
                    <a:pt x="18" y="32"/>
                  </a:lnTo>
                  <a:lnTo>
                    <a:pt x="19"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46" name="Freeform 139"/>
            <p:cNvSpPr>
              <a:spLocks/>
            </p:cNvSpPr>
            <p:nvPr/>
          </p:nvSpPr>
          <p:spPr bwMode="auto">
            <a:xfrm>
              <a:off x="5626100" y="2693988"/>
              <a:ext cx="30163" cy="71438"/>
            </a:xfrm>
            <a:custGeom>
              <a:avLst/>
              <a:gdLst>
                <a:gd name="T0" fmla="*/ 2147483646 w 19"/>
                <a:gd name="T1" fmla="*/ 2147483646 h 45"/>
                <a:gd name="T2" fmla="*/ 2147483646 w 19"/>
                <a:gd name="T3" fmla="*/ 2147483646 h 45"/>
                <a:gd name="T4" fmla="*/ 2147483646 w 19"/>
                <a:gd name="T5" fmla="*/ 2147483646 h 45"/>
                <a:gd name="T6" fmla="*/ 2147483646 w 19"/>
                <a:gd name="T7" fmla="*/ 2147483646 h 45"/>
                <a:gd name="T8" fmla="*/ 2147483646 w 19"/>
                <a:gd name="T9" fmla="*/ 2147483646 h 45"/>
                <a:gd name="T10" fmla="*/ 2147483646 w 19"/>
                <a:gd name="T11" fmla="*/ 2147483646 h 45"/>
                <a:gd name="T12" fmla="*/ 2147483646 w 19"/>
                <a:gd name="T13" fmla="*/ 2147483646 h 45"/>
                <a:gd name="T14" fmla="*/ 2147483646 w 19"/>
                <a:gd name="T15" fmla="*/ 2147483646 h 45"/>
                <a:gd name="T16" fmla="*/ 2147483646 w 19"/>
                <a:gd name="T17" fmla="*/ 2147483646 h 45"/>
                <a:gd name="T18" fmla="*/ 2147483646 w 19"/>
                <a:gd name="T19" fmla="*/ 2147483646 h 45"/>
                <a:gd name="T20" fmla="*/ 2147483646 w 19"/>
                <a:gd name="T21" fmla="*/ 0 h 45"/>
                <a:gd name="T22" fmla="*/ 2147483646 w 19"/>
                <a:gd name="T23" fmla="*/ 0 h 45"/>
                <a:gd name="T24" fmla="*/ 2147483646 w 19"/>
                <a:gd name="T25" fmla="*/ 0 h 45"/>
                <a:gd name="T26" fmla="*/ 0 w 19"/>
                <a:gd name="T27" fmla="*/ 2147483646 h 45"/>
                <a:gd name="T28" fmla="*/ 0 w 19"/>
                <a:gd name="T29" fmla="*/ 2147483646 h 45"/>
                <a:gd name="T30" fmla="*/ 0 w 19"/>
                <a:gd name="T31" fmla="*/ 2147483646 h 45"/>
                <a:gd name="T32" fmla="*/ 2147483646 w 19"/>
                <a:gd name="T33" fmla="*/ 2147483646 h 45"/>
                <a:gd name="T34" fmla="*/ 2147483646 w 19"/>
                <a:gd name="T35" fmla="*/ 2147483646 h 45"/>
                <a:gd name="T36" fmla="*/ 2147483646 w 19"/>
                <a:gd name="T37" fmla="*/ 2147483646 h 45"/>
                <a:gd name="T38" fmla="*/ 2147483646 w 19"/>
                <a:gd name="T39" fmla="*/ 2147483646 h 45"/>
                <a:gd name="T40" fmla="*/ 2147483646 w 19"/>
                <a:gd name="T41" fmla="*/ 2147483646 h 45"/>
                <a:gd name="T42" fmla="*/ 2147483646 w 19"/>
                <a:gd name="T43" fmla="*/ 2147483646 h 45"/>
                <a:gd name="T44" fmla="*/ 2147483646 w 19"/>
                <a:gd name="T45" fmla="*/ 2147483646 h 45"/>
                <a:gd name="T46" fmla="*/ 2147483646 w 19"/>
                <a:gd name="T47" fmla="*/ 2147483646 h 45"/>
                <a:gd name="T48" fmla="*/ 2147483646 w 19"/>
                <a:gd name="T49" fmla="*/ 2147483646 h 45"/>
                <a:gd name="T50" fmla="*/ 2147483646 w 19"/>
                <a:gd name="T51" fmla="*/ 2147483646 h 45"/>
                <a:gd name="T52" fmla="*/ 2147483646 w 19"/>
                <a:gd name="T53" fmla="*/ 2147483646 h 45"/>
                <a:gd name="T54" fmla="*/ 2147483646 w 19"/>
                <a:gd name="T55" fmla="*/ 2147483646 h 45"/>
                <a:gd name="T56" fmla="*/ 2147483646 w 19"/>
                <a:gd name="T57" fmla="*/ 2147483646 h 45"/>
                <a:gd name="T58" fmla="*/ 2147483646 w 19"/>
                <a:gd name="T59" fmla="*/ 2147483646 h 45"/>
                <a:gd name="T60" fmla="*/ 2147483646 w 19"/>
                <a:gd name="T61" fmla="*/ 2147483646 h 45"/>
                <a:gd name="T62" fmla="*/ 2147483646 w 19"/>
                <a:gd name="T63" fmla="*/ 2147483646 h 45"/>
                <a:gd name="T64" fmla="*/ 2147483646 w 19"/>
                <a:gd name="T65" fmla="*/ 2147483646 h 45"/>
                <a:gd name="T66" fmla="*/ 2147483646 w 19"/>
                <a:gd name="T67" fmla="*/ 2147483646 h 4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
                <a:gd name="T103" fmla="*/ 0 h 45"/>
                <a:gd name="T104" fmla="*/ 19 w 19"/>
                <a:gd name="T105" fmla="*/ 45 h 4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 h="45">
                  <a:moveTo>
                    <a:pt x="19" y="45"/>
                  </a:moveTo>
                  <a:lnTo>
                    <a:pt x="19" y="45"/>
                  </a:lnTo>
                  <a:lnTo>
                    <a:pt x="19" y="35"/>
                  </a:lnTo>
                  <a:lnTo>
                    <a:pt x="19" y="25"/>
                  </a:lnTo>
                  <a:lnTo>
                    <a:pt x="17" y="17"/>
                  </a:lnTo>
                  <a:lnTo>
                    <a:pt x="15" y="12"/>
                  </a:lnTo>
                  <a:lnTo>
                    <a:pt x="13" y="8"/>
                  </a:lnTo>
                  <a:lnTo>
                    <a:pt x="9" y="3"/>
                  </a:lnTo>
                  <a:lnTo>
                    <a:pt x="5" y="1"/>
                  </a:lnTo>
                  <a:lnTo>
                    <a:pt x="2" y="0"/>
                  </a:lnTo>
                  <a:lnTo>
                    <a:pt x="1" y="0"/>
                  </a:lnTo>
                  <a:lnTo>
                    <a:pt x="0" y="1"/>
                  </a:lnTo>
                  <a:lnTo>
                    <a:pt x="0" y="5"/>
                  </a:lnTo>
                  <a:lnTo>
                    <a:pt x="1" y="5"/>
                  </a:lnTo>
                  <a:lnTo>
                    <a:pt x="1" y="4"/>
                  </a:lnTo>
                  <a:lnTo>
                    <a:pt x="1" y="2"/>
                  </a:lnTo>
                  <a:lnTo>
                    <a:pt x="2" y="2"/>
                  </a:lnTo>
                  <a:lnTo>
                    <a:pt x="4" y="2"/>
                  </a:lnTo>
                  <a:lnTo>
                    <a:pt x="5" y="2"/>
                  </a:lnTo>
                  <a:lnTo>
                    <a:pt x="10" y="6"/>
                  </a:lnTo>
                  <a:lnTo>
                    <a:pt x="14" y="12"/>
                  </a:lnTo>
                  <a:lnTo>
                    <a:pt x="16" y="19"/>
                  </a:lnTo>
                  <a:lnTo>
                    <a:pt x="18" y="25"/>
                  </a:lnTo>
                  <a:lnTo>
                    <a:pt x="18" y="32"/>
                  </a:lnTo>
                  <a:lnTo>
                    <a:pt x="19" y="4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47" name="Freeform 140"/>
            <p:cNvSpPr>
              <a:spLocks/>
            </p:cNvSpPr>
            <p:nvPr/>
          </p:nvSpPr>
          <p:spPr bwMode="auto">
            <a:xfrm>
              <a:off x="5656263" y="2701925"/>
              <a:ext cx="17463" cy="47625"/>
            </a:xfrm>
            <a:custGeom>
              <a:avLst/>
              <a:gdLst>
                <a:gd name="T0" fmla="*/ 0 w 11"/>
                <a:gd name="T1" fmla="*/ 2147483646 h 30"/>
                <a:gd name="T2" fmla="*/ 0 w 11"/>
                <a:gd name="T3" fmla="*/ 2147483646 h 30"/>
                <a:gd name="T4" fmla="*/ 2147483646 w 11"/>
                <a:gd name="T5" fmla="*/ 2147483646 h 30"/>
                <a:gd name="T6" fmla="*/ 2147483646 w 11"/>
                <a:gd name="T7" fmla="*/ 2147483646 h 30"/>
                <a:gd name="T8" fmla="*/ 2147483646 w 11"/>
                <a:gd name="T9" fmla="*/ 2147483646 h 30"/>
                <a:gd name="T10" fmla="*/ 2147483646 w 11"/>
                <a:gd name="T11" fmla="*/ 2147483646 h 30"/>
                <a:gd name="T12" fmla="*/ 2147483646 w 11"/>
                <a:gd name="T13" fmla="*/ 2147483646 h 30"/>
                <a:gd name="T14" fmla="*/ 2147483646 w 11"/>
                <a:gd name="T15" fmla="*/ 2147483646 h 30"/>
                <a:gd name="T16" fmla="*/ 2147483646 w 11"/>
                <a:gd name="T17" fmla="*/ 2147483646 h 30"/>
                <a:gd name="T18" fmla="*/ 2147483646 w 11"/>
                <a:gd name="T19" fmla="*/ 2147483646 h 30"/>
                <a:gd name="T20" fmla="*/ 2147483646 w 11"/>
                <a:gd name="T21" fmla="*/ 2147483646 h 30"/>
                <a:gd name="T22" fmla="*/ 2147483646 w 11"/>
                <a:gd name="T23" fmla="*/ 2147483646 h 30"/>
                <a:gd name="T24" fmla="*/ 2147483646 w 11"/>
                <a:gd name="T25" fmla="*/ 2147483646 h 30"/>
                <a:gd name="T26" fmla="*/ 2147483646 w 11"/>
                <a:gd name="T27" fmla="*/ 2147483646 h 30"/>
                <a:gd name="T28" fmla="*/ 2147483646 w 11"/>
                <a:gd name="T29" fmla="*/ 2147483646 h 30"/>
                <a:gd name="T30" fmla="*/ 2147483646 w 11"/>
                <a:gd name="T31" fmla="*/ 2147483646 h 30"/>
                <a:gd name="T32" fmla="*/ 2147483646 w 11"/>
                <a:gd name="T33" fmla="*/ 2147483646 h 30"/>
                <a:gd name="T34" fmla="*/ 2147483646 w 11"/>
                <a:gd name="T35" fmla="*/ 2147483646 h 30"/>
                <a:gd name="T36" fmla="*/ 2147483646 w 11"/>
                <a:gd name="T37" fmla="*/ 2147483646 h 30"/>
                <a:gd name="T38" fmla="*/ 2147483646 w 11"/>
                <a:gd name="T39" fmla="*/ 2147483646 h 30"/>
                <a:gd name="T40" fmla="*/ 2147483646 w 11"/>
                <a:gd name="T41" fmla="*/ 0 h 30"/>
                <a:gd name="T42" fmla="*/ 2147483646 w 11"/>
                <a:gd name="T43" fmla="*/ 0 h 30"/>
                <a:gd name="T44" fmla="*/ 2147483646 w 11"/>
                <a:gd name="T45" fmla="*/ 2147483646 h 30"/>
                <a:gd name="T46" fmla="*/ 2147483646 w 11"/>
                <a:gd name="T47" fmla="*/ 2147483646 h 30"/>
                <a:gd name="T48" fmla="*/ 2147483646 w 11"/>
                <a:gd name="T49" fmla="*/ 2147483646 h 30"/>
                <a:gd name="T50" fmla="*/ 0 w 11"/>
                <a:gd name="T51" fmla="*/ 2147483646 h 30"/>
                <a:gd name="T52" fmla="*/ 0 w 11"/>
                <a:gd name="T53" fmla="*/ 2147483646 h 30"/>
                <a:gd name="T54" fmla="*/ 0 w 11"/>
                <a:gd name="T55" fmla="*/ 2147483646 h 30"/>
                <a:gd name="T56" fmla="*/ 0 w 11"/>
                <a:gd name="T57" fmla="*/ 2147483646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
                <a:gd name="T88" fmla="*/ 0 h 30"/>
                <a:gd name="T89" fmla="*/ 11 w 11"/>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 h="30">
                  <a:moveTo>
                    <a:pt x="0" y="30"/>
                  </a:moveTo>
                  <a:lnTo>
                    <a:pt x="0" y="30"/>
                  </a:lnTo>
                  <a:lnTo>
                    <a:pt x="1" y="21"/>
                  </a:lnTo>
                  <a:lnTo>
                    <a:pt x="1" y="13"/>
                  </a:lnTo>
                  <a:lnTo>
                    <a:pt x="4" y="5"/>
                  </a:lnTo>
                  <a:lnTo>
                    <a:pt x="5" y="3"/>
                  </a:lnTo>
                  <a:lnTo>
                    <a:pt x="11" y="3"/>
                  </a:lnTo>
                  <a:lnTo>
                    <a:pt x="11" y="4"/>
                  </a:lnTo>
                  <a:lnTo>
                    <a:pt x="11" y="1"/>
                  </a:lnTo>
                  <a:lnTo>
                    <a:pt x="9" y="0"/>
                  </a:lnTo>
                  <a:lnTo>
                    <a:pt x="7" y="0"/>
                  </a:lnTo>
                  <a:lnTo>
                    <a:pt x="5" y="2"/>
                  </a:lnTo>
                  <a:lnTo>
                    <a:pt x="2" y="8"/>
                  </a:lnTo>
                  <a:lnTo>
                    <a:pt x="0" y="1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48" name="Freeform 141"/>
            <p:cNvSpPr>
              <a:spLocks/>
            </p:cNvSpPr>
            <p:nvPr/>
          </p:nvSpPr>
          <p:spPr bwMode="auto">
            <a:xfrm>
              <a:off x="5656263" y="2701925"/>
              <a:ext cx="17463" cy="47625"/>
            </a:xfrm>
            <a:custGeom>
              <a:avLst/>
              <a:gdLst>
                <a:gd name="T0" fmla="*/ 0 w 11"/>
                <a:gd name="T1" fmla="*/ 2147483646 h 30"/>
                <a:gd name="T2" fmla="*/ 0 w 11"/>
                <a:gd name="T3" fmla="*/ 2147483646 h 30"/>
                <a:gd name="T4" fmla="*/ 2147483646 w 11"/>
                <a:gd name="T5" fmla="*/ 2147483646 h 30"/>
                <a:gd name="T6" fmla="*/ 2147483646 w 11"/>
                <a:gd name="T7" fmla="*/ 2147483646 h 30"/>
                <a:gd name="T8" fmla="*/ 2147483646 w 11"/>
                <a:gd name="T9" fmla="*/ 2147483646 h 30"/>
                <a:gd name="T10" fmla="*/ 2147483646 w 11"/>
                <a:gd name="T11" fmla="*/ 2147483646 h 30"/>
                <a:gd name="T12" fmla="*/ 2147483646 w 11"/>
                <a:gd name="T13" fmla="*/ 2147483646 h 30"/>
                <a:gd name="T14" fmla="*/ 2147483646 w 11"/>
                <a:gd name="T15" fmla="*/ 2147483646 h 30"/>
                <a:gd name="T16" fmla="*/ 2147483646 w 11"/>
                <a:gd name="T17" fmla="*/ 2147483646 h 30"/>
                <a:gd name="T18" fmla="*/ 2147483646 w 11"/>
                <a:gd name="T19" fmla="*/ 2147483646 h 30"/>
                <a:gd name="T20" fmla="*/ 2147483646 w 11"/>
                <a:gd name="T21" fmla="*/ 2147483646 h 30"/>
                <a:gd name="T22" fmla="*/ 2147483646 w 11"/>
                <a:gd name="T23" fmla="*/ 2147483646 h 30"/>
                <a:gd name="T24" fmla="*/ 2147483646 w 11"/>
                <a:gd name="T25" fmla="*/ 2147483646 h 30"/>
                <a:gd name="T26" fmla="*/ 2147483646 w 11"/>
                <a:gd name="T27" fmla="*/ 2147483646 h 30"/>
                <a:gd name="T28" fmla="*/ 2147483646 w 11"/>
                <a:gd name="T29" fmla="*/ 2147483646 h 30"/>
                <a:gd name="T30" fmla="*/ 2147483646 w 11"/>
                <a:gd name="T31" fmla="*/ 2147483646 h 30"/>
                <a:gd name="T32" fmla="*/ 2147483646 w 11"/>
                <a:gd name="T33" fmla="*/ 2147483646 h 30"/>
                <a:gd name="T34" fmla="*/ 2147483646 w 11"/>
                <a:gd name="T35" fmla="*/ 2147483646 h 30"/>
                <a:gd name="T36" fmla="*/ 2147483646 w 11"/>
                <a:gd name="T37" fmla="*/ 2147483646 h 30"/>
                <a:gd name="T38" fmla="*/ 2147483646 w 11"/>
                <a:gd name="T39" fmla="*/ 2147483646 h 30"/>
                <a:gd name="T40" fmla="*/ 2147483646 w 11"/>
                <a:gd name="T41" fmla="*/ 0 h 30"/>
                <a:gd name="T42" fmla="*/ 2147483646 w 11"/>
                <a:gd name="T43" fmla="*/ 0 h 30"/>
                <a:gd name="T44" fmla="*/ 2147483646 w 11"/>
                <a:gd name="T45" fmla="*/ 2147483646 h 30"/>
                <a:gd name="T46" fmla="*/ 2147483646 w 11"/>
                <a:gd name="T47" fmla="*/ 2147483646 h 30"/>
                <a:gd name="T48" fmla="*/ 2147483646 w 11"/>
                <a:gd name="T49" fmla="*/ 2147483646 h 30"/>
                <a:gd name="T50" fmla="*/ 0 w 11"/>
                <a:gd name="T51" fmla="*/ 2147483646 h 30"/>
                <a:gd name="T52" fmla="*/ 0 w 11"/>
                <a:gd name="T53" fmla="*/ 2147483646 h 30"/>
                <a:gd name="T54" fmla="*/ 0 w 11"/>
                <a:gd name="T55" fmla="*/ 2147483646 h 30"/>
                <a:gd name="T56" fmla="*/ 0 w 11"/>
                <a:gd name="T57" fmla="*/ 2147483646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
                <a:gd name="T88" fmla="*/ 0 h 30"/>
                <a:gd name="T89" fmla="*/ 11 w 11"/>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 h="30">
                  <a:moveTo>
                    <a:pt x="0" y="30"/>
                  </a:moveTo>
                  <a:lnTo>
                    <a:pt x="0" y="30"/>
                  </a:lnTo>
                  <a:lnTo>
                    <a:pt x="1" y="21"/>
                  </a:lnTo>
                  <a:lnTo>
                    <a:pt x="1" y="13"/>
                  </a:lnTo>
                  <a:lnTo>
                    <a:pt x="4" y="5"/>
                  </a:lnTo>
                  <a:lnTo>
                    <a:pt x="5" y="3"/>
                  </a:lnTo>
                  <a:lnTo>
                    <a:pt x="11" y="3"/>
                  </a:lnTo>
                  <a:lnTo>
                    <a:pt x="11" y="4"/>
                  </a:lnTo>
                  <a:lnTo>
                    <a:pt x="11" y="1"/>
                  </a:lnTo>
                  <a:lnTo>
                    <a:pt x="9" y="0"/>
                  </a:lnTo>
                  <a:lnTo>
                    <a:pt x="7" y="0"/>
                  </a:lnTo>
                  <a:lnTo>
                    <a:pt x="5" y="2"/>
                  </a:lnTo>
                  <a:lnTo>
                    <a:pt x="2" y="8"/>
                  </a:lnTo>
                  <a:lnTo>
                    <a:pt x="0" y="16"/>
                  </a:lnTo>
                  <a:lnTo>
                    <a:pt x="0" y="3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49" name="Freeform 150"/>
            <p:cNvSpPr>
              <a:spLocks/>
            </p:cNvSpPr>
            <p:nvPr/>
          </p:nvSpPr>
          <p:spPr bwMode="auto">
            <a:xfrm>
              <a:off x="5503863" y="2365375"/>
              <a:ext cx="4763" cy="50800"/>
            </a:xfrm>
            <a:custGeom>
              <a:avLst/>
              <a:gdLst>
                <a:gd name="T0" fmla="*/ 0 w 3"/>
                <a:gd name="T1" fmla="*/ 2147483646 h 32"/>
                <a:gd name="T2" fmla="*/ 0 w 3"/>
                <a:gd name="T3" fmla="*/ 2147483646 h 32"/>
                <a:gd name="T4" fmla="*/ 2147483646 w 3"/>
                <a:gd name="T5" fmla="*/ 2147483646 h 32"/>
                <a:gd name="T6" fmla="*/ 2147483646 w 3"/>
                <a:gd name="T7" fmla="*/ 2147483646 h 32"/>
                <a:gd name="T8" fmla="*/ 2147483646 w 3"/>
                <a:gd name="T9" fmla="*/ 2147483646 h 32"/>
                <a:gd name="T10" fmla="*/ 2147483646 w 3"/>
                <a:gd name="T11" fmla="*/ 2147483646 h 32"/>
                <a:gd name="T12" fmla="*/ 2147483646 w 3"/>
                <a:gd name="T13" fmla="*/ 2147483646 h 32"/>
                <a:gd name="T14" fmla="*/ 2147483646 w 3"/>
                <a:gd name="T15" fmla="*/ 0 h 32"/>
                <a:gd name="T16" fmla="*/ 2147483646 w 3"/>
                <a:gd name="T17" fmla="*/ 0 h 32"/>
                <a:gd name="T18" fmla="*/ 2147483646 w 3"/>
                <a:gd name="T19" fmla="*/ 0 h 32"/>
                <a:gd name="T20" fmla="*/ 2147483646 w 3"/>
                <a:gd name="T21" fmla="*/ 0 h 32"/>
                <a:gd name="T22" fmla="*/ 2147483646 w 3"/>
                <a:gd name="T23" fmla="*/ 2147483646 h 32"/>
                <a:gd name="T24" fmla="*/ 2147483646 w 3"/>
                <a:gd name="T25" fmla="*/ 2147483646 h 32"/>
                <a:gd name="T26" fmla="*/ 2147483646 w 3"/>
                <a:gd name="T27" fmla="*/ 2147483646 h 32"/>
                <a:gd name="T28" fmla="*/ 0 w 3"/>
                <a:gd name="T29" fmla="*/ 2147483646 h 32"/>
                <a:gd name="T30" fmla="*/ 0 w 3"/>
                <a:gd name="T31" fmla="*/ 2147483646 h 32"/>
                <a:gd name="T32" fmla="*/ 0 w 3"/>
                <a:gd name="T33" fmla="*/ 2147483646 h 32"/>
                <a:gd name="T34" fmla="*/ 0 w 3"/>
                <a:gd name="T35" fmla="*/ 2147483646 h 3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
                <a:gd name="T55" fmla="*/ 0 h 32"/>
                <a:gd name="T56" fmla="*/ 3 w 3"/>
                <a:gd name="T57" fmla="*/ 32 h 3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 h="32">
                  <a:moveTo>
                    <a:pt x="0" y="31"/>
                  </a:moveTo>
                  <a:lnTo>
                    <a:pt x="0" y="31"/>
                  </a:lnTo>
                  <a:lnTo>
                    <a:pt x="3" y="24"/>
                  </a:lnTo>
                  <a:lnTo>
                    <a:pt x="3" y="16"/>
                  </a:lnTo>
                  <a:lnTo>
                    <a:pt x="3" y="8"/>
                  </a:lnTo>
                  <a:lnTo>
                    <a:pt x="3" y="3"/>
                  </a:lnTo>
                  <a:lnTo>
                    <a:pt x="2" y="0"/>
                  </a:lnTo>
                  <a:lnTo>
                    <a:pt x="1" y="0"/>
                  </a:lnTo>
                  <a:lnTo>
                    <a:pt x="2" y="8"/>
                  </a:lnTo>
                  <a:lnTo>
                    <a:pt x="2" y="16"/>
                  </a:lnTo>
                  <a:lnTo>
                    <a:pt x="2" y="24"/>
                  </a:lnTo>
                  <a:lnTo>
                    <a:pt x="0" y="31"/>
                  </a:lnTo>
                  <a:lnTo>
                    <a:pt x="0" y="32"/>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50" name="Freeform 151"/>
            <p:cNvSpPr>
              <a:spLocks/>
            </p:cNvSpPr>
            <p:nvPr/>
          </p:nvSpPr>
          <p:spPr bwMode="auto">
            <a:xfrm>
              <a:off x="5503863" y="2365375"/>
              <a:ext cx="4763" cy="50800"/>
            </a:xfrm>
            <a:custGeom>
              <a:avLst/>
              <a:gdLst>
                <a:gd name="T0" fmla="*/ 0 w 3"/>
                <a:gd name="T1" fmla="*/ 2147483646 h 32"/>
                <a:gd name="T2" fmla="*/ 0 w 3"/>
                <a:gd name="T3" fmla="*/ 2147483646 h 32"/>
                <a:gd name="T4" fmla="*/ 2147483646 w 3"/>
                <a:gd name="T5" fmla="*/ 2147483646 h 32"/>
                <a:gd name="T6" fmla="*/ 2147483646 w 3"/>
                <a:gd name="T7" fmla="*/ 2147483646 h 32"/>
                <a:gd name="T8" fmla="*/ 2147483646 w 3"/>
                <a:gd name="T9" fmla="*/ 2147483646 h 32"/>
                <a:gd name="T10" fmla="*/ 2147483646 w 3"/>
                <a:gd name="T11" fmla="*/ 2147483646 h 32"/>
                <a:gd name="T12" fmla="*/ 2147483646 w 3"/>
                <a:gd name="T13" fmla="*/ 2147483646 h 32"/>
                <a:gd name="T14" fmla="*/ 2147483646 w 3"/>
                <a:gd name="T15" fmla="*/ 0 h 32"/>
                <a:gd name="T16" fmla="*/ 2147483646 w 3"/>
                <a:gd name="T17" fmla="*/ 0 h 32"/>
                <a:gd name="T18" fmla="*/ 2147483646 w 3"/>
                <a:gd name="T19" fmla="*/ 0 h 32"/>
                <a:gd name="T20" fmla="*/ 2147483646 w 3"/>
                <a:gd name="T21" fmla="*/ 0 h 32"/>
                <a:gd name="T22" fmla="*/ 2147483646 w 3"/>
                <a:gd name="T23" fmla="*/ 2147483646 h 32"/>
                <a:gd name="T24" fmla="*/ 2147483646 w 3"/>
                <a:gd name="T25" fmla="*/ 2147483646 h 32"/>
                <a:gd name="T26" fmla="*/ 2147483646 w 3"/>
                <a:gd name="T27" fmla="*/ 2147483646 h 32"/>
                <a:gd name="T28" fmla="*/ 0 w 3"/>
                <a:gd name="T29" fmla="*/ 2147483646 h 32"/>
                <a:gd name="T30" fmla="*/ 0 w 3"/>
                <a:gd name="T31" fmla="*/ 2147483646 h 32"/>
                <a:gd name="T32" fmla="*/ 0 w 3"/>
                <a:gd name="T33" fmla="*/ 2147483646 h 32"/>
                <a:gd name="T34" fmla="*/ 0 w 3"/>
                <a:gd name="T35" fmla="*/ 2147483646 h 3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
                <a:gd name="T55" fmla="*/ 0 h 32"/>
                <a:gd name="T56" fmla="*/ 3 w 3"/>
                <a:gd name="T57" fmla="*/ 32 h 3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 h="32">
                  <a:moveTo>
                    <a:pt x="0" y="31"/>
                  </a:moveTo>
                  <a:lnTo>
                    <a:pt x="0" y="31"/>
                  </a:lnTo>
                  <a:lnTo>
                    <a:pt x="3" y="24"/>
                  </a:lnTo>
                  <a:lnTo>
                    <a:pt x="3" y="16"/>
                  </a:lnTo>
                  <a:lnTo>
                    <a:pt x="3" y="8"/>
                  </a:lnTo>
                  <a:lnTo>
                    <a:pt x="3" y="3"/>
                  </a:lnTo>
                  <a:lnTo>
                    <a:pt x="2" y="0"/>
                  </a:lnTo>
                  <a:lnTo>
                    <a:pt x="1" y="0"/>
                  </a:lnTo>
                  <a:lnTo>
                    <a:pt x="2" y="8"/>
                  </a:lnTo>
                  <a:lnTo>
                    <a:pt x="2" y="16"/>
                  </a:lnTo>
                  <a:lnTo>
                    <a:pt x="2" y="24"/>
                  </a:lnTo>
                  <a:lnTo>
                    <a:pt x="0" y="31"/>
                  </a:lnTo>
                  <a:lnTo>
                    <a:pt x="0" y="32"/>
                  </a:lnTo>
                  <a:lnTo>
                    <a:pt x="0" y="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51" name="Freeform 152"/>
            <p:cNvSpPr>
              <a:spLocks/>
            </p:cNvSpPr>
            <p:nvPr/>
          </p:nvSpPr>
          <p:spPr bwMode="auto">
            <a:xfrm>
              <a:off x="5568950" y="2306638"/>
              <a:ext cx="11113" cy="127000"/>
            </a:xfrm>
            <a:custGeom>
              <a:avLst/>
              <a:gdLst>
                <a:gd name="T0" fmla="*/ 2147483646 w 7"/>
                <a:gd name="T1" fmla="*/ 2147483646 h 80"/>
                <a:gd name="T2" fmla="*/ 2147483646 w 7"/>
                <a:gd name="T3" fmla="*/ 2147483646 h 80"/>
                <a:gd name="T4" fmla="*/ 2147483646 w 7"/>
                <a:gd name="T5" fmla="*/ 2147483646 h 80"/>
                <a:gd name="T6" fmla="*/ 2147483646 w 7"/>
                <a:gd name="T7" fmla="*/ 2147483646 h 80"/>
                <a:gd name="T8" fmla="*/ 2147483646 w 7"/>
                <a:gd name="T9" fmla="*/ 2147483646 h 80"/>
                <a:gd name="T10" fmla="*/ 2147483646 w 7"/>
                <a:gd name="T11" fmla="*/ 2147483646 h 80"/>
                <a:gd name="T12" fmla="*/ 2147483646 w 7"/>
                <a:gd name="T13" fmla="*/ 2147483646 h 80"/>
                <a:gd name="T14" fmla="*/ 2147483646 w 7"/>
                <a:gd name="T15" fmla="*/ 2147483646 h 80"/>
                <a:gd name="T16" fmla="*/ 2147483646 w 7"/>
                <a:gd name="T17" fmla="*/ 2147483646 h 80"/>
                <a:gd name="T18" fmla="*/ 2147483646 w 7"/>
                <a:gd name="T19" fmla="*/ 2147483646 h 80"/>
                <a:gd name="T20" fmla="*/ 2147483646 w 7"/>
                <a:gd name="T21" fmla="*/ 2147483646 h 80"/>
                <a:gd name="T22" fmla="*/ 2147483646 w 7"/>
                <a:gd name="T23" fmla="*/ 2147483646 h 80"/>
                <a:gd name="T24" fmla="*/ 2147483646 w 7"/>
                <a:gd name="T25" fmla="*/ 2147483646 h 80"/>
                <a:gd name="T26" fmla="*/ 2147483646 w 7"/>
                <a:gd name="T27" fmla="*/ 0 h 80"/>
                <a:gd name="T28" fmla="*/ 2147483646 w 7"/>
                <a:gd name="T29" fmla="*/ 0 h 80"/>
                <a:gd name="T30" fmla="*/ 2147483646 w 7"/>
                <a:gd name="T31" fmla="*/ 0 h 80"/>
                <a:gd name="T32" fmla="*/ 2147483646 w 7"/>
                <a:gd name="T33" fmla="*/ 0 h 80"/>
                <a:gd name="T34" fmla="*/ 2147483646 w 7"/>
                <a:gd name="T35" fmla="*/ 2147483646 h 80"/>
                <a:gd name="T36" fmla="*/ 2147483646 w 7"/>
                <a:gd name="T37" fmla="*/ 2147483646 h 80"/>
                <a:gd name="T38" fmla="*/ 0 w 7"/>
                <a:gd name="T39" fmla="*/ 2147483646 h 80"/>
                <a:gd name="T40" fmla="*/ 0 w 7"/>
                <a:gd name="T41" fmla="*/ 2147483646 h 80"/>
                <a:gd name="T42" fmla="*/ 0 w 7"/>
                <a:gd name="T43" fmla="*/ 2147483646 h 80"/>
                <a:gd name="T44" fmla="*/ 2147483646 w 7"/>
                <a:gd name="T45" fmla="*/ 2147483646 h 80"/>
                <a:gd name="T46" fmla="*/ 2147483646 w 7"/>
                <a:gd name="T47" fmla="*/ 2147483646 h 80"/>
                <a:gd name="T48" fmla="*/ 2147483646 w 7"/>
                <a:gd name="T49" fmla="*/ 2147483646 h 80"/>
                <a:gd name="T50" fmla="*/ 2147483646 w 7"/>
                <a:gd name="T51" fmla="*/ 2147483646 h 80"/>
                <a:gd name="T52" fmla="*/ 2147483646 w 7"/>
                <a:gd name="T53" fmla="*/ 2147483646 h 80"/>
                <a:gd name="T54" fmla="*/ 2147483646 w 7"/>
                <a:gd name="T55" fmla="*/ 2147483646 h 80"/>
                <a:gd name="T56" fmla="*/ 2147483646 w 7"/>
                <a:gd name="T57" fmla="*/ 2147483646 h 80"/>
                <a:gd name="T58" fmla="*/ 2147483646 w 7"/>
                <a:gd name="T59" fmla="*/ 2147483646 h 80"/>
                <a:gd name="T60" fmla="*/ 2147483646 w 7"/>
                <a:gd name="T61" fmla="*/ 2147483646 h 80"/>
                <a:gd name="T62" fmla="*/ 2147483646 w 7"/>
                <a:gd name="T63" fmla="*/ 2147483646 h 8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
                <a:gd name="T97" fmla="*/ 0 h 80"/>
                <a:gd name="T98" fmla="*/ 7 w 7"/>
                <a:gd name="T99" fmla="*/ 80 h 8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 h="80">
                  <a:moveTo>
                    <a:pt x="7" y="79"/>
                  </a:moveTo>
                  <a:lnTo>
                    <a:pt x="7" y="79"/>
                  </a:lnTo>
                  <a:lnTo>
                    <a:pt x="6" y="77"/>
                  </a:lnTo>
                  <a:lnTo>
                    <a:pt x="5" y="74"/>
                  </a:lnTo>
                  <a:lnTo>
                    <a:pt x="3" y="63"/>
                  </a:lnTo>
                  <a:lnTo>
                    <a:pt x="2" y="52"/>
                  </a:lnTo>
                  <a:lnTo>
                    <a:pt x="2" y="41"/>
                  </a:lnTo>
                  <a:lnTo>
                    <a:pt x="2" y="31"/>
                  </a:lnTo>
                  <a:lnTo>
                    <a:pt x="3" y="20"/>
                  </a:lnTo>
                  <a:lnTo>
                    <a:pt x="5" y="9"/>
                  </a:lnTo>
                  <a:lnTo>
                    <a:pt x="7" y="0"/>
                  </a:lnTo>
                  <a:lnTo>
                    <a:pt x="4" y="10"/>
                  </a:lnTo>
                  <a:lnTo>
                    <a:pt x="2" y="21"/>
                  </a:lnTo>
                  <a:lnTo>
                    <a:pt x="0" y="44"/>
                  </a:lnTo>
                  <a:lnTo>
                    <a:pt x="0" y="55"/>
                  </a:lnTo>
                  <a:lnTo>
                    <a:pt x="2" y="66"/>
                  </a:lnTo>
                  <a:lnTo>
                    <a:pt x="3" y="72"/>
                  </a:lnTo>
                  <a:lnTo>
                    <a:pt x="4" y="76"/>
                  </a:lnTo>
                  <a:lnTo>
                    <a:pt x="4" y="79"/>
                  </a:lnTo>
                  <a:lnTo>
                    <a:pt x="5" y="80"/>
                  </a:lnTo>
                  <a:lnTo>
                    <a:pt x="7" y="80"/>
                  </a:lnTo>
                  <a:lnTo>
                    <a:pt x="7"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52" name="Freeform 153"/>
            <p:cNvSpPr>
              <a:spLocks/>
            </p:cNvSpPr>
            <p:nvPr/>
          </p:nvSpPr>
          <p:spPr bwMode="auto">
            <a:xfrm>
              <a:off x="5568950" y="2306638"/>
              <a:ext cx="11113" cy="127000"/>
            </a:xfrm>
            <a:custGeom>
              <a:avLst/>
              <a:gdLst>
                <a:gd name="T0" fmla="*/ 2147483646 w 7"/>
                <a:gd name="T1" fmla="*/ 2147483646 h 80"/>
                <a:gd name="T2" fmla="*/ 2147483646 w 7"/>
                <a:gd name="T3" fmla="*/ 2147483646 h 80"/>
                <a:gd name="T4" fmla="*/ 2147483646 w 7"/>
                <a:gd name="T5" fmla="*/ 2147483646 h 80"/>
                <a:gd name="T6" fmla="*/ 2147483646 w 7"/>
                <a:gd name="T7" fmla="*/ 2147483646 h 80"/>
                <a:gd name="T8" fmla="*/ 2147483646 w 7"/>
                <a:gd name="T9" fmla="*/ 2147483646 h 80"/>
                <a:gd name="T10" fmla="*/ 2147483646 w 7"/>
                <a:gd name="T11" fmla="*/ 2147483646 h 80"/>
                <a:gd name="T12" fmla="*/ 2147483646 w 7"/>
                <a:gd name="T13" fmla="*/ 2147483646 h 80"/>
                <a:gd name="T14" fmla="*/ 2147483646 w 7"/>
                <a:gd name="T15" fmla="*/ 2147483646 h 80"/>
                <a:gd name="T16" fmla="*/ 2147483646 w 7"/>
                <a:gd name="T17" fmla="*/ 2147483646 h 80"/>
                <a:gd name="T18" fmla="*/ 2147483646 w 7"/>
                <a:gd name="T19" fmla="*/ 2147483646 h 80"/>
                <a:gd name="T20" fmla="*/ 2147483646 w 7"/>
                <a:gd name="T21" fmla="*/ 2147483646 h 80"/>
                <a:gd name="T22" fmla="*/ 2147483646 w 7"/>
                <a:gd name="T23" fmla="*/ 2147483646 h 80"/>
                <a:gd name="T24" fmla="*/ 2147483646 w 7"/>
                <a:gd name="T25" fmla="*/ 2147483646 h 80"/>
                <a:gd name="T26" fmla="*/ 2147483646 w 7"/>
                <a:gd name="T27" fmla="*/ 0 h 80"/>
                <a:gd name="T28" fmla="*/ 2147483646 w 7"/>
                <a:gd name="T29" fmla="*/ 0 h 80"/>
                <a:gd name="T30" fmla="*/ 2147483646 w 7"/>
                <a:gd name="T31" fmla="*/ 0 h 80"/>
                <a:gd name="T32" fmla="*/ 2147483646 w 7"/>
                <a:gd name="T33" fmla="*/ 0 h 80"/>
                <a:gd name="T34" fmla="*/ 2147483646 w 7"/>
                <a:gd name="T35" fmla="*/ 2147483646 h 80"/>
                <a:gd name="T36" fmla="*/ 2147483646 w 7"/>
                <a:gd name="T37" fmla="*/ 2147483646 h 80"/>
                <a:gd name="T38" fmla="*/ 0 w 7"/>
                <a:gd name="T39" fmla="*/ 2147483646 h 80"/>
                <a:gd name="T40" fmla="*/ 0 w 7"/>
                <a:gd name="T41" fmla="*/ 2147483646 h 80"/>
                <a:gd name="T42" fmla="*/ 0 w 7"/>
                <a:gd name="T43" fmla="*/ 2147483646 h 80"/>
                <a:gd name="T44" fmla="*/ 2147483646 w 7"/>
                <a:gd name="T45" fmla="*/ 2147483646 h 80"/>
                <a:gd name="T46" fmla="*/ 2147483646 w 7"/>
                <a:gd name="T47" fmla="*/ 2147483646 h 80"/>
                <a:gd name="T48" fmla="*/ 2147483646 w 7"/>
                <a:gd name="T49" fmla="*/ 2147483646 h 80"/>
                <a:gd name="T50" fmla="*/ 2147483646 w 7"/>
                <a:gd name="T51" fmla="*/ 2147483646 h 80"/>
                <a:gd name="T52" fmla="*/ 2147483646 w 7"/>
                <a:gd name="T53" fmla="*/ 2147483646 h 80"/>
                <a:gd name="T54" fmla="*/ 2147483646 w 7"/>
                <a:gd name="T55" fmla="*/ 2147483646 h 80"/>
                <a:gd name="T56" fmla="*/ 2147483646 w 7"/>
                <a:gd name="T57" fmla="*/ 2147483646 h 80"/>
                <a:gd name="T58" fmla="*/ 2147483646 w 7"/>
                <a:gd name="T59" fmla="*/ 2147483646 h 80"/>
                <a:gd name="T60" fmla="*/ 2147483646 w 7"/>
                <a:gd name="T61" fmla="*/ 2147483646 h 80"/>
                <a:gd name="T62" fmla="*/ 2147483646 w 7"/>
                <a:gd name="T63" fmla="*/ 2147483646 h 8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
                <a:gd name="T97" fmla="*/ 0 h 80"/>
                <a:gd name="T98" fmla="*/ 7 w 7"/>
                <a:gd name="T99" fmla="*/ 80 h 8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 h="80">
                  <a:moveTo>
                    <a:pt x="7" y="79"/>
                  </a:moveTo>
                  <a:lnTo>
                    <a:pt x="7" y="79"/>
                  </a:lnTo>
                  <a:lnTo>
                    <a:pt x="6" y="77"/>
                  </a:lnTo>
                  <a:lnTo>
                    <a:pt x="5" y="74"/>
                  </a:lnTo>
                  <a:lnTo>
                    <a:pt x="3" y="63"/>
                  </a:lnTo>
                  <a:lnTo>
                    <a:pt x="2" y="52"/>
                  </a:lnTo>
                  <a:lnTo>
                    <a:pt x="2" y="41"/>
                  </a:lnTo>
                  <a:lnTo>
                    <a:pt x="2" y="31"/>
                  </a:lnTo>
                  <a:lnTo>
                    <a:pt x="3" y="20"/>
                  </a:lnTo>
                  <a:lnTo>
                    <a:pt x="5" y="9"/>
                  </a:lnTo>
                  <a:lnTo>
                    <a:pt x="7" y="0"/>
                  </a:lnTo>
                  <a:lnTo>
                    <a:pt x="4" y="10"/>
                  </a:lnTo>
                  <a:lnTo>
                    <a:pt x="2" y="21"/>
                  </a:lnTo>
                  <a:lnTo>
                    <a:pt x="0" y="44"/>
                  </a:lnTo>
                  <a:lnTo>
                    <a:pt x="0" y="55"/>
                  </a:lnTo>
                  <a:lnTo>
                    <a:pt x="2" y="66"/>
                  </a:lnTo>
                  <a:lnTo>
                    <a:pt x="3" y="72"/>
                  </a:lnTo>
                  <a:lnTo>
                    <a:pt x="4" y="76"/>
                  </a:lnTo>
                  <a:lnTo>
                    <a:pt x="4" y="79"/>
                  </a:lnTo>
                  <a:lnTo>
                    <a:pt x="5" y="80"/>
                  </a:lnTo>
                  <a:lnTo>
                    <a:pt x="7" y="80"/>
                  </a:lnTo>
                  <a:lnTo>
                    <a:pt x="7" y="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53" name="Freeform 154"/>
            <p:cNvSpPr>
              <a:spLocks/>
            </p:cNvSpPr>
            <p:nvPr/>
          </p:nvSpPr>
          <p:spPr bwMode="auto">
            <a:xfrm>
              <a:off x="5568950" y="2330450"/>
              <a:ext cx="20638" cy="57150"/>
            </a:xfrm>
            <a:custGeom>
              <a:avLst/>
              <a:gdLst>
                <a:gd name="T0" fmla="*/ 2147483646 w 13"/>
                <a:gd name="T1" fmla="*/ 2147483646 h 36"/>
                <a:gd name="T2" fmla="*/ 2147483646 w 13"/>
                <a:gd name="T3" fmla="*/ 2147483646 h 36"/>
                <a:gd name="T4" fmla="*/ 2147483646 w 13"/>
                <a:gd name="T5" fmla="*/ 2147483646 h 36"/>
                <a:gd name="T6" fmla="*/ 2147483646 w 13"/>
                <a:gd name="T7" fmla="*/ 2147483646 h 36"/>
                <a:gd name="T8" fmla="*/ 2147483646 w 13"/>
                <a:gd name="T9" fmla="*/ 2147483646 h 36"/>
                <a:gd name="T10" fmla="*/ 2147483646 w 13"/>
                <a:gd name="T11" fmla="*/ 2147483646 h 36"/>
                <a:gd name="T12" fmla="*/ 2147483646 w 13"/>
                <a:gd name="T13" fmla="*/ 2147483646 h 36"/>
                <a:gd name="T14" fmla="*/ 2147483646 w 13"/>
                <a:gd name="T15" fmla="*/ 2147483646 h 36"/>
                <a:gd name="T16" fmla="*/ 2147483646 w 13"/>
                <a:gd name="T17" fmla="*/ 0 h 36"/>
                <a:gd name="T18" fmla="*/ 2147483646 w 13"/>
                <a:gd name="T19" fmla="*/ 2147483646 h 36"/>
                <a:gd name="T20" fmla="*/ 2147483646 w 13"/>
                <a:gd name="T21" fmla="*/ 2147483646 h 36"/>
                <a:gd name="T22" fmla="*/ 2147483646 w 13"/>
                <a:gd name="T23" fmla="*/ 2147483646 h 36"/>
                <a:gd name="T24" fmla="*/ 2147483646 w 13"/>
                <a:gd name="T25" fmla="*/ 2147483646 h 36"/>
                <a:gd name="T26" fmla="*/ 2147483646 w 13"/>
                <a:gd name="T27" fmla="*/ 2147483646 h 36"/>
                <a:gd name="T28" fmla="*/ 2147483646 w 13"/>
                <a:gd name="T29" fmla="*/ 2147483646 h 36"/>
                <a:gd name="T30" fmla="*/ 2147483646 w 13"/>
                <a:gd name="T31" fmla="*/ 2147483646 h 36"/>
                <a:gd name="T32" fmla="*/ 2147483646 w 13"/>
                <a:gd name="T33" fmla="*/ 2147483646 h 36"/>
                <a:gd name="T34" fmla="*/ 2147483646 w 13"/>
                <a:gd name="T35" fmla="*/ 2147483646 h 36"/>
                <a:gd name="T36" fmla="*/ 0 w 13"/>
                <a:gd name="T37" fmla="*/ 2147483646 h 36"/>
                <a:gd name="T38" fmla="*/ 0 w 13"/>
                <a:gd name="T39" fmla="*/ 2147483646 h 36"/>
                <a:gd name="T40" fmla="*/ 0 w 13"/>
                <a:gd name="T41" fmla="*/ 2147483646 h 36"/>
                <a:gd name="T42" fmla="*/ 2147483646 w 13"/>
                <a:gd name="T43" fmla="*/ 2147483646 h 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3"/>
                <a:gd name="T67" fmla="*/ 0 h 36"/>
                <a:gd name="T68" fmla="*/ 13 w 13"/>
                <a:gd name="T69" fmla="*/ 36 h 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3" h="36">
                  <a:moveTo>
                    <a:pt x="2" y="36"/>
                  </a:moveTo>
                  <a:lnTo>
                    <a:pt x="2" y="36"/>
                  </a:lnTo>
                  <a:lnTo>
                    <a:pt x="6" y="29"/>
                  </a:lnTo>
                  <a:lnTo>
                    <a:pt x="9" y="22"/>
                  </a:lnTo>
                  <a:lnTo>
                    <a:pt x="12" y="11"/>
                  </a:lnTo>
                  <a:lnTo>
                    <a:pt x="13" y="1"/>
                  </a:lnTo>
                  <a:lnTo>
                    <a:pt x="13" y="0"/>
                  </a:lnTo>
                  <a:lnTo>
                    <a:pt x="12" y="1"/>
                  </a:lnTo>
                  <a:lnTo>
                    <a:pt x="10" y="11"/>
                  </a:lnTo>
                  <a:lnTo>
                    <a:pt x="7" y="21"/>
                  </a:lnTo>
                  <a:lnTo>
                    <a:pt x="5" y="25"/>
                  </a:lnTo>
                  <a:lnTo>
                    <a:pt x="3" y="30"/>
                  </a:lnTo>
                  <a:lnTo>
                    <a:pt x="2" y="33"/>
                  </a:lnTo>
                  <a:lnTo>
                    <a:pt x="0" y="35"/>
                  </a:lnTo>
                  <a:lnTo>
                    <a:pt x="0" y="36"/>
                  </a:lnTo>
                  <a:lnTo>
                    <a:pt x="2"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54" name="Freeform 155"/>
            <p:cNvSpPr>
              <a:spLocks/>
            </p:cNvSpPr>
            <p:nvPr/>
          </p:nvSpPr>
          <p:spPr bwMode="auto">
            <a:xfrm>
              <a:off x="5568950" y="2330450"/>
              <a:ext cx="20638" cy="57150"/>
            </a:xfrm>
            <a:custGeom>
              <a:avLst/>
              <a:gdLst>
                <a:gd name="T0" fmla="*/ 2147483646 w 13"/>
                <a:gd name="T1" fmla="*/ 2147483646 h 36"/>
                <a:gd name="T2" fmla="*/ 2147483646 w 13"/>
                <a:gd name="T3" fmla="*/ 2147483646 h 36"/>
                <a:gd name="T4" fmla="*/ 2147483646 w 13"/>
                <a:gd name="T5" fmla="*/ 2147483646 h 36"/>
                <a:gd name="T6" fmla="*/ 2147483646 w 13"/>
                <a:gd name="T7" fmla="*/ 2147483646 h 36"/>
                <a:gd name="T8" fmla="*/ 2147483646 w 13"/>
                <a:gd name="T9" fmla="*/ 2147483646 h 36"/>
                <a:gd name="T10" fmla="*/ 2147483646 w 13"/>
                <a:gd name="T11" fmla="*/ 2147483646 h 36"/>
                <a:gd name="T12" fmla="*/ 2147483646 w 13"/>
                <a:gd name="T13" fmla="*/ 2147483646 h 36"/>
                <a:gd name="T14" fmla="*/ 2147483646 w 13"/>
                <a:gd name="T15" fmla="*/ 2147483646 h 36"/>
                <a:gd name="T16" fmla="*/ 2147483646 w 13"/>
                <a:gd name="T17" fmla="*/ 0 h 36"/>
                <a:gd name="T18" fmla="*/ 2147483646 w 13"/>
                <a:gd name="T19" fmla="*/ 2147483646 h 36"/>
                <a:gd name="T20" fmla="*/ 2147483646 w 13"/>
                <a:gd name="T21" fmla="*/ 2147483646 h 36"/>
                <a:gd name="T22" fmla="*/ 2147483646 w 13"/>
                <a:gd name="T23" fmla="*/ 2147483646 h 36"/>
                <a:gd name="T24" fmla="*/ 2147483646 w 13"/>
                <a:gd name="T25" fmla="*/ 2147483646 h 36"/>
                <a:gd name="T26" fmla="*/ 2147483646 w 13"/>
                <a:gd name="T27" fmla="*/ 2147483646 h 36"/>
                <a:gd name="T28" fmla="*/ 2147483646 w 13"/>
                <a:gd name="T29" fmla="*/ 2147483646 h 36"/>
                <a:gd name="T30" fmla="*/ 2147483646 w 13"/>
                <a:gd name="T31" fmla="*/ 2147483646 h 36"/>
                <a:gd name="T32" fmla="*/ 2147483646 w 13"/>
                <a:gd name="T33" fmla="*/ 2147483646 h 36"/>
                <a:gd name="T34" fmla="*/ 2147483646 w 13"/>
                <a:gd name="T35" fmla="*/ 2147483646 h 36"/>
                <a:gd name="T36" fmla="*/ 0 w 13"/>
                <a:gd name="T37" fmla="*/ 2147483646 h 36"/>
                <a:gd name="T38" fmla="*/ 0 w 13"/>
                <a:gd name="T39" fmla="*/ 2147483646 h 36"/>
                <a:gd name="T40" fmla="*/ 0 w 13"/>
                <a:gd name="T41" fmla="*/ 2147483646 h 36"/>
                <a:gd name="T42" fmla="*/ 2147483646 w 13"/>
                <a:gd name="T43" fmla="*/ 2147483646 h 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3"/>
                <a:gd name="T67" fmla="*/ 0 h 36"/>
                <a:gd name="T68" fmla="*/ 13 w 13"/>
                <a:gd name="T69" fmla="*/ 36 h 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3" h="36">
                  <a:moveTo>
                    <a:pt x="2" y="36"/>
                  </a:moveTo>
                  <a:lnTo>
                    <a:pt x="2" y="36"/>
                  </a:lnTo>
                  <a:lnTo>
                    <a:pt x="6" y="29"/>
                  </a:lnTo>
                  <a:lnTo>
                    <a:pt x="9" y="22"/>
                  </a:lnTo>
                  <a:lnTo>
                    <a:pt x="12" y="11"/>
                  </a:lnTo>
                  <a:lnTo>
                    <a:pt x="13" y="1"/>
                  </a:lnTo>
                  <a:lnTo>
                    <a:pt x="13" y="0"/>
                  </a:lnTo>
                  <a:lnTo>
                    <a:pt x="12" y="1"/>
                  </a:lnTo>
                  <a:lnTo>
                    <a:pt x="10" y="11"/>
                  </a:lnTo>
                  <a:lnTo>
                    <a:pt x="7" y="21"/>
                  </a:lnTo>
                  <a:lnTo>
                    <a:pt x="5" y="25"/>
                  </a:lnTo>
                  <a:lnTo>
                    <a:pt x="3" y="30"/>
                  </a:lnTo>
                  <a:lnTo>
                    <a:pt x="2" y="33"/>
                  </a:lnTo>
                  <a:lnTo>
                    <a:pt x="0" y="35"/>
                  </a:lnTo>
                  <a:lnTo>
                    <a:pt x="0" y="36"/>
                  </a:lnTo>
                  <a:lnTo>
                    <a:pt x="2" y="3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55" name="Freeform 156"/>
            <p:cNvSpPr>
              <a:spLocks/>
            </p:cNvSpPr>
            <p:nvPr/>
          </p:nvSpPr>
          <p:spPr bwMode="auto">
            <a:xfrm>
              <a:off x="5508625" y="2308225"/>
              <a:ext cx="11113" cy="73025"/>
            </a:xfrm>
            <a:custGeom>
              <a:avLst/>
              <a:gdLst>
                <a:gd name="T0" fmla="*/ 2147483646 w 7"/>
                <a:gd name="T1" fmla="*/ 2147483646 h 46"/>
                <a:gd name="T2" fmla="*/ 2147483646 w 7"/>
                <a:gd name="T3" fmla="*/ 2147483646 h 46"/>
                <a:gd name="T4" fmla="*/ 2147483646 w 7"/>
                <a:gd name="T5" fmla="*/ 2147483646 h 46"/>
                <a:gd name="T6" fmla="*/ 2147483646 w 7"/>
                <a:gd name="T7" fmla="*/ 2147483646 h 46"/>
                <a:gd name="T8" fmla="*/ 2147483646 w 7"/>
                <a:gd name="T9" fmla="*/ 2147483646 h 46"/>
                <a:gd name="T10" fmla="*/ 2147483646 w 7"/>
                <a:gd name="T11" fmla="*/ 2147483646 h 46"/>
                <a:gd name="T12" fmla="*/ 2147483646 w 7"/>
                <a:gd name="T13" fmla="*/ 2147483646 h 46"/>
                <a:gd name="T14" fmla="*/ 2147483646 w 7"/>
                <a:gd name="T15" fmla="*/ 0 h 46"/>
                <a:gd name="T16" fmla="*/ 2147483646 w 7"/>
                <a:gd name="T17" fmla="*/ 0 h 46"/>
                <a:gd name="T18" fmla="*/ 2147483646 w 7"/>
                <a:gd name="T19" fmla="*/ 0 h 46"/>
                <a:gd name="T20" fmla="*/ 2147483646 w 7"/>
                <a:gd name="T21" fmla="*/ 0 h 46"/>
                <a:gd name="T22" fmla="*/ 2147483646 w 7"/>
                <a:gd name="T23" fmla="*/ 2147483646 h 46"/>
                <a:gd name="T24" fmla="*/ 2147483646 w 7"/>
                <a:gd name="T25" fmla="*/ 2147483646 h 46"/>
                <a:gd name="T26" fmla="*/ 0 w 7"/>
                <a:gd name="T27" fmla="*/ 2147483646 h 46"/>
                <a:gd name="T28" fmla="*/ 0 w 7"/>
                <a:gd name="T29" fmla="*/ 2147483646 h 46"/>
                <a:gd name="T30" fmla="*/ 2147483646 w 7"/>
                <a:gd name="T31" fmla="*/ 2147483646 h 4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
                <a:gd name="T49" fmla="*/ 0 h 46"/>
                <a:gd name="T50" fmla="*/ 7 w 7"/>
                <a:gd name="T51" fmla="*/ 46 h 4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 h="46">
                  <a:moveTo>
                    <a:pt x="1" y="46"/>
                  </a:moveTo>
                  <a:lnTo>
                    <a:pt x="1" y="46"/>
                  </a:lnTo>
                  <a:lnTo>
                    <a:pt x="2" y="42"/>
                  </a:lnTo>
                  <a:lnTo>
                    <a:pt x="4" y="36"/>
                  </a:lnTo>
                  <a:lnTo>
                    <a:pt x="5" y="27"/>
                  </a:lnTo>
                  <a:lnTo>
                    <a:pt x="6" y="14"/>
                  </a:lnTo>
                  <a:lnTo>
                    <a:pt x="7" y="0"/>
                  </a:lnTo>
                  <a:lnTo>
                    <a:pt x="6" y="0"/>
                  </a:lnTo>
                  <a:lnTo>
                    <a:pt x="4" y="23"/>
                  </a:lnTo>
                  <a:lnTo>
                    <a:pt x="3" y="34"/>
                  </a:lnTo>
                  <a:lnTo>
                    <a:pt x="0" y="46"/>
                  </a:lnTo>
                  <a:lnTo>
                    <a:pt x="1" y="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56" name="Freeform 157"/>
            <p:cNvSpPr>
              <a:spLocks/>
            </p:cNvSpPr>
            <p:nvPr/>
          </p:nvSpPr>
          <p:spPr bwMode="auto">
            <a:xfrm>
              <a:off x="5508625" y="2308225"/>
              <a:ext cx="11113" cy="73025"/>
            </a:xfrm>
            <a:custGeom>
              <a:avLst/>
              <a:gdLst>
                <a:gd name="T0" fmla="*/ 2147483646 w 7"/>
                <a:gd name="T1" fmla="*/ 2147483646 h 46"/>
                <a:gd name="T2" fmla="*/ 2147483646 w 7"/>
                <a:gd name="T3" fmla="*/ 2147483646 h 46"/>
                <a:gd name="T4" fmla="*/ 2147483646 w 7"/>
                <a:gd name="T5" fmla="*/ 2147483646 h 46"/>
                <a:gd name="T6" fmla="*/ 2147483646 w 7"/>
                <a:gd name="T7" fmla="*/ 2147483646 h 46"/>
                <a:gd name="T8" fmla="*/ 2147483646 w 7"/>
                <a:gd name="T9" fmla="*/ 2147483646 h 46"/>
                <a:gd name="T10" fmla="*/ 2147483646 w 7"/>
                <a:gd name="T11" fmla="*/ 2147483646 h 46"/>
                <a:gd name="T12" fmla="*/ 2147483646 w 7"/>
                <a:gd name="T13" fmla="*/ 2147483646 h 46"/>
                <a:gd name="T14" fmla="*/ 2147483646 w 7"/>
                <a:gd name="T15" fmla="*/ 0 h 46"/>
                <a:gd name="T16" fmla="*/ 2147483646 w 7"/>
                <a:gd name="T17" fmla="*/ 0 h 46"/>
                <a:gd name="T18" fmla="*/ 2147483646 w 7"/>
                <a:gd name="T19" fmla="*/ 0 h 46"/>
                <a:gd name="T20" fmla="*/ 2147483646 w 7"/>
                <a:gd name="T21" fmla="*/ 0 h 46"/>
                <a:gd name="T22" fmla="*/ 2147483646 w 7"/>
                <a:gd name="T23" fmla="*/ 2147483646 h 46"/>
                <a:gd name="T24" fmla="*/ 2147483646 w 7"/>
                <a:gd name="T25" fmla="*/ 2147483646 h 46"/>
                <a:gd name="T26" fmla="*/ 0 w 7"/>
                <a:gd name="T27" fmla="*/ 2147483646 h 46"/>
                <a:gd name="T28" fmla="*/ 0 w 7"/>
                <a:gd name="T29" fmla="*/ 2147483646 h 46"/>
                <a:gd name="T30" fmla="*/ 2147483646 w 7"/>
                <a:gd name="T31" fmla="*/ 2147483646 h 4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
                <a:gd name="T49" fmla="*/ 0 h 46"/>
                <a:gd name="T50" fmla="*/ 7 w 7"/>
                <a:gd name="T51" fmla="*/ 46 h 4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 h="46">
                  <a:moveTo>
                    <a:pt x="1" y="46"/>
                  </a:moveTo>
                  <a:lnTo>
                    <a:pt x="1" y="46"/>
                  </a:lnTo>
                  <a:lnTo>
                    <a:pt x="2" y="42"/>
                  </a:lnTo>
                  <a:lnTo>
                    <a:pt x="4" y="36"/>
                  </a:lnTo>
                  <a:lnTo>
                    <a:pt x="5" y="27"/>
                  </a:lnTo>
                  <a:lnTo>
                    <a:pt x="6" y="14"/>
                  </a:lnTo>
                  <a:lnTo>
                    <a:pt x="7" y="0"/>
                  </a:lnTo>
                  <a:lnTo>
                    <a:pt x="6" y="0"/>
                  </a:lnTo>
                  <a:lnTo>
                    <a:pt x="4" y="23"/>
                  </a:lnTo>
                  <a:lnTo>
                    <a:pt x="3" y="34"/>
                  </a:lnTo>
                  <a:lnTo>
                    <a:pt x="0" y="46"/>
                  </a:lnTo>
                  <a:lnTo>
                    <a:pt x="1" y="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57" name="Freeform 158"/>
            <p:cNvSpPr>
              <a:spLocks/>
            </p:cNvSpPr>
            <p:nvPr/>
          </p:nvSpPr>
          <p:spPr bwMode="auto">
            <a:xfrm>
              <a:off x="5426075" y="2343150"/>
              <a:ext cx="36513" cy="93663"/>
            </a:xfrm>
            <a:custGeom>
              <a:avLst/>
              <a:gdLst>
                <a:gd name="T0" fmla="*/ 2147483646 w 23"/>
                <a:gd name="T1" fmla="*/ 2147483646 h 59"/>
                <a:gd name="T2" fmla="*/ 2147483646 w 23"/>
                <a:gd name="T3" fmla="*/ 2147483646 h 59"/>
                <a:gd name="T4" fmla="*/ 2147483646 w 23"/>
                <a:gd name="T5" fmla="*/ 2147483646 h 59"/>
                <a:gd name="T6" fmla="*/ 2147483646 w 23"/>
                <a:gd name="T7" fmla="*/ 2147483646 h 59"/>
                <a:gd name="T8" fmla="*/ 2147483646 w 23"/>
                <a:gd name="T9" fmla="*/ 2147483646 h 59"/>
                <a:gd name="T10" fmla="*/ 2147483646 w 23"/>
                <a:gd name="T11" fmla="*/ 2147483646 h 59"/>
                <a:gd name="T12" fmla="*/ 2147483646 w 23"/>
                <a:gd name="T13" fmla="*/ 2147483646 h 59"/>
                <a:gd name="T14" fmla="*/ 2147483646 w 23"/>
                <a:gd name="T15" fmla="*/ 2147483646 h 59"/>
                <a:gd name="T16" fmla="*/ 2147483646 w 23"/>
                <a:gd name="T17" fmla="*/ 2147483646 h 59"/>
                <a:gd name="T18" fmla="*/ 2147483646 w 23"/>
                <a:gd name="T19" fmla="*/ 2147483646 h 59"/>
                <a:gd name="T20" fmla="*/ 2147483646 w 23"/>
                <a:gd name="T21" fmla="*/ 2147483646 h 59"/>
                <a:gd name="T22" fmla="*/ 2147483646 w 23"/>
                <a:gd name="T23" fmla="*/ 0 h 59"/>
                <a:gd name="T24" fmla="*/ 2147483646 w 23"/>
                <a:gd name="T25" fmla="*/ 0 h 59"/>
                <a:gd name="T26" fmla="*/ 0 w 23"/>
                <a:gd name="T27" fmla="*/ 0 h 59"/>
                <a:gd name="T28" fmla="*/ 0 w 23"/>
                <a:gd name="T29" fmla="*/ 0 h 59"/>
                <a:gd name="T30" fmla="*/ 2147483646 w 23"/>
                <a:gd name="T31" fmla="*/ 2147483646 h 59"/>
                <a:gd name="T32" fmla="*/ 2147483646 w 23"/>
                <a:gd name="T33" fmla="*/ 2147483646 h 59"/>
                <a:gd name="T34" fmla="*/ 2147483646 w 23"/>
                <a:gd name="T35" fmla="*/ 2147483646 h 59"/>
                <a:gd name="T36" fmla="*/ 2147483646 w 23"/>
                <a:gd name="T37" fmla="*/ 2147483646 h 59"/>
                <a:gd name="T38" fmla="*/ 2147483646 w 23"/>
                <a:gd name="T39" fmla="*/ 2147483646 h 59"/>
                <a:gd name="T40" fmla="*/ 2147483646 w 23"/>
                <a:gd name="T41" fmla="*/ 2147483646 h 59"/>
                <a:gd name="T42" fmla="*/ 2147483646 w 23"/>
                <a:gd name="T43" fmla="*/ 2147483646 h 59"/>
                <a:gd name="T44" fmla="*/ 2147483646 w 23"/>
                <a:gd name="T45" fmla="*/ 2147483646 h 59"/>
                <a:gd name="T46" fmla="*/ 2147483646 w 23"/>
                <a:gd name="T47" fmla="*/ 2147483646 h 59"/>
                <a:gd name="T48" fmla="*/ 2147483646 w 23"/>
                <a:gd name="T49" fmla="*/ 2147483646 h 59"/>
                <a:gd name="T50" fmla="*/ 2147483646 w 23"/>
                <a:gd name="T51" fmla="*/ 2147483646 h 59"/>
                <a:gd name="T52" fmla="*/ 2147483646 w 23"/>
                <a:gd name="T53" fmla="*/ 2147483646 h 59"/>
                <a:gd name="T54" fmla="*/ 2147483646 w 23"/>
                <a:gd name="T55" fmla="*/ 2147483646 h 59"/>
                <a:gd name="T56" fmla="*/ 2147483646 w 23"/>
                <a:gd name="T57" fmla="*/ 2147483646 h 59"/>
                <a:gd name="T58" fmla="*/ 2147483646 w 23"/>
                <a:gd name="T59" fmla="*/ 2147483646 h 59"/>
                <a:gd name="T60" fmla="*/ 2147483646 w 23"/>
                <a:gd name="T61" fmla="*/ 2147483646 h 59"/>
                <a:gd name="T62" fmla="*/ 2147483646 w 23"/>
                <a:gd name="T63" fmla="*/ 2147483646 h 5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
                <a:gd name="T97" fmla="*/ 0 h 59"/>
                <a:gd name="T98" fmla="*/ 23 w 23"/>
                <a:gd name="T99" fmla="*/ 59 h 5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 h="59">
                  <a:moveTo>
                    <a:pt x="23" y="58"/>
                  </a:moveTo>
                  <a:lnTo>
                    <a:pt x="23" y="58"/>
                  </a:lnTo>
                  <a:lnTo>
                    <a:pt x="21" y="55"/>
                  </a:lnTo>
                  <a:lnTo>
                    <a:pt x="16" y="49"/>
                  </a:lnTo>
                  <a:lnTo>
                    <a:pt x="12" y="41"/>
                  </a:lnTo>
                  <a:lnTo>
                    <a:pt x="9" y="34"/>
                  </a:lnTo>
                  <a:lnTo>
                    <a:pt x="7" y="25"/>
                  </a:lnTo>
                  <a:lnTo>
                    <a:pt x="4" y="17"/>
                  </a:lnTo>
                  <a:lnTo>
                    <a:pt x="1" y="0"/>
                  </a:lnTo>
                  <a:lnTo>
                    <a:pt x="0" y="0"/>
                  </a:lnTo>
                  <a:lnTo>
                    <a:pt x="3" y="18"/>
                  </a:lnTo>
                  <a:lnTo>
                    <a:pt x="6" y="27"/>
                  </a:lnTo>
                  <a:lnTo>
                    <a:pt x="9" y="36"/>
                  </a:lnTo>
                  <a:lnTo>
                    <a:pt x="12" y="43"/>
                  </a:lnTo>
                  <a:lnTo>
                    <a:pt x="16" y="52"/>
                  </a:lnTo>
                  <a:lnTo>
                    <a:pt x="18" y="56"/>
                  </a:lnTo>
                  <a:lnTo>
                    <a:pt x="21" y="58"/>
                  </a:lnTo>
                  <a:lnTo>
                    <a:pt x="23" y="59"/>
                  </a:lnTo>
                  <a:lnTo>
                    <a:pt x="23" y="58"/>
                  </a:lnTo>
                  <a:lnTo>
                    <a:pt x="23" y="57"/>
                  </a:lnTo>
                  <a:lnTo>
                    <a:pt x="23"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58" name="Freeform 159"/>
            <p:cNvSpPr>
              <a:spLocks/>
            </p:cNvSpPr>
            <p:nvPr/>
          </p:nvSpPr>
          <p:spPr bwMode="auto">
            <a:xfrm>
              <a:off x="5426075" y="2343150"/>
              <a:ext cx="36513" cy="93663"/>
            </a:xfrm>
            <a:custGeom>
              <a:avLst/>
              <a:gdLst>
                <a:gd name="T0" fmla="*/ 2147483646 w 23"/>
                <a:gd name="T1" fmla="*/ 2147483646 h 59"/>
                <a:gd name="T2" fmla="*/ 2147483646 w 23"/>
                <a:gd name="T3" fmla="*/ 2147483646 h 59"/>
                <a:gd name="T4" fmla="*/ 2147483646 w 23"/>
                <a:gd name="T5" fmla="*/ 2147483646 h 59"/>
                <a:gd name="T6" fmla="*/ 2147483646 w 23"/>
                <a:gd name="T7" fmla="*/ 2147483646 h 59"/>
                <a:gd name="T8" fmla="*/ 2147483646 w 23"/>
                <a:gd name="T9" fmla="*/ 2147483646 h 59"/>
                <a:gd name="T10" fmla="*/ 2147483646 w 23"/>
                <a:gd name="T11" fmla="*/ 2147483646 h 59"/>
                <a:gd name="T12" fmla="*/ 2147483646 w 23"/>
                <a:gd name="T13" fmla="*/ 2147483646 h 59"/>
                <a:gd name="T14" fmla="*/ 2147483646 w 23"/>
                <a:gd name="T15" fmla="*/ 2147483646 h 59"/>
                <a:gd name="T16" fmla="*/ 2147483646 w 23"/>
                <a:gd name="T17" fmla="*/ 2147483646 h 59"/>
                <a:gd name="T18" fmla="*/ 2147483646 w 23"/>
                <a:gd name="T19" fmla="*/ 2147483646 h 59"/>
                <a:gd name="T20" fmla="*/ 2147483646 w 23"/>
                <a:gd name="T21" fmla="*/ 2147483646 h 59"/>
                <a:gd name="T22" fmla="*/ 2147483646 w 23"/>
                <a:gd name="T23" fmla="*/ 0 h 59"/>
                <a:gd name="T24" fmla="*/ 2147483646 w 23"/>
                <a:gd name="T25" fmla="*/ 0 h 59"/>
                <a:gd name="T26" fmla="*/ 0 w 23"/>
                <a:gd name="T27" fmla="*/ 0 h 59"/>
                <a:gd name="T28" fmla="*/ 0 w 23"/>
                <a:gd name="T29" fmla="*/ 0 h 59"/>
                <a:gd name="T30" fmla="*/ 2147483646 w 23"/>
                <a:gd name="T31" fmla="*/ 2147483646 h 59"/>
                <a:gd name="T32" fmla="*/ 2147483646 w 23"/>
                <a:gd name="T33" fmla="*/ 2147483646 h 59"/>
                <a:gd name="T34" fmla="*/ 2147483646 w 23"/>
                <a:gd name="T35" fmla="*/ 2147483646 h 59"/>
                <a:gd name="T36" fmla="*/ 2147483646 w 23"/>
                <a:gd name="T37" fmla="*/ 2147483646 h 59"/>
                <a:gd name="T38" fmla="*/ 2147483646 w 23"/>
                <a:gd name="T39" fmla="*/ 2147483646 h 59"/>
                <a:gd name="T40" fmla="*/ 2147483646 w 23"/>
                <a:gd name="T41" fmla="*/ 2147483646 h 59"/>
                <a:gd name="T42" fmla="*/ 2147483646 w 23"/>
                <a:gd name="T43" fmla="*/ 2147483646 h 59"/>
                <a:gd name="T44" fmla="*/ 2147483646 w 23"/>
                <a:gd name="T45" fmla="*/ 2147483646 h 59"/>
                <a:gd name="T46" fmla="*/ 2147483646 w 23"/>
                <a:gd name="T47" fmla="*/ 2147483646 h 59"/>
                <a:gd name="T48" fmla="*/ 2147483646 w 23"/>
                <a:gd name="T49" fmla="*/ 2147483646 h 59"/>
                <a:gd name="T50" fmla="*/ 2147483646 w 23"/>
                <a:gd name="T51" fmla="*/ 2147483646 h 59"/>
                <a:gd name="T52" fmla="*/ 2147483646 w 23"/>
                <a:gd name="T53" fmla="*/ 2147483646 h 59"/>
                <a:gd name="T54" fmla="*/ 2147483646 w 23"/>
                <a:gd name="T55" fmla="*/ 2147483646 h 59"/>
                <a:gd name="T56" fmla="*/ 2147483646 w 23"/>
                <a:gd name="T57" fmla="*/ 2147483646 h 59"/>
                <a:gd name="T58" fmla="*/ 2147483646 w 23"/>
                <a:gd name="T59" fmla="*/ 2147483646 h 59"/>
                <a:gd name="T60" fmla="*/ 2147483646 w 23"/>
                <a:gd name="T61" fmla="*/ 2147483646 h 59"/>
                <a:gd name="T62" fmla="*/ 2147483646 w 23"/>
                <a:gd name="T63" fmla="*/ 2147483646 h 5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
                <a:gd name="T97" fmla="*/ 0 h 59"/>
                <a:gd name="T98" fmla="*/ 23 w 23"/>
                <a:gd name="T99" fmla="*/ 59 h 5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 h="59">
                  <a:moveTo>
                    <a:pt x="23" y="58"/>
                  </a:moveTo>
                  <a:lnTo>
                    <a:pt x="23" y="58"/>
                  </a:lnTo>
                  <a:lnTo>
                    <a:pt x="21" y="55"/>
                  </a:lnTo>
                  <a:lnTo>
                    <a:pt x="16" y="49"/>
                  </a:lnTo>
                  <a:lnTo>
                    <a:pt x="12" y="41"/>
                  </a:lnTo>
                  <a:lnTo>
                    <a:pt x="9" y="34"/>
                  </a:lnTo>
                  <a:lnTo>
                    <a:pt x="7" y="25"/>
                  </a:lnTo>
                  <a:lnTo>
                    <a:pt x="4" y="17"/>
                  </a:lnTo>
                  <a:lnTo>
                    <a:pt x="1" y="0"/>
                  </a:lnTo>
                  <a:lnTo>
                    <a:pt x="0" y="0"/>
                  </a:lnTo>
                  <a:lnTo>
                    <a:pt x="3" y="18"/>
                  </a:lnTo>
                  <a:lnTo>
                    <a:pt x="6" y="27"/>
                  </a:lnTo>
                  <a:lnTo>
                    <a:pt x="9" y="36"/>
                  </a:lnTo>
                  <a:lnTo>
                    <a:pt x="12" y="43"/>
                  </a:lnTo>
                  <a:lnTo>
                    <a:pt x="16" y="52"/>
                  </a:lnTo>
                  <a:lnTo>
                    <a:pt x="18" y="56"/>
                  </a:lnTo>
                  <a:lnTo>
                    <a:pt x="21" y="58"/>
                  </a:lnTo>
                  <a:lnTo>
                    <a:pt x="23" y="59"/>
                  </a:lnTo>
                  <a:lnTo>
                    <a:pt x="23" y="58"/>
                  </a:lnTo>
                  <a:lnTo>
                    <a:pt x="23" y="57"/>
                  </a:lnTo>
                  <a:lnTo>
                    <a:pt x="23" y="5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59" name="Freeform 160"/>
            <p:cNvSpPr>
              <a:spLocks/>
            </p:cNvSpPr>
            <p:nvPr/>
          </p:nvSpPr>
          <p:spPr bwMode="auto">
            <a:xfrm>
              <a:off x="5407025" y="2355850"/>
              <a:ext cx="30163" cy="36513"/>
            </a:xfrm>
            <a:custGeom>
              <a:avLst/>
              <a:gdLst>
                <a:gd name="T0" fmla="*/ 2147483646 w 19"/>
                <a:gd name="T1" fmla="*/ 2147483646 h 23"/>
                <a:gd name="T2" fmla="*/ 2147483646 w 19"/>
                <a:gd name="T3" fmla="*/ 2147483646 h 23"/>
                <a:gd name="T4" fmla="*/ 2147483646 w 19"/>
                <a:gd name="T5" fmla="*/ 2147483646 h 23"/>
                <a:gd name="T6" fmla="*/ 2147483646 w 19"/>
                <a:gd name="T7" fmla="*/ 2147483646 h 23"/>
                <a:gd name="T8" fmla="*/ 2147483646 w 19"/>
                <a:gd name="T9" fmla="*/ 2147483646 h 23"/>
                <a:gd name="T10" fmla="*/ 2147483646 w 19"/>
                <a:gd name="T11" fmla="*/ 0 h 23"/>
                <a:gd name="T12" fmla="*/ 2147483646 w 19"/>
                <a:gd name="T13" fmla="*/ 0 h 23"/>
                <a:gd name="T14" fmla="*/ 0 w 19"/>
                <a:gd name="T15" fmla="*/ 0 h 23"/>
                <a:gd name="T16" fmla="*/ 0 w 19"/>
                <a:gd name="T17" fmla="*/ 0 h 23"/>
                <a:gd name="T18" fmla="*/ 0 w 19"/>
                <a:gd name="T19" fmla="*/ 0 h 23"/>
                <a:gd name="T20" fmla="*/ 0 w 19"/>
                <a:gd name="T21" fmla="*/ 2147483646 h 23"/>
                <a:gd name="T22" fmla="*/ 0 w 19"/>
                <a:gd name="T23" fmla="*/ 2147483646 h 23"/>
                <a:gd name="T24" fmla="*/ 2147483646 w 19"/>
                <a:gd name="T25" fmla="*/ 2147483646 h 23"/>
                <a:gd name="T26" fmla="*/ 2147483646 w 19"/>
                <a:gd name="T27" fmla="*/ 2147483646 h 23"/>
                <a:gd name="T28" fmla="*/ 2147483646 w 19"/>
                <a:gd name="T29" fmla="*/ 0 h 23"/>
                <a:gd name="T30" fmla="*/ 2147483646 w 19"/>
                <a:gd name="T31" fmla="*/ 0 h 23"/>
                <a:gd name="T32" fmla="*/ 2147483646 w 19"/>
                <a:gd name="T33" fmla="*/ 0 h 23"/>
                <a:gd name="T34" fmla="*/ 0 w 19"/>
                <a:gd name="T35" fmla="*/ 0 h 23"/>
                <a:gd name="T36" fmla="*/ 0 w 19"/>
                <a:gd name="T37" fmla="*/ 0 h 23"/>
                <a:gd name="T38" fmla="*/ 0 w 19"/>
                <a:gd name="T39" fmla="*/ 2147483646 h 23"/>
                <a:gd name="T40" fmla="*/ 2147483646 w 19"/>
                <a:gd name="T41" fmla="*/ 2147483646 h 23"/>
                <a:gd name="T42" fmla="*/ 2147483646 w 19"/>
                <a:gd name="T43" fmla="*/ 2147483646 h 23"/>
                <a:gd name="T44" fmla="*/ 2147483646 w 19"/>
                <a:gd name="T45" fmla="*/ 2147483646 h 23"/>
                <a:gd name="T46" fmla="*/ 2147483646 w 19"/>
                <a:gd name="T47" fmla="*/ 2147483646 h 23"/>
                <a:gd name="T48" fmla="*/ 2147483646 w 19"/>
                <a:gd name="T49" fmla="*/ 2147483646 h 23"/>
                <a:gd name="T50" fmla="*/ 2147483646 w 19"/>
                <a:gd name="T51" fmla="*/ 2147483646 h 23"/>
                <a:gd name="T52" fmla="*/ 2147483646 w 19"/>
                <a:gd name="T53" fmla="*/ 2147483646 h 2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9"/>
                <a:gd name="T82" fmla="*/ 0 h 23"/>
                <a:gd name="T83" fmla="*/ 19 w 19"/>
                <a:gd name="T84" fmla="*/ 23 h 2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9" h="23">
                  <a:moveTo>
                    <a:pt x="19" y="22"/>
                  </a:moveTo>
                  <a:lnTo>
                    <a:pt x="19" y="22"/>
                  </a:lnTo>
                  <a:lnTo>
                    <a:pt x="10" y="15"/>
                  </a:lnTo>
                  <a:lnTo>
                    <a:pt x="5" y="7"/>
                  </a:lnTo>
                  <a:lnTo>
                    <a:pt x="1" y="0"/>
                  </a:lnTo>
                  <a:lnTo>
                    <a:pt x="0" y="0"/>
                  </a:lnTo>
                  <a:lnTo>
                    <a:pt x="0" y="1"/>
                  </a:lnTo>
                  <a:lnTo>
                    <a:pt x="1" y="1"/>
                  </a:lnTo>
                  <a:lnTo>
                    <a:pt x="1" y="0"/>
                  </a:lnTo>
                  <a:lnTo>
                    <a:pt x="0" y="0"/>
                  </a:lnTo>
                  <a:lnTo>
                    <a:pt x="0" y="3"/>
                  </a:lnTo>
                  <a:lnTo>
                    <a:pt x="1" y="6"/>
                  </a:lnTo>
                  <a:lnTo>
                    <a:pt x="5" y="10"/>
                  </a:lnTo>
                  <a:lnTo>
                    <a:pt x="11" y="18"/>
                  </a:lnTo>
                  <a:lnTo>
                    <a:pt x="18" y="23"/>
                  </a:lnTo>
                  <a:lnTo>
                    <a:pt x="19"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60" name="Freeform 161"/>
            <p:cNvSpPr>
              <a:spLocks/>
            </p:cNvSpPr>
            <p:nvPr/>
          </p:nvSpPr>
          <p:spPr bwMode="auto">
            <a:xfrm>
              <a:off x="5407025" y="2355850"/>
              <a:ext cx="30163" cy="36513"/>
            </a:xfrm>
            <a:custGeom>
              <a:avLst/>
              <a:gdLst>
                <a:gd name="T0" fmla="*/ 2147483646 w 19"/>
                <a:gd name="T1" fmla="*/ 2147483646 h 23"/>
                <a:gd name="T2" fmla="*/ 2147483646 w 19"/>
                <a:gd name="T3" fmla="*/ 2147483646 h 23"/>
                <a:gd name="T4" fmla="*/ 2147483646 w 19"/>
                <a:gd name="T5" fmla="*/ 2147483646 h 23"/>
                <a:gd name="T6" fmla="*/ 2147483646 w 19"/>
                <a:gd name="T7" fmla="*/ 2147483646 h 23"/>
                <a:gd name="T8" fmla="*/ 2147483646 w 19"/>
                <a:gd name="T9" fmla="*/ 2147483646 h 23"/>
                <a:gd name="T10" fmla="*/ 2147483646 w 19"/>
                <a:gd name="T11" fmla="*/ 0 h 23"/>
                <a:gd name="T12" fmla="*/ 2147483646 w 19"/>
                <a:gd name="T13" fmla="*/ 0 h 23"/>
                <a:gd name="T14" fmla="*/ 0 w 19"/>
                <a:gd name="T15" fmla="*/ 0 h 23"/>
                <a:gd name="T16" fmla="*/ 0 w 19"/>
                <a:gd name="T17" fmla="*/ 0 h 23"/>
                <a:gd name="T18" fmla="*/ 0 w 19"/>
                <a:gd name="T19" fmla="*/ 0 h 23"/>
                <a:gd name="T20" fmla="*/ 0 w 19"/>
                <a:gd name="T21" fmla="*/ 2147483646 h 23"/>
                <a:gd name="T22" fmla="*/ 0 w 19"/>
                <a:gd name="T23" fmla="*/ 2147483646 h 23"/>
                <a:gd name="T24" fmla="*/ 2147483646 w 19"/>
                <a:gd name="T25" fmla="*/ 2147483646 h 23"/>
                <a:gd name="T26" fmla="*/ 2147483646 w 19"/>
                <a:gd name="T27" fmla="*/ 2147483646 h 23"/>
                <a:gd name="T28" fmla="*/ 2147483646 w 19"/>
                <a:gd name="T29" fmla="*/ 0 h 23"/>
                <a:gd name="T30" fmla="*/ 2147483646 w 19"/>
                <a:gd name="T31" fmla="*/ 0 h 23"/>
                <a:gd name="T32" fmla="*/ 2147483646 w 19"/>
                <a:gd name="T33" fmla="*/ 0 h 23"/>
                <a:gd name="T34" fmla="*/ 0 w 19"/>
                <a:gd name="T35" fmla="*/ 0 h 23"/>
                <a:gd name="T36" fmla="*/ 0 w 19"/>
                <a:gd name="T37" fmla="*/ 0 h 23"/>
                <a:gd name="T38" fmla="*/ 0 w 19"/>
                <a:gd name="T39" fmla="*/ 2147483646 h 23"/>
                <a:gd name="T40" fmla="*/ 2147483646 w 19"/>
                <a:gd name="T41" fmla="*/ 2147483646 h 23"/>
                <a:gd name="T42" fmla="*/ 2147483646 w 19"/>
                <a:gd name="T43" fmla="*/ 2147483646 h 23"/>
                <a:gd name="T44" fmla="*/ 2147483646 w 19"/>
                <a:gd name="T45" fmla="*/ 2147483646 h 23"/>
                <a:gd name="T46" fmla="*/ 2147483646 w 19"/>
                <a:gd name="T47" fmla="*/ 2147483646 h 23"/>
                <a:gd name="T48" fmla="*/ 2147483646 w 19"/>
                <a:gd name="T49" fmla="*/ 2147483646 h 23"/>
                <a:gd name="T50" fmla="*/ 2147483646 w 19"/>
                <a:gd name="T51" fmla="*/ 2147483646 h 23"/>
                <a:gd name="T52" fmla="*/ 2147483646 w 19"/>
                <a:gd name="T53" fmla="*/ 2147483646 h 2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9"/>
                <a:gd name="T82" fmla="*/ 0 h 23"/>
                <a:gd name="T83" fmla="*/ 19 w 19"/>
                <a:gd name="T84" fmla="*/ 23 h 2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9" h="23">
                  <a:moveTo>
                    <a:pt x="19" y="22"/>
                  </a:moveTo>
                  <a:lnTo>
                    <a:pt x="19" y="22"/>
                  </a:lnTo>
                  <a:lnTo>
                    <a:pt x="10" y="15"/>
                  </a:lnTo>
                  <a:lnTo>
                    <a:pt x="5" y="7"/>
                  </a:lnTo>
                  <a:lnTo>
                    <a:pt x="1" y="0"/>
                  </a:lnTo>
                  <a:lnTo>
                    <a:pt x="0" y="0"/>
                  </a:lnTo>
                  <a:lnTo>
                    <a:pt x="0" y="1"/>
                  </a:lnTo>
                  <a:lnTo>
                    <a:pt x="1" y="1"/>
                  </a:lnTo>
                  <a:lnTo>
                    <a:pt x="1" y="0"/>
                  </a:lnTo>
                  <a:lnTo>
                    <a:pt x="0" y="0"/>
                  </a:lnTo>
                  <a:lnTo>
                    <a:pt x="0" y="3"/>
                  </a:lnTo>
                  <a:lnTo>
                    <a:pt x="1" y="6"/>
                  </a:lnTo>
                  <a:lnTo>
                    <a:pt x="5" y="10"/>
                  </a:lnTo>
                  <a:lnTo>
                    <a:pt x="11" y="18"/>
                  </a:lnTo>
                  <a:lnTo>
                    <a:pt x="18" y="23"/>
                  </a:lnTo>
                  <a:lnTo>
                    <a:pt x="19"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61" name="Freeform 162"/>
            <p:cNvSpPr>
              <a:spLocks/>
            </p:cNvSpPr>
            <p:nvPr/>
          </p:nvSpPr>
          <p:spPr bwMode="auto">
            <a:xfrm>
              <a:off x="5461000" y="2382838"/>
              <a:ext cx="6350" cy="55563"/>
            </a:xfrm>
            <a:custGeom>
              <a:avLst/>
              <a:gdLst>
                <a:gd name="T0" fmla="*/ 0 w 4"/>
                <a:gd name="T1" fmla="*/ 2147483646 h 35"/>
                <a:gd name="T2" fmla="*/ 0 w 4"/>
                <a:gd name="T3" fmla="*/ 2147483646 h 35"/>
                <a:gd name="T4" fmla="*/ 2147483646 w 4"/>
                <a:gd name="T5" fmla="*/ 2147483646 h 35"/>
                <a:gd name="T6" fmla="*/ 2147483646 w 4"/>
                <a:gd name="T7" fmla="*/ 2147483646 h 35"/>
                <a:gd name="T8" fmla="*/ 2147483646 w 4"/>
                <a:gd name="T9" fmla="*/ 2147483646 h 35"/>
                <a:gd name="T10" fmla="*/ 2147483646 w 4"/>
                <a:gd name="T11" fmla="*/ 2147483646 h 35"/>
                <a:gd name="T12" fmla="*/ 2147483646 w 4"/>
                <a:gd name="T13" fmla="*/ 2147483646 h 35"/>
                <a:gd name="T14" fmla="*/ 2147483646 w 4"/>
                <a:gd name="T15" fmla="*/ 2147483646 h 35"/>
                <a:gd name="T16" fmla="*/ 2147483646 w 4"/>
                <a:gd name="T17" fmla="*/ 2147483646 h 35"/>
                <a:gd name="T18" fmla="*/ 2147483646 w 4"/>
                <a:gd name="T19" fmla="*/ 2147483646 h 35"/>
                <a:gd name="T20" fmla="*/ 2147483646 w 4"/>
                <a:gd name="T21" fmla="*/ 2147483646 h 35"/>
                <a:gd name="T22" fmla="*/ 2147483646 w 4"/>
                <a:gd name="T23" fmla="*/ 2147483646 h 35"/>
                <a:gd name="T24" fmla="*/ 2147483646 w 4"/>
                <a:gd name="T25" fmla="*/ 2147483646 h 35"/>
                <a:gd name="T26" fmla="*/ 2147483646 w 4"/>
                <a:gd name="T27" fmla="*/ 2147483646 h 35"/>
                <a:gd name="T28" fmla="*/ 0 w 4"/>
                <a:gd name="T29" fmla="*/ 0 h 35"/>
                <a:gd name="T30" fmla="*/ 0 w 4"/>
                <a:gd name="T31" fmla="*/ 2147483646 h 35"/>
                <a:gd name="T32" fmla="*/ 0 w 4"/>
                <a:gd name="T33" fmla="*/ 2147483646 h 35"/>
                <a:gd name="T34" fmla="*/ 2147483646 w 4"/>
                <a:gd name="T35" fmla="*/ 2147483646 h 35"/>
                <a:gd name="T36" fmla="*/ 2147483646 w 4"/>
                <a:gd name="T37" fmla="*/ 2147483646 h 35"/>
                <a:gd name="T38" fmla="*/ 2147483646 w 4"/>
                <a:gd name="T39" fmla="*/ 2147483646 h 35"/>
                <a:gd name="T40" fmla="*/ 2147483646 w 4"/>
                <a:gd name="T41" fmla="*/ 2147483646 h 35"/>
                <a:gd name="T42" fmla="*/ 2147483646 w 4"/>
                <a:gd name="T43" fmla="*/ 2147483646 h 35"/>
                <a:gd name="T44" fmla="*/ 0 w 4"/>
                <a:gd name="T45" fmla="*/ 2147483646 h 35"/>
                <a:gd name="T46" fmla="*/ 0 w 4"/>
                <a:gd name="T47" fmla="*/ 2147483646 h 35"/>
                <a:gd name="T48" fmla="*/ 0 w 4"/>
                <a:gd name="T49" fmla="*/ 2147483646 h 3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
                <a:gd name="T76" fmla="*/ 0 h 35"/>
                <a:gd name="T77" fmla="*/ 4 w 4"/>
                <a:gd name="T78" fmla="*/ 35 h 3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 h="35">
                  <a:moveTo>
                    <a:pt x="0" y="33"/>
                  </a:moveTo>
                  <a:lnTo>
                    <a:pt x="0" y="33"/>
                  </a:lnTo>
                  <a:lnTo>
                    <a:pt x="1" y="34"/>
                  </a:lnTo>
                  <a:lnTo>
                    <a:pt x="2" y="35"/>
                  </a:lnTo>
                  <a:lnTo>
                    <a:pt x="3" y="34"/>
                  </a:lnTo>
                  <a:lnTo>
                    <a:pt x="4" y="31"/>
                  </a:lnTo>
                  <a:lnTo>
                    <a:pt x="4" y="28"/>
                  </a:lnTo>
                  <a:lnTo>
                    <a:pt x="3" y="20"/>
                  </a:lnTo>
                  <a:lnTo>
                    <a:pt x="2" y="11"/>
                  </a:lnTo>
                  <a:lnTo>
                    <a:pt x="1" y="1"/>
                  </a:lnTo>
                  <a:lnTo>
                    <a:pt x="0" y="0"/>
                  </a:lnTo>
                  <a:lnTo>
                    <a:pt x="0" y="1"/>
                  </a:lnTo>
                  <a:lnTo>
                    <a:pt x="1" y="21"/>
                  </a:lnTo>
                  <a:lnTo>
                    <a:pt x="2" y="28"/>
                  </a:lnTo>
                  <a:lnTo>
                    <a:pt x="2" y="31"/>
                  </a:lnTo>
                  <a:lnTo>
                    <a:pt x="1" y="32"/>
                  </a:lnTo>
                  <a:lnTo>
                    <a:pt x="0" y="32"/>
                  </a:lnTo>
                  <a:lnTo>
                    <a:pt x="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62" name="Freeform 163"/>
            <p:cNvSpPr>
              <a:spLocks/>
            </p:cNvSpPr>
            <p:nvPr/>
          </p:nvSpPr>
          <p:spPr bwMode="auto">
            <a:xfrm>
              <a:off x="5461000" y="2382838"/>
              <a:ext cx="6350" cy="55563"/>
            </a:xfrm>
            <a:custGeom>
              <a:avLst/>
              <a:gdLst>
                <a:gd name="T0" fmla="*/ 0 w 4"/>
                <a:gd name="T1" fmla="*/ 2147483646 h 35"/>
                <a:gd name="T2" fmla="*/ 0 w 4"/>
                <a:gd name="T3" fmla="*/ 2147483646 h 35"/>
                <a:gd name="T4" fmla="*/ 2147483646 w 4"/>
                <a:gd name="T5" fmla="*/ 2147483646 h 35"/>
                <a:gd name="T6" fmla="*/ 2147483646 w 4"/>
                <a:gd name="T7" fmla="*/ 2147483646 h 35"/>
                <a:gd name="T8" fmla="*/ 2147483646 w 4"/>
                <a:gd name="T9" fmla="*/ 2147483646 h 35"/>
                <a:gd name="T10" fmla="*/ 2147483646 w 4"/>
                <a:gd name="T11" fmla="*/ 2147483646 h 35"/>
                <a:gd name="T12" fmla="*/ 2147483646 w 4"/>
                <a:gd name="T13" fmla="*/ 2147483646 h 35"/>
                <a:gd name="T14" fmla="*/ 2147483646 w 4"/>
                <a:gd name="T15" fmla="*/ 2147483646 h 35"/>
                <a:gd name="T16" fmla="*/ 2147483646 w 4"/>
                <a:gd name="T17" fmla="*/ 2147483646 h 35"/>
                <a:gd name="T18" fmla="*/ 2147483646 w 4"/>
                <a:gd name="T19" fmla="*/ 2147483646 h 35"/>
                <a:gd name="T20" fmla="*/ 2147483646 w 4"/>
                <a:gd name="T21" fmla="*/ 2147483646 h 35"/>
                <a:gd name="T22" fmla="*/ 2147483646 w 4"/>
                <a:gd name="T23" fmla="*/ 2147483646 h 35"/>
                <a:gd name="T24" fmla="*/ 2147483646 w 4"/>
                <a:gd name="T25" fmla="*/ 2147483646 h 35"/>
                <a:gd name="T26" fmla="*/ 2147483646 w 4"/>
                <a:gd name="T27" fmla="*/ 2147483646 h 35"/>
                <a:gd name="T28" fmla="*/ 0 w 4"/>
                <a:gd name="T29" fmla="*/ 0 h 35"/>
                <a:gd name="T30" fmla="*/ 0 w 4"/>
                <a:gd name="T31" fmla="*/ 2147483646 h 35"/>
                <a:gd name="T32" fmla="*/ 0 w 4"/>
                <a:gd name="T33" fmla="*/ 2147483646 h 35"/>
                <a:gd name="T34" fmla="*/ 2147483646 w 4"/>
                <a:gd name="T35" fmla="*/ 2147483646 h 35"/>
                <a:gd name="T36" fmla="*/ 2147483646 w 4"/>
                <a:gd name="T37" fmla="*/ 2147483646 h 35"/>
                <a:gd name="T38" fmla="*/ 2147483646 w 4"/>
                <a:gd name="T39" fmla="*/ 2147483646 h 35"/>
                <a:gd name="T40" fmla="*/ 2147483646 w 4"/>
                <a:gd name="T41" fmla="*/ 2147483646 h 35"/>
                <a:gd name="T42" fmla="*/ 2147483646 w 4"/>
                <a:gd name="T43" fmla="*/ 2147483646 h 35"/>
                <a:gd name="T44" fmla="*/ 0 w 4"/>
                <a:gd name="T45" fmla="*/ 2147483646 h 35"/>
                <a:gd name="T46" fmla="*/ 0 w 4"/>
                <a:gd name="T47" fmla="*/ 2147483646 h 35"/>
                <a:gd name="T48" fmla="*/ 0 w 4"/>
                <a:gd name="T49" fmla="*/ 2147483646 h 3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
                <a:gd name="T76" fmla="*/ 0 h 35"/>
                <a:gd name="T77" fmla="*/ 4 w 4"/>
                <a:gd name="T78" fmla="*/ 35 h 3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 h="35">
                  <a:moveTo>
                    <a:pt x="0" y="33"/>
                  </a:moveTo>
                  <a:lnTo>
                    <a:pt x="0" y="33"/>
                  </a:lnTo>
                  <a:lnTo>
                    <a:pt x="1" y="34"/>
                  </a:lnTo>
                  <a:lnTo>
                    <a:pt x="2" y="35"/>
                  </a:lnTo>
                  <a:lnTo>
                    <a:pt x="3" y="34"/>
                  </a:lnTo>
                  <a:lnTo>
                    <a:pt x="4" y="31"/>
                  </a:lnTo>
                  <a:lnTo>
                    <a:pt x="4" y="28"/>
                  </a:lnTo>
                  <a:lnTo>
                    <a:pt x="3" y="20"/>
                  </a:lnTo>
                  <a:lnTo>
                    <a:pt x="2" y="11"/>
                  </a:lnTo>
                  <a:lnTo>
                    <a:pt x="1" y="1"/>
                  </a:lnTo>
                  <a:lnTo>
                    <a:pt x="0" y="0"/>
                  </a:lnTo>
                  <a:lnTo>
                    <a:pt x="0" y="1"/>
                  </a:lnTo>
                  <a:lnTo>
                    <a:pt x="1" y="21"/>
                  </a:lnTo>
                  <a:lnTo>
                    <a:pt x="2" y="28"/>
                  </a:lnTo>
                  <a:lnTo>
                    <a:pt x="2" y="31"/>
                  </a:lnTo>
                  <a:lnTo>
                    <a:pt x="1" y="32"/>
                  </a:lnTo>
                  <a:lnTo>
                    <a:pt x="0" y="32"/>
                  </a:lnTo>
                  <a:lnTo>
                    <a:pt x="0" y="3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63" name="Freeform 164"/>
            <p:cNvSpPr>
              <a:spLocks/>
            </p:cNvSpPr>
            <p:nvPr/>
          </p:nvSpPr>
          <p:spPr bwMode="auto">
            <a:xfrm>
              <a:off x="5465763" y="2433638"/>
              <a:ext cx="9525" cy="25400"/>
            </a:xfrm>
            <a:custGeom>
              <a:avLst/>
              <a:gdLst>
                <a:gd name="T0" fmla="*/ 0 w 6"/>
                <a:gd name="T1" fmla="*/ 0 h 16"/>
                <a:gd name="T2" fmla="*/ 0 w 6"/>
                <a:gd name="T3" fmla="*/ 0 h 16"/>
                <a:gd name="T4" fmla="*/ 2147483646 w 6"/>
                <a:gd name="T5" fmla="*/ 2147483646 h 16"/>
                <a:gd name="T6" fmla="*/ 2147483646 w 6"/>
                <a:gd name="T7" fmla="*/ 2147483646 h 16"/>
                <a:gd name="T8" fmla="*/ 2147483646 w 6"/>
                <a:gd name="T9" fmla="*/ 2147483646 h 16"/>
                <a:gd name="T10" fmla="*/ 2147483646 w 6"/>
                <a:gd name="T11" fmla="*/ 2147483646 h 16"/>
                <a:gd name="T12" fmla="*/ 2147483646 w 6"/>
                <a:gd name="T13" fmla="*/ 2147483646 h 16"/>
                <a:gd name="T14" fmla="*/ 2147483646 w 6"/>
                <a:gd name="T15" fmla="*/ 2147483646 h 16"/>
                <a:gd name="T16" fmla="*/ 2147483646 w 6"/>
                <a:gd name="T17" fmla="*/ 2147483646 h 16"/>
                <a:gd name="T18" fmla="*/ 2147483646 w 6"/>
                <a:gd name="T19" fmla="*/ 2147483646 h 16"/>
                <a:gd name="T20" fmla="*/ 2147483646 w 6"/>
                <a:gd name="T21" fmla="*/ 0 h 16"/>
                <a:gd name="T22" fmla="*/ 2147483646 w 6"/>
                <a:gd name="T23" fmla="*/ 0 h 16"/>
                <a:gd name="T24" fmla="*/ 0 w 6"/>
                <a:gd name="T25" fmla="*/ 0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
                <a:gd name="T40" fmla="*/ 0 h 16"/>
                <a:gd name="T41" fmla="*/ 6 w 6"/>
                <a:gd name="T42" fmla="*/ 16 h 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 h="16">
                  <a:moveTo>
                    <a:pt x="0" y="0"/>
                  </a:moveTo>
                  <a:lnTo>
                    <a:pt x="0" y="0"/>
                  </a:lnTo>
                  <a:lnTo>
                    <a:pt x="1" y="4"/>
                  </a:lnTo>
                  <a:lnTo>
                    <a:pt x="3" y="9"/>
                  </a:lnTo>
                  <a:lnTo>
                    <a:pt x="6" y="16"/>
                  </a:lnTo>
                  <a:lnTo>
                    <a:pt x="3" y="9"/>
                  </a:lnTo>
                  <a:lnTo>
                    <a:pt x="1" y="4"/>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64" name="Freeform 165"/>
            <p:cNvSpPr>
              <a:spLocks/>
            </p:cNvSpPr>
            <p:nvPr/>
          </p:nvSpPr>
          <p:spPr bwMode="auto">
            <a:xfrm>
              <a:off x="5465763" y="2433638"/>
              <a:ext cx="9525" cy="25400"/>
            </a:xfrm>
            <a:custGeom>
              <a:avLst/>
              <a:gdLst>
                <a:gd name="T0" fmla="*/ 0 w 6"/>
                <a:gd name="T1" fmla="*/ 0 h 16"/>
                <a:gd name="T2" fmla="*/ 0 w 6"/>
                <a:gd name="T3" fmla="*/ 0 h 16"/>
                <a:gd name="T4" fmla="*/ 2147483646 w 6"/>
                <a:gd name="T5" fmla="*/ 2147483646 h 16"/>
                <a:gd name="T6" fmla="*/ 2147483646 w 6"/>
                <a:gd name="T7" fmla="*/ 2147483646 h 16"/>
                <a:gd name="T8" fmla="*/ 2147483646 w 6"/>
                <a:gd name="T9" fmla="*/ 2147483646 h 16"/>
                <a:gd name="T10" fmla="*/ 2147483646 w 6"/>
                <a:gd name="T11" fmla="*/ 2147483646 h 16"/>
                <a:gd name="T12" fmla="*/ 2147483646 w 6"/>
                <a:gd name="T13" fmla="*/ 2147483646 h 16"/>
                <a:gd name="T14" fmla="*/ 2147483646 w 6"/>
                <a:gd name="T15" fmla="*/ 2147483646 h 16"/>
                <a:gd name="T16" fmla="*/ 2147483646 w 6"/>
                <a:gd name="T17" fmla="*/ 2147483646 h 16"/>
                <a:gd name="T18" fmla="*/ 2147483646 w 6"/>
                <a:gd name="T19" fmla="*/ 2147483646 h 16"/>
                <a:gd name="T20" fmla="*/ 2147483646 w 6"/>
                <a:gd name="T21" fmla="*/ 0 h 16"/>
                <a:gd name="T22" fmla="*/ 2147483646 w 6"/>
                <a:gd name="T23" fmla="*/ 0 h 16"/>
                <a:gd name="T24" fmla="*/ 0 w 6"/>
                <a:gd name="T25" fmla="*/ 0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
                <a:gd name="T40" fmla="*/ 0 h 16"/>
                <a:gd name="T41" fmla="*/ 6 w 6"/>
                <a:gd name="T42" fmla="*/ 16 h 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 h="16">
                  <a:moveTo>
                    <a:pt x="0" y="0"/>
                  </a:moveTo>
                  <a:lnTo>
                    <a:pt x="0" y="0"/>
                  </a:lnTo>
                  <a:lnTo>
                    <a:pt x="1" y="4"/>
                  </a:lnTo>
                  <a:lnTo>
                    <a:pt x="3" y="9"/>
                  </a:lnTo>
                  <a:lnTo>
                    <a:pt x="6" y="16"/>
                  </a:lnTo>
                  <a:lnTo>
                    <a:pt x="3" y="9"/>
                  </a:lnTo>
                  <a:lnTo>
                    <a:pt x="1" y="4"/>
                  </a:lnTo>
                  <a:lnTo>
                    <a:pt x="1"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65" name="Freeform 166"/>
            <p:cNvSpPr>
              <a:spLocks/>
            </p:cNvSpPr>
            <p:nvPr/>
          </p:nvSpPr>
          <p:spPr bwMode="auto">
            <a:xfrm>
              <a:off x="5621338" y="2001838"/>
              <a:ext cx="306388" cy="490538"/>
            </a:xfrm>
            <a:custGeom>
              <a:avLst/>
              <a:gdLst>
                <a:gd name="T0" fmla="*/ 2147483646 w 193"/>
                <a:gd name="T1" fmla="*/ 2147483646 h 309"/>
                <a:gd name="T2" fmla="*/ 2147483646 w 193"/>
                <a:gd name="T3" fmla="*/ 2147483646 h 309"/>
                <a:gd name="T4" fmla="*/ 2147483646 w 193"/>
                <a:gd name="T5" fmla="*/ 2147483646 h 309"/>
                <a:gd name="T6" fmla="*/ 2147483646 w 193"/>
                <a:gd name="T7" fmla="*/ 2147483646 h 309"/>
                <a:gd name="T8" fmla="*/ 2147483646 w 193"/>
                <a:gd name="T9" fmla="*/ 2147483646 h 309"/>
                <a:gd name="T10" fmla="*/ 2147483646 w 193"/>
                <a:gd name="T11" fmla="*/ 2147483646 h 309"/>
                <a:gd name="T12" fmla="*/ 2147483646 w 193"/>
                <a:gd name="T13" fmla="*/ 2147483646 h 309"/>
                <a:gd name="T14" fmla="*/ 2147483646 w 193"/>
                <a:gd name="T15" fmla="*/ 2147483646 h 309"/>
                <a:gd name="T16" fmla="*/ 2147483646 w 193"/>
                <a:gd name="T17" fmla="*/ 2147483646 h 309"/>
                <a:gd name="T18" fmla="*/ 2147483646 w 193"/>
                <a:gd name="T19" fmla="*/ 2147483646 h 309"/>
                <a:gd name="T20" fmla="*/ 2147483646 w 193"/>
                <a:gd name="T21" fmla="*/ 2147483646 h 309"/>
                <a:gd name="T22" fmla="*/ 2147483646 w 193"/>
                <a:gd name="T23" fmla="*/ 2147483646 h 309"/>
                <a:gd name="T24" fmla="*/ 2147483646 w 193"/>
                <a:gd name="T25" fmla="*/ 2147483646 h 309"/>
                <a:gd name="T26" fmla="*/ 2147483646 w 193"/>
                <a:gd name="T27" fmla="*/ 2147483646 h 309"/>
                <a:gd name="T28" fmla="*/ 2147483646 w 193"/>
                <a:gd name="T29" fmla="*/ 2147483646 h 309"/>
                <a:gd name="T30" fmla="*/ 2147483646 w 193"/>
                <a:gd name="T31" fmla="*/ 2147483646 h 309"/>
                <a:gd name="T32" fmla="*/ 2147483646 w 193"/>
                <a:gd name="T33" fmla="*/ 2147483646 h 309"/>
                <a:gd name="T34" fmla="*/ 2147483646 w 193"/>
                <a:gd name="T35" fmla="*/ 2147483646 h 309"/>
                <a:gd name="T36" fmla="*/ 2147483646 w 193"/>
                <a:gd name="T37" fmla="*/ 2147483646 h 309"/>
                <a:gd name="T38" fmla="*/ 2147483646 w 193"/>
                <a:gd name="T39" fmla="*/ 2147483646 h 309"/>
                <a:gd name="T40" fmla="*/ 2147483646 w 193"/>
                <a:gd name="T41" fmla="*/ 2147483646 h 309"/>
                <a:gd name="T42" fmla="*/ 2147483646 w 193"/>
                <a:gd name="T43" fmla="*/ 2147483646 h 309"/>
                <a:gd name="T44" fmla="*/ 2147483646 w 193"/>
                <a:gd name="T45" fmla="*/ 2147483646 h 309"/>
                <a:gd name="T46" fmla="*/ 2147483646 w 193"/>
                <a:gd name="T47" fmla="*/ 2147483646 h 309"/>
                <a:gd name="T48" fmla="*/ 2147483646 w 193"/>
                <a:gd name="T49" fmla="*/ 2147483646 h 309"/>
                <a:gd name="T50" fmla="*/ 2147483646 w 193"/>
                <a:gd name="T51" fmla="*/ 2147483646 h 309"/>
                <a:gd name="T52" fmla="*/ 2147483646 w 193"/>
                <a:gd name="T53" fmla="*/ 2147483646 h 309"/>
                <a:gd name="T54" fmla="*/ 2147483646 w 193"/>
                <a:gd name="T55" fmla="*/ 2147483646 h 309"/>
                <a:gd name="T56" fmla="*/ 2147483646 w 193"/>
                <a:gd name="T57" fmla="*/ 2147483646 h 309"/>
                <a:gd name="T58" fmla="*/ 2147483646 w 193"/>
                <a:gd name="T59" fmla="*/ 2147483646 h 309"/>
                <a:gd name="T60" fmla="*/ 2147483646 w 193"/>
                <a:gd name="T61" fmla="*/ 2147483646 h 309"/>
                <a:gd name="T62" fmla="*/ 2147483646 w 193"/>
                <a:gd name="T63" fmla="*/ 2147483646 h 309"/>
                <a:gd name="T64" fmla="*/ 2147483646 w 193"/>
                <a:gd name="T65" fmla="*/ 2147483646 h 309"/>
                <a:gd name="T66" fmla="*/ 2147483646 w 193"/>
                <a:gd name="T67" fmla="*/ 2147483646 h 309"/>
                <a:gd name="T68" fmla="*/ 2147483646 w 193"/>
                <a:gd name="T69" fmla="*/ 2147483646 h 309"/>
                <a:gd name="T70" fmla="*/ 2147483646 w 193"/>
                <a:gd name="T71" fmla="*/ 2147483646 h 309"/>
                <a:gd name="T72" fmla="*/ 2147483646 w 193"/>
                <a:gd name="T73" fmla="*/ 2147483646 h 309"/>
                <a:gd name="T74" fmla="*/ 2147483646 w 193"/>
                <a:gd name="T75" fmla="*/ 2147483646 h 309"/>
                <a:gd name="T76" fmla="*/ 2147483646 w 193"/>
                <a:gd name="T77" fmla="*/ 2147483646 h 309"/>
                <a:gd name="T78" fmla="*/ 2147483646 w 193"/>
                <a:gd name="T79" fmla="*/ 2147483646 h 309"/>
                <a:gd name="T80" fmla="*/ 2147483646 w 193"/>
                <a:gd name="T81" fmla="*/ 2147483646 h 309"/>
                <a:gd name="T82" fmla="*/ 2147483646 w 193"/>
                <a:gd name="T83" fmla="*/ 2147483646 h 309"/>
                <a:gd name="T84" fmla="*/ 2147483646 w 193"/>
                <a:gd name="T85" fmla="*/ 2147483646 h 309"/>
                <a:gd name="T86" fmla="*/ 2147483646 w 193"/>
                <a:gd name="T87" fmla="*/ 2147483646 h 309"/>
                <a:gd name="T88" fmla="*/ 2147483646 w 193"/>
                <a:gd name="T89" fmla="*/ 2147483646 h 309"/>
                <a:gd name="T90" fmla="*/ 0 w 193"/>
                <a:gd name="T91" fmla="*/ 2147483646 h 309"/>
                <a:gd name="T92" fmla="*/ 2147483646 w 193"/>
                <a:gd name="T93" fmla="*/ 2147483646 h 309"/>
                <a:gd name="T94" fmla="*/ 2147483646 w 193"/>
                <a:gd name="T95" fmla="*/ 2147483646 h 309"/>
                <a:gd name="T96" fmla="*/ 2147483646 w 193"/>
                <a:gd name="T97" fmla="*/ 2147483646 h 309"/>
                <a:gd name="T98" fmla="*/ 2147483646 w 193"/>
                <a:gd name="T99" fmla="*/ 2147483646 h 309"/>
                <a:gd name="T100" fmla="*/ 2147483646 w 193"/>
                <a:gd name="T101" fmla="*/ 2147483646 h 309"/>
                <a:gd name="T102" fmla="*/ 2147483646 w 193"/>
                <a:gd name="T103" fmla="*/ 2147483646 h 309"/>
                <a:gd name="T104" fmla="*/ 2147483646 w 193"/>
                <a:gd name="T105" fmla="*/ 2147483646 h 309"/>
                <a:gd name="T106" fmla="*/ 2147483646 w 193"/>
                <a:gd name="T107" fmla="*/ 2147483646 h 309"/>
                <a:gd name="T108" fmla="*/ 2147483646 w 193"/>
                <a:gd name="T109" fmla="*/ 2147483646 h 309"/>
                <a:gd name="T110" fmla="*/ 2147483646 w 193"/>
                <a:gd name="T111" fmla="*/ 2147483646 h 309"/>
                <a:gd name="T112" fmla="*/ 2147483646 w 193"/>
                <a:gd name="T113" fmla="*/ 2147483646 h 30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3"/>
                <a:gd name="T172" fmla="*/ 0 h 309"/>
                <a:gd name="T173" fmla="*/ 193 w 193"/>
                <a:gd name="T174" fmla="*/ 309 h 30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3" h="309">
                  <a:moveTo>
                    <a:pt x="192" y="207"/>
                  </a:moveTo>
                  <a:lnTo>
                    <a:pt x="192" y="207"/>
                  </a:lnTo>
                  <a:lnTo>
                    <a:pt x="190" y="201"/>
                  </a:lnTo>
                  <a:lnTo>
                    <a:pt x="186" y="197"/>
                  </a:lnTo>
                  <a:lnTo>
                    <a:pt x="181" y="194"/>
                  </a:lnTo>
                  <a:lnTo>
                    <a:pt x="177" y="190"/>
                  </a:lnTo>
                  <a:lnTo>
                    <a:pt x="177" y="185"/>
                  </a:lnTo>
                  <a:lnTo>
                    <a:pt x="177" y="180"/>
                  </a:lnTo>
                  <a:lnTo>
                    <a:pt x="176" y="174"/>
                  </a:lnTo>
                  <a:lnTo>
                    <a:pt x="173" y="169"/>
                  </a:lnTo>
                  <a:lnTo>
                    <a:pt x="168" y="164"/>
                  </a:lnTo>
                  <a:lnTo>
                    <a:pt x="161" y="159"/>
                  </a:lnTo>
                  <a:lnTo>
                    <a:pt x="158" y="157"/>
                  </a:lnTo>
                  <a:lnTo>
                    <a:pt x="156" y="156"/>
                  </a:lnTo>
                  <a:lnTo>
                    <a:pt x="147" y="156"/>
                  </a:lnTo>
                  <a:lnTo>
                    <a:pt x="150" y="151"/>
                  </a:lnTo>
                  <a:lnTo>
                    <a:pt x="151" y="149"/>
                  </a:lnTo>
                  <a:lnTo>
                    <a:pt x="150" y="146"/>
                  </a:lnTo>
                  <a:lnTo>
                    <a:pt x="149" y="142"/>
                  </a:lnTo>
                  <a:lnTo>
                    <a:pt x="149" y="139"/>
                  </a:lnTo>
                  <a:lnTo>
                    <a:pt x="150" y="137"/>
                  </a:lnTo>
                  <a:lnTo>
                    <a:pt x="154" y="135"/>
                  </a:lnTo>
                  <a:lnTo>
                    <a:pt x="157" y="132"/>
                  </a:lnTo>
                  <a:lnTo>
                    <a:pt x="163" y="130"/>
                  </a:lnTo>
                  <a:lnTo>
                    <a:pt x="169" y="127"/>
                  </a:lnTo>
                  <a:lnTo>
                    <a:pt x="172" y="123"/>
                  </a:lnTo>
                  <a:lnTo>
                    <a:pt x="175" y="118"/>
                  </a:lnTo>
                  <a:lnTo>
                    <a:pt x="177" y="113"/>
                  </a:lnTo>
                  <a:lnTo>
                    <a:pt x="178" y="108"/>
                  </a:lnTo>
                  <a:lnTo>
                    <a:pt x="178" y="102"/>
                  </a:lnTo>
                  <a:lnTo>
                    <a:pt x="177" y="98"/>
                  </a:lnTo>
                  <a:lnTo>
                    <a:pt x="174" y="94"/>
                  </a:lnTo>
                  <a:lnTo>
                    <a:pt x="171" y="91"/>
                  </a:lnTo>
                  <a:lnTo>
                    <a:pt x="176" y="84"/>
                  </a:lnTo>
                  <a:lnTo>
                    <a:pt x="179" y="77"/>
                  </a:lnTo>
                  <a:lnTo>
                    <a:pt x="180" y="68"/>
                  </a:lnTo>
                  <a:lnTo>
                    <a:pt x="180" y="65"/>
                  </a:lnTo>
                  <a:lnTo>
                    <a:pt x="179" y="60"/>
                  </a:lnTo>
                  <a:lnTo>
                    <a:pt x="176" y="53"/>
                  </a:lnTo>
                  <a:lnTo>
                    <a:pt x="171" y="49"/>
                  </a:lnTo>
                  <a:lnTo>
                    <a:pt x="164" y="44"/>
                  </a:lnTo>
                  <a:lnTo>
                    <a:pt x="157" y="42"/>
                  </a:lnTo>
                  <a:lnTo>
                    <a:pt x="149" y="42"/>
                  </a:lnTo>
                  <a:lnTo>
                    <a:pt x="141" y="42"/>
                  </a:lnTo>
                  <a:lnTo>
                    <a:pt x="136" y="41"/>
                  </a:lnTo>
                  <a:lnTo>
                    <a:pt x="133" y="38"/>
                  </a:lnTo>
                  <a:lnTo>
                    <a:pt x="128" y="35"/>
                  </a:lnTo>
                  <a:lnTo>
                    <a:pt x="124" y="33"/>
                  </a:lnTo>
                  <a:lnTo>
                    <a:pt x="120" y="31"/>
                  </a:lnTo>
                  <a:lnTo>
                    <a:pt x="116" y="31"/>
                  </a:lnTo>
                  <a:lnTo>
                    <a:pt x="112" y="33"/>
                  </a:lnTo>
                  <a:lnTo>
                    <a:pt x="104" y="36"/>
                  </a:lnTo>
                  <a:lnTo>
                    <a:pt x="97" y="40"/>
                  </a:lnTo>
                  <a:lnTo>
                    <a:pt x="94" y="35"/>
                  </a:lnTo>
                  <a:lnTo>
                    <a:pt x="90" y="31"/>
                  </a:lnTo>
                  <a:lnTo>
                    <a:pt x="85" y="28"/>
                  </a:lnTo>
                  <a:lnTo>
                    <a:pt x="79" y="27"/>
                  </a:lnTo>
                  <a:lnTo>
                    <a:pt x="74" y="28"/>
                  </a:lnTo>
                  <a:lnTo>
                    <a:pt x="71" y="30"/>
                  </a:lnTo>
                  <a:lnTo>
                    <a:pt x="66" y="35"/>
                  </a:lnTo>
                  <a:lnTo>
                    <a:pt x="63" y="38"/>
                  </a:lnTo>
                  <a:lnTo>
                    <a:pt x="64" y="34"/>
                  </a:lnTo>
                  <a:lnTo>
                    <a:pt x="63" y="30"/>
                  </a:lnTo>
                  <a:lnTo>
                    <a:pt x="61" y="27"/>
                  </a:lnTo>
                  <a:lnTo>
                    <a:pt x="58" y="24"/>
                  </a:lnTo>
                  <a:lnTo>
                    <a:pt x="52" y="21"/>
                  </a:lnTo>
                  <a:lnTo>
                    <a:pt x="47" y="19"/>
                  </a:lnTo>
                  <a:lnTo>
                    <a:pt x="46" y="17"/>
                  </a:lnTo>
                  <a:lnTo>
                    <a:pt x="46" y="14"/>
                  </a:lnTo>
                  <a:lnTo>
                    <a:pt x="46" y="11"/>
                  </a:lnTo>
                  <a:lnTo>
                    <a:pt x="46" y="8"/>
                  </a:lnTo>
                  <a:lnTo>
                    <a:pt x="43" y="5"/>
                  </a:lnTo>
                  <a:lnTo>
                    <a:pt x="41" y="1"/>
                  </a:lnTo>
                  <a:lnTo>
                    <a:pt x="37" y="0"/>
                  </a:lnTo>
                  <a:lnTo>
                    <a:pt x="32" y="0"/>
                  </a:lnTo>
                  <a:lnTo>
                    <a:pt x="28" y="1"/>
                  </a:lnTo>
                  <a:lnTo>
                    <a:pt x="23" y="3"/>
                  </a:lnTo>
                  <a:lnTo>
                    <a:pt x="20" y="6"/>
                  </a:lnTo>
                  <a:lnTo>
                    <a:pt x="19" y="8"/>
                  </a:lnTo>
                  <a:lnTo>
                    <a:pt x="19" y="10"/>
                  </a:lnTo>
                  <a:lnTo>
                    <a:pt x="21" y="10"/>
                  </a:lnTo>
                  <a:lnTo>
                    <a:pt x="22" y="10"/>
                  </a:lnTo>
                  <a:lnTo>
                    <a:pt x="21" y="9"/>
                  </a:lnTo>
                  <a:lnTo>
                    <a:pt x="20" y="9"/>
                  </a:lnTo>
                  <a:lnTo>
                    <a:pt x="20" y="8"/>
                  </a:lnTo>
                  <a:lnTo>
                    <a:pt x="21" y="7"/>
                  </a:lnTo>
                  <a:lnTo>
                    <a:pt x="26" y="5"/>
                  </a:lnTo>
                  <a:lnTo>
                    <a:pt x="34" y="2"/>
                  </a:lnTo>
                  <a:lnTo>
                    <a:pt x="36" y="2"/>
                  </a:lnTo>
                  <a:lnTo>
                    <a:pt x="38" y="2"/>
                  </a:lnTo>
                  <a:lnTo>
                    <a:pt x="43" y="6"/>
                  </a:lnTo>
                  <a:lnTo>
                    <a:pt x="44" y="9"/>
                  </a:lnTo>
                  <a:lnTo>
                    <a:pt x="45" y="12"/>
                  </a:lnTo>
                  <a:lnTo>
                    <a:pt x="44" y="19"/>
                  </a:lnTo>
                  <a:lnTo>
                    <a:pt x="45" y="20"/>
                  </a:lnTo>
                  <a:lnTo>
                    <a:pt x="47" y="21"/>
                  </a:lnTo>
                  <a:lnTo>
                    <a:pt x="51" y="22"/>
                  </a:lnTo>
                  <a:lnTo>
                    <a:pt x="57" y="25"/>
                  </a:lnTo>
                  <a:lnTo>
                    <a:pt x="61" y="29"/>
                  </a:lnTo>
                  <a:lnTo>
                    <a:pt x="62" y="33"/>
                  </a:lnTo>
                  <a:lnTo>
                    <a:pt x="62" y="36"/>
                  </a:lnTo>
                  <a:lnTo>
                    <a:pt x="61" y="41"/>
                  </a:lnTo>
                  <a:lnTo>
                    <a:pt x="61" y="42"/>
                  </a:lnTo>
                  <a:lnTo>
                    <a:pt x="62" y="42"/>
                  </a:lnTo>
                  <a:lnTo>
                    <a:pt x="69" y="36"/>
                  </a:lnTo>
                  <a:lnTo>
                    <a:pt x="71" y="33"/>
                  </a:lnTo>
                  <a:lnTo>
                    <a:pt x="75" y="29"/>
                  </a:lnTo>
                  <a:lnTo>
                    <a:pt x="78" y="29"/>
                  </a:lnTo>
                  <a:lnTo>
                    <a:pt x="81" y="29"/>
                  </a:lnTo>
                  <a:lnTo>
                    <a:pt x="88" y="31"/>
                  </a:lnTo>
                  <a:lnTo>
                    <a:pt x="90" y="34"/>
                  </a:lnTo>
                  <a:lnTo>
                    <a:pt x="92" y="36"/>
                  </a:lnTo>
                  <a:lnTo>
                    <a:pt x="94" y="39"/>
                  </a:lnTo>
                  <a:lnTo>
                    <a:pt x="95" y="41"/>
                  </a:lnTo>
                  <a:lnTo>
                    <a:pt x="95" y="42"/>
                  </a:lnTo>
                  <a:lnTo>
                    <a:pt x="97" y="42"/>
                  </a:lnTo>
                  <a:lnTo>
                    <a:pt x="100" y="39"/>
                  </a:lnTo>
                  <a:lnTo>
                    <a:pt x="104" y="37"/>
                  </a:lnTo>
                  <a:lnTo>
                    <a:pt x="108" y="36"/>
                  </a:lnTo>
                  <a:lnTo>
                    <a:pt x="113" y="35"/>
                  </a:lnTo>
                  <a:lnTo>
                    <a:pt x="118" y="34"/>
                  </a:lnTo>
                  <a:lnTo>
                    <a:pt x="122" y="35"/>
                  </a:lnTo>
                  <a:lnTo>
                    <a:pt x="127" y="36"/>
                  </a:lnTo>
                  <a:lnTo>
                    <a:pt x="130" y="39"/>
                  </a:lnTo>
                  <a:lnTo>
                    <a:pt x="133" y="42"/>
                  </a:lnTo>
                  <a:lnTo>
                    <a:pt x="135" y="44"/>
                  </a:lnTo>
                  <a:lnTo>
                    <a:pt x="137" y="45"/>
                  </a:lnTo>
                  <a:lnTo>
                    <a:pt x="151" y="45"/>
                  </a:lnTo>
                  <a:lnTo>
                    <a:pt x="159" y="46"/>
                  </a:lnTo>
                  <a:lnTo>
                    <a:pt x="165" y="49"/>
                  </a:lnTo>
                  <a:lnTo>
                    <a:pt x="171" y="52"/>
                  </a:lnTo>
                  <a:lnTo>
                    <a:pt x="173" y="55"/>
                  </a:lnTo>
                  <a:lnTo>
                    <a:pt x="175" y="58"/>
                  </a:lnTo>
                  <a:lnTo>
                    <a:pt x="176" y="62"/>
                  </a:lnTo>
                  <a:lnTo>
                    <a:pt x="177" y="66"/>
                  </a:lnTo>
                  <a:lnTo>
                    <a:pt x="177" y="70"/>
                  </a:lnTo>
                  <a:lnTo>
                    <a:pt x="176" y="74"/>
                  </a:lnTo>
                  <a:lnTo>
                    <a:pt x="175" y="79"/>
                  </a:lnTo>
                  <a:lnTo>
                    <a:pt x="173" y="82"/>
                  </a:lnTo>
                  <a:lnTo>
                    <a:pt x="171" y="86"/>
                  </a:lnTo>
                  <a:lnTo>
                    <a:pt x="166" y="89"/>
                  </a:lnTo>
                  <a:lnTo>
                    <a:pt x="166" y="91"/>
                  </a:lnTo>
                  <a:lnTo>
                    <a:pt x="166" y="92"/>
                  </a:lnTo>
                  <a:lnTo>
                    <a:pt x="171" y="96"/>
                  </a:lnTo>
                  <a:lnTo>
                    <a:pt x="173" y="98"/>
                  </a:lnTo>
                  <a:lnTo>
                    <a:pt x="174" y="100"/>
                  </a:lnTo>
                  <a:lnTo>
                    <a:pt x="175" y="103"/>
                  </a:lnTo>
                  <a:lnTo>
                    <a:pt x="175" y="107"/>
                  </a:lnTo>
                  <a:lnTo>
                    <a:pt x="173" y="113"/>
                  </a:lnTo>
                  <a:lnTo>
                    <a:pt x="171" y="118"/>
                  </a:lnTo>
                  <a:lnTo>
                    <a:pt x="168" y="123"/>
                  </a:lnTo>
                  <a:lnTo>
                    <a:pt x="163" y="126"/>
                  </a:lnTo>
                  <a:lnTo>
                    <a:pt x="158" y="128"/>
                  </a:lnTo>
                  <a:lnTo>
                    <a:pt x="150" y="132"/>
                  </a:lnTo>
                  <a:lnTo>
                    <a:pt x="147" y="135"/>
                  </a:lnTo>
                  <a:lnTo>
                    <a:pt x="145" y="138"/>
                  </a:lnTo>
                  <a:lnTo>
                    <a:pt x="145" y="140"/>
                  </a:lnTo>
                  <a:lnTo>
                    <a:pt x="145" y="142"/>
                  </a:lnTo>
                  <a:lnTo>
                    <a:pt x="146" y="146"/>
                  </a:lnTo>
                  <a:lnTo>
                    <a:pt x="146" y="150"/>
                  </a:lnTo>
                  <a:lnTo>
                    <a:pt x="145" y="152"/>
                  </a:lnTo>
                  <a:lnTo>
                    <a:pt x="142" y="157"/>
                  </a:lnTo>
                  <a:lnTo>
                    <a:pt x="141" y="158"/>
                  </a:lnTo>
                  <a:lnTo>
                    <a:pt x="141" y="159"/>
                  </a:lnTo>
                  <a:lnTo>
                    <a:pt x="142" y="159"/>
                  </a:lnTo>
                  <a:lnTo>
                    <a:pt x="143" y="160"/>
                  </a:lnTo>
                  <a:lnTo>
                    <a:pt x="150" y="160"/>
                  </a:lnTo>
                  <a:lnTo>
                    <a:pt x="154" y="160"/>
                  </a:lnTo>
                  <a:lnTo>
                    <a:pt x="157" y="161"/>
                  </a:lnTo>
                  <a:lnTo>
                    <a:pt x="163" y="165"/>
                  </a:lnTo>
                  <a:lnTo>
                    <a:pt x="168" y="169"/>
                  </a:lnTo>
                  <a:lnTo>
                    <a:pt x="172" y="174"/>
                  </a:lnTo>
                  <a:lnTo>
                    <a:pt x="173" y="180"/>
                  </a:lnTo>
                  <a:lnTo>
                    <a:pt x="173" y="185"/>
                  </a:lnTo>
                  <a:lnTo>
                    <a:pt x="173" y="192"/>
                  </a:lnTo>
                  <a:lnTo>
                    <a:pt x="173" y="193"/>
                  </a:lnTo>
                  <a:lnTo>
                    <a:pt x="174" y="194"/>
                  </a:lnTo>
                  <a:lnTo>
                    <a:pt x="178" y="197"/>
                  </a:lnTo>
                  <a:lnTo>
                    <a:pt x="183" y="200"/>
                  </a:lnTo>
                  <a:lnTo>
                    <a:pt x="186" y="203"/>
                  </a:lnTo>
                  <a:lnTo>
                    <a:pt x="188" y="208"/>
                  </a:lnTo>
                  <a:lnTo>
                    <a:pt x="189" y="214"/>
                  </a:lnTo>
                  <a:lnTo>
                    <a:pt x="188" y="218"/>
                  </a:lnTo>
                  <a:lnTo>
                    <a:pt x="185" y="223"/>
                  </a:lnTo>
                  <a:lnTo>
                    <a:pt x="181" y="227"/>
                  </a:lnTo>
                  <a:lnTo>
                    <a:pt x="176" y="230"/>
                  </a:lnTo>
                  <a:lnTo>
                    <a:pt x="171" y="232"/>
                  </a:lnTo>
                  <a:lnTo>
                    <a:pt x="166" y="233"/>
                  </a:lnTo>
                  <a:lnTo>
                    <a:pt x="160" y="235"/>
                  </a:lnTo>
                  <a:lnTo>
                    <a:pt x="149" y="236"/>
                  </a:lnTo>
                  <a:lnTo>
                    <a:pt x="138" y="237"/>
                  </a:lnTo>
                  <a:lnTo>
                    <a:pt x="136" y="238"/>
                  </a:lnTo>
                  <a:lnTo>
                    <a:pt x="136" y="240"/>
                  </a:lnTo>
                  <a:lnTo>
                    <a:pt x="137" y="242"/>
                  </a:lnTo>
                  <a:lnTo>
                    <a:pt x="138" y="244"/>
                  </a:lnTo>
                  <a:lnTo>
                    <a:pt x="141" y="247"/>
                  </a:lnTo>
                  <a:lnTo>
                    <a:pt x="140" y="250"/>
                  </a:lnTo>
                  <a:lnTo>
                    <a:pt x="135" y="254"/>
                  </a:lnTo>
                  <a:lnTo>
                    <a:pt x="132" y="256"/>
                  </a:lnTo>
                  <a:lnTo>
                    <a:pt x="128" y="257"/>
                  </a:lnTo>
                  <a:lnTo>
                    <a:pt x="120" y="259"/>
                  </a:lnTo>
                  <a:lnTo>
                    <a:pt x="116" y="258"/>
                  </a:lnTo>
                  <a:lnTo>
                    <a:pt x="114" y="258"/>
                  </a:lnTo>
                  <a:lnTo>
                    <a:pt x="111" y="258"/>
                  </a:lnTo>
                  <a:lnTo>
                    <a:pt x="108" y="259"/>
                  </a:lnTo>
                  <a:lnTo>
                    <a:pt x="107" y="261"/>
                  </a:lnTo>
                  <a:lnTo>
                    <a:pt x="106" y="267"/>
                  </a:lnTo>
                  <a:lnTo>
                    <a:pt x="107" y="274"/>
                  </a:lnTo>
                  <a:lnTo>
                    <a:pt x="106" y="278"/>
                  </a:lnTo>
                  <a:lnTo>
                    <a:pt x="104" y="282"/>
                  </a:lnTo>
                  <a:lnTo>
                    <a:pt x="102" y="284"/>
                  </a:lnTo>
                  <a:lnTo>
                    <a:pt x="100" y="285"/>
                  </a:lnTo>
                  <a:lnTo>
                    <a:pt x="94" y="285"/>
                  </a:lnTo>
                  <a:lnTo>
                    <a:pt x="88" y="285"/>
                  </a:lnTo>
                  <a:lnTo>
                    <a:pt x="85" y="286"/>
                  </a:lnTo>
                  <a:lnTo>
                    <a:pt x="81" y="287"/>
                  </a:lnTo>
                  <a:lnTo>
                    <a:pt x="79" y="292"/>
                  </a:lnTo>
                  <a:lnTo>
                    <a:pt x="77" y="295"/>
                  </a:lnTo>
                  <a:lnTo>
                    <a:pt x="74" y="299"/>
                  </a:lnTo>
                  <a:lnTo>
                    <a:pt x="71" y="302"/>
                  </a:lnTo>
                  <a:lnTo>
                    <a:pt x="64" y="304"/>
                  </a:lnTo>
                  <a:lnTo>
                    <a:pt x="59" y="304"/>
                  </a:lnTo>
                  <a:lnTo>
                    <a:pt x="52" y="303"/>
                  </a:lnTo>
                  <a:lnTo>
                    <a:pt x="48" y="300"/>
                  </a:lnTo>
                  <a:lnTo>
                    <a:pt x="44" y="296"/>
                  </a:lnTo>
                  <a:lnTo>
                    <a:pt x="42" y="292"/>
                  </a:lnTo>
                  <a:lnTo>
                    <a:pt x="40" y="286"/>
                  </a:lnTo>
                  <a:lnTo>
                    <a:pt x="38" y="281"/>
                  </a:lnTo>
                  <a:lnTo>
                    <a:pt x="37" y="280"/>
                  </a:lnTo>
                  <a:lnTo>
                    <a:pt x="35" y="280"/>
                  </a:lnTo>
                  <a:lnTo>
                    <a:pt x="32" y="282"/>
                  </a:lnTo>
                  <a:lnTo>
                    <a:pt x="30" y="283"/>
                  </a:lnTo>
                  <a:lnTo>
                    <a:pt x="27" y="283"/>
                  </a:lnTo>
                  <a:lnTo>
                    <a:pt x="23" y="283"/>
                  </a:lnTo>
                  <a:lnTo>
                    <a:pt x="18" y="281"/>
                  </a:lnTo>
                  <a:lnTo>
                    <a:pt x="13" y="276"/>
                  </a:lnTo>
                  <a:lnTo>
                    <a:pt x="11" y="274"/>
                  </a:lnTo>
                  <a:lnTo>
                    <a:pt x="9" y="270"/>
                  </a:lnTo>
                  <a:lnTo>
                    <a:pt x="8" y="261"/>
                  </a:lnTo>
                  <a:lnTo>
                    <a:pt x="7" y="260"/>
                  </a:lnTo>
                  <a:lnTo>
                    <a:pt x="6" y="261"/>
                  </a:lnTo>
                  <a:lnTo>
                    <a:pt x="4" y="261"/>
                  </a:lnTo>
                  <a:lnTo>
                    <a:pt x="2" y="258"/>
                  </a:lnTo>
                  <a:lnTo>
                    <a:pt x="1" y="252"/>
                  </a:lnTo>
                  <a:lnTo>
                    <a:pt x="1" y="251"/>
                  </a:lnTo>
                  <a:lnTo>
                    <a:pt x="0" y="252"/>
                  </a:lnTo>
                  <a:lnTo>
                    <a:pt x="0" y="256"/>
                  </a:lnTo>
                  <a:lnTo>
                    <a:pt x="1" y="260"/>
                  </a:lnTo>
                  <a:lnTo>
                    <a:pt x="2" y="265"/>
                  </a:lnTo>
                  <a:lnTo>
                    <a:pt x="4" y="266"/>
                  </a:lnTo>
                  <a:lnTo>
                    <a:pt x="5" y="265"/>
                  </a:lnTo>
                  <a:lnTo>
                    <a:pt x="7" y="274"/>
                  </a:lnTo>
                  <a:lnTo>
                    <a:pt x="8" y="276"/>
                  </a:lnTo>
                  <a:lnTo>
                    <a:pt x="9" y="279"/>
                  </a:lnTo>
                  <a:lnTo>
                    <a:pt x="14" y="282"/>
                  </a:lnTo>
                  <a:lnTo>
                    <a:pt x="19" y="285"/>
                  </a:lnTo>
                  <a:lnTo>
                    <a:pt x="24" y="286"/>
                  </a:lnTo>
                  <a:lnTo>
                    <a:pt x="30" y="286"/>
                  </a:lnTo>
                  <a:lnTo>
                    <a:pt x="35" y="284"/>
                  </a:lnTo>
                  <a:lnTo>
                    <a:pt x="38" y="293"/>
                  </a:lnTo>
                  <a:lnTo>
                    <a:pt x="41" y="297"/>
                  </a:lnTo>
                  <a:lnTo>
                    <a:pt x="44" y="301"/>
                  </a:lnTo>
                  <a:lnTo>
                    <a:pt x="47" y="304"/>
                  </a:lnTo>
                  <a:lnTo>
                    <a:pt x="50" y="307"/>
                  </a:lnTo>
                  <a:lnTo>
                    <a:pt x="55" y="309"/>
                  </a:lnTo>
                  <a:lnTo>
                    <a:pt x="60" y="309"/>
                  </a:lnTo>
                  <a:lnTo>
                    <a:pt x="64" y="308"/>
                  </a:lnTo>
                  <a:lnTo>
                    <a:pt x="70" y="307"/>
                  </a:lnTo>
                  <a:lnTo>
                    <a:pt x="74" y="304"/>
                  </a:lnTo>
                  <a:lnTo>
                    <a:pt x="78" y="301"/>
                  </a:lnTo>
                  <a:lnTo>
                    <a:pt x="81" y="297"/>
                  </a:lnTo>
                  <a:lnTo>
                    <a:pt x="84" y="293"/>
                  </a:lnTo>
                  <a:lnTo>
                    <a:pt x="86" y="290"/>
                  </a:lnTo>
                  <a:lnTo>
                    <a:pt x="88" y="289"/>
                  </a:lnTo>
                  <a:lnTo>
                    <a:pt x="94" y="289"/>
                  </a:lnTo>
                  <a:lnTo>
                    <a:pt x="100" y="289"/>
                  </a:lnTo>
                  <a:lnTo>
                    <a:pt x="104" y="287"/>
                  </a:lnTo>
                  <a:lnTo>
                    <a:pt x="107" y="284"/>
                  </a:lnTo>
                  <a:lnTo>
                    <a:pt x="111" y="280"/>
                  </a:lnTo>
                  <a:lnTo>
                    <a:pt x="112" y="278"/>
                  </a:lnTo>
                  <a:lnTo>
                    <a:pt x="112" y="274"/>
                  </a:lnTo>
                  <a:lnTo>
                    <a:pt x="111" y="268"/>
                  </a:lnTo>
                  <a:lnTo>
                    <a:pt x="111" y="265"/>
                  </a:lnTo>
                  <a:lnTo>
                    <a:pt x="112" y="262"/>
                  </a:lnTo>
                  <a:lnTo>
                    <a:pt x="114" y="262"/>
                  </a:lnTo>
                  <a:lnTo>
                    <a:pt x="120" y="264"/>
                  </a:lnTo>
                  <a:lnTo>
                    <a:pt x="127" y="262"/>
                  </a:lnTo>
                  <a:lnTo>
                    <a:pt x="132" y="260"/>
                  </a:lnTo>
                  <a:lnTo>
                    <a:pt x="137" y="257"/>
                  </a:lnTo>
                  <a:lnTo>
                    <a:pt x="143" y="254"/>
                  </a:lnTo>
                  <a:lnTo>
                    <a:pt x="145" y="250"/>
                  </a:lnTo>
                  <a:lnTo>
                    <a:pt x="145" y="245"/>
                  </a:lnTo>
                  <a:lnTo>
                    <a:pt x="144" y="243"/>
                  </a:lnTo>
                  <a:lnTo>
                    <a:pt x="142" y="241"/>
                  </a:lnTo>
                  <a:lnTo>
                    <a:pt x="156" y="240"/>
                  </a:lnTo>
                  <a:lnTo>
                    <a:pt x="162" y="239"/>
                  </a:lnTo>
                  <a:lnTo>
                    <a:pt x="170" y="238"/>
                  </a:lnTo>
                  <a:lnTo>
                    <a:pt x="175" y="237"/>
                  </a:lnTo>
                  <a:lnTo>
                    <a:pt x="179" y="233"/>
                  </a:lnTo>
                  <a:lnTo>
                    <a:pt x="184" y="230"/>
                  </a:lnTo>
                  <a:lnTo>
                    <a:pt x="188" y="227"/>
                  </a:lnTo>
                  <a:lnTo>
                    <a:pt x="191" y="223"/>
                  </a:lnTo>
                  <a:lnTo>
                    <a:pt x="193" y="217"/>
                  </a:lnTo>
                  <a:lnTo>
                    <a:pt x="193" y="212"/>
                  </a:lnTo>
                  <a:lnTo>
                    <a:pt x="192" y="2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66" name="Freeform 167"/>
            <p:cNvSpPr>
              <a:spLocks/>
            </p:cNvSpPr>
            <p:nvPr/>
          </p:nvSpPr>
          <p:spPr bwMode="auto">
            <a:xfrm>
              <a:off x="5621338" y="2001838"/>
              <a:ext cx="306388" cy="490538"/>
            </a:xfrm>
            <a:custGeom>
              <a:avLst/>
              <a:gdLst>
                <a:gd name="T0" fmla="*/ 2147483646 w 193"/>
                <a:gd name="T1" fmla="*/ 2147483646 h 309"/>
                <a:gd name="T2" fmla="*/ 2147483646 w 193"/>
                <a:gd name="T3" fmla="*/ 2147483646 h 309"/>
                <a:gd name="T4" fmla="*/ 2147483646 w 193"/>
                <a:gd name="T5" fmla="*/ 2147483646 h 309"/>
                <a:gd name="T6" fmla="*/ 2147483646 w 193"/>
                <a:gd name="T7" fmla="*/ 2147483646 h 309"/>
                <a:gd name="T8" fmla="*/ 2147483646 w 193"/>
                <a:gd name="T9" fmla="*/ 2147483646 h 309"/>
                <a:gd name="T10" fmla="*/ 2147483646 w 193"/>
                <a:gd name="T11" fmla="*/ 2147483646 h 309"/>
                <a:gd name="T12" fmla="*/ 2147483646 w 193"/>
                <a:gd name="T13" fmla="*/ 2147483646 h 309"/>
                <a:gd name="T14" fmla="*/ 2147483646 w 193"/>
                <a:gd name="T15" fmla="*/ 2147483646 h 309"/>
                <a:gd name="T16" fmla="*/ 2147483646 w 193"/>
                <a:gd name="T17" fmla="*/ 2147483646 h 309"/>
                <a:gd name="T18" fmla="*/ 2147483646 w 193"/>
                <a:gd name="T19" fmla="*/ 2147483646 h 309"/>
                <a:gd name="T20" fmla="*/ 2147483646 w 193"/>
                <a:gd name="T21" fmla="*/ 2147483646 h 309"/>
                <a:gd name="T22" fmla="*/ 2147483646 w 193"/>
                <a:gd name="T23" fmla="*/ 2147483646 h 309"/>
                <a:gd name="T24" fmla="*/ 2147483646 w 193"/>
                <a:gd name="T25" fmla="*/ 2147483646 h 309"/>
                <a:gd name="T26" fmla="*/ 2147483646 w 193"/>
                <a:gd name="T27" fmla="*/ 2147483646 h 309"/>
                <a:gd name="T28" fmla="*/ 2147483646 w 193"/>
                <a:gd name="T29" fmla="*/ 2147483646 h 309"/>
                <a:gd name="T30" fmla="*/ 2147483646 w 193"/>
                <a:gd name="T31" fmla="*/ 2147483646 h 309"/>
                <a:gd name="T32" fmla="*/ 2147483646 w 193"/>
                <a:gd name="T33" fmla="*/ 2147483646 h 309"/>
                <a:gd name="T34" fmla="*/ 2147483646 w 193"/>
                <a:gd name="T35" fmla="*/ 2147483646 h 309"/>
                <a:gd name="T36" fmla="*/ 2147483646 w 193"/>
                <a:gd name="T37" fmla="*/ 2147483646 h 309"/>
                <a:gd name="T38" fmla="*/ 2147483646 w 193"/>
                <a:gd name="T39" fmla="*/ 2147483646 h 309"/>
                <a:gd name="T40" fmla="*/ 2147483646 w 193"/>
                <a:gd name="T41" fmla="*/ 2147483646 h 309"/>
                <a:gd name="T42" fmla="*/ 2147483646 w 193"/>
                <a:gd name="T43" fmla="*/ 2147483646 h 309"/>
                <a:gd name="T44" fmla="*/ 2147483646 w 193"/>
                <a:gd name="T45" fmla="*/ 2147483646 h 309"/>
                <a:gd name="T46" fmla="*/ 2147483646 w 193"/>
                <a:gd name="T47" fmla="*/ 2147483646 h 309"/>
                <a:gd name="T48" fmla="*/ 2147483646 w 193"/>
                <a:gd name="T49" fmla="*/ 2147483646 h 309"/>
                <a:gd name="T50" fmla="*/ 2147483646 w 193"/>
                <a:gd name="T51" fmla="*/ 2147483646 h 309"/>
                <a:gd name="T52" fmla="*/ 2147483646 w 193"/>
                <a:gd name="T53" fmla="*/ 2147483646 h 309"/>
                <a:gd name="T54" fmla="*/ 2147483646 w 193"/>
                <a:gd name="T55" fmla="*/ 2147483646 h 309"/>
                <a:gd name="T56" fmla="*/ 2147483646 w 193"/>
                <a:gd name="T57" fmla="*/ 2147483646 h 309"/>
                <a:gd name="T58" fmla="*/ 2147483646 w 193"/>
                <a:gd name="T59" fmla="*/ 2147483646 h 309"/>
                <a:gd name="T60" fmla="*/ 2147483646 w 193"/>
                <a:gd name="T61" fmla="*/ 2147483646 h 309"/>
                <a:gd name="T62" fmla="*/ 2147483646 w 193"/>
                <a:gd name="T63" fmla="*/ 2147483646 h 309"/>
                <a:gd name="T64" fmla="*/ 2147483646 w 193"/>
                <a:gd name="T65" fmla="*/ 2147483646 h 309"/>
                <a:gd name="T66" fmla="*/ 2147483646 w 193"/>
                <a:gd name="T67" fmla="*/ 2147483646 h 309"/>
                <a:gd name="T68" fmla="*/ 2147483646 w 193"/>
                <a:gd name="T69" fmla="*/ 2147483646 h 309"/>
                <a:gd name="T70" fmla="*/ 2147483646 w 193"/>
                <a:gd name="T71" fmla="*/ 2147483646 h 309"/>
                <a:gd name="T72" fmla="*/ 2147483646 w 193"/>
                <a:gd name="T73" fmla="*/ 2147483646 h 309"/>
                <a:gd name="T74" fmla="*/ 2147483646 w 193"/>
                <a:gd name="T75" fmla="*/ 2147483646 h 309"/>
                <a:gd name="T76" fmla="*/ 2147483646 w 193"/>
                <a:gd name="T77" fmla="*/ 2147483646 h 309"/>
                <a:gd name="T78" fmla="*/ 2147483646 w 193"/>
                <a:gd name="T79" fmla="*/ 2147483646 h 309"/>
                <a:gd name="T80" fmla="*/ 2147483646 w 193"/>
                <a:gd name="T81" fmla="*/ 2147483646 h 309"/>
                <a:gd name="T82" fmla="*/ 2147483646 w 193"/>
                <a:gd name="T83" fmla="*/ 2147483646 h 309"/>
                <a:gd name="T84" fmla="*/ 2147483646 w 193"/>
                <a:gd name="T85" fmla="*/ 2147483646 h 309"/>
                <a:gd name="T86" fmla="*/ 2147483646 w 193"/>
                <a:gd name="T87" fmla="*/ 2147483646 h 309"/>
                <a:gd name="T88" fmla="*/ 2147483646 w 193"/>
                <a:gd name="T89" fmla="*/ 2147483646 h 309"/>
                <a:gd name="T90" fmla="*/ 0 w 193"/>
                <a:gd name="T91" fmla="*/ 2147483646 h 309"/>
                <a:gd name="T92" fmla="*/ 2147483646 w 193"/>
                <a:gd name="T93" fmla="*/ 2147483646 h 309"/>
                <a:gd name="T94" fmla="*/ 2147483646 w 193"/>
                <a:gd name="T95" fmla="*/ 2147483646 h 309"/>
                <a:gd name="T96" fmla="*/ 2147483646 w 193"/>
                <a:gd name="T97" fmla="*/ 2147483646 h 309"/>
                <a:gd name="T98" fmla="*/ 2147483646 w 193"/>
                <a:gd name="T99" fmla="*/ 2147483646 h 309"/>
                <a:gd name="T100" fmla="*/ 2147483646 w 193"/>
                <a:gd name="T101" fmla="*/ 2147483646 h 309"/>
                <a:gd name="T102" fmla="*/ 2147483646 w 193"/>
                <a:gd name="T103" fmla="*/ 2147483646 h 309"/>
                <a:gd name="T104" fmla="*/ 2147483646 w 193"/>
                <a:gd name="T105" fmla="*/ 2147483646 h 309"/>
                <a:gd name="T106" fmla="*/ 2147483646 w 193"/>
                <a:gd name="T107" fmla="*/ 2147483646 h 309"/>
                <a:gd name="T108" fmla="*/ 2147483646 w 193"/>
                <a:gd name="T109" fmla="*/ 2147483646 h 309"/>
                <a:gd name="T110" fmla="*/ 2147483646 w 193"/>
                <a:gd name="T111" fmla="*/ 2147483646 h 309"/>
                <a:gd name="T112" fmla="*/ 2147483646 w 193"/>
                <a:gd name="T113" fmla="*/ 2147483646 h 30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3"/>
                <a:gd name="T172" fmla="*/ 0 h 309"/>
                <a:gd name="T173" fmla="*/ 193 w 193"/>
                <a:gd name="T174" fmla="*/ 309 h 30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3" h="309">
                  <a:moveTo>
                    <a:pt x="192" y="207"/>
                  </a:moveTo>
                  <a:lnTo>
                    <a:pt x="192" y="207"/>
                  </a:lnTo>
                  <a:lnTo>
                    <a:pt x="190" y="201"/>
                  </a:lnTo>
                  <a:lnTo>
                    <a:pt x="186" y="197"/>
                  </a:lnTo>
                  <a:lnTo>
                    <a:pt x="181" y="194"/>
                  </a:lnTo>
                  <a:lnTo>
                    <a:pt x="177" y="190"/>
                  </a:lnTo>
                  <a:lnTo>
                    <a:pt x="177" y="185"/>
                  </a:lnTo>
                  <a:lnTo>
                    <a:pt x="177" y="180"/>
                  </a:lnTo>
                  <a:lnTo>
                    <a:pt x="176" y="174"/>
                  </a:lnTo>
                  <a:lnTo>
                    <a:pt x="173" y="169"/>
                  </a:lnTo>
                  <a:lnTo>
                    <a:pt x="168" y="164"/>
                  </a:lnTo>
                  <a:lnTo>
                    <a:pt x="161" y="159"/>
                  </a:lnTo>
                  <a:lnTo>
                    <a:pt x="158" y="157"/>
                  </a:lnTo>
                  <a:lnTo>
                    <a:pt x="156" y="156"/>
                  </a:lnTo>
                  <a:lnTo>
                    <a:pt x="147" y="156"/>
                  </a:lnTo>
                  <a:lnTo>
                    <a:pt x="150" y="151"/>
                  </a:lnTo>
                  <a:lnTo>
                    <a:pt x="151" y="149"/>
                  </a:lnTo>
                  <a:lnTo>
                    <a:pt x="150" y="146"/>
                  </a:lnTo>
                  <a:lnTo>
                    <a:pt x="149" y="142"/>
                  </a:lnTo>
                  <a:lnTo>
                    <a:pt x="149" y="139"/>
                  </a:lnTo>
                  <a:lnTo>
                    <a:pt x="150" y="137"/>
                  </a:lnTo>
                  <a:lnTo>
                    <a:pt x="154" y="135"/>
                  </a:lnTo>
                  <a:lnTo>
                    <a:pt x="157" y="132"/>
                  </a:lnTo>
                  <a:lnTo>
                    <a:pt x="163" y="130"/>
                  </a:lnTo>
                  <a:lnTo>
                    <a:pt x="169" y="127"/>
                  </a:lnTo>
                  <a:lnTo>
                    <a:pt x="172" y="123"/>
                  </a:lnTo>
                  <a:lnTo>
                    <a:pt x="175" y="118"/>
                  </a:lnTo>
                  <a:lnTo>
                    <a:pt x="177" y="113"/>
                  </a:lnTo>
                  <a:lnTo>
                    <a:pt x="178" y="108"/>
                  </a:lnTo>
                  <a:lnTo>
                    <a:pt x="178" y="102"/>
                  </a:lnTo>
                  <a:lnTo>
                    <a:pt x="177" y="98"/>
                  </a:lnTo>
                  <a:lnTo>
                    <a:pt x="174" y="94"/>
                  </a:lnTo>
                  <a:lnTo>
                    <a:pt x="171" y="91"/>
                  </a:lnTo>
                  <a:lnTo>
                    <a:pt x="176" y="84"/>
                  </a:lnTo>
                  <a:lnTo>
                    <a:pt x="179" y="77"/>
                  </a:lnTo>
                  <a:lnTo>
                    <a:pt x="180" y="68"/>
                  </a:lnTo>
                  <a:lnTo>
                    <a:pt x="180" y="65"/>
                  </a:lnTo>
                  <a:lnTo>
                    <a:pt x="179" y="60"/>
                  </a:lnTo>
                  <a:lnTo>
                    <a:pt x="176" y="53"/>
                  </a:lnTo>
                  <a:lnTo>
                    <a:pt x="171" y="49"/>
                  </a:lnTo>
                  <a:lnTo>
                    <a:pt x="164" y="44"/>
                  </a:lnTo>
                  <a:lnTo>
                    <a:pt x="157" y="42"/>
                  </a:lnTo>
                  <a:lnTo>
                    <a:pt x="149" y="42"/>
                  </a:lnTo>
                  <a:lnTo>
                    <a:pt x="141" y="42"/>
                  </a:lnTo>
                  <a:lnTo>
                    <a:pt x="136" y="41"/>
                  </a:lnTo>
                  <a:lnTo>
                    <a:pt x="133" y="38"/>
                  </a:lnTo>
                  <a:lnTo>
                    <a:pt x="128" y="35"/>
                  </a:lnTo>
                  <a:lnTo>
                    <a:pt x="124" y="33"/>
                  </a:lnTo>
                  <a:lnTo>
                    <a:pt x="120" y="31"/>
                  </a:lnTo>
                  <a:lnTo>
                    <a:pt x="116" y="31"/>
                  </a:lnTo>
                  <a:lnTo>
                    <a:pt x="112" y="33"/>
                  </a:lnTo>
                  <a:lnTo>
                    <a:pt x="104" y="36"/>
                  </a:lnTo>
                  <a:lnTo>
                    <a:pt x="97" y="40"/>
                  </a:lnTo>
                  <a:lnTo>
                    <a:pt x="94" y="35"/>
                  </a:lnTo>
                  <a:lnTo>
                    <a:pt x="90" y="31"/>
                  </a:lnTo>
                  <a:lnTo>
                    <a:pt x="85" y="28"/>
                  </a:lnTo>
                  <a:lnTo>
                    <a:pt x="79" y="27"/>
                  </a:lnTo>
                  <a:lnTo>
                    <a:pt x="74" y="28"/>
                  </a:lnTo>
                  <a:lnTo>
                    <a:pt x="71" y="30"/>
                  </a:lnTo>
                  <a:lnTo>
                    <a:pt x="66" y="35"/>
                  </a:lnTo>
                  <a:lnTo>
                    <a:pt x="63" y="38"/>
                  </a:lnTo>
                  <a:lnTo>
                    <a:pt x="64" y="34"/>
                  </a:lnTo>
                  <a:lnTo>
                    <a:pt x="63" y="30"/>
                  </a:lnTo>
                  <a:lnTo>
                    <a:pt x="61" y="27"/>
                  </a:lnTo>
                  <a:lnTo>
                    <a:pt x="58" y="24"/>
                  </a:lnTo>
                  <a:lnTo>
                    <a:pt x="52" y="21"/>
                  </a:lnTo>
                  <a:lnTo>
                    <a:pt x="47" y="19"/>
                  </a:lnTo>
                  <a:lnTo>
                    <a:pt x="46" y="17"/>
                  </a:lnTo>
                  <a:lnTo>
                    <a:pt x="46" y="14"/>
                  </a:lnTo>
                  <a:lnTo>
                    <a:pt x="46" y="11"/>
                  </a:lnTo>
                  <a:lnTo>
                    <a:pt x="46" y="8"/>
                  </a:lnTo>
                  <a:lnTo>
                    <a:pt x="43" y="5"/>
                  </a:lnTo>
                  <a:lnTo>
                    <a:pt x="41" y="1"/>
                  </a:lnTo>
                  <a:lnTo>
                    <a:pt x="37" y="0"/>
                  </a:lnTo>
                  <a:lnTo>
                    <a:pt x="32" y="0"/>
                  </a:lnTo>
                  <a:lnTo>
                    <a:pt x="28" y="1"/>
                  </a:lnTo>
                  <a:lnTo>
                    <a:pt x="23" y="3"/>
                  </a:lnTo>
                  <a:lnTo>
                    <a:pt x="20" y="6"/>
                  </a:lnTo>
                  <a:lnTo>
                    <a:pt x="19" y="8"/>
                  </a:lnTo>
                  <a:lnTo>
                    <a:pt x="19" y="10"/>
                  </a:lnTo>
                  <a:lnTo>
                    <a:pt x="21" y="10"/>
                  </a:lnTo>
                  <a:lnTo>
                    <a:pt x="22" y="10"/>
                  </a:lnTo>
                  <a:lnTo>
                    <a:pt x="21" y="9"/>
                  </a:lnTo>
                  <a:lnTo>
                    <a:pt x="20" y="9"/>
                  </a:lnTo>
                  <a:lnTo>
                    <a:pt x="20" y="8"/>
                  </a:lnTo>
                  <a:lnTo>
                    <a:pt x="21" y="7"/>
                  </a:lnTo>
                  <a:lnTo>
                    <a:pt x="26" y="5"/>
                  </a:lnTo>
                  <a:lnTo>
                    <a:pt x="34" y="2"/>
                  </a:lnTo>
                  <a:lnTo>
                    <a:pt x="36" y="2"/>
                  </a:lnTo>
                  <a:lnTo>
                    <a:pt x="38" y="2"/>
                  </a:lnTo>
                  <a:lnTo>
                    <a:pt x="43" y="6"/>
                  </a:lnTo>
                  <a:lnTo>
                    <a:pt x="44" y="9"/>
                  </a:lnTo>
                  <a:lnTo>
                    <a:pt x="45" y="12"/>
                  </a:lnTo>
                  <a:lnTo>
                    <a:pt x="44" y="19"/>
                  </a:lnTo>
                  <a:lnTo>
                    <a:pt x="45" y="20"/>
                  </a:lnTo>
                  <a:lnTo>
                    <a:pt x="47" y="21"/>
                  </a:lnTo>
                  <a:lnTo>
                    <a:pt x="51" y="22"/>
                  </a:lnTo>
                  <a:lnTo>
                    <a:pt x="57" y="25"/>
                  </a:lnTo>
                  <a:lnTo>
                    <a:pt x="61" y="29"/>
                  </a:lnTo>
                  <a:lnTo>
                    <a:pt x="62" y="33"/>
                  </a:lnTo>
                  <a:lnTo>
                    <a:pt x="62" y="36"/>
                  </a:lnTo>
                  <a:lnTo>
                    <a:pt x="61" y="41"/>
                  </a:lnTo>
                  <a:lnTo>
                    <a:pt x="61" y="42"/>
                  </a:lnTo>
                  <a:lnTo>
                    <a:pt x="62" y="42"/>
                  </a:lnTo>
                  <a:lnTo>
                    <a:pt x="69" y="36"/>
                  </a:lnTo>
                  <a:lnTo>
                    <a:pt x="71" y="33"/>
                  </a:lnTo>
                  <a:lnTo>
                    <a:pt x="75" y="29"/>
                  </a:lnTo>
                  <a:lnTo>
                    <a:pt x="78" y="29"/>
                  </a:lnTo>
                  <a:lnTo>
                    <a:pt x="81" y="29"/>
                  </a:lnTo>
                  <a:lnTo>
                    <a:pt x="88" y="31"/>
                  </a:lnTo>
                  <a:lnTo>
                    <a:pt x="90" y="34"/>
                  </a:lnTo>
                  <a:lnTo>
                    <a:pt x="92" y="36"/>
                  </a:lnTo>
                  <a:lnTo>
                    <a:pt x="94" y="39"/>
                  </a:lnTo>
                  <a:lnTo>
                    <a:pt x="95" y="41"/>
                  </a:lnTo>
                  <a:lnTo>
                    <a:pt x="95" y="42"/>
                  </a:lnTo>
                  <a:lnTo>
                    <a:pt x="97" y="42"/>
                  </a:lnTo>
                  <a:lnTo>
                    <a:pt x="100" y="39"/>
                  </a:lnTo>
                  <a:lnTo>
                    <a:pt x="104" y="37"/>
                  </a:lnTo>
                  <a:lnTo>
                    <a:pt x="108" y="36"/>
                  </a:lnTo>
                  <a:lnTo>
                    <a:pt x="113" y="35"/>
                  </a:lnTo>
                  <a:lnTo>
                    <a:pt x="118" y="34"/>
                  </a:lnTo>
                  <a:lnTo>
                    <a:pt x="122" y="35"/>
                  </a:lnTo>
                  <a:lnTo>
                    <a:pt x="127" y="36"/>
                  </a:lnTo>
                  <a:lnTo>
                    <a:pt x="130" y="39"/>
                  </a:lnTo>
                  <a:lnTo>
                    <a:pt x="133" y="42"/>
                  </a:lnTo>
                  <a:lnTo>
                    <a:pt x="135" y="44"/>
                  </a:lnTo>
                  <a:lnTo>
                    <a:pt x="137" y="45"/>
                  </a:lnTo>
                  <a:lnTo>
                    <a:pt x="151" y="45"/>
                  </a:lnTo>
                  <a:lnTo>
                    <a:pt x="159" y="46"/>
                  </a:lnTo>
                  <a:lnTo>
                    <a:pt x="165" y="49"/>
                  </a:lnTo>
                  <a:lnTo>
                    <a:pt x="171" y="52"/>
                  </a:lnTo>
                  <a:lnTo>
                    <a:pt x="173" y="55"/>
                  </a:lnTo>
                  <a:lnTo>
                    <a:pt x="175" y="58"/>
                  </a:lnTo>
                  <a:lnTo>
                    <a:pt x="176" y="62"/>
                  </a:lnTo>
                  <a:lnTo>
                    <a:pt x="177" y="66"/>
                  </a:lnTo>
                  <a:lnTo>
                    <a:pt x="177" y="70"/>
                  </a:lnTo>
                  <a:lnTo>
                    <a:pt x="176" y="74"/>
                  </a:lnTo>
                  <a:lnTo>
                    <a:pt x="175" y="79"/>
                  </a:lnTo>
                  <a:lnTo>
                    <a:pt x="173" y="82"/>
                  </a:lnTo>
                  <a:lnTo>
                    <a:pt x="171" y="86"/>
                  </a:lnTo>
                  <a:lnTo>
                    <a:pt x="166" y="89"/>
                  </a:lnTo>
                  <a:lnTo>
                    <a:pt x="166" y="91"/>
                  </a:lnTo>
                  <a:lnTo>
                    <a:pt x="166" y="92"/>
                  </a:lnTo>
                  <a:lnTo>
                    <a:pt x="171" y="96"/>
                  </a:lnTo>
                  <a:lnTo>
                    <a:pt x="173" y="98"/>
                  </a:lnTo>
                  <a:lnTo>
                    <a:pt x="174" y="100"/>
                  </a:lnTo>
                  <a:lnTo>
                    <a:pt x="175" y="103"/>
                  </a:lnTo>
                  <a:lnTo>
                    <a:pt x="175" y="107"/>
                  </a:lnTo>
                  <a:lnTo>
                    <a:pt x="173" y="113"/>
                  </a:lnTo>
                  <a:lnTo>
                    <a:pt x="171" y="118"/>
                  </a:lnTo>
                  <a:lnTo>
                    <a:pt x="168" y="123"/>
                  </a:lnTo>
                  <a:lnTo>
                    <a:pt x="163" y="126"/>
                  </a:lnTo>
                  <a:lnTo>
                    <a:pt x="158" y="128"/>
                  </a:lnTo>
                  <a:lnTo>
                    <a:pt x="150" y="132"/>
                  </a:lnTo>
                  <a:lnTo>
                    <a:pt x="147" y="135"/>
                  </a:lnTo>
                  <a:lnTo>
                    <a:pt x="145" y="138"/>
                  </a:lnTo>
                  <a:lnTo>
                    <a:pt x="145" y="140"/>
                  </a:lnTo>
                  <a:lnTo>
                    <a:pt x="145" y="142"/>
                  </a:lnTo>
                  <a:lnTo>
                    <a:pt x="146" y="146"/>
                  </a:lnTo>
                  <a:lnTo>
                    <a:pt x="146" y="150"/>
                  </a:lnTo>
                  <a:lnTo>
                    <a:pt x="145" y="152"/>
                  </a:lnTo>
                  <a:lnTo>
                    <a:pt x="142" y="157"/>
                  </a:lnTo>
                  <a:lnTo>
                    <a:pt x="141" y="158"/>
                  </a:lnTo>
                  <a:lnTo>
                    <a:pt x="141" y="159"/>
                  </a:lnTo>
                  <a:lnTo>
                    <a:pt x="142" y="159"/>
                  </a:lnTo>
                  <a:lnTo>
                    <a:pt x="143" y="160"/>
                  </a:lnTo>
                  <a:lnTo>
                    <a:pt x="150" y="160"/>
                  </a:lnTo>
                  <a:lnTo>
                    <a:pt x="154" y="160"/>
                  </a:lnTo>
                  <a:lnTo>
                    <a:pt x="157" y="161"/>
                  </a:lnTo>
                  <a:lnTo>
                    <a:pt x="163" y="165"/>
                  </a:lnTo>
                  <a:lnTo>
                    <a:pt x="168" y="169"/>
                  </a:lnTo>
                  <a:lnTo>
                    <a:pt x="172" y="174"/>
                  </a:lnTo>
                  <a:lnTo>
                    <a:pt x="173" y="180"/>
                  </a:lnTo>
                  <a:lnTo>
                    <a:pt x="173" y="185"/>
                  </a:lnTo>
                  <a:lnTo>
                    <a:pt x="173" y="192"/>
                  </a:lnTo>
                  <a:lnTo>
                    <a:pt x="173" y="193"/>
                  </a:lnTo>
                  <a:lnTo>
                    <a:pt x="174" y="194"/>
                  </a:lnTo>
                  <a:lnTo>
                    <a:pt x="178" y="197"/>
                  </a:lnTo>
                  <a:lnTo>
                    <a:pt x="183" y="200"/>
                  </a:lnTo>
                  <a:lnTo>
                    <a:pt x="186" y="203"/>
                  </a:lnTo>
                  <a:lnTo>
                    <a:pt x="188" y="208"/>
                  </a:lnTo>
                  <a:lnTo>
                    <a:pt x="189" y="214"/>
                  </a:lnTo>
                  <a:lnTo>
                    <a:pt x="188" y="218"/>
                  </a:lnTo>
                  <a:lnTo>
                    <a:pt x="185" y="223"/>
                  </a:lnTo>
                  <a:lnTo>
                    <a:pt x="181" y="227"/>
                  </a:lnTo>
                  <a:lnTo>
                    <a:pt x="176" y="230"/>
                  </a:lnTo>
                  <a:lnTo>
                    <a:pt x="171" y="232"/>
                  </a:lnTo>
                  <a:lnTo>
                    <a:pt x="166" y="233"/>
                  </a:lnTo>
                  <a:lnTo>
                    <a:pt x="160" y="235"/>
                  </a:lnTo>
                  <a:lnTo>
                    <a:pt x="149" y="236"/>
                  </a:lnTo>
                  <a:lnTo>
                    <a:pt x="138" y="237"/>
                  </a:lnTo>
                  <a:lnTo>
                    <a:pt x="136" y="238"/>
                  </a:lnTo>
                  <a:lnTo>
                    <a:pt x="136" y="240"/>
                  </a:lnTo>
                  <a:lnTo>
                    <a:pt x="137" y="242"/>
                  </a:lnTo>
                  <a:lnTo>
                    <a:pt x="138" y="244"/>
                  </a:lnTo>
                  <a:lnTo>
                    <a:pt x="141" y="247"/>
                  </a:lnTo>
                  <a:lnTo>
                    <a:pt x="140" y="250"/>
                  </a:lnTo>
                  <a:lnTo>
                    <a:pt x="135" y="254"/>
                  </a:lnTo>
                  <a:lnTo>
                    <a:pt x="132" y="256"/>
                  </a:lnTo>
                  <a:lnTo>
                    <a:pt x="128" y="257"/>
                  </a:lnTo>
                  <a:lnTo>
                    <a:pt x="120" y="259"/>
                  </a:lnTo>
                  <a:lnTo>
                    <a:pt x="116" y="258"/>
                  </a:lnTo>
                  <a:lnTo>
                    <a:pt x="114" y="258"/>
                  </a:lnTo>
                  <a:lnTo>
                    <a:pt x="111" y="258"/>
                  </a:lnTo>
                  <a:lnTo>
                    <a:pt x="108" y="259"/>
                  </a:lnTo>
                  <a:lnTo>
                    <a:pt x="107" y="261"/>
                  </a:lnTo>
                  <a:lnTo>
                    <a:pt x="106" y="267"/>
                  </a:lnTo>
                  <a:lnTo>
                    <a:pt x="107" y="274"/>
                  </a:lnTo>
                  <a:lnTo>
                    <a:pt x="106" y="278"/>
                  </a:lnTo>
                  <a:lnTo>
                    <a:pt x="104" y="282"/>
                  </a:lnTo>
                  <a:lnTo>
                    <a:pt x="102" y="284"/>
                  </a:lnTo>
                  <a:lnTo>
                    <a:pt x="100" y="285"/>
                  </a:lnTo>
                  <a:lnTo>
                    <a:pt x="94" y="285"/>
                  </a:lnTo>
                  <a:lnTo>
                    <a:pt x="88" y="285"/>
                  </a:lnTo>
                  <a:lnTo>
                    <a:pt x="85" y="286"/>
                  </a:lnTo>
                  <a:lnTo>
                    <a:pt x="81" y="287"/>
                  </a:lnTo>
                  <a:lnTo>
                    <a:pt x="79" y="292"/>
                  </a:lnTo>
                  <a:lnTo>
                    <a:pt x="77" y="295"/>
                  </a:lnTo>
                  <a:lnTo>
                    <a:pt x="74" y="299"/>
                  </a:lnTo>
                  <a:lnTo>
                    <a:pt x="71" y="302"/>
                  </a:lnTo>
                  <a:lnTo>
                    <a:pt x="64" y="304"/>
                  </a:lnTo>
                  <a:lnTo>
                    <a:pt x="59" y="304"/>
                  </a:lnTo>
                  <a:lnTo>
                    <a:pt x="52" y="303"/>
                  </a:lnTo>
                  <a:lnTo>
                    <a:pt x="48" y="300"/>
                  </a:lnTo>
                  <a:lnTo>
                    <a:pt x="44" y="296"/>
                  </a:lnTo>
                  <a:lnTo>
                    <a:pt x="42" y="292"/>
                  </a:lnTo>
                  <a:lnTo>
                    <a:pt x="40" y="286"/>
                  </a:lnTo>
                  <a:lnTo>
                    <a:pt x="38" y="281"/>
                  </a:lnTo>
                  <a:lnTo>
                    <a:pt x="37" y="280"/>
                  </a:lnTo>
                  <a:lnTo>
                    <a:pt x="35" y="280"/>
                  </a:lnTo>
                  <a:lnTo>
                    <a:pt x="32" y="282"/>
                  </a:lnTo>
                  <a:lnTo>
                    <a:pt x="30" y="283"/>
                  </a:lnTo>
                  <a:lnTo>
                    <a:pt x="27" y="283"/>
                  </a:lnTo>
                  <a:lnTo>
                    <a:pt x="23" y="283"/>
                  </a:lnTo>
                  <a:lnTo>
                    <a:pt x="18" y="281"/>
                  </a:lnTo>
                  <a:lnTo>
                    <a:pt x="13" y="276"/>
                  </a:lnTo>
                  <a:lnTo>
                    <a:pt x="11" y="274"/>
                  </a:lnTo>
                  <a:lnTo>
                    <a:pt x="9" y="270"/>
                  </a:lnTo>
                  <a:lnTo>
                    <a:pt x="8" y="261"/>
                  </a:lnTo>
                  <a:lnTo>
                    <a:pt x="7" y="260"/>
                  </a:lnTo>
                  <a:lnTo>
                    <a:pt x="6" y="261"/>
                  </a:lnTo>
                  <a:lnTo>
                    <a:pt x="4" y="261"/>
                  </a:lnTo>
                  <a:lnTo>
                    <a:pt x="2" y="258"/>
                  </a:lnTo>
                  <a:lnTo>
                    <a:pt x="1" y="252"/>
                  </a:lnTo>
                  <a:lnTo>
                    <a:pt x="1" y="251"/>
                  </a:lnTo>
                  <a:lnTo>
                    <a:pt x="0" y="252"/>
                  </a:lnTo>
                  <a:lnTo>
                    <a:pt x="0" y="256"/>
                  </a:lnTo>
                  <a:lnTo>
                    <a:pt x="1" y="260"/>
                  </a:lnTo>
                  <a:lnTo>
                    <a:pt x="2" y="265"/>
                  </a:lnTo>
                  <a:lnTo>
                    <a:pt x="4" y="266"/>
                  </a:lnTo>
                  <a:lnTo>
                    <a:pt x="5" y="265"/>
                  </a:lnTo>
                  <a:lnTo>
                    <a:pt x="7" y="274"/>
                  </a:lnTo>
                  <a:lnTo>
                    <a:pt x="8" y="276"/>
                  </a:lnTo>
                  <a:lnTo>
                    <a:pt x="9" y="279"/>
                  </a:lnTo>
                  <a:lnTo>
                    <a:pt x="14" y="282"/>
                  </a:lnTo>
                  <a:lnTo>
                    <a:pt x="19" y="285"/>
                  </a:lnTo>
                  <a:lnTo>
                    <a:pt x="24" y="286"/>
                  </a:lnTo>
                  <a:lnTo>
                    <a:pt x="30" y="286"/>
                  </a:lnTo>
                  <a:lnTo>
                    <a:pt x="35" y="284"/>
                  </a:lnTo>
                  <a:lnTo>
                    <a:pt x="38" y="293"/>
                  </a:lnTo>
                  <a:lnTo>
                    <a:pt x="41" y="297"/>
                  </a:lnTo>
                  <a:lnTo>
                    <a:pt x="44" y="301"/>
                  </a:lnTo>
                  <a:lnTo>
                    <a:pt x="47" y="304"/>
                  </a:lnTo>
                  <a:lnTo>
                    <a:pt x="50" y="307"/>
                  </a:lnTo>
                  <a:lnTo>
                    <a:pt x="55" y="309"/>
                  </a:lnTo>
                  <a:lnTo>
                    <a:pt x="60" y="309"/>
                  </a:lnTo>
                  <a:lnTo>
                    <a:pt x="64" y="308"/>
                  </a:lnTo>
                  <a:lnTo>
                    <a:pt x="70" y="307"/>
                  </a:lnTo>
                  <a:lnTo>
                    <a:pt x="74" y="304"/>
                  </a:lnTo>
                  <a:lnTo>
                    <a:pt x="78" y="301"/>
                  </a:lnTo>
                  <a:lnTo>
                    <a:pt x="81" y="297"/>
                  </a:lnTo>
                  <a:lnTo>
                    <a:pt x="84" y="293"/>
                  </a:lnTo>
                  <a:lnTo>
                    <a:pt x="86" y="290"/>
                  </a:lnTo>
                  <a:lnTo>
                    <a:pt x="88" y="289"/>
                  </a:lnTo>
                  <a:lnTo>
                    <a:pt x="94" y="289"/>
                  </a:lnTo>
                  <a:lnTo>
                    <a:pt x="100" y="289"/>
                  </a:lnTo>
                  <a:lnTo>
                    <a:pt x="104" y="287"/>
                  </a:lnTo>
                  <a:lnTo>
                    <a:pt x="107" y="284"/>
                  </a:lnTo>
                  <a:lnTo>
                    <a:pt x="111" y="280"/>
                  </a:lnTo>
                  <a:lnTo>
                    <a:pt x="112" y="278"/>
                  </a:lnTo>
                  <a:lnTo>
                    <a:pt x="112" y="274"/>
                  </a:lnTo>
                  <a:lnTo>
                    <a:pt x="111" y="268"/>
                  </a:lnTo>
                  <a:lnTo>
                    <a:pt x="111" y="265"/>
                  </a:lnTo>
                  <a:lnTo>
                    <a:pt x="112" y="262"/>
                  </a:lnTo>
                  <a:lnTo>
                    <a:pt x="114" y="262"/>
                  </a:lnTo>
                  <a:lnTo>
                    <a:pt x="120" y="264"/>
                  </a:lnTo>
                  <a:lnTo>
                    <a:pt x="127" y="262"/>
                  </a:lnTo>
                  <a:lnTo>
                    <a:pt x="132" y="260"/>
                  </a:lnTo>
                  <a:lnTo>
                    <a:pt x="137" y="257"/>
                  </a:lnTo>
                  <a:lnTo>
                    <a:pt x="143" y="254"/>
                  </a:lnTo>
                  <a:lnTo>
                    <a:pt x="145" y="250"/>
                  </a:lnTo>
                  <a:lnTo>
                    <a:pt x="145" y="245"/>
                  </a:lnTo>
                  <a:lnTo>
                    <a:pt x="144" y="243"/>
                  </a:lnTo>
                  <a:lnTo>
                    <a:pt x="142" y="241"/>
                  </a:lnTo>
                  <a:lnTo>
                    <a:pt x="156" y="240"/>
                  </a:lnTo>
                  <a:lnTo>
                    <a:pt x="162" y="239"/>
                  </a:lnTo>
                  <a:lnTo>
                    <a:pt x="170" y="238"/>
                  </a:lnTo>
                  <a:lnTo>
                    <a:pt x="175" y="237"/>
                  </a:lnTo>
                  <a:lnTo>
                    <a:pt x="179" y="233"/>
                  </a:lnTo>
                  <a:lnTo>
                    <a:pt x="184" y="230"/>
                  </a:lnTo>
                  <a:lnTo>
                    <a:pt x="188" y="227"/>
                  </a:lnTo>
                  <a:lnTo>
                    <a:pt x="191" y="223"/>
                  </a:lnTo>
                  <a:lnTo>
                    <a:pt x="193" y="217"/>
                  </a:lnTo>
                  <a:lnTo>
                    <a:pt x="193" y="212"/>
                  </a:lnTo>
                  <a:lnTo>
                    <a:pt x="192" y="20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67" name="Freeform 168"/>
            <p:cNvSpPr>
              <a:spLocks/>
            </p:cNvSpPr>
            <p:nvPr/>
          </p:nvSpPr>
          <p:spPr bwMode="auto">
            <a:xfrm>
              <a:off x="5356225" y="2263775"/>
              <a:ext cx="268288" cy="100013"/>
            </a:xfrm>
            <a:custGeom>
              <a:avLst/>
              <a:gdLst>
                <a:gd name="T0" fmla="*/ 2147483646 w 169"/>
                <a:gd name="T1" fmla="*/ 2147483646 h 63"/>
                <a:gd name="T2" fmla="*/ 2147483646 w 169"/>
                <a:gd name="T3" fmla="*/ 2147483646 h 63"/>
                <a:gd name="T4" fmla="*/ 2147483646 w 169"/>
                <a:gd name="T5" fmla="*/ 2147483646 h 63"/>
                <a:gd name="T6" fmla="*/ 2147483646 w 169"/>
                <a:gd name="T7" fmla="*/ 2147483646 h 63"/>
                <a:gd name="T8" fmla="*/ 2147483646 w 169"/>
                <a:gd name="T9" fmla="*/ 2147483646 h 63"/>
                <a:gd name="T10" fmla="*/ 2147483646 w 169"/>
                <a:gd name="T11" fmla="*/ 2147483646 h 63"/>
                <a:gd name="T12" fmla="*/ 2147483646 w 169"/>
                <a:gd name="T13" fmla="*/ 2147483646 h 63"/>
                <a:gd name="T14" fmla="*/ 2147483646 w 169"/>
                <a:gd name="T15" fmla="*/ 2147483646 h 63"/>
                <a:gd name="T16" fmla="*/ 2147483646 w 169"/>
                <a:gd name="T17" fmla="*/ 2147483646 h 63"/>
                <a:gd name="T18" fmla="*/ 2147483646 w 169"/>
                <a:gd name="T19" fmla="*/ 2147483646 h 63"/>
                <a:gd name="T20" fmla="*/ 2147483646 w 169"/>
                <a:gd name="T21" fmla="*/ 2147483646 h 63"/>
                <a:gd name="T22" fmla="*/ 2147483646 w 169"/>
                <a:gd name="T23" fmla="*/ 2147483646 h 63"/>
                <a:gd name="T24" fmla="*/ 2147483646 w 169"/>
                <a:gd name="T25" fmla="*/ 2147483646 h 63"/>
                <a:gd name="T26" fmla="*/ 2147483646 w 169"/>
                <a:gd name="T27" fmla="*/ 2147483646 h 63"/>
                <a:gd name="T28" fmla="*/ 2147483646 w 169"/>
                <a:gd name="T29" fmla="*/ 2147483646 h 63"/>
                <a:gd name="T30" fmla="*/ 2147483646 w 169"/>
                <a:gd name="T31" fmla="*/ 2147483646 h 63"/>
                <a:gd name="T32" fmla="*/ 2147483646 w 169"/>
                <a:gd name="T33" fmla="*/ 2147483646 h 63"/>
                <a:gd name="T34" fmla="*/ 2147483646 w 169"/>
                <a:gd name="T35" fmla="*/ 2147483646 h 63"/>
                <a:gd name="T36" fmla="*/ 2147483646 w 169"/>
                <a:gd name="T37" fmla="*/ 2147483646 h 63"/>
                <a:gd name="T38" fmla="*/ 2147483646 w 169"/>
                <a:gd name="T39" fmla="*/ 2147483646 h 63"/>
                <a:gd name="T40" fmla="*/ 2147483646 w 169"/>
                <a:gd name="T41" fmla="*/ 2147483646 h 63"/>
                <a:gd name="T42" fmla="*/ 2147483646 w 169"/>
                <a:gd name="T43" fmla="*/ 2147483646 h 63"/>
                <a:gd name="T44" fmla="*/ 2147483646 w 169"/>
                <a:gd name="T45" fmla="*/ 2147483646 h 63"/>
                <a:gd name="T46" fmla="*/ 2147483646 w 169"/>
                <a:gd name="T47" fmla="*/ 2147483646 h 63"/>
                <a:gd name="T48" fmla="*/ 2147483646 w 169"/>
                <a:gd name="T49" fmla="*/ 2147483646 h 63"/>
                <a:gd name="T50" fmla="*/ 2147483646 w 169"/>
                <a:gd name="T51" fmla="*/ 2147483646 h 63"/>
                <a:gd name="T52" fmla="*/ 2147483646 w 169"/>
                <a:gd name="T53" fmla="*/ 2147483646 h 63"/>
                <a:gd name="T54" fmla="*/ 2147483646 w 169"/>
                <a:gd name="T55" fmla="*/ 2147483646 h 63"/>
                <a:gd name="T56" fmla="*/ 2147483646 w 169"/>
                <a:gd name="T57" fmla="*/ 2147483646 h 63"/>
                <a:gd name="T58" fmla="*/ 2147483646 w 169"/>
                <a:gd name="T59" fmla="*/ 2147483646 h 63"/>
                <a:gd name="T60" fmla="*/ 2147483646 w 169"/>
                <a:gd name="T61" fmla="*/ 2147483646 h 63"/>
                <a:gd name="T62" fmla="*/ 2147483646 w 169"/>
                <a:gd name="T63" fmla="*/ 2147483646 h 63"/>
                <a:gd name="T64" fmla="*/ 2147483646 w 169"/>
                <a:gd name="T65" fmla="*/ 2147483646 h 63"/>
                <a:gd name="T66" fmla="*/ 2147483646 w 169"/>
                <a:gd name="T67" fmla="*/ 2147483646 h 63"/>
                <a:gd name="T68" fmla="*/ 2147483646 w 169"/>
                <a:gd name="T69" fmla="*/ 2147483646 h 63"/>
                <a:gd name="T70" fmla="*/ 2147483646 w 169"/>
                <a:gd name="T71" fmla="*/ 2147483646 h 63"/>
                <a:gd name="T72" fmla="*/ 2147483646 w 169"/>
                <a:gd name="T73" fmla="*/ 2147483646 h 63"/>
                <a:gd name="T74" fmla="*/ 2147483646 w 169"/>
                <a:gd name="T75" fmla="*/ 0 h 63"/>
                <a:gd name="T76" fmla="*/ 2147483646 w 169"/>
                <a:gd name="T77" fmla="*/ 2147483646 h 63"/>
                <a:gd name="T78" fmla="*/ 2147483646 w 169"/>
                <a:gd name="T79" fmla="*/ 2147483646 h 63"/>
                <a:gd name="T80" fmla="*/ 2147483646 w 169"/>
                <a:gd name="T81" fmla="*/ 2147483646 h 63"/>
                <a:gd name="T82" fmla="*/ 2147483646 w 169"/>
                <a:gd name="T83" fmla="*/ 2147483646 h 63"/>
                <a:gd name="T84" fmla="*/ 2147483646 w 169"/>
                <a:gd name="T85" fmla="*/ 2147483646 h 63"/>
                <a:gd name="T86" fmla="*/ 2147483646 w 169"/>
                <a:gd name="T87" fmla="*/ 2147483646 h 63"/>
                <a:gd name="T88" fmla="*/ 2147483646 w 169"/>
                <a:gd name="T89" fmla="*/ 2147483646 h 63"/>
                <a:gd name="T90" fmla="*/ 2147483646 w 169"/>
                <a:gd name="T91" fmla="*/ 2147483646 h 63"/>
                <a:gd name="T92" fmla="*/ 2147483646 w 169"/>
                <a:gd name="T93" fmla="*/ 2147483646 h 63"/>
                <a:gd name="T94" fmla="*/ 2147483646 w 169"/>
                <a:gd name="T95" fmla="*/ 2147483646 h 63"/>
                <a:gd name="T96" fmla="*/ 2147483646 w 169"/>
                <a:gd name="T97" fmla="*/ 2147483646 h 63"/>
                <a:gd name="T98" fmla="*/ 2147483646 w 169"/>
                <a:gd name="T99" fmla="*/ 2147483646 h 63"/>
                <a:gd name="T100" fmla="*/ 2147483646 w 169"/>
                <a:gd name="T101" fmla="*/ 2147483646 h 63"/>
                <a:gd name="T102" fmla="*/ 0 w 169"/>
                <a:gd name="T103" fmla="*/ 2147483646 h 6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69"/>
                <a:gd name="T157" fmla="*/ 0 h 63"/>
                <a:gd name="T158" fmla="*/ 169 w 169"/>
                <a:gd name="T159" fmla="*/ 63 h 6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69" h="63">
                  <a:moveTo>
                    <a:pt x="0" y="41"/>
                  </a:moveTo>
                  <a:lnTo>
                    <a:pt x="0" y="41"/>
                  </a:lnTo>
                  <a:lnTo>
                    <a:pt x="2" y="49"/>
                  </a:lnTo>
                  <a:lnTo>
                    <a:pt x="3" y="52"/>
                  </a:lnTo>
                  <a:lnTo>
                    <a:pt x="7" y="56"/>
                  </a:lnTo>
                  <a:lnTo>
                    <a:pt x="10" y="59"/>
                  </a:lnTo>
                  <a:lnTo>
                    <a:pt x="14" y="61"/>
                  </a:lnTo>
                  <a:lnTo>
                    <a:pt x="23" y="63"/>
                  </a:lnTo>
                  <a:lnTo>
                    <a:pt x="30" y="63"/>
                  </a:lnTo>
                  <a:lnTo>
                    <a:pt x="38" y="63"/>
                  </a:lnTo>
                  <a:lnTo>
                    <a:pt x="41" y="62"/>
                  </a:lnTo>
                  <a:lnTo>
                    <a:pt x="44" y="60"/>
                  </a:lnTo>
                  <a:lnTo>
                    <a:pt x="46" y="57"/>
                  </a:lnTo>
                  <a:lnTo>
                    <a:pt x="47" y="52"/>
                  </a:lnTo>
                  <a:lnTo>
                    <a:pt x="45" y="53"/>
                  </a:lnTo>
                  <a:lnTo>
                    <a:pt x="51" y="58"/>
                  </a:lnTo>
                  <a:lnTo>
                    <a:pt x="54" y="60"/>
                  </a:lnTo>
                  <a:lnTo>
                    <a:pt x="57" y="61"/>
                  </a:lnTo>
                  <a:lnTo>
                    <a:pt x="60" y="61"/>
                  </a:lnTo>
                  <a:lnTo>
                    <a:pt x="64" y="60"/>
                  </a:lnTo>
                  <a:lnTo>
                    <a:pt x="66" y="58"/>
                  </a:lnTo>
                  <a:lnTo>
                    <a:pt x="69" y="56"/>
                  </a:lnTo>
                  <a:lnTo>
                    <a:pt x="71" y="53"/>
                  </a:lnTo>
                  <a:lnTo>
                    <a:pt x="72" y="50"/>
                  </a:lnTo>
                  <a:lnTo>
                    <a:pt x="73" y="43"/>
                  </a:lnTo>
                  <a:lnTo>
                    <a:pt x="72" y="36"/>
                  </a:lnTo>
                  <a:lnTo>
                    <a:pt x="71" y="32"/>
                  </a:lnTo>
                  <a:lnTo>
                    <a:pt x="69" y="29"/>
                  </a:lnTo>
                  <a:lnTo>
                    <a:pt x="69" y="28"/>
                  </a:lnTo>
                  <a:lnTo>
                    <a:pt x="68" y="28"/>
                  </a:lnTo>
                  <a:lnTo>
                    <a:pt x="67" y="28"/>
                  </a:lnTo>
                  <a:lnTo>
                    <a:pt x="66" y="29"/>
                  </a:lnTo>
                  <a:lnTo>
                    <a:pt x="67" y="32"/>
                  </a:lnTo>
                  <a:lnTo>
                    <a:pt x="68" y="34"/>
                  </a:lnTo>
                  <a:lnTo>
                    <a:pt x="70" y="35"/>
                  </a:lnTo>
                  <a:lnTo>
                    <a:pt x="73" y="35"/>
                  </a:lnTo>
                  <a:lnTo>
                    <a:pt x="79" y="33"/>
                  </a:lnTo>
                  <a:lnTo>
                    <a:pt x="84" y="32"/>
                  </a:lnTo>
                  <a:lnTo>
                    <a:pt x="88" y="29"/>
                  </a:lnTo>
                  <a:lnTo>
                    <a:pt x="90" y="27"/>
                  </a:lnTo>
                  <a:lnTo>
                    <a:pt x="91" y="22"/>
                  </a:lnTo>
                  <a:lnTo>
                    <a:pt x="91" y="18"/>
                  </a:lnTo>
                  <a:lnTo>
                    <a:pt x="90" y="9"/>
                  </a:lnTo>
                  <a:lnTo>
                    <a:pt x="88" y="2"/>
                  </a:lnTo>
                  <a:lnTo>
                    <a:pt x="85" y="2"/>
                  </a:lnTo>
                  <a:lnTo>
                    <a:pt x="85" y="5"/>
                  </a:lnTo>
                  <a:lnTo>
                    <a:pt x="86" y="7"/>
                  </a:lnTo>
                  <a:lnTo>
                    <a:pt x="88" y="8"/>
                  </a:lnTo>
                  <a:lnTo>
                    <a:pt x="90" y="10"/>
                  </a:lnTo>
                  <a:lnTo>
                    <a:pt x="97" y="12"/>
                  </a:lnTo>
                  <a:lnTo>
                    <a:pt x="102" y="13"/>
                  </a:lnTo>
                  <a:lnTo>
                    <a:pt x="109" y="14"/>
                  </a:lnTo>
                  <a:lnTo>
                    <a:pt x="111" y="14"/>
                  </a:lnTo>
                  <a:lnTo>
                    <a:pt x="113" y="14"/>
                  </a:lnTo>
                  <a:lnTo>
                    <a:pt x="112" y="16"/>
                  </a:lnTo>
                  <a:lnTo>
                    <a:pt x="110" y="20"/>
                  </a:lnTo>
                  <a:lnTo>
                    <a:pt x="108" y="23"/>
                  </a:lnTo>
                  <a:lnTo>
                    <a:pt x="108" y="28"/>
                  </a:lnTo>
                  <a:lnTo>
                    <a:pt x="109" y="32"/>
                  </a:lnTo>
                  <a:lnTo>
                    <a:pt x="111" y="36"/>
                  </a:lnTo>
                  <a:lnTo>
                    <a:pt x="116" y="41"/>
                  </a:lnTo>
                  <a:lnTo>
                    <a:pt x="122" y="44"/>
                  </a:lnTo>
                  <a:lnTo>
                    <a:pt x="128" y="47"/>
                  </a:lnTo>
                  <a:lnTo>
                    <a:pt x="134" y="48"/>
                  </a:lnTo>
                  <a:lnTo>
                    <a:pt x="140" y="48"/>
                  </a:lnTo>
                  <a:lnTo>
                    <a:pt x="143" y="47"/>
                  </a:lnTo>
                  <a:lnTo>
                    <a:pt x="144" y="45"/>
                  </a:lnTo>
                  <a:lnTo>
                    <a:pt x="145" y="43"/>
                  </a:lnTo>
                  <a:lnTo>
                    <a:pt x="146" y="39"/>
                  </a:lnTo>
                  <a:lnTo>
                    <a:pt x="143" y="42"/>
                  </a:lnTo>
                  <a:lnTo>
                    <a:pt x="148" y="44"/>
                  </a:lnTo>
                  <a:lnTo>
                    <a:pt x="153" y="45"/>
                  </a:lnTo>
                  <a:lnTo>
                    <a:pt x="158" y="45"/>
                  </a:lnTo>
                  <a:lnTo>
                    <a:pt x="162" y="43"/>
                  </a:lnTo>
                  <a:lnTo>
                    <a:pt x="166" y="41"/>
                  </a:lnTo>
                  <a:lnTo>
                    <a:pt x="167" y="38"/>
                  </a:lnTo>
                  <a:lnTo>
                    <a:pt x="169" y="34"/>
                  </a:lnTo>
                  <a:lnTo>
                    <a:pt x="169" y="29"/>
                  </a:lnTo>
                  <a:lnTo>
                    <a:pt x="169" y="22"/>
                  </a:lnTo>
                  <a:lnTo>
                    <a:pt x="169" y="21"/>
                  </a:lnTo>
                  <a:lnTo>
                    <a:pt x="168" y="21"/>
                  </a:lnTo>
                  <a:lnTo>
                    <a:pt x="167" y="21"/>
                  </a:lnTo>
                  <a:lnTo>
                    <a:pt x="166" y="22"/>
                  </a:lnTo>
                  <a:lnTo>
                    <a:pt x="166" y="32"/>
                  </a:lnTo>
                  <a:lnTo>
                    <a:pt x="165" y="36"/>
                  </a:lnTo>
                  <a:lnTo>
                    <a:pt x="160" y="39"/>
                  </a:lnTo>
                  <a:lnTo>
                    <a:pt x="157" y="41"/>
                  </a:lnTo>
                  <a:lnTo>
                    <a:pt x="153" y="41"/>
                  </a:lnTo>
                  <a:lnTo>
                    <a:pt x="144" y="37"/>
                  </a:lnTo>
                  <a:lnTo>
                    <a:pt x="143" y="38"/>
                  </a:lnTo>
                  <a:lnTo>
                    <a:pt x="142" y="39"/>
                  </a:lnTo>
                  <a:lnTo>
                    <a:pt x="141" y="43"/>
                  </a:lnTo>
                  <a:lnTo>
                    <a:pt x="139" y="44"/>
                  </a:lnTo>
                  <a:lnTo>
                    <a:pt x="137" y="44"/>
                  </a:lnTo>
                  <a:lnTo>
                    <a:pt x="133" y="44"/>
                  </a:lnTo>
                  <a:lnTo>
                    <a:pt x="128" y="42"/>
                  </a:lnTo>
                  <a:lnTo>
                    <a:pt x="123" y="39"/>
                  </a:lnTo>
                  <a:lnTo>
                    <a:pt x="116" y="35"/>
                  </a:lnTo>
                  <a:lnTo>
                    <a:pt x="114" y="33"/>
                  </a:lnTo>
                  <a:lnTo>
                    <a:pt x="113" y="31"/>
                  </a:lnTo>
                  <a:lnTo>
                    <a:pt x="112" y="27"/>
                  </a:lnTo>
                  <a:lnTo>
                    <a:pt x="113" y="24"/>
                  </a:lnTo>
                  <a:lnTo>
                    <a:pt x="113" y="22"/>
                  </a:lnTo>
                  <a:lnTo>
                    <a:pt x="116" y="18"/>
                  </a:lnTo>
                  <a:lnTo>
                    <a:pt x="117" y="14"/>
                  </a:lnTo>
                  <a:lnTo>
                    <a:pt x="116" y="12"/>
                  </a:lnTo>
                  <a:lnTo>
                    <a:pt x="115" y="10"/>
                  </a:lnTo>
                  <a:lnTo>
                    <a:pt x="112" y="9"/>
                  </a:lnTo>
                  <a:lnTo>
                    <a:pt x="109" y="9"/>
                  </a:lnTo>
                  <a:lnTo>
                    <a:pt x="103" y="8"/>
                  </a:lnTo>
                  <a:lnTo>
                    <a:pt x="97" y="8"/>
                  </a:lnTo>
                  <a:lnTo>
                    <a:pt x="91" y="6"/>
                  </a:lnTo>
                  <a:lnTo>
                    <a:pt x="89" y="4"/>
                  </a:lnTo>
                  <a:lnTo>
                    <a:pt x="88" y="2"/>
                  </a:lnTo>
                  <a:lnTo>
                    <a:pt x="88" y="0"/>
                  </a:lnTo>
                  <a:lnTo>
                    <a:pt x="86" y="0"/>
                  </a:lnTo>
                  <a:lnTo>
                    <a:pt x="85" y="0"/>
                  </a:lnTo>
                  <a:lnTo>
                    <a:pt x="85" y="2"/>
                  </a:lnTo>
                  <a:lnTo>
                    <a:pt x="86" y="8"/>
                  </a:lnTo>
                  <a:lnTo>
                    <a:pt x="87" y="15"/>
                  </a:lnTo>
                  <a:lnTo>
                    <a:pt x="88" y="20"/>
                  </a:lnTo>
                  <a:lnTo>
                    <a:pt x="87" y="24"/>
                  </a:lnTo>
                  <a:lnTo>
                    <a:pt x="85" y="27"/>
                  </a:lnTo>
                  <a:lnTo>
                    <a:pt x="84" y="28"/>
                  </a:lnTo>
                  <a:lnTo>
                    <a:pt x="75" y="31"/>
                  </a:lnTo>
                  <a:lnTo>
                    <a:pt x="72" y="31"/>
                  </a:lnTo>
                  <a:lnTo>
                    <a:pt x="70" y="31"/>
                  </a:lnTo>
                  <a:lnTo>
                    <a:pt x="69" y="29"/>
                  </a:lnTo>
                  <a:lnTo>
                    <a:pt x="66" y="30"/>
                  </a:lnTo>
                  <a:lnTo>
                    <a:pt x="67" y="32"/>
                  </a:lnTo>
                  <a:lnTo>
                    <a:pt x="68" y="34"/>
                  </a:lnTo>
                  <a:lnTo>
                    <a:pt x="70" y="37"/>
                  </a:lnTo>
                  <a:lnTo>
                    <a:pt x="70" y="42"/>
                  </a:lnTo>
                  <a:lnTo>
                    <a:pt x="70" y="45"/>
                  </a:lnTo>
                  <a:lnTo>
                    <a:pt x="70" y="49"/>
                  </a:lnTo>
                  <a:lnTo>
                    <a:pt x="68" y="52"/>
                  </a:lnTo>
                  <a:lnTo>
                    <a:pt x="66" y="55"/>
                  </a:lnTo>
                  <a:lnTo>
                    <a:pt x="62" y="57"/>
                  </a:lnTo>
                  <a:lnTo>
                    <a:pt x="59" y="58"/>
                  </a:lnTo>
                  <a:lnTo>
                    <a:pt x="56" y="58"/>
                  </a:lnTo>
                  <a:lnTo>
                    <a:pt x="53" y="57"/>
                  </a:lnTo>
                  <a:lnTo>
                    <a:pt x="46" y="51"/>
                  </a:lnTo>
                  <a:lnTo>
                    <a:pt x="46" y="52"/>
                  </a:lnTo>
                  <a:lnTo>
                    <a:pt x="45" y="52"/>
                  </a:lnTo>
                  <a:lnTo>
                    <a:pt x="45" y="57"/>
                  </a:lnTo>
                  <a:lnTo>
                    <a:pt x="43" y="59"/>
                  </a:lnTo>
                  <a:lnTo>
                    <a:pt x="40" y="61"/>
                  </a:lnTo>
                  <a:lnTo>
                    <a:pt x="37" y="61"/>
                  </a:lnTo>
                  <a:lnTo>
                    <a:pt x="29" y="62"/>
                  </a:lnTo>
                  <a:lnTo>
                    <a:pt x="23" y="61"/>
                  </a:lnTo>
                  <a:lnTo>
                    <a:pt x="14" y="59"/>
                  </a:lnTo>
                  <a:lnTo>
                    <a:pt x="11" y="57"/>
                  </a:lnTo>
                  <a:lnTo>
                    <a:pt x="8" y="55"/>
                  </a:lnTo>
                  <a:lnTo>
                    <a:pt x="5" y="52"/>
                  </a:lnTo>
                  <a:lnTo>
                    <a:pt x="4" y="48"/>
                  </a:lnTo>
                  <a:lnTo>
                    <a:pt x="3" y="45"/>
                  </a:lnTo>
                  <a:lnTo>
                    <a:pt x="3" y="41"/>
                  </a:lnTo>
                  <a:lnTo>
                    <a:pt x="3" y="38"/>
                  </a:lnTo>
                  <a:lnTo>
                    <a:pt x="2" y="38"/>
                  </a:lnTo>
                  <a:lnTo>
                    <a:pt x="0" y="38"/>
                  </a:lnTo>
                  <a:lnTo>
                    <a:pt x="0"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68" name="Freeform 169"/>
            <p:cNvSpPr>
              <a:spLocks/>
            </p:cNvSpPr>
            <p:nvPr/>
          </p:nvSpPr>
          <p:spPr bwMode="auto">
            <a:xfrm>
              <a:off x="5356225" y="2263775"/>
              <a:ext cx="268288" cy="100013"/>
            </a:xfrm>
            <a:custGeom>
              <a:avLst/>
              <a:gdLst>
                <a:gd name="T0" fmla="*/ 2147483646 w 169"/>
                <a:gd name="T1" fmla="*/ 2147483646 h 63"/>
                <a:gd name="T2" fmla="*/ 2147483646 w 169"/>
                <a:gd name="T3" fmla="*/ 2147483646 h 63"/>
                <a:gd name="T4" fmla="*/ 2147483646 w 169"/>
                <a:gd name="T5" fmla="*/ 2147483646 h 63"/>
                <a:gd name="T6" fmla="*/ 2147483646 w 169"/>
                <a:gd name="T7" fmla="*/ 2147483646 h 63"/>
                <a:gd name="T8" fmla="*/ 2147483646 w 169"/>
                <a:gd name="T9" fmla="*/ 2147483646 h 63"/>
                <a:gd name="T10" fmla="*/ 2147483646 w 169"/>
                <a:gd name="T11" fmla="*/ 2147483646 h 63"/>
                <a:gd name="T12" fmla="*/ 2147483646 w 169"/>
                <a:gd name="T13" fmla="*/ 2147483646 h 63"/>
                <a:gd name="T14" fmla="*/ 2147483646 w 169"/>
                <a:gd name="T15" fmla="*/ 2147483646 h 63"/>
                <a:gd name="T16" fmla="*/ 2147483646 w 169"/>
                <a:gd name="T17" fmla="*/ 2147483646 h 63"/>
                <a:gd name="T18" fmla="*/ 2147483646 w 169"/>
                <a:gd name="T19" fmla="*/ 2147483646 h 63"/>
                <a:gd name="T20" fmla="*/ 2147483646 w 169"/>
                <a:gd name="T21" fmla="*/ 2147483646 h 63"/>
                <a:gd name="T22" fmla="*/ 2147483646 w 169"/>
                <a:gd name="T23" fmla="*/ 2147483646 h 63"/>
                <a:gd name="T24" fmla="*/ 2147483646 w 169"/>
                <a:gd name="T25" fmla="*/ 2147483646 h 63"/>
                <a:gd name="T26" fmla="*/ 2147483646 w 169"/>
                <a:gd name="T27" fmla="*/ 2147483646 h 63"/>
                <a:gd name="T28" fmla="*/ 2147483646 w 169"/>
                <a:gd name="T29" fmla="*/ 2147483646 h 63"/>
                <a:gd name="T30" fmla="*/ 2147483646 w 169"/>
                <a:gd name="T31" fmla="*/ 2147483646 h 63"/>
                <a:gd name="T32" fmla="*/ 2147483646 w 169"/>
                <a:gd name="T33" fmla="*/ 2147483646 h 63"/>
                <a:gd name="T34" fmla="*/ 2147483646 w 169"/>
                <a:gd name="T35" fmla="*/ 2147483646 h 63"/>
                <a:gd name="T36" fmla="*/ 2147483646 w 169"/>
                <a:gd name="T37" fmla="*/ 2147483646 h 63"/>
                <a:gd name="T38" fmla="*/ 2147483646 w 169"/>
                <a:gd name="T39" fmla="*/ 2147483646 h 63"/>
                <a:gd name="T40" fmla="*/ 2147483646 w 169"/>
                <a:gd name="T41" fmla="*/ 2147483646 h 63"/>
                <a:gd name="T42" fmla="*/ 2147483646 w 169"/>
                <a:gd name="T43" fmla="*/ 2147483646 h 63"/>
                <a:gd name="T44" fmla="*/ 2147483646 w 169"/>
                <a:gd name="T45" fmla="*/ 2147483646 h 63"/>
                <a:gd name="T46" fmla="*/ 2147483646 w 169"/>
                <a:gd name="T47" fmla="*/ 2147483646 h 63"/>
                <a:gd name="T48" fmla="*/ 2147483646 w 169"/>
                <a:gd name="T49" fmla="*/ 2147483646 h 63"/>
                <a:gd name="T50" fmla="*/ 2147483646 w 169"/>
                <a:gd name="T51" fmla="*/ 2147483646 h 63"/>
                <a:gd name="T52" fmla="*/ 2147483646 w 169"/>
                <a:gd name="T53" fmla="*/ 2147483646 h 63"/>
                <a:gd name="T54" fmla="*/ 2147483646 w 169"/>
                <a:gd name="T55" fmla="*/ 2147483646 h 63"/>
                <a:gd name="T56" fmla="*/ 2147483646 w 169"/>
                <a:gd name="T57" fmla="*/ 2147483646 h 63"/>
                <a:gd name="T58" fmla="*/ 2147483646 w 169"/>
                <a:gd name="T59" fmla="*/ 2147483646 h 63"/>
                <a:gd name="T60" fmla="*/ 2147483646 w 169"/>
                <a:gd name="T61" fmla="*/ 2147483646 h 63"/>
                <a:gd name="T62" fmla="*/ 2147483646 w 169"/>
                <a:gd name="T63" fmla="*/ 2147483646 h 63"/>
                <a:gd name="T64" fmla="*/ 2147483646 w 169"/>
                <a:gd name="T65" fmla="*/ 2147483646 h 63"/>
                <a:gd name="T66" fmla="*/ 2147483646 w 169"/>
                <a:gd name="T67" fmla="*/ 2147483646 h 63"/>
                <a:gd name="T68" fmla="*/ 2147483646 w 169"/>
                <a:gd name="T69" fmla="*/ 2147483646 h 63"/>
                <a:gd name="T70" fmla="*/ 2147483646 w 169"/>
                <a:gd name="T71" fmla="*/ 2147483646 h 63"/>
                <a:gd name="T72" fmla="*/ 2147483646 w 169"/>
                <a:gd name="T73" fmla="*/ 2147483646 h 63"/>
                <a:gd name="T74" fmla="*/ 2147483646 w 169"/>
                <a:gd name="T75" fmla="*/ 0 h 63"/>
                <a:gd name="T76" fmla="*/ 2147483646 w 169"/>
                <a:gd name="T77" fmla="*/ 2147483646 h 63"/>
                <a:gd name="T78" fmla="*/ 2147483646 w 169"/>
                <a:gd name="T79" fmla="*/ 2147483646 h 63"/>
                <a:gd name="T80" fmla="*/ 2147483646 w 169"/>
                <a:gd name="T81" fmla="*/ 2147483646 h 63"/>
                <a:gd name="T82" fmla="*/ 2147483646 w 169"/>
                <a:gd name="T83" fmla="*/ 2147483646 h 63"/>
                <a:gd name="T84" fmla="*/ 2147483646 w 169"/>
                <a:gd name="T85" fmla="*/ 2147483646 h 63"/>
                <a:gd name="T86" fmla="*/ 2147483646 w 169"/>
                <a:gd name="T87" fmla="*/ 2147483646 h 63"/>
                <a:gd name="T88" fmla="*/ 2147483646 w 169"/>
                <a:gd name="T89" fmla="*/ 2147483646 h 63"/>
                <a:gd name="T90" fmla="*/ 2147483646 w 169"/>
                <a:gd name="T91" fmla="*/ 2147483646 h 63"/>
                <a:gd name="T92" fmla="*/ 2147483646 w 169"/>
                <a:gd name="T93" fmla="*/ 2147483646 h 63"/>
                <a:gd name="T94" fmla="*/ 2147483646 w 169"/>
                <a:gd name="T95" fmla="*/ 2147483646 h 63"/>
                <a:gd name="T96" fmla="*/ 2147483646 w 169"/>
                <a:gd name="T97" fmla="*/ 2147483646 h 63"/>
                <a:gd name="T98" fmla="*/ 2147483646 w 169"/>
                <a:gd name="T99" fmla="*/ 2147483646 h 63"/>
                <a:gd name="T100" fmla="*/ 2147483646 w 169"/>
                <a:gd name="T101" fmla="*/ 2147483646 h 63"/>
                <a:gd name="T102" fmla="*/ 0 w 169"/>
                <a:gd name="T103" fmla="*/ 2147483646 h 6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69"/>
                <a:gd name="T157" fmla="*/ 0 h 63"/>
                <a:gd name="T158" fmla="*/ 169 w 169"/>
                <a:gd name="T159" fmla="*/ 63 h 6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69" h="63">
                  <a:moveTo>
                    <a:pt x="0" y="41"/>
                  </a:moveTo>
                  <a:lnTo>
                    <a:pt x="0" y="41"/>
                  </a:lnTo>
                  <a:lnTo>
                    <a:pt x="2" y="49"/>
                  </a:lnTo>
                  <a:lnTo>
                    <a:pt x="3" y="52"/>
                  </a:lnTo>
                  <a:lnTo>
                    <a:pt x="7" y="56"/>
                  </a:lnTo>
                  <a:lnTo>
                    <a:pt x="10" y="59"/>
                  </a:lnTo>
                  <a:lnTo>
                    <a:pt x="14" y="61"/>
                  </a:lnTo>
                  <a:lnTo>
                    <a:pt x="23" y="63"/>
                  </a:lnTo>
                  <a:lnTo>
                    <a:pt x="30" y="63"/>
                  </a:lnTo>
                  <a:lnTo>
                    <a:pt x="38" y="63"/>
                  </a:lnTo>
                  <a:lnTo>
                    <a:pt x="41" y="62"/>
                  </a:lnTo>
                  <a:lnTo>
                    <a:pt x="44" y="60"/>
                  </a:lnTo>
                  <a:lnTo>
                    <a:pt x="46" y="57"/>
                  </a:lnTo>
                  <a:lnTo>
                    <a:pt x="47" y="52"/>
                  </a:lnTo>
                  <a:lnTo>
                    <a:pt x="45" y="53"/>
                  </a:lnTo>
                  <a:lnTo>
                    <a:pt x="51" y="58"/>
                  </a:lnTo>
                  <a:lnTo>
                    <a:pt x="54" y="60"/>
                  </a:lnTo>
                  <a:lnTo>
                    <a:pt x="57" y="61"/>
                  </a:lnTo>
                  <a:lnTo>
                    <a:pt x="60" y="61"/>
                  </a:lnTo>
                  <a:lnTo>
                    <a:pt x="64" y="60"/>
                  </a:lnTo>
                  <a:lnTo>
                    <a:pt x="66" y="58"/>
                  </a:lnTo>
                  <a:lnTo>
                    <a:pt x="69" y="56"/>
                  </a:lnTo>
                  <a:lnTo>
                    <a:pt x="71" y="53"/>
                  </a:lnTo>
                  <a:lnTo>
                    <a:pt x="72" y="50"/>
                  </a:lnTo>
                  <a:lnTo>
                    <a:pt x="73" y="43"/>
                  </a:lnTo>
                  <a:lnTo>
                    <a:pt x="72" y="36"/>
                  </a:lnTo>
                  <a:lnTo>
                    <a:pt x="71" y="32"/>
                  </a:lnTo>
                  <a:lnTo>
                    <a:pt x="69" y="29"/>
                  </a:lnTo>
                  <a:lnTo>
                    <a:pt x="69" y="28"/>
                  </a:lnTo>
                  <a:lnTo>
                    <a:pt x="68" y="28"/>
                  </a:lnTo>
                  <a:lnTo>
                    <a:pt x="67" y="28"/>
                  </a:lnTo>
                  <a:lnTo>
                    <a:pt x="66" y="29"/>
                  </a:lnTo>
                  <a:lnTo>
                    <a:pt x="67" y="32"/>
                  </a:lnTo>
                  <a:lnTo>
                    <a:pt x="68" y="34"/>
                  </a:lnTo>
                  <a:lnTo>
                    <a:pt x="70" y="35"/>
                  </a:lnTo>
                  <a:lnTo>
                    <a:pt x="73" y="35"/>
                  </a:lnTo>
                  <a:lnTo>
                    <a:pt x="79" y="33"/>
                  </a:lnTo>
                  <a:lnTo>
                    <a:pt x="84" y="32"/>
                  </a:lnTo>
                  <a:lnTo>
                    <a:pt x="88" y="29"/>
                  </a:lnTo>
                  <a:lnTo>
                    <a:pt x="90" y="27"/>
                  </a:lnTo>
                  <a:lnTo>
                    <a:pt x="91" y="22"/>
                  </a:lnTo>
                  <a:lnTo>
                    <a:pt x="91" y="18"/>
                  </a:lnTo>
                  <a:lnTo>
                    <a:pt x="90" y="9"/>
                  </a:lnTo>
                  <a:lnTo>
                    <a:pt x="88" y="2"/>
                  </a:lnTo>
                  <a:lnTo>
                    <a:pt x="85" y="2"/>
                  </a:lnTo>
                  <a:lnTo>
                    <a:pt x="85" y="5"/>
                  </a:lnTo>
                  <a:lnTo>
                    <a:pt x="86" y="7"/>
                  </a:lnTo>
                  <a:lnTo>
                    <a:pt x="88" y="8"/>
                  </a:lnTo>
                  <a:lnTo>
                    <a:pt x="90" y="10"/>
                  </a:lnTo>
                  <a:lnTo>
                    <a:pt x="97" y="12"/>
                  </a:lnTo>
                  <a:lnTo>
                    <a:pt x="102" y="13"/>
                  </a:lnTo>
                  <a:lnTo>
                    <a:pt x="109" y="14"/>
                  </a:lnTo>
                  <a:lnTo>
                    <a:pt x="111" y="14"/>
                  </a:lnTo>
                  <a:lnTo>
                    <a:pt x="113" y="14"/>
                  </a:lnTo>
                  <a:lnTo>
                    <a:pt x="112" y="16"/>
                  </a:lnTo>
                  <a:lnTo>
                    <a:pt x="110" y="20"/>
                  </a:lnTo>
                  <a:lnTo>
                    <a:pt x="108" y="23"/>
                  </a:lnTo>
                  <a:lnTo>
                    <a:pt x="108" y="28"/>
                  </a:lnTo>
                  <a:lnTo>
                    <a:pt x="109" y="32"/>
                  </a:lnTo>
                  <a:lnTo>
                    <a:pt x="111" y="36"/>
                  </a:lnTo>
                  <a:lnTo>
                    <a:pt x="116" y="41"/>
                  </a:lnTo>
                  <a:lnTo>
                    <a:pt x="122" y="44"/>
                  </a:lnTo>
                  <a:lnTo>
                    <a:pt x="128" y="47"/>
                  </a:lnTo>
                  <a:lnTo>
                    <a:pt x="134" y="48"/>
                  </a:lnTo>
                  <a:lnTo>
                    <a:pt x="140" y="48"/>
                  </a:lnTo>
                  <a:lnTo>
                    <a:pt x="143" y="47"/>
                  </a:lnTo>
                  <a:lnTo>
                    <a:pt x="144" y="45"/>
                  </a:lnTo>
                  <a:lnTo>
                    <a:pt x="145" y="43"/>
                  </a:lnTo>
                  <a:lnTo>
                    <a:pt x="146" y="39"/>
                  </a:lnTo>
                  <a:lnTo>
                    <a:pt x="143" y="42"/>
                  </a:lnTo>
                  <a:lnTo>
                    <a:pt x="148" y="44"/>
                  </a:lnTo>
                  <a:lnTo>
                    <a:pt x="153" y="45"/>
                  </a:lnTo>
                  <a:lnTo>
                    <a:pt x="158" y="45"/>
                  </a:lnTo>
                  <a:lnTo>
                    <a:pt x="162" y="43"/>
                  </a:lnTo>
                  <a:lnTo>
                    <a:pt x="166" y="41"/>
                  </a:lnTo>
                  <a:lnTo>
                    <a:pt x="167" y="38"/>
                  </a:lnTo>
                  <a:lnTo>
                    <a:pt x="169" y="34"/>
                  </a:lnTo>
                  <a:lnTo>
                    <a:pt x="169" y="29"/>
                  </a:lnTo>
                  <a:lnTo>
                    <a:pt x="169" y="22"/>
                  </a:lnTo>
                  <a:lnTo>
                    <a:pt x="169" y="21"/>
                  </a:lnTo>
                  <a:lnTo>
                    <a:pt x="168" y="21"/>
                  </a:lnTo>
                  <a:lnTo>
                    <a:pt x="167" y="21"/>
                  </a:lnTo>
                  <a:lnTo>
                    <a:pt x="166" y="22"/>
                  </a:lnTo>
                  <a:lnTo>
                    <a:pt x="166" y="32"/>
                  </a:lnTo>
                  <a:lnTo>
                    <a:pt x="165" y="36"/>
                  </a:lnTo>
                  <a:lnTo>
                    <a:pt x="160" y="39"/>
                  </a:lnTo>
                  <a:lnTo>
                    <a:pt x="157" y="41"/>
                  </a:lnTo>
                  <a:lnTo>
                    <a:pt x="153" y="41"/>
                  </a:lnTo>
                  <a:lnTo>
                    <a:pt x="144" y="37"/>
                  </a:lnTo>
                  <a:lnTo>
                    <a:pt x="143" y="38"/>
                  </a:lnTo>
                  <a:lnTo>
                    <a:pt x="142" y="39"/>
                  </a:lnTo>
                  <a:lnTo>
                    <a:pt x="141" y="43"/>
                  </a:lnTo>
                  <a:lnTo>
                    <a:pt x="139" y="44"/>
                  </a:lnTo>
                  <a:lnTo>
                    <a:pt x="137" y="44"/>
                  </a:lnTo>
                  <a:lnTo>
                    <a:pt x="133" y="44"/>
                  </a:lnTo>
                  <a:lnTo>
                    <a:pt x="128" y="42"/>
                  </a:lnTo>
                  <a:lnTo>
                    <a:pt x="123" y="39"/>
                  </a:lnTo>
                  <a:lnTo>
                    <a:pt x="116" y="35"/>
                  </a:lnTo>
                  <a:lnTo>
                    <a:pt x="114" y="33"/>
                  </a:lnTo>
                  <a:lnTo>
                    <a:pt x="113" y="31"/>
                  </a:lnTo>
                  <a:lnTo>
                    <a:pt x="112" y="27"/>
                  </a:lnTo>
                  <a:lnTo>
                    <a:pt x="113" y="24"/>
                  </a:lnTo>
                  <a:lnTo>
                    <a:pt x="113" y="22"/>
                  </a:lnTo>
                  <a:lnTo>
                    <a:pt x="116" y="18"/>
                  </a:lnTo>
                  <a:lnTo>
                    <a:pt x="117" y="14"/>
                  </a:lnTo>
                  <a:lnTo>
                    <a:pt x="116" y="12"/>
                  </a:lnTo>
                  <a:lnTo>
                    <a:pt x="115" y="10"/>
                  </a:lnTo>
                  <a:lnTo>
                    <a:pt x="112" y="9"/>
                  </a:lnTo>
                  <a:lnTo>
                    <a:pt x="109" y="9"/>
                  </a:lnTo>
                  <a:lnTo>
                    <a:pt x="103" y="8"/>
                  </a:lnTo>
                  <a:lnTo>
                    <a:pt x="97" y="8"/>
                  </a:lnTo>
                  <a:lnTo>
                    <a:pt x="91" y="6"/>
                  </a:lnTo>
                  <a:lnTo>
                    <a:pt x="89" y="4"/>
                  </a:lnTo>
                  <a:lnTo>
                    <a:pt x="88" y="2"/>
                  </a:lnTo>
                  <a:lnTo>
                    <a:pt x="88" y="0"/>
                  </a:lnTo>
                  <a:lnTo>
                    <a:pt x="86" y="0"/>
                  </a:lnTo>
                  <a:lnTo>
                    <a:pt x="85" y="0"/>
                  </a:lnTo>
                  <a:lnTo>
                    <a:pt x="85" y="2"/>
                  </a:lnTo>
                  <a:lnTo>
                    <a:pt x="86" y="8"/>
                  </a:lnTo>
                  <a:lnTo>
                    <a:pt x="87" y="15"/>
                  </a:lnTo>
                  <a:lnTo>
                    <a:pt x="88" y="20"/>
                  </a:lnTo>
                  <a:lnTo>
                    <a:pt x="87" y="24"/>
                  </a:lnTo>
                  <a:lnTo>
                    <a:pt x="85" y="27"/>
                  </a:lnTo>
                  <a:lnTo>
                    <a:pt x="84" y="28"/>
                  </a:lnTo>
                  <a:lnTo>
                    <a:pt x="75" y="31"/>
                  </a:lnTo>
                  <a:lnTo>
                    <a:pt x="72" y="31"/>
                  </a:lnTo>
                  <a:lnTo>
                    <a:pt x="70" y="31"/>
                  </a:lnTo>
                  <a:lnTo>
                    <a:pt x="69" y="29"/>
                  </a:lnTo>
                  <a:lnTo>
                    <a:pt x="66" y="30"/>
                  </a:lnTo>
                  <a:lnTo>
                    <a:pt x="67" y="32"/>
                  </a:lnTo>
                  <a:lnTo>
                    <a:pt x="68" y="34"/>
                  </a:lnTo>
                  <a:lnTo>
                    <a:pt x="70" y="37"/>
                  </a:lnTo>
                  <a:lnTo>
                    <a:pt x="70" y="42"/>
                  </a:lnTo>
                  <a:lnTo>
                    <a:pt x="70" y="45"/>
                  </a:lnTo>
                  <a:lnTo>
                    <a:pt x="70" y="49"/>
                  </a:lnTo>
                  <a:lnTo>
                    <a:pt x="68" y="52"/>
                  </a:lnTo>
                  <a:lnTo>
                    <a:pt x="66" y="55"/>
                  </a:lnTo>
                  <a:lnTo>
                    <a:pt x="62" y="57"/>
                  </a:lnTo>
                  <a:lnTo>
                    <a:pt x="59" y="58"/>
                  </a:lnTo>
                  <a:lnTo>
                    <a:pt x="56" y="58"/>
                  </a:lnTo>
                  <a:lnTo>
                    <a:pt x="53" y="57"/>
                  </a:lnTo>
                  <a:lnTo>
                    <a:pt x="46" y="51"/>
                  </a:lnTo>
                  <a:lnTo>
                    <a:pt x="46" y="52"/>
                  </a:lnTo>
                  <a:lnTo>
                    <a:pt x="45" y="52"/>
                  </a:lnTo>
                  <a:lnTo>
                    <a:pt x="45" y="57"/>
                  </a:lnTo>
                  <a:lnTo>
                    <a:pt x="43" y="59"/>
                  </a:lnTo>
                  <a:lnTo>
                    <a:pt x="40" y="61"/>
                  </a:lnTo>
                  <a:lnTo>
                    <a:pt x="37" y="61"/>
                  </a:lnTo>
                  <a:lnTo>
                    <a:pt x="29" y="62"/>
                  </a:lnTo>
                  <a:lnTo>
                    <a:pt x="23" y="61"/>
                  </a:lnTo>
                  <a:lnTo>
                    <a:pt x="14" y="59"/>
                  </a:lnTo>
                  <a:lnTo>
                    <a:pt x="11" y="57"/>
                  </a:lnTo>
                  <a:lnTo>
                    <a:pt x="8" y="55"/>
                  </a:lnTo>
                  <a:lnTo>
                    <a:pt x="5" y="52"/>
                  </a:lnTo>
                  <a:lnTo>
                    <a:pt x="4" y="48"/>
                  </a:lnTo>
                  <a:lnTo>
                    <a:pt x="3" y="45"/>
                  </a:lnTo>
                  <a:lnTo>
                    <a:pt x="3" y="41"/>
                  </a:lnTo>
                  <a:lnTo>
                    <a:pt x="3" y="38"/>
                  </a:lnTo>
                  <a:lnTo>
                    <a:pt x="2" y="38"/>
                  </a:lnTo>
                  <a:lnTo>
                    <a:pt x="0" y="38"/>
                  </a:lnTo>
                  <a:lnTo>
                    <a:pt x="0" y="4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69" name="Freeform 170"/>
            <p:cNvSpPr>
              <a:spLocks/>
            </p:cNvSpPr>
            <p:nvPr/>
          </p:nvSpPr>
          <p:spPr bwMode="auto">
            <a:xfrm>
              <a:off x="5616575" y="2254250"/>
              <a:ext cx="141288" cy="131763"/>
            </a:xfrm>
            <a:custGeom>
              <a:avLst/>
              <a:gdLst>
                <a:gd name="T0" fmla="*/ 2147483646 w 89"/>
                <a:gd name="T1" fmla="*/ 2147483646 h 83"/>
                <a:gd name="T2" fmla="*/ 2147483646 w 89"/>
                <a:gd name="T3" fmla="*/ 2147483646 h 83"/>
                <a:gd name="T4" fmla="*/ 2147483646 w 89"/>
                <a:gd name="T5" fmla="*/ 2147483646 h 83"/>
                <a:gd name="T6" fmla="*/ 2147483646 w 89"/>
                <a:gd name="T7" fmla="*/ 2147483646 h 83"/>
                <a:gd name="T8" fmla="*/ 2147483646 w 89"/>
                <a:gd name="T9" fmla="*/ 2147483646 h 83"/>
                <a:gd name="T10" fmla="*/ 2147483646 w 89"/>
                <a:gd name="T11" fmla="*/ 2147483646 h 83"/>
                <a:gd name="T12" fmla="*/ 2147483646 w 89"/>
                <a:gd name="T13" fmla="*/ 2147483646 h 83"/>
                <a:gd name="T14" fmla="*/ 2147483646 w 89"/>
                <a:gd name="T15" fmla="*/ 2147483646 h 83"/>
                <a:gd name="T16" fmla="*/ 2147483646 w 89"/>
                <a:gd name="T17" fmla="*/ 2147483646 h 83"/>
                <a:gd name="T18" fmla="*/ 2147483646 w 89"/>
                <a:gd name="T19" fmla="*/ 2147483646 h 83"/>
                <a:gd name="T20" fmla="*/ 2147483646 w 89"/>
                <a:gd name="T21" fmla="*/ 2147483646 h 83"/>
                <a:gd name="T22" fmla="*/ 2147483646 w 89"/>
                <a:gd name="T23" fmla="*/ 2147483646 h 83"/>
                <a:gd name="T24" fmla="*/ 2147483646 w 89"/>
                <a:gd name="T25" fmla="*/ 2147483646 h 83"/>
                <a:gd name="T26" fmla="*/ 2147483646 w 89"/>
                <a:gd name="T27" fmla="*/ 2147483646 h 83"/>
                <a:gd name="T28" fmla="*/ 2147483646 w 89"/>
                <a:gd name="T29" fmla="*/ 2147483646 h 83"/>
                <a:gd name="T30" fmla="*/ 2147483646 w 89"/>
                <a:gd name="T31" fmla="*/ 2147483646 h 83"/>
                <a:gd name="T32" fmla="*/ 2147483646 w 89"/>
                <a:gd name="T33" fmla="*/ 2147483646 h 83"/>
                <a:gd name="T34" fmla="*/ 2147483646 w 89"/>
                <a:gd name="T35" fmla="*/ 2147483646 h 83"/>
                <a:gd name="T36" fmla="*/ 2147483646 w 89"/>
                <a:gd name="T37" fmla="*/ 2147483646 h 83"/>
                <a:gd name="T38" fmla="*/ 2147483646 w 89"/>
                <a:gd name="T39" fmla="*/ 2147483646 h 83"/>
                <a:gd name="T40" fmla="*/ 2147483646 w 89"/>
                <a:gd name="T41" fmla="*/ 2147483646 h 83"/>
                <a:gd name="T42" fmla="*/ 2147483646 w 89"/>
                <a:gd name="T43" fmla="*/ 2147483646 h 83"/>
                <a:gd name="T44" fmla="*/ 2147483646 w 89"/>
                <a:gd name="T45" fmla="*/ 2147483646 h 83"/>
                <a:gd name="T46" fmla="*/ 2147483646 w 89"/>
                <a:gd name="T47" fmla="*/ 2147483646 h 83"/>
                <a:gd name="T48" fmla="*/ 2147483646 w 89"/>
                <a:gd name="T49" fmla="*/ 2147483646 h 83"/>
                <a:gd name="T50" fmla="*/ 2147483646 w 89"/>
                <a:gd name="T51" fmla="*/ 2147483646 h 83"/>
                <a:gd name="T52" fmla="*/ 2147483646 w 89"/>
                <a:gd name="T53" fmla="*/ 2147483646 h 83"/>
                <a:gd name="T54" fmla="*/ 2147483646 w 89"/>
                <a:gd name="T55" fmla="*/ 2147483646 h 83"/>
                <a:gd name="T56" fmla="*/ 2147483646 w 89"/>
                <a:gd name="T57" fmla="*/ 2147483646 h 83"/>
                <a:gd name="T58" fmla="*/ 2147483646 w 89"/>
                <a:gd name="T59" fmla="*/ 2147483646 h 83"/>
                <a:gd name="T60" fmla="*/ 2147483646 w 89"/>
                <a:gd name="T61" fmla="*/ 2147483646 h 83"/>
                <a:gd name="T62" fmla="*/ 2147483646 w 89"/>
                <a:gd name="T63" fmla="*/ 2147483646 h 83"/>
                <a:gd name="T64" fmla="*/ 2147483646 w 89"/>
                <a:gd name="T65" fmla="*/ 2147483646 h 83"/>
                <a:gd name="T66" fmla="*/ 2147483646 w 89"/>
                <a:gd name="T67" fmla="*/ 2147483646 h 83"/>
                <a:gd name="T68" fmla="*/ 2147483646 w 89"/>
                <a:gd name="T69" fmla="*/ 2147483646 h 83"/>
                <a:gd name="T70" fmla="*/ 2147483646 w 89"/>
                <a:gd name="T71" fmla="*/ 2147483646 h 83"/>
                <a:gd name="T72" fmla="*/ 2147483646 w 89"/>
                <a:gd name="T73" fmla="*/ 2147483646 h 83"/>
                <a:gd name="T74" fmla="*/ 2147483646 w 89"/>
                <a:gd name="T75" fmla="*/ 2147483646 h 83"/>
                <a:gd name="T76" fmla="*/ 2147483646 w 89"/>
                <a:gd name="T77" fmla="*/ 2147483646 h 83"/>
                <a:gd name="T78" fmla="*/ 2147483646 w 89"/>
                <a:gd name="T79" fmla="*/ 2147483646 h 83"/>
                <a:gd name="T80" fmla="*/ 2147483646 w 89"/>
                <a:gd name="T81" fmla="*/ 2147483646 h 83"/>
                <a:gd name="T82" fmla="*/ 2147483646 w 89"/>
                <a:gd name="T83" fmla="*/ 2147483646 h 83"/>
                <a:gd name="T84" fmla="*/ 2147483646 w 89"/>
                <a:gd name="T85" fmla="*/ 2147483646 h 83"/>
                <a:gd name="T86" fmla="*/ 2147483646 w 89"/>
                <a:gd name="T87" fmla="*/ 2147483646 h 8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9"/>
                <a:gd name="T133" fmla="*/ 0 h 83"/>
                <a:gd name="T134" fmla="*/ 89 w 89"/>
                <a:gd name="T135" fmla="*/ 83 h 8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9" h="83">
                  <a:moveTo>
                    <a:pt x="81" y="61"/>
                  </a:moveTo>
                  <a:lnTo>
                    <a:pt x="81" y="61"/>
                  </a:lnTo>
                  <a:lnTo>
                    <a:pt x="83" y="61"/>
                  </a:lnTo>
                  <a:lnTo>
                    <a:pt x="86" y="62"/>
                  </a:lnTo>
                  <a:lnTo>
                    <a:pt x="87" y="65"/>
                  </a:lnTo>
                  <a:lnTo>
                    <a:pt x="87" y="68"/>
                  </a:lnTo>
                  <a:lnTo>
                    <a:pt x="86" y="71"/>
                  </a:lnTo>
                  <a:lnTo>
                    <a:pt x="82" y="77"/>
                  </a:lnTo>
                  <a:lnTo>
                    <a:pt x="78" y="80"/>
                  </a:lnTo>
                  <a:lnTo>
                    <a:pt x="76" y="81"/>
                  </a:lnTo>
                  <a:lnTo>
                    <a:pt x="73" y="81"/>
                  </a:lnTo>
                  <a:lnTo>
                    <a:pt x="68" y="80"/>
                  </a:lnTo>
                  <a:lnTo>
                    <a:pt x="63" y="78"/>
                  </a:lnTo>
                  <a:lnTo>
                    <a:pt x="59" y="76"/>
                  </a:lnTo>
                  <a:lnTo>
                    <a:pt x="57" y="73"/>
                  </a:lnTo>
                  <a:lnTo>
                    <a:pt x="54" y="72"/>
                  </a:lnTo>
                  <a:lnTo>
                    <a:pt x="52" y="69"/>
                  </a:lnTo>
                  <a:lnTo>
                    <a:pt x="51" y="65"/>
                  </a:lnTo>
                  <a:lnTo>
                    <a:pt x="50" y="65"/>
                  </a:lnTo>
                  <a:lnTo>
                    <a:pt x="48" y="65"/>
                  </a:lnTo>
                  <a:lnTo>
                    <a:pt x="46" y="67"/>
                  </a:lnTo>
                  <a:lnTo>
                    <a:pt x="44" y="68"/>
                  </a:lnTo>
                  <a:lnTo>
                    <a:pt x="41" y="69"/>
                  </a:lnTo>
                  <a:lnTo>
                    <a:pt x="36" y="72"/>
                  </a:lnTo>
                  <a:lnTo>
                    <a:pt x="33" y="72"/>
                  </a:lnTo>
                  <a:lnTo>
                    <a:pt x="30" y="72"/>
                  </a:lnTo>
                  <a:lnTo>
                    <a:pt x="25" y="70"/>
                  </a:lnTo>
                  <a:lnTo>
                    <a:pt x="21" y="67"/>
                  </a:lnTo>
                  <a:lnTo>
                    <a:pt x="17" y="64"/>
                  </a:lnTo>
                  <a:lnTo>
                    <a:pt x="15" y="59"/>
                  </a:lnTo>
                  <a:lnTo>
                    <a:pt x="12" y="55"/>
                  </a:lnTo>
                  <a:lnTo>
                    <a:pt x="12" y="51"/>
                  </a:lnTo>
                  <a:lnTo>
                    <a:pt x="12" y="47"/>
                  </a:lnTo>
                  <a:lnTo>
                    <a:pt x="14" y="42"/>
                  </a:lnTo>
                  <a:lnTo>
                    <a:pt x="17" y="38"/>
                  </a:lnTo>
                  <a:lnTo>
                    <a:pt x="17" y="37"/>
                  </a:lnTo>
                  <a:lnTo>
                    <a:pt x="16" y="37"/>
                  </a:lnTo>
                  <a:lnTo>
                    <a:pt x="14" y="36"/>
                  </a:lnTo>
                  <a:lnTo>
                    <a:pt x="12" y="35"/>
                  </a:lnTo>
                  <a:lnTo>
                    <a:pt x="11" y="33"/>
                  </a:lnTo>
                  <a:lnTo>
                    <a:pt x="10" y="29"/>
                  </a:lnTo>
                  <a:lnTo>
                    <a:pt x="10" y="23"/>
                  </a:lnTo>
                  <a:lnTo>
                    <a:pt x="11" y="19"/>
                  </a:lnTo>
                  <a:lnTo>
                    <a:pt x="10" y="18"/>
                  </a:lnTo>
                  <a:lnTo>
                    <a:pt x="7" y="16"/>
                  </a:lnTo>
                  <a:lnTo>
                    <a:pt x="6" y="14"/>
                  </a:lnTo>
                  <a:lnTo>
                    <a:pt x="4" y="11"/>
                  </a:lnTo>
                  <a:lnTo>
                    <a:pt x="3" y="6"/>
                  </a:lnTo>
                  <a:lnTo>
                    <a:pt x="3" y="1"/>
                  </a:lnTo>
                  <a:lnTo>
                    <a:pt x="2" y="0"/>
                  </a:lnTo>
                  <a:lnTo>
                    <a:pt x="1" y="0"/>
                  </a:lnTo>
                  <a:lnTo>
                    <a:pt x="1" y="1"/>
                  </a:lnTo>
                  <a:lnTo>
                    <a:pt x="0" y="8"/>
                  </a:lnTo>
                  <a:lnTo>
                    <a:pt x="1" y="11"/>
                  </a:lnTo>
                  <a:lnTo>
                    <a:pt x="2" y="14"/>
                  </a:lnTo>
                  <a:lnTo>
                    <a:pt x="4" y="16"/>
                  </a:lnTo>
                  <a:lnTo>
                    <a:pt x="7" y="19"/>
                  </a:lnTo>
                  <a:lnTo>
                    <a:pt x="8" y="19"/>
                  </a:lnTo>
                  <a:lnTo>
                    <a:pt x="8" y="23"/>
                  </a:lnTo>
                  <a:lnTo>
                    <a:pt x="8" y="28"/>
                  </a:lnTo>
                  <a:lnTo>
                    <a:pt x="9" y="34"/>
                  </a:lnTo>
                  <a:lnTo>
                    <a:pt x="10" y="36"/>
                  </a:lnTo>
                  <a:lnTo>
                    <a:pt x="11" y="38"/>
                  </a:lnTo>
                  <a:lnTo>
                    <a:pt x="14" y="38"/>
                  </a:lnTo>
                  <a:lnTo>
                    <a:pt x="17" y="38"/>
                  </a:lnTo>
                  <a:lnTo>
                    <a:pt x="16" y="37"/>
                  </a:lnTo>
                  <a:lnTo>
                    <a:pt x="12" y="41"/>
                  </a:lnTo>
                  <a:lnTo>
                    <a:pt x="11" y="45"/>
                  </a:lnTo>
                  <a:lnTo>
                    <a:pt x="10" y="50"/>
                  </a:lnTo>
                  <a:lnTo>
                    <a:pt x="10" y="55"/>
                  </a:lnTo>
                  <a:lnTo>
                    <a:pt x="12" y="59"/>
                  </a:lnTo>
                  <a:lnTo>
                    <a:pt x="16" y="64"/>
                  </a:lnTo>
                  <a:lnTo>
                    <a:pt x="19" y="67"/>
                  </a:lnTo>
                  <a:lnTo>
                    <a:pt x="22" y="70"/>
                  </a:lnTo>
                  <a:lnTo>
                    <a:pt x="26" y="72"/>
                  </a:lnTo>
                  <a:lnTo>
                    <a:pt x="31" y="73"/>
                  </a:lnTo>
                  <a:lnTo>
                    <a:pt x="35" y="73"/>
                  </a:lnTo>
                  <a:lnTo>
                    <a:pt x="39" y="72"/>
                  </a:lnTo>
                  <a:lnTo>
                    <a:pt x="46" y="68"/>
                  </a:lnTo>
                  <a:lnTo>
                    <a:pt x="48" y="67"/>
                  </a:lnTo>
                  <a:lnTo>
                    <a:pt x="49" y="66"/>
                  </a:lnTo>
                  <a:lnTo>
                    <a:pt x="50" y="66"/>
                  </a:lnTo>
                  <a:lnTo>
                    <a:pt x="51" y="71"/>
                  </a:lnTo>
                  <a:lnTo>
                    <a:pt x="54" y="74"/>
                  </a:lnTo>
                  <a:lnTo>
                    <a:pt x="57" y="76"/>
                  </a:lnTo>
                  <a:lnTo>
                    <a:pt x="61" y="79"/>
                  </a:lnTo>
                  <a:lnTo>
                    <a:pt x="65" y="81"/>
                  </a:lnTo>
                  <a:lnTo>
                    <a:pt x="69" y="82"/>
                  </a:lnTo>
                  <a:lnTo>
                    <a:pt x="74" y="83"/>
                  </a:lnTo>
                  <a:lnTo>
                    <a:pt x="77" y="82"/>
                  </a:lnTo>
                  <a:lnTo>
                    <a:pt x="81" y="80"/>
                  </a:lnTo>
                  <a:lnTo>
                    <a:pt x="86" y="74"/>
                  </a:lnTo>
                  <a:lnTo>
                    <a:pt x="89" y="68"/>
                  </a:lnTo>
                  <a:lnTo>
                    <a:pt x="89" y="65"/>
                  </a:lnTo>
                  <a:lnTo>
                    <a:pt x="88" y="62"/>
                  </a:lnTo>
                  <a:lnTo>
                    <a:pt x="86" y="59"/>
                  </a:lnTo>
                  <a:lnTo>
                    <a:pt x="82" y="57"/>
                  </a:lnTo>
                  <a:lnTo>
                    <a:pt x="81" y="57"/>
                  </a:lnTo>
                  <a:lnTo>
                    <a:pt x="80" y="58"/>
                  </a:lnTo>
                  <a:lnTo>
                    <a:pt x="80" y="59"/>
                  </a:lnTo>
                  <a:lnTo>
                    <a:pt x="81"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70" name="Freeform 171"/>
            <p:cNvSpPr>
              <a:spLocks/>
            </p:cNvSpPr>
            <p:nvPr/>
          </p:nvSpPr>
          <p:spPr bwMode="auto">
            <a:xfrm>
              <a:off x="5616575" y="2254250"/>
              <a:ext cx="141288" cy="131763"/>
            </a:xfrm>
            <a:custGeom>
              <a:avLst/>
              <a:gdLst>
                <a:gd name="T0" fmla="*/ 2147483646 w 89"/>
                <a:gd name="T1" fmla="*/ 2147483646 h 83"/>
                <a:gd name="T2" fmla="*/ 2147483646 w 89"/>
                <a:gd name="T3" fmla="*/ 2147483646 h 83"/>
                <a:gd name="T4" fmla="*/ 2147483646 w 89"/>
                <a:gd name="T5" fmla="*/ 2147483646 h 83"/>
                <a:gd name="T6" fmla="*/ 2147483646 w 89"/>
                <a:gd name="T7" fmla="*/ 2147483646 h 83"/>
                <a:gd name="T8" fmla="*/ 2147483646 w 89"/>
                <a:gd name="T9" fmla="*/ 2147483646 h 83"/>
                <a:gd name="T10" fmla="*/ 2147483646 w 89"/>
                <a:gd name="T11" fmla="*/ 2147483646 h 83"/>
                <a:gd name="T12" fmla="*/ 2147483646 w 89"/>
                <a:gd name="T13" fmla="*/ 2147483646 h 83"/>
                <a:gd name="T14" fmla="*/ 2147483646 w 89"/>
                <a:gd name="T15" fmla="*/ 2147483646 h 83"/>
                <a:gd name="T16" fmla="*/ 2147483646 w 89"/>
                <a:gd name="T17" fmla="*/ 2147483646 h 83"/>
                <a:gd name="T18" fmla="*/ 2147483646 w 89"/>
                <a:gd name="T19" fmla="*/ 2147483646 h 83"/>
                <a:gd name="T20" fmla="*/ 2147483646 w 89"/>
                <a:gd name="T21" fmla="*/ 2147483646 h 83"/>
                <a:gd name="T22" fmla="*/ 2147483646 w 89"/>
                <a:gd name="T23" fmla="*/ 2147483646 h 83"/>
                <a:gd name="T24" fmla="*/ 2147483646 w 89"/>
                <a:gd name="T25" fmla="*/ 2147483646 h 83"/>
                <a:gd name="T26" fmla="*/ 2147483646 w 89"/>
                <a:gd name="T27" fmla="*/ 2147483646 h 83"/>
                <a:gd name="T28" fmla="*/ 2147483646 w 89"/>
                <a:gd name="T29" fmla="*/ 2147483646 h 83"/>
                <a:gd name="T30" fmla="*/ 2147483646 w 89"/>
                <a:gd name="T31" fmla="*/ 2147483646 h 83"/>
                <a:gd name="T32" fmla="*/ 2147483646 w 89"/>
                <a:gd name="T33" fmla="*/ 2147483646 h 83"/>
                <a:gd name="T34" fmla="*/ 2147483646 w 89"/>
                <a:gd name="T35" fmla="*/ 2147483646 h 83"/>
                <a:gd name="T36" fmla="*/ 2147483646 w 89"/>
                <a:gd name="T37" fmla="*/ 2147483646 h 83"/>
                <a:gd name="T38" fmla="*/ 2147483646 w 89"/>
                <a:gd name="T39" fmla="*/ 2147483646 h 83"/>
                <a:gd name="T40" fmla="*/ 2147483646 w 89"/>
                <a:gd name="T41" fmla="*/ 2147483646 h 83"/>
                <a:gd name="T42" fmla="*/ 2147483646 w 89"/>
                <a:gd name="T43" fmla="*/ 2147483646 h 83"/>
                <a:gd name="T44" fmla="*/ 2147483646 w 89"/>
                <a:gd name="T45" fmla="*/ 2147483646 h 83"/>
                <a:gd name="T46" fmla="*/ 2147483646 w 89"/>
                <a:gd name="T47" fmla="*/ 2147483646 h 83"/>
                <a:gd name="T48" fmla="*/ 2147483646 w 89"/>
                <a:gd name="T49" fmla="*/ 2147483646 h 83"/>
                <a:gd name="T50" fmla="*/ 2147483646 w 89"/>
                <a:gd name="T51" fmla="*/ 2147483646 h 83"/>
                <a:gd name="T52" fmla="*/ 2147483646 w 89"/>
                <a:gd name="T53" fmla="*/ 2147483646 h 83"/>
                <a:gd name="T54" fmla="*/ 2147483646 w 89"/>
                <a:gd name="T55" fmla="*/ 2147483646 h 83"/>
                <a:gd name="T56" fmla="*/ 2147483646 w 89"/>
                <a:gd name="T57" fmla="*/ 2147483646 h 83"/>
                <a:gd name="T58" fmla="*/ 2147483646 w 89"/>
                <a:gd name="T59" fmla="*/ 2147483646 h 83"/>
                <a:gd name="T60" fmla="*/ 2147483646 w 89"/>
                <a:gd name="T61" fmla="*/ 2147483646 h 83"/>
                <a:gd name="T62" fmla="*/ 2147483646 w 89"/>
                <a:gd name="T63" fmla="*/ 2147483646 h 83"/>
                <a:gd name="T64" fmla="*/ 2147483646 w 89"/>
                <a:gd name="T65" fmla="*/ 2147483646 h 83"/>
                <a:gd name="T66" fmla="*/ 2147483646 w 89"/>
                <a:gd name="T67" fmla="*/ 2147483646 h 83"/>
                <a:gd name="T68" fmla="*/ 2147483646 w 89"/>
                <a:gd name="T69" fmla="*/ 2147483646 h 83"/>
                <a:gd name="T70" fmla="*/ 2147483646 w 89"/>
                <a:gd name="T71" fmla="*/ 2147483646 h 83"/>
                <a:gd name="T72" fmla="*/ 2147483646 w 89"/>
                <a:gd name="T73" fmla="*/ 2147483646 h 83"/>
                <a:gd name="T74" fmla="*/ 2147483646 w 89"/>
                <a:gd name="T75" fmla="*/ 2147483646 h 83"/>
                <a:gd name="T76" fmla="*/ 2147483646 w 89"/>
                <a:gd name="T77" fmla="*/ 2147483646 h 83"/>
                <a:gd name="T78" fmla="*/ 2147483646 w 89"/>
                <a:gd name="T79" fmla="*/ 2147483646 h 83"/>
                <a:gd name="T80" fmla="*/ 2147483646 w 89"/>
                <a:gd name="T81" fmla="*/ 2147483646 h 83"/>
                <a:gd name="T82" fmla="*/ 2147483646 w 89"/>
                <a:gd name="T83" fmla="*/ 2147483646 h 83"/>
                <a:gd name="T84" fmla="*/ 2147483646 w 89"/>
                <a:gd name="T85" fmla="*/ 2147483646 h 83"/>
                <a:gd name="T86" fmla="*/ 2147483646 w 89"/>
                <a:gd name="T87" fmla="*/ 2147483646 h 8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9"/>
                <a:gd name="T133" fmla="*/ 0 h 83"/>
                <a:gd name="T134" fmla="*/ 89 w 89"/>
                <a:gd name="T135" fmla="*/ 83 h 8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9" h="83">
                  <a:moveTo>
                    <a:pt x="81" y="61"/>
                  </a:moveTo>
                  <a:lnTo>
                    <a:pt x="81" y="61"/>
                  </a:lnTo>
                  <a:lnTo>
                    <a:pt x="83" y="61"/>
                  </a:lnTo>
                  <a:lnTo>
                    <a:pt x="86" y="62"/>
                  </a:lnTo>
                  <a:lnTo>
                    <a:pt x="87" y="65"/>
                  </a:lnTo>
                  <a:lnTo>
                    <a:pt x="87" y="68"/>
                  </a:lnTo>
                  <a:lnTo>
                    <a:pt x="86" y="71"/>
                  </a:lnTo>
                  <a:lnTo>
                    <a:pt x="82" y="77"/>
                  </a:lnTo>
                  <a:lnTo>
                    <a:pt x="78" y="80"/>
                  </a:lnTo>
                  <a:lnTo>
                    <a:pt x="76" y="81"/>
                  </a:lnTo>
                  <a:lnTo>
                    <a:pt x="73" y="81"/>
                  </a:lnTo>
                  <a:lnTo>
                    <a:pt x="68" y="80"/>
                  </a:lnTo>
                  <a:lnTo>
                    <a:pt x="63" y="78"/>
                  </a:lnTo>
                  <a:lnTo>
                    <a:pt x="59" y="76"/>
                  </a:lnTo>
                  <a:lnTo>
                    <a:pt x="57" y="73"/>
                  </a:lnTo>
                  <a:lnTo>
                    <a:pt x="54" y="72"/>
                  </a:lnTo>
                  <a:lnTo>
                    <a:pt x="52" y="69"/>
                  </a:lnTo>
                  <a:lnTo>
                    <a:pt x="51" y="65"/>
                  </a:lnTo>
                  <a:lnTo>
                    <a:pt x="50" y="65"/>
                  </a:lnTo>
                  <a:lnTo>
                    <a:pt x="48" y="65"/>
                  </a:lnTo>
                  <a:lnTo>
                    <a:pt x="46" y="67"/>
                  </a:lnTo>
                  <a:lnTo>
                    <a:pt x="44" y="68"/>
                  </a:lnTo>
                  <a:lnTo>
                    <a:pt x="41" y="69"/>
                  </a:lnTo>
                  <a:lnTo>
                    <a:pt x="36" y="72"/>
                  </a:lnTo>
                  <a:lnTo>
                    <a:pt x="33" y="72"/>
                  </a:lnTo>
                  <a:lnTo>
                    <a:pt x="30" y="72"/>
                  </a:lnTo>
                  <a:lnTo>
                    <a:pt x="25" y="70"/>
                  </a:lnTo>
                  <a:lnTo>
                    <a:pt x="21" y="67"/>
                  </a:lnTo>
                  <a:lnTo>
                    <a:pt x="17" y="64"/>
                  </a:lnTo>
                  <a:lnTo>
                    <a:pt x="15" y="59"/>
                  </a:lnTo>
                  <a:lnTo>
                    <a:pt x="12" y="55"/>
                  </a:lnTo>
                  <a:lnTo>
                    <a:pt x="12" y="51"/>
                  </a:lnTo>
                  <a:lnTo>
                    <a:pt x="12" y="47"/>
                  </a:lnTo>
                  <a:lnTo>
                    <a:pt x="14" y="42"/>
                  </a:lnTo>
                  <a:lnTo>
                    <a:pt x="17" y="38"/>
                  </a:lnTo>
                  <a:lnTo>
                    <a:pt x="17" y="37"/>
                  </a:lnTo>
                  <a:lnTo>
                    <a:pt x="16" y="37"/>
                  </a:lnTo>
                  <a:lnTo>
                    <a:pt x="14" y="36"/>
                  </a:lnTo>
                  <a:lnTo>
                    <a:pt x="12" y="35"/>
                  </a:lnTo>
                  <a:lnTo>
                    <a:pt x="11" y="33"/>
                  </a:lnTo>
                  <a:lnTo>
                    <a:pt x="10" y="29"/>
                  </a:lnTo>
                  <a:lnTo>
                    <a:pt x="10" y="23"/>
                  </a:lnTo>
                  <a:lnTo>
                    <a:pt x="11" y="19"/>
                  </a:lnTo>
                  <a:lnTo>
                    <a:pt x="10" y="18"/>
                  </a:lnTo>
                  <a:lnTo>
                    <a:pt x="7" y="16"/>
                  </a:lnTo>
                  <a:lnTo>
                    <a:pt x="6" y="14"/>
                  </a:lnTo>
                  <a:lnTo>
                    <a:pt x="4" y="11"/>
                  </a:lnTo>
                  <a:lnTo>
                    <a:pt x="3" y="6"/>
                  </a:lnTo>
                  <a:lnTo>
                    <a:pt x="3" y="1"/>
                  </a:lnTo>
                  <a:lnTo>
                    <a:pt x="2" y="0"/>
                  </a:lnTo>
                  <a:lnTo>
                    <a:pt x="1" y="0"/>
                  </a:lnTo>
                  <a:lnTo>
                    <a:pt x="1" y="1"/>
                  </a:lnTo>
                  <a:lnTo>
                    <a:pt x="0" y="8"/>
                  </a:lnTo>
                  <a:lnTo>
                    <a:pt x="1" y="11"/>
                  </a:lnTo>
                  <a:lnTo>
                    <a:pt x="2" y="14"/>
                  </a:lnTo>
                  <a:lnTo>
                    <a:pt x="4" y="16"/>
                  </a:lnTo>
                  <a:lnTo>
                    <a:pt x="7" y="19"/>
                  </a:lnTo>
                  <a:lnTo>
                    <a:pt x="8" y="19"/>
                  </a:lnTo>
                  <a:lnTo>
                    <a:pt x="8" y="23"/>
                  </a:lnTo>
                  <a:lnTo>
                    <a:pt x="8" y="28"/>
                  </a:lnTo>
                  <a:lnTo>
                    <a:pt x="9" y="34"/>
                  </a:lnTo>
                  <a:lnTo>
                    <a:pt x="10" y="36"/>
                  </a:lnTo>
                  <a:lnTo>
                    <a:pt x="11" y="38"/>
                  </a:lnTo>
                  <a:lnTo>
                    <a:pt x="14" y="38"/>
                  </a:lnTo>
                  <a:lnTo>
                    <a:pt x="17" y="38"/>
                  </a:lnTo>
                  <a:lnTo>
                    <a:pt x="16" y="37"/>
                  </a:lnTo>
                  <a:lnTo>
                    <a:pt x="12" y="41"/>
                  </a:lnTo>
                  <a:lnTo>
                    <a:pt x="11" y="45"/>
                  </a:lnTo>
                  <a:lnTo>
                    <a:pt x="10" y="50"/>
                  </a:lnTo>
                  <a:lnTo>
                    <a:pt x="10" y="55"/>
                  </a:lnTo>
                  <a:lnTo>
                    <a:pt x="12" y="59"/>
                  </a:lnTo>
                  <a:lnTo>
                    <a:pt x="16" y="64"/>
                  </a:lnTo>
                  <a:lnTo>
                    <a:pt x="19" y="67"/>
                  </a:lnTo>
                  <a:lnTo>
                    <a:pt x="22" y="70"/>
                  </a:lnTo>
                  <a:lnTo>
                    <a:pt x="26" y="72"/>
                  </a:lnTo>
                  <a:lnTo>
                    <a:pt x="31" y="73"/>
                  </a:lnTo>
                  <a:lnTo>
                    <a:pt x="35" y="73"/>
                  </a:lnTo>
                  <a:lnTo>
                    <a:pt x="39" y="72"/>
                  </a:lnTo>
                  <a:lnTo>
                    <a:pt x="46" y="68"/>
                  </a:lnTo>
                  <a:lnTo>
                    <a:pt x="48" y="67"/>
                  </a:lnTo>
                  <a:lnTo>
                    <a:pt x="49" y="66"/>
                  </a:lnTo>
                  <a:lnTo>
                    <a:pt x="50" y="66"/>
                  </a:lnTo>
                  <a:lnTo>
                    <a:pt x="51" y="71"/>
                  </a:lnTo>
                  <a:lnTo>
                    <a:pt x="54" y="74"/>
                  </a:lnTo>
                  <a:lnTo>
                    <a:pt x="57" y="76"/>
                  </a:lnTo>
                  <a:lnTo>
                    <a:pt x="61" y="79"/>
                  </a:lnTo>
                  <a:lnTo>
                    <a:pt x="65" y="81"/>
                  </a:lnTo>
                  <a:lnTo>
                    <a:pt x="69" y="82"/>
                  </a:lnTo>
                  <a:lnTo>
                    <a:pt x="74" y="83"/>
                  </a:lnTo>
                  <a:lnTo>
                    <a:pt x="77" y="82"/>
                  </a:lnTo>
                  <a:lnTo>
                    <a:pt x="81" y="80"/>
                  </a:lnTo>
                  <a:lnTo>
                    <a:pt x="86" y="74"/>
                  </a:lnTo>
                  <a:lnTo>
                    <a:pt x="89" y="68"/>
                  </a:lnTo>
                  <a:lnTo>
                    <a:pt x="89" y="65"/>
                  </a:lnTo>
                  <a:lnTo>
                    <a:pt x="88" y="62"/>
                  </a:lnTo>
                  <a:lnTo>
                    <a:pt x="86" y="59"/>
                  </a:lnTo>
                  <a:lnTo>
                    <a:pt x="82" y="57"/>
                  </a:lnTo>
                  <a:lnTo>
                    <a:pt x="81" y="57"/>
                  </a:lnTo>
                  <a:lnTo>
                    <a:pt x="80" y="58"/>
                  </a:lnTo>
                  <a:lnTo>
                    <a:pt x="80" y="59"/>
                  </a:lnTo>
                  <a:lnTo>
                    <a:pt x="81"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71" name="Freeform 176"/>
            <p:cNvSpPr>
              <a:spLocks/>
            </p:cNvSpPr>
            <p:nvPr/>
          </p:nvSpPr>
          <p:spPr bwMode="auto">
            <a:xfrm>
              <a:off x="5483225" y="2586038"/>
              <a:ext cx="77788" cy="39688"/>
            </a:xfrm>
            <a:custGeom>
              <a:avLst/>
              <a:gdLst>
                <a:gd name="T0" fmla="*/ 0 w 49"/>
                <a:gd name="T1" fmla="*/ 0 h 25"/>
                <a:gd name="T2" fmla="*/ 0 w 49"/>
                <a:gd name="T3" fmla="*/ 0 h 25"/>
                <a:gd name="T4" fmla="*/ 2147483646 w 49"/>
                <a:gd name="T5" fmla="*/ 2147483646 h 25"/>
                <a:gd name="T6" fmla="*/ 2147483646 w 49"/>
                <a:gd name="T7" fmla="*/ 2147483646 h 25"/>
                <a:gd name="T8" fmla="*/ 2147483646 w 49"/>
                <a:gd name="T9" fmla="*/ 2147483646 h 25"/>
                <a:gd name="T10" fmla="*/ 2147483646 w 49"/>
                <a:gd name="T11" fmla="*/ 2147483646 h 25"/>
                <a:gd name="T12" fmla="*/ 2147483646 w 49"/>
                <a:gd name="T13" fmla="*/ 2147483646 h 25"/>
                <a:gd name="T14" fmla="*/ 2147483646 w 49"/>
                <a:gd name="T15" fmla="*/ 2147483646 h 25"/>
                <a:gd name="T16" fmla="*/ 2147483646 w 49"/>
                <a:gd name="T17" fmla="*/ 2147483646 h 25"/>
                <a:gd name="T18" fmla="*/ 2147483646 w 49"/>
                <a:gd name="T19" fmla="*/ 2147483646 h 25"/>
                <a:gd name="T20" fmla="*/ 2147483646 w 49"/>
                <a:gd name="T21" fmla="*/ 2147483646 h 25"/>
                <a:gd name="T22" fmla="*/ 2147483646 w 49"/>
                <a:gd name="T23" fmla="*/ 2147483646 h 25"/>
                <a:gd name="T24" fmla="*/ 2147483646 w 49"/>
                <a:gd name="T25" fmla="*/ 2147483646 h 25"/>
                <a:gd name="T26" fmla="*/ 2147483646 w 49"/>
                <a:gd name="T27" fmla="*/ 2147483646 h 25"/>
                <a:gd name="T28" fmla="*/ 2147483646 w 49"/>
                <a:gd name="T29" fmla="*/ 2147483646 h 25"/>
                <a:gd name="T30" fmla="*/ 2147483646 w 49"/>
                <a:gd name="T31" fmla="*/ 2147483646 h 25"/>
                <a:gd name="T32" fmla="*/ 2147483646 w 49"/>
                <a:gd name="T33" fmla="*/ 2147483646 h 25"/>
                <a:gd name="T34" fmla="*/ 2147483646 w 49"/>
                <a:gd name="T35" fmla="*/ 2147483646 h 25"/>
                <a:gd name="T36" fmla="*/ 2147483646 w 49"/>
                <a:gd name="T37" fmla="*/ 2147483646 h 25"/>
                <a:gd name="T38" fmla="*/ 2147483646 w 49"/>
                <a:gd name="T39" fmla="*/ 2147483646 h 25"/>
                <a:gd name="T40" fmla="*/ 2147483646 w 49"/>
                <a:gd name="T41" fmla="*/ 2147483646 h 25"/>
                <a:gd name="T42" fmla="*/ 2147483646 w 49"/>
                <a:gd name="T43" fmla="*/ 2147483646 h 25"/>
                <a:gd name="T44" fmla="*/ 2147483646 w 49"/>
                <a:gd name="T45" fmla="*/ 2147483646 h 25"/>
                <a:gd name="T46" fmla="*/ 2147483646 w 49"/>
                <a:gd name="T47" fmla="*/ 2147483646 h 25"/>
                <a:gd name="T48" fmla="*/ 2147483646 w 49"/>
                <a:gd name="T49" fmla="*/ 2147483646 h 25"/>
                <a:gd name="T50" fmla="*/ 2147483646 w 49"/>
                <a:gd name="T51" fmla="*/ 0 h 25"/>
                <a:gd name="T52" fmla="*/ 2147483646 w 49"/>
                <a:gd name="T53" fmla="*/ 0 h 25"/>
                <a:gd name="T54" fmla="*/ 0 w 49"/>
                <a:gd name="T55" fmla="*/ 0 h 2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9"/>
                <a:gd name="T85" fmla="*/ 0 h 25"/>
                <a:gd name="T86" fmla="*/ 49 w 49"/>
                <a:gd name="T87" fmla="*/ 25 h 2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9" h="25">
                  <a:moveTo>
                    <a:pt x="0" y="0"/>
                  </a:moveTo>
                  <a:lnTo>
                    <a:pt x="0" y="0"/>
                  </a:lnTo>
                  <a:lnTo>
                    <a:pt x="2" y="8"/>
                  </a:lnTo>
                  <a:lnTo>
                    <a:pt x="5" y="15"/>
                  </a:lnTo>
                  <a:lnTo>
                    <a:pt x="10" y="19"/>
                  </a:lnTo>
                  <a:lnTo>
                    <a:pt x="19" y="23"/>
                  </a:lnTo>
                  <a:lnTo>
                    <a:pt x="27" y="25"/>
                  </a:lnTo>
                  <a:lnTo>
                    <a:pt x="34" y="25"/>
                  </a:lnTo>
                  <a:lnTo>
                    <a:pt x="42" y="23"/>
                  </a:lnTo>
                  <a:lnTo>
                    <a:pt x="48" y="21"/>
                  </a:lnTo>
                  <a:lnTo>
                    <a:pt x="49" y="21"/>
                  </a:lnTo>
                  <a:lnTo>
                    <a:pt x="48" y="20"/>
                  </a:lnTo>
                  <a:lnTo>
                    <a:pt x="37" y="22"/>
                  </a:lnTo>
                  <a:lnTo>
                    <a:pt x="27" y="22"/>
                  </a:lnTo>
                  <a:lnTo>
                    <a:pt x="21" y="22"/>
                  </a:lnTo>
                  <a:lnTo>
                    <a:pt x="17" y="21"/>
                  </a:lnTo>
                  <a:lnTo>
                    <a:pt x="13" y="19"/>
                  </a:lnTo>
                  <a:lnTo>
                    <a:pt x="9" y="16"/>
                  </a:lnTo>
                  <a:lnTo>
                    <a:pt x="6" y="13"/>
                  </a:lnTo>
                  <a:lnTo>
                    <a:pt x="4" y="8"/>
                  </a:lnTo>
                  <a:lnTo>
                    <a:pt x="2" y="4"/>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72" name="Freeform 177"/>
            <p:cNvSpPr>
              <a:spLocks/>
            </p:cNvSpPr>
            <p:nvPr/>
          </p:nvSpPr>
          <p:spPr bwMode="auto">
            <a:xfrm>
              <a:off x="5483225" y="2586038"/>
              <a:ext cx="77788" cy="39688"/>
            </a:xfrm>
            <a:custGeom>
              <a:avLst/>
              <a:gdLst>
                <a:gd name="T0" fmla="*/ 0 w 49"/>
                <a:gd name="T1" fmla="*/ 0 h 25"/>
                <a:gd name="T2" fmla="*/ 0 w 49"/>
                <a:gd name="T3" fmla="*/ 0 h 25"/>
                <a:gd name="T4" fmla="*/ 2147483646 w 49"/>
                <a:gd name="T5" fmla="*/ 2147483646 h 25"/>
                <a:gd name="T6" fmla="*/ 2147483646 w 49"/>
                <a:gd name="T7" fmla="*/ 2147483646 h 25"/>
                <a:gd name="T8" fmla="*/ 2147483646 w 49"/>
                <a:gd name="T9" fmla="*/ 2147483646 h 25"/>
                <a:gd name="T10" fmla="*/ 2147483646 w 49"/>
                <a:gd name="T11" fmla="*/ 2147483646 h 25"/>
                <a:gd name="T12" fmla="*/ 2147483646 w 49"/>
                <a:gd name="T13" fmla="*/ 2147483646 h 25"/>
                <a:gd name="T14" fmla="*/ 2147483646 w 49"/>
                <a:gd name="T15" fmla="*/ 2147483646 h 25"/>
                <a:gd name="T16" fmla="*/ 2147483646 w 49"/>
                <a:gd name="T17" fmla="*/ 2147483646 h 25"/>
                <a:gd name="T18" fmla="*/ 2147483646 w 49"/>
                <a:gd name="T19" fmla="*/ 2147483646 h 25"/>
                <a:gd name="T20" fmla="*/ 2147483646 w 49"/>
                <a:gd name="T21" fmla="*/ 2147483646 h 25"/>
                <a:gd name="T22" fmla="*/ 2147483646 w 49"/>
                <a:gd name="T23" fmla="*/ 2147483646 h 25"/>
                <a:gd name="T24" fmla="*/ 2147483646 w 49"/>
                <a:gd name="T25" fmla="*/ 2147483646 h 25"/>
                <a:gd name="T26" fmla="*/ 2147483646 w 49"/>
                <a:gd name="T27" fmla="*/ 2147483646 h 25"/>
                <a:gd name="T28" fmla="*/ 2147483646 w 49"/>
                <a:gd name="T29" fmla="*/ 2147483646 h 25"/>
                <a:gd name="T30" fmla="*/ 2147483646 w 49"/>
                <a:gd name="T31" fmla="*/ 2147483646 h 25"/>
                <a:gd name="T32" fmla="*/ 2147483646 w 49"/>
                <a:gd name="T33" fmla="*/ 2147483646 h 25"/>
                <a:gd name="T34" fmla="*/ 2147483646 w 49"/>
                <a:gd name="T35" fmla="*/ 2147483646 h 25"/>
                <a:gd name="T36" fmla="*/ 2147483646 w 49"/>
                <a:gd name="T37" fmla="*/ 2147483646 h 25"/>
                <a:gd name="T38" fmla="*/ 2147483646 w 49"/>
                <a:gd name="T39" fmla="*/ 2147483646 h 25"/>
                <a:gd name="T40" fmla="*/ 2147483646 w 49"/>
                <a:gd name="T41" fmla="*/ 2147483646 h 25"/>
                <a:gd name="T42" fmla="*/ 2147483646 w 49"/>
                <a:gd name="T43" fmla="*/ 2147483646 h 25"/>
                <a:gd name="T44" fmla="*/ 2147483646 w 49"/>
                <a:gd name="T45" fmla="*/ 2147483646 h 25"/>
                <a:gd name="T46" fmla="*/ 2147483646 w 49"/>
                <a:gd name="T47" fmla="*/ 2147483646 h 25"/>
                <a:gd name="T48" fmla="*/ 2147483646 w 49"/>
                <a:gd name="T49" fmla="*/ 2147483646 h 25"/>
                <a:gd name="T50" fmla="*/ 2147483646 w 49"/>
                <a:gd name="T51" fmla="*/ 0 h 25"/>
                <a:gd name="T52" fmla="*/ 2147483646 w 49"/>
                <a:gd name="T53" fmla="*/ 0 h 25"/>
                <a:gd name="T54" fmla="*/ 0 w 49"/>
                <a:gd name="T55" fmla="*/ 0 h 2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9"/>
                <a:gd name="T85" fmla="*/ 0 h 25"/>
                <a:gd name="T86" fmla="*/ 49 w 49"/>
                <a:gd name="T87" fmla="*/ 25 h 2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9" h="25">
                  <a:moveTo>
                    <a:pt x="0" y="0"/>
                  </a:moveTo>
                  <a:lnTo>
                    <a:pt x="0" y="0"/>
                  </a:lnTo>
                  <a:lnTo>
                    <a:pt x="2" y="8"/>
                  </a:lnTo>
                  <a:lnTo>
                    <a:pt x="5" y="15"/>
                  </a:lnTo>
                  <a:lnTo>
                    <a:pt x="10" y="19"/>
                  </a:lnTo>
                  <a:lnTo>
                    <a:pt x="19" y="23"/>
                  </a:lnTo>
                  <a:lnTo>
                    <a:pt x="27" y="25"/>
                  </a:lnTo>
                  <a:lnTo>
                    <a:pt x="34" y="25"/>
                  </a:lnTo>
                  <a:lnTo>
                    <a:pt x="42" y="23"/>
                  </a:lnTo>
                  <a:lnTo>
                    <a:pt x="48" y="21"/>
                  </a:lnTo>
                  <a:lnTo>
                    <a:pt x="49" y="21"/>
                  </a:lnTo>
                  <a:lnTo>
                    <a:pt x="48" y="20"/>
                  </a:lnTo>
                  <a:lnTo>
                    <a:pt x="37" y="22"/>
                  </a:lnTo>
                  <a:lnTo>
                    <a:pt x="27" y="22"/>
                  </a:lnTo>
                  <a:lnTo>
                    <a:pt x="21" y="22"/>
                  </a:lnTo>
                  <a:lnTo>
                    <a:pt x="17" y="21"/>
                  </a:lnTo>
                  <a:lnTo>
                    <a:pt x="13" y="19"/>
                  </a:lnTo>
                  <a:lnTo>
                    <a:pt x="9" y="16"/>
                  </a:lnTo>
                  <a:lnTo>
                    <a:pt x="6" y="13"/>
                  </a:lnTo>
                  <a:lnTo>
                    <a:pt x="4" y="8"/>
                  </a:lnTo>
                  <a:lnTo>
                    <a:pt x="2" y="4"/>
                  </a:lnTo>
                  <a:lnTo>
                    <a:pt x="1"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73" name="Freeform 178"/>
            <p:cNvSpPr>
              <a:spLocks/>
            </p:cNvSpPr>
            <p:nvPr/>
          </p:nvSpPr>
          <p:spPr bwMode="auto">
            <a:xfrm>
              <a:off x="5487988" y="2581275"/>
              <a:ext cx="71438" cy="22225"/>
            </a:xfrm>
            <a:custGeom>
              <a:avLst/>
              <a:gdLst>
                <a:gd name="T0" fmla="*/ 0 w 45"/>
                <a:gd name="T1" fmla="*/ 0 h 14"/>
                <a:gd name="T2" fmla="*/ 0 w 45"/>
                <a:gd name="T3" fmla="*/ 0 h 14"/>
                <a:gd name="T4" fmla="*/ 2147483646 w 45"/>
                <a:gd name="T5" fmla="*/ 2147483646 h 14"/>
                <a:gd name="T6" fmla="*/ 2147483646 w 45"/>
                <a:gd name="T7" fmla="*/ 2147483646 h 14"/>
                <a:gd name="T8" fmla="*/ 2147483646 w 45"/>
                <a:gd name="T9" fmla="*/ 2147483646 h 14"/>
                <a:gd name="T10" fmla="*/ 2147483646 w 45"/>
                <a:gd name="T11" fmla="*/ 2147483646 h 14"/>
                <a:gd name="T12" fmla="*/ 2147483646 w 45"/>
                <a:gd name="T13" fmla="*/ 2147483646 h 14"/>
                <a:gd name="T14" fmla="*/ 2147483646 w 45"/>
                <a:gd name="T15" fmla="*/ 2147483646 h 14"/>
                <a:gd name="T16" fmla="*/ 2147483646 w 45"/>
                <a:gd name="T17" fmla="*/ 2147483646 h 14"/>
                <a:gd name="T18" fmla="*/ 2147483646 w 45"/>
                <a:gd name="T19" fmla="*/ 2147483646 h 14"/>
                <a:gd name="T20" fmla="*/ 2147483646 w 45"/>
                <a:gd name="T21" fmla="*/ 2147483646 h 14"/>
                <a:gd name="T22" fmla="*/ 2147483646 w 45"/>
                <a:gd name="T23" fmla="*/ 2147483646 h 14"/>
                <a:gd name="T24" fmla="*/ 2147483646 w 45"/>
                <a:gd name="T25" fmla="*/ 2147483646 h 14"/>
                <a:gd name="T26" fmla="*/ 2147483646 w 45"/>
                <a:gd name="T27" fmla="*/ 2147483646 h 14"/>
                <a:gd name="T28" fmla="*/ 2147483646 w 45"/>
                <a:gd name="T29" fmla="*/ 2147483646 h 14"/>
                <a:gd name="T30" fmla="*/ 2147483646 w 45"/>
                <a:gd name="T31" fmla="*/ 2147483646 h 14"/>
                <a:gd name="T32" fmla="*/ 2147483646 w 45"/>
                <a:gd name="T33" fmla="*/ 2147483646 h 14"/>
                <a:gd name="T34" fmla="*/ 2147483646 w 45"/>
                <a:gd name="T35" fmla="*/ 2147483646 h 14"/>
                <a:gd name="T36" fmla="*/ 2147483646 w 45"/>
                <a:gd name="T37" fmla="*/ 2147483646 h 14"/>
                <a:gd name="T38" fmla="*/ 2147483646 w 45"/>
                <a:gd name="T39" fmla="*/ 2147483646 h 14"/>
                <a:gd name="T40" fmla="*/ 0 w 45"/>
                <a:gd name="T41" fmla="*/ 0 h 14"/>
                <a:gd name="T42" fmla="*/ 0 w 45"/>
                <a:gd name="T43" fmla="*/ 0 h 14"/>
                <a:gd name="T44" fmla="*/ 0 w 45"/>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5"/>
                <a:gd name="T70" fmla="*/ 0 h 14"/>
                <a:gd name="T71" fmla="*/ 45 w 45"/>
                <a:gd name="T72" fmla="*/ 14 h 1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5" h="14">
                  <a:moveTo>
                    <a:pt x="0" y="0"/>
                  </a:moveTo>
                  <a:lnTo>
                    <a:pt x="0" y="0"/>
                  </a:lnTo>
                  <a:lnTo>
                    <a:pt x="4" y="5"/>
                  </a:lnTo>
                  <a:lnTo>
                    <a:pt x="8" y="8"/>
                  </a:lnTo>
                  <a:lnTo>
                    <a:pt x="15" y="10"/>
                  </a:lnTo>
                  <a:lnTo>
                    <a:pt x="20" y="12"/>
                  </a:lnTo>
                  <a:lnTo>
                    <a:pt x="27" y="14"/>
                  </a:lnTo>
                  <a:lnTo>
                    <a:pt x="33" y="14"/>
                  </a:lnTo>
                  <a:lnTo>
                    <a:pt x="40" y="12"/>
                  </a:lnTo>
                  <a:lnTo>
                    <a:pt x="45" y="11"/>
                  </a:lnTo>
                  <a:lnTo>
                    <a:pt x="45" y="10"/>
                  </a:lnTo>
                  <a:lnTo>
                    <a:pt x="33" y="12"/>
                  </a:lnTo>
                  <a:lnTo>
                    <a:pt x="27" y="12"/>
                  </a:lnTo>
                  <a:lnTo>
                    <a:pt x="20" y="11"/>
                  </a:lnTo>
                  <a:lnTo>
                    <a:pt x="15" y="10"/>
                  </a:lnTo>
                  <a:lnTo>
                    <a:pt x="10" y="8"/>
                  </a:lnTo>
                  <a:lnTo>
                    <a:pt x="4"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74" name="Freeform 179"/>
            <p:cNvSpPr>
              <a:spLocks/>
            </p:cNvSpPr>
            <p:nvPr/>
          </p:nvSpPr>
          <p:spPr bwMode="auto">
            <a:xfrm>
              <a:off x="5487988" y="2581275"/>
              <a:ext cx="71438" cy="22225"/>
            </a:xfrm>
            <a:custGeom>
              <a:avLst/>
              <a:gdLst>
                <a:gd name="T0" fmla="*/ 0 w 45"/>
                <a:gd name="T1" fmla="*/ 0 h 14"/>
                <a:gd name="T2" fmla="*/ 0 w 45"/>
                <a:gd name="T3" fmla="*/ 0 h 14"/>
                <a:gd name="T4" fmla="*/ 2147483646 w 45"/>
                <a:gd name="T5" fmla="*/ 2147483646 h 14"/>
                <a:gd name="T6" fmla="*/ 2147483646 w 45"/>
                <a:gd name="T7" fmla="*/ 2147483646 h 14"/>
                <a:gd name="T8" fmla="*/ 2147483646 w 45"/>
                <a:gd name="T9" fmla="*/ 2147483646 h 14"/>
                <a:gd name="T10" fmla="*/ 2147483646 w 45"/>
                <a:gd name="T11" fmla="*/ 2147483646 h 14"/>
                <a:gd name="T12" fmla="*/ 2147483646 w 45"/>
                <a:gd name="T13" fmla="*/ 2147483646 h 14"/>
                <a:gd name="T14" fmla="*/ 2147483646 w 45"/>
                <a:gd name="T15" fmla="*/ 2147483646 h 14"/>
                <a:gd name="T16" fmla="*/ 2147483646 w 45"/>
                <a:gd name="T17" fmla="*/ 2147483646 h 14"/>
                <a:gd name="T18" fmla="*/ 2147483646 w 45"/>
                <a:gd name="T19" fmla="*/ 2147483646 h 14"/>
                <a:gd name="T20" fmla="*/ 2147483646 w 45"/>
                <a:gd name="T21" fmla="*/ 2147483646 h 14"/>
                <a:gd name="T22" fmla="*/ 2147483646 w 45"/>
                <a:gd name="T23" fmla="*/ 2147483646 h 14"/>
                <a:gd name="T24" fmla="*/ 2147483646 w 45"/>
                <a:gd name="T25" fmla="*/ 2147483646 h 14"/>
                <a:gd name="T26" fmla="*/ 2147483646 w 45"/>
                <a:gd name="T27" fmla="*/ 2147483646 h 14"/>
                <a:gd name="T28" fmla="*/ 2147483646 w 45"/>
                <a:gd name="T29" fmla="*/ 2147483646 h 14"/>
                <a:gd name="T30" fmla="*/ 2147483646 w 45"/>
                <a:gd name="T31" fmla="*/ 2147483646 h 14"/>
                <a:gd name="T32" fmla="*/ 2147483646 w 45"/>
                <a:gd name="T33" fmla="*/ 2147483646 h 14"/>
                <a:gd name="T34" fmla="*/ 2147483646 w 45"/>
                <a:gd name="T35" fmla="*/ 2147483646 h 14"/>
                <a:gd name="T36" fmla="*/ 2147483646 w 45"/>
                <a:gd name="T37" fmla="*/ 2147483646 h 14"/>
                <a:gd name="T38" fmla="*/ 2147483646 w 45"/>
                <a:gd name="T39" fmla="*/ 2147483646 h 14"/>
                <a:gd name="T40" fmla="*/ 0 w 45"/>
                <a:gd name="T41" fmla="*/ 0 h 14"/>
                <a:gd name="T42" fmla="*/ 0 w 45"/>
                <a:gd name="T43" fmla="*/ 0 h 14"/>
                <a:gd name="T44" fmla="*/ 0 w 45"/>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5"/>
                <a:gd name="T70" fmla="*/ 0 h 14"/>
                <a:gd name="T71" fmla="*/ 45 w 45"/>
                <a:gd name="T72" fmla="*/ 14 h 1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5" h="14">
                  <a:moveTo>
                    <a:pt x="0" y="0"/>
                  </a:moveTo>
                  <a:lnTo>
                    <a:pt x="0" y="0"/>
                  </a:lnTo>
                  <a:lnTo>
                    <a:pt x="4" y="5"/>
                  </a:lnTo>
                  <a:lnTo>
                    <a:pt x="8" y="8"/>
                  </a:lnTo>
                  <a:lnTo>
                    <a:pt x="15" y="10"/>
                  </a:lnTo>
                  <a:lnTo>
                    <a:pt x="20" y="12"/>
                  </a:lnTo>
                  <a:lnTo>
                    <a:pt x="27" y="14"/>
                  </a:lnTo>
                  <a:lnTo>
                    <a:pt x="33" y="14"/>
                  </a:lnTo>
                  <a:lnTo>
                    <a:pt x="40" y="12"/>
                  </a:lnTo>
                  <a:lnTo>
                    <a:pt x="45" y="11"/>
                  </a:lnTo>
                  <a:lnTo>
                    <a:pt x="45" y="10"/>
                  </a:lnTo>
                  <a:lnTo>
                    <a:pt x="33" y="12"/>
                  </a:lnTo>
                  <a:lnTo>
                    <a:pt x="27" y="12"/>
                  </a:lnTo>
                  <a:lnTo>
                    <a:pt x="20" y="11"/>
                  </a:lnTo>
                  <a:lnTo>
                    <a:pt x="15" y="10"/>
                  </a:lnTo>
                  <a:lnTo>
                    <a:pt x="10" y="8"/>
                  </a:lnTo>
                  <a:lnTo>
                    <a:pt x="4" y="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75" name="Freeform 180"/>
            <p:cNvSpPr>
              <a:spLocks/>
            </p:cNvSpPr>
            <p:nvPr/>
          </p:nvSpPr>
          <p:spPr bwMode="auto">
            <a:xfrm>
              <a:off x="5561013" y="2552700"/>
              <a:ext cx="39688" cy="65088"/>
            </a:xfrm>
            <a:custGeom>
              <a:avLst/>
              <a:gdLst>
                <a:gd name="T0" fmla="*/ 0 w 25"/>
                <a:gd name="T1" fmla="*/ 2147483646 h 41"/>
                <a:gd name="T2" fmla="*/ 0 w 25"/>
                <a:gd name="T3" fmla="*/ 2147483646 h 41"/>
                <a:gd name="T4" fmla="*/ 2147483646 w 25"/>
                <a:gd name="T5" fmla="*/ 2147483646 h 41"/>
                <a:gd name="T6" fmla="*/ 2147483646 w 25"/>
                <a:gd name="T7" fmla="*/ 2147483646 h 41"/>
                <a:gd name="T8" fmla="*/ 2147483646 w 25"/>
                <a:gd name="T9" fmla="*/ 2147483646 h 41"/>
                <a:gd name="T10" fmla="*/ 2147483646 w 25"/>
                <a:gd name="T11" fmla="*/ 2147483646 h 41"/>
                <a:gd name="T12" fmla="*/ 2147483646 w 25"/>
                <a:gd name="T13" fmla="*/ 2147483646 h 41"/>
                <a:gd name="T14" fmla="*/ 2147483646 w 25"/>
                <a:gd name="T15" fmla="*/ 2147483646 h 41"/>
                <a:gd name="T16" fmla="*/ 2147483646 w 25"/>
                <a:gd name="T17" fmla="*/ 2147483646 h 41"/>
                <a:gd name="T18" fmla="*/ 2147483646 w 25"/>
                <a:gd name="T19" fmla="*/ 2147483646 h 41"/>
                <a:gd name="T20" fmla="*/ 2147483646 w 25"/>
                <a:gd name="T21" fmla="*/ 2147483646 h 41"/>
                <a:gd name="T22" fmla="*/ 2147483646 w 25"/>
                <a:gd name="T23" fmla="*/ 2147483646 h 41"/>
                <a:gd name="T24" fmla="*/ 2147483646 w 25"/>
                <a:gd name="T25" fmla="*/ 2147483646 h 41"/>
                <a:gd name="T26" fmla="*/ 2147483646 w 25"/>
                <a:gd name="T27" fmla="*/ 2147483646 h 41"/>
                <a:gd name="T28" fmla="*/ 2147483646 w 25"/>
                <a:gd name="T29" fmla="*/ 2147483646 h 41"/>
                <a:gd name="T30" fmla="*/ 2147483646 w 25"/>
                <a:gd name="T31" fmla="*/ 2147483646 h 41"/>
                <a:gd name="T32" fmla="*/ 2147483646 w 25"/>
                <a:gd name="T33" fmla="*/ 2147483646 h 41"/>
                <a:gd name="T34" fmla="*/ 2147483646 w 25"/>
                <a:gd name="T35" fmla="*/ 2147483646 h 41"/>
                <a:gd name="T36" fmla="*/ 2147483646 w 25"/>
                <a:gd name="T37" fmla="*/ 2147483646 h 41"/>
                <a:gd name="T38" fmla="*/ 2147483646 w 25"/>
                <a:gd name="T39" fmla="*/ 2147483646 h 41"/>
                <a:gd name="T40" fmla="*/ 2147483646 w 25"/>
                <a:gd name="T41" fmla="*/ 2147483646 h 41"/>
                <a:gd name="T42" fmla="*/ 2147483646 w 25"/>
                <a:gd name="T43" fmla="*/ 2147483646 h 41"/>
                <a:gd name="T44" fmla="*/ 2147483646 w 25"/>
                <a:gd name="T45" fmla="*/ 2147483646 h 41"/>
                <a:gd name="T46" fmla="*/ 2147483646 w 25"/>
                <a:gd name="T47" fmla="*/ 2147483646 h 41"/>
                <a:gd name="T48" fmla="*/ 2147483646 w 25"/>
                <a:gd name="T49" fmla="*/ 2147483646 h 41"/>
                <a:gd name="T50" fmla="*/ 2147483646 w 25"/>
                <a:gd name="T51" fmla="*/ 2147483646 h 41"/>
                <a:gd name="T52" fmla="*/ 2147483646 w 25"/>
                <a:gd name="T53" fmla="*/ 2147483646 h 41"/>
                <a:gd name="T54" fmla="*/ 2147483646 w 25"/>
                <a:gd name="T55" fmla="*/ 0 h 41"/>
                <a:gd name="T56" fmla="*/ 2147483646 w 25"/>
                <a:gd name="T57" fmla="*/ 2147483646 h 41"/>
                <a:gd name="T58" fmla="*/ 2147483646 w 25"/>
                <a:gd name="T59" fmla="*/ 2147483646 h 41"/>
                <a:gd name="T60" fmla="*/ 2147483646 w 25"/>
                <a:gd name="T61" fmla="*/ 2147483646 h 41"/>
                <a:gd name="T62" fmla="*/ 2147483646 w 25"/>
                <a:gd name="T63" fmla="*/ 2147483646 h 41"/>
                <a:gd name="T64" fmla="*/ 2147483646 w 25"/>
                <a:gd name="T65" fmla="*/ 2147483646 h 41"/>
                <a:gd name="T66" fmla="*/ 2147483646 w 25"/>
                <a:gd name="T67" fmla="*/ 2147483646 h 41"/>
                <a:gd name="T68" fmla="*/ 2147483646 w 25"/>
                <a:gd name="T69" fmla="*/ 2147483646 h 41"/>
                <a:gd name="T70" fmla="*/ 2147483646 w 25"/>
                <a:gd name="T71" fmla="*/ 2147483646 h 41"/>
                <a:gd name="T72" fmla="*/ 2147483646 w 25"/>
                <a:gd name="T73" fmla="*/ 2147483646 h 41"/>
                <a:gd name="T74" fmla="*/ 2147483646 w 25"/>
                <a:gd name="T75" fmla="*/ 2147483646 h 41"/>
                <a:gd name="T76" fmla="*/ 2147483646 w 25"/>
                <a:gd name="T77" fmla="*/ 2147483646 h 41"/>
                <a:gd name="T78" fmla="*/ 2147483646 w 25"/>
                <a:gd name="T79" fmla="*/ 2147483646 h 41"/>
                <a:gd name="T80" fmla="*/ 0 w 25"/>
                <a:gd name="T81" fmla="*/ 2147483646 h 41"/>
                <a:gd name="T82" fmla="*/ 0 w 25"/>
                <a:gd name="T83" fmla="*/ 2147483646 h 41"/>
                <a:gd name="T84" fmla="*/ 0 w 25"/>
                <a:gd name="T85" fmla="*/ 2147483646 h 4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41"/>
                <a:gd name="T131" fmla="*/ 25 w 25"/>
                <a:gd name="T132" fmla="*/ 41 h 4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41">
                  <a:moveTo>
                    <a:pt x="0" y="41"/>
                  </a:moveTo>
                  <a:lnTo>
                    <a:pt x="0" y="41"/>
                  </a:lnTo>
                  <a:lnTo>
                    <a:pt x="3" y="39"/>
                  </a:lnTo>
                  <a:lnTo>
                    <a:pt x="5" y="36"/>
                  </a:lnTo>
                  <a:lnTo>
                    <a:pt x="8" y="33"/>
                  </a:lnTo>
                  <a:lnTo>
                    <a:pt x="8" y="28"/>
                  </a:lnTo>
                  <a:lnTo>
                    <a:pt x="8" y="23"/>
                  </a:lnTo>
                  <a:lnTo>
                    <a:pt x="7" y="18"/>
                  </a:lnTo>
                  <a:lnTo>
                    <a:pt x="5" y="12"/>
                  </a:lnTo>
                  <a:lnTo>
                    <a:pt x="7" y="8"/>
                  </a:lnTo>
                  <a:lnTo>
                    <a:pt x="9" y="6"/>
                  </a:lnTo>
                  <a:lnTo>
                    <a:pt x="13" y="4"/>
                  </a:lnTo>
                  <a:lnTo>
                    <a:pt x="17" y="3"/>
                  </a:lnTo>
                  <a:lnTo>
                    <a:pt x="21" y="5"/>
                  </a:lnTo>
                  <a:lnTo>
                    <a:pt x="22" y="8"/>
                  </a:lnTo>
                  <a:lnTo>
                    <a:pt x="23" y="11"/>
                  </a:lnTo>
                  <a:lnTo>
                    <a:pt x="24" y="11"/>
                  </a:lnTo>
                  <a:lnTo>
                    <a:pt x="25" y="7"/>
                  </a:lnTo>
                  <a:lnTo>
                    <a:pt x="24" y="5"/>
                  </a:lnTo>
                  <a:lnTo>
                    <a:pt x="23" y="3"/>
                  </a:lnTo>
                  <a:lnTo>
                    <a:pt x="19" y="1"/>
                  </a:lnTo>
                  <a:lnTo>
                    <a:pt x="16" y="0"/>
                  </a:lnTo>
                  <a:lnTo>
                    <a:pt x="13" y="1"/>
                  </a:lnTo>
                  <a:lnTo>
                    <a:pt x="8" y="3"/>
                  </a:lnTo>
                  <a:lnTo>
                    <a:pt x="4" y="6"/>
                  </a:lnTo>
                  <a:lnTo>
                    <a:pt x="3" y="8"/>
                  </a:lnTo>
                  <a:lnTo>
                    <a:pt x="3" y="10"/>
                  </a:lnTo>
                  <a:lnTo>
                    <a:pt x="5" y="18"/>
                  </a:lnTo>
                  <a:lnTo>
                    <a:pt x="8" y="26"/>
                  </a:lnTo>
                  <a:lnTo>
                    <a:pt x="7" y="30"/>
                  </a:lnTo>
                  <a:lnTo>
                    <a:pt x="5" y="35"/>
                  </a:lnTo>
                  <a:lnTo>
                    <a:pt x="3" y="38"/>
                  </a:lnTo>
                  <a:lnTo>
                    <a:pt x="0" y="40"/>
                  </a:lnTo>
                  <a:lnTo>
                    <a:pt x="0"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76" name="Freeform 181"/>
            <p:cNvSpPr>
              <a:spLocks/>
            </p:cNvSpPr>
            <p:nvPr/>
          </p:nvSpPr>
          <p:spPr bwMode="auto">
            <a:xfrm>
              <a:off x="5561013" y="2552700"/>
              <a:ext cx="39688" cy="65088"/>
            </a:xfrm>
            <a:custGeom>
              <a:avLst/>
              <a:gdLst>
                <a:gd name="T0" fmla="*/ 0 w 25"/>
                <a:gd name="T1" fmla="*/ 2147483646 h 41"/>
                <a:gd name="T2" fmla="*/ 0 w 25"/>
                <a:gd name="T3" fmla="*/ 2147483646 h 41"/>
                <a:gd name="T4" fmla="*/ 2147483646 w 25"/>
                <a:gd name="T5" fmla="*/ 2147483646 h 41"/>
                <a:gd name="T6" fmla="*/ 2147483646 w 25"/>
                <a:gd name="T7" fmla="*/ 2147483646 h 41"/>
                <a:gd name="T8" fmla="*/ 2147483646 w 25"/>
                <a:gd name="T9" fmla="*/ 2147483646 h 41"/>
                <a:gd name="T10" fmla="*/ 2147483646 w 25"/>
                <a:gd name="T11" fmla="*/ 2147483646 h 41"/>
                <a:gd name="T12" fmla="*/ 2147483646 w 25"/>
                <a:gd name="T13" fmla="*/ 2147483646 h 41"/>
                <a:gd name="T14" fmla="*/ 2147483646 w 25"/>
                <a:gd name="T15" fmla="*/ 2147483646 h 41"/>
                <a:gd name="T16" fmla="*/ 2147483646 w 25"/>
                <a:gd name="T17" fmla="*/ 2147483646 h 41"/>
                <a:gd name="T18" fmla="*/ 2147483646 w 25"/>
                <a:gd name="T19" fmla="*/ 2147483646 h 41"/>
                <a:gd name="T20" fmla="*/ 2147483646 w 25"/>
                <a:gd name="T21" fmla="*/ 2147483646 h 41"/>
                <a:gd name="T22" fmla="*/ 2147483646 w 25"/>
                <a:gd name="T23" fmla="*/ 2147483646 h 41"/>
                <a:gd name="T24" fmla="*/ 2147483646 w 25"/>
                <a:gd name="T25" fmla="*/ 2147483646 h 41"/>
                <a:gd name="T26" fmla="*/ 2147483646 w 25"/>
                <a:gd name="T27" fmla="*/ 2147483646 h 41"/>
                <a:gd name="T28" fmla="*/ 2147483646 w 25"/>
                <a:gd name="T29" fmla="*/ 2147483646 h 41"/>
                <a:gd name="T30" fmla="*/ 2147483646 w 25"/>
                <a:gd name="T31" fmla="*/ 2147483646 h 41"/>
                <a:gd name="T32" fmla="*/ 2147483646 w 25"/>
                <a:gd name="T33" fmla="*/ 2147483646 h 41"/>
                <a:gd name="T34" fmla="*/ 2147483646 w 25"/>
                <a:gd name="T35" fmla="*/ 2147483646 h 41"/>
                <a:gd name="T36" fmla="*/ 2147483646 w 25"/>
                <a:gd name="T37" fmla="*/ 2147483646 h 41"/>
                <a:gd name="T38" fmla="*/ 2147483646 w 25"/>
                <a:gd name="T39" fmla="*/ 2147483646 h 41"/>
                <a:gd name="T40" fmla="*/ 2147483646 w 25"/>
                <a:gd name="T41" fmla="*/ 2147483646 h 41"/>
                <a:gd name="T42" fmla="*/ 2147483646 w 25"/>
                <a:gd name="T43" fmla="*/ 2147483646 h 41"/>
                <a:gd name="T44" fmla="*/ 2147483646 w 25"/>
                <a:gd name="T45" fmla="*/ 2147483646 h 41"/>
                <a:gd name="T46" fmla="*/ 2147483646 w 25"/>
                <a:gd name="T47" fmla="*/ 2147483646 h 41"/>
                <a:gd name="T48" fmla="*/ 2147483646 w 25"/>
                <a:gd name="T49" fmla="*/ 2147483646 h 41"/>
                <a:gd name="T50" fmla="*/ 2147483646 w 25"/>
                <a:gd name="T51" fmla="*/ 2147483646 h 41"/>
                <a:gd name="T52" fmla="*/ 2147483646 w 25"/>
                <a:gd name="T53" fmla="*/ 2147483646 h 41"/>
                <a:gd name="T54" fmla="*/ 2147483646 w 25"/>
                <a:gd name="T55" fmla="*/ 0 h 41"/>
                <a:gd name="T56" fmla="*/ 2147483646 w 25"/>
                <a:gd name="T57" fmla="*/ 2147483646 h 41"/>
                <a:gd name="T58" fmla="*/ 2147483646 w 25"/>
                <a:gd name="T59" fmla="*/ 2147483646 h 41"/>
                <a:gd name="T60" fmla="*/ 2147483646 w 25"/>
                <a:gd name="T61" fmla="*/ 2147483646 h 41"/>
                <a:gd name="T62" fmla="*/ 2147483646 w 25"/>
                <a:gd name="T63" fmla="*/ 2147483646 h 41"/>
                <a:gd name="T64" fmla="*/ 2147483646 w 25"/>
                <a:gd name="T65" fmla="*/ 2147483646 h 41"/>
                <a:gd name="T66" fmla="*/ 2147483646 w 25"/>
                <a:gd name="T67" fmla="*/ 2147483646 h 41"/>
                <a:gd name="T68" fmla="*/ 2147483646 w 25"/>
                <a:gd name="T69" fmla="*/ 2147483646 h 41"/>
                <a:gd name="T70" fmla="*/ 2147483646 w 25"/>
                <a:gd name="T71" fmla="*/ 2147483646 h 41"/>
                <a:gd name="T72" fmla="*/ 2147483646 w 25"/>
                <a:gd name="T73" fmla="*/ 2147483646 h 41"/>
                <a:gd name="T74" fmla="*/ 2147483646 w 25"/>
                <a:gd name="T75" fmla="*/ 2147483646 h 41"/>
                <a:gd name="T76" fmla="*/ 2147483646 w 25"/>
                <a:gd name="T77" fmla="*/ 2147483646 h 41"/>
                <a:gd name="T78" fmla="*/ 2147483646 w 25"/>
                <a:gd name="T79" fmla="*/ 2147483646 h 41"/>
                <a:gd name="T80" fmla="*/ 0 w 25"/>
                <a:gd name="T81" fmla="*/ 2147483646 h 41"/>
                <a:gd name="T82" fmla="*/ 0 w 25"/>
                <a:gd name="T83" fmla="*/ 2147483646 h 41"/>
                <a:gd name="T84" fmla="*/ 0 w 25"/>
                <a:gd name="T85" fmla="*/ 2147483646 h 4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41"/>
                <a:gd name="T131" fmla="*/ 25 w 25"/>
                <a:gd name="T132" fmla="*/ 41 h 4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41">
                  <a:moveTo>
                    <a:pt x="0" y="41"/>
                  </a:moveTo>
                  <a:lnTo>
                    <a:pt x="0" y="41"/>
                  </a:lnTo>
                  <a:lnTo>
                    <a:pt x="3" y="39"/>
                  </a:lnTo>
                  <a:lnTo>
                    <a:pt x="5" y="36"/>
                  </a:lnTo>
                  <a:lnTo>
                    <a:pt x="8" y="33"/>
                  </a:lnTo>
                  <a:lnTo>
                    <a:pt x="8" y="28"/>
                  </a:lnTo>
                  <a:lnTo>
                    <a:pt x="8" y="23"/>
                  </a:lnTo>
                  <a:lnTo>
                    <a:pt x="7" y="18"/>
                  </a:lnTo>
                  <a:lnTo>
                    <a:pt x="5" y="12"/>
                  </a:lnTo>
                  <a:lnTo>
                    <a:pt x="7" y="8"/>
                  </a:lnTo>
                  <a:lnTo>
                    <a:pt x="9" y="6"/>
                  </a:lnTo>
                  <a:lnTo>
                    <a:pt x="13" y="4"/>
                  </a:lnTo>
                  <a:lnTo>
                    <a:pt x="17" y="3"/>
                  </a:lnTo>
                  <a:lnTo>
                    <a:pt x="21" y="5"/>
                  </a:lnTo>
                  <a:lnTo>
                    <a:pt x="22" y="8"/>
                  </a:lnTo>
                  <a:lnTo>
                    <a:pt x="23" y="11"/>
                  </a:lnTo>
                  <a:lnTo>
                    <a:pt x="24" y="11"/>
                  </a:lnTo>
                  <a:lnTo>
                    <a:pt x="25" y="7"/>
                  </a:lnTo>
                  <a:lnTo>
                    <a:pt x="24" y="5"/>
                  </a:lnTo>
                  <a:lnTo>
                    <a:pt x="23" y="3"/>
                  </a:lnTo>
                  <a:lnTo>
                    <a:pt x="19" y="1"/>
                  </a:lnTo>
                  <a:lnTo>
                    <a:pt x="16" y="0"/>
                  </a:lnTo>
                  <a:lnTo>
                    <a:pt x="13" y="1"/>
                  </a:lnTo>
                  <a:lnTo>
                    <a:pt x="8" y="3"/>
                  </a:lnTo>
                  <a:lnTo>
                    <a:pt x="4" y="6"/>
                  </a:lnTo>
                  <a:lnTo>
                    <a:pt x="3" y="8"/>
                  </a:lnTo>
                  <a:lnTo>
                    <a:pt x="3" y="10"/>
                  </a:lnTo>
                  <a:lnTo>
                    <a:pt x="5" y="18"/>
                  </a:lnTo>
                  <a:lnTo>
                    <a:pt x="8" y="26"/>
                  </a:lnTo>
                  <a:lnTo>
                    <a:pt x="7" y="30"/>
                  </a:lnTo>
                  <a:lnTo>
                    <a:pt x="5" y="35"/>
                  </a:lnTo>
                  <a:lnTo>
                    <a:pt x="3" y="38"/>
                  </a:lnTo>
                  <a:lnTo>
                    <a:pt x="0" y="40"/>
                  </a:lnTo>
                  <a:lnTo>
                    <a:pt x="0" y="4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77" name="Freeform 182"/>
            <p:cNvSpPr>
              <a:spLocks/>
            </p:cNvSpPr>
            <p:nvPr/>
          </p:nvSpPr>
          <p:spPr bwMode="auto">
            <a:xfrm>
              <a:off x="5572125" y="2566988"/>
              <a:ext cx="22225" cy="15875"/>
            </a:xfrm>
            <a:custGeom>
              <a:avLst/>
              <a:gdLst>
                <a:gd name="T0" fmla="*/ 0 w 14"/>
                <a:gd name="T1" fmla="*/ 2147483646 h 10"/>
                <a:gd name="T2" fmla="*/ 0 w 14"/>
                <a:gd name="T3" fmla="*/ 2147483646 h 10"/>
                <a:gd name="T4" fmla="*/ 2147483646 w 14"/>
                <a:gd name="T5" fmla="*/ 2147483646 h 10"/>
                <a:gd name="T6" fmla="*/ 2147483646 w 14"/>
                <a:gd name="T7" fmla="*/ 2147483646 h 10"/>
                <a:gd name="T8" fmla="*/ 2147483646 w 14"/>
                <a:gd name="T9" fmla="*/ 2147483646 h 10"/>
                <a:gd name="T10" fmla="*/ 2147483646 w 14"/>
                <a:gd name="T11" fmla="*/ 2147483646 h 10"/>
                <a:gd name="T12" fmla="*/ 2147483646 w 14"/>
                <a:gd name="T13" fmla="*/ 2147483646 h 10"/>
                <a:gd name="T14" fmla="*/ 2147483646 w 14"/>
                <a:gd name="T15" fmla="*/ 2147483646 h 10"/>
                <a:gd name="T16" fmla="*/ 2147483646 w 14"/>
                <a:gd name="T17" fmla="*/ 2147483646 h 10"/>
                <a:gd name="T18" fmla="*/ 2147483646 w 14"/>
                <a:gd name="T19" fmla="*/ 2147483646 h 10"/>
                <a:gd name="T20" fmla="*/ 2147483646 w 14"/>
                <a:gd name="T21" fmla="*/ 2147483646 h 10"/>
                <a:gd name="T22" fmla="*/ 2147483646 w 14"/>
                <a:gd name="T23" fmla="*/ 2147483646 h 10"/>
                <a:gd name="T24" fmla="*/ 2147483646 w 14"/>
                <a:gd name="T25" fmla="*/ 2147483646 h 10"/>
                <a:gd name="T26" fmla="*/ 2147483646 w 14"/>
                <a:gd name="T27" fmla="*/ 2147483646 h 10"/>
                <a:gd name="T28" fmla="*/ 2147483646 w 14"/>
                <a:gd name="T29" fmla="*/ 2147483646 h 10"/>
                <a:gd name="T30" fmla="*/ 2147483646 w 14"/>
                <a:gd name="T31" fmla="*/ 0 h 10"/>
                <a:gd name="T32" fmla="*/ 2147483646 w 14"/>
                <a:gd name="T33" fmla="*/ 2147483646 h 10"/>
                <a:gd name="T34" fmla="*/ 2147483646 w 14"/>
                <a:gd name="T35" fmla="*/ 2147483646 h 10"/>
                <a:gd name="T36" fmla="*/ 2147483646 w 14"/>
                <a:gd name="T37" fmla="*/ 2147483646 h 10"/>
                <a:gd name="T38" fmla="*/ 0 w 14"/>
                <a:gd name="T39" fmla="*/ 2147483646 h 10"/>
                <a:gd name="T40" fmla="*/ 0 w 14"/>
                <a:gd name="T41" fmla="*/ 2147483646 h 10"/>
                <a:gd name="T42" fmla="*/ 0 w 14"/>
                <a:gd name="T43" fmla="*/ 2147483646 h 10"/>
                <a:gd name="T44" fmla="*/ 0 w 14"/>
                <a:gd name="T45" fmla="*/ 2147483646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4"/>
                <a:gd name="T70" fmla="*/ 0 h 10"/>
                <a:gd name="T71" fmla="*/ 14 w 14"/>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4" h="10">
                  <a:moveTo>
                    <a:pt x="0" y="10"/>
                  </a:moveTo>
                  <a:lnTo>
                    <a:pt x="0" y="10"/>
                  </a:lnTo>
                  <a:lnTo>
                    <a:pt x="1" y="6"/>
                  </a:lnTo>
                  <a:lnTo>
                    <a:pt x="2" y="4"/>
                  </a:lnTo>
                  <a:lnTo>
                    <a:pt x="3" y="3"/>
                  </a:lnTo>
                  <a:lnTo>
                    <a:pt x="5" y="1"/>
                  </a:lnTo>
                  <a:lnTo>
                    <a:pt x="8" y="2"/>
                  </a:lnTo>
                  <a:lnTo>
                    <a:pt x="11" y="3"/>
                  </a:lnTo>
                  <a:lnTo>
                    <a:pt x="14" y="5"/>
                  </a:lnTo>
                  <a:lnTo>
                    <a:pt x="14" y="4"/>
                  </a:lnTo>
                  <a:lnTo>
                    <a:pt x="11" y="2"/>
                  </a:lnTo>
                  <a:lnTo>
                    <a:pt x="9" y="1"/>
                  </a:lnTo>
                  <a:lnTo>
                    <a:pt x="6" y="0"/>
                  </a:lnTo>
                  <a:lnTo>
                    <a:pt x="3" y="2"/>
                  </a:lnTo>
                  <a:lnTo>
                    <a:pt x="1" y="3"/>
                  </a:lnTo>
                  <a:lnTo>
                    <a:pt x="0" y="5"/>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78" name="Freeform 183"/>
            <p:cNvSpPr>
              <a:spLocks/>
            </p:cNvSpPr>
            <p:nvPr/>
          </p:nvSpPr>
          <p:spPr bwMode="auto">
            <a:xfrm>
              <a:off x="5572125" y="2566988"/>
              <a:ext cx="22225" cy="15875"/>
            </a:xfrm>
            <a:custGeom>
              <a:avLst/>
              <a:gdLst>
                <a:gd name="T0" fmla="*/ 0 w 14"/>
                <a:gd name="T1" fmla="*/ 2147483646 h 10"/>
                <a:gd name="T2" fmla="*/ 0 w 14"/>
                <a:gd name="T3" fmla="*/ 2147483646 h 10"/>
                <a:gd name="T4" fmla="*/ 2147483646 w 14"/>
                <a:gd name="T5" fmla="*/ 2147483646 h 10"/>
                <a:gd name="T6" fmla="*/ 2147483646 w 14"/>
                <a:gd name="T7" fmla="*/ 2147483646 h 10"/>
                <a:gd name="T8" fmla="*/ 2147483646 w 14"/>
                <a:gd name="T9" fmla="*/ 2147483646 h 10"/>
                <a:gd name="T10" fmla="*/ 2147483646 w 14"/>
                <a:gd name="T11" fmla="*/ 2147483646 h 10"/>
                <a:gd name="T12" fmla="*/ 2147483646 w 14"/>
                <a:gd name="T13" fmla="*/ 2147483646 h 10"/>
                <a:gd name="T14" fmla="*/ 2147483646 w 14"/>
                <a:gd name="T15" fmla="*/ 2147483646 h 10"/>
                <a:gd name="T16" fmla="*/ 2147483646 w 14"/>
                <a:gd name="T17" fmla="*/ 2147483646 h 10"/>
                <a:gd name="T18" fmla="*/ 2147483646 w 14"/>
                <a:gd name="T19" fmla="*/ 2147483646 h 10"/>
                <a:gd name="T20" fmla="*/ 2147483646 w 14"/>
                <a:gd name="T21" fmla="*/ 2147483646 h 10"/>
                <a:gd name="T22" fmla="*/ 2147483646 w 14"/>
                <a:gd name="T23" fmla="*/ 2147483646 h 10"/>
                <a:gd name="T24" fmla="*/ 2147483646 w 14"/>
                <a:gd name="T25" fmla="*/ 2147483646 h 10"/>
                <a:gd name="T26" fmla="*/ 2147483646 w 14"/>
                <a:gd name="T27" fmla="*/ 2147483646 h 10"/>
                <a:gd name="T28" fmla="*/ 2147483646 w 14"/>
                <a:gd name="T29" fmla="*/ 2147483646 h 10"/>
                <a:gd name="T30" fmla="*/ 2147483646 w 14"/>
                <a:gd name="T31" fmla="*/ 0 h 10"/>
                <a:gd name="T32" fmla="*/ 2147483646 w 14"/>
                <a:gd name="T33" fmla="*/ 2147483646 h 10"/>
                <a:gd name="T34" fmla="*/ 2147483646 w 14"/>
                <a:gd name="T35" fmla="*/ 2147483646 h 10"/>
                <a:gd name="T36" fmla="*/ 2147483646 w 14"/>
                <a:gd name="T37" fmla="*/ 2147483646 h 10"/>
                <a:gd name="T38" fmla="*/ 0 w 14"/>
                <a:gd name="T39" fmla="*/ 2147483646 h 10"/>
                <a:gd name="T40" fmla="*/ 0 w 14"/>
                <a:gd name="T41" fmla="*/ 2147483646 h 10"/>
                <a:gd name="T42" fmla="*/ 0 w 14"/>
                <a:gd name="T43" fmla="*/ 2147483646 h 10"/>
                <a:gd name="T44" fmla="*/ 0 w 14"/>
                <a:gd name="T45" fmla="*/ 2147483646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4"/>
                <a:gd name="T70" fmla="*/ 0 h 10"/>
                <a:gd name="T71" fmla="*/ 14 w 14"/>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4" h="10">
                  <a:moveTo>
                    <a:pt x="0" y="10"/>
                  </a:moveTo>
                  <a:lnTo>
                    <a:pt x="0" y="10"/>
                  </a:lnTo>
                  <a:lnTo>
                    <a:pt x="1" y="6"/>
                  </a:lnTo>
                  <a:lnTo>
                    <a:pt x="2" y="4"/>
                  </a:lnTo>
                  <a:lnTo>
                    <a:pt x="3" y="3"/>
                  </a:lnTo>
                  <a:lnTo>
                    <a:pt x="5" y="1"/>
                  </a:lnTo>
                  <a:lnTo>
                    <a:pt x="8" y="2"/>
                  </a:lnTo>
                  <a:lnTo>
                    <a:pt x="11" y="3"/>
                  </a:lnTo>
                  <a:lnTo>
                    <a:pt x="14" y="5"/>
                  </a:lnTo>
                  <a:lnTo>
                    <a:pt x="14" y="4"/>
                  </a:lnTo>
                  <a:lnTo>
                    <a:pt x="11" y="2"/>
                  </a:lnTo>
                  <a:lnTo>
                    <a:pt x="9" y="1"/>
                  </a:lnTo>
                  <a:lnTo>
                    <a:pt x="6" y="0"/>
                  </a:lnTo>
                  <a:lnTo>
                    <a:pt x="3" y="2"/>
                  </a:lnTo>
                  <a:lnTo>
                    <a:pt x="1" y="3"/>
                  </a:lnTo>
                  <a:lnTo>
                    <a:pt x="0" y="5"/>
                  </a:lnTo>
                  <a:lnTo>
                    <a:pt x="0"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79" name="Freeform 184"/>
            <p:cNvSpPr>
              <a:spLocks/>
            </p:cNvSpPr>
            <p:nvPr/>
          </p:nvSpPr>
          <p:spPr bwMode="auto">
            <a:xfrm>
              <a:off x="5557838" y="2590800"/>
              <a:ext cx="166688" cy="57150"/>
            </a:xfrm>
            <a:custGeom>
              <a:avLst/>
              <a:gdLst>
                <a:gd name="T0" fmla="*/ 0 w 105"/>
                <a:gd name="T1" fmla="*/ 2147483646 h 36"/>
                <a:gd name="T2" fmla="*/ 2147483646 w 105"/>
                <a:gd name="T3" fmla="*/ 2147483646 h 36"/>
                <a:gd name="T4" fmla="*/ 2147483646 w 105"/>
                <a:gd name="T5" fmla="*/ 2147483646 h 36"/>
                <a:gd name="T6" fmla="*/ 2147483646 w 105"/>
                <a:gd name="T7" fmla="*/ 2147483646 h 36"/>
                <a:gd name="T8" fmla="*/ 2147483646 w 105"/>
                <a:gd name="T9" fmla="*/ 2147483646 h 36"/>
                <a:gd name="T10" fmla="*/ 2147483646 w 105"/>
                <a:gd name="T11" fmla="*/ 2147483646 h 36"/>
                <a:gd name="T12" fmla="*/ 2147483646 w 105"/>
                <a:gd name="T13" fmla="*/ 2147483646 h 36"/>
                <a:gd name="T14" fmla="*/ 2147483646 w 105"/>
                <a:gd name="T15" fmla="*/ 2147483646 h 36"/>
                <a:gd name="T16" fmla="*/ 2147483646 w 105"/>
                <a:gd name="T17" fmla="*/ 2147483646 h 36"/>
                <a:gd name="T18" fmla="*/ 2147483646 w 105"/>
                <a:gd name="T19" fmla="*/ 2147483646 h 36"/>
                <a:gd name="T20" fmla="*/ 2147483646 w 105"/>
                <a:gd name="T21" fmla="*/ 2147483646 h 36"/>
                <a:gd name="T22" fmla="*/ 2147483646 w 105"/>
                <a:gd name="T23" fmla="*/ 2147483646 h 36"/>
                <a:gd name="T24" fmla="*/ 2147483646 w 105"/>
                <a:gd name="T25" fmla="*/ 2147483646 h 36"/>
                <a:gd name="T26" fmla="*/ 2147483646 w 105"/>
                <a:gd name="T27" fmla="*/ 2147483646 h 36"/>
                <a:gd name="T28" fmla="*/ 2147483646 w 105"/>
                <a:gd name="T29" fmla="*/ 2147483646 h 36"/>
                <a:gd name="T30" fmla="*/ 2147483646 w 105"/>
                <a:gd name="T31" fmla="*/ 2147483646 h 36"/>
                <a:gd name="T32" fmla="*/ 2147483646 w 105"/>
                <a:gd name="T33" fmla="*/ 2147483646 h 36"/>
                <a:gd name="T34" fmla="*/ 2147483646 w 105"/>
                <a:gd name="T35" fmla="*/ 2147483646 h 36"/>
                <a:gd name="T36" fmla="*/ 2147483646 w 105"/>
                <a:gd name="T37" fmla="*/ 2147483646 h 36"/>
                <a:gd name="T38" fmla="*/ 2147483646 w 105"/>
                <a:gd name="T39" fmla="*/ 2147483646 h 36"/>
                <a:gd name="T40" fmla="*/ 2147483646 w 105"/>
                <a:gd name="T41" fmla="*/ 2147483646 h 36"/>
                <a:gd name="T42" fmla="*/ 2147483646 w 105"/>
                <a:gd name="T43" fmla="*/ 2147483646 h 36"/>
                <a:gd name="T44" fmla="*/ 2147483646 w 105"/>
                <a:gd name="T45" fmla="*/ 2147483646 h 36"/>
                <a:gd name="T46" fmla="*/ 2147483646 w 105"/>
                <a:gd name="T47" fmla="*/ 2147483646 h 36"/>
                <a:gd name="T48" fmla="*/ 2147483646 w 105"/>
                <a:gd name="T49" fmla="*/ 2147483646 h 36"/>
                <a:gd name="T50" fmla="*/ 2147483646 w 105"/>
                <a:gd name="T51" fmla="*/ 2147483646 h 36"/>
                <a:gd name="T52" fmla="*/ 2147483646 w 105"/>
                <a:gd name="T53" fmla="*/ 2147483646 h 36"/>
                <a:gd name="T54" fmla="*/ 2147483646 w 105"/>
                <a:gd name="T55" fmla="*/ 2147483646 h 36"/>
                <a:gd name="T56" fmla="*/ 2147483646 w 105"/>
                <a:gd name="T57" fmla="*/ 2147483646 h 36"/>
                <a:gd name="T58" fmla="*/ 2147483646 w 105"/>
                <a:gd name="T59" fmla="*/ 2147483646 h 36"/>
                <a:gd name="T60" fmla="*/ 2147483646 w 105"/>
                <a:gd name="T61" fmla="*/ 2147483646 h 36"/>
                <a:gd name="T62" fmla="*/ 2147483646 w 105"/>
                <a:gd name="T63" fmla="*/ 2147483646 h 36"/>
                <a:gd name="T64" fmla="*/ 2147483646 w 105"/>
                <a:gd name="T65" fmla="*/ 2147483646 h 36"/>
                <a:gd name="T66" fmla="*/ 2147483646 w 105"/>
                <a:gd name="T67" fmla="*/ 2147483646 h 36"/>
                <a:gd name="T68" fmla="*/ 2147483646 w 105"/>
                <a:gd name="T69" fmla="*/ 2147483646 h 36"/>
                <a:gd name="T70" fmla="*/ 2147483646 w 105"/>
                <a:gd name="T71" fmla="*/ 2147483646 h 36"/>
                <a:gd name="T72" fmla="*/ 2147483646 w 105"/>
                <a:gd name="T73" fmla="*/ 2147483646 h 36"/>
                <a:gd name="T74" fmla="*/ 2147483646 w 105"/>
                <a:gd name="T75" fmla="*/ 2147483646 h 36"/>
                <a:gd name="T76" fmla="*/ 2147483646 w 105"/>
                <a:gd name="T77" fmla="*/ 2147483646 h 36"/>
                <a:gd name="T78" fmla="*/ 2147483646 w 105"/>
                <a:gd name="T79" fmla="*/ 0 h 36"/>
                <a:gd name="T80" fmla="*/ 2147483646 w 105"/>
                <a:gd name="T81" fmla="*/ 2147483646 h 36"/>
                <a:gd name="T82" fmla="*/ 2147483646 w 105"/>
                <a:gd name="T83" fmla="*/ 2147483646 h 36"/>
                <a:gd name="T84" fmla="*/ 2147483646 w 105"/>
                <a:gd name="T85" fmla="*/ 2147483646 h 36"/>
                <a:gd name="T86" fmla="*/ 2147483646 w 105"/>
                <a:gd name="T87" fmla="*/ 2147483646 h 36"/>
                <a:gd name="T88" fmla="*/ 2147483646 w 105"/>
                <a:gd name="T89" fmla="*/ 2147483646 h 36"/>
                <a:gd name="T90" fmla="*/ 2147483646 w 105"/>
                <a:gd name="T91" fmla="*/ 2147483646 h 36"/>
                <a:gd name="T92" fmla="*/ 2147483646 w 105"/>
                <a:gd name="T93" fmla="*/ 2147483646 h 36"/>
                <a:gd name="T94" fmla="*/ 2147483646 w 105"/>
                <a:gd name="T95" fmla="*/ 2147483646 h 36"/>
                <a:gd name="T96" fmla="*/ 0 w 105"/>
                <a:gd name="T97" fmla="*/ 2147483646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5"/>
                <a:gd name="T148" fmla="*/ 0 h 36"/>
                <a:gd name="T149" fmla="*/ 105 w 105"/>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5" h="36">
                  <a:moveTo>
                    <a:pt x="0" y="18"/>
                  </a:moveTo>
                  <a:lnTo>
                    <a:pt x="0" y="18"/>
                  </a:lnTo>
                  <a:lnTo>
                    <a:pt x="1" y="22"/>
                  </a:lnTo>
                  <a:lnTo>
                    <a:pt x="2" y="25"/>
                  </a:lnTo>
                  <a:lnTo>
                    <a:pt x="4" y="27"/>
                  </a:lnTo>
                  <a:lnTo>
                    <a:pt x="7" y="29"/>
                  </a:lnTo>
                  <a:lnTo>
                    <a:pt x="10" y="28"/>
                  </a:lnTo>
                  <a:lnTo>
                    <a:pt x="12" y="28"/>
                  </a:lnTo>
                  <a:lnTo>
                    <a:pt x="16" y="25"/>
                  </a:lnTo>
                  <a:lnTo>
                    <a:pt x="23" y="17"/>
                  </a:lnTo>
                  <a:lnTo>
                    <a:pt x="30" y="10"/>
                  </a:lnTo>
                  <a:lnTo>
                    <a:pt x="35" y="8"/>
                  </a:lnTo>
                  <a:lnTo>
                    <a:pt x="40" y="5"/>
                  </a:lnTo>
                  <a:lnTo>
                    <a:pt x="46" y="4"/>
                  </a:lnTo>
                  <a:lnTo>
                    <a:pt x="53" y="4"/>
                  </a:lnTo>
                  <a:lnTo>
                    <a:pt x="55" y="5"/>
                  </a:lnTo>
                  <a:lnTo>
                    <a:pt x="56" y="8"/>
                  </a:lnTo>
                  <a:lnTo>
                    <a:pt x="57" y="10"/>
                  </a:lnTo>
                  <a:lnTo>
                    <a:pt x="57" y="14"/>
                  </a:lnTo>
                  <a:lnTo>
                    <a:pt x="58" y="19"/>
                  </a:lnTo>
                  <a:lnTo>
                    <a:pt x="60" y="24"/>
                  </a:lnTo>
                  <a:lnTo>
                    <a:pt x="64" y="28"/>
                  </a:lnTo>
                  <a:lnTo>
                    <a:pt x="68" y="30"/>
                  </a:lnTo>
                  <a:lnTo>
                    <a:pt x="73" y="33"/>
                  </a:lnTo>
                  <a:lnTo>
                    <a:pt x="78" y="34"/>
                  </a:lnTo>
                  <a:lnTo>
                    <a:pt x="84" y="36"/>
                  </a:lnTo>
                  <a:lnTo>
                    <a:pt x="89" y="36"/>
                  </a:lnTo>
                  <a:lnTo>
                    <a:pt x="95" y="34"/>
                  </a:lnTo>
                  <a:lnTo>
                    <a:pt x="99" y="32"/>
                  </a:lnTo>
                  <a:lnTo>
                    <a:pt x="102" y="28"/>
                  </a:lnTo>
                  <a:lnTo>
                    <a:pt x="105" y="24"/>
                  </a:lnTo>
                  <a:lnTo>
                    <a:pt x="105" y="20"/>
                  </a:lnTo>
                  <a:lnTo>
                    <a:pt x="105" y="16"/>
                  </a:lnTo>
                  <a:lnTo>
                    <a:pt x="103" y="13"/>
                  </a:lnTo>
                  <a:lnTo>
                    <a:pt x="101" y="9"/>
                  </a:lnTo>
                  <a:lnTo>
                    <a:pt x="99" y="5"/>
                  </a:lnTo>
                  <a:lnTo>
                    <a:pt x="96" y="4"/>
                  </a:lnTo>
                  <a:lnTo>
                    <a:pt x="92" y="4"/>
                  </a:lnTo>
                  <a:lnTo>
                    <a:pt x="90" y="6"/>
                  </a:lnTo>
                  <a:lnTo>
                    <a:pt x="90" y="8"/>
                  </a:lnTo>
                  <a:lnTo>
                    <a:pt x="91" y="9"/>
                  </a:lnTo>
                  <a:lnTo>
                    <a:pt x="92" y="8"/>
                  </a:lnTo>
                  <a:lnTo>
                    <a:pt x="95" y="8"/>
                  </a:lnTo>
                  <a:lnTo>
                    <a:pt x="97" y="8"/>
                  </a:lnTo>
                  <a:lnTo>
                    <a:pt x="99" y="9"/>
                  </a:lnTo>
                  <a:lnTo>
                    <a:pt x="101" y="11"/>
                  </a:lnTo>
                  <a:lnTo>
                    <a:pt x="103" y="13"/>
                  </a:lnTo>
                  <a:lnTo>
                    <a:pt x="104" y="16"/>
                  </a:lnTo>
                  <a:lnTo>
                    <a:pt x="104" y="19"/>
                  </a:lnTo>
                  <a:lnTo>
                    <a:pt x="103" y="23"/>
                  </a:lnTo>
                  <a:lnTo>
                    <a:pt x="102" y="26"/>
                  </a:lnTo>
                  <a:lnTo>
                    <a:pt x="100" y="28"/>
                  </a:lnTo>
                  <a:lnTo>
                    <a:pt x="95" y="32"/>
                  </a:lnTo>
                  <a:lnTo>
                    <a:pt x="91" y="34"/>
                  </a:lnTo>
                  <a:lnTo>
                    <a:pt x="87" y="34"/>
                  </a:lnTo>
                  <a:lnTo>
                    <a:pt x="81" y="34"/>
                  </a:lnTo>
                  <a:lnTo>
                    <a:pt x="73" y="31"/>
                  </a:lnTo>
                  <a:lnTo>
                    <a:pt x="67" y="28"/>
                  </a:lnTo>
                  <a:lnTo>
                    <a:pt x="63" y="26"/>
                  </a:lnTo>
                  <a:lnTo>
                    <a:pt x="62" y="24"/>
                  </a:lnTo>
                  <a:lnTo>
                    <a:pt x="60" y="18"/>
                  </a:lnTo>
                  <a:lnTo>
                    <a:pt x="59" y="13"/>
                  </a:lnTo>
                  <a:lnTo>
                    <a:pt x="59" y="6"/>
                  </a:lnTo>
                  <a:lnTo>
                    <a:pt x="59" y="4"/>
                  </a:lnTo>
                  <a:lnTo>
                    <a:pt x="57" y="2"/>
                  </a:lnTo>
                  <a:lnTo>
                    <a:pt x="51" y="0"/>
                  </a:lnTo>
                  <a:lnTo>
                    <a:pt x="45" y="0"/>
                  </a:lnTo>
                  <a:lnTo>
                    <a:pt x="39" y="1"/>
                  </a:lnTo>
                  <a:lnTo>
                    <a:pt x="33" y="3"/>
                  </a:lnTo>
                  <a:lnTo>
                    <a:pt x="30" y="4"/>
                  </a:lnTo>
                  <a:lnTo>
                    <a:pt x="27" y="8"/>
                  </a:lnTo>
                  <a:lnTo>
                    <a:pt x="23" y="13"/>
                  </a:lnTo>
                  <a:lnTo>
                    <a:pt x="19" y="18"/>
                  </a:lnTo>
                  <a:lnTo>
                    <a:pt x="16" y="23"/>
                  </a:lnTo>
                  <a:lnTo>
                    <a:pt x="13" y="25"/>
                  </a:lnTo>
                  <a:lnTo>
                    <a:pt x="11" y="26"/>
                  </a:lnTo>
                  <a:lnTo>
                    <a:pt x="9" y="26"/>
                  </a:lnTo>
                  <a:lnTo>
                    <a:pt x="6" y="26"/>
                  </a:lnTo>
                  <a:lnTo>
                    <a:pt x="2" y="23"/>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80" name="Freeform 185"/>
            <p:cNvSpPr>
              <a:spLocks/>
            </p:cNvSpPr>
            <p:nvPr/>
          </p:nvSpPr>
          <p:spPr bwMode="auto">
            <a:xfrm>
              <a:off x="5557838" y="2590800"/>
              <a:ext cx="166688" cy="57150"/>
            </a:xfrm>
            <a:custGeom>
              <a:avLst/>
              <a:gdLst>
                <a:gd name="T0" fmla="*/ 0 w 105"/>
                <a:gd name="T1" fmla="*/ 2147483646 h 36"/>
                <a:gd name="T2" fmla="*/ 2147483646 w 105"/>
                <a:gd name="T3" fmla="*/ 2147483646 h 36"/>
                <a:gd name="T4" fmla="*/ 2147483646 w 105"/>
                <a:gd name="T5" fmla="*/ 2147483646 h 36"/>
                <a:gd name="T6" fmla="*/ 2147483646 w 105"/>
                <a:gd name="T7" fmla="*/ 2147483646 h 36"/>
                <a:gd name="T8" fmla="*/ 2147483646 w 105"/>
                <a:gd name="T9" fmla="*/ 2147483646 h 36"/>
                <a:gd name="T10" fmla="*/ 2147483646 w 105"/>
                <a:gd name="T11" fmla="*/ 2147483646 h 36"/>
                <a:gd name="T12" fmla="*/ 2147483646 w 105"/>
                <a:gd name="T13" fmla="*/ 2147483646 h 36"/>
                <a:gd name="T14" fmla="*/ 2147483646 w 105"/>
                <a:gd name="T15" fmla="*/ 2147483646 h 36"/>
                <a:gd name="T16" fmla="*/ 2147483646 w 105"/>
                <a:gd name="T17" fmla="*/ 2147483646 h 36"/>
                <a:gd name="T18" fmla="*/ 2147483646 w 105"/>
                <a:gd name="T19" fmla="*/ 2147483646 h 36"/>
                <a:gd name="T20" fmla="*/ 2147483646 w 105"/>
                <a:gd name="T21" fmla="*/ 2147483646 h 36"/>
                <a:gd name="T22" fmla="*/ 2147483646 w 105"/>
                <a:gd name="T23" fmla="*/ 2147483646 h 36"/>
                <a:gd name="T24" fmla="*/ 2147483646 w 105"/>
                <a:gd name="T25" fmla="*/ 2147483646 h 36"/>
                <a:gd name="T26" fmla="*/ 2147483646 w 105"/>
                <a:gd name="T27" fmla="*/ 2147483646 h 36"/>
                <a:gd name="T28" fmla="*/ 2147483646 w 105"/>
                <a:gd name="T29" fmla="*/ 2147483646 h 36"/>
                <a:gd name="T30" fmla="*/ 2147483646 w 105"/>
                <a:gd name="T31" fmla="*/ 2147483646 h 36"/>
                <a:gd name="T32" fmla="*/ 2147483646 w 105"/>
                <a:gd name="T33" fmla="*/ 2147483646 h 36"/>
                <a:gd name="T34" fmla="*/ 2147483646 w 105"/>
                <a:gd name="T35" fmla="*/ 2147483646 h 36"/>
                <a:gd name="T36" fmla="*/ 2147483646 w 105"/>
                <a:gd name="T37" fmla="*/ 2147483646 h 36"/>
                <a:gd name="T38" fmla="*/ 2147483646 w 105"/>
                <a:gd name="T39" fmla="*/ 2147483646 h 36"/>
                <a:gd name="T40" fmla="*/ 2147483646 w 105"/>
                <a:gd name="T41" fmla="*/ 2147483646 h 36"/>
                <a:gd name="T42" fmla="*/ 2147483646 w 105"/>
                <a:gd name="T43" fmla="*/ 2147483646 h 36"/>
                <a:gd name="T44" fmla="*/ 2147483646 w 105"/>
                <a:gd name="T45" fmla="*/ 2147483646 h 36"/>
                <a:gd name="T46" fmla="*/ 2147483646 w 105"/>
                <a:gd name="T47" fmla="*/ 2147483646 h 36"/>
                <a:gd name="T48" fmla="*/ 2147483646 w 105"/>
                <a:gd name="T49" fmla="*/ 2147483646 h 36"/>
                <a:gd name="T50" fmla="*/ 2147483646 w 105"/>
                <a:gd name="T51" fmla="*/ 2147483646 h 36"/>
                <a:gd name="T52" fmla="*/ 2147483646 w 105"/>
                <a:gd name="T53" fmla="*/ 2147483646 h 36"/>
                <a:gd name="T54" fmla="*/ 2147483646 w 105"/>
                <a:gd name="T55" fmla="*/ 2147483646 h 36"/>
                <a:gd name="T56" fmla="*/ 2147483646 w 105"/>
                <a:gd name="T57" fmla="*/ 2147483646 h 36"/>
                <a:gd name="T58" fmla="*/ 2147483646 w 105"/>
                <a:gd name="T59" fmla="*/ 2147483646 h 36"/>
                <a:gd name="T60" fmla="*/ 2147483646 w 105"/>
                <a:gd name="T61" fmla="*/ 2147483646 h 36"/>
                <a:gd name="T62" fmla="*/ 2147483646 w 105"/>
                <a:gd name="T63" fmla="*/ 2147483646 h 36"/>
                <a:gd name="T64" fmla="*/ 2147483646 w 105"/>
                <a:gd name="T65" fmla="*/ 2147483646 h 36"/>
                <a:gd name="T66" fmla="*/ 2147483646 w 105"/>
                <a:gd name="T67" fmla="*/ 2147483646 h 36"/>
                <a:gd name="T68" fmla="*/ 2147483646 w 105"/>
                <a:gd name="T69" fmla="*/ 2147483646 h 36"/>
                <a:gd name="T70" fmla="*/ 2147483646 w 105"/>
                <a:gd name="T71" fmla="*/ 2147483646 h 36"/>
                <a:gd name="T72" fmla="*/ 2147483646 w 105"/>
                <a:gd name="T73" fmla="*/ 2147483646 h 36"/>
                <a:gd name="T74" fmla="*/ 2147483646 w 105"/>
                <a:gd name="T75" fmla="*/ 2147483646 h 36"/>
                <a:gd name="T76" fmla="*/ 2147483646 w 105"/>
                <a:gd name="T77" fmla="*/ 2147483646 h 36"/>
                <a:gd name="T78" fmla="*/ 2147483646 w 105"/>
                <a:gd name="T79" fmla="*/ 0 h 36"/>
                <a:gd name="T80" fmla="*/ 2147483646 w 105"/>
                <a:gd name="T81" fmla="*/ 2147483646 h 36"/>
                <a:gd name="T82" fmla="*/ 2147483646 w 105"/>
                <a:gd name="T83" fmla="*/ 2147483646 h 36"/>
                <a:gd name="T84" fmla="*/ 2147483646 w 105"/>
                <a:gd name="T85" fmla="*/ 2147483646 h 36"/>
                <a:gd name="T86" fmla="*/ 2147483646 w 105"/>
                <a:gd name="T87" fmla="*/ 2147483646 h 36"/>
                <a:gd name="T88" fmla="*/ 2147483646 w 105"/>
                <a:gd name="T89" fmla="*/ 2147483646 h 36"/>
                <a:gd name="T90" fmla="*/ 2147483646 w 105"/>
                <a:gd name="T91" fmla="*/ 2147483646 h 36"/>
                <a:gd name="T92" fmla="*/ 2147483646 w 105"/>
                <a:gd name="T93" fmla="*/ 2147483646 h 36"/>
                <a:gd name="T94" fmla="*/ 2147483646 w 105"/>
                <a:gd name="T95" fmla="*/ 2147483646 h 36"/>
                <a:gd name="T96" fmla="*/ 0 w 105"/>
                <a:gd name="T97" fmla="*/ 2147483646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5"/>
                <a:gd name="T148" fmla="*/ 0 h 36"/>
                <a:gd name="T149" fmla="*/ 105 w 105"/>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5" h="36">
                  <a:moveTo>
                    <a:pt x="0" y="18"/>
                  </a:moveTo>
                  <a:lnTo>
                    <a:pt x="0" y="18"/>
                  </a:lnTo>
                  <a:lnTo>
                    <a:pt x="1" y="22"/>
                  </a:lnTo>
                  <a:lnTo>
                    <a:pt x="2" y="25"/>
                  </a:lnTo>
                  <a:lnTo>
                    <a:pt x="4" y="27"/>
                  </a:lnTo>
                  <a:lnTo>
                    <a:pt x="7" y="29"/>
                  </a:lnTo>
                  <a:lnTo>
                    <a:pt x="10" y="28"/>
                  </a:lnTo>
                  <a:lnTo>
                    <a:pt x="12" y="28"/>
                  </a:lnTo>
                  <a:lnTo>
                    <a:pt x="16" y="25"/>
                  </a:lnTo>
                  <a:lnTo>
                    <a:pt x="23" y="17"/>
                  </a:lnTo>
                  <a:lnTo>
                    <a:pt x="30" y="10"/>
                  </a:lnTo>
                  <a:lnTo>
                    <a:pt x="35" y="8"/>
                  </a:lnTo>
                  <a:lnTo>
                    <a:pt x="40" y="5"/>
                  </a:lnTo>
                  <a:lnTo>
                    <a:pt x="46" y="4"/>
                  </a:lnTo>
                  <a:lnTo>
                    <a:pt x="53" y="4"/>
                  </a:lnTo>
                  <a:lnTo>
                    <a:pt x="55" y="5"/>
                  </a:lnTo>
                  <a:lnTo>
                    <a:pt x="56" y="8"/>
                  </a:lnTo>
                  <a:lnTo>
                    <a:pt x="57" y="10"/>
                  </a:lnTo>
                  <a:lnTo>
                    <a:pt x="57" y="14"/>
                  </a:lnTo>
                  <a:lnTo>
                    <a:pt x="58" y="19"/>
                  </a:lnTo>
                  <a:lnTo>
                    <a:pt x="60" y="24"/>
                  </a:lnTo>
                  <a:lnTo>
                    <a:pt x="64" y="28"/>
                  </a:lnTo>
                  <a:lnTo>
                    <a:pt x="68" y="30"/>
                  </a:lnTo>
                  <a:lnTo>
                    <a:pt x="73" y="33"/>
                  </a:lnTo>
                  <a:lnTo>
                    <a:pt x="78" y="34"/>
                  </a:lnTo>
                  <a:lnTo>
                    <a:pt x="84" y="36"/>
                  </a:lnTo>
                  <a:lnTo>
                    <a:pt x="89" y="36"/>
                  </a:lnTo>
                  <a:lnTo>
                    <a:pt x="95" y="34"/>
                  </a:lnTo>
                  <a:lnTo>
                    <a:pt x="99" y="32"/>
                  </a:lnTo>
                  <a:lnTo>
                    <a:pt x="102" y="28"/>
                  </a:lnTo>
                  <a:lnTo>
                    <a:pt x="105" y="24"/>
                  </a:lnTo>
                  <a:lnTo>
                    <a:pt x="105" y="20"/>
                  </a:lnTo>
                  <a:lnTo>
                    <a:pt x="105" y="16"/>
                  </a:lnTo>
                  <a:lnTo>
                    <a:pt x="103" y="13"/>
                  </a:lnTo>
                  <a:lnTo>
                    <a:pt x="101" y="9"/>
                  </a:lnTo>
                  <a:lnTo>
                    <a:pt x="99" y="5"/>
                  </a:lnTo>
                  <a:lnTo>
                    <a:pt x="96" y="4"/>
                  </a:lnTo>
                  <a:lnTo>
                    <a:pt x="92" y="4"/>
                  </a:lnTo>
                  <a:lnTo>
                    <a:pt x="90" y="6"/>
                  </a:lnTo>
                  <a:lnTo>
                    <a:pt x="90" y="8"/>
                  </a:lnTo>
                  <a:lnTo>
                    <a:pt x="91" y="9"/>
                  </a:lnTo>
                  <a:lnTo>
                    <a:pt x="92" y="8"/>
                  </a:lnTo>
                  <a:lnTo>
                    <a:pt x="95" y="8"/>
                  </a:lnTo>
                  <a:lnTo>
                    <a:pt x="97" y="8"/>
                  </a:lnTo>
                  <a:lnTo>
                    <a:pt x="99" y="9"/>
                  </a:lnTo>
                  <a:lnTo>
                    <a:pt x="101" y="11"/>
                  </a:lnTo>
                  <a:lnTo>
                    <a:pt x="103" y="13"/>
                  </a:lnTo>
                  <a:lnTo>
                    <a:pt x="104" y="16"/>
                  </a:lnTo>
                  <a:lnTo>
                    <a:pt x="104" y="19"/>
                  </a:lnTo>
                  <a:lnTo>
                    <a:pt x="103" y="23"/>
                  </a:lnTo>
                  <a:lnTo>
                    <a:pt x="102" y="26"/>
                  </a:lnTo>
                  <a:lnTo>
                    <a:pt x="100" y="28"/>
                  </a:lnTo>
                  <a:lnTo>
                    <a:pt x="95" y="32"/>
                  </a:lnTo>
                  <a:lnTo>
                    <a:pt x="91" y="34"/>
                  </a:lnTo>
                  <a:lnTo>
                    <a:pt x="87" y="34"/>
                  </a:lnTo>
                  <a:lnTo>
                    <a:pt x="81" y="34"/>
                  </a:lnTo>
                  <a:lnTo>
                    <a:pt x="73" y="31"/>
                  </a:lnTo>
                  <a:lnTo>
                    <a:pt x="67" y="28"/>
                  </a:lnTo>
                  <a:lnTo>
                    <a:pt x="63" y="26"/>
                  </a:lnTo>
                  <a:lnTo>
                    <a:pt x="62" y="24"/>
                  </a:lnTo>
                  <a:lnTo>
                    <a:pt x="60" y="18"/>
                  </a:lnTo>
                  <a:lnTo>
                    <a:pt x="59" y="13"/>
                  </a:lnTo>
                  <a:lnTo>
                    <a:pt x="59" y="6"/>
                  </a:lnTo>
                  <a:lnTo>
                    <a:pt x="59" y="4"/>
                  </a:lnTo>
                  <a:lnTo>
                    <a:pt x="57" y="2"/>
                  </a:lnTo>
                  <a:lnTo>
                    <a:pt x="51" y="0"/>
                  </a:lnTo>
                  <a:lnTo>
                    <a:pt x="45" y="0"/>
                  </a:lnTo>
                  <a:lnTo>
                    <a:pt x="39" y="1"/>
                  </a:lnTo>
                  <a:lnTo>
                    <a:pt x="33" y="3"/>
                  </a:lnTo>
                  <a:lnTo>
                    <a:pt x="30" y="4"/>
                  </a:lnTo>
                  <a:lnTo>
                    <a:pt x="27" y="8"/>
                  </a:lnTo>
                  <a:lnTo>
                    <a:pt x="23" y="13"/>
                  </a:lnTo>
                  <a:lnTo>
                    <a:pt x="19" y="18"/>
                  </a:lnTo>
                  <a:lnTo>
                    <a:pt x="16" y="23"/>
                  </a:lnTo>
                  <a:lnTo>
                    <a:pt x="13" y="25"/>
                  </a:lnTo>
                  <a:lnTo>
                    <a:pt x="11" y="26"/>
                  </a:lnTo>
                  <a:lnTo>
                    <a:pt x="9" y="26"/>
                  </a:lnTo>
                  <a:lnTo>
                    <a:pt x="6" y="26"/>
                  </a:lnTo>
                  <a:lnTo>
                    <a:pt x="2" y="23"/>
                  </a:lnTo>
                  <a:lnTo>
                    <a:pt x="0"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81" name="Freeform 186"/>
            <p:cNvSpPr>
              <a:spLocks/>
            </p:cNvSpPr>
            <p:nvPr/>
          </p:nvSpPr>
          <p:spPr bwMode="auto">
            <a:xfrm>
              <a:off x="5562600" y="2611438"/>
              <a:ext cx="88900" cy="42863"/>
            </a:xfrm>
            <a:custGeom>
              <a:avLst/>
              <a:gdLst>
                <a:gd name="T0" fmla="*/ 0 w 56"/>
                <a:gd name="T1" fmla="*/ 2147483646 h 27"/>
                <a:gd name="T2" fmla="*/ 0 w 56"/>
                <a:gd name="T3" fmla="*/ 2147483646 h 27"/>
                <a:gd name="T4" fmla="*/ 2147483646 w 56"/>
                <a:gd name="T5" fmla="*/ 2147483646 h 27"/>
                <a:gd name="T6" fmla="*/ 2147483646 w 56"/>
                <a:gd name="T7" fmla="*/ 2147483646 h 27"/>
                <a:gd name="T8" fmla="*/ 2147483646 w 56"/>
                <a:gd name="T9" fmla="*/ 2147483646 h 27"/>
                <a:gd name="T10" fmla="*/ 2147483646 w 56"/>
                <a:gd name="T11" fmla="*/ 2147483646 h 27"/>
                <a:gd name="T12" fmla="*/ 2147483646 w 56"/>
                <a:gd name="T13" fmla="*/ 2147483646 h 27"/>
                <a:gd name="T14" fmla="*/ 2147483646 w 56"/>
                <a:gd name="T15" fmla="*/ 2147483646 h 27"/>
                <a:gd name="T16" fmla="*/ 2147483646 w 56"/>
                <a:gd name="T17" fmla="*/ 2147483646 h 27"/>
                <a:gd name="T18" fmla="*/ 2147483646 w 56"/>
                <a:gd name="T19" fmla="*/ 2147483646 h 27"/>
                <a:gd name="T20" fmla="*/ 2147483646 w 56"/>
                <a:gd name="T21" fmla="*/ 2147483646 h 27"/>
                <a:gd name="T22" fmla="*/ 2147483646 w 56"/>
                <a:gd name="T23" fmla="*/ 2147483646 h 27"/>
                <a:gd name="T24" fmla="*/ 2147483646 w 56"/>
                <a:gd name="T25" fmla="*/ 0 h 27"/>
                <a:gd name="T26" fmla="*/ 2147483646 w 56"/>
                <a:gd name="T27" fmla="*/ 2147483646 h 27"/>
                <a:gd name="T28" fmla="*/ 2147483646 w 56"/>
                <a:gd name="T29" fmla="*/ 2147483646 h 27"/>
                <a:gd name="T30" fmla="*/ 2147483646 w 56"/>
                <a:gd name="T31" fmla="*/ 2147483646 h 27"/>
                <a:gd name="T32" fmla="*/ 2147483646 w 56"/>
                <a:gd name="T33" fmla="*/ 2147483646 h 27"/>
                <a:gd name="T34" fmla="*/ 2147483646 w 56"/>
                <a:gd name="T35" fmla="*/ 2147483646 h 27"/>
                <a:gd name="T36" fmla="*/ 2147483646 w 56"/>
                <a:gd name="T37" fmla="*/ 2147483646 h 27"/>
                <a:gd name="T38" fmla="*/ 2147483646 w 56"/>
                <a:gd name="T39" fmla="*/ 2147483646 h 27"/>
                <a:gd name="T40" fmla="*/ 2147483646 w 56"/>
                <a:gd name="T41" fmla="*/ 2147483646 h 27"/>
                <a:gd name="T42" fmla="*/ 2147483646 w 56"/>
                <a:gd name="T43" fmla="*/ 2147483646 h 27"/>
                <a:gd name="T44" fmla="*/ 2147483646 w 56"/>
                <a:gd name="T45" fmla="*/ 0 h 27"/>
                <a:gd name="T46" fmla="*/ 2147483646 w 56"/>
                <a:gd name="T47" fmla="*/ 0 h 27"/>
                <a:gd name="T48" fmla="*/ 2147483646 w 56"/>
                <a:gd name="T49" fmla="*/ 0 h 27"/>
                <a:gd name="T50" fmla="*/ 2147483646 w 56"/>
                <a:gd name="T51" fmla="*/ 2147483646 h 27"/>
                <a:gd name="T52" fmla="*/ 2147483646 w 56"/>
                <a:gd name="T53" fmla="*/ 2147483646 h 27"/>
                <a:gd name="T54" fmla="*/ 2147483646 w 56"/>
                <a:gd name="T55" fmla="*/ 2147483646 h 27"/>
                <a:gd name="T56" fmla="*/ 2147483646 w 56"/>
                <a:gd name="T57" fmla="*/ 2147483646 h 27"/>
                <a:gd name="T58" fmla="*/ 2147483646 w 56"/>
                <a:gd name="T59" fmla="*/ 2147483646 h 27"/>
                <a:gd name="T60" fmla="*/ 2147483646 w 56"/>
                <a:gd name="T61" fmla="*/ 2147483646 h 27"/>
                <a:gd name="T62" fmla="*/ 2147483646 w 56"/>
                <a:gd name="T63" fmla="*/ 2147483646 h 27"/>
                <a:gd name="T64" fmla="*/ 2147483646 w 56"/>
                <a:gd name="T65" fmla="*/ 2147483646 h 27"/>
                <a:gd name="T66" fmla="*/ 2147483646 w 56"/>
                <a:gd name="T67" fmla="*/ 2147483646 h 27"/>
                <a:gd name="T68" fmla="*/ 2147483646 w 56"/>
                <a:gd name="T69" fmla="*/ 2147483646 h 27"/>
                <a:gd name="T70" fmla="*/ 0 w 56"/>
                <a:gd name="T71" fmla="*/ 2147483646 h 27"/>
                <a:gd name="T72" fmla="*/ 0 w 56"/>
                <a:gd name="T73" fmla="*/ 2147483646 h 27"/>
                <a:gd name="T74" fmla="*/ 0 w 56"/>
                <a:gd name="T75" fmla="*/ 2147483646 h 2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6"/>
                <a:gd name="T115" fmla="*/ 0 h 27"/>
                <a:gd name="T116" fmla="*/ 56 w 56"/>
                <a:gd name="T117" fmla="*/ 27 h 2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6" h="27">
                  <a:moveTo>
                    <a:pt x="0" y="26"/>
                  </a:moveTo>
                  <a:lnTo>
                    <a:pt x="0" y="26"/>
                  </a:lnTo>
                  <a:lnTo>
                    <a:pt x="2" y="27"/>
                  </a:lnTo>
                  <a:lnTo>
                    <a:pt x="4" y="27"/>
                  </a:lnTo>
                  <a:lnTo>
                    <a:pt x="8" y="25"/>
                  </a:lnTo>
                  <a:lnTo>
                    <a:pt x="15" y="18"/>
                  </a:lnTo>
                  <a:lnTo>
                    <a:pt x="22" y="12"/>
                  </a:lnTo>
                  <a:lnTo>
                    <a:pt x="27" y="6"/>
                  </a:lnTo>
                  <a:lnTo>
                    <a:pt x="34" y="3"/>
                  </a:lnTo>
                  <a:lnTo>
                    <a:pt x="42" y="1"/>
                  </a:lnTo>
                  <a:lnTo>
                    <a:pt x="45" y="0"/>
                  </a:lnTo>
                  <a:lnTo>
                    <a:pt x="50" y="1"/>
                  </a:lnTo>
                  <a:lnTo>
                    <a:pt x="53" y="3"/>
                  </a:lnTo>
                  <a:lnTo>
                    <a:pt x="55" y="6"/>
                  </a:lnTo>
                  <a:lnTo>
                    <a:pt x="56" y="5"/>
                  </a:lnTo>
                  <a:lnTo>
                    <a:pt x="55" y="3"/>
                  </a:lnTo>
                  <a:lnTo>
                    <a:pt x="53" y="1"/>
                  </a:lnTo>
                  <a:lnTo>
                    <a:pt x="51" y="0"/>
                  </a:lnTo>
                  <a:lnTo>
                    <a:pt x="49" y="0"/>
                  </a:lnTo>
                  <a:lnTo>
                    <a:pt x="43" y="0"/>
                  </a:lnTo>
                  <a:lnTo>
                    <a:pt x="38" y="1"/>
                  </a:lnTo>
                  <a:lnTo>
                    <a:pt x="34" y="2"/>
                  </a:lnTo>
                  <a:lnTo>
                    <a:pt x="30" y="3"/>
                  </a:lnTo>
                  <a:lnTo>
                    <a:pt x="24" y="9"/>
                  </a:lnTo>
                  <a:lnTo>
                    <a:pt x="13" y="20"/>
                  </a:lnTo>
                  <a:lnTo>
                    <a:pt x="10" y="23"/>
                  </a:lnTo>
                  <a:lnTo>
                    <a:pt x="7" y="25"/>
                  </a:lnTo>
                  <a:lnTo>
                    <a:pt x="3" y="26"/>
                  </a:lnTo>
                  <a:lnTo>
                    <a:pt x="0"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82" name="Freeform 187"/>
            <p:cNvSpPr>
              <a:spLocks/>
            </p:cNvSpPr>
            <p:nvPr/>
          </p:nvSpPr>
          <p:spPr bwMode="auto">
            <a:xfrm>
              <a:off x="5562600" y="2611438"/>
              <a:ext cx="88900" cy="42863"/>
            </a:xfrm>
            <a:custGeom>
              <a:avLst/>
              <a:gdLst>
                <a:gd name="T0" fmla="*/ 0 w 56"/>
                <a:gd name="T1" fmla="*/ 2147483646 h 27"/>
                <a:gd name="T2" fmla="*/ 0 w 56"/>
                <a:gd name="T3" fmla="*/ 2147483646 h 27"/>
                <a:gd name="T4" fmla="*/ 2147483646 w 56"/>
                <a:gd name="T5" fmla="*/ 2147483646 h 27"/>
                <a:gd name="T6" fmla="*/ 2147483646 w 56"/>
                <a:gd name="T7" fmla="*/ 2147483646 h 27"/>
                <a:gd name="T8" fmla="*/ 2147483646 w 56"/>
                <a:gd name="T9" fmla="*/ 2147483646 h 27"/>
                <a:gd name="T10" fmla="*/ 2147483646 w 56"/>
                <a:gd name="T11" fmla="*/ 2147483646 h 27"/>
                <a:gd name="T12" fmla="*/ 2147483646 w 56"/>
                <a:gd name="T13" fmla="*/ 2147483646 h 27"/>
                <a:gd name="T14" fmla="*/ 2147483646 w 56"/>
                <a:gd name="T15" fmla="*/ 2147483646 h 27"/>
                <a:gd name="T16" fmla="*/ 2147483646 w 56"/>
                <a:gd name="T17" fmla="*/ 2147483646 h 27"/>
                <a:gd name="T18" fmla="*/ 2147483646 w 56"/>
                <a:gd name="T19" fmla="*/ 2147483646 h 27"/>
                <a:gd name="T20" fmla="*/ 2147483646 w 56"/>
                <a:gd name="T21" fmla="*/ 2147483646 h 27"/>
                <a:gd name="T22" fmla="*/ 2147483646 w 56"/>
                <a:gd name="T23" fmla="*/ 2147483646 h 27"/>
                <a:gd name="T24" fmla="*/ 2147483646 w 56"/>
                <a:gd name="T25" fmla="*/ 0 h 27"/>
                <a:gd name="T26" fmla="*/ 2147483646 w 56"/>
                <a:gd name="T27" fmla="*/ 2147483646 h 27"/>
                <a:gd name="T28" fmla="*/ 2147483646 w 56"/>
                <a:gd name="T29" fmla="*/ 2147483646 h 27"/>
                <a:gd name="T30" fmla="*/ 2147483646 w 56"/>
                <a:gd name="T31" fmla="*/ 2147483646 h 27"/>
                <a:gd name="T32" fmla="*/ 2147483646 w 56"/>
                <a:gd name="T33" fmla="*/ 2147483646 h 27"/>
                <a:gd name="T34" fmla="*/ 2147483646 w 56"/>
                <a:gd name="T35" fmla="*/ 2147483646 h 27"/>
                <a:gd name="T36" fmla="*/ 2147483646 w 56"/>
                <a:gd name="T37" fmla="*/ 2147483646 h 27"/>
                <a:gd name="T38" fmla="*/ 2147483646 w 56"/>
                <a:gd name="T39" fmla="*/ 2147483646 h 27"/>
                <a:gd name="T40" fmla="*/ 2147483646 w 56"/>
                <a:gd name="T41" fmla="*/ 2147483646 h 27"/>
                <a:gd name="T42" fmla="*/ 2147483646 w 56"/>
                <a:gd name="T43" fmla="*/ 2147483646 h 27"/>
                <a:gd name="T44" fmla="*/ 2147483646 w 56"/>
                <a:gd name="T45" fmla="*/ 0 h 27"/>
                <a:gd name="T46" fmla="*/ 2147483646 w 56"/>
                <a:gd name="T47" fmla="*/ 0 h 27"/>
                <a:gd name="T48" fmla="*/ 2147483646 w 56"/>
                <a:gd name="T49" fmla="*/ 0 h 27"/>
                <a:gd name="T50" fmla="*/ 2147483646 w 56"/>
                <a:gd name="T51" fmla="*/ 2147483646 h 27"/>
                <a:gd name="T52" fmla="*/ 2147483646 w 56"/>
                <a:gd name="T53" fmla="*/ 2147483646 h 27"/>
                <a:gd name="T54" fmla="*/ 2147483646 w 56"/>
                <a:gd name="T55" fmla="*/ 2147483646 h 27"/>
                <a:gd name="T56" fmla="*/ 2147483646 w 56"/>
                <a:gd name="T57" fmla="*/ 2147483646 h 27"/>
                <a:gd name="T58" fmla="*/ 2147483646 w 56"/>
                <a:gd name="T59" fmla="*/ 2147483646 h 27"/>
                <a:gd name="T60" fmla="*/ 2147483646 w 56"/>
                <a:gd name="T61" fmla="*/ 2147483646 h 27"/>
                <a:gd name="T62" fmla="*/ 2147483646 w 56"/>
                <a:gd name="T63" fmla="*/ 2147483646 h 27"/>
                <a:gd name="T64" fmla="*/ 2147483646 w 56"/>
                <a:gd name="T65" fmla="*/ 2147483646 h 27"/>
                <a:gd name="T66" fmla="*/ 2147483646 w 56"/>
                <a:gd name="T67" fmla="*/ 2147483646 h 27"/>
                <a:gd name="T68" fmla="*/ 2147483646 w 56"/>
                <a:gd name="T69" fmla="*/ 2147483646 h 27"/>
                <a:gd name="T70" fmla="*/ 0 w 56"/>
                <a:gd name="T71" fmla="*/ 2147483646 h 27"/>
                <a:gd name="T72" fmla="*/ 0 w 56"/>
                <a:gd name="T73" fmla="*/ 2147483646 h 27"/>
                <a:gd name="T74" fmla="*/ 0 w 56"/>
                <a:gd name="T75" fmla="*/ 2147483646 h 2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6"/>
                <a:gd name="T115" fmla="*/ 0 h 27"/>
                <a:gd name="T116" fmla="*/ 56 w 56"/>
                <a:gd name="T117" fmla="*/ 27 h 2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6" h="27">
                  <a:moveTo>
                    <a:pt x="0" y="26"/>
                  </a:moveTo>
                  <a:lnTo>
                    <a:pt x="0" y="26"/>
                  </a:lnTo>
                  <a:lnTo>
                    <a:pt x="2" y="27"/>
                  </a:lnTo>
                  <a:lnTo>
                    <a:pt x="4" y="27"/>
                  </a:lnTo>
                  <a:lnTo>
                    <a:pt x="8" y="25"/>
                  </a:lnTo>
                  <a:lnTo>
                    <a:pt x="15" y="18"/>
                  </a:lnTo>
                  <a:lnTo>
                    <a:pt x="22" y="12"/>
                  </a:lnTo>
                  <a:lnTo>
                    <a:pt x="27" y="6"/>
                  </a:lnTo>
                  <a:lnTo>
                    <a:pt x="34" y="3"/>
                  </a:lnTo>
                  <a:lnTo>
                    <a:pt x="42" y="1"/>
                  </a:lnTo>
                  <a:lnTo>
                    <a:pt x="45" y="0"/>
                  </a:lnTo>
                  <a:lnTo>
                    <a:pt x="50" y="1"/>
                  </a:lnTo>
                  <a:lnTo>
                    <a:pt x="53" y="3"/>
                  </a:lnTo>
                  <a:lnTo>
                    <a:pt x="55" y="6"/>
                  </a:lnTo>
                  <a:lnTo>
                    <a:pt x="56" y="5"/>
                  </a:lnTo>
                  <a:lnTo>
                    <a:pt x="55" y="3"/>
                  </a:lnTo>
                  <a:lnTo>
                    <a:pt x="53" y="1"/>
                  </a:lnTo>
                  <a:lnTo>
                    <a:pt x="51" y="0"/>
                  </a:lnTo>
                  <a:lnTo>
                    <a:pt x="49" y="0"/>
                  </a:lnTo>
                  <a:lnTo>
                    <a:pt x="43" y="0"/>
                  </a:lnTo>
                  <a:lnTo>
                    <a:pt x="38" y="1"/>
                  </a:lnTo>
                  <a:lnTo>
                    <a:pt x="34" y="2"/>
                  </a:lnTo>
                  <a:lnTo>
                    <a:pt x="30" y="3"/>
                  </a:lnTo>
                  <a:lnTo>
                    <a:pt x="24" y="9"/>
                  </a:lnTo>
                  <a:lnTo>
                    <a:pt x="13" y="20"/>
                  </a:lnTo>
                  <a:lnTo>
                    <a:pt x="10" y="23"/>
                  </a:lnTo>
                  <a:lnTo>
                    <a:pt x="7" y="25"/>
                  </a:lnTo>
                  <a:lnTo>
                    <a:pt x="3" y="26"/>
                  </a:lnTo>
                  <a:lnTo>
                    <a:pt x="0" y="2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83" name="Freeform 188"/>
            <p:cNvSpPr>
              <a:spLocks/>
            </p:cNvSpPr>
            <p:nvPr/>
          </p:nvSpPr>
          <p:spPr bwMode="auto">
            <a:xfrm>
              <a:off x="5648325" y="2616200"/>
              <a:ext cx="69850" cy="49213"/>
            </a:xfrm>
            <a:custGeom>
              <a:avLst/>
              <a:gdLst>
                <a:gd name="T0" fmla="*/ 0 w 44"/>
                <a:gd name="T1" fmla="*/ 0 h 31"/>
                <a:gd name="T2" fmla="*/ 0 w 44"/>
                <a:gd name="T3" fmla="*/ 0 h 31"/>
                <a:gd name="T4" fmla="*/ 2147483646 w 44"/>
                <a:gd name="T5" fmla="*/ 2147483646 h 31"/>
                <a:gd name="T6" fmla="*/ 2147483646 w 44"/>
                <a:gd name="T7" fmla="*/ 2147483646 h 31"/>
                <a:gd name="T8" fmla="*/ 2147483646 w 44"/>
                <a:gd name="T9" fmla="*/ 2147483646 h 31"/>
                <a:gd name="T10" fmla="*/ 2147483646 w 44"/>
                <a:gd name="T11" fmla="*/ 2147483646 h 31"/>
                <a:gd name="T12" fmla="*/ 2147483646 w 44"/>
                <a:gd name="T13" fmla="*/ 2147483646 h 31"/>
                <a:gd name="T14" fmla="*/ 2147483646 w 44"/>
                <a:gd name="T15" fmla="*/ 2147483646 h 31"/>
                <a:gd name="T16" fmla="*/ 2147483646 w 44"/>
                <a:gd name="T17" fmla="*/ 2147483646 h 31"/>
                <a:gd name="T18" fmla="*/ 2147483646 w 44"/>
                <a:gd name="T19" fmla="*/ 2147483646 h 31"/>
                <a:gd name="T20" fmla="*/ 2147483646 w 44"/>
                <a:gd name="T21" fmla="*/ 2147483646 h 31"/>
                <a:gd name="T22" fmla="*/ 2147483646 w 44"/>
                <a:gd name="T23" fmla="*/ 2147483646 h 31"/>
                <a:gd name="T24" fmla="*/ 2147483646 w 44"/>
                <a:gd name="T25" fmla="*/ 2147483646 h 31"/>
                <a:gd name="T26" fmla="*/ 2147483646 w 44"/>
                <a:gd name="T27" fmla="*/ 2147483646 h 31"/>
                <a:gd name="T28" fmla="*/ 2147483646 w 44"/>
                <a:gd name="T29" fmla="*/ 2147483646 h 31"/>
                <a:gd name="T30" fmla="*/ 2147483646 w 44"/>
                <a:gd name="T31" fmla="*/ 2147483646 h 31"/>
                <a:gd name="T32" fmla="*/ 2147483646 w 44"/>
                <a:gd name="T33" fmla="*/ 2147483646 h 31"/>
                <a:gd name="T34" fmla="*/ 2147483646 w 44"/>
                <a:gd name="T35" fmla="*/ 2147483646 h 31"/>
                <a:gd name="T36" fmla="*/ 2147483646 w 44"/>
                <a:gd name="T37" fmla="*/ 2147483646 h 31"/>
                <a:gd name="T38" fmla="*/ 2147483646 w 44"/>
                <a:gd name="T39" fmla="*/ 2147483646 h 31"/>
                <a:gd name="T40" fmla="*/ 2147483646 w 44"/>
                <a:gd name="T41" fmla="*/ 2147483646 h 31"/>
                <a:gd name="T42" fmla="*/ 2147483646 w 44"/>
                <a:gd name="T43" fmla="*/ 2147483646 h 31"/>
                <a:gd name="T44" fmla="*/ 2147483646 w 44"/>
                <a:gd name="T45" fmla="*/ 2147483646 h 31"/>
                <a:gd name="T46" fmla="*/ 2147483646 w 44"/>
                <a:gd name="T47" fmla="*/ 2147483646 h 31"/>
                <a:gd name="T48" fmla="*/ 2147483646 w 44"/>
                <a:gd name="T49" fmla="*/ 2147483646 h 31"/>
                <a:gd name="T50" fmla="*/ 2147483646 w 44"/>
                <a:gd name="T51" fmla="*/ 2147483646 h 31"/>
                <a:gd name="T52" fmla="*/ 2147483646 w 44"/>
                <a:gd name="T53" fmla="*/ 2147483646 h 31"/>
                <a:gd name="T54" fmla="*/ 2147483646 w 44"/>
                <a:gd name="T55" fmla="*/ 2147483646 h 31"/>
                <a:gd name="T56" fmla="*/ 2147483646 w 44"/>
                <a:gd name="T57" fmla="*/ 2147483646 h 31"/>
                <a:gd name="T58" fmla="*/ 2147483646 w 44"/>
                <a:gd name="T59" fmla="*/ 2147483646 h 31"/>
                <a:gd name="T60" fmla="*/ 2147483646 w 44"/>
                <a:gd name="T61" fmla="*/ 2147483646 h 31"/>
                <a:gd name="T62" fmla="*/ 2147483646 w 44"/>
                <a:gd name="T63" fmla="*/ 2147483646 h 31"/>
                <a:gd name="T64" fmla="*/ 2147483646 w 44"/>
                <a:gd name="T65" fmla="*/ 2147483646 h 31"/>
                <a:gd name="T66" fmla="*/ 2147483646 w 44"/>
                <a:gd name="T67" fmla="*/ 0 h 31"/>
                <a:gd name="T68" fmla="*/ 2147483646 w 44"/>
                <a:gd name="T69" fmla="*/ 0 h 31"/>
                <a:gd name="T70" fmla="*/ 0 w 44"/>
                <a:gd name="T71" fmla="*/ 0 h 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4"/>
                <a:gd name="T109" fmla="*/ 0 h 31"/>
                <a:gd name="T110" fmla="*/ 44 w 44"/>
                <a:gd name="T111" fmla="*/ 31 h 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4" h="31">
                  <a:moveTo>
                    <a:pt x="0" y="0"/>
                  </a:moveTo>
                  <a:lnTo>
                    <a:pt x="0" y="0"/>
                  </a:lnTo>
                  <a:lnTo>
                    <a:pt x="3" y="10"/>
                  </a:lnTo>
                  <a:lnTo>
                    <a:pt x="6" y="18"/>
                  </a:lnTo>
                  <a:lnTo>
                    <a:pt x="9" y="23"/>
                  </a:lnTo>
                  <a:lnTo>
                    <a:pt x="12" y="26"/>
                  </a:lnTo>
                  <a:lnTo>
                    <a:pt x="15" y="28"/>
                  </a:lnTo>
                  <a:lnTo>
                    <a:pt x="20" y="30"/>
                  </a:lnTo>
                  <a:lnTo>
                    <a:pt x="25" y="31"/>
                  </a:lnTo>
                  <a:lnTo>
                    <a:pt x="29" y="30"/>
                  </a:lnTo>
                  <a:lnTo>
                    <a:pt x="32" y="29"/>
                  </a:lnTo>
                  <a:lnTo>
                    <a:pt x="35" y="27"/>
                  </a:lnTo>
                  <a:lnTo>
                    <a:pt x="39" y="24"/>
                  </a:lnTo>
                  <a:lnTo>
                    <a:pt x="42" y="21"/>
                  </a:lnTo>
                  <a:lnTo>
                    <a:pt x="43" y="17"/>
                  </a:lnTo>
                  <a:lnTo>
                    <a:pt x="44" y="13"/>
                  </a:lnTo>
                  <a:lnTo>
                    <a:pt x="43" y="12"/>
                  </a:lnTo>
                  <a:lnTo>
                    <a:pt x="43" y="13"/>
                  </a:lnTo>
                  <a:lnTo>
                    <a:pt x="41" y="17"/>
                  </a:lnTo>
                  <a:lnTo>
                    <a:pt x="39" y="22"/>
                  </a:lnTo>
                  <a:lnTo>
                    <a:pt x="35" y="25"/>
                  </a:lnTo>
                  <a:lnTo>
                    <a:pt x="32" y="27"/>
                  </a:lnTo>
                  <a:lnTo>
                    <a:pt x="28" y="29"/>
                  </a:lnTo>
                  <a:lnTo>
                    <a:pt x="24" y="29"/>
                  </a:lnTo>
                  <a:lnTo>
                    <a:pt x="19" y="28"/>
                  </a:lnTo>
                  <a:lnTo>
                    <a:pt x="14" y="26"/>
                  </a:lnTo>
                  <a:lnTo>
                    <a:pt x="11" y="24"/>
                  </a:lnTo>
                  <a:lnTo>
                    <a:pt x="9" y="21"/>
                  </a:lnTo>
                  <a:lnTo>
                    <a:pt x="5" y="15"/>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84" name="Freeform 189"/>
            <p:cNvSpPr>
              <a:spLocks/>
            </p:cNvSpPr>
            <p:nvPr/>
          </p:nvSpPr>
          <p:spPr bwMode="auto">
            <a:xfrm>
              <a:off x="5648325" y="2616200"/>
              <a:ext cx="69850" cy="49213"/>
            </a:xfrm>
            <a:custGeom>
              <a:avLst/>
              <a:gdLst>
                <a:gd name="T0" fmla="*/ 0 w 44"/>
                <a:gd name="T1" fmla="*/ 0 h 31"/>
                <a:gd name="T2" fmla="*/ 0 w 44"/>
                <a:gd name="T3" fmla="*/ 0 h 31"/>
                <a:gd name="T4" fmla="*/ 2147483646 w 44"/>
                <a:gd name="T5" fmla="*/ 2147483646 h 31"/>
                <a:gd name="T6" fmla="*/ 2147483646 w 44"/>
                <a:gd name="T7" fmla="*/ 2147483646 h 31"/>
                <a:gd name="T8" fmla="*/ 2147483646 w 44"/>
                <a:gd name="T9" fmla="*/ 2147483646 h 31"/>
                <a:gd name="T10" fmla="*/ 2147483646 w 44"/>
                <a:gd name="T11" fmla="*/ 2147483646 h 31"/>
                <a:gd name="T12" fmla="*/ 2147483646 w 44"/>
                <a:gd name="T13" fmla="*/ 2147483646 h 31"/>
                <a:gd name="T14" fmla="*/ 2147483646 w 44"/>
                <a:gd name="T15" fmla="*/ 2147483646 h 31"/>
                <a:gd name="T16" fmla="*/ 2147483646 w 44"/>
                <a:gd name="T17" fmla="*/ 2147483646 h 31"/>
                <a:gd name="T18" fmla="*/ 2147483646 w 44"/>
                <a:gd name="T19" fmla="*/ 2147483646 h 31"/>
                <a:gd name="T20" fmla="*/ 2147483646 w 44"/>
                <a:gd name="T21" fmla="*/ 2147483646 h 31"/>
                <a:gd name="T22" fmla="*/ 2147483646 w 44"/>
                <a:gd name="T23" fmla="*/ 2147483646 h 31"/>
                <a:gd name="T24" fmla="*/ 2147483646 w 44"/>
                <a:gd name="T25" fmla="*/ 2147483646 h 31"/>
                <a:gd name="T26" fmla="*/ 2147483646 w 44"/>
                <a:gd name="T27" fmla="*/ 2147483646 h 31"/>
                <a:gd name="T28" fmla="*/ 2147483646 w 44"/>
                <a:gd name="T29" fmla="*/ 2147483646 h 31"/>
                <a:gd name="T30" fmla="*/ 2147483646 w 44"/>
                <a:gd name="T31" fmla="*/ 2147483646 h 31"/>
                <a:gd name="T32" fmla="*/ 2147483646 w 44"/>
                <a:gd name="T33" fmla="*/ 2147483646 h 31"/>
                <a:gd name="T34" fmla="*/ 2147483646 w 44"/>
                <a:gd name="T35" fmla="*/ 2147483646 h 31"/>
                <a:gd name="T36" fmla="*/ 2147483646 w 44"/>
                <a:gd name="T37" fmla="*/ 2147483646 h 31"/>
                <a:gd name="T38" fmla="*/ 2147483646 w 44"/>
                <a:gd name="T39" fmla="*/ 2147483646 h 31"/>
                <a:gd name="T40" fmla="*/ 2147483646 w 44"/>
                <a:gd name="T41" fmla="*/ 2147483646 h 31"/>
                <a:gd name="T42" fmla="*/ 2147483646 w 44"/>
                <a:gd name="T43" fmla="*/ 2147483646 h 31"/>
                <a:gd name="T44" fmla="*/ 2147483646 w 44"/>
                <a:gd name="T45" fmla="*/ 2147483646 h 31"/>
                <a:gd name="T46" fmla="*/ 2147483646 w 44"/>
                <a:gd name="T47" fmla="*/ 2147483646 h 31"/>
                <a:gd name="T48" fmla="*/ 2147483646 w 44"/>
                <a:gd name="T49" fmla="*/ 2147483646 h 31"/>
                <a:gd name="T50" fmla="*/ 2147483646 w 44"/>
                <a:gd name="T51" fmla="*/ 2147483646 h 31"/>
                <a:gd name="T52" fmla="*/ 2147483646 w 44"/>
                <a:gd name="T53" fmla="*/ 2147483646 h 31"/>
                <a:gd name="T54" fmla="*/ 2147483646 w 44"/>
                <a:gd name="T55" fmla="*/ 2147483646 h 31"/>
                <a:gd name="T56" fmla="*/ 2147483646 w 44"/>
                <a:gd name="T57" fmla="*/ 2147483646 h 31"/>
                <a:gd name="T58" fmla="*/ 2147483646 w 44"/>
                <a:gd name="T59" fmla="*/ 2147483646 h 31"/>
                <a:gd name="T60" fmla="*/ 2147483646 w 44"/>
                <a:gd name="T61" fmla="*/ 2147483646 h 31"/>
                <a:gd name="T62" fmla="*/ 2147483646 w 44"/>
                <a:gd name="T63" fmla="*/ 2147483646 h 31"/>
                <a:gd name="T64" fmla="*/ 2147483646 w 44"/>
                <a:gd name="T65" fmla="*/ 2147483646 h 31"/>
                <a:gd name="T66" fmla="*/ 2147483646 w 44"/>
                <a:gd name="T67" fmla="*/ 0 h 31"/>
                <a:gd name="T68" fmla="*/ 2147483646 w 44"/>
                <a:gd name="T69" fmla="*/ 0 h 31"/>
                <a:gd name="T70" fmla="*/ 0 w 44"/>
                <a:gd name="T71" fmla="*/ 0 h 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4"/>
                <a:gd name="T109" fmla="*/ 0 h 31"/>
                <a:gd name="T110" fmla="*/ 44 w 44"/>
                <a:gd name="T111" fmla="*/ 31 h 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4" h="31">
                  <a:moveTo>
                    <a:pt x="0" y="0"/>
                  </a:moveTo>
                  <a:lnTo>
                    <a:pt x="0" y="0"/>
                  </a:lnTo>
                  <a:lnTo>
                    <a:pt x="3" y="10"/>
                  </a:lnTo>
                  <a:lnTo>
                    <a:pt x="6" y="18"/>
                  </a:lnTo>
                  <a:lnTo>
                    <a:pt x="9" y="23"/>
                  </a:lnTo>
                  <a:lnTo>
                    <a:pt x="12" y="26"/>
                  </a:lnTo>
                  <a:lnTo>
                    <a:pt x="15" y="28"/>
                  </a:lnTo>
                  <a:lnTo>
                    <a:pt x="20" y="30"/>
                  </a:lnTo>
                  <a:lnTo>
                    <a:pt x="25" y="31"/>
                  </a:lnTo>
                  <a:lnTo>
                    <a:pt x="29" y="30"/>
                  </a:lnTo>
                  <a:lnTo>
                    <a:pt x="32" y="29"/>
                  </a:lnTo>
                  <a:lnTo>
                    <a:pt x="35" y="27"/>
                  </a:lnTo>
                  <a:lnTo>
                    <a:pt x="39" y="24"/>
                  </a:lnTo>
                  <a:lnTo>
                    <a:pt x="42" y="21"/>
                  </a:lnTo>
                  <a:lnTo>
                    <a:pt x="43" y="17"/>
                  </a:lnTo>
                  <a:lnTo>
                    <a:pt x="44" y="13"/>
                  </a:lnTo>
                  <a:lnTo>
                    <a:pt x="43" y="12"/>
                  </a:lnTo>
                  <a:lnTo>
                    <a:pt x="43" y="13"/>
                  </a:lnTo>
                  <a:lnTo>
                    <a:pt x="41" y="17"/>
                  </a:lnTo>
                  <a:lnTo>
                    <a:pt x="39" y="22"/>
                  </a:lnTo>
                  <a:lnTo>
                    <a:pt x="35" y="25"/>
                  </a:lnTo>
                  <a:lnTo>
                    <a:pt x="32" y="27"/>
                  </a:lnTo>
                  <a:lnTo>
                    <a:pt x="28" y="29"/>
                  </a:lnTo>
                  <a:lnTo>
                    <a:pt x="24" y="29"/>
                  </a:lnTo>
                  <a:lnTo>
                    <a:pt x="19" y="28"/>
                  </a:lnTo>
                  <a:lnTo>
                    <a:pt x="14" y="26"/>
                  </a:lnTo>
                  <a:lnTo>
                    <a:pt x="11" y="24"/>
                  </a:lnTo>
                  <a:lnTo>
                    <a:pt x="9" y="21"/>
                  </a:lnTo>
                  <a:lnTo>
                    <a:pt x="5" y="15"/>
                  </a:lnTo>
                  <a:lnTo>
                    <a:pt x="1"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85" name="Freeform 190"/>
            <p:cNvSpPr>
              <a:spLocks/>
            </p:cNvSpPr>
            <p:nvPr/>
          </p:nvSpPr>
          <p:spPr bwMode="auto">
            <a:xfrm>
              <a:off x="5554663" y="2597150"/>
              <a:ext cx="6350" cy="20638"/>
            </a:xfrm>
            <a:custGeom>
              <a:avLst/>
              <a:gdLst>
                <a:gd name="T0" fmla="*/ 2147483646 w 4"/>
                <a:gd name="T1" fmla="*/ 0 h 13"/>
                <a:gd name="T2" fmla="*/ 2147483646 w 4"/>
                <a:gd name="T3" fmla="*/ 0 h 13"/>
                <a:gd name="T4" fmla="*/ 2147483646 w 4"/>
                <a:gd name="T5" fmla="*/ 2147483646 h 13"/>
                <a:gd name="T6" fmla="*/ 2147483646 w 4"/>
                <a:gd name="T7" fmla="*/ 2147483646 h 13"/>
                <a:gd name="T8" fmla="*/ 0 w 4"/>
                <a:gd name="T9" fmla="*/ 2147483646 h 13"/>
                <a:gd name="T10" fmla="*/ 0 w 4"/>
                <a:gd name="T11" fmla="*/ 2147483646 h 13"/>
                <a:gd name="T12" fmla="*/ 0 w 4"/>
                <a:gd name="T13" fmla="*/ 2147483646 h 13"/>
                <a:gd name="T14" fmla="*/ 2147483646 w 4"/>
                <a:gd name="T15" fmla="*/ 2147483646 h 13"/>
                <a:gd name="T16" fmla="*/ 2147483646 w 4"/>
                <a:gd name="T17" fmla="*/ 2147483646 h 13"/>
                <a:gd name="T18" fmla="*/ 2147483646 w 4"/>
                <a:gd name="T19" fmla="*/ 2147483646 h 13"/>
                <a:gd name="T20" fmla="*/ 2147483646 w 4"/>
                <a:gd name="T21" fmla="*/ 2147483646 h 13"/>
                <a:gd name="T22" fmla="*/ 2147483646 w 4"/>
                <a:gd name="T23" fmla="*/ 2147483646 h 13"/>
                <a:gd name="T24" fmla="*/ 2147483646 w 4"/>
                <a:gd name="T25" fmla="*/ 2147483646 h 13"/>
                <a:gd name="T26" fmla="*/ 2147483646 w 4"/>
                <a:gd name="T27" fmla="*/ 2147483646 h 13"/>
                <a:gd name="T28" fmla="*/ 2147483646 w 4"/>
                <a:gd name="T29" fmla="*/ 2147483646 h 13"/>
                <a:gd name="T30" fmla="*/ 2147483646 w 4"/>
                <a:gd name="T31" fmla="*/ 2147483646 h 13"/>
                <a:gd name="T32" fmla="*/ 2147483646 w 4"/>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
                <a:gd name="T52" fmla="*/ 0 h 13"/>
                <a:gd name="T53" fmla="*/ 4 w 4"/>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 h="13">
                  <a:moveTo>
                    <a:pt x="2" y="0"/>
                  </a:moveTo>
                  <a:lnTo>
                    <a:pt x="2" y="0"/>
                  </a:lnTo>
                  <a:lnTo>
                    <a:pt x="1" y="2"/>
                  </a:lnTo>
                  <a:lnTo>
                    <a:pt x="0" y="7"/>
                  </a:lnTo>
                  <a:lnTo>
                    <a:pt x="0" y="10"/>
                  </a:lnTo>
                  <a:lnTo>
                    <a:pt x="2" y="13"/>
                  </a:lnTo>
                  <a:lnTo>
                    <a:pt x="3" y="13"/>
                  </a:lnTo>
                  <a:lnTo>
                    <a:pt x="4" y="12"/>
                  </a:lnTo>
                  <a:lnTo>
                    <a:pt x="2" y="6"/>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86" name="Freeform 191"/>
            <p:cNvSpPr>
              <a:spLocks/>
            </p:cNvSpPr>
            <p:nvPr/>
          </p:nvSpPr>
          <p:spPr bwMode="auto">
            <a:xfrm>
              <a:off x="5554663" y="2597150"/>
              <a:ext cx="6350" cy="20638"/>
            </a:xfrm>
            <a:custGeom>
              <a:avLst/>
              <a:gdLst>
                <a:gd name="T0" fmla="*/ 2147483646 w 4"/>
                <a:gd name="T1" fmla="*/ 0 h 13"/>
                <a:gd name="T2" fmla="*/ 2147483646 w 4"/>
                <a:gd name="T3" fmla="*/ 0 h 13"/>
                <a:gd name="T4" fmla="*/ 2147483646 w 4"/>
                <a:gd name="T5" fmla="*/ 2147483646 h 13"/>
                <a:gd name="T6" fmla="*/ 2147483646 w 4"/>
                <a:gd name="T7" fmla="*/ 2147483646 h 13"/>
                <a:gd name="T8" fmla="*/ 0 w 4"/>
                <a:gd name="T9" fmla="*/ 2147483646 h 13"/>
                <a:gd name="T10" fmla="*/ 0 w 4"/>
                <a:gd name="T11" fmla="*/ 2147483646 h 13"/>
                <a:gd name="T12" fmla="*/ 0 w 4"/>
                <a:gd name="T13" fmla="*/ 2147483646 h 13"/>
                <a:gd name="T14" fmla="*/ 2147483646 w 4"/>
                <a:gd name="T15" fmla="*/ 2147483646 h 13"/>
                <a:gd name="T16" fmla="*/ 2147483646 w 4"/>
                <a:gd name="T17" fmla="*/ 2147483646 h 13"/>
                <a:gd name="T18" fmla="*/ 2147483646 w 4"/>
                <a:gd name="T19" fmla="*/ 2147483646 h 13"/>
                <a:gd name="T20" fmla="*/ 2147483646 w 4"/>
                <a:gd name="T21" fmla="*/ 2147483646 h 13"/>
                <a:gd name="T22" fmla="*/ 2147483646 w 4"/>
                <a:gd name="T23" fmla="*/ 2147483646 h 13"/>
                <a:gd name="T24" fmla="*/ 2147483646 w 4"/>
                <a:gd name="T25" fmla="*/ 2147483646 h 13"/>
                <a:gd name="T26" fmla="*/ 2147483646 w 4"/>
                <a:gd name="T27" fmla="*/ 2147483646 h 13"/>
                <a:gd name="T28" fmla="*/ 2147483646 w 4"/>
                <a:gd name="T29" fmla="*/ 2147483646 h 13"/>
                <a:gd name="T30" fmla="*/ 2147483646 w 4"/>
                <a:gd name="T31" fmla="*/ 2147483646 h 13"/>
                <a:gd name="T32" fmla="*/ 2147483646 w 4"/>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
                <a:gd name="T52" fmla="*/ 0 h 13"/>
                <a:gd name="T53" fmla="*/ 4 w 4"/>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 h="13">
                  <a:moveTo>
                    <a:pt x="2" y="0"/>
                  </a:moveTo>
                  <a:lnTo>
                    <a:pt x="2" y="0"/>
                  </a:lnTo>
                  <a:lnTo>
                    <a:pt x="1" y="2"/>
                  </a:lnTo>
                  <a:lnTo>
                    <a:pt x="0" y="7"/>
                  </a:lnTo>
                  <a:lnTo>
                    <a:pt x="0" y="10"/>
                  </a:lnTo>
                  <a:lnTo>
                    <a:pt x="2" y="13"/>
                  </a:lnTo>
                  <a:lnTo>
                    <a:pt x="3" y="13"/>
                  </a:lnTo>
                  <a:lnTo>
                    <a:pt x="4" y="12"/>
                  </a:lnTo>
                  <a:lnTo>
                    <a:pt x="2" y="6"/>
                  </a:lnTo>
                  <a:lnTo>
                    <a:pt x="3" y="1"/>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8212" name="Group 241"/>
          <p:cNvGrpSpPr>
            <a:grpSpLocks/>
          </p:cNvGrpSpPr>
          <p:nvPr/>
        </p:nvGrpSpPr>
        <p:grpSpPr bwMode="auto">
          <a:xfrm>
            <a:off x="8077200" y="304800"/>
            <a:ext cx="838200" cy="381000"/>
            <a:chOff x="4559300" y="1644650"/>
            <a:chExt cx="603250" cy="260350"/>
          </a:xfrm>
        </p:grpSpPr>
        <p:sp>
          <p:nvSpPr>
            <p:cNvPr id="8607" name="Freeform 173"/>
            <p:cNvSpPr>
              <a:spLocks/>
            </p:cNvSpPr>
            <p:nvPr/>
          </p:nvSpPr>
          <p:spPr bwMode="auto">
            <a:xfrm>
              <a:off x="4559300" y="1644650"/>
              <a:ext cx="603250" cy="260350"/>
            </a:xfrm>
            <a:custGeom>
              <a:avLst/>
              <a:gdLst>
                <a:gd name="T0" fmla="*/ 2147483646 w 761"/>
                <a:gd name="T1" fmla="*/ 2147483646 h 328"/>
                <a:gd name="T2" fmla="*/ 2147483646 w 761"/>
                <a:gd name="T3" fmla="*/ 2147483646 h 328"/>
                <a:gd name="T4" fmla="*/ 2147483646 w 761"/>
                <a:gd name="T5" fmla="*/ 0 h 328"/>
                <a:gd name="T6" fmla="*/ 2147483646 w 761"/>
                <a:gd name="T7" fmla="*/ 2147483646 h 328"/>
                <a:gd name="T8" fmla="*/ 2147483646 w 761"/>
                <a:gd name="T9" fmla="*/ 2147483646 h 328"/>
                <a:gd name="T10" fmla="*/ 2147483646 w 761"/>
                <a:gd name="T11" fmla="*/ 2147483646 h 328"/>
                <a:gd name="T12" fmla="*/ 2147483646 w 761"/>
                <a:gd name="T13" fmla="*/ 2147483646 h 328"/>
                <a:gd name="T14" fmla="*/ 2147483646 w 761"/>
                <a:gd name="T15" fmla="*/ 2147483646 h 328"/>
                <a:gd name="T16" fmla="*/ 2147483646 w 761"/>
                <a:gd name="T17" fmla="*/ 2147483646 h 328"/>
                <a:gd name="T18" fmla="*/ 2147483646 w 761"/>
                <a:gd name="T19" fmla="*/ 2147483646 h 328"/>
                <a:gd name="T20" fmla="*/ 2147483646 w 761"/>
                <a:gd name="T21" fmla="*/ 2147483646 h 328"/>
                <a:gd name="T22" fmla="*/ 2147483646 w 761"/>
                <a:gd name="T23" fmla="*/ 2147483646 h 328"/>
                <a:gd name="T24" fmla="*/ 2147483646 w 761"/>
                <a:gd name="T25" fmla="*/ 2147483646 h 328"/>
                <a:gd name="T26" fmla="*/ 2147483646 w 761"/>
                <a:gd name="T27" fmla="*/ 2147483646 h 328"/>
                <a:gd name="T28" fmla="*/ 2147483646 w 761"/>
                <a:gd name="T29" fmla="*/ 2147483646 h 328"/>
                <a:gd name="T30" fmla="*/ 2147483646 w 761"/>
                <a:gd name="T31" fmla="*/ 2147483646 h 328"/>
                <a:gd name="T32" fmla="*/ 2147483646 w 761"/>
                <a:gd name="T33" fmla="*/ 2147483646 h 328"/>
                <a:gd name="T34" fmla="*/ 2147483646 w 761"/>
                <a:gd name="T35" fmla="*/ 2147483646 h 328"/>
                <a:gd name="T36" fmla="*/ 2147483646 w 761"/>
                <a:gd name="T37" fmla="*/ 2147483646 h 328"/>
                <a:gd name="T38" fmla="*/ 2147483646 w 761"/>
                <a:gd name="T39" fmla="*/ 2147483646 h 328"/>
                <a:gd name="T40" fmla="*/ 2147483646 w 761"/>
                <a:gd name="T41" fmla="*/ 2147483646 h 328"/>
                <a:gd name="T42" fmla="*/ 2147483646 w 761"/>
                <a:gd name="T43" fmla="*/ 2147483646 h 328"/>
                <a:gd name="T44" fmla="*/ 2147483646 w 761"/>
                <a:gd name="T45" fmla="*/ 2147483646 h 328"/>
                <a:gd name="T46" fmla="*/ 2147483646 w 761"/>
                <a:gd name="T47" fmla="*/ 2147483646 h 328"/>
                <a:gd name="T48" fmla="*/ 2147483646 w 761"/>
                <a:gd name="T49" fmla="*/ 2147483646 h 328"/>
                <a:gd name="T50" fmla="*/ 2147483646 w 761"/>
                <a:gd name="T51" fmla="*/ 2147483646 h 328"/>
                <a:gd name="T52" fmla="*/ 2147483646 w 761"/>
                <a:gd name="T53" fmla="*/ 2147483646 h 328"/>
                <a:gd name="T54" fmla="*/ 2147483646 w 761"/>
                <a:gd name="T55" fmla="*/ 2147483646 h 328"/>
                <a:gd name="T56" fmla="*/ 2147483646 w 761"/>
                <a:gd name="T57" fmla="*/ 2147483646 h 328"/>
                <a:gd name="T58" fmla="*/ 2147483646 w 761"/>
                <a:gd name="T59" fmla="*/ 2147483646 h 328"/>
                <a:gd name="T60" fmla="*/ 2147483646 w 761"/>
                <a:gd name="T61" fmla="*/ 2147483646 h 328"/>
                <a:gd name="T62" fmla="*/ 2147483646 w 761"/>
                <a:gd name="T63" fmla="*/ 2147483646 h 328"/>
                <a:gd name="T64" fmla="*/ 2147483646 w 761"/>
                <a:gd name="T65" fmla="*/ 2147483646 h 328"/>
                <a:gd name="T66" fmla="*/ 2147483646 w 761"/>
                <a:gd name="T67" fmla="*/ 2147483646 h 328"/>
                <a:gd name="T68" fmla="*/ 2147483646 w 761"/>
                <a:gd name="T69" fmla="*/ 2147483646 h 328"/>
                <a:gd name="T70" fmla="*/ 2147483646 w 761"/>
                <a:gd name="T71" fmla="*/ 2147483646 h 328"/>
                <a:gd name="T72" fmla="*/ 2147483646 w 761"/>
                <a:gd name="T73" fmla="*/ 2147483646 h 328"/>
                <a:gd name="T74" fmla="*/ 2147483646 w 761"/>
                <a:gd name="T75" fmla="*/ 2147483646 h 328"/>
                <a:gd name="T76" fmla="*/ 2147483646 w 761"/>
                <a:gd name="T77" fmla="*/ 2147483646 h 328"/>
                <a:gd name="T78" fmla="*/ 1494297812 w 761"/>
                <a:gd name="T79" fmla="*/ 2147483646 h 328"/>
                <a:gd name="T80" fmla="*/ 2147483646 w 761"/>
                <a:gd name="T81" fmla="*/ 2147483646 h 328"/>
                <a:gd name="T82" fmla="*/ 2147483646 w 761"/>
                <a:gd name="T83" fmla="*/ 2147483646 h 328"/>
                <a:gd name="T84" fmla="*/ 2147483646 w 761"/>
                <a:gd name="T85" fmla="*/ 2147483646 h 328"/>
                <a:gd name="T86" fmla="*/ 2147483646 w 761"/>
                <a:gd name="T87" fmla="*/ 2147483646 h 328"/>
                <a:gd name="T88" fmla="*/ 2147483646 w 761"/>
                <a:gd name="T89" fmla="*/ 2147483646 h 3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61"/>
                <a:gd name="T136" fmla="*/ 0 h 328"/>
                <a:gd name="T137" fmla="*/ 761 w 761"/>
                <a:gd name="T138" fmla="*/ 328 h 3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61" h="328">
                  <a:moveTo>
                    <a:pt x="170" y="116"/>
                  </a:moveTo>
                  <a:lnTo>
                    <a:pt x="179" y="91"/>
                  </a:lnTo>
                  <a:lnTo>
                    <a:pt x="193" y="69"/>
                  </a:lnTo>
                  <a:lnTo>
                    <a:pt x="209" y="50"/>
                  </a:lnTo>
                  <a:lnTo>
                    <a:pt x="229" y="32"/>
                  </a:lnTo>
                  <a:lnTo>
                    <a:pt x="251" y="18"/>
                  </a:lnTo>
                  <a:lnTo>
                    <a:pt x="275" y="8"/>
                  </a:lnTo>
                  <a:lnTo>
                    <a:pt x="300" y="2"/>
                  </a:lnTo>
                  <a:lnTo>
                    <a:pt x="327" y="0"/>
                  </a:lnTo>
                  <a:lnTo>
                    <a:pt x="346" y="1"/>
                  </a:lnTo>
                  <a:lnTo>
                    <a:pt x="365" y="5"/>
                  </a:lnTo>
                  <a:lnTo>
                    <a:pt x="383" y="10"/>
                  </a:lnTo>
                  <a:lnTo>
                    <a:pt x="400" y="17"/>
                  </a:lnTo>
                  <a:lnTo>
                    <a:pt x="416" y="26"/>
                  </a:lnTo>
                  <a:lnTo>
                    <a:pt x="431" y="38"/>
                  </a:lnTo>
                  <a:lnTo>
                    <a:pt x="445" y="51"/>
                  </a:lnTo>
                  <a:lnTo>
                    <a:pt x="458" y="66"/>
                  </a:lnTo>
                  <a:lnTo>
                    <a:pt x="466" y="77"/>
                  </a:lnTo>
                  <a:lnTo>
                    <a:pt x="479" y="69"/>
                  </a:lnTo>
                  <a:lnTo>
                    <a:pt x="486" y="66"/>
                  </a:lnTo>
                  <a:lnTo>
                    <a:pt x="494" y="62"/>
                  </a:lnTo>
                  <a:lnTo>
                    <a:pt x="502" y="59"/>
                  </a:lnTo>
                  <a:lnTo>
                    <a:pt x="510" y="56"/>
                  </a:lnTo>
                  <a:lnTo>
                    <a:pt x="518" y="54"/>
                  </a:lnTo>
                  <a:lnTo>
                    <a:pt x="526" y="53"/>
                  </a:lnTo>
                  <a:lnTo>
                    <a:pt x="535" y="52"/>
                  </a:lnTo>
                  <a:lnTo>
                    <a:pt x="543" y="52"/>
                  </a:lnTo>
                  <a:lnTo>
                    <a:pt x="565" y="54"/>
                  </a:lnTo>
                  <a:lnTo>
                    <a:pt x="586" y="59"/>
                  </a:lnTo>
                  <a:lnTo>
                    <a:pt x="605" y="68"/>
                  </a:lnTo>
                  <a:lnTo>
                    <a:pt x="623" y="79"/>
                  </a:lnTo>
                  <a:lnTo>
                    <a:pt x="638" y="94"/>
                  </a:lnTo>
                  <a:lnTo>
                    <a:pt x="650" y="111"/>
                  </a:lnTo>
                  <a:lnTo>
                    <a:pt x="661" y="130"/>
                  </a:lnTo>
                  <a:lnTo>
                    <a:pt x="668" y="151"/>
                  </a:lnTo>
                  <a:lnTo>
                    <a:pt x="671" y="168"/>
                  </a:lnTo>
                  <a:lnTo>
                    <a:pt x="688" y="162"/>
                  </a:lnTo>
                  <a:lnTo>
                    <a:pt x="692" y="161"/>
                  </a:lnTo>
                  <a:lnTo>
                    <a:pt x="696" y="161"/>
                  </a:lnTo>
                  <a:lnTo>
                    <a:pt x="700" y="160"/>
                  </a:lnTo>
                  <a:lnTo>
                    <a:pt x="704" y="160"/>
                  </a:lnTo>
                  <a:lnTo>
                    <a:pt x="716" y="161"/>
                  </a:lnTo>
                  <a:lnTo>
                    <a:pt x="726" y="165"/>
                  </a:lnTo>
                  <a:lnTo>
                    <a:pt x="736" y="169"/>
                  </a:lnTo>
                  <a:lnTo>
                    <a:pt x="745" y="176"/>
                  </a:lnTo>
                  <a:lnTo>
                    <a:pt x="752" y="186"/>
                  </a:lnTo>
                  <a:lnTo>
                    <a:pt x="756" y="195"/>
                  </a:lnTo>
                  <a:lnTo>
                    <a:pt x="760" y="205"/>
                  </a:lnTo>
                  <a:lnTo>
                    <a:pt x="761" y="217"/>
                  </a:lnTo>
                  <a:lnTo>
                    <a:pt x="760" y="228"/>
                  </a:lnTo>
                  <a:lnTo>
                    <a:pt x="756" y="237"/>
                  </a:lnTo>
                  <a:lnTo>
                    <a:pt x="752" y="248"/>
                  </a:lnTo>
                  <a:lnTo>
                    <a:pt x="745" y="256"/>
                  </a:lnTo>
                  <a:lnTo>
                    <a:pt x="736" y="263"/>
                  </a:lnTo>
                  <a:lnTo>
                    <a:pt x="726" y="267"/>
                  </a:lnTo>
                  <a:lnTo>
                    <a:pt x="716" y="271"/>
                  </a:lnTo>
                  <a:lnTo>
                    <a:pt x="704" y="272"/>
                  </a:lnTo>
                  <a:lnTo>
                    <a:pt x="700" y="272"/>
                  </a:lnTo>
                  <a:lnTo>
                    <a:pt x="694" y="271"/>
                  </a:lnTo>
                  <a:lnTo>
                    <a:pt x="689" y="270"/>
                  </a:lnTo>
                  <a:lnTo>
                    <a:pt x="684" y="269"/>
                  </a:lnTo>
                  <a:lnTo>
                    <a:pt x="679" y="266"/>
                  </a:lnTo>
                  <a:lnTo>
                    <a:pt x="674" y="264"/>
                  </a:lnTo>
                  <a:lnTo>
                    <a:pt x="671" y="260"/>
                  </a:lnTo>
                  <a:lnTo>
                    <a:pt x="666" y="257"/>
                  </a:lnTo>
                  <a:lnTo>
                    <a:pt x="654" y="245"/>
                  </a:lnTo>
                  <a:lnTo>
                    <a:pt x="643" y="259"/>
                  </a:lnTo>
                  <a:lnTo>
                    <a:pt x="634" y="271"/>
                  </a:lnTo>
                  <a:lnTo>
                    <a:pt x="623" y="280"/>
                  </a:lnTo>
                  <a:lnTo>
                    <a:pt x="611" y="288"/>
                  </a:lnTo>
                  <a:lnTo>
                    <a:pt x="598" y="296"/>
                  </a:lnTo>
                  <a:lnTo>
                    <a:pt x="586" y="302"/>
                  </a:lnTo>
                  <a:lnTo>
                    <a:pt x="572" y="305"/>
                  </a:lnTo>
                  <a:lnTo>
                    <a:pt x="558" y="308"/>
                  </a:lnTo>
                  <a:lnTo>
                    <a:pt x="543" y="309"/>
                  </a:lnTo>
                  <a:lnTo>
                    <a:pt x="532" y="309"/>
                  </a:lnTo>
                  <a:lnTo>
                    <a:pt x="521" y="307"/>
                  </a:lnTo>
                  <a:lnTo>
                    <a:pt x="511" y="304"/>
                  </a:lnTo>
                  <a:lnTo>
                    <a:pt x="501" y="301"/>
                  </a:lnTo>
                  <a:lnTo>
                    <a:pt x="490" y="297"/>
                  </a:lnTo>
                  <a:lnTo>
                    <a:pt x="481" y="293"/>
                  </a:lnTo>
                  <a:lnTo>
                    <a:pt x="472" y="287"/>
                  </a:lnTo>
                  <a:lnTo>
                    <a:pt x="462" y="280"/>
                  </a:lnTo>
                  <a:lnTo>
                    <a:pt x="452" y="271"/>
                  </a:lnTo>
                  <a:lnTo>
                    <a:pt x="442" y="281"/>
                  </a:lnTo>
                  <a:lnTo>
                    <a:pt x="430" y="292"/>
                  </a:lnTo>
                  <a:lnTo>
                    <a:pt x="416" y="301"/>
                  </a:lnTo>
                  <a:lnTo>
                    <a:pt x="404" y="309"/>
                  </a:lnTo>
                  <a:lnTo>
                    <a:pt x="389" y="316"/>
                  </a:lnTo>
                  <a:lnTo>
                    <a:pt x="374" y="322"/>
                  </a:lnTo>
                  <a:lnTo>
                    <a:pt x="359" y="325"/>
                  </a:lnTo>
                  <a:lnTo>
                    <a:pt x="343" y="327"/>
                  </a:lnTo>
                  <a:lnTo>
                    <a:pt x="327" y="328"/>
                  </a:lnTo>
                  <a:lnTo>
                    <a:pt x="307" y="327"/>
                  </a:lnTo>
                  <a:lnTo>
                    <a:pt x="287" y="324"/>
                  </a:lnTo>
                  <a:lnTo>
                    <a:pt x="268" y="318"/>
                  </a:lnTo>
                  <a:lnTo>
                    <a:pt x="251" y="310"/>
                  </a:lnTo>
                  <a:lnTo>
                    <a:pt x="233" y="300"/>
                  </a:lnTo>
                  <a:lnTo>
                    <a:pt x="218" y="287"/>
                  </a:lnTo>
                  <a:lnTo>
                    <a:pt x="204" y="273"/>
                  </a:lnTo>
                  <a:lnTo>
                    <a:pt x="192" y="257"/>
                  </a:lnTo>
                  <a:lnTo>
                    <a:pt x="179" y="239"/>
                  </a:lnTo>
                  <a:lnTo>
                    <a:pt x="165" y="256"/>
                  </a:lnTo>
                  <a:lnTo>
                    <a:pt x="158" y="264"/>
                  </a:lnTo>
                  <a:lnTo>
                    <a:pt x="150" y="271"/>
                  </a:lnTo>
                  <a:lnTo>
                    <a:pt x="142" y="278"/>
                  </a:lnTo>
                  <a:lnTo>
                    <a:pt x="133" y="282"/>
                  </a:lnTo>
                  <a:lnTo>
                    <a:pt x="124" y="287"/>
                  </a:lnTo>
                  <a:lnTo>
                    <a:pt x="113" y="290"/>
                  </a:lnTo>
                  <a:lnTo>
                    <a:pt x="103" y="292"/>
                  </a:lnTo>
                  <a:lnTo>
                    <a:pt x="93" y="293"/>
                  </a:lnTo>
                  <a:lnTo>
                    <a:pt x="74" y="290"/>
                  </a:lnTo>
                  <a:lnTo>
                    <a:pt x="57" y="286"/>
                  </a:lnTo>
                  <a:lnTo>
                    <a:pt x="41" y="277"/>
                  </a:lnTo>
                  <a:lnTo>
                    <a:pt x="28" y="265"/>
                  </a:lnTo>
                  <a:lnTo>
                    <a:pt x="17" y="252"/>
                  </a:lnTo>
                  <a:lnTo>
                    <a:pt x="7" y="236"/>
                  </a:lnTo>
                  <a:lnTo>
                    <a:pt x="3" y="219"/>
                  </a:lnTo>
                  <a:lnTo>
                    <a:pt x="0" y="201"/>
                  </a:lnTo>
                  <a:lnTo>
                    <a:pt x="3" y="182"/>
                  </a:lnTo>
                  <a:lnTo>
                    <a:pt x="7" y="165"/>
                  </a:lnTo>
                  <a:lnTo>
                    <a:pt x="17" y="149"/>
                  </a:lnTo>
                  <a:lnTo>
                    <a:pt x="28" y="135"/>
                  </a:lnTo>
                  <a:lnTo>
                    <a:pt x="41" y="124"/>
                  </a:lnTo>
                  <a:lnTo>
                    <a:pt x="57" y="115"/>
                  </a:lnTo>
                  <a:lnTo>
                    <a:pt x="74" y="111"/>
                  </a:lnTo>
                  <a:lnTo>
                    <a:pt x="93" y="108"/>
                  </a:lnTo>
                  <a:lnTo>
                    <a:pt x="100" y="108"/>
                  </a:lnTo>
                  <a:lnTo>
                    <a:pt x="106" y="109"/>
                  </a:lnTo>
                  <a:lnTo>
                    <a:pt x="113" y="111"/>
                  </a:lnTo>
                  <a:lnTo>
                    <a:pt x="120" y="113"/>
                  </a:lnTo>
                  <a:lnTo>
                    <a:pt x="127" y="115"/>
                  </a:lnTo>
                  <a:lnTo>
                    <a:pt x="133" y="118"/>
                  </a:lnTo>
                  <a:lnTo>
                    <a:pt x="140" y="121"/>
                  </a:lnTo>
                  <a:lnTo>
                    <a:pt x="146" y="124"/>
                  </a:lnTo>
                  <a:lnTo>
                    <a:pt x="163" y="137"/>
                  </a:lnTo>
                  <a:lnTo>
                    <a:pt x="170" y="1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8" name="Freeform 174"/>
            <p:cNvSpPr>
              <a:spLocks/>
            </p:cNvSpPr>
            <p:nvPr/>
          </p:nvSpPr>
          <p:spPr bwMode="auto">
            <a:xfrm>
              <a:off x="4710113" y="1676400"/>
              <a:ext cx="163513" cy="204788"/>
            </a:xfrm>
            <a:custGeom>
              <a:avLst/>
              <a:gdLst>
                <a:gd name="T0" fmla="*/ 2147483646 w 206"/>
                <a:gd name="T1" fmla="*/ 2147483646 h 259"/>
                <a:gd name="T2" fmla="*/ 2147483646 w 206"/>
                <a:gd name="T3" fmla="*/ 2147483646 h 259"/>
                <a:gd name="T4" fmla="*/ 2147483646 w 206"/>
                <a:gd name="T5" fmla="*/ 2147483646 h 259"/>
                <a:gd name="T6" fmla="*/ 2147483646 w 206"/>
                <a:gd name="T7" fmla="*/ 2147483646 h 259"/>
                <a:gd name="T8" fmla="*/ 2147483646 w 206"/>
                <a:gd name="T9" fmla="*/ 2147483646 h 259"/>
                <a:gd name="T10" fmla="*/ 2147483646 w 206"/>
                <a:gd name="T11" fmla="*/ 2147483646 h 259"/>
                <a:gd name="T12" fmla="*/ 2147483646 w 206"/>
                <a:gd name="T13" fmla="*/ 2147483646 h 259"/>
                <a:gd name="T14" fmla="*/ 2147483646 w 206"/>
                <a:gd name="T15" fmla="*/ 2147483646 h 259"/>
                <a:gd name="T16" fmla="*/ 2147483646 w 206"/>
                <a:gd name="T17" fmla="*/ 0 h 259"/>
                <a:gd name="T18" fmla="*/ 2147483646 w 206"/>
                <a:gd name="T19" fmla="*/ 2147483646 h 259"/>
                <a:gd name="T20" fmla="*/ 2147483646 w 206"/>
                <a:gd name="T21" fmla="*/ 2147483646 h 259"/>
                <a:gd name="T22" fmla="*/ 2147483646 w 206"/>
                <a:gd name="T23" fmla="*/ 2147483646 h 259"/>
                <a:gd name="T24" fmla="*/ 2147483646 w 206"/>
                <a:gd name="T25" fmla="*/ 2147483646 h 259"/>
                <a:gd name="T26" fmla="*/ 2147483646 w 206"/>
                <a:gd name="T27" fmla="*/ 2147483646 h 259"/>
                <a:gd name="T28" fmla="*/ 2147483646 w 206"/>
                <a:gd name="T29" fmla="*/ 2147483646 h 259"/>
                <a:gd name="T30" fmla="*/ 500253736 w 206"/>
                <a:gd name="T31" fmla="*/ 2147483646 h 259"/>
                <a:gd name="T32" fmla="*/ 0 w 206"/>
                <a:gd name="T33" fmla="*/ 2147483646 h 259"/>
                <a:gd name="T34" fmla="*/ 1000508266 w 206"/>
                <a:gd name="T35" fmla="*/ 2147483646 h 259"/>
                <a:gd name="T36" fmla="*/ 2147483646 w 206"/>
                <a:gd name="T37" fmla="*/ 2147483646 h 259"/>
                <a:gd name="T38" fmla="*/ 2147483646 w 206"/>
                <a:gd name="T39" fmla="*/ 2147483646 h 259"/>
                <a:gd name="T40" fmla="*/ 2147483646 w 206"/>
                <a:gd name="T41" fmla="*/ 2147483646 h 259"/>
                <a:gd name="T42" fmla="*/ 2147483646 w 206"/>
                <a:gd name="T43" fmla="*/ 2147483646 h 259"/>
                <a:gd name="T44" fmla="*/ 2147483646 w 206"/>
                <a:gd name="T45" fmla="*/ 2147483646 h 259"/>
                <a:gd name="T46" fmla="*/ 2147483646 w 206"/>
                <a:gd name="T47" fmla="*/ 2147483646 h 259"/>
                <a:gd name="T48" fmla="*/ 2147483646 w 206"/>
                <a:gd name="T49" fmla="*/ 2147483646 h 259"/>
                <a:gd name="T50" fmla="*/ 2147483646 w 206"/>
                <a:gd name="T51" fmla="*/ 2147483646 h 259"/>
                <a:gd name="T52" fmla="*/ 2147483646 w 206"/>
                <a:gd name="T53" fmla="*/ 2147483646 h 259"/>
                <a:gd name="T54" fmla="*/ 2147483646 w 206"/>
                <a:gd name="T55" fmla="*/ 2147483646 h 259"/>
                <a:gd name="T56" fmla="*/ 2147483646 w 206"/>
                <a:gd name="T57" fmla="*/ 2147483646 h 259"/>
                <a:gd name="T58" fmla="*/ 2147483646 w 206"/>
                <a:gd name="T59" fmla="*/ 2147483646 h 259"/>
                <a:gd name="T60" fmla="*/ 2147483646 w 206"/>
                <a:gd name="T61" fmla="*/ 2147483646 h 259"/>
                <a:gd name="T62" fmla="*/ 2147483646 w 206"/>
                <a:gd name="T63" fmla="*/ 2147483646 h 259"/>
                <a:gd name="T64" fmla="*/ 2147483646 w 206"/>
                <a:gd name="T65" fmla="*/ 2147483646 h 259"/>
                <a:gd name="T66" fmla="*/ 2147483646 w 206"/>
                <a:gd name="T67" fmla="*/ 2147483646 h 259"/>
                <a:gd name="T68" fmla="*/ 2147483646 w 206"/>
                <a:gd name="T69" fmla="*/ 2147483646 h 259"/>
                <a:gd name="T70" fmla="*/ 2147483646 w 206"/>
                <a:gd name="T71" fmla="*/ 2147483646 h 259"/>
                <a:gd name="T72" fmla="*/ 2147483646 w 206"/>
                <a:gd name="T73" fmla="*/ 2147483646 h 259"/>
                <a:gd name="T74" fmla="*/ 2147483646 w 206"/>
                <a:gd name="T75" fmla="*/ 2147483646 h 259"/>
                <a:gd name="T76" fmla="*/ 2147483646 w 206"/>
                <a:gd name="T77" fmla="*/ 2147483646 h 259"/>
                <a:gd name="T78" fmla="*/ 2147483646 w 206"/>
                <a:gd name="T79" fmla="*/ 2147483646 h 259"/>
                <a:gd name="T80" fmla="*/ 2147483646 w 206"/>
                <a:gd name="T81" fmla="*/ 2147483646 h 259"/>
                <a:gd name="T82" fmla="*/ 2147483646 w 206"/>
                <a:gd name="T83" fmla="*/ 2147483646 h 259"/>
                <a:gd name="T84" fmla="*/ 2147483646 w 206"/>
                <a:gd name="T85" fmla="*/ 2147483646 h 259"/>
                <a:gd name="T86" fmla="*/ 2147483646 w 206"/>
                <a:gd name="T87" fmla="*/ 2147483646 h 259"/>
                <a:gd name="T88" fmla="*/ 2147483646 w 206"/>
                <a:gd name="T89" fmla="*/ 2147483646 h 259"/>
                <a:gd name="T90" fmla="*/ 2147483646 w 206"/>
                <a:gd name="T91" fmla="*/ 2147483646 h 259"/>
                <a:gd name="T92" fmla="*/ 2147483646 w 206"/>
                <a:gd name="T93" fmla="*/ 2147483646 h 259"/>
                <a:gd name="T94" fmla="*/ 2147483646 w 206"/>
                <a:gd name="T95" fmla="*/ 2147483646 h 259"/>
                <a:gd name="T96" fmla="*/ 2147483646 w 206"/>
                <a:gd name="T97" fmla="*/ 2147483646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6"/>
                <a:gd name="T148" fmla="*/ 0 h 259"/>
                <a:gd name="T149" fmla="*/ 206 w 206"/>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6" h="259">
                  <a:moveTo>
                    <a:pt x="24" y="113"/>
                  </a:moveTo>
                  <a:lnTo>
                    <a:pt x="25" y="96"/>
                  </a:lnTo>
                  <a:lnTo>
                    <a:pt x="28" y="79"/>
                  </a:lnTo>
                  <a:lnTo>
                    <a:pt x="34" y="62"/>
                  </a:lnTo>
                  <a:lnTo>
                    <a:pt x="41" y="47"/>
                  </a:lnTo>
                  <a:lnTo>
                    <a:pt x="50" y="34"/>
                  </a:lnTo>
                  <a:lnTo>
                    <a:pt x="61" y="21"/>
                  </a:lnTo>
                  <a:lnTo>
                    <a:pt x="72" y="9"/>
                  </a:lnTo>
                  <a:lnTo>
                    <a:pt x="86" y="0"/>
                  </a:lnTo>
                  <a:lnTo>
                    <a:pt x="68" y="8"/>
                  </a:lnTo>
                  <a:lnTo>
                    <a:pt x="51" y="20"/>
                  </a:lnTo>
                  <a:lnTo>
                    <a:pt x="36" y="32"/>
                  </a:lnTo>
                  <a:lnTo>
                    <a:pt x="24" y="49"/>
                  </a:lnTo>
                  <a:lnTo>
                    <a:pt x="13" y="66"/>
                  </a:lnTo>
                  <a:lnTo>
                    <a:pt x="7" y="84"/>
                  </a:lnTo>
                  <a:lnTo>
                    <a:pt x="1" y="104"/>
                  </a:lnTo>
                  <a:lnTo>
                    <a:pt x="0" y="125"/>
                  </a:lnTo>
                  <a:lnTo>
                    <a:pt x="2" y="152"/>
                  </a:lnTo>
                  <a:lnTo>
                    <a:pt x="10" y="178"/>
                  </a:lnTo>
                  <a:lnTo>
                    <a:pt x="23" y="201"/>
                  </a:lnTo>
                  <a:lnTo>
                    <a:pt x="39" y="220"/>
                  </a:lnTo>
                  <a:lnTo>
                    <a:pt x="58" y="236"/>
                  </a:lnTo>
                  <a:lnTo>
                    <a:pt x="81" y="249"/>
                  </a:lnTo>
                  <a:lnTo>
                    <a:pt x="107" y="257"/>
                  </a:lnTo>
                  <a:lnTo>
                    <a:pt x="133" y="259"/>
                  </a:lnTo>
                  <a:lnTo>
                    <a:pt x="144" y="259"/>
                  </a:lnTo>
                  <a:lnTo>
                    <a:pt x="153" y="258"/>
                  </a:lnTo>
                  <a:lnTo>
                    <a:pt x="162" y="256"/>
                  </a:lnTo>
                  <a:lnTo>
                    <a:pt x="171" y="254"/>
                  </a:lnTo>
                  <a:lnTo>
                    <a:pt x="180" y="251"/>
                  </a:lnTo>
                  <a:lnTo>
                    <a:pt x="190" y="247"/>
                  </a:lnTo>
                  <a:lnTo>
                    <a:pt x="198" y="243"/>
                  </a:lnTo>
                  <a:lnTo>
                    <a:pt x="206" y="239"/>
                  </a:lnTo>
                  <a:lnTo>
                    <a:pt x="200" y="241"/>
                  </a:lnTo>
                  <a:lnTo>
                    <a:pt x="194" y="242"/>
                  </a:lnTo>
                  <a:lnTo>
                    <a:pt x="189" y="243"/>
                  </a:lnTo>
                  <a:lnTo>
                    <a:pt x="183" y="245"/>
                  </a:lnTo>
                  <a:lnTo>
                    <a:pt x="176" y="246"/>
                  </a:lnTo>
                  <a:lnTo>
                    <a:pt x="170" y="247"/>
                  </a:lnTo>
                  <a:lnTo>
                    <a:pt x="164" y="247"/>
                  </a:lnTo>
                  <a:lnTo>
                    <a:pt x="157" y="247"/>
                  </a:lnTo>
                  <a:lnTo>
                    <a:pt x="131" y="245"/>
                  </a:lnTo>
                  <a:lnTo>
                    <a:pt x="106" y="236"/>
                  </a:lnTo>
                  <a:lnTo>
                    <a:pt x="83" y="224"/>
                  </a:lnTo>
                  <a:lnTo>
                    <a:pt x="63" y="208"/>
                  </a:lnTo>
                  <a:lnTo>
                    <a:pt x="47" y="188"/>
                  </a:lnTo>
                  <a:lnTo>
                    <a:pt x="34" y="165"/>
                  </a:lnTo>
                  <a:lnTo>
                    <a:pt x="26" y="140"/>
                  </a:lnTo>
                  <a:lnTo>
                    <a:pt x="24" y="113"/>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9" name="Freeform 175"/>
            <p:cNvSpPr>
              <a:spLocks/>
            </p:cNvSpPr>
            <p:nvPr/>
          </p:nvSpPr>
          <p:spPr bwMode="auto">
            <a:xfrm>
              <a:off x="4575175" y="1758950"/>
              <a:ext cx="101600" cy="98425"/>
            </a:xfrm>
            <a:custGeom>
              <a:avLst/>
              <a:gdLst>
                <a:gd name="T0" fmla="*/ 2147483646 w 128"/>
                <a:gd name="T1" fmla="*/ 2147483646 h 125"/>
                <a:gd name="T2" fmla="*/ 2147483646 w 128"/>
                <a:gd name="T3" fmla="*/ 2147483646 h 125"/>
                <a:gd name="T4" fmla="*/ 2147483646 w 128"/>
                <a:gd name="T5" fmla="*/ 2147483646 h 125"/>
                <a:gd name="T6" fmla="*/ 2147483646 w 128"/>
                <a:gd name="T7" fmla="*/ 2147483646 h 125"/>
                <a:gd name="T8" fmla="*/ 2147483646 w 128"/>
                <a:gd name="T9" fmla="*/ 0 h 125"/>
                <a:gd name="T10" fmla="*/ 2147483646 w 128"/>
                <a:gd name="T11" fmla="*/ 2147483646 h 125"/>
                <a:gd name="T12" fmla="*/ 2147483646 w 128"/>
                <a:gd name="T13" fmla="*/ 2147483646 h 125"/>
                <a:gd name="T14" fmla="*/ 500250619 w 128"/>
                <a:gd name="T15" fmla="*/ 2147483646 h 125"/>
                <a:gd name="T16" fmla="*/ 0 w 128"/>
                <a:gd name="T17" fmla="*/ 2147483646 h 125"/>
                <a:gd name="T18" fmla="*/ 500250619 w 128"/>
                <a:gd name="T19" fmla="*/ 2147483646 h 125"/>
                <a:gd name="T20" fmla="*/ 2147483646 w 128"/>
                <a:gd name="T21" fmla="*/ 2147483646 h 125"/>
                <a:gd name="T22" fmla="*/ 2147483646 w 128"/>
                <a:gd name="T23" fmla="*/ 2147483646 h 125"/>
                <a:gd name="T24" fmla="*/ 2147483646 w 128"/>
                <a:gd name="T25" fmla="*/ 2147483646 h 125"/>
                <a:gd name="T26" fmla="*/ 2147483646 w 128"/>
                <a:gd name="T27" fmla="*/ 2147483646 h 125"/>
                <a:gd name="T28" fmla="*/ 2147483646 w 128"/>
                <a:gd name="T29" fmla="*/ 2147483646 h 125"/>
                <a:gd name="T30" fmla="*/ 2147483646 w 128"/>
                <a:gd name="T31" fmla="*/ 2147483646 h 125"/>
                <a:gd name="T32" fmla="*/ 2147483646 w 128"/>
                <a:gd name="T33" fmla="*/ 2147483646 h 125"/>
                <a:gd name="T34" fmla="*/ 2147483646 w 128"/>
                <a:gd name="T35" fmla="*/ 2147483646 h 125"/>
                <a:gd name="T36" fmla="*/ 2147483646 w 128"/>
                <a:gd name="T37" fmla="*/ 2147483646 h 125"/>
                <a:gd name="T38" fmla="*/ 2147483646 w 128"/>
                <a:gd name="T39" fmla="*/ 2147483646 h 125"/>
                <a:gd name="T40" fmla="*/ 2147483646 w 128"/>
                <a:gd name="T41" fmla="*/ 2147483646 h 125"/>
                <a:gd name="T42" fmla="*/ 2147483646 w 128"/>
                <a:gd name="T43" fmla="*/ 2147483646 h 125"/>
                <a:gd name="T44" fmla="*/ 2147483646 w 128"/>
                <a:gd name="T45" fmla="*/ 2147483646 h 125"/>
                <a:gd name="T46" fmla="*/ 2147483646 w 128"/>
                <a:gd name="T47" fmla="*/ 2147483646 h 125"/>
                <a:gd name="T48" fmla="*/ 2147483646 w 128"/>
                <a:gd name="T49" fmla="*/ 2147483646 h 125"/>
                <a:gd name="T50" fmla="*/ 2147483646 w 128"/>
                <a:gd name="T51" fmla="*/ 2147483646 h 125"/>
                <a:gd name="T52" fmla="*/ 2147483646 w 128"/>
                <a:gd name="T53" fmla="*/ 2147483646 h 125"/>
                <a:gd name="T54" fmla="*/ 2147483646 w 128"/>
                <a:gd name="T55" fmla="*/ 2147483646 h 125"/>
                <a:gd name="T56" fmla="*/ 2147483646 w 128"/>
                <a:gd name="T57" fmla="*/ 2147483646 h 125"/>
                <a:gd name="T58" fmla="*/ 2147483646 w 128"/>
                <a:gd name="T59" fmla="*/ 2147483646 h 125"/>
                <a:gd name="T60" fmla="*/ 2147483646 w 128"/>
                <a:gd name="T61" fmla="*/ 2147483646 h 125"/>
                <a:gd name="T62" fmla="*/ 2147483646 w 128"/>
                <a:gd name="T63" fmla="*/ 2147483646 h 125"/>
                <a:gd name="T64" fmla="*/ 2147483646 w 128"/>
                <a:gd name="T65" fmla="*/ 2147483646 h 125"/>
                <a:gd name="T66" fmla="*/ 2147483646 w 128"/>
                <a:gd name="T67" fmla="*/ 2147483646 h 125"/>
                <a:gd name="T68" fmla="*/ 2147483646 w 128"/>
                <a:gd name="T69" fmla="*/ 2147483646 h 125"/>
                <a:gd name="T70" fmla="*/ 2147483646 w 128"/>
                <a:gd name="T71" fmla="*/ 2147483646 h 125"/>
                <a:gd name="T72" fmla="*/ 2147483646 w 128"/>
                <a:gd name="T73" fmla="*/ 2147483646 h 125"/>
                <a:gd name="T74" fmla="*/ 2147483646 w 128"/>
                <a:gd name="T75" fmla="*/ 2147483646 h 125"/>
                <a:gd name="T76" fmla="*/ 2147483646 w 128"/>
                <a:gd name="T77" fmla="*/ 2147483646 h 125"/>
                <a:gd name="T78" fmla="*/ 2147483646 w 128"/>
                <a:gd name="T79" fmla="*/ 2147483646 h 125"/>
                <a:gd name="T80" fmla="*/ 2147483646 w 128"/>
                <a:gd name="T81" fmla="*/ 2147483646 h 12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8"/>
                <a:gd name="T124" fmla="*/ 0 h 125"/>
                <a:gd name="T125" fmla="*/ 128 w 128"/>
                <a:gd name="T126" fmla="*/ 125 h 12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8" h="125">
                  <a:moveTo>
                    <a:pt x="14" y="38"/>
                  </a:moveTo>
                  <a:lnTo>
                    <a:pt x="15" y="28"/>
                  </a:lnTo>
                  <a:lnTo>
                    <a:pt x="16" y="18"/>
                  </a:lnTo>
                  <a:lnTo>
                    <a:pt x="20" y="9"/>
                  </a:lnTo>
                  <a:lnTo>
                    <a:pt x="24" y="0"/>
                  </a:lnTo>
                  <a:lnTo>
                    <a:pt x="14" y="12"/>
                  </a:lnTo>
                  <a:lnTo>
                    <a:pt x="7" y="24"/>
                  </a:lnTo>
                  <a:lnTo>
                    <a:pt x="1" y="38"/>
                  </a:lnTo>
                  <a:lnTo>
                    <a:pt x="0" y="54"/>
                  </a:lnTo>
                  <a:lnTo>
                    <a:pt x="1" y="68"/>
                  </a:lnTo>
                  <a:lnTo>
                    <a:pt x="6" y="81"/>
                  </a:lnTo>
                  <a:lnTo>
                    <a:pt x="12" y="93"/>
                  </a:lnTo>
                  <a:lnTo>
                    <a:pt x="21" y="104"/>
                  </a:lnTo>
                  <a:lnTo>
                    <a:pt x="31" y="112"/>
                  </a:lnTo>
                  <a:lnTo>
                    <a:pt x="43" y="119"/>
                  </a:lnTo>
                  <a:lnTo>
                    <a:pt x="56" y="123"/>
                  </a:lnTo>
                  <a:lnTo>
                    <a:pt x="69" y="125"/>
                  </a:lnTo>
                  <a:lnTo>
                    <a:pt x="79" y="123"/>
                  </a:lnTo>
                  <a:lnTo>
                    <a:pt x="88" y="122"/>
                  </a:lnTo>
                  <a:lnTo>
                    <a:pt x="96" y="119"/>
                  </a:lnTo>
                  <a:lnTo>
                    <a:pt x="104" y="115"/>
                  </a:lnTo>
                  <a:lnTo>
                    <a:pt x="111" y="111"/>
                  </a:lnTo>
                  <a:lnTo>
                    <a:pt x="118" y="105"/>
                  </a:lnTo>
                  <a:lnTo>
                    <a:pt x="124" y="99"/>
                  </a:lnTo>
                  <a:lnTo>
                    <a:pt x="128" y="92"/>
                  </a:lnTo>
                  <a:lnTo>
                    <a:pt x="124" y="96"/>
                  </a:lnTo>
                  <a:lnTo>
                    <a:pt x="119" y="99"/>
                  </a:lnTo>
                  <a:lnTo>
                    <a:pt x="113" y="101"/>
                  </a:lnTo>
                  <a:lnTo>
                    <a:pt x="107" y="104"/>
                  </a:lnTo>
                  <a:lnTo>
                    <a:pt x="102" y="106"/>
                  </a:lnTo>
                  <a:lnTo>
                    <a:pt x="96" y="107"/>
                  </a:lnTo>
                  <a:lnTo>
                    <a:pt x="90" y="108"/>
                  </a:lnTo>
                  <a:lnTo>
                    <a:pt x="83" y="108"/>
                  </a:lnTo>
                  <a:lnTo>
                    <a:pt x="69" y="107"/>
                  </a:lnTo>
                  <a:lnTo>
                    <a:pt x="57" y="103"/>
                  </a:lnTo>
                  <a:lnTo>
                    <a:pt x="45" y="97"/>
                  </a:lnTo>
                  <a:lnTo>
                    <a:pt x="35" y="88"/>
                  </a:lnTo>
                  <a:lnTo>
                    <a:pt x="26" y="77"/>
                  </a:lnTo>
                  <a:lnTo>
                    <a:pt x="20" y="66"/>
                  </a:lnTo>
                  <a:lnTo>
                    <a:pt x="15" y="52"/>
                  </a:lnTo>
                  <a:lnTo>
                    <a:pt x="14" y="38"/>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0" name="Freeform 176"/>
            <p:cNvSpPr>
              <a:spLocks/>
            </p:cNvSpPr>
            <p:nvPr/>
          </p:nvSpPr>
          <p:spPr bwMode="auto">
            <a:xfrm>
              <a:off x="4908550" y="1738313"/>
              <a:ext cx="138113" cy="131763"/>
            </a:xfrm>
            <a:custGeom>
              <a:avLst/>
              <a:gdLst>
                <a:gd name="T0" fmla="*/ 2147483646 w 174"/>
                <a:gd name="T1" fmla="*/ 2147483646 h 167"/>
                <a:gd name="T2" fmla="*/ 2147483646 w 174"/>
                <a:gd name="T3" fmla="*/ 2147483646 h 167"/>
                <a:gd name="T4" fmla="*/ 2147483646 w 174"/>
                <a:gd name="T5" fmla="*/ 2147483646 h 167"/>
                <a:gd name="T6" fmla="*/ 2147483646 w 174"/>
                <a:gd name="T7" fmla="*/ 2147483646 h 167"/>
                <a:gd name="T8" fmla="*/ 2147483646 w 174"/>
                <a:gd name="T9" fmla="*/ 0 h 167"/>
                <a:gd name="T10" fmla="*/ 2147483646 w 174"/>
                <a:gd name="T11" fmla="*/ 2147483646 h 167"/>
                <a:gd name="T12" fmla="*/ 2147483646 w 174"/>
                <a:gd name="T13" fmla="*/ 2147483646 h 167"/>
                <a:gd name="T14" fmla="*/ 2147483646 w 174"/>
                <a:gd name="T15" fmla="*/ 2147483646 h 167"/>
                <a:gd name="T16" fmla="*/ 2147483646 w 174"/>
                <a:gd name="T17" fmla="*/ 2147483646 h 167"/>
                <a:gd name="T18" fmla="*/ 2147483646 w 174"/>
                <a:gd name="T19" fmla="*/ 2147483646 h 167"/>
                <a:gd name="T20" fmla="*/ 1000509622 w 174"/>
                <a:gd name="T21" fmla="*/ 2147483646 h 167"/>
                <a:gd name="T22" fmla="*/ 500254811 w 174"/>
                <a:gd name="T23" fmla="*/ 2147483646 h 167"/>
                <a:gd name="T24" fmla="*/ 0 w 174"/>
                <a:gd name="T25" fmla="*/ 2147483646 h 167"/>
                <a:gd name="T26" fmla="*/ 1000509622 w 174"/>
                <a:gd name="T27" fmla="*/ 2147483646 h 167"/>
                <a:gd name="T28" fmla="*/ 2147483646 w 174"/>
                <a:gd name="T29" fmla="*/ 2147483646 h 167"/>
                <a:gd name="T30" fmla="*/ 2147483646 w 174"/>
                <a:gd name="T31" fmla="*/ 2147483646 h 167"/>
                <a:gd name="T32" fmla="*/ 2147483646 w 174"/>
                <a:gd name="T33" fmla="*/ 2147483646 h 167"/>
                <a:gd name="T34" fmla="*/ 2147483646 w 174"/>
                <a:gd name="T35" fmla="*/ 2147483646 h 167"/>
                <a:gd name="T36" fmla="*/ 2147483646 w 174"/>
                <a:gd name="T37" fmla="*/ 2147483646 h 167"/>
                <a:gd name="T38" fmla="*/ 2147483646 w 174"/>
                <a:gd name="T39" fmla="*/ 2147483646 h 167"/>
                <a:gd name="T40" fmla="*/ 2147483646 w 174"/>
                <a:gd name="T41" fmla="*/ 2147483646 h 167"/>
                <a:gd name="T42" fmla="*/ 2147483646 w 174"/>
                <a:gd name="T43" fmla="*/ 2147483646 h 167"/>
                <a:gd name="T44" fmla="*/ 2147483646 w 174"/>
                <a:gd name="T45" fmla="*/ 2147483646 h 167"/>
                <a:gd name="T46" fmla="*/ 2147483646 w 174"/>
                <a:gd name="T47" fmla="*/ 2147483646 h 167"/>
                <a:gd name="T48" fmla="*/ 2147483646 w 174"/>
                <a:gd name="T49" fmla="*/ 2147483646 h 167"/>
                <a:gd name="T50" fmla="*/ 2147483646 w 174"/>
                <a:gd name="T51" fmla="*/ 2147483646 h 167"/>
                <a:gd name="T52" fmla="*/ 2147483646 w 174"/>
                <a:gd name="T53" fmla="*/ 2147483646 h 167"/>
                <a:gd name="T54" fmla="*/ 2147483646 w 174"/>
                <a:gd name="T55" fmla="*/ 2147483646 h 167"/>
                <a:gd name="T56" fmla="*/ 2147483646 w 174"/>
                <a:gd name="T57" fmla="*/ 2147483646 h 167"/>
                <a:gd name="T58" fmla="*/ 2147483646 w 174"/>
                <a:gd name="T59" fmla="*/ 2147483646 h 167"/>
                <a:gd name="T60" fmla="*/ 2147483646 w 174"/>
                <a:gd name="T61" fmla="*/ 2147483646 h 167"/>
                <a:gd name="T62" fmla="*/ 2147483646 w 174"/>
                <a:gd name="T63" fmla="*/ 2147483646 h 167"/>
                <a:gd name="T64" fmla="*/ 2147483646 w 174"/>
                <a:gd name="T65" fmla="*/ 2147483646 h 167"/>
                <a:gd name="T66" fmla="*/ 2147483646 w 174"/>
                <a:gd name="T67" fmla="*/ 2147483646 h 167"/>
                <a:gd name="T68" fmla="*/ 2147483646 w 174"/>
                <a:gd name="T69" fmla="*/ 2147483646 h 167"/>
                <a:gd name="T70" fmla="*/ 2147483646 w 174"/>
                <a:gd name="T71" fmla="*/ 2147483646 h 167"/>
                <a:gd name="T72" fmla="*/ 2147483646 w 174"/>
                <a:gd name="T73" fmla="*/ 2147483646 h 167"/>
                <a:gd name="T74" fmla="*/ 2147483646 w 174"/>
                <a:gd name="T75" fmla="*/ 2147483646 h 167"/>
                <a:gd name="T76" fmla="*/ 2147483646 w 174"/>
                <a:gd name="T77" fmla="*/ 2147483646 h 167"/>
                <a:gd name="T78" fmla="*/ 2147483646 w 174"/>
                <a:gd name="T79" fmla="*/ 2147483646 h 167"/>
                <a:gd name="T80" fmla="*/ 2147483646 w 174"/>
                <a:gd name="T81" fmla="*/ 2147483646 h 167"/>
                <a:gd name="T82" fmla="*/ 2147483646 w 174"/>
                <a:gd name="T83" fmla="*/ 2147483646 h 167"/>
                <a:gd name="T84" fmla="*/ 2147483646 w 174"/>
                <a:gd name="T85" fmla="*/ 2147483646 h 167"/>
                <a:gd name="T86" fmla="*/ 2147483646 w 174"/>
                <a:gd name="T87" fmla="*/ 2147483646 h 167"/>
                <a:gd name="T88" fmla="*/ 2147483646 w 174"/>
                <a:gd name="T89" fmla="*/ 2147483646 h 1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74"/>
                <a:gd name="T136" fmla="*/ 0 h 167"/>
                <a:gd name="T137" fmla="*/ 174 w 174"/>
                <a:gd name="T138" fmla="*/ 167 h 16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74" h="167">
                  <a:moveTo>
                    <a:pt x="19" y="50"/>
                  </a:moveTo>
                  <a:lnTo>
                    <a:pt x="20" y="36"/>
                  </a:lnTo>
                  <a:lnTo>
                    <a:pt x="23" y="24"/>
                  </a:lnTo>
                  <a:lnTo>
                    <a:pt x="27" y="11"/>
                  </a:lnTo>
                  <a:lnTo>
                    <a:pt x="34" y="0"/>
                  </a:lnTo>
                  <a:lnTo>
                    <a:pt x="27" y="6"/>
                  </a:lnTo>
                  <a:lnTo>
                    <a:pt x="20" y="15"/>
                  </a:lnTo>
                  <a:lnTo>
                    <a:pt x="15" y="23"/>
                  </a:lnTo>
                  <a:lnTo>
                    <a:pt x="9" y="32"/>
                  </a:lnTo>
                  <a:lnTo>
                    <a:pt x="6" y="41"/>
                  </a:lnTo>
                  <a:lnTo>
                    <a:pt x="2" y="51"/>
                  </a:lnTo>
                  <a:lnTo>
                    <a:pt x="1" y="62"/>
                  </a:lnTo>
                  <a:lnTo>
                    <a:pt x="0" y="72"/>
                  </a:lnTo>
                  <a:lnTo>
                    <a:pt x="2" y="91"/>
                  </a:lnTo>
                  <a:lnTo>
                    <a:pt x="7" y="109"/>
                  </a:lnTo>
                  <a:lnTo>
                    <a:pt x="16" y="125"/>
                  </a:lnTo>
                  <a:lnTo>
                    <a:pt x="27" y="139"/>
                  </a:lnTo>
                  <a:lnTo>
                    <a:pt x="41" y="151"/>
                  </a:lnTo>
                  <a:lnTo>
                    <a:pt x="57" y="160"/>
                  </a:lnTo>
                  <a:lnTo>
                    <a:pt x="76" y="164"/>
                  </a:lnTo>
                  <a:lnTo>
                    <a:pt x="94" y="167"/>
                  </a:lnTo>
                  <a:lnTo>
                    <a:pt x="107" y="166"/>
                  </a:lnTo>
                  <a:lnTo>
                    <a:pt x="118" y="163"/>
                  </a:lnTo>
                  <a:lnTo>
                    <a:pt x="130" y="160"/>
                  </a:lnTo>
                  <a:lnTo>
                    <a:pt x="140" y="154"/>
                  </a:lnTo>
                  <a:lnTo>
                    <a:pt x="150" y="148"/>
                  </a:lnTo>
                  <a:lnTo>
                    <a:pt x="159" y="140"/>
                  </a:lnTo>
                  <a:lnTo>
                    <a:pt x="167" y="132"/>
                  </a:lnTo>
                  <a:lnTo>
                    <a:pt x="174" y="123"/>
                  </a:lnTo>
                  <a:lnTo>
                    <a:pt x="168" y="127"/>
                  </a:lnTo>
                  <a:lnTo>
                    <a:pt x="161" y="132"/>
                  </a:lnTo>
                  <a:lnTo>
                    <a:pt x="153" y="136"/>
                  </a:lnTo>
                  <a:lnTo>
                    <a:pt x="146" y="139"/>
                  </a:lnTo>
                  <a:lnTo>
                    <a:pt x="138" y="141"/>
                  </a:lnTo>
                  <a:lnTo>
                    <a:pt x="130" y="144"/>
                  </a:lnTo>
                  <a:lnTo>
                    <a:pt x="121" y="145"/>
                  </a:lnTo>
                  <a:lnTo>
                    <a:pt x="113" y="145"/>
                  </a:lnTo>
                  <a:lnTo>
                    <a:pt x="94" y="142"/>
                  </a:lnTo>
                  <a:lnTo>
                    <a:pt x="76" y="138"/>
                  </a:lnTo>
                  <a:lnTo>
                    <a:pt x="61" y="129"/>
                  </a:lnTo>
                  <a:lnTo>
                    <a:pt x="47" y="117"/>
                  </a:lnTo>
                  <a:lnTo>
                    <a:pt x="35" y="103"/>
                  </a:lnTo>
                  <a:lnTo>
                    <a:pt x="26" y="87"/>
                  </a:lnTo>
                  <a:lnTo>
                    <a:pt x="22" y="69"/>
                  </a:lnTo>
                  <a:lnTo>
                    <a:pt x="19" y="5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8213" name="Group 241"/>
          <p:cNvGrpSpPr>
            <a:grpSpLocks/>
          </p:cNvGrpSpPr>
          <p:nvPr/>
        </p:nvGrpSpPr>
        <p:grpSpPr bwMode="auto">
          <a:xfrm>
            <a:off x="9525000" y="990600"/>
            <a:ext cx="838200" cy="381000"/>
            <a:chOff x="4559300" y="1644650"/>
            <a:chExt cx="603250" cy="260350"/>
          </a:xfrm>
        </p:grpSpPr>
        <p:sp>
          <p:nvSpPr>
            <p:cNvPr id="8603" name="Freeform 173"/>
            <p:cNvSpPr>
              <a:spLocks/>
            </p:cNvSpPr>
            <p:nvPr/>
          </p:nvSpPr>
          <p:spPr bwMode="auto">
            <a:xfrm>
              <a:off x="4559300" y="1644650"/>
              <a:ext cx="603250" cy="260350"/>
            </a:xfrm>
            <a:custGeom>
              <a:avLst/>
              <a:gdLst>
                <a:gd name="T0" fmla="*/ 2147483646 w 761"/>
                <a:gd name="T1" fmla="*/ 2147483646 h 328"/>
                <a:gd name="T2" fmla="*/ 2147483646 w 761"/>
                <a:gd name="T3" fmla="*/ 2147483646 h 328"/>
                <a:gd name="T4" fmla="*/ 2147483646 w 761"/>
                <a:gd name="T5" fmla="*/ 0 h 328"/>
                <a:gd name="T6" fmla="*/ 2147483646 w 761"/>
                <a:gd name="T7" fmla="*/ 2147483646 h 328"/>
                <a:gd name="T8" fmla="*/ 2147483646 w 761"/>
                <a:gd name="T9" fmla="*/ 2147483646 h 328"/>
                <a:gd name="T10" fmla="*/ 2147483646 w 761"/>
                <a:gd name="T11" fmla="*/ 2147483646 h 328"/>
                <a:gd name="T12" fmla="*/ 2147483646 w 761"/>
                <a:gd name="T13" fmla="*/ 2147483646 h 328"/>
                <a:gd name="T14" fmla="*/ 2147483646 w 761"/>
                <a:gd name="T15" fmla="*/ 2147483646 h 328"/>
                <a:gd name="T16" fmla="*/ 2147483646 w 761"/>
                <a:gd name="T17" fmla="*/ 2147483646 h 328"/>
                <a:gd name="T18" fmla="*/ 2147483646 w 761"/>
                <a:gd name="T19" fmla="*/ 2147483646 h 328"/>
                <a:gd name="T20" fmla="*/ 2147483646 w 761"/>
                <a:gd name="T21" fmla="*/ 2147483646 h 328"/>
                <a:gd name="T22" fmla="*/ 2147483646 w 761"/>
                <a:gd name="T23" fmla="*/ 2147483646 h 328"/>
                <a:gd name="T24" fmla="*/ 2147483646 w 761"/>
                <a:gd name="T25" fmla="*/ 2147483646 h 328"/>
                <a:gd name="T26" fmla="*/ 2147483646 w 761"/>
                <a:gd name="T27" fmla="*/ 2147483646 h 328"/>
                <a:gd name="T28" fmla="*/ 2147483646 w 761"/>
                <a:gd name="T29" fmla="*/ 2147483646 h 328"/>
                <a:gd name="T30" fmla="*/ 2147483646 w 761"/>
                <a:gd name="T31" fmla="*/ 2147483646 h 328"/>
                <a:gd name="T32" fmla="*/ 2147483646 w 761"/>
                <a:gd name="T33" fmla="*/ 2147483646 h 328"/>
                <a:gd name="T34" fmla="*/ 2147483646 w 761"/>
                <a:gd name="T35" fmla="*/ 2147483646 h 328"/>
                <a:gd name="T36" fmla="*/ 2147483646 w 761"/>
                <a:gd name="T37" fmla="*/ 2147483646 h 328"/>
                <a:gd name="T38" fmla="*/ 2147483646 w 761"/>
                <a:gd name="T39" fmla="*/ 2147483646 h 328"/>
                <a:gd name="T40" fmla="*/ 2147483646 w 761"/>
                <a:gd name="T41" fmla="*/ 2147483646 h 328"/>
                <a:gd name="T42" fmla="*/ 2147483646 w 761"/>
                <a:gd name="T43" fmla="*/ 2147483646 h 328"/>
                <a:gd name="T44" fmla="*/ 2147483646 w 761"/>
                <a:gd name="T45" fmla="*/ 2147483646 h 328"/>
                <a:gd name="T46" fmla="*/ 2147483646 w 761"/>
                <a:gd name="T47" fmla="*/ 2147483646 h 328"/>
                <a:gd name="T48" fmla="*/ 2147483646 w 761"/>
                <a:gd name="T49" fmla="*/ 2147483646 h 328"/>
                <a:gd name="T50" fmla="*/ 2147483646 w 761"/>
                <a:gd name="T51" fmla="*/ 2147483646 h 328"/>
                <a:gd name="T52" fmla="*/ 2147483646 w 761"/>
                <a:gd name="T53" fmla="*/ 2147483646 h 328"/>
                <a:gd name="T54" fmla="*/ 2147483646 w 761"/>
                <a:gd name="T55" fmla="*/ 2147483646 h 328"/>
                <a:gd name="T56" fmla="*/ 2147483646 w 761"/>
                <a:gd name="T57" fmla="*/ 2147483646 h 328"/>
                <a:gd name="T58" fmla="*/ 2147483646 w 761"/>
                <a:gd name="T59" fmla="*/ 2147483646 h 328"/>
                <a:gd name="T60" fmla="*/ 2147483646 w 761"/>
                <a:gd name="T61" fmla="*/ 2147483646 h 328"/>
                <a:gd name="T62" fmla="*/ 2147483646 w 761"/>
                <a:gd name="T63" fmla="*/ 2147483646 h 328"/>
                <a:gd name="T64" fmla="*/ 2147483646 w 761"/>
                <a:gd name="T65" fmla="*/ 2147483646 h 328"/>
                <a:gd name="T66" fmla="*/ 2147483646 w 761"/>
                <a:gd name="T67" fmla="*/ 2147483646 h 328"/>
                <a:gd name="T68" fmla="*/ 2147483646 w 761"/>
                <a:gd name="T69" fmla="*/ 2147483646 h 328"/>
                <a:gd name="T70" fmla="*/ 2147483646 w 761"/>
                <a:gd name="T71" fmla="*/ 2147483646 h 328"/>
                <a:gd name="T72" fmla="*/ 2147483646 w 761"/>
                <a:gd name="T73" fmla="*/ 2147483646 h 328"/>
                <a:gd name="T74" fmla="*/ 2147483646 w 761"/>
                <a:gd name="T75" fmla="*/ 2147483646 h 328"/>
                <a:gd name="T76" fmla="*/ 2147483646 w 761"/>
                <a:gd name="T77" fmla="*/ 2147483646 h 328"/>
                <a:gd name="T78" fmla="*/ 1494297812 w 761"/>
                <a:gd name="T79" fmla="*/ 2147483646 h 328"/>
                <a:gd name="T80" fmla="*/ 2147483646 w 761"/>
                <a:gd name="T81" fmla="*/ 2147483646 h 328"/>
                <a:gd name="T82" fmla="*/ 2147483646 w 761"/>
                <a:gd name="T83" fmla="*/ 2147483646 h 328"/>
                <a:gd name="T84" fmla="*/ 2147483646 w 761"/>
                <a:gd name="T85" fmla="*/ 2147483646 h 328"/>
                <a:gd name="T86" fmla="*/ 2147483646 w 761"/>
                <a:gd name="T87" fmla="*/ 2147483646 h 328"/>
                <a:gd name="T88" fmla="*/ 2147483646 w 761"/>
                <a:gd name="T89" fmla="*/ 2147483646 h 3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61"/>
                <a:gd name="T136" fmla="*/ 0 h 328"/>
                <a:gd name="T137" fmla="*/ 761 w 761"/>
                <a:gd name="T138" fmla="*/ 328 h 3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61" h="328">
                  <a:moveTo>
                    <a:pt x="170" y="116"/>
                  </a:moveTo>
                  <a:lnTo>
                    <a:pt x="179" y="91"/>
                  </a:lnTo>
                  <a:lnTo>
                    <a:pt x="193" y="69"/>
                  </a:lnTo>
                  <a:lnTo>
                    <a:pt x="209" y="50"/>
                  </a:lnTo>
                  <a:lnTo>
                    <a:pt x="229" y="32"/>
                  </a:lnTo>
                  <a:lnTo>
                    <a:pt x="251" y="18"/>
                  </a:lnTo>
                  <a:lnTo>
                    <a:pt x="275" y="8"/>
                  </a:lnTo>
                  <a:lnTo>
                    <a:pt x="300" y="2"/>
                  </a:lnTo>
                  <a:lnTo>
                    <a:pt x="327" y="0"/>
                  </a:lnTo>
                  <a:lnTo>
                    <a:pt x="346" y="1"/>
                  </a:lnTo>
                  <a:lnTo>
                    <a:pt x="365" y="5"/>
                  </a:lnTo>
                  <a:lnTo>
                    <a:pt x="383" y="10"/>
                  </a:lnTo>
                  <a:lnTo>
                    <a:pt x="400" y="17"/>
                  </a:lnTo>
                  <a:lnTo>
                    <a:pt x="416" y="26"/>
                  </a:lnTo>
                  <a:lnTo>
                    <a:pt x="431" y="38"/>
                  </a:lnTo>
                  <a:lnTo>
                    <a:pt x="445" y="51"/>
                  </a:lnTo>
                  <a:lnTo>
                    <a:pt x="458" y="66"/>
                  </a:lnTo>
                  <a:lnTo>
                    <a:pt x="466" y="77"/>
                  </a:lnTo>
                  <a:lnTo>
                    <a:pt x="479" y="69"/>
                  </a:lnTo>
                  <a:lnTo>
                    <a:pt x="486" y="66"/>
                  </a:lnTo>
                  <a:lnTo>
                    <a:pt x="494" y="62"/>
                  </a:lnTo>
                  <a:lnTo>
                    <a:pt x="502" y="59"/>
                  </a:lnTo>
                  <a:lnTo>
                    <a:pt x="510" y="56"/>
                  </a:lnTo>
                  <a:lnTo>
                    <a:pt x="518" y="54"/>
                  </a:lnTo>
                  <a:lnTo>
                    <a:pt x="526" y="53"/>
                  </a:lnTo>
                  <a:lnTo>
                    <a:pt x="535" y="52"/>
                  </a:lnTo>
                  <a:lnTo>
                    <a:pt x="543" y="52"/>
                  </a:lnTo>
                  <a:lnTo>
                    <a:pt x="565" y="54"/>
                  </a:lnTo>
                  <a:lnTo>
                    <a:pt x="586" y="59"/>
                  </a:lnTo>
                  <a:lnTo>
                    <a:pt x="605" y="68"/>
                  </a:lnTo>
                  <a:lnTo>
                    <a:pt x="623" y="79"/>
                  </a:lnTo>
                  <a:lnTo>
                    <a:pt x="638" y="94"/>
                  </a:lnTo>
                  <a:lnTo>
                    <a:pt x="650" y="111"/>
                  </a:lnTo>
                  <a:lnTo>
                    <a:pt x="661" y="130"/>
                  </a:lnTo>
                  <a:lnTo>
                    <a:pt x="668" y="151"/>
                  </a:lnTo>
                  <a:lnTo>
                    <a:pt x="671" y="168"/>
                  </a:lnTo>
                  <a:lnTo>
                    <a:pt x="688" y="162"/>
                  </a:lnTo>
                  <a:lnTo>
                    <a:pt x="692" y="161"/>
                  </a:lnTo>
                  <a:lnTo>
                    <a:pt x="696" y="161"/>
                  </a:lnTo>
                  <a:lnTo>
                    <a:pt x="700" y="160"/>
                  </a:lnTo>
                  <a:lnTo>
                    <a:pt x="704" y="160"/>
                  </a:lnTo>
                  <a:lnTo>
                    <a:pt x="716" y="161"/>
                  </a:lnTo>
                  <a:lnTo>
                    <a:pt x="726" y="165"/>
                  </a:lnTo>
                  <a:lnTo>
                    <a:pt x="736" y="169"/>
                  </a:lnTo>
                  <a:lnTo>
                    <a:pt x="745" y="176"/>
                  </a:lnTo>
                  <a:lnTo>
                    <a:pt x="752" y="186"/>
                  </a:lnTo>
                  <a:lnTo>
                    <a:pt x="756" y="195"/>
                  </a:lnTo>
                  <a:lnTo>
                    <a:pt x="760" y="205"/>
                  </a:lnTo>
                  <a:lnTo>
                    <a:pt x="761" y="217"/>
                  </a:lnTo>
                  <a:lnTo>
                    <a:pt x="760" y="228"/>
                  </a:lnTo>
                  <a:lnTo>
                    <a:pt x="756" y="237"/>
                  </a:lnTo>
                  <a:lnTo>
                    <a:pt x="752" y="248"/>
                  </a:lnTo>
                  <a:lnTo>
                    <a:pt x="745" y="256"/>
                  </a:lnTo>
                  <a:lnTo>
                    <a:pt x="736" y="263"/>
                  </a:lnTo>
                  <a:lnTo>
                    <a:pt x="726" y="267"/>
                  </a:lnTo>
                  <a:lnTo>
                    <a:pt x="716" y="271"/>
                  </a:lnTo>
                  <a:lnTo>
                    <a:pt x="704" y="272"/>
                  </a:lnTo>
                  <a:lnTo>
                    <a:pt x="700" y="272"/>
                  </a:lnTo>
                  <a:lnTo>
                    <a:pt x="694" y="271"/>
                  </a:lnTo>
                  <a:lnTo>
                    <a:pt x="689" y="270"/>
                  </a:lnTo>
                  <a:lnTo>
                    <a:pt x="684" y="269"/>
                  </a:lnTo>
                  <a:lnTo>
                    <a:pt x="679" y="266"/>
                  </a:lnTo>
                  <a:lnTo>
                    <a:pt x="674" y="264"/>
                  </a:lnTo>
                  <a:lnTo>
                    <a:pt x="671" y="260"/>
                  </a:lnTo>
                  <a:lnTo>
                    <a:pt x="666" y="257"/>
                  </a:lnTo>
                  <a:lnTo>
                    <a:pt x="654" y="245"/>
                  </a:lnTo>
                  <a:lnTo>
                    <a:pt x="643" y="259"/>
                  </a:lnTo>
                  <a:lnTo>
                    <a:pt x="634" y="271"/>
                  </a:lnTo>
                  <a:lnTo>
                    <a:pt x="623" y="280"/>
                  </a:lnTo>
                  <a:lnTo>
                    <a:pt x="611" y="288"/>
                  </a:lnTo>
                  <a:lnTo>
                    <a:pt x="598" y="296"/>
                  </a:lnTo>
                  <a:lnTo>
                    <a:pt x="586" y="302"/>
                  </a:lnTo>
                  <a:lnTo>
                    <a:pt x="572" y="305"/>
                  </a:lnTo>
                  <a:lnTo>
                    <a:pt x="558" y="308"/>
                  </a:lnTo>
                  <a:lnTo>
                    <a:pt x="543" y="309"/>
                  </a:lnTo>
                  <a:lnTo>
                    <a:pt x="532" y="309"/>
                  </a:lnTo>
                  <a:lnTo>
                    <a:pt x="521" y="307"/>
                  </a:lnTo>
                  <a:lnTo>
                    <a:pt x="511" y="304"/>
                  </a:lnTo>
                  <a:lnTo>
                    <a:pt x="501" y="301"/>
                  </a:lnTo>
                  <a:lnTo>
                    <a:pt x="490" y="297"/>
                  </a:lnTo>
                  <a:lnTo>
                    <a:pt x="481" y="293"/>
                  </a:lnTo>
                  <a:lnTo>
                    <a:pt x="472" y="287"/>
                  </a:lnTo>
                  <a:lnTo>
                    <a:pt x="462" y="280"/>
                  </a:lnTo>
                  <a:lnTo>
                    <a:pt x="452" y="271"/>
                  </a:lnTo>
                  <a:lnTo>
                    <a:pt x="442" y="281"/>
                  </a:lnTo>
                  <a:lnTo>
                    <a:pt x="430" y="292"/>
                  </a:lnTo>
                  <a:lnTo>
                    <a:pt x="416" y="301"/>
                  </a:lnTo>
                  <a:lnTo>
                    <a:pt x="404" y="309"/>
                  </a:lnTo>
                  <a:lnTo>
                    <a:pt x="389" y="316"/>
                  </a:lnTo>
                  <a:lnTo>
                    <a:pt x="374" y="322"/>
                  </a:lnTo>
                  <a:lnTo>
                    <a:pt x="359" y="325"/>
                  </a:lnTo>
                  <a:lnTo>
                    <a:pt x="343" y="327"/>
                  </a:lnTo>
                  <a:lnTo>
                    <a:pt x="327" y="328"/>
                  </a:lnTo>
                  <a:lnTo>
                    <a:pt x="307" y="327"/>
                  </a:lnTo>
                  <a:lnTo>
                    <a:pt x="287" y="324"/>
                  </a:lnTo>
                  <a:lnTo>
                    <a:pt x="268" y="318"/>
                  </a:lnTo>
                  <a:lnTo>
                    <a:pt x="251" y="310"/>
                  </a:lnTo>
                  <a:lnTo>
                    <a:pt x="233" y="300"/>
                  </a:lnTo>
                  <a:lnTo>
                    <a:pt x="218" y="287"/>
                  </a:lnTo>
                  <a:lnTo>
                    <a:pt x="204" y="273"/>
                  </a:lnTo>
                  <a:lnTo>
                    <a:pt x="192" y="257"/>
                  </a:lnTo>
                  <a:lnTo>
                    <a:pt x="179" y="239"/>
                  </a:lnTo>
                  <a:lnTo>
                    <a:pt x="165" y="256"/>
                  </a:lnTo>
                  <a:lnTo>
                    <a:pt x="158" y="264"/>
                  </a:lnTo>
                  <a:lnTo>
                    <a:pt x="150" y="271"/>
                  </a:lnTo>
                  <a:lnTo>
                    <a:pt x="142" y="278"/>
                  </a:lnTo>
                  <a:lnTo>
                    <a:pt x="133" y="282"/>
                  </a:lnTo>
                  <a:lnTo>
                    <a:pt x="124" y="287"/>
                  </a:lnTo>
                  <a:lnTo>
                    <a:pt x="113" y="290"/>
                  </a:lnTo>
                  <a:lnTo>
                    <a:pt x="103" y="292"/>
                  </a:lnTo>
                  <a:lnTo>
                    <a:pt x="93" y="293"/>
                  </a:lnTo>
                  <a:lnTo>
                    <a:pt x="74" y="290"/>
                  </a:lnTo>
                  <a:lnTo>
                    <a:pt x="57" y="286"/>
                  </a:lnTo>
                  <a:lnTo>
                    <a:pt x="41" y="277"/>
                  </a:lnTo>
                  <a:lnTo>
                    <a:pt x="28" y="265"/>
                  </a:lnTo>
                  <a:lnTo>
                    <a:pt x="17" y="252"/>
                  </a:lnTo>
                  <a:lnTo>
                    <a:pt x="7" y="236"/>
                  </a:lnTo>
                  <a:lnTo>
                    <a:pt x="3" y="219"/>
                  </a:lnTo>
                  <a:lnTo>
                    <a:pt x="0" y="201"/>
                  </a:lnTo>
                  <a:lnTo>
                    <a:pt x="3" y="182"/>
                  </a:lnTo>
                  <a:lnTo>
                    <a:pt x="7" y="165"/>
                  </a:lnTo>
                  <a:lnTo>
                    <a:pt x="17" y="149"/>
                  </a:lnTo>
                  <a:lnTo>
                    <a:pt x="28" y="135"/>
                  </a:lnTo>
                  <a:lnTo>
                    <a:pt x="41" y="124"/>
                  </a:lnTo>
                  <a:lnTo>
                    <a:pt x="57" y="115"/>
                  </a:lnTo>
                  <a:lnTo>
                    <a:pt x="74" y="111"/>
                  </a:lnTo>
                  <a:lnTo>
                    <a:pt x="93" y="108"/>
                  </a:lnTo>
                  <a:lnTo>
                    <a:pt x="100" y="108"/>
                  </a:lnTo>
                  <a:lnTo>
                    <a:pt x="106" y="109"/>
                  </a:lnTo>
                  <a:lnTo>
                    <a:pt x="113" y="111"/>
                  </a:lnTo>
                  <a:lnTo>
                    <a:pt x="120" y="113"/>
                  </a:lnTo>
                  <a:lnTo>
                    <a:pt x="127" y="115"/>
                  </a:lnTo>
                  <a:lnTo>
                    <a:pt x="133" y="118"/>
                  </a:lnTo>
                  <a:lnTo>
                    <a:pt x="140" y="121"/>
                  </a:lnTo>
                  <a:lnTo>
                    <a:pt x="146" y="124"/>
                  </a:lnTo>
                  <a:lnTo>
                    <a:pt x="163" y="137"/>
                  </a:lnTo>
                  <a:lnTo>
                    <a:pt x="170" y="1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4" name="Freeform 174"/>
            <p:cNvSpPr>
              <a:spLocks/>
            </p:cNvSpPr>
            <p:nvPr/>
          </p:nvSpPr>
          <p:spPr bwMode="auto">
            <a:xfrm>
              <a:off x="4710113" y="1676400"/>
              <a:ext cx="163513" cy="204788"/>
            </a:xfrm>
            <a:custGeom>
              <a:avLst/>
              <a:gdLst>
                <a:gd name="T0" fmla="*/ 2147483646 w 206"/>
                <a:gd name="T1" fmla="*/ 2147483646 h 259"/>
                <a:gd name="T2" fmla="*/ 2147483646 w 206"/>
                <a:gd name="T3" fmla="*/ 2147483646 h 259"/>
                <a:gd name="T4" fmla="*/ 2147483646 w 206"/>
                <a:gd name="T5" fmla="*/ 2147483646 h 259"/>
                <a:gd name="T6" fmla="*/ 2147483646 w 206"/>
                <a:gd name="T7" fmla="*/ 2147483646 h 259"/>
                <a:gd name="T8" fmla="*/ 2147483646 w 206"/>
                <a:gd name="T9" fmla="*/ 2147483646 h 259"/>
                <a:gd name="T10" fmla="*/ 2147483646 w 206"/>
                <a:gd name="T11" fmla="*/ 2147483646 h 259"/>
                <a:gd name="T12" fmla="*/ 2147483646 w 206"/>
                <a:gd name="T13" fmla="*/ 2147483646 h 259"/>
                <a:gd name="T14" fmla="*/ 2147483646 w 206"/>
                <a:gd name="T15" fmla="*/ 2147483646 h 259"/>
                <a:gd name="T16" fmla="*/ 2147483646 w 206"/>
                <a:gd name="T17" fmla="*/ 0 h 259"/>
                <a:gd name="T18" fmla="*/ 2147483646 w 206"/>
                <a:gd name="T19" fmla="*/ 2147483646 h 259"/>
                <a:gd name="T20" fmla="*/ 2147483646 w 206"/>
                <a:gd name="T21" fmla="*/ 2147483646 h 259"/>
                <a:gd name="T22" fmla="*/ 2147483646 w 206"/>
                <a:gd name="T23" fmla="*/ 2147483646 h 259"/>
                <a:gd name="T24" fmla="*/ 2147483646 w 206"/>
                <a:gd name="T25" fmla="*/ 2147483646 h 259"/>
                <a:gd name="T26" fmla="*/ 2147483646 w 206"/>
                <a:gd name="T27" fmla="*/ 2147483646 h 259"/>
                <a:gd name="T28" fmla="*/ 2147483646 w 206"/>
                <a:gd name="T29" fmla="*/ 2147483646 h 259"/>
                <a:gd name="T30" fmla="*/ 500253736 w 206"/>
                <a:gd name="T31" fmla="*/ 2147483646 h 259"/>
                <a:gd name="T32" fmla="*/ 0 w 206"/>
                <a:gd name="T33" fmla="*/ 2147483646 h 259"/>
                <a:gd name="T34" fmla="*/ 1000508266 w 206"/>
                <a:gd name="T35" fmla="*/ 2147483646 h 259"/>
                <a:gd name="T36" fmla="*/ 2147483646 w 206"/>
                <a:gd name="T37" fmla="*/ 2147483646 h 259"/>
                <a:gd name="T38" fmla="*/ 2147483646 w 206"/>
                <a:gd name="T39" fmla="*/ 2147483646 h 259"/>
                <a:gd name="T40" fmla="*/ 2147483646 w 206"/>
                <a:gd name="T41" fmla="*/ 2147483646 h 259"/>
                <a:gd name="T42" fmla="*/ 2147483646 w 206"/>
                <a:gd name="T43" fmla="*/ 2147483646 h 259"/>
                <a:gd name="T44" fmla="*/ 2147483646 w 206"/>
                <a:gd name="T45" fmla="*/ 2147483646 h 259"/>
                <a:gd name="T46" fmla="*/ 2147483646 w 206"/>
                <a:gd name="T47" fmla="*/ 2147483646 h 259"/>
                <a:gd name="T48" fmla="*/ 2147483646 w 206"/>
                <a:gd name="T49" fmla="*/ 2147483646 h 259"/>
                <a:gd name="T50" fmla="*/ 2147483646 w 206"/>
                <a:gd name="T51" fmla="*/ 2147483646 h 259"/>
                <a:gd name="T52" fmla="*/ 2147483646 w 206"/>
                <a:gd name="T53" fmla="*/ 2147483646 h 259"/>
                <a:gd name="T54" fmla="*/ 2147483646 w 206"/>
                <a:gd name="T55" fmla="*/ 2147483646 h 259"/>
                <a:gd name="T56" fmla="*/ 2147483646 w 206"/>
                <a:gd name="T57" fmla="*/ 2147483646 h 259"/>
                <a:gd name="T58" fmla="*/ 2147483646 w 206"/>
                <a:gd name="T59" fmla="*/ 2147483646 h 259"/>
                <a:gd name="T60" fmla="*/ 2147483646 w 206"/>
                <a:gd name="T61" fmla="*/ 2147483646 h 259"/>
                <a:gd name="T62" fmla="*/ 2147483646 w 206"/>
                <a:gd name="T63" fmla="*/ 2147483646 h 259"/>
                <a:gd name="T64" fmla="*/ 2147483646 w 206"/>
                <a:gd name="T65" fmla="*/ 2147483646 h 259"/>
                <a:gd name="T66" fmla="*/ 2147483646 w 206"/>
                <a:gd name="T67" fmla="*/ 2147483646 h 259"/>
                <a:gd name="T68" fmla="*/ 2147483646 w 206"/>
                <a:gd name="T69" fmla="*/ 2147483646 h 259"/>
                <a:gd name="T70" fmla="*/ 2147483646 w 206"/>
                <a:gd name="T71" fmla="*/ 2147483646 h 259"/>
                <a:gd name="T72" fmla="*/ 2147483646 w 206"/>
                <a:gd name="T73" fmla="*/ 2147483646 h 259"/>
                <a:gd name="T74" fmla="*/ 2147483646 w 206"/>
                <a:gd name="T75" fmla="*/ 2147483646 h 259"/>
                <a:gd name="T76" fmla="*/ 2147483646 w 206"/>
                <a:gd name="T77" fmla="*/ 2147483646 h 259"/>
                <a:gd name="T78" fmla="*/ 2147483646 w 206"/>
                <a:gd name="T79" fmla="*/ 2147483646 h 259"/>
                <a:gd name="T80" fmla="*/ 2147483646 w 206"/>
                <a:gd name="T81" fmla="*/ 2147483646 h 259"/>
                <a:gd name="T82" fmla="*/ 2147483646 w 206"/>
                <a:gd name="T83" fmla="*/ 2147483646 h 259"/>
                <a:gd name="T84" fmla="*/ 2147483646 w 206"/>
                <a:gd name="T85" fmla="*/ 2147483646 h 259"/>
                <a:gd name="T86" fmla="*/ 2147483646 w 206"/>
                <a:gd name="T87" fmla="*/ 2147483646 h 259"/>
                <a:gd name="T88" fmla="*/ 2147483646 w 206"/>
                <a:gd name="T89" fmla="*/ 2147483646 h 259"/>
                <a:gd name="T90" fmla="*/ 2147483646 w 206"/>
                <a:gd name="T91" fmla="*/ 2147483646 h 259"/>
                <a:gd name="T92" fmla="*/ 2147483646 w 206"/>
                <a:gd name="T93" fmla="*/ 2147483646 h 259"/>
                <a:gd name="T94" fmla="*/ 2147483646 w 206"/>
                <a:gd name="T95" fmla="*/ 2147483646 h 259"/>
                <a:gd name="T96" fmla="*/ 2147483646 w 206"/>
                <a:gd name="T97" fmla="*/ 2147483646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6"/>
                <a:gd name="T148" fmla="*/ 0 h 259"/>
                <a:gd name="T149" fmla="*/ 206 w 206"/>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6" h="259">
                  <a:moveTo>
                    <a:pt x="24" y="113"/>
                  </a:moveTo>
                  <a:lnTo>
                    <a:pt x="25" y="96"/>
                  </a:lnTo>
                  <a:lnTo>
                    <a:pt x="28" y="79"/>
                  </a:lnTo>
                  <a:lnTo>
                    <a:pt x="34" y="62"/>
                  </a:lnTo>
                  <a:lnTo>
                    <a:pt x="41" y="47"/>
                  </a:lnTo>
                  <a:lnTo>
                    <a:pt x="50" y="34"/>
                  </a:lnTo>
                  <a:lnTo>
                    <a:pt x="61" y="21"/>
                  </a:lnTo>
                  <a:lnTo>
                    <a:pt x="72" y="9"/>
                  </a:lnTo>
                  <a:lnTo>
                    <a:pt x="86" y="0"/>
                  </a:lnTo>
                  <a:lnTo>
                    <a:pt x="68" y="8"/>
                  </a:lnTo>
                  <a:lnTo>
                    <a:pt x="51" y="20"/>
                  </a:lnTo>
                  <a:lnTo>
                    <a:pt x="36" y="32"/>
                  </a:lnTo>
                  <a:lnTo>
                    <a:pt x="24" y="49"/>
                  </a:lnTo>
                  <a:lnTo>
                    <a:pt x="13" y="66"/>
                  </a:lnTo>
                  <a:lnTo>
                    <a:pt x="7" y="84"/>
                  </a:lnTo>
                  <a:lnTo>
                    <a:pt x="1" y="104"/>
                  </a:lnTo>
                  <a:lnTo>
                    <a:pt x="0" y="125"/>
                  </a:lnTo>
                  <a:lnTo>
                    <a:pt x="2" y="152"/>
                  </a:lnTo>
                  <a:lnTo>
                    <a:pt x="10" y="178"/>
                  </a:lnTo>
                  <a:lnTo>
                    <a:pt x="23" y="201"/>
                  </a:lnTo>
                  <a:lnTo>
                    <a:pt x="39" y="220"/>
                  </a:lnTo>
                  <a:lnTo>
                    <a:pt x="58" y="236"/>
                  </a:lnTo>
                  <a:lnTo>
                    <a:pt x="81" y="249"/>
                  </a:lnTo>
                  <a:lnTo>
                    <a:pt x="107" y="257"/>
                  </a:lnTo>
                  <a:lnTo>
                    <a:pt x="133" y="259"/>
                  </a:lnTo>
                  <a:lnTo>
                    <a:pt x="144" y="259"/>
                  </a:lnTo>
                  <a:lnTo>
                    <a:pt x="153" y="258"/>
                  </a:lnTo>
                  <a:lnTo>
                    <a:pt x="162" y="256"/>
                  </a:lnTo>
                  <a:lnTo>
                    <a:pt x="171" y="254"/>
                  </a:lnTo>
                  <a:lnTo>
                    <a:pt x="180" y="251"/>
                  </a:lnTo>
                  <a:lnTo>
                    <a:pt x="190" y="247"/>
                  </a:lnTo>
                  <a:lnTo>
                    <a:pt x="198" y="243"/>
                  </a:lnTo>
                  <a:lnTo>
                    <a:pt x="206" y="239"/>
                  </a:lnTo>
                  <a:lnTo>
                    <a:pt x="200" y="241"/>
                  </a:lnTo>
                  <a:lnTo>
                    <a:pt x="194" y="242"/>
                  </a:lnTo>
                  <a:lnTo>
                    <a:pt x="189" y="243"/>
                  </a:lnTo>
                  <a:lnTo>
                    <a:pt x="183" y="245"/>
                  </a:lnTo>
                  <a:lnTo>
                    <a:pt x="176" y="246"/>
                  </a:lnTo>
                  <a:lnTo>
                    <a:pt x="170" y="247"/>
                  </a:lnTo>
                  <a:lnTo>
                    <a:pt x="164" y="247"/>
                  </a:lnTo>
                  <a:lnTo>
                    <a:pt x="157" y="247"/>
                  </a:lnTo>
                  <a:lnTo>
                    <a:pt x="131" y="245"/>
                  </a:lnTo>
                  <a:lnTo>
                    <a:pt x="106" y="236"/>
                  </a:lnTo>
                  <a:lnTo>
                    <a:pt x="83" y="224"/>
                  </a:lnTo>
                  <a:lnTo>
                    <a:pt x="63" y="208"/>
                  </a:lnTo>
                  <a:lnTo>
                    <a:pt x="47" y="188"/>
                  </a:lnTo>
                  <a:lnTo>
                    <a:pt x="34" y="165"/>
                  </a:lnTo>
                  <a:lnTo>
                    <a:pt x="26" y="140"/>
                  </a:lnTo>
                  <a:lnTo>
                    <a:pt x="24" y="113"/>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5" name="Freeform 175"/>
            <p:cNvSpPr>
              <a:spLocks/>
            </p:cNvSpPr>
            <p:nvPr/>
          </p:nvSpPr>
          <p:spPr bwMode="auto">
            <a:xfrm>
              <a:off x="4575175" y="1758950"/>
              <a:ext cx="101600" cy="98425"/>
            </a:xfrm>
            <a:custGeom>
              <a:avLst/>
              <a:gdLst>
                <a:gd name="T0" fmla="*/ 2147483646 w 128"/>
                <a:gd name="T1" fmla="*/ 2147483646 h 125"/>
                <a:gd name="T2" fmla="*/ 2147483646 w 128"/>
                <a:gd name="T3" fmla="*/ 2147483646 h 125"/>
                <a:gd name="T4" fmla="*/ 2147483646 w 128"/>
                <a:gd name="T5" fmla="*/ 2147483646 h 125"/>
                <a:gd name="T6" fmla="*/ 2147483646 w 128"/>
                <a:gd name="T7" fmla="*/ 2147483646 h 125"/>
                <a:gd name="T8" fmla="*/ 2147483646 w 128"/>
                <a:gd name="T9" fmla="*/ 0 h 125"/>
                <a:gd name="T10" fmla="*/ 2147483646 w 128"/>
                <a:gd name="T11" fmla="*/ 2147483646 h 125"/>
                <a:gd name="T12" fmla="*/ 2147483646 w 128"/>
                <a:gd name="T13" fmla="*/ 2147483646 h 125"/>
                <a:gd name="T14" fmla="*/ 500250619 w 128"/>
                <a:gd name="T15" fmla="*/ 2147483646 h 125"/>
                <a:gd name="T16" fmla="*/ 0 w 128"/>
                <a:gd name="T17" fmla="*/ 2147483646 h 125"/>
                <a:gd name="T18" fmla="*/ 500250619 w 128"/>
                <a:gd name="T19" fmla="*/ 2147483646 h 125"/>
                <a:gd name="T20" fmla="*/ 2147483646 w 128"/>
                <a:gd name="T21" fmla="*/ 2147483646 h 125"/>
                <a:gd name="T22" fmla="*/ 2147483646 w 128"/>
                <a:gd name="T23" fmla="*/ 2147483646 h 125"/>
                <a:gd name="T24" fmla="*/ 2147483646 w 128"/>
                <a:gd name="T25" fmla="*/ 2147483646 h 125"/>
                <a:gd name="T26" fmla="*/ 2147483646 w 128"/>
                <a:gd name="T27" fmla="*/ 2147483646 h 125"/>
                <a:gd name="T28" fmla="*/ 2147483646 w 128"/>
                <a:gd name="T29" fmla="*/ 2147483646 h 125"/>
                <a:gd name="T30" fmla="*/ 2147483646 w 128"/>
                <a:gd name="T31" fmla="*/ 2147483646 h 125"/>
                <a:gd name="T32" fmla="*/ 2147483646 w 128"/>
                <a:gd name="T33" fmla="*/ 2147483646 h 125"/>
                <a:gd name="T34" fmla="*/ 2147483646 w 128"/>
                <a:gd name="T35" fmla="*/ 2147483646 h 125"/>
                <a:gd name="T36" fmla="*/ 2147483646 w 128"/>
                <a:gd name="T37" fmla="*/ 2147483646 h 125"/>
                <a:gd name="T38" fmla="*/ 2147483646 w 128"/>
                <a:gd name="T39" fmla="*/ 2147483646 h 125"/>
                <a:gd name="T40" fmla="*/ 2147483646 w 128"/>
                <a:gd name="T41" fmla="*/ 2147483646 h 125"/>
                <a:gd name="T42" fmla="*/ 2147483646 w 128"/>
                <a:gd name="T43" fmla="*/ 2147483646 h 125"/>
                <a:gd name="T44" fmla="*/ 2147483646 w 128"/>
                <a:gd name="T45" fmla="*/ 2147483646 h 125"/>
                <a:gd name="T46" fmla="*/ 2147483646 w 128"/>
                <a:gd name="T47" fmla="*/ 2147483646 h 125"/>
                <a:gd name="T48" fmla="*/ 2147483646 w 128"/>
                <a:gd name="T49" fmla="*/ 2147483646 h 125"/>
                <a:gd name="T50" fmla="*/ 2147483646 w 128"/>
                <a:gd name="T51" fmla="*/ 2147483646 h 125"/>
                <a:gd name="T52" fmla="*/ 2147483646 w 128"/>
                <a:gd name="T53" fmla="*/ 2147483646 h 125"/>
                <a:gd name="T54" fmla="*/ 2147483646 w 128"/>
                <a:gd name="T55" fmla="*/ 2147483646 h 125"/>
                <a:gd name="T56" fmla="*/ 2147483646 w 128"/>
                <a:gd name="T57" fmla="*/ 2147483646 h 125"/>
                <a:gd name="T58" fmla="*/ 2147483646 w 128"/>
                <a:gd name="T59" fmla="*/ 2147483646 h 125"/>
                <a:gd name="T60" fmla="*/ 2147483646 w 128"/>
                <a:gd name="T61" fmla="*/ 2147483646 h 125"/>
                <a:gd name="T62" fmla="*/ 2147483646 w 128"/>
                <a:gd name="T63" fmla="*/ 2147483646 h 125"/>
                <a:gd name="T64" fmla="*/ 2147483646 w 128"/>
                <a:gd name="T65" fmla="*/ 2147483646 h 125"/>
                <a:gd name="T66" fmla="*/ 2147483646 w 128"/>
                <a:gd name="T67" fmla="*/ 2147483646 h 125"/>
                <a:gd name="T68" fmla="*/ 2147483646 w 128"/>
                <a:gd name="T69" fmla="*/ 2147483646 h 125"/>
                <a:gd name="T70" fmla="*/ 2147483646 w 128"/>
                <a:gd name="T71" fmla="*/ 2147483646 h 125"/>
                <a:gd name="T72" fmla="*/ 2147483646 w 128"/>
                <a:gd name="T73" fmla="*/ 2147483646 h 125"/>
                <a:gd name="T74" fmla="*/ 2147483646 w 128"/>
                <a:gd name="T75" fmla="*/ 2147483646 h 125"/>
                <a:gd name="T76" fmla="*/ 2147483646 w 128"/>
                <a:gd name="T77" fmla="*/ 2147483646 h 125"/>
                <a:gd name="T78" fmla="*/ 2147483646 w 128"/>
                <a:gd name="T79" fmla="*/ 2147483646 h 125"/>
                <a:gd name="T80" fmla="*/ 2147483646 w 128"/>
                <a:gd name="T81" fmla="*/ 2147483646 h 12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8"/>
                <a:gd name="T124" fmla="*/ 0 h 125"/>
                <a:gd name="T125" fmla="*/ 128 w 128"/>
                <a:gd name="T126" fmla="*/ 125 h 12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8" h="125">
                  <a:moveTo>
                    <a:pt x="14" y="38"/>
                  </a:moveTo>
                  <a:lnTo>
                    <a:pt x="15" y="28"/>
                  </a:lnTo>
                  <a:lnTo>
                    <a:pt x="16" y="18"/>
                  </a:lnTo>
                  <a:lnTo>
                    <a:pt x="20" y="9"/>
                  </a:lnTo>
                  <a:lnTo>
                    <a:pt x="24" y="0"/>
                  </a:lnTo>
                  <a:lnTo>
                    <a:pt x="14" y="12"/>
                  </a:lnTo>
                  <a:lnTo>
                    <a:pt x="7" y="24"/>
                  </a:lnTo>
                  <a:lnTo>
                    <a:pt x="1" y="38"/>
                  </a:lnTo>
                  <a:lnTo>
                    <a:pt x="0" y="54"/>
                  </a:lnTo>
                  <a:lnTo>
                    <a:pt x="1" y="68"/>
                  </a:lnTo>
                  <a:lnTo>
                    <a:pt x="6" y="81"/>
                  </a:lnTo>
                  <a:lnTo>
                    <a:pt x="12" y="93"/>
                  </a:lnTo>
                  <a:lnTo>
                    <a:pt x="21" y="104"/>
                  </a:lnTo>
                  <a:lnTo>
                    <a:pt x="31" y="112"/>
                  </a:lnTo>
                  <a:lnTo>
                    <a:pt x="43" y="119"/>
                  </a:lnTo>
                  <a:lnTo>
                    <a:pt x="56" y="123"/>
                  </a:lnTo>
                  <a:lnTo>
                    <a:pt x="69" y="125"/>
                  </a:lnTo>
                  <a:lnTo>
                    <a:pt x="79" y="123"/>
                  </a:lnTo>
                  <a:lnTo>
                    <a:pt x="88" y="122"/>
                  </a:lnTo>
                  <a:lnTo>
                    <a:pt x="96" y="119"/>
                  </a:lnTo>
                  <a:lnTo>
                    <a:pt x="104" y="115"/>
                  </a:lnTo>
                  <a:lnTo>
                    <a:pt x="111" y="111"/>
                  </a:lnTo>
                  <a:lnTo>
                    <a:pt x="118" y="105"/>
                  </a:lnTo>
                  <a:lnTo>
                    <a:pt x="124" y="99"/>
                  </a:lnTo>
                  <a:lnTo>
                    <a:pt x="128" y="92"/>
                  </a:lnTo>
                  <a:lnTo>
                    <a:pt x="124" y="96"/>
                  </a:lnTo>
                  <a:lnTo>
                    <a:pt x="119" y="99"/>
                  </a:lnTo>
                  <a:lnTo>
                    <a:pt x="113" y="101"/>
                  </a:lnTo>
                  <a:lnTo>
                    <a:pt x="107" y="104"/>
                  </a:lnTo>
                  <a:lnTo>
                    <a:pt x="102" y="106"/>
                  </a:lnTo>
                  <a:lnTo>
                    <a:pt x="96" y="107"/>
                  </a:lnTo>
                  <a:lnTo>
                    <a:pt x="90" y="108"/>
                  </a:lnTo>
                  <a:lnTo>
                    <a:pt x="83" y="108"/>
                  </a:lnTo>
                  <a:lnTo>
                    <a:pt x="69" y="107"/>
                  </a:lnTo>
                  <a:lnTo>
                    <a:pt x="57" y="103"/>
                  </a:lnTo>
                  <a:lnTo>
                    <a:pt x="45" y="97"/>
                  </a:lnTo>
                  <a:lnTo>
                    <a:pt x="35" y="88"/>
                  </a:lnTo>
                  <a:lnTo>
                    <a:pt x="26" y="77"/>
                  </a:lnTo>
                  <a:lnTo>
                    <a:pt x="20" y="66"/>
                  </a:lnTo>
                  <a:lnTo>
                    <a:pt x="15" y="52"/>
                  </a:lnTo>
                  <a:lnTo>
                    <a:pt x="14" y="38"/>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6" name="Freeform 176"/>
            <p:cNvSpPr>
              <a:spLocks/>
            </p:cNvSpPr>
            <p:nvPr/>
          </p:nvSpPr>
          <p:spPr bwMode="auto">
            <a:xfrm>
              <a:off x="4908550" y="1738313"/>
              <a:ext cx="138113" cy="131763"/>
            </a:xfrm>
            <a:custGeom>
              <a:avLst/>
              <a:gdLst>
                <a:gd name="T0" fmla="*/ 2147483646 w 174"/>
                <a:gd name="T1" fmla="*/ 2147483646 h 167"/>
                <a:gd name="T2" fmla="*/ 2147483646 w 174"/>
                <a:gd name="T3" fmla="*/ 2147483646 h 167"/>
                <a:gd name="T4" fmla="*/ 2147483646 w 174"/>
                <a:gd name="T5" fmla="*/ 2147483646 h 167"/>
                <a:gd name="T6" fmla="*/ 2147483646 w 174"/>
                <a:gd name="T7" fmla="*/ 2147483646 h 167"/>
                <a:gd name="T8" fmla="*/ 2147483646 w 174"/>
                <a:gd name="T9" fmla="*/ 0 h 167"/>
                <a:gd name="T10" fmla="*/ 2147483646 w 174"/>
                <a:gd name="T11" fmla="*/ 2147483646 h 167"/>
                <a:gd name="T12" fmla="*/ 2147483646 w 174"/>
                <a:gd name="T13" fmla="*/ 2147483646 h 167"/>
                <a:gd name="T14" fmla="*/ 2147483646 w 174"/>
                <a:gd name="T15" fmla="*/ 2147483646 h 167"/>
                <a:gd name="T16" fmla="*/ 2147483646 w 174"/>
                <a:gd name="T17" fmla="*/ 2147483646 h 167"/>
                <a:gd name="T18" fmla="*/ 2147483646 w 174"/>
                <a:gd name="T19" fmla="*/ 2147483646 h 167"/>
                <a:gd name="T20" fmla="*/ 1000509622 w 174"/>
                <a:gd name="T21" fmla="*/ 2147483646 h 167"/>
                <a:gd name="T22" fmla="*/ 500254811 w 174"/>
                <a:gd name="T23" fmla="*/ 2147483646 h 167"/>
                <a:gd name="T24" fmla="*/ 0 w 174"/>
                <a:gd name="T25" fmla="*/ 2147483646 h 167"/>
                <a:gd name="T26" fmla="*/ 1000509622 w 174"/>
                <a:gd name="T27" fmla="*/ 2147483646 h 167"/>
                <a:gd name="T28" fmla="*/ 2147483646 w 174"/>
                <a:gd name="T29" fmla="*/ 2147483646 h 167"/>
                <a:gd name="T30" fmla="*/ 2147483646 w 174"/>
                <a:gd name="T31" fmla="*/ 2147483646 h 167"/>
                <a:gd name="T32" fmla="*/ 2147483646 w 174"/>
                <a:gd name="T33" fmla="*/ 2147483646 h 167"/>
                <a:gd name="T34" fmla="*/ 2147483646 w 174"/>
                <a:gd name="T35" fmla="*/ 2147483646 h 167"/>
                <a:gd name="T36" fmla="*/ 2147483646 w 174"/>
                <a:gd name="T37" fmla="*/ 2147483646 h 167"/>
                <a:gd name="T38" fmla="*/ 2147483646 w 174"/>
                <a:gd name="T39" fmla="*/ 2147483646 h 167"/>
                <a:gd name="T40" fmla="*/ 2147483646 w 174"/>
                <a:gd name="T41" fmla="*/ 2147483646 h 167"/>
                <a:gd name="T42" fmla="*/ 2147483646 w 174"/>
                <a:gd name="T43" fmla="*/ 2147483646 h 167"/>
                <a:gd name="T44" fmla="*/ 2147483646 w 174"/>
                <a:gd name="T45" fmla="*/ 2147483646 h 167"/>
                <a:gd name="T46" fmla="*/ 2147483646 w 174"/>
                <a:gd name="T47" fmla="*/ 2147483646 h 167"/>
                <a:gd name="T48" fmla="*/ 2147483646 w 174"/>
                <a:gd name="T49" fmla="*/ 2147483646 h 167"/>
                <a:gd name="T50" fmla="*/ 2147483646 w 174"/>
                <a:gd name="T51" fmla="*/ 2147483646 h 167"/>
                <a:gd name="T52" fmla="*/ 2147483646 w 174"/>
                <a:gd name="T53" fmla="*/ 2147483646 h 167"/>
                <a:gd name="T54" fmla="*/ 2147483646 w 174"/>
                <a:gd name="T55" fmla="*/ 2147483646 h 167"/>
                <a:gd name="T56" fmla="*/ 2147483646 w 174"/>
                <a:gd name="T57" fmla="*/ 2147483646 h 167"/>
                <a:gd name="T58" fmla="*/ 2147483646 w 174"/>
                <a:gd name="T59" fmla="*/ 2147483646 h 167"/>
                <a:gd name="T60" fmla="*/ 2147483646 w 174"/>
                <a:gd name="T61" fmla="*/ 2147483646 h 167"/>
                <a:gd name="T62" fmla="*/ 2147483646 w 174"/>
                <a:gd name="T63" fmla="*/ 2147483646 h 167"/>
                <a:gd name="T64" fmla="*/ 2147483646 w 174"/>
                <a:gd name="T65" fmla="*/ 2147483646 h 167"/>
                <a:gd name="T66" fmla="*/ 2147483646 w 174"/>
                <a:gd name="T67" fmla="*/ 2147483646 h 167"/>
                <a:gd name="T68" fmla="*/ 2147483646 w 174"/>
                <a:gd name="T69" fmla="*/ 2147483646 h 167"/>
                <a:gd name="T70" fmla="*/ 2147483646 w 174"/>
                <a:gd name="T71" fmla="*/ 2147483646 h 167"/>
                <a:gd name="T72" fmla="*/ 2147483646 w 174"/>
                <a:gd name="T73" fmla="*/ 2147483646 h 167"/>
                <a:gd name="T74" fmla="*/ 2147483646 w 174"/>
                <a:gd name="T75" fmla="*/ 2147483646 h 167"/>
                <a:gd name="T76" fmla="*/ 2147483646 w 174"/>
                <a:gd name="T77" fmla="*/ 2147483646 h 167"/>
                <a:gd name="T78" fmla="*/ 2147483646 w 174"/>
                <a:gd name="T79" fmla="*/ 2147483646 h 167"/>
                <a:gd name="T80" fmla="*/ 2147483646 w 174"/>
                <a:gd name="T81" fmla="*/ 2147483646 h 167"/>
                <a:gd name="T82" fmla="*/ 2147483646 w 174"/>
                <a:gd name="T83" fmla="*/ 2147483646 h 167"/>
                <a:gd name="T84" fmla="*/ 2147483646 w 174"/>
                <a:gd name="T85" fmla="*/ 2147483646 h 167"/>
                <a:gd name="T86" fmla="*/ 2147483646 w 174"/>
                <a:gd name="T87" fmla="*/ 2147483646 h 167"/>
                <a:gd name="T88" fmla="*/ 2147483646 w 174"/>
                <a:gd name="T89" fmla="*/ 2147483646 h 1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74"/>
                <a:gd name="T136" fmla="*/ 0 h 167"/>
                <a:gd name="T137" fmla="*/ 174 w 174"/>
                <a:gd name="T138" fmla="*/ 167 h 16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74" h="167">
                  <a:moveTo>
                    <a:pt x="19" y="50"/>
                  </a:moveTo>
                  <a:lnTo>
                    <a:pt x="20" y="36"/>
                  </a:lnTo>
                  <a:lnTo>
                    <a:pt x="23" y="24"/>
                  </a:lnTo>
                  <a:lnTo>
                    <a:pt x="27" y="11"/>
                  </a:lnTo>
                  <a:lnTo>
                    <a:pt x="34" y="0"/>
                  </a:lnTo>
                  <a:lnTo>
                    <a:pt x="27" y="6"/>
                  </a:lnTo>
                  <a:lnTo>
                    <a:pt x="20" y="15"/>
                  </a:lnTo>
                  <a:lnTo>
                    <a:pt x="15" y="23"/>
                  </a:lnTo>
                  <a:lnTo>
                    <a:pt x="9" y="32"/>
                  </a:lnTo>
                  <a:lnTo>
                    <a:pt x="6" y="41"/>
                  </a:lnTo>
                  <a:lnTo>
                    <a:pt x="2" y="51"/>
                  </a:lnTo>
                  <a:lnTo>
                    <a:pt x="1" y="62"/>
                  </a:lnTo>
                  <a:lnTo>
                    <a:pt x="0" y="72"/>
                  </a:lnTo>
                  <a:lnTo>
                    <a:pt x="2" y="91"/>
                  </a:lnTo>
                  <a:lnTo>
                    <a:pt x="7" y="109"/>
                  </a:lnTo>
                  <a:lnTo>
                    <a:pt x="16" y="125"/>
                  </a:lnTo>
                  <a:lnTo>
                    <a:pt x="27" y="139"/>
                  </a:lnTo>
                  <a:lnTo>
                    <a:pt x="41" y="151"/>
                  </a:lnTo>
                  <a:lnTo>
                    <a:pt x="57" y="160"/>
                  </a:lnTo>
                  <a:lnTo>
                    <a:pt x="76" y="164"/>
                  </a:lnTo>
                  <a:lnTo>
                    <a:pt x="94" y="167"/>
                  </a:lnTo>
                  <a:lnTo>
                    <a:pt x="107" y="166"/>
                  </a:lnTo>
                  <a:lnTo>
                    <a:pt x="118" y="163"/>
                  </a:lnTo>
                  <a:lnTo>
                    <a:pt x="130" y="160"/>
                  </a:lnTo>
                  <a:lnTo>
                    <a:pt x="140" y="154"/>
                  </a:lnTo>
                  <a:lnTo>
                    <a:pt x="150" y="148"/>
                  </a:lnTo>
                  <a:lnTo>
                    <a:pt x="159" y="140"/>
                  </a:lnTo>
                  <a:lnTo>
                    <a:pt x="167" y="132"/>
                  </a:lnTo>
                  <a:lnTo>
                    <a:pt x="174" y="123"/>
                  </a:lnTo>
                  <a:lnTo>
                    <a:pt x="168" y="127"/>
                  </a:lnTo>
                  <a:lnTo>
                    <a:pt x="161" y="132"/>
                  </a:lnTo>
                  <a:lnTo>
                    <a:pt x="153" y="136"/>
                  </a:lnTo>
                  <a:lnTo>
                    <a:pt x="146" y="139"/>
                  </a:lnTo>
                  <a:lnTo>
                    <a:pt x="138" y="141"/>
                  </a:lnTo>
                  <a:lnTo>
                    <a:pt x="130" y="144"/>
                  </a:lnTo>
                  <a:lnTo>
                    <a:pt x="121" y="145"/>
                  </a:lnTo>
                  <a:lnTo>
                    <a:pt x="113" y="145"/>
                  </a:lnTo>
                  <a:lnTo>
                    <a:pt x="94" y="142"/>
                  </a:lnTo>
                  <a:lnTo>
                    <a:pt x="76" y="138"/>
                  </a:lnTo>
                  <a:lnTo>
                    <a:pt x="61" y="129"/>
                  </a:lnTo>
                  <a:lnTo>
                    <a:pt x="47" y="117"/>
                  </a:lnTo>
                  <a:lnTo>
                    <a:pt x="35" y="103"/>
                  </a:lnTo>
                  <a:lnTo>
                    <a:pt x="26" y="87"/>
                  </a:lnTo>
                  <a:lnTo>
                    <a:pt x="22" y="69"/>
                  </a:lnTo>
                  <a:lnTo>
                    <a:pt x="19" y="5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pic>
        <p:nvPicPr>
          <p:cNvPr id="8214" name="Picture 243" descr="Pinkish_rose.gif"/>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2209800" y="5181601"/>
            <a:ext cx="1066800" cy="133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15" name="Picture 243" descr="Pinkish_rose.gif"/>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3581400" y="4724401"/>
            <a:ext cx="1066800" cy="187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16" name="Picture 28" descr="rose19"/>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3200400" y="3810001"/>
            <a:ext cx="609600" cy="293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17" name="Picture 165" descr="_nature(25)24633"/>
          <p:cNvPicPr>
            <a:picLocks noChangeAspect="1" noChangeArrowheads="1" noCrop="1"/>
          </p:cNvPicPr>
          <p:nvPr/>
        </p:nvPicPr>
        <p:blipFill>
          <a:blip r:embed="rId12">
            <a:extLst>
              <a:ext uri="{28A0092B-C50C-407E-A947-70E740481C1C}">
                <a14:useLocalDpi xmlns:a14="http://schemas.microsoft.com/office/drawing/2010/main" val="0"/>
              </a:ext>
            </a:extLst>
          </a:blip>
          <a:srcRect/>
          <a:stretch>
            <a:fillRect/>
          </a:stretch>
        </p:blipFill>
        <p:spPr bwMode="auto">
          <a:xfrm rot="1874559">
            <a:off x="2362200" y="4889500"/>
            <a:ext cx="827088" cy="901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18" name="Picture 27" descr="flowers39.gif"/>
          <p:cNvPicPr>
            <a:picLocks noChangeAspect="1"/>
          </p:cNvPicPr>
          <p:nvPr/>
        </p:nvPicPr>
        <p:blipFill>
          <a:blip r:embed="rId13">
            <a:extLst>
              <a:ext uri="{28A0092B-C50C-407E-A947-70E740481C1C}">
                <a14:useLocalDpi xmlns:a14="http://schemas.microsoft.com/office/drawing/2010/main" val="0"/>
              </a:ext>
            </a:extLst>
          </a:blip>
          <a:srcRect/>
          <a:stretch>
            <a:fillRect/>
          </a:stretch>
        </p:blipFill>
        <p:spPr bwMode="auto">
          <a:xfrm>
            <a:off x="1524000" y="4953000"/>
            <a:ext cx="990600" cy="167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19" name="Picture 6" descr="FLOWERS4"/>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524000" y="3124201"/>
            <a:ext cx="971550" cy="1439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20" name="Picture 6" descr="FLOWERS4"/>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981200" y="3048001"/>
            <a:ext cx="971550" cy="1439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21" name="Freeform 91"/>
          <p:cNvSpPr>
            <a:spLocks/>
          </p:cNvSpPr>
          <p:nvPr/>
        </p:nvSpPr>
        <p:spPr bwMode="auto">
          <a:xfrm>
            <a:off x="3429000" y="6400801"/>
            <a:ext cx="685800" cy="206375"/>
          </a:xfrm>
          <a:custGeom>
            <a:avLst/>
            <a:gdLst>
              <a:gd name="T0" fmla="*/ 2147483646 w 670"/>
              <a:gd name="T1" fmla="*/ 2147483646 h 418"/>
              <a:gd name="T2" fmla="*/ 2147483646 w 670"/>
              <a:gd name="T3" fmla="*/ 2147483646 h 418"/>
              <a:gd name="T4" fmla="*/ 2147483646 w 670"/>
              <a:gd name="T5" fmla="*/ 2147483646 h 418"/>
              <a:gd name="T6" fmla="*/ 2147483646 w 670"/>
              <a:gd name="T7" fmla="*/ 2147483646 h 418"/>
              <a:gd name="T8" fmla="*/ 2147483646 w 670"/>
              <a:gd name="T9" fmla="*/ 2147483646 h 418"/>
              <a:gd name="T10" fmla="*/ 2147483646 w 670"/>
              <a:gd name="T11" fmla="*/ 2147483646 h 418"/>
              <a:gd name="T12" fmla="*/ 2147483646 w 670"/>
              <a:gd name="T13" fmla="*/ 2147483646 h 418"/>
              <a:gd name="T14" fmla="*/ 2147483646 w 670"/>
              <a:gd name="T15" fmla="*/ 2147483646 h 418"/>
              <a:gd name="T16" fmla="*/ 2147483646 w 670"/>
              <a:gd name="T17" fmla="*/ 2147483646 h 418"/>
              <a:gd name="T18" fmla="*/ 2147483646 w 670"/>
              <a:gd name="T19" fmla="*/ 2147483646 h 418"/>
              <a:gd name="T20" fmla="*/ 2147483646 w 670"/>
              <a:gd name="T21" fmla="*/ 2147483646 h 418"/>
              <a:gd name="T22" fmla="*/ 2147483646 w 670"/>
              <a:gd name="T23" fmla="*/ 2147483646 h 418"/>
              <a:gd name="T24" fmla="*/ 2147483646 w 670"/>
              <a:gd name="T25" fmla="*/ 0 h 418"/>
              <a:gd name="T26" fmla="*/ 2147483646 w 670"/>
              <a:gd name="T27" fmla="*/ 2147483646 h 418"/>
              <a:gd name="T28" fmla="*/ 2147483646 w 670"/>
              <a:gd name="T29" fmla="*/ 2147483646 h 418"/>
              <a:gd name="T30" fmla="*/ 2147483646 w 670"/>
              <a:gd name="T31" fmla="*/ 2147483646 h 418"/>
              <a:gd name="T32" fmla="*/ 2147483646 w 670"/>
              <a:gd name="T33" fmla="*/ 2147483646 h 418"/>
              <a:gd name="T34" fmla="*/ 2147483646 w 670"/>
              <a:gd name="T35" fmla="*/ 2147483646 h 418"/>
              <a:gd name="T36" fmla="*/ 0 w 670"/>
              <a:gd name="T37" fmla="*/ 2147483646 h 418"/>
              <a:gd name="T38" fmla="*/ 2147483646 w 670"/>
              <a:gd name="T39" fmla="*/ 2147483646 h 418"/>
              <a:gd name="T40" fmla="*/ 2147483646 w 670"/>
              <a:gd name="T41" fmla="*/ 2147483646 h 418"/>
              <a:gd name="T42" fmla="*/ 2147483646 w 670"/>
              <a:gd name="T43" fmla="*/ 2147483646 h 41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70"/>
              <a:gd name="T67" fmla="*/ 0 h 418"/>
              <a:gd name="T68" fmla="*/ 670 w 670"/>
              <a:gd name="T69" fmla="*/ 418 h 41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70" h="418">
                <a:moveTo>
                  <a:pt x="670" y="330"/>
                </a:moveTo>
                <a:lnTo>
                  <a:pt x="638" y="366"/>
                </a:lnTo>
                <a:lnTo>
                  <a:pt x="624" y="306"/>
                </a:lnTo>
                <a:lnTo>
                  <a:pt x="574" y="362"/>
                </a:lnTo>
                <a:lnTo>
                  <a:pt x="556" y="234"/>
                </a:lnTo>
                <a:lnTo>
                  <a:pt x="498" y="352"/>
                </a:lnTo>
                <a:lnTo>
                  <a:pt x="504" y="170"/>
                </a:lnTo>
                <a:lnTo>
                  <a:pt x="446" y="276"/>
                </a:lnTo>
                <a:lnTo>
                  <a:pt x="448" y="72"/>
                </a:lnTo>
                <a:lnTo>
                  <a:pt x="374" y="250"/>
                </a:lnTo>
                <a:lnTo>
                  <a:pt x="370" y="44"/>
                </a:lnTo>
                <a:lnTo>
                  <a:pt x="300" y="214"/>
                </a:lnTo>
                <a:lnTo>
                  <a:pt x="294" y="0"/>
                </a:lnTo>
                <a:lnTo>
                  <a:pt x="220" y="194"/>
                </a:lnTo>
                <a:lnTo>
                  <a:pt x="136" y="22"/>
                </a:lnTo>
                <a:lnTo>
                  <a:pt x="146" y="190"/>
                </a:lnTo>
                <a:lnTo>
                  <a:pt x="66" y="56"/>
                </a:lnTo>
                <a:lnTo>
                  <a:pt x="76" y="222"/>
                </a:lnTo>
                <a:lnTo>
                  <a:pt x="0" y="122"/>
                </a:lnTo>
                <a:lnTo>
                  <a:pt x="52" y="418"/>
                </a:lnTo>
                <a:lnTo>
                  <a:pt x="660" y="418"/>
                </a:lnTo>
                <a:lnTo>
                  <a:pt x="670" y="330"/>
                </a:lnTo>
                <a:close/>
              </a:path>
            </a:pathLst>
          </a:custGeom>
          <a:solidFill>
            <a:srgbClr val="43A7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22" name="Freeform 91"/>
          <p:cNvSpPr>
            <a:spLocks/>
          </p:cNvSpPr>
          <p:nvPr/>
        </p:nvSpPr>
        <p:spPr bwMode="auto">
          <a:xfrm>
            <a:off x="1524000" y="6400801"/>
            <a:ext cx="685800" cy="206375"/>
          </a:xfrm>
          <a:custGeom>
            <a:avLst/>
            <a:gdLst>
              <a:gd name="T0" fmla="*/ 2147483646 w 670"/>
              <a:gd name="T1" fmla="*/ 2147483646 h 418"/>
              <a:gd name="T2" fmla="*/ 2147483646 w 670"/>
              <a:gd name="T3" fmla="*/ 2147483646 h 418"/>
              <a:gd name="T4" fmla="*/ 2147483646 w 670"/>
              <a:gd name="T5" fmla="*/ 2147483646 h 418"/>
              <a:gd name="T6" fmla="*/ 2147483646 w 670"/>
              <a:gd name="T7" fmla="*/ 2147483646 h 418"/>
              <a:gd name="T8" fmla="*/ 2147483646 w 670"/>
              <a:gd name="T9" fmla="*/ 2147483646 h 418"/>
              <a:gd name="T10" fmla="*/ 2147483646 w 670"/>
              <a:gd name="T11" fmla="*/ 2147483646 h 418"/>
              <a:gd name="T12" fmla="*/ 2147483646 w 670"/>
              <a:gd name="T13" fmla="*/ 2147483646 h 418"/>
              <a:gd name="T14" fmla="*/ 2147483646 w 670"/>
              <a:gd name="T15" fmla="*/ 2147483646 h 418"/>
              <a:gd name="T16" fmla="*/ 2147483646 w 670"/>
              <a:gd name="T17" fmla="*/ 2147483646 h 418"/>
              <a:gd name="T18" fmla="*/ 2147483646 w 670"/>
              <a:gd name="T19" fmla="*/ 2147483646 h 418"/>
              <a:gd name="T20" fmla="*/ 2147483646 w 670"/>
              <a:gd name="T21" fmla="*/ 2147483646 h 418"/>
              <a:gd name="T22" fmla="*/ 2147483646 w 670"/>
              <a:gd name="T23" fmla="*/ 2147483646 h 418"/>
              <a:gd name="T24" fmla="*/ 2147483646 w 670"/>
              <a:gd name="T25" fmla="*/ 0 h 418"/>
              <a:gd name="T26" fmla="*/ 2147483646 w 670"/>
              <a:gd name="T27" fmla="*/ 2147483646 h 418"/>
              <a:gd name="T28" fmla="*/ 2147483646 w 670"/>
              <a:gd name="T29" fmla="*/ 2147483646 h 418"/>
              <a:gd name="T30" fmla="*/ 2147483646 w 670"/>
              <a:gd name="T31" fmla="*/ 2147483646 h 418"/>
              <a:gd name="T32" fmla="*/ 2147483646 w 670"/>
              <a:gd name="T33" fmla="*/ 2147483646 h 418"/>
              <a:gd name="T34" fmla="*/ 2147483646 w 670"/>
              <a:gd name="T35" fmla="*/ 2147483646 h 418"/>
              <a:gd name="T36" fmla="*/ 0 w 670"/>
              <a:gd name="T37" fmla="*/ 2147483646 h 418"/>
              <a:gd name="T38" fmla="*/ 2147483646 w 670"/>
              <a:gd name="T39" fmla="*/ 2147483646 h 418"/>
              <a:gd name="T40" fmla="*/ 2147483646 w 670"/>
              <a:gd name="T41" fmla="*/ 2147483646 h 418"/>
              <a:gd name="T42" fmla="*/ 2147483646 w 670"/>
              <a:gd name="T43" fmla="*/ 2147483646 h 41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70"/>
              <a:gd name="T67" fmla="*/ 0 h 418"/>
              <a:gd name="T68" fmla="*/ 670 w 670"/>
              <a:gd name="T69" fmla="*/ 418 h 41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70" h="418">
                <a:moveTo>
                  <a:pt x="670" y="330"/>
                </a:moveTo>
                <a:lnTo>
                  <a:pt x="638" y="366"/>
                </a:lnTo>
                <a:lnTo>
                  <a:pt x="624" y="306"/>
                </a:lnTo>
                <a:lnTo>
                  <a:pt x="574" y="362"/>
                </a:lnTo>
                <a:lnTo>
                  <a:pt x="556" y="234"/>
                </a:lnTo>
                <a:lnTo>
                  <a:pt x="498" y="352"/>
                </a:lnTo>
                <a:lnTo>
                  <a:pt x="504" y="170"/>
                </a:lnTo>
                <a:lnTo>
                  <a:pt x="446" y="276"/>
                </a:lnTo>
                <a:lnTo>
                  <a:pt x="448" y="72"/>
                </a:lnTo>
                <a:lnTo>
                  <a:pt x="374" y="250"/>
                </a:lnTo>
                <a:lnTo>
                  <a:pt x="370" y="44"/>
                </a:lnTo>
                <a:lnTo>
                  <a:pt x="300" y="214"/>
                </a:lnTo>
                <a:lnTo>
                  <a:pt x="294" y="0"/>
                </a:lnTo>
                <a:lnTo>
                  <a:pt x="220" y="194"/>
                </a:lnTo>
                <a:lnTo>
                  <a:pt x="136" y="22"/>
                </a:lnTo>
                <a:lnTo>
                  <a:pt x="146" y="190"/>
                </a:lnTo>
                <a:lnTo>
                  <a:pt x="66" y="56"/>
                </a:lnTo>
                <a:lnTo>
                  <a:pt x="76" y="222"/>
                </a:lnTo>
                <a:lnTo>
                  <a:pt x="0" y="122"/>
                </a:lnTo>
                <a:lnTo>
                  <a:pt x="52" y="418"/>
                </a:lnTo>
                <a:lnTo>
                  <a:pt x="660" y="418"/>
                </a:lnTo>
                <a:lnTo>
                  <a:pt x="670" y="330"/>
                </a:lnTo>
                <a:close/>
              </a:path>
            </a:pathLst>
          </a:custGeom>
          <a:solidFill>
            <a:srgbClr val="43A7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23" name="Freeform 91"/>
          <p:cNvSpPr>
            <a:spLocks/>
          </p:cNvSpPr>
          <p:nvPr/>
        </p:nvSpPr>
        <p:spPr bwMode="auto">
          <a:xfrm>
            <a:off x="9753600" y="6400801"/>
            <a:ext cx="685800" cy="206375"/>
          </a:xfrm>
          <a:custGeom>
            <a:avLst/>
            <a:gdLst>
              <a:gd name="T0" fmla="*/ 2147483646 w 670"/>
              <a:gd name="T1" fmla="*/ 2147483646 h 418"/>
              <a:gd name="T2" fmla="*/ 2147483646 w 670"/>
              <a:gd name="T3" fmla="*/ 2147483646 h 418"/>
              <a:gd name="T4" fmla="*/ 2147483646 w 670"/>
              <a:gd name="T5" fmla="*/ 2147483646 h 418"/>
              <a:gd name="T6" fmla="*/ 2147483646 w 670"/>
              <a:gd name="T7" fmla="*/ 2147483646 h 418"/>
              <a:gd name="T8" fmla="*/ 2147483646 w 670"/>
              <a:gd name="T9" fmla="*/ 2147483646 h 418"/>
              <a:gd name="T10" fmla="*/ 2147483646 w 670"/>
              <a:gd name="T11" fmla="*/ 2147483646 h 418"/>
              <a:gd name="T12" fmla="*/ 2147483646 w 670"/>
              <a:gd name="T13" fmla="*/ 2147483646 h 418"/>
              <a:gd name="T14" fmla="*/ 2147483646 w 670"/>
              <a:gd name="T15" fmla="*/ 2147483646 h 418"/>
              <a:gd name="T16" fmla="*/ 2147483646 w 670"/>
              <a:gd name="T17" fmla="*/ 2147483646 h 418"/>
              <a:gd name="T18" fmla="*/ 2147483646 w 670"/>
              <a:gd name="T19" fmla="*/ 2147483646 h 418"/>
              <a:gd name="T20" fmla="*/ 2147483646 w 670"/>
              <a:gd name="T21" fmla="*/ 2147483646 h 418"/>
              <a:gd name="T22" fmla="*/ 2147483646 w 670"/>
              <a:gd name="T23" fmla="*/ 2147483646 h 418"/>
              <a:gd name="T24" fmla="*/ 2147483646 w 670"/>
              <a:gd name="T25" fmla="*/ 0 h 418"/>
              <a:gd name="T26" fmla="*/ 2147483646 w 670"/>
              <a:gd name="T27" fmla="*/ 2147483646 h 418"/>
              <a:gd name="T28" fmla="*/ 2147483646 w 670"/>
              <a:gd name="T29" fmla="*/ 2147483646 h 418"/>
              <a:gd name="T30" fmla="*/ 2147483646 w 670"/>
              <a:gd name="T31" fmla="*/ 2147483646 h 418"/>
              <a:gd name="T32" fmla="*/ 2147483646 w 670"/>
              <a:gd name="T33" fmla="*/ 2147483646 h 418"/>
              <a:gd name="T34" fmla="*/ 2147483646 w 670"/>
              <a:gd name="T35" fmla="*/ 2147483646 h 418"/>
              <a:gd name="T36" fmla="*/ 0 w 670"/>
              <a:gd name="T37" fmla="*/ 2147483646 h 418"/>
              <a:gd name="T38" fmla="*/ 2147483646 w 670"/>
              <a:gd name="T39" fmla="*/ 2147483646 h 418"/>
              <a:gd name="T40" fmla="*/ 2147483646 w 670"/>
              <a:gd name="T41" fmla="*/ 2147483646 h 418"/>
              <a:gd name="T42" fmla="*/ 2147483646 w 670"/>
              <a:gd name="T43" fmla="*/ 2147483646 h 41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70"/>
              <a:gd name="T67" fmla="*/ 0 h 418"/>
              <a:gd name="T68" fmla="*/ 670 w 670"/>
              <a:gd name="T69" fmla="*/ 418 h 41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70" h="418">
                <a:moveTo>
                  <a:pt x="670" y="330"/>
                </a:moveTo>
                <a:lnTo>
                  <a:pt x="638" y="366"/>
                </a:lnTo>
                <a:lnTo>
                  <a:pt x="624" y="306"/>
                </a:lnTo>
                <a:lnTo>
                  <a:pt x="574" y="362"/>
                </a:lnTo>
                <a:lnTo>
                  <a:pt x="556" y="234"/>
                </a:lnTo>
                <a:lnTo>
                  <a:pt x="498" y="352"/>
                </a:lnTo>
                <a:lnTo>
                  <a:pt x="504" y="170"/>
                </a:lnTo>
                <a:lnTo>
                  <a:pt x="446" y="276"/>
                </a:lnTo>
                <a:lnTo>
                  <a:pt x="448" y="72"/>
                </a:lnTo>
                <a:lnTo>
                  <a:pt x="374" y="250"/>
                </a:lnTo>
                <a:lnTo>
                  <a:pt x="370" y="44"/>
                </a:lnTo>
                <a:lnTo>
                  <a:pt x="300" y="214"/>
                </a:lnTo>
                <a:lnTo>
                  <a:pt x="294" y="0"/>
                </a:lnTo>
                <a:lnTo>
                  <a:pt x="220" y="194"/>
                </a:lnTo>
                <a:lnTo>
                  <a:pt x="136" y="22"/>
                </a:lnTo>
                <a:lnTo>
                  <a:pt x="146" y="190"/>
                </a:lnTo>
                <a:lnTo>
                  <a:pt x="66" y="56"/>
                </a:lnTo>
                <a:lnTo>
                  <a:pt x="76" y="222"/>
                </a:lnTo>
                <a:lnTo>
                  <a:pt x="0" y="122"/>
                </a:lnTo>
                <a:lnTo>
                  <a:pt x="52" y="418"/>
                </a:lnTo>
                <a:lnTo>
                  <a:pt x="660" y="418"/>
                </a:lnTo>
                <a:lnTo>
                  <a:pt x="670" y="330"/>
                </a:lnTo>
                <a:close/>
              </a:path>
            </a:pathLst>
          </a:custGeom>
          <a:solidFill>
            <a:srgbClr val="43A7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pic>
        <p:nvPicPr>
          <p:cNvPr id="8224" name="Picture 243" descr="Pinkish_rose.gif"/>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3352800" y="5029201"/>
            <a:ext cx="1066800" cy="156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25" name="Picture 22" descr="Three_poppies.gif"/>
          <p:cNvPicPr>
            <a:picLocks noChangeAspect="1"/>
          </p:cNvPicPr>
          <p:nvPr/>
        </p:nvPicPr>
        <p:blipFill>
          <a:blip r:embed="rId15">
            <a:extLst>
              <a:ext uri="{28A0092B-C50C-407E-A947-70E740481C1C}">
                <a14:useLocalDpi xmlns:a14="http://schemas.microsoft.com/office/drawing/2010/main" val="0"/>
              </a:ext>
            </a:extLst>
          </a:blip>
          <a:srcRect/>
          <a:stretch>
            <a:fillRect/>
          </a:stretch>
        </p:blipFill>
        <p:spPr bwMode="auto">
          <a:xfrm>
            <a:off x="5410200" y="3124200"/>
            <a:ext cx="6858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26" name="Picture 21" descr="Floiwer_2.gif"/>
          <p:cNvPicPr>
            <a:picLocks noChangeAspect="1"/>
          </p:cNvPicPr>
          <p:nvPr/>
        </p:nvPicPr>
        <p:blipFill>
          <a:blip r:embed="rId16">
            <a:extLst>
              <a:ext uri="{28A0092B-C50C-407E-A947-70E740481C1C}">
                <a14:useLocalDpi xmlns:a14="http://schemas.microsoft.com/office/drawing/2010/main" val="0"/>
              </a:ext>
            </a:extLst>
          </a:blip>
          <a:srcRect/>
          <a:stretch>
            <a:fillRect/>
          </a:stretch>
        </p:blipFill>
        <p:spPr bwMode="auto">
          <a:xfrm>
            <a:off x="6934200" y="2895600"/>
            <a:ext cx="762000" cy="1225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27" name="Picture 31" descr="flowers7.gif"/>
          <p:cNvPicPr>
            <a:picLocks noChangeAspect="1"/>
          </p:cNvPicPr>
          <p:nvPr/>
        </p:nvPicPr>
        <p:blipFill>
          <a:blip r:embed="rId17">
            <a:extLst>
              <a:ext uri="{28A0092B-C50C-407E-A947-70E740481C1C}">
                <a14:useLocalDpi xmlns:a14="http://schemas.microsoft.com/office/drawing/2010/main" val="0"/>
              </a:ext>
            </a:extLst>
          </a:blip>
          <a:srcRect/>
          <a:stretch>
            <a:fillRect/>
          </a:stretch>
        </p:blipFill>
        <p:spPr bwMode="auto">
          <a:xfrm>
            <a:off x="3200400" y="3400426"/>
            <a:ext cx="738188" cy="79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751" name="Picture 223" descr="Hình ảnh có liên quan"/>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4572000" y="4800601"/>
            <a:ext cx="1828800" cy="1827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752" name="Picture 224" descr="Hình ảnh có liên quan"/>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6400800" y="4800600"/>
            <a:ext cx="1905000" cy="184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30" name="Text Box 225"/>
          <p:cNvSpPr txBox="1">
            <a:spLocks noChangeArrowheads="1"/>
          </p:cNvSpPr>
          <p:nvPr/>
        </p:nvSpPr>
        <p:spPr bwMode="auto">
          <a:xfrm>
            <a:off x="2209800" y="0"/>
            <a:ext cx="5715000" cy="2286000"/>
          </a:xfrm>
          <a:prstGeom prst="rect">
            <a:avLst/>
          </a:prstGeom>
          <a:solidFill>
            <a:srgbClr val="FFFFFF"/>
          </a:solidFill>
          <a:ln w="9525">
            <a:solidFill>
              <a:srgbClr val="000000"/>
            </a:solidFill>
            <a:miter lim="800000"/>
            <a:headEnd/>
            <a:tailEnd/>
          </a:ln>
        </p:spPr>
        <p:txBody>
          <a:bodyP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pPr eaLnBrk="1" hangingPunct="1"/>
            <a:r>
              <a:rPr lang="en-US" altLang="en-US" sz="1200">
                <a:solidFill>
                  <a:schemeClr val="bg1"/>
                </a:solidFill>
                <a:latin typeface="Arial" panose="020B0604020202020204" pitchFamily="34" charset="0"/>
              </a:rPr>
              <a:t>    </a:t>
            </a:r>
            <a:r>
              <a:rPr lang="en-US" altLang="en-US" sz="1400">
                <a:solidFill>
                  <a:schemeClr val="bg1"/>
                </a:solidFill>
                <a:latin typeface="Arial" panose="020B0604020202020204" pitchFamily="34" charset="0"/>
              </a:rPr>
              <a:t>Sáng 30 tết, cô bé bước vào vườn hoa và nói:</a:t>
            </a:r>
            <a:endParaRPr lang="vi-VN" altLang="en-US" sz="1400">
              <a:solidFill>
                <a:schemeClr val="bg1"/>
              </a:solidFill>
              <a:latin typeface="Arial" panose="020B0604020202020204" pitchFamily="34" charset="0"/>
            </a:endParaRPr>
          </a:p>
          <a:p>
            <a:pPr eaLnBrk="1" hangingPunct="1"/>
            <a:r>
              <a:rPr lang="en-US" altLang="en-US" sz="1400">
                <a:solidFill>
                  <a:schemeClr val="bg1"/>
                </a:solidFill>
                <a:latin typeface="Arial" panose="020B0604020202020204" pitchFamily="34" charset="0"/>
              </a:rPr>
              <a:t>     -Xin chào những bông hoa của mùa xuân!</a:t>
            </a:r>
            <a:endParaRPr lang="vi-VN" altLang="en-US" sz="1400">
              <a:solidFill>
                <a:schemeClr val="bg1"/>
              </a:solidFill>
              <a:latin typeface="Arial" panose="020B0604020202020204" pitchFamily="34" charset="0"/>
            </a:endParaRPr>
          </a:p>
          <a:p>
            <a:pPr eaLnBrk="1" hangingPunct="1"/>
            <a:r>
              <a:rPr lang="en-US" altLang="en-US" sz="1400">
                <a:solidFill>
                  <a:schemeClr val="bg1"/>
                </a:solidFill>
                <a:latin typeface="Arial" panose="020B0604020202020204" pitchFamily="34" charset="0"/>
              </a:rPr>
              <a:t>     Cả vườn hoa xôn xao hớn hở, bông hoa nào cũng hướng theo cô bé và hy vọng mình sẽ được chọn ,để trưng bày trong ngày tết.nhưng lạ thay, cô bé chạy vào góc vườn và reo lên:</a:t>
            </a:r>
            <a:endParaRPr lang="vi-VN" altLang="en-US" sz="1400">
              <a:solidFill>
                <a:schemeClr val="bg1"/>
              </a:solidFill>
              <a:latin typeface="Arial" panose="020B0604020202020204" pitchFamily="34" charset="0"/>
            </a:endParaRPr>
          </a:p>
          <a:p>
            <a:pPr eaLnBrk="1" hangingPunct="1"/>
            <a:r>
              <a:rPr lang="en-US" altLang="en-US" sz="1400">
                <a:solidFill>
                  <a:schemeClr val="bg1"/>
                </a:solidFill>
                <a:latin typeface="Arial" panose="020B0604020202020204" pitchFamily="34" charset="0"/>
              </a:rPr>
              <a:t>    -Ôi, hoa đào đẹp quá, chị đào vội vàng rung rinh khoe sắc cười cười…nói nói với cô bé.</a:t>
            </a:r>
            <a:endParaRPr lang="vi-VN" altLang="en-US" sz="1400">
              <a:solidFill>
                <a:schemeClr val="bg1"/>
              </a:solidFill>
              <a:latin typeface="Arial" panose="020B0604020202020204" pitchFamily="34" charset="0"/>
            </a:endParaRPr>
          </a:p>
          <a:p>
            <a:pPr eaLnBrk="1" hangingPunct="1"/>
            <a:r>
              <a:rPr lang="en-US" altLang="en-US" sz="1400">
                <a:solidFill>
                  <a:schemeClr val="bg1"/>
                </a:solidFill>
                <a:latin typeface="Arial" panose="020B0604020202020204" pitchFamily="34" charset="0"/>
              </a:rPr>
              <a:t>      Các loại hoa bất chợt nhận ra cái cây ở góc vườn kia ,giờ đã khoác lên mình một  chiếc áo đẹp tuyệt vời với những bông hoa hồng  tươi thắm, đang vui đùa trong nắng xuân.</a:t>
            </a:r>
            <a:endParaRPr lang="vi-VN" altLang="en-US" sz="1400">
              <a:solidFill>
                <a:schemeClr val="bg1"/>
              </a:solidFill>
              <a:latin typeface="Arial" panose="020B0604020202020204" pitchFamily="34" charset="0"/>
            </a:endParaRPr>
          </a:p>
        </p:txBody>
      </p:sp>
      <p:grpSp>
        <p:nvGrpSpPr>
          <p:cNvPr id="10" name="Group 132"/>
          <p:cNvGrpSpPr>
            <a:grpSpLocks/>
          </p:cNvGrpSpPr>
          <p:nvPr/>
        </p:nvGrpSpPr>
        <p:grpSpPr bwMode="auto">
          <a:xfrm rot="18718499">
            <a:off x="7924800" y="609600"/>
            <a:ext cx="2514600" cy="2209800"/>
            <a:chOff x="3602038" y="2698750"/>
            <a:chExt cx="1908175" cy="1495425"/>
          </a:xfrm>
        </p:grpSpPr>
        <p:sp>
          <p:nvSpPr>
            <p:cNvPr id="8493" name="Freeform 43"/>
            <p:cNvSpPr>
              <a:spLocks/>
            </p:cNvSpPr>
            <p:nvPr/>
          </p:nvSpPr>
          <p:spPr bwMode="auto">
            <a:xfrm>
              <a:off x="5160963" y="2943225"/>
              <a:ext cx="34925" cy="101600"/>
            </a:xfrm>
            <a:custGeom>
              <a:avLst/>
              <a:gdLst>
                <a:gd name="T0" fmla="*/ 2147483646 w 22"/>
                <a:gd name="T1" fmla="*/ 2147483646 h 64"/>
                <a:gd name="T2" fmla="*/ 2147483646 w 22"/>
                <a:gd name="T3" fmla="*/ 2147483646 h 64"/>
                <a:gd name="T4" fmla="*/ 2147483646 w 22"/>
                <a:gd name="T5" fmla="*/ 2147483646 h 64"/>
                <a:gd name="T6" fmla="*/ 2147483646 w 22"/>
                <a:gd name="T7" fmla="*/ 2147483646 h 64"/>
                <a:gd name="T8" fmla="*/ 2147483646 w 22"/>
                <a:gd name="T9" fmla="*/ 2147483646 h 64"/>
                <a:gd name="T10" fmla="*/ 2147483646 w 22"/>
                <a:gd name="T11" fmla="*/ 2147483646 h 64"/>
                <a:gd name="T12" fmla="*/ 2147483646 w 22"/>
                <a:gd name="T13" fmla="*/ 2147483646 h 64"/>
                <a:gd name="T14" fmla="*/ 2147483646 w 22"/>
                <a:gd name="T15" fmla="*/ 2147483646 h 64"/>
                <a:gd name="T16" fmla="*/ 2147483646 w 22"/>
                <a:gd name="T17" fmla="*/ 2147483646 h 64"/>
                <a:gd name="T18" fmla="*/ 2147483646 w 22"/>
                <a:gd name="T19" fmla="*/ 2147483646 h 64"/>
                <a:gd name="T20" fmla="*/ 2147483646 w 22"/>
                <a:gd name="T21" fmla="*/ 2147483646 h 64"/>
                <a:gd name="T22" fmla="*/ 2147483646 w 22"/>
                <a:gd name="T23" fmla="*/ 2147483646 h 64"/>
                <a:gd name="T24" fmla="*/ 0 w 22"/>
                <a:gd name="T25" fmla="*/ 2147483646 h 64"/>
                <a:gd name="T26" fmla="*/ 0 w 22"/>
                <a:gd name="T27" fmla="*/ 2147483646 h 64"/>
                <a:gd name="T28" fmla="*/ 0 w 22"/>
                <a:gd name="T29" fmla="*/ 2147483646 h 64"/>
                <a:gd name="T30" fmla="*/ 2147483646 w 22"/>
                <a:gd name="T31" fmla="*/ 0 h 64"/>
                <a:gd name="T32" fmla="*/ 2147483646 w 22"/>
                <a:gd name="T33" fmla="*/ 0 h 64"/>
                <a:gd name="T34" fmla="*/ 2147483646 w 22"/>
                <a:gd name="T35" fmla="*/ 2147483646 h 64"/>
                <a:gd name="T36" fmla="*/ 2147483646 w 22"/>
                <a:gd name="T37" fmla="*/ 2147483646 h 64"/>
                <a:gd name="T38" fmla="*/ 2147483646 w 22"/>
                <a:gd name="T39" fmla="*/ 2147483646 h 64"/>
                <a:gd name="T40" fmla="*/ 2147483646 w 22"/>
                <a:gd name="T41" fmla="*/ 2147483646 h 64"/>
                <a:gd name="T42" fmla="*/ 2147483646 w 22"/>
                <a:gd name="T43" fmla="*/ 2147483646 h 64"/>
                <a:gd name="T44" fmla="*/ 2147483646 w 22"/>
                <a:gd name="T45" fmla="*/ 2147483646 h 64"/>
                <a:gd name="T46" fmla="*/ 2147483646 w 22"/>
                <a:gd name="T47" fmla="*/ 2147483646 h 64"/>
                <a:gd name="T48" fmla="*/ 2147483646 w 22"/>
                <a:gd name="T49" fmla="*/ 2147483646 h 64"/>
                <a:gd name="T50" fmla="*/ 2147483646 w 22"/>
                <a:gd name="T51" fmla="*/ 2147483646 h 64"/>
                <a:gd name="T52" fmla="*/ 2147483646 w 22"/>
                <a:gd name="T53" fmla="*/ 2147483646 h 64"/>
                <a:gd name="T54" fmla="*/ 2147483646 w 22"/>
                <a:gd name="T55" fmla="*/ 2147483646 h 64"/>
                <a:gd name="T56" fmla="*/ 2147483646 w 22"/>
                <a:gd name="T57" fmla="*/ 2147483646 h 64"/>
                <a:gd name="T58" fmla="*/ 2147483646 w 22"/>
                <a:gd name="T59" fmla="*/ 2147483646 h 64"/>
                <a:gd name="T60" fmla="*/ 2147483646 w 22"/>
                <a:gd name="T61" fmla="*/ 2147483646 h 64"/>
                <a:gd name="T62" fmla="*/ 2147483646 w 22"/>
                <a:gd name="T63" fmla="*/ 2147483646 h 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2"/>
                <a:gd name="T97" fmla="*/ 0 h 64"/>
                <a:gd name="T98" fmla="*/ 22 w 22"/>
                <a:gd name="T99" fmla="*/ 64 h 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2" h="64">
                  <a:moveTo>
                    <a:pt x="10" y="62"/>
                  </a:moveTo>
                  <a:lnTo>
                    <a:pt x="10" y="62"/>
                  </a:lnTo>
                  <a:lnTo>
                    <a:pt x="16" y="50"/>
                  </a:lnTo>
                  <a:lnTo>
                    <a:pt x="18" y="36"/>
                  </a:lnTo>
                  <a:lnTo>
                    <a:pt x="16" y="28"/>
                  </a:lnTo>
                  <a:lnTo>
                    <a:pt x="14" y="20"/>
                  </a:lnTo>
                  <a:lnTo>
                    <a:pt x="8" y="10"/>
                  </a:lnTo>
                  <a:lnTo>
                    <a:pt x="4" y="6"/>
                  </a:lnTo>
                  <a:lnTo>
                    <a:pt x="0" y="4"/>
                  </a:lnTo>
                  <a:lnTo>
                    <a:pt x="2" y="0"/>
                  </a:lnTo>
                  <a:lnTo>
                    <a:pt x="6" y="4"/>
                  </a:lnTo>
                  <a:lnTo>
                    <a:pt x="12" y="8"/>
                  </a:lnTo>
                  <a:lnTo>
                    <a:pt x="18" y="18"/>
                  </a:lnTo>
                  <a:lnTo>
                    <a:pt x="20" y="28"/>
                  </a:lnTo>
                  <a:lnTo>
                    <a:pt x="22" y="36"/>
                  </a:lnTo>
                  <a:lnTo>
                    <a:pt x="20" y="44"/>
                  </a:lnTo>
                  <a:lnTo>
                    <a:pt x="18" y="50"/>
                  </a:lnTo>
                  <a:lnTo>
                    <a:pt x="12" y="64"/>
                  </a:lnTo>
                  <a:lnTo>
                    <a:pt x="10" y="6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494" name="Freeform 44"/>
            <p:cNvSpPr>
              <a:spLocks/>
            </p:cNvSpPr>
            <p:nvPr/>
          </p:nvSpPr>
          <p:spPr bwMode="auto">
            <a:xfrm>
              <a:off x="4408488" y="3222625"/>
              <a:ext cx="53975" cy="57150"/>
            </a:xfrm>
            <a:custGeom>
              <a:avLst/>
              <a:gdLst>
                <a:gd name="T0" fmla="*/ 0 w 34"/>
                <a:gd name="T1" fmla="*/ 0 h 36"/>
                <a:gd name="T2" fmla="*/ 2147483646 w 34"/>
                <a:gd name="T3" fmla="*/ 0 h 36"/>
                <a:gd name="T4" fmla="*/ 2147483646 w 34"/>
                <a:gd name="T5" fmla="*/ 0 h 36"/>
                <a:gd name="T6" fmla="*/ 2147483646 w 34"/>
                <a:gd name="T7" fmla="*/ 2147483646 h 36"/>
                <a:gd name="T8" fmla="*/ 2147483646 w 34"/>
                <a:gd name="T9" fmla="*/ 2147483646 h 36"/>
                <a:gd name="T10" fmla="*/ 2147483646 w 34"/>
                <a:gd name="T11" fmla="*/ 2147483646 h 36"/>
                <a:gd name="T12" fmla="*/ 2147483646 w 34"/>
                <a:gd name="T13" fmla="*/ 2147483646 h 36"/>
                <a:gd name="T14" fmla="*/ 2147483646 w 34"/>
                <a:gd name="T15" fmla="*/ 2147483646 h 36"/>
                <a:gd name="T16" fmla="*/ 2147483646 w 34"/>
                <a:gd name="T17" fmla="*/ 2147483646 h 36"/>
                <a:gd name="T18" fmla="*/ 2147483646 w 34"/>
                <a:gd name="T19" fmla="*/ 2147483646 h 36"/>
                <a:gd name="T20" fmla="*/ 2147483646 w 34"/>
                <a:gd name="T21" fmla="*/ 2147483646 h 36"/>
                <a:gd name="T22" fmla="*/ 2147483646 w 34"/>
                <a:gd name="T23" fmla="*/ 2147483646 h 36"/>
                <a:gd name="T24" fmla="*/ 2147483646 w 34"/>
                <a:gd name="T25" fmla="*/ 2147483646 h 36"/>
                <a:gd name="T26" fmla="*/ 2147483646 w 34"/>
                <a:gd name="T27" fmla="*/ 2147483646 h 36"/>
                <a:gd name="T28" fmla="*/ 2147483646 w 34"/>
                <a:gd name="T29" fmla="*/ 2147483646 h 36"/>
                <a:gd name="T30" fmla="*/ 0 w 34"/>
                <a:gd name="T31" fmla="*/ 0 h 36"/>
                <a:gd name="T32" fmla="*/ 0 w 3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36"/>
                <a:gd name="T53" fmla="*/ 34 w 3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36">
                  <a:moveTo>
                    <a:pt x="0" y="0"/>
                  </a:moveTo>
                  <a:lnTo>
                    <a:pt x="4" y="0"/>
                  </a:lnTo>
                  <a:lnTo>
                    <a:pt x="8" y="10"/>
                  </a:lnTo>
                  <a:lnTo>
                    <a:pt x="14" y="20"/>
                  </a:lnTo>
                  <a:lnTo>
                    <a:pt x="24" y="30"/>
                  </a:lnTo>
                  <a:lnTo>
                    <a:pt x="28" y="32"/>
                  </a:lnTo>
                  <a:lnTo>
                    <a:pt x="34" y="34"/>
                  </a:lnTo>
                  <a:lnTo>
                    <a:pt x="34" y="36"/>
                  </a:lnTo>
                  <a:lnTo>
                    <a:pt x="28" y="36"/>
                  </a:lnTo>
                  <a:lnTo>
                    <a:pt x="22" y="32"/>
                  </a:lnTo>
                  <a:lnTo>
                    <a:pt x="12" y="22"/>
                  </a:lnTo>
                  <a:lnTo>
                    <a:pt x="4" y="12"/>
                  </a:lnTo>
                  <a:lnTo>
                    <a:pt x="0" y="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495" name="Freeform 45"/>
            <p:cNvSpPr>
              <a:spLocks/>
            </p:cNvSpPr>
            <p:nvPr/>
          </p:nvSpPr>
          <p:spPr bwMode="auto">
            <a:xfrm>
              <a:off x="4627563" y="3048000"/>
              <a:ext cx="114300" cy="73025"/>
            </a:xfrm>
            <a:custGeom>
              <a:avLst/>
              <a:gdLst>
                <a:gd name="T0" fmla="*/ 0 w 72"/>
                <a:gd name="T1" fmla="*/ 2147483646 h 46"/>
                <a:gd name="T2" fmla="*/ 2147483646 w 72"/>
                <a:gd name="T3" fmla="*/ 2147483646 h 46"/>
                <a:gd name="T4" fmla="*/ 2147483646 w 72"/>
                <a:gd name="T5" fmla="*/ 2147483646 h 46"/>
                <a:gd name="T6" fmla="*/ 2147483646 w 72"/>
                <a:gd name="T7" fmla="*/ 2147483646 h 46"/>
                <a:gd name="T8" fmla="*/ 2147483646 w 72"/>
                <a:gd name="T9" fmla="*/ 2147483646 h 46"/>
                <a:gd name="T10" fmla="*/ 2147483646 w 72"/>
                <a:gd name="T11" fmla="*/ 2147483646 h 46"/>
                <a:gd name="T12" fmla="*/ 2147483646 w 72"/>
                <a:gd name="T13" fmla="*/ 2147483646 h 46"/>
                <a:gd name="T14" fmla="*/ 2147483646 w 72"/>
                <a:gd name="T15" fmla="*/ 2147483646 h 46"/>
                <a:gd name="T16" fmla="*/ 2147483646 w 72"/>
                <a:gd name="T17" fmla="*/ 2147483646 h 46"/>
                <a:gd name="T18" fmla="*/ 2147483646 w 72"/>
                <a:gd name="T19" fmla="*/ 2147483646 h 46"/>
                <a:gd name="T20" fmla="*/ 2147483646 w 72"/>
                <a:gd name="T21" fmla="*/ 2147483646 h 46"/>
                <a:gd name="T22" fmla="*/ 2147483646 w 72"/>
                <a:gd name="T23" fmla="*/ 2147483646 h 46"/>
                <a:gd name="T24" fmla="*/ 2147483646 w 72"/>
                <a:gd name="T25" fmla="*/ 2147483646 h 46"/>
                <a:gd name="T26" fmla="*/ 2147483646 w 72"/>
                <a:gd name="T27" fmla="*/ 2147483646 h 46"/>
                <a:gd name="T28" fmla="*/ 2147483646 w 72"/>
                <a:gd name="T29" fmla="*/ 2147483646 h 46"/>
                <a:gd name="T30" fmla="*/ 2147483646 w 72"/>
                <a:gd name="T31" fmla="*/ 2147483646 h 46"/>
                <a:gd name="T32" fmla="*/ 2147483646 w 72"/>
                <a:gd name="T33" fmla="*/ 2147483646 h 46"/>
                <a:gd name="T34" fmla="*/ 2147483646 w 72"/>
                <a:gd name="T35" fmla="*/ 2147483646 h 46"/>
                <a:gd name="T36" fmla="*/ 2147483646 w 72"/>
                <a:gd name="T37" fmla="*/ 2147483646 h 46"/>
                <a:gd name="T38" fmla="*/ 2147483646 w 72"/>
                <a:gd name="T39" fmla="*/ 2147483646 h 46"/>
                <a:gd name="T40" fmla="*/ 2147483646 w 72"/>
                <a:gd name="T41" fmla="*/ 0 h 46"/>
                <a:gd name="T42" fmla="*/ 2147483646 w 72"/>
                <a:gd name="T43" fmla="*/ 0 h 46"/>
                <a:gd name="T44" fmla="*/ 2147483646 w 72"/>
                <a:gd name="T45" fmla="*/ 2147483646 h 46"/>
                <a:gd name="T46" fmla="*/ 2147483646 w 72"/>
                <a:gd name="T47" fmla="*/ 2147483646 h 46"/>
                <a:gd name="T48" fmla="*/ 2147483646 w 72"/>
                <a:gd name="T49" fmla="*/ 2147483646 h 46"/>
                <a:gd name="T50" fmla="*/ 2147483646 w 72"/>
                <a:gd name="T51" fmla="*/ 2147483646 h 46"/>
                <a:gd name="T52" fmla="*/ 2147483646 w 72"/>
                <a:gd name="T53" fmla="*/ 2147483646 h 46"/>
                <a:gd name="T54" fmla="*/ 2147483646 w 72"/>
                <a:gd name="T55" fmla="*/ 2147483646 h 46"/>
                <a:gd name="T56" fmla="*/ 2147483646 w 72"/>
                <a:gd name="T57" fmla="*/ 2147483646 h 46"/>
                <a:gd name="T58" fmla="*/ 2147483646 w 72"/>
                <a:gd name="T59" fmla="*/ 2147483646 h 46"/>
                <a:gd name="T60" fmla="*/ 2147483646 w 72"/>
                <a:gd name="T61" fmla="*/ 2147483646 h 46"/>
                <a:gd name="T62" fmla="*/ 2147483646 w 72"/>
                <a:gd name="T63" fmla="*/ 2147483646 h 46"/>
                <a:gd name="T64" fmla="*/ 2147483646 w 72"/>
                <a:gd name="T65" fmla="*/ 2147483646 h 46"/>
                <a:gd name="T66" fmla="*/ 2147483646 w 72"/>
                <a:gd name="T67" fmla="*/ 2147483646 h 46"/>
                <a:gd name="T68" fmla="*/ 2147483646 w 72"/>
                <a:gd name="T69" fmla="*/ 2147483646 h 46"/>
                <a:gd name="T70" fmla="*/ 2147483646 w 72"/>
                <a:gd name="T71" fmla="*/ 2147483646 h 46"/>
                <a:gd name="T72" fmla="*/ 0 w 72"/>
                <a:gd name="T73" fmla="*/ 2147483646 h 46"/>
                <a:gd name="T74" fmla="*/ 0 w 72"/>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2"/>
                <a:gd name="T115" fmla="*/ 0 h 46"/>
                <a:gd name="T116" fmla="*/ 72 w 72"/>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2" h="46">
                  <a:moveTo>
                    <a:pt x="0" y="42"/>
                  </a:moveTo>
                  <a:lnTo>
                    <a:pt x="2" y="38"/>
                  </a:lnTo>
                  <a:lnTo>
                    <a:pt x="12" y="42"/>
                  </a:lnTo>
                  <a:lnTo>
                    <a:pt x="24" y="42"/>
                  </a:lnTo>
                  <a:lnTo>
                    <a:pt x="32" y="42"/>
                  </a:lnTo>
                  <a:lnTo>
                    <a:pt x="40" y="40"/>
                  </a:lnTo>
                  <a:lnTo>
                    <a:pt x="48" y="38"/>
                  </a:lnTo>
                  <a:lnTo>
                    <a:pt x="54" y="32"/>
                  </a:lnTo>
                  <a:lnTo>
                    <a:pt x="60" y="28"/>
                  </a:lnTo>
                  <a:lnTo>
                    <a:pt x="64" y="22"/>
                  </a:lnTo>
                  <a:lnTo>
                    <a:pt x="68" y="14"/>
                  </a:lnTo>
                  <a:lnTo>
                    <a:pt x="68" y="6"/>
                  </a:lnTo>
                  <a:lnTo>
                    <a:pt x="68" y="2"/>
                  </a:lnTo>
                  <a:lnTo>
                    <a:pt x="72" y="0"/>
                  </a:lnTo>
                  <a:lnTo>
                    <a:pt x="72" y="6"/>
                  </a:lnTo>
                  <a:lnTo>
                    <a:pt x="70" y="14"/>
                  </a:lnTo>
                  <a:lnTo>
                    <a:pt x="68" y="22"/>
                  </a:lnTo>
                  <a:lnTo>
                    <a:pt x="62" y="30"/>
                  </a:lnTo>
                  <a:lnTo>
                    <a:pt x="56" y="36"/>
                  </a:lnTo>
                  <a:lnTo>
                    <a:pt x="50" y="40"/>
                  </a:lnTo>
                  <a:lnTo>
                    <a:pt x="42" y="44"/>
                  </a:lnTo>
                  <a:lnTo>
                    <a:pt x="32" y="46"/>
                  </a:lnTo>
                  <a:lnTo>
                    <a:pt x="24" y="46"/>
                  </a:lnTo>
                  <a:lnTo>
                    <a:pt x="12" y="44"/>
                  </a:lnTo>
                  <a:lnTo>
                    <a:pt x="0" y="4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496" name="Freeform 46"/>
            <p:cNvSpPr>
              <a:spLocks/>
            </p:cNvSpPr>
            <p:nvPr/>
          </p:nvSpPr>
          <p:spPr bwMode="auto">
            <a:xfrm>
              <a:off x="4859338" y="3241675"/>
              <a:ext cx="66675" cy="88900"/>
            </a:xfrm>
            <a:custGeom>
              <a:avLst/>
              <a:gdLst>
                <a:gd name="T0" fmla="*/ 2147483646 w 42"/>
                <a:gd name="T1" fmla="*/ 2147483646 h 56"/>
                <a:gd name="T2" fmla="*/ 2147483646 w 42"/>
                <a:gd name="T3" fmla="*/ 2147483646 h 56"/>
                <a:gd name="T4" fmla="*/ 2147483646 w 42"/>
                <a:gd name="T5" fmla="*/ 2147483646 h 56"/>
                <a:gd name="T6" fmla="*/ 2147483646 w 42"/>
                <a:gd name="T7" fmla="*/ 2147483646 h 56"/>
                <a:gd name="T8" fmla="*/ 2147483646 w 42"/>
                <a:gd name="T9" fmla="*/ 2147483646 h 56"/>
                <a:gd name="T10" fmla="*/ 2147483646 w 42"/>
                <a:gd name="T11" fmla="*/ 2147483646 h 56"/>
                <a:gd name="T12" fmla="*/ 2147483646 w 42"/>
                <a:gd name="T13" fmla="*/ 2147483646 h 56"/>
                <a:gd name="T14" fmla="*/ 2147483646 w 42"/>
                <a:gd name="T15" fmla="*/ 2147483646 h 56"/>
                <a:gd name="T16" fmla="*/ 2147483646 w 42"/>
                <a:gd name="T17" fmla="*/ 2147483646 h 56"/>
                <a:gd name="T18" fmla="*/ 2147483646 w 42"/>
                <a:gd name="T19" fmla="*/ 2147483646 h 56"/>
                <a:gd name="T20" fmla="*/ 2147483646 w 42"/>
                <a:gd name="T21" fmla="*/ 2147483646 h 56"/>
                <a:gd name="T22" fmla="*/ 2147483646 w 42"/>
                <a:gd name="T23" fmla="*/ 2147483646 h 56"/>
                <a:gd name="T24" fmla="*/ 2147483646 w 42"/>
                <a:gd name="T25" fmla="*/ 2147483646 h 56"/>
                <a:gd name="T26" fmla="*/ 2147483646 w 42"/>
                <a:gd name="T27" fmla="*/ 2147483646 h 56"/>
                <a:gd name="T28" fmla="*/ 2147483646 w 42"/>
                <a:gd name="T29" fmla="*/ 2147483646 h 56"/>
                <a:gd name="T30" fmla="*/ 2147483646 w 42"/>
                <a:gd name="T31" fmla="*/ 2147483646 h 56"/>
                <a:gd name="T32" fmla="*/ 2147483646 w 42"/>
                <a:gd name="T33" fmla="*/ 2147483646 h 56"/>
                <a:gd name="T34" fmla="*/ 0 w 42"/>
                <a:gd name="T35" fmla="*/ 0 h 56"/>
                <a:gd name="T36" fmla="*/ 0 w 42"/>
                <a:gd name="T37" fmla="*/ 0 h 56"/>
                <a:gd name="T38" fmla="*/ 2147483646 w 42"/>
                <a:gd name="T39" fmla="*/ 0 h 56"/>
                <a:gd name="T40" fmla="*/ 2147483646 w 42"/>
                <a:gd name="T41" fmla="*/ 0 h 56"/>
                <a:gd name="T42" fmla="*/ 2147483646 w 42"/>
                <a:gd name="T43" fmla="*/ 0 h 56"/>
                <a:gd name="T44" fmla="*/ 2147483646 w 42"/>
                <a:gd name="T45" fmla="*/ 2147483646 h 56"/>
                <a:gd name="T46" fmla="*/ 2147483646 w 42"/>
                <a:gd name="T47" fmla="*/ 2147483646 h 56"/>
                <a:gd name="T48" fmla="*/ 2147483646 w 42"/>
                <a:gd name="T49" fmla="*/ 2147483646 h 56"/>
                <a:gd name="T50" fmla="*/ 2147483646 w 42"/>
                <a:gd name="T51" fmla="*/ 2147483646 h 56"/>
                <a:gd name="T52" fmla="*/ 2147483646 w 42"/>
                <a:gd name="T53" fmla="*/ 2147483646 h 56"/>
                <a:gd name="T54" fmla="*/ 2147483646 w 42"/>
                <a:gd name="T55" fmla="*/ 2147483646 h 56"/>
                <a:gd name="T56" fmla="*/ 2147483646 w 42"/>
                <a:gd name="T57" fmla="*/ 2147483646 h 56"/>
                <a:gd name="T58" fmla="*/ 2147483646 w 42"/>
                <a:gd name="T59" fmla="*/ 2147483646 h 56"/>
                <a:gd name="T60" fmla="*/ 2147483646 w 42"/>
                <a:gd name="T61" fmla="*/ 2147483646 h 56"/>
                <a:gd name="T62" fmla="*/ 2147483646 w 42"/>
                <a:gd name="T63" fmla="*/ 2147483646 h 56"/>
                <a:gd name="T64" fmla="*/ 2147483646 w 42"/>
                <a:gd name="T65" fmla="*/ 2147483646 h 56"/>
                <a:gd name="T66" fmla="*/ 2147483646 w 42"/>
                <a:gd name="T67" fmla="*/ 2147483646 h 56"/>
                <a:gd name="T68" fmla="*/ 2147483646 w 42"/>
                <a:gd name="T69" fmla="*/ 2147483646 h 56"/>
                <a:gd name="T70" fmla="*/ 2147483646 w 42"/>
                <a:gd name="T71" fmla="*/ 2147483646 h 56"/>
                <a:gd name="T72" fmla="*/ 2147483646 w 42"/>
                <a:gd name="T73" fmla="*/ 2147483646 h 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56"/>
                <a:gd name="T113" fmla="*/ 42 w 42"/>
                <a:gd name="T114" fmla="*/ 56 h 5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56">
                  <a:moveTo>
                    <a:pt x="40" y="56"/>
                  </a:moveTo>
                  <a:lnTo>
                    <a:pt x="40" y="56"/>
                  </a:lnTo>
                  <a:lnTo>
                    <a:pt x="40" y="46"/>
                  </a:lnTo>
                  <a:lnTo>
                    <a:pt x="38" y="36"/>
                  </a:lnTo>
                  <a:lnTo>
                    <a:pt x="34" y="24"/>
                  </a:lnTo>
                  <a:lnTo>
                    <a:pt x="30" y="18"/>
                  </a:lnTo>
                  <a:lnTo>
                    <a:pt x="22" y="10"/>
                  </a:lnTo>
                  <a:lnTo>
                    <a:pt x="14" y="6"/>
                  </a:lnTo>
                  <a:lnTo>
                    <a:pt x="6" y="2"/>
                  </a:lnTo>
                  <a:lnTo>
                    <a:pt x="2" y="4"/>
                  </a:lnTo>
                  <a:lnTo>
                    <a:pt x="0" y="0"/>
                  </a:lnTo>
                  <a:lnTo>
                    <a:pt x="6" y="0"/>
                  </a:lnTo>
                  <a:lnTo>
                    <a:pt x="14" y="2"/>
                  </a:lnTo>
                  <a:lnTo>
                    <a:pt x="24" y="8"/>
                  </a:lnTo>
                  <a:lnTo>
                    <a:pt x="32" y="16"/>
                  </a:lnTo>
                  <a:lnTo>
                    <a:pt x="38" y="22"/>
                  </a:lnTo>
                  <a:lnTo>
                    <a:pt x="42" y="34"/>
                  </a:lnTo>
                  <a:lnTo>
                    <a:pt x="42" y="46"/>
                  </a:lnTo>
                  <a:lnTo>
                    <a:pt x="42" y="56"/>
                  </a:lnTo>
                  <a:lnTo>
                    <a:pt x="40" y="56"/>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497" name="Freeform 47"/>
            <p:cNvSpPr>
              <a:spLocks/>
            </p:cNvSpPr>
            <p:nvPr/>
          </p:nvSpPr>
          <p:spPr bwMode="auto">
            <a:xfrm>
              <a:off x="5253038" y="3054350"/>
              <a:ext cx="34925" cy="127000"/>
            </a:xfrm>
            <a:custGeom>
              <a:avLst/>
              <a:gdLst>
                <a:gd name="T0" fmla="*/ 0 w 22"/>
                <a:gd name="T1" fmla="*/ 2147483646 h 80"/>
                <a:gd name="T2" fmla="*/ 0 w 22"/>
                <a:gd name="T3" fmla="*/ 2147483646 h 80"/>
                <a:gd name="T4" fmla="*/ 2147483646 w 22"/>
                <a:gd name="T5" fmla="*/ 2147483646 h 80"/>
                <a:gd name="T6" fmla="*/ 2147483646 w 22"/>
                <a:gd name="T7" fmla="*/ 2147483646 h 80"/>
                <a:gd name="T8" fmla="*/ 2147483646 w 22"/>
                <a:gd name="T9" fmla="*/ 2147483646 h 80"/>
                <a:gd name="T10" fmla="*/ 2147483646 w 22"/>
                <a:gd name="T11" fmla="*/ 0 h 80"/>
                <a:gd name="T12" fmla="*/ 2147483646 w 22"/>
                <a:gd name="T13" fmla="*/ 0 h 80"/>
                <a:gd name="T14" fmla="*/ 2147483646 w 22"/>
                <a:gd name="T15" fmla="*/ 0 h 80"/>
                <a:gd name="T16" fmla="*/ 2147483646 w 22"/>
                <a:gd name="T17" fmla="*/ 2147483646 h 80"/>
                <a:gd name="T18" fmla="*/ 2147483646 w 22"/>
                <a:gd name="T19" fmla="*/ 2147483646 h 80"/>
                <a:gd name="T20" fmla="*/ 2147483646 w 22"/>
                <a:gd name="T21" fmla="*/ 2147483646 h 80"/>
                <a:gd name="T22" fmla="*/ 2147483646 w 22"/>
                <a:gd name="T23" fmla="*/ 2147483646 h 80"/>
                <a:gd name="T24" fmla="*/ 2147483646 w 22"/>
                <a:gd name="T25" fmla="*/ 2147483646 h 80"/>
                <a:gd name="T26" fmla="*/ 2147483646 w 22"/>
                <a:gd name="T27" fmla="*/ 2147483646 h 80"/>
                <a:gd name="T28" fmla="*/ 2147483646 w 22"/>
                <a:gd name="T29" fmla="*/ 2147483646 h 80"/>
                <a:gd name="T30" fmla="*/ 2147483646 w 22"/>
                <a:gd name="T31" fmla="*/ 2147483646 h 80"/>
                <a:gd name="T32" fmla="*/ 2147483646 w 22"/>
                <a:gd name="T33" fmla="*/ 2147483646 h 80"/>
                <a:gd name="T34" fmla="*/ 2147483646 w 22"/>
                <a:gd name="T35" fmla="*/ 2147483646 h 80"/>
                <a:gd name="T36" fmla="*/ 2147483646 w 22"/>
                <a:gd name="T37" fmla="*/ 2147483646 h 80"/>
                <a:gd name="T38" fmla="*/ 2147483646 w 22"/>
                <a:gd name="T39" fmla="*/ 2147483646 h 80"/>
                <a:gd name="T40" fmla="*/ 2147483646 w 22"/>
                <a:gd name="T41" fmla="*/ 2147483646 h 80"/>
                <a:gd name="T42" fmla="*/ 2147483646 w 22"/>
                <a:gd name="T43" fmla="*/ 2147483646 h 80"/>
                <a:gd name="T44" fmla="*/ 2147483646 w 22"/>
                <a:gd name="T45" fmla="*/ 2147483646 h 80"/>
                <a:gd name="T46" fmla="*/ 2147483646 w 22"/>
                <a:gd name="T47" fmla="*/ 2147483646 h 80"/>
                <a:gd name="T48" fmla="*/ 2147483646 w 22"/>
                <a:gd name="T49" fmla="*/ 2147483646 h 80"/>
                <a:gd name="T50" fmla="*/ 2147483646 w 22"/>
                <a:gd name="T51" fmla="*/ 2147483646 h 80"/>
                <a:gd name="T52" fmla="*/ 0 w 22"/>
                <a:gd name="T53" fmla="*/ 2147483646 h 80"/>
                <a:gd name="T54" fmla="*/ 0 w 22"/>
                <a:gd name="T55" fmla="*/ 2147483646 h 8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2"/>
                <a:gd name="T85" fmla="*/ 0 h 80"/>
                <a:gd name="T86" fmla="*/ 22 w 22"/>
                <a:gd name="T87" fmla="*/ 80 h 8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2" h="80">
                  <a:moveTo>
                    <a:pt x="0" y="42"/>
                  </a:moveTo>
                  <a:lnTo>
                    <a:pt x="0" y="42"/>
                  </a:lnTo>
                  <a:lnTo>
                    <a:pt x="2" y="32"/>
                  </a:lnTo>
                  <a:lnTo>
                    <a:pt x="6" y="20"/>
                  </a:lnTo>
                  <a:lnTo>
                    <a:pt x="10" y="10"/>
                  </a:lnTo>
                  <a:lnTo>
                    <a:pt x="18" y="0"/>
                  </a:lnTo>
                  <a:lnTo>
                    <a:pt x="22" y="4"/>
                  </a:lnTo>
                  <a:lnTo>
                    <a:pt x="14" y="12"/>
                  </a:lnTo>
                  <a:lnTo>
                    <a:pt x="8" y="22"/>
                  </a:lnTo>
                  <a:lnTo>
                    <a:pt x="6" y="32"/>
                  </a:lnTo>
                  <a:lnTo>
                    <a:pt x="4" y="42"/>
                  </a:lnTo>
                  <a:lnTo>
                    <a:pt x="6" y="52"/>
                  </a:lnTo>
                  <a:lnTo>
                    <a:pt x="8" y="62"/>
                  </a:lnTo>
                  <a:lnTo>
                    <a:pt x="12" y="70"/>
                  </a:lnTo>
                  <a:lnTo>
                    <a:pt x="18" y="78"/>
                  </a:lnTo>
                  <a:lnTo>
                    <a:pt x="16" y="80"/>
                  </a:lnTo>
                  <a:lnTo>
                    <a:pt x="10" y="72"/>
                  </a:lnTo>
                  <a:lnTo>
                    <a:pt x="4" y="62"/>
                  </a:lnTo>
                  <a:lnTo>
                    <a:pt x="2" y="52"/>
                  </a:lnTo>
                  <a:lnTo>
                    <a:pt x="0" y="4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498" name="Freeform 48"/>
            <p:cNvSpPr>
              <a:spLocks/>
            </p:cNvSpPr>
            <p:nvPr/>
          </p:nvSpPr>
          <p:spPr bwMode="auto">
            <a:xfrm>
              <a:off x="4846638" y="3381375"/>
              <a:ext cx="22225" cy="85725"/>
            </a:xfrm>
            <a:custGeom>
              <a:avLst/>
              <a:gdLst>
                <a:gd name="T0" fmla="*/ 0 w 14"/>
                <a:gd name="T1" fmla="*/ 2147483646 h 54"/>
                <a:gd name="T2" fmla="*/ 0 w 14"/>
                <a:gd name="T3" fmla="*/ 2147483646 h 54"/>
                <a:gd name="T4" fmla="*/ 2147483646 w 14"/>
                <a:gd name="T5" fmla="*/ 2147483646 h 54"/>
                <a:gd name="T6" fmla="*/ 2147483646 w 14"/>
                <a:gd name="T7" fmla="*/ 2147483646 h 54"/>
                <a:gd name="T8" fmla="*/ 2147483646 w 14"/>
                <a:gd name="T9" fmla="*/ 2147483646 h 54"/>
                <a:gd name="T10" fmla="*/ 2147483646 w 14"/>
                <a:gd name="T11" fmla="*/ 2147483646 h 54"/>
                <a:gd name="T12" fmla="*/ 2147483646 w 14"/>
                <a:gd name="T13" fmla="*/ 2147483646 h 54"/>
                <a:gd name="T14" fmla="*/ 2147483646 w 14"/>
                <a:gd name="T15" fmla="*/ 2147483646 h 54"/>
                <a:gd name="T16" fmla="*/ 2147483646 w 14"/>
                <a:gd name="T17" fmla="*/ 2147483646 h 54"/>
                <a:gd name="T18" fmla="*/ 2147483646 w 14"/>
                <a:gd name="T19" fmla="*/ 2147483646 h 54"/>
                <a:gd name="T20" fmla="*/ 2147483646 w 14"/>
                <a:gd name="T21" fmla="*/ 2147483646 h 54"/>
                <a:gd name="T22" fmla="*/ 2147483646 w 14"/>
                <a:gd name="T23" fmla="*/ 2147483646 h 54"/>
                <a:gd name="T24" fmla="*/ 2147483646 w 14"/>
                <a:gd name="T25" fmla="*/ 0 h 54"/>
                <a:gd name="T26" fmla="*/ 2147483646 w 14"/>
                <a:gd name="T27" fmla="*/ 0 h 54"/>
                <a:gd name="T28" fmla="*/ 2147483646 w 14"/>
                <a:gd name="T29" fmla="*/ 2147483646 h 54"/>
                <a:gd name="T30" fmla="*/ 2147483646 w 14"/>
                <a:gd name="T31" fmla="*/ 2147483646 h 54"/>
                <a:gd name="T32" fmla="*/ 2147483646 w 14"/>
                <a:gd name="T33" fmla="*/ 2147483646 h 54"/>
                <a:gd name="T34" fmla="*/ 2147483646 w 14"/>
                <a:gd name="T35" fmla="*/ 2147483646 h 54"/>
                <a:gd name="T36" fmla="*/ 2147483646 w 14"/>
                <a:gd name="T37" fmla="*/ 2147483646 h 54"/>
                <a:gd name="T38" fmla="*/ 2147483646 w 14"/>
                <a:gd name="T39" fmla="*/ 2147483646 h 54"/>
                <a:gd name="T40" fmla="*/ 2147483646 w 14"/>
                <a:gd name="T41" fmla="*/ 2147483646 h 54"/>
                <a:gd name="T42" fmla="*/ 2147483646 w 14"/>
                <a:gd name="T43" fmla="*/ 2147483646 h 54"/>
                <a:gd name="T44" fmla="*/ 2147483646 w 14"/>
                <a:gd name="T45" fmla="*/ 2147483646 h 54"/>
                <a:gd name="T46" fmla="*/ 0 w 14"/>
                <a:gd name="T47" fmla="*/ 2147483646 h 54"/>
                <a:gd name="T48" fmla="*/ 0 w 14"/>
                <a:gd name="T49" fmla="*/ 2147483646 h 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
                <a:gd name="T76" fmla="*/ 0 h 54"/>
                <a:gd name="T77" fmla="*/ 14 w 14"/>
                <a:gd name="T78" fmla="*/ 54 h 5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 h="54">
                  <a:moveTo>
                    <a:pt x="0" y="52"/>
                  </a:moveTo>
                  <a:lnTo>
                    <a:pt x="0" y="52"/>
                  </a:lnTo>
                  <a:lnTo>
                    <a:pt x="4" y="48"/>
                  </a:lnTo>
                  <a:lnTo>
                    <a:pt x="8" y="40"/>
                  </a:lnTo>
                  <a:lnTo>
                    <a:pt x="10" y="34"/>
                  </a:lnTo>
                  <a:lnTo>
                    <a:pt x="10" y="26"/>
                  </a:lnTo>
                  <a:lnTo>
                    <a:pt x="10" y="14"/>
                  </a:lnTo>
                  <a:lnTo>
                    <a:pt x="4" y="2"/>
                  </a:lnTo>
                  <a:lnTo>
                    <a:pt x="8" y="0"/>
                  </a:lnTo>
                  <a:lnTo>
                    <a:pt x="12" y="12"/>
                  </a:lnTo>
                  <a:lnTo>
                    <a:pt x="14" y="26"/>
                  </a:lnTo>
                  <a:lnTo>
                    <a:pt x="14" y="34"/>
                  </a:lnTo>
                  <a:lnTo>
                    <a:pt x="12" y="42"/>
                  </a:lnTo>
                  <a:lnTo>
                    <a:pt x="8" y="50"/>
                  </a:lnTo>
                  <a:lnTo>
                    <a:pt x="2" y="54"/>
                  </a:lnTo>
                  <a:lnTo>
                    <a:pt x="0" y="5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499" name="Freeform 49"/>
            <p:cNvSpPr>
              <a:spLocks/>
            </p:cNvSpPr>
            <p:nvPr/>
          </p:nvSpPr>
          <p:spPr bwMode="auto">
            <a:xfrm>
              <a:off x="5148263" y="2927350"/>
              <a:ext cx="28575" cy="31750"/>
            </a:xfrm>
            <a:custGeom>
              <a:avLst/>
              <a:gdLst>
                <a:gd name="T0" fmla="*/ 2147483646 w 18"/>
                <a:gd name="T1" fmla="*/ 2147483646 h 20"/>
                <a:gd name="T2" fmla="*/ 2147483646 w 18"/>
                <a:gd name="T3" fmla="*/ 2147483646 h 20"/>
                <a:gd name="T4" fmla="*/ 2147483646 w 18"/>
                <a:gd name="T5" fmla="*/ 2147483646 h 20"/>
                <a:gd name="T6" fmla="*/ 2147483646 w 18"/>
                <a:gd name="T7" fmla="*/ 2147483646 h 20"/>
                <a:gd name="T8" fmla="*/ 2147483646 w 18"/>
                <a:gd name="T9" fmla="*/ 2147483646 h 20"/>
                <a:gd name="T10" fmla="*/ 2147483646 w 18"/>
                <a:gd name="T11" fmla="*/ 2147483646 h 20"/>
                <a:gd name="T12" fmla="*/ 2147483646 w 18"/>
                <a:gd name="T13" fmla="*/ 2147483646 h 20"/>
                <a:gd name="T14" fmla="*/ 2147483646 w 18"/>
                <a:gd name="T15" fmla="*/ 2147483646 h 20"/>
                <a:gd name="T16" fmla="*/ 2147483646 w 18"/>
                <a:gd name="T17" fmla="*/ 2147483646 h 20"/>
                <a:gd name="T18" fmla="*/ 0 w 18"/>
                <a:gd name="T19" fmla="*/ 2147483646 h 20"/>
                <a:gd name="T20" fmla="*/ 0 w 18"/>
                <a:gd name="T21" fmla="*/ 2147483646 h 20"/>
                <a:gd name="T22" fmla="*/ 0 w 18"/>
                <a:gd name="T23" fmla="*/ 2147483646 h 20"/>
                <a:gd name="T24" fmla="*/ 0 w 18"/>
                <a:gd name="T25" fmla="*/ 2147483646 h 20"/>
                <a:gd name="T26" fmla="*/ 2147483646 w 18"/>
                <a:gd name="T27" fmla="*/ 2147483646 h 20"/>
                <a:gd name="T28" fmla="*/ 2147483646 w 18"/>
                <a:gd name="T29" fmla="*/ 2147483646 h 20"/>
                <a:gd name="T30" fmla="*/ 2147483646 w 18"/>
                <a:gd name="T31" fmla="*/ 0 h 20"/>
                <a:gd name="T32" fmla="*/ 2147483646 w 18"/>
                <a:gd name="T33" fmla="*/ 0 h 20"/>
                <a:gd name="T34" fmla="*/ 2147483646 w 18"/>
                <a:gd name="T35" fmla="*/ 2147483646 h 20"/>
                <a:gd name="T36" fmla="*/ 2147483646 w 18"/>
                <a:gd name="T37" fmla="*/ 2147483646 h 20"/>
                <a:gd name="T38" fmla="*/ 2147483646 w 18"/>
                <a:gd name="T39" fmla="*/ 2147483646 h 20"/>
                <a:gd name="T40" fmla="*/ 2147483646 w 18"/>
                <a:gd name="T41" fmla="*/ 2147483646 h 20"/>
                <a:gd name="T42" fmla="*/ 2147483646 w 18"/>
                <a:gd name="T43" fmla="*/ 2147483646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
                <a:gd name="T67" fmla="*/ 0 h 20"/>
                <a:gd name="T68" fmla="*/ 18 w 18"/>
                <a:gd name="T69" fmla="*/ 20 h 2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 h="20">
                  <a:moveTo>
                    <a:pt x="18" y="10"/>
                  </a:moveTo>
                  <a:lnTo>
                    <a:pt x="18" y="10"/>
                  </a:lnTo>
                  <a:lnTo>
                    <a:pt x="18" y="14"/>
                  </a:lnTo>
                  <a:lnTo>
                    <a:pt x="16" y="18"/>
                  </a:lnTo>
                  <a:lnTo>
                    <a:pt x="12" y="20"/>
                  </a:lnTo>
                  <a:lnTo>
                    <a:pt x="8" y="20"/>
                  </a:lnTo>
                  <a:lnTo>
                    <a:pt x="6" y="20"/>
                  </a:lnTo>
                  <a:lnTo>
                    <a:pt x="2" y="18"/>
                  </a:lnTo>
                  <a:lnTo>
                    <a:pt x="0" y="14"/>
                  </a:lnTo>
                  <a:lnTo>
                    <a:pt x="0" y="10"/>
                  </a:lnTo>
                  <a:lnTo>
                    <a:pt x="0" y="6"/>
                  </a:lnTo>
                  <a:lnTo>
                    <a:pt x="2" y="4"/>
                  </a:lnTo>
                  <a:lnTo>
                    <a:pt x="6" y="2"/>
                  </a:lnTo>
                  <a:lnTo>
                    <a:pt x="8" y="0"/>
                  </a:lnTo>
                  <a:lnTo>
                    <a:pt x="12" y="2"/>
                  </a:lnTo>
                  <a:lnTo>
                    <a:pt x="16" y="4"/>
                  </a:lnTo>
                  <a:lnTo>
                    <a:pt x="18" y="6"/>
                  </a:lnTo>
                  <a:lnTo>
                    <a:pt x="18"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00" name="Freeform 50"/>
            <p:cNvSpPr>
              <a:spLocks/>
            </p:cNvSpPr>
            <p:nvPr/>
          </p:nvSpPr>
          <p:spPr bwMode="auto">
            <a:xfrm>
              <a:off x="4405313" y="3683000"/>
              <a:ext cx="142875" cy="38100"/>
            </a:xfrm>
            <a:custGeom>
              <a:avLst/>
              <a:gdLst>
                <a:gd name="T0" fmla="*/ 2147483646 w 90"/>
                <a:gd name="T1" fmla="*/ 2147483646 h 24"/>
                <a:gd name="T2" fmla="*/ 2147483646 w 90"/>
                <a:gd name="T3" fmla="*/ 2147483646 h 24"/>
                <a:gd name="T4" fmla="*/ 2147483646 w 90"/>
                <a:gd name="T5" fmla="*/ 2147483646 h 24"/>
                <a:gd name="T6" fmla="*/ 2147483646 w 90"/>
                <a:gd name="T7" fmla="*/ 2147483646 h 24"/>
                <a:gd name="T8" fmla="*/ 2147483646 w 90"/>
                <a:gd name="T9" fmla="*/ 2147483646 h 24"/>
                <a:gd name="T10" fmla="*/ 2147483646 w 90"/>
                <a:gd name="T11" fmla="*/ 2147483646 h 24"/>
                <a:gd name="T12" fmla="*/ 2147483646 w 90"/>
                <a:gd name="T13" fmla="*/ 2147483646 h 24"/>
                <a:gd name="T14" fmla="*/ 2147483646 w 90"/>
                <a:gd name="T15" fmla="*/ 2147483646 h 24"/>
                <a:gd name="T16" fmla="*/ 2147483646 w 90"/>
                <a:gd name="T17" fmla="*/ 2147483646 h 24"/>
                <a:gd name="T18" fmla="*/ 2147483646 w 90"/>
                <a:gd name="T19" fmla="*/ 2147483646 h 24"/>
                <a:gd name="T20" fmla="*/ 2147483646 w 90"/>
                <a:gd name="T21" fmla="*/ 2147483646 h 24"/>
                <a:gd name="T22" fmla="*/ 2147483646 w 90"/>
                <a:gd name="T23" fmla="*/ 2147483646 h 24"/>
                <a:gd name="T24" fmla="*/ 2147483646 w 90"/>
                <a:gd name="T25" fmla="*/ 2147483646 h 24"/>
                <a:gd name="T26" fmla="*/ 2147483646 w 90"/>
                <a:gd name="T27" fmla="*/ 2147483646 h 24"/>
                <a:gd name="T28" fmla="*/ 2147483646 w 90"/>
                <a:gd name="T29" fmla="*/ 2147483646 h 24"/>
                <a:gd name="T30" fmla="*/ 2147483646 w 90"/>
                <a:gd name="T31" fmla="*/ 2147483646 h 24"/>
                <a:gd name="T32" fmla="*/ 2147483646 w 90"/>
                <a:gd name="T33" fmla="*/ 2147483646 h 24"/>
                <a:gd name="T34" fmla="*/ 2147483646 w 90"/>
                <a:gd name="T35" fmla="*/ 2147483646 h 24"/>
                <a:gd name="T36" fmla="*/ 0 w 90"/>
                <a:gd name="T37" fmla="*/ 2147483646 h 24"/>
                <a:gd name="T38" fmla="*/ 0 w 90"/>
                <a:gd name="T39" fmla="*/ 2147483646 h 24"/>
                <a:gd name="T40" fmla="*/ 2147483646 w 90"/>
                <a:gd name="T41" fmla="*/ 2147483646 h 24"/>
                <a:gd name="T42" fmla="*/ 2147483646 w 90"/>
                <a:gd name="T43" fmla="*/ 2147483646 h 24"/>
                <a:gd name="T44" fmla="*/ 2147483646 w 90"/>
                <a:gd name="T45" fmla="*/ 2147483646 h 24"/>
                <a:gd name="T46" fmla="*/ 2147483646 w 90"/>
                <a:gd name="T47" fmla="*/ 2147483646 h 24"/>
                <a:gd name="T48" fmla="*/ 2147483646 w 90"/>
                <a:gd name="T49" fmla="*/ 2147483646 h 24"/>
                <a:gd name="T50" fmla="*/ 2147483646 w 90"/>
                <a:gd name="T51" fmla="*/ 2147483646 h 24"/>
                <a:gd name="T52" fmla="*/ 2147483646 w 90"/>
                <a:gd name="T53" fmla="*/ 2147483646 h 24"/>
                <a:gd name="T54" fmla="*/ 2147483646 w 90"/>
                <a:gd name="T55" fmla="*/ 2147483646 h 24"/>
                <a:gd name="T56" fmla="*/ 2147483646 w 90"/>
                <a:gd name="T57" fmla="*/ 0 h 24"/>
                <a:gd name="T58" fmla="*/ 2147483646 w 90"/>
                <a:gd name="T59" fmla="*/ 0 h 24"/>
                <a:gd name="T60" fmla="*/ 2147483646 w 90"/>
                <a:gd name="T61" fmla="*/ 2147483646 h 24"/>
                <a:gd name="T62" fmla="*/ 2147483646 w 90"/>
                <a:gd name="T63" fmla="*/ 2147483646 h 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0"/>
                <a:gd name="T97" fmla="*/ 0 h 24"/>
                <a:gd name="T98" fmla="*/ 90 w 90"/>
                <a:gd name="T99" fmla="*/ 24 h 2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0" h="24">
                  <a:moveTo>
                    <a:pt x="30" y="12"/>
                  </a:moveTo>
                  <a:lnTo>
                    <a:pt x="30" y="12"/>
                  </a:lnTo>
                  <a:lnTo>
                    <a:pt x="42" y="14"/>
                  </a:lnTo>
                  <a:lnTo>
                    <a:pt x="54" y="16"/>
                  </a:lnTo>
                  <a:lnTo>
                    <a:pt x="60" y="16"/>
                  </a:lnTo>
                  <a:lnTo>
                    <a:pt x="64" y="14"/>
                  </a:lnTo>
                  <a:lnTo>
                    <a:pt x="68" y="10"/>
                  </a:lnTo>
                  <a:lnTo>
                    <a:pt x="70" y="6"/>
                  </a:lnTo>
                  <a:lnTo>
                    <a:pt x="72" y="6"/>
                  </a:lnTo>
                  <a:lnTo>
                    <a:pt x="68" y="12"/>
                  </a:lnTo>
                  <a:lnTo>
                    <a:pt x="64" y="16"/>
                  </a:lnTo>
                  <a:lnTo>
                    <a:pt x="58" y="18"/>
                  </a:lnTo>
                  <a:lnTo>
                    <a:pt x="50" y="18"/>
                  </a:lnTo>
                  <a:lnTo>
                    <a:pt x="36" y="18"/>
                  </a:lnTo>
                  <a:lnTo>
                    <a:pt x="22" y="14"/>
                  </a:lnTo>
                  <a:lnTo>
                    <a:pt x="0" y="16"/>
                  </a:lnTo>
                  <a:lnTo>
                    <a:pt x="26" y="22"/>
                  </a:lnTo>
                  <a:lnTo>
                    <a:pt x="44" y="24"/>
                  </a:lnTo>
                  <a:lnTo>
                    <a:pt x="54" y="24"/>
                  </a:lnTo>
                  <a:lnTo>
                    <a:pt x="64" y="24"/>
                  </a:lnTo>
                  <a:lnTo>
                    <a:pt x="72" y="20"/>
                  </a:lnTo>
                  <a:lnTo>
                    <a:pt x="80" y="16"/>
                  </a:lnTo>
                  <a:lnTo>
                    <a:pt x="86" y="10"/>
                  </a:lnTo>
                  <a:lnTo>
                    <a:pt x="90" y="0"/>
                  </a:lnTo>
                  <a:lnTo>
                    <a:pt x="30" y="12"/>
                  </a:lnTo>
                  <a:close/>
                </a:path>
              </a:pathLst>
            </a:custGeom>
            <a:solidFill>
              <a:srgbClr val="A34E36"/>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01" name="Freeform 51"/>
            <p:cNvSpPr>
              <a:spLocks/>
            </p:cNvSpPr>
            <p:nvPr/>
          </p:nvSpPr>
          <p:spPr bwMode="auto">
            <a:xfrm>
              <a:off x="3602038" y="3136900"/>
              <a:ext cx="1092200" cy="1057275"/>
            </a:xfrm>
            <a:custGeom>
              <a:avLst/>
              <a:gdLst>
                <a:gd name="T0" fmla="*/ 2147483646 w 688"/>
                <a:gd name="T1" fmla="*/ 2147483646 h 666"/>
                <a:gd name="T2" fmla="*/ 2147483646 w 688"/>
                <a:gd name="T3" fmla="*/ 2147483646 h 666"/>
                <a:gd name="T4" fmla="*/ 2147483646 w 688"/>
                <a:gd name="T5" fmla="*/ 2147483646 h 666"/>
                <a:gd name="T6" fmla="*/ 2147483646 w 688"/>
                <a:gd name="T7" fmla="*/ 2147483646 h 666"/>
                <a:gd name="T8" fmla="*/ 2147483646 w 688"/>
                <a:gd name="T9" fmla="*/ 2147483646 h 666"/>
                <a:gd name="T10" fmla="*/ 2147483646 w 688"/>
                <a:gd name="T11" fmla="*/ 2147483646 h 666"/>
                <a:gd name="T12" fmla="*/ 2147483646 w 688"/>
                <a:gd name="T13" fmla="*/ 2147483646 h 666"/>
                <a:gd name="T14" fmla="*/ 2147483646 w 688"/>
                <a:gd name="T15" fmla="*/ 2147483646 h 666"/>
                <a:gd name="T16" fmla="*/ 2147483646 w 688"/>
                <a:gd name="T17" fmla="*/ 2147483646 h 666"/>
                <a:gd name="T18" fmla="*/ 2147483646 w 688"/>
                <a:gd name="T19" fmla="*/ 2147483646 h 666"/>
                <a:gd name="T20" fmla="*/ 2147483646 w 688"/>
                <a:gd name="T21" fmla="*/ 2147483646 h 666"/>
                <a:gd name="T22" fmla="*/ 2147483646 w 688"/>
                <a:gd name="T23" fmla="*/ 2147483646 h 666"/>
                <a:gd name="T24" fmla="*/ 2147483646 w 688"/>
                <a:gd name="T25" fmla="*/ 2147483646 h 666"/>
                <a:gd name="T26" fmla="*/ 2147483646 w 688"/>
                <a:gd name="T27" fmla="*/ 2147483646 h 666"/>
                <a:gd name="T28" fmla="*/ 2147483646 w 688"/>
                <a:gd name="T29" fmla="*/ 2147483646 h 666"/>
                <a:gd name="T30" fmla="*/ 2147483646 w 688"/>
                <a:gd name="T31" fmla="*/ 2147483646 h 666"/>
                <a:gd name="T32" fmla="*/ 2147483646 w 688"/>
                <a:gd name="T33" fmla="*/ 2147483646 h 666"/>
                <a:gd name="T34" fmla="*/ 2147483646 w 688"/>
                <a:gd name="T35" fmla="*/ 2147483646 h 666"/>
                <a:gd name="T36" fmla="*/ 2147483646 w 688"/>
                <a:gd name="T37" fmla="*/ 2147483646 h 666"/>
                <a:gd name="T38" fmla="*/ 2147483646 w 688"/>
                <a:gd name="T39" fmla="*/ 2147483646 h 666"/>
                <a:gd name="T40" fmla="*/ 2147483646 w 688"/>
                <a:gd name="T41" fmla="*/ 2147483646 h 666"/>
                <a:gd name="T42" fmla="*/ 2147483646 w 688"/>
                <a:gd name="T43" fmla="*/ 2147483646 h 666"/>
                <a:gd name="T44" fmla="*/ 2147483646 w 688"/>
                <a:gd name="T45" fmla="*/ 2147483646 h 666"/>
                <a:gd name="T46" fmla="*/ 0 w 688"/>
                <a:gd name="T47" fmla="*/ 2147483646 h 666"/>
                <a:gd name="T48" fmla="*/ 2147483646 w 688"/>
                <a:gd name="T49" fmla="*/ 2147483646 h 666"/>
                <a:gd name="T50" fmla="*/ 2147483646 w 688"/>
                <a:gd name="T51" fmla="*/ 2147483646 h 666"/>
                <a:gd name="T52" fmla="*/ 2147483646 w 688"/>
                <a:gd name="T53" fmla="*/ 2147483646 h 666"/>
                <a:gd name="T54" fmla="*/ 2147483646 w 688"/>
                <a:gd name="T55" fmla="*/ 2147483646 h 666"/>
                <a:gd name="T56" fmla="*/ 2147483646 w 688"/>
                <a:gd name="T57" fmla="*/ 2147483646 h 666"/>
                <a:gd name="T58" fmla="*/ 2147483646 w 688"/>
                <a:gd name="T59" fmla="*/ 2147483646 h 666"/>
                <a:gd name="T60" fmla="*/ 2147483646 w 688"/>
                <a:gd name="T61" fmla="*/ 2147483646 h 666"/>
                <a:gd name="T62" fmla="*/ 2147483646 w 688"/>
                <a:gd name="T63" fmla="*/ 2147483646 h 666"/>
                <a:gd name="T64" fmla="*/ 2147483646 w 688"/>
                <a:gd name="T65" fmla="*/ 2147483646 h 666"/>
                <a:gd name="T66" fmla="*/ 2147483646 w 688"/>
                <a:gd name="T67" fmla="*/ 2147483646 h 666"/>
                <a:gd name="T68" fmla="*/ 2147483646 w 688"/>
                <a:gd name="T69" fmla="*/ 2147483646 h 666"/>
                <a:gd name="T70" fmla="*/ 2147483646 w 688"/>
                <a:gd name="T71" fmla="*/ 2147483646 h 666"/>
                <a:gd name="T72" fmla="*/ 2147483646 w 688"/>
                <a:gd name="T73" fmla="*/ 2147483646 h 666"/>
                <a:gd name="T74" fmla="*/ 2147483646 w 688"/>
                <a:gd name="T75" fmla="*/ 2147483646 h 666"/>
                <a:gd name="T76" fmla="*/ 2147483646 w 688"/>
                <a:gd name="T77" fmla="*/ 2147483646 h 666"/>
                <a:gd name="T78" fmla="*/ 2147483646 w 688"/>
                <a:gd name="T79" fmla="*/ 2147483646 h 666"/>
                <a:gd name="T80" fmla="*/ 2147483646 w 688"/>
                <a:gd name="T81" fmla="*/ 2147483646 h 666"/>
                <a:gd name="T82" fmla="*/ 2147483646 w 688"/>
                <a:gd name="T83" fmla="*/ 2147483646 h 666"/>
                <a:gd name="T84" fmla="*/ 2147483646 w 688"/>
                <a:gd name="T85" fmla="*/ 2147483646 h 666"/>
                <a:gd name="T86" fmla="*/ 2147483646 w 688"/>
                <a:gd name="T87" fmla="*/ 2147483646 h 666"/>
                <a:gd name="T88" fmla="*/ 2147483646 w 688"/>
                <a:gd name="T89" fmla="*/ 2147483646 h 666"/>
                <a:gd name="T90" fmla="*/ 2147483646 w 688"/>
                <a:gd name="T91" fmla="*/ 2147483646 h 666"/>
                <a:gd name="T92" fmla="*/ 2147483646 w 688"/>
                <a:gd name="T93" fmla="*/ 2147483646 h 666"/>
                <a:gd name="T94" fmla="*/ 2147483646 w 688"/>
                <a:gd name="T95" fmla="*/ 2147483646 h 666"/>
                <a:gd name="T96" fmla="*/ 2147483646 w 688"/>
                <a:gd name="T97" fmla="*/ 2147483646 h 666"/>
                <a:gd name="T98" fmla="*/ 2147483646 w 688"/>
                <a:gd name="T99" fmla="*/ 2147483646 h 666"/>
                <a:gd name="T100" fmla="*/ 2147483646 w 688"/>
                <a:gd name="T101" fmla="*/ 2147483646 h 666"/>
                <a:gd name="T102" fmla="*/ 2147483646 w 688"/>
                <a:gd name="T103" fmla="*/ 2147483646 h 6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88"/>
                <a:gd name="T157" fmla="*/ 0 h 666"/>
                <a:gd name="T158" fmla="*/ 688 w 688"/>
                <a:gd name="T159" fmla="*/ 666 h 66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88" h="666">
                  <a:moveTo>
                    <a:pt x="598" y="344"/>
                  </a:moveTo>
                  <a:lnTo>
                    <a:pt x="598" y="344"/>
                  </a:lnTo>
                  <a:lnTo>
                    <a:pt x="594" y="352"/>
                  </a:lnTo>
                  <a:lnTo>
                    <a:pt x="590" y="360"/>
                  </a:lnTo>
                  <a:lnTo>
                    <a:pt x="582" y="364"/>
                  </a:lnTo>
                  <a:lnTo>
                    <a:pt x="576" y="368"/>
                  </a:lnTo>
                  <a:lnTo>
                    <a:pt x="568" y="370"/>
                  </a:lnTo>
                  <a:lnTo>
                    <a:pt x="560" y="372"/>
                  </a:lnTo>
                  <a:lnTo>
                    <a:pt x="542" y="372"/>
                  </a:lnTo>
                  <a:lnTo>
                    <a:pt x="520" y="368"/>
                  </a:lnTo>
                  <a:lnTo>
                    <a:pt x="496" y="362"/>
                  </a:lnTo>
                  <a:lnTo>
                    <a:pt x="430" y="370"/>
                  </a:lnTo>
                  <a:lnTo>
                    <a:pt x="466" y="330"/>
                  </a:lnTo>
                  <a:lnTo>
                    <a:pt x="504" y="290"/>
                  </a:lnTo>
                  <a:lnTo>
                    <a:pt x="542" y="250"/>
                  </a:lnTo>
                  <a:lnTo>
                    <a:pt x="580" y="210"/>
                  </a:lnTo>
                  <a:lnTo>
                    <a:pt x="598" y="190"/>
                  </a:lnTo>
                  <a:lnTo>
                    <a:pt x="614" y="170"/>
                  </a:lnTo>
                  <a:lnTo>
                    <a:pt x="642" y="128"/>
                  </a:lnTo>
                  <a:lnTo>
                    <a:pt x="662" y="96"/>
                  </a:lnTo>
                  <a:lnTo>
                    <a:pt x="678" y="66"/>
                  </a:lnTo>
                  <a:lnTo>
                    <a:pt x="686" y="44"/>
                  </a:lnTo>
                  <a:lnTo>
                    <a:pt x="688" y="38"/>
                  </a:lnTo>
                  <a:lnTo>
                    <a:pt x="688" y="36"/>
                  </a:lnTo>
                  <a:lnTo>
                    <a:pt x="666" y="82"/>
                  </a:lnTo>
                  <a:lnTo>
                    <a:pt x="650" y="108"/>
                  </a:lnTo>
                  <a:lnTo>
                    <a:pt x="632" y="132"/>
                  </a:lnTo>
                  <a:lnTo>
                    <a:pt x="614" y="156"/>
                  </a:lnTo>
                  <a:lnTo>
                    <a:pt x="592" y="178"/>
                  </a:lnTo>
                  <a:lnTo>
                    <a:pt x="550" y="222"/>
                  </a:lnTo>
                  <a:lnTo>
                    <a:pt x="550" y="208"/>
                  </a:lnTo>
                  <a:lnTo>
                    <a:pt x="548" y="194"/>
                  </a:lnTo>
                  <a:lnTo>
                    <a:pt x="546" y="180"/>
                  </a:lnTo>
                  <a:lnTo>
                    <a:pt x="546" y="166"/>
                  </a:lnTo>
                  <a:lnTo>
                    <a:pt x="548" y="132"/>
                  </a:lnTo>
                  <a:lnTo>
                    <a:pt x="554" y="104"/>
                  </a:lnTo>
                  <a:lnTo>
                    <a:pt x="558" y="88"/>
                  </a:lnTo>
                  <a:lnTo>
                    <a:pt x="564" y="72"/>
                  </a:lnTo>
                  <a:lnTo>
                    <a:pt x="576" y="40"/>
                  </a:lnTo>
                  <a:lnTo>
                    <a:pt x="586" y="12"/>
                  </a:lnTo>
                  <a:lnTo>
                    <a:pt x="590" y="4"/>
                  </a:lnTo>
                  <a:lnTo>
                    <a:pt x="590" y="0"/>
                  </a:lnTo>
                  <a:lnTo>
                    <a:pt x="586" y="2"/>
                  </a:lnTo>
                  <a:lnTo>
                    <a:pt x="582" y="10"/>
                  </a:lnTo>
                  <a:lnTo>
                    <a:pt x="572" y="28"/>
                  </a:lnTo>
                  <a:lnTo>
                    <a:pt x="564" y="48"/>
                  </a:lnTo>
                  <a:lnTo>
                    <a:pt x="550" y="90"/>
                  </a:lnTo>
                  <a:lnTo>
                    <a:pt x="540" y="132"/>
                  </a:lnTo>
                  <a:lnTo>
                    <a:pt x="534" y="174"/>
                  </a:lnTo>
                  <a:lnTo>
                    <a:pt x="538" y="188"/>
                  </a:lnTo>
                  <a:lnTo>
                    <a:pt x="538" y="202"/>
                  </a:lnTo>
                  <a:lnTo>
                    <a:pt x="536" y="216"/>
                  </a:lnTo>
                  <a:lnTo>
                    <a:pt x="532" y="230"/>
                  </a:lnTo>
                  <a:lnTo>
                    <a:pt x="532" y="232"/>
                  </a:lnTo>
                  <a:lnTo>
                    <a:pt x="532" y="238"/>
                  </a:lnTo>
                  <a:lnTo>
                    <a:pt x="528" y="240"/>
                  </a:lnTo>
                  <a:lnTo>
                    <a:pt x="520" y="248"/>
                  </a:lnTo>
                  <a:lnTo>
                    <a:pt x="496" y="270"/>
                  </a:lnTo>
                  <a:lnTo>
                    <a:pt x="472" y="294"/>
                  </a:lnTo>
                  <a:lnTo>
                    <a:pt x="448" y="320"/>
                  </a:lnTo>
                  <a:lnTo>
                    <a:pt x="434" y="334"/>
                  </a:lnTo>
                  <a:lnTo>
                    <a:pt x="420" y="346"/>
                  </a:lnTo>
                  <a:lnTo>
                    <a:pt x="406" y="356"/>
                  </a:lnTo>
                  <a:lnTo>
                    <a:pt x="392" y="364"/>
                  </a:lnTo>
                  <a:lnTo>
                    <a:pt x="370" y="376"/>
                  </a:lnTo>
                  <a:lnTo>
                    <a:pt x="354" y="382"/>
                  </a:lnTo>
                  <a:lnTo>
                    <a:pt x="320" y="388"/>
                  </a:lnTo>
                  <a:lnTo>
                    <a:pt x="280" y="400"/>
                  </a:lnTo>
                  <a:lnTo>
                    <a:pt x="232" y="416"/>
                  </a:lnTo>
                  <a:lnTo>
                    <a:pt x="184" y="432"/>
                  </a:lnTo>
                  <a:lnTo>
                    <a:pt x="132" y="452"/>
                  </a:lnTo>
                  <a:lnTo>
                    <a:pt x="84" y="472"/>
                  </a:lnTo>
                  <a:lnTo>
                    <a:pt x="40" y="492"/>
                  </a:lnTo>
                  <a:lnTo>
                    <a:pt x="2" y="510"/>
                  </a:lnTo>
                  <a:lnTo>
                    <a:pt x="0" y="564"/>
                  </a:lnTo>
                  <a:lnTo>
                    <a:pt x="28" y="544"/>
                  </a:lnTo>
                  <a:lnTo>
                    <a:pt x="68" y="516"/>
                  </a:lnTo>
                  <a:lnTo>
                    <a:pt x="124" y="474"/>
                  </a:lnTo>
                  <a:lnTo>
                    <a:pt x="58" y="526"/>
                  </a:lnTo>
                  <a:lnTo>
                    <a:pt x="36" y="542"/>
                  </a:lnTo>
                  <a:lnTo>
                    <a:pt x="12" y="562"/>
                  </a:lnTo>
                  <a:lnTo>
                    <a:pt x="2" y="570"/>
                  </a:lnTo>
                  <a:lnTo>
                    <a:pt x="2" y="666"/>
                  </a:lnTo>
                  <a:lnTo>
                    <a:pt x="12" y="646"/>
                  </a:lnTo>
                  <a:lnTo>
                    <a:pt x="24" y="628"/>
                  </a:lnTo>
                  <a:lnTo>
                    <a:pt x="38" y="610"/>
                  </a:lnTo>
                  <a:lnTo>
                    <a:pt x="48" y="602"/>
                  </a:lnTo>
                  <a:lnTo>
                    <a:pt x="58" y="594"/>
                  </a:lnTo>
                  <a:lnTo>
                    <a:pt x="106" y="556"/>
                  </a:lnTo>
                  <a:lnTo>
                    <a:pt x="154" y="516"/>
                  </a:lnTo>
                  <a:lnTo>
                    <a:pt x="164" y="492"/>
                  </a:lnTo>
                  <a:lnTo>
                    <a:pt x="174" y="476"/>
                  </a:lnTo>
                  <a:lnTo>
                    <a:pt x="182" y="462"/>
                  </a:lnTo>
                  <a:lnTo>
                    <a:pt x="190" y="454"/>
                  </a:lnTo>
                  <a:lnTo>
                    <a:pt x="200" y="448"/>
                  </a:lnTo>
                  <a:lnTo>
                    <a:pt x="210" y="442"/>
                  </a:lnTo>
                  <a:lnTo>
                    <a:pt x="198" y="452"/>
                  </a:lnTo>
                  <a:lnTo>
                    <a:pt x="186" y="464"/>
                  </a:lnTo>
                  <a:lnTo>
                    <a:pt x="176" y="482"/>
                  </a:lnTo>
                  <a:lnTo>
                    <a:pt x="168" y="500"/>
                  </a:lnTo>
                  <a:lnTo>
                    <a:pt x="164" y="508"/>
                  </a:lnTo>
                  <a:lnTo>
                    <a:pt x="160" y="518"/>
                  </a:lnTo>
                  <a:lnTo>
                    <a:pt x="174" y="508"/>
                  </a:lnTo>
                  <a:lnTo>
                    <a:pt x="186" y="496"/>
                  </a:lnTo>
                  <a:lnTo>
                    <a:pt x="208" y="472"/>
                  </a:lnTo>
                  <a:lnTo>
                    <a:pt x="220" y="460"/>
                  </a:lnTo>
                  <a:lnTo>
                    <a:pt x="232" y="448"/>
                  </a:lnTo>
                  <a:lnTo>
                    <a:pt x="246" y="440"/>
                  </a:lnTo>
                  <a:lnTo>
                    <a:pt x="260" y="434"/>
                  </a:lnTo>
                  <a:lnTo>
                    <a:pt x="268" y="426"/>
                  </a:lnTo>
                  <a:lnTo>
                    <a:pt x="280" y="418"/>
                  </a:lnTo>
                  <a:lnTo>
                    <a:pt x="294" y="410"/>
                  </a:lnTo>
                  <a:lnTo>
                    <a:pt x="306" y="404"/>
                  </a:lnTo>
                  <a:lnTo>
                    <a:pt x="320" y="398"/>
                  </a:lnTo>
                  <a:lnTo>
                    <a:pt x="338" y="394"/>
                  </a:lnTo>
                  <a:lnTo>
                    <a:pt x="354" y="392"/>
                  </a:lnTo>
                  <a:lnTo>
                    <a:pt x="372" y="386"/>
                  </a:lnTo>
                  <a:lnTo>
                    <a:pt x="388" y="376"/>
                  </a:lnTo>
                  <a:lnTo>
                    <a:pt x="404" y="364"/>
                  </a:lnTo>
                  <a:lnTo>
                    <a:pt x="422" y="348"/>
                  </a:lnTo>
                  <a:lnTo>
                    <a:pt x="440" y="332"/>
                  </a:lnTo>
                  <a:lnTo>
                    <a:pt x="430" y="344"/>
                  </a:lnTo>
                  <a:lnTo>
                    <a:pt x="418" y="356"/>
                  </a:lnTo>
                  <a:lnTo>
                    <a:pt x="406" y="366"/>
                  </a:lnTo>
                  <a:lnTo>
                    <a:pt x="394" y="376"/>
                  </a:lnTo>
                  <a:lnTo>
                    <a:pt x="380" y="386"/>
                  </a:lnTo>
                  <a:lnTo>
                    <a:pt x="366" y="392"/>
                  </a:lnTo>
                  <a:lnTo>
                    <a:pt x="348" y="396"/>
                  </a:lnTo>
                  <a:lnTo>
                    <a:pt x="332" y="400"/>
                  </a:lnTo>
                  <a:lnTo>
                    <a:pt x="316" y="404"/>
                  </a:lnTo>
                  <a:lnTo>
                    <a:pt x="300" y="412"/>
                  </a:lnTo>
                  <a:lnTo>
                    <a:pt x="286" y="420"/>
                  </a:lnTo>
                  <a:lnTo>
                    <a:pt x="272" y="430"/>
                  </a:lnTo>
                  <a:lnTo>
                    <a:pt x="324" y="418"/>
                  </a:lnTo>
                  <a:lnTo>
                    <a:pt x="376" y="408"/>
                  </a:lnTo>
                  <a:lnTo>
                    <a:pt x="388" y="406"/>
                  </a:lnTo>
                  <a:lnTo>
                    <a:pt x="398" y="396"/>
                  </a:lnTo>
                  <a:lnTo>
                    <a:pt x="402" y="388"/>
                  </a:lnTo>
                  <a:lnTo>
                    <a:pt x="406" y="380"/>
                  </a:lnTo>
                  <a:lnTo>
                    <a:pt x="402" y="394"/>
                  </a:lnTo>
                  <a:lnTo>
                    <a:pt x="394" y="406"/>
                  </a:lnTo>
                  <a:lnTo>
                    <a:pt x="488" y="394"/>
                  </a:lnTo>
                  <a:lnTo>
                    <a:pt x="534" y="386"/>
                  </a:lnTo>
                  <a:lnTo>
                    <a:pt x="580" y="378"/>
                  </a:lnTo>
                  <a:lnTo>
                    <a:pt x="598" y="368"/>
                  </a:lnTo>
                  <a:lnTo>
                    <a:pt x="626" y="346"/>
                  </a:lnTo>
                  <a:lnTo>
                    <a:pt x="640" y="338"/>
                  </a:lnTo>
                  <a:lnTo>
                    <a:pt x="654" y="330"/>
                  </a:lnTo>
                  <a:lnTo>
                    <a:pt x="664" y="326"/>
                  </a:lnTo>
                  <a:lnTo>
                    <a:pt x="624" y="338"/>
                  </a:lnTo>
                  <a:lnTo>
                    <a:pt x="598" y="344"/>
                  </a:lnTo>
                  <a:close/>
                </a:path>
              </a:pathLst>
            </a:custGeom>
            <a:solidFill>
              <a:srgbClr val="A34E36"/>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02" name="Freeform 52"/>
            <p:cNvSpPr>
              <a:spLocks/>
            </p:cNvSpPr>
            <p:nvPr/>
          </p:nvSpPr>
          <p:spPr bwMode="auto">
            <a:xfrm>
              <a:off x="4729163" y="3603625"/>
              <a:ext cx="120650" cy="66675"/>
            </a:xfrm>
            <a:custGeom>
              <a:avLst/>
              <a:gdLst>
                <a:gd name="T0" fmla="*/ 0 w 76"/>
                <a:gd name="T1" fmla="*/ 2147483646 h 42"/>
                <a:gd name="T2" fmla="*/ 0 w 76"/>
                <a:gd name="T3" fmla="*/ 2147483646 h 42"/>
                <a:gd name="T4" fmla="*/ 2147483646 w 76"/>
                <a:gd name="T5" fmla="*/ 2147483646 h 42"/>
                <a:gd name="T6" fmla="*/ 2147483646 w 76"/>
                <a:gd name="T7" fmla="*/ 0 h 42"/>
                <a:gd name="T8" fmla="*/ 2147483646 w 76"/>
                <a:gd name="T9" fmla="*/ 0 h 42"/>
                <a:gd name="T10" fmla="*/ 2147483646 w 76"/>
                <a:gd name="T11" fmla="*/ 2147483646 h 42"/>
                <a:gd name="T12" fmla="*/ 2147483646 w 76"/>
                <a:gd name="T13" fmla="*/ 2147483646 h 42"/>
                <a:gd name="T14" fmla="*/ 2147483646 w 76"/>
                <a:gd name="T15" fmla="*/ 2147483646 h 42"/>
                <a:gd name="T16" fmla="*/ 2147483646 w 76"/>
                <a:gd name="T17" fmla="*/ 2147483646 h 42"/>
                <a:gd name="T18" fmla="*/ 0 w 76"/>
                <a:gd name="T19" fmla="*/ 2147483646 h 42"/>
                <a:gd name="T20" fmla="*/ 0 w 76"/>
                <a:gd name="T21" fmla="*/ 2147483646 h 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6"/>
                <a:gd name="T34" fmla="*/ 0 h 42"/>
                <a:gd name="T35" fmla="*/ 76 w 76"/>
                <a:gd name="T36" fmla="*/ 42 h 4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6" h="42">
                  <a:moveTo>
                    <a:pt x="0" y="42"/>
                  </a:moveTo>
                  <a:lnTo>
                    <a:pt x="0" y="42"/>
                  </a:lnTo>
                  <a:lnTo>
                    <a:pt x="38" y="24"/>
                  </a:lnTo>
                  <a:lnTo>
                    <a:pt x="76" y="0"/>
                  </a:lnTo>
                  <a:lnTo>
                    <a:pt x="64" y="2"/>
                  </a:lnTo>
                  <a:lnTo>
                    <a:pt x="54" y="6"/>
                  </a:lnTo>
                  <a:lnTo>
                    <a:pt x="34" y="14"/>
                  </a:lnTo>
                  <a:lnTo>
                    <a:pt x="16" y="28"/>
                  </a:lnTo>
                  <a:lnTo>
                    <a:pt x="0" y="42"/>
                  </a:lnTo>
                  <a:close/>
                </a:path>
              </a:pathLst>
            </a:custGeom>
            <a:solidFill>
              <a:srgbClr val="A34E36"/>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03" name="Freeform 53"/>
            <p:cNvSpPr>
              <a:spLocks/>
            </p:cNvSpPr>
            <p:nvPr/>
          </p:nvSpPr>
          <p:spPr bwMode="auto">
            <a:xfrm>
              <a:off x="4662488" y="3543300"/>
              <a:ext cx="266700" cy="155575"/>
            </a:xfrm>
            <a:custGeom>
              <a:avLst/>
              <a:gdLst>
                <a:gd name="T0" fmla="*/ 2147483646 w 168"/>
                <a:gd name="T1" fmla="*/ 2147483646 h 98"/>
                <a:gd name="T2" fmla="*/ 2147483646 w 168"/>
                <a:gd name="T3" fmla="*/ 2147483646 h 98"/>
                <a:gd name="T4" fmla="*/ 2147483646 w 168"/>
                <a:gd name="T5" fmla="*/ 2147483646 h 98"/>
                <a:gd name="T6" fmla="*/ 2147483646 w 168"/>
                <a:gd name="T7" fmla="*/ 2147483646 h 98"/>
                <a:gd name="T8" fmla="*/ 2147483646 w 168"/>
                <a:gd name="T9" fmla="*/ 2147483646 h 98"/>
                <a:gd name="T10" fmla="*/ 2147483646 w 168"/>
                <a:gd name="T11" fmla="*/ 2147483646 h 98"/>
                <a:gd name="T12" fmla="*/ 2147483646 w 168"/>
                <a:gd name="T13" fmla="*/ 2147483646 h 98"/>
                <a:gd name="T14" fmla="*/ 2147483646 w 168"/>
                <a:gd name="T15" fmla="*/ 2147483646 h 98"/>
                <a:gd name="T16" fmla="*/ 0 w 168"/>
                <a:gd name="T17" fmla="*/ 2147483646 h 98"/>
                <a:gd name="T18" fmla="*/ 0 w 168"/>
                <a:gd name="T19" fmla="*/ 2147483646 h 98"/>
                <a:gd name="T20" fmla="*/ 2147483646 w 168"/>
                <a:gd name="T21" fmla="*/ 2147483646 h 98"/>
                <a:gd name="T22" fmla="*/ 2147483646 w 168"/>
                <a:gd name="T23" fmla="*/ 2147483646 h 98"/>
                <a:gd name="T24" fmla="*/ 2147483646 w 168"/>
                <a:gd name="T25" fmla="*/ 2147483646 h 98"/>
                <a:gd name="T26" fmla="*/ 2147483646 w 168"/>
                <a:gd name="T27" fmla="*/ 2147483646 h 98"/>
                <a:gd name="T28" fmla="*/ 2147483646 w 168"/>
                <a:gd name="T29" fmla="*/ 2147483646 h 98"/>
                <a:gd name="T30" fmla="*/ 2147483646 w 168"/>
                <a:gd name="T31" fmla="*/ 2147483646 h 98"/>
                <a:gd name="T32" fmla="*/ 2147483646 w 168"/>
                <a:gd name="T33" fmla="*/ 2147483646 h 98"/>
                <a:gd name="T34" fmla="*/ 2147483646 w 168"/>
                <a:gd name="T35" fmla="*/ 2147483646 h 98"/>
                <a:gd name="T36" fmla="*/ 2147483646 w 168"/>
                <a:gd name="T37" fmla="*/ 2147483646 h 98"/>
                <a:gd name="T38" fmla="*/ 2147483646 w 168"/>
                <a:gd name="T39" fmla="*/ 2147483646 h 98"/>
                <a:gd name="T40" fmla="*/ 2147483646 w 168"/>
                <a:gd name="T41" fmla="*/ 2147483646 h 98"/>
                <a:gd name="T42" fmla="*/ 2147483646 w 168"/>
                <a:gd name="T43" fmla="*/ 2147483646 h 98"/>
                <a:gd name="T44" fmla="*/ 2147483646 w 168"/>
                <a:gd name="T45" fmla="*/ 0 h 98"/>
                <a:gd name="T46" fmla="*/ 2147483646 w 168"/>
                <a:gd name="T47" fmla="*/ 0 h 98"/>
                <a:gd name="T48" fmla="*/ 2147483646 w 168"/>
                <a:gd name="T49" fmla="*/ 2147483646 h 98"/>
                <a:gd name="T50" fmla="*/ 2147483646 w 168"/>
                <a:gd name="T51" fmla="*/ 2147483646 h 9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68"/>
                <a:gd name="T79" fmla="*/ 0 h 98"/>
                <a:gd name="T80" fmla="*/ 168 w 168"/>
                <a:gd name="T81" fmla="*/ 98 h 9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68" h="98">
                  <a:moveTo>
                    <a:pt x="130" y="18"/>
                  </a:moveTo>
                  <a:lnTo>
                    <a:pt x="130" y="18"/>
                  </a:lnTo>
                  <a:lnTo>
                    <a:pt x="102" y="28"/>
                  </a:lnTo>
                  <a:lnTo>
                    <a:pt x="74" y="40"/>
                  </a:lnTo>
                  <a:lnTo>
                    <a:pt x="52" y="50"/>
                  </a:lnTo>
                  <a:lnTo>
                    <a:pt x="34" y="64"/>
                  </a:lnTo>
                  <a:lnTo>
                    <a:pt x="18" y="80"/>
                  </a:lnTo>
                  <a:lnTo>
                    <a:pt x="0" y="98"/>
                  </a:lnTo>
                  <a:lnTo>
                    <a:pt x="32" y="84"/>
                  </a:lnTo>
                  <a:lnTo>
                    <a:pt x="42" y="74"/>
                  </a:lnTo>
                  <a:lnTo>
                    <a:pt x="60" y="58"/>
                  </a:lnTo>
                  <a:lnTo>
                    <a:pt x="80" y="46"/>
                  </a:lnTo>
                  <a:lnTo>
                    <a:pt x="100" y="38"/>
                  </a:lnTo>
                  <a:lnTo>
                    <a:pt x="112" y="36"/>
                  </a:lnTo>
                  <a:lnTo>
                    <a:pt x="122" y="36"/>
                  </a:lnTo>
                  <a:lnTo>
                    <a:pt x="154" y="10"/>
                  </a:lnTo>
                  <a:lnTo>
                    <a:pt x="168" y="0"/>
                  </a:lnTo>
                  <a:lnTo>
                    <a:pt x="130" y="18"/>
                  </a:lnTo>
                  <a:close/>
                </a:path>
              </a:pathLst>
            </a:custGeom>
            <a:solidFill>
              <a:srgbClr val="A34E36"/>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04" name="Freeform 54"/>
            <p:cNvSpPr>
              <a:spLocks/>
            </p:cNvSpPr>
            <p:nvPr/>
          </p:nvSpPr>
          <p:spPr bwMode="auto">
            <a:xfrm>
              <a:off x="4548188" y="2851150"/>
              <a:ext cx="895350" cy="879475"/>
            </a:xfrm>
            <a:custGeom>
              <a:avLst/>
              <a:gdLst>
                <a:gd name="T0" fmla="*/ 2147483646 w 564"/>
                <a:gd name="T1" fmla="*/ 2147483646 h 554"/>
                <a:gd name="T2" fmla="*/ 2147483646 w 564"/>
                <a:gd name="T3" fmla="*/ 2147483646 h 554"/>
                <a:gd name="T4" fmla="*/ 2147483646 w 564"/>
                <a:gd name="T5" fmla="*/ 2147483646 h 554"/>
                <a:gd name="T6" fmla="*/ 2147483646 w 564"/>
                <a:gd name="T7" fmla="*/ 2147483646 h 554"/>
                <a:gd name="T8" fmla="*/ 2147483646 w 564"/>
                <a:gd name="T9" fmla="*/ 2147483646 h 554"/>
                <a:gd name="T10" fmla="*/ 2147483646 w 564"/>
                <a:gd name="T11" fmla="*/ 2147483646 h 554"/>
                <a:gd name="T12" fmla="*/ 2147483646 w 564"/>
                <a:gd name="T13" fmla="*/ 2147483646 h 554"/>
                <a:gd name="T14" fmla="*/ 2147483646 w 564"/>
                <a:gd name="T15" fmla="*/ 2147483646 h 554"/>
                <a:gd name="T16" fmla="*/ 2147483646 w 564"/>
                <a:gd name="T17" fmla="*/ 2147483646 h 554"/>
                <a:gd name="T18" fmla="*/ 2147483646 w 564"/>
                <a:gd name="T19" fmla="*/ 2147483646 h 554"/>
                <a:gd name="T20" fmla="*/ 2147483646 w 564"/>
                <a:gd name="T21" fmla="*/ 2147483646 h 554"/>
                <a:gd name="T22" fmla="*/ 2147483646 w 564"/>
                <a:gd name="T23" fmla="*/ 2147483646 h 554"/>
                <a:gd name="T24" fmla="*/ 2147483646 w 564"/>
                <a:gd name="T25" fmla="*/ 2147483646 h 554"/>
                <a:gd name="T26" fmla="*/ 2147483646 w 564"/>
                <a:gd name="T27" fmla="*/ 2147483646 h 554"/>
                <a:gd name="T28" fmla="*/ 2147483646 w 564"/>
                <a:gd name="T29" fmla="*/ 2147483646 h 554"/>
                <a:gd name="T30" fmla="*/ 2147483646 w 564"/>
                <a:gd name="T31" fmla="*/ 2147483646 h 554"/>
                <a:gd name="T32" fmla="*/ 2147483646 w 564"/>
                <a:gd name="T33" fmla="*/ 2147483646 h 554"/>
                <a:gd name="T34" fmla="*/ 2147483646 w 564"/>
                <a:gd name="T35" fmla="*/ 2147483646 h 554"/>
                <a:gd name="T36" fmla="*/ 2147483646 w 564"/>
                <a:gd name="T37" fmla="*/ 2147483646 h 554"/>
                <a:gd name="T38" fmla="*/ 2147483646 w 564"/>
                <a:gd name="T39" fmla="*/ 2147483646 h 554"/>
                <a:gd name="T40" fmla="*/ 2147483646 w 564"/>
                <a:gd name="T41" fmla="*/ 2147483646 h 554"/>
                <a:gd name="T42" fmla="*/ 2147483646 w 564"/>
                <a:gd name="T43" fmla="*/ 2147483646 h 554"/>
                <a:gd name="T44" fmla="*/ 2147483646 w 564"/>
                <a:gd name="T45" fmla="*/ 0 h 554"/>
                <a:gd name="T46" fmla="*/ 2147483646 w 564"/>
                <a:gd name="T47" fmla="*/ 2147483646 h 554"/>
                <a:gd name="T48" fmla="*/ 2147483646 w 564"/>
                <a:gd name="T49" fmla="*/ 2147483646 h 554"/>
                <a:gd name="T50" fmla="*/ 2147483646 w 564"/>
                <a:gd name="T51" fmla="*/ 2147483646 h 554"/>
                <a:gd name="T52" fmla="*/ 2147483646 w 564"/>
                <a:gd name="T53" fmla="*/ 2147483646 h 554"/>
                <a:gd name="T54" fmla="*/ 2147483646 w 564"/>
                <a:gd name="T55" fmla="*/ 2147483646 h 554"/>
                <a:gd name="T56" fmla="*/ 2147483646 w 564"/>
                <a:gd name="T57" fmla="*/ 2147483646 h 554"/>
                <a:gd name="T58" fmla="*/ 2147483646 w 564"/>
                <a:gd name="T59" fmla="*/ 2147483646 h 554"/>
                <a:gd name="T60" fmla="*/ 2147483646 w 564"/>
                <a:gd name="T61" fmla="*/ 2147483646 h 554"/>
                <a:gd name="T62" fmla="*/ 2147483646 w 564"/>
                <a:gd name="T63" fmla="*/ 2147483646 h 554"/>
                <a:gd name="T64" fmla="*/ 2147483646 w 564"/>
                <a:gd name="T65" fmla="*/ 2147483646 h 554"/>
                <a:gd name="T66" fmla="*/ 2147483646 w 564"/>
                <a:gd name="T67" fmla="*/ 2147483646 h 554"/>
                <a:gd name="T68" fmla="*/ 2147483646 w 564"/>
                <a:gd name="T69" fmla="*/ 2147483646 h 554"/>
                <a:gd name="T70" fmla="*/ 2147483646 w 564"/>
                <a:gd name="T71" fmla="*/ 2147483646 h 554"/>
                <a:gd name="T72" fmla="*/ 2147483646 w 564"/>
                <a:gd name="T73" fmla="*/ 2147483646 h 554"/>
                <a:gd name="T74" fmla="*/ 2147483646 w 564"/>
                <a:gd name="T75" fmla="*/ 2147483646 h 554"/>
                <a:gd name="T76" fmla="*/ 2147483646 w 564"/>
                <a:gd name="T77" fmla="*/ 2147483646 h 554"/>
                <a:gd name="T78" fmla="*/ 2147483646 w 564"/>
                <a:gd name="T79" fmla="*/ 2147483646 h 554"/>
                <a:gd name="T80" fmla="*/ 2147483646 w 564"/>
                <a:gd name="T81" fmla="*/ 2147483646 h 554"/>
                <a:gd name="T82" fmla="*/ 2147483646 w 564"/>
                <a:gd name="T83" fmla="*/ 2147483646 h 554"/>
                <a:gd name="T84" fmla="*/ 2147483646 w 564"/>
                <a:gd name="T85" fmla="*/ 2147483646 h 554"/>
                <a:gd name="T86" fmla="*/ 2147483646 w 564"/>
                <a:gd name="T87" fmla="*/ 2147483646 h 554"/>
                <a:gd name="T88" fmla="*/ 2147483646 w 564"/>
                <a:gd name="T89" fmla="*/ 2147483646 h 554"/>
                <a:gd name="T90" fmla="*/ 2147483646 w 564"/>
                <a:gd name="T91" fmla="*/ 2147483646 h 554"/>
                <a:gd name="T92" fmla="*/ 2147483646 w 564"/>
                <a:gd name="T93" fmla="*/ 2147483646 h 554"/>
                <a:gd name="T94" fmla="*/ 2147483646 w 564"/>
                <a:gd name="T95" fmla="*/ 2147483646 h 554"/>
                <a:gd name="T96" fmla="*/ 2147483646 w 564"/>
                <a:gd name="T97" fmla="*/ 2147483646 h 554"/>
                <a:gd name="T98" fmla="*/ 2147483646 w 564"/>
                <a:gd name="T99" fmla="*/ 2147483646 h 554"/>
                <a:gd name="T100" fmla="*/ 2147483646 w 564"/>
                <a:gd name="T101" fmla="*/ 2147483646 h 554"/>
                <a:gd name="T102" fmla="*/ 2147483646 w 564"/>
                <a:gd name="T103" fmla="*/ 2147483646 h 554"/>
                <a:gd name="T104" fmla="*/ 2147483646 w 564"/>
                <a:gd name="T105" fmla="*/ 2147483646 h 554"/>
                <a:gd name="T106" fmla="*/ 2147483646 w 564"/>
                <a:gd name="T107" fmla="*/ 2147483646 h 554"/>
                <a:gd name="T108" fmla="*/ 2147483646 w 564"/>
                <a:gd name="T109" fmla="*/ 2147483646 h 5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64"/>
                <a:gd name="T166" fmla="*/ 0 h 554"/>
                <a:gd name="T167" fmla="*/ 564 w 564"/>
                <a:gd name="T168" fmla="*/ 554 h 55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64" h="554">
                  <a:moveTo>
                    <a:pt x="560" y="226"/>
                  </a:moveTo>
                  <a:lnTo>
                    <a:pt x="560" y="226"/>
                  </a:lnTo>
                  <a:lnTo>
                    <a:pt x="540" y="250"/>
                  </a:lnTo>
                  <a:lnTo>
                    <a:pt x="530" y="260"/>
                  </a:lnTo>
                  <a:lnTo>
                    <a:pt x="520" y="270"/>
                  </a:lnTo>
                  <a:lnTo>
                    <a:pt x="506" y="278"/>
                  </a:lnTo>
                  <a:lnTo>
                    <a:pt x="490" y="288"/>
                  </a:lnTo>
                  <a:lnTo>
                    <a:pt x="442" y="312"/>
                  </a:lnTo>
                  <a:lnTo>
                    <a:pt x="406" y="326"/>
                  </a:lnTo>
                  <a:lnTo>
                    <a:pt x="370" y="338"/>
                  </a:lnTo>
                  <a:lnTo>
                    <a:pt x="334" y="352"/>
                  </a:lnTo>
                  <a:lnTo>
                    <a:pt x="316" y="362"/>
                  </a:lnTo>
                  <a:lnTo>
                    <a:pt x="300" y="372"/>
                  </a:lnTo>
                  <a:lnTo>
                    <a:pt x="320" y="346"/>
                  </a:lnTo>
                  <a:lnTo>
                    <a:pt x="328" y="332"/>
                  </a:lnTo>
                  <a:lnTo>
                    <a:pt x="332" y="332"/>
                  </a:lnTo>
                  <a:lnTo>
                    <a:pt x="340" y="324"/>
                  </a:lnTo>
                  <a:lnTo>
                    <a:pt x="350" y="320"/>
                  </a:lnTo>
                  <a:lnTo>
                    <a:pt x="360" y="316"/>
                  </a:lnTo>
                  <a:lnTo>
                    <a:pt x="370" y="312"/>
                  </a:lnTo>
                  <a:lnTo>
                    <a:pt x="372" y="312"/>
                  </a:lnTo>
                  <a:lnTo>
                    <a:pt x="392" y="294"/>
                  </a:lnTo>
                  <a:lnTo>
                    <a:pt x="414" y="270"/>
                  </a:lnTo>
                  <a:lnTo>
                    <a:pt x="434" y="244"/>
                  </a:lnTo>
                  <a:lnTo>
                    <a:pt x="452" y="218"/>
                  </a:lnTo>
                  <a:lnTo>
                    <a:pt x="468" y="192"/>
                  </a:lnTo>
                  <a:lnTo>
                    <a:pt x="482" y="168"/>
                  </a:lnTo>
                  <a:lnTo>
                    <a:pt x="474" y="176"/>
                  </a:lnTo>
                  <a:lnTo>
                    <a:pt x="460" y="194"/>
                  </a:lnTo>
                  <a:lnTo>
                    <a:pt x="442" y="220"/>
                  </a:lnTo>
                  <a:lnTo>
                    <a:pt x="424" y="244"/>
                  </a:lnTo>
                  <a:lnTo>
                    <a:pt x="406" y="266"/>
                  </a:lnTo>
                  <a:lnTo>
                    <a:pt x="386" y="286"/>
                  </a:lnTo>
                  <a:lnTo>
                    <a:pt x="376" y="294"/>
                  </a:lnTo>
                  <a:lnTo>
                    <a:pt x="364" y="302"/>
                  </a:lnTo>
                  <a:lnTo>
                    <a:pt x="352" y="308"/>
                  </a:lnTo>
                  <a:lnTo>
                    <a:pt x="338" y="312"/>
                  </a:lnTo>
                  <a:lnTo>
                    <a:pt x="358" y="278"/>
                  </a:lnTo>
                  <a:lnTo>
                    <a:pt x="374" y="242"/>
                  </a:lnTo>
                  <a:lnTo>
                    <a:pt x="388" y="206"/>
                  </a:lnTo>
                  <a:lnTo>
                    <a:pt x="398" y="168"/>
                  </a:lnTo>
                  <a:lnTo>
                    <a:pt x="408" y="126"/>
                  </a:lnTo>
                  <a:lnTo>
                    <a:pt x="412" y="82"/>
                  </a:lnTo>
                  <a:lnTo>
                    <a:pt x="414" y="40"/>
                  </a:lnTo>
                  <a:lnTo>
                    <a:pt x="414" y="20"/>
                  </a:lnTo>
                  <a:lnTo>
                    <a:pt x="414" y="8"/>
                  </a:lnTo>
                  <a:lnTo>
                    <a:pt x="412" y="0"/>
                  </a:lnTo>
                  <a:lnTo>
                    <a:pt x="410" y="40"/>
                  </a:lnTo>
                  <a:lnTo>
                    <a:pt x="404" y="80"/>
                  </a:lnTo>
                  <a:lnTo>
                    <a:pt x="396" y="120"/>
                  </a:lnTo>
                  <a:lnTo>
                    <a:pt x="386" y="158"/>
                  </a:lnTo>
                  <a:lnTo>
                    <a:pt x="382" y="180"/>
                  </a:lnTo>
                  <a:lnTo>
                    <a:pt x="374" y="200"/>
                  </a:lnTo>
                  <a:lnTo>
                    <a:pt x="364" y="220"/>
                  </a:lnTo>
                  <a:lnTo>
                    <a:pt x="346" y="258"/>
                  </a:lnTo>
                  <a:lnTo>
                    <a:pt x="326" y="294"/>
                  </a:lnTo>
                  <a:lnTo>
                    <a:pt x="316" y="314"/>
                  </a:lnTo>
                  <a:lnTo>
                    <a:pt x="304" y="334"/>
                  </a:lnTo>
                  <a:lnTo>
                    <a:pt x="288" y="352"/>
                  </a:lnTo>
                  <a:lnTo>
                    <a:pt x="272" y="366"/>
                  </a:lnTo>
                  <a:lnTo>
                    <a:pt x="254" y="388"/>
                  </a:lnTo>
                  <a:lnTo>
                    <a:pt x="234" y="406"/>
                  </a:lnTo>
                  <a:lnTo>
                    <a:pt x="212" y="426"/>
                  </a:lnTo>
                  <a:lnTo>
                    <a:pt x="190" y="442"/>
                  </a:lnTo>
                  <a:lnTo>
                    <a:pt x="208" y="396"/>
                  </a:lnTo>
                  <a:lnTo>
                    <a:pt x="230" y="352"/>
                  </a:lnTo>
                  <a:lnTo>
                    <a:pt x="274" y="264"/>
                  </a:lnTo>
                  <a:lnTo>
                    <a:pt x="270" y="264"/>
                  </a:lnTo>
                  <a:lnTo>
                    <a:pt x="268" y="264"/>
                  </a:lnTo>
                  <a:lnTo>
                    <a:pt x="266" y="266"/>
                  </a:lnTo>
                  <a:lnTo>
                    <a:pt x="254" y="290"/>
                  </a:lnTo>
                  <a:lnTo>
                    <a:pt x="230" y="332"/>
                  </a:lnTo>
                  <a:lnTo>
                    <a:pt x="204" y="376"/>
                  </a:lnTo>
                  <a:lnTo>
                    <a:pt x="192" y="398"/>
                  </a:lnTo>
                  <a:lnTo>
                    <a:pt x="182" y="420"/>
                  </a:lnTo>
                  <a:lnTo>
                    <a:pt x="174" y="442"/>
                  </a:lnTo>
                  <a:lnTo>
                    <a:pt x="168" y="452"/>
                  </a:lnTo>
                  <a:lnTo>
                    <a:pt x="166" y="456"/>
                  </a:lnTo>
                  <a:lnTo>
                    <a:pt x="162" y="460"/>
                  </a:lnTo>
                  <a:lnTo>
                    <a:pt x="120" y="482"/>
                  </a:lnTo>
                  <a:lnTo>
                    <a:pt x="90" y="496"/>
                  </a:lnTo>
                  <a:lnTo>
                    <a:pt x="76" y="504"/>
                  </a:lnTo>
                  <a:lnTo>
                    <a:pt x="62" y="512"/>
                  </a:lnTo>
                  <a:lnTo>
                    <a:pt x="48" y="520"/>
                  </a:lnTo>
                  <a:lnTo>
                    <a:pt x="34" y="530"/>
                  </a:lnTo>
                  <a:lnTo>
                    <a:pt x="4" y="552"/>
                  </a:lnTo>
                  <a:lnTo>
                    <a:pt x="0" y="554"/>
                  </a:lnTo>
                  <a:lnTo>
                    <a:pt x="42" y="544"/>
                  </a:lnTo>
                  <a:lnTo>
                    <a:pt x="70" y="534"/>
                  </a:lnTo>
                  <a:lnTo>
                    <a:pt x="86" y="516"/>
                  </a:lnTo>
                  <a:lnTo>
                    <a:pt x="104" y="500"/>
                  </a:lnTo>
                  <a:lnTo>
                    <a:pt x="122" y="486"/>
                  </a:lnTo>
                  <a:lnTo>
                    <a:pt x="144" y="474"/>
                  </a:lnTo>
                  <a:lnTo>
                    <a:pt x="174" y="462"/>
                  </a:lnTo>
                  <a:lnTo>
                    <a:pt x="188" y="456"/>
                  </a:lnTo>
                  <a:lnTo>
                    <a:pt x="202" y="450"/>
                  </a:lnTo>
                  <a:lnTo>
                    <a:pt x="226" y="436"/>
                  </a:lnTo>
                  <a:lnTo>
                    <a:pt x="252" y="424"/>
                  </a:lnTo>
                  <a:lnTo>
                    <a:pt x="270" y="410"/>
                  </a:lnTo>
                  <a:lnTo>
                    <a:pt x="292" y="392"/>
                  </a:lnTo>
                  <a:lnTo>
                    <a:pt x="318" y="376"/>
                  </a:lnTo>
                  <a:lnTo>
                    <a:pt x="352" y="362"/>
                  </a:lnTo>
                  <a:lnTo>
                    <a:pt x="384" y="348"/>
                  </a:lnTo>
                  <a:lnTo>
                    <a:pt x="428" y="328"/>
                  </a:lnTo>
                  <a:lnTo>
                    <a:pt x="472" y="308"/>
                  </a:lnTo>
                  <a:lnTo>
                    <a:pt x="498" y="294"/>
                  </a:lnTo>
                  <a:lnTo>
                    <a:pt x="510" y="286"/>
                  </a:lnTo>
                  <a:lnTo>
                    <a:pt x="522" y="276"/>
                  </a:lnTo>
                  <a:lnTo>
                    <a:pt x="544" y="252"/>
                  </a:lnTo>
                  <a:lnTo>
                    <a:pt x="564" y="224"/>
                  </a:lnTo>
                  <a:lnTo>
                    <a:pt x="562" y="224"/>
                  </a:lnTo>
                  <a:lnTo>
                    <a:pt x="560" y="226"/>
                  </a:lnTo>
                  <a:close/>
                </a:path>
              </a:pathLst>
            </a:custGeom>
            <a:solidFill>
              <a:srgbClr val="A34E36"/>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05" name="Freeform 55"/>
            <p:cNvSpPr>
              <a:spLocks noEditPoints="1"/>
            </p:cNvSpPr>
            <p:nvPr/>
          </p:nvSpPr>
          <p:spPr bwMode="auto">
            <a:xfrm>
              <a:off x="4297363" y="3352800"/>
              <a:ext cx="127000" cy="120650"/>
            </a:xfrm>
            <a:custGeom>
              <a:avLst/>
              <a:gdLst>
                <a:gd name="T0" fmla="*/ 2147483646 w 80"/>
                <a:gd name="T1" fmla="*/ 2147483646 h 76"/>
                <a:gd name="T2" fmla="*/ 2147483646 w 80"/>
                <a:gd name="T3" fmla="*/ 2147483646 h 76"/>
                <a:gd name="T4" fmla="*/ 2147483646 w 80"/>
                <a:gd name="T5" fmla="*/ 2147483646 h 76"/>
                <a:gd name="T6" fmla="*/ 2147483646 w 80"/>
                <a:gd name="T7" fmla="*/ 2147483646 h 76"/>
                <a:gd name="T8" fmla="*/ 2147483646 w 80"/>
                <a:gd name="T9" fmla="*/ 2147483646 h 76"/>
                <a:gd name="T10" fmla="*/ 2147483646 w 80"/>
                <a:gd name="T11" fmla="*/ 2147483646 h 76"/>
                <a:gd name="T12" fmla="*/ 2147483646 w 80"/>
                <a:gd name="T13" fmla="*/ 2147483646 h 76"/>
                <a:gd name="T14" fmla="*/ 2147483646 w 80"/>
                <a:gd name="T15" fmla="*/ 2147483646 h 76"/>
                <a:gd name="T16" fmla="*/ 2147483646 w 80"/>
                <a:gd name="T17" fmla="*/ 2147483646 h 76"/>
                <a:gd name="T18" fmla="*/ 2147483646 w 80"/>
                <a:gd name="T19" fmla="*/ 2147483646 h 76"/>
                <a:gd name="T20" fmla="*/ 0 w 80"/>
                <a:gd name="T21" fmla="*/ 2147483646 h 76"/>
                <a:gd name="T22" fmla="*/ 2147483646 w 80"/>
                <a:gd name="T23" fmla="*/ 2147483646 h 76"/>
                <a:gd name="T24" fmla="*/ 2147483646 w 80"/>
                <a:gd name="T25" fmla="*/ 2147483646 h 76"/>
                <a:gd name="T26" fmla="*/ 2147483646 w 80"/>
                <a:gd name="T27" fmla="*/ 2147483646 h 76"/>
                <a:gd name="T28" fmla="*/ 2147483646 w 80"/>
                <a:gd name="T29" fmla="*/ 2147483646 h 76"/>
                <a:gd name="T30" fmla="*/ 2147483646 w 80"/>
                <a:gd name="T31" fmla="*/ 0 h 76"/>
                <a:gd name="T32" fmla="*/ 2147483646 w 80"/>
                <a:gd name="T33" fmla="*/ 2147483646 h 76"/>
                <a:gd name="T34" fmla="*/ 2147483646 w 80"/>
                <a:gd name="T35" fmla="*/ 2147483646 h 76"/>
                <a:gd name="T36" fmla="*/ 2147483646 w 80"/>
                <a:gd name="T37" fmla="*/ 2147483646 h 76"/>
                <a:gd name="T38" fmla="*/ 2147483646 w 80"/>
                <a:gd name="T39" fmla="*/ 2147483646 h 76"/>
                <a:gd name="T40" fmla="*/ 2147483646 w 80"/>
                <a:gd name="T41" fmla="*/ 2147483646 h 76"/>
                <a:gd name="T42" fmla="*/ 2147483646 w 80"/>
                <a:gd name="T43" fmla="*/ 2147483646 h 76"/>
                <a:gd name="T44" fmla="*/ 2147483646 w 80"/>
                <a:gd name="T45" fmla="*/ 2147483646 h 76"/>
                <a:gd name="T46" fmla="*/ 2147483646 w 80"/>
                <a:gd name="T47" fmla="*/ 2147483646 h 76"/>
                <a:gd name="T48" fmla="*/ 2147483646 w 80"/>
                <a:gd name="T49" fmla="*/ 2147483646 h 76"/>
                <a:gd name="T50" fmla="*/ 2147483646 w 80"/>
                <a:gd name="T51" fmla="*/ 2147483646 h 76"/>
                <a:gd name="T52" fmla="*/ 2147483646 w 80"/>
                <a:gd name="T53" fmla="*/ 2147483646 h 76"/>
                <a:gd name="T54" fmla="*/ 2147483646 w 80"/>
                <a:gd name="T55" fmla="*/ 2147483646 h 76"/>
                <a:gd name="T56" fmla="*/ 2147483646 w 80"/>
                <a:gd name="T57" fmla="*/ 2147483646 h 76"/>
                <a:gd name="T58" fmla="*/ 2147483646 w 80"/>
                <a:gd name="T59" fmla="*/ 2147483646 h 76"/>
                <a:gd name="T60" fmla="*/ 2147483646 w 80"/>
                <a:gd name="T61" fmla="*/ 2147483646 h 76"/>
                <a:gd name="T62" fmla="*/ 2147483646 w 80"/>
                <a:gd name="T63" fmla="*/ 2147483646 h 76"/>
                <a:gd name="T64" fmla="*/ 2147483646 w 80"/>
                <a:gd name="T65" fmla="*/ 2147483646 h 76"/>
                <a:gd name="T66" fmla="*/ 2147483646 w 80"/>
                <a:gd name="T67" fmla="*/ 2147483646 h 76"/>
                <a:gd name="T68" fmla="*/ 2147483646 w 80"/>
                <a:gd name="T69" fmla="*/ 2147483646 h 76"/>
                <a:gd name="T70" fmla="*/ 2147483646 w 80"/>
                <a:gd name="T71" fmla="*/ 2147483646 h 76"/>
                <a:gd name="T72" fmla="*/ 2147483646 w 80"/>
                <a:gd name="T73" fmla="*/ 2147483646 h 76"/>
                <a:gd name="T74" fmla="*/ 2147483646 w 80"/>
                <a:gd name="T75" fmla="*/ 2147483646 h 76"/>
                <a:gd name="T76" fmla="*/ 2147483646 w 80"/>
                <a:gd name="T77" fmla="*/ 2147483646 h 76"/>
                <a:gd name="T78" fmla="*/ 2147483646 w 80"/>
                <a:gd name="T79" fmla="*/ 2147483646 h 76"/>
                <a:gd name="T80" fmla="*/ 2147483646 w 80"/>
                <a:gd name="T81" fmla="*/ 2147483646 h 76"/>
                <a:gd name="T82" fmla="*/ 2147483646 w 80"/>
                <a:gd name="T83" fmla="*/ 2147483646 h 76"/>
                <a:gd name="T84" fmla="*/ 2147483646 w 80"/>
                <a:gd name="T85" fmla="*/ 2147483646 h 76"/>
                <a:gd name="T86" fmla="*/ 2147483646 w 80"/>
                <a:gd name="T87" fmla="*/ 2147483646 h 7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0"/>
                <a:gd name="T133" fmla="*/ 0 h 76"/>
                <a:gd name="T134" fmla="*/ 80 w 80"/>
                <a:gd name="T135" fmla="*/ 76 h 7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0" h="76">
                  <a:moveTo>
                    <a:pt x="54" y="44"/>
                  </a:moveTo>
                  <a:lnTo>
                    <a:pt x="54" y="44"/>
                  </a:lnTo>
                  <a:lnTo>
                    <a:pt x="64" y="48"/>
                  </a:lnTo>
                  <a:lnTo>
                    <a:pt x="72" y="54"/>
                  </a:lnTo>
                  <a:lnTo>
                    <a:pt x="74" y="58"/>
                  </a:lnTo>
                  <a:lnTo>
                    <a:pt x="76" y="60"/>
                  </a:lnTo>
                  <a:lnTo>
                    <a:pt x="74" y="66"/>
                  </a:lnTo>
                  <a:lnTo>
                    <a:pt x="70" y="70"/>
                  </a:lnTo>
                  <a:lnTo>
                    <a:pt x="62" y="76"/>
                  </a:lnTo>
                  <a:lnTo>
                    <a:pt x="56" y="76"/>
                  </a:lnTo>
                  <a:lnTo>
                    <a:pt x="50" y="72"/>
                  </a:lnTo>
                  <a:lnTo>
                    <a:pt x="44" y="64"/>
                  </a:lnTo>
                  <a:lnTo>
                    <a:pt x="42" y="58"/>
                  </a:lnTo>
                  <a:lnTo>
                    <a:pt x="38" y="68"/>
                  </a:lnTo>
                  <a:lnTo>
                    <a:pt x="32" y="74"/>
                  </a:lnTo>
                  <a:lnTo>
                    <a:pt x="24" y="76"/>
                  </a:lnTo>
                  <a:lnTo>
                    <a:pt x="20" y="76"/>
                  </a:lnTo>
                  <a:lnTo>
                    <a:pt x="16" y="74"/>
                  </a:lnTo>
                  <a:lnTo>
                    <a:pt x="14" y="72"/>
                  </a:lnTo>
                  <a:lnTo>
                    <a:pt x="12" y="68"/>
                  </a:lnTo>
                  <a:lnTo>
                    <a:pt x="12" y="62"/>
                  </a:lnTo>
                  <a:lnTo>
                    <a:pt x="18" y="54"/>
                  </a:lnTo>
                  <a:lnTo>
                    <a:pt x="24" y="48"/>
                  </a:lnTo>
                  <a:lnTo>
                    <a:pt x="12" y="46"/>
                  </a:lnTo>
                  <a:lnTo>
                    <a:pt x="6" y="44"/>
                  </a:lnTo>
                  <a:lnTo>
                    <a:pt x="2" y="40"/>
                  </a:lnTo>
                  <a:lnTo>
                    <a:pt x="0" y="36"/>
                  </a:lnTo>
                  <a:lnTo>
                    <a:pt x="0" y="32"/>
                  </a:lnTo>
                  <a:lnTo>
                    <a:pt x="0" y="26"/>
                  </a:lnTo>
                  <a:lnTo>
                    <a:pt x="4" y="22"/>
                  </a:lnTo>
                  <a:lnTo>
                    <a:pt x="10" y="18"/>
                  </a:lnTo>
                  <a:lnTo>
                    <a:pt x="16" y="18"/>
                  </a:lnTo>
                  <a:lnTo>
                    <a:pt x="22" y="20"/>
                  </a:lnTo>
                  <a:lnTo>
                    <a:pt x="26" y="24"/>
                  </a:lnTo>
                  <a:lnTo>
                    <a:pt x="24" y="16"/>
                  </a:lnTo>
                  <a:lnTo>
                    <a:pt x="22" y="10"/>
                  </a:lnTo>
                  <a:lnTo>
                    <a:pt x="24" y="8"/>
                  </a:lnTo>
                  <a:lnTo>
                    <a:pt x="26" y="4"/>
                  </a:lnTo>
                  <a:lnTo>
                    <a:pt x="30" y="2"/>
                  </a:lnTo>
                  <a:lnTo>
                    <a:pt x="36" y="0"/>
                  </a:lnTo>
                  <a:lnTo>
                    <a:pt x="42" y="0"/>
                  </a:lnTo>
                  <a:lnTo>
                    <a:pt x="48" y="0"/>
                  </a:lnTo>
                  <a:lnTo>
                    <a:pt x="52" y="2"/>
                  </a:lnTo>
                  <a:lnTo>
                    <a:pt x="54" y="6"/>
                  </a:lnTo>
                  <a:lnTo>
                    <a:pt x="54" y="10"/>
                  </a:lnTo>
                  <a:lnTo>
                    <a:pt x="54" y="18"/>
                  </a:lnTo>
                  <a:lnTo>
                    <a:pt x="52" y="28"/>
                  </a:lnTo>
                  <a:lnTo>
                    <a:pt x="60" y="22"/>
                  </a:lnTo>
                  <a:lnTo>
                    <a:pt x="68" y="20"/>
                  </a:lnTo>
                  <a:lnTo>
                    <a:pt x="74" y="22"/>
                  </a:lnTo>
                  <a:lnTo>
                    <a:pt x="78" y="28"/>
                  </a:lnTo>
                  <a:lnTo>
                    <a:pt x="80" y="34"/>
                  </a:lnTo>
                  <a:lnTo>
                    <a:pt x="80" y="38"/>
                  </a:lnTo>
                  <a:lnTo>
                    <a:pt x="78" y="40"/>
                  </a:lnTo>
                  <a:lnTo>
                    <a:pt x="74" y="42"/>
                  </a:lnTo>
                  <a:lnTo>
                    <a:pt x="64" y="46"/>
                  </a:lnTo>
                  <a:lnTo>
                    <a:pt x="54" y="44"/>
                  </a:lnTo>
                  <a:close/>
                  <a:moveTo>
                    <a:pt x="64" y="32"/>
                  </a:moveTo>
                  <a:lnTo>
                    <a:pt x="64" y="32"/>
                  </a:lnTo>
                  <a:lnTo>
                    <a:pt x="58" y="34"/>
                  </a:lnTo>
                  <a:lnTo>
                    <a:pt x="52" y="34"/>
                  </a:lnTo>
                  <a:lnTo>
                    <a:pt x="48" y="28"/>
                  </a:lnTo>
                  <a:lnTo>
                    <a:pt x="44" y="28"/>
                  </a:lnTo>
                  <a:lnTo>
                    <a:pt x="40" y="26"/>
                  </a:lnTo>
                  <a:lnTo>
                    <a:pt x="40" y="20"/>
                  </a:lnTo>
                  <a:lnTo>
                    <a:pt x="38" y="16"/>
                  </a:lnTo>
                  <a:lnTo>
                    <a:pt x="38" y="26"/>
                  </a:lnTo>
                  <a:lnTo>
                    <a:pt x="34" y="28"/>
                  </a:lnTo>
                  <a:lnTo>
                    <a:pt x="32" y="30"/>
                  </a:lnTo>
                  <a:lnTo>
                    <a:pt x="28" y="36"/>
                  </a:lnTo>
                  <a:lnTo>
                    <a:pt x="14" y="30"/>
                  </a:lnTo>
                  <a:lnTo>
                    <a:pt x="14" y="32"/>
                  </a:lnTo>
                  <a:lnTo>
                    <a:pt x="22" y="34"/>
                  </a:lnTo>
                  <a:lnTo>
                    <a:pt x="26" y="38"/>
                  </a:lnTo>
                  <a:lnTo>
                    <a:pt x="26" y="42"/>
                  </a:lnTo>
                  <a:lnTo>
                    <a:pt x="28" y="46"/>
                  </a:lnTo>
                  <a:lnTo>
                    <a:pt x="32" y="50"/>
                  </a:lnTo>
                  <a:lnTo>
                    <a:pt x="28" y="56"/>
                  </a:lnTo>
                  <a:lnTo>
                    <a:pt x="26" y="62"/>
                  </a:lnTo>
                  <a:lnTo>
                    <a:pt x="34" y="52"/>
                  </a:lnTo>
                  <a:lnTo>
                    <a:pt x="38" y="54"/>
                  </a:lnTo>
                  <a:lnTo>
                    <a:pt x="42" y="54"/>
                  </a:lnTo>
                  <a:lnTo>
                    <a:pt x="46" y="52"/>
                  </a:lnTo>
                  <a:lnTo>
                    <a:pt x="52" y="54"/>
                  </a:lnTo>
                  <a:lnTo>
                    <a:pt x="58" y="60"/>
                  </a:lnTo>
                  <a:lnTo>
                    <a:pt x="54" y="54"/>
                  </a:lnTo>
                  <a:lnTo>
                    <a:pt x="48" y="50"/>
                  </a:lnTo>
                  <a:lnTo>
                    <a:pt x="52" y="44"/>
                  </a:lnTo>
                  <a:lnTo>
                    <a:pt x="54" y="38"/>
                  </a:lnTo>
                  <a:lnTo>
                    <a:pt x="54" y="36"/>
                  </a:lnTo>
                  <a:lnTo>
                    <a:pt x="58" y="36"/>
                  </a:lnTo>
                  <a:lnTo>
                    <a:pt x="64" y="34"/>
                  </a:lnTo>
                  <a:lnTo>
                    <a:pt x="64" y="3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06" name="Freeform 56"/>
            <p:cNvSpPr>
              <a:spLocks/>
            </p:cNvSpPr>
            <p:nvPr/>
          </p:nvSpPr>
          <p:spPr bwMode="auto">
            <a:xfrm>
              <a:off x="4338638" y="3394075"/>
              <a:ext cx="44450" cy="44450"/>
            </a:xfrm>
            <a:custGeom>
              <a:avLst/>
              <a:gdLst>
                <a:gd name="T0" fmla="*/ 2147483646 w 28"/>
                <a:gd name="T1" fmla="*/ 2147483646 h 28"/>
                <a:gd name="T2" fmla="*/ 2147483646 w 28"/>
                <a:gd name="T3" fmla="*/ 2147483646 h 28"/>
                <a:gd name="T4" fmla="*/ 2147483646 w 28"/>
                <a:gd name="T5" fmla="*/ 2147483646 h 28"/>
                <a:gd name="T6" fmla="*/ 2147483646 w 28"/>
                <a:gd name="T7" fmla="*/ 2147483646 h 28"/>
                <a:gd name="T8" fmla="*/ 2147483646 w 28"/>
                <a:gd name="T9" fmla="*/ 2147483646 h 28"/>
                <a:gd name="T10" fmla="*/ 2147483646 w 28"/>
                <a:gd name="T11" fmla="*/ 2147483646 h 28"/>
                <a:gd name="T12" fmla="*/ 2147483646 w 28"/>
                <a:gd name="T13" fmla="*/ 2147483646 h 28"/>
                <a:gd name="T14" fmla="*/ 2147483646 w 28"/>
                <a:gd name="T15" fmla="*/ 2147483646 h 28"/>
                <a:gd name="T16" fmla="*/ 2147483646 w 28"/>
                <a:gd name="T17" fmla="*/ 2147483646 h 28"/>
                <a:gd name="T18" fmla="*/ 2147483646 w 28"/>
                <a:gd name="T19" fmla="*/ 2147483646 h 28"/>
                <a:gd name="T20" fmla="*/ 0 w 28"/>
                <a:gd name="T21" fmla="*/ 2147483646 h 28"/>
                <a:gd name="T22" fmla="*/ 0 w 28"/>
                <a:gd name="T23" fmla="*/ 2147483646 h 28"/>
                <a:gd name="T24" fmla="*/ 0 w 28"/>
                <a:gd name="T25" fmla="*/ 2147483646 h 28"/>
                <a:gd name="T26" fmla="*/ 2147483646 w 28"/>
                <a:gd name="T27" fmla="*/ 2147483646 h 28"/>
                <a:gd name="T28" fmla="*/ 2147483646 w 28"/>
                <a:gd name="T29" fmla="*/ 2147483646 h 28"/>
                <a:gd name="T30" fmla="*/ 2147483646 w 28"/>
                <a:gd name="T31" fmla="*/ 0 h 28"/>
                <a:gd name="T32" fmla="*/ 2147483646 w 28"/>
                <a:gd name="T33" fmla="*/ 0 h 28"/>
                <a:gd name="T34" fmla="*/ 2147483646 w 28"/>
                <a:gd name="T35" fmla="*/ 0 h 28"/>
                <a:gd name="T36" fmla="*/ 2147483646 w 28"/>
                <a:gd name="T37" fmla="*/ 2147483646 h 28"/>
                <a:gd name="T38" fmla="*/ 2147483646 w 28"/>
                <a:gd name="T39" fmla="*/ 2147483646 h 28"/>
                <a:gd name="T40" fmla="*/ 2147483646 w 28"/>
                <a:gd name="T41" fmla="*/ 2147483646 h 28"/>
                <a:gd name="T42" fmla="*/ 2147483646 w 28"/>
                <a:gd name="T43" fmla="*/ 2147483646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8"/>
                <a:gd name="T67" fmla="*/ 0 h 28"/>
                <a:gd name="T68" fmla="*/ 28 w 28"/>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8" h="28">
                  <a:moveTo>
                    <a:pt x="28" y="12"/>
                  </a:moveTo>
                  <a:lnTo>
                    <a:pt x="28" y="12"/>
                  </a:lnTo>
                  <a:lnTo>
                    <a:pt x="28" y="18"/>
                  </a:lnTo>
                  <a:lnTo>
                    <a:pt x="26" y="22"/>
                  </a:lnTo>
                  <a:lnTo>
                    <a:pt x="22" y="26"/>
                  </a:lnTo>
                  <a:lnTo>
                    <a:pt x="16" y="28"/>
                  </a:lnTo>
                  <a:lnTo>
                    <a:pt x="10" y="28"/>
                  </a:lnTo>
                  <a:lnTo>
                    <a:pt x="6" y="26"/>
                  </a:lnTo>
                  <a:lnTo>
                    <a:pt x="2" y="22"/>
                  </a:lnTo>
                  <a:lnTo>
                    <a:pt x="0" y="16"/>
                  </a:lnTo>
                  <a:lnTo>
                    <a:pt x="0" y="10"/>
                  </a:lnTo>
                  <a:lnTo>
                    <a:pt x="4" y="6"/>
                  </a:lnTo>
                  <a:lnTo>
                    <a:pt x="8" y="2"/>
                  </a:lnTo>
                  <a:lnTo>
                    <a:pt x="12" y="0"/>
                  </a:lnTo>
                  <a:lnTo>
                    <a:pt x="18" y="0"/>
                  </a:lnTo>
                  <a:lnTo>
                    <a:pt x="22" y="2"/>
                  </a:lnTo>
                  <a:lnTo>
                    <a:pt x="26" y="6"/>
                  </a:lnTo>
                  <a:lnTo>
                    <a:pt x="28"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07" name="Freeform 57"/>
            <p:cNvSpPr>
              <a:spLocks noEditPoints="1"/>
            </p:cNvSpPr>
            <p:nvPr/>
          </p:nvSpPr>
          <p:spPr bwMode="auto">
            <a:xfrm>
              <a:off x="4818063" y="3282950"/>
              <a:ext cx="127000" cy="117475"/>
            </a:xfrm>
            <a:custGeom>
              <a:avLst/>
              <a:gdLst>
                <a:gd name="T0" fmla="*/ 2147483646 w 80"/>
                <a:gd name="T1" fmla="*/ 2147483646 h 74"/>
                <a:gd name="T2" fmla="*/ 2147483646 w 80"/>
                <a:gd name="T3" fmla="*/ 2147483646 h 74"/>
                <a:gd name="T4" fmla="*/ 2147483646 w 80"/>
                <a:gd name="T5" fmla="*/ 2147483646 h 74"/>
                <a:gd name="T6" fmla="*/ 2147483646 w 80"/>
                <a:gd name="T7" fmla="*/ 2147483646 h 74"/>
                <a:gd name="T8" fmla="*/ 2147483646 w 80"/>
                <a:gd name="T9" fmla="*/ 2147483646 h 74"/>
                <a:gd name="T10" fmla="*/ 2147483646 w 80"/>
                <a:gd name="T11" fmla="*/ 2147483646 h 74"/>
                <a:gd name="T12" fmla="*/ 2147483646 w 80"/>
                <a:gd name="T13" fmla="*/ 2147483646 h 74"/>
                <a:gd name="T14" fmla="*/ 2147483646 w 80"/>
                <a:gd name="T15" fmla="*/ 2147483646 h 74"/>
                <a:gd name="T16" fmla="*/ 2147483646 w 80"/>
                <a:gd name="T17" fmla="*/ 2147483646 h 74"/>
                <a:gd name="T18" fmla="*/ 2147483646 w 80"/>
                <a:gd name="T19" fmla="*/ 2147483646 h 74"/>
                <a:gd name="T20" fmla="*/ 0 w 80"/>
                <a:gd name="T21" fmla="*/ 2147483646 h 74"/>
                <a:gd name="T22" fmla="*/ 2147483646 w 80"/>
                <a:gd name="T23" fmla="*/ 2147483646 h 74"/>
                <a:gd name="T24" fmla="*/ 2147483646 w 80"/>
                <a:gd name="T25" fmla="*/ 2147483646 h 74"/>
                <a:gd name="T26" fmla="*/ 2147483646 w 80"/>
                <a:gd name="T27" fmla="*/ 2147483646 h 74"/>
                <a:gd name="T28" fmla="*/ 2147483646 w 80"/>
                <a:gd name="T29" fmla="*/ 2147483646 h 74"/>
                <a:gd name="T30" fmla="*/ 2147483646 w 80"/>
                <a:gd name="T31" fmla="*/ 0 h 74"/>
                <a:gd name="T32" fmla="*/ 2147483646 w 80"/>
                <a:gd name="T33" fmla="*/ 2147483646 h 74"/>
                <a:gd name="T34" fmla="*/ 2147483646 w 80"/>
                <a:gd name="T35" fmla="*/ 2147483646 h 74"/>
                <a:gd name="T36" fmla="*/ 2147483646 w 80"/>
                <a:gd name="T37" fmla="*/ 2147483646 h 74"/>
                <a:gd name="T38" fmla="*/ 2147483646 w 80"/>
                <a:gd name="T39" fmla="*/ 2147483646 h 74"/>
                <a:gd name="T40" fmla="*/ 2147483646 w 80"/>
                <a:gd name="T41" fmla="*/ 2147483646 h 74"/>
                <a:gd name="T42" fmla="*/ 2147483646 w 80"/>
                <a:gd name="T43" fmla="*/ 2147483646 h 74"/>
                <a:gd name="T44" fmla="*/ 2147483646 w 80"/>
                <a:gd name="T45" fmla="*/ 2147483646 h 74"/>
                <a:gd name="T46" fmla="*/ 2147483646 w 80"/>
                <a:gd name="T47" fmla="*/ 2147483646 h 74"/>
                <a:gd name="T48" fmla="*/ 2147483646 w 80"/>
                <a:gd name="T49" fmla="*/ 2147483646 h 74"/>
                <a:gd name="T50" fmla="*/ 2147483646 w 80"/>
                <a:gd name="T51" fmla="*/ 2147483646 h 74"/>
                <a:gd name="T52" fmla="*/ 2147483646 w 80"/>
                <a:gd name="T53" fmla="*/ 2147483646 h 74"/>
                <a:gd name="T54" fmla="*/ 2147483646 w 80"/>
                <a:gd name="T55" fmla="*/ 2147483646 h 74"/>
                <a:gd name="T56" fmla="*/ 2147483646 w 80"/>
                <a:gd name="T57" fmla="*/ 2147483646 h 74"/>
                <a:gd name="T58" fmla="*/ 2147483646 w 80"/>
                <a:gd name="T59" fmla="*/ 2147483646 h 74"/>
                <a:gd name="T60" fmla="*/ 2147483646 w 80"/>
                <a:gd name="T61" fmla="*/ 2147483646 h 74"/>
                <a:gd name="T62" fmla="*/ 2147483646 w 80"/>
                <a:gd name="T63" fmla="*/ 2147483646 h 74"/>
                <a:gd name="T64" fmla="*/ 2147483646 w 80"/>
                <a:gd name="T65" fmla="*/ 2147483646 h 74"/>
                <a:gd name="T66" fmla="*/ 2147483646 w 80"/>
                <a:gd name="T67" fmla="*/ 2147483646 h 74"/>
                <a:gd name="T68" fmla="*/ 2147483646 w 80"/>
                <a:gd name="T69" fmla="*/ 2147483646 h 74"/>
                <a:gd name="T70" fmla="*/ 2147483646 w 80"/>
                <a:gd name="T71" fmla="*/ 2147483646 h 74"/>
                <a:gd name="T72" fmla="*/ 2147483646 w 80"/>
                <a:gd name="T73" fmla="*/ 2147483646 h 74"/>
                <a:gd name="T74" fmla="*/ 2147483646 w 80"/>
                <a:gd name="T75" fmla="*/ 2147483646 h 74"/>
                <a:gd name="T76" fmla="*/ 2147483646 w 80"/>
                <a:gd name="T77" fmla="*/ 2147483646 h 74"/>
                <a:gd name="T78" fmla="*/ 2147483646 w 80"/>
                <a:gd name="T79" fmla="*/ 2147483646 h 74"/>
                <a:gd name="T80" fmla="*/ 2147483646 w 80"/>
                <a:gd name="T81" fmla="*/ 2147483646 h 74"/>
                <a:gd name="T82" fmla="*/ 2147483646 w 80"/>
                <a:gd name="T83" fmla="*/ 2147483646 h 74"/>
                <a:gd name="T84" fmla="*/ 2147483646 w 80"/>
                <a:gd name="T85" fmla="*/ 2147483646 h 74"/>
                <a:gd name="T86" fmla="*/ 2147483646 w 80"/>
                <a:gd name="T87" fmla="*/ 2147483646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0"/>
                <a:gd name="T133" fmla="*/ 0 h 74"/>
                <a:gd name="T134" fmla="*/ 80 w 80"/>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0" h="74">
                  <a:moveTo>
                    <a:pt x="54" y="44"/>
                  </a:moveTo>
                  <a:lnTo>
                    <a:pt x="54" y="44"/>
                  </a:lnTo>
                  <a:lnTo>
                    <a:pt x="64" y="48"/>
                  </a:lnTo>
                  <a:lnTo>
                    <a:pt x="72" y="54"/>
                  </a:lnTo>
                  <a:lnTo>
                    <a:pt x="74" y="58"/>
                  </a:lnTo>
                  <a:lnTo>
                    <a:pt x="74" y="62"/>
                  </a:lnTo>
                  <a:lnTo>
                    <a:pt x="72" y="66"/>
                  </a:lnTo>
                  <a:lnTo>
                    <a:pt x="68" y="70"/>
                  </a:lnTo>
                  <a:lnTo>
                    <a:pt x="60" y="74"/>
                  </a:lnTo>
                  <a:lnTo>
                    <a:pt x="54" y="74"/>
                  </a:lnTo>
                  <a:lnTo>
                    <a:pt x="48" y="70"/>
                  </a:lnTo>
                  <a:lnTo>
                    <a:pt x="42" y="62"/>
                  </a:lnTo>
                  <a:lnTo>
                    <a:pt x="40" y="56"/>
                  </a:lnTo>
                  <a:lnTo>
                    <a:pt x="36" y="66"/>
                  </a:lnTo>
                  <a:lnTo>
                    <a:pt x="30" y="72"/>
                  </a:lnTo>
                  <a:lnTo>
                    <a:pt x="22" y="74"/>
                  </a:lnTo>
                  <a:lnTo>
                    <a:pt x="18" y="74"/>
                  </a:lnTo>
                  <a:lnTo>
                    <a:pt x="14" y="72"/>
                  </a:lnTo>
                  <a:lnTo>
                    <a:pt x="12" y="68"/>
                  </a:lnTo>
                  <a:lnTo>
                    <a:pt x="10" y="66"/>
                  </a:lnTo>
                  <a:lnTo>
                    <a:pt x="12" y="58"/>
                  </a:lnTo>
                  <a:lnTo>
                    <a:pt x="18" y="52"/>
                  </a:lnTo>
                  <a:lnTo>
                    <a:pt x="24" y="46"/>
                  </a:lnTo>
                  <a:lnTo>
                    <a:pt x="12" y="42"/>
                  </a:lnTo>
                  <a:lnTo>
                    <a:pt x="6" y="40"/>
                  </a:lnTo>
                  <a:lnTo>
                    <a:pt x="4" y="36"/>
                  </a:lnTo>
                  <a:lnTo>
                    <a:pt x="0" y="32"/>
                  </a:lnTo>
                  <a:lnTo>
                    <a:pt x="0" y="28"/>
                  </a:lnTo>
                  <a:lnTo>
                    <a:pt x="2" y="24"/>
                  </a:lnTo>
                  <a:lnTo>
                    <a:pt x="6" y="18"/>
                  </a:lnTo>
                  <a:lnTo>
                    <a:pt x="12" y="14"/>
                  </a:lnTo>
                  <a:lnTo>
                    <a:pt x="18" y="14"/>
                  </a:lnTo>
                  <a:lnTo>
                    <a:pt x="24" y="18"/>
                  </a:lnTo>
                  <a:lnTo>
                    <a:pt x="28" y="22"/>
                  </a:lnTo>
                  <a:lnTo>
                    <a:pt x="26" y="14"/>
                  </a:lnTo>
                  <a:lnTo>
                    <a:pt x="24" y="8"/>
                  </a:lnTo>
                  <a:lnTo>
                    <a:pt x="26" y="6"/>
                  </a:lnTo>
                  <a:lnTo>
                    <a:pt x="28" y="2"/>
                  </a:lnTo>
                  <a:lnTo>
                    <a:pt x="32" y="0"/>
                  </a:lnTo>
                  <a:lnTo>
                    <a:pt x="38" y="0"/>
                  </a:lnTo>
                  <a:lnTo>
                    <a:pt x="46" y="0"/>
                  </a:lnTo>
                  <a:lnTo>
                    <a:pt x="50" y="0"/>
                  </a:lnTo>
                  <a:lnTo>
                    <a:pt x="54" y="2"/>
                  </a:lnTo>
                  <a:lnTo>
                    <a:pt x="56" y="6"/>
                  </a:lnTo>
                  <a:lnTo>
                    <a:pt x="56" y="10"/>
                  </a:lnTo>
                  <a:lnTo>
                    <a:pt x="56" y="18"/>
                  </a:lnTo>
                  <a:lnTo>
                    <a:pt x="52" y="26"/>
                  </a:lnTo>
                  <a:lnTo>
                    <a:pt x="60" y="22"/>
                  </a:lnTo>
                  <a:lnTo>
                    <a:pt x="68" y="20"/>
                  </a:lnTo>
                  <a:lnTo>
                    <a:pt x="74" y="22"/>
                  </a:lnTo>
                  <a:lnTo>
                    <a:pt x="78" y="30"/>
                  </a:lnTo>
                  <a:lnTo>
                    <a:pt x="80" y="34"/>
                  </a:lnTo>
                  <a:lnTo>
                    <a:pt x="78" y="38"/>
                  </a:lnTo>
                  <a:lnTo>
                    <a:pt x="76" y="42"/>
                  </a:lnTo>
                  <a:lnTo>
                    <a:pt x="74" y="44"/>
                  </a:lnTo>
                  <a:lnTo>
                    <a:pt x="64" y="46"/>
                  </a:lnTo>
                  <a:lnTo>
                    <a:pt x="54" y="44"/>
                  </a:lnTo>
                  <a:close/>
                  <a:moveTo>
                    <a:pt x="64" y="32"/>
                  </a:moveTo>
                  <a:lnTo>
                    <a:pt x="64" y="32"/>
                  </a:lnTo>
                  <a:lnTo>
                    <a:pt x="58" y="34"/>
                  </a:lnTo>
                  <a:lnTo>
                    <a:pt x="52" y="34"/>
                  </a:lnTo>
                  <a:lnTo>
                    <a:pt x="48" y="28"/>
                  </a:lnTo>
                  <a:lnTo>
                    <a:pt x="42" y="26"/>
                  </a:lnTo>
                  <a:lnTo>
                    <a:pt x="42" y="20"/>
                  </a:lnTo>
                  <a:lnTo>
                    <a:pt x="40" y="14"/>
                  </a:lnTo>
                  <a:lnTo>
                    <a:pt x="40" y="26"/>
                  </a:lnTo>
                  <a:lnTo>
                    <a:pt x="36" y="26"/>
                  </a:lnTo>
                  <a:lnTo>
                    <a:pt x="32" y="28"/>
                  </a:lnTo>
                  <a:lnTo>
                    <a:pt x="28" y="34"/>
                  </a:lnTo>
                  <a:lnTo>
                    <a:pt x="16" y="28"/>
                  </a:lnTo>
                  <a:lnTo>
                    <a:pt x="22" y="32"/>
                  </a:lnTo>
                  <a:lnTo>
                    <a:pt x="28" y="36"/>
                  </a:lnTo>
                  <a:lnTo>
                    <a:pt x="28" y="40"/>
                  </a:lnTo>
                  <a:lnTo>
                    <a:pt x="28" y="44"/>
                  </a:lnTo>
                  <a:lnTo>
                    <a:pt x="32" y="48"/>
                  </a:lnTo>
                  <a:lnTo>
                    <a:pt x="28" y="54"/>
                  </a:lnTo>
                  <a:lnTo>
                    <a:pt x="26" y="60"/>
                  </a:lnTo>
                  <a:lnTo>
                    <a:pt x="34" y="50"/>
                  </a:lnTo>
                  <a:lnTo>
                    <a:pt x="38" y="52"/>
                  </a:lnTo>
                  <a:lnTo>
                    <a:pt x="42" y="52"/>
                  </a:lnTo>
                  <a:lnTo>
                    <a:pt x="46" y="50"/>
                  </a:lnTo>
                  <a:lnTo>
                    <a:pt x="50" y="54"/>
                  </a:lnTo>
                  <a:lnTo>
                    <a:pt x="58" y="60"/>
                  </a:lnTo>
                  <a:lnTo>
                    <a:pt x="52" y="54"/>
                  </a:lnTo>
                  <a:lnTo>
                    <a:pt x="48" y="50"/>
                  </a:lnTo>
                  <a:lnTo>
                    <a:pt x="52" y="44"/>
                  </a:lnTo>
                  <a:lnTo>
                    <a:pt x="54" y="38"/>
                  </a:lnTo>
                  <a:lnTo>
                    <a:pt x="54" y="36"/>
                  </a:lnTo>
                  <a:lnTo>
                    <a:pt x="58" y="36"/>
                  </a:lnTo>
                  <a:lnTo>
                    <a:pt x="64" y="34"/>
                  </a:lnTo>
                  <a:lnTo>
                    <a:pt x="64" y="3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08" name="Freeform 58"/>
            <p:cNvSpPr>
              <a:spLocks/>
            </p:cNvSpPr>
            <p:nvPr/>
          </p:nvSpPr>
          <p:spPr bwMode="auto">
            <a:xfrm>
              <a:off x="4859338" y="3324225"/>
              <a:ext cx="44450" cy="41275"/>
            </a:xfrm>
            <a:custGeom>
              <a:avLst/>
              <a:gdLst>
                <a:gd name="T0" fmla="*/ 2147483646 w 28"/>
                <a:gd name="T1" fmla="*/ 2147483646 h 26"/>
                <a:gd name="T2" fmla="*/ 2147483646 w 28"/>
                <a:gd name="T3" fmla="*/ 2147483646 h 26"/>
                <a:gd name="T4" fmla="*/ 2147483646 w 28"/>
                <a:gd name="T5" fmla="*/ 2147483646 h 26"/>
                <a:gd name="T6" fmla="*/ 2147483646 w 28"/>
                <a:gd name="T7" fmla="*/ 2147483646 h 26"/>
                <a:gd name="T8" fmla="*/ 2147483646 w 28"/>
                <a:gd name="T9" fmla="*/ 2147483646 h 26"/>
                <a:gd name="T10" fmla="*/ 2147483646 w 28"/>
                <a:gd name="T11" fmla="*/ 2147483646 h 26"/>
                <a:gd name="T12" fmla="*/ 2147483646 w 28"/>
                <a:gd name="T13" fmla="*/ 2147483646 h 26"/>
                <a:gd name="T14" fmla="*/ 2147483646 w 28"/>
                <a:gd name="T15" fmla="*/ 2147483646 h 26"/>
                <a:gd name="T16" fmla="*/ 2147483646 w 28"/>
                <a:gd name="T17" fmla="*/ 2147483646 h 26"/>
                <a:gd name="T18" fmla="*/ 2147483646 w 28"/>
                <a:gd name="T19" fmla="*/ 2147483646 h 26"/>
                <a:gd name="T20" fmla="*/ 0 w 28"/>
                <a:gd name="T21" fmla="*/ 2147483646 h 26"/>
                <a:gd name="T22" fmla="*/ 0 w 28"/>
                <a:gd name="T23" fmla="*/ 2147483646 h 26"/>
                <a:gd name="T24" fmla="*/ 2147483646 w 28"/>
                <a:gd name="T25" fmla="*/ 2147483646 h 26"/>
                <a:gd name="T26" fmla="*/ 2147483646 w 28"/>
                <a:gd name="T27" fmla="*/ 2147483646 h 26"/>
                <a:gd name="T28" fmla="*/ 2147483646 w 28"/>
                <a:gd name="T29" fmla="*/ 0 h 26"/>
                <a:gd name="T30" fmla="*/ 2147483646 w 28"/>
                <a:gd name="T31" fmla="*/ 0 h 26"/>
                <a:gd name="T32" fmla="*/ 2147483646 w 28"/>
                <a:gd name="T33" fmla="*/ 0 h 26"/>
                <a:gd name="T34" fmla="*/ 2147483646 w 28"/>
                <a:gd name="T35" fmla="*/ 0 h 26"/>
                <a:gd name="T36" fmla="*/ 2147483646 w 28"/>
                <a:gd name="T37" fmla="*/ 2147483646 h 26"/>
                <a:gd name="T38" fmla="*/ 2147483646 w 28"/>
                <a:gd name="T39" fmla="*/ 2147483646 h 26"/>
                <a:gd name="T40" fmla="*/ 2147483646 w 28"/>
                <a:gd name="T41" fmla="*/ 2147483646 h 26"/>
                <a:gd name="T42" fmla="*/ 2147483646 w 28"/>
                <a:gd name="T43" fmla="*/ 2147483646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8"/>
                <a:gd name="T67" fmla="*/ 0 h 26"/>
                <a:gd name="T68" fmla="*/ 28 w 28"/>
                <a:gd name="T69" fmla="*/ 26 h 2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8" h="26">
                  <a:moveTo>
                    <a:pt x="28" y="12"/>
                  </a:moveTo>
                  <a:lnTo>
                    <a:pt x="28" y="12"/>
                  </a:lnTo>
                  <a:lnTo>
                    <a:pt x="28" y="18"/>
                  </a:lnTo>
                  <a:lnTo>
                    <a:pt x="26" y="22"/>
                  </a:lnTo>
                  <a:lnTo>
                    <a:pt x="22" y="26"/>
                  </a:lnTo>
                  <a:lnTo>
                    <a:pt x="16" y="26"/>
                  </a:lnTo>
                  <a:lnTo>
                    <a:pt x="10" y="26"/>
                  </a:lnTo>
                  <a:lnTo>
                    <a:pt x="6" y="24"/>
                  </a:lnTo>
                  <a:lnTo>
                    <a:pt x="2" y="20"/>
                  </a:lnTo>
                  <a:lnTo>
                    <a:pt x="0" y="14"/>
                  </a:lnTo>
                  <a:lnTo>
                    <a:pt x="2" y="8"/>
                  </a:lnTo>
                  <a:lnTo>
                    <a:pt x="4" y="4"/>
                  </a:lnTo>
                  <a:lnTo>
                    <a:pt x="8" y="0"/>
                  </a:lnTo>
                  <a:lnTo>
                    <a:pt x="14" y="0"/>
                  </a:lnTo>
                  <a:lnTo>
                    <a:pt x="18" y="0"/>
                  </a:lnTo>
                  <a:lnTo>
                    <a:pt x="24" y="2"/>
                  </a:lnTo>
                  <a:lnTo>
                    <a:pt x="26" y="6"/>
                  </a:lnTo>
                  <a:lnTo>
                    <a:pt x="28"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09" name="Freeform 59"/>
            <p:cNvSpPr>
              <a:spLocks noEditPoints="1"/>
            </p:cNvSpPr>
            <p:nvPr/>
          </p:nvSpPr>
          <p:spPr bwMode="auto">
            <a:xfrm>
              <a:off x="5100638" y="3406775"/>
              <a:ext cx="127000" cy="123825"/>
            </a:xfrm>
            <a:custGeom>
              <a:avLst/>
              <a:gdLst>
                <a:gd name="T0" fmla="*/ 2147483646 w 80"/>
                <a:gd name="T1" fmla="*/ 2147483646 h 78"/>
                <a:gd name="T2" fmla="*/ 2147483646 w 80"/>
                <a:gd name="T3" fmla="*/ 2147483646 h 78"/>
                <a:gd name="T4" fmla="*/ 2147483646 w 80"/>
                <a:gd name="T5" fmla="*/ 2147483646 h 78"/>
                <a:gd name="T6" fmla="*/ 2147483646 w 80"/>
                <a:gd name="T7" fmla="*/ 2147483646 h 78"/>
                <a:gd name="T8" fmla="*/ 2147483646 w 80"/>
                <a:gd name="T9" fmla="*/ 2147483646 h 78"/>
                <a:gd name="T10" fmla="*/ 2147483646 w 80"/>
                <a:gd name="T11" fmla="*/ 2147483646 h 78"/>
                <a:gd name="T12" fmla="*/ 2147483646 w 80"/>
                <a:gd name="T13" fmla="*/ 2147483646 h 78"/>
                <a:gd name="T14" fmla="*/ 2147483646 w 80"/>
                <a:gd name="T15" fmla="*/ 2147483646 h 78"/>
                <a:gd name="T16" fmla="*/ 2147483646 w 80"/>
                <a:gd name="T17" fmla="*/ 2147483646 h 78"/>
                <a:gd name="T18" fmla="*/ 2147483646 w 80"/>
                <a:gd name="T19" fmla="*/ 2147483646 h 78"/>
                <a:gd name="T20" fmla="*/ 0 w 80"/>
                <a:gd name="T21" fmla="*/ 2147483646 h 78"/>
                <a:gd name="T22" fmla="*/ 2147483646 w 80"/>
                <a:gd name="T23" fmla="*/ 2147483646 h 78"/>
                <a:gd name="T24" fmla="*/ 2147483646 w 80"/>
                <a:gd name="T25" fmla="*/ 2147483646 h 78"/>
                <a:gd name="T26" fmla="*/ 2147483646 w 80"/>
                <a:gd name="T27" fmla="*/ 2147483646 h 78"/>
                <a:gd name="T28" fmla="*/ 2147483646 w 80"/>
                <a:gd name="T29" fmla="*/ 2147483646 h 78"/>
                <a:gd name="T30" fmla="*/ 2147483646 w 80"/>
                <a:gd name="T31" fmla="*/ 0 h 78"/>
                <a:gd name="T32" fmla="*/ 2147483646 w 80"/>
                <a:gd name="T33" fmla="*/ 0 h 78"/>
                <a:gd name="T34" fmla="*/ 2147483646 w 80"/>
                <a:gd name="T35" fmla="*/ 2147483646 h 78"/>
                <a:gd name="T36" fmla="*/ 2147483646 w 80"/>
                <a:gd name="T37" fmla="*/ 2147483646 h 78"/>
                <a:gd name="T38" fmla="*/ 2147483646 w 80"/>
                <a:gd name="T39" fmla="*/ 2147483646 h 78"/>
                <a:gd name="T40" fmla="*/ 2147483646 w 80"/>
                <a:gd name="T41" fmla="*/ 2147483646 h 78"/>
                <a:gd name="T42" fmla="*/ 2147483646 w 80"/>
                <a:gd name="T43" fmla="*/ 2147483646 h 78"/>
                <a:gd name="T44" fmla="*/ 2147483646 w 80"/>
                <a:gd name="T45" fmla="*/ 2147483646 h 78"/>
                <a:gd name="T46" fmla="*/ 2147483646 w 80"/>
                <a:gd name="T47" fmla="*/ 2147483646 h 78"/>
                <a:gd name="T48" fmla="*/ 2147483646 w 80"/>
                <a:gd name="T49" fmla="*/ 2147483646 h 78"/>
                <a:gd name="T50" fmla="*/ 2147483646 w 80"/>
                <a:gd name="T51" fmla="*/ 2147483646 h 78"/>
                <a:gd name="T52" fmla="*/ 2147483646 w 80"/>
                <a:gd name="T53" fmla="*/ 2147483646 h 78"/>
                <a:gd name="T54" fmla="*/ 2147483646 w 80"/>
                <a:gd name="T55" fmla="*/ 2147483646 h 78"/>
                <a:gd name="T56" fmla="*/ 2147483646 w 80"/>
                <a:gd name="T57" fmla="*/ 2147483646 h 78"/>
                <a:gd name="T58" fmla="*/ 2147483646 w 80"/>
                <a:gd name="T59" fmla="*/ 2147483646 h 78"/>
                <a:gd name="T60" fmla="*/ 2147483646 w 80"/>
                <a:gd name="T61" fmla="*/ 2147483646 h 78"/>
                <a:gd name="T62" fmla="*/ 2147483646 w 80"/>
                <a:gd name="T63" fmla="*/ 2147483646 h 78"/>
                <a:gd name="T64" fmla="*/ 2147483646 w 80"/>
                <a:gd name="T65" fmla="*/ 2147483646 h 78"/>
                <a:gd name="T66" fmla="*/ 2147483646 w 80"/>
                <a:gd name="T67" fmla="*/ 2147483646 h 78"/>
                <a:gd name="T68" fmla="*/ 2147483646 w 80"/>
                <a:gd name="T69" fmla="*/ 2147483646 h 78"/>
                <a:gd name="T70" fmla="*/ 2147483646 w 80"/>
                <a:gd name="T71" fmla="*/ 2147483646 h 78"/>
                <a:gd name="T72" fmla="*/ 2147483646 w 80"/>
                <a:gd name="T73" fmla="*/ 2147483646 h 78"/>
                <a:gd name="T74" fmla="*/ 2147483646 w 80"/>
                <a:gd name="T75" fmla="*/ 2147483646 h 78"/>
                <a:gd name="T76" fmla="*/ 2147483646 w 80"/>
                <a:gd name="T77" fmla="*/ 2147483646 h 78"/>
                <a:gd name="T78" fmla="*/ 2147483646 w 80"/>
                <a:gd name="T79" fmla="*/ 2147483646 h 78"/>
                <a:gd name="T80" fmla="*/ 2147483646 w 80"/>
                <a:gd name="T81" fmla="*/ 2147483646 h 78"/>
                <a:gd name="T82" fmla="*/ 2147483646 w 80"/>
                <a:gd name="T83" fmla="*/ 2147483646 h 78"/>
                <a:gd name="T84" fmla="*/ 2147483646 w 80"/>
                <a:gd name="T85" fmla="*/ 2147483646 h 78"/>
                <a:gd name="T86" fmla="*/ 2147483646 w 80"/>
                <a:gd name="T87" fmla="*/ 2147483646 h 78"/>
                <a:gd name="T88" fmla="*/ 2147483646 w 80"/>
                <a:gd name="T89" fmla="*/ 2147483646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0"/>
                <a:gd name="T136" fmla="*/ 0 h 78"/>
                <a:gd name="T137" fmla="*/ 80 w 80"/>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0" h="78">
                  <a:moveTo>
                    <a:pt x="56" y="44"/>
                  </a:moveTo>
                  <a:lnTo>
                    <a:pt x="56" y="44"/>
                  </a:lnTo>
                  <a:lnTo>
                    <a:pt x="66" y="48"/>
                  </a:lnTo>
                  <a:lnTo>
                    <a:pt x="74" y="54"/>
                  </a:lnTo>
                  <a:lnTo>
                    <a:pt x="76" y="56"/>
                  </a:lnTo>
                  <a:lnTo>
                    <a:pt x="78" y="60"/>
                  </a:lnTo>
                  <a:lnTo>
                    <a:pt x="76" y="64"/>
                  </a:lnTo>
                  <a:lnTo>
                    <a:pt x="72" y="70"/>
                  </a:lnTo>
                  <a:lnTo>
                    <a:pt x="64" y="74"/>
                  </a:lnTo>
                  <a:lnTo>
                    <a:pt x="58" y="76"/>
                  </a:lnTo>
                  <a:lnTo>
                    <a:pt x="52" y="72"/>
                  </a:lnTo>
                  <a:lnTo>
                    <a:pt x="46" y="64"/>
                  </a:lnTo>
                  <a:lnTo>
                    <a:pt x="44" y="58"/>
                  </a:lnTo>
                  <a:lnTo>
                    <a:pt x="40" y="68"/>
                  </a:lnTo>
                  <a:lnTo>
                    <a:pt x="34" y="76"/>
                  </a:lnTo>
                  <a:lnTo>
                    <a:pt x="26" y="78"/>
                  </a:lnTo>
                  <a:lnTo>
                    <a:pt x="22" y="78"/>
                  </a:lnTo>
                  <a:lnTo>
                    <a:pt x="18" y="76"/>
                  </a:lnTo>
                  <a:lnTo>
                    <a:pt x="16" y="74"/>
                  </a:lnTo>
                  <a:lnTo>
                    <a:pt x="14" y="70"/>
                  </a:lnTo>
                  <a:lnTo>
                    <a:pt x="14" y="66"/>
                  </a:lnTo>
                  <a:lnTo>
                    <a:pt x="14" y="62"/>
                  </a:lnTo>
                  <a:lnTo>
                    <a:pt x="18" y="56"/>
                  </a:lnTo>
                  <a:lnTo>
                    <a:pt x="26" y="48"/>
                  </a:lnTo>
                  <a:lnTo>
                    <a:pt x="12" y="46"/>
                  </a:lnTo>
                  <a:lnTo>
                    <a:pt x="8" y="44"/>
                  </a:lnTo>
                  <a:lnTo>
                    <a:pt x="2" y="42"/>
                  </a:lnTo>
                  <a:lnTo>
                    <a:pt x="0" y="38"/>
                  </a:lnTo>
                  <a:lnTo>
                    <a:pt x="0" y="34"/>
                  </a:lnTo>
                  <a:lnTo>
                    <a:pt x="0" y="28"/>
                  </a:lnTo>
                  <a:lnTo>
                    <a:pt x="4" y="22"/>
                  </a:lnTo>
                  <a:lnTo>
                    <a:pt x="10" y="18"/>
                  </a:lnTo>
                  <a:lnTo>
                    <a:pt x="16" y="18"/>
                  </a:lnTo>
                  <a:lnTo>
                    <a:pt x="22" y="20"/>
                  </a:lnTo>
                  <a:lnTo>
                    <a:pt x="28" y="26"/>
                  </a:lnTo>
                  <a:lnTo>
                    <a:pt x="24" y="16"/>
                  </a:lnTo>
                  <a:lnTo>
                    <a:pt x="22" y="12"/>
                  </a:lnTo>
                  <a:lnTo>
                    <a:pt x="24" y="8"/>
                  </a:lnTo>
                  <a:lnTo>
                    <a:pt x="26" y="4"/>
                  </a:lnTo>
                  <a:lnTo>
                    <a:pt x="30" y="2"/>
                  </a:lnTo>
                  <a:lnTo>
                    <a:pt x="34" y="0"/>
                  </a:lnTo>
                  <a:lnTo>
                    <a:pt x="42" y="0"/>
                  </a:lnTo>
                  <a:lnTo>
                    <a:pt x="48" y="0"/>
                  </a:lnTo>
                  <a:lnTo>
                    <a:pt x="50" y="2"/>
                  </a:lnTo>
                  <a:lnTo>
                    <a:pt x="54" y="4"/>
                  </a:lnTo>
                  <a:lnTo>
                    <a:pt x="54" y="8"/>
                  </a:lnTo>
                  <a:lnTo>
                    <a:pt x="54" y="18"/>
                  </a:lnTo>
                  <a:lnTo>
                    <a:pt x="52" y="26"/>
                  </a:lnTo>
                  <a:lnTo>
                    <a:pt x="60" y="20"/>
                  </a:lnTo>
                  <a:lnTo>
                    <a:pt x="68" y="18"/>
                  </a:lnTo>
                  <a:lnTo>
                    <a:pt x="74" y="20"/>
                  </a:lnTo>
                  <a:lnTo>
                    <a:pt x="80" y="26"/>
                  </a:lnTo>
                  <a:lnTo>
                    <a:pt x="80" y="32"/>
                  </a:lnTo>
                  <a:lnTo>
                    <a:pt x="80" y="36"/>
                  </a:lnTo>
                  <a:lnTo>
                    <a:pt x="78" y="40"/>
                  </a:lnTo>
                  <a:lnTo>
                    <a:pt x="76" y="42"/>
                  </a:lnTo>
                  <a:lnTo>
                    <a:pt x="66" y="44"/>
                  </a:lnTo>
                  <a:lnTo>
                    <a:pt x="56" y="44"/>
                  </a:lnTo>
                  <a:close/>
                  <a:moveTo>
                    <a:pt x="64" y="32"/>
                  </a:moveTo>
                  <a:lnTo>
                    <a:pt x="64" y="32"/>
                  </a:lnTo>
                  <a:lnTo>
                    <a:pt x="60" y="34"/>
                  </a:lnTo>
                  <a:lnTo>
                    <a:pt x="54" y="34"/>
                  </a:lnTo>
                  <a:lnTo>
                    <a:pt x="48" y="28"/>
                  </a:lnTo>
                  <a:lnTo>
                    <a:pt x="44" y="26"/>
                  </a:lnTo>
                  <a:lnTo>
                    <a:pt x="40" y="26"/>
                  </a:lnTo>
                  <a:lnTo>
                    <a:pt x="40" y="20"/>
                  </a:lnTo>
                  <a:lnTo>
                    <a:pt x="40" y="16"/>
                  </a:lnTo>
                  <a:lnTo>
                    <a:pt x="38" y="16"/>
                  </a:lnTo>
                  <a:lnTo>
                    <a:pt x="40" y="26"/>
                  </a:lnTo>
                  <a:lnTo>
                    <a:pt x="38" y="26"/>
                  </a:lnTo>
                  <a:lnTo>
                    <a:pt x="36" y="28"/>
                  </a:lnTo>
                  <a:lnTo>
                    <a:pt x="32" y="30"/>
                  </a:lnTo>
                  <a:lnTo>
                    <a:pt x="28" y="38"/>
                  </a:lnTo>
                  <a:lnTo>
                    <a:pt x="16" y="32"/>
                  </a:lnTo>
                  <a:lnTo>
                    <a:pt x="22" y="36"/>
                  </a:lnTo>
                  <a:lnTo>
                    <a:pt x="28" y="40"/>
                  </a:lnTo>
                  <a:lnTo>
                    <a:pt x="28" y="42"/>
                  </a:lnTo>
                  <a:lnTo>
                    <a:pt x="30" y="48"/>
                  </a:lnTo>
                  <a:lnTo>
                    <a:pt x="34" y="52"/>
                  </a:lnTo>
                  <a:lnTo>
                    <a:pt x="30" y="56"/>
                  </a:lnTo>
                  <a:lnTo>
                    <a:pt x="28" y="62"/>
                  </a:lnTo>
                  <a:lnTo>
                    <a:pt x="28" y="64"/>
                  </a:lnTo>
                  <a:lnTo>
                    <a:pt x="36" y="52"/>
                  </a:lnTo>
                  <a:lnTo>
                    <a:pt x="40" y="54"/>
                  </a:lnTo>
                  <a:lnTo>
                    <a:pt x="44" y="54"/>
                  </a:lnTo>
                  <a:lnTo>
                    <a:pt x="48" y="52"/>
                  </a:lnTo>
                  <a:lnTo>
                    <a:pt x="54" y="54"/>
                  </a:lnTo>
                  <a:lnTo>
                    <a:pt x="60" y="60"/>
                  </a:lnTo>
                  <a:lnTo>
                    <a:pt x="56" y="54"/>
                  </a:lnTo>
                  <a:lnTo>
                    <a:pt x="50" y="50"/>
                  </a:lnTo>
                  <a:lnTo>
                    <a:pt x="54" y="44"/>
                  </a:lnTo>
                  <a:lnTo>
                    <a:pt x="54" y="38"/>
                  </a:lnTo>
                  <a:lnTo>
                    <a:pt x="54" y="36"/>
                  </a:lnTo>
                  <a:lnTo>
                    <a:pt x="60" y="36"/>
                  </a:lnTo>
                  <a:lnTo>
                    <a:pt x="64" y="3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10" name="Freeform 60"/>
            <p:cNvSpPr>
              <a:spLocks/>
            </p:cNvSpPr>
            <p:nvPr/>
          </p:nvSpPr>
          <p:spPr bwMode="auto">
            <a:xfrm>
              <a:off x="5145088" y="3448050"/>
              <a:ext cx="44450" cy="44450"/>
            </a:xfrm>
            <a:custGeom>
              <a:avLst/>
              <a:gdLst>
                <a:gd name="T0" fmla="*/ 2147483646 w 28"/>
                <a:gd name="T1" fmla="*/ 2147483646 h 28"/>
                <a:gd name="T2" fmla="*/ 2147483646 w 28"/>
                <a:gd name="T3" fmla="*/ 2147483646 h 28"/>
                <a:gd name="T4" fmla="*/ 2147483646 w 28"/>
                <a:gd name="T5" fmla="*/ 2147483646 h 28"/>
                <a:gd name="T6" fmla="*/ 2147483646 w 28"/>
                <a:gd name="T7" fmla="*/ 2147483646 h 28"/>
                <a:gd name="T8" fmla="*/ 2147483646 w 28"/>
                <a:gd name="T9" fmla="*/ 2147483646 h 28"/>
                <a:gd name="T10" fmla="*/ 2147483646 w 28"/>
                <a:gd name="T11" fmla="*/ 2147483646 h 28"/>
                <a:gd name="T12" fmla="*/ 2147483646 w 28"/>
                <a:gd name="T13" fmla="*/ 2147483646 h 28"/>
                <a:gd name="T14" fmla="*/ 2147483646 w 28"/>
                <a:gd name="T15" fmla="*/ 2147483646 h 28"/>
                <a:gd name="T16" fmla="*/ 2147483646 w 28"/>
                <a:gd name="T17" fmla="*/ 2147483646 h 28"/>
                <a:gd name="T18" fmla="*/ 2147483646 w 28"/>
                <a:gd name="T19" fmla="*/ 2147483646 h 28"/>
                <a:gd name="T20" fmla="*/ 0 w 28"/>
                <a:gd name="T21" fmla="*/ 2147483646 h 28"/>
                <a:gd name="T22" fmla="*/ 0 w 28"/>
                <a:gd name="T23" fmla="*/ 2147483646 h 28"/>
                <a:gd name="T24" fmla="*/ 0 w 28"/>
                <a:gd name="T25" fmla="*/ 2147483646 h 28"/>
                <a:gd name="T26" fmla="*/ 2147483646 w 28"/>
                <a:gd name="T27" fmla="*/ 2147483646 h 28"/>
                <a:gd name="T28" fmla="*/ 2147483646 w 28"/>
                <a:gd name="T29" fmla="*/ 2147483646 h 28"/>
                <a:gd name="T30" fmla="*/ 2147483646 w 28"/>
                <a:gd name="T31" fmla="*/ 0 h 28"/>
                <a:gd name="T32" fmla="*/ 2147483646 w 28"/>
                <a:gd name="T33" fmla="*/ 0 h 28"/>
                <a:gd name="T34" fmla="*/ 2147483646 w 28"/>
                <a:gd name="T35" fmla="*/ 0 h 28"/>
                <a:gd name="T36" fmla="*/ 2147483646 w 28"/>
                <a:gd name="T37" fmla="*/ 2147483646 h 28"/>
                <a:gd name="T38" fmla="*/ 2147483646 w 28"/>
                <a:gd name="T39" fmla="*/ 2147483646 h 28"/>
                <a:gd name="T40" fmla="*/ 2147483646 w 28"/>
                <a:gd name="T41" fmla="*/ 2147483646 h 28"/>
                <a:gd name="T42" fmla="*/ 2147483646 w 28"/>
                <a:gd name="T43" fmla="*/ 2147483646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8"/>
                <a:gd name="T67" fmla="*/ 0 h 28"/>
                <a:gd name="T68" fmla="*/ 28 w 28"/>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8" h="28">
                  <a:moveTo>
                    <a:pt x="28" y="12"/>
                  </a:moveTo>
                  <a:lnTo>
                    <a:pt x="28" y="12"/>
                  </a:lnTo>
                  <a:lnTo>
                    <a:pt x="28" y="18"/>
                  </a:lnTo>
                  <a:lnTo>
                    <a:pt x="26" y="22"/>
                  </a:lnTo>
                  <a:lnTo>
                    <a:pt x="22" y="26"/>
                  </a:lnTo>
                  <a:lnTo>
                    <a:pt x="16" y="28"/>
                  </a:lnTo>
                  <a:lnTo>
                    <a:pt x="10" y="28"/>
                  </a:lnTo>
                  <a:lnTo>
                    <a:pt x="6" y="26"/>
                  </a:lnTo>
                  <a:lnTo>
                    <a:pt x="2" y="22"/>
                  </a:lnTo>
                  <a:lnTo>
                    <a:pt x="0" y="16"/>
                  </a:lnTo>
                  <a:lnTo>
                    <a:pt x="0" y="12"/>
                  </a:lnTo>
                  <a:lnTo>
                    <a:pt x="2" y="6"/>
                  </a:lnTo>
                  <a:lnTo>
                    <a:pt x="6" y="2"/>
                  </a:lnTo>
                  <a:lnTo>
                    <a:pt x="12" y="0"/>
                  </a:lnTo>
                  <a:lnTo>
                    <a:pt x="16" y="0"/>
                  </a:lnTo>
                  <a:lnTo>
                    <a:pt x="22" y="2"/>
                  </a:lnTo>
                  <a:lnTo>
                    <a:pt x="26" y="6"/>
                  </a:lnTo>
                  <a:lnTo>
                    <a:pt x="28"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11" name="Freeform 61"/>
            <p:cNvSpPr>
              <a:spLocks noEditPoints="1"/>
            </p:cNvSpPr>
            <p:nvPr/>
          </p:nvSpPr>
          <p:spPr bwMode="auto">
            <a:xfrm>
              <a:off x="5164138" y="3124200"/>
              <a:ext cx="120650" cy="117475"/>
            </a:xfrm>
            <a:custGeom>
              <a:avLst/>
              <a:gdLst>
                <a:gd name="T0" fmla="*/ 2147483646 w 76"/>
                <a:gd name="T1" fmla="*/ 2147483646 h 74"/>
                <a:gd name="T2" fmla="*/ 2147483646 w 76"/>
                <a:gd name="T3" fmla="*/ 2147483646 h 74"/>
                <a:gd name="T4" fmla="*/ 2147483646 w 76"/>
                <a:gd name="T5" fmla="*/ 2147483646 h 74"/>
                <a:gd name="T6" fmla="*/ 2147483646 w 76"/>
                <a:gd name="T7" fmla="*/ 2147483646 h 74"/>
                <a:gd name="T8" fmla="*/ 2147483646 w 76"/>
                <a:gd name="T9" fmla="*/ 2147483646 h 74"/>
                <a:gd name="T10" fmla="*/ 2147483646 w 76"/>
                <a:gd name="T11" fmla="*/ 2147483646 h 74"/>
                <a:gd name="T12" fmla="*/ 2147483646 w 76"/>
                <a:gd name="T13" fmla="*/ 2147483646 h 74"/>
                <a:gd name="T14" fmla="*/ 2147483646 w 76"/>
                <a:gd name="T15" fmla="*/ 2147483646 h 74"/>
                <a:gd name="T16" fmla="*/ 2147483646 w 76"/>
                <a:gd name="T17" fmla="*/ 2147483646 h 74"/>
                <a:gd name="T18" fmla="*/ 2147483646 w 76"/>
                <a:gd name="T19" fmla="*/ 2147483646 h 74"/>
                <a:gd name="T20" fmla="*/ 2147483646 w 76"/>
                <a:gd name="T21" fmla="*/ 2147483646 h 74"/>
                <a:gd name="T22" fmla="*/ 2147483646 w 76"/>
                <a:gd name="T23" fmla="*/ 2147483646 h 74"/>
                <a:gd name="T24" fmla="*/ 2147483646 w 76"/>
                <a:gd name="T25" fmla="*/ 2147483646 h 74"/>
                <a:gd name="T26" fmla="*/ 2147483646 w 76"/>
                <a:gd name="T27" fmla="*/ 2147483646 h 74"/>
                <a:gd name="T28" fmla="*/ 2147483646 w 76"/>
                <a:gd name="T29" fmla="*/ 2147483646 h 74"/>
                <a:gd name="T30" fmla="*/ 2147483646 w 76"/>
                <a:gd name="T31" fmla="*/ 2147483646 h 74"/>
                <a:gd name="T32" fmla="*/ 2147483646 w 76"/>
                <a:gd name="T33" fmla="*/ 2147483646 h 74"/>
                <a:gd name="T34" fmla="*/ 2147483646 w 76"/>
                <a:gd name="T35" fmla="*/ 2147483646 h 74"/>
                <a:gd name="T36" fmla="*/ 2147483646 w 76"/>
                <a:gd name="T37" fmla="*/ 2147483646 h 74"/>
                <a:gd name="T38" fmla="*/ 2147483646 w 76"/>
                <a:gd name="T39" fmla="*/ 2147483646 h 74"/>
                <a:gd name="T40" fmla="*/ 2147483646 w 76"/>
                <a:gd name="T41" fmla="*/ 2147483646 h 74"/>
                <a:gd name="T42" fmla="*/ 2147483646 w 76"/>
                <a:gd name="T43" fmla="*/ 2147483646 h 74"/>
                <a:gd name="T44" fmla="*/ 2147483646 w 76"/>
                <a:gd name="T45" fmla="*/ 2147483646 h 74"/>
                <a:gd name="T46" fmla="*/ 2147483646 w 76"/>
                <a:gd name="T47" fmla="*/ 2147483646 h 74"/>
                <a:gd name="T48" fmla="*/ 2147483646 w 76"/>
                <a:gd name="T49" fmla="*/ 2147483646 h 74"/>
                <a:gd name="T50" fmla="*/ 2147483646 w 76"/>
                <a:gd name="T51" fmla="*/ 2147483646 h 74"/>
                <a:gd name="T52" fmla="*/ 2147483646 w 76"/>
                <a:gd name="T53" fmla="*/ 2147483646 h 74"/>
                <a:gd name="T54" fmla="*/ 2147483646 w 76"/>
                <a:gd name="T55" fmla="*/ 2147483646 h 74"/>
                <a:gd name="T56" fmla="*/ 2147483646 w 76"/>
                <a:gd name="T57" fmla="*/ 2147483646 h 74"/>
                <a:gd name="T58" fmla="*/ 2147483646 w 76"/>
                <a:gd name="T59" fmla="*/ 2147483646 h 74"/>
                <a:gd name="T60" fmla="*/ 2147483646 w 76"/>
                <a:gd name="T61" fmla="*/ 2147483646 h 74"/>
                <a:gd name="T62" fmla="*/ 2147483646 w 76"/>
                <a:gd name="T63" fmla="*/ 2147483646 h 74"/>
                <a:gd name="T64" fmla="*/ 2147483646 w 76"/>
                <a:gd name="T65" fmla="*/ 2147483646 h 74"/>
                <a:gd name="T66" fmla="*/ 2147483646 w 76"/>
                <a:gd name="T67" fmla="*/ 2147483646 h 74"/>
                <a:gd name="T68" fmla="*/ 2147483646 w 76"/>
                <a:gd name="T69" fmla="*/ 2147483646 h 74"/>
                <a:gd name="T70" fmla="*/ 2147483646 w 76"/>
                <a:gd name="T71" fmla="*/ 2147483646 h 74"/>
                <a:gd name="T72" fmla="*/ 2147483646 w 76"/>
                <a:gd name="T73" fmla="*/ 2147483646 h 74"/>
                <a:gd name="T74" fmla="*/ 2147483646 w 76"/>
                <a:gd name="T75" fmla="*/ 2147483646 h 74"/>
                <a:gd name="T76" fmla="*/ 2147483646 w 76"/>
                <a:gd name="T77" fmla="*/ 2147483646 h 74"/>
                <a:gd name="T78" fmla="*/ 2147483646 w 76"/>
                <a:gd name="T79" fmla="*/ 2147483646 h 74"/>
                <a:gd name="T80" fmla="*/ 2147483646 w 76"/>
                <a:gd name="T81" fmla="*/ 2147483646 h 74"/>
                <a:gd name="T82" fmla="*/ 2147483646 w 76"/>
                <a:gd name="T83" fmla="*/ 2147483646 h 74"/>
                <a:gd name="T84" fmla="*/ 2147483646 w 76"/>
                <a:gd name="T85" fmla="*/ 2147483646 h 7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6"/>
                <a:gd name="T130" fmla="*/ 0 h 74"/>
                <a:gd name="T131" fmla="*/ 76 w 76"/>
                <a:gd name="T132" fmla="*/ 74 h 7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6" h="74">
                  <a:moveTo>
                    <a:pt x="50" y="46"/>
                  </a:moveTo>
                  <a:lnTo>
                    <a:pt x="50" y="46"/>
                  </a:lnTo>
                  <a:lnTo>
                    <a:pt x="60" y="50"/>
                  </a:lnTo>
                  <a:lnTo>
                    <a:pt x="66" y="56"/>
                  </a:lnTo>
                  <a:lnTo>
                    <a:pt x="68" y="60"/>
                  </a:lnTo>
                  <a:lnTo>
                    <a:pt x="68" y="62"/>
                  </a:lnTo>
                  <a:lnTo>
                    <a:pt x="66" y="66"/>
                  </a:lnTo>
                  <a:lnTo>
                    <a:pt x="62" y="70"/>
                  </a:lnTo>
                  <a:lnTo>
                    <a:pt x="54" y="74"/>
                  </a:lnTo>
                  <a:lnTo>
                    <a:pt x="48" y="74"/>
                  </a:lnTo>
                  <a:lnTo>
                    <a:pt x="42" y="70"/>
                  </a:lnTo>
                  <a:lnTo>
                    <a:pt x="38" y="62"/>
                  </a:lnTo>
                  <a:lnTo>
                    <a:pt x="36" y="56"/>
                  </a:lnTo>
                  <a:lnTo>
                    <a:pt x="32" y="66"/>
                  </a:lnTo>
                  <a:lnTo>
                    <a:pt x="26" y="70"/>
                  </a:lnTo>
                  <a:lnTo>
                    <a:pt x="18" y="72"/>
                  </a:lnTo>
                  <a:lnTo>
                    <a:pt x="10" y="68"/>
                  </a:lnTo>
                  <a:lnTo>
                    <a:pt x="8" y="66"/>
                  </a:lnTo>
                  <a:lnTo>
                    <a:pt x="8" y="62"/>
                  </a:lnTo>
                  <a:lnTo>
                    <a:pt x="8" y="56"/>
                  </a:lnTo>
                  <a:lnTo>
                    <a:pt x="14" y="50"/>
                  </a:lnTo>
                  <a:lnTo>
                    <a:pt x="22" y="44"/>
                  </a:lnTo>
                  <a:lnTo>
                    <a:pt x="10" y="42"/>
                  </a:lnTo>
                  <a:lnTo>
                    <a:pt x="4" y="38"/>
                  </a:lnTo>
                  <a:lnTo>
                    <a:pt x="2" y="36"/>
                  </a:lnTo>
                  <a:lnTo>
                    <a:pt x="0" y="32"/>
                  </a:lnTo>
                  <a:lnTo>
                    <a:pt x="0" y="26"/>
                  </a:lnTo>
                  <a:lnTo>
                    <a:pt x="2" y="22"/>
                  </a:lnTo>
                  <a:lnTo>
                    <a:pt x="6" y="16"/>
                  </a:lnTo>
                  <a:lnTo>
                    <a:pt x="12" y="14"/>
                  </a:lnTo>
                  <a:lnTo>
                    <a:pt x="16" y="14"/>
                  </a:lnTo>
                  <a:lnTo>
                    <a:pt x="22" y="18"/>
                  </a:lnTo>
                  <a:lnTo>
                    <a:pt x="26" y="24"/>
                  </a:lnTo>
                  <a:lnTo>
                    <a:pt x="24" y="14"/>
                  </a:lnTo>
                  <a:lnTo>
                    <a:pt x="24" y="10"/>
                  </a:lnTo>
                  <a:lnTo>
                    <a:pt x="26" y="6"/>
                  </a:lnTo>
                  <a:lnTo>
                    <a:pt x="28" y="4"/>
                  </a:lnTo>
                  <a:lnTo>
                    <a:pt x="32" y="2"/>
                  </a:lnTo>
                  <a:lnTo>
                    <a:pt x="36" y="0"/>
                  </a:lnTo>
                  <a:lnTo>
                    <a:pt x="44" y="2"/>
                  </a:lnTo>
                  <a:lnTo>
                    <a:pt x="48" y="2"/>
                  </a:lnTo>
                  <a:lnTo>
                    <a:pt x="52" y="4"/>
                  </a:lnTo>
                  <a:lnTo>
                    <a:pt x="54" y="8"/>
                  </a:lnTo>
                  <a:lnTo>
                    <a:pt x="54" y="12"/>
                  </a:lnTo>
                  <a:lnTo>
                    <a:pt x="54" y="20"/>
                  </a:lnTo>
                  <a:lnTo>
                    <a:pt x="50" y="28"/>
                  </a:lnTo>
                  <a:lnTo>
                    <a:pt x="58" y="24"/>
                  </a:lnTo>
                  <a:lnTo>
                    <a:pt x="66" y="22"/>
                  </a:lnTo>
                  <a:lnTo>
                    <a:pt x="70" y="26"/>
                  </a:lnTo>
                  <a:lnTo>
                    <a:pt x="74" y="32"/>
                  </a:lnTo>
                  <a:lnTo>
                    <a:pt x="76" y="36"/>
                  </a:lnTo>
                  <a:lnTo>
                    <a:pt x="74" y="40"/>
                  </a:lnTo>
                  <a:lnTo>
                    <a:pt x="72" y="44"/>
                  </a:lnTo>
                  <a:lnTo>
                    <a:pt x="68" y="46"/>
                  </a:lnTo>
                  <a:lnTo>
                    <a:pt x="60" y="46"/>
                  </a:lnTo>
                  <a:lnTo>
                    <a:pt x="50" y="46"/>
                  </a:lnTo>
                  <a:close/>
                  <a:moveTo>
                    <a:pt x="60" y="34"/>
                  </a:moveTo>
                  <a:lnTo>
                    <a:pt x="60" y="34"/>
                  </a:lnTo>
                  <a:lnTo>
                    <a:pt x="54" y="36"/>
                  </a:lnTo>
                  <a:lnTo>
                    <a:pt x="50" y="36"/>
                  </a:lnTo>
                  <a:lnTo>
                    <a:pt x="46" y="30"/>
                  </a:lnTo>
                  <a:lnTo>
                    <a:pt x="38" y="26"/>
                  </a:lnTo>
                  <a:lnTo>
                    <a:pt x="40" y="20"/>
                  </a:lnTo>
                  <a:lnTo>
                    <a:pt x="38" y="16"/>
                  </a:lnTo>
                  <a:lnTo>
                    <a:pt x="38" y="26"/>
                  </a:lnTo>
                  <a:lnTo>
                    <a:pt x="30" y="28"/>
                  </a:lnTo>
                  <a:lnTo>
                    <a:pt x="26" y="34"/>
                  </a:lnTo>
                  <a:lnTo>
                    <a:pt x="14" y="28"/>
                  </a:lnTo>
                  <a:lnTo>
                    <a:pt x="20" y="32"/>
                  </a:lnTo>
                  <a:lnTo>
                    <a:pt x="26" y="36"/>
                  </a:lnTo>
                  <a:lnTo>
                    <a:pt x="24" y="40"/>
                  </a:lnTo>
                  <a:lnTo>
                    <a:pt x="26" y="44"/>
                  </a:lnTo>
                  <a:lnTo>
                    <a:pt x="28" y="48"/>
                  </a:lnTo>
                  <a:lnTo>
                    <a:pt x="24" y="52"/>
                  </a:lnTo>
                  <a:lnTo>
                    <a:pt x="22" y="58"/>
                  </a:lnTo>
                  <a:lnTo>
                    <a:pt x="30" y="50"/>
                  </a:lnTo>
                  <a:lnTo>
                    <a:pt x="38" y="52"/>
                  </a:lnTo>
                  <a:lnTo>
                    <a:pt x="42" y="50"/>
                  </a:lnTo>
                  <a:lnTo>
                    <a:pt x="46" y="54"/>
                  </a:lnTo>
                  <a:lnTo>
                    <a:pt x="52" y="60"/>
                  </a:lnTo>
                  <a:lnTo>
                    <a:pt x="48" y="54"/>
                  </a:lnTo>
                  <a:lnTo>
                    <a:pt x="44" y="50"/>
                  </a:lnTo>
                  <a:lnTo>
                    <a:pt x="48" y="44"/>
                  </a:lnTo>
                  <a:lnTo>
                    <a:pt x="50" y="38"/>
                  </a:lnTo>
                  <a:lnTo>
                    <a:pt x="56" y="36"/>
                  </a:lnTo>
                  <a:lnTo>
                    <a:pt x="60" y="36"/>
                  </a:lnTo>
                  <a:lnTo>
                    <a:pt x="60" y="3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12" name="Freeform 62"/>
            <p:cNvSpPr>
              <a:spLocks/>
            </p:cNvSpPr>
            <p:nvPr/>
          </p:nvSpPr>
          <p:spPr bwMode="auto">
            <a:xfrm>
              <a:off x="5202238" y="3165475"/>
              <a:ext cx="44450" cy="41275"/>
            </a:xfrm>
            <a:custGeom>
              <a:avLst/>
              <a:gdLst>
                <a:gd name="T0" fmla="*/ 2147483646 w 28"/>
                <a:gd name="T1" fmla="*/ 2147483646 h 26"/>
                <a:gd name="T2" fmla="*/ 2147483646 w 28"/>
                <a:gd name="T3" fmla="*/ 2147483646 h 26"/>
                <a:gd name="T4" fmla="*/ 2147483646 w 28"/>
                <a:gd name="T5" fmla="*/ 2147483646 h 26"/>
                <a:gd name="T6" fmla="*/ 2147483646 w 28"/>
                <a:gd name="T7" fmla="*/ 2147483646 h 26"/>
                <a:gd name="T8" fmla="*/ 2147483646 w 28"/>
                <a:gd name="T9" fmla="*/ 2147483646 h 26"/>
                <a:gd name="T10" fmla="*/ 2147483646 w 28"/>
                <a:gd name="T11" fmla="*/ 2147483646 h 26"/>
                <a:gd name="T12" fmla="*/ 2147483646 w 28"/>
                <a:gd name="T13" fmla="*/ 2147483646 h 26"/>
                <a:gd name="T14" fmla="*/ 2147483646 w 28"/>
                <a:gd name="T15" fmla="*/ 2147483646 h 26"/>
                <a:gd name="T16" fmla="*/ 2147483646 w 28"/>
                <a:gd name="T17" fmla="*/ 2147483646 h 26"/>
                <a:gd name="T18" fmla="*/ 2147483646 w 28"/>
                <a:gd name="T19" fmla="*/ 2147483646 h 26"/>
                <a:gd name="T20" fmla="*/ 0 w 28"/>
                <a:gd name="T21" fmla="*/ 2147483646 h 26"/>
                <a:gd name="T22" fmla="*/ 0 w 28"/>
                <a:gd name="T23" fmla="*/ 2147483646 h 26"/>
                <a:gd name="T24" fmla="*/ 2147483646 w 28"/>
                <a:gd name="T25" fmla="*/ 2147483646 h 26"/>
                <a:gd name="T26" fmla="*/ 2147483646 w 28"/>
                <a:gd name="T27" fmla="*/ 2147483646 h 26"/>
                <a:gd name="T28" fmla="*/ 2147483646 w 28"/>
                <a:gd name="T29" fmla="*/ 0 h 26"/>
                <a:gd name="T30" fmla="*/ 2147483646 w 28"/>
                <a:gd name="T31" fmla="*/ 0 h 26"/>
                <a:gd name="T32" fmla="*/ 2147483646 w 28"/>
                <a:gd name="T33" fmla="*/ 0 h 26"/>
                <a:gd name="T34" fmla="*/ 2147483646 w 28"/>
                <a:gd name="T35" fmla="*/ 0 h 26"/>
                <a:gd name="T36" fmla="*/ 2147483646 w 28"/>
                <a:gd name="T37" fmla="*/ 2147483646 h 26"/>
                <a:gd name="T38" fmla="*/ 2147483646 w 28"/>
                <a:gd name="T39" fmla="*/ 2147483646 h 26"/>
                <a:gd name="T40" fmla="*/ 2147483646 w 28"/>
                <a:gd name="T41" fmla="*/ 2147483646 h 26"/>
                <a:gd name="T42" fmla="*/ 2147483646 w 28"/>
                <a:gd name="T43" fmla="*/ 2147483646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8"/>
                <a:gd name="T67" fmla="*/ 0 h 26"/>
                <a:gd name="T68" fmla="*/ 28 w 28"/>
                <a:gd name="T69" fmla="*/ 26 h 2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8" h="26">
                  <a:moveTo>
                    <a:pt x="28" y="12"/>
                  </a:moveTo>
                  <a:lnTo>
                    <a:pt x="28" y="12"/>
                  </a:lnTo>
                  <a:lnTo>
                    <a:pt x="26" y="18"/>
                  </a:lnTo>
                  <a:lnTo>
                    <a:pt x="24" y="22"/>
                  </a:lnTo>
                  <a:lnTo>
                    <a:pt x="20" y="26"/>
                  </a:lnTo>
                  <a:lnTo>
                    <a:pt x="14" y="26"/>
                  </a:lnTo>
                  <a:lnTo>
                    <a:pt x="8" y="26"/>
                  </a:lnTo>
                  <a:lnTo>
                    <a:pt x="4" y="22"/>
                  </a:lnTo>
                  <a:lnTo>
                    <a:pt x="2" y="18"/>
                  </a:lnTo>
                  <a:lnTo>
                    <a:pt x="0" y="14"/>
                  </a:lnTo>
                  <a:lnTo>
                    <a:pt x="2" y="8"/>
                  </a:lnTo>
                  <a:lnTo>
                    <a:pt x="4" y="4"/>
                  </a:lnTo>
                  <a:lnTo>
                    <a:pt x="8" y="0"/>
                  </a:lnTo>
                  <a:lnTo>
                    <a:pt x="14" y="0"/>
                  </a:lnTo>
                  <a:lnTo>
                    <a:pt x="18" y="0"/>
                  </a:lnTo>
                  <a:lnTo>
                    <a:pt x="22" y="4"/>
                  </a:lnTo>
                  <a:lnTo>
                    <a:pt x="26" y="8"/>
                  </a:lnTo>
                  <a:lnTo>
                    <a:pt x="28"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13" name="Freeform 63"/>
            <p:cNvSpPr>
              <a:spLocks noEditPoints="1"/>
            </p:cNvSpPr>
            <p:nvPr/>
          </p:nvSpPr>
          <p:spPr bwMode="auto">
            <a:xfrm>
              <a:off x="4602163" y="3082925"/>
              <a:ext cx="123825" cy="117475"/>
            </a:xfrm>
            <a:custGeom>
              <a:avLst/>
              <a:gdLst>
                <a:gd name="T0" fmla="*/ 2147483646 w 78"/>
                <a:gd name="T1" fmla="*/ 2147483646 h 74"/>
                <a:gd name="T2" fmla="*/ 2147483646 w 78"/>
                <a:gd name="T3" fmla="*/ 2147483646 h 74"/>
                <a:gd name="T4" fmla="*/ 2147483646 w 78"/>
                <a:gd name="T5" fmla="*/ 2147483646 h 74"/>
                <a:gd name="T6" fmla="*/ 2147483646 w 78"/>
                <a:gd name="T7" fmla="*/ 2147483646 h 74"/>
                <a:gd name="T8" fmla="*/ 2147483646 w 78"/>
                <a:gd name="T9" fmla="*/ 2147483646 h 74"/>
                <a:gd name="T10" fmla="*/ 2147483646 w 78"/>
                <a:gd name="T11" fmla="*/ 2147483646 h 74"/>
                <a:gd name="T12" fmla="*/ 2147483646 w 78"/>
                <a:gd name="T13" fmla="*/ 2147483646 h 74"/>
                <a:gd name="T14" fmla="*/ 2147483646 w 78"/>
                <a:gd name="T15" fmla="*/ 2147483646 h 74"/>
                <a:gd name="T16" fmla="*/ 2147483646 w 78"/>
                <a:gd name="T17" fmla="*/ 2147483646 h 74"/>
                <a:gd name="T18" fmla="*/ 2147483646 w 78"/>
                <a:gd name="T19" fmla="*/ 2147483646 h 74"/>
                <a:gd name="T20" fmla="*/ 0 w 78"/>
                <a:gd name="T21" fmla="*/ 2147483646 h 74"/>
                <a:gd name="T22" fmla="*/ 2147483646 w 78"/>
                <a:gd name="T23" fmla="*/ 2147483646 h 74"/>
                <a:gd name="T24" fmla="*/ 2147483646 w 78"/>
                <a:gd name="T25" fmla="*/ 2147483646 h 74"/>
                <a:gd name="T26" fmla="*/ 2147483646 w 78"/>
                <a:gd name="T27" fmla="*/ 2147483646 h 74"/>
                <a:gd name="T28" fmla="*/ 2147483646 w 78"/>
                <a:gd name="T29" fmla="*/ 2147483646 h 74"/>
                <a:gd name="T30" fmla="*/ 2147483646 w 78"/>
                <a:gd name="T31" fmla="*/ 0 h 74"/>
                <a:gd name="T32" fmla="*/ 2147483646 w 78"/>
                <a:gd name="T33" fmla="*/ 2147483646 h 74"/>
                <a:gd name="T34" fmla="*/ 2147483646 w 78"/>
                <a:gd name="T35" fmla="*/ 2147483646 h 74"/>
                <a:gd name="T36" fmla="*/ 2147483646 w 78"/>
                <a:gd name="T37" fmla="*/ 2147483646 h 74"/>
                <a:gd name="T38" fmla="*/ 2147483646 w 78"/>
                <a:gd name="T39" fmla="*/ 2147483646 h 74"/>
                <a:gd name="T40" fmla="*/ 2147483646 w 78"/>
                <a:gd name="T41" fmla="*/ 2147483646 h 74"/>
                <a:gd name="T42" fmla="*/ 2147483646 w 78"/>
                <a:gd name="T43" fmla="*/ 2147483646 h 74"/>
                <a:gd name="T44" fmla="*/ 2147483646 w 78"/>
                <a:gd name="T45" fmla="*/ 2147483646 h 74"/>
                <a:gd name="T46" fmla="*/ 2147483646 w 78"/>
                <a:gd name="T47" fmla="*/ 2147483646 h 74"/>
                <a:gd name="T48" fmla="*/ 2147483646 w 78"/>
                <a:gd name="T49" fmla="*/ 2147483646 h 74"/>
                <a:gd name="T50" fmla="*/ 2147483646 w 78"/>
                <a:gd name="T51" fmla="*/ 2147483646 h 74"/>
                <a:gd name="T52" fmla="*/ 2147483646 w 78"/>
                <a:gd name="T53" fmla="*/ 2147483646 h 74"/>
                <a:gd name="T54" fmla="*/ 2147483646 w 78"/>
                <a:gd name="T55" fmla="*/ 2147483646 h 74"/>
                <a:gd name="T56" fmla="*/ 2147483646 w 78"/>
                <a:gd name="T57" fmla="*/ 2147483646 h 74"/>
                <a:gd name="T58" fmla="*/ 2147483646 w 78"/>
                <a:gd name="T59" fmla="*/ 2147483646 h 74"/>
                <a:gd name="T60" fmla="*/ 2147483646 w 78"/>
                <a:gd name="T61" fmla="*/ 2147483646 h 74"/>
                <a:gd name="T62" fmla="*/ 2147483646 w 78"/>
                <a:gd name="T63" fmla="*/ 2147483646 h 74"/>
                <a:gd name="T64" fmla="*/ 2147483646 w 78"/>
                <a:gd name="T65" fmla="*/ 2147483646 h 74"/>
                <a:gd name="T66" fmla="*/ 2147483646 w 78"/>
                <a:gd name="T67" fmla="*/ 2147483646 h 74"/>
                <a:gd name="T68" fmla="*/ 2147483646 w 78"/>
                <a:gd name="T69" fmla="*/ 2147483646 h 74"/>
                <a:gd name="T70" fmla="*/ 2147483646 w 78"/>
                <a:gd name="T71" fmla="*/ 2147483646 h 74"/>
                <a:gd name="T72" fmla="*/ 2147483646 w 78"/>
                <a:gd name="T73" fmla="*/ 2147483646 h 74"/>
                <a:gd name="T74" fmla="*/ 2147483646 w 78"/>
                <a:gd name="T75" fmla="*/ 2147483646 h 74"/>
                <a:gd name="T76" fmla="*/ 2147483646 w 78"/>
                <a:gd name="T77" fmla="*/ 2147483646 h 74"/>
                <a:gd name="T78" fmla="*/ 2147483646 w 78"/>
                <a:gd name="T79" fmla="*/ 2147483646 h 74"/>
                <a:gd name="T80" fmla="*/ 2147483646 w 78"/>
                <a:gd name="T81" fmla="*/ 2147483646 h 74"/>
                <a:gd name="T82" fmla="*/ 2147483646 w 78"/>
                <a:gd name="T83" fmla="*/ 2147483646 h 74"/>
                <a:gd name="T84" fmla="*/ 2147483646 w 78"/>
                <a:gd name="T85" fmla="*/ 2147483646 h 74"/>
                <a:gd name="T86" fmla="*/ 2147483646 w 78"/>
                <a:gd name="T87" fmla="*/ 2147483646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
                <a:gd name="T133" fmla="*/ 0 h 74"/>
                <a:gd name="T134" fmla="*/ 78 w 78"/>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 h="74">
                  <a:moveTo>
                    <a:pt x="52" y="44"/>
                  </a:moveTo>
                  <a:lnTo>
                    <a:pt x="52" y="44"/>
                  </a:lnTo>
                  <a:lnTo>
                    <a:pt x="60" y="48"/>
                  </a:lnTo>
                  <a:lnTo>
                    <a:pt x="68" y="54"/>
                  </a:lnTo>
                  <a:lnTo>
                    <a:pt x="70" y="58"/>
                  </a:lnTo>
                  <a:lnTo>
                    <a:pt x="70" y="62"/>
                  </a:lnTo>
                  <a:lnTo>
                    <a:pt x="68" y="66"/>
                  </a:lnTo>
                  <a:lnTo>
                    <a:pt x="64" y="70"/>
                  </a:lnTo>
                  <a:lnTo>
                    <a:pt x="56" y="74"/>
                  </a:lnTo>
                  <a:lnTo>
                    <a:pt x="50" y="74"/>
                  </a:lnTo>
                  <a:lnTo>
                    <a:pt x="44" y="70"/>
                  </a:lnTo>
                  <a:lnTo>
                    <a:pt x="40" y="62"/>
                  </a:lnTo>
                  <a:lnTo>
                    <a:pt x="38" y="56"/>
                  </a:lnTo>
                  <a:lnTo>
                    <a:pt x="34" y="64"/>
                  </a:lnTo>
                  <a:lnTo>
                    <a:pt x="26" y="70"/>
                  </a:lnTo>
                  <a:lnTo>
                    <a:pt x="20" y="72"/>
                  </a:lnTo>
                  <a:lnTo>
                    <a:pt x="16" y="72"/>
                  </a:lnTo>
                  <a:lnTo>
                    <a:pt x="12" y="70"/>
                  </a:lnTo>
                  <a:lnTo>
                    <a:pt x="10" y="66"/>
                  </a:lnTo>
                  <a:lnTo>
                    <a:pt x="8" y="62"/>
                  </a:lnTo>
                  <a:lnTo>
                    <a:pt x="10" y="56"/>
                  </a:lnTo>
                  <a:lnTo>
                    <a:pt x="14" y="50"/>
                  </a:lnTo>
                  <a:lnTo>
                    <a:pt x="22" y="44"/>
                  </a:lnTo>
                  <a:lnTo>
                    <a:pt x="10" y="40"/>
                  </a:lnTo>
                  <a:lnTo>
                    <a:pt x="4" y="38"/>
                  </a:lnTo>
                  <a:lnTo>
                    <a:pt x="2" y="34"/>
                  </a:lnTo>
                  <a:lnTo>
                    <a:pt x="0" y="30"/>
                  </a:lnTo>
                  <a:lnTo>
                    <a:pt x="0" y="26"/>
                  </a:lnTo>
                  <a:lnTo>
                    <a:pt x="2" y="22"/>
                  </a:lnTo>
                  <a:lnTo>
                    <a:pt x="6" y="16"/>
                  </a:lnTo>
                  <a:lnTo>
                    <a:pt x="10" y="12"/>
                  </a:lnTo>
                  <a:lnTo>
                    <a:pt x="16" y="14"/>
                  </a:lnTo>
                  <a:lnTo>
                    <a:pt x="22" y="16"/>
                  </a:lnTo>
                  <a:lnTo>
                    <a:pt x="26" y="22"/>
                  </a:lnTo>
                  <a:lnTo>
                    <a:pt x="24" y="12"/>
                  </a:lnTo>
                  <a:lnTo>
                    <a:pt x="24" y="8"/>
                  </a:lnTo>
                  <a:lnTo>
                    <a:pt x="26" y="4"/>
                  </a:lnTo>
                  <a:lnTo>
                    <a:pt x="28" y="2"/>
                  </a:lnTo>
                  <a:lnTo>
                    <a:pt x="32" y="0"/>
                  </a:lnTo>
                  <a:lnTo>
                    <a:pt x="38" y="0"/>
                  </a:lnTo>
                  <a:lnTo>
                    <a:pt x="44" y="0"/>
                  </a:lnTo>
                  <a:lnTo>
                    <a:pt x="50" y="0"/>
                  </a:lnTo>
                  <a:lnTo>
                    <a:pt x="52" y="2"/>
                  </a:lnTo>
                  <a:lnTo>
                    <a:pt x="54" y="6"/>
                  </a:lnTo>
                  <a:lnTo>
                    <a:pt x="56" y="10"/>
                  </a:lnTo>
                  <a:lnTo>
                    <a:pt x="54" y="18"/>
                  </a:lnTo>
                  <a:lnTo>
                    <a:pt x="50" y="26"/>
                  </a:lnTo>
                  <a:lnTo>
                    <a:pt x="58" y="22"/>
                  </a:lnTo>
                  <a:lnTo>
                    <a:pt x="66" y="22"/>
                  </a:lnTo>
                  <a:lnTo>
                    <a:pt x="72" y="24"/>
                  </a:lnTo>
                  <a:lnTo>
                    <a:pt x="76" y="30"/>
                  </a:lnTo>
                  <a:lnTo>
                    <a:pt x="78" y="34"/>
                  </a:lnTo>
                  <a:lnTo>
                    <a:pt x="76" y="38"/>
                  </a:lnTo>
                  <a:lnTo>
                    <a:pt x="74" y="42"/>
                  </a:lnTo>
                  <a:lnTo>
                    <a:pt x="70" y="44"/>
                  </a:lnTo>
                  <a:lnTo>
                    <a:pt x="62" y="46"/>
                  </a:lnTo>
                  <a:lnTo>
                    <a:pt x="52" y="44"/>
                  </a:lnTo>
                  <a:close/>
                  <a:moveTo>
                    <a:pt x="62" y="34"/>
                  </a:moveTo>
                  <a:lnTo>
                    <a:pt x="62" y="34"/>
                  </a:lnTo>
                  <a:lnTo>
                    <a:pt x="56" y="34"/>
                  </a:lnTo>
                  <a:lnTo>
                    <a:pt x="50" y="34"/>
                  </a:lnTo>
                  <a:lnTo>
                    <a:pt x="46" y="28"/>
                  </a:lnTo>
                  <a:lnTo>
                    <a:pt x="40" y="24"/>
                  </a:lnTo>
                  <a:lnTo>
                    <a:pt x="40" y="20"/>
                  </a:lnTo>
                  <a:lnTo>
                    <a:pt x="40" y="14"/>
                  </a:lnTo>
                  <a:lnTo>
                    <a:pt x="38" y="14"/>
                  </a:lnTo>
                  <a:lnTo>
                    <a:pt x="38" y="24"/>
                  </a:lnTo>
                  <a:lnTo>
                    <a:pt x="34" y="26"/>
                  </a:lnTo>
                  <a:lnTo>
                    <a:pt x="30" y="28"/>
                  </a:lnTo>
                  <a:lnTo>
                    <a:pt x="26" y="34"/>
                  </a:lnTo>
                  <a:lnTo>
                    <a:pt x="14" y="26"/>
                  </a:lnTo>
                  <a:lnTo>
                    <a:pt x="20" y="30"/>
                  </a:lnTo>
                  <a:lnTo>
                    <a:pt x="26" y="36"/>
                  </a:lnTo>
                  <a:lnTo>
                    <a:pt x="26" y="38"/>
                  </a:lnTo>
                  <a:lnTo>
                    <a:pt x="26" y="44"/>
                  </a:lnTo>
                  <a:lnTo>
                    <a:pt x="30" y="48"/>
                  </a:lnTo>
                  <a:lnTo>
                    <a:pt x="26" y="52"/>
                  </a:lnTo>
                  <a:lnTo>
                    <a:pt x="22" y="58"/>
                  </a:lnTo>
                  <a:lnTo>
                    <a:pt x="24" y="58"/>
                  </a:lnTo>
                  <a:lnTo>
                    <a:pt x="32" y="48"/>
                  </a:lnTo>
                  <a:lnTo>
                    <a:pt x="34" y="50"/>
                  </a:lnTo>
                  <a:lnTo>
                    <a:pt x="38" y="50"/>
                  </a:lnTo>
                  <a:lnTo>
                    <a:pt x="44" y="50"/>
                  </a:lnTo>
                  <a:lnTo>
                    <a:pt x="48" y="54"/>
                  </a:lnTo>
                  <a:lnTo>
                    <a:pt x="54" y="60"/>
                  </a:lnTo>
                  <a:lnTo>
                    <a:pt x="50" y="52"/>
                  </a:lnTo>
                  <a:lnTo>
                    <a:pt x="46" y="48"/>
                  </a:lnTo>
                  <a:lnTo>
                    <a:pt x="50" y="44"/>
                  </a:lnTo>
                  <a:lnTo>
                    <a:pt x="52" y="38"/>
                  </a:lnTo>
                  <a:lnTo>
                    <a:pt x="52" y="36"/>
                  </a:lnTo>
                  <a:lnTo>
                    <a:pt x="56" y="36"/>
                  </a:lnTo>
                  <a:lnTo>
                    <a:pt x="62" y="3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14" name="Freeform 64"/>
            <p:cNvSpPr>
              <a:spLocks/>
            </p:cNvSpPr>
            <p:nvPr/>
          </p:nvSpPr>
          <p:spPr bwMode="auto">
            <a:xfrm>
              <a:off x="4640263" y="3121025"/>
              <a:ext cx="44450" cy="44450"/>
            </a:xfrm>
            <a:custGeom>
              <a:avLst/>
              <a:gdLst>
                <a:gd name="T0" fmla="*/ 2147483646 w 28"/>
                <a:gd name="T1" fmla="*/ 2147483646 h 28"/>
                <a:gd name="T2" fmla="*/ 2147483646 w 28"/>
                <a:gd name="T3" fmla="*/ 2147483646 h 28"/>
                <a:gd name="T4" fmla="*/ 2147483646 w 28"/>
                <a:gd name="T5" fmla="*/ 2147483646 h 28"/>
                <a:gd name="T6" fmla="*/ 2147483646 w 28"/>
                <a:gd name="T7" fmla="*/ 2147483646 h 28"/>
                <a:gd name="T8" fmla="*/ 2147483646 w 28"/>
                <a:gd name="T9" fmla="*/ 2147483646 h 28"/>
                <a:gd name="T10" fmla="*/ 2147483646 w 28"/>
                <a:gd name="T11" fmla="*/ 2147483646 h 28"/>
                <a:gd name="T12" fmla="*/ 2147483646 w 28"/>
                <a:gd name="T13" fmla="*/ 2147483646 h 28"/>
                <a:gd name="T14" fmla="*/ 2147483646 w 28"/>
                <a:gd name="T15" fmla="*/ 2147483646 h 28"/>
                <a:gd name="T16" fmla="*/ 2147483646 w 28"/>
                <a:gd name="T17" fmla="*/ 2147483646 h 28"/>
                <a:gd name="T18" fmla="*/ 2147483646 w 28"/>
                <a:gd name="T19" fmla="*/ 2147483646 h 28"/>
                <a:gd name="T20" fmla="*/ 0 w 28"/>
                <a:gd name="T21" fmla="*/ 2147483646 h 28"/>
                <a:gd name="T22" fmla="*/ 0 w 28"/>
                <a:gd name="T23" fmla="*/ 2147483646 h 28"/>
                <a:gd name="T24" fmla="*/ 2147483646 w 28"/>
                <a:gd name="T25" fmla="*/ 2147483646 h 28"/>
                <a:gd name="T26" fmla="*/ 2147483646 w 28"/>
                <a:gd name="T27" fmla="*/ 2147483646 h 28"/>
                <a:gd name="T28" fmla="*/ 2147483646 w 28"/>
                <a:gd name="T29" fmla="*/ 2147483646 h 28"/>
                <a:gd name="T30" fmla="*/ 2147483646 w 28"/>
                <a:gd name="T31" fmla="*/ 0 h 28"/>
                <a:gd name="T32" fmla="*/ 2147483646 w 28"/>
                <a:gd name="T33" fmla="*/ 0 h 28"/>
                <a:gd name="T34" fmla="*/ 2147483646 w 28"/>
                <a:gd name="T35" fmla="*/ 2147483646 h 28"/>
                <a:gd name="T36" fmla="*/ 2147483646 w 28"/>
                <a:gd name="T37" fmla="*/ 2147483646 h 28"/>
                <a:gd name="T38" fmla="*/ 2147483646 w 28"/>
                <a:gd name="T39" fmla="*/ 2147483646 h 28"/>
                <a:gd name="T40" fmla="*/ 2147483646 w 28"/>
                <a:gd name="T41" fmla="*/ 2147483646 h 28"/>
                <a:gd name="T42" fmla="*/ 2147483646 w 28"/>
                <a:gd name="T43" fmla="*/ 2147483646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8"/>
                <a:gd name="T67" fmla="*/ 0 h 28"/>
                <a:gd name="T68" fmla="*/ 28 w 28"/>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8" h="28">
                  <a:moveTo>
                    <a:pt x="28" y="14"/>
                  </a:moveTo>
                  <a:lnTo>
                    <a:pt x="28" y="14"/>
                  </a:lnTo>
                  <a:lnTo>
                    <a:pt x="28" y="18"/>
                  </a:lnTo>
                  <a:lnTo>
                    <a:pt x="24" y="24"/>
                  </a:lnTo>
                  <a:lnTo>
                    <a:pt x="20" y="26"/>
                  </a:lnTo>
                  <a:lnTo>
                    <a:pt x="16" y="28"/>
                  </a:lnTo>
                  <a:lnTo>
                    <a:pt x="10" y="26"/>
                  </a:lnTo>
                  <a:lnTo>
                    <a:pt x="6" y="24"/>
                  </a:lnTo>
                  <a:lnTo>
                    <a:pt x="2" y="20"/>
                  </a:lnTo>
                  <a:lnTo>
                    <a:pt x="0" y="14"/>
                  </a:lnTo>
                  <a:lnTo>
                    <a:pt x="2" y="10"/>
                  </a:lnTo>
                  <a:lnTo>
                    <a:pt x="4" y="4"/>
                  </a:lnTo>
                  <a:lnTo>
                    <a:pt x="8" y="2"/>
                  </a:lnTo>
                  <a:lnTo>
                    <a:pt x="14" y="0"/>
                  </a:lnTo>
                  <a:lnTo>
                    <a:pt x="20" y="2"/>
                  </a:lnTo>
                  <a:lnTo>
                    <a:pt x="24" y="4"/>
                  </a:lnTo>
                  <a:lnTo>
                    <a:pt x="26" y="8"/>
                  </a:lnTo>
                  <a:lnTo>
                    <a:pt x="28" y="14"/>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15" name="Freeform 65"/>
            <p:cNvSpPr>
              <a:spLocks noEditPoints="1"/>
            </p:cNvSpPr>
            <p:nvPr/>
          </p:nvSpPr>
          <p:spPr bwMode="auto">
            <a:xfrm>
              <a:off x="4510088" y="3359150"/>
              <a:ext cx="146050" cy="142875"/>
            </a:xfrm>
            <a:custGeom>
              <a:avLst/>
              <a:gdLst>
                <a:gd name="T0" fmla="*/ 2147483646 w 92"/>
                <a:gd name="T1" fmla="*/ 2147483646 h 90"/>
                <a:gd name="T2" fmla="*/ 2147483646 w 92"/>
                <a:gd name="T3" fmla="*/ 2147483646 h 90"/>
                <a:gd name="T4" fmla="*/ 2147483646 w 92"/>
                <a:gd name="T5" fmla="*/ 2147483646 h 90"/>
                <a:gd name="T6" fmla="*/ 2147483646 w 92"/>
                <a:gd name="T7" fmla="*/ 2147483646 h 90"/>
                <a:gd name="T8" fmla="*/ 2147483646 w 92"/>
                <a:gd name="T9" fmla="*/ 2147483646 h 90"/>
                <a:gd name="T10" fmla="*/ 2147483646 w 92"/>
                <a:gd name="T11" fmla="*/ 2147483646 h 90"/>
                <a:gd name="T12" fmla="*/ 2147483646 w 92"/>
                <a:gd name="T13" fmla="*/ 2147483646 h 90"/>
                <a:gd name="T14" fmla="*/ 2147483646 w 92"/>
                <a:gd name="T15" fmla="*/ 2147483646 h 90"/>
                <a:gd name="T16" fmla="*/ 2147483646 w 92"/>
                <a:gd name="T17" fmla="*/ 2147483646 h 90"/>
                <a:gd name="T18" fmla="*/ 2147483646 w 92"/>
                <a:gd name="T19" fmla="*/ 2147483646 h 90"/>
                <a:gd name="T20" fmla="*/ 2147483646 w 92"/>
                <a:gd name="T21" fmla="*/ 2147483646 h 90"/>
                <a:gd name="T22" fmla="*/ 2147483646 w 92"/>
                <a:gd name="T23" fmla="*/ 2147483646 h 90"/>
                <a:gd name="T24" fmla="*/ 2147483646 w 92"/>
                <a:gd name="T25" fmla="*/ 2147483646 h 90"/>
                <a:gd name="T26" fmla="*/ 2147483646 w 92"/>
                <a:gd name="T27" fmla="*/ 2147483646 h 90"/>
                <a:gd name="T28" fmla="*/ 2147483646 w 92"/>
                <a:gd name="T29" fmla="*/ 2147483646 h 90"/>
                <a:gd name="T30" fmla="*/ 2147483646 w 92"/>
                <a:gd name="T31" fmla="*/ 2147483646 h 90"/>
                <a:gd name="T32" fmla="*/ 2147483646 w 92"/>
                <a:gd name="T33" fmla="*/ 2147483646 h 90"/>
                <a:gd name="T34" fmla="*/ 2147483646 w 92"/>
                <a:gd name="T35" fmla="*/ 0 h 90"/>
                <a:gd name="T36" fmla="*/ 2147483646 w 92"/>
                <a:gd name="T37" fmla="*/ 2147483646 h 90"/>
                <a:gd name="T38" fmla="*/ 2147483646 w 92"/>
                <a:gd name="T39" fmla="*/ 2147483646 h 90"/>
                <a:gd name="T40" fmla="*/ 2147483646 w 92"/>
                <a:gd name="T41" fmla="*/ 2147483646 h 90"/>
                <a:gd name="T42" fmla="*/ 2147483646 w 92"/>
                <a:gd name="T43" fmla="*/ 2147483646 h 90"/>
                <a:gd name="T44" fmla="*/ 2147483646 w 92"/>
                <a:gd name="T45" fmla="*/ 2147483646 h 90"/>
                <a:gd name="T46" fmla="*/ 2147483646 w 92"/>
                <a:gd name="T47" fmla="*/ 2147483646 h 90"/>
                <a:gd name="T48" fmla="*/ 2147483646 w 92"/>
                <a:gd name="T49" fmla="*/ 2147483646 h 90"/>
                <a:gd name="T50" fmla="*/ 2147483646 w 92"/>
                <a:gd name="T51" fmla="*/ 2147483646 h 90"/>
                <a:gd name="T52" fmla="*/ 2147483646 w 92"/>
                <a:gd name="T53" fmla="*/ 2147483646 h 90"/>
                <a:gd name="T54" fmla="*/ 2147483646 w 92"/>
                <a:gd name="T55" fmla="*/ 2147483646 h 90"/>
                <a:gd name="T56" fmla="*/ 2147483646 w 92"/>
                <a:gd name="T57" fmla="*/ 2147483646 h 90"/>
                <a:gd name="T58" fmla="*/ 2147483646 w 92"/>
                <a:gd name="T59" fmla="*/ 2147483646 h 90"/>
                <a:gd name="T60" fmla="*/ 2147483646 w 92"/>
                <a:gd name="T61" fmla="*/ 2147483646 h 90"/>
                <a:gd name="T62" fmla="*/ 2147483646 w 92"/>
                <a:gd name="T63" fmla="*/ 2147483646 h 90"/>
                <a:gd name="T64" fmla="*/ 2147483646 w 92"/>
                <a:gd name="T65" fmla="*/ 2147483646 h 90"/>
                <a:gd name="T66" fmla="*/ 2147483646 w 92"/>
                <a:gd name="T67" fmla="*/ 2147483646 h 90"/>
                <a:gd name="T68" fmla="*/ 2147483646 w 92"/>
                <a:gd name="T69" fmla="*/ 2147483646 h 90"/>
                <a:gd name="T70" fmla="*/ 2147483646 w 92"/>
                <a:gd name="T71" fmla="*/ 2147483646 h 90"/>
                <a:gd name="T72" fmla="*/ 2147483646 w 92"/>
                <a:gd name="T73" fmla="*/ 2147483646 h 90"/>
                <a:gd name="T74" fmla="*/ 2147483646 w 92"/>
                <a:gd name="T75" fmla="*/ 2147483646 h 90"/>
                <a:gd name="T76" fmla="*/ 2147483646 w 92"/>
                <a:gd name="T77" fmla="*/ 2147483646 h 90"/>
                <a:gd name="T78" fmla="*/ 2147483646 w 92"/>
                <a:gd name="T79" fmla="*/ 2147483646 h 90"/>
                <a:gd name="T80" fmla="*/ 2147483646 w 92"/>
                <a:gd name="T81" fmla="*/ 2147483646 h 90"/>
                <a:gd name="T82" fmla="*/ 2147483646 w 92"/>
                <a:gd name="T83" fmla="*/ 2147483646 h 90"/>
                <a:gd name="T84" fmla="*/ 2147483646 w 92"/>
                <a:gd name="T85" fmla="*/ 2147483646 h 90"/>
                <a:gd name="T86" fmla="*/ 2147483646 w 92"/>
                <a:gd name="T87" fmla="*/ 2147483646 h 90"/>
                <a:gd name="T88" fmla="*/ 2147483646 w 92"/>
                <a:gd name="T89" fmla="*/ 2147483646 h 90"/>
                <a:gd name="T90" fmla="*/ 2147483646 w 92"/>
                <a:gd name="T91" fmla="*/ 2147483646 h 90"/>
                <a:gd name="T92" fmla="*/ 2147483646 w 92"/>
                <a:gd name="T93" fmla="*/ 2147483646 h 9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2"/>
                <a:gd name="T142" fmla="*/ 0 h 90"/>
                <a:gd name="T143" fmla="*/ 92 w 92"/>
                <a:gd name="T144" fmla="*/ 90 h 9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2" h="90">
                  <a:moveTo>
                    <a:pt x="64" y="42"/>
                  </a:moveTo>
                  <a:lnTo>
                    <a:pt x="64" y="42"/>
                  </a:lnTo>
                  <a:lnTo>
                    <a:pt x="76" y="42"/>
                  </a:lnTo>
                  <a:lnTo>
                    <a:pt x="86" y="44"/>
                  </a:lnTo>
                  <a:lnTo>
                    <a:pt x="90" y="46"/>
                  </a:lnTo>
                  <a:lnTo>
                    <a:pt x="92" y="50"/>
                  </a:lnTo>
                  <a:lnTo>
                    <a:pt x="92" y="54"/>
                  </a:lnTo>
                  <a:lnTo>
                    <a:pt x="90" y="62"/>
                  </a:lnTo>
                  <a:lnTo>
                    <a:pt x="84" y="70"/>
                  </a:lnTo>
                  <a:lnTo>
                    <a:pt x="80" y="72"/>
                  </a:lnTo>
                  <a:lnTo>
                    <a:pt x="78" y="74"/>
                  </a:lnTo>
                  <a:lnTo>
                    <a:pt x="70" y="72"/>
                  </a:lnTo>
                  <a:lnTo>
                    <a:pt x="62" y="66"/>
                  </a:lnTo>
                  <a:lnTo>
                    <a:pt x="56" y="62"/>
                  </a:lnTo>
                  <a:lnTo>
                    <a:pt x="56" y="72"/>
                  </a:lnTo>
                  <a:lnTo>
                    <a:pt x="54" y="82"/>
                  </a:lnTo>
                  <a:lnTo>
                    <a:pt x="50" y="86"/>
                  </a:lnTo>
                  <a:lnTo>
                    <a:pt x="46" y="88"/>
                  </a:lnTo>
                  <a:lnTo>
                    <a:pt x="42" y="90"/>
                  </a:lnTo>
                  <a:lnTo>
                    <a:pt x="38" y="88"/>
                  </a:lnTo>
                  <a:lnTo>
                    <a:pt x="32" y="88"/>
                  </a:lnTo>
                  <a:lnTo>
                    <a:pt x="30" y="84"/>
                  </a:lnTo>
                  <a:lnTo>
                    <a:pt x="28" y="82"/>
                  </a:lnTo>
                  <a:lnTo>
                    <a:pt x="28" y="78"/>
                  </a:lnTo>
                  <a:lnTo>
                    <a:pt x="30" y="68"/>
                  </a:lnTo>
                  <a:lnTo>
                    <a:pt x="34" y="58"/>
                  </a:lnTo>
                  <a:lnTo>
                    <a:pt x="26" y="60"/>
                  </a:lnTo>
                  <a:lnTo>
                    <a:pt x="20" y="62"/>
                  </a:lnTo>
                  <a:lnTo>
                    <a:pt x="14" y="62"/>
                  </a:lnTo>
                  <a:lnTo>
                    <a:pt x="8" y="60"/>
                  </a:lnTo>
                  <a:lnTo>
                    <a:pt x="4" y="56"/>
                  </a:lnTo>
                  <a:lnTo>
                    <a:pt x="2" y="52"/>
                  </a:lnTo>
                  <a:lnTo>
                    <a:pt x="0" y="46"/>
                  </a:lnTo>
                  <a:lnTo>
                    <a:pt x="2" y="40"/>
                  </a:lnTo>
                  <a:lnTo>
                    <a:pt x="6" y="34"/>
                  </a:lnTo>
                  <a:lnTo>
                    <a:pt x="12" y="30"/>
                  </a:lnTo>
                  <a:lnTo>
                    <a:pt x="20" y="30"/>
                  </a:lnTo>
                  <a:lnTo>
                    <a:pt x="26" y="34"/>
                  </a:lnTo>
                  <a:lnTo>
                    <a:pt x="18" y="24"/>
                  </a:lnTo>
                  <a:lnTo>
                    <a:pt x="16" y="20"/>
                  </a:lnTo>
                  <a:lnTo>
                    <a:pt x="16" y="16"/>
                  </a:lnTo>
                  <a:lnTo>
                    <a:pt x="16" y="12"/>
                  </a:lnTo>
                  <a:lnTo>
                    <a:pt x="20" y="8"/>
                  </a:lnTo>
                  <a:lnTo>
                    <a:pt x="24" y="4"/>
                  </a:lnTo>
                  <a:lnTo>
                    <a:pt x="32" y="2"/>
                  </a:lnTo>
                  <a:lnTo>
                    <a:pt x="38" y="0"/>
                  </a:lnTo>
                  <a:lnTo>
                    <a:pt x="42" y="0"/>
                  </a:lnTo>
                  <a:lnTo>
                    <a:pt x="46" y="2"/>
                  </a:lnTo>
                  <a:lnTo>
                    <a:pt x="48" y="6"/>
                  </a:lnTo>
                  <a:lnTo>
                    <a:pt x="52" y="14"/>
                  </a:lnTo>
                  <a:lnTo>
                    <a:pt x="52" y="26"/>
                  </a:lnTo>
                  <a:lnTo>
                    <a:pt x="58" y="16"/>
                  </a:lnTo>
                  <a:lnTo>
                    <a:pt x="66" y="10"/>
                  </a:lnTo>
                  <a:lnTo>
                    <a:pt x="74" y="10"/>
                  </a:lnTo>
                  <a:lnTo>
                    <a:pt x="80" y="14"/>
                  </a:lnTo>
                  <a:lnTo>
                    <a:pt x="84" y="20"/>
                  </a:lnTo>
                  <a:lnTo>
                    <a:pt x="86" y="24"/>
                  </a:lnTo>
                  <a:lnTo>
                    <a:pt x="84" y="28"/>
                  </a:lnTo>
                  <a:lnTo>
                    <a:pt x="82" y="32"/>
                  </a:lnTo>
                  <a:lnTo>
                    <a:pt x="74" y="38"/>
                  </a:lnTo>
                  <a:lnTo>
                    <a:pt x="64" y="42"/>
                  </a:lnTo>
                  <a:close/>
                  <a:moveTo>
                    <a:pt x="68" y="26"/>
                  </a:moveTo>
                  <a:lnTo>
                    <a:pt x="68" y="26"/>
                  </a:lnTo>
                  <a:lnTo>
                    <a:pt x="64" y="30"/>
                  </a:lnTo>
                  <a:lnTo>
                    <a:pt x="58" y="32"/>
                  </a:lnTo>
                  <a:lnTo>
                    <a:pt x="54" y="30"/>
                  </a:lnTo>
                  <a:lnTo>
                    <a:pt x="50" y="28"/>
                  </a:lnTo>
                  <a:lnTo>
                    <a:pt x="46" y="28"/>
                  </a:lnTo>
                  <a:lnTo>
                    <a:pt x="42" y="30"/>
                  </a:lnTo>
                  <a:lnTo>
                    <a:pt x="38" y="24"/>
                  </a:lnTo>
                  <a:lnTo>
                    <a:pt x="36" y="18"/>
                  </a:lnTo>
                  <a:lnTo>
                    <a:pt x="34" y="20"/>
                  </a:lnTo>
                  <a:lnTo>
                    <a:pt x="40" y="30"/>
                  </a:lnTo>
                  <a:lnTo>
                    <a:pt x="36" y="34"/>
                  </a:lnTo>
                  <a:lnTo>
                    <a:pt x="34" y="36"/>
                  </a:lnTo>
                  <a:lnTo>
                    <a:pt x="32" y="42"/>
                  </a:lnTo>
                  <a:lnTo>
                    <a:pt x="32" y="46"/>
                  </a:lnTo>
                  <a:lnTo>
                    <a:pt x="24" y="44"/>
                  </a:lnTo>
                  <a:lnTo>
                    <a:pt x="16" y="44"/>
                  </a:lnTo>
                  <a:lnTo>
                    <a:pt x="16" y="46"/>
                  </a:lnTo>
                  <a:lnTo>
                    <a:pt x="24" y="46"/>
                  </a:lnTo>
                  <a:lnTo>
                    <a:pt x="32" y="48"/>
                  </a:lnTo>
                  <a:lnTo>
                    <a:pt x="34" y="50"/>
                  </a:lnTo>
                  <a:lnTo>
                    <a:pt x="38" y="56"/>
                  </a:lnTo>
                  <a:lnTo>
                    <a:pt x="44" y="58"/>
                  </a:lnTo>
                  <a:lnTo>
                    <a:pt x="42" y="64"/>
                  </a:lnTo>
                  <a:lnTo>
                    <a:pt x="42" y="72"/>
                  </a:lnTo>
                  <a:lnTo>
                    <a:pt x="46" y="58"/>
                  </a:lnTo>
                  <a:lnTo>
                    <a:pt x="50" y="58"/>
                  </a:lnTo>
                  <a:lnTo>
                    <a:pt x="54" y="56"/>
                  </a:lnTo>
                  <a:lnTo>
                    <a:pt x="58" y="52"/>
                  </a:lnTo>
                  <a:lnTo>
                    <a:pt x="66" y="54"/>
                  </a:lnTo>
                  <a:lnTo>
                    <a:pt x="74" y="56"/>
                  </a:lnTo>
                  <a:lnTo>
                    <a:pt x="66" y="52"/>
                  </a:lnTo>
                  <a:lnTo>
                    <a:pt x="60" y="50"/>
                  </a:lnTo>
                  <a:lnTo>
                    <a:pt x="62" y="42"/>
                  </a:lnTo>
                  <a:lnTo>
                    <a:pt x="60" y="36"/>
                  </a:lnTo>
                  <a:lnTo>
                    <a:pt x="58" y="34"/>
                  </a:lnTo>
                  <a:lnTo>
                    <a:pt x="64" y="30"/>
                  </a:lnTo>
                  <a:lnTo>
                    <a:pt x="68" y="2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16" name="Freeform 66"/>
            <p:cNvSpPr>
              <a:spLocks/>
            </p:cNvSpPr>
            <p:nvPr/>
          </p:nvSpPr>
          <p:spPr bwMode="auto">
            <a:xfrm>
              <a:off x="4560888" y="3403600"/>
              <a:ext cx="47625" cy="47625"/>
            </a:xfrm>
            <a:custGeom>
              <a:avLst/>
              <a:gdLst>
                <a:gd name="T0" fmla="*/ 2147483646 w 30"/>
                <a:gd name="T1" fmla="*/ 2147483646 h 30"/>
                <a:gd name="T2" fmla="*/ 2147483646 w 30"/>
                <a:gd name="T3" fmla="*/ 2147483646 h 30"/>
                <a:gd name="T4" fmla="*/ 2147483646 w 30"/>
                <a:gd name="T5" fmla="*/ 2147483646 h 30"/>
                <a:gd name="T6" fmla="*/ 2147483646 w 30"/>
                <a:gd name="T7" fmla="*/ 2147483646 h 30"/>
                <a:gd name="T8" fmla="*/ 2147483646 w 30"/>
                <a:gd name="T9" fmla="*/ 2147483646 h 30"/>
                <a:gd name="T10" fmla="*/ 2147483646 w 30"/>
                <a:gd name="T11" fmla="*/ 2147483646 h 30"/>
                <a:gd name="T12" fmla="*/ 2147483646 w 30"/>
                <a:gd name="T13" fmla="*/ 2147483646 h 30"/>
                <a:gd name="T14" fmla="*/ 2147483646 w 30"/>
                <a:gd name="T15" fmla="*/ 2147483646 h 30"/>
                <a:gd name="T16" fmla="*/ 2147483646 w 30"/>
                <a:gd name="T17" fmla="*/ 2147483646 h 30"/>
                <a:gd name="T18" fmla="*/ 2147483646 w 30"/>
                <a:gd name="T19" fmla="*/ 2147483646 h 30"/>
                <a:gd name="T20" fmla="*/ 2147483646 w 30"/>
                <a:gd name="T21" fmla="*/ 2147483646 h 30"/>
                <a:gd name="T22" fmla="*/ 2147483646 w 30"/>
                <a:gd name="T23" fmla="*/ 2147483646 h 30"/>
                <a:gd name="T24" fmla="*/ 0 w 30"/>
                <a:gd name="T25" fmla="*/ 2147483646 h 30"/>
                <a:gd name="T26" fmla="*/ 0 w 30"/>
                <a:gd name="T27" fmla="*/ 2147483646 h 30"/>
                <a:gd name="T28" fmla="*/ 2147483646 w 30"/>
                <a:gd name="T29" fmla="*/ 2147483646 h 30"/>
                <a:gd name="T30" fmla="*/ 2147483646 w 30"/>
                <a:gd name="T31" fmla="*/ 2147483646 h 30"/>
                <a:gd name="T32" fmla="*/ 2147483646 w 30"/>
                <a:gd name="T33" fmla="*/ 2147483646 h 30"/>
                <a:gd name="T34" fmla="*/ 2147483646 w 30"/>
                <a:gd name="T35" fmla="*/ 0 h 30"/>
                <a:gd name="T36" fmla="*/ 2147483646 w 30"/>
                <a:gd name="T37" fmla="*/ 0 h 30"/>
                <a:gd name="T38" fmla="*/ 2147483646 w 30"/>
                <a:gd name="T39" fmla="*/ 2147483646 h 30"/>
                <a:gd name="T40" fmla="*/ 2147483646 w 30"/>
                <a:gd name="T41" fmla="*/ 2147483646 h 30"/>
                <a:gd name="T42" fmla="*/ 2147483646 w 30"/>
                <a:gd name="T43" fmla="*/ 2147483646 h 3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
                <a:gd name="T67" fmla="*/ 0 h 30"/>
                <a:gd name="T68" fmla="*/ 30 w 30"/>
                <a:gd name="T69" fmla="*/ 30 h 3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 h="30">
                  <a:moveTo>
                    <a:pt x="28" y="8"/>
                  </a:moveTo>
                  <a:lnTo>
                    <a:pt x="28" y="8"/>
                  </a:lnTo>
                  <a:lnTo>
                    <a:pt x="30" y="12"/>
                  </a:lnTo>
                  <a:lnTo>
                    <a:pt x="30" y="18"/>
                  </a:lnTo>
                  <a:lnTo>
                    <a:pt x="28" y="24"/>
                  </a:lnTo>
                  <a:lnTo>
                    <a:pt x="24" y="28"/>
                  </a:lnTo>
                  <a:lnTo>
                    <a:pt x="18" y="30"/>
                  </a:lnTo>
                  <a:lnTo>
                    <a:pt x="12" y="30"/>
                  </a:lnTo>
                  <a:lnTo>
                    <a:pt x="6" y="28"/>
                  </a:lnTo>
                  <a:lnTo>
                    <a:pt x="2" y="24"/>
                  </a:lnTo>
                  <a:lnTo>
                    <a:pt x="0" y="18"/>
                  </a:lnTo>
                  <a:lnTo>
                    <a:pt x="0" y="12"/>
                  </a:lnTo>
                  <a:lnTo>
                    <a:pt x="2" y="6"/>
                  </a:lnTo>
                  <a:lnTo>
                    <a:pt x="8" y="2"/>
                  </a:lnTo>
                  <a:lnTo>
                    <a:pt x="14" y="0"/>
                  </a:lnTo>
                  <a:lnTo>
                    <a:pt x="20" y="0"/>
                  </a:lnTo>
                  <a:lnTo>
                    <a:pt x="24" y="2"/>
                  </a:lnTo>
                  <a:lnTo>
                    <a:pt x="28" y="8"/>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17" name="Freeform 67"/>
            <p:cNvSpPr>
              <a:spLocks noEditPoints="1"/>
            </p:cNvSpPr>
            <p:nvPr/>
          </p:nvSpPr>
          <p:spPr bwMode="auto">
            <a:xfrm>
              <a:off x="4611688" y="2955925"/>
              <a:ext cx="117475" cy="111125"/>
            </a:xfrm>
            <a:custGeom>
              <a:avLst/>
              <a:gdLst>
                <a:gd name="T0" fmla="*/ 2147483646 w 74"/>
                <a:gd name="T1" fmla="*/ 2147483646 h 70"/>
                <a:gd name="T2" fmla="*/ 2147483646 w 74"/>
                <a:gd name="T3" fmla="*/ 2147483646 h 70"/>
                <a:gd name="T4" fmla="*/ 2147483646 w 74"/>
                <a:gd name="T5" fmla="*/ 2147483646 h 70"/>
                <a:gd name="T6" fmla="*/ 2147483646 w 74"/>
                <a:gd name="T7" fmla="*/ 2147483646 h 70"/>
                <a:gd name="T8" fmla="*/ 2147483646 w 74"/>
                <a:gd name="T9" fmla="*/ 2147483646 h 70"/>
                <a:gd name="T10" fmla="*/ 2147483646 w 74"/>
                <a:gd name="T11" fmla="*/ 2147483646 h 70"/>
                <a:gd name="T12" fmla="*/ 2147483646 w 74"/>
                <a:gd name="T13" fmla="*/ 2147483646 h 70"/>
                <a:gd name="T14" fmla="*/ 2147483646 w 74"/>
                <a:gd name="T15" fmla="*/ 2147483646 h 70"/>
                <a:gd name="T16" fmla="*/ 2147483646 w 74"/>
                <a:gd name="T17" fmla="*/ 2147483646 h 70"/>
                <a:gd name="T18" fmla="*/ 2147483646 w 74"/>
                <a:gd name="T19" fmla="*/ 2147483646 h 70"/>
                <a:gd name="T20" fmla="*/ 2147483646 w 74"/>
                <a:gd name="T21" fmla="*/ 2147483646 h 70"/>
                <a:gd name="T22" fmla="*/ 2147483646 w 74"/>
                <a:gd name="T23" fmla="*/ 2147483646 h 70"/>
                <a:gd name="T24" fmla="*/ 2147483646 w 74"/>
                <a:gd name="T25" fmla="*/ 2147483646 h 70"/>
                <a:gd name="T26" fmla="*/ 2147483646 w 74"/>
                <a:gd name="T27" fmla="*/ 2147483646 h 70"/>
                <a:gd name="T28" fmla="*/ 2147483646 w 74"/>
                <a:gd name="T29" fmla="*/ 0 h 70"/>
                <a:gd name="T30" fmla="*/ 2147483646 w 74"/>
                <a:gd name="T31" fmla="*/ 0 h 70"/>
                <a:gd name="T32" fmla="*/ 2147483646 w 74"/>
                <a:gd name="T33" fmla="*/ 2147483646 h 70"/>
                <a:gd name="T34" fmla="*/ 2147483646 w 74"/>
                <a:gd name="T35" fmla="*/ 2147483646 h 70"/>
                <a:gd name="T36" fmla="*/ 2147483646 w 74"/>
                <a:gd name="T37" fmla="*/ 2147483646 h 70"/>
                <a:gd name="T38" fmla="*/ 2147483646 w 74"/>
                <a:gd name="T39" fmla="*/ 2147483646 h 70"/>
                <a:gd name="T40" fmla="*/ 2147483646 w 74"/>
                <a:gd name="T41" fmla="*/ 2147483646 h 70"/>
                <a:gd name="T42" fmla="*/ 2147483646 w 74"/>
                <a:gd name="T43" fmla="*/ 2147483646 h 70"/>
                <a:gd name="T44" fmla="*/ 2147483646 w 74"/>
                <a:gd name="T45" fmla="*/ 2147483646 h 70"/>
                <a:gd name="T46" fmla="*/ 2147483646 w 74"/>
                <a:gd name="T47" fmla="*/ 2147483646 h 70"/>
                <a:gd name="T48" fmla="*/ 2147483646 w 74"/>
                <a:gd name="T49" fmla="*/ 2147483646 h 70"/>
                <a:gd name="T50" fmla="*/ 2147483646 w 74"/>
                <a:gd name="T51" fmla="*/ 2147483646 h 70"/>
                <a:gd name="T52" fmla="*/ 2147483646 w 74"/>
                <a:gd name="T53" fmla="*/ 2147483646 h 70"/>
                <a:gd name="T54" fmla="*/ 2147483646 w 74"/>
                <a:gd name="T55" fmla="*/ 2147483646 h 70"/>
                <a:gd name="T56" fmla="*/ 2147483646 w 74"/>
                <a:gd name="T57" fmla="*/ 2147483646 h 70"/>
                <a:gd name="T58" fmla="*/ 2147483646 w 74"/>
                <a:gd name="T59" fmla="*/ 2147483646 h 70"/>
                <a:gd name="T60" fmla="*/ 2147483646 w 74"/>
                <a:gd name="T61" fmla="*/ 2147483646 h 70"/>
                <a:gd name="T62" fmla="*/ 2147483646 w 74"/>
                <a:gd name="T63" fmla="*/ 2147483646 h 70"/>
                <a:gd name="T64" fmla="*/ 2147483646 w 74"/>
                <a:gd name="T65" fmla="*/ 2147483646 h 70"/>
                <a:gd name="T66" fmla="*/ 2147483646 w 74"/>
                <a:gd name="T67" fmla="*/ 2147483646 h 70"/>
                <a:gd name="T68" fmla="*/ 2147483646 w 74"/>
                <a:gd name="T69" fmla="*/ 2147483646 h 70"/>
                <a:gd name="T70" fmla="*/ 2147483646 w 74"/>
                <a:gd name="T71" fmla="*/ 2147483646 h 70"/>
                <a:gd name="T72" fmla="*/ 2147483646 w 74"/>
                <a:gd name="T73" fmla="*/ 2147483646 h 70"/>
                <a:gd name="T74" fmla="*/ 2147483646 w 74"/>
                <a:gd name="T75" fmla="*/ 2147483646 h 70"/>
                <a:gd name="T76" fmla="*/ 2147483646 w 74"/>
                <a:gd name="T77" fmla="*/ 2147483646 h 70"/>
                <a:gd name="T78" fmla="*/ 2147483646 w 74"/>
                <a:gd name="T79" fmla="*/ 2147483646 h 70"/>
                <a:gd name="T80" fmla="*/ 2147483646 w 74"/>
                <a:gd name="T81" fmla="*/ 2147483646 h 70"/>
                <a:gd name="T82" fmla="*/ 2147483646 w 74"/>
                <a:gd name="T83" fmla="*/ 2147483646 h 70"/>
                <a:gd name="T84" fmla="*/ 2147483646 w 74"/>
                <a:gd name="T85" fmla="*/ 2147483646 h 7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4"/>
                <a:gd name="T130" fmla="*/ 0 h 70"/>
                <a:gd name="T131" fmla="*/ 74 w 74"/>
                <a:gd name="T132" fmla="*/ 70 h 7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4" h="70">
                  <a:moveTo>
                    <a:pt x="52" y="40"/>
                  </a:moveTo>
                  <a:lnTo>
                    <a:pt x="52" y="40"/>
                  </a:lnTo>
                  <a:lnTo>
                    <a:pt x="60" y="44"/>
                  </a:lnTo>
                  <a:lnTo>
                    <a:pt x="68" y="50"/>
                  </a:lnTo>
                  <a:lnTo>
                    <a:pt x="70" y="52"/>
                  </a:lnTo>
                  <a:lnTo>
                    <a:pt x="70" y="56"/>
                  </a:lnTo>
                  <a:lnTo>
                    <a:pt x="68" y="60"/>
                  </a:lnTo>
                  <a:lnTo>
                    <a:pt x="66" y="64"/>
                  </a:lnTo>
                  <a:lnTo>
                    <a:pt x="58" y="68"/>
                  </a:lnTo>
                  <a:lnTo>
                    <a:pt x="52" y="70"/>
                  </a:lnTo>
                  <a:lnTo>
                    <a:pt x="46" y="66"/>
                  </a:lnTo>
                  <a:lnTo>
                    <a:pt x="42" y="58"/>
                  </a:lnTo>
                  <a:lnTo>
                    <a:pt x="40" y="52"/>
                  </a:lnTo>
                  <a:lnTo>
                    <a:pt x="36" y="62"/>
                  </a:lnTo>
                  <a:lnTo>
                    <a:pt x="30" y="68"/>
                  </a:lnTo>
                  <a:lnTo>
                    <a:pt x="24" y="70"/>
                  </a:lnTo>
                  <a:lnTo>
                    <a:pt x="16" y="68"/>
                  </a:lnTo>
                  <a:lnTo>
                    <a:pt x="14" y="64"/>
                  </a:lnTo>
                  <a:lnTo>
                    <a:pt x="12" y="62"/>
                  </a:lnTo>
                  <a:lnTo>
                    <a:pt x="12" y="56"/>
                  </a:lnTo>
                  <a:lnTo>
                    <a:pt x="18" y="48"/>
                  </a:lnTo>
                  <a:lnTo>
                    <a:pt x="24" y="42"/>
                  </a:lnTo>
                  <a:lnTo>
                    <a:pt x="12" y="42"/>
                  </a:lnTo>
                  <a:lnTo>
                    <a:pt x="8" y="38"/>
                  </a:lnTo>
                  <a:lnTo>
                    <a:pt x="4" y="36"/>
                  </a:lnTo>
                  <a:lnTo>
                    <a:pt x="2" y="32"/>
                  </a:lnTo>
                  <a:lnTo>
                    <a:pt x="0" y="28"/>
                  </a:lnTo>
                  <a:lnTo>
                    <a:pt x="2" y="24"/>
                  </a:lnTo>
                  <a:lnTo>
                    <a:pt x="6" y="18"/>
                  </a:lnTo>
                  <a:lnTo>
                    <a:pt x="10" y="14"/>
                  </a:lnTo>
                  <a:lnTo>
                    <a:pt x="16" y="14"/>
                  </a:lnTo>
                  <a:lnTo>
                    <a:pt x="22" y="18"/>
                  </a:lnTo>
                  <a:lnTo>
                    <a:pt x="26" y="22"/>
                  </a:lnTo>
                  <a:lnTo>
                    <a:pt x="24" y="12"/>
                  </a:lnTo>
                  <a:lnTo>
                    <a:pt x="22" y="8"/>
                  </a:lnTo>
                  <a:lnTo>
                    <a:pt x="24" y="6"/>
                  </a:lnTo>
                  <a:lnTo>
                    <a:pt x="26" y="2"/>
                  </a:lnTo>
                  <a:lnTo>
                    <a:pt x="28" y="0"/>
                  </a:lnTo>
                  <a:lnTo>
                    <a:pt x="34" y="0"/>
                  </a:lnTo>
                  <a:lnTo>
                    <a:pt x="42" y="0"/>
                  </a:lnTo>
                  <a:lnTo>
                    <a:pt x="46" y="0"/>
                  </a:lnTo>
                  <a:lnTo>
                    <a:pt x="48" y="2"/>
                  </a:lnTo>
                  <a:lnTo>
                    <a:pt x="50" y="4"/>
                  </a:lnTo>
                  <a:lnTo>
                    <a:pt x="52" y="8"/>
                  </a:lnTo>
                  <a:lnTo>
                    <a:pt x="52" y="16"/>
                  </a:lnTo>
                  <a:lnTo>
                    <a:pt x="48" y="24"/>
                  </a:lnTo>
                  <a:lnTo>
                    <a:pt x="56" y="18"/>
                  </a:lnTo>
                  <a:lnTo>
                    <a:pt x="64" y="18"/>
                  </a:lnTo>
                  <a:lnTo>
                    <a:pt x="70" y="20"/>
                  </a:lnTo>
                  <a:lnTo>
                    <a:pt x="74" y="26"/>
                  </a:lnTo>
                  <a:lnTo>
                    <a:pt x="74" y="30"/>
                  </a:lnTo>
                  <a:lnTo>
                    <a:pt x="74" y="34"/>
                  </a:lnTo>
                  <a:lnTo>
                    <a:pt x="72" y="36"/>
                  </a:lnTo>
                  <a:lnTo>
                    <a:pt x="70" y="38"/>
                  </a:lnTo>
                  <a:lnTo>
                    <a:pt x="60" y="40"/>
                  </a:lnTo>
                  <a:lnTo>
                    <a:pt x="52" y="40"/>
                  </a:lnTo>
                  <a:close/>
                  <a:moveTo>
                    <a:pt x="60" y="30"/>
                  </a:moveTo>
                  <a:lnTo>
                    <a:pt x="60" y="30"/>
                  </a:lnTo>
                  <a:lnTo>
                    <a:pt x="54" y="32"/>
                  </a:lnTo>
                  <a:lnTo>
                    <a:pt x="50" y="32"/>
                  </a:lnTo>
                  <a:lnTo>
                    <a:pt x="46" y="26"/>
                  </a:lnTo>
                  <a:lnTo>
                    <a:pt x="38" y="24"/>
                  </a:lnTo>
                  <a:lnTo>
                    <a:pt x="38" y="18"/>
                  </a:lnTo>
                  <a:lnTo>
                    <a:pt x="38" y="14"/>
                  </a:lnTo>
                  <a:lnTo>
                    <a:pt x="36" y="14"/>
                  </a:lnTo>
                  <a:lnTo>
                    <a:pt x="38" y="24"/>
                  </a:lnTo>
                  <a:lnTo>
                    <a:pt x="36" y="24"/>
                  </a:lnTo>
                  <a:lnTo>
                    <a:pt x="30" y="26"/>
                  </a:lnTo>
                  <a:lnTo>
                    <a:pt x="26" y="32"/>
                  </a:lnTo>
                  <a:lnTo>
                    <a:pt x="16" y="26"/>
                  </a:lnTo>
                  <a:lnTo>
                    <a:pt x="16" y="28"/>
                  </a:lnTo>
                  <a:lnTo>
                    <a:pt x="20" y="30"/>
                  </a:lnTo>
                  <a:lnTo>
                    <a:pt x="26" y="34"/>
                  </a:lnTo>
                  <a:lnTo>
                    <a:pt x="26" y="38"/>
                  </a:lnTo>
                  <a:lnTo>
                    <a:pt x="28" y="42"/>
                  </a:lnTo>
                  <a:lnTo>
                    <a:pt x="32" y="46"/>
                  </a:lnTo>
                  <a:lnTo>
                    <a:pt x="28" y="50"/>
                  </a:lnTo>
                  <a:lnTo>
                    <a:pt x="26" y="56"/>
                  </a:lnTo>
                  <a:lnTo>
                    <a:pt x="32" y="46"/>
                  </a:lnTo>
                  <a:lnTo>
                    <a:pt x="40" y="48"/>
                  </a:lnTo>
                  <a:lnTo>
                    <a:pt x="44" y="46"/>
                  </a:lnTo>
                  <a:lnTo>
                    <a:pt x="48" y="50"/>
                  </a:lnTo>
                  <a:lnTo>
                    <a:pt x="54" y="54"/>
                  </a:lnTo>
                  <a:lnTo>
                    <a:pt x="56" y="54"/>
                  </a:lnTo>
                  <a:lnTo>
                    <a:pt x="50" y="48"/>
                  </a:lnTo>
                  <a:lnTo>
                    <a:pt x="46" y="46"/>
                  </a:lnTo>
                  <a:lnTo>
                    <a:pt x="50" y="40"/>
                  </a:lnTo>
                  <a:lnTo>
                    <a:pt x="50" y="34"/>
                  </a:lnTo>
                  <a:lnTo>
                    <a:pt x="50" y="32"/>
                  </a:lnTo>
                  <a:lnTo>
                    <a:pt x="56" y="32"/>
                  </a:lnTo>
                  <a:lnTo>
                    <a:pt x="60" y="3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18" name="Freeform 68"/>
            <p:cNvSpPr>
              <a:spLocks/>
            </p:cNvSpPr>
            <p:nvPr/>
          </p:nvSpPr>
          <p:spPr bwMode="auto">
            <a:xfrm>
              <a:off x="4652963" y="2994025"/>
              <a:ext cx="41275" cy="38100"/>
            </a:xfrm>
            <a:custGeom>
              <a:avLst/>
              <a:gdLst>
                <a:gd name="T0" fmla="*/ 2147483646 w 26"/>
                <a:gd name="T1" fmla="*/ 2147483646 h 24"/>
                <a:gd name="T2" fmla="*/ 2147483646 w 26"/>
                <a:gd name="T3" fmla="*/ 2147483646 h 24"/>
                <a:gd name="T4" fmla="*/ 2147483646 w 26"/>
                <a:gd name="T5" fmla="*/ 2147483646 h 24"/>
                <a:gd name="T6" fmla="*/ 2147483646 w 26"/>
                <a:gd name="T7" fmla="*/ 2147483646 h 24"/>
                <a:gd name="T8" fmla="*/ 2147483646 w 26"/>
                <a:gd name="T9" fmla="*/ 2147483646 h 24"/>
                <a:gd name="T10" fmla="*/ 2147483646 w 26"/>
                <a:gd name="T11" fmla="*/ 2147483646 h 24"/>
                <a:gd name="T12" fmla="*/ 2147483646 w 26"/>
                <a:gd name="T13" fmla="*/ 2147483646 h 24"/>
                <a:gd name="T14" fmla="*/ 2147483646 w 26"/>
                <a:gd name="T15" fmla="*/ 2147483646 h 24"/>
                <a:gd name="T16" fmla="*/ 2147483646 w 26"/>
                <a:gd name="T17" fmla="*/ 2147483646 h 24"/>
                <a:gd name="T18" fmla="*/ 2147483646 w 26"/>
                <a:gd name="T19" fmla="*/ 2147483646 h 24"/>
                <a:gd name="T20" fmla="*/ 0 w 26"/>
                <a:gd name="T21" fmla="*/ 2147483646 h 24"/>
                <a:gd name="T22" fmla="*/ 0 w 26"/>
                <a:gd name="T23" fmla="*/ 2147483646 h 24"/>
                <a:gd name="T24" fmla="*/ 0 w 26"/>
                <a:gd name="T25" fmla="*/ 2147483646 h 24"/>
                <a:gd name="T26" fmla="*/ 2147483646 w 26"/>
                <a:gd name="T27" fmla="*/ 2147483646 h 24"/>
                <a:gd name="T28" fmla="*/ 2147483646 w 26"/>
                <a:gd name="T29" fmla="*/ 0 h 24"/>
                <a:gd name="T30" fmla="*/ 2147483646 w 26"/>
                <a:gd name="T31" fmla="*/ 0 h 24"/>
                <a:gd name="T32" fmla="*/ 2147483646 w 26"/>
                <a:gd name="T33" fmla="*/ 0 h 24"/>
                <a:gd name="T34" fmla="*/ 2147483646 w 26"/>
                <a:gd name="T35" fmla="*/ 0 h 24"/>
                <a:gd name="T36" fmla="*/ 2147483646 w 26"/>
                <a:gd name="T37" fmla="*/ 2147483646 h 24"/>
                <a:gd name="T38" fmla="*/ 2147483646 w 26"/>
                <a:gd name="T39" fmla="*/ 2147483646 h 24"/>
                <a:gd name="T40" fmla="*/ 2147483646 w 26"/>
                <a:gd name="T41" fmla="*/ 2147483646 h 24"/>
                <a:gd name="T42" fmla="*/ 2147483646 w 26"/>
                <a:gd name="T43" fmla="*/ 2147483646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24"/>
                <a:gd name="T68" fmla="*/ 26 w 26"/>
                <a:gd name="T69" fmla="*/ 24 h 2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24">
                  <a:moveTo>
                    <a:pt x="26" y="10"/>
                  </a:moveTo>
                  <a:lnTo>
                    <a:pt x="26" y="10"/>
                  </a:lnTo>
                  <a:lnTo>
                    <a:pt x="26" y="16"/>
                  </a:lnTo>
                  <a:lnTo>
                    <a:pt x="24" y="20"/>
                  </a:lnTo>
                  <a:lnTo>
                    <a:pt x="20" y="24"/>
                  </a:lnTo>
                  <a:lnTo>
                    <a:pt x="14" y="24"/>
                  </a:lnTo>
                  <a:lnTo>
                    <a:pt x="10" y="24"/>
                  </a:lnTo>
                  <a:lnTo>
                    <a:pt x="4" y="22"/>
                  </a:lnTo>
                  <a:lnTo>
                    <a:pt x="2" y="18"/>
                  </a:lnTo>
                  <a:lnTo>
                    <a:pt x="0" y="14"/>
                  </a:lnTo>
                  <a:lnTo>
                    <a:pt x="0" y="8"/>
                  </a:lnTo>
                  <a:lnTo>
                    <a:pt x="2" y="4"/>
                  </a:lnTo>
                  <a:lnTo>
                    <a:pt x="6" y="0"/>
                  </a:lnTo>
                  <a:lnTo>
                    <a:pt x="12" y="0"/>
                  </a:lnTo>
                  <a:lnTo>
                    <a:pt x="16" y="0"/>
                  </a:lnTo>
                  <a:lnTo>
                    <a:pt x="20" y="2"/>
                  </a:lnTo>
                  <a:lnTo>
                    <a:pt x="24" y="6"/>
                  </a:lnTo>
                  <a:lnTo>
                    <a:pt x="26"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19" name="Freeform 69"/>
            <p:cNvSpPr>
              <a:spLocks noEditPoints="1"/>
            </p:cNvSpPr>
            <p:nvPr/>
          </p:nvSpPr>
          <p:spPr bwMode="auto">
            <a:xfrm>
              <a:off x="4706938" y="2955925"/>
              <a:ext cx="117475" cy="114300"/>
            </a:xfrm>
            <a:custGeom>
              <a:avLst/>
              <a:gdLst>
                <a:gd name="T0" fmla="*/ 2147483646 w 74"/>
                <a:gd name="T1" fmla="*/ 2147483646 h 72"/>
                <a:gd name="T2" fmla="*/ 2147483646 w 74"/>
                <a:gd name="T3" fmla="*/ 2147483646 h 72"/>
                <a:gd name="T4" fmla="*/ 2147483646 w 74"/>
                <a:gd name="T5" fmla="*/ 2147483646 h 72"/>
                <a:gd name="T6" fmla="*/ 2147483646 w 74"/>
                <a:gd name="T7" fmla="*/ 2147483646 h 72"/>
                <a:gd name="T8" fmla="*/ 2147483646 w 74"/>
                <a:gd name="T9" fmla="*/ 2147483646 h 72"/>
                <a:gd name="T10" fmla="*/ 2147483646 w 74"/>
                <a:gd name="T11" fmla="*/ 2147483646 h 72"/>
                <a:gd name="T12" fmla="*/ 2147483646 w 74"/>
                <a:gd name="T13" fmla="*/ 2147483646 h 72"/>
                <a:gd name="T14" fmla="*/ 2147483646 w 74"/>
                <a:gd name="T15" fmla="*/ 2147483646 h 72"/>
                <a:gd name="T16" fmla="*/ 2147483646 w 74"/>
                <a:gd name="T17" fmla="*/ 2147483646 h 72"/>
                <a:gd name="T18" fmla="*/ 2147483646 w 74"/>
                <a:gd name="T19" fmla="*/ 2147483646 h 72"/>
                <a:gd name="T20" fmla="*/ 2147483646 w 74"/>
                <a:gd name="T21" fmla="*/ 2147483646 h 72"/>
                <a:gd name="T22" fmla="*/ 2147483646 w 74"/>
                <a:gd name="T23" fmla="*/ 2147483646 h 72"/>
                <a:gd name="T24" fmla="*/ 2147483646 w 74"/>
                <a:gd name="T25" fmla="*/ 2147483646 h 72"/>
                <a:gd name="T26" fmla="*/ 2147483646 w 74"/>
                <a:gd name="T27" fmla="*/ 2147483646 h 72"/>
                <a:gd name="T28" fmla="*/ 2147483646 w 74"/>
                <a:gd name="T29" fmla="*/ 0 h 72"/>
                <a:gd name="T30" fmla="*/ 2147483646 w 74"/>
                <a:gd name="T31" fmla="*/ 0 h 72"/>
                <a:gd name="T32" fmla="*/ 2147483646 w 74"/>
                <a:gd name="T33" fmla="*/ 2147483646 h 72"/>
                <a:gd name="T34" fmla="*/ 2147483646 w 74"/>
                <a:gd name="T35" fmla="*/ 2147483646 h 72"/>
                <a:gd name="T36" fmla="*/ 2147483646 w 74"/>
                <a:gd name="T37" fmla="*/ 2147483646 h 72"/>
                <a:gd name="T38" fmla="*/ 2147483646 w 74"/>
                <a:gd name="T39" fmla="*/ 2147483646 h 72"/>
                <a:gd name="T40" fmla="*/ 2147483646 w 74"/>
                <a:gd name="T41" fmla="*/ 2147483646 h 72"/>
                <a:gd name="T42" fmla="*/ 2147483646 w 74"/>
                <a:gd name="T43" fmla="*/ 2147483646 h 72"/>
                <a:gd name="T44" fmla="*/ 2147483646 w 74"/>
                <a:gd name="T45" fmla="*/ 2147483646 h 72"/>
                <a:gd name="T46" fmla="*/ 2147483646 w 74"/>
                <a:gd name="T47" fmla="*/ 2147483646 h 72"/>
                <a:gd name="T48" fmla="*/ 2147483646 w 74"/>
                <a:gd name="T49" fmla="*/ 2147483646 h 72"/>
                <a:gd name="T50" fmla="*/ 2147483646 w 74"/>
                <a:gd name="T51" fmla="*/ 2147483646 h 72"/>
                <a:gd name="T52" fmla="*/ 2147483646 w 74"/>
                <a:gd name="T53" fmla="*/ 2147483646 h 72"/>
                <a:gd name="T54" fmla="*/ 2147483646 w 74"/>
                <a:gd name="T55" fmla="*/ 2147483646 h 72"/>
                <a:gd name="T56" fmla="*/ 2147483646 w 74"/>
                <a:gd name="T57" fmla="*/ 2147483646 h 72"/>
                <a:gd name="T58" fmla="*/ 2147483646 w 74"/>
                <a:gd name="T59" fmla="*/ 2147483646 h 72"/>
                <a:gd name="T60" fmla="*/ 2147483646 w 74"/>
                <a:gd name="T61" fmla="*/ 2147483646 h 72"/>
                <a:gd name="T62" fmla="*/ 2147483646 w 74"/>
                <a:gd name="T63" fmla="*/ 2147483646 h 72"/>
                <a:gd name="T64" fmla="*/ 2147483646 w 74"/>
                <a:gd name="T65" fmla="*/ 2147483646 h 72"/>
                <a:gd name="T66" fmla="*/ 2147483646 w 74"/>
                <a:gd name="T67" fmla="*/ 2147483646 h 72"/>
                <a:gd name="T68" fmla="*/ 2147483646 w 74"/>
                <a:gd name="T69" fmla="*/ 2147483646 h 72"/>
                <a:gd name="T70" fmla="*/ 2147483646 w 74"/>
                <a:gd name="T71" fmla="*/ 2147483646 h 72"/>
                <a:gd name="T72" fmla="*/ 2147483646 w 74"/>
                <a:gd name="T73" fmla="*/ 2147483646 h 72"/>
                <a:gd name="T74" fmla="*/ 2147483646 w 74"/>
                <a:gd name="T75" fmla="*/ 2147483646 h 72"/>
                <a:gd name="T76" fmla="*/ 2147483646 w 74"/>
                <a:gd name="T77" fmla="*/ 2147483646 h 72"/>
                <a:gd name="T78" fmla="*/ 2147483646 w 74"/>
                <a:gd name="T79" fmla="*/ 2147483646 h 72"/>
                <a:gd name="T80" fmla="*/ 2147483646 w 74"/>
                <a:gd name="T81" fmla="*/ 2147483646 h 72"/>
                <a:gd name="T82" fmla="*/ 2147483646 w 74"/>
                <a:gd name="T83" fmla="*/ 2147483646 h 72"/>
                <a:gd name="T84" fmla="*/ 2147483646 w 74"/>
                <a:gd name="T85" fmla="*/ 2147483646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4"/>
                <a:gd name="T130" fmla="*/ 0 h 72"/>
                <a:gd name="T131" fmla="*/ 74 w 74"/>
                <a:gd name="T132" fmla="*/ 72 h 7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4" h="72">
                  <a:moveTo>
                    <a:pt x="50" y="42"/>
                  </a:moveTo>
                  <a:lnTo>
                    <a:pt x="50" y="42"/>
                  </a:lnTo>
                  <a:lnTo>
                    <a:pt x="60" y="48"/>
                  </a:lnTo>
                  <a:lnTo>
                    <a:pt x="66" y="52"/>
                  </a:lnTo>
                  <a:lnTo>
                    <a:pt x="68" y="56"/>
                  </a:lnTo>
                  <a:lnTo>
                    <a:pt x="68" y="60"/>
                  </a:lnTo>
                  <a:lnTo>
                    <a:pt x="68" y="62"/>
                  </a:lnTo>
                  <a:lnTo>
                    <a:pt x="62" y="68"/>
                  </a:lnTo>
                  <a:lnTo>
                    <a:pt x="56" y="72"/>
                  </a:lnTo>
                  <a:lnTo>
                    <a:pt x="50" y="72"/>
                  </a:lnTo>
                  <a:lnTo>
                    <a:pt x="44" y="68"/>
                  </a:lnTo>
                  <a:lnTo>
                    <a:pt x="40" y="60"/>
                  </a:lnTo>
                  <a:lnTo>
                    <a:pt x="38" y="54"/>
                  </a:lnTo>
                  <a:lnTo>
                    <a:pt x="34" y="64"/>
                  </a:lnTo>
                  <a:lnTo>
                    <a:pt x="28" y="70"/>
                  </a:lnTo>
                  <a:lnTo>
                    <a:pt x="20" y="70"/>
                  </a:lnTo>
                  <a:lnTo>
                    <a:pt x="12" y="68"/>
                  </a:lnTo>
                  <a:lnTo>
                    <a:pt x="10" y="66"/>
                  </a:lnTo>
                  <a:lnTo>
                    <a:pt x="10" y="62"/>
                  </a:lnTo>
                  <a:lnTo>
                    <a:pt x="10" y="56"/>
                  </a:lnTo>
                  <a:lnTo>
                    <a:pt x="16" y="50"/>
                  </a:lnTo>
                  <a:lnTo>
                    <a:pt x="22" y="44"/>
                  </a:lnTo>
                  <a:lnTo>
                    <a:pt x="10" y="42"/>
                  </a:lnTo>
                  <a:lnTo>
                    <a:pt x="6" y="38"/>
                  </a:lnTo>
                  <a:lnTo>
                    <a:pt x="2" y="36"/>
                  </a:lnTo>
                  <a:lnTo>
                    <a:pt x="0" y="32"/>
                  </a:lnTo>
                  <a:lnTo>
                    <a:pt x="0" y="28"/>
                  </a:lnTo>
                  <a:lnTo>
                    <a:pt x="2" y="22"/>
                  </a:lnTo>
                  <a:lnTo>
                    <a:pt x="6" y="18"/>
                  </a:lnTo>
                  <a:lnTo>
                    <a:pt x="10" y="14"/>
                  </a:lnTo>
                  <a:lnTo>
                    <a:pt x="16" y="14"/>
                  </a:lnTo>
                  <a:lnTo>
                    <a:pt x="22" y="18"/>
                  </a:lnTo>
                  <a:lnTo>
                    <a:pt x="26" y="22"/>
                  </a:lnTo>
                  <a:lnTo>
                    <a:pt x="24" y="12"/>
                  </a:lnTo>
                  <a:lnTo>
                    <a:pt x="24" y="8"/>
                  </a:lnTo>
                  <a:lnTo>
                    <a:pt x="24" y="6"/>
                  </a:lnTo>
                  <a:lnTo>
                    <a:pt x="26" y="2"/>
                  </a:lnTo>
                  <a:lnTo>
                    <a:pt x="30" y="0"/>
                  </a:lnTo>
                  <a:lnTo>
                    <a:pt x="36" y="0"/>
                  </a:lnTo>
                  <a:lnTo>
                    <a:pt x="42" y="0"/>
                  </a:lnTo>
                  <a:lnTo>
                    <a:pt x="46" y="2"/>
                  </a:lnTo>
                  <a:lnTo>
                    <a:pt x="50" y="4"/>
                  </a:lnTo>
                  <a:lnTo>
                    <a:pt x="52" y="6"/>
                  </a:lnTo>
                  <a:lnTo>
                    <a:pt x="52" y="10"/>
                  </a:lnTo>
                  <a:lnTo>
                    <a:pt x="52" y="18"/>
                  </a:lnTo>
                  <a:lnTo>
                    <a:pt x="48" y="26"/>
                  </a:lnTo>
                  <a:lnTo>
                    <a:pt x="56" y="22"/>
                  </a:lnTo>
                  <a:lnTo>
                    <a:pt x="64" y="20"/>
                  </a:lnTo>
                  <a:lnTo>
                    <a:pt x="70" y="22"/>
                  </a:lnTo>
                  <a:lnTo>
                    <a:pt x="74" y="28"/>
                  </a:lnTo>
                  <a:lnTo>
                    <a:pt x="74" y="34"/>
                  </a:lnTo>
                  <a:lnTo>
                    <a:pt x="74" y="38"/>
                  </a:lnTo>
                  <a:lnTo>
                    <a:pt x="72" y="40"/>
                  </a:lnTo>
                  <a:lnTo>
                    <a:pt x="68" y="42"/>
                  </a:lnTo>
                  <a:lnTo>
                    <a:pt x="60" y="44"/>
                  </a:lnTo>
                  <a:lnTo>
                    <a:pt x="50" y="42"/>
                  </a:lnTo>
                  <a:close/>
                  <a:moveTo>
                    <a:pt x="60" y="32"/>
                  </a:moveTo>
                  <a:lnTo>
                    <a:pt x="60" y="32"/>
                  </a:lnTo>
                  <a:lnTo>
                    <a:pt x="54" y="34"/>
                  </a:lnTo>
                  <a:lnTo>
                    <a:pt x="50" y="34"/>
                  </a:lnTo>
                  <a:lnTo>
                    <a:pt x="46" y="28"/>
                  </a:lnTo>
                  <a:lnTo>
                    <a:pt x="38" y="24"/>
                  </a:lnTo>
                  <a:lnTo>
                    <a:pt x="38" y="20"/>
                  </a:lnTo>
                  <a:lnTo>
                    <a:pt x="38" y="14"/>
                  </a:lnTo>
                  <a:lnTo>
                    <a:pt x="36" y="24"/>
                  </a:lnTo>
                  <a:lnTo>
                    <a:pt x="30" y="28"/>
                  </a:lnTo>
                  <a:lnTo>
                    <a:pt x="26" y="34"/>
                  </a:lnTo>
                  <a:lnTo>
                    <a:pt x="14" y="28"/>
                  </a:lnTo>
                  <a:lnTo>
                    <a:pt x="20" y="32"/>
                  </a:lnTo>
                  <a:lnTo>
                    <a:pt x="26" y="36"/>
                  </a:lnTo>
                  <a:lnTo>
                    <a:pt x="26" y="38"/>
                  </a:lnTo>
                  <a:lnTo>
                    <a:pt x="26" y="44"/>
                  </a:lnTo>
                  <a:lnTo>
                    <a:pt x="30" y="46"/>
                  </a:lnTo>
                  <a:lnTo>
                    <a:pt x="26" y="52"/>
                  </a:lnTo>
                  <a:lnTo>
                    <a:pt x="22" y="58"/>
                  </a:lnTo>
                  <a:lnTo>
                    <a:pt x="24" y="58"/>
                  </a:lnTo>
                  <a:lnTo>
                    <a:pt x="32" y="48"/>
                  </a:lnTo>
                  <a:lnTo>
                    <a:pt x="38" y="50"/>
                  </a:lnTo>
                  <a:lnTo>
                    <a:pt x="44" y="48"/>
                  </a:lnTo>
                  <a:lnTo>
                    <a:pt x="48" y="52"/>
                  </a:lnTo>
                  <a:lnTo>
                    <a:pt x="54" y="58"/>
                  </a:lnTo>
                  <a:lnTo>
                    <a:pt x="48" y="52"/>
                  </a:lnTo>
                  <a:lnTo>
                    <a:pt x="44" y="48"/>
                  </a:lnTo>
                  <a:lnTo>
                    <a:pt x="48" y="42"/>
                  </a:lnTo>
                  <a:lnTo>
                    <a:pt x="50" y="36"/>
                  </a:lnTo>
                  <a:lnTo>
                    <a:pt x="50" y="34"/>
                  </a:lnTo>
                  <a:lnTo>
                    <a:pt x="56" y="34"/>
                  </a:lnTo>
                  <a:lnTo>
                    <a:pt x="60" y="3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20" name="Freeform 70"/>
            <p:cNvSpPr>
              <a:spLocks/>
            </p:cNvSpPr>
            <p:nvPr/>
          </p:nvSpPr>
          <p:spPr bwMode="auto">
            <a:xfrm>
              <a:off x="4745038" y="2994025"/>
              <a:ext cx="41275" cy="41275"/>
            </a:xfrm>
            <a:custGeom>
              <a:avLst/>
              <a:gdLst>
                <a:gd name="T0" fmla="*/ 2147483646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0 w 26"/>
                <a:gd name="T21" fmla="*/ 2147483646 h 26"/>
                <a:gd name="T22" fmla="*/ 0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2147483646 w 26"/>
                <a:gd name="T33" fmla="*/ 0 h 26"/>
                <a:gd name="T34" fmla="*/ 2147483646 w 26"/>
                <a:gd name="T35" fmla="*/ 2147483646 h 26"/>
                <a:gd name="T36" fmla="*/ 2147483646 w 26"/>
                <a:gd name="T37" fmla="*/ 2147483646 h 26"/>
                <a:gd name="T38" fmla="*/ 2147483646 w 26"/>
                <a:gd name="T39" fmla="*/ 2147483646 h 26"/>
                <a:gd name="T40" fmla="*/ 2147483646 w 26"/>
                <a:gd name="T41" fmla="*/ 2147483646 h 26"/>
                <a:gd name="T42" fmla="*/ 2147483646 w 26"/>
                <a:gd name="T43" fmla="*/ 2147483646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26"/>
                <a:gd name="T68" fmla="*/ 26 w 26"/>
                <a:gd name="T69" fmla="*/ 26 h 2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26">
                  <a:moveTo>
                    <a:pt x="26" y="12"/>
                  </a:moveTo>
                  <a:lnTo>
                    <a:pt x="26" y="12"/>
                  </a:lnTo>
                  <a:lnTo>
                    <a:pt x="26" y="18"/>
                  </a:lnTo>
                  <a:lnTo>
                    <a:pt x="24" y="22"/>
                  </a:lnTo>
                  <a:lnTo>
                    <a:pt x="20" y="26"/>
                  </a:lnTo>
                  <a:lnTo>
                    <a:pt x="14" y="26"/>
                  </a:lnTo>
                  <a:lnTo>
                    <a:pt x="10" y="26"/>
                  </a:lnTo>
                  <a:lnTo>
                    <a:pt x="6" y="24"/>
                  </a:lnTo>
                  <a:lnTo>
                    <a:pt x="2" y="20"/>
                  </a:lnTo>
                  <a:lnTo>
                    <a:pt x="0" y="14"/>
                  </a:lnTo>
                  <a:lnTo>
                    <a:pt x="2" y="10"/>
                  </a:lnTo>
                  <a:lnTo>
                    <a:pt x="4" y="4"/>
                  </a:lnTo>
                  <a:lnTo>
                    <a:pt x="8" y="2"/>
                  </a:lnTo>
                  <a:lnTo>
                    <a:pt x="12" y="0"/>
                  </a:lnTo>
                  <a:lnTo>
                    <a:pt x="18" y="2"/>
                  </a:lnTo>
                  <a:lnTo>
                    <a:pt x="22" y="4"/>
                  </a:lnTo>
                  <a:lnTo>
                    <a:pt x="26" y="8"/>
                  </a:lnTo>
                  <a:lnTo>
                    <a:pt x="26"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21" name="Freeform 71"/>
            <p:cNvSpPr>
              <a:spLocks noEditPoints="1"/>
            </p:cNvSpPr>
            <p:nvPr/>
          </p:nvSpPr>
          <p:spPr bwMode="auto">
            <a:xfrm>
              <a:off x="5078413" y="2978150"/>
              <a:ext cx="104775" cy="104775"/>
            </a:xfrm>
            <a:custGeom>
              <a:avLst/>
              <a:gdLst>
                <a:gd name="T0" fmla="*/ 2147483646 w 66"/>
                <a:gd name="T1" fmla="*/ 2147483646 h 66"/>
                <a:gd name="T2" fmla="*/ 2147483646 w 66"/>
                <a:gd name="T3" fmla="*/ 2147483646 h 66"/>
                <a:gd name="T4" fmla="*/ 2147483646 w 66"/>
                <a:gd name="T5" fmla="*/ 2147483646 h 66"/>
                <a:gd name="T6" fmla="*/ 2147483646 w 66"/>
                <a:gd name="T7" fmla="*/ 2147483646 h 66"/>
                <a:gd name="T8" fmla="*/ 2147483646 w 66"/>
                <a:gd name="T9" fmla="*/ 2147483646 h 66"/>
                <a:gd name="T10" fmla="*/ 2147483646 w 66"/>
                <a:gd name="T11" fmla="*/ 2147483646 h 66"/>
                <a:gd name="T12" fmla="*/ 2147483646 w 66"/>
                <a:gd name="T13" fmla="*/ 2147483646 h 66"/>
                <a:gd name="T14" fmla="*/ 2147483646 w 66"/>
                <a:gd name="T15" fmla="*/ 2147483646 h 66"/>
                <a:gd name="T16" fmla="*/ 2147483646 w 66"/>
                <a:gd name="T17" fmla="*/ 2147483646 h 66"/>
                <a:gd name="T18" fmla="*/ 2147483646 w 66"/>
                <a:gd name="T19" fmla="*/ 2147483646 h 66"/>
                <a:gd name="T20" fmla="*/ 2147483646 w 66"/>
                <a:gd name="T21" fmla="*/ 2147483646 h 66"/>
                <a:gd name="T22" fmla="*/ 2147483646 w 66"/>
                <a:gd name="T23" fmla="*/ 2147483646 h 66"/>
                <a:gd name="T24" fmla="*/ 2147483646 w 66"/>
                <a:gd name="T25" fmla="*/ 2147483646 h 66"/>
                <a:gd name="T26" fmla="*/ 2147483646 w 66"/>
                <a:gd name="T27" fmla="*/ 2147483646 h 66"/>
                <a:gd name="T28" fmla="*/ 2147483646 w 66"/>
                <a:gd name="T29" fmla="*/ 2147483646 h 66"/>
                <a:gd name="T30" fmla="*/ 0 w 66"/>
                <a:gd name="T31" fmla="*/ 2147483646 h 66"/>
                <a:gd name="T32" fmla="*/ 0 w 66"/>
                <a:gd name="T33" fmla="*/ 2147483646 h 66"/>
                <a:gd name="T34" fmla="*/ 2147483646 w 66"/>
                <a:gd name="T35" fmla="*/ 2147483646 h 66"/>
                <a:gd name="T36" fmla="*/ 2147483646 w 66"/>
                <a:gd name="T37" fmla="*/ 2147483646 h 66"/>
                <a:gd name="T38" fmla="*/ 2147483646 w 66"/>
                <a:gd name="T39" fmla="*/ 2147483646 h 66"/>
                <a:gd name="T40" fmla="*/ 2147483646 w 66"/>
                <a:gd name="T41" fmla="*/ 2147483646 h 66"/>
                <a:gd name="T42" fmla="*/ 2147483646 w 66"/>
                <a:gd name="T43" fmla="*/ 0 h 66"/>
                <a:gd name="T44" fmla="*/ 2147483646 w 66"/>
                <a:gd name="T45" fmla="*/ 0 h 66"/>
                <a:gd name="T46" fmla="*/ 2147483646 w 66"/>
                <a:gd name="T47" fmla="*/ 2147483646 h 66"/>
                <a:gd name="T48" fmla="*/ 2147483646 w 66"/>
                <a:gd name="T49" fmla="*/ 2147483646 h 66"/>
                <a:gd name="T50" fmla="*/ 2147483646 w 66"/>
                <a:gd name="T51" fmla="*/ 2147483646 h 66"/>
                <a:gd name="T52" fmla="*/ 2147483646 w 66"/>
                <a:gd name="T53" fmla="*/ 2147483646 h 66"/>
                <a:gd name="T54" fmla="*/ 2147483646 w 66"/>
                <a:gd name="T55" fmla="*/ 2147483646 h 66"/>
                <a:gd name="T56" fmla="*/ 2147483646 w 66"/>
                <a:gd name="T57" fmla="*/ 2147483646 h 66"/>
                <a:gd name="T58" fmla="*/ 2147483646 w 66"/>
                <a:gd name="T59" fmla="*/ 2147483646 h 66"/>
                <a:gd name="T60" fmla="*/ 2147483646 w 66"/>
                <a:gd name="T61" fmla="*/ 2147483646 h 66"/>
                <a:gd name="T62" fmla="*/ 2147483646 w 66"/>
                <a:gd name="T63" fmla="*/ 2147483646 h 66"/>
                <a:gd name="T64" fmla="*/ 2147483646 w 66"/>
                <a:gd name="T65" fmla="*/ 2147483646 h 66"/>
                <a:gd name="T66" fmla="*/ 2147483646 w 66"/>
                <a:gd name="T67" fmla="*/ 2147483646 h 66"/>
                <a:gd name="T68" fmla="*/ 2147483646 w 66"/>
                <a:gd name="T69" fmla="*/ 2147483646 h 66"/>
                <a:gd name="T70" fmla="*/ 2147483646 w 66"/>
                <a:gd name="T71" fmla="*/ 2147483646 h 66"/>
                <a:gd name="T72" fmla="*/ 2147483646 w 66"/>
                <a:gd name="T73" fmla="*/ 2147483646 h 66"/>
                <a:gd name="T74" fmla="*/ 2147483646 w 66"/>
                <a:gd name="T75" fmla="*/ 2147483646 h 66"/>
                <a:gd name="T76" fmla="*/ 2147483646 w 66"/>
                <a:gd name="T77" fmla="*/ 2147483646 h 66"/>
                <a:gd name="T78" fmla="*/ 2147483646 w 66"/>
                <a:gd name="T79" fmla="*/ 2147483646 h 66"/>
                <a:gd name="T80" fmla="*/ 2147483646 w 66"/>
                <a:gd name="T81" fmla="*/ 2147483646 h 66"/>
                <a:gd name="T82" fmla="*/ 2147483646 w 66"/>
                <a:gd name="T83" fmla="*/ 2147483646 h 66"/>
                <a:gd name="T84" fmla="*/ 2147483646 w 66"/>
                <a:gd name="T85" fmla="*/ 2147483646 h 66"/>
                <a:gd name="T86" fmla="*/ 2147483646 w 66"/>
                <a:gd name="T87" fmla="*/ 2147483646 h 66"/>
                <a:gd name="T88" fmla="*/ 2147483646 w 66"/>
                <a:gd name="T89" fmla="*/ 2147483646 h 66"/>
                <a:gd name="T90" fmla="*/ 2147483646 w 66"/>
                <a:gd name="T91" fmla="*/ 2147483646 h 66"/>
                <a:gd name="T92" fmla="*/ 2147483646 w 66"/>
                <a:gd name="T93" fmla="*/ 2147483646 h 66"/>
                <a:gd name="T94" fmla="*/ 2147483646 w 66"/>
                <a:gd name="T95" fmla="*/ 2147483646 h 66"/>
                <a:gd name="T96" fmla="*/ 2147483646 w 66"/>
                <a:gd name="T97" fmla="*/ 2147483646 h 66"/>
                <a:gd name="T98" fmla="*/ 2147483646 w 66"/>
                <a:gd name="T99" fmla="*/ 2147483646 h 66"/>
                <a:gd name="T100" fmla="*/ 2147483646 w 66"/>
                <a:gd name="T101" fmla="*/ 2147483646 h 66"/>
                <a:gd name="T102" fmla="*/ 2147483646 w 66"/>
                <a:gd name="T103" fmla="*/ 2147483646 h 66"/>
                <a:gd name="T104" fmla="*/ 2147483646 w 66"/>
                <a:gd name="T105" fmla="*/ 2147483646 h 66"/>
                <a:gd name="T106" fmla="*/ 2147483646 w 66"/>
                <a:gd name="T107" fmla="*/ 2147483646 h 66"/>
                <a:gd name="T108" fmla="*/ 2147483646 w 66"/>
                <a:gd name="T109" fmla="*/ 2147483646 h 66"/>
                <a:gd name="T110" fmla="*/ 2147483646 w 66"/>
                <a:gd name="T111" fmla="*/ 2147483646 h 66"/>
                <a:gd name="T112" fmla="*/ 2147483646 w 66"/>
                <a:gd name="T113" fmla="*/ 2147483646 h 66"/>
                <a:gd name="T114" fmla="*/ 2147483646 w 66"/>
                <a:gd name="T115" fmla="*/ 2147483646 h 66"/>
                <a:gd name="T116" fmla="*/ 2147483646 w 66"/>
                <a:gd name="T117" fmla="*/ 2147483646 h 66"/>
                <a:gd name="T118" fmla="*/ 2147483646 w 66"/>
                <a:gd name="T119" fmla="*/ 2147483646 h 66"/>
                <a:gd name="T120" fmla="*/ 2147483646 w 66"/>
                <a:gd name="T121" fmla="*/ 2147483646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6"/>
                <a:gd name="T184" fmla="*/ 0 h 66"/>
                <a:gd name="T185" fmla="*/ 66 w 66"/>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6" h="66">
                  <a:moveTo>
                    <a:pt x="46" y="32"/>
                  </a:moveTo>
                  <a:lnTo>
                    <a:pt x="46" y="32"/>
                  </a:lnTo>
                  <a:lnTo>
                    <a:pt x="56" y="32"/>
                  </a:lnTo>
                  <a:lnTo>
                    <a:pt x="62" y="34"/>
                  </a:lnTo>
                  <a:lnTo>
                    <a:pt x="66" y="36"/>
                  </a:lnTo>
                  <a:lnTo>
                    <a:pt x="66" y="38"/>
                  </a:lnTo>
                  <a:lnTo>
                    <a:pt x="66" y="42"/>
                  </a:lnTo>
                  <a:lnTo>
                    <a:pt x="64" y="48"/>
                  </a:lnTo>
                  <a:lnTo>
                    <a:pt x="60" y="54"/>
                  </a:lnTo>
                  <a:lnTo>
                    <a:pt x="56" y="56"/>
                  </a:lnTo>
                  <a:lnTo>
                    <a:pt x="50" y="54"/>
                  </a:lnTo>
                  <a:lnTo>
                    <a:pt x="44" y="50"/>
                  </a:lnTo>
                  <a:lnTo>
                    <a:pt x="40" y="46"/>
                  </a:lnTo>
                  <a:lnTo>
                    <a:pt x="40" y="54"/>
                  </a:lnTo>
                  <a:lnTo>
                    <a:pt x="36" y="62"/>
                  </a:lnTo>
                  <a:lnTo>
                    <a:pt x="32" y="64"/>
                  </a:lnTo>
                  <a:lnTo>
                    <a:pt x="24" y="66"/>
                  </a:lnTo>
                  <a:lnTo>
                    <a:pt x="22" y="64"/>
                  </a:lnTo>
                  <a:lnTo>
                    <a:pt x="20" y="62"/>
                  </a:lnTo>
                  <a:lnTo>
                    <a:pt x="18" y="56"/>
                  </a:lnTo>
                  <a:lnTo>
                    <a:pt x="20" y="50"/>
                  </a:lnTo>
                  <a:lnTo>
                    <a:pt x="24" y="42"/>
                  </a:lnTo>
                  <a:lnTo>
                    <a:pt x="14" y="44"/>
                  </a:lnTo>
                  <a:lnTo>
                    <a:pt x="4" y="42"/>
                  </a:lnTo>
                  <a:lnTo>
                    <a:pt x="2" y="40"/>
                  </a:lnTo>
                  <a:lnTo>
                    <a:pt x="0" y="36"/>
                  </a:lnTo>
                  <a:lnTo>
                    <a:pt x="0" y="32"/>
                  </a:lnTo>
                  <a:lnTo>
                    <a:pt x="0" y="26"/>
                  </a:lnTo>
                  <a:lnTo>
                    <a:pt x="4" y="22"/>
                  </a:lnTo>
                  <a:lnTo>
                    <a:pt x="8" y="22"/>
                  </a:lnTo>
                  <a:lnTo>
                    <a:pt x="14" y="22"/>
                  </a:lnTo>
                  <a:lnTo>
                    <a:pt x="20" y="24"/>
                  </a:lnTo>
                  <a:lnTo>
                    <a:pt x="14" y="18"/>
                  </a:lnTo>
                  <a:lnTo>
                    <a:pt x="12" y="10"/>
                  </a:lnTo>
                  <a:lnTo>
                    <a:pt x="12" y="8"/>
                  </a:lnTo>
                  <a:lnTo>
                    <a:pt x="16" y="6"/>
                  </a:lnTo>
                  <a:lnTo>
                    <a:pt x="26" y="0"/>
                  </a:lnTo>
                  <a:lnTo>
                    <a:pt x="30" y="0"/>
                  </a:lnTo>
                  <a:lnTo>
                    <a:pt x="32" y="0"/>
                  </a:lnTo>
                  <a:lnTo>
                    <a:pt x="36" y="4"/>
                  </a:lnTo>
                  <a:lnTo>
                    <a:pt x="38" y="10"/>
                  </a:lnTo>
                  <a:lnTo>
                    <a:pt x="40" y="18"/>
                  </a:lnTo>
                  <a:lnTo>
                    <a:pt x="44" y="12"/>
                  </a:lnTo>
                  <a:lnTo>
                    <a:pt x="50" y="8"/>
                  </a:lnTo>
                  <a:lnTo>
                    <a:pt x="54" y="8"/>
                  </a:lnTo>
                  <a:lnTo>
                    <a:pt x="60" y="12"/>
                  </a:lnTo>
                  <a:lnTo>
                    <a:pt x="62" y="16"/>
                  </a:lnTo>
                  <a:lnTo>
                    <a:pt x="64" y="20"/>
                  </a:lnTo>
                  <a:lnTo>
                    <a:pt x="62" y="22"/>
                  </a:lnTo>
                  <a:lnTo>
                    <a:pt x="60" y="24"/>
                  </a:lnTo>
                  <a:lnTo>
                    <a:pt x="54" y="30"/>
                  </a:lnTo>
                  <a:lnTo>
                    <a:pt x="46" y="32"/>
                  </a:lnTo>
                  <a:close/>
                  <a:moveTo>
                    <a:pt x="50" y="20"/>
                  </a:moveTo>
                  <a:lnTo>
                    <a:pt x="50" y="20"/>
                  </a:lnTo>
                  <a:lnTo>
                    <a:pt x="46" y="24"/>
                  </a:lnTo>
                  <a:lnTo>
                    <a:pt x="42" y="24"/>
                  </a:lnTo>
                  <a:lnTo>
                    <a:pt x="36" y="22"/>
                  </a:lnTo>
                  <a:lnTo>
                    <a:pt x="30" y="22"/>
                  </a:lnTo>
                  <a:lnTo>
                    <a:pt x="26" y="14"/>
                  </a:lnTo>
                  <a:lnTo>
                    <a:pt x="30" y="22"/>
                  </a:lnTo>
                  <a:lnTo>
                    <a:pt x="28" y="22"/>
                  </a:lnTo>
                  <a:lnTo>
                    <a:pt x="24" y="26"/>
                  </a:lnTo>
                  <a:lnTo>
                    <a:pt x="24" y="32"/>
                  </a:lnTo>
                  <a:lnTo>
                    <a:pt x="12" y="32"/>
                  </a:lnTo>
                  <a:lnTo>
                    <a:pt x="24" y="34"/>
                  </a:lnTo>
                  <a:lnTo>
                    <a:pt x="24" y="36"/>
                  </a:lnTo>
                  <a:lnTo>
                    <a:pt x="28" y="40"/>
                  </a:lnTo>
                  <a:lnTo>
                    <a:pt x="30" y="42"/>
                  </a:lnTo>
                  <a:lnTo>
                    <a:pt x="30" y="52"/>
                  </a:lnTo>
                  <a:lnTo>
                    <a:pt x="30" y="54"/>
                  </a:lnTo>
                  <a:lnTo>
                    <a:pt x="32" y="42"/>
                  </a:lnTo>
                  <a:lnTo>
                    <a:pt x="40" y="42"/>
                  </a:lnTo>
                  <a:lnTo>
                    <a:pt x="42" y="38"/>
                  </a:lnTo>
                  <a:lnTo>
                    <a:pt x="46" y="40"/>
                  </a:lnTo>
                  <a:lnTo>
                    <a:pt x="54" y="44"/>
                  </a:lnTo>
                  <a:lnTo>
                    <a:pt x="54" y="42"/>
                  </a:lnTo>
                  <a:lnTo>
                    <a:pt x="48" y="40"/>
                  </a:lnTo>
                  <a:lnTo>
                    <a:pt x="44" y="38"/>
                  </a:lnTo>
                  <a:lnTo>
                    <a:pt x="44" y="32"/>
                  </a:lnTo>
                  <a:lnTo>
                    <a:pt x="44" y="26"/>
                  </a:lnTo>
                  <a:lnTo>
                    <a:pt x="48" y="24"/>
                  </a:lnTo>
                  <a:lnTo>
                    <a:pt x="50" y="2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22" name="Freeform 72"/>
            <p:cNvSpPr>
              <a:spLocks/>
            </p:cNvSpPr>
            <p:nvPr/>
          </p:nvSpPr>
          <p:spPr bwMode="auto">
            <a:xfrm>
              <a:off x="5113338" y="3009900"/>
              <a:ext cx="38100" cy="38100"/>
            </a:xfrm>
            <a:custGeom>
              <a:avLst/>
              <a:gdLst>
                <a:gd name="T0" fmla="*/ 2147483646 w 24"/>
                <a:gd name="T1" fmla="*/ 2147483646 h 24"/>
                <a:gd name="T2" fmla="*/ 2147483646 w 24"/>
                <a:gd name="T3" fmla="*/ 2147483646 h 24"/>
                <a:gd name="T4" fmla="*/ 2147483646 w 24"/>
                <a:gd name="T5" fmla="*/ 2147483646 h 24"/>
                <a:gd name="T6" fmla="*/ 2147483646 w 24"/>
                <a:gd name="T7" fmla="*/ 2147483646 h 24"/>
                <a:gd name="T8" fmla="*/ 2147483646 w 24"/>
                <a:gd name="T9" fmla="*/ 2147483646 h 24"/>
                <a:gd name="T10" fmla="*/ 2147483646 w 24"/>
                <a:gd name="T11" fmla="*/ 2147483646 h 24"/>
                <a:gd name="T12" fmla="*/ 2147483646 w 24"/>
                <a:gd name="T13" fmla="*/ 2147483646 h 24"/>
                <a:gd name="T14" fmla="*/ 2147483646 w 24"/>
                <a:gd name="T15" fmla="*/ 2147483646 h 24"/>
                <a:gd name="T16" fmla="*/ 2147483646 w 24"/>
                <a:gd name="T17" fmla="*/ 2147483646 h 24"/>
                <a:gd name="T18" fmla="*/ 2147483646 w 24"/>
                <a:gd name="T19" fmla="*/ 2147483646 h 24"/>
                <a:gd name="T20" fmla="*/ 2147483646 w 24"/>
                <a:gd name="T21" fmla="*/ 2147483646 h 24"/>
                <a:gd name="T22" fmla="*/ 2147483646 w 24"/>
                <a:gd name="T23" fmla="*/ 2147483646 h 24"/>
                <a:gd name="T24" fmla="*/ 0 w 24"/>
                <a:gd name="T25" fmla="*/ 2147483646 h 24"/>
                <a:gd name="T26" fmla="*/ 2147483646 w 24"/>
                <a:gd name="T27" fmla="*/ 2147483646 h 24"/>
                <a:gd name="T28" fmla="*/ 2147483646 w 24"/>
                <a:gd name="T29" fmla="*/ 2147483646 h 24"/>
                <a:gd name="T30" fmla="*/ 2147483646 w 24"/>
                <a:gd name="T31" fmla="*/ 2147483646 h 24"/>
                <a:gd name="T32" fmla="*/ 2147483646 w 24"/>
                <a:gd name="T33" fmla="*/ 2147483646 h 24"/>
                <a:gd name="T34" fmla="*/ 2147483646 w 24"/>
                <a:gd name="T35" fmla="*/ 0 h 24"/>
                <a:gd name="T36" fmla="*/ 2147483646 w 24"/>
                <a:gd name="T37" fmla="*/ 0 h 24"/>
                <a:gd name="T38" fmla="*/ 2147483646 w 24"/>
                <a:gd name="T39" fmla="*/ 2147483646 h 24"/>
                <a:gd name="T40" fmla="*/ 2147483646 w 24"/>
                <a:gd name="T41" fmla="*/ 2147483646 h 24"/>
                <a:gd name="T42" fmla="*/ 2147483646 w 24"/>
                <a:gd name="T43" fmla="*/ 2147483646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
                <a:gd name="T67" fmla="*/ 0 h 24"/>
                <a:gd name="T68" fmla="*/ 24 w 24"/>
                <a:gd name="T69" fmla="*/ 24 h 2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 h="24">
                  <a:moveTo>
                    <a:pt x="22" y="6"/>
                  </a:moveTo>
                  <a:lnTo>
                    <a:pt x="22" y="6"/>
                  </a:lnTo>
                  <a:lnTo>
                    <a:pt x="24" y="10"/>
                  </a:lnTo>
                  <a:lnTo>
                    <a:pt x="24" y="16"/>
                  </a:lnTo>
                  <a:lnTo>
                    <a:pt x="22" y="20"/>
                  </a:lnTo>
                  <a:lnTo>
                    <a:pt x="18" y="22"/>
                  </a:lnTo>
                  <a:lnTo>
                    <a:pt x="14" y="24"/>
                  </a:lnTo>
                  <a:lnTo>
                    <a:pt x="8" y="22"/>
                  </a:lnTo>
                  <a:lnTo>
                    <a:pt x="4" y="20"/>
                  </a:lnTo>
                  <a:lnTo>
                    <a:pt x="2" y="18"/>
                  </a:lnTo>
                  <a:lnTo>
                    <a:pt x="0" y="12"/>
                  </a:lnTo>
                  <a:lnTo>
                    <a:pt x="2" y="8"/>
                  </a:lnTo>
                  <a:lnTo>
                    <a:pt x="4" y="4"/>
                  </a:lnTo>
                  <a:lnTo>
                    <a:pt x="6" y="2"/>
                  </a:lnTo>
                  <a:lnTo>
                    <a:pt x="12" y="0"/>
                  </a:lnTo>
                  <a:lnTo>
                    <a:pt x="16" y="0"/>
                  </a:lnTo>
                  <a:lnTo>
                    <a:pt x="20" y="4"/>
                  </a:lnTo>
                  <a:lnTo>
                    <a:pt x="22" y="6"/>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23" name="Freeform 73"/>
            <p:cNvSpPr>
              <a:spLocks noEditPoints="1"/>
            </p:cNvSpPr>
            <p:nvPr/>
          </p:nvSpPr>
          <p:spPr bwMode="auto">
            <a:xfrm>
              <a:off x="4929188" y="3241675"/>
              <a:ext cx="104775" cy="104775"/>
            </a:xfrm>
            <a:custGeom>
              <a:avLst/>
              <a:gdLst>
                <a:gd name="T0" fmla="*/ 2147483646 w 66"/>
                <a:gd name="T1" fmla="*/ 2147483646 h 66"/>
                <a:gd name="T2" fmla="*/ 2147483646 w 66"/>
                <a:gd name="T3" fmla="*/ 2147483646 h 66"/>
                <a:gd name="T4" fmla="*/ 2147483646 w 66"/>
                <a:gd name="T5" fmla="*/ 2147483646 h 66"/>
                <a:gd name="T6" fmla="*/ 2147483646 w 66"/>
                <a:gd name="T7" fmla="*/ 2147483646 h 66"/>
                <a:gd name="T8" fmla="*/ 2147483646 w 66"/>
                <a:gd name="T9" fmla="*/ 2147483646 h 66"/>
                <a:gd name="T10" fmla="*/ 2147483646 w 66"/>
                <a:gd name="T11" fmla="*/ 2147483646 h 66"/>
                <a:gd name="T12" fmla="*/ 2147483646 w 66"/>
                <a:gd name="T13" fmla="*/ 2147483646 h 66"/>
                <a:gd name="T14" fmla="*/ 2147483646 w 66"/>
                <a:gd name="T15" fmla="*/ 2147483646 h 66"/>
                <a:gd name="T16" fmla="*/ 2147483646 w 66"/>
                <a:gd name="T17" fmla="*/ 2147483646 h 66"/>
                <a:gd name="T18" fmla="*/ 2147483646 w 66"/>
                <a:gd name="T19" fmla="*/ 2147483646 h 66"/>
                <a:gd name="T20" fmla="*/ 2147483646 w 66"/>
                <a:gd name="T21" fmla="*/ 2147483646 h 66"/>
                <a:gd name="T22" fmla="*/ 2147483646 w 66"/>
                <a:gd name="T23" fmla="*/ 2147483646 h 66"/>
                <a:gd name="T24" fmla="*/ 2147483646 w 66"/>
                <a:gd name="T25" fmla="*/ 2147483646 h 66"/>
                <a:gd name="T26" fmla="*/ 2147483646 w 66"/>
                <a:gd name="T27" fmla="*/ 2147483646 h 66"/>
                <a:gd name="T28" fmla="*/ 2147483646 w 66"/>
                <a:gd name="T29" fmla="*/ 2147483646 h 66"/>
                <a:gd name="T30" fmla="*/ 0 w 66"/>
                <a:gd name="T31" fmla="*/ 2147483646 h 66"/>
                <a:gd name="T32" fmla="*/ 0 w 66"/>
                <a:gd name="T33" fmla="*/ 2147483646 h 66"/>
                <a:gd name="T34" fmla="*/ 2147483646 w 66"/>
                <a:gd name="T35" fmla="*/ 2147483646 h 66"/>
                <a:gd name="T36" fmla="*/ 2147483646 w 66"/>
                <a:gd name="T37" fmla="*/ 2147483646 h 66"/>
                <a:gd name="T38" fmla="*/ 2147483646 w 66"/>
                <a:gd name="T39" fmla="*/ 2147483646 h 66"/>
                <a:gd name="T40" fmla="*/ 2147483646 w 66"/>
                <a:gd name="T41" fmla="*/ 2147483646 h 66"/>
                <a:gd name="T42" fmla="*/ 2147483646 w 66"/>
                <a:gd name="T43" fmla="*/ 2147483646 h 66"/>
                <a:gd name="T44" fmla="*/ 2147483646 w 66"/>
                <a:gd name="T45" fmla="*/ 0 h 66"/>
                <a:gd name="T46" fmla="*/ 2147483646 w 66"/>
                <a:gd name="T47" fmla="*/ 2147483646 h 66"/>
                <a:gd name="T48" fmla="*/ 2147483646 w 66"/>
                <a:gd name="T49" fmla="*/ 2147483646 h 66"/>
                <a:gd name="T50" fmla="*/ 2147483646 w 66"/>
                <a:gd name="T51" fmla="*/ 2147483646 h 66"/>
                <a:gd name="T52" fmla="*/ 2147483646 w 66"/>
                <a:gd name="T53" fmla="*/ 2147483646 h 66"/>
                <a:gd name="T54" fmla="*/ 2147483646 w 66"/>
                <a:gd name="T55" fmla="*/ 2147483646 h 66"/>
                <a:gd name="T56" fmla="*/ 2147483646 w 66"/>
                <a:gd name="T57" fmla="*/ 2147483646 h 66"/>
                <a:gd name="T58" fmla="*/ 2147483646 w 66"/>
                <a:gd name="T59" fmla="*/ 2147483646 h 66"/>
                <a:gd name="T60" fmla="*/ 2147483646 w 66"/>
                <a:gd name="T61" fmla="*/ 2147483646 h 66"/>
                <a:gd name="T62" fmla="*/ 2147483646 w 66"/>
                <a:gd name="T63" fmla="*/ 2147483646 h 66"/>
                <a:gd name="T64" fmla="*/ 2147483646 w 66"/>
                <a:gd name="T65" fmla="*/ 2147483646 h 66"/>
                <a:gd name="T66" fmla="*/ 2147483646 w 66"/>
                <a:gd name="T67" fmla="*/ 2147483646 h 66"/>
                <a:gd name="T68" fmla="*/ 2147483646 w 66"/>
                <a:gd name="T69" fmla="*/ 2147483646 h 66"/>
                <a:gd name="T70" fmla="*/ 2147483646 w 66"/>
                <a:gd name="T71" fmla="*/ 2147483646 h 66"/>
                <a:gd name="T72" fmla="*/ 2147483646 w 66"/>
                <a:gd name="T73" fmla="*/ 2147483646 h 66"/>
                <a:gd name="T74" fmla="*/ 2147483646 w 66"/>
                <a:gd name="T75" fmla="*/ 2147483646 h 66"/>
                <a:gd name="T76" fmla="*/ 2147483646 w 66"/>
                <a:gd name="T77" fmla="*/ 2147483646 h 66"/>
                <a:gd name="T78" fmla="*/ 2147483646 w 66"/>
                <a:gd name="T79" fmla="*/ 2147483646 h 66"/>
                <a:gd name="T80" fmla="*/ 2147483646 w 66"/>
                <a:gd name="T81" fmla="*/ 2147483646 h 66"/>
                <a:gd name="T82" fmla="*/ 2147483646 w 66"/>
                <a:gd name="T83" fmla="*/ 2147483646 h 66"/>
                <a:gd name="T84" fmla="*/ 2147483646 w 66"/>
                <a:gd name="T85" fmla="*/ 2147483646 h 66"/>
                <a:gd name="T86" fmla="*/ 2147483646 w 66"/>
                <a:gd name="T87" fmla="*/ 2147483646 h 66"/>
                <a:gd name="T88" fmla="*/ 2147483646 w 66"/>
                <a:gd name="T89" fmla="*/ 2147483646 h 66"/>
                <a:gd name="T90" fmla="*/ 2147483646 w 66"/>
                <a:gd name="T91" fmla="*/ 2147483646 h 66"/>
                <a:gd name="T92" fmla="*/ 2147483646 w 66"/>
                <a:gd name="T93" fmla="*/ 2147483646 h 66"/>
                <a:gd name="T94" fmla="*/ 2147483646 w 66"/>
                <a:gd name="T95" fmla="*/ 2147483646 h 66"/>
                <a:gd name="T96" fmla="*/ 2147483646 w 66"/>
                <a:gd name="T97" fmla="*/ 2147483646 h 66"/>
                <a:gd name="T98" fmla="*/ 2147483646 w 66"/>
                <a:gd name="T99" fmla="*/ 2147483646 h 66"/>
                <a:gd name="T100" fmla="*/ 2147483646 w 66"/>
                <a:gd name="T101" fmla="*/ 2147483646 h 66"/>
                <a:gd name="T102" fmla="*/ 2147483646 w 66"/>
                <a:gd name="T103" fmla="*/ 2147483646 h 66"/>
                <a:gd name="T104" fmla="*/ 2147483646 w 66"/>
                <a:gd name="T105" fmla="*/ 2147483646 h 66"/>
                <a:gd name="T106" fmla="*/ 2147483646 w 66"/>
                <a:gd name="T107" fmla="*/ 2147483646 h 66"/>
                <a:gd name="T108" fmla="*/ 2147483646 w 66"/>
                <a:gd name="T109" fmla="*/ 2147483646 h 66"/>
                <a:gd name="T110" fmla="*/ 2147483646 w 66"/>
                <a:gd name="T111" fmla="*/ 2147483646 h 66"/>
                <a:gd name="T112" fmla="*/ 2147483646 w 66"/>
                <a:gd name="T113" fmla="*/ 2147483646 h 66"/>
                <a:gd name="T114" fmla="*/ 2147483646 w 66"/>
                <a:gd name="T115" fmla="*/ 2147483646 h 66"/>
                <a:gd name="T116" fmla="*/ 2147483646 w 66"/>
                <a:gd name="T117" fmla="*/ 2147483646 h 66"/>
                <a:gd name="T118" fmla="*/ 2147483646 w 66"/>
                <a:gd name="T119" fmla="*/ 2147483646 h 66"/>
                <a:gd name="T120" fmla="*/ 2147483646 w 66"/>
                <a:gd name="T121" fmla="*/ 2147483646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6"/>
                <a:gd name="T184" fmla="*/ 0 h 66"/>
                <a:gd name="T185" fmla="*/ 66 w 66"/>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6" h="66">
                  <a:moveTo>
                    <a:pt x="46" y="34"/>
                  </a:moveTo>
                  <a:lnTo>
                    <a:pt x="46" y="34"/>
                  </a:lnTo>
                  <a:lnTo>
                    <a:pt x="54" y="34"/>
                  </a:lnTo>
                  <a:lnTo>
                    <a:pt x="62" y="36"/>
                  </a:lnTo>
                  <a:lnTo>
                    <a:pt x="66" y="38"/>
                  </a:lnTo>
                  <a:lnTo>
                    <a:pt x="66" y="40"/>
                  </a:lnTo>
                  <a:lnTo>
                    <a:pt x="66" y="44"/>
                  </a:lnTo>
                  <a:lnTo>
                    <a:pt x="64" y="48"/>
                  </a:lnTo>
                  <a:lnTo>
                    <a:pt x="60" y="54"/>
                  </a:lnTo>
                  <a:lnTo>
                    <a:pt x="56" y="58"/>
                  </a:lnTo>
                  <a:lnTo>
                    <a:pt x="50" y="56"/>
                  </a:lnTo>
                  <a:lnTo>
                    <a:pt x="44" y="50"/>
                  </a:lnTo>
                  <a:lnTo>
                    <a:pt x="40" y="46"/>
                  </a:lnTo>
                  <a:lnTo>
                    <a:pt x="40" y="56"/>
                  </a:lnTo>
                  <a:lnTo>
                    <a:pt x="36" y="62"/>
                  </a:lnTo>
                  <a:lnTo>
                    <a:pt x="32" y="66"/>
                  </a:lnTo>
                  <a:lnTo>
                    <a:pt x="24" y="66"/>
                  </a:lnTo>
                  <a:lnTo>
                    <a:pt x="22" y="66"/>
                  </a:lnTo>
                  <a:lnTo>
                    <a:pt x="20" y="64"/>
                  </a:lnTo>
                  <a:lnTo>
                    <a:pt x="18" y="58"/>
                  </a:lnTo>
                  <a:lnTo>
                    <a:pt x="20" y="50"/>
                  </a:lnTo>
                  <a:lnTo>
                    <a:pt x="24" y="44"/>
                  </a:lnTo>
                  <a:lnTo>
                    <a:pt x="12" y="46"/>
                  </a:lnTo>
                  <a:lnTo>
                    <a:pt x="4" y="44"/>
                  </a:lnTo>
                  <a:lnTo>
                    <a:pt x="2" y="42"/>
                  </a:lnTo>
                  <a:lnTo>
                    <a:pt x="0" y="38"/>
                  </a:lnTo>
                  <a:lnTo>
                    <a:pt x="0" y="34"/>
                  </a:lnTo>
                  <a:lnTo>
                    <a:pt x="0" y="28"/>
                  </a:lnTo>
                  <a:lnTo>
                    <a:pt x="4" y="24"/>
                  </a:lnTo>
                  <a:lnTo>
                    <a:pt x="8" y="22"/>
                  </a:lnTo>
                  <a:lnTo>
                    <a:pt x="14" y="22"/>
                  </a:lnTo>
                  <a:lnTo>
                    <a:pt x="20" y="26"/>
                  </a:lnTo>
                  <a:lnTo>
                    <a:pt x="14" y="18"/>
                  </a:lnTo>
                  <a:lnTo>
                    <a:pt x="12" y="12"/>
                  </a:lnTo>
                  <a:lnTo>
                    <a:pt x="12" y="10"/>
                  </a:lnTo>
                  <a:lnTo>
                    <a:pt x="14" y="6"/>
                  </a:lnTo>
                  <a:lnTo>
                    <a:pt x="24" y="2"/>
                  </a:lnTo>
                  <a:lnTo>
                    <a:pt x="28" y="0"/>
                  </a:lnTo>
                  <a:lnTo>
                    <a:pt x="32" y="2"/>
                  </a:lnTo>
                  <a:lnTo>
                    <a:pt x="36" y="6"/>
                  </a:lnTo>
                  <a:lnTo>
                    <a:pt x="38" y="12"/>
                  </a:lnTo>
                  <a:lnTo>
                    <a:pt x="38" y="20"/>
                  </a:lnTo>
                  <a:lnTo>
                    <a:pt x="44" y="14"/>
                  </a:lnTo>
                  <a:lnTo>
                    <a:pt x="50" y="10"/>
                  </a:lnTo>
                  <a:lnTo>
                    <a:pt x="54" y="10"/>
                  </a:lnTo>
                  <a:lnTo>
                    <a:pt x="60" y="14"/>
                  </a:lnTo>
                  <a:lnTo>
                    <a:pt x="62" y="18"/>
                  </a:lnTo>
                  <a:lnTo>
                    <a:pt x="64" y="20"/>
                  </a:lnTo>
                  <a:lnTo>
                    <a:pt x="62" y="24"/>
                  </a:lnTo>
                  <a:lnTo>
                    <a:pt x="60" y="26"/>
                  </a:lnTo>
                  <a:lnTo>
                    <a:pt x="54" y="30"/>
                  </a:lnTo>
                  <a:lnTo>
                    <a:pt x="46" y="34"/>
                  </a:lnTo>
                  <a:close/>
                  <a:moveTo>
                    <a:pt x="50" y="22"/>
                  </a:moveTo>
                  <a:lnTo>
                    <a:pt x="50" y="22"/>
                  </a:lnTo>
                  <a:lnTo>
                    <a:pt x="46" y="24"/>
                  </a:lnTo>
                  <a:lnTo>
                    <a:pt x="42" y="26"/>
                  </a:lnTo>
                  <a:lnTo>
                    <a:pt x="36" y="22"/>
                  </a:lnTo>
                  <a:lnTo>
                    <a:pt x="30" y="22"/>
                  </a:lnTo>
                  <a:lnTo>
                    <a:pt x="26" y="14"/>
                  </a:lnTo>
                  <a:lnTo>
                    <a:pt x="28" y="24"/>
                  </a:lnTo>
                  <a:lnTo>
                    <a:pt x="24" y="28"/>
                  </a:lnTo>
                  <a:lnTo>
                    <a:pt x="22" y="34"/>
                  </a:lnTo>
                  <a:lnTo>
                    <a:pt x="12" y="32"/>
                  </a:lnTo>
                  <a:lnTo>
                    <a:pt x="12" y="34"/>
                  </a:lnTo>
                  <a:lnTo>
                    <a:pt x="24" y="36"/>
                  </a:lnTo>
                  <a:lnTo>
                    <a:pt x="24" y="38"/>
                  </a:lnTo>
                  <a:lnTo>
                    <a:pt x="26" y="42"/>
                  </a:lnTo>
                  <a:lnTo>
                    <a:pt x="30" y="44"/>
                  </a:lnTo>
                  <a:lnTo>
                    <a:pt x="28" y="54"/>
                  </a:lnTo>
                  <a:lnTo>
                    <a:pt x="30" y="54"/>
                  </a:lnTo>
                  <a:lnTo>
                    <a:pt x="32" y="44"/>
                  </a:lnTo>
                  <a:lnTo>
                    <a:pt x="38" y="42"/>
                  </a:lnTo>
                  <a:lnTo>
                    <a:pt x="42" y="40"/>
                  </a:lnTo>
                  <a:lnTo>
                    <a:pt x="46" y="42"/>
                  </a:lnTo>
                  <a:lnTo>
                    <a:pt x="54" y="44"/>
                  </a:lnTo>
                  <a:lnTo>
                    <a:pt x="48" y="40"/>
                  </a:lnTo>
                  <a:lnTo>
                    <a:pt x="42" y="38"/>
                  </a:lnTo>
                  <a:lnTo>
                    <a:pt x="44" y="34"/>
                  </a:lnTo>
                  <a:lnTo>
                    <a:pt x="44" y="28"/>
                  </a:lnTo>
                  <a:lnTo>
                    <a:pt x="42" y="28"/>
                  </a:lnTo>
                  <a:lnTo>
                    <a:pt x="46" y="24"/>
                  </a:lnTo>
                  <a:lnTo>
                    <a:pt x="50" y="2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24" name="Freeform 74"/>
            <p:cNvSpPr>
              <a:spLocks/>
            </p:cNvSpPr>
            <p:nvPr/>
          </p:nvSpPr>
          <p:spPr bwMode="auto">
            <a:xfrm>
              <a:off x="4964113" y="3276600"/>
              <a:ext cx="38100" cy="34925"/>
            </a:xfrm>
            <a:custGeom>
              <a:avLst/>
              <a:gdLst>
                <a:gd name="T0" fmla="*/ 2147483646 w 24"/>
                <a:gd name="T1" fmla="*/ 2147483646 h 22"/>
                <a:gd name="T2" fmla="*/ 2147483646 w 24"/>
                <a:gd name="T3" fmla="*/ 2147483646 h 22"/>
                <a:gd name="T4" fmla="*/ 2147483646 w 24"/>
                <a:gd name="T5" fmla="*/ 2147483646 h 22"/>
                <a:gd name="T6" fmla="*/ 2147483646 w 24"/>
                <a:gd name="T7" fmla="*/ 2147483646 h 22"/>
                <a:gd name="T8" fmla="*/ 2147483646 w 24"/>
                <a:gd name="T9" fmla="*/ 2147483646 h 22"/>
                <a:gd name="T10" fmla="*/ 2147483646 w 24"/>
                <a:gd name="T11" fmla="*/ 2147483646 h 22"/>
                <a:gd name="T12" fmla="*/ 2147483646 w 24"/>
                <a:gd name="T13" fmla="*/ 2147483646 h 22"/>
                <a:gd name="T14" fmla="*/ 2147483646 w 24"/>
                <a:gd name="T15" fmla="*/ 2147483646 h 22"/>
                <a:gd name="T16" fmla="*/ 2147483646 w 24"/>
                <a:gd name="T17" fmla="*/ 2147483646 h 22"/>
                <a:gd name="T18" fmla="*/ 2147483646 w 24"/>
                <a:gd name="T19" fmla="*/ 2147483646 h 22"/>
                <a:gd name="T20" fmla="*/ 2147483646 w 24"/>
                <a:gd name="T21" fmla="*/ 2147483646 h 22"/>
                <a:gd name="T22" fmla="*/ 2147483646 w 24"/>
                <a:gd name="T23" fmla="*/ 2147483646 h 22"/>
                <a:gd name="T24" fmla="*/ 0 w 24"/>
                <a:gd name="T25" fmla="*/ 2147483646 h 22"/>
                <a:gd name="T26" fmla="*/ 0 w 24"/>
                <a:gd name="T27" fmla="*/ 2147483646 h 22"/>
                <a:gd name="T28" fmla="*/ 2147483646 w 24"/>
                <a:gd name="T29" fmla="*/ 2147483646 h 22"/>
                <a:gd name="T30" fmla="*/ 2147483646 w 24"/>
                <a:gd name="T31" fmla="*/ 2147483646 h 22"/>
                <a:gd name="T32" fmla="*/ 2147483646 w 24"/>
                <a:gd name="T33" fmla="*/ 2147483646 h 22"/>
                <a:gd name="T34" fmla="*/ 2147483646 w 24"/>
                <a:gd name="T35" fmla="*/ 0 h 22"/>
                <a:gd name="T36" fmla="*/ 2147483646 w 24"/>
                <a:gd name="T37" fmla="*/ 0 h 22"/>
                <a:gd name="T38" fmla="*/ 2147483646 w 24"/>
                <a:gd name="T39" fmla="*/ 2147483646 h 22"/>
                <a:gd name="T40" fmla="*/ 2147483646 w 24"/>
                <a:gd name="T41" fmla="*/ 2147483646 h 22"/>
                <a:gd name="T42" fmla="*/ 2147483646 w 24"/>
                <a:gd name="T43" fmla="*/ 2147483646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
                <a:gd name="T67" fmla="*/ 0 h 22"/>
                <a:gd name="T68" fmla="*/ 24 w 24"/>
                <a:gd name="T69" fmla="*/ 22 h 2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 h="22">
                  <a:moveTo>
                    <a:pt x="22" y="6"/>
                  </a:moveTo>
                  <a:lnTo>
                    <a:pt x="22" y="6"/>
                  </a:lnTo>
                  <a:lnTo>
                    <a:pt x="24" y="10"/>
                  </a:lnTo>
                  <a:lnTo>
                    <a:pt x="22" y="14"/>
                  </a:lnTo>
                  <a:lnTo>
                    <a:pt x="20" y="18"/>
                  </a:lnTo>
                  <a:lnTo>
                    <a:pt x="18" y="22"/>
                  </a:lnTo>
                  <a:lnTo>
                    <a:pt x="12" y="22"/>
                  </a:lnTo>
                  <a:lnTo>
                    <a:pt x="8" y="22"/>
                  </a:lnTo>
                  <a:lnTo>
                    <a:pt x="4" y="20"/>
                  </a:lnTo>
                  <a:lnTo>
                    <a:pt x="2" y="16"/>
                  </a:lnTo>
                  <a:lnTo>
                    <a:pt x="0" y="12"/>
                  </a:lnTo>
                  <a:lnTo>
                    <a:pt x="0" y="8"/>
                  </a:lnTo>
                  <a:lnTo>
                    <a:pt x="4" y="4"/>
                  </a:lnTo>
                  <a:lnTo>
                    <a:pt x="6" y="2"/>
                  </a:lnTo>
                  <a:lnTo>
                    <a:pt x="10" y="0"/>
                  </a:lnTo>
                  <a:lnTo>
                    <a:pt x="16" y="0"/>
                  </a:lnTo>
                  <a:lnTo>
                    <a:pt x="20" y="2"/>
                  </a:lnTo>
                  <a:lnTo>
                    <a:pt x="22" y="6"/>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25" name="Freeform 75"/>
            <p:cNvSpPr>
              <a:spLocks noEditPoints="1"/>
            </p:cNvSpPr>
            <p:nvPr/>
          </p:nvSpPr>
          <p:spPr bwMode="auto">
            <a:xfrm>
              <a:off x="4913313" y="3381375"/>
              <a:ext cx="107950" cy="104775"/>
            </a:xfrm>
            <a:custGeom>
              <a:avLst/>
              <a:gdLst>
                <a:gd name="T0" fmla="*/ 2147483646 w 68"/>
                <a:gd name="T1" fmla="*/ 2147483646 h 66"/>
                <a:gd name="T2" fmla="*/ 2147483646 w 68"/>
                <a:gd name="T3" fmla="*/ 2147483646 h 66"/>
                <a:gd name="T4" fmla="*/ 2147483646 w 68"/>
                <a:gd name="T5" fmla="*/ 2147483646 h 66"/>
                <a:gd name="T6" fmla="*/ 2147483646 w 68"/>
                <a:gd name="T7" fmla="*/ 2147483646 h 66"/>
                <a:gd name="T8" fmla="*/ 2147483646 w 68"/>
                <a:gd name="T9" fmla="*/ 2147483646 h 66"/>
                <a:gd name="T10" fmla="*/ 2147483646 w 68"/>
                <a:gd name="T11" fmla="*/ 2147483646 h 66"/>
                <a:gd name="T12" fmla="*/ 2147483646 w 68"/>
                <a:gd name="T13" fmla="*/ 2147483646 h 66"/>
                <a:gd name="T14" fmla="*/ 2147483646 w 68"/>
                <a:gd name="T15" fmla="*/ 2147483646 h 66"/>
                <a:gd name="T16" fmla="*/ 2147483646 w 68"/>
                <a:gd name="T17" fmla="*/ 2147483646 h 66"/>
                <a:gd name="T18" fmla="*/ 2147483646 w 68"/>
                <a:gd name="T19" fmla="*/ 2147483646 h 66"/>
                <a:gd name="T20" fmla="*/ 2147483646 w 68"/>
                <a:gd name="T21" fmla="*/ 2147483646 h 66"/>
                <a:gd name="T22" fmla="*/ 2147483646 w 68"/>
                <a:gd name="T23" fmla="*/ 2147483646 h 66"/>
                <a:gd name="T24" fmla="*/ 2147483646 w 68"/>
                <a:gd name="T25" fmla="*/ 2147483646 h 66"/>
                <a:gd name="T26" fmla="*/ 2147483646 w 68"/>
                <a:gd name="T27" fmla="*/ 2147483646 h 66"/>
                <a:gd name="T28" fmla="*/ 2147483646 w 68"/>
                <a:gd name="T29" fmla="*/ 2147483646 h 66"/>
                <a:gd name="T30" fmla="*/ 0 w 68"/>
                <a:gd name="T31" fmla="*/ 2147483646 h 66"/>
                <a:gd name="T32" fmla="*/ 2147483646 w 68"/>
                <a:gd name="T33" fmla="*/ 2147483646 h 66"/>
                <a:gd name="T34" fmla="*/ 2147483646 w 68"/>
                <a:gd name="T35" fmla="*/ 2147483646 h 66"/>
                <a:gd name="T36" fmla="*/ 2147483646 w 68"/>
                <a:gd name="T37" fmla="*/ 2147483646 h 66"/>
                <a:gd name="T38" fmla="*/ 2147483646 w 68"/>
                <a:gd name="T39" fmla="*/ 2147483646 h 66"/>
                <a:gd name="T40" fmla="*/ 2147483646 w 68"/>
                <a:gd name="T41" fmla="*/ 2147483646 h 66"/>
                <a:gd name="T42" fmla="*/ 2147483646 w 68"/>
                <a:gd name="T43" fmla="*/ 2147483646 h 66"/>
                <a:gd name="T44" fmla="*/ 2147483646 w 68"/>
                <a:gd name="T45" fmla="*/ 0 h 66"/>
                <a:gd name="T46" fmla="*/ 2147483646 w 68"/>
                <a:gd name="T47" fmla="*/ 2147483646 h 66"/>
                <a:gd name="T48" fmla="*/ 2147483646 w 68"/>
                <a:gd name="T49" fmla="*/ 2147483646 h 66"/>
                <a:gd name="T50" fmla="*/ 2147483646 w 68"/>
                <a:gd name="T51" fmla="*/ 2147483646 h 66"/>
                <a:gd name="T52" fmla="*/ 2147483646 w 68"/>
                <a:gd name="T53" fmla="*/ 2147483646 h 66"/>
                <a:gd name="T54" fmla="*/ 2147483646 w 68"/>
                <a:gd name="T55" fmla="*/ 2147483646 h 66"/>
                <a:gd name="T56" fmla="*/ 2147483646 w 68"/>
                <a:gd name="T57" fmla="*/ 2147483646 h 66"/>
                <a:gd name="T58" fmla="*/ 2147483646 w 68"/>
                <a:gd name="T59" fmla="*/ 2147483646 h 66"/>
                <a:gd name="T60" fmla="*/ 2147483646 w 68"/>
                <a:gd name="T61" fmla="*/ 2147483646 h 66"/>
                <a:gd name="T62" fmla="*/ 2147483646 w 68"/>
                <a:gd name="T63" fmla="*/ 2147483646 h 66"/>
                <a:gd name="T64" fmla="*/ 2147483646 w 68"/>
                <a:gd name="T65" fmla="*/ 2147483646 h 66"/>
                <a:gd name="T66" fmla="*/ 2147483646 w 68"/>
                <a:gd name="T67" fmla="*/ 2147483646 h 66"/>
                <a:gd name="T68" fmla="*/ 2147483646 w 68"/>
                <a:gd name="T69" fmla="*/ 2147483646 h 66"/>
                <a:gd name="T70" fmla="*/ 2147483646 w 68"/>
                <a:gd name="T71" fmla="*/ 2147483646 h 66"/>
                <a:gd name="T72" fmla="*/ 2147483646 w 68"/>
                <a:gd name="T73" fmla="*/ 2147483646 h 66"/>
                <a:gd name="T74" fmla="*/ 2147483646 w 68"/>
                <a:gd name="T75" fmla="*/ 2147483646 h 66"/>
                <a:gd name="T76" fmla="*/ 2147483646 w 68"/>
                <a:gd name="T77" fmla="*/ 2147483646 h 66"/>
                <a:gd name="T78" fmla="*/ 2147483646 w 68"/>
                <a:gd name="T79" fmla="*/ 2147483646 h 66"/>
                <a:gd name="T80" fmla="*/ 2147483646 w 68"/>
                <a:gd name="T81" fmla="*/ 2147483646 h 66"/>
                <a:gd name="T82" fmla="*/ 2147483646 w 68"/>
                <a:gd name="T83" fmla="*/ 2147483646 h 66"/>
                <a:gd name="T84" fmla="*/ 2147483646 w 68"/>
                <a:gd name="T85" fmla="*/ 2147483646 h 66"/>
                <a:gd name="T86" fmla="*/ 2147483646 w 68"/>
                <a:gd name="T87" fmla="*/ 2147483646 h 66"/>
                <a:gd name="T88" fmla="*/ 2147483646 w 68"/>
                <a:gd name="T89" fmla="*/ 2147483646 h 66"/>
                <a:gd name="T90" fmla="*/ 2147483646 w 68"/>
                <a:gd name="T91" fmla="*/ 2147483646 h 66"/>
                <a:gd name="T92" fmla="*/ 2147483646 w 68"/>
                <a:gd name="T93" fmla="*/ 2147483646 h 66"/>
                <a:gd name="T94" fmla="*/ 2147483646 w 68"/>
                <a:gd name="T95" fmla="*/ 2147483646 h 66"/>
                <a:gd name="T96" fmla="*/ 2147483646 w 68"/>
                <a:gd name="T97" fmla="*/ 2147483646 h 66"/>
                <a:gd name="T98" fmla="*/ 2147483646 w 68"/>
                <a:gd name="T99" fmla="*/ 2147483646 h 66"/>
                <a:gd name="T100" fmla="*/ 2147483646 w 68"/>
                <a:gd name="T101" fmla="*/ 2147483646 h 66"/>
                <a:gd name="T102" fmla="*/ 2147483646 w 68"/>
                <a:gd name="T103" fmla="*/ 2147483646 h 66"/>
                <a:gd name="T104" fmla="*/ 2147483646 w 68"/>
                <a:gd name="T105" fmla="*/ 2147483646 h 66"/>
                <a:gd name="T106" fmla="*/ 2147483646 w 68"/>
                <a:gd name="T107" fmla="*/ 2147483646 h 66"/>
                <a:gd name="T108" fmla="*/ 2147483646 w 68"/>
                <a:gd name="T109" fmla="*/ 2147483646 h 66"/>
                <a:gd name="T110" fmla="*/ 2147483646 w 68"/>
                <a:gd name="T111" fmla="*/ 2147483646 h 66"/>
                <a:gd name="T112" fmla="*/ 2147483646 w 68"/>
                <a:gd name="T113" fmla="*/ 2147483646 h 66"/>
                <a:gd name="T114" fmla="*/ 2147483646 w 68"/>
                <a:gd name="T115" fmla="*/ 2147483646 h 66"/>
                <a:gd name="T116" fmla="*/ 2147483646 w 68"/>
                <a:gd name="T117" fmla="*/ 2147483646 h 66"/>
                <a:gd name="T118" fmla="*/ 2147483646 w 68"/>
                <a:gd name="T119" fmla="*/ 2147483646 h 66"/>
                <a:gd name="T120" fmla="*/ 2147483646 w 68"/>
                <a:gd name="T121" fmla="*/ 2147483646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8"/>
                <a:gd name="T184" fmla="*/ 0 h 66"/>
                <a:gd name="T185" fmla="*/ 68 w 68"/>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8" h="66">
                  <a:moveTo>
                    <a:pt x="48" y="32"/>
                  </a:moveTo>
                  <a:lnTo>
                    <a:pt x="48" y="32"/>
                  </a:lnTo>
                  <a:lnTo>
                    <a:pt x="56" y="34"/>
                  </a:lnTo>
                  <a:lnTo>
                    <a:pt x="64" y="36"/>
                  </a:lnTo>
                  <a:lnTo>
                    <a:pt x="66" y="36"/>
                  </a:lnTo>
                  <a:lnTo>
                    <a:pt x="68" y="40"/>
                  </a:lnTo>
                  <a:lnTo>
                    <a:pt x="68" y="44"/>
                  </a:lnTo>
                  <a:lnTo>
                    <a:pt x="66" y="48"/>
                  </a:lnTo>
                  <a:lnTo>
                    <a:pt x="62" y="54"/>
                  </a:lnTo>
                  <a:lnTo>
                    <a:pt x="56" y="56"/>
                  </a:lnTo>
                  <a:lnTo>
                    <a:pt x="52" y="56"/>
                  </a:lnTo>
                  <a:lnTo>
                    <a:pt x="44" y="50"/>
                  </a:lnTo>
                  <a:lnTo>
                    <a:pt x="42" y="46"/>
                  </a:lnTo>
                  <a:lnTo>
                    <a:pt x="40" y="56"/>
                  </a:lnTo>
                  <a:lnTo>
                    <a:pt x="38" y="62"/>
                  </a:lnTo>
                  <a:lnTo>
                    <a:pt x="32" y="66"/>
                  </a:lnTo>
                  <a:lnTo>
                    <a:pt x="26" y="66"/>
                  </a:lnTo>
                  <a:lnTo>
                    <a:pt x="22" y="66"/>
                  </a:lnTo>
                  <a:lnTo>
                    <a:pt x="20" y="64"/>
                  </a:lnTo>
                  <a:lnTo>
                    <a:pt x="20" y="58"/>
                  </a:lnTo>
                  <a:lnTo>
                    <a:pt x="22" y="50"/>
                  </a:lnTo>
                  <a:lnTo>
                    <a:pt x="24" y="44"/>
                  </a:lnTo>
                  <a:lnTo>
                    <a:pt x="14" y="46"/>
                  </a:lnTo>
                  <a:lnTo>
                    <a:pt x="6" y="44"/>
                  </a:lnTo>
                  <a:lnTo>
                    <a:pt x="2" y="42"/>
                  </a:lnTo>
                  <a:lnTo>
                    <a:pt x="2" y="38"/>
                  </a:lnTo>
                  <a:lnTo>
                    <a:pt x="0" y="34"/>
                  </a:lnTo>
                  <a:lnTo>
                    <a:pt x="2" y="28"/>
                  </a:lnTo>
                  <a:lnTo>
                    <a:pt x="6" y="24"/>
                  </a:lnTo>
                  <a:lnTo>
                    <a:pt x="10" y="22"/>
                  </a:lnTo>
                  <a:lnTo>
                    <a:pt x="16" y="22"/>
                  </a:lnTo>
                  <a:lnTo>
                    <a:pt x="20" y="24"/>
                  </a:lnTo>
                  <a:lnTo>
                    <a:pt x="16" y="18"/>
                  </a:lnTo>
                  <a:lnTo>
                    <a:pt x="14" y="12"/>
                  </a:lnTo>
                  <a:lnTo>
                    <a:pt x="14" y="8"/>
                  </a:lnTo>
                  <a:lnTo>
                    <a:pt x="16" y="6"/>
                  </a:lnTo>
                  <a:lnTo>
                    <a:pt x="26" y="2"/>
                  </a:lnTo>
                  <a:lnTo>
                    <a:pt x="30" y="0"/>
                  </a:lnTo>
                  <a:lnTo>
                    <a:pt x="34" y="0"/>
                  </a:lnTo>
                  <a:lnTo>
                    <a:pt x="38" y="6"/>
                  </a:lnTo>
                  <a:lnTo>
                    <a:pt x="40" y="12"/>
                  </a:lnTo>
                  <a:lnTo>
                    <a:pt x="40" y="20"/>
                  </a:lnTo>
                  <a:lnTo>
                    <a:pt x="46" y="14"/>
                  </a:lnTo>
                  <a:lnTo>
                    <a:pt x="50" y="10"/>
                  </a:lnTo>
                  <a:lnTo>
                    <a:pt x="56" y="10"/>
                  </a:lnTo>
                  <a:lnTo>
                    <a:pt x="62" y="14"/>
                  </a:lnTo>
                  <a:lnTo>
                    <a:pt x="64" y="16"/>
                  </a:lnTo>
                  <a:lnTo>
                    <a:pt x="64" y="20"/>
                  </a:lnTo>
                  <a:lnTo>
                    <a:pt x="64" y="24"/>
                  </a:lnTo>
                  <a:lnTo>
                    <a:pt x="62" y="26"/>
                  </a:lnTo>
                  <a:lnTo>
                    <a:pt x="56" y="30"/>
                  </a:lnTo>
                  <a:lnTo>
                    <a:pt x="48" y="32"/>
                  </a:lnTo>
                  <a:close/>
                  <a:moveTo>
                    <a:pt x="52" y="22"/>
                  </a:moveTo>
                  <a:lnTo>
                    <a:pt x="52" y="22"/>
                  </a:lnTo>
                  <a:lnTo>
                    <a:pt x="48" y="24"/>
                  </a:lnTo>
                  <a:lnTo>
                    <a:pt x="44" y="26"/>
                  </a:lnTo>
                  <a:lnTo>
                    <a:pt x="38" y="22"/>
                  </a:lnTo>
                  <a:lnTo>
                    <a:pt x="32" y="22"/>
                  </a:lnTo>
                  <a:lnTo>
                    <a:pt x="28" y="14"/>
                  </a:lnTo>
                  <a:lnTo>
                    <a:pt x="26" y="14"/>
                  </a:lnTo>
                  <a:lnTo>
                    <a:pt x="30" y="22"/>
                  </a:lnTo>
                  <a:lnTo>
                    <a:pt x="30" y="24"/>
                  </a:lnTo>
                  <a:lnTo>
                    <a:pt x="26" y="28"/>
                  </a:lnTo>
                  <a:lnTo>
                    <a:pt x="24" y="34"/>
                  </a:lnTo>
                  <a:lnTo>
                    <a:pt x="12" y="32"/>
                  </a:lnTo>
                  <a:lnTo>
                    <a:pt x="12" y="34"/>
                  </a:lnTo>
                  <a:lnTo>
                    <a:pt x="24" y="36"/>
                  </a:lnTo>
                  <a:lnTo>
                    <a:pt x="26" y="38"/>
                  </a:lnTo>
                  <a:lnTo>
                    <a:pt x="28" y="42"/>
                  </a:lnTo>
                  <a:lnTo>
                    <a:pt x="32" y="44"/>
                  </a:lnTo>
                  <a:lnTo>
                    <a:pt x="30" y="54"/>
                  </a:lnTo>
                  <a:lnTo>
                    <a:pt x="34" y="44"/>
                  </a:lnTo>
                  <a:lnTo>
                    <a:pt x="40" y="42"/>
                  </a:lnTo>
                  <a:lnTo>
                    <a:pt x="44" y="40"/>
                  </a:lnTo>
                  <a:lnTo>
                    <a:pt x="48" y="42"/>
                  </a:lnTo>
                  <a:lnTo>
                    <a:pt x="54" y="44"/>
                  </a:lnTo>
                  <a:lnTo>
                    <a:pt x="56" y="44"/>
                  </a:lnTo>
                  <a:lnTo>
                    <a:pt x="50" y="40"/>
                  </a:lnTo>
                  <a:lnTo>
                    <a:pt x="44" y="38"/>
                  </a:lnTo>
                  <a:lnTo>
                    <a:pt x="46" y="34"/>
                  </a:lnTo>
                  <a:lnTo>
                    <a:pt x="44" y="28"/>
                  </a:lnTo>
                  <a:lnTo>
                    <a:pt x="44" y="26"/>
                  </a:lnTo>
                  <a:lnTo>
                    <a:pt x="48" y="24"/>
                  </a:lnTo>
                  <a:lnTo>
                    <a:pt x="52" y="2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26" name="Freeform 76"/>
            <p:cNvSpPr>
              <a:spLocks/>
            </p:cNvSpPr>
            <p:nvPr/>
          </p:nvSpPr>
          <p:spPr bwMode="auto">
            <a:xfrm>
              <a:off x="4951413" y="3416300"/>
              <a:ext cx="34925" cy="34925"/>
            </a:xfrm>
            <a:custGeom>
              <a:avLst/>
              <a:gdLst>
                <a:gd name="T0" fmla="*/ 2147483646 w 22"/>
                <a:gd name="T1" fmla="*/ 2147483646 h 22"/>
                <a:gd name="T2" fmla="*/ 2147483646 w 22"/>
                <a:gd name="T3" fmla="*/ 2147483646 h 22"/>
                <a:gd name="T4" fmla="*/ 2147483646 w 22"/>
                <a:gd name="T5" fmla="*/ 2147483646 h 22"/>
                <a:gd name="T6" fmla="*/ 2147483646 w 22"/>
                <a:gd name="T7" fmla="*/ 2147483646 h 22"/>
                <a:gd name="T8" fmla="*/ 2147483646 w 22"/>
                <a:gd name="T9" fmla="*/ 2147483646 h 22"/>
                <a:gd name="T10" fmla="*/ 2147483646 w 22"/>
                <a:gd name="T11" fmla="*/ 2147483646 h 22"/>
                <a:gd name="T12" fmla="*/ 2147483646 w 22"/>
                <a:gd name="T13" fmla="*/ 2147483646 h 22"/>
                <a:gd name="T14" fmla="*/ 2147483646 w 22"/>
                <a:gd name="T15" fmla="*/ 2147483646 h 22"/>
                <a:gd name="T16" fmla="*/ 2147483646 w 22"/>
                <a:gd name="T17" fmla="*/ 2147483646 h 22"/>
                <a:gd name="T18" fmla="*/ 2147483646 w 22"/>
                <a:gd name="T19" fmla="*/ 2147483646 h 22"/>
                <a:gd name="T20" fmla="*/ 2147483646 w 22"/>
                <a:gd name="T21" fmla="*/ 2147483646 h 22"/>
                <a:gd name="T22" fmla="*/ 2147483646 w 22"/>
                <a:gd name="T23" fmla="*/ 2147483646 h 22"/>
                <a:gd name="T24" fmla="*/ 0 w 22"/>
                <a:gd name="T25" fmla="*/ 2147483646 h 22"/>
                <a:gd name="T26" fmla="*/ 0 w 22"/>
                <a:gd name="T27" fmla="*/ 2147483646 h 22"/>
                <a:gd name="T28" fmla="*/ 2147483646 w 22"/>
                <a:gd name="T29" fmla="*/ 2147483646 h 22"/>
                <a:gd name="T30" fmla="*/ 2147483646 w 22"/>
                <a:gd name="T31" fmla="*/ 0 h 22"/>
                <a:gd name="T32" fmla="*/ 2147483646 w 22"/>
                <a:gd name="T33" fmla="*/ 0 h 22"/>
                <a:gd name="T34" fmla="*/ 2147483646 w 22"/>
                <a:gd name="T35" fmla="*/ 0 h 22"/>
                <a:gd name="T36" fmla="*/ 2147483646 w 22"/>
                <a:gd name="T37" fmla="*/ 0 h 22"/>
                <a:gd name="T38" fmla="*/ 2147483646 w 22"/>
                <a:gd name="T39" fmla="*/ 2147483646 h 22"/>
                <a:gd name="T40" fmla="*/ 2147483646 w 22"/>
                <a:gd name="T41" fmla="*/ 2147483646 h 22"/>
                <a:gd name="T42" fmla="*/ 2147483646 w 22"/>
                <a:gd name="T43" fmla="*/ 2147483646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
                <a:gd name="T67" fmla="*/ 0 h 22"/>
                <a:gd name="T68" fmla="*/ 22 w 22"/>
                <a:gd name="T69" fmla="*/ 22 h 2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 h="22">
                  <a:moveTo>
                    <a:pt x="22" y="6"/>
                  </a:moveTo>
                  <a:lnTo>
                    <a:pt x="22" y="6"/>
                  </a:lnTo>
                  <a:lnTo>
                    <a:pt x="22" y="10"/>
                  </a:lnTo>
                  <a:lnTo>
                    <a:pt x="22" y="14"/>
                  </a:lnTo>
                  <a:lnTo>
                    <a:pt x="20" y="18"/>
                  </a:lnTo>
                  <a:lnTo>
                    <a:pt x="16" y="22"/>
                  </a:lnTo>
                  <a:lnTo>
                    <a:pt x="12" y="22"/>
                  </a:lnTo>
                  <a:lnTo>
                    <a:pt x="8" y="22"/>
                  </a:lnTo>
                  <a:lnTo>
                    <a:pt x="4" y="20"/>
                  </a:lnTo>
                  <a:lnTo>
                    <a:pt x="2" y="16"/>
                  </a:lnTo>
                  <a:lnTo>
                    <a:pt x="0" y="12"/>
                  </a:lnTo>
                  <a:lnTo>
                    <a:pt x="0" y="8"/>
                  </a:lnTo>
                  <a:lnTo>
                    <a:pt x="2" y="4"/>
                  </a:lnTo>
                  <a:lnTo>
                    <a:pt x="6" y="0"/>
                  </a:lnTo>
                  <a:lnTo>
                    <a:pt x="10" y="0"/>
                  </a:lnTo>
                  <a:lnTo>
                    <a:pt x="14" y="0"/>
                  </a:lnTo>
                  <a:lnTo>
                    <a:pt x="18" y="2"/>
                  </a:lnTo>
                  <a:lnTo>
                    <a:pt x="22" y="6"/>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27" name="Freeform 77"/>
            <p:cNvSpPr>
              <a:spLocks/>
            </p:cNvSpPr>
            <p:nvPr/>
          </p:nvSpPr>
          <p:spPr bwMode="auto">
            <a:xfrm>
              <a:off x="4808538" y="3489325"/>
              <a:ext cx="60325" cy="69850"/>
            </a:xfrm>
            <a:custGeom>
              <a:avLst/>
              <a:gdLst>
                <a:gd name="T0" fmla="*/ 0 w 38"/>
                <a:gd name="T1" fmla="*/ 2147483646 h 44"/>
                <a:gd name="T2" fmla="*/ 0 w 38"/>
                <a:gd name="T3" fmla="*/ 2147483646 h 44"/>
                <a:gd name="T4" fmla="*/ 0 w 38"/>
                <a:gd name="T5" fmla="*/ 2147483646 h 44"/>
                <a:gd name="T6" fmla="*/ 0 w 38"/>
                <a:gd name="T7" fmla="*/ 2147483646 h 44"/>
                <a:gd name="T8" fmla="*/ 2147483646 w 38"/>
                <a:gd name="T9" fmla="*/ 2147483646 h 44"/>
                <a:gd name="T10" fmla="*/ 2147483646 w 38"/>
                <a:gd name="T11" fmla="*/ 0 h 44"/>
                <a:gd name="T12" fmla="*/ 2147483646 w 38"/>
                <a:gd name="T13" fmla="*/ 0 h 44"/>
                <a:gd name="T14" fmla="*/ 2147483646 w 38"/>
                <a:gd name="T15" fmla="*/ 2147483646 h 44"/>
                <a:gd name="T16" fmla="*/ 2147483646 w 38"/>
                <a:gd name="T17" fmla="*/ 2147483646 h 44"/>
                <a:gd name="T18" fmla="*/ 2147483646 w 38"/>
                <a:gd name="T19" fmla="*/ 2147483646 h 44"/>
                <a:gd name="T20" fmla="*/ 2147483646 w 38"/>
                <a:gd name="T21" fmla="*/ 2147483646 h 44"/>
                <a:gd name="T22" fmla="*/ 2147483646 w 38"/>
                <a:gd name="T23" fmla="*/ 2147483646 h 44"/>
                <a:gd name="T24" fmla="*/ 2147483646 w 38"/>
                <a:gd name="T25" fmla="*/ 2147483646 h 44"/>
                <a:gd name="T26" fmla="*/ 2147483646 w 38"/>
                <a:gd name="T27" fmla="*/ 2147483646 h 44"/>
                <a:gd name="T28" fmla="*/ 2147483646 w 38"/>
                <a:gd name="T29" fmla="*/ 2147483646 h 44"/>
                <a:gd name="T30" fmla="*/ 2147483646 w 38"/>
                <a:gd name="T31" fmla="*/ 2147483646 h 44"/>
                <a:gd name="T32" fmla="*/ 2147483646 w 38"/>
                <a:gd name="T33" fmla="*/ 2147483646 h 44"/>
                <a:gd name="T34" fmla="*/ 2147483646 w 38"/>
                <a:gd name="T35" fmla="*/ 2147483646 h 44"/>
                <a:gd name="T36" fmla="*/ 2147483646 w 38"/>
                <a:gd name="T37" fmla="*/ 2147483646 h 44"/>
                <a:gd name="T38" fmla="*/ 2147483646 w 38"/>
                <a:gd name="T39" fmla="*/ 2147483646 h 44"/>
                <a:gd name="T40" fmla="*/ 2147483646 w 38"/>
                <a:gd name="T41" fmla="*/ 2147483646 h 44"/>
                <a:gd name="T42" fmla="*/ 2147483646 w 38"/>
                <a:gd name="T43" fmla="*/ 2147483646 h 44"/>
                <a:gd name="T44" fmla="*/ 2147483646 w 38"/>
                <a:gd name="T45" fmla="*/ 2147483646 h 44"/>
                <a:gd name="T46" fmla="*/ 2147483646 w 38"/>
                <a:gd name="T47" fmla="*/ 2147483646 h 44"/>
                <a:gd name="T48" fmla="*/ 0 w 38"/>
                <a:gd name="T49" fmla="*/ 2147483646 h 44"/>
                <a:gd name="T50" fmla="*/ 0 w 38"/>
                <a:gd name="T51" fmla="*/ 2147483646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4"/>
                <a:gd name="T80" fmla="*/ 38 w 38"/>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4">
                  <a:moveTo>
                    <a:pt x="0" y="28"/>
                  </a:moveTo>
                  <a:lnTo>
                    <a:pt x="0" y="28"/>
                  </a:lnTo>
                  <a:lnTo>
                    <a:pt x="0" y="22"/>
                  </a:lnTo>
                  <a:lnTo>
                    <a:pt x="0" y="16"/>
                  </a:lnTo>
                  <a:lnTo>
                    <a:pt x="4" y="8"/>
                  </a:lnTo>
                  <a:lnTo>
                    <a:pt x="12" y="0"/>
                  </a:lnTo>
                  <a:lnTo>
                    <a:pt x="22" y="2"/>
                  </a:lnTo>
                  <a:lnTo>
                    <a:pt x="30" y="8"/>
                  </a:lnTo>
                  <a:lnTo>
                    <a:pt x="34" y="10"/>
                  </a:lnTo>
                  <a:lnTo>
                    <a:pt x="36" y="16"/>
                  </a:lnTo>
                  <a:lnTo>
                    <a:pt x="38" y="22"/>
                  </a:lnTo>
                  <a:lnTo>
                    <a:pt x="38" y="28"/>
                  </a:lnTo>
                  <a:lnTo>
                    <a:pt x="38" y="32"/>
                  </a:lnTo>
                  <a:lnTo>
                    <a:pt x="34" y="38"/>
                  </a:lnTo>
                  <a:lnTo>
                    <a:pt x="30" y="42"/>
                  </a:lnTo>
                  <a:lnTo>
                    <a:pt x="26" y="44"/>
                  </a:lnTo>
                  <a:lnTo>
                    <a:pt x="20" y="44"/>
                  </a:lnTo>
                  <a:lnTo>
                    <a:pt x="14" y="44"/>
                  </a:lnTo>
                  <a:lnTo>
                    <a:pt x="10" y="42"/>
                  </a:lnTo>
                  <a:lnTo>
                    <a:pt x="6" y="40"/>
                  </a:lnTo>
                  <a:lnTo>
                    <a:pt x="2" y="34"/>
                  </a:lnTo>
                  <a:lnTo>
                    <a:pt x="0"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28" name="Freeform 78"/>
            <p:cNvSpPr>
              <a:spLocks/>
            </p:cNvSpPr>
            <p:nvPr/>
          </p:nvSpPr>
          <p:spPr bwMode="auto">
            <a:xfrm>
              <a:off x="4745038" y="3486150"/>
              <a:ext cx="66675" cy="63500"/>
            </a:xfrm>
            <a:custGeom>
              <a:avLst/>
              <a:gdLst>
                <a:gd name="T0" fmla="*/ 2147483646 w 42"/>
                <a:gd name="T1" fmla="*/ 2147483646 h 40"/>
                <a:gd name="T2" fmla="*/ 2147483646 w 42"/>
                <a:gd name="T3" fmla="*/ 2147483646 h 40"/>
                <a:gd name="T4" fmla="*/ 2147483646 w 42"/>
                <a:gd name="T5" fmla="*/ 2147483646 h 40"/>
                <a:gd name="T6" fmla="*/ 2147483646 w 42"/>
                <a:gd name="T7" fmla="*/ 2147483646 h 40"/>
                <a:gd name="T8" fmla="*/ 2147483646 w 42"/>
                <a:gd name="T9" fmla="*/ 2147483646 h 40"/>
                <a:gd name="T10" fmla="*/ 2147483646 w 42"/>
                <a:gd name="T11" fmla="*/ 2147483646 h 40"/>
                <a:gd name="T12" fmla="*/ 2147483646 w 42"/>
                <a:gd name="T13" fmla="*/ 2147483646 h 40"/>
                <a:gd name="T14" fmla="*/ 2147483646 w 42"/>
                <a:gd name="T15" fmla="*/ 2147483646 h 40"/>
                <a:gd name="T16" fmla="*/ 2147483646 w 42"/>
                <a:gd name="T17" fmla="*/ 2147483646 h 40"/>
                <a:gd name="T18" fmla="*/ 2147483646 w 42"/>
                <a:gd name="T19" fmla="*/ 2147483646 h 40"/>
                <a:gd name="T20" fmla="*/ 2147483646 w 42"/>
                <a:gd name="T21" fmla="*/ 2147483646 h 40"/>
                <a:gd name="T22" fmla="*/ 2147483646 w 42"/>
                <a:gd name="T23" fmla="*/ 2147483646 h 40"/>
                <a:gd name="T24" fmla="*/ 2147483646 w 42"/>
                <a:gd name="T25" fmla="*/ 0 h 40"/>
                <a:gd name="T26" fmla="*/ 2147483646 w 42"/>
                <a:gd name="T27" fmla="*/ 0 h 40"/>
                <a:gd name="T28" fmla="*/ 2147483646 w 42"/>
                <a:gd name="T29" fmla="*/ 2147483646 h 40"/>
                <a:gd name="T30" fmla="*/ 2147483646 w 42"/>
                <a:gd name="T31" fmla="*/ 2147483646 h 40"/>
                <a:gd name="T32" fmla="*/ 2147483646 w 42"/>
                <a:gd name="T33" fmla="*/ 2147483646 h 40"/>
                <a:gd name="T34" fmla="*/ 2147483646 w 42"/>
                <a:gd name="T35" fmla="*/ 2147483646 h 40"/>
                <a:gd name="T36" fmla="*/ 2147483646 w 42"/>
                <a:gd name="T37" fmla="*/ 2147483646 h 40"/>
                <a:gd name="T38" fmla="*/ 0 w 42"/>
                <a:gd name="T39" fmla="*/ 2147483646 h 40"/>
                <a:gd name="T40" fmla="*/ 2147483646 w 42"/>
                <a:gd name="T41" fmla="*/ 2147483646 h 40"/>
                <a:gd name="T42" fmla="*/ 2147483646 w 42"/>
                <a:gd name="T43" fmla="*/ 2147483646 h 40"/>
                <a:gd name="T44" fmla="*/ 2147483646 w 42"/>
                <a:gd name="T45" fmla="*/ 2147483646 h 40"/>
                <a:gd name="T46" fmla="*/ 2147483646 w 42"/>
                <a:gd name="T47" fmla="*/ 2147483646 h 40"/>
                <a:gd name="T48" fmla="*/ 2147483646 w 42"/>
                <a:gd name="T49" fmla="*/ 2147483646 h 40"/>
                <a:gd name="T50" fmla="*/ 2147483646 w 42"/>
                <a:gd name="T51" fmla="*/ 2147483646 h 40"/>
                <a:gd name="T52" fmla="*/ 2147483646 w 42"/>
                <a:gd name="T53" fmla="*/ 2147483646 h 40"/>
                <a:gd name="T54" fmla="*/ 2147483646 w 42"/>
                <a:gd name="T55" fmla="*/ 2147483646 h 40"/>
                <a:gd name="T56" fmla="*/ 2147483646 w 42"/>
                <a:gd name="T57" fmla="*/ 2147483646 h 40"/>
                <a:gd name="T58" fmla="*/ 2147483646 w 42"/>
                <a:gd name="T59" fmla="*/ 2147483646 h 40"/>
                <a:gd name="T60" fmla="*/ 2147483646 w 42"/>
                <a:gd name="T61" fmla="*/ 2147483646 h 40"/>
                <a:gd name="T62" fmla="*/ 2147483646 w 42"/>
                <a:gd name="T63" fmla="*/ 2147483646 h 40"/>
                <a:gd name="T64" fmla="*/ 2147483646 w 42"/>
                <a:gd name="T65" fmla="*/ 2147483646 h 40"/>
                <a:gd name="T66" fmla="*/ 2147483646 w 42"/>
                <a:gd name="T67" fmla="*/ 2147483646 h 40"/>
                <a:gd name="T68" fmla="*/ 2147483646 w 42"/>
                <a:gd name="T69" fmla="*/ 2147483646 h 40"/>
                <a:gd name="T70" fmla="*/ 2147483646 w 42"/>
                <a:gd name="T71" fmla="*/ 2147483646 h 40"/>
                <a:gd name="T72" fmla="*/ 2147483646 w 42"/>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0"/>
                <a:gd name="T113" fmla="*/ 42 w 42"/>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0">
                  <a:moveTo>
                    <a:pt x="38" y="10"/>
                  </a:moveTo>
                  <a:lnTo>
                    <a:pt x="38" y="10"/>
                  </a:lnTo>
                  <a:lnTo>
                    <a:pt x="26" y="18"/>
                  </a:lnTo>
                  <a:lnTo>
                    <a:pt x="36" y="8"/>
                  </a:lnTo>
                  <a:lnTo>
                    <a:pt x="40" y="4"/>
                  </a:lnTo>
                  <a:lnTo>
                    <a:pt x="30" y="0"/>
                  </a:lnTo>
                  <a:lnTo>
                    <a:pt x="22" y="0"/>
                  </a:lnTo>
                  <a:lnTo>
                    <a:pt x="14" y="2"/>
                  </a:lnTo>
                  <a:lnTo>
                    <a:pt x="10" y="6"/>
                  </a:lnTo>
                  <a:lnTo>
                    <a:pt x="6" y="10"/>
                  </a:lnTo>
                  <a:lnTo>
                    <a:pt x="2" y="14"/>
                  </a:lnTo>
                  <a:lnTo>
                    <a:pt x="0" y="20"/>
                  </a:lnTo>
                  <a:lnTo>
                    <a:pt x="2" y="24"/>
                  </a:lnTo>
                  <a:lnTo>
                    <a:pt x="2" y="30"/>
                  </a:lnTo>
                  <a:lnTo>
                    <a:pt x="6" y="34"/>
                  </a:lnTo>
                  <a:lnTo>
                    <a:pt x="10" y="36"/>
                  </a:lnTo>
                  <a:lnTo>
                    <a:pt x="14" y="40"/>
                  </a:lnTo>
                  <a:lnTo>
                    <a:pt x="20" y="40"/>
                  </a:lnTo>
                  <a:lnTo>
                    <a:pt x="26" y="40"/>
                  </a:lnTo>
                  <a:lnTo>
                    <a:pt x="32" y="36"/>
                  </a:lnTo>
                  <a:lnTo>
                    <a:pt x="36" y="32"/>
                  </a:lnTo>
                  <a:lnTo>
                    <a:pt x="40" y="26"/>
                  </a:lnTo>
                  <a:lnTo>
                    <a:pt x="42" y="20"/>
                  </a:lnTo>
                  <a:lnTo>
                    <a:pt x="42" y="8"/>
                  </a:lnTo>
                  <a:lnTo>
                    <a:pt x="38" y="1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29" name="Freeform 79"/>
            <p:cNvSpPr>
              <a:spLocks/>
            </p:cNvSpPr>
            <p:nvPr/>
          </p:nvSpPr>
          <p:spPr bwMode="auto">
            <a:xfrm>
              <a:off x="4741863" y="3429000"/>
              <a:ext cx="69850" cy="63500"/>
            </a:xfrm>
            <a:custGeom>
              <a:avLst/>
              <a:gdLst>
                <a:gd name="T0" fmla="*/ 2147483646 w 44"/>
                <a:gd name="T1" fmla="*/ 2147483646 h 40"/>
                <a:gd name="T2" fmla="*/ 2147483646 w 44"/>
                <a:gd name="T3" fmla="*/ 2147483646 h 40"/>
                <a:gd name="T4" fmla="*/ 2147483646 w 44"/>
                <a:gd name="T5" fmla="*/ 2147483646 h 40"/>
                <a:gd name="T6" fmla="*/ 2147483646 w 44"/>
                <a:gd name="T7" fmla="*/ 2147483646 h 40"/>
                <a:gd name="T8" fmla="*/ 2147483646 w 44"/>
                <a:gd name="T9" fmla="*/ 2147483646 h 40"/>
                <a:gd name="T10" fmla="*/ 2147483646 w 44"/>
                <a:gd name="T11" fmla="*/ 2147483646 h 40"/>
                <a:gd name="T12" fmla="*/ 2147483646 w 44"/>
                <a:gd name="T13" fmla="*/ 2147483646 h 40"/>
                <a:gd name="T14" fmla="*/ 2147483646 w 44"/>
                <a:gd name="T15" fmla="*/ 2147483646 h 40"/>
                <a:gd name="T16" fmla="*/ 2147483646 w 44"/>
                <a:gd name="T17" fmla="*/ 2147483646 h 40"/>
                <a:gd name="T18" fmla="*/ 2147483646 w 44"/>
                <a:gd name="T19" fmla="*/ 2147483646 h 40"/>
                <a:gd name="T20" fmla="*/ 2147483646 w 44"/>
                <a:gd name="T21" fmla="*/ 2147483646 h 40"/>
                <a:gd name="T22" fmla="*/ 2147483646 w 44"/>
                <a:gd name="T23" fmla="*/ 2147483646 h 40"/>
                <a:gd name="T24" fmla="*/ 2147483646 w 44"/>
                <a:gd name="T25" fmla="*/ 2147483646 h 40"/>
                <a:gd name="T26" fmla="*/ 2147483646 w 44"/>
                <a:gd name="T27" fmla="*/ 2147483646 h 40"/>
                <a:gd name="T28" fmla="*/ 2147483646 w 44"/>
                <a:gd name="T29" fmla="*/ 2147483646 h 40"/>
                <a:gd name="T30" fmla="*/ 2147483646 w 44"/>
                <a:gd name="T31" fmla="*/ 2147483646 h 40"/>
                <a:gd name="T32" fmla="*/ 2147483646 w 44"/>
                <a:gd name="T33" fmla="*/ 2147483646 h 40"/>
                <a:gd name="T34" fmla="*/ 2147483646 w 44"/>
                <a:gd name="T35" fmla="*/ 2147483646 h 40"/>
                <a:gd name="T36" fmla="*/ 2147483646 w 44"/>
                <a:gd name="T37" fmla="*/ 0 h 40"/>
                <a:gd name="T38" fmla="*/ 2147483646 w 44"/>
                <a:gd name="T39" fmla="*/ 0 h 40"/>
                <a:gd name="T40" fmla="*/ 2147483646 w 44"/>
                <a:gd name="T41" fmla="*/ 0 h 40"/>
                <a:gd name="T42" fmla="*/ 2147483646 w 44"/>
                <a:gd name="T43" fmla="*/ 2147483646 h 40"/>
                <a:gd name="T44" fmla="*/ 2147483646 w 44"/>
                <a:gd name="T45" fmla="*/ 2147483646 h 40"/>
                <a:gd name="T46" fmla="*/ 2147483646 w 44"/>
                <a:gd name="T47" fmla="*/ 2147483646 h 40"/>
                <a:gd name="T48" fmla="*/ 0 w 44"/>
                <a:gd name="T49" fmla="*/ 2147483646 h 40"/>
                <a:gd name="T50" fmla="*/ 0 w 44"/>
                <a:gd name="T51" fmla="*/ 2147483646 h 40"/>
                <a:gd name="T52" fmla="*/ 0 w 44"/>
                <a:gd name="T53" fmla="*/ 2147483646 h 40"/>
                <a:gd name="T54" fmla="*/ 2147483646 w 44"/>
                <a:gd name="T55" fmla="*/ 2147483646 h 40"/>
                <a:gd name="T56" fmla="*/ 2147483646 w 44"/>
                <a:gd name="T57" fmla="*/ 2147483646 h 40"/>
                <a:gd name="T58" fmla="*/ 2147483646 w 44"/>
                <a:gd name="T59" fmla="*/ 2147483646 h 40"/>
                <a:gd name="T60" fmla="*/ 2147483646 w 44"/>
                <a:gd name="T61" fmla="*/ 2147483646 h 40"/>
                <a:gd name="T62" fmla="*/ 2147483646 w 44"/>
                <a:gd name="T63" fmla="*/ 2147483646 h 40"/>
                <a:gd name="T64" fmla="*/ 2147483646 w 44"/>
                <a:gd name="T65" fmla="*/ 2147483646 h 40"/>
                <a:gd name="T66" fmla="*/ 2147483646 w 44"/>
                <a:gd name="T67" fmla="*/ 2147483646 h 40"/>
                <a:gd name="T68" fmla="*/ 2147483646 w 44"/>
                <a:gd name="T69" fmla="*/ 2147483646 h 40"/>
                <a:gd name="T70" fmla="*/ 2147483646 w 44"/>
                <a:gd name="T71" fmla="*/ 2147483646 h 40"/>
                <a:gd name="T72" fmla="*/ 2147483646 w 44"/>
                <a:gd name="T73" fmla="*/ 2147483646 h 40"/>
                <a:gd name="T74" fmla="*/ 2147483646 w 44"/>
                <a:gd name="T75" fmla="*/ 2147483646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
                <a:gd name="T115" fmla="*/ 0 h 40"/>
                <a:gd name="T116" fmla="*/ 44 w 44"/>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 h="40">
                  <a:moveTo>
                    <a:pt x="32" y="26"/>
                  </a:moveTo>
                  <a:lnTo>
                    <a:pt x="32" y="26"/>
                  </a:lnTo>
                  <a:lnTo>
                    <a:pt x="16" y="16"/>
                  </a:lnTo>
                  <a:lnTo>
                    <a:pt x="16" y="14"/>
                  </a:lnTo>
                  <a:lnTo>
                    <a:pt x="26" y="18"/>
                  </a:lnTo>
                  <a:lnTo>
                    <a:pt x="34" y="24"/>
                  </a:lnTo>
                  <a:lnTo>
                    <a:pt x="42" y="32"/>
                  </a:lnTo>
                  <a:lnTo>
                    <a:pt x="44" y="32"/>
                  </a:lnTo>
                  <a:lnTo>
                    <a:pt x="42" y="20"/>
                  </a:lnTo>
                  <a:lnTo>
                    <a:pt x="40" y="12"/>
                  </a:lnTo>
                  <a:lnTo>
                    <a:pt x="34" y="8"/>
                  </a:lnTo>
                  <a:lnTo>
                    <a:pt x="30" y="4"/>
                  </a:lnTo>
                  <a:lnTo>
                    <a:pt x="24" y="0"/>
                  </a:lnTo>
                  <a:lnTo>
                    <a:pt x="18" y="0"/>
                  </a:lnTo>
                  <a:lnTo>
                    <a:pt x="14" y="0"/>
                  </a:lnTo>
                  <a:lnTo>
                    <a:pt x="10" y="2"/>
                  </a:lnTo>
                  <a:lnTo>
                    <a:pt x="6" y="6"/>
                  </a:lnTo>
                  <a:lnTo>
                    <a:pt x="2" y="10"/>
                  </a:lnTo>
                  <a:lnTo>
                    <a:pt x="0" y="16"/>
                  </a:lnTo>
                  <a:lnTo>
                    <a:pt x="0" y="22"/>
                  </a:lnTo>
                  <a:lnTo>
                    <a:pt x="2" y="28"/>
                  </a:lnTo>
                  <a:lnTo>
                    <a:pt x="4" y="32"/>
                  </a:lnTo>
                  <a:lnTo>
                    <a:pt x="10" y="36"/>
                  </a:lnTo>
                  <a:lnTo>
                    <a:pt x="16" y="38"/>
                  </a:lnTo>
                  <a:lnTo>
                    <a:pt x="22" y="40"/>
                  </a:lnTo>
                  <a:lnTo>
                    <a:pt x="30" y="38"/>
                  </a:lnTo>
                  <a:lnTo>
                    <a:pt x="40" y="34"/>
                  </a:lnTo>
                  <a:lnTo>
                    <a:pt x="32" y="2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30" name="Freeform 80"/>
            <p:cNvSpPr>
              <a:spLocks/>
            </p:cNvSpPr>
            <p:nvPr/>
          </p:nvSpPr>
          <p:spPr bwMode="auto">
            <a:xfrm>
              <a:off x="4795838" y="3400425"/>
              <a:ext cx="60325" cy="73025"/>
            </a:xfrm>
            <a:custGeom>
              <a:avLst/>
              <a:gdLst>
                <a:gd name="T0" fmla="*/ 2147483646 w 38"/>
                <a:gd name="T1" fmla="*/ 2147483646 h 46"/>
                <a:gd name="T2" fmla="*/ 2147483646 w 38"/>
                <a:gd name="T3" fmla="*/ 2147483646 h 46"/>
                <a:gd name="T4" fmla="*/ 2147483646 w 38"/>
                <a:gd name="T5" fmla="*/ 2147483646 h 46"/>
                <a:gd name="T6" fmla="*/ 2147483646 w 38"/>
                <a:gd name="T7" fmla="*/ 2147483646 h 46"/>
                <a:gd name="T8" fmla="*/ 2147483646 w 38"/>
                <a:gd name="T9" fmla="*/ 2147483646 h 46"/>
                <a:gd name="T10" fmla="*/ 2147483646 w 38"/>
                <a:gd name="T11" fmla="*/ 2147483646 h 46"/>
                <a:gd name="T12" fmla="*/ 2147483646 w 38"/>
                <a:gd name="T13" fmla="*/ 2147483646 h 46"/>
                <a:gd name="T14" fmla="*/ 2147483646 w 38"/>
                <a:gd name="T15" fmla="*/ 2147483646 h 46"/>
                <a:gd name="T16" fmla="*/ 2147483646 w 38"/>
                <a:gd name="T17" fmla="*/ 2147483646 h 46"/>
                <a:gd name="T18" fmla="*/ 0 w 38"/>
                <a:gd name="T19" fmla="*/ 2147483646 h 46"/>
                <a:gd name="T20" fmla="*/ 0 w 38"/>
                <a:gd name="T21" fmla="*/ 2147483646 h 46"/>
                <a:gd name="T22" fmla="*/ 0 w 38"/>
                <a:gd name="T23" fmla="*/ 2147483646 h 46"/>
                <a:gd name="T24" fmla="*/ 0 w 38"/>
                <a:gd name="T25" fmla="*/ 2147483646 h 46"/>
                <a:gd name="T26" fmla="*/ 2147483646 w 38"/>
                <a:gd name="T27" fmla="*/ 2147483646 h 46"/>
                <a:gd name="T28" fmla="*/ 2147483646 w 38"/>
                <a:gd name="T29" fmla="*/ 2147483646 h 46"/>
                <a:gd name="T30" fmla="*/ 2147483646 w 38"/>
                <a:gd name="T31" fmla="*/ 2147483646 h 46"/>
                <a:gd name="T32" fmla="*/ 2147483646 w 38"/>
                <a:gd name="T33" fmla="*/ 2147483646 h 46"/>
                <a:gd name="T34" fmla="*/ 2147483646 w 38"/>
                <a:gd name="T35" fmla="*/ 2147483646 h 46"/>
                <a:gd name="T36" fmla="*/ 2147483646 w 38"/>
                <a:gd name="T37" fmla="*/ 0 h 46"/>
                <a:gd name="T38" fmla="*/ 2147483646 w 38"/>
                <a:gd name="T39" fmla="*/ 2147483646 h 46"/>
                <a:gd name="T40" fmla="*/ 2147483646 w 38"/>
                <a:gd name="T41" fmla="*/ 2147483646 h 46"/>
                <a:gd name="T42" fmla="*/ 2147483646 w 38"/>
                <a:gd name="T43" fmla="*/ 2147483646 h 46"/>
                <a:gd name="T44" fmla="*/ 2147483646 w 38"/>
                <a:gd name="T45" fmla="*/ 2147483646 h 46"/>
                <a:gd name="T46" fmla="*/ 2147483646 w 38"/>
                <a:gd name="T47" fmla="*/ 2147483646 h 46"/>
                <a:gd name="T48" fmla="*/ 2147483646 w 38"/>
                <a:gd name="T49" fmla="*/ 2147483646 h 46"/>
                <a:gd name="T50" fmla="*/ 2147483646 w 38"/>
                <a:gd name="T51" fmla="*/ 214748364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6"/>
                <a:gd name="T80" fmla="*/ 38 w 38"/>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6">
                  <a:moveTo>
                    <a:pt x="38" y="24"/>
                  </a:moveTo>
                  <a:lnTo>
                    <a:pt x="38" y="24"/>
                  </a:lnTo>
                  <a:lnTo>
                    <a:pt x="36" y="30"/>
                  </a:lnTo>
                  <a:lnTo>
                    <a:pt x="34" y="36"/>
                  </a:lnTo>
                  <a:lnTo>
                    <a:pt x="28" y="42"/>
                  </a:lnTo>
                  <a:lnTo>
                    <a:pt x="18" y="46"/>
                  </a:lnTo>
                  <a:lnTo>
                    <a:pt x="8" y="40"/>
                  </a:lnTo>
                  <a:lnTo>
                    <a:pt x="2" y="34"/>
                  </a:lnTo>
                  <a:lnTo>
                    <a:pt x="0" y="28"/>
                  </a:lnTo>
                  <a:lnTo>
                    <a:pt x="0" y="24"/>
                  </a:lnTo>
                  <a:lnTo>
                    <a:pt x="0" y="16"/>
                  </a:lnTo>
                  <a:lnTo>
                    <a:pt x="2" y="12"/>
                  </a:lnTo>
                  <a:lnTo>
                    <a:pt x="4" y="6"/>
                  </a:lnTo>
                  <a:lnTo>
                    <a:pt x="10" y="4"/>
                  </a:lnTo>
                  <a:lnTo>
                    <a:pt x="16" y="2"/>
                  </a:lnTo>
                  <a:lnTo>
                    <a:pt x="20" y="0"/>
                  </a:lnTo>
                  <a:lnTo>
                    <a:pt x="26" y="2"/>
                  </a:lnTo>
                  <a:lnTo>
                    <a:pt x="30" y="4"/>
                  </a:lnTo>
                  <a:lnTo>
                    <a:pt x="34" y="8"/>
                  </a:lnTo>
                  <a:lnTo>
                    <a:pt x="36" y="12"/>
                  </a:lnTo>
                  <a:lnTo>
                    <a:pt x="38" y="18"/>
                  </a:lnTo>
                  <a:lnTo>
                    <a:pt x="38" y="2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31" name="Freeform 81"/>
            <p:cNvSpPr>
              <a:spLocks/>
            </p:cNvSpPr>
            <p:nvPr/>
          </p:nvSpPr>
          <p:spPr bwMode="auto">
            <a:xfrm>
              <a:off x="4830763" y="3438525"/>
              <a:ext cx="73025" cy="63500"/>
            </a:xfrm>
            <a:custGeom>
              <a:avLst/>
              <a:gdLst>
                <a:gd name="T0" fmla="*/ 2147483646 w 46"/>
                <a:gd name="T1" fmla="*/ 2147483646 h 40"/>
                <a:gd name="T2" fmla="*/ 2147483646 w 46"/>
                <a:gd name="T3" fmla="*/ 2147483646 h 40"/>
                <a:gd name="T4" fmla="*/ 2147483646 w 46"/>
                <a:gd name="T5" fmla="*/ 2147483646 h 40"/>
                <a:gd name="T6" fmla="*/ 2147483646 w 46"/>
                <a:gd name="T7" fmla="*/ 0 h 40"/>
                <a:gd name="T8" fmla="*/ 2147483646 w 46"/>
                <a:gd name="T9" fmla="*/ 2147483646 h 40"/>
                <a:gd name="T10" fmla="*/ 2147483646 w 46"/>
                <a:gd name="T11" fmla="*/ 2147483646 h 40"/>
                <a:gd name="T12" fmla="*/ 2147483646 w 46"/>
                <a:gd name="T13" fmla="*/ 2147483646 h 40"/>
                <a:gd name="T14" fmla="*/ 2147483646 w 46"/>
                <a:gd name="T15" fmla="*/ 2147483646 h 40"/>
                <a:gd name="T16" fmla="*/ 2147483646 w 46"/>
                <a:gd name="T17" fmla="*/ 2147483646 h 40"/>
                <a:gd name="T18" fmla="*/ 0 w 46"/>
                <a:gd name="T19" fmla="*/ 2147483646 h 40"/>
                <a:gd name="T20" fmla="*/ 0 w 46"/>
                <a:gd name="T21" fmla="*/ 2147483646 h 40"/>
                <a:gd name="T22" fmla="*/ 2147483646 w 46"/>
                <a:gd name="T23" fmla="*/ 2147483646 h 40"/>
                <a:gd name="T24" fmla="*/ 2147483646 w 46"/>
                <a:gd name="T25" fmla="*/ 2147483646 h 40"/>
                <a:gd name="T26" fmla="*/ 2147483646 w 46"/>
                <a:gd name="T27" fmla="*/ 2147483646 h 40"/>
                <a:gd name="T28" fmla="*/ 2147483646 w 46"/>
                <a:gd name="T29" fmla="*/ 2147483646 h 40"/>
                <a:gd name="T30" fmla="*/ 2147483646 w 46"/>
                <a:gd name="T31" fmla="*/ 2147483646 h 40"/>
                <a:gd name="T32" fmla="*/ 2147483646 w 46"/>
                <a:gd name="T33" fmla="*/ 2147483646 h 40"/>
                <a:gd name="T34" fmla="*/ 2147483646 w 46"/>
                <a:gd name="T35" fmla="*/ 2147483646 h 40"/>
                <a:gd name="T36" fmla="*/ 2147483646 w 46"/>
                <a:gd name="T37" fmla="*/ 2147483646 h 40"/>
                <a:gd name="T38" fmla="*/ 2147483646 w 46"/>
                <a:gd name="T39" fmla="*/ 2147483646 h 40"/>
                <a:gd name="T40" fmla="*/ 2147483646 w 46"/>
                <a:gd name="T41" fmla="*/ 2147483646 h 40"/>
                <a:gd name="T42" fmla="*/ 2147483646 w 46"/>
                <a:gd name="T43" fmla="*/ 2147483646 h 40"/>
                <a:gd name="T44" fmla="*/ 2147483646 w 46"/>
                <a:gd name="T45" fmla="*/ 2147483646 h 40"/>
                <a:gd name="T46" fmla="*/ 2147483646 w 46"/>
                <a:gd name="T47" fmla="*/ 2147483646 h 40"/>
                <a:gd name="T48" fmla="*/ 2147483646 w 46"/>
                <a:gd name="T49" fmla="*/ 2147483646 h 40"/>
                <a:gd name="T50" fmla="*/ 2147483646 w 46"/>
                <a:gd name="T51" fmla="*/ 2147483646 h 40"/>
                <a:gd name="T52" fmla="*/ 2147483646 w 46"/>
                <a:gd name="T53" fmla="*/ 2147483646 h 40"/>
                <a:gd name="T54" fmla="*/ 2147483646 w 46"/>
                <a:gd name="T55" fmla="*/ 2147483646 h 40"/>
                <a:gd name="T56" fmla="*/ 2147483646 w 46"/>
                <a:gd name="T57" fmla="*/ 2147483646 h 40"/>
                <a:gd name="T58" fmla="*/ 2147483646 w 46"/>
                <a:gd name="T59" fmla="*/ 2147483646 h 40"/>
                <a:gd name="T60" fmla="*/ 2147483646 w 46"/>
                <a:gd name="T61" fmla="*/ 2147483646 h 40"/>
                <a:gd name="T62" fmla="*/ 2147483646 w 46"/>
                <a:gd name="T63" fmla="*/ 2147483646 h 40"/>
                <a:gd name="T64" fmla="*/ 2147483646 w 46"/>
                <a:gd name="T65" fmla="*/ 2147483646 h 40"/>
                <a:gd name="T66" fmla="*/ 2147483646 w 46"/>
                <a:gd name="T67" fmla="*/ 2147483646 h 40"/>
                <a:gd name="T68" fmla="*/ 2147483646 w 46"/>
                <a:gd name="T69" fmla="*/ 2147483646 h 40"/>
                <a:gd name="T70" fmla="*/ 2147483646 w 46"/>
                <a:gd name="T71" fmla="*/ 2147483646 h 40"/>
                <a:gd name="T72" fmla="*/ 2147483646 w 46"/>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6"/>
                <a:gd name="T112" fmla="*/ 0 h 40"/>
                <a:gd name="T113" fmla="*/ 46 w 46"/>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6" h="40">
                  <a:moveTo>
                    <a:pt x="38" y="6"/>
                  </a:moveTo>
                  <a:lnTo>
                    <a:pt x="38" y="6"/>
                  </a:lnTo>
                  <a:lnTo>
                    <a:pt x="34" y="2"/>
                  </a:lnTo>
                  <a:lnTo>
                    <a:pt x="28" y="0"/>
                  </a:lnTo>
                  <a:lnTo>
                    <a:pt x="22" y="2"/>
                  </a:lnTo>
                  <a:lnTo>
                    <a:pt x="16" y="4"/>
                  </a:lnTo>
                  <a:lnTo>
                    <a:pt x="8" y="10"/>
                  </a:lnTo>
                  <a:lnTo>
                    <a:pt x="4" y="16"/>
                  </a:lnTo>
                  <a:lnTo>
                    <a:pt x="0" y="28"/>
                  </a:lnTo>
                  <a:lnTo>
                    <a:pt x="10" y="24"/>
                  </a:lnTo>
                  <a:lnTo>
                    <a:pt x="18" y="22"/>
                  </a:lnTo>
                  <a:lnTo>
                    <a:pt x="24" y="20"/>
                  </a:lnTo>
                  <a:lnTo>
                    <a:pt x="24" y="22"/>
                  </a:lnTo>
                  <a:lnTo>
                    <a:pt x="16" y="22"/>
                  </a:lnTo>
                  <a:lnTo>
                    <a:pt x="8" y="26"/>
                  </a:lnTo>
                  <a:lnTo>
                    <a:pt x="2" y="30"/>
                  </a:lnTo>
                  <a:lnTo>
                    <a:pt x="10" y="36"/>
                  </a:lnTo>
                  <a:lnTo>
                    <a:pt x="18" y="40"/>
                  </a:lnTo>
                  <a:lnTo>
                    <a:pt x="24" y="40"/>
                  </a:lnTo>
                  <a:lnTo>
                    <a:pt x="30" y="40"/>
                  </a:lnTo>
                  <a:lnTo>
                    <a:pt x="36" y="38"/>
                  </a:lnTo>
                  <a:lnTo>
                    <a:pt x="40" y="34"/>
                  </a:lnTo>
                  <a:lnTo>
                    <a:pt x="44" y="30"/>
                  </a:lnTo>
                  <a:lnTo>
                    <a:pt x="46" y="24"/>
                  </a:lnTo>
                  <a:lnTo>
                    <a:pt x="46" y="20"/>
                  </a:lnTo>
                  <a:lnTo>
                    <a:pt x="44" y="14"/>
                  </a:lnTo>
                  <a:lnTo>
                    <a:pt x="42" y="10"/>
                  </a:lnTo>
                  <a:lnTo>
                    <a:pt x="38" y="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32" name="Freeform 82"/>
            <p:cNvSpPr>
              <a:spLocks/>
            </p:cNvSpPr>
            <p:nvPr/>
          </p:nvSpPr>
          <p:spPr bwMode="auto">
            <a:xfrm>
              <a:off x="4789488" y="3457575"/>
              <a:ext cx="57150" cy="53975"/>
            </a:xfrm>
            <a:custGeom>
              <a:avLst/>
              <a:gdLst>
                <a:gd name="T0" fmla="*/ 2147483646 w 36"/>
                <a:gd name="T1" fmla="*/ 2147483646 h 34"/>
                <a:gd name="T2" fmla="*/ 2147483646 w 36"/>
                <a:gd name="T3" fmla="*/ 2147483646 h 34"/>
                <a:gd name="T4" fmla="*/ 2147483646 w 36"/>
                <a:gd name="T5" fmla="*/ 2147483646 h 34"/>
                <a:gd name="T6" fmla="*/ 2147483646 w 36"/>
                <a:gd name="T7" fmla="*/ 2147483646 h 34"/>
                <a:gd name="T8" fmla="*/ 2147483646 w 36"/>
                <a:gd name="T9" fmla="*/ 2147483646 h 34"/>
                <a:gd name="T10" fmla="*/ 2147483646 w 36"/>
                <a:gd name="T11" fmla="*/ 2147483646 h 34"/>
                <a:gd name="T12" fmla="*/ 2147483646 w 36"/>
                <a:gd name="T13" fmla="*/ 2147483646 h 34"/>
                <a:gd name="T14" fmla="*/ 2147483646 w 36"/>
                <a:gd name="T15" fmla="*/ 2147483646 h 34"/>
                <a:gd name="T16" fmla="*/ 2147483646 w 36"/>
                <a:gd name="T17" fmla="*/ 2147483646 h 34"/>
                <a:gd name="T18" fmla="*/ 2147483646 w 36"/>
                <a:gd name="T19" fmla="*/ 2147483646 h 34"/>
                <a:gd name="T20" fmla="*/ 2147483646 w 36"/>
                <a:gd name="T21" fmla="*/ 2147483646 h 34"/>
                <a:gd name="T22" fmla="*/ 2147483646 w 36"/>
                <a:gd name="T23" fmla="*/ 2147483646 h 34"/>
                <a:gd name="T24" fmla="*/ 0 w 36"/>
                <a:gd name="T25" fmla="*/ 2147483646 h 34"/>
                <a:gd name="T26" fmla="*/ 2147483646 w 36"/>
                <a:gd name="T27" fmla="*/ 2147483646 h 34"/>
                <a:gd name="T28" fmla="*/ 2147483646 w 36"/>
                <a:gd name="T29" fmla="*/ 2147483646 h 34"/>
                <a:gd name="T30" fmla="*/ 2147483646 w 36"/>
                <a:gd name="T31" fmla="*/ 0 h 34"/>
                <a:gd name="T32" fmla="*/ 2147483646 w 36"/>
                <a:gd name="T33" fmla="*/ 0 h 34"/>
                <a:gd name="T34" fmla="*/ 2147483646 w 36"/>
                <a:gd name="T35" fmla="*/ 0 h 34"/>
                <a:gd name="T36" fmla="*/ 2147483646 w 36"/>
                <a:gd name="T37" fmla="*/ 2147483646 h 34"/>
                <a:gd name="T38" fmla="*/ 2147483646 w 36"/>
                <a:gd name="T39" fmla="*/ 2147483646 h 34"/>
                <a:gd name="T40" fmla="*/ 2147483646 w 36"/>
                <a:gd name="T41" fmla="*/ 2147483646 h 34"/>
                <a:gd name="T42" fmla="*/ 2147483646 w 36"/>
                <a:gd name="T43" fmla="*/ 2147483646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6"/>
                <a:gd name="T67" fmla="*/ 0 h 34"/>
                <a:gd name="T68" fmla="*/ 36 w 36"/>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6" h="34">
                  <a:moveTo>
                    <a:pt x="34" y="12"/>
                  </a:moveTo>
                  <a:lnTo>
                    <a:pt x="34" y="12"/>
                  </a:lnTo>
                  <a:lnTo>
                    <a:pt x="36" y="18"/>
                  </a:lnTo>
                  <a:lnTo>
                    <a:pt x="34" y="26"/>
                  </a:lnTo>
                  <a:lnTo>
                    <a:pt x="30" y="30"/>
                  </a:lnTo>
                  <a:lnTo>
                    <a:pt x="22" y="34"/>
                  </a:lnTo>
                  <a:lnTo>
                    <a:pt x="16" y="34"/>
                  </a:lnTo>
                  <a:lnTo>
                    <a:pt x="10" y="32"/>
                  </a:lnTo>
                  <a:lnTo>
                    <a:pt x="4" y="28"/>
                  </a:lnTo>
                  <a:lnTo>
                    <a:pt x="2" y="22"/>
                  </a:lnTo>
                  <a:lnTo>
                    <a:pt x="0" y="14"/>
                  </a:lnTo>
                  <a:lnTo>
                    <a:pt x="2" y="8"/>
                  </a:lnTo>
                  <a:lnTo>
                    <a:pt x="8" y="4"/>
                  </a:lnTo>
                  <a:lnTo>
                    <a:pt x="14" y="0"/>
                  </a:lnTo>
                  <a:lnTo>
                    <a:pt x="20" y="0"/>
                  </a:lnTo>
                  <a:lnTo>
                    <a:pt x="26" y="2"/>
                  </a:lnTo>
                  <a:lnTo>
                    <a:pt x="32" y="6"/>
                  </a:lnTo>
                  <a:lnTo>
                    <a:pt x="34"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33" name="Freeform 83"/>
            <p:cNvSpPr>
              <a:spLocks/>
            </p:cNvSpPr>
            <p:nvPr/>
          </p:nvSpPr>
          <p:spPr bwMode="auto">
            <a:xfrm>
              <a:off x="5186363" y="2778125"/>
              <a:ext cx="57150" cy="66675"/>
            </a:xfrm>
            <a:custGeom>
              <a:avLst/>
              <a:gdLst>
                <a:gd name="T0" fmla="*/ 0 w 36"/>
                <a:gd name="T1" fmla="*/ 2147483646 h 42"/>
                <a:gd name="T2" fmla="*/ 0 w 36"/>
                <a:gd name="T3" fmla="*/ 2147483646 h 42"/>
                <a:gd name="T4" fmla="*/ 0 w 36"/>
                <a:gd name="T5" fmla="*/ 2147483646 h 42"/>
                <a:gd name="T6" fmla="*/ 0 w 36"/>
                <a:gd name="T7" fmla="*/ 2147483646 h 42"/>
                <a:gd name="T8" fmla="*/ 2147483646 w 36"/>
                <a:gd name="T9" fmla="*/ 2147483646 h 42"/>
                <a:gd name="T10" fmla="*/ 2147483646 w 36"/>
                <a:gd name="T11" fmla="*/ 0 h 42"/>
                <a:gd name="T12" fmla="*/ 2147483646 w 36"/>
                <a:gd name="T13" fmla="*/ 0 h 42"/>
                <a:gd name="T14" fmla="*/ 2147483646 w 36"/>
                <a:gd name="T15" fmla="*/ 2147483646 h 42"/>
                <a:gd name="T16" fmla="*/ 2147483646 w 36"/>
                <a:gd name="T17" fmla="*/ 2147483646 h 42"/>
                <a:gd name="T18" fmla="*/ 2147483646 w 36"/>
                <a:gd name="T19" fmla="*/ 2147483646 h 42"/>
                <a:gd name="T20" fmla="*/ 2147483646 w 36"/>
                <a:gd name="T21" fmla="*/ 2147483646 h 42"/>
                <a:gd name="T22" fmla="*/ 2147483646 w 36"/>
                <a:gd name="T23" fmla="*/ 2147483646 h 42"/>
                <a:gd name="T24" fmla="*/ 2147483646 w 36"/>
                <a:gd name="T25" fmla="*/ 2147483646 h 42"/>
                <a:gd name="T26" fmla="*/ 2147483646 w 36"/>
                <a:gd name="T27" fmla="*/ 2147483646 h 42"/>
                <a:gd name="T28" fmla="*/ 2147483646 w 36"/>
                <a:gd name="T29" fmla="*/ 2147483646 h 42"/>
                <a:gd name="T30" fmla="*/ 2147483646 w 36"/>
                <a:gd name="T31" fmla="*/ 2147483646 h 42"/>
                <a:gd name="T32" fmla="*/ 2147483646 w 36"/>
                <a:gd name="T33" fmla="*/ 2147483646 h 42"/>
                <a:gd name="T34" fmla="*/ 2147483646 w 36"/>
                <a:gd name="T35" fmla="*/ 2147483646 h 42"/>
                <a:gd name="T36" fmla="*/ 2147483646 w 36"/>
                <a:gd name="T37" fmla="*/ 2147483646 h 42"/>
                <a:gd name="T38" fmla="*/ 2147483646 w 36"/>
                <a:gd name="T39" fmla="*/ 2147483646 h 42"/>
                <a:gd name="T40" fmla="*/ 2147483646 w 36"/>
                <a:gd name="T41" fmla="*/ 2147483646 h 42"/>
                <a:gd name="T42" fmla="*/ 2147483646 w 36"/>
                <a:gd name="T43" fmla="*/ 2147483646 h 42"/>
                <a:gd name="T44" fmla="*/ 2147483646 w 36"/>
                <a:gd name="T45" fmla="*/ 2147483646 h 42"/>
                <a:gd name="T46" fmla="*/ 0 w 36"/>
                <a:gd name="T47" fmla="*/ 2147483646 h 42"/>
                <a:gd name="T48" fmla="*/ 0 w 36"/>
                <a:gd name="T49" fmla="*/ 2147483646 h 4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6"/>
                <a:gd name="T76" fmla="*/ 0 h 42"/>
                <a:gd name="T77" fmla="*/ 36 w 36"/>
                <a:gd name="T78" fmla="*/ 42 h 4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6" h="42">
                  <a:moveTo>
                    <a:pt x="0" y="28"/>
                  </a:moveTo>
                  <a:lnTo>
                    <a:pt x="0" y="28"/>
                  </a:lnTo>
                  <a:lnTo>
                    <a:pt x="0" y="24"/>
                  </a:lnTo>
                  <a:lnTo>
                    <a:pt x="0" y="16"/>
                  </a:lnTo>
                  <a:lnTo>
                    <a:pt x="2" y="10"/>
                  </a:lnTo>
                  <a:lnTo>
                    <a:pt x="6" y="0"/>
                  </a:lnTo>
                  <a:lnTo>
                    <a:pt x="16" y="2"/>
                  </a:lnTo>
                  <a:lnTo>
                    <a:pt x="24" y="6"/>
                  </a:lnTo>
                  <a:lnTo>
                    <a:pt x="32" y="12"/>
                  </a:lnTo>
                  <a:lnTo>
                    <a:pt x="34" y="18"/>
                  </a:lnTo>
                  <a:lnTo>
                    <a:pt x="36" y="22"/>
                  </a:lnTo>
                  <a:lnTo>
                    <a:pt x="36" y="28"/>
                  </a:lnTo>
                  <a:lnTo>
                    <a:pt x="32" y="32"/>
                  </a:lnTo>
                  <a:lnTo>
                    <a:pt x="30" y="36"/>
                  </a:lnTo>
                  <a:lnTo>
                    <a:pt x="24" y="40"/>
                  </a:lnTo>
                  <a:lnTo>
                    <a:pt x="20" y="40"/>
                  </a:lnTo>
                  <a:lnTo>
                    <a:pt x="16" y="42"/>
                  </a:lnTo>
                  <a:lnTo>
                    <a:pt x="10" y="40"/>
                  </a:lnTo>
                  <a:lnTo>
                    <a:pt x="6" y="38"/>
                  </a:lnTo>
                  <a:lnTo>
                    <a:pt x="4" y="34"/>
                  </a:lnTo>
                  <a:lnTo>
                    <a:pt x="0"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34" name="Freeform 84"/>
            <p:cNvSpPr>
              <a:spLocks/>
            </p:cNvSpPr>
            <p:nvPr/>
          </p:nvSpPr>
          <p:spPr bwMode="auto">
            <a:xfrm>
              <a:off x="5126038" y="2781300"/>
              <a:ext cx="60325" cy="60325"/>
            </a:xfrm>
            <a:custGeom>
              <a:avLst/>
              <a:gdLst>
                <a:gd name="T0" fmla="*/ 2147483646 w 38"/>
                <a:gd name="T1" fmla="*/ 2147483646 h 38"/>
                <a:gd name="T2" fmla="*/ 2147483646 w 38"/>
                <a:gd name="T3" fmla="*/ 2147483646 h 38"/>
                <a:gd name="T4" fmla="*/ 2147483646 w 38"/>
                <a:gd name="T5" fmla="*/ 2147483646 h 38"/>
                <a:gd name="T6" fmla="*/ 2147483646 w 38"/>
                <a:gd name="T7" fmla="*/ 2147483646 h 38"/>
                <a:gd name="T8" fmla="*/ 2147483646 w 38"/>
                <a:gd name="T9" fmla="*/ 2147483646 h 38"/>
                <a:gd name="T10" fmla="*/ 2147483646 w 38"/>
                <a:gd name="T11" fmla="*/ 2147483646 h 38"/>
                <a:gd name="T12" fmla="*/ 2147483646 w 38"/>
                <a:gd name="T13" fmla="*/ 2147483646 h 38"/>
                <a:gd name="T14" fmla="*/ 2147483646 w 38"/>
                <a:gd name="T15" fmla="*/ 2147483646 h 38"/>
                <a:gd name="T16" fmla="*/ 2147483646 w 38"/>
                <a:gd name="T17" fmla="*/ 2147483646 h 38"/>
                <a:gd name="T18" fmla="*/ 2147483646 w 38"/>
                <a:gd name="T19" fmla="*/ 2147483646 h 38"/>
                <a:gd name="T20" fmla="*/ 2147483646 w 38"/>
                <a:gd name="T21" fmla="*/ 2147483646 h 38"/>
                <a:gd name="T22" fmla="*/ 2147483646 w 38"/>
                <a:gd name="T23" fmla="*/ 2147483646 h 38"/>
                <a:gd name="T24" fmla="*/ 2147483646 w 38"/>
                <a:gd name="T25" fmla="*/ 0 h 38"/>
                <a:gd name="T26" fmla="*/ 2147483646 w 38"/>
                <a:gd name="T27" fmla="*/ 0 h 38"/>
                <a:gd name="T28" fmla="*/ 2147483646 w 38"/>
                <a:gd name="T29" fmla="*/ 2147483646 h 38"/>
                <a:gd name="T30" fmla="*/ 2147483646 w 38"/>
                <a:gd name="T31" fmla="*/ 2147483646 h 38"/>
                <a:gd name="T32" fmla="*/ 2147483646 w 38"/>
                <a:gd name="T33" fmla="*/ 2147483646 h 38"/>
                <a:gd name="T34" fmla="*/ 2147483646 w 38"/>
                <a:gd name="T35" fmla="*/ 2147483646 h 38"/>
                <a:gd name="T36" fmla="*/ 2147483646 w 38"/>
                <a:gd name="T37" fmla="*/ 2147483646 h 38"/>
                <a:gd name="T38" fmla="*/ 0 w 38"/>
                <a:gd name="T39" fmla="*/ 2147483646 h 38"/>
                <a:gd name="T40" fmla="*/ 2147483646 w 38"/>
                <a:gd name="T41" fmla="*/ 2147483646 h 38"/>
                <a:gd name="T42" fmla="*/ 2147483646 w 38"/>
                <a:gd name="T43" fmla="*/ 2147483646 h 38"/>
                <a:gd name="T44" fmla="*/ 2147483646 w 38"/>
                <a:gd name="T45" fmla="*/ 2147483646 h 38"/>
                <a:gd name="T46" fmla="*/ 2147483646 w 38"/>
                <a:gd name="T47" fmla="*/ 2147483646 h 38"/>
                <a:gd name="T48" fmla="*/ 2147483646 w 38"/>
                <a:gd name="T49" fmla="*/ 2147483646 h 38"/>
                <a:gd name="T50" fmla="*/ 2147483646 w 38"/>
                <a:gd name="T51" fmla="*/ 2147483646 h 38"/>
                <a:gd name="T52" fmla="*/ 2147483646 w 38"/>
                <a:gd name="T53" fmla="*/ 2147483646 h 38"/>
                <a:gd name="T54" fmla="*/ 2147483646 w 38"/>
                <a:gd name="T55" fmla="*/ 2147483646 h 38"/>
                <a:gd name="T56" fmla="*/ 2147483646 w 38"/>
                <a:gd name="T57" fmla="*/ 2147483646 h 38"/>
                <a:gd name="T58" fmla="*/ 2147483646 w 38"/>
                <a:gd name="T59" fmla="*/ 2147483646 h 38"/>
                <a:gd name="T60" fmla="*/ 2147483646 w 38"/>
                <a:gd name="T61" fmla="*/ 2147483646 h 38"/>
                <a:gd name="T62" fmla="*/ 2147483646 w 38"/>
                <a:gd name="T63" fmla="*/ 2147483646 h 38"/>
                <a:gd name="T64" fmla="*/ 2147483646 w 38"/>
                <a:gd name="T65" fmla="*/ 2147483646 h 38"/>
                <a:gd name="T66" fmla="*/ 2147483646 w 38"/>
                <a:gd name="T67" fmla="*/ 2147483646 h 38"/>
                <a:gd name="T68" fmla="*/ 2147483646 w 38"/>
                <a:gd name="T69" fmla="*/ 2147483646 h 38"/>
                <a:gd name="T70" fmla="*/ 2147483646 w 38"/>
                <a:gd name="T71" fmla="*/ 2147483646 h 38"/>
                <a:gd name="T72" fmla="*/ 2147483646 w 38"/>
                <a:gd name="T73" fmla="*/ 2147483646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38"/>
                <a:gd name="T113" fmla="*/ 38 w 38"/>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38">
                  <a:moveTo>
                    <a:pt x="34" y="8"/>
                  </a:moveTo>
                  <a:lnTo>
                    <a:pt x="34" y="8"/>
                  </a:lnTo>
                  <a:lnTo>
                    <a:pt x="24" y="16"/>
                  </a:lnTo>
                  <a:lnTo>
                    <a:pt x="22" y="16"/>
                  </a:lnTo>
                  <a:lnTo>
                    <a:pt x="32" y="6"/>
                  </a:lnTo>
                  <a:lnTo>
                    <a:pt x="36" y="2"/>
                  </a:lnTo>
                  <a:lnTo>
                    <a:pt x="26" y="0"/>
                  </a:lnTo>
                  <a:lnTo>
                    <a:pt x="18" y="0"/>
                  </a:lnTo>
                  <a:lnTo>
                    <a:pt x="12" y="4"/>
                  </a:lnTo>
                  <a:lnTo>
                    <a:pt x="8" y="6"/>
                  </a:lnTo>
                  <a:lnTo>
                    <a:pt x="4" y="10"/>
                  </a:lnTo>
                  <a:lnTo>
                    <a:pt x="2" y="16"/>
                  </a:lnTo>
                  <a:lnTo>
                    <a:pt x="0" y="20"/>
                  </a:lnTo>
                  <a:lnTo>
                    <a:pt x="2" y="26"/>
                  </a:lnTo>
                  <a:lnTo>
                    <a:pt x="4" y="30"/>
                  </a:lnTo>
                  <a:lnTo>
                    <a:pt x="6" y="32"/>
                  </a:lnTo>
                  <a:lnTo>
                    <a:pt x="10" y="36"/>
                  </a:lnTo>
                  <a:lnTo>
                    <a:pt x="16" y="38"/>
                  </a:lnTo>
                  <a:lnTo>
                    <a:pt x="22" y="38"/>
                  </a:lnTo>
                  <a:lnTo>
                    <a:pt x="26" y="36"/>
                  </a:lnTo>
                  <a:lnTo>
                    <a:pt x="30" y="34"/>
                  </a:lnTo>
                  <a:lnTo>
                    <a:pt x="34" y="28"/>
                  </a:lnTo>
                  <a:lnTo>
                    <a:pt x="38" y="22"/>
                  </a:lnTo>
                  <a:lnTo>
                    <a:pt x="38" y="16"/>
                  </a:lnTo>
                  <a:lnTo>
                    <a:pt x="36" y="6"/>
                  </a:lnTo>
                  <a:lnTo>
                    <a:pt x="34" y="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35" name="Freeform 85"/>
            <p:cNvSpPr>
              <a:spLocks/>
            </p:cNvSpPr>
            <p:nvPr/>
          </p:nvSpPr>
          <p:spPr bwMode="auto">
            <a:xfrm>
              <a:off x="5116513" y="2730500"/>
              <a:ext cx="66675" cy="57150"/>
            </a:xfrm>
            <a:custGeom>
              <a:avLst/>
              <a:gdLst>
                <a:gd name="T0" fmla="*/ 2147483646 w 42"/>
                <a:gd name="T1" fmla="*/ 2147483646 h 36"/>
                <a:gd name="T2" fmla="*/ 2147483646 w 42"/>
                <a:gd name="T3" fmla="*/ 2147483646 h 36"/>
                <a:gd name="T4" fmla="*/ 2147483646 w 42"/>
                <a:gd name="T5" fmla="*/ 2147483646 h 36"/>
                <a:gd name="T6" fmla="*/ 2147483646 w 42"/>
                <a:gd name="T7" fmla="*/ 2147483646 h 36"/>
                <a:gd name="T8" fmla="*/ 2147483646 w 42"/>
                <a:gd name="T9" fmla="*/ 2147483646 h 36"/>
                <a:gd name="T10" fmla="*/ 2147483646 w 42"/>
                <a:gd name="T11" fmla="*/ 2147483646 h 36"/>
                <a:gd name="T12" fmla="*/ 2147483646 w 42"/>
                <a:gd name="T13" fmla="*/ 2147483646 h 36"/>
                <a:gd name="T14" fmla="*/ 2147483646 w 42"/>
                <a:gd name="T15" fmla="*/ 2147483646 h 36"/>
                <a:gd name="T16" fmla="*/ 2147483646 w 42"/>
                <a:gd name="T17" fmla="*/ 2147483646 h 36"/>
                <a:gd name="T18" fmla="*/ 2147483646 w 42"/>
                <a:gd name="T19" fmla="*/ 2147483646 h 36"/>
                <a:gd name="T20" fmla="*/ 2147483646 w 42"/>
                <a:gd name="T21" fmla="*/ 2147483646 h 36"/>
                <a:gd name="T22" fmla="*/ 2147483646 w 42"/>
                <a:gd name="T23" fmla="*/ 2147483646 h 36"/>
                <a:gd name="T24" fmla="*/ 2147483646 w 42"/>
                <a:gd name="T25" fmla="*/ 2147483646 h 36"/>
                <a:gd name="T26" fmla="*/ 2147483646 w 42"/>
                <a:gd name="T27" fmla="*/ 2147483646 h 36"/>
                <a:gd name="T28" fmla="*/ 2147483646 w 42"/>
                <a:gd name="T29" fmla="*/ 2147483646 h 36"/>
                <a:gd name="T30" fmla="*/ 2147483646 w 42"/>
                <a:gd name="T31" fmla="*/ 2147483646 h 36"/>
                <a:gd name="T32" fmla="*/ 2147483646 w 42"/>
                <a:gd name="T33" fmla="*/ 2147483646 h 36"/>
                <a:gd name="T34" fmla="*/ 2147483646 w 42"/>
                <a:gd name="T35" fmla="*/ 2147483646 h 36"/>
                <a:gd name="T36" fmla="*/ 2147483646 w 42"/>
                <a:gd name="T37" fmla="*/ 0 h 36"/>
                <a:gd name="T38" fmla="*/ 2147483646 w 42"/>
                <a:gd name="T39" fmla="*/ 0 h 36"/>
                <a:gd name="T40" fmla="*/ 2147483646 w 42"/>
                <a:gd name="T41" fmla="*/ 0 h 36"/>
                <a:gd name="T42" fmla="*/ 2147483646 w 42"/>
                <a:gd name="T43" fmla="*/ 2147483646 h 36"/>
                <a:gd name="T44" fmla="*/ 2147483646 w 42"/>
                <a:gd name="T45" fmla="*/ 2147483646 h 36"/>
                <a:gd name="T46" fmla="*/ 0 w 42"/>
                <a:gd name="T47" fmla="*/ 2147483646 h 36"/>
                <a:gd name="T48" fmla="*/ 0 w 42"/>
                <a:gd name="T49" fmla="*/ 2147483646 h 36"/>
                <a:gd name="T50" fmla="*/ 0 w 42"/>
                <a:gd name="T51" fmla="*/ 2147483646 h 36"/>
                <a:gd name="T52" fmla="*/ 0 w 42"/>
                <a:gd name="T53" fmla="*/ 2147483646 h 36"/>
                <a:gd name="T54" fmla="*/ 2147483646 w 42"/>
                <a:gd name="T55" fmla="*/ 2147483646 h 36"/>
                <a:gd name="T56" fmla="*/ 2147483646 w 42"/>
                <a:gd name="T57" fmla="*/ 2147483646 h 36"/>
                <a:gd name="T58" fmla="*/ 2147483646 w 42"/>
                <a:gd name="T59" fmla="*/ 2147483646 h 36"/>
                <a:gd name="T60" fmla="*/ 2147483646 w 42"/>
                <a:gd name="T61" fmla="*/ 2147483646 h 36"/>
                <a:gd name="T62" fmla="*/ 2147483646 w 42"/>
                <a:gd name="T63" fmla="*/ 2147483646 h 36"/>
                <a:gd name="T64" fmla="*/ 2147483646 w 42"/>
                <a:gd name="T65" fmla="*/ 2147483646 h 36"/>
                <a:gd name="T66" fmla="*/ 2147483646 w 42"/>
                <a:gd name="T67" fmla="*/ 2147483646 h 36"/>
                <a:gd name="T68" fmla="*/ 2147483646 w 42"/>
                <a:gd name="T69" fmla="*/ 2147483646 h 36"/>
                <a:gd name="T70" fmla="*/ 2147483646 w 42"/>
                <a:gd name="T71" fmla="*/ 2147483646 h 36"/>
                <a:gd name="T72" fmla="*/ 2147483646 w 42"/>
                <a:gd name="T73" fmla="*/ 2147483646 h 36"/>
                <a:gd name="T74" fmla="*/ 2147483646 w 42"/>
                <a:gd name="T75" fmla="*/ 2147483646 h 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2"/>
                <a:gd name="T115" fmla="*/ 0 h 36"/>
                <a:gd name="T116" fmla="*/ 42 w 42"/>
                <a:gd name="T117" fmla="*/ 36 h 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2" h="36">
                  <a:moveTo>
                    <a:pt x="30" y="22"/>
                  </a:moveTo>
                  <a:lnTo>
                    <a:pt x="30" y="22"/>
                  </a:lnTo>
                  <a:lnTo>
                    <a:pt x="14" y="14"/>
                  </a:lnTo>
                  <a:lnTo>
                    <a:pt x="24" y="16"/>
                  </a:lnTo>
                  <a:lnTo>
                    <a:pt x="32" y="20"/>
                  </a:lnTo>
                  <a:lnTo>
                    <a:pt x="40" y="26"/>
                  </a:lnTo>
                  <a:lnTo>
                    <a:pt x="42" y="26"/>
                  </a:lnTo>
                  <a:lnTo>
                    <a:pt x="40" y="16"/>
                  </a:lnTo>
                  <a:lnTo>
                    <a:pt x="36" y="8"/>
                  </a:lnTo>
                  <a:lnTo>
                    <a:pt x="30" y="4"/>
                  </a:lnTo>
                  <a:lnTo>
                    <a:pt x="26" y="2"/>
                  </a:lnTo>
                  <a:lnTo>
                    <a:pt x="20" y="0"/>
                  </a:lnTo>
                  <a:lnTo>
                    <a:pt x="14" y="0"/>
                  </a:lnTo>
                  <a:lnTo>
                    <a:pt x="10" y="0"/>
                  </a:lnTo>
                  <a:lnTo>
                    <a:pt x="6" y="4"/>
                  </a:lnTo>
                  <a:lnTo>
                    <a:pt x="4" y="8"/>
                  </a:lnTo>
                  <a:lnTo>
                    <a:pt x="0" y="12"/>
                  </a:lnTo>
                  <a:lnTo>
                    <a:pt x="0" y="16"/>
                  </a:lnTo>
                  <a:lnTo>
                    <a:pt x="0" y="22"/>
                  </a:lnTo>
                  <a:lnTo>
                    <a:pt x="2" y="26"/>
                  </a:lnTo>
                  <a:lnTo>
                    <a:pt x="6" y="30"/>
                  </a:lnTo>
                  <a:lnTo>
                    <a:pt x="10" y="34"/>
                  </a:lnTo>
                  <a:lnTo>
                    <a:pt x="16" y="36"/>
                  </a:lnTo>
                  <a:lnTo>
                    <a:pt x="22" y="36"/>
                  </a:lnTo>
                  <a:lnTo>
                    <a:pt x="30" y="34"/>
                  </a:lnTo>
                  <a:lnTo>
                    <a:pt x="38" y="28"/>
                  </a:lnTo>
                  <a:lnTo>
                    <a:pt x="30" y="2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36" name="Freeform 86"/>
            <p:cNvSpPr>
              <a:spLocks/>
            </p:cNvSpPr>
            <p:nvPr/>
          </p:nvSpPr>
          <p:spPr bwMode="auto">
            <a:xfrm>
              <a:off x="5160963" y="2698750"/>
              <a:ext cx="57150" cy="66675"/>
            </a:xfrm>
            <a:custGeom>
              <a:avLst/>
              <a:gdLst>
                <a:gd name="T0" fmla="*/ 2147483646 w 36"/>
                <a:gd name="T1" fmla="*/ 2147483646 h 42"/>
                <a:gd name="T2" fmla="*/ 2147483646 w 36"/>
                <a:gd name="T3" fmla="*/ 2147483646 h 42"/>
                <a:gd name="T4" fmla="*/ 2147483646 w 36"/>
                <a:gd name="T5" fmla="*/ 2147483646 h 42"/>
                <a:gd name="T6" fmla="*/ 2147483646 w 36"/>
                <a:gd name="T7" fmla="*/ 2147483646 h 42"/>
                <a:gd name="T8" fmla="*/ 2147483646 w 36"/>
                <a:gd name="T9" fmla="*/ 2147483646 h 42"/>
                <a:gd name="T10" fmla="*/ 2147483646 w 36"/>
                <a:gd name="T11" fmla="*/ 2147483646 h 42"/>
                <a:gd name="T12" fmla="*/ 2147483646 w 36"/>
                <a:gd name="T13" fmla="*/ 2147483646 h 42"/>
                <a:gd name="T14" fmla="*/ 2147483646 w 36"/>
                <a:gd name="T15" fmla="*/ 2147483646 h 42"/>
                <a:gd name="T16" fmla="*/ 2147483646 w 36"/>
                <a:gd name="T17" fmla="*/ 2147483646 h 42"/>
                <a:gd name="T18" fmla="*/ 2147483646 w 36"/>
                <a:gd name="T19" fmla="*/ 2147483646 h 42"/>
                <a:gd name="T20" fmla="*/ 2147483646 w 36"/>
                <a:gd name="T21" fmla="*/ 2147483646 h 42"/>
                <a:gd name="T22" fmla="*/ 0 w 36"/>
                <a:gd name="T23" fmla="*/ 2147483646 h 42"/>
                <a:gd name="T24" fmla="*/ 2147483646 w 36"/>
                <a:gd name="T25" fmla="*/ 2147483646 h 42"/>
                <a:gd name="T26" fmla="*/ 2147483646 w 36"/>
                <a:gd name="T27" fmla="*/ 2147483646 h 42"/>
                <a:gd name="T28" fmla="*/ 2147483646 w 36"/>
                <a:gd name="T29" fmla="*/ 2147483646 h 42"/>
                <a:gd name="T30" fmla="*/ 2147483646 w 36"/>
                <a:gd name="T31" fmla="*/ 2147483646 h 42"/>
                <a:gd name="T32" fmla="*/ 2147483646 w 36"/>
                <a:gd name="T33" fmla="*/ 0 h 42"/>
                <a:gd name="T34" fmla="*/ 2147483646 w 36"/>
                <a:gd name="T35" fmla="*/ 0 h 42"/>
                <a:gd name="T36" fmla="*/ 2147483646 w 36"/>
                <a:gd name="T37" fmla="*/ 0 h 42"/>
                <a:gd name="T38" fmla="*/ 2147483646 w 36"/>
                <a:gd name="T39" fmla="*/ 2147483646 h 42"/>
                <a:gd name="T40" fmla="*/ 2147483646 w 36"/>
                <a:gd name="T41" fmla="*/ 2147483646 h 42"/>
                <a:gd name="T42" fmla="*/ 2147483646 w 36"/>
                <a:gd name="T43" fmla="*/ 2147483646 h 42"/>
                <a:gd name="T44" fmla="*/ 2147483646 w 36"/>
                <a:gd name="T45" fmla="*/ 2147483646 h 42"/>
                <a:gd name="T46" fmla="*/ 2147483646 w 36"/>
                <a:gd name="T47" fmla="*/ 2147483646 h 42"/>
                <a:gd name="T48" fmla="*/ 2147483646 w 36"/>
                <a:gd name="T49" fmla="*/ 2147483646 h 4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6"/>
                <a:gd name="T76" fmla="*/ 0 h 42"/>
                <a:gd name="T77" fmla="*/ 36 w 36"/>
                <a:gd name="T78" fmla="*/ 42 h 4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6" h="42">
                  <a:moveTo>
                    <a:pt x="36" y="18"/>
                  </a:moveTo>
                  <a:lnTo>
                    <a:pt x="36" y="18"/>
                  </a:lnTo>
                  <a:lnTo>
                    <a:pt x="36" y="24"/>
                  </a:lnTo>
                  <a:lnTo>
                    <a:pt x="34" y="30"/>
                  </a:lnTo>
                  <a:lnTo>
                    <a:pt x="28" y="36"/>
                  </a:lnTo>
                  <a:lnTo>
                    <a:pt x="20" y="42"/>
                  </a:lnTo>
                  <a:lnTo>
                    <a:pt x="12" y="38"/>
                  </a:lnTo>
                  <a:lnTo>
                    <a:pt x="6" y="32"/>
                  </a:lnTo>
                  <a:lnTo>
                    <a:pt x="2" y="24"/>
                  </a:lnTo>
                  <a:lnTo>
                    <a:pt x="0" y="16"/>
                  </a:lnTo>
                  <a:lnTo>
                    <a:pt x="2" y="12"/>
                  </a:lnTo>
                  <a:lnTo>
                    <a:pt x="4" y="6"/>
                  </a:lnTo>
                  <a:lnTo>
                    <a:pt x="8" y="2"/>
                  </a:lnTo>
                  <a:lnTo>
                    <a:pt x="14" y="0"/>
                  </a:lnTo>
                  <a:lnTo>
                    <a:pt x="18" y="0"/>
                  </a:lnTo>
                  <a:lnTo>
                    <a:pt x="22" y="0"/>
                  </a:lnTo>
                  <a:lnTo>
                    <a:pt x="28" y="2"/>
                  </a:lnTo>
                  <a:lnTo>
                    <a:pt x="32" y="4"/>
                  </a:lnTo>
                  <a:lnTo>
                    <a:pt x="34" y="8"/>
                  </a:lnTo>
                  <a:lnTo>
                    <a:pt x="36" y="14"/>
                  </a:lnTo>
                  <a:lnTo>
                    <a:pt x="36" y="1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37" name="Freeform 87"/>
            <p:cNvSpPr>
              <a:spLocks/>
            </p:cNvSpPr>
            <p:nvPr/>
          </p:nvSpPr>
          <p:spPr bwMode="auto">
            <a:xfrm>
              <a:off x="5202238" y="2727325"/>
              <a:ext cx="63500" cy="60325"/>
            </a:xfrm>
            <a:custGeom>
              <a:avLst/>
              <a:gdLst>
                <a:gd name="T0" fmla="*/ 2147483646 w 40"/>
                <a:gd name="T1" fmla="*/ 2147483646 h 38"/>
                <a:gd name="T2" fmla="*/ 2147483646 w 40"/>
                <a:gd name="T3" fmla="*/ 2147483646 h 38"/>
                <a:gd name="T4" fmla="*/ 2147483646 w 40"/>
                <a:gd name="T5" fmla="*/ 2147483646 h 38"/>
                <a:gd name="T6" fmla="*/ 2147483646 w 40"/>
                <a:gd name="T7" fmla="*/ 0 h 38"/>
                <a:gd name="T8" fmla="*/ 2147483646 w 40"/>
                <a:gd name="T9" fmla="*/ 2147483646 h 38"/>
                <a:gd name="T10" fmla="*/ 2147483646 w 40"/>
                <a:gd name="T11" fmla="*/ 2147483646 h 38"/>
                <a:gd name="T12" fmla="*/ 2147483646 w 40"/>
                <a:gd name="T13" fmla="*/ 2147483646 h 38"/>
                <a:gd name="T14" fmla="*/ 2147483646 w 40"/>
                <a:gd name="T15" fmla="*/ 2147483646 h 38"/>
                <a:gd name="T16" fmla="*/ 2147483646 w 40"/>
                <a:gd name="T17" fmla="*/ 2147483646 h 38"/>
                <a:gd name="T18" fmla="*/ 0 w 40"/>
                <a:gd name="T19" fmla="*/ 2147483646 h 38"/>
                <a:gd name="T20" fmla="*/ 0 w 40"/>
                <a:gd name="T21" fmla="*/ 2147483646 h 38"/>
                <a:gd name="T22" fmla="*/ 2147483646 w 40"/>
                <a:gd name="T23" fmla="*/ 2147483646 h 38"/>
                <a:gd name="T24" fmla="*/ 2147483646 w 40"/>
                <a:gd name="T25" fmla="*/ 2147483646 h 38"/>
                <a:gd name="T26" fmla="*/ 2147483646 w 40"/>
                <a:gd name="T27" fmla="*/ 2147483646 h 38"/>
                <a:gd name="T28" fmla="*/ 2147483646 w 40"/>
                <a:gd name="T29" fmla="*/ 2147483646 h 38"/>
                <a:gd name="T30" fmla="*/ 2147483646 w 40"/>
                <a:gd name="T31" fmla="*/ 2147483646 h 38"/>
                <a:gd name="T32" fmla="*/ 2147483646 w 40"/>
                <a:gd name="T33" fmla="*/ 2147483646 h 38"/>
                <a:gd name="T34" fmla="*/ 2147483646 w 40"/>
                <a:gd name="T35" fmla="*/ 2147483646 h 38"/>
                <a:gd name="T36" fmla="*/ 2147483646 w 40"/>
                <a:gd name="T37" fmla="*/ 2147483646 h 38"/>
                <a:gd name="T38" fmla="*/ 2147483646 w 40"/>
                <a:gd name="T39" fmla="*/ 2147483646 h 38"/>
                <a:gd name="T40" fmla="*/ 2147483646 w 40"/>
                <a:gd name="T41" fmla="*/ 2147483646 h 38"/>
                <a:gd name="T42" fmla="*/ 2147483646 w 40"/>
                <a:gd name="T43" fmla="*/ 2147483646 h 38"/>
                <a:gd name="T44" fmla="*/ 2147483646 w 40"/>
                <a:gd name="T45" fmla="*/ 2147483646 h 38"/>
                <a:gd name="T46" fmla="*/ 2147483646 w 40"/>
                <a:gd name="T47" fmla="*/ 2147483646 h 38"/>
                <a:gd name="T48" fmla="*/ 2147483646 w 40"/>
                <a:gd name="T49" fmla="*/ 2147483646 h 38"/>
                <a:gd name="T50" fmla="*/ 2147483646 w 40"/>
                <a:gd name="T51" fmla="*/ 2147483646 h 38"/>
                <a:gd name="T52" fmla="*/ 2147483646 w 40"/>
                <a:gd name="T53" fmla="*/ 2147483646 h 38"/>
                <a:gd name="T54" fmla="*/ 2147483646 w 40"/>
                <a:gd name="T55" fmla="*/ 2147483646 h 38"/>
                <a:gd name="T56" fmla="*/ 2147483646 w 40"/>
                <a:gd name="T57" fmla="*/ 2147483646 h 38"/>
                <a:gd name="T58" fmla="*/ 2147483646 w 40"/>
                <a:gd name="T59" fmla="*/ 2147483646 h 38"/>
                <a:gd name="T60" fmla="*/ 2147483646 w 40"/>
                <a:gd name="T61" fmla="*/ 2147483646 h 38"/>
                <a:gd name="T62" fmla="*/ 2147483646 w 40"/>
                <a:gd name="T63" fmla="*/ 2147483646 h 38"/>
                <a:gd name="T64" fmla="*/ 2147483646 w 40"/>
                <a:gd name="T65" fmla="*/ 2147483646 h 38"/>
                <a:gd name="T66" fmla="*/ 2147483646 w 40"/>
                <a:gd name="T67" fmla="*/ 2147483646 h 38"/>
                <a:gd name="T68" fmla="*/ 2147483646 w 40"/>
                <a:gd name="T69" fmla="*/ 2147483646 h 38"/>
                <a:gd name="T70" fmla="*/ 2147483646 w 40"/>
                <a:gd name="T71" fmla="*/ 2147483646 h 38"/>
                <a:gd name="T72" fmla="*/ 2147483646 w 40"/>
                <a:gd name="T73" fmla="*/ 2147483646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0"/>
                <a:gd name="T112" fmla="*/ 0 h 38"/>
                <a:gd name="T113" fmla="*/ 40 w 40"/>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0" h="38">
                  <a:moveTo>
                    <a:pt x="32" y="4"/>
                  </a:moveTo>
                  <a:lnTo>
                    <a:pt x="32" y="4"/>
                  </a:lnTo>
                  <a:lnTo>
                    <a:pt x="26" y="2"/>
                  </a:lnTo>
                  <a:lnTo>
                    <a:pt x="22" y="0"/>
                  </a:lnTo>
                  <a:lnTo>
                    <a:pt x="16" y="2"/>
                  </a:lnTo>
                  <a:lnTo>
                    <a:pt x="10" y="4"/>
                  </a:lnTo>
                  <a:lnTo>
                    <a:pt x="6" y="10"/>
                  </a:lnTo>
                  <a:lnTo>
                    <a:pt x="2" y="18"/>
                  </a:lnTo>
                  <a:lnTo>
                    <a:pt x="0" y="28"/>
                  </a:lnTo>
                  <a:lnTo>
                    <a:pt x="8" y="24"/>
                  </a:lnTo>
                  <a:lnTo>
                    <a:pt x="14" y="20"/>
                  </a:lnTo>
                  <a:lnTo>
                    <a:pt x="22" y="18"/>
                  </a:lnTo>
                  <a:lnTo>
                    <a:pt x="22" y="20"/>
                  </a:lnTo>
                  <a:lnTo>
                    <a:pt x="14" y="22"/>
                  </a:lnTo>
                  <a:lnTo>
                    <a:pt x="6" y="26"/>
                  </a:lnTo>
                  <a:lnTo>
                    <a:pt x="2" y="30"/>
                  </a:lnTo>
                  <a:lnTo>
                    <a:pt x="10" y="36"/>
                  </a:lnTo>
                  <a:lnTo>
                    <a:pt x="16" y="38"/>
                  </a:lnTo>
                  <a:lnTo>
                    <a:pt x="22" y="38"/>
                  </a:lnTo>
                  <a:lnTo>
                    <a:pt x="28" y="36"/>
                  </a:lnTo>
                  <a:lnTo>
                    <a:pt x="34" y="32"/>
                  </a:lnTo>
                  <a:lnTo>
                    <a:pt x="36" y="30"/>
                  </a:lnTo>
                  <a:lnTo>
                    <a:pt x="40" y="26"/>
                  </a:lnTo>
                  <a:lnTo>
                    <a:pt x="40" y="20"/>
                  </a:lnTo>
                  <a:lnTo>
                    <a:pt x="40" y="16"/>
                  </a:lnTo>
                  <a:lnTo>
                    <a:pt x="38" y="12"/>
                  </a:lnTo>
                  <a:lnTo>
                    <a:pt x="36" y="6"/>
                  </a:lnTo>
                  <a:lnTo>
                    <a:pt x="32" y="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38" name="Freeform 88"/>
            <p:cNvSpPr>
              <a:spLocks/>
            </p:cNvSpPr>
            <p:nvPr/>
          </p:nvSpPr>
          <p:spPr bwMode="auto">
            <a:xfrm>
              <a:off x="5164138" y="2749550"/>
              <a:ext cx="50800" cy="50800"/>
            </a:xfrm>
            <a:custGeom>
              <a:avLst/>
              <a:gdLst>
                <a:gd name="T0" fmla="*/ 2147483646 w 32"/>
                <a:gd name="T1" fmla="*/ 2147483646 h 32"/>
                <a:gd name="T2" fmla="*/ 2147483646 w 32"/>
                <a:gd name="T3" fmla="*/ 2147483646 h 32"/>
                <a:gd name="T4" fmla="*/ 2147483646 w 32"/>
                <a:gd name="T5" fmla="*/ 2147483646 h 32"/>
                <a:gd name="T6" fmla="*/ 2147483646 w 32"/>
                <a:gd name="T7" fmla="*/ 2147483646 h 32"/>
                <a:gd name="T8" fmla="*/ 2147483646 w 32"/>
                <a:gd name="T9" fmla="*/ 2147483646 h 32"/>
                <a:gd name="T10" fmla="*/ 2147483646 w 32"/>
                <a:gd name="T11" fmla="*/ 2147483646 h 32"/>
                <a:gd name="T12" fmla="*/ 2147483646 w 32"/>
                <a:gd name="T13" fmla="*/ 2147483646 h 32"/>
                <a:gd name="T14" fmla="*/ 2147483646 w 32"/>
                <a:gd name="T15" fmla="*/ 2147483646 h 32"/>
                <a:gd name="T16" fmla="*/ 2147483646 w 32"/>
                <a:gd name="T17" fmla="*/ 2147483646 h 32"/>
                <a:gd name="T18" fmla="*/ 2147483646 w 32"/>
                <a:gd name="T19" fmla="*/ 2147483646 h 32"/>
                <a:gd name="T20" fmla="*/ 2147483646 w 32"/>
                <a:gd name="T21" fmla="*/ 2147483646 h 32"/>
                <a:gd name="T22" fmla="*/ 2147483646 w 32"/>
                <a:gd name="T23" fmla="*/ 2147483646 h 32"/>
                <a:gd name="T24" fmla="*/ 0 w 32"/>
                <a:gd name="T25" fmla="*/ 2147483646 h 32"/>
                <a:gd name="T26" fmla="*/ 2147483646 w 32"/>
                <a:gd name="T27" fmla="*/ 2147483646 h 32"/>
                <a:gd name="T28" fmla="*/ 2147483646 w 32"/>
                <a:gd name="T29" fmla="*/ 2147483646 h 32"/>
                <a:gd name="T30" fmla="*/ 2147483646 w 32"/>
                <a:gd name="T31" fmla="*/ 2147483646 h 32"/>
                <a:gd name="T32" fmla="*/ 2147483646 w 32"/>
                <a:gd name="T33" fmla="*/ 2147483646 h 32"/>
                <a:gd name="T34" fmla="*/ 2147483646 w 32"/>
                <a:gd name="T35" fmla="*/ 0 h 32"/>
                <a:gd name="T36" fmla="*/ 2147483646 w 32"/>
                <a:gd name="T37" fmla="*/ 2147483646 h 32"/>
                <a:gd name="T38" fmla="*/ 2147483646 w 32"/>
                <a:gd name="T39" fmla="*/ 2147483646 h 32"/>
                <a:gd name="T40" fmla="*/ 2147483646 w 32"/>
                <a:gd name="T41" fmla="*/ 2147483646 h 32"/>
                <a:gd name="T42" fmla="*/ 2147483646 w 32"/>
                <a:gd name="T43" fmla="*/ 2147483646 h 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
                <a:gd name="T67" fmla="*/ 0 h 32"/>
                <a:gd name="T68" fmla="*/ 32 w 32"/>
                <a:gd name="T69" fmla="*/ 32 h 3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 h="32">
                  <a:moveTo>
                    <a:pt x="30" y="10"/>
                  </a:moveTo>
                  <a:lnTo>
                    <a:pt x="30" y="10"/>
                  </a:lnTo>
                  <a:lnTo>
                    <a:pt x="32" y="16"/>
                  </a:lnTo>
                  <a:lnTo>
                    <a:pt x="32" y="22"/>
                  </a:lnTo>
                  <a:lnTo>
                    <a:pt x="28" y="28"/>
                  </a:lnTo>
                  <a:lnTo>
                    <a:pt x="22" y="32"/>
                  </a:lnTo>
                  <a:lnTo>
                    <a:pt x="16" y="32"/>
                  </a:lnTo>
                  <a:lnTo>
                    <a:pt x="10" y="32"/>
                  </a:lnTo>
                  <a:lnTo>
                    <a:pt x="4" y="28"/>
                  </a:lnTo>
                  <a:lnTo>
                    <a:pt x="2" y="22"/>
                  </a:lnTo>
                  <a:lnTo>
                    <a:pt x="0" y="16"/>
                  </a:lnTo>
                  <a:lnTo>
                    <a:pt x="2" y="10"/>
                  </a:lnTo>
                  <a:lnTo>
                    <a:pt x="4" y="4"/>
                  </a:lnTo>
                  <a:lnTo>
                    <a:pt x="10" y="2"/>
                  </a:lnTo>
                  <a:lnTo>
                    <a:pt x="16" y="0"/>
                  </a:lnTo>
                  <a:lnTo>
                    <a:pt x="22" y="2"/>
                  </a:lnTo>
                  <a:lnTo>
                    <a:pt x="28" y="4"/>
                  </a:lnTo>
                  <a:lnTo>
                    <a:pt x="30"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39" name="Freeform 89"/>
            <p:cNvSpPr>
              <a:spLocks/>
            </p:cNvSpPr>
            <p:nvPr/>
          </p:nvSpPr>
          <p:spPr bwMode="auto">
            <a:xfrm>
              <a:off x="5322888" y="3032125"/>
              <a:ext cx="63500" cy="69850"/>
            </a:xfrm>
            <a:custGeom>
              <a:avLst/>
              <a:gdLst>
                <a:gd name="T0" fmla="*/ 2147483646 w 40"/>
                <a:gd name="T1" fmla="*/ 2147483646 h 44"/>
                <a:gd name="T2" fmla="*/ 2147483646 w 40"/>
                <a:gd name="T3" fmla="*/ 2147483646 h 44"/>
                <a:gd name="T4" fmla="*/ 0 w 40"/>
                <a:gd name="T5" fmla="*/ 2147483646 h 44"/>
                <a:gd name="T6" fmla="*/ 2147483646 w 40"/>
                <a:gd name="T7" fmla="*/ 2147483646 h 44"/>
                <a:gd name="T8" fmla="*/ 2147483646 w 40"/>
                <a:gd name="T9" fmla="*/ 2147483646 h 44"/>
                <a:gd name="T10" fmla="*/ 2147483646 w 40"/>
                <a:gd name="T11" fmla="*/ 0 h 44"/>
                <a:gd name="T12" fmla="*/ 2147483646 w 40"/>
                <a:gd name="T13" fmla="*/ 0 h 44"/>
                <a:gd name="T14" fmla="*/ 2147483646 w 40"/>
                <a:gd name="T15" fmla="*/ 2147483646 h 44"/>
                <a:gd name="T16" fmla="*/ 2147483646 w 40"/>
                <a:gd name="T17" fmla="*/ 2147483646 h 44"/>
                <a:gd name="T18" fmla="*/ 2147483646 w 40"/>
                <a:gd name="T19" fmla="*/ 2147483646 h 44"/>
                <a:gd name="T20" fmla="*/ 2147483646 w 40"/>
                <a:gd name="T21" fmla="*/ 2147483646 h 44"/>
                <a:gd name="T22" fmla="*/ 2147483646 w 40"/>
                <a:gd name="T23" fmla="*/ 2147483646 h 44"/>
                <a:gd name="T24" fmla="*/ 2147483646 w 40"/>
                <a:gd name="T25" fmla="*/ 2147483646 h 44"/>
                <a:gd name="T26" fmla="*/ 2147483646 w 40"/>
                <a:gd name="T27" fmla="*/ 2147483646 h 44"/>
                <a:gd name="T28" fmla="*/ 2147483646 w 40"/>
                <a:gd name="T29" fmla="*/ 2147483646 h 44"/>
                <a:gd name="T30" fmla="*/ 2147483646 w 40"/>
                <a:gd name="T31" fmla="*/ 2147483646 h 44"/>
                <a:gd name="T32" fmla="*/ 2147483646 w 40"/>
                <a:gd name="T33" fmla="*/ 2147483646 h 44"/>
                <a:gd name="T34" fmla="*/ 2147483646 w 40"/>
                <a:gd name="T35" fmla="*/ 2147483646 h 44"/>
                <a:gd name="T36" fmla="*/ 2147483646 w 40"/>
                <a:gd name="T37" fmla="*/ 2147483646 h 44"/>
                <a:gd name="T38" fmla="*/ 2147483646 w 40"/>
                <a:gd name="T39" fmla="*/ 2147483646 h 44"/>
                <a:gd name="T40" fmla="*/ 2147483646 w 40"/>
                <a:gd name="T41" fmla="*/ 2147483646 h 44"/>
                <a:gd name="T42" fmla="*/ 2147483646 w 40"/>
                <a:gd name="T43" fmla="*/ 2147483646 h 44"/>
                <a:gd name="T44" fmla="*/ 2147483646 w 40"/>
                <a:gd name="T45" fmla="*/ 2147483646 h 44"/>
                <a:gd name="T46" fmla="*/ 2147483646 w 40"/>
                <a:gd name="T47" fmla="*/ 2147483646 h 44"/>
                <a:gd name="T48" fmla="*/ 2147483646 w 40"/>
                <a:gd name="T49" fmla="*/ 2147483646 h 44"/>
                <a:gd name="T50" fmla="*/ 2147483646 w 40"/>
                <a:gd name="T51" fmla="*/ 2147483646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44"/>
                <a:gd name="T80" fmla="*/ 40 w 40"/>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44">
                  <a:moveTo>
                    <a:pt x="2" y="28"/>
                  </a:moveTo>
                  <a:lnTo>
                    <a:pt x="2" y="28"/>
                  </a:lnTo>
                  <a:lnTo>
                    <a:pt x="0" y="22"/>
                  </a:lnTo>
                  <a:lnTo>
                    <a:pt x="2" y="16"/>
                  </a:lnTo>
                  <a:lnTo>
                    <a:pt x="4" y="8"/>
                  </a:lnTo>
                  <a:lnTo>
                    <a:pt x="12" y="0"/>
                  </a:lnTo>
                  <a:lnTo>
                    <a:pt x="22" y="2"/>
                  </a:lnTo>
                  <a:lnTo>
                    <a:pt x="30" y="6"/>
                  </a:lnTo>
                  <a:lnTo>
                    <a:pt x="34" y="10"/>
                  </a:lnTo>
                  <a:lnTo>
                    <a:pt x="36" y="14"/>
                  </a:lnTo>
                  <a:lnTo>
                    <a:pt x="38" y="20"/>
                  </a:lnTo>
                  <a:lnTo>
                    <a:pt x="40" y="26"/>
                  </a:lnTo>
                  <a:lnTo>
                    <a:pt x="38" y="32"/>
                  </a:lnTo>
                  <a:lnTo>
                    <a:pt x="36" y="38"/>
                  </a:lnTo>
                  <a:lnTo>
                    <a:pt x="30" y="40"/>
                  </a:lnTo>
                  <a:lnTo>
                    <a:pt x="26" y="44"/>
                  </a:lnTo>
                  <a:lnTo>
                    <a:pt x="22" y="44"/>
                  </a:lnTo>
                  <a:lnTo>
                    <a:pt x="16" y="44"/>
                  </a:lnTo>
                  <a:lnTo>
                    <a:pt x="12" y="42"/>
                  </a:lnTo>
                  <a:lnTo>
                    <a:pt x="8" y="40"/>
                  </a:lnTo>
                  <a:lnTo>
                    <a:pt x="4" y="34"/>
                  </a:lnTo>
                  <a:lnTo>
                    <a:pt x="2"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40" name="Freeform 90"/>
            <p:cNvSpPr>
              <a:spLocks/>
            </p:cNvSpPr>
            <p:nvPr/>
          </p:nvSpPr>
          <p:spPr bwMode="auto">
            <a:xfrm>
              <a:off x="5262563" y="3028950"/>
              <a:ext cx="63500" cy="63500"/>
            </a:xfrm>
            <a:custGeom>
              <a:avLst/>
              <a:gdLst>
                <a:gd name="T0" fmla="*/ 2147483646 w 40"/>
                <a:gd name="T1" fmla="*/ 2147483646 h 40"/>
                <a:gd name="T2" fmla="*/ 2147483646 w 40"/>
                <a:gd name="T3" fmla="*/ 2147483646 h 40"/>
                <a:gd name="T4" fmla="*/ 2147483646 w 40"/>
                <a:gd name="T5" fmla="*/ 2147483646 h 40"/>
                <a:gd name="T6" fmla="*/ 2147483646 w 40"/>
                <a:gd name="T7" fmla="*/ 2147483646 h 40"/>
                <a:gd name="T8" fmla="*/ 2147483646 w 40"/>
                <a:gd name="T9" fmla="*/ 2147483646 h 40"/>
                <a:gd name="T10" fmla="*/ 2147483646 w 40"/>
                <a:gd name="T11" fmla="*/ 2147483646 h 40"/>
                <a:gd name="T12" fmla="*/ 2147483646 w 40"/>
                <a:gd name="T13" fmla="*/ 2147483646 h 40"/>
                <a:gd name="T14" fmla="*/ 2147483646 w 40"/>
                <a:gd name="T15" fmla="*/ 2147483646 h 40"/>
                <a:gd name="T16" fmla="*/ 2147483646 w 40"/>
                <a:gd name="T17" fmla="*/ 2147483646 h 40"/>
                <a:gd name="T18" fmla="*/ 2147483646 w 40"/>
                <a:gd name="T19" fmla="*/ 2147483646 h 40"/>
                <a:gd name="T20" fmla="*/ 2147483646 w 40"/>
                <a:gd name="T21" fmla="*/ 2147483646 h 40"/>
                <a:gd name="T22" fmla="*/ 2147483646 w 40"/>
                <a:gd name="T23" fmla="*/ 2147483646 h 40"/>
                <a:gd name="T24" fmla="*/ 2147483646 w 40"/>
                <a:gd name="T25" fmla="*/ 0 h 40"/>
                <a:gd name="T26" fmla="*/ 2147483646 w 40"/>
                <a:gd name="T27" fmla="*/ 0 h 40"/>
                <a:gd name="T28" fmla="*/ 2147483646 w 40"/>
                <a:gd name="T29" fmla="*/ 2147483646 h 40"/>
                <a:gd name="T30" fmla="*/ 2147483646 w 40"/>
                <a:gd name="T31" fmla="*/ 2147483646 h 40"/>
                <a:gd name="T32" fmla="*/ 2147483646 w 40"/>
                <a:gd name="T33" fmla="*/ 2147483646 h 40"/>
                <a:gd name="T34" fmla="*/ 2147483646 w 40"/>
                <a:gd name="T35" fmla="*/ 2147483646 h 40"/>
                <a:gd name="T36" fmla="*/ 2147483646 w 40"/>
                <a:gd name="T37" fmla="*/ 2147483646 h 40"/>
                <a:gd name="T38" fmla="*/ 0 w 40"/>
                <a:gd name="T39" fmla="*/ 2147483646 h 40"/>
                <a:gd name="T40" fmla="*/ 0 w 40"/>
                <a:gd name="T41" fmla="*/ 2147483646 h 40"/>
                <a:gd name="T42" fmla="*/ 2147483646 w 40"/>
                <a:gd name="T43" fmla="*/ 2147483646 h 40"/>
                <a:gd name="T44" fmla="*/ 2147483646 w 40"/>
                <a:gd name="T45" fmla="*/ 2147483646 h 40"/>
                <a:gd name="T46" fmla="*/ 2147483646 w 40"/>
                <a:gd name="T47" fmla="*/ 2147483646 h 40"/>
                <a:gd name="T48" fmla="*/ 2147483646 w 40"/>
                <a:gd name="T49" fmla="*/ 2147483646 h 40"/>
                <a:gd name="T50" fmla="*/ 2147483646 w 40"/>
                <a:gd name="T51" fmla="*/ 2147483646 h 40"/>
                <a:gd name="T52" fmla="*/ 2147483646 w 40"/>
                <a:gd name="T53" fmla="*/ 2147483646 h 40"/>
                <a:gd name="T54" fmla="*/ 2147483646 w 40"/>
                <a:gd name="T55" fmla="*/ 2147483646 h 40"/>
                <a:gd name="T56" fmla="*/ 2147483646 w 40"/>
                <a:gd name="T57" fmla="*/ 2147483646 h 40"/>
                <a:gd name="T58" fmla="*/ 2147483646 w 40"/>
                <a:gd name="T59" fmla="*/ 2147483646 h 40"/>
                <a:gd name="T60" fmla="*/ 2147483646 w 40"/>
                <a:gd name="T61" fmla="*/ 2147483646 h 40"/>
                <a:gd name="T62" fmla="*/ 2147483646 w 40"/>
                <a:gd name="T63" fmla="*/ 2147483646 h 40"/>
                <a:gd name="T64" fmla="*/ 2147483646 w 40"/>
                <a:gd name="T65" fmla="*/ 2147483646 h 40"/>
                <a:gd name="T66" fmla="*/ 2147483646 w 40"/>
                <a:gd name="T67" fmla="*/ 2147483646 h 40"/>
                <a:gd name="T68" fmla="*/ 2147483646 w 40"/>
                <a:gd name="T69" fmla="*/ 2147483646 h 40"/>
                <a:gd name="T70" fmla="*/ 2147483646 w 40"/>
                <a:gd name="T71" fmla="*/ 2147483646 h 40"/>
                <a:gd name="T72" fmla="*/ 2147483646 w 40"/>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0"/>
                <a:gd name="T112" fmla="*/ 0 h 40"/>
                <a:gd name="T113" fmla="*/ 40 w 40"/>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0" h="40">
                  <a:moveTo>
                    <a:pt x="36" y="10"/>
                  </a:moveTo>
                  <a:lnTo>
                    <a:pt x="36" y="10"/>
                  </a:lnTo>
                  <a:lnTo>
                    <a:pt x="26" y="18"/>
                  </a:lnTo>
                  <a:lnTo>
                    <a:pt x="24" y="18"/>
                  </a:lnTo>
                  <a:lnTo>
                    <a:pt x="36" y="8"/>
                  </a:lnTo>
                  <a:lnTo>
                    <a:pt x="40" y="6"/>
                  </a:lnTo>
                  <a:lnTo>
                    <a:pt x="40" y="4"/>
                  </a:lnTo>
                  <a:lnTo>
                    <a:pt x="28" y="0"/>
                  </a:lnTo>
                  <a:lnTo>
                    <a:pt x="20" y="0"/>
                  </a:lnTo>
                  <a:lnTo>
                    <a:pt x="14" y="2"/>
                  </a:lnTo>
                  <a:lnTo>
                    <a:pt x="8" y="6"/>
                  </a:lnTo>
                  <a:lnTo>
                    <a:pt x="4" y="10"/>
                  </a:lnTo>
                  <a:lnTo>
                    <a:pt x="2" y="14"/>
                  </a:lnTo>
                  <a:lnTo>
                    <a:pt x="0" y="20"/>
                  </a:lnTo>
                  <a:lnTo>
                    <a:pt x="0" y="24"/>
                  </a:lnTo>
                  <a:lnTo>
                    <a:pt x="2" y="30"/>
                  </a:lnTo>
                  <a:lnTo>
                    <a:pt x="6" y="34"/>
                  </a:lnTo>
                  <a:lnTo>
                    <a:pt x="10" y="38"/>
                  </a:lnTo>
                  <a:lnTo>
                    <a:pt x="14" y="40"/>
                  </a:lnTo>
                  <a:lnTo>
                    <a:pt x="20" y="40"/>
                  </a:lnTo>
                  <a:lnTo>
                    <a:pt x="26" y="40"/>
                  </a:lnTo>
                  <a:lnTo>
                    <a:pt x="30" y="38"/>
                  </a:lnTo>
                  <a:lnTo>
                    <a:pt x="36" y="32"/>
                  </a:lnTo>
                  <a:lnTo>
                    <a:pt x="38" y="26"/>
                  </a:lnTo>
                  <a:lnTo>
                    <a:pt x="40" y="20"/>
                  </a:lnTo>
                  <a:lnTo>
                    <a:pt x="40" y="8"/>
                  </a:lnTo>
                  <a:lnTo>
                    <a:pt x="36" y="1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41" name="Freeform 91"/>
            <p:cNvSpPr>
              <a:spLocks/>
            </p:cNvSpPr>
            <p:nvPr/>
          </p:nvSpPr>
          <p:spPr bwMode="auto">
            <a:xfrm>
              <a:off x="5259388" y="2971800"/>
              <a:ext cx="66675" cy="63500"/>
            </a:xfrm>
            <a:custGeom>
              <a:avLst/>
              <a:gdLst>
                <a:gd name="T0" fmla="*/ 2147483646 w 42"/>
                <a:gd name="T1" fmla="*/ 2147483646 h 40"/>
                <a:gd name="T2" fmla="*/ 2147483646 w 42"/>
                <a:gd name="T3" fmla="*/ 2147483646 h 40"/>
                <a:gd name="T4" fmla="*/ 2147483646 w 42"/>
                <a:gd name="T5" fmla="*/ 2147483646 h 40"/>
                <a:gd name="T6" fmla="*/ 2147483646 w 42"/>
                <a:gd name="T7" fmla="*/ 2147483646 h 40"/>
                <a:gd name="T8" fmla="*/ 2147483646 w 42"/>
                <a:gd name="T9" fmla="*/ 2147483646 h 40"/>
                <a:gd name="T10" fmla="*/ 2147483646 w 42"/>
                <a:gd name="T11" fmla="*/ 2147483646 h 40"/>
                <a:gd name="T12" fmla="*/ 2147483646 w 42"/>
                <a:gd name="T13" fmla="*/ 2147483646 h 40"/>
                <a:gd name="T14" fmla="*/ 2147483646 w 42"/>
                <a:gd name="T15" fmla="*/ 2147483646 h 40"/>
                <a:gd name="T16" fmla="*/ 2147483646 w 42"/>
                <a:gd name="T17" fmla="*/ 2147483646 h 40"/>
                <a:gd name="T18" fmla="*/ 2147483646 w 42"/>
                <a:gd name="T19" fmla="*/ 2147483646 h 40"/>
                <a:gd name="T20" fmla="*/ 2147483646 w 42"/>
                <a:gd name="T21" fmla="*/ 2147483646 h 40"/>
                <a:gd name="T22" fmla="*/ 2147483646 w 42"/>
                <a:gd name="T23" fmla="*/ 2147483646 h 40"/>
                <a:gd name="T24" fmla="*/ 2147483646 w 42"/>
                <a:gd name="T25" fmla="*/ 2147483646 h 40"/>
                <a:gd name="T26" fmla="*/ 2147483646 w 42"/>
                <a:gd name="T27" fmla="*/ 2147483646 h 40"/>
                <a:gd name="T28" fmla="*/ 2147483646 w 42"/>
                <a:gd name="T29" fmla="*/ 2147483646 h 40"/>
                <a:gd name="T30" fmla="*/ 2147483646 w 42"/>
                <a:gd name="T31" fmla="*/ 2147483646 h 40"/>
                <a:gd name="T32" fmla="*/ 2147483646 w 42"/>
                <a:gd name="T33" fmla="*/ 2147483646 h 40"/>
                <a:gd name="T34" fmla="*/ 2147483646 w 42"/>
                <a:gd name="T35" fmla="*/ 2147483646 h 40"/>
                <a:gd name="T36" fmla="*/ 2147483646 w 42"/>
                <a:gd name="T37" fmla="*/ 2147483646 h 40"/>
                <a:gd name="T38" fmla="*/ 2147483646 w 42"/>
                <a:gd name="T39" fmla="*/ 0 h 40"/>
                <a:gd name="T40" fmla="*/ 2147483646 w 42"/>
                <a:gd name="T41" fmla="*/ 2147483646 h 40"/>
                <a:gd name="T42" fmla="*/ 2147483646 w 42"/>
                <a:gd name="T43" fmla="*/ 2147483646 h 40"/>
                <a:gd name="T44" fmla="*/ 2147483646 w 42"/>
                <a:gd name="T45" fmla="*/ 2147483646 h 40"/>
                <a:gd name="T46" fmla="*/ 0 w 42"/>
                <a:gd name="T47" fmla="*/ 2147483646 h 40"/>
                <a:gd name="T48" fmla="*/ 0 w 42"/>
                <a:gd name="T49" fmla="*/ 2147483646 h 40"/>
                <a:gd name="T50" fmla="*/ 0 w 42"/>
                <a:gd name="T51" fmla="*/ 2147483646 h 40"/>
                <a:gd name="T52" fmla="*/ 0 w 42"/>
                <a:gd name="T53" fmla="*/ 2147483646 h 40"/>
                <a:gd name="T54" fmla="*/ 0 w 42"/>
                <a:gd name="T55" fmla="*/ 2147483646 h 40"/>
                <a:gd name="T56" fmla="*/ 2147483646 w 42"/>
                <a:gd name="T57" fmla="*/ 2147483646 h 40"/>
                <a:gd name="T58" fmla="*/ 2147483646 w 42"/>
                <a:gd name="T59" fmla="*/ 2147483646 h 40"/>
                <a:gd name="T60" fmla="*/ 2147483646 w 42"/>
                <a:gd name="T61" fmla="*/ 2147483646 h 40"/>
                <a:gd name="T62" fmla="*/ 2147483646 w 42"/>
                <a:gd name="T63" fmla="*/ 2147483646 h 40"/>
                <a:gd name="T64" fmla="*/ 2147483646 w 42"/>
                <a:gd name="T65" fmla="*/ 2147483646 h 40"/>
                <a:gd name="T66" fmla="*/ 2147483646 w 42"/>
                <a:gd name="T67" fmla="*/ 2147483646 h 40"/>
                <a:gd name="T68" fmla="*/ 2147483646 w 42"/>
                <a:gd name="T69" fmla="*/ 2147483646 h 40"/>
                <a:gd name="T70" fmla="*/ 2147483646 w 42"/>
                <a:gd name="T71" fmla="*/ 2147483646 h 40"/>
                <a:gd name="T72" fmla="*/ 2147483646 w 42"/>
                <a:gd name="T73" fmla="*/ 2147483646 h 40"/>
                <a:gd name="T74" fmla="*/ 2147483646 w 42"/>
                <a:gd name="T75" fmla="*/ 2147483646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2"/>
                <a:gd name="T115" fmla="*/ 0 h 40"/>
                <a:gd name="T116" fmla="*/ 42 w 42"/>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2" h="40">
                  <a:moveTo>
                    <a:pt x="32" y="26"/>
                  </a:moveTo>
                  <a:lnTo>
                    <a:pt x="32" y="26"/>
                  </a:lnTo>
                  <a:lnTo>
                    <a:pt x="14" y="16"/>
                  </a:lnTo>
                  <a:lnTo>
                    <a:pt x="24" y="20"/>
                  </a:lnTo>
                  <a:lnTo>
                    <a:pt x="32" y="26"/>
                  </a:lnTo>
                  <a:lnTo>
                    <a:pt x="42" y="32"/>
                  </a:lnTo>
                  <a:lnTo>
                    <a:pt x="40" y="20"/>
                  </a:lnTo>
                  <a:lnTo>
                    <a:pt x="38" y="12"/>
                  </a:lnTo>
                  <a:lnTo>
                    <a:pt x="34" y="8"/>
                  </a:lnTo>
                  <a:lnTo>
                    <a:pt x="28" y="4"/>
                  </a:lnTo>
                  <a:lnTo>
                    <a:pt x="22" y="2"/>
                  </a:lnTo>
                  <a:lnTo>
                    <a:pt x="18" y="0"/>
                  </a:lnTo>
                  <a:lnTo>
                    <a:pt x="12" y="2"/>
                  </a:lnTo>
                  <a:lnTo>
                    <a:pt x="8" y="4"/>
                  </a:lnTo>
                  <a:lnTo>
                    <a:pt x="4" y="8"/>
                  </a:lnTo>
                  <a:lnTo>
                    <a:pt x="0" y="12"/>
                  </a:lnTo>
                  <a:lnTo>
                    <a:pt x="0" y="16"/>
                  </a:lnTo>
                  <a:lnTo>
                    <a:pt x="0" y="22"/>
                  </a:lnTo>
                  <a:lnTo>
                    <a:pt x="0" y="28"/>
                  </a:lnTo>
                  <a:lnTo>
                    <a:pt x="4" y="32"/>
                  </a:lnTo>
                  <a:lnTo>
                    <a:pt x="8" y="36"/>
                  </a:lnTo>
                  <a:lnTo>
                    <a:pt x="14" y="40"/>
                  </a:lnTo>
                  <a:lnTo>
                    <a:pt x="22" y="40"/>
                  </a:lnTo>
                  <a:lnTo>
                    <a:pt x="28" y="38"/>
                  </a:lnTo>
                  <a:lnTo>
                    <a:pt x="40" y="34"/>
                  </a:lnTo>
                  <a:lnTo>
                    <a:pt x="32" y="2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42" name="Freeform 92"/>
            <p:cNvSpPr>
              <a:spLocks/>
            </p:cNvSpPr>
            <p:nvPr/>
          </p:nvSpPr>
          <p:spPr bwMode="auto">
            <a:xfrm>
              <a:off x="5310188" y="2946400"/>
              <a:ext cx="60325" cy="73025"/>
            </a:xfrm>
            <a:custGeom>
              <a:avLst/>
              <a:gdLst>
                <a:gd name="T0" fmla="*/ 2147483646 w 38"/>
                <a:gd name="T1" fmla="*/ 2147483646 h 46"/>
                <a:gd name="T2" fmla="*/ 2147483646 w 38"/>
                <a:gd name="T3" fmla="*/ 2147483646 h 46"/>
                <a:gd name="T4" fmla="*/ 2147483646 w 38"/>
                <a:gd name="T5" fmla="*/ 2147483646 h 46"/>
                <a:gd name="T6" fmla="*/ 2147483646 w 38"/>
                <a:gd name="T7" fmla="*/ 2147483646 h 46"/>
                <a:gd name="T8" fmla="*/ 2147483646 w 38"/>
                <a:gd name="T9" fmla="*/ 2147483646 h 46"/>
                <a:gd name="T10" fmla="*/ 2147483646 w 38"/>
                <a:gd name="T11" fmla="*/ 2147483646 h 46"/>
                <a:gd name="T12" fmla="*/ 2147483646 w 38"/>
                <a:gd name="T13" fmla="*/ 2147483646 h 46"/>
                <a:gd name="T14" fmla="*/ 2147483646 w 38"/>
                <a:gd name="T15" fmla="*/ 2147483646 h 46"/>
                <a:gd name="T16" fmla="*/ 2147483646 w 38"/>
                <a:gd name="T17" fmla="*/ 2147483646 h 46"/>
                <a:gd name="T18" fmla="*/ 2147483646 w 38"/>
                <a:gd name="T19" fmla="*/ 2147483646 h 46"/>
                <a:gd name="T20" fmla="*/ 0 w 38"/>
                <a:gd name="T21" fmla="*/ 2147483646 h 46"/>
                <a:gd name="T22" fmla="*/ 0 w 38"/>
                <a:gd name="T23" fmla="*/ 2147483646 h 46"/>
                <a:gd name="T24" fmla="*/ 0 w 38"/>
                <a:gd name="T25" fmla="*/ 2147483646 h 46"/>
                <a:gd name="T26" fmla="*/ 2147483646 w 38"/>
                <a:gd name="T27" fmla="*/ 2147483646 h 46"/>
                <a:gd name="T28" fmla="*/ 2147483646 w 38"/>
                <a:gd name="T29" fmla="*/ 2147483646 h 46"/>
                <a:gd name="T30" fmla="*/ 2147483646 w 38"/>
                <a:gd name="T31" fmla="*/ 2147483646 h 46"/>
                <a:gd name="T32" fmla="*/ 2147483646 w 38"/>
                <a:gd name="T33" fmla="*/ 2147483646 h 46"/>
                <a:gd name="T34" fmla="*/ 2147483646 w 38"/>
                <a:gd name="T35" fmla="*/ 0 h 46"/>
                <a:gd name="T36" fmla="*/ 2147483646 w 38"/>
                <a:gd name="T37" fmla="*/ 0 h 46"/>
                <a:gd name="T38" fmla="*/ 2147483646 w 38"/>
                <a:gd name="T39" fmla="*/ 0 h 46"/>
                <a:gd name="T40" fmla="*/ 2147483646 w 38"/>
                <a:gd name="T41" fmla="*/ 2147483646 h 46"/>
                <a:gd name="T42" fmla="*/ 2147483646 w 38"/>
                <a:gd name="T43" fmla="*/ 2147483646 h 46"/>
                <a:gd name="T44" fmla="*/ 2147483646 w 38"/>
                <a:gd name="T45" fmla="*/ 2147483646 h 46"/>
                <a:gd name="T46" fmla="*/ 2147483646 w 38"/>
                <a:gd name="T47" fmla="*/ 2147483646 h 46"/>
                <a:gd name="T48" fmla="*/ 2147483646 w 38"/>
                <a:gd name="T49" fmla="*/ 2147483646 h 46"/>
                <a:gd name="T50" fmla="*/ 2147483646 w 38"/>
                <a:gd name="T51" fmla="*/ 214748364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6"/>
                <a:gd name="T80" fmla="*/ 38 w 38"/>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6">
                  <a:moveTo>
                    <a:pt x="38" y="22"/>
                  </a:moveTo>
                  <a:lnTo>
                    <a:pt x="38" y="22"/>
                  </a:lnTo>
                  <a:lnTo>
                    <a:pt x="36" y="28"/>
                  </a:lnTo>
                  <a:lnTo>
                    <a:pt x="34" y="34"/>
                  </a:lnTo>
                  <a:lnTo>
                    <a:pt x="28" y="40"/>
                  </a:lnTo>
                  <a:lnTo>
                    <a:pt x="18" y="46"/>
                  </a:lnTo>
                  <a:lnTo>
                    <a:pt x="10" y="38"/>
                  </a:lnTo>
                  <a:lnTo>
                    <a:pt x="4" y="32"/>
                  </a:lnTo>
                  <a:lnTo>
                    <a:pt x="2" y="28"/>
                  </a:lnTo>
                  <a:lnTo>
                    <a:pt x="0" y="22"/>
                  </a:lnTo>
                  <a:lnTo>
                    <a:pt x="0" y="16"/>
                  </a:lnTo>
                  <a:lnTo>
                    <a:pt x="2" y="10"/>
                  </a:lnTo>
                  <a:lnTo>
                    <a:pt x="4" y="6"/>
                  </a:lnTo>
                  <a:lnTo>
                    <a:pt x="10" y="2"/>
                  </a:lnTo>
                  <a:lnTo>
                    <a:pt x="14" y="0"/>
                  </a:lnTo>
                  <a:lnTo>
                    <a:pt x="20" y="0"/>
                  </a:lnTo>
                  <a:lnTo>
                    <a:pt x="26" y="0"/>
                  </a:lnTo>
                  <a:lnTo>
                    <a:pt x="30" y="2"/>
                  </a:lnTo>
                  <a:lnTo>
                    <a:pt x="34" y="6"/>
                  </a:lnTo>
                  <a:lnTo>
                    <a:pt x="36" y="10"/>
                  </a:lnTo>
                  <a:lnTo>
                    <a:pt x="38" y="16"/>
                  </a:lnTo>
                  <a:lnTo>
                    <a:pt x="38" y="2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43" name="Freeform 93"/>
            <p:cNvSpPr>
              <a:spLocks/>
            </p:cNvSpPr>
            <p:nvPr/>
          </p:nvSpPr>
          <p:spPr bwMode="auto">
            <a:xfrm>
              <a:off x="5348288" y="2981325"/>
              <a:ext cx="69850" cy="63500"/>
            </a:xfrm>
            <a:custGeom>
              <a:avLst/>
              <a:gdLst>
                <a:gd name="T0" fmla="*/ 2147483646 w 44"/>
                <a:gd name="T1" fmla="*/ 2147483646 h 40"/>
                <a:gd name="T2" fmla="*/ 2147483646 w 44"/>
                <a:gd name="T3" fmla="*/ 2147483646 h 40"/>
                <a:gd name="T4" fmla="*/ 2147483646 w 44"/>
                <a:gd name="T5" fmla="*/ 2147483646 h 40"/>
                <a:gd name="T6" fmla="*/ 2147483646 w 44"/>
                <a:gd name="T7" fmla="*/ 0 h 40"/>
                <a:gd name="T8" fmla="*/ 2147483646 w 44"/>
                <a:gd name="T9" fmla="*/ 2147483646 h 40"/>
                <a:gd name="T10" fmla="*/ 2147483646 w 44"/>
                <a:gd name="T11" fmla="*/ 2147483646 h 40"/>
                <a:gd name="T12" fmla="*/ 2147483646 w 44"/>
                <a:gd name="T13" fmla="*/ 2147483646 h 40"/>
                <a:gd name="T14" fmla="*/ 2147483646 w 44"/>
                <a:gd name="T15" fmla="*/ 2147483646 h 40"/>
                <a:gd name="T16" fmla="*/ 2147483646 w 44"/>
                <a:gd name="T17" fmla="*/ 2147483646 h 40"/>
                <a:gd name="T18" fmla="*/ 0 w 44"/>
                <a:gd name="T19" fmla="*/ 2147483646 h 40"/>
                <a:gd name="T20" fmla="*/ 0 w 44"/>
                <a:gd name="T21" fmla="*/ 2147483646 h 40"/>
                <a:gd name="T22" fmla="*/ 2147483646 w 44"/>
                <a:gd name="T23" fmla="*/ 2147483646 h 40"/>
                <a:gd name="T24" fmla="*/ 2147483646 w 44"/>
                <a:gd name="T25" fmla="*/ 2147483646 h 40"/>
                <a:gd name="T26" fmla="*/ 2147483646 w 44"/>
                <a:gd name="T27" fmla="*/ 2147483646 h 40"/>
                <a:gd name="T28" fmla="*/ 2147483646 w 44"/>
                <a:gd name="T29" fmla="*/ 2147483646 h 40"/>
                <a:gd name="T30" fmla="*/ 2147483646 w 44"/>
                <a:gd name="T31" fmla="*/ 2147483646 h 40"/>
                <a:gd name="T32" fmla="*/ 2147483646 w 44"/>
                <a:gd name="T33" fmla="*/ 2147483646 h 40"/>
                <a:gd name="T34" fmla="*/ 2147483646 w 44"/>
                <a:gd name="T35" fmla="*/ 2147483646 h 40"/>
                <a:gd name="T36" fmla="*/ 2147483646 w 44"/>
                <a:gd name="T37" fmla="*/ 2147483646 h 40"/>
                <a:gd name="T38" fmla="*/ 2147483646 w 44"/>
                <a:gd name="T39" fmla="*/ 2147483646 h 40"/>
                <a:gd name="T40" fmla="*/ 2147483646 w 44"/>
                <a:gd name="T41" fmla="*/ 2147483646 h 40"/>
                <a:gd name="T42" fmla="*/ 0 w 44"/>
                <a:gd name="T43" fmla="*/ 2147483646 h 40"/>
                <a:gd name="T44" fmla="*/ 0 w 44"/>
                <a:gd name="T45" fmla="*/ 2147483646 h 40"/>
                <a:gd name="T46" fmla="*/ 2147483646 w 44"/>
                <a:gd name="T47" fmla="*/ 2147483646 h 40"/>
                <a:gd name="T48" fmla="*/ 2147483646 w 44"/>
                <a:gd name="T49" fmla="*/ 2147483646 h 40"/>
                <a:gd name="T50" fmla="*/ 2147483646 w 44"/>
                <a:gd name="T51" fmla="*/ 2147483646 h 40"/>
                <a:gd name="T52" fmla="*/ 2147483646 w 44"/>
                <a:gd name="T53" fmla="*/ 2147483646 h 40"/>
                <a:gd name="T54" fmla="*/ 2147483646 w 44"/>
                <a:gd name="T55" fmla="*/ 2147483646 h 40"/>
                <a:gd name="T56" fmla="*/ 2147483646 w 44"/>
                <a:gd name="T57" fmla="*/ 2147483646 h 40"/>
                <a:gd name="T58" fmla="*/ 2147483646 w 44"/>
                <a:gd name="T59" fmla="*/ 2147483646 h 40"/>
                <a:gd name="T60" fmla="*/ 2147483646 w 44"/>
                <a:gd name="T61" fmla="*/ 2147483646 h 40"/>
                <a:gd name="T62" fmla="*/ 2147483646 w 44"/>
                <a:gd name="T63" fmla="*/ 2147483646 h 40"/>
                <a:gd name="T64" fmla="*/ 2147483646 w 44"/>
                <a:gd name="T65" fmla="*/ 2147483646 h 40"/>
                <a:gd name="T66" fmla="*/ 2147483646 w 44"/>
                <a:gd name="T67" fmla="*/ 2147483646 h 40"/>
                <a:gd name="T68" fmla="*/ 2147483646 w 44"/>
                <a:gd name="T69" fmla="*/ 2147483646 h 40"/>
                <a:gd name="T70" fmla="*/ 2147483646 w 44"/>
                <a:gd name="T71" fmla="*/ 2147483646 h 40"/>
                <a:gd name="T72" fmla="*/ 2147483646 w 44"/>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
                <a:gd name="T112" fmla="*/ 0 h 40"/>
                <a:gd name="T113" fmla="*/ 44 w 44"/>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 h="40">
                  <a:moveTo>
                    <a:pt x="36" y="6"/>
                  </a:moveTo>
                  <a:lnTo>
                    <a:pt x="36" y="6"/>
                  </a:lnTo>
                  <a:lnTo>
                    <a:pt x="30" y="2"/>
                  </a:lnTo>
                  <a:lnTo>
                    <a:pt x="26" y="0"/>
                  </a:lnTo>
                  <a:lnTo>
                    <a:pt x="20" y="2"/>
                  </a:lnTo>
                  <a:lnTo>
                    <a:pt x="14" y="4"/>
                  </a:lnTo>
                  <a:lnTo>
                    <a:pt x="6" y="10"/>
                  </a:lnTo>
                  <a:lnTo>
                    <a:pt x="2" y="16"/>
                  </a:lnTo>
                  <a:lnTo>
                    <a:pt x="0" y="28"/>
                  </a:lnTo>
                  <a:lnTo>
                    <a:pt x="8" y="24"/>
                  </a:lnTo>
                  <a:lnTo>
                    <a:pt x="16" y="20"/>
                  </a:lnTo>
                  <a:lnTo>
                    <a:pt x="22" y="20"/>
                  </a:lnTo>
                  <a:lnTo>
                    <a:pt x="24" y="22"/>
                  </a:lnTo>
                  <a:lnTo>
                    <a:pt x="14" y="22"/>
                  </a:lnTo>
                  <a:lnTo>
                    <a:pt x="6" y="26"/>
                  </a:lnTo>
                  <a:lnTo>
                    <a:pt x="0" y="30"/>
                  </a:lnTo>
                  <a:lnTo>
                    <a:pt x="8" y="36"/>
                  </a:lnTo>
                  <a:lnTo>
                    <a:pt x="16" y="40"/>
                  </a:lnTo>
                  <a:lnTo>
                    <a:pt x="22" y="40"/>
                  </a:lnTo>
                  <a:lnTo>
                    <a:pt x="28" y="38"/>
                  </a:lnTo>
                  <a:lnTo>
                    <a:pt x="34" y="36"/>
                  </a:lnTo>
                  <a:lnTo>
                    <a:pt x="38" y="32"/>
                  </a:lnTo>
                  <a:lnTo>
                    <a:pt x="42" y="28"/>
                  </a:lnTo>
                  <a:lnTo>
                    <a:pt x="42" y="24"/>
                  </a:lnTo>
                  <a:lnTo>
                    <a:pt x="44" y="18"/>
                  </a:lnTo>
                  <a:lnTo>
                    <a:pt x="42" y="14"/>
                  </a:lnTo>
                  <a:lnTo>
                    <a:pt x="40" y="10"/>
                  </a:lnTo>
                  <a:lnTo>
                    <a:pt x="36" y="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44" name="Freeform 94"/>
            <p:cNvSpPr>
              <a:spLocks/>
            </p:cNvSpPr>
            <p:nvPr/>
          </p:nvSpPr>
          <p:spPr bwMode="auto">
            <a:xfrm>
              <a:off x="5307013" y="3000375"/>
              <a:ext cx="53975" cy="53975"/>
            </a:xfrm>
            <a:custGeom>
              <a:avLst/>
              <a:gdLst>
                <a:gd name="T0" fmla="*/ 2147483646 w 34"/>
                <a:gd name="T1" fmla="*/ 2147483646 h 34"/>
                <a:gd name="T2" fmla="*/ 2147483646 w 34"/>
                <a:gd name="T3" fmla="*/ 2147483646 h 34"/>
                <a:gd name="T4" fmla="*/ 2147483646 w 34"/>
                <a:gd name="T5" fmla="*/ 2147483646 h 34"/>
                <a:gd name="T6" fmla="*/ 2147483646 w 34"/>
                <a:gd name="T7" fmla="*/ 2147483646 h 34"/>
                <a:gd name="T8" fmla="*/ 2147483646 w 34"/>
                <a:gd name="T9" fmla="*/ 2147483646 h 34"/>
                <a:gd name="T10" fmla="*/ 2147483646 w 34"/>
                <a:gd name="T11" fmla="*/ 2147483646 h 34"/>
                <a:gd name="T12" fmla="*/ 2147483646 w 34"/>
                <a:gd name="T13" fmla="*/ 2147483646 h 34"/>
                <a:gd name="T14" fmla="*/ 2147483646 w 34"/>
                <a:gd name="T15" fmla="*/ 2147483646 h 34"/>
                <a:gd name="T16" fmla="*/ 2147483646 w 34"/>
                <a:gd name="T17" fmla="*/ 2147483646 h 34"/>
                <a:gd name="T18" fmla="*/ 2147483646 w 34"/>
                <a:gd name="T19" fmla="*/ 2147483646 h 34"/>
                <a:gd name="T20" fmla="*/ 0 w 34"/>
                <a:gd name="T21" fmla="*/ 2147483646 h 34"/>
                <a:gd name="T22" fmla="*/ 0 w 34"/>
                <a:gd name="T23" fmla="*/ 2147483646 h 34"/>
                <a:gd name="T24" fmla="*/ 0 w 34"/>
                <a:gd name="T25" fmla="*/ 2147483646 h 34"/>
                <a:gd name="T26" fmla="*/ 2147483646 w 34"/>
                <a:gd name="T27" fmla="*/ 2147483646 h 34"/>
                <a:gd name="T28" fmla="*/ 2147483646 w 34"/>
                <a:gd name="T29" fmla="*/ 2147483646 h 34"/>
                <a:gd name="T30" fmla="*/ 2147483646 w 34"/>
                <a:gd name="T31" fmla="*/ 0 h 34"/>
                <a:gd name="T32" fmla="*/ 2147483646 w 34"/>
                <a:gd name="T33" fmla="*/ 0 h 34"/>
                <a:gd name="T34" fmla="*/ 2147483646 w 34"/>
                <a:gd name="T35" fmla="*/ 0 h 34"/>
                <a:gd name="T36" fmla="*/ 2147483646 w 34"/>
                <a:gd name="T37" fmla="*/ 2147483646 h 34"/>
                <a:gd name="T38" fmla="*/ 2147483646 w 34"/>
                <a:gd name="T39" fmla="*/ 2147483646 h 34"/>
                <a:gd name="T40" fmla="*/ 2147483646 w 34"/>
                <a:gd name="T41" fmla="*/ 2147483646 h 34"/>
                <a:gd name="T42" fmla="*/ 2147483646 w 34"/>
                <a:gd name="T43" fmla="*/ 2147483646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34"/>
                <a:gd name="T68" fmla="*/ 34 w 34"/>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34">
                  <a:moveTo>
                    <a:pt x="34" y="12"/>
                  </a:moveTo>
                  <a:lnTo>
                    <a:pt x="34" y="12"/>
                  </a:lnTo>
                  <a:lnTo>
                    <a:pt x="34" y="18"/>
                  </a:lnTo>
                  <a:lnTo>
                    <a:pt x="32" y="24"/>
                  </a:lnTo>
                  <a:lnTo>
                    <a:pt x="28" y="30"/>
                  </a:lnTo>
                  <a:lnTo>
                    <a:pt x="22" y="34"/>
                  </a:lnTo>
                  <a:lnTo>
                    <a:pt x="14" y="34"/>
                  </a:lnTo>
                  <a:lnTo>
                    <a:pt x="8" y="32"/>
                  </a:lnTo>
                  <a:lnTo>
                    <a:pt x="4" y="28"/>
                  </a:lnTo>
                  <a:lnTo>
                    <a:pt x="0" y="22"/>
                  </a:lnTo>
                  <a:lnTo>
                    <a:pt x="0" y="14"/>
                  </a:lnTo>
                  <a:lnTo>
                    <a:pt x="2" y="8"/>
                  </a:lnTo>
                  <a:lnTo>
                    <a:pt x="6" y="4"/>
                  </a:lnTo>
                  <a:lnTo>
                    <a:pt x="12" y="0"/>
                  </a:lnTo>
                  <a:lnTo>
                    <a:pt x="18" y="0"/>
                  </a:lnTo>
                  <a:lnTo>
                    <a:pt x="24" y="2"/>
                  </a:lnTo>
                  <a:lnTo>
                    <a:pt x="30" y="6"/>
                  </a:lnTo>
                  <a:lnTo>
                    <a:pt x="34"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45" name="Freeform 95"/>
            <p:cNvSpPr>
              <a:spLocks/>
            </p:cNvSpPr>
            <p:nvPr/>
          </p:nvSpPr>
          <p:spPr bwMode="auto">
            <a:xfrm>
              <a:off x="5424488" y="3168650"/>
              <a:ext cx="60325" cy="66675"/>
            </a:xfrm>
            <a:custGeom>
              <a:avLst/>
              <a:gdLst>
                <a:gd name="T0" fmla="*/ 2147483646 w 38"/>
                <a:gd name="T1" fmla="*/ 2147483646 h 42"/>
                <a:gd name="T2" fmla="*/ 2147483646 w 38"/>
                <a:gd name="T3" fmla="*/ 2147483646 h 42"/>
                <a:gd name="T4" fmla="*/ 0 w 38"/>
                <a:gd name="T5" fmla="*/ 2147483646 h 42"/>
                <a:gd name="T6" fmla="*/ 0 w 38"/>
                <a:gd name="T7" fmla="*/ 2147483646 h 42"/>
                <a:gd name="T8" fmla="*/ 2147483646 w 38"/>
                <a:gd name="T9" fmla="*/ 2147483646 h 42"/>
                <a:gd name="T10" fmla="*/ 2147483646 w 38"/>
                <a:gd name="T11" fmla="*/ 0 h 42"/>
                <a:gd name="T12" fmla="*/ 2147483646 w 38"/>
                <a:gd name="T13" fmla="*/ 0 h 42"/>
                <a:gd name="T14" fmla="*/ 2147483646 w 38"/>
                <a:gd name="T15" fmla="*/ 2147483646 h 42"/>
                <a:gd name="T16" fmla="*/ 2147483646 w 38"/>
                <a:gd name="T17" fmla="*/ 2147483646 h 42"/>
                <a:gd name="T18" fmla="*/ 2147483646 w 38"/>
                <a:gd name="T19" fmla="*/ 2147483646 h 42"/>
                <a:gd name="T20" fmla="*/ 2147483646 w 38"/>
                <a:gd name="T21" fmla="*/ 2147483646 h 42"/>
                <a:gd name="T22" fmla="*/ 2147483646 w 38"/>
                <a:gd name="T23" fmla="*/ 2147483646 h 42"/>
                <a:gd name="T24" fmla="*/ 2147483646 w 38"/>
                <a:gd name="T25" fmla="*/ 2147483646 h 42"/>
                <a:gd name="T26" fmla="*/ 2147483646 w 38"/>
                <a:gd name="T27" fmla="*/ 2147483646 h 42"/>
                <a:gd name="T28" fmla="*/ 2147483646 w 38"/>
                <a:gd name="T29" fmla="*/ 2147483646 h 42"/>
                <a:gd name="T30" fmla="*/ 2147483646 w 38"/>
                <a:gd name="T31" fmla="*/ 2147483646 h 42"/>
                <a:gd name="T32" fmla="*/ 2147483646 w 38"/>
                <a:gd name="T33" fmla="*/ 2147483646 h 42"/>
                <a:gd name="T34" fmla="*/ 2147483646 w 38"/>
                <a:gd name="T35" fmla="*/ 2147483646 h 42"/>
                <a:gd name="T36" fmla="*/ 2147483646 w 38"/>
                <a:gd name="T37" fmla="*/ 2147483646 h 42"/>
                <a:gd name="T38" fmla="*/ 2147483646 w 38"/>
                <a:gd name="T39" fmla="*/ 2147483646 h 42"/>
                <a:gd name="T40" fmla="*/ 2147483646 w 38"/>
                <a:gd name="T41" fmla="*/ 2147483646 h 42"/>
                <a:gd name="T42" fmla="*/ 2147483646 w 38"/>
                <a:gd name="T43" fmla="*/ 2147483646 h 42"/>
                <a:gd name="T44" fmla="*/ 2147483646 w 38"/>
                <a:gd name="T45" fmla="*/ 2147483646 h 42"/>
                <a:gd name="T46" fmla="*/ 2147483646 w 38"/>
                <a:gd name="T47" fmla="*/ 2147483646 h 42"/>
                <a:gd name="T48" fmla="*/ 2147483646 w 38"/>
                <a:gd name="T49" fmla="*/ 2147483646 h 42"/>
                <a:gd name="T50" fmla="*/ 2147483646 w 38"/>
                <a:gd name="T51" fmla="*/ 2147483646 h 4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2"/>
                <a:gd name="T80" fmla="*/ 38 w 38"/>
                <a:gd name="T81" fmla="*/ 42 h 4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2">
                  <a:moveTo>
                    <a:pt x="2" y="28"/>
                  </a:moveTo>
                  <a:lnTo>
                    <a:pt x="2" y="28"/>
                  </a:lnTo>
                  <a:lnTo>
                    <a:pt x="0" y="22"/>
                  </a:lnTo>
                  <a:lnTo>
                    <a:pt x="0" y="16"/>
                  </a:lnTo>
                  <a:lnTo>
                    <a:pt x="2" y="8"/>
                  </a:lnTo>
                  <a:lnTo>
                    <a:pt x="8" y="0"/>
                  </a:lnTo>
                  <a:lnTo>
                    <a:pt x="18" y="2"/>
                  </a:lnTo>
                  <a:lnTo>
                    <a:pt x="26" y="6"/>
                  </a:lnTo>
                  <a:lnTo>
                    <a:pt x="30" y="8"/>
                  </a:lnTo>
                  <a:lnTo>
                    <a:pt x="34" y="12"/>
                  </a:lnTo>
                  <a:lnTo>
                    <a:pt x="36" y="18"/>
                  </a:lnTo>
                  <a:lnTo>
                    <a:pt x="38" y="24"/>
                  </a:lnTo>
                  <a:lnTo>
                    <a:pt x="36" y="28"/>
                  </a:lnTo>
                  <a:lnTo>
                    <a:pt x="34" y="34"/>
                  </a:lnTo>
                  <a:lnTo>
                    <a:pt x="30" y="38"/>
                  </a:lnTo>
                  <a:lnTo>
                    <a:pt x="26" y="40"/>
                  </a:lnTo>
                  <a:lnTo>
                    <a:pt x="22" y="42"/>
                  </a:lnTo>
                  <a:lnTo>
                    <a:pt x="16" y="42"/>
                  </a:lnTo>
                  <a:lnTo>
                    <a:pt x="12" y="40"/>
                  </a:lnTo>
                  <a:lnTo>
                    <a:pt x="8" y="38"/>
                  </a:lnTo>
                  <a:lnTo>
                    <a:pt x="4" y="34"/>
                  </a:lnTo>
                  <a:lnTo>
                    <a:pt x="2"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46" name="Freeform 96"/>
            <p:cNvSpPr>
              <a:spLocks/>
            </p:cNvSpPr>
            <p:nvPr/>
          </p:nvSpPr>
          <p:spPr bwMode="auto">
            <a:xfrm>
              <a:off x="5364163" y="3168650"/>
              <a:ext cx="63500" cy="63500"/>
            </a:xfrm>
            <a:custGeom>
              <a:avLst/>
              <a:gdLst>
                <a:gd name="T0" fmla="*/ 2147483646 w 40"/>
                <a:gd name="T1" fmla="*/ 2147483646 h 40"/>
                <a:gd name="T2" fmla="*/ 2147483646 w 40"/>
                <a:gd name="T3" fmla="*/ 2147483646 h 40"/>
                <a:gd name="T4" fmla="*/ 2147483646 w 40"/>
                <a:gd name="T5" fmla="*/ 2147483646 h 40"/>
                <a:gd name="T6" fmla="*/ 2147483646 w 40"/>
                <a:gd name="T7" fmla="*/ 2147483646 h 40"/>
                <a:gd name="T8" fmla="*/ 2147483646 w 40"/>
                <a:gd name="T9" fmla="*/ 2147483646 h 40"/>
                <a:gd name="T10" fmla="*/ 2147483646 w 40"/>
                <a:gd name="T11" fmla="*/ 2147483646 h 40"/>
                <a:gd name="T12" fmla="*/ 2147483646 w 40"/>
                <a:gd name="T13" fmla="*/ 2147483646 h 40"/>
                <a:gd name="T14" fmla="*/ 2147483646 w 40"/>
                <a:gd name="T15" fmla="*/ 2147483646 h 40"/>
                <a:gd name="T16" fmla="*/ 2147483646 w 40"/>
                <a:gd name="T17" fmla="*/ 2147483646 h 40"/>
                <a:gd name="T18" fmla="*/ 2147483646 w 40"/>
                <a:gd name="T19" fmla="*/ 2147483646 h 40"/>
                <a:gd name="T20" fmla="*/ 2147483646 w 40"/>
                <a:gd name="T21" fmla="*/ 2147483646 h 40"/>
                <a:gd name="T22" fmla="*/ 2147483646 w 40"/>
                <a:gd name="T23" fmla="*/ 2147483646 h 40"/>
                <a:gd name="T24" fmla="*/ 2147483646 w 40"/>
                <a:gd name="T25" fmla="*/ 0 h 40"/>
                <a:gd name="T26" fmla="*/ 2147483646 w 40"/>
                <a:gd name="T27" fmla="*/ 2147483646 h 40"/>
                <a:gd name="T28" fmla="*/ 2147483646 w 40"/>
                <a:gd name="T29" fmla="*/ 2147483646 h 40"/>
                <a:gd name="T30" fmla="*/ 2147483646 w 40"/>
                <a:gd name="T31" fmla="*/ 2147483646 h 40"/>
                <a:gd name="T32" fmla="*/ 2147483646 w 40"/>
                <a:gd name="T33" fmla="*/ 2147483646 h 40"/>
                <a:gd name="T34" fmla="*/ 2147483646 w 40"/>
                <a:gd name="T35" fmla="*/ 2147483646 h 40"/>
                <a:gd name="T36" fmla="*/ 2147483646 w 40"/>
                <a:gd name="T37" fmla="*/ 2147483646 h 40"/>
                <a:gd name="T38" fmla="*/ 0 w 40"/>
                <a:gd name="T39" fmla="*/ 2147483646 h 40"/>
                <a:gd name="T40" fmla="*/ 2147483646 w 40"/>
                <a:gd name="T41" fmla="*/ 2147483646 h 40"/>
                <a:gd name="T42" fmla="*/ 2147483646 w 40"/>
                <a:gd name="T43" fmla="*/ 2147483646 h 40"/>
                <a:gd name="T44" fmla="*/ 2147483646 w 40"/>
                <a:gd name="T45" fmla="*/ 2147483646 h 40"/>
                <a:gd name="T46" fmla="*/ 2147483646 w 40"/>
                <a:gd name="T47" fmla="*/ 2147483646 h 40"/>
                <a:gd name="T48" fmla="*/ 2147483646 w 40"/>
                <a:gd name="T49" fmla="*/ 2147483646 h 40"/>
                <a:gd name="T50" fmla="*/ 2147483646 w 40"/>
                <a:gd name="T51" fmla="*/ 2147483646 h 40"/>
                <a:gd name="T52" fmla="*/ 2147483646 w 40"/>
                <a:gd name="T53" fmla="*/ 2147483646 h 40"/>
                <a:gd name="T54" fmla="*/ 2147483646 w 40"/>
                <a:gd name="T55" fmla="*/ 2147483646 h 40"/>
                <a:gd name="T56" fmla="*/ 2147483646 w 40"/>
                <a:gd name="T57" fmla="*/ 2147483646 h 40"/>
                <a:gd name="T58" fmla="*/ 2147483646 w 40"/>
                <a:gd name="T59" fmla="*/ 2147483646 h 40"/>
                <a:gd name="T60" fmla="*/ 2147483646 w 40"/>
                <a:gd name="T61" fmla="*/ 2147483646 h 40"/>
                <a:gd name="T62" fmla="*/ 2147483646 w 40"/>
                <a:gd name="T63" fmla="*/ 2147483646 h 40"/>
                <a:gd name="T64" fmla="*/ 2147483646 w 40"/>
                <a:gd name="T65" fmla="*/ 2147483646 h 40"/>
                <a:gd name="T66" fmla="*/ 2147483646 w 40"/>
                <a:gd name="T67" fmla="*/ 2147483646 h 40"/>
                <a:gd name="T68" fmla="*/ 2147483646 w 40"/>
                <a:gd name="T69" fmla="*/ 2147483646 h 40"/>
                <a:gd name="T70" fmla="*/ 2147483646 w 40"/>
                <a:gd name="T71" fmla="*/ 2147483646 h 40"/>
                <a:gd name="T72" fmla="*/ 2147483646 w 40"/>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0"/>
                <a:gd name="T112" fmla="*/ 0 h 40"/>
                <a:gd name="T113" fmla="*/ 40 w 40"/>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0" h="40">
                  <a:moveTo>
                    <a:pt x="34" y="8"/>
                  </a:moveTo>
                  <a:lnTo>
                    <a:pt x="34" y="8"/>
                  </a:lnTo>
                  <a:lnTo>
                    <a:pt x="24" y="18"/>
                  </a:lnTo>
                  <a:lnTo>
                    <a:pt x="24" y="16"/>
                  </a:lnTo>
                  <a:lnTo>
                    <a:pt x="34" y="6"/>
                  </a:lnTo>
                  <a:lnTo>
                    <a:pt x="38" y="4"/>
                  </a:lnTo>
                  <a:lnTo>
                    <a:pt x="38" y="2"/>
                  </a:lnTo>
                  <a:lnTo>
                    <a:pt x="26" y="0"/>
                  </a:lnTo>
                  <a:lnTo>
                    <a:pt x="18" y="2"/>
                  </a:lnTo>
                  <a:lnTo>
                    <a:pt x="12" y="4"/>
                  </a:lnTo>
                  <a:lnTo>
                    <a:pt x="8" y="6"/>
                  </a:lnTo>
                  <a:lnTo>
                    <a:pt x="4" y="12"/>
                  </a:lnTo>
                  <a:lnTo>
                    <a:pt x="2" y="16"/>
                  </a:lnTo>
                  <a:lnTo>
                    <a:pt x="0" y="20"/>
                  </a:lnTo>
                  <a:lnTo>
                    <a:pt x="2" y="26"/>
                  </a:lnTo>
                  <a:lnTo>
                    <a:pt x="4" y="30"/>
                  </a:lnTo>
                  <a:lnTo>
                    <a:pt x="6" y="34"/>
                  </a:lnTo>
                  <a:lnTo>
                    <a:pt x="10" y="36"/>
                  </a:lnTo>
                  <a:lnTo>
                    <a:pt x="16" y="38"/>
                  </a:lnTo>
                  <a:lnTo>
                    <a:pt x="22" y="40"/>
                  </a:lnTo>
                  <a:lnTo>
                    <a:pt x="26" y="38"/>
                  </a:lnTo>
                  <a:lnTo>
                    <a:pt x="32" y="36"/>
                  </a:lnTo>
                  <a:lnTo>
                    <a:pt x="36" y="30"/>
                  </a:lnTo>
                  <a:lnTo>
                    <a:pt x="38" y="24"/>
                  </a:lnTo>
                  <a:lnTo>
                    <a:pt x="40" y="18"/>
                  </a:lnTo>
                  <a:lnTo>
                    <a:pt x="38" y="6"/>
                  </a:lnTo>
                  <a:lnTo>
                    <a:pt x="34" y="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47" name="Freeform 97"/>
            <p:cNvSpPr>
              <a:spLocks/>
            </p:cNvSpPr>
            <p:nvPr/>
          </p:nvSpPr>
          <p:spPr bwMode="auto">
            <a:xfrm>
              <a:off x="5357813" y="3117850"/>
              <a:ext cx="66675" cy="57150"/>
            </a:xfrm>
            <a:custGeom>
              <a:avLst/>
              <a:gdLst>
                <a:gd name="T0" fmla="*/ 2147483646 w 42"/>
                <a:gd name="T1" fmla="*/ 2147483646 h 36"/>
                <a:gd name="T2" fmla="*/ 2147483646 w 42"/>
                <a:gd name="T3" fmla="*/ 2147483646 h 36"/>
                <a:gd name="T4" fmla="*/ 2147483646 w 42"/>
                <a:gd name="T5" fmla="*/ 2147483646 h 36"/>
                <a:gd name="T6" fmla="*/ 2147483646 w 42"/>
                <a:gd name="T7" fmla="*/ 2147483646 h 36"/>
                <a:gd name="T8" fmla="*/ 2147483646 w 42"/>
                <a:gd name="T9" fmla="*/ 2147483646 h 36"/>
                <a:gd name="T10" fmla="*/ 2147483646 w 42"/>
                <a:gd name="T11" fmla="*/ 2147483646 h 36"/>
                <a:gd name="T12" fmla="*/ 2147483646 w 42"/>
                <a:gd name="T13" fmla="*/ 2147483646 h 36"/>
                <a:gd name="T14" fmla="*/ 2147483646 w 42"/>
                <a:gd name="T15" fmla="*/ 2147483646 h 36"/>
                <a:gd name="T16" fmla="*/ 2147483646 w 42"/>
                <a:gd name="T17" fmla="*/ 2147483646 h 36"/>
                <a:gd name="T18" fmla="*/ 2147483646 w 42"/>
                <a:gd name="T19" fmla="*/ 2147483646 h 36"/>
                <a:gd name="T20" fmla="*/ 2147483646 w 42"/>
                <a:gd name="T21" fmla="*/ 2147483646 h 36"/>
                <a:gd name="T22" fmla="*/ 2147483646 w 42"/>
                <a:gd name="T23" fmla="*/ 2147483646 h 36"/>
                <a:gd name="T24" fmla="*/ 2147483646 w 42"/>
                <a:gd name="T25" fmla="*/ 2147483646 h 36"/>
                <a:gd name="T26" fmla="*/ 2147483646 w 42"/>
                <a:gd name="T27" fmla="*/ 2147483646 h 36"/>
                <a:gd name="T28" fmla="*/ 2147483646 w 42"/>
                <a:gd name="T29" fmla="*/ 2147483646 h 36"/>
                <a:gd name="T30" fmla="*/ 2147483646 w 42"/>
                <a:gd name="T31" fmla="*/ 2147483646 h 36"/>
                <a:gd name="T32" fmla="*/ 2147483646 w 42"/>
                <a:gd name="T33" fmla="*/ 2147483646 h 36"/>
                <a:gd name="T34" fmla="*/ 2147483646 w 42"/>
                <a:gd name="T35" fmla="*/ 2147483646 h 36"/>
                <a:gd name="T36" fmla="*/ 2147483646 w 42"/>
                <a:gd name="T37" fmla="*/ 0 h 36"/>
                <a:gd name="T38" fmla="*/ 2147483646 w 42"/>
                <a:gd name="T39" fmla="*/ 0 h 36"/>
                <a:gd name="T40" fmla="*/ 2147483646 w 42"/>
                <a:gd name="T41" fmla="*/ 0 h 36"/>
                <a:gd name="T42" fmla="*/ 2147483646 w 42"/>
                <a:gd name="T43" fmla="*/ 2147483646 h 36"/>
                <a:gd name="T44" fmla="*/ 2147483646 w 42"/>
                <a:gd name="T45" fmla="*/ 2147483646 h 36"/>
                <a:gd name="T46" fmla="*/ 0 w 42"/>
                <a:gd name="T47" fmla="*/ 2147483646 h 36"/>
                <a:gd name="T48" fmla="*/ 0 w 42"/>
                <a:gd name="T49" fmla="*/ 2147483646 h 36"/>
                <a:gd name="T50" fmla="*/ 0 w 42"/>
                <a:gd name="T51" fmla="*/ 2147483646 h 36"/>
                <a:gd name="T52" fmla="*/ 0 w 42"/>
                <a:gd name="T53" fmla="*/ 2147483646 h 36"/>
                <a:gd name="T54" fmla="*/ 2147483646 w 42"/>
                <a:gd name="T55" fmla="*/ 2147483646 h 36"/>
                <a:gd name="T56" fmla="*/ 2147483646 w 42"/>
                <a:gd name="T57" fmla="*/ 2147483646 h 36"/>
                <a:gd name="T58" fmla="*/ 2147483646 w 42"/>
                <a:gd name="T59" fmla="*/ 2147483646 h 36"/>
                <a:gd name="T60" fmla="*/ 2147483646 w 42"/>
                <a:gd name="T61" fmla="*/ 2147483646 h 36"/>
                <a:gd name="T62" fmla="*/ 2147483646 w 42"/>
                <a:gd name="T63" fmla="*/ 2147483646 h 36"/>
                <a:gd name="T64" fmla="*/ 2147483646 w 42"/>
                <a:gd name="T65" fmla="*/ 2147483646 h 36"/>
                <a:gd name="T66" fmla="*/ 2147483646 w 42"/>
                <a:gd name="T67" fmla="*/ 2147483646 h 36"/>
                <a:gd name="T68" fmla="*/ 2147483646 w 42"/>
                <a:gd name="T69" fmla="*/ 2147483646 h 36"/>
                <a:gd name="T70" fmla="*/ 2147483646 w 42"/>
                <a:gd name="T71" fmla="*/ 2147483646 h 36"/>
                <a:gd name="T72" fmla="*/ 2147483646 w 42"/>
                <a:gd name="T73" fmla="*/ 2147483646 h 36"/>
                <a:gd name="T74" fmla="*/ 2147483646 w 42"/>
                <a:gd name="T75" fmla="*/ 2147483646 h 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2"/>
                <a:gd name="T115" fmla="*/ 0 h 36"/>
                <a:gd name="T116" fmla="*/ 42 w 42"/>
                <a:gd name="T117" fmla="*/ 36 h 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2" h="36">
                  <a:moveTo>
                    <a:pt x="30" y="24"/>
                  </a:moveTo>
                  <a:lnTo>
                    <a:pt x="30" y="24"/>
                  </a:lnTo>
                  <a:lnTo>
                    <a:pt x="14" y="14"/>
                  </a:lnTo>
                  <a:lnTo>
                    <a:pt x="24" y="16"/>
                  </a:lnTo>
                  <a:lnTo>
                    <a:pt x="32" y="22"/>
                  </a:lnTo>
                  <a:lnTo>
                    <a:pt x="40" y="28"/>
                  </a:lnTo>
                  <a:lnTo>
                    <a:pt x="42" y="26"/>
                  </a:lnTo>
                  <a:lnTo>
                    <a:pt x="40" y="16"/>
                  </a:lnTo>
                  <a:lnTo>
                    <a:pt x="36" y="10"/>
                  </a:lnTo>
                  <a:lnTo>
                    <a:pt x="30" y="4"/>
                  </a:lnTo>
                  <a:lnTo>
                    <a:pt x="26" y="2"/>
                  </a:lnTo>
                  <a:lnTo>
                    <a:pt x="20" y="0"/>
                  </a:lnTo>
                  <a:lnTo>
                    <a:pt x="16" y="0"/>
                  </a:lnTo>
                  <a:lnTo>
                    <a:pt x="10" y="0"/>
                  </a:lnTo>
                  <a:lnTo>
                    <a:pt x="6" y="2"/>
                  </a:lnTo>
                  <a:lnTo>
                    <a:pt x="2" y="6"/>
                  </a:lnTo>
                  <a:lnTo>
                    <a:pt x="0" y="10"/>
                  </a:lnTo>
                  <a:lnTo>
                    <a:pt x="0" y="16"/>
                  </a:lnTo>
                  <a:lnTo>
                    <a:pt x="0" y="20"/>
                  </a:lnTo>
                  <a:lnTo>
                    <a:pt x="2" y="26"/>
                  </a:lnTo>
                  <a:lnTo>
                    <a:pt x="4" y="30"/>
                  </a:lnTo>
                  <a:lnTo>
                    <a:pt x="10" y="34"/>
                  </a:lnTo>
                  <a:lnTo>
                    <a:pt x="16" y="36"/>
                  </a:lnTo>
                  <a:lnTo>
                    <a:pt x="22" y="36"/>
                  </a:lnTo>
                  <a:lnTo>
                    <a:pt x="28" y="34"/>
                  </a:lnTo>
                  <a:lnTo>
                    <a:pt x="38" y="30"/>
                  </a:lnTo>
                  <a:lnTo>
                    <a:pt x="30" y="2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48" name="Freeform 98"/>
            <p:cNvSpPr>
              <a:spLocks/>
            </p:cNvSpPr>
            <p:nvPr/>
          </p:nvSpPr>
          <p:spPr bwMode="auto">
            <a:xfrm>
              <a:off x="5405438" y="3086100"/>
              <a:ext cx="57150" cy="69850"/>
            </a:xfrm>
            <a:custGeom>
              <a:avLst/>
              <a:gdLst>
                <a:gd name="T0" fmla="*/ 2147483646 w 36"/>
                <a:gd name="T1" fmla="*/ 2147483646 h 44"/>
                <a:gd name="T2" fmla="*/ 2147483646 w 36"/>
                <a:gd name="T3" fmla="*/ 2147483646 h 44"/>
                <a:gd name="T4" fmla="*/ 2147483646 w 36"/>
                <a:gd name="T5" fmla="*/ 2147483646 h 44"/>
                <a:gd name="T6" fmla="*/ 2147483646 w 36"/>
                <a:gd name="T7" fmla="*/ 2147483646 h 44"/>
                <a:gd name="T8" fmla="*/ 2147483646 w 36"/>
                <a:gd name="T9" fmla="*/ 2147483646 h 44"/>
                <a:gd name="T10" fmla="*/ 2147483646 w 36"/>
                <a:gd name="T11" fmla="*/ 2147483646 h 44"/>
                <a:gd name="T12" fmla="*/ 2147483646 w 36"/>
                <a:gd name="T13" fmla="*/ 2147483646 h 44"/>
                <a:gd name="T14" fmla="*/ 2147483646 w 36"/>
                <a:gd name="T15" fmla="*/ 2147483646 h 44"/>
                <a:gd name="T16" fmla="*/ 2147483646 w 36"/>
                <a:gd name="T17" fmla="*/ 2147483646 h 44"/>
                <a:gd name="T18" fmla="*/ 2147483646 w 36"/>
                <a:gd name="T19" fmla="*/ 2147483646 h 44"/>
                <a:gd name="T20" fmla="*/ 0 w 36"/>
                <a:gd name="T21" fmla="*/ 2147483646 h 44"/>
                <a:gd name="T22" fmla="*/ 0 w 36"/>
                <a:gd name="T23" fmla="*/ 2147483646 h 44"/>
                <a:gd name="T24" fmla="*/ 0 w 36"/>
                <a:gd name="T25" fmla="*/ 2147483646 h 44"/>
                <a:gd name="T26" fmla="*/ 0 w 36"/>
                <a:gd name="T27" fmla="*/ 2147483646 h 44"/>
                <a:gd name="T28" fmla="*/ 2147483646 w 36"/>
                <a:gd name="T29" fmla="*/ 2147483646 h 44"/>
                <a:gd name="T30" fmla="*/ 2147483646 w 36"/>
                <a:gd name="T31" fmla="*/ 2147483646 h 44"/>
                <a:gd name="T32" fmla="*/ 2147483646 w 36"/>
                <a:gd name="T33" fmla="*/ 2147483646 h 44"/>
                <a:gd name="T34" fmla="*/ 2147483646 w 36"/>
                <a:gd name="T35" fmla="*/ 0 h 44"/>
                <a:gd name="T36" fmla="*/ 2147483646 w 36"/>
                <a:gd name="T37" fmla="*/ 0 h 44"/>
                <a:gd name="T38" fmla="*/ 2147483646 w 36"/>
                <a:gd name="T39" fmla="*/ 0 h 44"/>
                <a:gd name="T40" fmla="*/ 2147483646 w 36"/>
                <a:gd name="T41" fmla="*/ 2147483646 h 44"/>
                <a:gd name="T42" fmla="*/ 2147483646 w 36"/>
                <a:gd name="T43" fmla="*/ 2147483646 h 44"/>
                <a:gd name="T44" fmla="*/ 2147483646 w 36"/>
                <a:gd name="T45" fmla="*/ 2147483646 h 44"/>
                <a:gd name="T46" fmla="*/ 2147483646 w 36"/>
                <a:gd name="T47" fmla="*/ 2147483646 h 44"/>
                <a:gd name="T48" fmla="*/ 2147483646 w 36"/>
                <a:gd name="T49" fmla="*/ 2147483646 h 44"/>
                <a:gd name="T50" fmla="*/ 2147483646 w 36"/>
                <a:gd name="T51" fmla="*/ 2147483646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6"/>
                <a:gd name="T79" fmla="*/ 0 h 44"/>
                <a:gd name="T80" fmla="*/ 36 w 36"/>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6" h="44">
                  <a:moveTo>
                    <a:pt x="36" y="20"/>
                  </a:moveTo>
                  <a:lnTo>
                    <a:pt x="36" y="20"/>
                  </a:lnTo>
                  <a:lnTo>
                    <a:pt x="34" y="26"/>
                  </a:lnTo>
                  <a:lnTo>
                    <a:pt x="32" y="32"/>
                  </a:lnTo>
                  <a:lnTo>
                    <a:pt x="28" y="38"/>
                  </a:lnTo>
                  <a:lnTo>
                    <a:pt x="18" y="44"/>
                  </a:lnTo>
                  <a:lnTo>
                    <a:pt x="10" y="38"/>
                  </a:lnTo>
                  <a:lnTo>
                    <a:pt x="4" y="32"/>
                  </a:lnTo>
                  <a:lnTo>
                    <a:pt x="2" y="28"/>
                  </a:lnTo>
                  <a:lnTo>
                    <a:pt x="0" y="24"/>
                  </a:lnTo>
                  <a:lnTo>
                    <a:pt x="0" y="18"/>
                  </a:lnTo>
                  <a:lnTo>
                    <a:pt x="0" y="12"/>
                  </a:lnTo>
                  <a:lnTo>
                    <a:pt x="4" y="6"/>
                  </a:lnTo>
                  <a:lnTo>
                    <a:pt x="8" y="4"/>
                  </a:lnTo>
                  <a:lnTo>
                    <a:pt x="12" y="0"/>
                  </a:lnTo>
                  <a:lnTo>
                    <a:pt x="18" y="0"/>
                  </a:lnTo>
                  <a:lnTo>
                    <a:pt x="22" y="0"/>
                  </a:lnTo>
                  <a:lnTo>
                    <a:pt x="26" y="2"/>
                  </a:lnTo>
                  <a:lnTo>
                    <a:pt x="30" y="6"/>
                  </a:lnTo>
                  <a:lnTo>
                    <a:pt x="34" y="10"/>
                  </a:lnTo>
                  <a:lnTo>
                    <a:pt x="36" y="14"/>
                  </a:lnTo>
                  <a:lnTo>
                    <a:pt x="36" y="2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49" name="Freeform 99"/>
            <p:cNvSpPr>
              <a:spLocks/>
            </p:cNvSpPr>
            <p:nvPr/>
          </p:nvSpPr>
          <p:spPr bwMode="auto">
            <a:xfrm>
              <a:off x="5443538" y="3117850"/>
              <a:ext cx="66675" cy="60325"/>
            </a:xfrm>
            <a:custGeom>
              <a:avLst/>
              <a:gdLst>
                <a:gd name="T0" fmla="*/ 2147483646 w 42"/>
                <a:gd name="T1" fmla="*/ 2147483646 h 38"/>
                <a:gd name="T2" fmla="*/ 2147483646 w 42"/>
                <a:gd name="T3" fmla="*/ 2147483646 h 38"/>
                <a:gd name="T4" fmla="*/ 2147483646 w 42"/>
                <a:gd name="T5" fmla="*/ 2147483646 h 38"/>
                <a:gd name="T6" fmla="*/ 2147483646 w 42"/>
                <a:gd name="T7" fmla="*/ 0 h 38"/>
                <a:gd name="T8" fmla="*/ 2147483646 w 42"/>
                <a:gd name="T9" fmla="*/ 2147483646 h 38"/>
                <a:gd name="T10" fmla="*/ 2147483646 w 42"/>
                <a:gd name="T11" fmla="*/ 2147483646 h 38"/>
                <a:gd name="T12" fmla="*/ 2147483646 w 42"/>
                <a:gd name="T13" fmla="*/ 2147483646 h 38"/>
                <a:gd name="T14" fmla="*/ 2147483646 w 42"/>
                <a:gd name="T15" fmla="*/ 2147483646 h 38"/>
                <a:gd name="T16" fmla="*/ 2147483646 w 42"/>
                <a:gd name="T17" fmla="*/ 2147483646 h 38"/>
                <a:gd name="T18" fmla="*/ 0 w 42"/>
                <a:gd name="T19" fmla="*/ 2147483646 h 38"/>
                <a:gd name="T20" fmla="*/ 0 w 42"/>
                <a:gd name="T21" fmla="*/ 2147483646 h 38"/>
                <a:gd name="T22" fmla="*/ 2147483646 w 42"/>
                <a:gd name="T23" fmla="*/ 2147483646 h 38"/>
                <a:gd name="T24" fmla="*/ 2147483646 w 42"/>
                <a:gd name="T25" fmla="*/ 2147483646 h 38"/>
                <a:gd name="T26" fmla="*/ 2147483646 w 42"/>
                <a:gd name="T27" fmla="*/ 2147483646 h 38"/>
                <a:gd name="T28" fmla="*/ 2147483646 w 42"/>
                <a:gd name="T29" fmla="*/ 2147483646 h 38"/>
                <a:gd name="T30" fmla="*/ 2147483646 w 42"/>
                <a:gd name="T31" fmla="*/ 2147483646 h 38"/>
                <a:gd name="T32" fmla="*/ 2147483646 w 42"/>
                <a:gd name="T33" fmla="*/ 2147483646 h 38"/>
                <a:gd name="T34" fmla="*/ 2147483646 w 42"/>
                <a:gd name="T35" fmla="*/ 2147483646 h 38"/>
                <a:gd name="T36" fmla="*/ 2147483646 w 42"/>
                <a:gd name="T37" fmla="*/ 2147483646 h 38"/>
                <a:gd name="T38" fmla="*/ 2147483646 w 42"/>
                <a:gd name="T39" fmla="*/ 2147483646 h 38"/>
                <a:gd name="T40" fmla="*/ 2147483646 w 42"/>
                <a:gd name="T41" fmla="*/ 2147483646 h 38"/>
                <a:gd name="T42" fmla="*/ 2147483646 w 42"/>
                <a:gd name="T43" fmla="*/ 2147483646 h 38"/>
                <a:gd name="T44" fmla="*/ 2147483646 w 42"/>
                <a:gd name="T45" fmla="*/ 2147483646 h 38"/>
                <a:gd name="T46" fmla="*/ 2147483646 w 42"/>
                <a:gd name="T47" fmla="*/ 2147483646 h 38"/>
                <a:gd name="T48" fmla="*/ 2147483646 w 42"/>
                <a:gd name="T49" fmla="*/ 2147483646 h 38"/>
                <a:gd name="T50" fmla="*/ 2147483646 w 42"/>
                <a:gd name="T51" fmla="*/ 2147483646 h 38"/>
                <a:gd name="T52" fmla="*/ 2147483646 w 42"/>
                <a:gd name="T53" fmla="*/ 2147483646 h 38"/>
                <a:gd name="T54" fmla="*/ 2147483646 w 42"/>
                <a:gd name="T55" fmla="*/ 2147483646 h 38"/>
                <a:gd name="T56" fmla="*/ 2147483646 w 42"/>
                <a:gd name="T57" fmla="*/ 2147483646 h 38"/>
                <a:gd name="T58" fmla="*/ 2147483646 w 42"/>
                <a:gd name="T59" fmla="*/ 2147483646 h 38"/>
                <a:gd name="T60" fmla="*/ 2147483646 w 42"/>
                <a:gd name="T61" fmla="*/ 2147483646 h 38"/>
                <a:gd name="T62" fmla="*/ 2147483646 w 42"/>
                <a:gd name="T63" fmla="*/ 2147483646 h 38"/>
                <a:gd name="T64" fmla="*/ 2147483646 w 42"/>
                <a:gd name="T65" fmla="*/ 2147483646 h 38"/>
                <a:gd name="T66" fmla="*/ 2147483646 w 42"/>
                <a:gd name="T67" fmla="*/ 2147483646 h 38"/>
                <a:gd name="T68" fmla="*/ 2147483646 w 42"/>
                <a:gd name="T69" fmla="*/ 2147483646 h 38"/>
                <a:gd name="T70" fmla="*/ 2147483646 w 42"/>
                <a:gd name="T71" fmla="*/ 2147483646 h 38"/>
                <a:gd name="T72" fmla="*/ 2147483646 w 42"/>
                <a:gd name="T73" fmla="*/ 2147483646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38"/>
                <a:gd name="T113" fmla="*/ 42 w 42"/>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38">
                  <a:moveTo>
                    <a:pt x="34" y="4"/>
                  </a:moveTo>
                  <a:lnTo>
                    <a:pt x="34" y="4"/>
                  </a:lnTo>
                  <a:lnTo>
                    <a:pt x="28" y="2"/>
                  </a:lnTo>
                  <a:lnTo>
                    <a:pt x="22" y="0"/>
                  </a:lnTo>
                  <a:lnTo>
                    <a:pt x="18" y="2"/>
                  </a:lnTo>
                  <a:lnTo>
                    <a:pt x="12" y="4"/>
                  </a:lnTo>
                  <a:lnTo>
                    <a:pt x="6" y="10"/>
                  </a:lnTo>
                  <a:lnTo>
                    <a:pt x="2" y="18"/>
                  </a:lnTo>
                  <a:lnTo>
                    <a:pt x="0" y="28"/>
                  </a:lnTo>
                  <a:lnTo>
                    <a:pt x="8" y="22"/>
                  </a:lnTo>
                  <a:lnTo>
                    <a:pt x="16" y="20"/>
                  </a:lnTo>
                  <a:lnTo>
                    <a:pt x="22" y="20"/>
                  </a:lnTo>
                  <a:lnTo>
                    <a:pt x="14" y="22"/>
                  </a:lnTo>
                  <a:lnTo>
                    <a:pt x="6" y="26"/>
                  </a:lnTo>
                  <a:lnTo>
                    <a:pt x="2" y="30"/>
                  </a:lnTo>
                  <a:lnTo>
                    <a:pt x="10" y="36"/>
                  </a:lnTo>
                  <a:lnTo>
                    <a:pt x="16" y="38"/>
                  </a:lnTo>
                  <a:lnTo>
                    <a:pt x="24" y="38"/>
                  </a:lnTo>
                  <a:lnTo>
                    <a:pt x="28" y="36"/>
                  </a:lnTo>
                  <a:lnTo>
                    <a:pt x="34" y="34"/>
                  </a:lnTo>
                  <a:lnTo>
                    <a:pt x="38" y="30"/>
                  </a:lnTo>
                  <a:lnTo>
                    <a:pt x="40" y="26"/>
                  </a:lnTo>
                  <a:lnTo>
                    <a:pt x="42" y="22"/>
                  </a:lnTo>
                  <a:lnTo>
                    <a:pt x="42" y="16"/>
                  </a:lnTo>
                  <a:lnTo>
                    <a:pt x="40" y="12"/>
                  </a:lnTo>
                  <a:lnTo>
                    <a:pt x="38" y="8"/>
                  </a:lnTo>
                  <a:lnTo>
                    <a:pt x="34" y="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50" name="Freeform 100"/>
            <p:cNvSpPr>
              <a:spLocks/>
            </p:cNvSpPr>
            <p:nvPr/>
          </p:nvSpPr>
          <p:spPr bwMode="auto">
            <a:xfrm>
              <a:off x="5405438" y="3140075"/>
              <a:ext cx="50800" cy="50800"/>
            </a:xfrm>
            <a:custGeom>
              <a:avLst/>
              <a:gdLst>
                <a:gd name="T0" fmla="*/ 2147483646 w 32"/>
                <a:gd name="T1" fmla="*/ 2147483646 h 32"/>
                <a:gd name="T2" fmla="*/ 2147483646 w 32"/>
                <a:gd name="T3" fmla="*/ 2147483646 h 32"/>
                <a:gd name="T4" fmla="*/ 2147483646 w 32"/>
                <a:gd name="T5" fmla="*/ 2147483646 h 32"/>
                <a:gd name="T6" fmla="*/ 2147483646 w 32"/>
                <a:gd name="T7" fmla="*/ 2147483646 h 32"/>
                <a:gd name="T8" fmla="*/ 2147483646 w 32"/>
                <a:gd name="T9" fmla="*/ 2147483646 h 32"/>
                <a:gd name="T10" fmla="*/ 2147483646 w 32"/>
                <a:gd name="T11" fmla="*/ 2147483646 h 32"/>
                <a:gd name="T12" fmla="*/ 2147483646 w 32"/>
                <a:gd name="T13" fmla="*/ 2147483646 h 32"/>
                <a:gd name="T14" fmla="*/ 2147483646 w 32"/>
                <a:gd name="T15" fmla="*/ 2147483646 h 32"/>
                <a:gd name="T16" fmla="*/ 2147483646 w 32"/>
                <a:gd name="T17" fmla="*/ 2147483646 h 32"/>
                <a:gd name="T18" fmla="*/ 2147483646 w 32"/>
                <a:gd name="T19" fmla="*/ 2147483646 h 32"/>
                <a:gd name="T20" fmla="*/ 0 w 32"/>
                <a:gd name="T21" fmla="*/ 2147483646 h 32"/>
                <a:gd name="T22" fmla="*/ 0 w 32"/>
                <a:gd name="T23" fmla="*/ 2147483646 h 32"/>
                <a:gd name="T24" fmla="*/ 0 w 32"/>
                <a:gd name="T25" fmla="*/ 2147483646 h 32"/>
                <a:gd name="T26" fmla="*/ 0 w 32"/>
                <a:gd name="T27" fmla="*/ 2147483646 h 32"/>
                <a:gd name="T28" fmla="*/ 2147483646 w 32"/>
                <a:gd name="T29" fmla="*/ 2147483646 h 32"/>
                <a:gd name="T30" fmla="*/ 2147483646 w 32"/>
                <a:gd name="T31" fmla="*/ 0 h 32"/>
                <a:gd name="T32" fmla="*/ 2147483646 w 32"/>
                <a:gd name="T33" fmla="*/ 0 h 32"/>
                <a:gd name="T34" fmla="*/ 2147483646 w 32"/>
                <a:gd name="T35" fmla="*/ 0 h 32"/>
                <a:gd name="T36" fmla="*/ 2147483646 w 32"/>
                <a:gd name="T37" fmla="*/ 0 h 32"/>
                <a:gd name="T38" fmla="*/ 2147483646 w 32"/>
                <a:gd name="T39" fmla="*/ 2147483646 h 32"/>
                <a:gd name="T40" fmla="*/ 2147483646 w 32"/>
                <a:gd name="T41" fmla="*/ 2147483646 h 32"/>
                <a:gd name="T42" fmla="*/ 2147483646 w 32"/>
                <a:gd name="T43" fmla="*/ 2147483646 h 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
                <a:gd name="T67" fmla="*/ 0 h 32"/>
                <a:gd name="T68" fmla="*/ 32 w 32"/>
                <a:gd name="T69" fmla="*/ 32 h 3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 h="32">
                  <a:moveTo>
                    <a:pt x="32" y="10"/>
                  </a:moveTo>
                  <a:lnTo>
                    <a:pt x="32" y="10"/>
                  </a:lnTo>
                  <a:lnTo>
                    <a:pt x="32" y="16"/>
                  </a:lnTo>
                  <a:lnTo>
                    <a:pt x="32" y="22"/>
                  </a:lnTo>
                  <a:lnTo>
                    <a:pt x="28" y="28"/>
                  </a:lnTo>
                  <a:lnTo>
                    <a:pt x="22" y="32"/>
                  </a:lnTo>
                  <a:lnTo>
                    <a:pt x="16" y="32"/>
                  </a:lnTo>
                  <a:lnTo>
                    <a:pt x="10" y="30"/>
                  </a:lnTo>
                  <a:lnTo>
                    <a:pt x="4" y="28"/>
                  </a:lnTo>
                  <a:lnTo>
                    <a:pt x="0" y="22"/>
                  </a:lnTo>
                  <a:lnTo>
                    <a:pt x="0" y="16"/>
                  </a:lnTo>
                  <a:lnTo>
                    <a:pt x="0" y="8"/>
                  </a:lnTo>
                  <a:lnTo>
                    <a:pt x="4" y="4"/>
                  </a:lnTo>
                  <a:lnTo>
                    <a:pt x="10" y="0"/>
                  </a:lnTo>
                  <a:lnTo>
                    <a:pt x="16" y="0"/>
                  </a:lnTo>
                  <a:lnTo>
                    <a:pt x="22" y="0"/>
                  </a:lnTo>
                  <a:lnTo>
                    <a:pt x="28" y="4"/>
                  </a:lnTo>
                  <a:lnTo>
                    <a:pt x="32"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51" name="Freeform 101"/>
            <p:cNvSpPr>
              <a:spLocks/>
            </p:cNvSpPr>
            <p:nvPr/>
          </p:nvSpPr>
          <p:spPr bwMode="auto">
            <a:xfrm>
              <a:off x="4567238" y="3079750"/>
              <a:ext cx="60325" cy="73025"/>
            </a:xfrm>
            <a:custGeom>
              <a:avLst/>
              <a:gdLst>
                <a:gd name="T0" fmla="*/ 0 w 38"/>
                <a:gd name="T1" fmla="*/ 2147483646 h 46"/>
                <a:gd name="T2" fmla="*/ 0 w 38"/>
                <a:gd name="T3" fmla="*/ 2147483646 h 46"/>
                <a:gd name="T4" fmla="*/ 0 w 38"/>
                <a:gd name="T5" fmla="*/ 2147483646 h 46"/>
                <a:gd name="T6" fmla="*/ 0 w 38"/>
                <a:gd name="T7" fmla="*/ 2147483646 h 46"/>
                <a:gd name="T8" fmla="*/ 2147483646 w 38"/>
                <a:gd name="T9" fmla="*/ 2147483646 h 46"/>
                <a:gd name="T10" fmla="*/ 2147483646 w 38"/>
                <a:gd name="T11" fmla="*/ 0 h 46"/>
                <a:gd name="T12" fmla="*/ 2147483646 w 38"/>
                <a:gd name="T13" fmla="*/ 0 h 46"/>
                <a:gd name="T14" fmla="*/ 2147483646 w 38"/>
                <a:gd name="T15" fmla="*/ 2147483646 h 46"/>
                <a:gd name="T16" fmla="*/ 2147483646 w 38"/>
                <a:gd name="T17" fmla="*/ 2147483646 h 46"/>
                <a:gd name="T18" fmla="*/ 2147483646 w 38"/>
                <a:gd name="T19" fmla="*/ 2147483646 h 46"/>
                <a:gd name="T20" fmla="*/ 2147483646 w 38"/>
                <a:gd name="T21" fmla="*/ 2147483646 h 46"/>
                <a:gd name="T22" fmla="*/ 2147483646 w 38"/>
                <a:gd name="T23" fmla="*/ 2147483646 h 46"/>
                <a:gd name="T24" fmla="*/ 2147483646 w 38"/>
                <a:gd name="T25" fmla="*/ 2147483646 h 46"/>
                <a:gd name="T26" fmla="*/ 2147483646 w 38"/>
                <a:gd name="T27" fmla="*/ 2147483646 h 46"/>
                <a:gd name="T28" fmla="*/ 2147483646 w 38"/>
                <a:gd name="T29" fmla="*/ 2147483646 h 46"/>
                <a:gd name="T30" fmla="*/ 2147483646 w 38"/>
                <a:gd name="T31" fmla="*/ 2147483646 h 46"/>
                <a:gd name="T32" fmla="*/ 2147483646 w 38"/>
                <a:gd name="T33" fmla="*/ 2147483646 h 46"/>
                <a:gd name="T34" fmla="*/ 2147483646 w 38"/>
                <a:gd name="T35" fmla="*/ 2147483646 h 46"/>
                <a:gd name="T36" fmla="*/ 2147483646 w 38"/>
                <a:gd name="T37" fmla="*/ 2147483646 h 46"/>
                <a:gd name="T38" fmla="*/ 2147483646 w 38"/>
                <a:gd name="T39" fmla="*/ 2147483646 h 46"/>
                <a:gd name="T40" fmla="*/ 2147483646 w 38"/>
                <a:gd name="T41" fmla="*/ 2147483646 h 46"/>
                <a:gd name="T42" fmla="*/ 2147483646 w 38"/>
                <a:gd name="T43" fmla="*/ 2147483646 h 46"/>
                <a:gd name="T44" fmla="*/ 2147483646 w 38"/>
                <a:gd name="T45" fmla="*/ 2147483646 h 46"/>
                <a:gd name="T46" fmla="*/ 2147483646 w 38"/>
                <a:gd name="T47" fmla="*/ 2147483646 h 46"/>
                <a:gd name="T48" fmla="*/ 0 w 38"/>
                <a:gd name="T49" fmla="*/ 2147483646 h 46"/>
                <a:gd name="T50" fmla="*/ 0 w 38"/>
                <a:gd name="T51" fmla="*/ 214748364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6"/>
                <a:gd name="T80" fmla="*/ 38 w 38"/>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6">
                  <a:moveTo>
                    <a:pt x="0" y="30"/>
                  </a:moveTo>
                  <a:lnTo>
                    <a:pt x="0" y="30"/>
                  </a:lnTo>
                  <a:lnTo>
                    <a:pt x="0" y="24"/>
                  </a:lnTo>
                  <a:lnTo>
                    <a:pt x="0" y="16"/>
                  </a:lnTo>
                  <a:lnTo>
                    <a:pt x="4" y="10"/>
                  </a:lnTo>
                  <a:lnTo>
                    <a:pt x="10" y="0"/>
                  </a:lnTo>
                  <a:lnTo>
                    <a:pt x="20" y="4"/>
                  </a:lnTo>
                  <a:lnTo>
                    <a:pt x="30" y="8"/>
                  </a:lnTo>
                  <a:lnTo>
                    <a:pt x="32" y="12"/>
                  </a:lnTo>
                  <a:lnTo>
                    <a:pt x="36" y="16"/>
                  </a:lnTo>
                  <a:lnTo>
                    <a:pt x="38" y="22"/>
                  </a:lnTo>
                  <a:lnTo>
                    <a:pt x="38" y="28"/>
                  </a:lnTo>
                  <a:lnTo>
                    <a:pt x="36" y="34"/>
                  </a:lnTo>
                  <a:lnTo>
                    <a:pt x="34" y="40"/>
                  </a:lnTo>
                  <a:lnTo>
                    <a:pt x="30" y="42"/>
                  </a:lnTo>
                  <a:lnTo>
                    <a:pt x="24" y="44"/>
                  </a:lnTo>
                  <a:lnTo>
                    <a:pt x="20" y="46"/>
                  </a:lnTo>
                  <a:lnTo>
                    <a:pt x="14" y="46"/>
                  </a:lnTo>
                  <a:lnTo>
                    <a:pt x="10" y="44"/>
                  </a:lnTo>
                  <a:lnTo>
                    <a:pt x="6" y="40"/>
                  </a:lnTo>
                  <a:lnTo>
                    <a:pt x="2" y="36"/>
                  </a:lnTo>
                  <a:lnTo>
                    <a:pt x="0" y="3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52" name="Freeform 102"/>
            <p:cNvSpPr>
              <a:spLocks/>
            </p:cNvSpPr>
            <p:nvPr/>
          </p:nvSpPr>
          <p:spPr bwMode="auto">
            <a:xfrm>
              <a:off x="4503738" y="3076575"/>
              <a:ext cx="66675" cy="66675"/>
            </a:xfrm>
            <a:custGeom>
              <a:avLst/>
              <a:gdLst>
                <a:gd name="T0" fmla="*/ 2147483646 w 42"/>
                <a:gd name="T1" fmla="*/ 2147483646 h 42"/>
                <a:gd name="T2" fmla="*/ 2147483646 w 42"/>
                <a:gd name="T3" fmla="*/ 2147483646 h 42"/>
                <a:gd name="T4" fmla="*/ 2147483646 w 42"/>
                <a:gd name="T5" fmla="*/ 2147483646 h 42"/>
                <a:gd name="T6" fmla="*/ 2147483646 w 42"/>
                <a:gd name="T7" fmla="*/ 2147483646 h 42"/>
                <a:gd name="T8" fmla="*/ 2147483646 w 42"/>
                <a:gd name="T9" fmla="*/ 2147483646 h 42"/>
                <a:gd name="T10" fmla="*/ 2147483646 w 42"/>
                <a:gd name="T11" fmla="*/ 2147483646 h 42"/>
                <a:gd name="T12" fmla="*/ 2147483646 w 42"/>
                <a:gd name="T13" fmla="*/ 2147483646 h 42"/>
                <a:gd name="T14" fmla="*/ 2147483646 w 42"/>
                <a:gd name="T15" fmla="*/ 2147483646 h 42"/>
                <a:gd name="T16" fmla="*/ 2147483646 w 42"/>
                <a:gd name="T17" fmla="*/ 2147483646 h 42"/>
                <a:gd name="T18" fmla="*/ 2147483646 w 42"/>
                <a:gd name="T19" fmla="*/ 2147483646 h 42"/>
                <a:gd name="T20" fmla="*/ 2147483646 w 42"/>
                <a:gd name="T21" fmla="*/ 2147483646 h 42"/>
                <a:gd name="T22" fmla="*/ 2147483646 w 42"/>
                <a:gd name="T23" fmla="*/ 2147483646 h 42"/>
                <a:gd name="T24" fmla="*/ 2147483646 w 42"/>
                <a:gd name="T25" fmla="*/ 0 h 42"/>
                <a:gd name="T26" fmla="*/ 2147483646 w 42"/>
                <a:gd name="T27" fmla="*/ 0 h 42"/>
                <a:gd name="T28" fmla="*/ 2147483646 w 42"/>
                <a:gd name="T29" fmla="*/ 2147483646 h 42"/>
                <a:gd name="T30" fmla="*/ 2147483646 w 42"/>
                <a:gd name="T31" fmla="*/ 2147483646 h 42"/>
                <a:gd name="T32" fmla="*/ 2147483646 w 42"/>
                <a:gd name="T33" fmla="*/ 2147483646 h 42"/>
                <a:gd name="T34" fmla="*/ 2147483646 w 42"/>
                <a:gd name="T35" fmla="*/ 2147483646 h 42"/>
                <a:gd name="T36" fmla="*/ 2147483646 w 42"/>
                <a:gd name="T37" fmla="*/ 2147483646 h 42"/>
                <a:gd name="T38" fmla="*/ 0 w 42"/>
                <a:gd name="T39" fmla="*/ 2147483646 h 42"/>
                <a:gd name="T40" fmla="*/ 0 w 42"/>
                <a:gd name="T41" fmla="*/ 2147483646 h 42"/>
                <a:gd name="T42" fmla="*/ 2147483646 w 42"/>
                <a:gd name="T43" fmla="*/ 2147483646 h 42"/>
                <a:gd name="T44" fmla="*/ 2147483646 w 42"/>
                <a:gd name="T45" fmla="*/ 2147483646 h 42"/>
                <a:gd name="T46" fmla="*/ 2147483646 w 42"/>
                <a:gd name="T47" fmla="*/ 2147483646 h 42"/>
                <a:gd name="T48" fmla="*/ 2147483646 w 42"/>
                <a:gd name="T49" fmla="*/ 2147483646 h 42"/>
                <a:gd name="T50" fmla="*/ 2147483646 w 42"/>
                <a:gd name="T51" fmla="*/ 2147483646 h 42"/>
                <a:gd name="T52" fmla="*/ 2147483646 w 42"/>
                <a:gd name="T53" fmla="*/ 2147483646 h 42"/>
                <a:gd name="T54" fmla="*/ 2147483646 w 42"/>
                <a:gd name="T55" fmla="*/ 2147483646 h 42"/>
                <a:gd name="T56" fmla="*/ 2147483646 w 42"/>
                <a:gd name="T57" fmla="*/ 2147483646 h 42"/>
                <a:gd name="T58" fmla="*/ 2147483646 w 42"/>
                <a:gd name="T59" fmla="*/ 2147483646 h 42"/>
                <a:gd name="T60" fmla="*/ 2147483646 w 42"/>
                <a:gd name="T61" fmla="*/ 2147483646 h 42"/>
                <a:gd name="T62" fmla="*/ 2147483646 w 42"/>
                <a:gd name="T63" fmla="*/ 2147483646 h 42"/>
                <a:gd name="T64" fmla="*/ 2147483646 w 42"/>
                <a:gd name="T65" fmla="*/ 2147483646 h 42"/>
                <a:gd name="T66" fmla="*/ 2147483646 w 42"/>
                <a:gd name="T67" fmla="*/ 2147483646 h 42"/>
                <a:gd name="T68" fmla="*/ 2147483646 w 42"/>
                <a:gd name="T69" fmla="*/ 2147483646 h 42"/>
                <a:gd name="T70" fmla="*/ 2147483646 w 42"/>
                <a:gd name="T71" fmla="*/ 2147483646 h 42"/>
                <a:gd name="T72" fmla="*/ 2147483646 w 42"/>
                <a:gd name="T73" fmla="*/ 2147483646 h 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2"/>
                <a:gd name="T113" fmla="*/ 42 w 42"/>
                <a:gd name="T114" fmla="*/ 42 h 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2">
                  <a:moveTo>
                    <a:pt x="38" y="10"/>
                  </a:moveTo>
                  <a:lnTo>
                    <a:pt x="38" y="10"/>
                  </a:lnTo>
                  <a:lnTo>
                    <a:pt x="26" y="18"/>
                  </a:lnTo>
                  <a:lnTo>
                    <a:pt x="24" y="18"/>
                  </a:lnTo>
                  <a:lnTo>
                    <a:pt x="36" y="8"/>
                  </a:lnTo>
                  <a:lnTo>
                    <a:pt x="40" y="6"/>
                  </a:lnTo>
                  <a:lnTo>
                    <a:pt x="40" y="4"/>
                  </a:lnTo>
                  <a:lnTo>
                    <a:pt x="30" y="0"/>
                  </a:lnTo>
                  <a:lnTo>
                    <a:pt x="22" y="0"/>
                  </a:lnTo>
                  <a:lnTo>
                    <a:pt x="14" y="2"/>
                  </a:lnTo>
                  <a:lnTo>
                    <a:pt x="10" y="6"/>
                  </a:lnTo>
                  <a:lnTo>
                    <a:pt x="4" y="10"/>
                  </a:lnTo>
                  <a:lnTo>
                    <a:pt x="2" y="14"/>
                  </a:lnTo>
                  <a:lnTo>
                    <a:pt x="0" y="20"/>
                  </a:lnTo>
                  <a:lnTo>
                    <a:pt x="0" y="24"/>
                  </a:lnTo>
                  <a:lnTo>
                    <a:pt x="2" y="30"/>
                  </a:lnTo>
                  <a:lnTo>
                    <a:pt x="4" y="34"/>
                  </a:lnTo>
                  <a:lnTo>
                    <a:pt x="8" y="38"/>
                  </a:lnTo>
                  <a:lnTo>
                    <a:pt x="14" y="40"/>
                  </a:lnTo>
                  <a:lnTo>
                    <a:pt x="20" y="42"/>
                  </a:lnTo>
                  <a:lnTo>
                    <a:pt x="26" y="40"/>
                  </a:lnTo>
                  <a:lnTo>
                    <a:pt x="30" y="38"/>
                  </a:lnTo>
                  <a:lnTo>
                    <a:pt x="36" y="34"/>
                  </a:lnTo>
                  <a:lnTo>
                    <a:pt x="40" y="28"/>
                  </a:lnTo>
                  <a:lnTo>
                    <a:pt x="42" y="20"/>
                  </a:lnTo>
                  <a:lnTo>
                    <a:pt x="40" y="8"/>
                  </a:lnTo>
                  <a:lnTo>
                    <a:pt x="38" y="1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53" name="Freeform 103"/>
            <p:cNvSpPr>
              <a:spLocks/>
            </p:cNvSpPr>
            <p:nvPr/>
          </p:nvSpPr>
          <p:spPr bwMode="auto">
            <a:xfrm>
              <a:off x="4500563" y="3019425"/>
              <a:ext cx="69850" cy="63500"/>
            </a:xfrm>
            <a:custGeom>
              <a:avLst/>
              <a:gdLst>
                <a:gd name="T0" fmla="*/ 2147483646 w 44"/>
                <a:gd name="T1" fmla="*/ 2147483646 h 40"/>
                <a:gd name="T2" fmla="*/ 2147483646 w 44"/>
                <a:gd name="T3" fmla="*/ 2147483646 h 40"/>
                <a:gd name="T4" fmla="*/ 2147483646 w 44"/>
                <a:gd name="T5" fmla="*/ 2147483646 h 40"/>
                <a:gd name="T6" fmla="*/ 2147483646 w 44"/>
                <a:gd name="T7" fmla="*/ 2147483646 h 40"/>
                <a:gd name="T8" fmla="*/ 2147483646 w 44"/>
                <a:gd name="T9" fmla="*/ 2147483646 h 40"/>
                <a:gd name="T10" fmla="*/ 2147483646 w 44"/>
                <a:gd name="T11" fmla="*/ 2147483646 h 40"/>
                <a:gd name="T12" fmla="*/ 2147483646 w 44"/>
                <a:gd name="T13" fmla="*/ 2147483646 h 40"/>
                <a:gd name="T14" fmla="*/ 2147483646 w 44"/>
                <a:gd name="T15" fmla="*/ 2147483646 h 40"/>
                <a:gd name="T16" fmla="*/ 2147483646 w 44"/>
                <a:gd name="T17" fmla="*/ 2147483646 h 40"/>
                <a:gd name="T18" fmla="*/ 2147483646 w 44"/>
                <a:gd name="T19" fmla="*/ 2147483646 h 40"/>
                <a:gd name="T20" fmla="*/ 2147483646 w 44"/>
                <a:gd name="T21" fmla="*/ 2147483646 h 40"/>
                <a:gd name="T22" fmla="*/ 2147483646 w 44"/>
                <a:gd name="T23" fmla="*/ 2147483646 h 40"/>
                <a:gd name="T24" fmla="*/ 2147483646 w 44"/>
                <a:gd name="T25" fmla="*/ 2147483646 h 40"/>
                <a:gd name="T26" fmla="*/ 2147483646 w 44"/>
                <a:gd name="T27" fmla="*/ 2147483646 h 40"/>
                <a:gd name="T28" fmla="*/ 2147483646 w 44"/>
                <a:gd name="T29" fmla="*/ 2147483646 h 40"/>
                <a:gd name="T30" fmla="*/ 2147483646 w 44"/>
                <a:gd name="T31" fmla="*/ 2147483646 h 40"/>
                <a:gd name="T32" fmla="*/ 2147483646 w 44"/>
                <a:gd name="T33" fmla="*/ 2147483646 h 40"/>
                <a:gd name="T34" fmla="*/ 2147483646 w 44"/>
                <a:gd name="T35" fmla="*/ 2147483646 h 40"/>
                <a:gd name="T36" fmla="*/ 2147483646 w 44"/>
                <a:gd name="T37" fmla="*/ 2147483646 h 40"/>
                <a:gd name="T38" fmla="*/ 2147483646 w 44"/>
                <a:gd name="T39" fmla="*/ 0 h 40"/>
                <a:gd name="T40" fmla="*/ 2147483646 w 44"/>
                <a:gd name="T41" fmla="*/ 2147483646 h 40"/>
                <a:gd name="T42" fmla="*/ 2147483646 w 44"/>
                <a:gd name="T43" fmla="*/ 2147483646 h 40"/>
                <a:gd name="T44" fmla="*/ 2147483646 w 44"/>
                <a:gd name="T45" fmla="*/ 2147483646 h 40"/>
                <a:gd name="T46" fmla="*/ 2147483646 w 44"/>
                <a:gd name="T47" fmla="*/ 2147483646 h 40"/>
                <a:gd name="T48" fmla="*/ 0 w 44"/>
                <a:gd name="T49" fmla="*/ 2147483646 h 40"/>
                <a:gd name="T50" fmla="*/ 0 w 44"/>
                <a:gd name="T51" fmla="*/ 2147483646 h 40"/>
                <a:gd name="T52" fmla="*/ 0 w 44"/>
                <a:gd name="T53" fmla="*/ 2147483646 h 40"/>
                <a:gd name="T54" fmla="*/ 0 w 44"/>
                <a:gd name="T55" fmla="*/ 2147483646 h 40"/>
                <a:gd name="T56" fmla="*/ 2147483646 w 44"/>
                <a:gd name="T57" fmla="*/ 2147483646 h 40"/>
                <a:gd name="T58" fmla="*/ 2147483646 w 44"/>
                <a:gd name="T59" fmla="*/ 2147483646 h 40"/>
                <a:gd name="T60" fmla="*/ 2147483646 w 44"/>
                <a:gd name="T61" fmla="*/ 2147483646 h 40"/>
                <a:gd name="T62" fmla="*/ 2147483646 w 44"/>
                <a:gd name="T63" fmla="*/ 2147483646 h 40"/>
                <a:gd name="T64" fmla="*/ 2147483646 w 44"/>
                <a:gd name="T65" fmla="*/ 2147483646 h 40"/>
                <a:gd name="T66" fmla="*/ 2147483646 w 44"/>
                <a:gd name="T67" fmla="*/ 2147483646 h 40"/>
                <a:gd name="T68" fmla="*/ 2147483646 w 44"/>
                <a:gd name="T69" fmla="*/ 2147483646 h 40"/>
                <a:gd name="T70" fmla="*/ 2147483646 w 44"/>
                <a:gd name="T71" fmla="*/ 2147483646 h 40"/>
                <a:gd name="T72" fmla="*/ 2147483646 w 44"/>
                <a:gd name="T73" fmla="*/ 2147483646 h 40"/>
                <a:gd name="T74" fmla="*/ 2147483646 w 44"/>
                <a:gd name="T75" fmla="*/ 2147483646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
                <a:gd name="T115" fmla="*/ 0 h 40"/>
                <a:gd name="T116" fmla="*/ 44 w 44"/>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 h="40">
                  <a:moveTo>
                    <a:pt x="32" y="28"/>
                  </a:moveTo>
                  <a:lnTo>
                    <a:pt x="32" y="28"/>
                  </a:lnTo>
                  <a:lnTo>
                    <a:pt x="16" y="16"/>
                  </a:lnTo>
                  <a:lnTo>
                    <a:pt x="16" y="14"/>
                  </a:lnTo>
                  <a:lnTo>
                    <a:pt x="26" y="20"/>
                  </a:lnTo>
                  <a:lnTo>
                    <a:pt x="34" y="26"/>
                  </a:lnTo>
                  <a:lnTo>
                    <a:pt x="42" y="32"/>
                  </a:lnTo>
                  <a:lnTo>
                    <a:pt x="44" y="32"/>
                  </a:lnTo>
                  <a:lnTo>
                    <a:pt x="42" y="22"/>
                  </a:lnTo>
                  <a:lnTo>
                    <a:pt x="38" y="14"/>
                  </a:lnTo>
                  <a:lnTo>
                    <a:pt x="34" y="8"/>
                  </a:lnTo>
                  <a:lnTo>
                    <a:pt x="30" y="4"/>
                  </a:lnTo>
                  <a:lnTo>
                    <a:pt x="24" y="2"/>
                  </a:lnTo>
                  <a:lnTo>
                    <a:pt x="18" y="0"/>
                  </a:lnTo>
                  <a:lnTo>
                    <a:pt x="14" y="2"/>
                  </a:lnTo>
                  <a:lnTo>
                    <a:pt x="8" y="4"/>
                  </a:lnTo>
                  <a:lnTo>
                    <a:pt x="4" y="6"/>
                  </a:lnTo>
                  <a:lnTo>
                    <a:pt x="2" y="10"/>
                  </a:lnTo>
                  <a:lnTo>
                    <a:pt x="0" y="16"/>
                  </a:lnTo>
                  <a:lnTo>
                    <a:pt x="0" y="22"/>
                  </a:lnTo>
                  <a:lnTo>
                    <a:pt x="0" y="28"/>
                  </a:lnTo>
                  <a:lnTo>
                    <a:pt x="4" y="32"/>
                  </a:lnTo>
                  <a:lnTo>
                    <a:pt x="8" y="36"/>
                  </a:lnTo>
                  <a:lnTo>
                    <a:pt x="14" y="40"/>
                  </a:lnTo>
                  <a:lnTo>
                    <a:pt x="22" y="40"/>
                  </a:lnTo>
                  <a:lnTo>
                    <a:pt x="28" y="38"/>
                  </a:lnTo>
                  <a:lnTo>
                    <a:pt x="40" y="34"/>
                  </a:lnTo>
                  <a:lnTo>
                    <a:pt x="32"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54" name="Freeform 104"/>
            <p:cNvSpPr>
              <a:spLocks/>
            </p:cNvSpPr>
            <p:nvPr/>
          </p:nvSpPr>
          <p:spPr bwMode="auto">
            <a:xfrm>
              <a:off x="4554538" y="2994025"/>
              <a:ext cx="60325" cy="73025"/>
            </a:xfrm>
            <a:custGeom>
              <a:avLst/>
              <a:gdLst>
                <a:gd name="T0" fmla="*/ 2147483646 w 38"/>
                <a:gd name="T1" fmla="*/ 2147483646 h 46"/>
                <a:gd name="T2" fmla="*/ 2147483646 w 38"/>
                <a:gd name="T3" fmla="*/ 2147483646 h 46"/>
                <a:gd name="T4" fmla="*/ 2147483646 w 38"/>
                <a:gd name="T5" fmla="*/ 2147483646 h 46"/>
                <a:gd name="T6" fmla="*/ 2147483646 w 38"/>
                <a:gd name="T7" fmla="*/ 2147483646 h 46"/>
                <a:gd name="T8" fmla="*/ 2147483646 w 38"/>
                <a:gd name="T9" fmla="*/ 2147483646 h 46"/>
                <a:gd name="T10" fmla="*/ 2147483646 w 38"/>
                <a:gd name="T11" fmla="*/ 2147483646 h 46"/>
                <a:gd name="T12" fmla="*/ 2147483646 w 38"/>
                <a:gd name="T13" fmla="*/ 2147483646 h 46"/>
                <a:gd name="T14" fmla="*/ 2147483646 w 38"/>
                <a:gd name="T15" fmla="*/ 2147483646 h 46"/>
                <a:gd name="T16" fmla="*/ 2147483646 w 38"/>
                <a:gd name="T17" fmla="*/ 2147483646 h 46"/>
                <a:gd name="T18" fmla="*/ 0 w 38"/>
                <a:gd name="T19" fmla="*/ 2147483646 h 46"/>
                <a:gd name="T20" fmla="*/ 0 w 38"/>
                <a:gd name="T21" fmla="*/ 2147483646 h 46"/>
                <a:gd name="T22" fmla="*/ 0 w 38"/>
                <a:gd name="T23" fmla="*/ 2147483646 h 46"/>
                <a:gd name="T24" fmla="*/ 0 w 38"/>
                <a:gd name="T25" fmla="*/ 2147483646 h 46"/>
                <a:gd name="T26" fmla="*/ 2147483646 w 38"/>
                <a:gd name="T27" fmla="*/ 2147483646 h 46"/>
                <a:gd name="T28" fmla="*/ 2147483646 w 38"/>
                <a:gd name="T29" fmla="*/ 2147483646 h 46"/>
                <a:gd name="T30" fmla="*/ 2147483646 w 38"/>
                <a:gd name="T31" fmla="*/ 2147483646 h 46"/>
                <a:gd name="T32" fmla="*/ 2147483646 w 38"/>
                <a:gd name="T33" fmla="*/ 2147483646 h 46"/>
                <a:gd name="T34" fmla="*/ 2147483646 w 38"/>
                <a:gd name="T35" fmla="*/ 0 h 46"/>
                <a:gd name="T36" fmla="*/ 2147483646 w 38"/>
                <a:gd name="T37" fmla="*/ 0 h 46"/>
                <a:gd name="T38" fmla="*/ 2147483646 w 38"/>
                <a:gd name="T39" fmla="*/ 0 h 46"/>
                <a:gd name="T40" fmla="*/ 2147483646 w 38"/>
                <a:gd name="T41" fmla="*/ 2147483646 h 46"/>
                <a:gd name="T42" fmla="*/ 2147483646 w 38"/>
                <a:gd name="T43" fmla="*/ 2147483646 h 46"/>
                <a:gd name="T44" fmla="*/ 2147483646 w 38"/>
                <a:gd name="T45" fmla="*/ 2147483646 h 46"/>
                <a:gd name="T46" fmla="*/ 2147483646 w 38"/>
                <a:gd name="T47" fmla="*/ 2147483646 h 46"/>
                <a:gd name="T48" fmla="*/ 2147483646 w 38"/>
                <a:gd name="T49" fmla="*/ 2147483646 h 46"/>
                <a:gd name="T50" fmla="*/ 2147483646 w 38"/>
                <a:gd name="T51" fmla="*/ 214748364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6"/>
                <a:gd name="T80" fmla="*/ 38 w 38"/>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6">
                  <a:moveTo>
                    <a:pt x="38" y="22"/>
                  </a:moveTo>
                  <a:lnTo>
                    <a:pt x="38" y="22"/>
                  </a:lnTo>
                  <a:lnTo>
                    <a:pt x="36" y="28"/>
                  </a:lnTo>
                  <a:lnTo>
                    <a:pt x="32" y="34"/>
                  </a:lnTo>
                  <a:lnTo>
                    <a:pt x="26" y="40"/>
                  </a:lnTo>
                  <a:lnTo>
                    <a:pt x="16" y="46"/>
                  </a:lnTo>
                  <a:lnTo>
                    <a:pt x="8" y="40"/>
                  </a:lnTo>
                  <a:lnTo>
                    <a:pt x="2" y="32"/>
                  </a:lnTo>
                  <a:lnTo>
                    <a:pt x="0" y="28"/>
                  </a:lnTo>
                  <a:lnTo>
                    <a:pt x="0" y="22"/>
                  </a:lnTo>
                  <a:lnTo>
                    <a:pt x="0" y="16"/>
                  </a:lnTo>
                  <a:lnTo>
                    <a:pt x="2" y="10"/>
                  </a:lnTo>
                  <a:lnTo>
                    <a:pt x="4" y="6"/>
                  </a:lnTo>
                  <a:lnTo>
                    <a:pt x="10" y="2"/>
                  </a:lnTo>
                  <a:lnTo>
                    <a:pt x="16" y="0"/>
                  </a:lnTo>
                  <a:lnTo>
                    <a:pt x="20" y="0"/>
                  </a:lnTo>
                  <a:lnTo>
                    <a:pt x="26" y="0"/>
                  </a:lnTo>
                  <a:lnTo>
                    <a:pt x="30" y="2"/>
                  </a:lnTo>
                  <a:lnTo>
                    <a:pt x="34" y="6"/>
                  </a:lnTo>
                  <a:lnTo>
                    <a:pt x="36" y="10"/>
                  </a:lnTo>
                  <a:lnTo>
                    <a:pt x="38" y="16"/>
                  </a:lnTo>
                  <a:lnTo>
                    <a:pt x="38" y="2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55" name="Freeform 105"/>
            <p:cNvSpPr>
              <a:spLocks/>
            </p:cNvSpPr>
            <p:nvPr/>
          </p:nvSpPr>
          <p:spPr bwMode="auto">
            <a:xfrm>
              <a:off x="4589463" y="3032125"/>
              <a:ext cx="73025" cy="63500"/>
            </a:xfrm>
            <a:custGeom>
              <a:avLst/>
              <a:gdLst>
                <a:gd name="T0" fmla="*/ 2147483646 w 46"/>
                <a:gd name="T1" fmla="*/ 2147483646 h 40"/>
                <a:gd name="T2" fmla="*/ 2147483646 w 46"/>
                <a:gd name="T3" fmla="*/ 2147483646 h 40"/>
                <a:gd name="T4" fmla="*/ 2147483646 w 46"/>
                <a:gd name="T5" fmla="*/ 2147483646 h 40"/>
                <a:gd name="T6" fmla="*/ 2147483646 w 46"/>
                <a:gd name="T7" fmla="*/ 0 h 40"/>
                <a:gd name="T8" fmla="*/ 2147483646 w 46"/>
                <a:gd name="T9" fmla="*/ 0 h 40"/>
                <a:gd name="T10" fmla="*/ 2147483646 w 46"/>
                <a:gd name="T11" fmla="*/ 2147483646 h 40"/>
                <a:gd name="T12" fmla="*/ 2147483646 w 46"/>
                <a:gd name="T13" fmla="*/ 2147483646 h 40"/>
                <a:gd name="T14" fmla="*/ 2147483646 w 46"/>
                <a:gd name="T15" fmla="*/ 2147483646 h 40"/>
                <a:gd name="T16" fmla="*/ 2147483646 w 46"/>
                <a:gd name="T17" fmla="*/ 2147483646 h 40"/>
                <a:gd name="T18" fmla="*/ 0 w 46"/>
                <a:gd name="T19" fmla="*/ 2147483646 h 40"/>
                <a:gd name="T20" fmla="*/ 0 w 46"/>
                <a:gd name="T21" fmla="*/ 2147483646 h 40"/>
                <a:gd name="T22" fmla="*/ 2147483646 w 46"/>
                <a:gd name="T23" fmla="*/ 2147483646 h 40"/>
                <a:gd name="T24" fmla="*/ 2147483646 w 46"/>
                <a:gd name="T25" fmla="*/ 2147483646 h 40"/>
                <a:gd name="T26" fmla="*/ 2147483646 w 46"/>
                <a:gd name="T27" fmla="*/ 2147483646 h 40"/>
                <a:gd name="T28" fmla="*/ 2147483646 w 46"/>
                <a:gd name="T29" fmla="*/ 2147483646 h 40"/>
                <a:gd name="T30" fmla="*/ 2147483646 w 46"/>
                <a:gd name="T31" fmla="*/ 2147483646 h 40"/>
                <a:gd name="T32" fmla="*/ 2147483646 w 46"/>
                <a:gd name="T33" fmla="*/ 2147483646 h 40"/>
                <a:gd name="T34" fmla="*/ 2147483646 w 46"/>
                <a:gd name="T35" fmla="*/ 2147483646 h 40"/>
                <a:gd name="T36" fmla="*/ 2147483646 w 46"/>
                <a:gd name="T37" fmla="*/ 2147483646 h 40"/>
                <a:gd name="T38" fmla="*/ 2147483646 w 46"/>
                <a:gd name="T39" fmla="*/ 2147483646 h 40"/>
                <a:gd name="T40" fmla="*/ 2147483646 w 46"/>
                <a:gd name="T41" fmla="*/ 2147483646 h 40"/>
                <a:gd name="T42" fmla="*/ 2147483646 w 46"/>
                <a:gd name="T43" fmla="*/ 2147483646 h 40"/>
                <a:gd name="T44" fmla="*/ 2147483646 w 46"/>
                <a:gd name="T45" fmla="*/ 2147483646 h 40"/>
                <a:gd name="T46" fmla="*/ 2147483646 w 46"/>
                <a:gd name="T47" fmla="*/ 2147483646 h 40"/>
                <a:gd name="T48" fmla="*/ 2147483646 w 46"/>
                <a:gd name="T49" fmla="*/ 2147483646 h 40"/>
                <a:gd name="T50" fmla="*/ 2147483646 w 46"/>
                <a:gd name="T51" fmla="*/ 2147483646 h 40"/>
                <a:gd name="T52" fmla="*/ 2147483646 w 46"/>
                <a:gd name="T53" fmla="*/ 2147483646 h 40"/>
                <a:gd name="T54" fmla="*/ 2147483646 w 46"/>
                <a:gd name="T55" fmla="*/ 2147483646 h 40"/>
                <a:gd name="T56" fmla="*/ 2147483646 w 46"/>
                <a:gd name="T57" fmla="*/ 2147483646 h 40"/>
                <a:gd name="T58" fmla="*/ 2147483646 w 46"/>
                <a:gd name="T59" fmla="*/ 2147483646 h 40"/>
                <a:gd name="T60" fmla="*/ 2147483646 w 46"/>
                <a:gd name="T61" fmla="*/ 2147483646 h 40"/>
                <a:gd name="T62" fmla="*/ 2147483646 w 46"/>
                <a:gd name="T63" fmla="*/ 2147483646 h 40"/>
                <a:gd name="T64" fmla="*/ 2147483646 w 46"/>
                <a:gd name="T65" fmla="*/ 2147483646 h 40"/>
                <a:gd name="T66" fmla="*/ 2147483646 w 46"/>
                <a:gd name="T67" fmla="*/ 2147483646 h 40"/>
                <a:gd name="T68" fmla="*/ 2147483646 w 46"/>
                <a:gd name="T69" fmla="*/ 2147483646 h 40"/>
                <a:gd name="T70" fmla="*/ 2147483646 w 46"/>
                <a:gd name="T71" fmla="*/ 2147483646 h 40"/>
                <a:gd name="T72" fmla="*/ 2147483646 w 46"/>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6"/>
                <a:gd name="T112" fmla="*/ 0 h 40"/>
                <a:gd name="T113" fmla="*/ 46 w 46"/>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6" h="40">
                  <a:moveTo>
                    <a:pt x="38" y="4"/>
                  </a:moveTo>
                  <a:lnTo>
                    <a:pt x="38" y="4"/>
                  </a:lnTo>
                  <a:lnTo>
                    <a:pt x="34" y="2"/>
                  </a:lnTo>
                  <a:lnTo>
                    <a:pt x="28" y="0"/>
                  </a:lnTo>
                  <a:lnTo>
                    <a:pt x="22" y="0"/>
                  </a:lnTo>
                  <a:lnTo>
                    <a:pt x="16" y="2"/>
                  </a:lnTo>
                  <a:lnTo>
                    <a:pt x="8" y="8"/>
                  </a:lnTo>
                  <a:lnTo>
                    <a:pt x="4" y="16"/>
                  </a:lnTo>
                  <a:lnTo>
                    <a:pt x="0" y="28"/>
                  </a:lnTo>
                  <a:lnTo>
                    <a:pt x="10" y="22"/>
                  </a:lnTo>
                  <a:lnTo>
                    <a:pt x="18" y="20"/>
                  </a:lnTo>
                  <a:lnTo>
                    <a:pt x="24" y="20"/>
                  </a:lnTo>
                  <a:lnTo>
                    <a:pt x="16" y="22"/>
                  </a:lnTo>
                  <a:lnTo>
                    <a:pt x="8" y="26"/>
                  </a:lnTo>
                  <a:lnTo>
                    <a:pt x="2" y="30"/>
                  </a:lnTo>
                  <a:lnTo>
                    <a:pt x="10" y="36"/>
                  </a:lnTo>
                  <a:lnTo>
                    <a:pt x="18" y="38"/>
                  </a:lnTo>
                  <a:lnTo>
                    <a:pt x="24" y="40"/>
                  </a:lnTo>
                  <a:lnTo>
                    <a:pt x="30" y="38"/>
                  </a:lnTo>
                  <a:lnTo>
                    <a:pt x="36" y="36"/>
                  </a:lnTo>
                  <a:lnTo>
                    <a:pt x="40" y="32"/>
                  </a:lnTo>
                  <a:lnTo>
                    <a:pt x="44" y="28"/>
                  </a:lnTo>
                  <a:lnTo>
                    <a:pt x="44" y="24"/>
                  </a:lnTo>
                  <a:lnTo>
                    <a:pt x="46" y="18"/>
                  </a:lnTo>
                  <a:lnTo>
                    <a:pt x="44" y="14"/>
                  </a:lnTo>
                  <a:lnTo>
                    <a:pt x="42" y="8"/>
                  </a:lnTo>
                  <a:lnTo>
                    <a:pt x="38" y="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56" name="Freeform 106"/>
            <p:cNvSpPr>
              <a:spLocks/>
            </p:cNvSpPr>
            <p:nvPr/>
          </p:nvSpPr>
          <p:spPr bwMode="auto">
            <a:xfrm>
              <a:off x="4548188" y="3048000"/>
              <a:ext cx="57150" cy="53975"/>
            </a:xfrm>
            <a:custGeom>
              <a:avLst/>
              <a:gdLst>
                <a:gd name="T0" fmla="*/ 2147483646 w 36"/>
                <a:gd name="T1" fmla="*/ 2147483646 h 34"/>
                <a:gd name="T2" fmla="*/ 2147483646 w 36"/>
                <a:gd name="T3" fmla="*/ 2147483646 h 34"/>
                <a:gd name="T4" fmla="*/ 2147483646 w 36"/>
                <a:gd name="T5" fmla="*/ 2147483646 h 34"/>
                <a:gd name="T6" fmla="*/ 2147483646 w 36"/>
                <a:gd name="T7" fmla="*/ 2147483646 h 34"/>
                <a:gd name="T8" fmla="*/ 2147483646 w 36"/>
                <a:gd name="T9" fmla="*/ 2147483646 h 34"/>
                <a:gd name="T10" fmla="*/ 2147483646 w 36"/>
                <a:gd name="T11" fmla="*/ 2147483646 h 34"/>
                <a:gd name="T12" fmla="*/ 2147483646 w 36"/>
                <a:gd name="T13" fmla="*/ 2147483646 h 34"/>
                <a:gd name="T14" fmla="*/ 2147483646 w 36"/>
                <a:gd name="T15" fmla="*/ 2147483646 h 34"/>
                <a:gd name="T16" fmla="*/ 2147483646 w 36"/>
                <a:gd name="T17" fmla="*/ 2147483646 h 34"/>
                <a:gd name="T18" fmla="*/ 2147483646 w 36"/>
                <a:gd name="T19" fmla="*/ 2147483646 h 34"/>
                <a:gd name="T20" fmla="*/ 0 w 36"/>
                <a:gd name="T21" fmla="*/ 2147483646 h 34"/>
                <a:gd name="T22" fmla="*/ 0 w 36"/>
                <a:gd name="T23" fmla="*/ 2147483646 h 34"/>
                <a:gd name="T24" fmla="*/ 0 w 36"/>
                <a:gd name="T25" fmla="*/ 2147483646 h 34"/>
                <a:gd name="T26" fmla="*/ 2147483646 w 36"/>
                <a:gd name="T27" fmla="*/ 2147483646 h 34"/>
                <a:gd name="T28" fmla="*/ 2147483646 w 36"/>
                <a:gd name="T29" fmla="*/ 2147483646 h 34"/>
                <a:gd name="T30" fmla="*/ 2147483646 w 36"/>
                <a:gd name="T31" fmla="*/ 0 h 34"/>
                <a:gd name="T32" fmla="*/ 2147483646 w 36"/>
                <a:gd name="T33" fmla="*/ 0 h 34"/>
                <a:gd name="T34" fmla="*/ 2147483646 w 36"/>
                <a:gd name="T35" fmla="*/ 0 h 34"/>
                <a:gd name="T36" fmla="*/ 2147483646 w 36"/>
                <a:gd name="T37" fmla="*/ 2147483646 h 34"/>
                <a:gd name="T38" fmla="*/ 2147483646 w 36"/>
                <a:gd name="T39" fmla="*/ 2147483646 h 34"/>
                <a:gd name="T40" fmla="*/ 2147483646 w 36"/>
                <a:gd name="T41" fmla="*/ 2147483646 h 34"/>
                <a:gd name="T42" fmla="*/ 2147483646 w 36"/>
                <a:gd name="T43" fmla="*/ 2147483646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6"/>
                <a:gd name="T67" fmla="*/ 0 h 34"/>
                <a:gd name="T68" fmla="*/ 36 w 36"/>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6" h="34">
                  <a:moveTo>
                    <a:pt x="34" y="12"/>
                  </a:moveTo>
                  <a:lnTo>
                    <a:pt x="34" y="12"/>
                  </a:lnTo>
                  <a:lnTo>
                    <a:pt x="36" y="20"/>
                  </a:lnTo>
                  <a:lnTo>
                    <a:pt x="34" y="26"/>
                  </a:lnTo>
                  <a:lnTo>
                    <a:pt x="28" y="32"/>
                  </a:lnTo>
                  <a:lnTo>
                    <a:pt x="22" y="34"/>
                  </a:lnTo>
                  <a:lnTo>
                    <a:pt x="16" y="34"/>
                  </a:lnTo>
                  <a:lnTo>
                    <a:pt x="10" y="32"/>
                  </a:lnTo>
                  <a:lnTo>
                    <a:pt x="4" y="28"/>
                  </a:lnTo>
                  <a:lnTo>
                    <a:pt x="0" y="22"/>
                  </a:lnTo>
                  <a:lnTo>
                    <a:pt x="0" y="16"/>
                  </a:lnTo>
                  <a:lnTo>
                    <a:pt x="2" y="8"/>
                  </a:lnTo>
                  <a:lnTo>
                    <a:pt x="6" y="4"/>
                  </a:lnTo>
                  <a:lnTo>
                    <a:pt x="14" y="0"/>
                  </a:lnTo>
                  <a:lnTo>
                    <a:pt x="20" y="0"/>
                  </a:lnTo>
                  <a:lnTo>
                    <a:pt x="26" y="2"/>
                  </a:lnTo>
                  <a:lnTo>
                    <a:pt x="32" y="6"/>
                  </a:lnTo>
                  <a:lnTo>
                    <a:pt x="34"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57" name="Freeform 107"/>
            <p:cNvSpPr>
              <a:spLocks/>
            </p:cNvSpPr>
            <p:nvPr/>
          </p:nvSpPr>
          <p:spPr bwMode="auto">
            <a:xfrm>
              <a:off x="4386263" y="3181350"/>
              <a:ext cx="60325" cy="69850"/>
            </a:xfrm>
            <a:custGeom>
              <a:avLst/>
              <a:gdLst>
                <a:gd name="T0" fmla="*/ 0 w 38"/>
                <a:gd name="T1" fmla="*/ 2147483646 h 44"/>
                <a:gd name="T2" fmla="*/ 0 w 38"/>
                <a:gd name="T3" fmla="*/ 2147483646 h 44"/>
                <a:gd name="T4" fmla="*/ 0 w 38"/>
                <a:gd name="T5" fmla="*/ 2147483646 h 44"/>
                <a:gd name="T6" fmla="*/ 0 w 38"/>
                <a:gd name="T7" fmla="*/ 2147483646 h 44"/>
                <a:gd name="T8" fmla="*/ 2147483646 w 38"/>
                <a:gd name="T9" fmla="*/ 2147483646 h 44"/>
                <a:gd name="T10" fmla="*/ 2147483646 w 38"/>
                <a:gd name="T11" fmla="*/ 0 h 44"/>
                <a:gd name="T12" fmla="*/ 2147483646 w 38"/>
                <a:gd name="T13" fmla="*/ 0 h 44"/>
                <a:gd name="T14" fmla="*/ 2147483646 w 38"/>
                <a:gd name="T15" fmla="*/ 2147483646 h 44"/>
                <a:gd name="T16" fmla="*/ 2147483646 w 38"/>
                <a:gd name="T17" fmla="*/ 2147483646 h 44"/>
                <a:gd name="T18" fmla="*/ 2147483646 w 38"/>
                <a:gd name="T19" fmla="*/ 2147483646 h 44"/>
                <a:gd name="T20" fmla="*/ 2147483646 w 38"/>
                <a:gd name="T21" fmla="*/ 2147483646 h 44"/>
                <a:gd name="T22" fmla="*/ 2147483646 w 38"/>
                <a:gd name="T23" fmla="*/ 2147483646 h 44"/>
                <a:gd name="T24" fmla="*/ 2147483646 w 38"/>
                <a:gd name="T25" fmla="*/ 2147483646 h 44"/>
                <a:gd name="T26" fmla="*/ 2147483646 w 38"/>
                <a:gd name="T27" fmla="*/ 2147483646 h 44"/>
                <a:gd name="T28" fmla="*/ 2147483646 w 38"/>
                <a:gd name="T29" fmla="*/ 2147483646 h 44"/>
                <a:gd name="T30" fmla="*/ 2147483646 w 38"/>
                <a:gd name="T31" fmla="*/ 2147483646 h 44"/>
                <a:gd name="T32" fmla="*/ 2147483646 w 38"/>
                <a:gd name="T33" fmla="*/ 2147483646 h 44"/>
                <a:gd name="T34" fmla="*/ 2147483646 w 38"/>
                <a:gd name="T35" fmla="*/ 2147483646 h 44"/>
                <a:gd name="T36" fmla="*/ 2147483646 w 38"/>
                <a:gd name="T37" fmla="*/ 2147483646 h 44"/>
                <a:gd name="T38" fmla="*/ 2147483646 w 38"/>
                <a:gd name="T39" fmla="*/ 2147483646 h 44"/>
                <a:gd name="T40" fmla="*/ 2147483646 w 38"/>
                <a:gd name="T41" fmla="*/ 2147483646 h 44"/>
                <a:gd name="T42" fmla="*/ 2147483646 w 38"/>
                <a:gd name="T43" fmla="*/ 2147483646 h 44"/>
                <a:gd name="T44" fmla="*/ 2147483646 w 38"/>
                <a:gd name="T45" fmla="*/ 2147483646 h 44"/>
                <a:gd name="T46" fmla="*/ 2147483646 w 38"/>
                <a:gd name="T47" fmla="*/ 2147483646 h 44"/>
                <a:gd name="T48" fmla="*/ 0 w 38"/>
                <a:gd name="T49" fmla="*/ 2147483646 h 44"/>
                <a:gd name="T50" fmla="*/ 0 w 38"/>
                <a:gd name="T51" fmla="*/ 2147483646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4"/>
                <a:gd name="T80" fmla="*/ 38 w 38"/>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4">
                  <a:moveTo>
                    <a:pt x="0" y="28"/>
                  </a:moveTo>
                  <a:lnTo>
                    <a:pt x="0" y="28"/>
                  </a:lnTo>
                  <a:lnTo>
                    <a:pt x="0" y="22"/>
                  </a:lnTo>
                  <a:lnTo>
                    <a:pt x="0" y="16"/>
                  </a:lnTo>
                  <a:lnTo>
                    <a:pt x="4" y="8"/>
                  </a:lnTo>
                  <a:lnTo>
                    <a:pt x="10" y="0"/>
                  </a:lnTo>
                  <a:lnTo>
                    <a:pt x="22" y="2"/>
                  </a:lnTo>
                  <a:lnTo>
                    <a:pt x="30" y="6"/>
                  </a:lnTo>
                  <a:lnTo>
                    <a:pt x="32" y="10"/>
                  </a:lnTo>
                  <a:lnTo>
                    <a:pt x="36" y="14"/>
                  </a:lnTo>
                  <a:lnTo>
                    <a:pt x="38" y="20"/>
                  </a:lnTo>
                  <a:lnTo>
                    <a:pt x="38" y="26"/>
                  </a:lnTo>
                  <a:lnTo>
                    <a:pt x="38" y="32"/>
                  </a:lnTo>
                  <a:lnTo>
                    <a:pt x="34" y="38"/>
                  </a:lnTo>
                  <a:lnTo>
                    <a:pt x="30" y="42"/>
                  </a:lnTo>
                  <a:lnTo>
                    <a:pt x="24" y="44"/>
                  </a:lnTo>
                  <a:lnTo>
                    <a:pt x="20" y="44"/>
                  </a:lnTo>
                  <a:lnTo>
                    <a:pt x="14" y="44"/>
                  </a:lnTo>
                  <a:lnTo>
                    <a:pt x="10" y="42"/>
                  </a:lnTo>
                  <a:lnTo>
                    <a:pt x="6" y="38"/>
                  </a:lnTo>
                  <a:lnTo>
                    <a:pt x="2" y="34"/>
                  </a:lnTo>
                  <a:lnTo>
                    <a:pt x="0"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58" name="Freeform 108"/>
            <p:cNvSpPr>
              <a:spLocks/>
            </p:cNvSpPr>
            <p:nvPr/>
          </p:nvSpPr>
          <p:spPr bwMode="auto">
            <a:xfrm>
              <a:off x="4322763" y="3178175"/>
              <a:ext cx="66675" cy="63500"/>
            </a:xfrm>
            <a:custGeom>
              <a:avLst/>
              <a:gdLst>
                <a:gd name="T0" fmla="*/ 2147483646 w 42"/>
                <a:gd name="T1" fmla="*/ 2147483646 h 40"/>
                <a:gd name="T2" fmla="*/ 2147483646 w 42"/>
                <a:gd name="T3" fmla="*/ 2147483646 h 40"/>
                <a:gd name="T4" fmla="*/ 2147483646 w 42"/>
                <a:gd name="T5" fmla="*/ 2147483646 h 40"/>
                <a:gd name="T6" fmla="*/ 2147483646 w 42"/>
                <a:gd name="T7" fmla="*/ 2147483646 h 40"/>
                <a:gd name="T8" fmla="*/ 2147483646 w 42"/>
                <a:gd name="T9" fmla="*/ 2147483646 h 40"/>
                <a:gd name="T10" fmla="*/ 2147483646 w 42"/>
                <a:gd name="T11" fmla="*/ 2147483646 h 40"/>
                <a:gd name="T12" fmla="*/ 2147483646 w 42"/>
                <a:gd name="T13" fmla="*/ 2147483646 h 40"/>
                <a:gd name="T14" fmla="*/ 2147483646 w 42"/>
                <a:gd name="T15" fmla="*/ 2147483646 h 40"/>
                <a:gd name="T16" fmla="*/ 2147483646 w 42"/>
                <a:gd name="T17" fmla="*/ 2147483646 h 40"/>
                <a:gd name="T18" fmla="*/ 2147483646 w 42"/>
                <a:gd name="T19" fmla="*/ 2147483646 h 40"/>
                <a:gd name="T20" fmla="*/ 2147483646 w 42"/>
                <a:gd name="T21" fmla="*/ 2147483646 h 40"/>
                <a:gd name="T22" fmla="*/ 2147483646 w 42"/>
                <a:gd name="T23" fmla="*/ 2147483646 h 40"/>
                <a:gd name="T24" fmla="*/ 2147483646 w 42"/>
                <a:gd name="T25" fmla="*/ 0 h 40"/>
                <a:gd name="T26" fmla="*/ 2147483646 w 42"/>
                <a:gd name="T27" fmla="*/ 0 h 40"/>
                <a:gd name="T28" fmla="*/ 2147483646 w 42"/>
                <a:gd name="T29" fmla="*/ 2147483646 h 40"/>
                <a:gd name="T30" fmla="*/ 2147483646 w 42"/>
                <a:gd name="T31" fmla="*/ 2147483646 h 40"/>
                <a:gd name="T32" fmla="*/ 2147483646 w 42"/>
                <a:gd name="T33" fmla="*/ 2147483646 h 40"/>
                <a:gd name="T34" fmla="*/ 2147483646 w 42"/>
                <a:gd name="T35" fmla="*/ 2147483646 h 40"/>
                <a:gd name="T36" fmla="*/ 2147483646 w 42"/>
                <a:gd name="T37" fmla="*/ 2147483646 h 40"/>
                <a:gd name="T38" fmla="*/ 0 w 42"/>
                <a:gd name="T39" fmla="*/ 2147483646 h 40"/>
                <a:gd name="T40" fmla="*/ 0 w 42"/>
                <a:gd name="T41" fmla="*/ 2147483646 h 40"/>
                <a:gd name="T42" fmla="*/ 2147483646 w 42"/>
                <a:gd name="T43" fmla="*/ 2147483646 h 40"/>
                <a:gd name="T44" fmla="*/ 2147483646 w 42"/>
                <a:gd name="T45" fmla="*/ 2147483646 h 40"/>
                <a:gd name="T46" fmla="*/ 2147483646 w 42"/>
                <a:gd name="T47" fmla="*/ 2147483646 h 40"/>
                <a:gd name="T48" fmla="*/ 2147483646 w 42"/>
                <a:gd name="T49" fmla="*/ 2147483646 h 40"/>
                <a:gd name="T50" fmla="*/ 2147483646 w 42"/>
                <a:gd name="T51" fmla="*/ 2147483646 h 40"/>
                <a:gd name="T52" fmla="*/ 2147483646 w 42"/>
                <a:gd name="T53" fmla="*/ 2147483646 h 40"/>
                <a:gd name="T54" fmla="*/ 2147483646 w 42"/>
                <a:gd name="T55" fmla="*/ 2147483646 h 40"/>
                <a:gd name="T56" fmla="*/ 2147483646 w 42"/>
                <a:gd name="T57" fmla="*/ 2147483646 h 40"/>
                <a:gd name="T58" fmla="*/ 2147483646 w 42"/>
                <a:gd name="T59" fmla="*/ 2147483646 h 40"/>
                <a:gd name="T60" fmla="*/ 2147483646 w 42"/>
                <a:gd name="T61" fmla="*/ 2147483646 h 40"/>
                <a:gd name="T62" fmla="*/ 2147483646 w 42"/>
                <a:gd name="T63" fmla="*/ 2147483646 h 40"/>
                <a:gd name="T64" fmla="*/ 2147483646 w 42"/>
                <a:gd name="T65" fmla="*/ 2147483646 h 40"/>
                <a:gd name="T66" fmla="*/ 2147483646 w 42"/>
                <a:gd name="T67" fmla="*/ 2147483646 h 40"/>
                <a:gd name="T68" fmla="*/ 2147483646 w 42"/>
                <a:gd name="T69" fmla="*/ 2147483646 h 40"/>
                <a:gd name="T70" fmla="*/ 2147483646 w 42"/>
                <a:gd name="T71" fmla="*/ 2147483646 h 40"/>
                <a:gd name="T72" fmla="*/ 2147483646 w 42"/>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0"/>
                <a:gd name="T113" fmla="*/ 42 w 42"/>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0">
                  <a:moveTo>
                    <a:pt x="38" y="10"/>
                  </a:moveTo>
                  <a:lnTo>
                    <a:pt x="38" y="10"/>
                  </a:lnTo>
                  <a:lnTo>
                    <a:pt x="26" y="18"/>
                  </a:lnTo>
                  <a:lnTo>
                    <a:pt x="26" y="16"/>
                  </a:lnTo>
                  <a:lnTo>
                    <a:pt x="36" y="8"/>
                  </a:lnTo>
                  <a:lnTo>
                    <a:pt x="40" y="4"/>
                  </a:lnTo>
                  <a:lnTo>
                    <a:pt x="30" y="0"/>
                  </a:lnTo>
                  <a:lnTo>
                    <a:pt x="22" y="0"/>
                  </a:lnTo>
                  <a:lnTo>
                    <a:pt x="14" y="2"/>
                  </a:lnTo>
                  <a:lnTo>
                    <a:pt x="10" y="4"/>
                  </a:lnTo>
                  <a:lnTo>
                    <a:pt x="4" y="10"/>
                  </a:lnTo>
                  <a:lnTo>
                    <a:pt x="2" y="14"/>
                  </a:lnTo>
                  <a:lnTo>
                    <a:pt x="0" y="18"/>
                  </a:lnTo>
                  <a:lnTo>
                    <a:pt x="0" y="24"/>
                  </a:lnTo>
                  <a:lnTo>
                    <a:pt x="2" y="28"/>
                  </a:lnTo>
                  <a:lnTo>
                    <a:pt x="6" y="34"/>
                  </a:lnTo>
                  <a:lnTo>
                    <a:pt x="10" y="36"/>
                  </a:lnTo>
                  <a:lnTo>
                    <a:pt x="14" y="40"/>
                  </a:lnTo>
                  <a:lnTo>
                    <a:pt x="20" y="40"/>
                  </a:lnTo>
                  <a:lnTo>
                    <a:pt x="26" y="40"/>
                  </a:lnTo>
                  <a:lnTo>
                    <a:pt x="32" y="36"/>
                  </a:lnTo>
                  <a:lnTo>
                    <a:pt x="36" y="32"/>
                  </a:lnTo>
                  <a:lnTo>
                    <a:pt x="40" y="26"/>
                  </a:lnTo>
                  <a:lnTo>
                    <a:pt x="42" y="20"/>
                  </a:lnTo>
                  <a:lnTo>
                    <a:pt x="42" y="8"/>
                  </a:lnTo>
                  <a:lnTo>
                    <a:pt x="38" y="1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59" name="Freeform 109"/>
            <p:cNvSpPr>
              <a:spLocks/>
            </p:cNvSpPr>
            <p:nvPr/>
          </p:nvSpPr>
          <p:spPr bwMode="auto">
            <a:xfrm>
              <a:off x="4319588" y="3121025"/>
              <a:ext cx="69850" cy="63500"/>
            </a:xfrm>
            <a:custGeom>
              <a:avLst/>
              <a:gdLst>
                <a:gd name="T0" fmla="*/ 2147483646 w 44"/>
                <a:gd name="T1" fmla="*/ 2147483646 h 40"/>
                <a:gd name="T2" fmla="*/ 2147483646 w 44"/>
                <a:gd name="T3" fmla="*/ 2147483646 h 40"/>
                <a:gd name="T4" fmla="*/ 2147483646 w 44"/>
                <a:gd name="T5" fmla="*/ 2147483646 h 40"/>
                <a:gd name="T6" fmla="*/ 2147483646 w 44"/>
                <a:gd name="T7" fmla="*/ 2147483646 h 40"/>
                <a:gd name="T8" fmla="*/ 2147483646 w 44"/>
                <a:gd name="T9" fmla="*/ 2147483646 h 40"/>
                <a:gd name="T10" fmla="*/ 2147483646 w 44"/>
                <a:gd name="T11" fmla="*/ 2147483646 h 40"/>
                <a:gd name="T12" fmla="*/ 2147483646 w 44"/>
                <a:gd name="T13" fmla="*/ 2147483646 h 40"/>
                <a:gd name="T14" fmla="*/ 2147483646 w 44"/>
                <a:gd name="T15" fmla="*/ 2147483646 h 40"/>
                <a:gd name="T16" fmla="*/ 2147483646 w 44"/>
                <a:gd name="T17" fmla="*/ 2147483646 h 40"/>
                <a:gd name="T18" fmla="*/ 2147483646 w 44"/>
                <a:gd name="T19" fmla="*/ 2147483646 h 40"/>
                <a:gd name="T20" fmla="*/ 2147483646 w 44"/>
                <a:gd name="T21" fmla="*/ 2147483646 h 40"/>
                <a:gd name="T22" fmla="*/ 2147483646 w 44"/>
                <a:gd name="T23" fmla="*/ 2147483646 h 40"/>
                <a:gd name="T24" fmla="*/ 2147483646 w 44"/>
                <a:gd name="T25" fmla="*/ 2147483646 h 40"/>
                <a:gd name="T26" fmla="*/ 2147483646 w 44"/>
                <a:gd name="T27" fmla="*/ 2147483646 h 40"/>
                <a:gd name="T28" fmla="*/ 2147483646 w 44"/>
                <a:gd name="T29" fmla="*/ 2147483646 h 40"/>
                <a:gd name="T30" fmla="*/ 2147483646 w 44"/>
                <a:gd name="T31" fmla="*/ 2147483646 h 40"/>
                <a:gd name="T32" fmla="*/ 2147483646 w 44"/>
                <a:gd name="T33" fmla="*/ 2147483646 h 40"/>
                <a:gd name="T34" fmla="*/ 2147483646 w 44"/>
                <a:gd name="T35" fmla="*/ 2147483646 h 40"/>
                <a:gd name="T36" fmla="*/ 2147483646 w 44"/>
                <a:gd name="T37" fmla="*/ 0 h 40"/>
                <a:gd name="T38" fmla="*/ 2147483646 w 44"/>
                <a:gd name="T39" fmla="*/ 0 h 40"/>
                <a:gd name="T40" fmla="*/ 2147483646 w 44"/>
                <a:gd name="T41" fmla="*/ 0 h 40"/>
                <a:gd name="T42" fmla="*/ 2147483646 w 44"/>
                <a:gd name="T43" fmla="*/ 2147483646 h 40"/>
                <a:gd name="T44" fmla="*/ 2147483646 w 44"/>
                <a:gd name="T45" fmla="*/ 2147483646 h 40"/>
                <a:gd name="T46" fmla="*/ 2147483646 w 44"/>
                <a:gd name="T47" fmla="*/ 2147483646 h 40"/>
                <a:gd name="T48" fmla="*/ 0 w 44"/>
                <a:gd name="T49" fmla="*/ 2147483646 h 40"/>
                <a:gd name="T50" fmla="*/ 0 w 44"/>
                <a:gd name="T51" fmla="*/ 2147483646 h 40"/>
                <a:gd name="T52" fmla="*/ 0 w 44"/>
                <a:gd name="T53" fmla="*/ 2147483646 h 40"/>
                <a:gd name="T54" fmla="*/ 2147483646 w 44"/>
                <a:gd name="T55" fmla="*/ 2147483646 h 40"/>
                <a:gd name="T56" fmla="*/ 2147483646 w 44"/>
                <a:gd name="T57" fmla="*/ 2147483646 h 40"/>
                <a:gd name="T58" fmla="*/ 2147483646 w 44"/>
                <a:gd name="T59" fmla="*/ 2147483646 h 40"/>
                <a:gd name="T60" fmla="*/ 2147483646 w 44"/>
                <a:gd name="T61" fmla="*/ 2147483646 h 40"/>
                <a:gd name="T62" fmla="*/ 2147483646 w 44"/>
                <a:gd name="T63" fmla="*/ 2147483646 h 40"/>
                <a:gd name="T64" fmla="*/ 2147483646 w 44"/>
                <a:gd name="T65" fmla="*/ 2147483646 h 40"/>
                <a:gd name="T66" fmla="*/ 2147483646 w 44"/>
                <a:gd name="T67" fmla="*/ 2147483646 h 40"/>
                <a:gd name="T68" fmla="*/ 2147483646 w 44"/>
                <a:gd name="T69" fmla="*/ 2147483646 h 40"/>
                <a:gd name="T70" fmla="*/ 2147483646 w 44"/>
                <a:gd name="T71" fmla="*/ 2147483646 h 40"/>
                <a:gd name="T72" fmla="*/ 2147483646 w 44"/>
                <a:gd name="T73" fmla="*/ 2147483646 h 40"/>
                <a:gd name="T74" fmla="*/ 2147483646 w 44"/>
                <a:gd name="T75" fmla="*/ 2147483646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
                <a:gd name="T115" fmla="*/ 0 h 40"/>
                <a:gd name="T116" fmla="*/ 44 w 44"/>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 h="40">
                  <a:moveTo>
                    <a:pt x="32" y="26"/>
                  </a:moveTo>
                  <a:lnTo>
                    <a:pt x="32" y="26"/>
                  </a:lnTo>
                  <a:lnTo>
                    <a:pt x="16" y="16"/>
                  </a:lnTo>
                  <a:lnTo>
                    <a:pt x="16" y="14"/>
                  </a:lnTo>
                  <a:lnTo>
                    <a:pt x="26" y="18"/>
                  </a:lnTo>
                  <a:lnTo>
                    <a:pt x="34" y="24"/>
                  </a:lnTo>
                  <a:lnTo>
                    <a:pt x="42" y="32"/>
                  </a:lnTo>
                  <a:lnTo>
                    <a:pt x="44" y="32"/>
                  </a:lnTo>
                  <a:lnTo>
                    <a:pt x="42" y="20"/>
                  </a:lnTo>
                  <a:lnTo>
                    <a:pt x="38" y="12"/>
                  </a:lnTo>
                  <a:lnTo>
                    <a:pt x="34" y="6"/>
                  </a:lnTo>
                  <a:lnTo>
                    <a:pt x="30" y="4"/>
                  </a:lnTo>
                  <a:lnTo>
                    <a:pt x="24" y="0"/>
                  </a:lnTo>
                  <a:lnTo>
                    <a:pt x="18" y="0"/>
                  </a:lnTo>
                  <a:lnTo>
                    <a:pt x="14" y="0"/>
                  </a:lnTo>
                  <a:lnTo>
                    <a:pt x="8" y="2"/>
                  </a:lnTo>
                  <a:lnTo>
                    <a:pt x="4" y="6"/>
                  </a:lnTo>
                  <a:lnTo>
                    <a:pt x="2" y="10"/>
                  </a:lnTo>
                  <a:lnTo>
                    <a:pt x="0" y="16"/>
                  </a:lnTo>
                  <a:lnTo>
                    <a:pt x="0" y="20"/>
                  </a:lnTo>
                  <a:lnTo>
                    <a:pt x="2" y="28"/>
                  </a:lnTo>
                  <a:lnTo>
                    <a:pt x="4" y="32"/>
                  </a:lnTo>
                  <a:lnTo>
                    <a:pt x="8" y="36"/>
                  </a:lnTo>
                  <a:lnTo>
                    <a:pt x="14" y="38"/>
                  </a:lnTo>
                  <a:lnTo>
                    <a:pt x="22" y="40"/>
                  </a:lnTo>
                  <a:lnTo>
                    <a:pt x="30" y="38"/>
                  </a:lnTo>
                  <a:lnTo>
                    <a:pt x="40" y="34"/>
                  </a:lnTo>
                  <a:lnTo>
                    <a:pt x="32" y="2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60" name="Freeform 110"/>
            <p:cNvSpPr>
              <a:spLocks/>
            </p:cNvSpPr>
            <p:nvPr/>
          </p:nvSpPr>
          <p:spPr bwMode="auto">
            <a:xfrm>
              <a:off x="4373563" y="3092450"/>
              <a:ext cx="60325" cy="73025"/>
            </a:xfrm>
            <a:custGeom>
              <a:avLst/>
              <a:gdLst>
                <a:gd name="T0" fmla="*/ 2147483646 w 38"/>
                <a:gd name="T1" fmla="*/ 2147483646 h 46"/>
                <a:gd name="T2" fmla="*/ 2147483646 w 38"/>
                <a:gd name="T3" fmla="*/ 2147483646 h 46"/>
                <a:gd name="T4" fmla="*/ 2147483646 w 38"/>
                <a:gd name="T5" fmla="*/ 2147483646 h 46"/>
                <a:gd name="T6" fmla="*/ 2147483646 w 38"/>
                <a:gd name="T7" fmla="*/ 2147483646 h 46"/>
                <a:gd name="T8" fmla="*/ 2147483646 w 38"/>
                <a:gd name="T9" fmla="*/ 2147483646 h 46"/>
                <a:gd name="T10" fmla="*/ 2147483646 w 38"/>
                <a:gd name="T11" fmla="*/ 2147483646 h 46"/>
                <a:gd name="T12" fmla="*/ 2147483646 w 38"/>
                <a:gd name="T13" fmla="*/ 2147483646 h 46"/>
                <a:gd name="T14" fmla="*/ 2147483646 w 38"/>
                <a:gd name="T15" fmla="*/ 2147483646 h 46"/>
                <a:gd name="T16" fmla="*/ 2147483646 w 38"/>
                <a:gd name="T17" fmla="*/ 2147483646 h 46"/>
                <a:gd name="T18" fmla="*/ 0 w 38"/>
                <a:gd name="T19" fmla="*/ 2147483646 h 46"/>
                <a:gd name="T20" fmla="*/ 0 w 38"/>
                <a:gd name="T21" fmla="*/ 2147483646 h 46"/>
                <a:gd name="T22" fmla="*/ 0 w 38"/>
                <a:gd name="T23" fmla="*/ 2147483646 h 46"/>
                <a:gd name="T24" fmla="*/ 0 w 38"/>
                <a:gd name="T25" fmla="*/ 2147483646 h 46"/>
                <a:gd name="T26" fmla="*/ 2147483646 w 38"/>
                <a:gd name="T27" fmla="*/ 2147483646 h 46"/>
                <a:gd name="T28" fmla="*/ 2147483646 w 38"/>
                <a:gd name="T29" fmla="*/ 2147483646 h 46"/>
                <a:gd name="T30" fmla="*/ 2147483646 w 38"/>
                <a:gd name="T31" fmla="*/ 2147483646 h 46"/>
                <a:gd name="T32" fmla="*/ 2147483646 w 38"/>
                <a:gd name="T33" fmla="*/ 2147483646 h 46"/>
                <a:gd name="T34" fmla="*/ 2147483646 w 38"/>
                <a:gd name="T35" fmla="*/ 2147483646 h 46"/>
                <a:gd name="T36" fmla="*/ 2147483646 w 38"/>
                <a:gd name="T37" fmla="*/ 0 h 46"/>
                <a:gd name="T38" fmla="*/ 2147483646 w 38"/>
                <a:gd name="T39" fmla="*/ 2147483646 h 46"/>
                <a:gd name="T40" fmla="*/ 2147483646 w 38"/>
                <a:gd name="T41" fmla="*/ 2147483646 h 46"/>
                <a:gd name="T42" fmla="*/ 2147483646 w 38"/>
                <a:gd name="T43" fmla="*/ 2147483646 h 46"/>
                <a:gd name="T44" fmla="*/ 2147483646 w 38"/>
                <a:gd name="T45" fmla="*/ 2147483646 h 46"/>
                <a:gd name="T46" fmla="*/ 2147483646 w 38"/>
                <a:gd name="T47" fmla="*/ 2147483646 h 46"/>
                <a:gd name="T48" fmla="*/ 2147483646 w 38"/>
                <a:gd name="T49" fmla="*/ 2147483646 h 46"/>
                <a:gd name="T50" fmla="*/ 2147483646 w 38"/>
                <a:gd name="T51" fmla="*/ 214748364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6"/>
                <a:gd name="T80" fmla="*/ 38 w 38"/>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6">
                  <a:moveTo>
                    <a:pt x="38" y="24"/>
                  </a:moveTo>
                  <a:lnTo>
                    <a:pt x="38" y="24"/>
                  </a:lnTo>
                  <a:lnTo>
                    <a:pt x="36" y="30"/>
                  </a:lnTo>
                  <a:lnTo>
                    <a:pt x="32" y="36"/>
                  </a:lnTo>
                  <a:lnTo>
                    <a:pt x="26" y="42"/>
                  </a:lnTo>
                  <a:lnTo>
                    <a:pt x="18" y="46"/>
                  </a:lnTo>
                  <a:lnTo>
                    <a:pt x="8" y="40"/>
                  </a:lnTo>
                  <a:lnTo>
                    <a:pt x="2" y="32"/>
                  </a:lnTo>
                  <a:lnTo>
                    <a:pt x="0" y="28"/>
                  </a:lnTo>
                  <a:lnTo>
                    <a:pt x="0" y="24"/>
                  </a:lnTo>
                  <a:lnTo>
                    <a:pt x="0" y="16"/>
                  </a:lnTo>
                  <a:lnTo>
                    <a:pt x="2" y="12"/>
                  </a:lnTo>
                  <a:lnTo>
                    <a:pt x="4" y="6"/>
                  </a:lnTo>
                  <a:lnTo>
                    <a:pt x="10" y="2"/>
                  </a:lnTo>
                  <a:lnTo>
                    <a:pt x="14" y="2"/>
                  </a:lnTo>
                  <a:lnTo>
                    <a:pt x="20" y="0"/>
                  </a:lnTo>
                  <a:lnTo>
                    <a:pt x="26" y="2"/>
                  </a:lnTo>
                  <a:lnTo>
                    <a:pt x="30" y="4"/>
                  </a:lnTo>
                  <a:lnTo>
                    <a:pt x="34" y="8"/>
                  </a:lnTo>
                  <a:lnTo>
                    <a:pt x="36" y="12"/>
                  </a:lnTo>
                  <a:lnTo>
                    <a:pt x="38" y="18"/>
                  </a:lnTo>
                  <a:lnTo>
                    <a:pt x="38" y="2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61" name="Freeform 111"/>
            <p:cNvSpPr>
              <a:spLocks/>
            </p:cNvSpPr>
            <p:nvPr/>
          </p:nvSpPr>
          <p:spPr bwMode="auto">
            <a:xfrm>
              <a:off x="4408488" y="3130550"/>
              <a:ext cx="69850" cy="63500"/>
            </a:xfrm>
            <a:custGeom>
              <a:avLst/>
              <a:gdLst>
                <a:gd name="T0" fmla="*/ 2147483646 w 44"/>
                <a:gd name="T1" fmla="*/ 2147483646 h 40"/>
                <a:gd name="T2" fmla="*/ 2147483646 w 44"/>
                <a:gd name="T3" fmla="*/ 2147483646 h 40"/>
                <a:gd name="T4" fmla="*/ 2147483646 w 44"/>
                <a:gd name="T5" fmla="*/ 2147483646 h 40"/>
                <a:gd name="T6" fmla="*/ 2147483646 w 44"/>
                <a:gd name="T7" fmla="*/ 0 h 40"/>
                <a:gd name="T8" fmla="*/ 2147483646 w 44"/>
                <a:gd name="T9" fmla="*/ 2147483646 h 40"/>
                <a:gd name="T10" fmla="*/ 2147483646 w 44"/>
                <a:gd name="T11" fmla="*/ 2147483646 h 40"/>
                <a:gd name="T12" fmla="*/ 2147483646 w 44"/>
                <a:gd name="T13" fmla="*/ 2147483646 h 40"/>
                <a:gd name="T14" fmla="*/ 2147483646 w 44"/>
                <a:gd name="T15" fmla="*/ 2147483646 h 40"/>
                <a:gd name="T16" fmla="*/ 2147483646 w 44"/>
                <a:gd name="T17" fmla="*/ 2147483646 h 40"/>
                <a:gd name="T18" fmla="*/ 0 w 44"/>
                <a:gd name="T19" fmla="*/ 2147483646 h 40"/>
                <a:gd name="T20" fmla="*/ 0 w 44"/>
                <a:gd name="T21" fmla="*/ 2147483646 h 40"/>
                <a:gd name="T22" fmla="*/ 2147483646 w 44"/>
                <a:gd name="T23" fmla="*/ 2147483646 h 40"/>
                <a:gd name="T24" fmla="*/ 2147483646 w 44"/>
                <a:gd name="T25" fmla="*/ 2147483646 h 40"/>
                <a:gd name="T26" fmla="*/ 2147483646 w 44"/>
                <a:gd name="T27" fmla="*/ 2147483646 h 40"/>
                <a:gd name="T28" fmla="*/ 2147483646 w 44"/>
                <a:gd name="T29" fmla="*/ 2147483646 h 40"/>
                <a:gd name="T30" fmla="*/ 2147483646 w 44"/>
                <a:gd name="T31" fmla="*/ 2147483646 h 40"/>
                <a:gd name="T32" fmla="*/ 2147483646 w 44"/>
                <a:gd name="T33" fmla="*/ 2147483646 h 40"/>
                <a:gd name="T34" fmla="*/ 2147483646 w 44"/>
                <a:gd name="T35" fmla="*/ 2147483646 h 40"/>
                <a:gd name="T36" fmla="*/ 2147483646 w 44"/>
                <a:gd name="T37" fmla="*/ 2147483646 h 40"/>
                <a:gd name="T38" fmla="*/ 2147483646 w 44"/>
                <a:gd name="T39" fmla="*/ 2147483646 h 40"/>
                <a:gd name="T40" fmla="*/ 2147483646 w 44"/>
                <a:gd name="T41" fmla="*/ 2147483646 h 40"/>
                <a:gd name="T42" fmla="*/ 2147483646 w 44"/>
                <a:gd name="T43" fmla="*/ 2147483646 h 40"/>
                <a:gd name="T44" fmla="*/ 2147483646 w 44"/>
                <a:gd name="T45" fmla="*/ 2147483646 h 40"/>
                <a:gd name="T46" fmla="*/ 2147483646 w 44"/>
                <a:gd name="T47" fmla="*/ 2147483646 h 40"/>
                <a:gd name="T48" fmla="*/ 2147483646 w 44"/>
                <a:gd name="T49" fmla="*/ 2147483646 h 40"/>
                <a:gd name="T50" fmla="*/ 2147483646 w 44"/>
                <a:gd name="T51" fmla="*/ 2147483646 h 40"/>
                <a:gd name="T52" fmla="*/ 2147483646 w 44"/>
                <a:gd name="T53" fmla="*/ 2147483646 h 40"/>
                <a:gd name="T54" fmla="*/ 2147483646 w 44"/>
                <a:gd name="T55" fmla="*/ 2147483646 h 40"/>
                <a:gd name="T56" fmla="*/ 2147483646 w 44"/>
                <a:gd name="T57" fmla="*/ 2147483646 h 40"/>
                <a:gd name="T58" fmla="*/ 2147483646 w 44"/>
                <a:gd name="T59" fmla="*/ 2147483646 h 40"/>
                <a:gd name="T60" fmla="*/ 2147483646 w 44"/>
                <a:gd name="T61" fmla="*/ 2147483646 h 40"/>
                <a:gd name="T62" fmla="*/ 2147483646 w 44"/>
                <a:gd name="T63" fmla="*/ 2147483646 h 40"/>
                <a:gd name="T64" fmla="*/ 2147483646 w 44"/>
                <a:gd name="T65" fmla="*/ 2147483646 h 40"/>
                <a:gd name="T66" fmla="*/ 2147483646 w 44"/>
                <a:gd name="T67" fmla="*/ 2147483646 h 40"/>
                <a:gd name="T68" fmla="*/ 2147483646 w 44"/>
                <a:gd name="T69" fmla="*/ 2147483646 h 40"/>
                <a:gd name="T70" fmla="*/ 2147483646 w 44"/>
                <a:gd name="T71" fmla="*/ 2147483646 h 40"/>
                <a:gd name="T72" fmla="*/ 2147483646 w 44"/>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
                <a:gd name="T112" fmla="*/ 0 h 40"/>
                <a:gd name="T113" fmla="*/ 44 w 44"/>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 h="40">
                  <a:moveTo>
                    <a:pt x="38" y="6"/>
                  </a:moveTo>
                  <a:lnTo>
                    <a:pt x="38" y="6"/>
                  </a:lnTo>
                  <a:lnTo>
                    <a:pt x="32" y="2"/>
                  </a:lnTo>
                  <a:lnTo>
                    <a:pt x="28" y="0"/>
                  </a:lnTo>
                  <a:lnTo>
                    <a:pt x="22" y="2"/>
                  </a:lnTo>
                  <a:lnTo>
                    <a:pt x="16" y="4"/>
                  </a:lnTo>
                  <a:lnTo>
                    <a:pt x="8" y="10"/>
                  </a:lnTo>
                  <a:lnTo>
                    <a:pt x="4" y="16"/>
                  </a:lnTo>
                  <a:lnTo>
                    <a:pt x="0" y="28"/>
                  </a:lnTo>
                  <a:lnTo>
                    <a:pt x="10" y="22"/>
                  </a:lnTo>
                  <a:lnTo>
                    <a:pt x="18" y="20"/>
                  </a:lnTo>
                  <a:lnTo>
                    <a:pt x="24" y="20"/>
                  </a:lnTo>
                  <a:lnTo>
                    <a:pt x="24" y="22"/>
                  </a:lnTo>
                  <a:lnTo>
                    <a:pt x="16" y="22"/>
                  </a:lnTo>
                  <a:lnTo>
                    <a:pt x="8" y="26"/>
                  </a:lnTo>
                  <a:lnTo>
                    <a:pt x="2" y="30"/>
                  </a:lnTo>
                  <a:lnTo>
                    <a:pt x="10" y="36"/>
                  </a:lnTo>
                  <a:lnTo>
                    <a:pt x="18" y="40"/>
                  </a:lnTo>
                  <a:lnTo>
                    <a:pt x="24" y="40"/>
                  </a:lnTo>
                  <a:lnTo>
                    <a:pt x="30" y="38"/>
                  </a:lnTo>
                  <a:lnTo>
                    <a:pt x="36" y="36"/>
                  </a:lnTo>
                  <a:lnTo>
                    <a:pt x="40" y="34"/>
                  </a:lnTo>
                  <a:lnTo>
                    <a:pt x="42" y="30"/>
                  </a:lnTo>
                  <a:lnTo>
                    <a:pt x="44" y="24"/>
                  </a:lnTo>
                  <a:lnTo>
                    <a:pt x="44" y="20"/>
                  </a:lnTo>
                  <a:lnTo>
                    <a:pt x="44" y="14"/>
                  </a:lnTo>
                  <a:lnTo>
                    <a:pt x="42" y="10"/>
                  </a:lnTo>
                  <a:lnTo>
                    <a:pt x="38" y="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62" name="Freeform 112"/>
            <p:cNvSpPr>
              <a:spLocks/>
            </p:cNvSpPr>
            <p:nvPr/>
          </p:nvSpPr>
          <p:spPr bwMode="auto">
            <a:xfrm>
              <a:off x="4367213" y="3149600"/>
              <a:ext cx="57150" cy="53975"/>
            </a:xfrm>
            <a:custGeom>
              <a:avLst/>
              <a:gdLst>
                <a:gd name="T0" fmla="*/ 2147483646 w 36"/>
                <a:gd name="T1" fmla="*/ 2147483646 h 34"/>
                <a:gd name="T2" fmla="*/ 2147483646 w 36"/>
                <a:gd name="T3" fmla="*/ 2147483646 h 34"/>
                <a:gd name="T4" fmla="*/ 2147483646 w 36"/>
                <a:gd name="T5" fmla="*/ 2147483646 h 34"/>
                <a:gd name="T6" fmla="*/ 2147483646 w 36"/>
                <a:gd name="T7" fmla="*/ 2147483646 h 34"/>
                <a:gd name="T8" fmla="*/ 2147483646 w 36"/>
                <a:gd name="T9" fmla="*/ 2147483646 h 34"/>
                <a:gd name="T10" fmla="*/ 2147483646 w 36"/>
                <a:gd name="T11" fmla="*/ 2147483646 h 34"/>
                <a:gd name="T12" fmla="*/ 2147483646 w 36"/>
                <a:gd name="T13" fmla="*/ 2147483646 h 34"/>
                <a:gd name="T14" fmla="*/ 2147483646 w 36"/>
                <a:gd name="T15" fmla="*/ 2147483646 h 34"/>
                <a:gd name="T16" fmla="*/ 2147483646 w 36"/>
                <a:gd name="T17" fmla="*/ 2147483646 h 34"/>
                <a:gd name="T18" fmla="*/ 2147483646 w 36"/>
                <a:gd name="T19" fmla="*/ 2147483646 h 34"/>
                <a:gd name="T20" fmla="*/ 2147483646 w 36"/>
                <a:gd name="T21" fmla="*/ 2147483646 h 34"/>
                <a:gd name="T22" fmla="*/ 2147483646 w 36"/>
                <a:gd name="T23" fmla="*/ 2147483646 h 34"/>
                <a:gd name="T24" fmla="*/ 0 w 36"/>
                <a:gd name="T25" fmla="*/ 2147483646 h 34"/>
                <a:gd name="T26" fmla="*/ 2147483646 w 36"/>
                <a:gd name="T27" fmla="*/ 2147483646 h 34"/>
                <a:gd name="T28" fmla="*/ 2147483646 w 36"/>
                <a:gd name="T29" fmla="*/ 2147483646 h 34"/>
                <a:gd name="T30" fmla="*/ 2147483646 w 36"/>
                <a:gd name="T31" fmla="*/ 0 h 34"/>
                <a:gd name="T32" fmla="*/ 2147483646 w 36"/>
                <a:gd name="T33" fmla="*/ 0 h 34"/>
                <a:gd name="T34" fmla="*/ 2147483646 w 36"/>
                <a:gd name="T35" fmla="*/ 0 h 34"/>
                <a:gd name="T36" fmla="*/ 2147483646 w 36"/>
                <a:gd name="T37" fmla="*/ 2147483646 h 34"/>
                <a:gd name="T38" fmla="*/ 2147483646 w 36"/>
                <a:gd name="T39" fmla="*/ 2147483646 h 34"/>
                <a:gd name="T40" fmla="*/ 2147483646 w 36"/>
                <a:gd name="T41" fmla="*/ 2147483646 h 34"/>
                <a:gd name="T42" fmla="*/ 2147483646 w 36"/>
                <a:gd name="T43" fmla="*/ 2147483646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6"/>
                <a:gd name="T67" fmla="*/ 0 h 34"/>
                <a:gd name="T68" fmla="*/ 36 w 36"/>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6" h="34">
                  <a:moveTo>
                    <a:pt x="34" y="12"/>
                  </a:moveTo>
                  <a:lnTo>
                    <a:pt x="34" y="12"/>
                  </a:lnTo>
                  <a:lnTo>
                    <a:pt x="36" y="18"/>
                  </a:lnTo>
                  <a:lnTo>
                    <a:pt x="34" y="24"/>
                  </a:lnTo>
                  <a:lnTo>
                    <a:pt x="28" y="30"/>
                  </a:lnTo>
                  <a:lnTo>
                    <a:pt x="22" y="34"/>
                  </a:lnTo>
                  <a:lnTo>
                    <a:pt x="16" y="34"/>
                  </a:lnTo>
                  <a:lnTo>
                    <a:pt x="10" y="32"/>
                  </a:lnTo>
                  <a:lnTo>
                    <a:pt x="4" y="28"/>
                  </a:lnTo>
                  <a:lnTo>
                    <a:pt x="2" y="22"/>
                  </a:lnTo>
                  <a:lnTo>
                    <a:pt x="0" y="14"/>
                  </a:lnTo>
                  <a:lnTo>
                    <a:pt x="2" y="8"/>
                  </a:lnTo>
                  <a:lnTo>
                    <a:pt x="6" y="2"/>
                  </a:lnTo>
                  <a:lnTo>
                    <a:pt x="14" y="0"/>
                  </a:lnTo>
                  <a:lnTo>
                    <a:pt x="20" y="0"/>
                  </a:lnTo>
                  <a:lnTo>
                    <a:pt x="26" y="2"/>
                  </a:lnTo>
                  <a:lnTo>
                    <a:pt x="32" y="6"/>
                  </a:lnTo>
                  <a:lnTo>
                    <a:pt x="34"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63" name="Freeform 113"/>
            <p:cNvSpPr>
              <a:spLocks/>
            </p:cNvSpPr>
            <p:nvPr/>
          </p:nvSpPr>
          <p:spPr bwMode="auto">
            <a:xfrm>
              <a:off x="4681538" y="3276600"/>
              <a:ext cx="57150" cy="63500"/>
            </a:xfrm>
            <a:custGeom>
              <a:avLst/>
              <a:gdLst>
                <a:gd name="T0" fmla="*/ 2147483646 w 36"/>
                <a:gd name="T1" fmla="*/ 2147483646 h 40"/>
                <a:gd name="T2" fmla="*/ 2147483646 w 36"/>
                <a:gd name="T3" fmla="*/ 2147483646 h 40"/>
                <a:gd name="T4" fmla="*/ 0 w 36"/>
                <a:gd name="T5" fmla="*/ 2147483646 h 40"/>
                <a:gd name="T6" fmla="*/ 0 w 36"/>
                <a:gd name="T7" fmla="*/ 2147483646 h 40"/>
                <a:gd name="T8" fmla="*/ 2147483646 w 36"/>
                <a:gd name="T9" fmla="*/ 2147483646 h 40"/>
                <a:gd name="T10" fmla="*/ 2147483646 w 36"/>
                <a:gd name="T11" fmla="*/ 0 h 40"/>
                <a:gd name="T12" fmla="*/ 2147483646 w 36"/>
                <a:gd name="T13" fmla="*/ 0 h 40"/>
                <a:gd name="T14" fmla="*/ 2147483646 w 36"/>
                <a:gd name="T15" fmla="*/ 2147483646 h 40"/>
                <a:gd name="T16" fmla="*/ 2147483646 w 36"/>
                <a:gd name="T17" fmla="*/ 2147483646 h 40"/>
                <a:gd name="T18" fmla="*/ 2147483646 w 36"/>
                <a:gd name="T19" fmla="*/ 2147483646 h 40"/>
                <a:gd name="T20" fmla="*/ 2147483646 w 36"/>
                <a:gd name="T21" fmla="*/ 2147483646 h 40"/>
                <a:gd name="T22" fmla="*/ 2147483646 w 36"/>
                <a:gd name="T23" fmla="*/ 2147483646 h 40"/>
                <a:gd name="T24" fmla="*/ 2147483646 w 36"/>
                <a:gd name="T25" fmla="*/ 2147483646 h 40"/>
                <a:gd name="T26" fmla="*/ 2147483646 w 36"/>
                <a:gd name="T27" fmla="*/ 2147483646 h 40"/>
                <a:gd name="T28" fmla="*/ 2147483646 w 36"/>
                <a:gd name="T29" fmla="*/ 2147483646 h 40"/>
                <a:gd name="T30" fmla="*/ 2147483646 w 36"/>
                <a:gd name="T31" fmla="*/ 2147483646 h 40"/>
                <a:gd name="T32" fmla="*/ 2147483646 w 36"/>
                <a:gd name="T33" fmla="*/ 2147483646 h 40"/>
                <a:gd name="T34" fmla="*/ 2147483646 w 36"/>
                <a:gd name="T35" fmla="*/ 2147483646 h 40"/>
                <a:gd name="T36" fmla="*/ 2147483646 w 36"/>
                <a:gd name="T37" fmla="*/ 2147483646 h 40"/>
                <a:gd name="T38" fmla="*/ 2147483646 w 36"/>
                <a:gd name="T39" fmla="*/ 2147483646 h 40"/>
                <a:gd name="T40" fmla="*/ 2147483646 w 36"/>
                <a:gd name="T41" fmla="*/ 2147483646 h 40"/>
                <a:gd name="T42" fmla="*/ 2147483646 w 36"/>
                <a:gd name="T43" fmla="*/ 2147483646 h 40"/>
                <a:gd name="T44" fmla="*/ 2147483646 w 36"/>
                <a:gd name="T45" fmla="*/ 2147483646 h 40"/>
                <a:gd name="T46" fmla="*/ 2147483646 w 36"/>
                <a:gd name="T47" fmla="*/ 2147483646 h 40"/>
                <a:gd name="T48" fmla="*/ 2147483646 w 36"/>
                <a:gd name="T49" fmla="*/ 2147483646 h 4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6"/>
                <a:gd name="T76" fmla="*/ 0 h 40"/>
                <a:gd name="T77" fmla="*/ 36 w 36"/>
                <a:gd name="T78" fmla="*/ 40 h 4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6" h="40">
                  <a:moveTo>
                    <a:pt x="2" y="28"/>
                  </a:moveTo>
                  <a:lnTo>
                    <a:pt x="2" y="28"/>
                  </a:lnTo>
                  <a:lnTo>
                    <a:pt x="0" y="22"/>
                  </a:lnTo>
                  <a:lnTo>
                    <a:pt x="0" y="16"/>
                  </a:lnTo>
                  <a:lnTo>
                    <a:pt x="2" y="8"/>
                  </a:lnTo>
                  <a:lnTo>
                    <a:pt x="8" y="0"/>
                  </a:lnTo>
                  <a:lnTo>
                    <a:pt x="18" y="2"/>
                  </a:lnTo>
                  <a:lnTo>
                    <a:pt x="26" y="6"/>
                  </a:lnTo>
                  <a:lnTo>
                    <a:pt x="34" y="12"/>
                  </a:lnTo>
                  <a:lnTo>
                    <a:pt x="36" y="18"/>
                  </a:lnTo>
                  <a:lnTo>
                    <a:pt x="36" y="22"/>
                  </a:lnTo>
                  <a:lnTo>
                    <a:pt x="36" y="28"/>
                  </a:lnTo>
                  <a:lnTo>
                    <a:pt x="34" y="32"/>
                  </a:lnTo>
                  <a:lnTo>
                    <a:pt x="30" y="36"/>
                  </a:lnTo>
                  <a:lnTo>
                    <a:pt x="26" y="40"/>
                  </a:lnTo>
                  <a:lnTo>
                    <a:pt x="22" y="40"/>
                  </a:lnTo>
                  <a:lnTo>
                    <a:pt x="16" y="40"/>
                  </a:lnTo>
                  <a:lnTo>
                    <a:pt x="12" y="40"/>
                  </a:lnTo>
                  <a:lnTo>
                    <a:pt x="8" y="38"/>
                  </a:lnTo>
                  <a:lnTo>
                    <a:pt x="4" y="34"/>
                  </a:lnTo>
                  <a:lnTo>
                    <a:pt x="2"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64" name="Freeform 114"/>
            <p:cNvSpPr>
              <a:spLocks/>
            </p:cNvSpPr>
            <p:nvPr/>
          </p:nvSpPr>
          <p:spPr bwMode="auto">
            <a:xfrm>
              <a:off x="4624388" y="3276600"/>
              <a:ext cx="60325" cy="63500"/>
            </a:xfrm>
            <a:custGeom>
              <a:avLst/>
              <a:gdLst>
                <a:gd name="T0" fmla="*/ 2147483646 w 38"/>
                <a:gd name="T1" fmla="*/ 2147483646 h 40"/>
                <a:gd name="T2" fmla="*/ 2147483646 w 38"/>
                <a:gd name="T3" fmla="*/ 2147483646 h 40"/>
                <a:gd name="T4" fmla="*/ 2147483646 w 38"/>
                <a:gd name="T5" fmla="*/ 2147483646 h 40"/>
                <a:gd name="T6" fmla="*/ 2147483646 w 38"/>
                <a:gd name="T7" fmla="*/ 2147483646 h 40"/>
                <a:gd name="T8" fmla="*/ 2147483646 w 38"/>
                <a:gd name="T9" fmla="*/ 2147483646 h 40"/>
                <a:gd name="T10" fmla="*/ 2147483646 w 38"/>
                <a:gd name="T11" fmla="*/ 2147483646 h 40"/>
                <a:gd name="T12" fmla="*/ 2147483646 w 38"/>
                <a:gd name="T13" fmla="*/ 2147483646 h 40"/>
                <a:gd name="T14" fmla="*/ 2147483646 w 38"/>
                <a:gd name="T15" fmla="*/ 2147483646 h 40"/>
                <a:gd name="T16" fmla="*/ 2147483646 w 38"/>
                <a:gd name="T17" fmla="*/ 2147483646 h 40"/>
                <a:gd name="T18" fmla="*/ 2147483646 w 38"/>
                <a:gd name="T19" fmla="*/ 2147483646 h 40"/>
                <a:gd name="T20" fmla="*/ 2147483646 w 38"/>
                <a:gd name="T21" fmla="*/ 2147483646 h 40"/>
                <a:gd name="T22" fmla="*/ 2147483646 w 38"/>
                <a:gd name="T23" fmla="*/ 2147483646 h 40"/>
                <a:gd name="T24" fmla="*/ 2147483646 w 38"/>
                <a:gd name="T25" fmla="*/ 0 h 40"/>
                <a:gd name="T26" fmla="*/ 2147483646 w 38"/>
                <a:gd name="T27" fmla="*/ 2147483646 h 40"/>
                <a:gd name="T28" fmla="*/ 2147483646 w 38"/>
                <a:gd name="T29" fmla="*/ 2147483646 h 40"/>
                <a:gd name="T30" fmla="*/ 2147483646 w 38"/>
                <a:gd name="T31" fmla="*/ 2147483646 h 40"/>
                <a:gd name="T32" fmla="*/ 2147483646 w 38"/>
                <a:gd name="T33" fmla="*/ 2147483646 h 40"/>
                <a:gd name="T34" fmla="*/ 2147483646 w 38"/>
                <a:gd name="T35" fmla="*/ 2147483646 h 40"/>
                <a:gd name="T36" fmla="*/ 0 w 38"/>
                <a:gd name="T37" fmla="*/ 2147483646 h 40"/>
                <a:gd name="T38" fmla="*/ 0 w 38"/>
                <a:gd name="T39" fmla="*/ 2147483646 h 40"/>
                <a:gd name="T40" fmla="*/ 0 w 38"/>
                <a:gd name="T41" fmla="*/ 2147483646 h 40"/>
                <a:gd name="T42" fmla="*/ 2147483646 w 38"/>
                <a:gd name="T43" fmla="*/ 2147483646 h 40"/>
                <a:gd name="T44" fmla="*/ 2147483646 w 38"/>
                <a:gd name="T45" fmla="*/ 2147483646 h 40"/>
                <a:gd name="T46" fmla="*/ 2147483646 w 38"/>
                <a:gd name="T47" fmla="*/ 2147483646 h 40"/>
                <a:gd name="T48" fmla="*/ 2147483646 w 38"/>
                <a:gd name="T49" fmla="*/ 2147483646 h 40"/>
                <a:gd name="T50" fmla="*/ 2147483646 w 38"/>
                <a:gd name="T51" fmla="*/ 2147483646 h 40"/>
                <a:gd name="T52" fmla="*/ 2147483646 w 38"/>
                <a:gd name="T53" fmla="*/ 2147483646 h 40"/>
                <a:gd name="T54" fmla="*/ 2147483646 w 38"/>
                <a:gd name="T55" fmla="*/ 2147483646 h 40"/>
                <a:gd name="T56" fmla="*/ 2147483646 w 38"/>
                <a:gd name="T57" fmla="*/ 2147483646 h 40"/>
                <a:gd name="T58" fmla="*/ 2147483646 w 38"/>
                <a:gd name="T59" fmla="*/ 2147483646 h 40"/>
                <a:gd name="T60" fmla="*/ 2147483646 w 38"/>
                <a:gd name="T61" fmla="*/ 2147483646 h 40"/>
                <a:gd name="T62" fmla="*/ 2147483646 w 38"/>
                <a:gd name="T63" fmla="*/ 2147483646 h 40"/>
                <a:gd name="T64" fmla="*/ 2147483646 w 38"/>
                <a:gd name="T65" fmla="*/ 2147483646 h 40"/>
                <a:gd name="T66" fmla="*/ 2147483646 w 38"/>
                <a:gd name="T67" fmla="*/ 2147483646 h 40"/>
                <a:gd name="T68" fmla="*/ 2147483646 w 38"/>
                <a:gd name="T69" fmla="*/ 2147483646 h 40"/>
                <a:gd name="T70" fmla="*/ 2147483646 w 38"/>
                <a:gd name="T71" fmla="*/ 2147483646 h 40"/>
                <a:gd name="T72" fmla="*/ 2147483646 w 38"/>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40"/>
                <a:gd name="T113" fmla="*/ 38 w 38"/>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40">
                  <a:moveTo>
                    <a:pt x="32" y="8"/>
                  </a:moveTo>
                  <a:lnTo>
                    <a:pt x="32" y="8"/>
                  </a:lnTo>
                  <a:lnTo>
                    <a:pt x="22" y="18"/>
                  </a:lnTo>
                  <a:lnTo>
                    <a:pt x="32" y="8"/>
                  </a:lnTo>
                  <a:lnTo>
                    <a:pt x="36" y="4"/>
                  </a:lnTo>
                  <a:lnTo>
                    <a:pt x="34" y="2"/>
                  </a:lnTo>
                  <a:lnTo>
                    <a:pt x="24" y="0"/>
                  </a:lnTo>
                  <a:lnTo>
                    <a:pt x="16" y="2"/>
                  </a:lnTo>
                  <a:lnTo>
                    <a:pt x="10" y="4"/>
                  </a:lnTo>
                  <a:lnTo>
                    <a:pt x="6" y="8"/>
                  </a:lnTo>
                  <a:lnTo>
                    <a:pt x="2" y="12"/>
                  </a:lnTo>
                  <a:lnTo>
                    <a:pt x="0" y="16"/>
                  </a:lnTo>
                  <a:lnTo>
                    <a:pt x="0" y="22"/>
                  </a:lnTo>
                  <a:lnTo>
                    <a:pt x="0" y="26"/>
                  </a:lnTo>
                  <a:lnTo>
                    <a:pt x="2" y="30"/>
                  </a:lnTo>
                  <a:lnTo>
                    <a:pt x="6" y="34"/>
                  </a:lnTo>
                  <a:lnTo>
                    <a:pt x="10" y="38"/>
                  </a:lnTo>
                  <a:lnTo>
                    <a:pt x="14" y="38"/>
                  </a:lnTo>
                  <a:lnTo>
                    <a:pt x="20" y="40"/>
                  </a:lnTo>
                  <a:lnTo>
                    <a:pt x="26" y="38"/>
                  </a:lnTo>
                  <a:lnTo>
                    <a:pt x="30" y="34"/>
                  </a:lnTo>
                  <a:lnTo>
                    <a:pt x="34" y="30"/>
                  </a:lnTo>
                  <a:lnTo>
                    <a:pt x="36" y="24"/>
                  </a:lnTo>
                  <a:lnTo>
                    <a:pt x="38" y="18"/>
                  </a:lnTo>
                  <a:lnTo>
                    <a:pt x="36" y="6"/>
                  </a:lnTo>
                  <a:lnTo>
                    <a:pt x="32" y="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65" name="Freeform 115"/>
            <p:cNvSpPr>
              <a:spLocks/>
            </p:cNvSpPr>
            <p:nvPr/>
          </p:nvSpPr>
          <p:spPr bwMode="auto">
            <a:xfrm>
              <a:off x="4614863" y="3225800"/>
              <a:ext cx="63500" cy="57150"/>
            </a:xfrm>
            <a:custGeom>
              <a:avLst/>
              <a:gdLst>
                <a:gd name="T0" fmla="*/ 2147483646 w 40"/>
                <a:gd name="T1" fmla="*/ 2147483646 h 36"/>
                <a:gd name="T2" fmla="*/ 2147483646 w 40"/>
                <a:gd name="T3" fmla="*/ 2147483646 h 36"/>
                <a:gd name="T4" fmla="*/ 2147483646 w 40"/>
                <a:gd name="T5" fmla="*/ 2147483646 h 36"/>
                <a:gd name="T6" fmla="*/ 2147483646 w 40"/>
                <a:gd name="T7" fmla="*/ 2147483646 h 36"/>
                <a:gd name="T8" fmla="*/ 2147483646 w 40"/>
                <a:gd name="T9" fmla="*/ 2147483646 h 36"/>
                <a:gd name="T10" fmla="*/ 2147483646 w 40"/>
                <a:gd name="T11" fmla="*/ 2147483646 h 36"/>
                <a:gd name="T12" fmla="*/ 2147483646 w 40"/>
                <a:gd name="T13" fmla="*/ 2147483646 h 36"/>
                <a:gd name="T14" fmla="*/ 2147483646 w 40"/>
                <a:gd name="T15" fmla="*/ 2147483646 h 36"/>
                <a:gd name="T16" fmla="*/ 2147483646 w 40"/>
                <a:gd name="T17" fmla="*/ 2147483646 h 36"/>
                <a:gd name="T18" fmla="*/ 2147483646 w 40"/>
                <a:gd name="T19" fmla="*/ 2147483646 h 36"/>
                <a:gd name="T20" fmla="*/ 2147483646 w 40"/>
                <a:gd name="T21" fmla="*/ 2147483646 h 36"/>
                <a:gd name="T22" fmla="*/ 2147483646 w 40"/>
                <a:gd name="T23" fmla="*/ 2147483646 h 36"/>
                <a:gd name="T24" fmla="*/ 2147483646 w 40"/>
                <a:gd name="T25" fmla="*/ 2147483646 h 36"/>
                <a:gd name="T26" fmla="*/ 2147483646 w 40"/>
                <a:gd name="T27" fmla="*/ 2147483646 h 36"/>
                <a:gd name="T28" fmla="*/ 2147483646 w 40"/>
                <a:gd name="T29" fmla="*/ 2147483646 h 36"/>
                <a:gd name="T30" fmla="*/ 2147483646 w 40"/>
                <a:gd name="T31" fmla="*/ 2147483646 h 36"/>
                <a:gd name="T32" fmla="*/ 2147483646 w 40"/>
                <a:gd name="T33" fmla="*/ 2147483646 h 36"/>
                <a:gd name="T34" fmla="*/ 2147483646 w 40"/>
                <a:gd name="T35" fmla="*/ 2147483646 h 36"/>
                <a:gd name="T36" fmla="*/ 2147483646 w 40"/>
                <a:gd name="T37" fmla="*/ 0 h 36"/>
                <a:gd name="T38" fmla="*/ 2147483646 w 40"/>
                <a:gd name="T39" fmla="*/ 0 h 36"/>
                <a:gd name="T40" fmla="*/ 2147483646 w 40"/>
                <a:gd name="T41" fmla="*/ 2147483646 h 36"/>
                <a:gd name="T42" fmla="*/ 2147483646 w 40"/>
                <a:gd name="T43" fmla="*/ 2147483646 h 36"/>
                <a:gd name="T44" fmla="*/ 2147483646 w 40"/>
                <a:gd name="T45" fmla="*/ 2147483646 h 36"/>
                <a:gd name="T46" fmla="*/ 0 w 40"/>
                <a:gd name="T47" fmla="*/ 2147483646 h 36"/>
                <a:gd name="T48" fmla="*/ 0 w 40"/>
                <a:gd name="T49" fmla="*/ 2147483646 h 36"/>
                <a:gd name="T50" fmla="*/ 0 w 40"/>
                <a:gd name="T51" fmla="*/ 2147483646 h 36"/>
                <a:gd name="T52" fmla="*/ 0 w 40"/>
                <a:gd name="T53" fmla="*/ 2147483646 h 36"/>
                <a:gd name="T54" fmla="*/ 2147483646 w 40"/>
                <a:gd name="T55" fmla="*/ 2147483646 h 36"/>
                <a:gd name="T56" fmla="*/ 2147483646 w 40"/>
                <a:gd name="T57" fmla="*/ 2147483646 h 36"/>
                <a:gd name="T58" fmla="*/ 2147483646 w 40"/>
                <a:gd name="T59" fmla="*/ 2147483646 h 36"/>
                <a:gd name="T60" fmla="*/ 2147483646 w 40"/>
                <a:gd name="T61" fmla="*/ 2147483646 h 36"/>
                <a:gd name="T62" fmla="*/ 2147483646 w 40"/>
                <a:gd name="T63" fmla="*/ 2147483646 h 36"/>
                <a:gd name="T64" fmla="*/ 2147483646 w 40"/>
                <a:gd name="T65" fmla="*/ 2147483646 h 36"/>
                <a:gd name="T66" fmla="*/ 2147483646 w 40"/>
                <a:gd name="T67" fmla="*/ 2147483646 h 36"/>
                <a:gd name="T68" fmla="*/ 2147483646 w 40"/>
                <a:gd name="T69" fmla="*/ 2147483646 h 36"/>
                <a:gd name="T70" fmla="*/ 2147483646 w 40"/>
                <a:gd name="T71" fmla="*/ 2147483646 h 36"/>
                <a:gd name="T72" fmla="*/ 2147483646 w 40"/>
                <a:gd name="T73" fmla="*/ 2147483646 h 36"/>
                <a:gd name="T74" fmla="*/ 2147483646 w 40"/>
                <a:gd name="T75" fmla="*/ 2147483646 h 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0"/>
                <a:gd name="T115" fmla="*/ 0 h 36"/>
                <a:gd name="T116" fmla="*/ 40 w 40"/>
                <a:gd name="T117" fmla="*/ 36 h 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0" h="36">
                  <a:moveTo>
                    <a:pt x="30" y="24"/>
                  </a:moveTo>
                  <a:lnTo>
                    <a:pt x="30" y="24"/>
                  </a:lnTo>
                  <a:lnTo>
                    <a:pt x="12" y="16"/>
                  </a:lnTo>
                  <a:lnTo>
                    <a:pt x="14" y="14"/>
                  </a:lnTo>
                  <a:lnTo>
                    <a:pt x="22" y="18"/>
                  </a:lnTo>
                  <a:lnTo>
                    <a:pt x="32" y="22"/>
                  </a:lnTo>
                  <a:lnTo>
                    <a:pt x="40" y="28"/>
                  </a:lnTo>
                  <a:lnTo>
                    <a:pt x="38" y="16"/>
                  </a:lnTo>
                  <a:lnTo>
                    <a:pt x="34" y="10"/>
                  </a:lnTo>
                  <a:lnTo>
                    <a:pt x="30" y="6"/>
                  </a:lnTo>
                  <a:lnTo>
                    <a:pt x="26" y="2"/>
                  </a:lnTo>
                  <a:lnTo>
                    <a:pt x="20" y="0"/>
                  </a:lnTo>
                  <a:lnTo>
                    <a:pt x="14" y="0"/>
                  </a:lnTo>
                  <a:lnTo>
                    <a:pt x="10" y="2"/>
                  </a:lnTo>
                  <a:lnTo>
                    <a:pt x="6" y="4"/>
                  </a:lnTo>
                  <a:lnTo>
                    <a:pt x="2" y="8"/>
                  </a:lnTo>
                  <a:lnTo>
                    <a:pt x="0" y="12"/>
                  </a:lnTo>
                  <a:lnTo>
                    <a:pt x="0" y="16"/>
                  </a:lnTo>
                  <a:lnTo>
                    <a:pt x="0" y="22"/>
                  </a:lnTo>
                  <a:lnTo>
                    <a:pt x="2" y="28"/>
                  </a:lnTo>
                  <a:lnTo>
                    <a:pt x="4" y="32"/>
                  </a:lnTo>
                  <a:lnTo>
                    <a:pt x="10" y="34"/>
                  </a:lnTo>
                  <a:lnTo>
                    <a:pt x="16" y="36"/>
                  </a:lnTo>
                  <a:lnTo>
                    <a:pt x="22" y="36"/>
                  </a:lnTo>
                  <a:lnTo>
                    <a:pt x="28" y="36"/>
                  </a:lnTo>
                  <a:lnTo>
                    <a:pt x="38" y="30"/>
                  </a:lnTo>
                  <a:lnTo>
                    <a:pt x="30" y="2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66" name="Freeform 116"/>
            <p:cNvSpPr>
              <a:spLocks/>
            </p:cNvSpPr>
            <p:nvPr/>
          </p:nvSpPr>
          <p:spPr bwMode="auto">
            <a:xfrm>
              <a:off x="4659313" y="3194050"/>
              <a:ext cx="57150" cy="69850"/>
            </a:xfrm>
            <a:custGeom>
              <a:avLst/>
              <a:gdLst>
                <a:gd name="T0" fmla="*/ 2147483646 w 36"/>
                <a:gd name="T1" fmla="*/ 2147483646 h 44"/>
                <a:gd name="T2" fmla="*/ 2147483646 w 36"/>
                <a:gd name="T3" fmla="*/ 2147483646 h 44"/>
                <a:gd name="T4" fmla="*/ 2147483646 w 36"/>
                <a:gd name="T5" fmla="*/ 2147483646 h 44"/>
                <a:gd name="T6" fmla="*/ 2147483646 w 36"/>
                <a:gd name="T7" fmla="*/ 2147483646 h 44"/>
                <a:gd name="T8" fmla="*/ 2147483646 w 36"/>
                <a:gd name="T9" fmla="*/ 2147483646 h 44"/>
                <a:gd name="T10" fmla="*/ 2147483646 w 36"/>
                <a:gd name="T11" fmla="*/ 2147483646 h 44"/>
                <a:gd name="T12" fmla="*/ 2147483646 w 36"/>
                <a:gd name="T13" fmla="*/ 2147483646 h 44"/>
                <a:gd name="T14" fmla="*/ 2147483646 w 36"/>
                <a:gd name="T15" fmla="*/ 2147483646 h 44"/>
                <a:gd name="T16" fmla="*/ 2147483646 w 36"/>
                <a:gd name="T17" fmla="*/ 2147483646 h 44"/>
                <a:gd name="T18" fmla="*/ 0 w 36"/>
                <a:gd name="T19" fmla="*/ 2147483646 h 44"/>
                <a:gd name="T20" fmla="*/ 0 w 36"/>
                <a:gd name="T21" fmla="*/ 2147483646 h 44"/>
                <a:gd name="T22" fmla="*/ 0 w 36"/>
                <a:gd name="T23" fmla="*/ 2147483646 h 44"/>
                <a:gd name="T24" fmla="*/ 2147483646 w 36"/>
                <a:gd name="T25" fmla="*/ 2147483646 h 44"/>
                <a:gd name="T26" fmla="*/ 2147483646 w 36"/>
                <a:gd name="T27" fmla="*/ 2147483646 h 44"/>
                <a:gd name="T28" fmla="*/ 2147483646 w 36"/>
                <a:gd name="T29" fmla="*/ 2147483646 h 44"/>
                <a:gd name="T30" fmla="*/ 2147483646 w 36"/>
                <a:gd name="T31" fmla="*/ 2147483646 h 44"/>
                <a:gd name="T32" fmla="*/ 2147483646 w 36"/>
                <a:gd name="T33" fmla="*/ 2147483646 h 44"/>
                <a:gd name="T34" fmla="*/ 2147483646 w 36"/>
                <a:gd name="T35" fmla="*/ 0 h 44"/>
                <a:gd name="T36" fmla="*/ 2147483646 w 36"/>
                <a:gd name="T37" fmla="*/ 2147483646 h 44"/>
                <a:gd name="T38" fmla="*/ 2147483646 w 36"/>
                <a:gd name="T39" fmla="*/ 2147483646 h 44"/>
                <a:gd name="T40" fmla="*/ 2147483646 w 36"/>
                <a:gd name="T41" fmla="*/ 2147483646 h 44"/>
                <a:gd name="T42" fmla="*/ 2147483646 w 36"/>
                <a:gd name="T43" fmla="*/ 2147483646 h 44"/>
                <a:gd name="T44" fmla="*/ 2147483646 w 36"/>
                <a:gd name="T45" fmla="*/ 2147483646 h 44"/>
                <a:gd name="T46" fmla="*/ 2147483646 w 36"/>
                <a:gd name="T47" fmla="*/ 2147483646 h 44"/>
                <a:gd name="T48" fmla="*/ 2147483646 w 36"/>
                <a:gd name="T49" fmla="*/ 2147483646 h 4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6"/>
                <a:gd name="T76" fmla="*/ 0 h 44"/>
                <a:gd name="T77" fmla="*/ 36 w 36"/>
                <a:gd name="T78" fmla="*/ 44 h 4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6" h="44">
                  <a:moveTo>
                    <a:pt x="36" y="20"/>
                  </a:moveTo>
                  <a:lnTo>
                    <a:pt x="36" y="20"/>
                  </a:lnTo>
                  <a:lnTo>
                    <a:pt x="36" y="26"/>
                  </a:lnTo>
                  <a:lnTo>
                    <a:pt x="34" y="32"/>
                  </a:lnTo>
                  <a:lnTo>
                    <a:pt x="28" y="38"/>
                  </a:lnTo>
                  <a:lnTo>
                    <a:pt x="20" y="44"/>
                  </a:lnTo>
                  <a:lnTo>
                    <a:pt x="12" y="38"/>
                  </a:lnTo>
                  <a:lnTo>
                    <a:pt x="4" y="32"/>
                  </a:lnTo>
                  <a:lnTo>
                    <a:pt x="0" y="24"/>
                  </a:lnTo>
                  <a:lnTo>
                    <a:pt x="0" y="18"/>
                  </a:lnTo>
                  <a:lnTo>
                    <a:pt x="2" y="12"/>
                  </a:lnTo>
                  <a:lnTo>
                    <a:pt x="4" y="8"/>
                  </a:lnTo>
                  <a:lnTo>
                    <a:pt x="8" y="4"/>
                  </a:lnTo>
                  <a:lnTo>
                    <a:pt x="12" y="2"/>
                  </a:lnTo>
                  <a:lnTo>
                    <a:pt x="18" y="0"/>
                  </a:lnTo>
                  <a:lnTo>
                    <a:pt x="22" y="2"/>
                  </a:lnTo>
                  <a:lnTo>
                    <a:pt x="28" y="2"/>
                  </a:lnTo>
                  <a:lnTo>
                    <a:pt x="32" y="6"/>
                  </a:lnTo>
                  <a:lnTo>
                    <a:pt x="34" y="10"/>
                  </a:lnTo>
                  <a:lnTo>
                    <a:pt x="36" y="14"/>
                  </a:lnTo>
                  <a:lnTo>
                    <a:pt x="36" y="2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67" name="Freeform 117"/>
            <p:cNvSpPr>
              <a:spLocks/>
            </p:cNvSpPr>
            <p:nvPr/>
          </p:nvSpPr>
          <p:spPr bwMode="auto">
            <a:xfrm>
              <a:off x="4700588" y="3225800"/>
              <a:ext cx="63500" cy="60325"/>
            </a:xfrm>
            <a:custGeom>
              <a:avLst/>
              <a:gdLst>
                <a:gd name="T0" fmla="*/ 2147483646 w 40"/>
                <a:gd name="T1" fmla="*/ 2147483646 h 38"/>
                <a:gd name="T2" fmla="*/ 2147483646 w 40"/>
                <a:gd name="T3" fmla="*/ 2147483646 h 38"/>
                <a:gd name="T4" fmla="*/ 2147483646 w 40"/>
                <a:gd name="T5" fmla="*/ 0 h 38"/>
                <a:gd name="T6" fmla="*/ 2147483646 w 40"/>
                <a:gd name="T7" fmla="*/ 0 h 38"/>
                <a:gd name="T8" fmla="*/ 2147483646 w 40"/>
                <a:gd name="T9" fmla="*/ 2147483646 h 38"/>
                <a:gd name="T10" fmla="*/ 2147483646 w 40"/>
                <a:gd name="T11" fmla="*/ 2147483646 h 38"/>
                <a:gd name="T12" fmla="*/ 2147483646 w 40"/>
                <a:gd name="T13" fmla="*/ 2147483646 h 38"/>
                <a:gd name="T14" fmla="*/ 2147483646 w 40"/>
                <a:gd name="T15" fmla="*/ 2147483646 h 38"/>
                <a:gd name="T16" fmla="*/ 2147483646 w 40"/>
                <a:gd name="T17" fmla="*/ 2147483646 h 38"/>
                <a:gd name="T18" fmla="*/ 0 w 40"/>
                <a:gd name="T19" fmla="*/ 2147483646 h 38"/>
                <a:gd name="T20" fmla="*/ 0 w 40"/>
                <a:gd name="T21" fmla="*/ 2147483646 h 38"/>
                <a:gd name="T22" fmla="*/ 2147483646 w 40"/>
                <a:gd name="T23" fmla="*/ 2147483646 h 38"/>
                <a:gd name="T24" fmla="*/ 2147483646 w 40"/>
                <a:gd name="T25" fmla="*/ 2147483646 h 38"/>
                <a:gd name="T26" fmla="*/ 2147483646 w 40"/>
                <a:gd name="T27" fmla="*/ 2147483646 h 38"/>
                <a:gd name="T28" fmla="*/ 2147483646 w 40"/>
                <a:gd name="T29" fmla="*/ 2147483646 h 38"/>
                <a:gd name="T30" fmla="*/ 2147483646 w 40"/>
                <a:gd name="T31" fmla="*/ 2147483646 h 38"/>
                <a:gd name="T32" fmla="*/ 2147483646 w 40"/>
                <a:gd name="T33" fmla="*/ 2147483646 h 38"/>
                <a:gd name="T34" fmla="*/ 2147483646 w 40"/>
                <a:gd name="T35" fmla="*/ 2147483646 h 38"/>
                <a:gd name="T36" fmla="*/ 2147483646 w 40"/>
                <a:gd name="T37" fmla="*/ 2147483646 h 38"/>
                <a:gd name="T38" fmla="*/ 2147483646 w 40"/>
                <a:gd name="T39" fmla="*/ 2147483646 h 38"/>
                <a:gd name="T40" fmla="*/ 2147483646 w 40"/>
                <a:gd name="T41" fmla="*/ 2147483646 h 38"/>
                <a:gd name="T42" fmla="*/ 0 w 40"/>
                <a:gd name="T43" fmla="*/ 2147483646 h 38"/>
                <a:gd name="T44" fmla="*/ 0 w 40"/>
                <a:gd name="T45" fmla="*/ 2147483646 h 38"/>
                <a:gd name="T46" fmla="*/ 2147483646 w 40"/>
                <a:gd name="T47" fmla="*/ 2147483646 h 38"/>
                <a:gd name="T48" fmla="*/ 2147483646 w 40"/>
                <a:gd name="T49" fmla="*/ 2147483646 h 38"/>
                <a:gd name="T50" fmla="*/ 2147483646 w 40"/>
                <a:gd name="T51" fmla="*/ 2147483646 h 38"/>
                <a:gd name="T52" fmla="*/ 2147483646 w 40"/>
                <a:gd name="T53" fmla="*/ 2147483646 h 38"/>
                <a:gd name="T54" fmla="*/ 2147483646 w 40"/>
                <a:gd name="T55" fmla="*/ 2147483646 h 38"/>
                <a:gd name="T56" fmla="*/ 2147483646 w 40"/>
                <a:gd name="T57" fmla="*/ 2147483646 h 38"/>
                <a:gd name="T58" fmla="*/ 2147483646 w 40"/>
                <a:gd name="T59" fmla="*/ 2147483646 h 38"/>
                <a:gd name="T60" fmla="*/ 2147483646 w 40"/>
                <a:gd name="T61" fmla="*/ 2147483646 h 38"/>
                <a:gd name="T62" fmla="*/ 2147483646 w 40"/>
                <a:gd name="T63" fmla="*/ 2147483646 h 38"/>
                <a:gd name="T64" fmla="*/ 2147483646 w 40"/>
                <a:gd name="T65" fmla="*/ 2147483646 h 38"/>
                <a:gd name="T66" fmla="*/ 2147483646 w 40"/>
                <a:gd name="T67" fmla="*/ 2147483646 h 38"/>
                <a:gd name="T68" fmla="*/ 2147483646 w 40"/>
                <a:gd name="T69" fmla="*/ 2147483646 h 38"/>
                <a:gd name="T70" fmla="*/ 2147483646 w 40"/>
                <a:gd name="T71" fmla="*/ 2147483646 h 38"/>
                <a:gd name="T72" fmla="*/ 2147483646 w 40"/>
                <a:gd name="T73" fmla="*/ 2147483646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0"/>
                <a:gd name="T112" fmla="*/ 0 h 38"/>
                <a:gd name="T113" fmla="*/ 40 w 40"/>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0" h="38">
                  <a:moveTo>
                    <a:pt x="32" y="4"/>
                  </a:moveTo>
                  <a:lnTo>
                    <a:pt x="32" y="4"/>
                  </a:lnTo>
                  <a:lnTo>
                    <a:pt x="26" y="0"/>
                  </a:lnTo>
                  <a:lnTo>
                    <a:pt x="22" y="0"/>
                  </a:lnTo>
                  <a:lnTo>
                    <a:pt x="16" y="2"/>
                  </a:lnTo>
                  <a:lnTo>
                    <a:pt x="10" y="4"/>
                  </a:lnTo>
                  <a:lnTo>
                    <a:pt x="4" y="10"/>
                  </a:lnTo>
                  <a:lnTo>
                    <a:pt x="2" y="18"/>
                  </a:lnTo>
                  <a:lnTo>
                    <a:pt x="0" y="28"/>
                  </a:lnTo>
                  <a:lnTo>
                    <a:pt x="8" y="22"/>
                  </a:lnTo>
                  <a:lnTo>
                    <a:pt x="14" y="20"/>
                  </a:lnTo>
                  <a:lnTo>
                    <a:pt x="20" y="18"/>
                  </a:lnTo>
                  <a:lnTo>
                    <a:pt x="22" y="20"/>
                  </a:lnTo>
                  <a:lnTo>
                    <a:pt x="14" y="22"/>
                  </a:lnTo>
                  <a:lnTo>
                    <a:pt x="6" y="26"/>
                  </a:lnTo>
                  <a:lnTo>
                    <a:pt x="0" y="30"/>
                  </a:lnTo>
                  <a:lnTo>
                    <a:pt x="8" y="36"/>
                  </a:lnTo>
                  <a:lnTo>
                    <a:pt x="16" y="38"/>
                  </a:lnTo>
                  <a:lnTo>
                    <a:pt x="22" y="36"/>
                  </a:lnTo>
                  <a:lnTo>
                    <a:pt x="28" y="36"/>
                  </a:lnTo>
                  <a:lnTo>
                    <a:pt x="32" y="32"/>
                  </a:lnTo>
                  <a:lnTo>
                    <a:pt x="36" y="30"/>
                  </a:lnTo>
                  <a:lnTo>
                    <a:pt x="38" y="24"/>
                  </a:lnTo>
                  <a:lnTo>
                    <a:pt x="40" y="20"/>
                  </a:lnTo>
                  <a:lnTo>
                    <a:pt x="40" y="16"/>
                  </a:lnTo>
                  <a:lnTo>
                    <a:pt x="38" y="10"/>
                  </a:lnTo>
                  <a:lnTo>
                    <a:pt x="36" y="6"/>
                  </a:lnTo>
                  <a:lnTo>
                    <a:pt x="32" y="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68" name="Freeform 118"/>
            <p:cNvSpPr>
              <a:spLocks/>
            </p:cNvSpPr>
            <p:nvPr/>
          </p:nvSpPr>
          <p:spPr bwMode="auto">
            <a:xfrm>
              <a:off x="4662488" y="3248025"/>
              <a:ext cx="50800" cy="50800"/>
            </a:xfrm>
            <a:custGeom>
              <a:avLst/>
              <a:gdLst>
                <a:gd name="T0" fmla="*/ 2147483646 w 32"/>
                <a:gd name="T1" fmla="*/ 2147483646 h 32"/>
                <a:gd name="T2" fmla="*/ 2147483646 w 32"/>
                <a:gd name="T3" fmla="*/ 2147483646 h 32"/>
                <a:gd name="T4" fmla="*/ 2147483646 w 32"/>
                <a:gd name="T5" fmla="*/ 2147483646 h 32"/>
                <a:gd name="T6" fmla="*/ 2147483646 w 32"/>
                <a:gd name="T7" fmla="*/ 2147483646 h 32"/>
                <a:gd name="T8" fmla="*/ 2147483646 w 32"/>
                <a:gd name="T9" fmla="*/ 2147483646 h 32"/>
                <a:gd name="T10" fmla="*/ 2147483646 w 32"/>
                <a:gd name="T11" fmla="*/ 2147483646 h 32"/>
                <a:gd name="T12" fmla="*/ 2147483646 w 32"/>
                <a:gd name="T13" fmla="*/ 2147483646 h 32"/>
                <a:gd name="T14" fmla="*/ 2147483646 w 32"/>
                <a:gd name="T15" fmla="*/ 2147483646 h 32"/>
                <a:gd name="T16" fmla="*/ 2147483646 w 32"/>
                <a:gd name="T17" fmla="*/ 2147483646 h 32"/>
                <a:gd name="T18" fmla="*/ 2147483646 w 32"/>
                <a:gd name="T19" fmla="*/ 2147483646 h 32"/>
                <a:gd name="T20" fmla="*/ 0 w 32"/>
                <a:gd name="T21" fmla="*/ 2147483646 h 32"/>
                <a:gd name="T22" fmla="*/ 0 w 32"/>
                <a:gd name="T23" fmla="*/ 2147483646 h 32"/>
                <a:gd name="T24" fmla="*/ 0 w 32"/>
                <a:gd name="T25" fmla="*/ 2147483646 h 32"/>
                <a:gd name="T26" fmla="*/ 0 w 32"/>
                <a:gd name="T27" fmla="*/ 2147483646 h 32"/>
                <a:gd name="T28" fmla="*/ 2147483646 w 32"/>
                <a:gd name="T29" fmla="*/ 2147483646 h 32"/>
                <a:gd name="T30" fmla="*/ 2147483646 w 32"/>
                <a:gd name="T31" fmla="*/ 0 h 32"/>
                <a:gd name="T32" fmla="*/ 2147483646 w 32"/>
                <a:gd name="T33" fmla="*/ 0 h 32"/>
                <a:gd name="T34" fmla="*/ 2147483646 w 32"/>
                <a:gd name="T35" fmla="*/ 0 h 32"/>
                <a:gd name="T36" fmla="*/ 2147483646 w 32"/>
                <a:gd name="T37" fmla="*/ 0 h 32"/>
                <a:gd name="T38" fmla="*/ 2147483646 w 32"/>
                <a:gd name="T39" fmla="*/ 2147483646 h 32"/>
                <a:gd name="T40" fmla="*/ 2147483646 w 32"/>
                <a:gd name="T41" fmla="*/ 2147483646 h 32"/>
                <a:gd name="T42" fmla="*/ 2147483646 w 32"/>
                <a:gd name="T43" fmla="*/ 2147483646 h 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
                <a:gd name="T67" fmla="*/ 0 h 32"/>
                <a:gd name="T68" fmla="*/ 32 w 32"/>
                <a:gd name="T69" fmla="*/ 32 h 3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 h="32">
                  <a:moveTo>
                    <a:pt x="30" y="10"/>
                  </a:moveTo>
                  <a:lnTo>
                    <a:pt x="30" y="10"/>
                  </a:lnTo>
                  <a:lnTo>
                    <a:pt x="32" y="16"/>
                  </a:lnTo>
                  <a:lnTo>
                    <a:pt x="30" y="22"/>
                  </a:lnTo>
                  <a:lnTo>
                    <a:pt x="26" y="28"/>
                  </a:lnTo>
                  <a:lnTo>
                    <a:pt x="22" y="30"/>
                  </a:lnTo>
                  <a:lnTo>
                    <a:pt x="16" y="32"/>
                  </a:lnTo>
                  <a:lnTo>
                    <a:pt x="10" y="30"/>
                  </a:lnTo>
                  <a:lnTo>
                    <a:pt x="4" y="28"/>
                  </a:lnTo>
                  <a:lnTo>
                    <a:pt x="0" y="22"/>
                  </a:lnTo>
                  <a:lnTo>
                    <a:pt x="0" y="16"/>
                  </a:lnTo>
                  <a:lnTo>
                    <a:pt x="0" y="10"/>
                  </a:lnTo>
                  <a:lnTo>
                    <a:pt x="4" y="4"/>
                  </a:lnTo>
                  <a:lnTo>
                    <a:pt x="10" y="0"/>
                  </a:lnTo>
                  <a:lnTo>
                    <a:pt x="16" y="0"/>
                  </a:lnTo>
                  <a:lnTo>
                    <a:pt x="22" y="0"/>
                  </a:lnTo>
                  <a:lnTo>
                    <a:pt x="26" y="4"/>
                  </a:lnTo>
                  <a:lnTo>
                    <a:pt x="30"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69" name="Freeform 119"/>
            <p:cNvSpPr>
              <a:spLocks/>
            </p:cNvSpPr>
            <p:nvPr/>
          </p:nvSpPr>
          <p:spPr bwMode="auto">
            <a:xfrm>
              <a:off x="4964113" y="3143250"/>
              <a:ext cx="60325" cy="66675"/>
            </a:xfrm>
            <a:custGeom>
              <a:avLst/>
              <a:gdLst>
                <a:gd name="T0" fmla="*/ 2147483646 w 38"/>
                <a:gd name="T1" fmla="*/ 2147483646 h 42"/>
                <a:gd name="T2" fmla="*/ 2147483646 w 38"/>
                <a:gd name="T3" fmla="*/ 2147483646 h 42"/>
                <a:gd name="T4" fmla="*/ 0 w 38"/>
                <a:gd name="T5" fmla="*/ 2147483646 h 42"/>
                <a:gd name="T6" fmla="*/ 0 w 38"/>
                <a:gd name="T7" fmla="*/ 2147483646 h 42"/>
                <a:gd name="T8" fmla="*/ 2147483646 w 38"/>
                <a:gd name="T9" fmla="*/ 2147483646 h 42"/>
                <a:gd name="T10" fmla="*/ 2147483646 w 38"/>
                <a:gd name="T11" fmla="*/ 0 h 42"/>
                <a:gd name="T12" fmla="*/ 2147483646 w 38"/>
                <a:gd name="T13" fmla="*/ 0 h 42"/>
                <a:gd name="T14" fmla="*/ 2147483646 w 38"/>
                <a:gd name="T15" fmla="*/ 2147483646 h 42"/>
                <a:gd name="T16" fmla="*/ 2147483646 w 38"/>
                <a:gd name="T17" fmla="*/ 2147483646 h 42"/>
                <a:gd name="T18" fmla="*/ 2147483646 w 38"/>
                <a:gd name="T19" fmla="*/ 2147483646 h 42"/>
                <a:gd name="T20" fmla="*/ 2147483646 w 38"/>
                <a:gd name="T21" fmla="*/ 2147483646 h 42"/>
                <a:gd name="T22" fmla="*/ 2147483646 w 38"/>
                <a:gd name="T23" fmla="*/ 2147483646 h 42"/>
                <a:gd name="T24" fmla="*/ 2147483646 w 38"/>
                <a:gd name="T25" fmla="*/ 2147483646 h 42"/>
                <a:gd name="T26" fmla="*/ 2147483646 w 38"/>
                <a:gd name="T27" fmla="*/ 2147483646 h 42"/>
                <a:gd name="T28" fmla="*/ 2147483646 w 38"/>
                <a:gd name="T29" fmla="*/ 2147483646 h 42"/>
                <a:gd name="T30" fmla="*/ 2147483646 w 38"/>
                <a:gd name="T31" fmla="*/ 2147483646 h 42"/>
                <a:gd name="T32" fmla="*/ 2147483646 w 38"/>
                <a:gd name="T33" fmla="*/ 2147483646 h 42"/>
                <a:gd name="T34" fmla="*/ 2147483646 w 38"/>
                <a:gd name="T35" fmla="*/ 2147483646 h 42"/>
                <a:gd name="T36" fmla="*/ 2147483646 w 38"/>
                <a:gd name="T37" fmla="*/ 2147483646 h 42"/>
                <a:gd name="T38" fmla="*/ 2147483646 w 38"/>
                <a:gd name="T39" fmla="*/ 2147483646 h 42"/>
                <a:gd name="T40" fmla="*/ 2147483646 w 38"/>
                <a:gd name="T41" fmla="*/ 2147483646 h 42"/>
                <a:gd name="T42" fmla="*/ 2147483646 w 38"/>
                <a:gd name="T43" fmla="*/ 2147483646 h 42"/>
                <a:gd name="T44" fmla="*/ 2147483646 w 38"/>
                <a:gd name="T45" fmla="*/ 2147483646 h 42"/>
                <a:gd name="T46" fmla="*/ 2147483646 w 38"/>
                <a:gd name="T47" fmla="*/ 2147483646 h 42"/>
                <a:gd name="T48" fmla="*/ 2147483646 w 38"/>
                <a:gd name="T49" fmla="*/ 2147483646 h 4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8"/>
                <a:gd name="T76" fmla="*/ 0 h 42"/>
                <a:gd name="T77" fmla="*/ 38 w 38"/>
                <a:gd name="T78" fmla="*/ 42 h 4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8" h="42">
                  <a:moveTo>
                    <a:pt x="2" y="28"/>
                  </a:moveTo>
                  <a:lnTo>
                    <a:pt x="2" y="28"/>
                  </a:lnTo>
                  <a:lnTo>
                    <a:pt x="0" y="24"/>
                  </a:lnTo>
                  <a:lnTo>
                    <a:pt x="0" y="18"/>
                  </a:lnTo>
                  <a:lnTo>
                    <a:pt x="4" y="10"/>
                  </a:lnTo>
                  <a:lnTo>
                    <a:pt x="8" y="0"/>
                  </a:lnTo>
                  <a:lnTo>
                    <a:pt x="18" y="2"/>
                  </a:lnTo>
                  <a:lnTo>
                    <a:pt x="26" y="6"/>
                  </a:lnTo>
                  <a:lnTo>
                    <a:pt x="34" y="12"/>
                  </a:lnTo>
                  <a:lnTo>
                    <a:pt x="36" y="18"/>
                  </a:lnTo>
                  <a:lnTo>
                    <a:pt x="38" y="24"/>
                  </a:lnTo>
                  <a:lnTo>
                    <a:pt x="36" y="28"/>
                  </a:lnTo>
                  <a:lnTo>
                    <a:pt x="34" y="34"/>
                  </a:lnTo>
                  <a:lnTo>
                    <a:pt x="30" y="38"/>
                  </a:lnTo>
                  <a:lnTo>
                    <a:pt x="26" y="40"/>
                  </a:lnTo>
                  <a:lnTo>
                    <a:pt x="22" y="42"/>
                  </a:lnTo>
                  <a:lnTo>
                    <a:pt x="18" y="42"/>
                  </a:lnTo>
                  <a:lnTo>
                    <a:pt x="12" y="40"/>
                  </a:lnTo>
                  <a:lnTo>
                    <a:pt x="8" y="38"/>
                  </a:lnTo>
                  <a:lnTo>
                    <a:pt x="4" y="34"/>
                  </a:lnTo>
                  <a:lnTo>
                    <a:pt x="2"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70" name="Freeform 120"/>
            <p:cNvSpPr>
              <a:spLocks/>
            </p:cNvSpPr>
            <p:nvPr/>
          </p:nvSpPr>
          <p:spPr bwMode="auto">
            <a:xfrm>
              <a:off x="4906963" y="3146425"/>
              <a:ext cx="60325" cy="60325"/>
            </a:xfrm>
            <a:custGeom>
              <a:avLst/>
              <a:gdLst>
                <a:gd name="T0" fmla="*/ 2147483646 w 38"/>
                <a:gd name="T1" fmla="*/ 2147483646 h 38"/>
                <a:gd name="T2" fmla="*/ 2147483646 w 38"/>
                <a:gd name="T3" fmla="*/ 2147483646 h 38"/>
                <a:gd name="T4" fmla="*/ 2147483646 w 38"/>
                <a:gd name="T5" fmla="*/ 2147483646 h 38"/>
                <a:gd name="T6" fmla="*/ 2147483646 w 38"/>
                <a:gd name="T7" fmla="*/ 2147483646 h 38"/>
                <a:gd name="T8" fmla="*/ 2147483646 w 38"/>
                <a:gd name="T9" fmla="*/ 2147483646 h 38"/>
                <a:gd name="T10" fmla="*/ 2147483646 w 38"/>
                <a:gd name="T11" fmla="*/ 2147483646 h 38"/>
                <a:gd name="T12" fmla="*/ 2147483646 w 38"/>
                <a:gd name="T13" fmla="*/ 2147483646 h 38"/>
                <a:gd name="T14" fmla="*/ 2147483646 w 38"/>
                <a:gd name="T15" fmla="*/ 2147483646 h 38"/>
                <a:gd name="T16" fmla="*/ 2147483646 w 38"/>
                <a:gd name="T17" fmla="*/ 2147483646 h 38"/>
                <a:gd name="T18" fmla="*/ 2147483646 w 38"/>
                <a:gd name="T19" fmla="*/ 2147483646 h 38"/>
                <a:gd name="T20" fmla="*/ 2147483646 w 38"/>
                <a:gd name="T21" fmla="*/ 2147483646 h 38"/>
                <a:gd name="T22" fmla="*/ 2147483646 w 38"/>
                <a:gd name="T23" fmla="*/ 2147483646 h 38"/>
                <a:gd name="T24" fmla="*/ 2147483646 w 38"/>
                <a:gd name="T25" fmla="*/ 0 h 38"/>
                <a:gd name="T26" fmla="*/ 2147483646 w 38"/>
                <a:gd name="T27" fmla="*/ 0 h 38"/>
                <a:gd name="T28" fmla="*/ 2147483646 w 38"/>
                <a:gd name="T29" fmla="*/ 2147483646 h 38"/>
                <a:gd name="T30" fmla="*/ 2147483646 w 38"/>
                <a:gd name="T31" fmla="*/ 2147483646 h 38"/>
                <a:gd name="T32" fmla="*/ 2147483646 w 38"/>
                <a:gd name="T33" fmla="*/ 2147483646 h 38"/>
                <a:gd name="T34" fmla="*/ 2147483646 w 38"/>
                <a:gd name="T35" fmla="*/ 2147483646 h 38"/>
                <a:gd name="T36" fmla="*/ 0 w 38"/>
                <a:gd name="T37" fmla="*/ 2147483646 h 38"/>
                <a:gd name="T38" fmla="*/ 0 w 38"/>
                <a:gd name="T39" fmla="*/ 2147483646 h 38"/>
                <a:gd name="T40" fmla="*/ 0 w 38"/>
                <a:gd name="T41" fmla="*/ 2147483646 h 38"/>
                <a:gd name="T42" fmla="*/ 2147483646 w 38"/>
                <a:gd name="T43" fmla="*/ 2147483646 h 38"/>
                <a:gd name="T44" fmla="*/ 2147483646 w 38"/>
                <a:gd name="T45" fmla="*/ 2147483646 h 38"/>
                <a:gd name="T46" fmla="*/ 2147483646 w 38"/>
                <a:gd name="T47" fmla="*/ 2147483646 h 38"/>
                <a:gd name="T48" fmla="*/ 2147483646 w 38"/>
                <a:gd name="T49" fmla="*/ 2147483646 h 38"/>
                <a:gd name="T50" fmla="*/ 2147483646 w 38"/>
                <a:gd name="T51" fmla="*/ 2147483646 h 38"/>
                <a:gd name="T52" fmla="*/ 2147483646 w 38"/>
                <a:gd name="T53" fmla="*/ 2147483646 h 38"/>
                <a:gd name="T54" fmla="*/ 2147483646 w 38"/>
                <a:gd name="T55" fmla="*/ 2147483646 h 38"/>
                <a:gd name="T56" fmla="*/ 2147483646 w 38"/>
                <a:gd name="T57" fmla="*/ 2147483646 h 38"/>
                <a:gd name="T58" fmla="*/ 2147483646 w 38"/>
                <a:gd name="T59" fmla="*/ 2147483646 h 38"/>
                <a:gd name="T60" fmla="*/ 2147483646 w 38"/>
                <a:gd name="T61" fmla="*/ 2147483646 h 38"/>
                <a:gd name="T62" fmla="*/ 2147483646 w 38"/>
                <a:gd name="T63" fmla="*/ 2147483646 h 38"/>
                <a:gd name="T64" fmla="*/ 2147483646 w 38"/>
                <a:gd name="T65" fmla="*/ 2147483646 h 38"/>
                <a:gd name="T66" fmla="*/ 2147483646 w 38"/>
                <a:gd name="T67" fmla="*/ 2147483646 h 38"/>
                <a:gd name="T68" fmla="*/ 2147483646 w 38"/>
                <a:gd name="T69" fmla="*/ 2147483646 h 38"/>
                <a:gd name="T70" fmla="*/ 2147483646 w 38"/>
                <a:gd name="T71" fmla="*/ 2147483646 h 38"/>
                <a:gd name="T72" fmla="*/ 2147483646 w 38"/>
                <a:gd name="T73" fmla="*/ 2147483646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38"/>
                <a:gd name="T113" fmla="*/ 38 w 38"/>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38">
                  <a:moveTo>
                    <a:pt x="34" y="8"/>
                  </a:moveTo>
                  <a:lnTo>
                    <a:pt x="34" y="8"/>
                  </a:lnTo>
                  <a:lnTo>
                    <a:pt x="24" y="16"/>
                  </a:lnTo>
                  <a:lnTo>
                    <a:pt x="22" y="16"/>
                  </a:lnTo>
                  <a:lnTo>
                    <a:pt x="32" y="6"/>
                  </a:lnTo>
                  <a:lnTo>
                    <a:pt x="36" y="2"/>
                  </a:lnTo>
                  <a:lnTo>
                    <a:pt x="26" y="0"/>
                  </a:lnTo>
                  <a:lnTo>
                    <a:pt x="18" y="0"/>
                  </a:lnTo>
                  <a:lnTo>
                    <a:pt x="12" y="4"/>
                  </a:lnTo>
                  <a:lnTo>
                    <a:pt x="6" y="6"/>
                  </a:lnTo>
                  <a:lnTo>
                    <a:pt x="2" y="10"/>
                  </a:lnTo>
                  <a:lnTo>
                    <a:pt x="0" y="16"/>
                  </a:lnTo>
                  <a:lnTo>
                    <a:pt x="0" y="20"/>
                  </a:lnTo>
                  <a:lnTo>
                    <a:pt x="0" y="26"/>
                  </a:lnTo>
                  <a:lnTo>
                    <a:pt x="2" y="30"/>
                  </a:lnTo>
                  <a:lnTo>
                    <a:pt x="6" y="34"/>
                  </a:lnTo>
                  <a:lnTo>
                    <a:pt x="10" y="36"/>
                  </a:lnTo>
                  <a:lnTo>
                    <a:pt x="14" y="38"/>
                  </a:lnTo>
                  <a:lnTo>
                    <a:pt x="20" y="38"/>
                  </a:lnTo>
                  <a:lnTo>
                    <a:pt x="26" y="36"/>
                  </a:lnTo>
                  <a:lnTo>
                    <a:pt x="30" y="34"/>
                  </a:lnTo>
                  <a:lnTo>
                    <a:pt x="34" y="28"/>
                  </a:lnTo>
                  <a:lnTo>
                    <a:pt x="38" y="22"/>
                  </a:lnTo>
                  <a:lnTo>
                    <a:pt x="38" y="16"/>
                  </a:lnTo>
                  <a:lnTo>
                    <a:pt x="36" y="6"/>
                  </a:lnTo>
                  <a:lnTo>
                    <a:pt x="34" y="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71" name="Freeform 121"/>
            <p:cNvSpPr>
              <a:spLocks/>
            </p:cNvSpPr>
            <p:nvPr/>
          </p:nvSpPr>
          <p:spPr bwMode="auto">
            <a:xfrm>
              <a:off x="4897438" y="3095625"/>
              <a:ext cx="66675" cy="57150"/>
            </a:xfrm>
            <a:custGeom>
              <a:avLst/>
              <a:gdLst>
                <a:gd name="T0" fmla="*/ 2147483646 w 42"/>
                <a:gd name="T1" fmla="*/ 2147483646 h 36"/>
                <a:gd name="T2" fmla="*/ 2147483646 w 42"/>
                <a:gd name="T3" fmla="*/ 2147483646 h 36"/>
                <a:gd name="T4" fmla="*/ 2147483646 w 42"/>
                <a:gd name="T5" fmla="*/ 2147483646 h 36"/>
                <a:gd name="T6" fmla="*/ 2147483646 w 42"/>
                <a:gd name="T7" fmla="*/ 2147483646 h 36"/>
                <a:gd name="T8" fmla="*/ 2147483646 w 42"/>
                <a:gd name="T9" fmla="*/ 2147483646 h 36"/>
                <a:gd name="T10" fmla="*/ 2147483646 w 42"/>
                <a:gd name="T11" fmla="*/ 2147483646 h 36"/>
                <a:gd name="T12" fmla="*/ 2147483646 w 42"/>
                <a:gd name="T13" fmla="*/ 2147483646 h 36"/>
                <a:gd name="T14" fmla="*/ 2147483646 w 42"/>
                <a:gd name="T15" fmla="*/ 2147483646 h 36"/>
                <a:gd name="T16" fmla="*/ 2147483646 w 42"/>
                <a:gd name="T17" fmla="*/ 2147483646 h 36"/>
                <a:gd name="T18" fmla="*/ 2147483646 w 42"/>
                <a:gd name="T19" fmla="*/ 2147483646 h 36"/>
                <a:gd name="T20" fmla="*/ 2147483646 w 42"/>
                <a:gd name="T21" fmla="*/ 2147483646 h 36"/>
                <a:gd name="T22" fmla="*/ 2147483646 w 42"/>
                <a:gd name="T23" fmla="*/ 2147483646 h 36"/>
                <a:gd name="T24" fmla="*/ 2147483646 w 42"/>
                <a:gd name="T25" fmla="*/ 2147483646 h 36"/>
                <a:gd name="T26" fmla="*/ 2147483646 w 42"/>
                <a:gd name="T27" fmla="*/ 2147483646 h 36"/>
                <a:gd name="T28" fmla="*/ 2147483646 w 42"/>
                <a:gd name="T29" fmla="*/ 2147483646 h 36"/>
                <a:gd name="T30" fmla="*/ 2147483646 w 42"/>
                <a:gd name="T31" fmla="*/ 2147483646 h 36"/>
                <a:gd name="T32" fmla="*/ 2147483646 w 42"/>
                <a:gd name="T33" fmla="*/ 2147483646 h 36"/>
                <a:gd name="T34" fmla="*/ 2147483646 w 42"/>
                <a:gd name="T35" fmla="*/ 2147483646 h 36"/>
                <a:gd name="T36" fmla="*/ 2147483646 w 42"/>
                <a:gd name="T37" fmla="*/ 0 h 36"/>
                <a:gd name="T38" fmla="*/ 2147483646 w 42"/>
                <a:gd name="T39" fmla="*/ 0 h 36"/>
                <a:gd name="T40" fmla="*/ 2147483646 w 42"/>
                <a:gd name="T41" fmla="*/ 0 h 36"/>
                <a:gd name="T42" fmla="*/ 2147483646 w 42"/>
                <a:gd name="T43" fmla="*/ 2147483646 h 36"/>
                <a:gd name="T44" fmla="*/ 2147483646 w 42"/>
                <a:gd name="T45" fmla="*/ 2147483646 h 36"/>
                <a:gd name="T46" fmla="*/ 0 w 42"/>
                <a:gd name="T47" fmla="*/ 2147483646 h 36"/>
                <a:gd name="T48" fmla="*/ 0 w 42"/>
                <a:gd name="T49" fmla="*/ 2147483646 h 36"/>
                <a:gd name="T50" fmla="*/ 0 w 42"/>
                <a:gd name="T51" fmla="*/ 2147483646 h 36"/>
                <a:gd name="T52" fmla="*/ 0 w 42"/>
                <a:gd name="T53" fmla="*/ 2147483646 h 36"/>
                <a:gd name="T54" fmla="*/ 2147483646 w 42"/>
                <a:gd name="T55" fmla="*/ 2147483646 h 36"/>
                <a:gd name="T56" fmla="*/ 2147483646 w 42"/>
                <a:gd name="T57" fmla="*/ 2147483646 h 36"/>
                <a:gd name="T58" fmla="*/ 2147483646 w 42"/>
                <a:gd name="T59" fmla="*/ 2147483646 h 36"/>
                <a:gd name="T60" fmla="*/ 2147483646 w 42"/>
                <a:gd name="T61" fmla="*/ 2147483646 h 36"/>
                <a:gd name="T62" fmla="*/ 2147483646 w 42"/>
                <a:gd name="T63" fmla="*/ 2147483646 h 36"/>
                <a:gd name="T64" fmla="*/ 2147483646 w 42"/>
                <a:gd name="T65" fmla="*/ 2147483646 h 36"/>
                <a:gd name="T66" fmla="*/ 2147483646 w 42"/>
                <a:gd name="T67" fmla="*/ 2147483646 h 36"/>
                <a:gd name="T68" fmla="*/ 2147483646 w 42"/>
                <a:gd name="T69" fmla="*/ 2147483646 h 36"/>
                <a:gd name="T70" fmla="*/ 2147483646 w 42"/>
                <a:gd name="T71" fmla="*/ 2147483646 h 36"/>
                <a:gd name="T72" fmla="*/ 2147483646 w 42"/>
                <a:gd name="T73" fmla="*/ 2147483646 h 36"/>
                <a:gd name="T74" fmla="*/ 2147483646 w 42"/>
                <a:gd name="T75" fmla="*/ 2147483646 h 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2"/>
                <a:gd name="T115" fmla="*/ 0 h 36"/>
                <a:gd name="T116" fmla="*/ 42 w 42"/>
                <a:gd name="T117" fmla="*/ 36 h 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2" h="36">
                  <a:moveTo>
                    <a:pt x="30" y="22"/>
                  </a:moveTo>
                  <a:lnTo>
                    <a:pt x="30" y="22"/>
                  </a:lnTo>
                  <a:lnTo>
                    <a:pt x="14" y="14"/>
                  </a:lnTo>
                  <a:lnTo>
                    <a:pt x="14" y="12"/>
                  </a:lnTo>
                  <a:lnTo>
                    <a:pt x="24" y="16"/>
                  </a:lnTo>
                  <a:lnTo>
                    <a:pt x="32" y="20"/>
                  </a:lnTo>
                  <a:lnTo>
                    <a:pt x="40" y="26"/>
                  </a:lnTo>
                  <a:lnTo>
                    <a:pt x="42" y="26"/>
                  </a:lnTo>
                  <a:lnTo>
                    <a:pt x="40" y="16"/>
                  </a:lnTo>
                  <a:lnTo>
                    <a:pt x="36" y="8"/>
                  </a:lnTo>
                  <a:lnTo>
                    <a:pt x="30" y="4"/>
                  </a:lnTo>
                  <a:lnTo>
                    <a:pt x="26" y="2"/>
                  </a:lnTo>
                  <a:lnTo>
                    <a:pt x="20" y="0"/>
                  </a:lnTo>
                  <a:lnTo>
                    <a:pt x="16" y="0"/>
                  </a:lnTo>
                  <a:lnTo>
                    <a:pt x="10" y="0"/>
                  </a:lnTo>
                  <a:lnTo>
                    <a:pt x="6" y="4"/>
                  </a:lnTo>
                  <a:lnTo>
                    <a:pt x="4" y="6"/>
                  </a:lnTo>
                  <a:lnTo>
                    <a:pt x="0" y="10"/>
                  </a:lnTo>
                  <a:lnTo>
                    <a:pt x="0" y="16"/>
                  </a:lnTo>
                  <a:lnTo>
                    <a:pt x="0" y="20"/>
                  </a:lnTo>
                  <a:lnTo>
                    <a:pt x="2" y="26"/>
                  </a:lnTo>
                  <a:lnTo>
                    <a:pt x="6" y="30"/>
                  </a:lnTo>
                  <a:lnTo>
                    <a:pt x="10" y="34"/>
                  </a:lnTo>
                  <a:lnTo>
                    <a:pt x="16" y="36"/>
                  </a:lnTo>
                  <a:lnTo>
                    <a:pt x="22" y="36"/>
                  </a:lnTo>
                  <a:lnTo>
                    <a:pt x="28" y="34"/>
                  </a:lnTo>
                  <a:lnTo>
                    <a:pt x="38" y="28"/>
                  </a:lnTo>
                  <a:lnTo>
                    <a:pt x="30" y="2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72" name="Freeform 122"/>
            <p:cNvSpPr>
              <a:spLocks/>
            </p:cNvSpPr>
            <p:nvPr/>
          </p:nvSpPr>
          <p:spPr bwMode="auto">
            <a:xfrm>
              <a:off x="4945063" y="3063875"/>
              <a:ext cx="53975" cy="66675"/>
            </a:xfrm>
            <a:custGeom>
              <a:avLst/>
              <a:gdLst>
                <a:gd name="T0" fmla="*/ 2147483646 w 34"/>
                <a:gd name="T1" fmla="*/ 2147483646 h 42"/>
                <a:gd name="T2" fmla="*/ 2147483646 w 34"/>
                <a:gd name="T3" fmla="*/ 2147483646 h 42"/>
                <a:gd name="T4" fmla="*/ 2147483646 w 34"/>
                <a:gd name="T5" fmla="*/ 2147483646 h 42"/>
                <a:gd name="T6" fmla="*/ 2147483646 w 34"/>
                <a:gd name="T7" fmla="*/ 2147483646 h 42"/>
                <a:gd name="T8" fmla="*/ 2147483646 w 34"/>
                <a:gd name="T9" fmla="*/ 2147483646 h 42"/>
                <a:gd name="T10" fmla="*/ 2147483646 w 34"/>
                <a:gd name="T11" fmla="*/ 2147483646 h 42"/>
                <a:gd name="T12" fmla="*/ 2147483646 w 34"/>
                <a:gd name="T13" fmla="*/ 2147483646 h 42"/>
                <a:gd name="T14" fmla="*/ 2147483646 w 34"/>
                <a:gd name="T15" fmla="*/ 2147483646 h 42"/>
                <a:gd name="T16" fmla="*/ 2147483646 w 34"/>
                <a:gd name="T17" fmla="*/ 2147483646 h 42"/>
                <a:gd name="T18" fmla="*/ 0 w 34"/>
                <a:gd name="T19" fmla="*/ 2147483646 h 42"/>
                <a:gd name="T20" fmla="*/ 0 w 34"/>
                <a:gd name="T21" fmla="*/ 2147483646 h 42"/>
                <a:gd name="T22" fmla="*/ 0 w 34"/>
                <a:gd name="T23" fmla="*/ 2147483646 h 42"/>
                <a:gd name="T24" fmla="*/ 0 w 34"/>
                <a:gd name="T25" fmla="*/ 2147483646 h 42"/>
                <a:gd name="T26" fmla="*/ 2147483646 w 34"/>
                <a:gd name="T27" fmla="*/ 2147483646 h 42"/>
                <a:gd name="T28" fmla="*/ 2147483646 w 34"/>
                <a:gd name="T29" fmla="*/ 2147483646 h 42"/>
                <a:gd name="T30" fmla="*/ 2147483646 w 34"/>
                <a:gd name="T31" fmla="*/ 2147483646 h 42"/>
                <a:gd name="T32" fmla="*/ 2147483646 w 34"/>
                <a:gd name="T33" fmla="*/ 0 h 42"/>
                <a:gd name="T34" fmla="*/ 2147483646 w 34"/>
                <a:gd name="T35" fmla="*/ 0 h 42"/>
                <a:gd name="T36" fmla="*/ 2147483646 w 34"/>
                <a:gd name="T37" fmla="*/ 0 h 42"/>
                <a:gd name="T38" fmla="*/ 2147483646 w 34"/>
                <a:gd name="T39" fmla="*/ 2147483646 h 42"/>
                <a:gd name="T40" fmla="*/ 2147483646 w 34"/>
                <a:gd name="T41" fmla="*/ 2147483646 h 42"/>
                <a:gd name="T42" fmla="*/ 2147483646 w 34"/>
                <a:gd name="T43" fmla="*/ 2147483646 h 42"/>
                <a:gd name="T44" fmla="*/ 2147483646 w 34"/>
                <a:gd name="T45" fmla="*/ 2147483646 h 42"/>
                <a:gd name="T46" fmla="*/ 2147483646 w 34"/>
                <a:gd name="T47" fmla="*/ 2147483646 h 42"/>
                <a:gd name="T48" fmla="*/ 2147483646 w 34"/>
                <a:gd name="T49" fmla="*/ 2147483646 h 4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4"/>
                <a:gd name="T76" fmla="*/ 0 h 42"/>
                <a:gd name="T77" fmla="*/ 34 w 34"/>
                <a:gd name="T78" fmla="*/ 42 h 4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4" h="42">
                  <a:moveTo>
                    <a:pt x="34" y="20"/>
                  </a:moveTo>
                  <a:lnTo>
                    <a:pt x="34" y="20"/>
                  </a:lnTo>
                  <a:lnTo>
                    <a:pt x="34" y="24"/>
                  </a:lnTo>
                  <a:lnTo>
                    <a:pt x="32" y="30"/>
                  </a:lnTo>
                  <a:lnTo>
                    <a:pt x="26" y="36"/>
                  </a:lnTo>
                  <a:lnTo>
                    <a:pt x="18" y="42"/>
                  </a:lnTo>
                  <a:lnTo>
                    <a:pt x="10" y="38"/>
                  </a:lnTo>
                  <a:lnTo>
                    <a:pt x="4" y="32"/>
                  </a:lnTo>
                  <a:lnTo>
                    <a:pt x="0" y="22"/>
                  </a:lnTo>
                  <a:lnTo>
                    <a:pt x="0" y="16"/>
                  </a:lnTo>
                  <a:lnTo>
                    <a:pt x="0" y="12"/>
                  </a:lnTo>
                  <a:lnTo>
                    <a:pt x="2" y="6"/>
                  </a:lnTo>
                  <a:lnTo>
                    <a:pt x="6" y="2"/>
                  </a:lnTo>
                  <a:lnTo>
                    <a:pt x="12" y="0"/>
                  </a:lnTo>
                  <a:lnTo>
                    <a:pt x="16" y="0"/>
                  </a:lnTo>
                  <a:lnTo>
                    <a:pt x="22" y="0"/>
                  </a:lnTo>
                  <a:lnTo>
                    <a:pt x="26" y="2"/>
                  </a:lnTo>
                  <a:lnTo>
                    <a:pt x="30" y="4"/>
                  </a:lnTo>
                  <a:lnTo>
                    <a:pt x="32" y="8"/>
                  </a:lnTo>
                  <a:lnTo>
                    <a:pt x="34" y="14"/>
                  </a:lnTo>
                  <a:lnTo>
                    <a:pt x="34" y="2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73" name="Freeform 123"/>
            <p:cNvSpPr>
              <a:spLocks/>
            </p:cNvSpPr>
            <p:nvPr/>
          </p:nvSpPr>
          <p:spPr bwMode="auto">
            <a:xfrm>
              <a:off x="4983163" y="3095625"/>
              <a:ext cx="63500" cy="57150"/>
            </a:xfrm>
            <a:custGeom>
              <a:avLst/>
              <a:gdLst>
                <a:gd name="T0" fmla="*/ 2147483646 w 40"/>
                <a:gd name="T1" fmla="*/ 2147483646 h 36"/>
                <a:gd name="T2" fmla="*/ 2147483646 w 40"/>
                <a:gd name="T3" fmla="*/ 2147483646 h 36"/>
                <a:gd name="T4" fmla="*/ 2147483646 w 40"/>
                <a:gd name="T5" fmla="*/ 0 h 36"/>
                <a:gd name="T6" fmla="*/ 2147483646 w 40"/>
                <a:gd name="T7" fmla="*/ 0 h 36"/>
                <a:gd name="T8" fmla="*/ 2147483646 w 40"/>
                <a:gd name="T9" fmla="*/ 0 h 36"/>
                <a:gd name="T10" fmla="*/ 2147483646 w 40"/>
                <a:gd name="T11" fmla="*/ 2147483646 h 36"/>
                <a:gd name="T12" fmla="*/ 2147483646 w 40"/>
                <a:gd name="T13" fmla="*/ 2147483646 h 36"/>
                <a:gd name="T14" fmla="*/ 2147483646 w 40"/>
                <a:gd name="T15" fmla="*/ 2147483646 h 36"/>
                <a:gd name="T16" fmla="*/ 2147483646 w 40"/>
                <a:gd name="T17" fmla="*/ 2147483646 h 36"/>
                <a:gd name="T18" fmla="*/ 0 w 40"/>
                <a:gd name="T19" fmla="*/ 2147483646 h 36"/>
                <a:gd name="T20" fmla="*/ 0 w 40"/>
                <a:gd name="T21" fmla="*/ 2147483646 h 36"/>
                <a:gd name="T22" fmla="*/ 2147483646 w 40"/>
                <a:gd name="T23" fmla="*/ 2147483646 h 36"/>
                <a:gd name="T24" fmla="*/ 2147483646 w 40"/>
                <a:gd name="T25" fmla="*/ 2147483646 h 36"/>
                <a:gd name="T26" fmla="*/ 2147483646 w 40"/>
                <a:gd name="T27" fmla="*/ 2147483646 h 36"/>
                <a:gd name="T28" fmla="*/ 2147483646 w 40"/>
                <a:gd name="T29" fmla="*/ 2147483646 h 36"/>
                <a:gd name="T30" fmla="*/ 2147483646 w 40"/>
                <a:gd name="T31" fmla="*/ 2147483646 h 36"/>
                <a:gd name="T32" fmla="*/ 2147483646 w 40"/>
                <a:gd name="T33" fmla="*/ 2147483646 h 36"/>
                <a:gd name="T34" fmla="*/ 2147483646 w 40"/>
                <a:gd name="T35" fmla="*/ 2147483646 h 36"/>
                <a:gd name="T36" fmla="*/ 2147483646 w 40"/>
                <a:gd name="T37" fmla="*/ 2147483646 h 36"/>
                <a:gd name="T38" fmla="*/ 2147483646 w 40"/>
                <a:gd name="T39" fmla="*/ 2147483646 h 36"/>
                <a:gd name="T40" fmla="*/ 2147483646 w 40"/>
                <a:gd name="T41" fmla="*/ 2147483646 h 36"/>
                <a:gd name="T42" fmla="*/ 2147483646 w 40"/>
                <a:gd name="T43" fmla="*/ 2147483646 h 36"/>
                <a:gd name="T44" fmla="*/ 2147483646 w 40"/>
                <a:gd name="T45" fmla="*/ 2147483646 h 36"/>
                <a:gd name="T46" fmla="*/ 2147483646 w 40"/>
                <a:gd name="T47" fmla="*/ 2147483646 h 36"/>
                <a:gd name="T48" fmla="*/ 2147483646 w 40"/>
                <a:gd name="T49" fmla="*/ 2147483646 h 36"/>
                <a:gd name="T50" fmla="*/ 2147483646 w 40"/>
                <a:gd name="T51" fmla="*/ 2147483646 h 36"/>
                <a:gd name="T52" fmla="*/ 2147483646 w 40"/>
                <a:gd name="T53" fmla="*/ 2147483646 h 36"/>
                <a:gd name="T54" fmla="*/ 2147483646 w 40"/>
                <a:gd name="T55" fmla="*/ 2147483646 h 36"/>
                <a:gd name="T56" fmla="*/ 2147483646 w 40"/>
                <a:gd name="T57" fmla="*/ 2147483646 h 36"/>
                <a:gd name="T58" fmla="*/ 2147483646 w 40"/>
                <a:gd name="T59" fmla="*/ 2147483646 h 36"/>
                <a:gd name="T60" fmla="*/ 2147483646 w 40"/>
                <a:gd name="T61" fmla="*/ 2147483646 h 36"/>
                <a:gd name="T62" fmla="*/ 2147483646 w 40"/>
                <a:gd name="T63" fmla="*/ 2147483646 h 36"/>
                <a:gd name="T64" fmla="*/ 2147483646 w 40"/>
                <a:gd name="T65" fmla="*/ 2147483646 h 36"/>
                <a:gd name="T66" fmla="*/ 2147483646 w 40"/>
                <a:gd name="T67" fmla="*/ 2147483646 h 36"/>
                <a:gd name="T68" fmla="*/ 2147483646 w 40"/>
                <a:gd name="T69" fmla="*/ 2147483646 h 36"/>
                <a:gd name="T70" fmla="*/ 2147483646 w 40"/>
                <a:gd name="T71" fmla="*/ 2147483646 h 36"/>
                <a:gd name="T72" fmla="*/ 2147483646 w 40"/>
                <a:gd name="T73" fmla="*/ 214748364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0"/>
                <a:gd name="T112" fmla="*/ 0 h 36"/>
                <a:gd name="T113" fmla="*/ 40 w 40"/>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0" h="36">
                  <a:moveTo>
                    <a:pt x="32" y="2"/>
                  </a:moveTo>
                  <a:lnTo>
                    <a:pt x="32" y="2"/>
                  </a:lnTo>
                  <a:lnTo>
                    <a:pt x="28" y="0"/>
                  </a:lnTo>
                  <a:lnTo>
                    <a:pt x="22" y="0"/>
                  </a:lnTo>
                  <a:lnTo>
                    <a:pt x="16" y="0"/>
                  </a:lnTo>
                  <a:lnTo>
                    <a:pt x="10" y="4"/>
                  </a:lnTo>
                  <a:lnTo>
                    <a:pt x="6" y="8"/>
                  </a:lnTo>
                  <a:lnTo>
                    <a:pt x="2" y="16"/>
                  </a:lnTo>
                  <a:lnTo>
                    <a:pt x="0" y="28"/>
                  </a:lnTo>
                  <a:lnTo>
                    <a:pt x="8" y="22"/>
                  </a:lnTo>
                  <a:lnTo>
                    <a:pt x="14" y="18"/>
                  </a:lnTo>
                  <a:lnTo>
                    <a:pt x="22" y="18"/>
                  </a:lnTo>
                  <a:lnTo>
                    <a:pt x="14" y="20"/>
                  </a:lnTo>
                  <a:lnTo>
                    <a:pt x="6" y="24"/>
                  </a:lnTo>
                  <a:lnTo>
                    <a:pt x="2" y="30"/>
                  </a:lnTo>
                  <a:lnTo>
                    <a:pt x="10" y="34"/>
                  </a:lnTo>
                  <a:lnTo>
                    <a:pt x="16" y="36"/>
                  </a:lnTo>
                  <a:lnTo>
                    <a:pt x="24" y="36"/>
                  </a:lnTo>
                  <a:lnTo>
                    <a:pt x="28" y="34"/>
                  </a:lnTo>
                  <a:lnTo>
                    <a:pt x="34" y="32"/>
                  </a:lnTo>
                  <a:lnTo>
                    <a:pt x="38" y="28"/>
                  </a:lnTo>
                  <a:lnTo>
                    <a:pt x="40" y="24"/>
                  </a:lnTo>
                  <a:lnTo>
                    <a:pt x="40" y="20"/>
                  </a:lnTo>
                  <a:lnTo>
                    <a:pt x="40" y="14"/>
                  </a:lnTo>
                  <a:lnTo>
                    <a:pt x="38" y="10"/>
                  </a:lnTo>
                  <a:lnTo>
                    <a:pt x="36" y="6"/>
                  </a:lnTo>
                  <a:lnTo>
                    <a:pt x="32" y="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74" name="Freeform 124"/>
            <p:cNvSpPr>
              <a:spLocks/>
            </p:cNvSpPr>
            <p:nvPr/>
          </p:nvSpPr>
          <p:spPr bwMode="auto">
            <a:xfrm>
              <a:off x="4945063" y="3114675"/>
              <a:ext cx="50800" cy="50800"/>
            </a:xfrm>
            <a:custGeom>
              <a:avLst/>
              <a:gdLst>
                <a:gd name="T0" fmla="*/ 2147483646 w 32"/>
                <a:gd name="T1" fmla="*/ 2147483646 h 32"/>
                <a:gd name="T2" fmla="*/ 2147483646 w 32"/>
                <a:gd name="T3" fmla="*/ 2147483646 h 32"/>
                <a:gd name="T4" fmla="*/ 2147483646 w 32"/>
                <a:gd name="T5" fmla="*/ 2147483646 h 32"/>
                <a:gd name="T6" fmla="*/ 2147483646 w 32"/>
                <a:gd name="T7" fmla="*/ 2147483646 h 32"/>
                <a:gd name="T8" fmla="*/ 2147483646 w 32"/>
                <a:gd name="T9" fmla="*/ 2147483646 h 32"/>
                <a:gd name="T10" fmla="*/ 2147483646 w 32"/>
                <a:gd name="T11" fmla="*/ 2147483646 h 32"/>
                <a:gd name="T12" fmla="*/ 2147483646 w 32"/>
                <a:gd name="T13" fmla="*/ 2147483646 h 32"/>
                <a:gd name="T14" fmla="*/ 2147483646 w 32"/>
                <a:gd name="T15" fmla="*/ 2147483646 h 32"/>
                <a:gd name="T16" fmla="*/ 2147483646 w 32"/>
                <a:gd name="T17" fmla="*/ 2147483646 h 32"/>
                <a:gd name="T18" fmla="*/ 2147483646 w 32"/>
                <a:gd name="T19" fmla="*/ 2147483646 h 32"/>
                <a:gd name="T20" fmla="*/ 0 w 32"/>
                <a:gd name="T21" fmla="*/ 2147483646 h 32"/>
                <a:gd name="T22" fmla="*/ 0 w 32"/>
                <a:gd name="T23" fmla="*/ 2147483646 h 32"/>
                <a:gd name="T24" fmla="*/ 0 w 32"/>
                <a:gd name="T25" fmla="*/ 2147483646 h 32"/>
                <a:gd name="T26" fmla="*/ 0 w 32"/>
                <a:gd name="T27" fmla="*/ 2147483646 h 32"/>
                <a:gd name="T28" fmla="*/ 2147483646 w 32"/>
                <a:gd name="T29" fmla="*/ 2147483646 h 32"/>
                <a:gd name="T30" fmla="*/ 2147483646 w 32"/>
                <a:gd name="T31" fmla="*/ 2147483646 h 32"/>
                <a:gd name="T32" fmla="*/ 2147483646 w 32"/>
                <a:gd name="T33" fmla="*/ 2147483646 h 32"/>
                <a:gd name="T34" fmla="*/ 2147483646 w 32"/>
                <a:gd name="T35" fmla="*/ 0 h 32"/>
                <a:gd name="T36" fmla="*/ 2147483646 w 32"/>
                <a:gd name="T37" fmla="*/ 2147483646 h 32"/>
                <a:gd name="T38" fmla="*/ 2147483646 w 32"/>
                <a:gd name="T39" fmla="*/ 2147483646 h 32"/>
                <a:gd name="T40" fmla="*/ 2147483646 w 32"/>
                <a:gd name="T41" fmla="*/ 2147483646 h 32"/>
                <a:gd name="T42" fmla="*/ 2147483646 w 32"/>
                <a:gd name="T43" fmla="*/ 2147483646 h 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
                <a:gd name="T67" fmla="*/ 0 h 32"/>
                <a:gd name="T68" fmla="*/ 32 w 32"/>
                <a:gd name="T69" fmla="*/ 32 h 3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 h="32">
                  <a:moveTo>
                    <a:pt x="32" y="10"/>
                  </a:moveTo>
                  <a:lnTo>
                    <a:pt x="32" y="10"/>
                  </a:lnTo>
                  <a:lnTo>
                    <a:pt x="32" y="16"/>
                  </a:lnTo>
                  <a:lnTo>
                    <a:pt x="32" y="22"/>
                  </a:lnTo>
                  <a:lnTo>
                    <a:pt x="28" y="28"/>
                  </a:lnTo>
                  <a:lnTo>
                    <a:pt x="22" y="32"/>
                  </a:lnTo>
                  <a:lnTo>
                    <a:pt x="16" y="32"/>
                  </a:lnTo>
                  <a:lnTo>
                    <a:pt x="10" y="32"/>
                  </a:lnTo>
                  <a:lnTo>
                    <a:pt x="4" y="28"/>
                  </a:lnTo>
                  <a:lnTo>
                    <a:pt x="0" y="22"/>
                  </a:lnTo>
                  <a:lnTo>
                    <a:pt x="0" y="16"/>
                  </a:lnTo>
                  <a:lnTo>
                    <a:pt x="0" y="10"/>
                  </a:lnTo>
                  <a:lnTo>
                    <a:pt x="4" y="6"/>
                  </a:lnTo>
                  <a:lnTo>
                    <a:pt x="10" y="2"/>
                  </a:lnTo>
                  <a:lnTo>
                    <a:pt x="16" y="0"/>
                  </a:lnTo>
                  <a:lnTo>
                    <a:pt x="22" y="2"/>
                  </a:lnTo>
                  <a:lnTo>
                    <a:pt x="28" y="4"/>
                  </a:lnTo>
                  <a:lnTo>
                    <a:pt x="32"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75" name="Freeform 125"/>
            <p:cNvSpPr>
              <a:spLocks/>
            </p:cNvSpPr>
            <p:nvPr/>
          </p:nvSpPr>
          <p:spPr bwMode="auto">
            <a:xfrm>
              <a:off x="4640263" y="2809875"/>
              <a:ext cx="60325" cy="66675"/>
            </a:xfrm>
            <a:custGeom>
              <a:avLst/>
              <a:gdLst>
                <a:gd name="T0" fmla="*/ 0 w 38"/>
                <a:gd name="T1" fmla="*/ 2147483646 h 42"/>
                <a:gd name="T2" fmla="*/ 0 w 38"/>
                <a:gd name="T3" fmla="*/ 2147483646 h 42"/>
                <a:gd name="T4" fmla="*/ 0 w 38"/>
                <a:gd name="T5" fmla="*/ 2147483646 h 42"/>
                <a:gd name="T6" fmla="*/ 0 w 38"/>
                <a:gd name="T7" fmla="*/ 2147483646 h 42"/>
                <a:gd name="T8" fmla="*/ 2147483646 w 38"/>
                <a:gd name="T9" fmla="*/ 2147483646 h 42"/>
                <a:gd name="T10" fmla="*/ 2147483646 w 38"/>
                <a:gd name="T11" fmla="*/ 0 h 42"/>
                <a:gd name="T12" fmla="*/ 2147483646 w 38"/>
                <a:gd name="T13" fmla="*/ 0 h 42"/>
                <a:gd name="T14" fmla="*/ 2147483646 w 38"/>
                <a:gd name="T15" fmla="*/ 2147483646 h 42"/>
                <a:gd name="T16" fmla="*/ 2147483646 w 38"/>
                <a:gd name="T17" fmla="*/ 2147483646 h 42"/>
                <a:gd name="T18" fmla="*/ 2147483646 w 38"/>
                <a:gd name="T19" fmla="*/ 2147483646 h 42"/>
                <a:gd name="T20" fmla="*/ 2147483646 w 38"/>
                <a:gd name="T21" fmla="*/ 2147483646 h 42"/>
                <a:gd name="T22" fmla="*/ 2147483646 w 38"/>
                <a:gd name="T23" fmla="*/ 2147483646 h 42"/>
                <a:gd name="T24" fmla="*/ 2147483646 w 38"/>
                <a:gd name="T25" fmla="*/ 2147483646 h 42"/>
                <a:gd name="T26" fmla="*/ 2147483646 w 38"/>
                <a:gd name="T27" fmla="*/ 2147483646 h 42"/>
                <a:gd name="T28" fmla="*/ 2147483646 w 38"/>
                <a:gd name="T29" fmla="*/ 2147483646 h 42"/>
                <a:gd name="T30" fmla="*/ 2147483646 w 38"/>
                <a:gd name="T31" fmla="*/ 2147483646 h 42"/>
                <a:gd name="T32" fmla="*/ 2147483646 w 38"/>
                <a:gd name="T33" fmla="*/ 2147483646 h 42"/>
                <a:gd name="T34" fmla="*/ 2147483646 w 38"/>
                <a:gd name="T35" fmla="*/ 2147483646 h 42"/>
                <a:gd name="T36" fmla="*/ 2147483646 w 38"/>
                <a:gd name="T37" fmla="*/ 2147483646 h 42"/>
                <a:gd name="T38" fmla="*/ 2147483646 w 38"/>
                <a:gd name="T39" fmla="*/ 2147483646 h 42"/>
                <a:gd name="T40" fmla="*/ 2147483646 w 38"/>
                <a:gd name="T41" fmla="*/ 2147483646 h 42"/>
                <a:gd name="T42" fmla="*/ 2147483646 w 38"/>
                <a:gd name="T43" fmla="*/ 2147483646 h 42"/>
                <a:gd name="T44" fmla="*/ 2147483646 w 38"/>
                <a:gd name="T45" fmla="*/ 2147483646 h 42"/>
                <a:gd name="T46" fmla="*/ 2147483646 w 38"/>
                <a:gd name="T47" fmla="*/ 2147483646 h 42"/>
                <a:gd name="T48" fmla="*/ 0 w 38"/>
                <a:gd name="T49" fmla="*/ 2147483646 h 42"/>
                <a:gd name="T50" fmla="*/ 0 w 38"/>
                <a:gd name="T51" fmla="*/ 2147483646 h 4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2"/>
                <a:gd name="T80" fmla="*/ 38 w 38"/>
                <a:gd name="T81" fmla="*/ 42 h 4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2">
                  <a:moveTo>
                    <a:pt x="0" y="30"/>
                  </a:moveTo>
                  <a:lnTo>
                    <a:pt x="0" y="30"/>
                  </a:lnTo>
                  <a:lnTo>
                    <a:pt x="0" y="24"/>
                  </a:lnTo>
                  <a:lnTo>
                    <a:pt x="0" y="16"/>
                  </a:lnTo>
                  <a:lnTo>
                    <a:pt x="2" y="8"/>
                  </a:lnTo>
                  <a:lnTo>
                    <a:pt x="8" y="0"/>
                  </a:lnTo>
                  <a:lnTo>
                    <a:pt x="18" y="2"/>
                  </a:lnTo>
                  <a:lnTo>
                    <a:pt x="28" y="6"/>
                  </a:lnTo>
                  <a:lnTo>
                    <a:pt x="30" y="10"/>
                  </a:lnTo>
                  <a:lnTo>
                    <a:pt x="34" y="14"/>
                  </a:lnTo>
                  <a:lnTo>
                    <a:pt x="36" y="20"/>
                  </a:lnTo>
                  <a:lnTo>
                    <a:pt x="38" y="24"/>
                  </a:lnTo>
                  <a:lnTo>
                    <a:pt x="36" y="30"/>
                  </a:lnTo>
                  <a:lnTo>
                    <a:pt x="34" y="36"/>
                  </a:lnTo>
                  <a:lnTo>
                    <a:pt x="30" y="40"/>
                  </a:lnTo>
                  <a:lnTo>
                    <a:pt x="24" y="42"/>
                  </a:lnTo>
                  <a:lnTo>
                    <a:pt x="20" y="42"/>
                  </a:lnTo>
                  <a:lnTo>
                    <a:pt x="16" y="42"/>
                  </a:lnTo>
                  <a:lnTo>
                    <a:pt x="10" y="42"/>
                  </a:lnTo>
                  <a:lnTo>
                    <a:pt x="6" y="38"/>
                  </a:lnTo>
                  <a:lnTo>
                    <a:pt x="2" y="34"/>
                  </a:lnTo>
                  <a:lnTo>
                    <a:pt x="0" y="3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76" name="Freeform 126"/>
            <p:cNvSpPr>
              <a:spLocks/>
            </p:cNvSpPr>
            <p:nvPr/>
          </p:nvSpPr>
          <p:spPr bwMode="auto">
            <a:xfrm>
              <a:off x="4579938" y="2809875"/>
              <a:ext cx="60325" cy="63500"/>
            </a:xfrm>
            <a:custGeom>
              <a:avLst/>
              <a:gdLst>
                <a:gd name="T0" fmla="*/ 2147483646 w 38"/>
                <a:gd name="T1" fmla="*/ 2147483646 h 40"/>
                <a:gd name="T2" fmla="*/ 2147483646 w 38"/>
                <a:gd name="T3" fmla="*/ 2147483646 h 40"/>
                <a:gd name="T4" fmla="*/ 2147483646 w 38"/>
                <a:gd name="T5" fmla="*/ 2147483646 h 40"/>
                <a:gd name="T6" fmla="*/ 2147483646 w 38"/>
                <a:gd name="T7" fmla="*/ 2147483646 h 40"/>
                <a:gd name="T8" fmla="*/ 2147483646 w 38"/>
                <a:gd name="T9" fmla="*/ 2147483646 h 40"/>
                <a:gd name="T10" fmla="*/ 2147483646 w 38"/>
                <a:gd name="T11" fmla="*/ 2147483646 h 40"/>
                <a:gd name="T12" fmla="*/ 2147483646 w 38"/>
                <a:gd name="T13" fmla="*/ 2147483646 h 40"/>
                <a:gd name="T14" fmla="*/ 2147483646 w 38"/>
                <a:gd name="T15" fmla="*/ 2147483646 h 40"/>
                <a:gd name="T16" fmla="*/ 2147483646 w 38"/>
                <a:gd name="T17" fmla="*/ 2147483646 h 40"/>
                <a:gd name="T18" fmla="*/ 2147483646 w 38"/>
                <a:gd name="T19" fmla="*/ 2147483646 h 40"/>
                <a:gd name="T20" fmla="*/ 2147483646 w 38"/>
                <a:gd name="T21" fmla="*/ 2147483646 h 40"/>
                <a:gd name="T22" fmla="*/ 2147483646 w 38"/>
                <a:gd name="T23" fmla="*/ 2147483646 h 40"/>
                <a:gd name="T24" fmla="*/ 2147483646 w 38"/>
                <a:gd name="T25" fmla="*/ 0 h 40"/>
                <a:gd name="T26" fmla="*/ 2147483646 w 38"/>
                <a:gd name="T27" fmla="*/ 0 h 40"/>
                <a:gd name="T28" fmla="*/ 2147483646 w 38"/>
                <a:gd name="T29" fmla="*/ 2147483646 h 40"/>
                <a:gd name="T30" fmla="*/ 2147483646 w 38"/>
                <a:gd name="T31" fmla="*/ 2147483646 h 40"/>
                <a:gd name="T32" fmla="*/ 2147483646 w 38"/>
                <a:gd name="T33" fmla="*/ 2147483646 h 40"/>
                <a:gd name="T34" fmla="*/ 2147483646 w 38"/>
                <a:gd name="T35" fmla="*/ 2147483646 h 40"/>
                <a:gd name="T36" fmla="*/ 0 w 38"/>
                <a:gd name="T37" fmla="*/ 2147483646 h 40"/>
                <a:gd name="T38" fmla="*/ 0 w 38"/>
                <a:gd name="T39" fmla="*/ 2147483646 h 40"/>
                <a:gd name="T40" fmla="*/ 0 w 38"/>
                <a:gd name="T41" fmla="*/ 2147483646 h 40"/>
                <a:gd name="T42" fmla="*/ 2147483646 w 38"/>
                <a:gd name="T43" fmla="*/ 2147483646 h 40"/>
                <a:gd name="T44" fmla="*/ 2147483646 w 38"/>
                <a:gd name="T45" fmla="*/ 2147483646 h 40"/>
                <a:gd name="T46" fmla="*/ 2147483646 w 38"/>
                <a:gd name="T47" fmla="*/ 2147483646 h 40"/>
                <a:gd name="T48" fmla="*/ 2147483646 w 38"/>
                <a:gd name="T49" fmla="*/ 2147483646 h 40"/>
                <a:gd name="T50" fmla="*/ 2147483646 w 38"/>
                <a:gd name="T51" fmla="*/ 2147483646 h 40"/>
                <a:gd name="T52" fmla="*/ 2147483646 w 38"/>
                <a:gd name="T53" fmla="*/ 2147483646 h 40"/>
                <a:gd name="T54" fmla="*/ 2147483646 w 38"/>
                <a:gd name="T55" fmla="*/ 2147483646 h 40"/>
                <a:gd name="T56" fmla="*/ 2147483646 w 38"/>
                <a:gd name="T57" fmla="*/ 2147483646 h 40"/>
                <a:gd name="T58" fmla="*/ 2147483646 w 38"/>
                <a:gd name="T59" fmla="*/ 2147483646 h 40"/>
                <a:gd name="T60" fmla="*/ 2147483646 w 38"/>
                <a:gd name="T61" fmla="*/ 2147483646 h 40"/>
                <a:gd name="T62" fmla="*/ 2147483646 w 38"/>
                <a:gd name="T63" fmla="*/ 2147483646 h 40"/>
                <a:gd name="T64" fmla="*/ 2147483646 w 38"/>
                <a:gd name="T65" fmla="*/ 2147483646 h 40"/>
                <a:gd name="T66" fmla="*/ 2147483646 w 38"/>
                <a:gd name="T67" fmla="*/ 2147483646 h 40"/>
                <a:gd name="T68" fmla="*/ 2147483646 w 38"/>
                <a:gd name="T69" fmla="*/ 2147483646 h 40"/>
                <a:gd name="T70" fmla="*/ 2147483646 w 38"/>
                <a:gd name="T71" fmla="*/ 2147483646 h 40"/>
                <a:gd name="T72" fmla="*/ 2147483646 w 38"/>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40"/>
                <a:gd name="T113" fmla="*/ 38 w 38"/>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40">
                  <a:moveTo>
                    <a:pt x="34" y="8"/>
                  </a:moveTo>
                  <a:lnTo>
                    <a:pt x="34" y="8"/>
                  </a:lnTo>
                  <a:lnTo>
                    <a:pt x="24" y="18"/>
                  </a:lnTo>
                  <a:lnTo>
                    <a:pt x="22" y="16"/>
                  </a:lnTo>
                  <a:lnTo>
                    <a:pt x="34" y="8"/>
                  </a:lnTo>
                  <a:lnTo>
                    <a:pt x="38" y="4"/>
                  </a:lnTo>
                  <a:lnTo>
                    <a:pt x="36" y="2"/>
                  </a:lnTo>
                  <a:lnTo>
                    <a:pt x="26" y="0"/>
                  </a:lnTo>
                  <a:lnTo>
                    <a:pt x="18" y="0"/>
                  </a:lnTo>
                  <a:lnTo>
                    <a:pt x="12" y="4"/>
                  </a:lnTo>
                  <a:lnTo>
                    <a:pt x="8" y="6"/>
                  </a:lnTo>
                  <a:lnTo>
                    <a:pt x="4" y="10"/>
                  </a:lnTo>
                  <a:lnTo>
                    <a:pt x="0" y="16"/>
                  </a:lnTo>
                  <a:lnTo>
                    <a:pt x="0" y="20"/>
                  </a:lnTo>
                  <a:lnTo>
                    <a:pt x="0" y="26"/>
                  </a:lnTo>
                  <a:lnTo>
                    <a:pt x="2" y="30"/>
                  </a:lnTo>
                  <a:lnTo>
                    <a:pt x="6" y="34"/>
                  </a:lnTo>
                  <a:lnTo>
                    <a:pt x="10" y="36"/>
                  </a:lnTo>
                  <a:lnTo>
                    <a:pt x="14" y="38"/>
                  </a:lnTo>
                  <a:lnTo>
                    <a:pt x="20" y="40"/>
                  </a:lnTo>
                  <a:lnTo>
                    <a:pt x="26" y="38"/>
                  </a:lnTo>
                  <a:lnTo>
                    <a:pt x="30" y="36"/>
                  </a:lnTo>
                  <a:lnTo>
                    <a:pt x="34" y="30"/>
                  </a:lnTo>
                  <a:lnTo>
                    <a:pt x="38" y="24"/>
                  </a:lnTo>
                  <a:lnTo>
                    <a:pt x="38" y="18"/>
                  </a:lnTo>
                  <a:lnTo>
                    <a:pt x="38" y="6"/>
                  </a:lnTo>
                  <a:lnTo>
                    <a:pt x="34" y="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77" name="Freeform 127"/>
            <p:cNvSpPr>
              <a:spLocks/>
            </p:cNvSpPr>
            <p:nvPr/>
          </p:nvSpPr>
          <p:spPr bwMode="auto">
            <a:xfrm>
              <a:off x="4570413" y="2755900"/>
              <a:ext cx="69850" cy="60325"/>
            </a:xfrm>
            <a:custGeom>
              <a:avLst/>
              <a:gdLst>
                <a:gd name="T0" fmla="*/ 2147483646 w 44"/>
                <a:gd name="T1" fmla="*/ 2147483646 h 38"/>
                <a:gd name="T2" fmla="*/ 2147483646 w 44"/>
                <a:gd name="T3" fmla="*/ 2147483646 h 38"/>
                <a:gd name="T4" fmla="*/ 2147483646 w 44"/>
                <a:gd name="T5" fmla="*/ 2147483646 h 38"/>
                <a:gd name="T6" fmla="*/ 2147483646 w 44"/>
                <a:gd name="T7" fmla="*/ 2147483646 h 38"/>
                <a:gd name="T8" fmla="*/ 2147483646 w 44"/>
                <a:gd name="T9" fmla="*/ 2147483646 h 38"/>
                <a:gd name="T10" fmla="*/ 2147483646 w 44"/>
                <a:gd name="T11" fmla="*/ 2147483646 h 38"/>
                <a:gd name="T12" fmla="*/ 2147483646 w 44"/>
                <a:gd name="T13" fmla="*/ 2147483646 h 38"/>
                <a:gd name="T14" fmla="*/ 2147483646 w 44"/>
                <a:gd name="T15" fmla="*/ 2147483646 h 38"/>
                <a:gd name="T16" fmla="*/ 2147483646 w 44"/>
                <a:gd name="T17" fmla="*/ 2147483646 h 38"/>
                <a:gd name="T18" fmla="*/ 2147483646 w 44"/>
                <a:gd name="T19" fmla="*/ 2147483646 h 38"/>
                <a:gd name="T20" fmla="*/ 2147483646 w 44"/>
                <a:gd name="T21" fmla="*/ 2147483646 h 38"/>
                <a:gd name="T22" fmla="*/ 2147483646 w 44"/>
                <a:gd name="T23" fmla="*/ 2147483646 h 38"/>
                <a:gd name="T24" fmla="*/ 2147483646 w 44"/>
                <a:gd name="T25" fmla="*/ 2147483646 h 38"/>
                <a:gd name="T26" fmla="*/ 2147483646 w 44"/>
                <a:gd name="T27" fmla="*/ 2147483646 h 38"/>
                <a:gd name="T28" fmla="*/ 2147483646 w 44"/>
                <a:gd name="T29" fmla="*/ 2147483646 h 38"/>
                <a:gd name="T30" fmla="*/ 2147483646 w 44"/>
                <a:gd name="T31" fmla="*/ 2147483646 h 38"/>
                <a:gd name="T32" fmla="*/ 2147483646 w 44"/>
                <a:gd name="T33" fmla="*/ 2147483646 h 38"/>
                <a:gd name="T34" fmla="*/ 2147483646 w 44"/>
                <a:gd name="T35" fmla="*/ 2147483646 h 38"/>
                <a:gd name="T36" fmla="*/ 2147483646 w 44"/>
                <a:gd name="T37" fmla="*/ 0 h 38"/>
                <a:gd name="T38" fmla="*/ 2147483646 w 44"/>
                <a:gd name="T39" fmla="*/ 0 h 38"/>
                <a:gd name="T40" fmla="*/ 2147483646 w 44"/>
                <a:gd name="T41" fmla="*/ 2147483646 h 38"/>
                <a:gd name="T42" fmla="*/ 2147483646 w 44"/>
                <a:gd name="T43" fmla="*/ 2147483646 h 38"/>
                <a:gd name="T44" fmla="*/ 2147483646 w 44"/>
                <a:gd name="T45" fmla="*/ 2147483646 h 38"/>
                <a:gd name="T46" fmla="*/ 2147483646 w 44"/>
                <a:gd name="T47" fmla="*/ 2147483646 h 38"/>
                <a:gd name="T48" fmla="*/ 0 w 44"/>
                <a:gd name="T49" fmla="*/ 2147483646 h 38"/>
                <a:gd name="T50" fmla="*/ 0 w 44"/>
                <a:gd name="T51" fmla="*/ 2147483646 h 38"/>
                <a:gd name="T52" fmla="*/ 0 w 44"/>
                <a:gd name="T53" fmla="*/ 2147483646 h 38"/>
                <a:gd name="T54" fmla="*/ 2147483646 w 44"/>
                <a:gd name="T55" fmla="*/ 2147483646 h 38"/>
                <a:gd name="T56" fmla="*/ 2147483646 w 44"/>
                <a:gd name="T57" fmla="*/ 2147483646 h 38"/>
                <a:gd name="T58" fmla="*/ 2147483646 w 44"/>
                <a:gd name="T59" fmla="*/ 2147483646 h 38"/>
                <a:gd name="T60" fmla="*/ 2147483646 w 44"/>
                <a:gd name="T61" fmla="*/ 2147483646 h 38"/>
                <a:gd name="T62" fmla="*/ 2147483646 w 44"/>
                <a:gd name="T63" fmla="*/ 2147483646 h 38"/>
                <a:gd name="T64" fmla="*/ 2147483646 w 44"/>
                <a:gd name="T65" fmla="*/ 2147483646 h 38"/>
                <a:gd name="T66" fmla="*/ 2147483646 w 44"/>
                <a:gd name="T67" fmla="*/ 2147483646 h 38"/>
                <a:gd name="T68" fmla="*/ 2147483646 w 44"/>
                <a:gd name="T69" fmla="*/ 2147483646 h 38"/>
                <a:gd name="T70" fmla="*/ 2147483646 w 44"/>
                <a:gd name="T71" fmla="*/ 2147483646 h 38"/>
                <a:gd name="T72" fmla="*/ 2147483646 w 44"/>
                <a:gd name="T73" fmla="*/ 2147483646 h 38"/>
                <a:gd name="T74" fmla="*/ 2147483646 w 44"/>
                <a:gd name="T75" fmla="*/ 2147483646 h 3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
                <a:gd name="T115" fmla="*/ 0 h 38"/>
                <a:gd name="T116" fmla="*/ 44 w 44"/>
                <a:gd name="T117" fmla="*/ 38 h 3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 h="38">
                  <a:moveTo>
                    <a:pt x="32" y="24"/>
                  </a:moveTo>
                  <a:lnTo>
                    <a:pt x="32" y="24"/>
                  </a:lnTo>
                  <a:lnTo>
                    <a:pt x="16" y="16"/>
                  </a:lnTo>
                  <a:lnTo>
                    <a:pt x="16" y="14"/>
                  </a:lnTo>
                  <a:lnTo>
                    <a:pt x="26" y="18"/>
                  </a:lnTo>
                  <a:lnTo>
                    <a:pt x="34" y="24"/>
                  </a:lnTo>
                  <a:lnTo>
                    <a:pt x="42" y="30"/>
                  </a:lnTo>
                  <a:lnTo>
                    <a:pt x="44" y="28"/>
                  </a:lnTo>
                  <a:lnTo>
                    <a:pt x="42" y="18"/>
                  </a:lnTo>
                  <a:lnTo>
                    <a:pt x="38" y="12"/>
                  </a:lnTo>
                  <a:lnTo>
                    <a:pt x="34" y="6"/>
                  </a:lnTo>
                  <a:lnTo>
                    <a:pt x="28" y="2"/>
                  </a:lnTo>
                  <a:lnTo>
                    <a:pt x="22" y="0"/>
                  </a:lnTo>
                  <a:lnTo>
                    <a:pt x="18" y="0"/>
                  </a:lnTo>
                  <a:lnTo>
                    <a:pt x="12" y="2"/>
                  </a:lnTo>
                  <a:lnTo>
                    <a:pt x="8" y="4"/>
                  </a:lnTo>
                  <a:lnTo>
                    <a:pt x="4" y="8"/>
                  </a:lnTo>
                  <a:lnTo>
                    <a:pt x="2" y="12"/>
                  </a:lnTo>
                  <a:lnTo>
                    <a:pt x="0" y="16"/>
                  </a:lnTo>
                  <a:lnTo>
                    <a:pt x="0" y="22"/>
                  </a:lnTo>
                  <a:lnTo>
                    <a:pt x="2" y="28"/>
                  </a:lnTo>
                  <a:lnTo>
                    <a:pt x="6" y="32"/>
                  </a:lnTo>
                  <a:lnTo>
                    <a:pt x="10" y="36"/>
                  </a:lnTo>
                  <a:lnTo>
                    <a:pt x="16" y="38"/>
                  </a:lnTo>
                  <a:lnTo>
                    <a:pt x="24" y="38"/>
                  </a:lnTo>
                  <a:lnTo>
                    <a:pt x="30" y="36"/>
                  </a:lnTo>
                  <a:lnTo>
                    <a:pt x="40" y="32"/>
                  </a:lnTo>
                  <a:lnTo>
                    <a:pt x="32" y="2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78" name="Freeform 128"/>
            <p:cNvSpPr>
              <a:spLocks/>
            </p:cNvSpPr>
            <p:nvPr/>
          </p:nvSpPr>
          <p:spPr bwMode="auto">
            <a:xfrm>
              <a:off x="4621213" y="2727325"/>
              <a:ext cx="57150" cy="69850"/>
            </a:xfrm>
            <a:custGeom>
              <a:avLst/>
              <a:gdLst>
                <a:gd name="T0" fmla="*/ 2147483646 w 36"/>
                <a:gd name="T1" fmla="*/ 2147483646 h 44"/>
                <a:gd name="T2" fmla="*/ 2147483646 w 36"/>
                <a:gd name="T3" fmla="*/ 2147483646 h 44"/>
                <a:gd name="T4" fmla="*/ 2147483646 w 36"/>
                <a:gd name="T5" fmla="*/ 2147483646 h 44"/>
                <a:gd name="T6" fmla="*/ 2147483646 w 36"/>
                <a:gd name="T7" fmla="*/ 2147483646 h 44"/>
                <a:gd name="T8" fmla="*/ 2147483646 w 36"/>
                <a:gd name="T9" fmla="*/ 2147483646 h 44"/>
                <a:gd name="T10" fmla="*/ 2147483646 w 36"/>
                <a:gd name="T11" fmla="*/ 2147483646 h 44"/>
                <a:gd name="T12" fmla="*/ 2147483646 w 36"/>
                <a:gd name="T13" fmla="*/ 2147483646 h 44"/>
                <a:gd name="T14" fmla="*/ 2147483646 w 36"/>
                <a:gd name="T15" fmla="*/ 2147483646 h 44"/>
                <a:gd name="T16" fmla="*/ 2147483646 w 36"/>
                <a:gd name="T17" fmla="*/ 2147483646 h 44"/>
                <a:gd name="T18" fmla="*/ 2147483646 w 36"/>
                <a:gd name="T19" fmla="*/ 2147483646 h 44"/>
                <a:gd name="T20" fmla="*/ 0 w 36"/>
                <a:gd name="T21" fmla="*/ 2147483646 h 44"/>
                <a:gd name="T22" fmla="*/ 0 w 36"/>
                <a:gd name="T23" fmla="*/ 2147483646 h 44"/>
                <a:gd name="T24" fmla="*/ 0 w 36"/>
                <a:gd name="T25" fmla="*/ 2147483646 h 44"/>
                <a:gd name="T26" fmla="*/ 2147483646 w 36"/>
                <a:gd name="T27" fmla="*/ 2147483646 h 44"/>
                <a:gd name="T28" fmla="*/ 2147483646 w 36"/>
                <a:gd name="T29" fmla="*/ 2147483646 h 44"/>
                <a:gd name="T30" fmla="*/ 2147483646 w 36"/>
                <a:gd name="T31" fmla="*/ 2147483646 h 44"/>
                <a:gd name="T32" fmla="*/ 2147483646 w 36"/>
                <a:gd name="T33" fmla="*/ 2147483646 h 44"/>
                <a:gd name="T34" fmla="*/ 2147483646 w 36"/>
                <a:gd name="T35" fmla="*/ 0 h 44"/>
                <a:gd name="T36" fmla="*/ 2147483646 w 36"/>
                <a:gd name="T37" fmla="*/ 0 h 44"/>
                <a:gd name="T38" fmla="*/ 2147483646 w 36"/>
                <a:gd name="T39" fmla="*/ 0 h 44"/>
                <a:gd name="T40" fmla="*/ 2147483646 w 36"/>
                <a:gd name="T41" fmla="*/ 2147483646 h 44"/>
                <a:gd name="T42" fmla="*/ 2147483646 w 36"/>
                <a:gd name="T43" fmla="*/ 2147483646 h 44"/>
                <a:gd name="T44" fmla="*/ 2147483646 w 36"/>
                <a:gd name="T45" fmla="*/ 2147483646 h 44"/>
                <a:gd name="T46" fmla="*/ 2147483646 w 36"/>
                <a:gd name="T47" fmla="*/ 2147483646 h 44"/>
                <a:gd name="T48" fmla="*/ 2147483646 w 36"/>
                <a:gd name="T49" fmla="*/ 2147483646 h 44"/>
                <a:gd name="T50" fmla="*/ 2147483646 w 36"/>
                <a:gd name="T51" fmla="*/ 2147483646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6"/>
                <a:gd name="T79" fmla="*/ 0 h 44"/>
                <a:gd name="T80" fmla="*/ 36 w 36"/>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6" h="44">
                  <a:moveTo>
                    <a:pt x="36" y="20"/>
                  </a:moveTo>
                  <a:lnTo>
                    <a:pt x="36" y="20"/>
                  </a:lnTo>
                  <a:lnTo>
                    <a:pt x="36" y="26"/>
                  </a:lnTo>
                  <a:lnTo>
                    <a:pt x="32" y="32"/>
                  </a:lnTo>
                  <a:lnTo>
                    <a:pt x="28" y="38"/>
                  </a:lnTo>
                  <a:lnTo>
                    <a:pt x="18" y="44"/>
                  </a:lnTo>
                  <a:lnTo>
                    <a:pt x="10" y="38"/>
                  </a:lnTo>
                  <a:lnTo>
                    <a:pt x="4" y="32"/>
                  </a:lnTo>
                  <a:lnTo>
                    <a:pt x="2" y="28"/>
                  </a:lnTo>
                  <a:lnTo>
                    <a:pt x="0" y="22"/>
                  </a:lnTo>
                  <a:lnTo>
                    <a:pt x="0" y="16"/>
                  </a:lnTo>
                  <a:lnTo>
                    <a:pt x="2" y="10"/>
                  </a:lnTo>
                  <a:lnTo>
                    <a:pt x="4" y="6"/>
                  </a:lnTo>
                  <a:lnTo>
                    <a:pt x="8" y="2"/>
                  </a:lnTo>
                  <a:lnTo>
                    <a:pt x="14" y="0"/>
                  </a:lnTo>
                  <a:lnTo>
                    <a:pt x="18" y="0"/>
                  </a:lnTo>
                  <a:lnTo>
                    <a:pt x="24" y="0"/>
                  </a:lnTo>
                  <a:lnTo>
                    <a:pt x="28" y="2"/>
                  </a:lnTo>
                  <a:lnTo>
                    <a:pt x="32" y="6"/>
                  </a:lnTo>
                  <a:lnTo>
                    <a:pt x="36" y="10"/>
                  </a:lnTo>
                  <a:lnTo>
                    <a:pt x="36" y="14"/>
                  </a:lnTo>
                  <a:lnTo>
                    <a:pt x="36" y="2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79" name="Freeform 129"/>
            <p:cNvSpPr>
              <a:spLocks/>
            </p:cNvSpPr>
            <p:nvPr/>
          </p:nvSpPr>
          <p:spPr bwMode="auto">
            <a:xfrm>
              <a:off x="4659313" y="2759075"/>
              <a:ext cx="66675" cy="60325"/>
            </a:xfrm>
            <a:custGeom>
              <a:avLst/>
              <a:gdLst>
                <a:gd name="T0" fmla="*/ 2147483646 w 42"/>
                <a:gd name="T1" fmla="*/ 2147483646 h 38"/>
                <a:gd name="T2" fmla="*/ 2147483646 w 42"/>
                <a:gd name="T3" fmla="*/ 2147483646 h 38"/>
                <a:gd name="T4" fmla="*/ 2147483646 w 42"/>
                <a:gd name="T5" fmla="*/ 2147483646 h 38"/>
                <a:gd name="T6" fmla="*/ 2147483646 w 42"/>
                <a:gd name="T7" fmla="*/ 0 h 38"/>
                <a:gd name="T8" fmla="*/ 2147483646 w 42"/>
                <a:gd name="T9" fmla="*/ 2147483646 h 38"/>
                <a:gd name="T10" fmla="*/ 2147483646 w 42"/>
                <a:gd name="T11" fmla="*/ 2147483646 h 38"/>
                <a:gd name="T12" fmla="*/ 2147483646 w 42"/>
                <a:gd name="T13" fmla="*/ 2147483646 h 38"/>
                <a:gd name="T14" fmla="*/ 2147483646 w 42"/>
                <a:gd name="T15" fmla="*/ 2147483646 h 38"/>
                <a:gd name="T16" fmla="*/ 2147483646 w 42"/>
                <a:gd name="T17" fmla="*/ 2147483646 h 38"/>
                <a:gd name="T18" fmla="*/ 0 w 42"/>
                <a:gd name="T19" fmla="*/ 2147483646 h 38"/>
                <a:gd name="T20" fmla="*/ 0 w 42"/>
                <a:gd name="T21" fmla="*/ 2147483646 h 38"/>
                <a:gd name="T22" fmla="*/ 2147483646 w 42"/>
                <a:gd name="T23" fmla="*/ 2147483646 h 38"/>
                <a:gd name="T24" fmla="*/ 2147483646 w 42"/>
                <a:gd name="T25" fmla="*/ 2147483646 h 38"/>
                <a:gd name="T26" fmla="*/ 2147483646 w 42"/>
                <a:gd name="T27" fmla="*/ 2147483646 h 38"/>
                <a:gd name="T28" fmla="*/ 2147483646 w 42"/>
                <a:gd name="T29" fmla="*/ 2147483646 h 38"/>
                <a:gd name="T30" fmla="*/ 2147483646 w 42"/>
                <a:gd name="T31" fmla="*/ 2147483646 h 38"/>
                <a:gd name="T32" fmla="*/ 2147483646 w 42"/>
                <a:gd name="T33" fmla="*/ 2147483646 h 38"/>
                <a:gd name="T34" fmla="*/ 2147483646 w 42"/>
                <a:gd name="T35" fmla="*/ 2147483646 h 38"/>
                <a:gd name="T36" fmla="*/ 2147483646 w 42"/>
                <a:gd name="T37" fmla="*/ 2147483646 h 38"/>
                <a:gd name="T38" fmla="*/ 2147483646 w 42"/>
                <a:gd name="T39" fmla="*/ 2147483646 h 38"/>
                <a:gd name="T40" fmla="*/ 2147483646 w 42"/>
                <a:gd name="T41" fmla="*/ 2147483646 h 38"/>
                <a:gd name="T42" fmla="*/ 2147483646 w 42"/>
                <a:gd name="T43" fmla="*/ 2147483646 h 38"/>
                <a:gd name="T44" fmla="*/ 2147483646 w 42"/>
                <a:gd name="T45" fmla="*/ 2147483646 h 38"/>
                <a:gd name="T46" fmla="*/ 2147483646 w 42"/>
                <a:gd name="T47" fmla="*/ 2147483646 h 38"/>
                <a:gd name="T48" fmla="*/ 2147483646 w 42"/>
                <a:gd name="T49" fmla="*/ 2147483646 h 38"/>
                <a:gd name="T50" fmla="*/ 2147483646 w 42"/>
                <a:gd name="T51" fmla="*/ 2147483646 h 38"/>
                <a:gd name="T52" fmla="*/ 2147483646 w 42"/>
                <a:gd name="T53" fmla="*/ 2147483646 h 38"/>
                <a:gd name="T54" fmla="*/ 2147483646 w 42"/>
                <a:gd name="T55" fmla="*/ 2147483646 h 38"/>
                <a:gd name="T56" fmla="*/ 2147483646 w 42"/>
                <a:gd name="T57" fmla="*/ 2147483646 h 38"/>
                <a:gd name="T58" fmla="*/ 2147483646 w 42"/>
                <a:gd name="T59" fmla="*/ 2147483646 h 38"/>
                <a:gd name="T60" fmla="*/ 2147483646 w 42"/>
                <a:gd name="T61" fmla="*/ 2147483646 h 38"/>
                <a:gd name="T62" fmla="*/ 2147483646 w 42"/>
                <a:gd name="T63" fmla="*/ 2147483646 h 38"/>
                <a:gd name="T64" fmla="*/ 2147483646 w 42"/>
                <a:gd name="T65" fmla="*/ 2147483646 h 38"/>
                <a:gd name="T66" fmla="*/ 2147483646 w 42"/>
                <a:gd name="T67" fmla="*/ 2147483646 h 38"/>
                <a:gd name="T68" fmla="*/ 2147483646 w 42"/>
                <a:gd name="T69" fmla="*/ 2147483646 h 38"/>
                <a:gd name="T70" fmla="*/ 2147483646 w 42"/>
                <a:gd name="T71" fmla="*/ 2147483646 h 38"/>
                <a:gd name="T72" fmla="*/ 2147483646 w 42"/>
                <a:gd name="T73" fmla="*/ 2147483646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38"/>
                <a:gd name="T113" fmla="*/ 42 w 42"/>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38">
                  <a:moveTo>
                    <a:pt x="34" y="4"/>
                  </a:moveTo>
                  <a:lnTo>
                    <a:pt x="34" y="4"/>
                  </a:lnTo>
                  <a:lnTo>
                    <a:pt x="30" y="2"/>
                  </a:lnTo>
                  <a:lnTo>
                    <a:pt x="24" y="0"/>
                  </a:lnTo>
                  <a:lnTo>
                    <a:pt x="18" y="2"/>
                  </a:lnTo>
                  <a:lnTo>
                    <a:pt x="12" y="4"/>
                  </a:lnTo>
                  <a:lnTo>
                    <a:pt x="6" y="10"/>
                  </a:lnTo>
                  <a:lnTo>
                    <a:pt x="2" y="18"/>
                  </a:lnTo>
                  <a:lnTo>
                    <a:pt x="0" y="28"/>
                  </a:lnTo>
                  <a:lnTo>
                    <a:pt x="8" y="24"/>
                  </a:lnTo>
                  <a:lnTo>
                    <a:pt x="16" y="20"/>
                  </a:lnTo>
                  <a:lnTo>
                    <a:pt x="22" y="20"/>
                  </a:lnTo>
                  <a:lnTo>
                    <a:pt x="14" y="22"/>
                  </a:lnTo>
                  <a:lnTo>
                    <a:pt x="8" y="26"/>
                  </a:lnTo>
                  <a:lnTo>
                    <a:pt x="2" y="30"/>
                  </a:lnTo>
                  <a:lnTo>
                    <a:pt x="10" y="36"/>
                  </a:lnTo>
                  <a:lnTo>
                    <a:pt x="16" y="38"/>
                  </a:lnTo>
                  <a:lnTo>
                    <a:pt x="24" y="38"/>
                  </a:lnTo>
                  <a:lnTo>
                    <a:pt x="28" y="38"/>
                  </a:lnTo>
                  <a:lnTo>
                    <a:pt x="34" y="36"/>
                  </a:lnTo>
                  <a:lnTo>
                    <a:pt x="38" y="32"/>
                  </a:lnTo>
                  <a:lnTo>
                    <a:pt x="42" y="28"/>
                  </a:lnTo>
                  <a:lnTo>
                    <a:pt x="42" y="22"/>
                  </a:lnTo>
                  <a:lnTo>
                    <a:pt x="42" y="18"/>
                  </a:lnTo>
                  <a:lnTo>
                    <a:pt x="42" y="12"/>
                  </a:lnTo>
                  <a:lnTo>
                    <a:pt x="38" y="8"/>
                  </a:lnTo>
                  <a:lnTo>
                    <a:pt x="34" y="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80" name="Freeform 130"/>
            <p:cNvSpPr>
              <a:spLocks/>
            </p:cNvSpPr>
            <p:nvPr/>
          </p:nvSpPr>
          <p:spPr bwMode="auto">
            <a:xfrm>
              <a:off x="4621213" y="2778125"/>
              <a:ext cx="50800" cy="53975"/>
            </a:xfrm>
            <a:custGeom>
              <a:avLst/>
              <a:gdLst>
                <a:gd name="T0" fmla="*/ 2147483646 w 32"/>
                <a:gd name="T1" fmla="*/ 2147483646 h 34"/>
                <a:gd name="T2" fmla="*/ 2147483646 w 32"/>
                <a:gd name="T3" fmla="*/ 2147483646 h 34"/>
                <a:gd name="T4" fmla="*/ 2147483646 w 32"/>
                <a:gd name="T5" fmla="*/ 2147483646 h 34"/>
                <a:gd name="T6" fmla="*/ 2147483646 w 32"/>
                <a:gd name="T7" fmla="*/ 2147483646 h 34"/>
                <a:gd name="T8" fmla="*/ 2147483646 w 32"/>
                <a:gd name="T9" fmla="*/ 2147483646 h 34"/>
                <a:gd name="T10" fmla="*/ 2147483646 w 32"/>
                <a:gd name="T11" fmla="*/ 2147483646 h 34"/>
                <a:gd name="T12" fmla="*/ 2147483646 w 32"/>
                <a:gd name="T13" fmla="*/ 2147483646 h 34"/>
                <a:gd name="T14" fmla="*/ 2147483646 w 32"/>
                <a:gd name="T15" fmla="*/ 2147483646 h 34"/>
                <a:gd name="T16" fmla="*/ 2147483646 w 32"/>
                <a:gd name="T17" fmla="*/ 2147483646 h 34"/>
                <a:gd name="T18" fmla="*/ 2147483646 w 32"/>
                <a:gd name="T19" fmla="*/ 2147483646 h 34"/>
                <a:gd name="T20" fmla="*/ 0 w 32"/>
                <a:gd name="T21" fmla="*/ 2147483646 h 34"/>
                <a:gd name="T22" fmla="*/ 0 w 32"/>
                <a:gd name="T23" fmla="*/ 2147483646 h 34"/>
                <a:gd name="T24" fmla="*/ 0 w 32"/>
                <a:gd name="T25" fmla="*/ 2147483646 h 34"/>
                <a:gd name="T26" fmla="*/ 0 w 32"/>
                <a:gd name="T27" fmla="*/ 2147483646 h 34"/>
                <a:gd name="T28" fmla="*/ 2147483646 w 32"/>
                <a:gd name="T29" fmla="*/ 2147483646 h 34"/>
                <a:gd name="T30" fmla="*/ 2147483646 w 32"/>
                <a:gd name="T31" fmla="*/ 2147483646 h 34"/>
                <a:gd name="T32" fmla="*/ 2147483646 w 32"/>
                <a:gd name="T33" fmla="*/ 2147483646 h 34"/>
                <a:gd name="T34" fmla="*/ 2147483646 w 32"/>
                <a:gd name="T35" fmla="*/ 0 h 34"/>
                <a:gd name="T36" fmla="*/ 2147483646 w 32"/>
                <a:gd name="T37" fmla="*/ 2147483646 h 34"/>
                <a:gd name="T38" fmla="*/ 2147483646 w 32"/>
                <a:gd name="T39" fmla="*/ 2147483646 h 34"/>
                <a:gd name="T40" fmla="*/ 2147483646 w 32"/>
                <a:gd name="T41" fmla="*/ 2147483646 h 34"/>
                <a:gd name="T42" fmla="*/ 2147483646 w 32"/>
                <a:gd name="T43" fmla="*/ 2147483646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
                <a:gd name="T67" fmla="*/ 0 h 34"/>
                <a:gd name="T68" fmla="*/ 32 w 32"/>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 h="34">
                  <a:moveTo>
                    <a:pt x="32" y="12"/>
                  </a:moveTo>
                  <a:lnTo>
                    <a:pt x="32" y="12"/>
                  </a:lnTo>
                  <a:lnTo>
                    <a:pt x="32" y="18"/>
                  </a:lnTo>
                  <a:lnTo>
                    <a:pt x="32" y="24"/>
                  </a:lnTo>
                  <a:lnTo>
                    <a:pt x="28" y="30"/>
                  </a:lnTo>
                  <a:lnTo>
                    <a:pt x="22" y="34"/>
                  </a:lnTo>
                  <a:lnTo>
                    <a:pt x="14" y="34"/>
                  </a:lnTo>
                  <a:lnTo>
                    <a:pt x="8" y="32"/>
                  </a:lnTo>
                  <a:lnTo>
                    <a:pt x="4" y="30"/>
                  </a:lnTo>
                  <a:lnTo>
                    <a:pt x="0" y="24"/>
                  </a:lnTo>
                  <a:lnTo>
                    <a:pt x="0" y="16"/>
                  </a:lnTo>
                  <a:lnTo>
                    <a:pt x="0" y="10"/>
                  </a:lnTo>
                  <a:lnTo>
                    <a:pt x="4" y="6"/>
                  </a:lnTo>
                  <a:lnTo>
                    <a:pt x="10" y="2"/>
                  </a:lnTo>
                  <a:lnTo>
                    <a:pt x="16" y="0"/>
                  </a:lnTo>
                  <a:lnTo>
                    <a:pt x="24" y="2"/>
                  </a:lnTo>
                  <a:lnTo>
                    <a:pt x="28" y="6"/>
                  </a:lnTo>
                  <a:lnTo>
                    <a:pt x="32"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81" name="Freeform 131"/>
            <p:cNvSpPr>
              <a:spLocks/>
            </p:cNvSpPr>
            <p:nvPr/>
          </p:nvSpPr>
          <p:spPr bwMode="auto">
            <a:xfrm>
              <a:off x="5357813" y="3302000"/>
              <a:ext cx="60325" cy="69850"/>
            </a:xfrm>
            <a:custGeom>
              <a:avLst/>
              <a:gdLst>
                <a:gd name="T0" fmla="*/ 0 w 38"/>
                <a:gd name="T1" fmla="*/ 2147483646 h 44"/>
                <a:gd name="T2" fmla="*/ 0 w 38"/>
                <a:gd name="T3" fmla="*/ 2147483646 h 44"/>
                <a:gd name="T4" fmla="*/ 0 w 38"/>
                <a:gd name="T5" fmla="*/ 2147483646 h 44"/>
                <a:gd name="T6" fmla="*/ 0 w 38"/>
                <a:gd name="T7" fmla="*/ 2147483646 h 44"/>
                <a:gd name="T8" fmla="*/ 2147483646 w 38"/>
                <a:gd name="T9" fmla="*/ 2147483646 h 44"/>
                <a:gd name="T10" fmla="*/ 2147483646 w 38"/>
                <a:gd name="T11" fmla="*/ 0 h 44"/>
                <a:gd name="T12" fmla="*/ 2147483646 w 38"/>
                <a:gd name="T13" fmla="*/ 0 h 44"/>
                <a:gd name="T14" fmla="*/ 2147483646 w 38"/>
                <a:gd name="T15" fmla="*/ 2147483646 h 44"/>
                <a:gd name="T16" fmla="*/ 2147483646 w 38"/>
                <a:gd name="T17" fmla="*/ 2147483646 h 44"/>
                <a:gd name="T18" fmla="*/ 2147483646 w 38"/>
                <a:gd name="T19" fmla="*/ 2147483646 h 44"/>
                <a:gd name="T20" fmla="*/ 2147483646 w 38"/>
                <a:gd name="T21" fmla="*/ 2147483646 h 44"/>
                <a:gd name="T22" fmla="*/ 2147483646 w 38"/>
                <a:gd name="T23" fmla="*/ 2147483646 h 44"/>
                <a:gd name="T24" fmla="*/ 2147483646 w 38"/>
                <a:gd name="T25" fmla="*/ 2147483646 h 44"/>
                <a:gd name="T26" fmla="*/ 2147483646 w 38"/>
                <a:gd name="T27" fmla="*/ 2147483646 h 44"/>
                <a:gd name="T28" fmla="*/ 2147483646 w 38"/>
                <a:gd name="T29" fmla="*/ 2147483646 h 44"/>
                <a:gd name="T30" fmla="*/ 2147483646 w 38"/>
                <a:gd name="T31" fmla="*/ 2147483646 h 44"/>
                <a:gd name="T32" fmla="*/ 2147483646 w 38"/>
                <a:gd name="T33" fmla="*/ 2147483646 h 44"/>
                <a:gd name="T34" fmla="*/ 2147483646 w 38"/>
                <a:gd name="T35" fmla="*/ 2147483646 h 44"/>
                <a:gd name="T36" fmla="*/ 2147483646 w 38"/>
                <a:gd name="T37" fmla="*/ 2147483646 h 44"/>
                <a:gd name="T38" fmla="*/ 2147483646 w 38"/>
                <a:gd name="T39" fmla="*/ 2147483646 h 44"/>
                <a:gd name="T40" fmla="*/ 2147483646 w 38"/>
                <a:gd name="T41" fmla="*/ 2147483646 h 44"/>
                <a:gd name="T42" fmla="*/ 2147483646 w 38"/>
                <a:gd name="T43" fmla="*/ 2147483646 h 44"/>
                <a:gd name="T44" fmla="*/ 2147483646 w 38"/>
                <a:gd name="T45" fmla="*/ 2147483646 h 44"/>
                <a:gd name="T46" fmla="*/ 2147483646 w 38"/>
                <a:gd name="T47" fmla="*/ 2147483646 h 44"/>
                <a:gd name="T48" fmla="*/ 0 w 38"/>
                <a:gd name="T49" fmla="*/ 2147483646 h 44"/>
                <a:gd name="T50" fmla="*/ 0 w 38"/>
                <a:gd name="T51" fmla="*/ 2147483646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4"/>
                <a:gd name="T80" fmla="*/ 38 w 38"/>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4">
                  <a:moveTo>
                    <a:pt x="0" y="28"/>
                  </a:moveTo>
                  <a:lnTo>
                    <a:pt x="0" y="28"/>
                  </a:lnTo>
                  <a:lnTo>
                    <a:pt x="0" y="24"/>
                  </a:lnTo>
                  <a:lnTo>
                    <a:pt x="0" y="16"/>
                  </a:lnTo>
                  <a:lnTo>
                    <a:pt x="4" y="8"/>
                  </a:lnTo>
                  <a:lnTo>
                    <a:pt x="10" y="0"/>
                  </a:lnTo>
                  <a:lnTo>
                    <a:pt x="20" y="2"/>
                  </a:lnTo>
                  <a:lnTo>
                    <a:pt x="28" y="6"/>
                  </a:lnTo>
                  <a:lnTo>
                    <a:pt x="32" y="10"/>
                  </a:lnTo>
                  <a:lnTo>
                    <a:pt x="34" y="14"/>
                  </a:lnTo>
                  <a:lnTo>
                    <a:pt x="38" y="20"/>
                  </a:lnTo>
                  <a:lnTo>
                    <a:pt x="38" y="26"/>
                  </a:lnTo>
                  <a:lnTo>
                    <a:pt x="38" y="32"/>
                  </a:lnTo>
                  <a:lnTo>
                    <a:pt x="34" y="36"/>
                  </a:lnTo>
                  <a:lnTo>
                    <a:pt x="30" y="40"/>
                  </a:lnTo>
                  <a:lnTo>
                    <a:pt x="26" y="42"/>
                  </a:lnTo>
                  <a:lnTo>
                    <a:pt x="20" y="44"/>
                  </a:lnTo>
                  <a:lnTo>
                    <a:pt x="16" y="44"/>
                  </a:lnTo>
                  <a:lnTo>
                    <a:pt x="10" y="42"/>
                  </a:lnTo>
                  <a:lnTo>
                    <a:pt x="6" y="38"/>
                  </a:lnTo>
                  <a:lnTo>
                    <a:pt x="4" y="34"/>
                  </a:lnTo>
                  <a:lnTo>
                    <a:pt x="0"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82" name="Freeform 132"/>
            <p:cNvSpPr>
              <a:spLocks/>
            </p:cNvSpPr>
            <p:nvPr/>
          </p:nvSpPr>
          <p:spPr bwMode="auto">
            <a:xfrm>
              <a:off x="5297488" y="3302000"/>
              <a:ext cx="63500" cy="63500"/>
            </a:xfrm>
            <a:custGeom>
              <a:avLst/>
              <a:gdLst>
                <a:gd name="T0" fmla="*/ 2147483646 w 40"/>
                <a:gd name="T1" fmla="*/ 2147483646 h 40"/>
                <a:gd name="T2" fmla="*/ 2147483646 w 40"/>
                <a:gd name="T3" fmla="*/ 2147483646 h 40"/>
                <a:gd name="T4" fmla="*/ 2147483646 w 40"/>
                <a:gd name="T5" fmla="*/ 2147483646 h 40"/>
                <a:gd name="T6" fmla="*/ 2147483646 w 40"/>
                <a:gd name="T7" fmla="*/ 2147483646 h 40"/>
                <a:gd name="T8" fmla="*/ 2147483646 w 40"/>
                <a:gd name="T9" fmla="*/ 2147483646 h 40"/>
                <a:gd name="T10" fmla="*/ 2147483646 w 40"/>
                <a:gd name="T11" fmla="*/ 2147483646 h 40"/>
                <a:gd name="T12" fmla="*/ 2147483646 w 40"/>
                <a:gd name="T13" fmla="*/ 2147483646 h 40"/>
                <a:gd name="T14" fmla="*/ 2147483646 w 40"/>
                <a:gd name="T15" fmla="*/ 2147483646 h 40"/>
                <a:gd name="T16" fmla="*/ 2147483646 w 40"/>
                <a:gd name="T17" fmla="*/ 2147483646 h 40"/>
                <a:gd name="T18" fmla="*/ 2147483646 w 40"/>
                <a:gd name="T19" fmla="*/ 2147483646 h 40"/>
                <a:gd name="T20" fmla="*/ 2147483646 w 40"/>
                <a:gd name="T21" fmla="*/ 2147483646 h 40"/>
                <a:gd name="T22" fmla="*/ 2147483646 w 40"/>
                <a:gd name="T23" fmla="*/ 2147483646 h 40"/>
                <a:gd name="T24" fmla="*/ 2147483646 w 40"/>
                <a:gd name="T25" fmla="*/ 0 h 40"/>
                <a:gd name="T26" fmla="*/ 2147483646 w 40"/>
                <a:gd name="T27" fmla="*/ 0 h 40"/>
                <a:gd name="T28" fmla="*/ 2147483646 w 40"/>
                <a:gd name="T29" fmla="*/ 2147483646 h 40"/>
                <a:gd name="T30" fmla="*/ 2147483646 w 40"/>
                <a:gd name="T31" fmla="*/ 2147483646 h 40"/>
                <a:gd name="T32" fmla="*/ 2147483646 w 40"/>
                <a:gd name="T33" fmla="*/ 2147483646 h 40"/>
                <a:gd name="T34" fmla="*/ 2147483646 w 40"/>
                <a:gd name="T35" fmla="*/ 2147483646 h 40"/>
                <a:gd name="T36" fmla="*/ 0 w 40"/>
                <a:gd name="T37" fmla="*/ 2147483646 h 40"/>
                <a:gd name="T38" fmla="*/ 0 w 40"/>
                <a:gd name="T39" fmla="*/ 2147483646 h 40"/>
                <a:gd name="T40" fmla="*/ 0 w 40"/>
                <a:gd name="T41" fmla="*/ 2147483646 h 40"/>
                <a:gd name="T42" fmla="*/ 2147483646 w 40"/>
                <a:gd name="T43" fmla="*/ 2147483646 h 40"/>
                <a:gd name="T44" fmla="*/ 2147483646 w 40"/>
                <a:gd name="T45" fmla="*/ 2147483646 h 40"/>
                <a:gd name="T46" fmla="*/ 2147483646 w 40"/>
                <a:gd name="T47" fmla="*/ 2147483646 h 40"/>
                <a:gd name="T48" fmla="*/ 2147483646 w 40"/>
                <a:gd name="T49" fmla="*/ 2147483646 h 40"/>
                <a:gd name="T50" fmla="*/ 2147483646 w 40"/>
                <a:gd name="T51" fmla="*/ 2147483646 h 40"/>
                <a:gd name="T52" fmla="*/ 2147483646 w 40"/>
                <a:gd name="T53" fmla="*/ 2147483646 h 40"/>
                <a:gd name="T54" fmla="*/ 2147483646 w 40"/>
                <a:gd name="T55" fmla="*/ 2147483646 h 40"/>
                <a:gd name="T56" fmla="*/ 2147483646 w 40"/>
                <a:gd name="T57" fmla="*/ 2147483646 h 40"/>
                <a:gd name="T58" fmla="*/ 2147483646 w 40"/>
                <a:gd name="T59" fmla="*/ 2147483646 h 40"/>
                <a:gd name="T60" fmla="*/ 2147483646 w 40"/>
                <a:gd name="T61" fmla="*/ 2147483646 h 40"/>
                <a:gd name="T62" fmla="*/ 2147483646 w 40"/>
                <a:gd name="T63" fmla="*/ 2147483646 h 40"/>
                <a:gd name="T64" fmla="*/ 2147483646 w 40"/>
                <a:gd name="T65" fmla="*/ 2147483646 h 40"/>
                <a:gd name="T66" fmla="*/ 2147483646 w 40"/>
                <a:gd name="T67" fmla="*/ 2147483646 h 40"/>
                <a:gd name="T68" fmla="*/ 2147483646 w 40"/>
                <a:gd name="T69" fmla="*/ 2147483646 h 40"/>
                <a:gd name="T70" fmla="*/ 2147483646 w 40"/>
                <a:gd name="T71" fmla="*/ 2147483646 h 40"/>
                <a:gd name="T72" fmla="*/ 2147483646 w 40"/>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0"/>
                <a:gd name="T112" fmla="*/ 0 h 40"/>
                <a:gd name="T113" fmla="*/ 40 w 40"/>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0" h="40">
                  <a:moveTo>
                    <a:pt x="36" y="8"/>
                  </a:moveTo>
                  <a:lnTo>
                    <a:pt x="36" y="8"/>
                  </a:lnTo>
                  <a:lnTo>
                    <a:pt x="24" y="16"/>
                  </a:lnTo>
                  <a:lnTo>
                    <a:pt x="34" y="6"/>
                  </a:lnTo>
                  <a:lnTo>
                    <a:pt x="38" y="4"/>
                  </a:lnTo>
                  <a:lnTo>
                    <a:pt x="38" y="2"/>
                  </a:lnTo>
                  <a:lnTo>
                    <a:pt x="28" y="0"/>
                  </a:lnTo>
                  <a:lnTo>
                    <a:pt x="20" y="0"/>
                  </a:lnTo>
                  <a:lnTo>
                    <a:pt x="12" y="2"/>
                  </a:lnTo>
                  <a:lnTo>
                    <a:pt x="8" y="4"/>
                  </a:lnTo>
                  <a:lnTo>
                    <a:pt x="4" y="10"/>
                  </a:lnTo>
                  <a:lnTo>
                    <a:pt x="0" y="14"/>
                  </a:lnTo>
                  <a:lnTo>
                    <a:pt x="0" y="18"/>
                  </a:lnTo>
                  <a:lnTo>
                    <a:pt x="0" y="24"/>
                  </a:lnTo>
                  <a:lnTo>
                    <a:pt x="2" y="28"/>
                  </a:lnTo>
                  <a:lnTo>
                    <a:pt x="4" y="32"/>
                  </a:lnTo>
                  <a:lnTo>
                    <a:pt x="8" y="36"/>
                  </a:lnTo>
                  <a:lnTo>
                    <a:pt x="14" y="38"/>
                  </a:lnTo>
                  <a:lnTo>
                    <a:pt x="20" y="40"/>
                  </a:lnTo>
                  <a:lnTo>
                    <a:pt x="26" y="38"/>
                  </a:lnTo>
                  <a:lnTo>
                    <a:pt x="30" y="36"/>
                  </a:lnTo>
                  <a:lnTo>
                    <a:pt x="34" y="30"/>
                  </a:lnTo>
                  <a:lnTo>
                    <a:pt x="38" y="24"/>
                  </a:lnTo>
                  <a:lnTo>
                    <a:pt x="40" y="18"/>
                  </a:lnTo>
                  <a:lnTo>
                    <a:pt x="38" y="6"/>
                  </a:lnTo>
                  <a:lnTo>
                    <a:pt x="36" y="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83" name="Freeform 133"/>
            <p:cNvSpPr>
              <a:spLocks/>
            </p:cNvSpPr>
            <p:nvPr/>
          </p:nvSpPr>
          <p:spPr bwMode="auto">
            <a:xfrm>
              <a:off x="5291138" y="3244850"/>
              <a:ext cx="66675" cy="60325"/>
            </a:xfrm>
            <a:custGeom>
              <a:avLst/>
              <a:gdLst>
                <a:gd name="T0" fmla="*/ 2147483646 w 42"/>
                <a:gd name="T1" fmla="*/ 2147483646 h 38"/>
                <a:gd name="T2" fmla="*/ 2147483646 w 42"/>
                <a:gd name="T3" fmla="*/ 2147483646 h 38"/>
                <a:gd name="T4" fmla="*/ 2147483646 w 42"/>
                <a:gd name="T5" fmla="*/ 2147483646 h 38"/>
                <a:gd name="T6" fmla="*/ 2147483646 w 42"/>
                <a:gd name="T7" fmla="*/ 2147483646 h 38"/>
                <a:gd name="T8" fmla="*/ 2147483646 w 42"/>
                <a:gd name="T9" fmla="*/ 2147483646 h 38"/>
                <a:gd name="T10" fmla="*/ 2147483646 w 42"/>
                <a:gd name="T11" fmla="*/ 2147483646 h 38"/>
                <a:gd name="T12" fmla="*/ 2147483646 w 42"/>
                <a:gd name="T13" fmla="*/ 2147483646 h 38"/>
                <a:gd name="T14" fmla="*/ 2147483646 w 42"/>
                <a:gd name="T15" fmla="*/ 2147483646 h 38"/>
                <a:gd name="T16" fmla="*/ 2147483646 w 42"/>
                <a:gd name="T17" fmla="*/ 2147483646 h 38"/>
                <a:gd name="T18" fmla="*/ 2147483646 w 42"/>
                <a:gd name="T19" fmla="*/ 2147483646 h 38"/>
                <a:gd name="T20" fmla="*/ 2147483646 w 42"/>
                <a:gd name="T21" fmla="*/ 2147483646 h 38"/>
                <a:gd name="T22" fmla="*/ 2147483646 w 42"/>
                <a:gd name="T23" fmla="*/ 2147483646 h 38"/>
                <a:gd name="T24" fmla="*/ 2147483646 w 42"/>
                <a:gd name="T25" fmla="*/ 2147483646 h 38"/>
                <a:gd name="T26" fmla="*/ 2147483646 w 42"/>
                <a:gd name="T27" fmla="*/ 2147483646 h 38"/>
                <a:gd name="T28" fmla="*/ 2147483646 w 42"/>
                <a:gd name="T29" fmla="*/ 2147483646 h 38"/>
                <a:gd name="T30" fmla="*/ 2147483646 w 42"/>
                <a:gd name="T31" fmla="*/ 2147483646 h 38"/>
                <a:gd name="T32" fmla="*/ 2147483646 w 42"/>
                <a:gd name="T33" fmla="*/ 2147483646 h 38"/>
                <a:gd name="T34" fmla="*/ 2147483646 w 42"/>
                <a:gd name="T35" fmla="*/ 2147483646 h 38"/>
                <a:gd name="T36" fmla="*/ 2147483646 w 42"/>
                <a:gd name="T37" fmla="*/ 0 h 38"/>
                <a:gd name="T38" fmla="*/ 2147483646 w 42"/>
                <a:gd name="T39" fmla="*/ 0 h 38"/>
                <a:gd name="T40" fmla="*/ 2147483646 w 42"/>
                <a:gd name="T41" fmla="*/ 2147483646 h 38"/>
                <a:gd name="T42" fmla="*/ 2147483646 w 42"/>
                <a:gd name="T43" fmla="*/ 2147483646 h 38"/>
                <a:gd name="T44" fmla="*/ 2147483646 w 42"/>
                <a:gd name="T45" fmla="*/ 2147483646 h 38"/>
                <a:gd name="T46" fmla="*/ 2147483646 w 42"/>
                <a:gd name="T47" fmla="*/ 2147483646 h 38"/>
                <a:gd name="T48" fmla="*/ 0 w 42"/>
                <a:gd name="T49" fmla="*/ 2147483646 h 38"/>
                <a:gd name="T50" fmla="*/ 0 w 42"/>
                <a:gd name="T51" fmla="*/ 2147483646 h 38"/>
                <a:gd name="T52" fmla="*/ 0 w 42"/>
                <a:gd name="T53" fmla="*/ 2147483646 h 38"/>
                <a:gd name="T54" fmla="*/ 2147483646 w 42"/>
                <a:gd name="T55" fmla="*/ 2147483646 h 38"/>
                <a:gd name="T56" fmla="*/ 2147483646 w 42"/>
                <a:gd name="T57" fmla="*/ 2147483646 h 38"/>
                <a:gd name="T58" fmla="*/ 2147483646 w 42"/>
                <a:gd name="T59" fmla="*/ 2147483646 h 38"/>
                <a:gd name="T60" fmla="*/ 2147483646 w 42"/>
                <a:gd name="T61" fmla="*/ 2147483646 h 38"/>
                <a:gd name="T62" fmla="*/ 2147483646 w 42"/>
                <a:gd name="T63" fmla="*/ 2147483646 h 38"/>
                <a:gd name="T64" fmla="*/ 2147483646 w 42"/>
                <a:gd name="T65" fmla="*/ 2147483646 h 38"/>
                <a:gd name="T66" fmla="*/ 2147483646 w 42"/>
                <a:gd name="T67" fmla="*/ 2147483646 h 38"/>
                <a:gd name="T68" fmla="*/ 2147483646 w 42"/>
                <a:gd name="T69" fmla="*/ 2147483646 h 38"/>
                <a:gd name="T70" fmla="*/ 2147483646 w 42"/>
                <a:gd name="T71" fmla="*/ 2147483646 h 38"/>
                <a:gd name="T72" fmla="*/ 2147483646 w 42"/>
                <a:gd name="T73" fmla="*/ 2147483646 h 38"/>
                <a:gd name="T74" fmla="*/ 2147483646 w 42"/>
                <a:gd name="T75" fmla="*/ 2147483646 h 3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2"/>
                <a:gd name="T115" fmla="*/ 0 h 38"/>
                <a:gd name="T116" fmla="*/ 42 w 42"/>
                <a:gd name="T117" fmla="*/ 38 h 3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2" h="38">
                  <a:moveTo>
                    <a:pt x="32" y="26"/>
                  </a:moveTo>
                  <a:lnTo>
                    <a:pt x="32" y="26"/>
                  </a:lnTo>
                  <a:lnTo>
                    <a:pt x="14" y="16"/>
                  </a:lnTo>
                  <a:lnTo>
                    <a:pt x="14" y="14"/>
                  </a:lnTo>
                  <a:lnTo>
                    <a:pt x="24" y="18"/>
                  </a:lnTo>
                  <a:lnTo>
                    <a:pt x="34" y="24"/>
                  </a:lnTo>
                  <a:lnTo>
                    <a:pt x="42" y="30"/>
                  </a:lnTo>
                  <a:lnTo>
                    <a:pt x="40" y="20"/>
                  </a:lnTo>
                  <a:lnTo>
                    <a:pt x="38" y="12"/>
                  </a:lnTo>
                  <a:lnTo>
                    <a:pt x="34" y="6"/>
                  </a:lnTo>
                  <a:lnTo>
                    <a:pt x="28" y="4"/>
                  </a:lnTo>
                  <a:lnTo>
                    <a:pt x="22" y="0"/>
                  </a:lnTo>
                  <a:lnTo>
                    <a:pt x="18" y="0"/>
                  </a:lnTo>
                  <a:lnTo>
                    <a:pt x="12" y="2"/>
                  </a:lnTo>
                  <a:lnTo>
                    <a:pt x="8" y="4"/>
                  </a:lnTo>
                  <a:lnTo>
                    <a:pt x="4" y="6"/>
                  </a:lnTo>
                  <a:lnTo>
                    <a:pt x="2" y="12"/>
                  </a:lnTo>
                  <a:lnTo>
                    <a:pt x="0" y="16"/>
                  </a:lnTo>
                  <a:lnTo>
                    <a:pt x="0" y="22"/>
                  </a:lnTo>
                  <a:lnTo>
                    <a:pt x="2" y="28"/>
                  </a:lnTo>
                  <a:lnTo>
                    <a:pt x="4" y="32"/>
                  </a:lnTo>
                  <a:lnTo>
                    <a:pt x="8" y="36"/>
                  </a:lnTo>
                  <a:lnTo>
                    <a:pt x="14" y="38"/>
                  </a:lnTo>
                  <a:lnTo>
                    <a:pt x="22" y="38"/>
                  </a:lnTo>
                  <a:lnTo>
                    <a:pt x="28" y="38"/>
                  </a:lnTo>
                  <a:lnTo>
                    <a:pt x="40" y="32"/>
                  </a:lnTo>
                  <a:lnTo>
                    <a:pt x="32" y="2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84" name="Freeform 134"/>
            <p:cNvSpPr>
              <a:spLocks/>
            </p:cNvSpPr>
            <p:nvPr/>
          </p:nvSpPr>
          <p:spPr bwMode="auto">
            <a:xfrm>
              <a:off x="5341938" y="3216275"/>
              <a:ext cx="60325" cy="73025"/>
            </a:xfrm>
            <a:custGeom>
              <a:avLst/>
              <a:gdLst>
                <a:gd name="T0" fmla="*/ 2147483646 w 38"/>
                <a:gd name="T1" fmla="*/ 2147483646 h 46"/>
                <a:gd name="T2" fmla="*/ 2147483646 w 38"/>
                <a:gd name="T3" fmla="*/ 2147483646 h 46"/>
                <a:gd name="T4" fmla="*/ 2147483646 w 38"/>
                <a:gd name="T5" fmla="*/ 2147483646 h 46"/>
                <a:gd name="T6" fmla="*/ 2147483646 w 38"/>
                <a:gd name="T7" fmla="*/ 2147483646 h 46"/>
                <a:gd name="T8" fmla="*/ 2147483646 w 38"/>
                <a:gd name="T9" fmla="*/ 2147483646 h 46"/>
                <a:gd name="T10" fmla="*/ 2147483646 w 38"/>
                <a:gd name="T11" fmla="*/ 2147483646 h 46"/>
                <a:gd name="T12" fmla="*/ 2147483646 w 38"/>
                <a:gd name="T13" fmla="*/ 2147483646 h 46"/>
                <a:gd name="T14" fmla="*/ 2147483646 w 38"/>
                <a:gd name="T15" fmla="*/ 2147483646 h 46"/>
                <a:gd name="T16" fmla="*/ 2147483646 w 38"/>
                <a:gd name="T17" fmla="*/ 2147483646 h 46"/>
                <a:gd name="T18" fmla="*/ 2147483646 w 38"/>
                <a:gd name="T19" fmla="*/ 2147483646 h 46"/>
                <a:gd name="T20" fmla="*/ 0 w 38"/>
                <a:gd name="T21" fmla="*/ 2147483646 h 46"/>
                <a:gd name="T22" fmla="*/ 0 w 38"/>
                <a:gd name="T23" fmla="*/ 2147483646 h 46"/>
                <a:gd name="T24" fmla="*/ 0 w 38"/>
                <a:gd name="T25" fmla="*/ 2147483646 h 46"/>
                <a:gd name="T26" fmla="*/ 2147483646 w 38"/>
                <a:gd name="T27" fmla="*/ 2147483646 h 46"/>
                <a:gd name="T28" fmla="*/ 2147483646 w 38"/>
                <a:gd name="T29" fmla="*/ 2147483646 h 46"/>
                <a:gd name="T30" fmla="*/ 2147483646 w 38"/>
                <a:gd name="T31" fmla="*/ 2147483646 h 46"/>
                <a:gd name="T32" fmla="*/ 2147483646 w 38"/>
                <a:gd name="T33" fmla="*/ 2147483646 h 46"/>
                <a:gd name="T34" fmla="*/ 2147483646 w 38"/>
                <a:gd name="T35" fmla="*/ 0 h 46"/>
                <a:gd name="T36" fmla="*/ 2147483646 w 38"/>
                <a:gd name="T37" fmla="*/ 0 h 46"/>
                <a:gd name="T38" fmla="*/ 2147483646 w 38"/>
                <a:gd name="T39" fmla="*/ 2147483646 h 46"/>
                <a:gd name="T40" fmla="*/ 2147483646 w 38"/>
                <a:gd name="T41" fmla="*/ 2147483646 h 46"/>
                <a:gd name="T42" fmla="*/ 2147483646 w 38"/>
                <a:gd name="T43" fmla="*/ 2147483646 h 46"/>
                <a:gd name="T44" fmla="*/ 2147483646 w 38"/>
                <a:gd name="T45" fmla="*/ 2147483646 h 46"/>
                <a:gd name="T46" fmla="*/ 2147483646 w 38"/>
                <a:gd name="T47" fmla="*/ 2147483646 h 46"/>
                <a:gd name="T48" fmla="*/ 2147483646 w 38"/>
                <a:gd name="T49" fmla="*/ 2147483646 h 46"/>
                <a:gd name="T50" fmla="*/ 2147483646 w 38"/>
                <a:gd name="T51" fmla="*/ 214748364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6"/>
                <a:gd name="T80" fmla="*/ 38 w 38"/>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6">
                  <a:moveTo>
                    <a:pt x="38" y="22"/>
                  </a:moveTo>
                  <a:lnTo>
                    <a:pt x="38" y="22"/>
                  </a:lnTo>
                  <a:lnTo>
                    <a:pt x="36" y="28"/>
                  </a:lnTo>
                  <a:lnTo>
                    <a:pt x="34" y="34"/>
                  </a:lnTo>
                  <a:lnTo>
                    <a:pt x="28" y="40"/>
                  </a:lnTo>
                  <a:lnTo>
                    <a:pt x="18" y="46"/>
                  </a:lnTo>
                  <a:lnTo>
                    <a:pt x="10" y="40"/>
                  </a:lnTo>
                  <a:lnTo>
                    <a:pt x="4" y="32"/>
                  </a:lnTo>
                  <a:lnTo>
                    <a:pt x="2" y="28"/>
                  </a:lnTo>
                  <a:lnTo>
                    <a:pt x="0" y="24"/>
                  </a:lnTo>
                  <a:lnTo>
                    <a:pt x="0" y="16"/>
                  </a:lnTo>
                  <a:lnTo>
                    <a:pt x="2" y="12"/>
                  </a:lnTo>
                  <a:lnTo>
                    <a:pt x="4" y="6"/>
                  </a:lnTo>
                  <a:lnTo>
                    <a:pt x="10" y="2"/>
                  </a:lnTo>
                  <a:lnTo>
                    <a:pt x="14" y="0"/>
                  </a:lnTo>
                  <a:lnTo>
                    <a:pt x="20" y="0"/>
                  </a:lnTo>
                  <a:lnTo>
                    <a:pt x="24" y="2"/>
                  </a:lnTo>
                  <a:lnTo>
                    <a:pt x="30" y="4"/>
                  </a:lnTo>
                  <a:lnTo>
                    <a:pt x="32" y="6"/>
                  </a:lnTo>
                  <a:lnTo>
                    <a:pt x="36" y="10"/>
                  </a:lnTo>
                  <a:lnTo>
                    <a:pt x="38" y="16"/>
                  </a:lnTo>
                  <a:lnTo>
                    <a:pt x="38" y="2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85" name="Freeform 135"/>
            <p:cNvSpPr>
              <a:spLocks/>
            </p:cNvSpPr>
            <p:nvPr/>
          </p:nvSpPr>
          <p:spPr bwMode="auto">
            <a:xfrm>
              <a:off x="5380038" y="3251200"/>
              <a:ext cx="66675" cy="63500"/>
            </a:xfrm>
            <a:custGeom>
              <a:avLst/>
              <a:gdLst>
                <a:gd name="T0" fmla="*/ 2147483646 w 42"/>
                <a:gd name="T1" fmla="*/ 2147483646 h 40"/>
                <a:gd name="T2" fmla="*/ 2147483646 w 42"/>
                <a:gd name="T3" fmla="*/ 2147483646 h 40"/>
                <a:gd name="T4" fmla="*/ 2147483646 w 42"/>
                <a:gd name="T5" fmla="*/ 2147483646 h 40"/>
                <a:gd name="T6" fmla="*/ 2147483646 w 42"/>
                <a:gd name="T7" fmla="*/ 0 h 40"/>
                <a:gd name="T8" fmla="*/ 2147483646 w 42"/>
                <a:gd name="T9" fmla="*/ 2147483646 h 40"/>
                <a:gd name="T10" fmla="*/ 2147483646 w 42"/>
                <a:gd name="T11" fmla="*/ 2147483646 h 40"/>
                <a:gd name="T12" fmla="*/ 2147483646 w 42"/>
                <a:gd name="T13" fmla="*/ 2147483646 h 40"/>
                <a:gd name="T14" fmla="*/ 2147483646 w 42"/>
                <a:gd name="T15" fmla="*/ 2147483646 h 40"/>
                <a:gd name="T16" fmla="*/ 2147483646 w 42"/>
                <a:gd name="T17" fmla="*/ 2147483646 h 40"/>
                <a:gd name="T18" fmla="*/ 0 w 42"/>
                <a:gd name="T19" fmla="*/ 2147483646 h 40"/>
                <a:gd name="T20" fmla="*/ 0 w 42"/>
                <a:gd name="T21" fmla="*/ 2147483646 h 40"/>
                <a:gd name="T22" fmla="*/ 2147483646 w 42"/>
                <a:gd name="T23" fmla="*/ 2147483646 h 40"/>
                <a:gd name="T24" fmla="*/ 2147483646 w 42"/>
                <a:gd name="T25" fmla="*/ 2147483646 h 40"/>
                <a:gd name="T26" fmla="*/ 2147483646 w 42"/>
                <a:gd name="T27" fmla="*/ 2147483646 h 40"/>
                <a:gd name="T28" fmla="*/ 2147483646 w 42"/>
                <a:gd name="T29" fmla="*/ 2147483646 h 40"/>
                <a:gd name="T30" fmla="*/ 2147483646 w 42"/>
                <a:gd name="T31" fmla="*/ 2147483646 h 40"/>
                <a:gd name="T32" fmla="*/ 2147483646 w 42"/>
                <a:gd name="T33" fmla="*/ 2147483646 h 40"/>
                <a:gd name="T34" fmla="*/ 2147483646 w 42"/>
                <a:gd name="T35" fmla="*/ 2147483646 h 40"/>
                <a:gd name="T36" fmla="*/ 2147483646 w 42"/>
                <a:gd name="T37" fmla="*/ 2147483646 h 40"/>
                <a:gd name="T38" fmla="*/ 2147483646 w 42"/>
                <a:gd name="T39" fmla="*/ 2147483646 h 40"/>
                <a:gd name="T40" fmla="*/ 2147483646 w 42"/>
                <a:gd name="T41" fmla="*/ 2147483646 h 40"/>
                <a:gd name="T42" fmla="*/ 0 w 42"/>
                <a:gd name="T43" fmla="*/ 2147483646 h 40"/>
                <a:gd name="T44" fmla="*/ 0 w 42"/>
                <a:gd name="T45" fmla="*/ 2147483646 h 40"/>
                <a:gd name="T46" fmla="*/ 2147483646 w 42"/>
                <a:gd name="T47" fmla="*/ 2147483646 h 40"/>
                <a:gd name="T48" fmla="*/ 2147483646 w 42"/>
                <a:gd name="T49" fmla="*/ 2147483646 h 40"/>
                <a:gd name="T50" fmla="*/ 2147483646 w 42"/>
                <a:gd name="T51" fmla="*/ 2147483646 h 40"/>
                <a:gd name="T52" fmla="*/ 2147483646 w 42"/>
                <a:gd name="T53" fmla="*/ 2147483646 h 40"/>
                <a:gd name="T54" fmla="*/ 2147483646 w 42"/>
                <a:gd name="T55" fmla="*/ 2147483646 h 40"/>
                <a:gd name="T56" fmla="*/ 2147483646 w 42"/>
                <a:gd name="T57" fmla="*/ 2147483646 h 40"/>
                <a:gd name="T58" fmla="*/ 2147483646 w 42"/>
                <a:gd name="T59" fmla="*/ 2147483646 h 40"/>
                <a:gd name="T60" fmla="*/ 2147483646 w 42"/>
                <a:gd name="T61" fmla="*/ 2147483646 h 40"/>
                <a:gd name="T62" fmla="*/ 2147483646 w 42"/>
                <a:gd name="T63" fmla="*/ 2147483646 h 40"/>
                <a:gd name="T64" fmla="*/ 2147483646 w 42"/>
                <a:gd name="T65" fmla="*/ 2147483646 h 40"/>
                <a:gd name="T66" fmla="*/ 2147483646 w 42"/>
                <a:gd name="T67" fmla="*/ 2147483646 h 40"/>
                <a:gd name="T68" fmla="*/ 2147483646 w 42"/>
                <a:gd name="T69" fmla="*/ 2147483646 h 40"/>
                <a:gd name="T70" fmla="*/ 2147483646 w 42"/>
                <a:gd name="T71" fmla="*/ 2147483646 h 40"/>
                <a:gd name="T72" fmla="*/ 2147483646 w 42"/>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0"/>
                <a:gd name="T113" fmla="*/ 42 w 42"/>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0">
                  <a:moveTo>
                    <a:pt x="36" y="4"/>
                  </a:moveTo>
                  <a:lnTo>
                    <a:pt x="36" y="4"/>
                  </a:lnTo>
                  <a:lnTo>
                    <a:pt x="30" y="2"/>
                  </a:lnTo>
                  <a:lnTo>
                    <a:pt x="24" y="0"/>
                  </a:lnTo>
                  <a:lnTo>
                    <a:pt x="18" y="2"/>
                  </a:lnTo>
                  <a:lnTo>
                    <a:pt x="12" y="4"/>
                  </a:lnTo>
                  <a:lnTo>
                    <a:pt x="6" y="10"/>
                  </a:lnTo>
                  <a:lnTo>
                    <a:pt x="2" y="16"/>
                  </a:lnTo>
                  <a:lnTo>
                    <a:pt x="0" y="28"/>
                  </a:lnTo>
                  <a:lnTo>
                    <a:pt x="8" y="24"/>
                  </a:lnTo>
                  <a:lnTo>
                    <a:pt x="16" y="20"/>
                  </a:lnTo>
                  <a:lnTo>
                    <a:pt x="22" y="20"/>
                  </a:lnTo>
                  <a:lnTo>
                    <a:pt x="14" y="22"/>
                  </a:lnTo>
                  <a:lnTo>
                    <a:pt x="6" y="26"/>
                  </a:lnTo>
                  <a:lnTo>
                    <a:pt x="0" y="30"/>
                  </a:lnTo>
                  <a:lnTo>
                    <a:pt x="8" y="36"/>
                  </a:lnTo>
                  <a:lnTo>
                    <a:pt x="16" y="38"/>
                  </a:lnTo>
                  <a:lnTo>
                    <a:pt x="22" y="40"/>
                  </a:lnTo>
                  <a:lnTo>
                    <a:pt x="28" y="38"/>
                  </a:lnTo>
                  <a:lnTo>
                    <a:pt x="34" y="36"/>
                  </a:lnTo>
                  <a:lnTo>
                    <a:pt x="38" y="32"/>
                  </a:lnTo>
                  <a:lnTo>
                    <a:pt x="42" y="28"/>
                  </a:lnTo>
                  <a:lnTo>
                    <a:pt x="42" y="24"/>
                  </a:lnTo>
                  <a:lnTo>
                    <a:pt x="42" y="18"/>
                  </a:lnTo>
                  <a:lnTo>
                    <a:pt x="42" y="14"/>
                  </a:lnTo>
                  <a:lnTo>
                    <a:pt x="40" y="8"/>
                  </a:lnTo>
                  <a:lnTo>
                    <a:pt x="36" y="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86" name="Freeform 136"/>
            <p:cNvSpPr>
              <a:spLocks/>
            </p:cNvSpPr>
            <p:nvPr/>
          </p:nvSpPr>
          <p:spPr bwMode="auto">
            <a:xfrm>
              <a:off x="5338763" y="3270250"/>
              <a:ext cx="53975" cy="53975"/>
            </a:xfrm>
            <a:custGeom>
              <a:avLst/>
              <a:gdLst>
                <a:gd name="T0" fmla="*/ 2147483646 w 34"/>
                <a:gd name="T1" fmla="*/ 2147483646 h 34"/>
                <a:gd name="T2" fmla="*/ 2147483646 w 34"/>
                <a:gd name="T3" fmla="*/ 2147483646 h 34"/>
                <a:gd name="T4" fmla="*/ 2147483646 w 34"/>
                <a:gd name="T5" fmla="*/ 2147483646 h 34"/>
                <a:gd name="T6" fmla="*/ 2147483646 w 34"/>
                <a:gd name="T7" fmla="*/ 2147483646 h 34"/>
                <a:gd name="T8" fmla="*/ 2147483646 w 34"/>
                <a:gd name="T9" fmla="*/ 2147483646 h 34"/>
                <a:gd name="T10" fmla="*/ 2147483646 w 34"/>
                <a:gd name="T11" fmla="*/ 2147483646 h 34"/>
                <a:gd name="T12" fmla="*/ 2147483646 w 34"/>
                <a:gd name="T13" fmla="*/ 2147483646 h 34"/>
                <a:gd name="T14" fmla="*/ 2147483646 w 34"/>
                <a:gd name="T15" fmla="*/ 2147483646 h 34"/>
                <a:gd name="T16" fmla="*/ 2147483646 w 34"/>
                <a:gd name="T17" fmla="*/ 2147483646 h 34"/>
                <a:gd name="T18" fmla="*/ 2147483646 w 34"/>
                <a:gd name="T19" fmla="*/ 2147483646 h 34"/>
                <a:gd name="T20" fmla="*/ 0 w 34"/>
                <a:gd name="T21" fmla="*/ 2147483646 h 34"/>
                <a:gd name="T22" fmla="*/ 0 w 34"/>
                <a:gd name="T23" fmla="*/ 2147483646 h 34"/>
                <a:gd name="T24" fmla="*/ 0 w 34"/>
                <a:gd name="T25" fmla="*/ 2147483646 h 34"/>
                <a:gd name="T26" fmla="*/ 2147483646 w 34"/>
                <a:gd name="T27" fmla="*/ 2147483646 h 34"/>
                <a:gd name="T28" fmla="*/ 2147483646 w 34"/>
                <a:gd name="T29" fmla="*/ 2147483646 h 34"/>
                <a:gd name="T30" fmla="*/ 2147483646 w 34"/>
                <a:gd name="T31" fmla="*/ 0 h 34"/>
                <a:gd name="T32" fmla="*/ 2147483646 w 34"/>
                <a:gd name="T33" fmla="*/ 0 h 34"/>
                <a:gd name="T34" fmla="*/ 2147483646 w 34"/>
                <a:gd name="T35" fmla="*/ 0 h 34"/>
                <a:gd name="T36" fmla="*/ 2147483646 w 34"/>
                <a:gd name="T37" fmla="*/ 2147483646 h 34"/>
                <a:gd name="T38" fmla="*/ 2147483646 w 34"/>
                <a:gd name="T39" fmla="*/ 2147483646 h 34"/>
                <a:gd name="T40" fmla="*/ 2147483646 w 34"/>
                <a:gd name="T41" fmla="*/ 2147483646 h 34"/>
                <a:gd name="T42" fmla="*/ 2147483646 w 34"/>
                <a:gd name="T43" fmla="*/ 2147483646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34"/>
                <a:gd name="T68" fmla="*/ 34 w 34"/>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34">
                  <a:moveTo>
                    <a:pt x="34" y="12"/>
                  </a:moveTo>
                  <a:lnTo>
                    <a:pt x="34" y="12"/>
                  </a:lnTo>
                  <a:lnTo>
                    <a:pt x="34" y="18"/>
                  </a:lnTo>
                  <a:lnTo>
                    <a:pt x="32" y="24"/>
                  </a:lnTo>
                  <a:lnTo>
                    <a:pt x="28" y="30"/>
                  </a:lnTo>
                  <a:lnTo>
                    <a:pt x="22" y="34"/>
                  </a:lnTo>
                  <a:lnTo>
                    <a:pt x="16" y="34"/>
                  </a:lnTo>
                  <a:lnTo>
                    <a:pt x="10" y="32"/>
                  </a:lnTo>
                  <a:lnTo>
                    <a:pt x="4" y="28"/>
                  </a:lnTo>
                  <a:lnTo>
                    <a:pt x="0" y="22"/>
                  </a:lnTo>
                  <a:lnTo>
                    <a:pt x="0" y="16"/>
                  </a:lnTo>
                  <a:lnTo>
                    <a:pt x="2" y="10"/>
                  </a:lnTo>
                  <a:lnTo>
                    <a:pt x="6" y="4"/>
                  </a:lnTo>
                  <a:lnTo>
                    <a:pt x="12" y="0"/>
                  </a:lnTo>
                  <a:lnTo>
                    <a:pt x="18" y="0"/>
                  </a:lnTo>
                  <a:lnTo>
                    <a:pt x="24" y="2"/>
                  </a:lnTo>
                  <a:lnTo>
                    <a:pt x="30" y="6"/>
                  </a:lnTo>
                  <a:lnTo>
                    <a:pt x="34"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87" name="Freeform 137"/>
            <p:cNvSpPr>
              <a:spLocks noEditPoints="1"/>
            </p:cNvSpPr>
            <p:nvPr/>
          </p:nvSpPr>
          <p:spPr bwMode="auto">
            <a:xfrm>
              <a:off x="4367213" y="3524250"/>
              <a:ext cx="130175" cy="123825"/>
            </a:xfrm>
            <a:custGeom>
              <a:avLst/>
              <a:gdLst>
                <a:gd name="T0" fmla="*/ 2147483646 w 82"/>
                <a:gd name="T1" fmla="*/ 2147483646 h 78"/>
                <a:gd name="T2" fmla="*/ 2147483646 w 82"/>
                <a:gd name="T3" fmla="*/ 2147483646 h 78"/>
                <a:gd name="T4" fmla="*/ 2147483646 w 82"/>
                <a:gd name="T5" fmla="*/ 2147483646 h 78"/>
                <a:gd name="T6" fmla="*/ 2147483646 w 82"/>
                <a:gd name="T7" fmla="*/ 2147483646 h 78"/>
                <a:gd name="T8" fmla="*/ 2147483646 w 82"/>
                <a:gd name="T9" fmla="*/ 2147483646 h 78"/>
                <a:gd name="T10" fmla="*/ 2147483646 w 82"/>
                <a:gd name="T11" fmla="*/ 2147483646 h 78"/>
                <a:gd name="T12" fmla="*/ 2147483646 w 82"/>
                <a:gd name="T13" fmla="*/ 2147483646 h 78"/>
                <a:gd name="T14" fmla="*/ 2147483646 w 82"/>
                <a:gd name="T15" fmla="*/ 2147483646 h 78"/>
                <a:gd name="T16" fmla="*/ 2147483646 w 82"/>
                <a:gd name="T17" fmla="*/ 2147483646 h 78"/>
                <a:gd name="T18" fmla="*/ 2147483646 w 82"/>
                <a:gd name="T19" fmla="*/ 2147483646 h 78"/>
                <a:gd name="T20" fmla="*/ 2147483646 w 82"/>
                <a:gd name="T21" fmla="*/ 2147483646 h 78"/>
                <a:gd name="T22" fmla="*/ 2147483646 w 82"/>
                <a:gd name="T23" fmla="*/ 2147483646 h 78"/>
                <a:gd name="T24" fmla="*/ 2147483646 w 82"/>
                <a:gd name="T25" fmla="*/ 2147483646 h 78"/>
                <a:gd name="T26" fmla="*/ 2147483646 w 82"/>
                <a:gd name="T27" fmla="*/ 2147483646 h 78"/>
                <a:gd name="T28" fmla="*/ 2147483646 w 82"/>
                <a:gd name="T29" fmla="*/ 2147483646 h 78"/>
                <a:gd name="T30" fmla="*/ 2147483646 w 82"/>
                <a:gd name="T31" fmla="*/ 2147483646 h 78"/>
                <a:gd name="T32" fmla="*/ 2147483646 w 82"/>
                <a:gd name="T33" fmla="*/ 2147483646 h 78"/>
                <a:gd name="T34" fmla="*/ 2147483646 w 82"/>
                <a:gd name="T35" fmla="*/ 2147483646 h 78"/>
                <a:gd name="T36" fmla="*/ 2147483646 w 82"/>
                <a:gd name="T37" fmla="*/ 2147483646 h 78"/>
                <a:gd name="T38" fmla="*/ 2147483646 w 82"/>
                <a:gd name="T39" fmla="*/ 2147483646 h 78"/>
                <a:gd name="T40" fmla="*/ 2147483646 w 82"/>
                <a:gd name="T41" fmla="*/ 2147483646 h 78"/>
                <a:gd name="T42" fmla="*/ 2147483646 w 82"/>
                <a:gd name="T43" fmla="*/ 2147483646 h 78"/>
                <a:gd name="T44" fmla="*/ 2147483646 w 82"/>
                <a:gd name="T45" fmla="*/ 2147483646 h 78"/>
                <a:gd name="T46" fmla="*/ 2147483646 w 82"/>
                <a:gd name="T47" fmla="*/ 2147483646 h 78"/>
                <a:gd name="T48" fmla="*/ 2147483646 w 82"/>
                <a:gd name="T49" fmla="*/ 2147483646 h 78"/>
                <a:gd name="T50" fmla="*/ 2147483646 w 82"/>
                <a:gd name="T51" fmla="*/ 2147483646 h 78"/>
                <a:gd name="T52" fmla="*/ 2147483646 w 82"/>
                <a:gd name="T53" fmla="*/ 2147483646 h 78"/>
                <a:gd name="T54" fmla="*/ 2147483646 w 82"/>
                <a:gd name="T55" fmla="*/ 2147483646 h 78"/>
                <a:gd name="T56" fmla="*/ 2147483646 w 82"/>
                <a:gd name="T57" fmla="*/ 2147483646 h 78"/>
                <a:gd name="T58" fmla="*/ 2147483646 w 82"/>
                <a:gd name="T59" fmla="*/ 2147483646 h 78"/>
                <a:gd name="T60" fmla="*/ 2147483646 w 82"/>
                <a:gd name="T61" fmla="*/ 2147483646 h 78"/>
                <a:gd name="T62" fmla="*/ 2147483646 w 82"/>
                <a:gd name="T63" fmla="*/ 2147483646 h 78"/>
                <a:gd name="T64" fmla="*/ 2147483646 w 82"/>
                <a:gd name="T65" fmla="*/ 2147483646 h 78"/>
                <a:gd name="T66" fmla="*/ 2147483646 w 82"/>
                <a:gd name="T67" fmla="*/ 2147483646 h 78"/>
                <a:gd name="T68" fmla="*/ 2147483646 w 82"/>
                <a:gd name="T69" fmla="*/ 2147483646 h 78"/>
                <a:gd name="T70" fmla="*/ 2147483646 w 82"/>
                <a:gd name="T71" fmla="*/ 2147483646 h 78"/>
                <a:gd name="T72" fmla="*/ 2147483646 w 82"/>
                <a:gd name="T73" fmla="*/ 2147483646 h 78"/>
                <a:gd name="T74" fmla="*/ 2147483646 w 82"/>
                <a:gd name="T75" fmla="*/ 2147483646 h 78"/>
                <a:gd name="T76" fmla="*/ 2147483646 w 82"/>
                <a:gd name="T77" fmla="*/ 2147483646 h 78"/>
                <a:gd name="T78" fmla="*/ 2147483646 w 82"/>
                <a:gd name="T79" fmla="*/ 2147483646 h 78"/>
                <a:gd name="T80" fmla="*/ 2147483646 w 82"/>
                <a:gd name="T81" fmla="*/ 2147483646 h 78"/>
                <a:gd name="T82" fmla="*/ 2147483646 w 82"/>
                <a:gd name="T83" fmla="*/ 2147483646 h 78"/>
                <a:gd name="T84" fmla="*/ 2147483646 w 82"/>
                <a:gd name="T85" fmla="*/ 2147483646 h 78"/>
                <a:gd name="T86" fmla="*/ 2147483646 w 82"/>
                <a:gd name="T87" fmla="*/ 2147483646 h 78"/>
                <a:gd name="T88" fmla="*/ 2147483646 w 82"/>
                <a:gd name="T89" fmla="*/ 2147483646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2"/>
                <a:gd name="T136" fmla="*/ 0 h 78"/>
                <a:gd name="T137" fmla="*/ 82 w 8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2" h="78">
                  <a:moveTo>
                    <a:pt x="56" y="46"/>
                  </a:moveTo>
                  <a:lnTo>
                    <a:pt x="56" y="46"/>
                  </a:lnTo>
                  <a:lnTo>
                    <a:pt x="66" y="50"/>
                  </a:lnTo>
                  <a:lnTo>
                    <a:pt x="74" y="54"/>
                  </a:lnTo>
                  <a:lnTo>
                    <a:pt x="78" y="58"/>
                  </a:lnTo>
                  <a:lnTo>
                    <a:pt x="78" y="62"/>
                  </a:lnTo>
                  <a:lnTo>
                    <a:pt x="76" y="66"/>
                  </a:lnTo>
                  <a:lnTo>
                    <a:pt x="72" y="70"/>
                  </a:lnTo>
                  <a:lnTo>
                    <a:pt x="64" y="76"/>
                  </a:lnTo>
                  <a:lnTo>
                    <a:pt x="58" y="76"/>
                  </a:lnTo>
                  <a:lnTo>
                    <a:pt x="52" y="74"/>
                  </a:lnTo>
                  <a:lnTo>
                    <a:pt x="46" y="64"/>
                  </a:lnTo>
                  <a:lnTo>
                    <a:pt x="44" y="60"/>
                  </a:lnTo>
                  <a:lnTo>
                    <a:pt x="40" y="70"/>
                  </a:lnTo>
                  <a:lnTo>
                    <a:pt x="34" y="76"/>
                  </a:lnTo>
                  <a:lnTo>
                    <a:pt x="28" y="78"/>
                  </a:lnTo>
                  <a:lnTo>
                    <a:pt x="22" y="78"/>
                  </a:lnTo>
                  <a:lnTo>
                    <a:pt x="18" y="76"/>
                  </a:lnTo>
                  <a:lnTo>
                    <a:pt x="16" y="74"/>
                  </a:lnTo>
                  <a:lnTo>
                    <a:pt x="14" y="70"/>
                  </a:lnTo>
                  <a:lnTo>
                    <a:pt x="14" y="68"/>
                  </a:lnTo>
                  <a:lnTo>
                    <a:pt x="14" y="64"/>
                  </a:lnTo>
                  <a:lnTo>
                    <a:pt x="20" y="56"/>
                  </a:lnTo>
                  <a:lnTo>
                    <a:pt x="26" y="50"/>
                  </a:lnTo>
                  <a:lnTo>
                    <a:pt x="14" y="48"/>
                  </a:lnTo>
                  <a:lnTo>
                    <a:pt x="8" y="46"/>
                  </a:lnTo>
                  <a:lnTo>
                    <a:pt x="4" y="42"/>
                  </a:lnTo>
                  <a:lnTo>
                    <a:pt x="2" y="38"/>
                  </a:lnTo>
                  <a:lnTo>
                    <a:pt x="0" y="34"/>
                  </a:lnTo>
                  <a:lnTo>
                    <a:pt x="2" y="28"/>
                  </a:lnTo>
                  <a:lnTo>
                    <a:pt x="6" y="22"/>
                  </a:lnTo>
                  <a:lnTo>
                    <a:pt x="10" y="18"/>
                  </a:lnTo>
                  <a:lnTo>
                    <a:pt x="16" y="18"/>
                  </a:lnTo>
                  <a:lnTo>
                    <a:pt x="22" y="22"/>
                  </a:lnTo>
                  <a:lnTo>
                    <a:pt x="28" y="26"/>
                  </a:lnTo>
                  <a:lnTo>
                    <a:pt x="24" y="16"/>
                  </a:lnTo>
                  <a:lnTo>
                    <a:pt x="24" y="12"/>
                  </a:lnTo>
                  <a:lnTo>
                    <a:pt x="24" y="8"/>
                  </a:lnTo>
                  <a:lnTo>
                    <a:pt x="26" y="6"/>
                  </a:lnTo>
                  <a:lnTo>
                    <a:pt x="30" y="2"/>
                  </a:lnTo>
                  <a:lnTo>
                    <a:pt x="36" y="2"/>
                  </a:lnTo>
                  <a:lnTo>
                    <a:pt x="44" y="0"/>
                  </a:lnTo>
                  <a:lnTo>
                    <a:pt x="48" y="2"/>
                  </a:lnTo>
                  <a:lnTo>
                    <a:pt x="52" y="4"/>
                  </a:lnTo>
                  <a:lnTo>
                    <a:pt x="54" y="6"/>
                  </a:lnTo>
                  <a:lnTo>
                    <a:pt x="56" y="10"/>
                  </a:lnTo>
                  <a:lnTo>
                    <a:pt x="56" y="18"/>
                  </a:lnTo>
                  <a:lnTo>
                    <a:pt x="54" y="28"/>
                  </a:lnTo>
                  <a:lnTo>
                    <a:pt x="62" y="22"/>
                  </a:lnTo>
                  <a:lnTo>
                    <a:pt x="68" y="20"/>
                  </a:lnTo>
                  <a:lnTo>
                    <a:pt x="76" y="22"/>
                  </a:lnTo>
                  <a:lnTo>
                    <a:pt x="80" y="28"/>
                  </a:lnTo>
                  <a:lnTo>
                    <a:pt x="82" y="34"/>
                  </a:lnTo>
                  <a:lnTo>
                    <a:pt x="82" y="38"/>
                  </a:lnTo>
                  <a:lnTo>
                    <a:pt x="80" y="40"/>
                  </a:lnTo>
                  <a:lnTo>
                    <a:pt x="76" y="42"/>
                  </a:lnTo>
                  <a:lnTo>
                    <a:pt x="66" y="46"/>
                  </a:lnTo>
                  <a:lnTo>
                    <a:pt x="56" y="46"/>
                  </a:lnTo>
                  <a:close/>
                  <a:moveTo>
                    <a:pt x="66" y="34"/>
                  </a:moveTo>
                  <a:lnTo>
                    <a:pt x="66" y="34"/>
                  </a:lnTo>
                  <a:lnTo>
                    <a:pt x="60" y="36"/>
                  </a:lnTo>
                  <a:lnTo>
                    <a:pt x="54" y="36"/>
                  </a:lnTo>
                  <a:lnTo>
                    <a:pt x="50" y="30"/>
                  </a:lnTo>
                  <a:lnTo>
                    <a:pt x="46" y="28"/>
                  </a:lnTo>
                  <a:lnTo>
                    <a:pt x="42" y="28"/>
                  </a:lnTo>
                  <a:lnTo>
                    <a:pt x="42" y="22"/>
                  </a:lnTo>
                  <a:lnTo>
                    <a:pt x="40" y="16"/>
                  </a:lnTo>
                  <a:lnTo>
                    <a:pt x="40" y="28"/>
                  </a:lnTo>
                  <a:lnTo>
                    <a:pt x="36" y="28"/>
                  </a:lnTo>
                  <a:lnTo>
                    <a:pt x="32" y="32"/>
                  </a:lnTo>
                  <a:lnTo>
                    <a:pt x="28" y="38"/>
                  </a:lnTo>
                  <a:lnTo>
                    <a:pt x="16" y="32"/>
                  </a:lnTo>
                  <a:lnTo>
                    <a:pt x="22" y="36"/>
                  </a:lnTo>
                  <a:lnTo>
                    <a:pt x="28" y="40"/>
                  </a:lnTo>
                  <a:lnTo>
                    <a:pt x="28" y="44"/>
                  </a:lnTo>
                  <a:lnTo>
                    <a:pt x="30" y="48"/>
                  </a:lnTo>
                  <a:lnTo>
                    <a:pt x="34" y="52"/>
                  </a:lnTo>
                  <a:lnTo>
                    <a:pt x="30" y="58"/>
                  </a:lnTo>
                  <a:lnTo>
                    <a:pt x="28" y="64"/>
                  </a:lnTo>
                  <a:lnTo>
                    <a:pt x="30" y="64"/>
                  </a:lnTo>
                  <a:lnTo>
                    <a:pt x="36" y="54"/>
                  </a:lnTo>
                  <a:lnTo>
                    <a:pt x="40" y="54"/>
                  </a:lnTo>
                  <a:lnTo>
                    <a:pt x="44" y="54"/>
                  </a:lnTo>
                  <a:lnTo>
                    <a:pt x="50" y="52"/>
                  </a:lnTo>
                  <a:lnTo>
                    <a:pt x="54" y="56"/>
                  </a:lnTo>
                  <a:lnTo>
                    <a:pt x="60" y="62"/>
                  </a:lnTo>
                  <a:lnTo>
                    <a:pt x="62" y="60"/>
                  </a:lnTo>
                  <a:lnTo>
                    <a:pt x="56" y="54"/>
                  </a:lnTo>
                  <a:lnTo>
                    <a:pt x="50" y="52"/>
                  </a:lnTo>
                  <a:lnTo>
                    <a:pt x="54" y="46"/>
                  </a:lnTo>
                  <a:lnTo>
                    <a:pt x="56" y="38"/>
                  </a:lnTo>
                  <a:lnTo>
                    <a:pt x="54" y="38"/>
                  </a:lnTo>
                  <a:lnTo>
                    <a:pt x="60" y="36"/>
                  </a:lnTo>
                  <a:lnTo>
                    <a:pt x="66" y="3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88" name="Freeform 138"/>
            <p:cNvSpPr>
              <a:spLocks/>
            </p:cNvSpPr>
            <p:nvPr/>
          </p:nvSpPr>
          <p:spPr bwMode="auto">
            <a:xfrm>
              <a:off x="4411663" y="3568700"/>
              <a:ext cx="44450" cy="44450"/>
            </a:xfrm>
            <a:custGeom>
              <a:avLst/>
              <a:gdLst>
                <a:gd name="T0" fmla="*/ 2147483646 w 28"/>
                <a:gd name="T1" fmla="*/ 2147483646 h 28"/>
                <a:gd name="T2" fmla="*/ 2147483646 w 28"/>
                <a:gd name="T3" fmla="*/ 2147483646 h 28"/>
                <a:gd name="T4" fmla="*/ 2147483646 w 28"/>
                <a:gd name="T5" fmla="*/ 2147483646 h 28"/>
                <a:gd name="T6" fmla="*/ 2147483646 w 28"/>
                <a:gd name="T7" fmla="*/ 2147483646 h 28"/>
                <a:gd name="T8" fmla="*/ 2147483646 w 28"/>
                <a:gd name="T9" fmla="*/ 2147483646 h 28"/>
                <a:gd name="T10" fmla="*/ 2147483646 w 28"/>
                <a:gd name="T11" fmla="*/ 2147483646 h 28"/>
                <a:gd name="T12" fmla="*/ 2147483646 w 28"/>
                <a:gd name="T13" fmla="*/ 2147483646 h 28"/>
                <a:gd name="T14" fmla="*/ 2147483646 w 28"/>
                <a:gd name="T15" fmla="*/ 2147483646 h 28"/>
                <a:gd name="T16" fmla="*/ 2147483646 w 28"/>
                <a:gd name="T17" fmla="*/ 2147483646 h 28"/>
                <a:gd name="T18" fmla="*/ 2147483646 w 28"/>
                <a:gd name="T19" fmla="*/ 2147483646 h 28"/>
                <a:gd name="T20" fmla="*/ 0 w 28"/>
                <a:gd name="T21" fmla="*/ 2147483646 h 28"/>
                <a:gd name="T22" fmla="*/ 0 w 28"/>
                <a:gd name="T23" fmla="*/ 2147483646 h 28"/>
                <a:gd name="T24" fmla="*/ 0 w 28"/>
                <a:gd name="T25" fmla="*/ 2147483646 h 28"/>
                <a:gd name="T26" fmla="*/ 2147483646 w 28"/>
                <a:gd name="T27" fmla="*/ 2147483646 h 28"/>
                <a:gd name="T28" fmla="*/ 2147483646 w 28"/>
                <a:gd name="T29" fmla="*/ 2147483646 h 28"/>
                <a:gd name="T30" fmla="*/ 2147483646 w 28"/>
                <a:gd name="T31" fmla="*/ 0 h 28"/>
                <a:gd name="T32" fmla="*/ 2147483646 w 28"/>
                <a:gd name="T33" fmla="*/ 0 h 28"/>
                <a:gd name="T34" fmla="*/ 2147483646 w 28"/>
                <a:gd name="T35" fmla="*/ 0 h 28"/>
                <a:gd name="T36" fmla="*/ 2147483646 w 28"/>
                <a:gd name="T37" fmla="*/ 2147483646 h 28"/>
                <a:gd name="T38" fmla="*/ 2147483646 w 28"/>
                <a:gd name="T39" fmla="*/ 2147483646 h 28"/>
                <a:gd name="T40" fmla="*/ 2147483646 w 28"/>
                <a:gd name="T41" fmla="*/ 2147483646 h 28"/>
                <a:gd name="T42" fmla="*/ 2147483646 w 28"/>
                <a:gd name="T43" fmla="*/ 2147483646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8"/>
                <a:gd name="T67" fmla="*/ 0 h 28"/>
                <a:gd name="T68" fmla="*/ 28 w 28"/>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8" h="28">
                  <a:moveTo>
                    <a:pt x="28" y="10"/>
                  </a:moveTo>
                  <a:lnTo>
                    <a:pt x="28" y="10"/>
                  </a:lnTo>
                  <a:lnTo>
                    <a:pt x="28" y="16"/>
                  </a:lnTo>
                  <a:lnTo>
                    <a:pt x="26" y="22"/>
                  </a:lnTo>
                  <a:lnTo>
                    <a:pt x="22" y="26"/>
                  </a:lnTo>
                  <a:lnTo>
                    <a:pt x="16" y="28"/>
                  </a:lnTo>
                  <a:lnTo>
                    <a:pt x="12" y="26"/>
                  </a:lnTo>
                  <a:lnTo>
                    <a:pt x="6" y="24"/>
                  </a:lnTo>
                  <a:lnTo>
                    <a:pt x="2" y="20"/>
                  </a:lnTo>
                  <a:lnTo>
                    <a:pt x="0" y="16"/>
                  </a:lnTo>
                  <a:lnTo>
                    <a:pt x="0" y="10"/>
                  </a:lnTo>
                  <a:lnTo>
                    <a:pt x="2" y="4"/>
                  </a:lnTo>
                  <a:lnTo>
                    <a:pt x="6" y="2"/>
                  </a:lnTo>
                  <a:lnTo>
                    <a:pt x="12" y="0"/>
                  </a:lnTo>
                  <a:lnTo>
                    <a:pt x="18" y="0"/>
                  </a:lnTo>
                  <a:lnTo>
                    <a:pt x="22" y="2"/>
                  </a:lnTo>
                  <a:lnTo>
                    <a:pt x="26" y="6"/>
                  </a:lnTo>
                  <a:lnTo>
                    <a:pt x="28"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89" name="Freeform 139"/>
            <p:cNvSpPr>
              <a:spLocks noEditPoints="1"/>
            </p:cNvSpPr>
            <p:nvPr/>
          </p:nvSpPr>
          <p:spPr bwMode="auto">
            <a:xfrm>
              <a:off x="5053013" y="3222625"/>
              <a:ext cx="123825" cy="117475"/>
            </a:xfrm>
            <a:custGeom>
              <a:avLst/>
              <a:gdLst>
                <a:gd name="T0" fmla="*/ 2147483646 w 78"/>
                <a:gd name="T1" fmla="*/ 2147483646 h 74"/>
                <a:gd name="T2" fmla="*/ 2147483646 w 78"/>
                <a:gd name="T3" fmla="*/ 2147483646 h 74"/>
                <a:gd name="T4" fmla="*/ 2147483646 w 78"/>
                <a:gd name="T5" fmla="*/ 2147483646 h 74"/>
                <a:gd name="T6" fmla="*/ 2147483646 w 78"/>
                <a:gd name="T7" fmla="*/ 2147483646 h 74"/>
                <a:gd name="T8" fmla="*/ 2147483646 w 78"/>
                <a:gd name="T9" fmla="*/ 2147483646 h 74"/>
                <a:gd name="T10" fmla="*/ 2147483646 w 78"/>
                <a:gd name="T11" fmla="*/ 2147483646 h 74"/>
                <a:gd name="T12" fmla="*/ 2147483646 w 78"/>
                <a:gd name="T13" fmla="*/ 2147483646 h 74"/>
                <a:gd name="T14" fmla="*/ 2147483646 w 78"/>
                <a:gd name="T15" fmla="*/ 2147483646 h 74"/>
                <a:gd name="T16" fmla="*/ 2147483646 w 78"/>
                <a:gd name="T17" fmla="*/ 2147483646 h 74"/>
                <a:gd name="T18" fmla="*/ 2147483646 w 78"/>
                <a:gd name="T19" fmla="*/ 2147483646 h 74"/>
                <a:gd name="T20" fmla="*/ 0 w 78"/>
                <a:gd name="T21" fmla="*/ 2147483646 h 74"/>
                <a:gd name="T22" fmla="*/ 2147483646 w 78"/>
                <a:gd name="T23" fmla="*/ 2147483646 h 74"/>
                <a:gd name="T24" fmla="*/ 2147483646 w 78"/>
                <a:gd name="T25" fmla="*/ 2147483646 h 74"/>
                <a:gd name="T26" fmla="*/ 2147483646 w 78"/>
                <a:gd name="T27" fmla="*/ 2147483646 h 74"/>
                <a:gd name="T28" fmla="*/ 2147483646 w 78"/>
                <a:gd name="T29" fmla="*/ 2147483646 h 74"/>
                <a:gd name="T30" fmla="*/ 2147483646 w 78"/>
                <a:gd name="T31" fmla="*/ 0 h 74"/>
                <a:gd name="T32" fmla="*/ 2147483646 w 78"/>
                <a:gd name="T33" fmla="*/ 2147483646 h 74"/>
                <a:gd name="T34" fmla="*/ 2147483646 w 78"/>
                <a:gd name="T35" fmla="*/ 2147483646 h 74"/>
                <a:gd name="T36" fmla="*/ 2147483646 w 78"/>
                <a:gd name="T37" fmla="*/ 2147483646 h 74"/>
                <a:gd name="T38" fmla="*/ 2147483646 w 78"/>
                <a:gd name="T39" fmla="*/ 2147483646 h 74"/>
                <a:gd name="T40" fmla="*/ 2147483646 w 78"/>
                <a:gd name="T41" fmla="*/ 2147483646 h 74"/>
                <a:gd name="T42" fmla="*/ 2147483646 w 78"/>
                <a:gd name="T43" fmla="*/ 2147483646 h 74"/>
                <a:gd name="T44" fmla="*/ 2147483646 w 78"/>
                <a:gd name="T45" fmla="*/ 2147483646 h 74"/>
                <a:gd name="T46" fmla="*/ 2147483646 w 78"/>
                <a:gd name="T47" fmla="*/ 2147483646 h 74"/>
                <a:gd name="T48" fmla="*/ 2147483646 w 78"/>
                <a:gd name="T49" fmla="*/ 2147483646 h 74"/>
                <a:gd name="T50" fmla="*/ 2147483646 w 78"/>
                <a:gd name="T51" fmla="*/ 2147483646 h 74"/>
                <a:gd name="T52" fmla="*/ 2147483646 w 78"/>
                <a:gd name="T53" fmla="*/ 2147483646 h 74"/>
                <a:gd name="T54" fmla="*/ 2147483646 w 78"/>
                <a:gd name="T55" fmla="*/ 2147483646 h 74"/>
                <a:gd name="T56" fmla="*/ 2147483646 w 78"/>
                <a:gd name="T57" fmla="*/ 2147483646 h 74"/>
                <a:gd name="T58" fmla="*/ 2147483646 w 78"/>
                <a:gd name="T59" fmla="*/ 2147483646 h 74"/>
                <a:gd name="T60" fmla="*/ 2147483646 w 78"/>
                <a:gd name="T61" fmla="*/ 2147483646 h 74"/>
                <a:gd name="T62" fmla="*/ 2147483646 w 78"/>
                <a:gd name="T63" fmla="*/ 2147483646 h 74"/>
                <a:gd name="T64" fmla="*/ 2147483646 w 78"/>
                <a:gd name="T65" fmla="*/ 2147483646 h 74"/>
                <a:gd name="T66" fmla="*/ 2147483646 w 78"/>
                <a:gd name="T67" fmla="*/ 2147483646 h 74"/>
                <a:gd name="T68" fmla="*/ 2147483646 w 78"/>
                <a:gd name="T69" fmla="*/ 2147483646 h 74"/>
                <a:gd name="T70" fmla="*/ 2147483646 w 78"/>
                <a:gd name="T71" fmla="*/ 2147483646 h 74"/>
                <a:gd name="T72" fmla="*/ 2147483646 w 78"/>
                <a:gd name="T73" fmla="*/ 2147483646 h 74"/>
                <a:gd name="T74" fmla="*/ 2147483646 w 78"/>
                <a:gd name="T75" fmla="*/ 2147483646 h 74"/>
                <a:gd name="T76" fmla="*/ 2147483646 w 78"/>
                <a:gd name="T77" fmla="*/ 2147483646 h 74"/>
                <a:gd name="T78" fmla="*/ 2147483646 w 78"/>
                <a:gd name="T79" fmla="*/ 2147483646 h 74"/>
                <a:gd name="T80" fmla="*/ 2147483646 w 78"/>
                <a:gd name="T81" fmla="*/ 2147483646 h 74"/>
                <a:gd name="T82" fmla="*/ 2147483646 w 78"/>
                <a:gd name="T83" fmla="*/ 2147483646 h 74"/>
                <a:gd name="T84" fmla="*/ 2147483646 w 78"/>
                <a:gd name="T85" fmla="*/ 2147483646 h 74"/>
                <a:gd name="T86" fmla="*/ 2147483646 w 78"/>
                <a:gd name="T87" fmla="*/ 2147483646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
                <a:gd name="T133" fmla="*/ 0 h 74"/>
                <a:gd name="T134" fmla="*/ 78 w 78"/>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 h="74">
                  <a:moveTo>
                    <a:pt x="52" y="44"/>
                  </a:moveTo>
                  <a:lnTo>
                    <a:pt x="52" y="44"/>
                  </a:lnTo>
                  <a:lnTo>
                    <a:pt x="62" y="48"/>
                  </a:lnTo>
                  <a:lnTo>
                    <a:pt x="68" y="54"/>
                  </a:lnTo>
                  <a:lnTo>
                    <a:pt x="70" y="58"/>
                  </a:lnTo>
                  <a:lnTo>
                    <a:pt x="70" y="62"/>
                  </a:lnTo>
                  <a:lnTo>
                    <a:pt x="68" y="66"/>
                  </a:lnTo>
                  <a:lnTo>
                    <a:pt x="64" y="70"/>
                  </a:lnTo>
                  <a:lnTo>
                    <a:pt x="56" y="74"/>
                  </a:lnTo>
                  <a:lnTo>
                    <a:pt x="50" y="74"/>
                  </a:lnTo>
                  <a:lnTo>
                    <a:pt x="44" y="70"/>
                  </a:lnTo>
                  <a:lnTo>
                    <a:pt x="40" y="60"/>
                  </a:lnTo>
                  <a:lnTo>
                    <a:pt x="38" y="56"/>
                  </a:lnTo>
                  <a:lnTo>
                    <a:pt x="34" y="64"/>
                  </a:lnTo>
                  <a:lnTo>
                    <a:pt x="28" y="70"/>
                  </a:lnTo>
                  <a:lnTo>
                    <a:pt x="20" y="72"/>
                  </a:lnTo>
                  <a:lnTo>
                    <a:pt x="16" y="70"/>
                  </a:lnTo>
                  <a:lnTo>
                    <a:pt x="12" y="68"/>
                  </a:lnTo>
                  <a:lnTo>
                    <a:pt x="10" y="66"/>
                  </a:lnTo>
                  <a:lnTo>
                    <a:pt x="8" y="62"/>
                  </a:lnTo>
                  <a:lnTo>
                    <a:pt x="10" y="56"/>
                  </a:lnTo>
                  <a:lnTo>
                    <a:pt x="16" y="48"/>
                  </a:lnTo>
                  <a:lnTo>
                    <a:pt x="22" y="44"/>
                  </a:lnTo>
                  <a:lnTo>
                    <a:pt x="10" y="40"/>
                  </a:lnTo>
                  <a:lnTo>
                    <a:pt x="6" y="38"/>
                  </a:lnTo>
                  <a:lnTo>
                    <a:pt x="2" y="34"/>
                  </a:lnTo>
                  <a:lnTo>
                    <a:pt x="0" y="30"/>
                  </a:lnTo>
                  <a:lnTo>
                    <a:pt x="0" y="26"/>
                  </a:lnTo>
                  <a:lnTo>
                    <a:pt x="2" y="20"/>
                  </a:lnTo>
                  <a:lnTo>
                    <a:pt x="6" y="16"/>
                  </a:lnTo>
                  <a:lnTo>
                    <a:pt x="12" y="12"/>
                  </a:lnTo>
                  <a:lnTo>
                    <a:pt x="18" y="14"/>
                  </a:lnTo>
                  <a:lnTo>
                    <a:pt x="24" y="16"/>
                  </a:lnTo>
                  <a:lnTo>
                    <a:pt x="28" y="22"/>
                  </a:lnTo>
                  <a:lnTo>
                    <a:pt x="26" y="12"/>
                  </a:lnTo>
                  <a:lnTo>
                    <a:pt x="26" y="8"/>
                  </a:lnTo>
                  <a:lnTo>
                    <a:pt x="26" y="4"/>
                  </a:lnTo>
                  <a:lnTo>
                    <a:pt x="28" y="2"/>
                  </a:lnTo>
                  <a:lnTo>
                    <a:pt x="32" y="0"/>
                  </a:lnTo>
                  <a:lnTo>
                    <a:pt x="38" y="0"/>
                  </a:lnTo>
                  <a:lnTo>
                    <a:pt x="46" y="0"/>
                  </a:lnTo>
                  <a:lnTo>
                    <a:pt x="50" y="0"/>
                  </a:lnTo>
                  <a:lnTo>
                    <a:pt x="54" y="4"/>
                  </a:lnTo>
                  <a:lnTo>
                    <a:pt x="56" y="6"/>
                  </a:lnTo>
                  <a:lnTo>
                    <a:pt x="56" y="10"/>
                  </a:lnTo>
                  <a:lnTo>
                    <a:pt x="54" y="18"/>
                  </a:lnTo>
                  <a:lnTo>
                    <a:pt x="52" y="26"/>
                  </a:lnTo>
                  <a:lnTo>
                    <a:pt x="60" y="22"/>
                  </a:lnTo>
                  <a:lnTo>
                    <a:pt x="68" y="22"/>
                  </a:lnTo>
                  <a:lnTo>
                    <a:pt x="72" y="24"/>
                  </a:lnTo>
                  <a:lnTo>
                    <a:pt x="76" y="30"/>
                  </a:lnTo>
                  <a:lnTo>
                    <a:pt x="78" y="36"/>
                  </a:lnTo>
                  <a:lnTo>
                    <a:pt x="76" y="40"/>
                  </a:lnTo>
                  <a:lnTo>
                    <a:pt x="74" y="42"/>
                  </a:lnTo>
                  <a:lnTo>
                    <a:pt x="70" y="44"/>
                  </a:lnTo>
                  <a:lnTo>
                    <a:pt x="62" y="46"/>
                  </a:lnTo>
                  <a:lnTo>
                    <a:pt x="52" y="44"/>
                  </a:lnTo>
                  <a:close/>
                  <a:moveTo>
                    <a:pt x="62" y="34"/>
                  </a:moveTo>
                  <a:lnTo>
                    <a:pt x="62" y="34"/>
                  </a:lnTo>
                  <a:lnTo>
                    <a:pt x="56" y="34"/>
                  </a:lnTo>
                  <a:lnTo>
                    <a:pt x="52" y="34"/>
                  </a:lnTo>
                  <a:lnTo>
                    <a:pt x="48" y="28"/>
                  </a:lnTo>
                  <a:lnTo>
                    <a:pt x="40" y="24"/>
                  </a:lnTo>
                  <a:lnTo>
                    <a:pt x="40" y="20"/>
                  </a:lnTo>
                  <a:lnTo>
                    <a:pt x="40" y="14"/>
                  </a:lnTo>
                  <a:lnTo>
                    <a:pt x="38" y="24"/>
                  </a:lnTo>
                  <a:lnTo>
                    <a:pt x="32" y="28"/>
                  </a:lnTo>
                  <a:lnTo>
                    <a:pt x="26" y="34"/>
                  </a:lnTo>
                  <a:lnTo>
                    <a:pt x="16" y="26"/>
                  </a:lnTo>
                  <a:lnTo>
                    <a:pt x="22" y="30"/>
                  </a:lnTo>
                  <a:lnTo>
                    <a:pt x="26" y="34"/>
                  </a:lnTo>
                  <a:lnTo>
                    <a:pt x="26" y="38"/>
                  </a:lnTo>
                  <a:lnTo>
                    <a:pt x="28" y="44"/>
                  </a:lnTo>
                  <a:lnTo>
                    <a:pt x="30" y="48"/>
                  </a:lnTo>
                  <a:lnTo>
                    <a:pt x="26" y="52"/>
                  </a:lnTo>
                  <a:lnTo>
                    <a:pt x="22" y="58"/>
                  </a:lnTo>
                  <a:lnTo>
                    <a:pt x="24" y="58"/>
                  </a:lnTo>
                  <a:lnTo>
                    <a:pt x="32" y="48"/>
                  </a:lnTo>
                  <a:lnTo>
                    <a:pt x="36" y="50"/>
                  </a:lnTo>
                  <a:lnTo>
                    <a:pt x="40" y="50"/>
                  </a:lnTo>
                  <a:lnTo>
                    <a:pt x="44" y="50"/>
                  </a:lnTo>
                  <a:lnTo>
                    <a:pt x="48" y="54"/>
                  </a:lnTo>
                  <a:lnTo>
                    <a:pt x="54" y="60"/>
                  </a:lnTo>
                  <a:lnTo>
                    <a:pt x="50" y="52"/>
                  </a:lnTo>
                  <a:lnTo>
                    <a:pt x="46" y="48"/>
                  </a:lnTo>
                  <a:lnTo>
                    <a:pt x="50" y="44"/>
                  </a:lnTo>
                  <a:lnTo>
                    <a:pt x="52" y="38"/>
                  </a:lnTo>
                  <a:lnTo>
                    <a:pt x="52" y="36"/>
                  </a:lnTo>
                  <a:lnTo>
                    <a:pt x="58" y="36"/>
                  </a:lnTo>
                  <a:lnTo>
                    <a:pt x="62" y="3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90" name="Freeform 140"/>
            <p:cNvSpPr>
              <a:spLocks/>
            </p:cNvSpPr>
            <p:nvPr/>
          </p:nvSpPr>
          <p:spPr bwMode="auto">
            <a:xfrm>
              <a:off x="5094288" y="3260725"/>
              <a:ext cx="41275" cy="44450"/>
            </a:xfrm>
            <a:custGeom>
              <a:avLst/>
              <a:gdLst>
                <a:gd name="T0" fmla="*/ 2147483646 w 26"/>
                <a:gd name="T1" fmla="*/ 2147483646 h 28"/>
                <a:gd name="T2" fmla="*/ 2147483646 w 26"/>
                <a:gd name="T3" fmla="*/ 2147483646 h 28"/>
                <a:gd name="T4" fmla="*/ 2147483646 w 26"/>
                <a:gd name="T5" fmla="*/ 2147483646 h 28"/>
                <a:gd name="T6" fmla="*/ 2147483646 w 26"/>
                <a:gd name="T7" fmla="*/ 2147483646 h 28"/>
                <a:gd name="T8" fmla="*/ 2147483646 w 26"/>
                <a:gd name="T9" fmla="*/ 2147483646 h 28"/>
                <a:gd name="T10" fmla="*/ 2147483646 w 26"/>
                <a:gd name="T11" fmla="*/ 2147483646 h 28"/>
                <a:gd name="T12" fmla="*/ 2147483646 w 26"/>
                <a:gd name="T13" fmla="*/ 2147483646 h 28"/>
                <a:gd name="T14" fmla="*/ 2147483646 w 26"/>
                <a:gd name="T15" fmla="*/ 2147483646 h 28"/>
                <a:gd name="T16" fmla="*/ 2147483646 w 26"/>
                <a:gd name="T17" fmla="*/ 2147483646 h 28"/>
                <a:gd name="T18" fmla="*/ 0 w 26"/>
                <a:gd name="T19" fmla="*/ 2147483646 h 28"/>
                <a:gd name="T20" fmla="*/ 0 w 26"/>
                <a:gd name="T21" fmla="*/ 2147483646 h 28"/>
                <a:gd name="T22" fmla="*/ 0 w 26"/>
                <a:gd name="T23" fmla="*/ 2147483646 h 28"/>
                <a:gd name="T24" fmla="*/ 0 w 26"/>
                <a:gd name="T25" fmla="*/ 2147483646 h 28"/>
                <a:gd name="T26" fmla="*/ 2147483646 w 26"/>
                <a:gd name="T27" fmla="*/ 2147483646 h 28"/>
                <a:gd name="T28" fmla="*/ 2147483646 w 26"/>
                <a:gd name="T29" fmla="*/ 2147483646 h 28"/>
                <a:gd name="T30" fmla="*/ 2147483646 w 26"/>
                <a:gd name="T31" fmla="*/ 0 h 28"/>
                <a:gd name="T32" fmla="*/ 2147483646 w 26"/>
                <a:gd name="T33" fmla="*/ 0 h 28"/>
                <a:gd name="T34" fmla="*/ 2147483646 w 26"/>
                <a:gd name="T35" fmla="*/ 2147483646 h 28"/>
                <a:gd name="T36" fmla="*/ 2147483646 w 26"/>
                <a:gd name="T37" fmla="*/ 2147483646 h 28"/>
                <a:gd name="T38" fmla="*/ 2147483646 w 26"/>
                <a:gd name="T39" fmla="*/ 2147483646 h 28"/>
                <a:gd name="T40" fmla="*/ 2147483646 w 26"/>
                <a:gd name="T41" fmla="*/ 2147483646 h 28"/>
                <a:gd name="T42" fmla="*/ 2147483646 w 26"/>
                <a:gd name="T43" fmla="*/ 2147483646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28"/>
                <a:gd name="T68" fmla="*/ 26 w 26"/>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28">
                  <a:moveTo>
                    <a:pt x="26" y="14"/>
                  </a:moveTo>
                  <a:lnTo>
                    <a:pt x="26" y="14"/>
                  </a:lnTo>
                  <a:lnTo>
                    <a:pt x="26" y="18"/>
                  </a:lnTo>
                  <a:lnTo>
                    <a:pt x="24" y="24"/>
                  </a:lnTo>
                  <a:lnTo>
                    <a:pt x="18" y="26"/>
                  </a:lnTo>
                  <a:lnTo>
                    <a:pt x="14" y="28"/>
                  </a:lnTo>
                  <a:lnTo>
                    <a:pt x="8" y="26"/>
                  </a:lnTo>
                  <a:lnTo>
                    <a:pt x="4" y="24"/>
                  </a:lnTo>
                  <a:lnTo>
                    <a:pt x="0" y="20"/>
                  </a:lnTo>
                  <a:lnTo>
                    <a:pt x="0" y="14"/>
                  </a:lnTo>
                  <a:lnTo>
                    <a:pt x="0" y="8"/>
                  </a:lnTo>
                  <a:lnTo>
                    <a:pt x="4" y="4"/>
                  </a:lnTo>
                  <a:lnTo>
                    <a:pt x="8" y="2"/>
                  </a:lnTo>
                  <a:lnTo>
                    <a:pt x="12" y="0"/>
                  </a:lnTo>
                  <a:lnTo>
                    <a:pt x="18" y="2"/>
                  </a:lnTo>
                  <a:lnTo>
                    <a:pt x="22" y="4"/>
                  </a:lnTo>
                  <a:lnTo>
                    <a:pt x="26" y="8"/>
                  </a:lnTo>
                  <a:lnTo>
                    <a:pt x="26" y="14"/>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91" name="Freeform 141"/>
            <p:cNvSpPr>
              <a:spLocks noEditPoints="1"/>
            </p:cNvSpPr>
            <p:nvPr/>
          </p:nvSpPr>
          <p:spPr bwMode="auto">
            <a:xfrm>
              <a:off x="4503738" y="2863850"/>
              <a:ext cx="114300" cy="111125"/>
            </a:xfrm>
            <a:custGeom>
              <a:avLst/>
              <a:gdLst>
                <a:gd name="T0" fmla="*/ 2147483646 w 72"/>
                <a:gd name="T1" fmla="*/ 2147483646 h 70"/>
                <a:gd name="T2" fmla="*/ 2147483646 w 72"/>
                <a:gd name="T3" fmla="*/ 2147483646 h 70"/>
                <a:gd name="T4" fmla="*/ 2147483646 w 72"/>
                <a:gd name="T5" fmla="*/ 2147483646 h 70"/>
                <a:gd name="T6" fmla="*/ 2147483646 w 72"/>
                <a:gd name="T7" fmla="*/ 2147483646 h 70"/>
                <a:gd name="T8" fmla="*/ 2147483646 w 72"/>
                <a:gd name="T9" fmla="*/ 2147483646 h 70"/>
                <a:gd name="T10" fmla="*/ 2147483646 w 72"/>
                <a:gd name="T11" fmla="*/ 2147483646 h 70"/>
                <a:gd name="T12" fmla="*/ 2147483646 w 72"/>
                <a:gd name="T13" fmla="*/ 2147483646 h 70"/>
                <a:gd name="T14" fmla="*/ 2147483646 w 72"/>
                <a:gd name="T15" fmla="*/ 2147483646 h 70"/>
                <a:gd name="T16" fmla="*/ 2147483646 w 72"/>
                <a:gd name="T17" fmla="*/ 2147483646 h 70"/>
                <a:gd name="T18" fmla="*/ 2147483646 w 72"/>
                <a:gd name="T19" fmla="*/ 2147483646 h 70"/>
                <a:gd name="T20" fmla="*/ 2147483646 w 72"/>
                <a:gd name="T21" fmla="*/ 2147483646 h 70"/>
                <a:gd name="T22" fmla="*/ 2147483646 w 72"/>
                <a:gd name="T23" fmla="*/ 2147483646 h 70"/>
                <a:gd name="T24" fmla="*/ 2147483646 w 72"/>
                <a:gd name="T25" fmla="*/ 2147483646 h 70"/>
                <a:gd name="T26" fmla="*/ 2147483646 w 72"/>
                <a:gd name="T27" fmla="*/ 2147483646 h 70"/>
                <a:gd name="T28" fmla="*/ 2147483646 w 72"/>
                <a:gd name="T29" fmla="*/ 2147483646 h 70"/>
                <a:gd name="T30" fmla="*/ 0 w 72"/>
                <a:gd name="T31" fmla="*/ 2147483646 h 70"/>
                <a:gd name="T32" fmla="*/ 2147483646 w 72"/>
                <a:gd name="T33" fmla="*/ 2147483646 h 70"/>
                <a:gd name="T34" fmla="*/ 2147483646 w 72"/>
                <a:gd name="T35" fmla="*/ 2147483646 h 70"/>
                <a:gd name="T36" fmla="*/ 2147483646 w 72"/>
                <a:gd name="T37" fmla="*/ 2147483646 h 70"/>
                <a:gd name="T38" fmla="*/ 2147483646 w 72"/>
                <a:gd name="T39" fmla="*/ 2147483646 h 70"/>
                <a:gd name="T40" fmla="*/ 2147483646 w 72"/>
                <a:gd name="T41" fmla="*/ 2147483646 h 70"/>
                <a:gd name="T42" fmla="*/ 2147483646 w 72"/>
                <a:gd name="T43" fmla="*/ 2147483646 h 70"/>
                <a:gd name="T44" fmla="*/ 2147483646 w 72"/>
                <a:gd name="T45" fmla="*/ 0 h 70"/>
                <a:gd name="T46" fmla="*/ 2147483646 w 72"/>
                <a:gd name="T47" fmla="*/ 2147483646 h 70"/>
                <a:gd name="T48" fmla="*/ 2147483646 w 72"/>
                <a:gd name="T49" fmla="*/ 2147483646 h 70"/>
                <a:gd name="T50" fmla="*/ 2147483646 w 72"/>
                <a:gd name="T51" fmla="*/ 2147483646 h 70"/>
                <a:gd name="T52" fmla="*/ 2147483646 w 72"/>
                <a:gd name="T53" fmla="*/ 2147483646 h 70"/>
                <a:gd name="T54" fmla="*/ 2147483646 w 72"/>
                <a:gd name="T55" fmla="*/ 2147483646 h 70"/>
                <a:gd name="T56" fmla="*/ 2147483646 w 72"/>
                <a:gd name="T57" fmla="*/ 2147483646 h 70"/>
                <a:gd name="T58" fmla="*/ 2147483646 w 72"/>
                <a:gd name="T59" fmla="*/ 2147483646 h 70"/>
                <a:gd name="T60" fmla="*/ 2147483646 w 72"/>
                <a:gd name="T61" fmla="*/ 2147483646 h 70"/>
                <a:gd name="T62" fmla="*/ 2147483646 w 72"/>
                <a:gd name="T63" fmla="*/ 2147483646 h 70"/>
                <a:gd name="T64" fmla="*/ 2147483646 w 72"/>
                <a:gd name="T65" fmla="*/ 2147483646 h 70"/>
                <a:gd name="T66" fmla="*/ 2147483646 w 72"/>
                <a:gd name="T67" fmla="*/ 2147483646 h 70"/>
                <a:gd name="T68" fmla="*/ 2147483646 w 72"/>
                <a:gd name="T69" fmla="*/ 2147483646 h 70"/>
                <a:gd name="T70" fmla="*/ 2147483646 w 72"/>
                <a:gd name="T71" fmla="*/ 2147483646 h 70"/>
                <a:gd name="T72" fmla="*/ 2147483646 w 72"/>
                <a:gd name="T73" fmla="*/ 2147483646 h 70"/>
                <a:gd name="T74" fmla="*/ 2147483646 w 72"/>
                <a:gd name="T75" fmla="*/ 2147483646 h 70"/>
                <a:gd name="T76" fmla="*/ 2147483646 w 72"/>
                <a:gd name="T77" fmla="*/ 2147483646 h 70"/>
                <a:gd name="T78" fmla="*/ 2147483646 w 72"/>
                <a:gd name="T79" fmla="*/ 2147483646 h 70"/>
                <a:gd name="T80" fmla="*/ 2147483646 w 72"/>
                <a:gd name="T81" fmla="*/ 2147483646 h 70"/>
                <a:gd name="T82" fmla="*/ 2147483646 w 72"/>
                <a:gd name="T83" fmla="*/ 2147483646 h 70"/>
                <a:gd name="T84" fmla="*/ 2147483646 w 72"/>
                <a:gd name="T85" fmla="*/ 2147483646 h 70"/>
                <a:gd name="T86" fmla="*/ 2147483646 w 72"/>
                <a:gd name="T87" fmla="*/ 2147483646 h 70"/>
                <a:gd name="T88" fmla="*/ 2147483646 w 72"/>
                <a:gd name="T89" fmla="*/ 2147483646 h 70"/>
                <a:gd name="T90" fmla="*/ 2147483646 w 72"/>
                <a:gd name="T91" fmla="*/ 2147483646 h 70"/>
                <a:gd name="T92" fmla="*/ 2147483646 w 72"/>
                <a:gd name="T93" fmla="*/ 2147483646 h 70"/>
                <a:gd name="T94" fmla="*/ 2147483646 w 72"/>
                <a:gd name="T95" fmla="*/ 2147483646 h 70"/>
                <a:gd name="T96" fmla="*/ 2147483646 w 72"/>
                <a:gd name="T97" fmla="*/ 2147483646 h 70"/>
                <a:gd name="T98" fmla="*/ 2147483646 w 72"/>
                <a:gd name="T99" fmla="*/ 2147483646 h 70"/>
                <a:gd name="T100" fmla="*/ 2147483646 w 72"/>
                <a:gd name="T101" fmla="*/ 2147483646 h 70"/>
                <a:gd name="T102" fmla="*/ 2147483646 w 72"/>
                <a:gd name="T103" fmla="*/ 2147483646 h 70"/>
                <a:gd name="T104" fmla="*/ 2147483646 w 72"/>
                <a:gd name="T105" fmla="*/ 2147483646 h 70"/>
                <a:gd name="T106" fmla="*/ 2147483646 w 72"/>
                <a:gd name="T107" fmla="*/ 2147483646 h 70"/>
                <a:gd name="T108" fmla="*/ 2147483646 w 72"/>
                <a:gd name="T109" fmla="*/ 2147483646 h 70"/>
                <a:gd name="T110" fmla="*/ 2147483646 w 72"/>
                <a:gd name="T111" fmla="*/ 2147483646 h 70"/>
                <a:gd name="T112" fmla="*/ 2147483646 w 72"/>
                <a:gd name="T113" fmla="*/ 2147483646 h 70"/>
                <a:gd name="T114" fmla="*/ 2147483646 w 72"/>
                <a:gd name="T115" fmla="*/ 2147483646 h 70"/>
                <a:gd name="T116" fmla="*/ 2147483646 w 72"/>
                <a:gd name="T117" fmla="*/ 2147483646 h 70"/>
                <a:gd name="T118" fmla="*/ 2147483646 w 72"/>
                <a:gd name="T119" fmla="*/ 2147483646 h 70"/>
                <a:gd name="T120" fmla="*/ 2147483646 w 72"/>
                <a:gd name="T121" fmla="*/ 2147483646 h 70"/>
                <a:gd name="T122" fmla="*/ 2147483646 w 72"/>
                <a:gd name="T123" fmla="*/ 2147483646 h 70"/>
                <a:gd name="T124" fmla="*/ 2147483646 w 72"/>
                <a:gd name="T125" fmla="*/ 2147483646 h 7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2"/>
                <a:gd name="T190" fmla="*/ 0 h 70"/>
                <a:gd name="T191" fmla="*/ 72 w 72"/>
                <a:gd name="T192" fmla="*/ 70 h 7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2" h="70">
                  <a:moveTo>
                    <a:pt x="50" y="40"/>
                  </a:moveTo>
                  <a:lnTo>
                    <a:pt x="50" y="40"/>
                  </a:lnTo>
                  <a:lnTo>
                    <a:pt x="60" y="42"/>
                  </a:lnTo>
                  <a:lnTo>
                    <a:pt x="68" y="46"/>
                  </a:lnTo>
                  <a:lnTo>
                    <a:pt x="70" y="50"/>
                  </a:lnTo>
                  <a:lnTo>
                    <a:pt x="70" y="52"/>
                  </a:lnTo>
                  <a:lnTo>
                    <a:pt x="68" y="56"/>
                  </a:lnTo>
                  <a:lnTo>
                    <a:pt x="66" y="60"/>
                  </a:lnTo>
                  <a:lnTo>
                    <a:pt x="58" y="66"/>
                  </a:lnTo>
                  <a:lnTo>
                    <a:pt x="52" y="68"/>
                  </a:lnTo>
                  <a:lnTo>
                    <a:pt x="48" y="64"/>
                  </a:lnTo>
                  <a:lnTo>
                    <a:pt x="42" y="56"/>
                  </a:lnTo>
                  <a:lnTo>
                    <a:pt x="40" y="52"/>
                  </a:lnTo>
                  <a:lnTo>
                    <a:pt x="36" y="60"/>
                  </a:lnTo>
                  <a:lnTo>
                    <a:pt x="32" y="66"/>
                  </a:lnTo>
                  <a:lnTo>
                    <a:pt x="24" y="70"/>
                  </a:lnTo>
                  <a:lnTo>
                    <a:pt x="18" y="68"/>
                  </a:lnTo>
                  <a:lnTo>
                    <a:pt x="14" y="66"/>
                  </a:lnTo>
                  <a:lnTo>
                    <a:pt x="14" y="62"/>
                  </a:lnTo>
                  <a:lnTo>
                    <a:pt x="14" y="56"/>
                  </a:lnTo>
                  <a:lnTo>
                    <a:pt x="18" y="50"/>
                  </a:lnTo>
                  <a:lnTo>
                    <a:pt x="24" y="44"/>
                  </a:lnTo>
                  <a:lnTo>
                    <a:pt x="12" y="42"/>
                  </a:lnTo>
                  <a:lnTo>
                    <a:pt x="6" y="40"/>
                  </a:lnTo>
                  <a:lnTo>
                    <a:pt x="4" y="38"/>
                  </a:lnTo>
                  <a:lnTo>
                    <a:pt x="0" y="34"/>
                  </a:lnTo>
                  <a:lnTo>
                    <a:pt x="0" y="30"/>
                  </a:lnTo>
                  <a:lnTo>
                    <a:pt x="2" y="26"/>
                  </a:lnTo>
                  <a:lnTo>
                    <a:pt x="4" y="20"/>
                  </a:lnTo>
                  <a:lnTo>
                    <a:pt x="8" y="16"/>
                  </a:lnTo>
                  <a:lnTo>
                    <a:pt x="14" y="16"/>
                  </a:lnTo>
                  <a:lnTo>
                    <a:pt x="20" y="18"/>
                  </a:lnTo>
                  <a:lnTo>
                    <a:pt x="24" y="22"/>
                  </a:lnTo>
                  <a:lnTo>
                    <a:pt x="20" y="14"/>
                  </a:lnTo>
                  <a:lnTo>
                    <a:pt x="20" y="6"/>
                  </a:lnTo>
                  <a:lnTo>
                    <a:pt x="22" y="4"/>
                  </a:lnTo>
                  <a:lnTo>
                    <a:pt x="26" y="2"/>
                  </a:lnTo>
                  <a:lnTo>
                    <a:pt x="38" y="0"/>
                  </a:lnTo>
                  <a:lnTo>
                    <a:pt x="42" y="0"/>
                  </a:lnTo>
                  <a:lnTo>
                    <a:pt x="46" y="2"/>
                  </a:lnTo>
                  <a:lnTo>
                    <a:pt x="48" y="4"/>
                  </a:lnTo>
                  <a:lnTo>
                    <a:pt x="48" y="6"/>
                  </a:lnTo>
                  <a:lnTo>
                    <a:pt x="48" y="14"/>
                  </a:lnTo>
                  <a:lnTo>
                    <a:pt x="46" y="24"/>
                  </a:lnTo>
                  <a:lnTo>
                    <a:pt x="54" y="18"/>
                  </a:lnTo>
                  <a:lnTo>
                    <a:pt x="60" y="16"/>
                  </a:lnTo>
                  <a:lnTo>
                    <a:pt x="66" y="18"/>
                  </a:lnTo>
                  <a:lnTo>
                    <a:pt x="70" y="22"/>
                  </a:lnTo>
                  <a:lnTo>
                    <a:pt x="72" y="28"/>
                  </a:lnTo>
                  <a:lnTo>
                    <a:pt x="72" y="30"/>
                  </a:lnTo>
                  <a:lnTo>
                    <a:pt x="70" y="34"/>
                  </a:lnTo>
                  <a:lnTo>
                    <a:pt x="68" y="36"/>
                  </a:lnTo>
                  <a:lnTo>
                    <a:pt x="60" y="38"/>
                  </a:lnTo>
                  <a:lnTo>
                    <a:pt x="50" y="40"/>
                  </a:lnTo>
                  <a:close/>
                  <a:moveTo>
                    <a:pt x="58" y="28"/>
                  </a:moveTo>
                  <a:lnTo>
                    <a:pt x="58" y="28"/>
                  </a:lnTo>
                  <a:lnTo>
                    <a:pt x="54" y="30"/>
                  </a:lnTo>
                  <a:lnTo>
                    <a:pt x="48" y="30"/>
                  </a:lnTo>
                  <a:lnTo>
                    <a:pt x="44" y="24"/>
                  </a:lnTo>
                  <a:lnTo>
                    <a:pt x="36" y="24"/>
                  </a:lnTo>
                  <a:lnTo>
                    <a:pt x="36" y="18"/>
                  </a:lnTo>
                  <a:lnTo>
                    <a:pt x="34" y="14"/>
                  </a:lnTo>
                  <a:lnTo>
                    <a:pt x="36" y="24"/>
                  </a:lnTo>
                  <a:lnTo>
                    <a:pt x="34" y="24"/>
                  </a:lnTo>
                  <a:lnTo>
                    <a:pt x="28" y="26"/>
                  </a:lnTo>
                  <a:lnTo>
                    <a:pt x="26" y="34"/>
                  </a:lnTo>
                  <a:lnTo>
                    <a:pt x="14" y="28"/>
                  </a:lnTo>
                  <a:lnTo>
                    <a:pt x="26" y="34"/>
                  </a:lnTo>
                  <a:lnTo>
                    <a:pt x="26" y="38"/>
                  </a:lnTo>
                  <a:lnTo>
                    <a:pt x="28" y="42"/>
                  </a:lnTo>
                  <a:lnTo>
                    <a:pt x="30" y="46"/>
                  </a:lnTo>
                  <a:lnTo>
                    <a:pt x="28" y="50"/>
                  </a:lnTo>
                  <a:lnTo>
                    <a:pt x="26" y="56"/>
                  </a:lnTo>
                  <a:lnTo>
                    <a:pt x="32" y="46"/>
                  </a:lnTo>
                  <a:lnTo>
                    <a:pt x="40" y="48"/>
                  </a:lnTo>
                  <a:lnTo>
                    <a:pt x="44" y="46"/>
                  </a:lnTo>
                  <a:lnTo>
                    <a:pt x="48" y="48"/>
                  </a:lnTo>
                  <a:lnTo>
                    <a:pt x="54" y="54"/>
                  </a:lnTo>
                  <a:lnTo>
                    <a:pt x="56" y="52"/>
                  </a:lnTo>
                  <a:lnTo>
                    <a:pt x="50" y="48"/>
                  </a:lnTo>
                  <a:lnTo>
                    <a:pt x="46" y="44"/>
                  </a:lnTo>
                  <a:lnTo>
                    <a:pt x="48" y="40"/>
                  </a:lnTo>
                  <a:lnTo>
                    <a:pt x="50" y="32"/>
                  </a:lnTo>
                  <a:lnTo>
                    <a:pt x="48" y="32"/>
                  </a:lnTo>
                  <a:lnTo>
                    <a:pt x="54" y="30"/>
                  </a:lnTo>
                  <a:lnTo>
                    <a:pt x="58"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92" name="Freeform 142"/>
            <p:cNvSpPr>
              <a:spLocks/>
            </p:cNvSpPr>
            <p:nvPr/>
          </p:nvSpPr>
          <p:spPr bwMode="auto">
            <a:xfrm>
              <a:off x="4545013" y="2901950"/>
              <a:ext cx="38100" cy="38100"/>
            </a:xfrm>
            <a:custGeom>
              <a:avLst/>
              <a:gdLst>
                <a:gd name="T0" fmla="*/ 2147483646 w 24"/>
                <a:gd name="T1" fmla="*/ 2147483646 h 24"/>
                <a:gd name="T2" fmla="*/ 2147483646 w 24"/>
                <a:gd name="T3" fmla="*/ 2147483646 h 24"/>
                <a:gd name="T4" fmla="*/ 2147483646 w 24"/>
                <a:gd name="T5" fmla="*/ 2147483646 h 24"/>
                <a:gd name="T6" fmla="*/ 2147483646 w 24"/>
                <a:gd name="T7" fmla="*/ 2147483646 h 24"/>
                <a:gd name="T8" fmla="*/ 2147483646 w 24"/>
                <a:gd name="T9" fmla="*/ 2147483646 h 24"/>
                <a:gd name="T10" fmla="*/ 2147483646 w 24"/>
                <a:gd name="T11" fmla="*/ 2147483646 h 24"/>
                <a:gd name="T12" fmla="*/ 2147483646 w 24"/>
                <a:gd name="T13" fmla="*/ 2147483646 h 24"/>
                <a:gd name="T14" fmla="*/ 2147483646 w 24"/>
                <a:gd name="T15" fmla="*/ 2147483646 h 24"/>
                <a:gd name="T16" fmla="*/ 2147483646 w 24"/>
                <a:gd name="T17" fmla="*/ 2147483646 h 24"/>
                <a:gd name="T18" fmla="*/ 2147483646 w 24"/>
                <a:gd name="T19" fmla="*/ 2147483646 h 24"/>
                <a:gd name="T20" fmla="*/ 0 w 24"/>
                <a:gd name="T21" fmla="*/ 2147483646 h 24"/>
                <a:gd name="T22" fmla="*/ 0 w 24"/>
                <a:gd name="T23" fmla="*/ 2147483646 h 24"/>
                <a:gd name="T24" fmla="*/ 0 w 24"/>
                <a:gd name="T25" fmla="*/ 2147483646 h 24"/>
                <a:gd name="T26" fmla="*/ 2147483646 w 24"/>
                <a:gd name="T27" fmla="*/ 2147483646 h 24"/>
                <a:gd name="T28" fmla="*/ 2147483646 w 24"/>
                <a:gd name="T29" fmla="*/ 2147483646 h 24"/>
                <a:gd name="T30" fmla="*/ 2147483646 w 24"/>
                <a:gd name="T31" fmla="*/ 0 h 24"/>
                <a:gd name="T32" fmla="*/ 2147483646 w 24"/>
                <a:gd name="T33" fmla="*/ 0 h 24"/>
                <a:gd name="T34" fmla="*/ 2147483646 w 24"/>
                <a:gd name="T35" fmla="*/ 0 h 24"/>
                <a:gd name="T36" fmla="*/ 2147483646 w 24"/>
                <a:gd name="T37" fmla="*/ 0 h 24"/>
                <a:gd name="T38" fmla="*/ 2147483646 w 24"/>
                <a:gd name="T39" fmla="*/ 2147483646 h 24"/>
                <a:gd name="T40" fmla="*/ 2147483646 w 24"/>
                <a:gd name="T41" fmla="*/ 2147483646 h 24"/>
                <a:gd name="T42" fmla="*/ 2147483646 w 24"/>
                <a:gd name="T43" fmla="*/ 2147483646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
                <a:gd name="T67" fmla="*/ 0 h 24"/>
                <a:gd name="T68" fmla="*/ 24 w 24"/>
                <a:gd name="T69" fmla="*/ 24 h 2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 h="24">
                  <a:moveTo>
                    <a:pt x="24" y="8"/>
                  </a:moveTo>
                  <a:lnTo>
                    <a:pt x="24" y="8"/>
                  </a:lnTo>
                  <a:lnTo>
                    <a:pt x="24" y="14"/>
                  </a:lnTo>
                  <a:lnTo>
                    <a:pt x="22" y="18"/>
                  </a:lnTo>
                  <a:lnTo>
                    <a:pt x="18" y="22"/>
                  </a:lnTo>
                  <a:lnTo>
                    <a:pt x="14" y="24"/>
                  </a:lnTo>
                  <a:lnTo>
                    <a:pt x="10" y="24"/>
                  </a:lnTo>
                  <a:lnTo>
                    <a:pt x="4" y="22"/>
                  </a:lnTo>
                  <a:lnTo>
                    <a:pt x="2" y="18"/>
                  </a:lnTo>
                  <a:lnTo>
                    <a:pt x="0" y="14"/>
                  </a:lnTo>
                  <a:lnTo>
                    <a:pt x="0" y="8"/>
                  </a:lnTo>
                  <a:lnTo>
                    <a:pt x="2" y="4"/>
                  </a:lnTo>
                  <a:lnTo>
                    <a:pt x="4" y="2"/>
                  </a:lnTo>
                  <a:lnTo>
                    <a:pt x="10" y="0"/>
                  </a:lnTo>
                  <a:lnTo>
                    <a:pt x="14" y="0"/>
                  </a:lnTo>
                  <a:lnTo>
                    <a:pt x="18" y="0"/>
                  </a:lnTo>
                  <a:lnTo>
                    <a:pt x="22" y="4"/>
                  </a:lnTo>
                  <a:lnTo>
                    <a:pt x="24" y="8"/>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93" name="Freeform 143"/>
            <p:cNvSpPr>
              <a:spLocks/>
            </p:cNvSpPr>
            <p:nvPr/>
          </p:nvSpPr>
          <p:spPr bwMode="auto">
            <a:xfrm>
              <a:off x="4414838" y="3794125"/>
              <a:ext cx="53975" cy="44450"/>
            </a:xfrm>
            <a:custGeom>
              <a:avLst/>
              <a:gdLst>
                <a:gd name="T0" fmla="*/ 2147483646 w 34"/>
                <a:gd name="T1" fmla="*/ 2147483646 h 28"/>
                <a:gd name="T2" fmla="*/ 2147483646 w 34"/>
                <a:gd name="T3" fmla="*/ 2147483646 h 28"/>
                <a:gd name="T4" fmla="*/ 2147483646 w 34"/>
                <a:gd name="T5" fmla="*/ 2147483646 h 28"/>
                <a:gd name="T6" fmla="*/ 2147483646 w 34"/>
                <a:gd name="T7" fmla="*/ 2147483646 h 28"/>
                <a:gd name="T8" fmla="*/ 2147483646 w 34"/>
                <a:gd name="T9" fmla="*/ 2147483646 h 28"/>
                <a:gd name="T10" fmla="*/ 0 w 34"/>
                <a:gd name="T11" fmla="*/ 2147483646 h 28"/>
                <a:gd name="T12" fmla="*/ 0 w 34"/>
                <a:gd name="T13" fmla="*/ 2147483646 h 28"/>
                <a:gd name="T14" fmla="*/ 2147483646 w 34"/>
                <a:gd name="T15" fmla="*/ 2147483646 h 28"/>
                <a:gd name="T16" fmla="*/ 2147483646 w 34"/>
                <a:gd name="T17" fmla="*/ 2147483646 h 28"/>
                <a:gd name="T18" fmla="*/ 2147483646 w 34"/>
                <a:gd name="T19" fmla="*/ 0 h 28"/>
                <a:gd name="T20" fmla="*/ 2147483646 w 34"/>
                <a:gd name="T21" fmla="*/ 0 h 28"/>
                <a:gd name="T22" fmla="*/ 2147483646 w 34"/>
                <a:gd name="T23" fmla="*/ 0 h 28"/>
                <a:gd name="T24" fmla="*/ 2147483646 w 34"/>
                <a:gd name="T25" fmla="*/ 0 h 28"/>
                <a:gd name="T26" fmla="*/ 2147483646 w 34"/>
                <a:gd name="T27" fmla="*/ 2147483646 h 28"/>
                <a:gd name="T28" fmla="*/ 2147483646 w 34"/>
                <a:gd name="T29" fmla="*/ 2147483646 h 28"/>
                <a:gd name="T30" fmla="*/ 2147483646 w 34"/>
                <a:gd name="T31" fmla="*/ 2147483646 h 28"/>
                <a:gd name="T32" fmla="*/ 2147483646 w 34"/>
                <a:gd name="T33" fmla="*/ 2147483646 h 28"/>
                <a:gd name="T34" fmla="*/ 2147483646 w 34"/>
                <a:gd name="T35" fmla="*/ 2147483646 h 28"/>
                <a:gd name="T36" fmla="*/ 2147483646 w 34"/>
                <a:gd name="T37" fmla="*/ 2147483646 h 28"/>
                <a:gd name="T38" fmla="*/ 2147483646 w 34"/>
                <a:gd name="T39" fmla="*/ 2147483646 h 28"/>
                <a:gd name="T40" fmla="*/ 2147483646 w 34"/>
                <a:gd name="T41" fmla="*/ 2147483646 h 28"/>
                <a:gd name="T42" fmla="*/ 2147483646 w 34"/>
                <a:gd name="T43" fmla="*/ 2147483646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28"/>
                <a:gd name="T68" fmla="*/ 34 w 34"/>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28">
                  <a:moveTo>
                    <a:pt x="18" y="28"/>
                  </a:moveTo>
                  <a:lnTo>
                    <a:pt x="18" y="28"/>
                  </a:lnTo>
                  <a:lnTo>
                    <a:pt x="14" y="28"/>
                  </a:lnTo>
                  <a:lnTo>
                    <a:pt x="8" y="24"/>
                  </a:lnTo>
                  <a:lnTo>
                    <a:pt x="4" y="20"/>
                  </a:lnTo>
                  <a:lnTo>
                    <a:pt x="0" y="14"/>
                  </a:lnTo>
                  <a:lnTo>
                    <a:pt x="4" y="6"/>
                  </a:lnTo>
                  <a:lnTo>
                    <a:pt x="10" y="2"/>
                  </a:lnTo>
                  <a:lnTo>
                    <a:pt x="18" y="0"/>
                  </a:lnTo>
                  <a:lnTo>
                    <a:pt x="22" y="0"/>
                  </a:lnTo>
                  <a:lnTo>
                    <a:pt x="26" y="0"/>
                  </a:lnTo>
                  <a:lnTo>
                    <a:pt x="30" y="4"/>
                  </a:lnTo>
                  <a:lnTo>
                    <a:pt x="32" y="6"/>
                  </a:lnTo>
                  <a:lnTo>
                    <a:pt x="34" y="14"/>
                  </a:lnTo>
                  <a:lnTo>
                    <a:pt x="32" y="22"/>
                  </a:lnTo>
                  <a:lnTo>
                    <a:pt x="26" y="28"/>
                  </a:lnTo>
                  <a:lnTo>
                    <a:pt x="22" y="28"/>
                  </a:lnTo>
                  <a:lnTo>
                    <a:pt x="18"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94" name="Freeform 144"/>
            <p:cNvSpPr>
              <a:spLocks/>
            </p:cNvSpPr>
            <p:nvPr/>
          </p:nvSpPr>
          <p:spPr bwMode="auto">
            <a:xfrm>
              <a:off x="4583113" y="3651250"/>
              <a:ext cx="47625" cy="47625"/>
            </a:xfrm>
            <a:custGeom>
              <a:avLst/>
              <a:gdLst>
                <a:gd name="T0" fmla="*/ 2147483646 w 30"/>
                <a:gd name="T1" fmla="*/ 2147483646 h 30"/>
                <a:gd name="T2" fmla="*/ 2147483646 w 30"/>
                <a:gd name="T3" fmla="*/ 2147483646 h 30"/>
                <a:gd name="T4" fmla="*/ 2147483646 w 30"/>
                <a:gd name="T5" fmla="*/ 2147483646 h 30"/>
                <a:gd name="T6" fmla="*/ 0 w 30"/>
                <a:gd name="T7" fmla="*/ 2147483646 h 30"/>
                <a:gd name="T8" fmla="*/ 0 w 30"/>
                <a:gd name="T9" fmla="*/ 2147483646 h 30"/>
                <a:gd name="T10" fmla="*/ 0 w 30"/>
                <a:gd name="T11" fmla="*/ 2147483646 h 30"/>
                <a:gd name="T12" fmla="*/ 0 w 30"/>
                <a:gd name="T13" fmla="*/ 2147483646 h 30"/>
                <a:gd name="T14" fmla="*/ 2147483646 w 30"/>
                <a:gd name="T15" fmla="*/ 2147483646 h 30"/>
                <a:gd name="T16" fmla="*/ 2147483646 w 30"/>
                <a:gd name="T17" fmla="*/ 0 h 30"/>
                <a:gd name="T18" fmla="*/ 2147483646 w 30"/>
                <a:gd name="T19" fmla="*/ 2147483646 h 30"/>
                <a:gd name="T20" fmla="*/ 2147483646 w 30"/>
                <a:gd name="T21" fmla="*/ 2147483646 h 30"/>
                <a:gd name="T22" fmla="*/ 2147483646 w 30"/>
                <a:gd name="T23" fmla="*/ 2147483646 h 30"/>
                <a:gd name="T24" fmla="*/ 2147483646 w 30"/>
                <a:gd name="T25" fmla="*/ 2147483646 h 30"/>
                <a:gd name="T26" fmla="*/ 2147483646 w 30"/>
                <a:gd name="T27" fmla="*/ 2147483646 h 30"/>
                <a:gd name="T28" fmla="*/ 2147483646 w 30"/>
                <a:gd name="T29" fmla="*/ 2147483646 h 30"/>
                <a:gd name="T30" fmla="*/ 2147483646 w 30"/>
                <a:gd name="T31" fmla="*/ 2147483646 h 30"/>
                <a:gd name="T32" fmla="*/ 2147483646 w 30"/>
                <a:gd name="T33" fmla="*/ 2147483646 h 30"/>
                <a:gd name="T34" fmla="*/ 2147483646 w 30"/>
                <a:gd name="T35" fmla="*/ 2147483646 h 30"/>
                <a:gd name="T36" fmla="*/ 2147483646 w 30"/>
                <a:gd name="T37" fmla="*/ 2147483646 h 30"/>
                <a:gd name="T38" fmla="*/ 2147483646 w 30"/>
                <a:gd name="T39" fmla="*/ 2147483646 h 30"/>
                <a:gd name="T40" fmla="*/ 2147483646 w 30"/>
                <a:gd name="T41" fmla="*/ 2147483646 h 30"/>
                <a:gd name="T42" fmla="*/ 2147483646 w 30"/>
                <a:gd name="T43" fmla="*/ 2147483646 h 3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
                <a:gd name="T67" fmla="*/ 0 h 30"/>
                <a:gd name="T68" fmla="*/ 30 w 30"/>
                <a:gd name="T69" fmla="*/ 30 h 3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 h="30">
                  <a:moveTo>
                    <a:pt x="6" y="26"/>
                  </a:moveTo>
                  <a:lnTo>
                    <a:pt x="6" y="26"/>
                  </a:lnTo>
                  <a:lnTo>
                    <a:pt x="2" y="24"/>
                  </a:lnTo>
                  <a:lnTo>
                    <a:pt x="0" y="18"/>
                  </a:lnTo>
                  <a:lnTo>
                    <a:pt x="0" y="12"/>
                  </a:lnTo>
                  <a:lnTo>
                    <a:pt x="0" y="4"/>
                  </a:lnTo>
                  <a:lnTo>
                    <a:pt x="8" y="2"/>
                  </a:lnTo>
                  <a:lnTo>
                    <a:pt x="14" y="0"/>
                  </a:lnTo>
                  <a:lnTo>
                    <a:pt x="22" y="2"/>
                  </a:lnTo>
                  <a:lnTo>
                    <a:pt x="26" y="6"/>
                  </a:lnTo>
                  <a:lnTo>
                    <a:pt x="28" y="8"/>
                  </a:lnTo>
                  <a:lnTo>
                    <a:pt x="30" y="12"/>
                  </a:lnTo>
                  <a:lnTo>
                    <a:pt x="30" y="18"/>
                  </a:lnTo>
                  <a:lnTo>
                    <a:pt x="28" y="24"/>
                  </a:lnTo>
                  <a:lnTo>
                    <a:pt x="22" y="30"/>
                  </a:lnTo>
                  <a:lnTo>
                    <a:pt x="14" y="30"/>
                  </a:lnTo>
                  <a:lnTo>
                    <a:pt x="10" y="30"/>
                  </a:lnTo>
                  <a:lnTo>
                    <a:pt x="6" y="2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95" name="Freeform 145"/>
            <p:cNvSpPr>
              <a:spLocks/>
            </p:cNvSpPr>
            <p:nvPr/>
          </p:nvSpPr>
          <p:spPr bwMode="auto">
            <a:xfrm>
              <a:off x="4773613" y="3648075"/>
              <a:ext cx="44450" cy="38100"/>
            </a:xfrm>
            <a:custGeom>
              <a:avLst/>
              <a:gdLst>
                <a:gd name="T0" fmla="*/ 2147483646 w 28"/>
                <a:gd name="T1" fmla="*/ 2147483646 h 24"/>
                <a:gd name="T2" fmla="*/ 2147483646 w 28"/>
                <a:gd name="T3" fmla="*/ 2147483646 h 24"/>
                <a:gd name="T4" fmla="*/ 2147483646 w 28"/>
                <a:gd name="T5" fmla="*/ 2147483646 h 24"/>
                <a:gd name="T6" fmla="*/ 2147483646 w 28"/>
                <a:gd name="T7" fmla="*/ 2147483646 h 24"/>
                <a:gd name="T8" fmla="*/ 0 w 28"/>
                <a:gd name="T9" fmla="*/ 2147483646 h 24"/>
                <a:gd name="T10" fmla="*/ 0 w 28"/>
                <a:gd name="T11" fmla="*/ 2147483646 h 24"/>
                <a:gd name="T12" fmla="*/ 2147483646 w 28"/>
                <a:gd name="T13" fmla="*/ 2147483646 h 24"/>
                <a:gd name="T14" fmla="*/ 2147483646 w 28"/>
                <a:gd name="T15" fmla="*/ 2147483646 h 24"/>
                <a:gd name="T16" fmla="*/ 2147483646 w 28"/>
                <a:gd name="T17" fmla="*/ 0 h 24"/>
                <a:gd name="T18" fmla="*/ 2147483646 w 28"/>
                <a:gd name="T19" fmla="*/ 0 h 24"/>
                <a:gd name="T20" fmla="*/ 2147483646 w 28"/>
                <a:gd name="T21" fmla="*/ 2147483646 h 24"/>
                <a:gd name="T22" fmla="*/ 2147483646 w 28"/>
                <a:gd name="T23" fmla="*/ 2147483646 h 24"/>
                <a:gd name="T24" fmla="*/ 2147483646 w 28"/>
                <a:gd name="T25" fmla="*/ 2147483646 h 24"/>
                <a:gd name="T26" fmla="*/ 2147483646 w 28"/>
                <a:gd name="T27" fmla="*/ 2147483646 h 24"/>
                <a:gd name="T28" fmla="*/ 2147483646 w 28"/>
                <a:gd name="T29" fmla="*/ 2147483646 h 24"/>
                <a:gd name="T30" fmla="*/ 2147483646 w 28"/>
                <a:gd name="T31" fmla="*/ 2147483646 h 24"/>
                <a:gd name="T32" fmla="*/ 2147483646 w 28"/>
                <a:gd name="T33" fmla="*/ 2147483646 h 24"/>
                <a:gd name="T34" fmla="*/ 2147483646 w 28"/>
                <a:gd name="T35" fmla="*/ 2147483646 h 24"/>
                <a:gd name="T36" fmla="*/ 2147483646 w 28"/>
                <a:gd name="T37" fmla="*/ 2147483646 h 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
                <a:gd name="T58" fmla="*/ 0 h 24"/>
                <a:gd name="T59" fmla="*/ 28 w 28"/>
                <a:gd name="T60" fmla="*/ 24 h 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 h="24">
                  <a:moveTo>
                    <a:pt x="16" y="24"/>
                  </a:moveTo>
                  <a:lnTo>
                    <a:pt x="16" y="24"/>
                  </a:lnTo>
                  <a:lnTo>
                    <a:pt x="8" y="22"/>
                  </a:lnTo>
                  <a:lnTo>
                    <a:pt x="4" y="18"/>
                  </a:lnTo>
                  <a:lnTo>
                    <a:pt x="0" y="12"/>
                  </a:lnTo>
                  <a:lnTo>
                    <a:pt x="4" y="6"/>
                  </a:lnTo>
                  <a:lnTo>
                    <a:pt x="8" y="2"/>
                  </a:lnTo>
                  <a:lnTo>
                    <a:pt x="14" y="0"/>
                  </a:lnTo>
                  <a:lnTo>
                    <a:pt x="22" y="2"/>
                  </a:lnTo>
                  <a:lnTo>
                    <a:pt x="24" y="2"/>
                  </a:lnTo>
                  <a:lnTo>
                    <a:pt x="28" y="6"/>
                  </a:lnTo>
                  <a:lnTo>
                    <a:pt x="28" y="12"/>
                  </a:lnTo>
                  <a:lnTo>
                    <a:pt x="28" y="18"/>
                  </a:lnTo>
                  <a:lnTo>
                    <a:pt x="22" y="22"/>
                  </a:lnTo>
                  <a:lnTo>
                    <a:pt x="16" y="2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96" name="Freeform 146"/>
            <p:cNvSpPr>
              <a:spLocks/>
            </p:cNvSpPr>
            <p:nvPr/>
          </p:nvSpPr>
          <p:spPr bwMode="auto">
            <a:xfrm>
              <a:off x="4840288" y="3965575"/>
              <a:ext cx="60325" cy="50800"/>
            </a:xfrm>
            <a:custGeom>
              <a:avLst/>
              <a:gdLst>
                <a:gd name="T0" fmla="*/ 2147483646 w 38"/>
                <a:gd name="T1" fmla="*/ 0 h 32"/>
                <a:gd name="T2" fmla="*/ 2147483646 w 38"/>
                <a:gd name="T3" fmla="*/ 0 h 32"/>
                <a:gd name="T4" fmla="*/ 2147483646 w 38"/>
                <a:gd name="T5" fmla="*/ 0 h 32"/>
                <a:gd name="T6" fmla="*/ 2147483646 w 38"/>
                <a:gd name="T7" fmla="*/ 0 h 32"/>
                <a:gd name="T8" fmla="*/ 2147483646 w 38"/>
                <a:gd name="T9" fmla="*/ 2147483646 h 32"/>
                <a:gd name="T10" fmla="*/ 2147483646 w 38"/>
                <a:gd name="T11" fmla="*/ 2147483646 h 32"/>
                <a:gd name="T12" fmla="*/ 2147483646 w 38"/>
                <a:gd name="T13" fmla="*/ 2147483646 h 32"/>
                <a:gd name="T14" fmla="*/ 2147483646 w 38"/>
                <a:gd name="T15" fmla="*/ 2147483646 h 32"/>
                <a:gd name="T16" fmla="*/ 2147483646 w 38"/>
                <a:gd name="T17" fmla="*/ 2147483646 h 32"/>
                <a:gd name="T18" fmla="*/ 2147483646 w 38"/>
                <a:gd name="T19" fmla="*/ 2147483646 h 32"/>
                <a:gd name="T20" fmla="*/ 2147483646 w 38"/>
                <a:gd name="T21" fmla="*/ 2147483646 h 32"/>
                <a:gd name="T22" fmla="*/ 2147483646 w 38"/>
                <a:gd name="T23" fmla="*/ 2147483646 h 32"/>
                <a:gd name="T24" fmla="*/ 2147483646 w 38"/>
                <a:gd name="T25" fmla="*/ 2147483646 h 32"/>
                <a:gd name="T26" fmla="*/ 2147483646 w 38"/>
                <a:gd name="T27" fmla="*/ 2147483646 h 32"/>
                <a:gd name="T28" fmla="*/ 2147483646 w 38"/>
                <a:gd name="T29" fmla="*/ 2147483646 h 32"/>
                <a:gd name="T30" fmla="*/ 2147483646 w 38"/>
                <a:gd name="T31" fmla="*/ 2147483646 h 32"/>
                <a:gd name="T32" fmla="*/ 2147483646 w 38"/>
                <a:gd name="T33" fmla="*/ 2147483646 h 32"/>
                <a:gd name="T34" fmla="*/ 0 w 38"/>
                <a:gd name="T35" fmla="*/ 2147483646 h 32"/>
                <a:gd name="T36" fmla="*/ 0 w 38"/>
                <a:gd name="T37" fmla="*/ 2147483646 h 32"/>
                <a:gd name="T38" fmla="*/ 2147483646 w 38"/>
                <a:gd name="T39" fmla="*/ 2147483646 h 32"/>
                <a:gd name="T40" fmla="*/ 2147483646 w 38"/>
                <a:gd name="T41" fmla="*/ 2147483646 h 32"/>
                <a:gd name="T42" fmla="*/ 2147483646 w 38"/>
                <a:gd name="T43" fmla="*/ 0 h 32"/>
                <a:gd name="T44" fmla="*/ 2147483646 w 38"/>
                <a:gd name="T45" fmla="*/ 0 h 32"/>
                <a:gd name="T46" fmla="*/ 2147483646 w 38"/>
                <a:gd name="T47" fmla="*/ 0 h 3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8"/>
                <a:gd name="T73" fmla="*/ 0 h 32"/>
                <a:gd name="T74" fmla="*/ 38 w 38"/>
                <a:gd name="T75" fmla="*/ 32 h 3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8" h="32">
                  <a:moveTo>
                    <a:pt x="16" y="0"/>
                  </a:moveTo>
                  <a:lnTo>
                    <a:pt x="16" y="0"/>
                  </a:lnTo>
                  <a:lnTo>
                    <a:pt x="20" y="0"/>
                  </a:lnTo>
                  <a:lnTo>
                    <a:pt x="26" y="0"/>
                  </a:lnTo>
                  <a:lnTo>
                    <a:pt x="32" y="4"/>
                  </a:lnTo>
                  <a:lnTo>
                    <a:pt x="38" y="12"/>
                  </a:lnTo>
                  <a:lnTo>
                    <a:pt x="36" y="20"/>
                  </a:lnTo>
                  <a:lnTo>
                    <a:pt x="30" y="26"/>
                  </a:lnTo>
                  <a:lnTo>
                    <a:pt x="24" y="30"/>
                  </a:lnTo>
                  <a:lnTo>
                    <a:pt x="18" y="32"/>
                  </a:lnTo>
                  <a:lnTo>
                    <a:pt x="12" y="32"/>
                  </a:lnTo>
                  <a:lnTo>
                    <a:pt x="8" y="30"/>
                  </a:lnTo>
                  <a:lnTo>
                    <a:pt x="4" y="26"/>
                  </a:lnTo>
                  <a:lnTo>
                    <a:pt x="2" y="22"/>
                  </a:lnTo>
                  <a:lnTo>
                    <a:pt x="0" y="18"/>
                  </a:lnTo>
                  <a:lnTo>
                    <a:pt x="0" y="10"/>
                  </a:lnTo>
                  <a:lnTo>
                    <a:pt x="2" y="6"/>
                  </a:lnTo>
                  <a:lnTo>
                    <a:pt x="6" y="2"/>
                  </a:lnTo>
                  <a:lnTo>
                    <a:pt x="10" y="0"/>
                  </a:lnTo>
                  <a:lnTo>
                    <a:pt x="16" y="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97" name="Freeform 147"/>
            <p:cNvSpPr>
              <a:spLocks/>
            </p:cNvSpPr>
            <p:nvPr/>
          </p:nvSpPr>
          <p:spPr bwMode="auto">
            <a:xfrm>
              <a:off x="4960938" y="3832225"/>
              <a:ext cx="60325" cy="50800"/>
            </a:xfrm>
            <a:custGeom>
              <a:avLst/>
              <a:gdLst>
                <a:gd name="T0" fmla="*/ 2147483646 w 38"/>
                <a:gd name="T1" fmla="*/ 0 h 32"/>
                <a:gd name="T2" fmla="*/ 2147483646 w 38"/>
                <a:gd name="T3" fmla="*/ 0 h 32"/>
                <a:gd name="T4" fmla="*/ 2147483646 w 38"/>
                <a:gd name="T5" fmla="*/ 0 h 32"/>
                <a:gd name="T6" fmla="*/ 2147483646 w 38"/>
                <a:gd name="T7" fmla="*/ 0 h 32"/>
                <a:gd name="T8" fmla="*/ 2147483646 w 38"/>
                <a:gd name="T9" fmla="*/ 2147483646 h 32"/>
                <a:gd name="T10" fmla="*/ 2147483646 w 38"/>
                <a:gd name="T11" fmla="*/ 2147483646 h 32"/>
                <a:gd name="T12" fmla="*/ 2147483646 w 38"/>
                <a:gd name="T13" fmla="*/ 2147483646 h 32"/>
                <a:gd name="T14" fmla="*/ 2147483646 w 38"/>
                <a:gd name="T15" fmla="*/ 2147483646 h 32"/>
                <a:gd name="T16" fmla="*/ 2147483646 w 38"/>
                <a:gd name="T17" fmla="*/ 2147483646 h 32"/>
                <a:gd name="T18" fmla="*/ 2147483646 w 38"/>
                <a:gd name="T19" fmla="*/ 2147483646 h 32"/>
                <a:gd name="T20" fmla="*/ 2147483646 w 38"/>
                <a:gd name="T21" fmla="*/ 2147483646 h 32"/>
                <a:gd name="T22" fmla="*/ 2147483646 w 38"/>
                <a:gd name="T23" fmla="*/ 2147483646 h 32"/>
                <a:gd name="T24" fmla="*/ 2147483646 w 38"/>
                <a:gd name="T25" fmla="*/ 2147483646 h 32"/>
                <a:gd name="T26" fmla="*/ 2147483646 w 38"/>
                <a:gd name="T27" fmla="*/ 2147483646 h 32"/>
                <a:gd name="T28" fmla="*/ 2147483646 w 38"/>
                <a:gd name="T29" fmla="*/ 2147483646 h 32"/>
                <a:gd name="T30" fmla="*/ 2147483646 w 38"/>
                <a:gd name="T31" fmla="*/ 2147483646 h 32"/>
                <a:gd name="T32" fmla="*/ 2147483646 w 38"/>
                <a:gd name="T33" fmla="*/ 2147483646 h 32"/>
                <a:gd name="T34" fmla="*/ 2147483646 w 38"/>
                <a:gd name="T35" fmla="*/ 2147483646 h 32"/>
                <a:gd name="T36" fmla="*/ 0 w 38"/>
                <a:gd name="T37" fmla="*/ 2147483646 h 32"/>
                <a:gd name="T38" fmla="*/ 2147483646 w 38"/>
                <a:gd name="T39" fmla="*/ 2147483646 h 32"/>
                <a:gd name="T40" fmla="*/ 2147483646 w 38"/>
                <a:gd name="T41" fmla="*/ 2147483646 h 32"/>
                <a:gd name="T42" fmla="*/ 2147483646 w 38"/>
                <a:gd name="T43" fmla="*/ 2147483646 h 32"/>
                <a:gd name="T44" fmla="*/ 2147483646 w 38"/>
                <a:gd name="T45" fmla="*/ 0 h 32"/>
                <a:gd name="T46" fmla="*/ 2147483646 w 38"/>
                <a:gd name="T47" fmla="*/ 0 h 3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8"/>
                <a:gd name="T73" fmla="*/ 0 h 32"/>
                <a:gd name="T74" fmla="*/ 38 w 38"/>
                <a:gd name="T75" fmla="*/ 32 h 3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8" h="32">
                  <a:moveTo>
                    <a:pt x="12" y="0"/>
                  </a:moveTo>
                  <a:lnTo>
                    <a:pt x="12" y="0"/>
                  </a:lnTo>
                  <a:lnTo>
                    <a:pt x="16" y="0"/>
                  </a:lnTo>
                  <a:lnTo>
                    <a:pt x="22" y="0"/>
                  </a:lnTo>
                  <a:lnTo>
                    <a:pt x="30" y="2"/>
                  </a:lnTo>
                  <a:lnTo>
                    <a:pt x="38" y="6"/>
                  </a:lnTo>
                  <a:lnTo>
                    <a:pt x="36" y="16"/>
                  </a:lnTo>
                  <a:lnTo>
                    <a:pt x="32" y="22"/>
                  </a:lnTo>
                  <a:lnTo>
                    <a:pt x="26" y="28"/>
                  </a:lnTo>
                  <a:lnTo>
                    <a:pt x="22" y="32"/>
                  </a:lnTo>
                  <a:lnTo>
                    <a:pt x="16" y="32"/>
                  </a:lnTo>
                  <a:lnTo>
                    <a:pt x="12" y="32"/>
                  </a:lnTo>
                  <a:lnTo>
                    <a:pt x="8" y="28"/>
                  </a:lnTo>
                  <a:lnTo>
                    <a:pt x="4" y="26"/>
                  </a:lnTo>
                  <a:lnTo>
                    <a:pt x="2" y="22"/>
                  </a:lnTo>
                  <a:lnTo>
                    <a:pt x="0" y="14"/>
                  </a:lnTo>
                  <a:lnTo>
                    <a:pt x="2" y="10"/>
                  </a:lnTo>
                  <a:lnTo>
                    <a:pt x="4" y="6"/>
                  </a:lnTo>
                  <a:lnTo>
                    <a:pt x="8" y="2"/>
                  </a:lnTo>
                  <a:lnTo>
                    <a:pt x="12" y="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98" name="Freeform 148"/>
            <p:cNvSpPr>
              <a:spLocks/>
            </p:cNvSpPr>
            <p:nvPr/>
          </p:nvSpPr>
          <p:spPr bwMode="auto">
            <a:xfrm>
              <a:off x="4983163" y="3556000"/>
              <a:ext cx="47625" cy="50800"/>
            </a:xfrm>
            <a:custGeom>
              <a:avLst/>
              <a:gdLst>
                <a:gd name="T0" fmla="*/ 2147483646 w 30"/>
                <a:gd name="T1" fmla="*/ 2147483646 h 32"/>
                <a:gd name="T2" fmla="*/ 2147483646 w 30"/>
                <a:gd name="T3" fmla="*/ 2147483646 h 32"/>
                <a:gd name="T4" fmla="*/ 2147483646 w 30"/>
                <a:gd name="T5" fmla="*/ 2147483646 h 32"/>
                <a:gd name="T6" fmla="*/ 2147483646 w 30"/>
                <a:gd name="T7" fmla="*/ 2147483646 h 32"/>
                <a:gd name="T8" fmla="*/ 2147483646 w 30"/>
                <a:gd name="T9" fmla="*/ 0 h 32"/>
                <a:gd name="T10" fmla="*/ 2147483646 w 30"/>
                <a:gd name="T11" fmla="*/ 0 h 32"/>
                <a:gd name="T12" fmla="*/ 2147483646 w 30"/>
                <a:gd name="T13" fmla="*/ 0 h 32"/>
                <a:gd name="T14" fmla="*/ 2147483646 w 30"/>
                <a:gd name="T15" fmla="*/ 2147483646 h 32"/>
                <a:gd name="T16" fmla="*/ 2147483646 w 30"/>
                <a:gd name="T17" fmla="*/ 2147483646 h 32"/>
                <a:gd name="T18" fmla="*/ 2147483646 w 30"/>
                <a:gd name="T19" fmla="*/ 2147483646 h 32"/>
                <a:gd name="T20" fmla="*/ 2147483646 w 30"/>
                <a:gd name="T21" fmla="*/ 2147483646 h 32"/>
                <a:gd name="T22" fmla="*/ 2147483646 w 30"/>
                <a:gd name="T23" fmla="*/ 2147483646 h 32"/>
                <a:gd name="T24" fmla="*/ 2147483646 w 30"/>
                <a:gd name="T25" fmla="*/ 2147483646 h 32"/>
                <a:gd name="T26" fmla="*/ 2147483646 w 30"/>
                <a:gd name="T27" fmla="*/ 2147483646 h 32"/>
                <a:gd name="T28" fmla="*/ 2147483646 w 30"/>
                <a:gd name="T29" fmla="*/ 2147483646 h 32"/>
                <a:gd name="T30" fmla="*/ 2147483646 w 30"/>
                <a:gd name="T31" fmla="*/ 2147483646 h 32"/>
                <a:gd name="T32" fmla="*/ 2147483646 w 30"/>
                <a:gd name="T33" fmla="*/ 2147483646 h 32"/>
                <a:gd name="T34" fmla="*/ 0 w 30"/>
                <a:gd name="T35" fmla="*/ 2147483646 h 32"/>
                <a:gd name="T36" fmla="*/ 0 w 30"/>
                <a:gd name="T37" fmla="*/ 2147483646 h 32"/>
                <a:gd name="T38" fmla="*/ 0 w 30"/>
                <a:gd name="T39" fmla="*/ 2147483646 h 32"/>
                <a:gd name="T40" fmla="*/ 2147483646 w 30"/>
                <a:gd name="T41" fmla="*/ 2147483646 h 32"/>
                <a:gd name="T42" fmla="*/ 2147483646 w 30"/>
                <a:gd name="T43" fmla="*/ 2147483646 h 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
                <a:gd name="T67" fmla="*/ 0 h 32"/>
                <a:gd name="T68" fmla="*/ 30 w 30"/>
                <a:gd name="T69" fmla="*/ 32 h 3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 h="32">
                  <a:moveTo>
                    <a:pt x="4" y="8"/>
                  </a:moveTo>
                  <a:lnTo>
                    <a:pt x="4" y="8"/>
                  </a:lnTo>
                  <a:lnTo>
                    <a:pt x="8" y="4"/>
                  </a:lnTo>
                  <a:lnTo>
                    <a:pt x="12" y="2"/>
                  </a:lnTo>
                  <a:lnTo>
                    <a:pt x="18" y="0"/>
                  </a:lnTo>
                  <a:lnTo>
                    <a:pt x="26" y="0"/>
                  </a:lnTo>
                  <a:lnTo>
                    <a:pt x="28" y="8"/>
                  </a:lnTo>
                  <a:lnTo>
                    <a:pt x="30" y="16"/>
                  </a:lnTo>
                  <a:lnTo>
                    <a:pt x="28" y="22"/>
                  </a:lnTo>
                  <a:lnTo>
                    <a:pt x="24" y="26"/>
                  </a:lnTo>
                  <a:lnTo>
                    <a:pt x="22" y="30"/>
                  </a:lnTo>
                  <a:lnTo>
                    <a:pt x="18" y="32"/>
                  </a:lnTo>
                  <a:lnTo>
                    <a:pt x="12" y="32"/>
                  </a:lnTo>
                  <a:lnTo>
                    <a:pt x="6" y="28"/>
                  </a:lnTo>
                  <a:lnTo>
                    <a:pt x="0" y="22"/>
                  </a:lnTo>
                  <a:lnTo>
                    <a:pt x="0" y="14"/>
                  </a:lnTo>
                  <a:lnTo>
                    <a:pt x="0" y="10"/>
                  </a:lnTo>
                  <a:lnTo>
                    <a:pt x="4" y="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599" name="Freeform 149"/>
            <p:cNvSpPr>
              <a:spLocks/>
            </p:cNvSpPr>
            <p:nvPr/>
          </p:nvSpPr>
          <p:spPr bwMode="auto">
            <a:xfrm>
              <a:off x="4637088" y="3578225"/>
              <a:ext cx="41275" cy="47625"/>
            </a:xfrm>
            <a:custGeom>
              <a:avLst/>
              <a:gdLst>
                <a:gd name="T0" fmla="*/ 0 w 26"/>
                <a:gd name="T1" fmla="*/ 2147483646 h 30"/>
                <a:gd name="T2" fmla="*/ 0 w 26"/>
                <a:gd name="T3" fmla="*/ 2147483646 h 30"/>
                <a:gd name="T4" fmla="*/ 2147483646 w 26"/>
                <a:gd name="T5" fmla="*/ 2147483646 h 30"/>
                <a:gd name="T6" fmla="*/ 2147483646 w 26"/>
                <a:gd name="T7" fmla="*/ 2147483646 h 30"/>
                <a:gd name="T8" fmla="*/ 2147483646 w 26"/>
                <a:gd name="T9" fmla="*/ 2147483646 h 30"/>
                <a:gd name="T10" fmla="*/ 2147483646 w 26"/>
                <a:gd name="T11" fmla="*/ 0 h 30"/>
                <a:gd name="T12" fmla="*/ 2147483646 w 26"/>
                <a:gd name="T13" fmla="*/ 0 h 30"/>
                <a:gd name="T14" fmla="*/ 2147483646 w 26"/>
                <a:gd name="T15" fmla="*/ 2147483646 h 30"/>
                <a:gd name="T16" fmla="*/ 2147483646 w 26"/>
                <a:gd name="T17" fmla="*/ 2147483646 h 30"/>
                <a:gd name="T18" fmla="*/ 2147483646 w 26"/>
                <a:gd name="T19" fmla="*/ 2147483646 h 30"/>
                <a:gd name="T20" fmla="*/ 2147483646 w 26"/>
                <a:gd name="T21" fmla="*/ 2147483646 h 30"/>
                <a:gd name="T22" fmla="*/ 2147483646 w 26"/>
                <a:gd name="T23" fmla="*/ 2147483646 h 30"/>
                <a:gd name="T24" fmla="*/ 2147483646 w 26"/>
                <a:gd name="T25" fmla="*/ 2147483646 h 30"/>
                <a:gd name="T26" fmla="*/ 2147483646 w 26"/>
                <a:gd name="T27" fmla="*/ 2147483646 h 30"/>
                <a:gd name="T28" fmla="*/ 2147483646 w 26"/>
                <a:gd name="T29" fmla="*/ 2147483646 h 30"/>
                <a:gd name="T30" fmla="*/ 2147483646 w 26"/>
                <a:gd name="T31" fmla="*/ 2147483646 h 30"/>
                <a:gd name="T32" fmla="*/ 2147483646 w 26"/>
                <a:gd name="T33" fmla="*/ 2147483646 h 30"/>
                <a:gd name="T34" fmla="*/ 0 w 26"/>
                <a:gd name="T35" fmla="*/ 2147483646 h 30"/>
                <a:gd name="T36" fmla="*/ 0 w 26"/>
                <a:gd name="T37" fmla="*/ 2147483646 h 30"/>
                <a:gd name="T38" fmla="*/ 0 w 26"/>
                <a:gd name="T39" fmla="*/ 2147483646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6"/>
                <a:gd name="T61" fmla="*/ 0 h 30"/>
                <a:gd name="T62" fmla="*/ 26 w 26"/>
                <a:gd name="T63" fmla="*/ 30 h 3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6" h="30">
                  <a:moveTo>
                    <a:pt x="0" y="14"/>
                  </a:moveTo>
                  <a:lnTo>
                    <a:pt x="0" y="14"/>
                  </a:lnTo>
                  <a:lnTo>
                    <a:pt x="2" y="12"/>
                  </a:lnTo>
                  <a:lnTo>
                    <a:pt x="4" y="8"/>
                  </a:lnTo>
                  <a:lnTo>
                    <a:pt x="8" y="4"/>
                  </a:lnTo>
                  <a:lnTo>
                    <a:pt x="14" y="0"/>
                  </a:lnTo>
                  <a:lnTo>
                    <a:pt x="20" y="6"/>
                  </a:lnTo>
                  <a:lnTo>
                    <a:pt x="24" y="10"/>
                  </a:lnTo>
                  <a:lnTo>
                    <a:pt x="26" y="16"/>
                  </a:lnTo>
                  <a:lnTo>
                    <a:pt x="24" y="24"/>
                  </a:lnTo>
                  <a:lnTo>
                    <a:pt x="22" y="28"/>
                  </a:lnTo>
                  <a:lnTo>
                    <a:pt x="18" y="30"/>
                  </a:lnTo>
                  <a:lnTo>
                    <a:pt x="12" y="30"/>
                  </a:lnTo>
                  <a:lnTo>
                    <a:pt x="4" y="28"/>
                  </a:lnTo>
                  <a:lnTo>
                    <a:pt x="0" y="22"/>
                  </a:lnTo>
                  <a:lnTo>
                    <a:pt x="0" y="1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600" name="Freeform 150"/>
            <p:cNvSpPr>
              <a:spLocks noEditPoints="1"/>
            </p:cNvSpPr>
            <p:nvPr/>
          </p:nvSpPr>
          <p:spPr bwMode="auto">
            <a:xfrm>
              <a:off x="4408488" y="3248025"/>
              <a:ext cx="117475" cy="111125"/>
            </a:xfrm>
            <a:custGeom>
              <a:avLst/>
              <a:gdLst>
                <a:gd name="T0" fmla="*/ 2147483646 w 74"/>
                <a:gd name="T1" fmla="*/ 2147483646 h 70"/>
                <a:gd name="T2" fmla="*/ 2147483646 w 74"/>
                <a:gd name="T3" fmla="*/ 2147483646 h 70"/>
                <a:gd name="T4" fmla="*/ 2147483646 w 74"/>
                <a:gd name="T5" fmla="*/ 2147483646 h 70"/>
                <a:gd name="T6" fmla="*/ 2147483646 w 74"/>
                <a:gd name="T7" fmla="*/ 2147483646 h 70"/>
                <a:gd name="T8" fmla="*/ 2147483646 w 74"/>
                <a:gd name="T9" fmla="*/ 2147483646 h 70"/>
                <a:gd name="T10" fmla="*/ 2147483646 w 74"/>
                <a:gd name="T11" fmla="*/ 2147483646 h 70"/>
                <a:gd name="T12" fmla="*/ 2147483646 w 74"/>
                <a:gd name="T13" fmla="*/ 2147483646 h 70"/>
                <a:gd name="T14" fmla="*/ 2147483646 w 74"/>
                <a:gd name="T15" fmla="*/ 2147483646 h 70"/>
                <a:gd name="T16" fmla="*/ 2147483646 w 74"/>
                <a:gd name="T17" fmla="*/ 2147483646 h 70"/>
                <a:gd name="T18" fmla="*/ 2147483646 w 74"/>
                <a:gd name="T19" fmla="*/ 2147483646 h 70"/>
                <a:gd name="T20" fmla="*/ 2147483646 w 74"/>
                <a:gd name="T21" fmla="*/ 2147483646 h 70"/>
                <a:gd name="T22" fmla="*/ 2147483646 w 74"/>
                <a:gd name="T23" fmla="*/ 2147483646 h 70"/>
                <a:gd name="T24" fmla="*/ 2147483646 w 74"/>
                <a:gd name="T25" fmla="*/ 2147483646 h 70"/>
                <a:gd name="T26" fmla="*/ 2147483646 w 74"/>
                <a:gd name="T27" fmla="*/ 2147483646 h 70"/>
                <a:gd name="T28" fmla="*/ 2147483646 w 74"/>
                <a:gd name="T29" fmla="*/ 2147483646 h 70"/>
                <a:gd name="T30" fmla="*/ 2147483646 w 74"/>
                <a:gd name="T31" fmla="*/ 0 h 70"/>
                <a:gd name="T32" fmla="*/ 2147483646 w 74"/>
                <a:gd name="T33" fmla="*/ 2147483646 h 70"/>
                <a:gd name="T34" fmla="*/ 2147483646 w 74"/>
                <a:gd name="T35" fmla="*/ 2147483646 h 70"/>
                <a:gd name="T36" fmla="*/ 2147483646 w 74"/>
                <a:gd name="T37" fmla="*/ 2147483646 h 70"/>
                <a:gd name="T38" fmla="*/ 2147483646 w 74"/>
                <a:gd name="T39" fmla="*/ 2147483646 h 70"/>
                <a:gd name="T40" fmla="*/ 2147483646 w 74"/>
                <a:gd name="T41" fmla="*/ 2147483646 h 70"/>
                <a:gd name="T42" fmla="*/ 2147483646 w 74"/>
                <a:gd name="T43" fmla="*/ 2147483646 h 70"/>
                <a:gd name="T44" fmla="*/ 2147483646 w 74"/>
                <a:gd name="T45" fmla="*/ 2147483646 h 70"/>
                <a:gd name="T46" fmla="*/ 2147483646 w 74"/>
                <a:gd name="T47" fmla="*/ 2147483646 h 70"/>
                <a:gd name="T48" fmla="*/ 2147483646 w 74"/>
                <a:gd name="T49" fmla="*/ 2147483646 h 70"/>
                <a:gd name="T50" fmla="*/ 2147483646 w 74"/>
                <a:gd name="T51" fmla="*/ 2147483646 h 70"/>
                <a:gd name="T52" fmla="*/ 2147483646 w 74"/>
                <a:gd name="T53" fmla="*/ 2147483646 h 70"/>
                <a:gd name="T54" fmla="*/ 2147483646 w 74"/>
                <a:gd name="T55" fmla="*/ 2147483646 h 70"/>
                <a:gd name="T56" fmla="*/ 2147483646 w 74"/>
                <a:gd name="T57" fmla="*/ 2147483646 h 70"/>
                <a:gd name="T58" fmla="*/ 2147483646 w 74"/>
                <a:gd name="T59" fmla="*/ 2147483646 h 70"/>
                <a:gd name="T60" fmla="*/ 2147483646 w 74"/>
                <a:gd name="T61" fmla="*/ 2147483646 h 70"/>
                <a:gd name="T62" fmla="*/ 2147483646 w 74"/>
                <a:gd name="T63" fmla="*/ 2147483646 h 70"/>
                <a:gd name="T64" fmla="*/ 2147483646 w 74"/>
                <a:gd name="T65" fmla="*/ 2147483646 h 70"/>
                <a:gd name="T66" fmla="*/ 2147483646 w 74"/>
                <a:gd name="T67" fmla="*/ 2147483646 h 70"/>
                <a:gd name="T68" fmla="*/ 2147483646 w 74"/>
                <a:gd name="T69" fmla="*/ 2147483646 h 70"/>
                <a:gd name="T70" fmla="*/ 2147483646 w 74"/>
                <a:gd name="T71" fmla="*/ 2147483646 h 70"/>
                <a:gd name="T72" fmla="*/ 2147483646 w 74"/>
                <a:gd name="T73" fmla="*/ 2147483646 h 70"/>
                <a:gd name="T74" fmla="*/ 2147483646 w 74"/>
                <a:gd name="T75" fmla="*/ 2147483646 h 70"/>
                <a:gd name="T76" fmla="*/ 2147483646 w 74"/>
                <a:gd name="T77" fmla="*/ 2147483646 h 70"/>
                <a:gd name="T78" fmla="*/ 2147483646 w 74"/>
                <a:gd name="T79" fmla="*/ 2147483646 h 70"/>
                <a:gd name="T80" fmla="*/ 2147483646 w 74"/>
                <a:gd name="T81" fmla="*/ 2147483646 h 70"/>
                <a:gd name="T82" fmla="*/ 2147483646 w 74"/>
                <a:gd name="T83" fmla="*/ 2147483646 h 70"/>
                <a:gd name="T84" fmla="*/ 2147483646 w 74"/>
                <a:gd name="T85" fmla="*/ 2147483646 h 7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4"/>
                <a:gd name="T130" fmla="*/ 0 h 70"/>
                <a:gd name="T131" fmla="*/ 74 w 74"/>
                <a:gd name="T132" fmla="*/ 70 h 7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4" h="70">
                  <a:moveTo>
                    <a:pt x="52" y="42"/>
                  </a:moveTo>
                  <a:lnTo>
                    <a:pt x="52" y="42"/>
                  </a:lnTo>
                  <a:lnTo>
                    <a:pt x="60" y="44"/>
                  </a:lnTo>
                  <a:lnTo>
                    <a:pt x="68" y="50"/>
                  </a:lnTo>
                  <a:lnTo>
                    <a:pt x="70" y="52"/>
                  </a:lnTo>
                  <a:lnTo>
                    <a:pt x="70" y="56"/>
                  </a:lnTo>
                  <a:lnTo>
                    <a:pt x="68" y="60"/>
                  </a:lnTo>
                  <a:lnTo>
                    <a:pt x="66" y="64"/>
                  </a:lnTo>
                  <a:lnTo>
                    <a:pt x="58" y="68"/>
                  </a:lnTo>
                  <a:lnTo>
                    <a:pt x="52" y="70"/>
                  </a:lnTo>
                  <a:lnTo>
                    <a:pt x="46" y="66"/>
                  </a:lnTo>
                  <a:lnTo>
                    <a:pt x="42" y="58"/>
                  </a:lnTo>
                  <a:lnTo>
                    <a:pt x="40" y="54"/>
                  </a:lnTo>
                  <a:lnTo>
                    <a:pt x="36" y="62"/>
                  </a:lnTo>
                  <a:lnTo>
                    <a:pt x="30" y="68"/>
                  </a:lnTo>
                  <a:lnTo>
                    <a:pt x="24" y="70"/>
                  </a:lnTo>
                  <a:lnTo>
                    <a:pt x="16" y="68"/>
                  </a:lnTo>
                  <a:lnTo>
                    <a:pt x="14" y="66"/>
                  </a:lnTo>
                  <a:lnTo>
                    <a:pt x="12" y="64"/>
                  </a:lnTo>
                  <a:lnTo>
                    <a:pt x="12" y="56"/>
                  </a:lnTo>
                  <a:lnTo>
                    <a:pt x="18" y="50"/>
                  </a:lnTo>
                  <a:lnTo>
                    <a:pt x="24" y="44"/>
                  </a:lnTo>
                  <a:lnTo>
                    <a:pt x="12" y="42"/>
                  </a:lnTo>
                  <a:lnTo>
                    <a:pt x="8" y="40"/>
                  </a:lnTo>
                  <a:lnTo>
                    <a:pt x="4" y="36"/>
                  </a:lnTo>
                  <a:lnTo>
                    <a:pt x="2" y="34"/>
                  </a:lnTo>
                  <a:lnTo>
                    <a:pt x="0" y="30"/>
                  </a:lnTo>
                  <a:lnTo>
                    <a:pt x="2" y="24"/>
                  </a:lnTo>
                  <a:lnTo>
                    <a:pt x="6" y="20"/>
                  </a:lnTo>
                  <a:lnTo>
                    <a:pt x="10" y="16"/>
                  </a:lnTo>
                  <a:lnTo>
                    <a:pt x="16" y="16"/>
                  </a:lnTo>
                  <a:lnTo>
                    <a:pt x="22" y="18"/>
                  </a:lnTo>
                  <a:lnTo>
                    <a:pt x="26" y="22"/>
                  </a:lnTo>
                  <a:lnTo>
                    <a:pt x="22" y="14"/>
                  </a:lnTo>
                  <a:lnTo>
                    <a:pt x="22" y="10"/>
                  </a:lnTo>
                  <a:lnTo>
                    <a:pt x="22" y="6"/>
                  </a:lnTo>
                  <a:lnTo>
                    <a:pt x="24" y="4"/>
                  </a:lnTo>
                  <a:lnTo>
                    <a:pt x="28" y="2"/>
                  </a:lnTo>
                  <a:lnTo>
                    <a:pt x="34" y="0"/>
                  </a:lnTo>
                  <a:lnTo>
                    <a:pt x="40" y="0"/>
                  </a:lnTo>
                  <a:lnTo>
                    <a:pt x="46" y="0"/>
                  </a:lnTo>
                  <a:lnTo>
                    <a:pt x="48" y="2"/>
                  </a:lnTo>
                  <a:lnTo>
                    <a:pt x="50" y="6"/>
                  </a:lnTo>
                  <a:lnTo>
                    <a:pt x="52" y="8"/>
                  </a:lnTo>
                  <a:lnTo>
                    <a:pt x="52" y="16"/>
                  </a:lnTo>
                  <a:lnTo>
                    <a:pt x="48" y="24"/>
                  </a:lnTo>
                  <a:lnTo>
                    <a:pt x="56" y="20"/>
                  </a:lnTo>
                  <a:lnTo>
                    <a:pt x="64" y="18"/>
                  </a:lnTo>
                  <a:lnTo>
                    <a:pt x="68" y="20"/>
                  </a:lnTo>
                  <a:lnTo>
                    <a:pt x="74" y="26"/>
                  </a:lnTo>
                  <a:lnTo>
                    <a:pt x="74" y="30"/>
                  </a:lnTo>
                  <a:lnTo>
                    <a:pt x="74" y="34"/>
                  </a:lnTo>
                  <a:lnTo>
                    <a:pt x="72" y="38"/>
                  </a:lnTo>
                  <a:lnTo>
                    <a:pt x="70" y="40"/>
                  </a:lnTo>
                  <a:lnTo>
                    <a:pt x="60" y="42"/>
                  </a:lnTo>
                  <a:lnTo>
                    <a:pt x="52" y="42"/>
                  </a:lnTo>
                  <a:close/>
                  <a:moveTo>
                    <a:pt x="60" y="30"/>
                  </a:moveTo>
                  <a:lnTo>
                    <a:pt x="60" y="30"/>
                  </a:lnTo>
                  <a:lnTo>
                    <a:pt x="54" y="32"/>
                  </a:lnTo>
                  <a:lnTo>
                    <a:pt x="50" y="32"/>
                  </a:lnTo>
                  <a:lnTo>
                    <a:pt x="46" y="26"/>
                  </a:lnTo>
                  <a:lnTo>
                    <a:pt x="38" y="24"/>
                  </a:lnTo>
                  <a:lnTo>
                    <a:pt x="38" y="20"/>
                  </a:lnTo>
                  <a:lnTo>
                    <a:pt x="38" y="14"/>
                  </a:lnTo>
                  <a:lnTo>
                    <a:pt x="36" y="14"/>
                  </a:lnTo>
                  <a:lnTo>
                    <a:pt x="36" y="24"/>
                  </a:lnTo>
                  <a:lnTo>
                    <a:pt x="30" y="28"/>
                  </a:lnTo>
                  <a:lnTo>
                    <a:pt x="26" y="34"/>
                  </a:lnTo>
                  <a:lnTo>
                    <a:pt x="16" y="28"/>
                  </a:lnTo>
                  <a:lnTo>
                    <a:pt x="14" y="28"/>
                  </a:lnTo>
                  <a:lnTo>
                    <a:pt x="20" y="32"/>
                  </a:lnTo>
                  <a:lnTo>
                    <a:pt x="26" y="36"/>
                  </a:lnTo>
                  <a:lnTo>
                    <a:pt x="26" y="38"/>
                  </a:lnTo>
                  <a:lnTo>
                    <a:pt x="28" y="42"/>
                  </a:lnTo>
                  <a:lnTo>
                    <a:pt x="32" y="46"/>
                  </a:lnTo>
                  <a:lnTo>
                    <a:pt x="28" y="52"/>
                  </a:lnTo>
                  <a:lnTo>
                    <a:pt x="26" y="56"/>
                  </a:lnTo>
                  <a:lnTo>
                    <a:pt x="26" y="58"/>
                  </a:lnTo>
                  <a:lnTo>
                    <a:pt x="32" y="48"/>
                  </a:lnTo>
                  <a:lnTo>
                    <a:pt x="40" y="48"/>
                  </a:lnTo>
                  <a:lnTo>
                    <a:pt x="44" y="48"/>
                  </a:lnTo>
                  <a:lnTo>
                    <a:pt x="48" y="50"/>
                  </a:lnTo>
                  <a:lnTo>
                    <a:pt x="54" y="56"/>
                  </a:lnTo>
                  <a:lnTo>
                    <a:pt x="56" y="56"/>
                  </a:lnTo>
                  <a:lnTo>
                    <a:pt x="50" y="50"/>
                  </a:lnTo>
                  <a:lnTo>
                    <a:pt x="46" y="46"/>
                  </a:lnTo>
                  <a:lnTo>
                    <a:pt x="50" y="42"/>
                  </a:lnTo>
                  <a:lnTo>
                    <a:pt x="50" y="34"/>
                  </a:lnTo>
                  <a:lnTo>
                    <a:pt x="56" y="32"/>
                  </a:lnTo>
                  <a:lnTo>
                    <a:pt x="60" y="3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601" name="Freeform 151"/>
            <p:cNvSpPr>
              <a:spLocks/>
            </p:cNvSpPr>
            <p:nvPr/>
          </p:nvSpPr>
          <p:spPr bwMode="auto">
            <a:xfrm>
              <a:off x="4449763" y="3286125"/>
              <a:ext cx="41275" cy="41275"/>
            </a:xfrm>
            <a:custGeom>
              <a:avLst/>
              <a:gdLst>
                <a:gd name="T0" fmla="*/ 2147483646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0 w 26"/>
                <a:gd name="T21" fmla="*/ 2147483646 h 26"/>
                <a:gd name="T22" fmla="*/ 0 w 26"/>
                <a:gd name="T23" fmla="*/ 2147483646 h 26"/>
                <a:gd name="T24" fmla="*/ 0 w 26"/>
                <a:gd name="T25" fmla="*/ 2147483646 h 26"/>
                <a:gd name="T26" fmla="*/ 2147483646 w 26"/>
                <a:gd name="T27" fmla="*/ 2147483646 h 26"/>
                <a:gd name="T28" fmla="*/ 2147483646 w 26"/>
                <a:gd name="T29" fmla="*/ 2147483646 h 26"/>
                <a:gd name="T30" fmla="*/ 2147483646 w 26"/>
                <a:gd name="T31" fmla="*/ 0 h 26"/>
                <a:gd name="T32" fmla="*/ 2147483646 w 26"/>
                <a:gd name="T33" fmla="*/ 0 h 26"/>
                <a:gd name="T34" fmla="*/ 2147483646 w 26"/>
                <a:gd name="T35" fmla="*/ 0 h 26"/>
                <a:gd name="T36" fmla="*/ 2147483646 w 26"/>
                <a:gd name="T37" fmla="*/ 2147483646 h 26"/>
                <a:gd name="T38" fmla="*/ 2147483646 w 26"/>
                <a:gd name="T39" fmla="*/ 2147483646 h 26"/>
                <a:gd name="T40" fmla="*/ 2147483646 w 26"/>
                <a:gd name="T41" fmla="*/ 2147483646 h 26"/>
                <a:gd name="T42" fmla="*/ 2147483646 w 26"/>
                <a:gd name="T43" fmla="*/ 2147483646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26"/>
                <a:gd name="T68" fmla="*/ 26 w 26"/>
                <a:gd name="T69" fmla="*/ 26 h 2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26">
                  <a:moveTo>
                    <a:pt x="26" y="10"/>
                  </a:moveTo>
                  <a:lnTo>
                    <a:pt x="26" y="10"/>
                  </a:lnTo>
                  <a:lnTo>
                    <a:pt x="26" y="16"/>
                  </a:lnTo>
                  <a:lnTo>
                    <a:pt x="22" y="20"/>
                  </a:lnTo>
                  <a:lnTo>
                    <a:pt x="20" y="24"/>
                  </a:lnTo>
                  <a:lnTo>
                    <a:pt x="14" y="26"/>
                  </a:lnTo>
                  <a:lnTo>
                    <a:pt x="10" y="26"/>
                  </a:lnTo>
                  <a:lnTo>
                    <a:pt x="4" y="24"/>
                  </a:lnTo>
                  <a:lnTo>
                    <a:pt x="2" y="20"/>
                  </a:lnTo>
                  <a:lnTo>
                    <a:pt x="0" y="14"/>
                  </a:lnTo>
                  <a:lnTo>
                    <a:pt x="0" y="10"/>
                  </a:lnTo>
                  <a:lnTo>
                    <a:pt x="2" y="6"/>
                  </a:lnTo>
                  <a:lnTo>
                    <a:pt x="6" y="2"/>
                  </a:lnTo>
                  <a:lnTo>
                    <a:pt x="10" y="0"/>
                  </a:lnTo>
                  <a:lnTo>
                    <a:pt x="16" y="0"/>
                  </a:lnTo>
                  <a:lnTo>
                    <a:pt x="20" y="2"/>
                  </a:lnTo>
                  <a:lnTo>
                    <a:pt x="24" y="6"/>
                  </a:lnTo>
                  <a:lnTo>
                    <a:pt x="26"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8602" name="Freeform 152"/>
            <p:cNvSpPr>
              <a:spLocks/>
            </p:cNvSpPr>
            <p:nvPr/>
          </p:nvSpPr>
          <p:spPr bwMode="auto">
            <a:xfrm>
              <a:off x="4846638" y="3225800"/>
              <a:ext cx="34925" cy="31750"/>
            </a:xfrm>
            <a:custGeom>
              <a:avLst/>
              <a:gdLst>
                <a:gd name="T0" fmla="*/ 2147483646 w 22"/>
                <a:gd name="T1" fmla="*/ 2147483646 h 20"/>
                <a:gd name="T2" fmla="*/ 2147483646 w 22"/>
                <a:gd name="T3" fmla="*/ 2147483646 h 20"/>
                <a:gd name="T4" fmla="*/ 2147483646 w 22"/>
                <a:gd name="T5" fmla="*/ 2147483646 h 20"/>
                <a:gd name="T6" fmla="*/ 2147483646 w 22"/>
                <a:gd name="T7" fmla="*/ 2147483646 h 20"/>
                <a:gd name="T8" fmla="*/ 2147483646 w 22"/>
                <a:gd name="T9" fmla="*/ 2147483646 h 20"/>
                <a:gd name="T10" fmla="*/ 2147483646 w 22"/>
                <a:gd name="T11" fmla="*/ 2147483646 h 20"/>
                <a:gd name="T12" fmla="*/ 2147483646 w 22"/>
                <a:gd name="T13" fmla="*/ 2147483646 h 20"/>
                <a:gd name="T14" fmla="*/ 2147483646 w 22"/>
                <a:gd name="T15" fmla="*/ 2147483646 h 20"/>
                <a:gd name="T16" fmla="*/ 2147483646 w 22"/>
                <a:gd name="T17" fmla="*/ 2147483646 h 20"/>
                <a:gd name="T18" fmla="*/ 2147483646 w 22"/>
                <a:gd name="T19" fmla="*/ 2147483646 h 20"/>
                <a:gd name="T20" fmla="*/ 0 w 22"/>
                <a:gd name="T21" fmla="*/ 2147483646 h 20"/>
                <a:gd name="T22" fmla="*/ 0 w 22"/>
                <a:gd name="T23" fmla="*/ 2147483646 h 20"/>
                <a:gd name="T24" fmla="*/ 2147483646 w 22"/>
                <a:gd name="T25" fmla="*/ 2147483646 h 20"/>
                <a:gd name="T26" fmla="*/ 2147483646 w 22"/>
                <a:gd name="T27" fmla="*/ 2147483646 h 20"/>
                <a:gd name="T28" fmla="*/ 2147483646 w 22"/>
                <a:gd name="T29" fmla="*/ 0 h 20"/>
                <a:gd name="T30" fmla="*/ 2147483646 w 22"/>
                <a:gd name="T31" fmla="*/ 0 h 20"/>
                <a:gd name="T32" fmla="*/ 2147483646 w 22"/>
                <a:gd name="T33" fmla="*/ 0 h 20"/>
                <a:gd name="T34" fmla="*/ 2147483646 w 22"/>
                <a:gd name="T35" fmla="*/ 0 h 20"/>
                <a:gd name="T36" fmla="*/ 2147483646 w 22"/>
                <a:gd name="T37" fmla="*/ 2147483646 h 20"/>
                <a:gd name="T38" fmla="*/ 2147483646 w 22"/>
                <a:gd name="T39" fmla="*/ 2147483646 h 20"/>
                <a:gd name="T40" fmla="*/ 2147483646 w 22"/>
                <a:gd name="T41" fmla="*/ 2147483646 h 20"/>
                <a:gd name="T42" fmla="*/ 2147483646 w 22"/>
                <a:gd name="T43" fmla="*/ 2147483646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
                <a:gd name="T67" fmla="*/ 0 h 20"/>
                <a:gd name="T68" fmla="*/ 22 w 22"/>
                <a:gd name="T69" fmla="*/ 20 h 2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 h="20">
                  <a:moveTo>
                    <a:pt x="22" y="10"/>
                  </a:moveTo>
                  <a:lnTo>
                    <a:pt x="22" y="10"/>
                  </a:lnTo>
                  <a:lnTo>
                    <a:pt x="20" y="14"/>
                  </a:lnTo>
                  <a:lnTo>
                    <a:pt x="18" y="18"/>
                  </a:lnTo>
                  <a:lnTo>
                    <a:pt x="16" y="20"/>
                  </a:lnTo>
                  <a:lnTo>
                    <a:pt x="12" y="20"/>
                  </a:lnTo>
                  <a:lnTo>
                    <a:pt x="8" y="20"/>
                  </a:lnTo>
                  <a:lnTo>
                    <a:pt x="4" y="18"/>
                  </a:lnTo>
                  <a:lnTo>
                    <a:pt x="2" y="14"/>
                  </a:lnTo>
                  <a:lnTo>
                    <a:pt x="0" y="10"/>
                  </a:lnTo>
                  <a:lnTo>
                    <a:pt x="2" y="6"/>
                  </a:lnTo>
                  <a:lnTo>
                    <a:pt x="4" y="2"/>
                  </a:lnTo>
                  <a:lnTo>
                    <a:pt x="8" y="0"/>
                  </a:lnTo>
                  <a:lnTo>
                    <a:pt x="12" y="0"/>
                  </a:lnTo>
                  <a:lnTo>
                    <a:pt x="16" y="0"/>
                  </a:lnTo>
                  <a:lnTo>
                    <a:pt x="18" y="2"/>
                  </a:lnTo>
                  <a:lnTo>
                    <a:pt x="20" y="6"/>
                  </a:lnTo>
                  <a:lnTo>
                    <a:pt x="22"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grpSp>
      <p:grpSp>
        <p:nvGrpSpPr>
          <p:cNvPr id="11" name="Group 132"/>
          <p:cNvGrpSpPr>
            <a:grpSpLocks/>
          </p:cNvGrpSpPr>
          <p:nvPr/>
        </p:nvGrpSpPr>
        <p:grpSpPr bwMode="auto">
          <a:xfrm rot="20411138">
            <a:off x="8766175" y="1524000"/>
            <a:ext cx="1981200" cy="1593850"/>
            <a:chOff x="3602038" y="2698750"/>
            <a:chExt cx="1908175" cy="1495425"/>
          </a:xfrm>
        </p:grpSpPr>
        <p:sp>
          <p:nvSpPr>
            <p:cNvPr id="8383" name="Freeform 43"/>
            <p:cNvSpPr>
              <a:spLocks/>
            </p:cNvSpPr>
            <p:nvPr/>
          </p:nvSpPr>
          <p:spPr bwMode="auto">
            <a:xfrm>
              <a:off x="5160963" y="2943225"/>
              <a:ext cx="34925" cy="101600"/>
            </a:xfrm>
            <a:custGeom>
              <a:avLst/>
              <a:gdLst>
                <a:gd name="T0" fmla="*/ 2147483646 w 22"/>
                <a:gd name="T1" fmla="*/ 2147483646 h 64"/>
                <a:gd name="T2" fmla="*/ 2147483646 w 22"/>
                <a:gd name="T3" fmla="*/ 2147483646 h 64"/>
                <a:gd name="T4" fmla="*/ 2147483646 w 22"/>
                <a:gd name="T5" fmla="*/ 2147483646 h 64"/>
                <a:gd name="T6" fmla="*/ 2147483646 w 22"/>
                <a:gd name="T7" fmla="*/ 2147483646 h 64"/>
                <a:gd name="T8" fmla="*/ 2147483646 w 22"/>
                <a:gd name="T9" fmla="*/ 2147483646 h 64"/>
                <a:gd name="T10" fmla="*/ 2147483646 w 22"/>
                <a:gd name="T11" fmla="*/ 2147483646 h 64"/>
                <a:gd name="T12" fmla="*/ 2147483646 w 22"/>
                <a:gd name="T13" fmla="*/ 2147483646 h 64"/>
                <a:gd name="T14" fmla="*/ 2147483646 w 22"/>
                <a:gd name="T15" fmla="*/ 2147483646 h 64"/>
                <a:gd name="T16" fmla="*/ 2147483646 w 22"/>
                <a:gd name="T17" fmla="*/ 2147483646 h 64"/>
                <a:gd name="T18" fmla="*/ 2147483646 w 22"/>
                <a:gd name="T19" fmla="*/ 2147483646 h 64"/>
                <a:gd name="T20" fmla="*/ 2147483646 w 22"/>
                <a:gd name="T21" fmla="*/ 2147483646 h 64"/>
                <a:gd name="T22" fmla="*/ 2147483646 w 22"/>
                <a:gd name="T23" fmla="*/ 2147483646 h 64"/>
                <a:gd name="T24" fmla="*/ 0 w 22"/>
                <a:gd name="T25" fmla="*/ 2147483646 h 64"/>
                <a:gd name="T26" fmla="*/ 0 w 22"/>
                <a:gd name="T27" fmla="*/ 2147483646 h 64"/>
                <a:gd name="T28" fmla="*/ 0 w 22"/>
                <a:gd name="T29" fmla="*/ 2147483646 h 64"/>
                <a:gd name="T30" fmla="*/ 2147483646 w 22"/>
                <a:gd name="T31" fmla="*/ 0 h 64"/>
                <a:gd name="T32" fmla="*/ 2147483646 w 22"/>
                <a:gd name="T33" fmla="*/ 0 h 64"/>
                <a:gd name="T34" fmla="*/ 2147483646 w 22"/>
                <a:gd name="T35" fmla="*/ 2147483646 h 64"/>
                <a:gd name="T36" fmla="*/ 2147483646 w 22"/>
                <a:gd name="T37" fmla="*/ 2147483646 h 64"/>
                <a:gd name="T38" fmla="*/ 2147483646 w 22"/>
                <a:gd name="T39" fmla="*/ 2147483646 h 64"/>
                <a:gd name="T40" fmla="*/ 2147483646 w 22"/>
                <a:gd name="T41" fmla="*/ 2147483646 h 64"/>
                <a:gd name="T42" fmla="*/ 2147483646 w 22"/>
                <a:gd name="T43" fmla="*/ 2147483646 h 64"/>
                <a:gd name="T44" fmla="*/ 2147483646 w 22"/>
                <a:gd name="T45" fmla="*/ 2147483646 h 64"/>
                <a:gd name="T46" fmla="*/ 2147483646 w 22"/>
                <a:gd name="T47" fmla="*/ 2147483646 h 64"/>
                <a:gd name="T48" fmla="*/ 2147483646 w 22"/>
                <a:gd name="T49" fmla="*/ 2147483646 h 64"/>
                <a:gd name="T50" fmla="*/ 2147483646 w 22"/>
                <a:gd name="T51" fmla="*/ 2147483646 h 64"/>
                <a:gd name="T52" fmla="*/ 2147483646 w 22"/>
                <a:gd name="T53" fmla="*/ 2147483646 h 64"/>
                <a:gd name="T54" fmla="*/ 2147483646 w 22"/>
                <a:gd name="T55" fmla="*/ 2147483646 h 64"/>
                <a:gd name="T56" fmla="*/ 2147483646 w 22"/>
                <a:gd name="T57" fmla="*/ 2147483646 h 64"/>
                <a:gd name="T58" fmla="*/ 2147483646 w 22"/>
                <a:gd name="T59" fmla="*/ 2147483646 h 64"/>
                <a:gd name="T60" fmla="*/ 2147483646 w 22"/>
                <a:gd name="T61" fmla="*/ 2147483646 h 64"/>
                <a:gd name="T62" fmla="*/ 2147483646 w 22"/>
                <a:gd name="T63" fmla="*/ 2147483646 h 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2"/>
                <a:gd name="T97" fmla="*/ 0 h 64"/>
                <a:gd name="T98" fmla="*/ 22 w 22"/>
                <a:gd name="T99" fmla="*/ 64 h 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2" h="64">
                  <a:moveTo>
                    <a:pt x="10" y="62"/>
                  </a:moveTo>
                  <a:lnTo>
                    <a:pt x="10" y="62"/>
                  </a:lnTo>
                  <a:lnTo>
                    <a:pt x="16" y="50"/>
                  </a:lnTo>
                  <a:lnTo>
                    <a:pt x="18" y="36"/>
                  </a:lnTo>
                  <a:lnTo>
                    <a:pt x="16" y="28"/>
                  </a:lnTo>
                  <a:lnTo>
                    <a:pt x="14" y="20"/>
                  </a:lnTo>
                  <a:lnTo>
                    <a:pt x="8" y="10"/>
                  </a:lnTo>
                  <a:lnTo>
                    <a:pt x="4" y="6"/>
                  </a:lnTo>
                  <a:lnTo>
                    <a:pt x="0" y="4"/>
                  </a:lnTo>
                  <a:lnTo>
                    <a:pt x="2" y="0"/>
                  </a:lnTo>
                  <a:lnTo>
                    <a:pt x="6" y="4"/>
                  </a:lnTo>
                  <a:lnTo>
                    <a:pt x="12" y="8"/>
                  </a:lnTo>
                  <a:lnTo>
                    <a:pt x="18" y="18"/>
                  </a:lnTo>
                  <a:lnTo>
                    <a:pt x="20" y="28"/>
                  </a:lnTo>
                  <a:lnTo>
                    <a:pt x="22" y="36"/>
                  </a:lnTo>
                  <a:lnTo>
                    <a:pt x="20" y="44"/>
                  </a:lnTo>
                  <a:lnTo>
                    <a:pt x="18" y="50"/>
                  </a:lnTo>
                  <a:lnTo>
                    <a:pt x="12" y="64"/>
                  </a:lnTo>
                  <a:lnTo>
                    <a:pt x="10" y="6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84" name="Freeform 44"/>
            <p:cNvSpPr>
              <a:spLocks/>
            </p:cNvSpPr>
            <p:nvPr/>
          </p:nvSpPr>
          <p:spPr bwMode="auto">
            <a:xfrm>
              <a:off x="4408488" y="3222625"/>
              <a:ext cx="53975" cy="57150"/>
            </a:xfrm>
            <a:custGeom>
              <a:avLst/>
              <a:gdLst>
                <a:gd name="T0" fmla="*/ 0 w 34"/>
                <a:gd name="T1" fmla="*/ 0 h 36"/>
                <a:gd name="T2" fmla="*/ 2147483646 w 34"/>
                <a:gd name="T3" fmla="*/ 0 h 36"/>
                <a:gd name="T4" fmla="*/ 2147483646 w 34"/>
                <a:gd name="T5" fmla="*/ 0 h 36"/>
                <a:gd name="T6" fmla="*/ 2147483646 w 34"/>
                <a:gd name="T7" fmla="*/ 2147483646 h 36"/>
                <a:gd name="T8" fmla="*/ 2147483646 w 34"/>
                <a:gd name="T9" fmla="*/ 2147483646 h 36"/>
                <a:gd name="T10" fmla="*/ 2147483646 w 34"/>
                <a:gd name="T11" fmla="*/ 2147483646 h 36"/>
                <a:gd name="T12" fmla="*/ 2147483646 w 34"/>
                <a:gd name="T13" fmla="*/ 2147483646 h 36"/>
                <a:gd name="T14" fmla="*/ 2147483646 w 34"/>
                <a:gd name="T15" fmla="*/ 2147483646 h 36"/>
                <a:gd name="T16" fmla="*/ 2147483646 w 34"/>
                <a:gd name="T17" fmla="*/ 2147483646 h 36"/>
                <a:gd name="T18" fmla="*/ 2147483646 w 34"/>
                <a:gd name="T19" fmla="*/ 2147483646 h 36"/>
                <a:gd name="T20" fmla="*/ 2147483646 w 34"/>
                <a:gd name="T21" fmla="*/ 2147483646 h 36"/>
                <a:gd name="T22" fmla="*/ 2147483646 w 34"/>
                <a:gd name="T23" fmla="*/ 2147483646 h 36"/>
                <a:gd name="T24" fmla="*/ 2147483646 w 34"/>
                <a:gd name="T25" fmla="*/ 2147483646 h 36"/>
                <a:gd name="T26" fmla="*/ 2147483646 w 34"/>
                <a:gd name="T27" fmla="*/ 2147483646 h 36"/>
                <a:gd name="T28" fmla="*/ 2147483646 w 34"/>
                <a:gd name="T29" fmla="*/ 2147483646 h 36"/>
                <a:gd name="T30" fmla="*/ 0 w 34"/>
                <a:gd name="T31" fmla="*/ 0 h 36"/>
                <a:gd name="T32" fmla="*/ 0 w 3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36"/>
                <a:gd name="T53" fmla="*/ 34 w 3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36">
                  <a:moveTo>
                    <a:pt x="0" y="0"/>
                  </a:moveTo>
                  <a:lnTo>
                    <a:pt x="4" y="0"/>
                  </a:lnTo>
                  <a:lnTo>
                    <a:pt x="8" y="10"/>
                  </a:lnTo>
                  <a:lnTo>
                    <a:pt x="14" y="20"/>
                  </a:lnTo>
                  <a:lnTo>
                    <a:pt x="24" y="30"/>
                  </a:lnTo>
                  <a:lnTo>
                    <a:pt x="28" y="32"/>
                  </a:lnTo>
                  <a:lnTo>
                    <a:pt x="34" y="34"/>
                  </a:lnTo>
                  <a:lnTo>
                    <a:pt x="34" y="36"/>
                  </a:lnTo>
                  <a:lnTo>
                    <a:pt x="28" y="36"/>
                  </a:lnTo>
                  <a:lnTo>
                    <a:pt x="22" y="32"/>
                  </a:lnTo>
                  <a:lnTo>
                    <a:pt x="12" y="22"/>
                  </a:lnTo>
                  <a:lnTo>
                    <a:pt x="4" y="12"/>
                  </a:lnTo>
                  <a:lnTo>
                    <a:pt x="0" y="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85" name="Freeform 45"/>
            <p:cNvSpPr>
              <a:spLocks/>
            </p:cNvSpPr>
            <p:nvPr/>
          </p:nvSpPr>
          <p:spPr bwMode="auto">
            <a:xfrm>
              <a:off x="4627563" y="3048000"/>
              <a:ext cx="114300" cy="73025"/>
            </a:xfrm>
            <a:custGeom>
              <a:avLst/>
              <a:gdLst>
                <a:gd name="T0" fmla="*/ 0 w 72"/>
                <a:gd name="T1" fmla="*/ 2147483646 h 46"/>
                <a:gd name="T2" fmla="*/ 2147483646 w 72"/>
                <a:gd name="T3" fmla="*/ 2147483646 h 46"/>
                <a:gd name="T4" fmla="*/ 2147483646 w 72"/>
                <a:gd name="T5" fmla="*/ 2147483646 h 46"/>
                <a:gd name="T6" fmla="*/ 2147483646 w 72"/>
                <a:gd name="T7" fmla="*/ 2147483646 h 46"/>
                <a:gd name="T8" fmla="*/ 2147483646 w 72"/>
                <a:gd name="T9" fmla="*/ 2147483646 h 46"/>
                <a:gd name="T10" fmla="*/ 2147483646 w 72"/>
                <a:gd name="T11" fmla="*/ 2147483646 h 46"/>
                <a:gd name="T12" fmla="*/ 2147483646 w 72"/>
                <a:gd name="T13" fmla="*/ 2147483646 h 46"/>
                <a:gd name="T14" fmla="*/ 2147483646 w 72"/>
                <a:gd name="T15" fmla="*/ 2147483646 h 46"/>
                <a:gd name="T16" fmla="*/ 2147483646 w 72"/>
                <a:gd name="T17" fmla="*/ 2147483646 h 46"/>
                <a:gd name="T18" fmla="*/ 2147483646 w 72"/>
                <a:gd name="T19" fmla="*/ 2147483646 h 46"/>
                <a:gd name="T20" fmla="*/ 2147483646 w 72"/>
                <a:gd name="T21" fmla="*/ 2147483646 h 46"/>
                <a:gd name="T22" fmla="*/ 2147483646 w 72"/>
                <a:gd name="T23" fmla="*/ 2147483646 h 46"/>
                <a:gd name="T24" fmla="*/ 2147483646 w 72"/>
                <a:gd name="T25" fmla="*/ 2147483646 h 46"/>
                <a:gd name="T26" fmla="*/ 2147483646 w 72"/>
                <a:gd name="T27" fmla="*/ 2147483646 h 46"/>
                <a:gd name="T28" fmla="*/ 2147483646 w 72"/>
                <a:gd name="T29" fmla="*/ 2147483646 h 46"/>
                <a:gd name="T30" fmla="*/ 2147483646 w 72"/>
                <a:gd name="T31" fmla="*/ 2147483646 h 46"/>
                <a:gd name="T32" fmla="*/ 2147483646 w 72"/>
                <a:gd name="T33" fmla="*/ 2147483646 h 46"/>
                <a:gd name="T34" fmla="*/ 2147483646 w 72"/>
                <a:gd name="T35" fmla="*/ 2147483646 h 46"/>
                <a:gd name="T36" fmla="*/ 2147483646 w 72"/>
                <a:gd name="T37" fmla="*/ 2147483646 h 46"/>
                <a:gd name="T38" fmla="*/ 2147483646 w 72"/>
                <a:gd name="T39" fmla="*/ 2147483646 h 46"/>
                <a:gd name="T40" fmla="*/ 2147483646 w 72"/>
                <a:gd name="T41" fmla="*/ 0 h 46"/>
                <a:gd name="T42" fmla="*/ 2147483646 w 72"/>
                <a:gd name="T43" fmla="*/ 0 h 46"/>
                <a:gd name="T44" fmla="*/ 2147483646 w 72"/>
                <a:gd name="T45" fmla="*/ 2147483646 h 46"/>
                <a:gd name="T46" fmla="*/ 2147483646 w 72"/>
                <a:gd name="T47" fmla="*/ 2147483646 h 46"/>
                <a:gd name="T48" fmla="*/ 2147483646 w 72"/>
                <a:gd name="T49" fmla="*/ 2147483646 h 46"/>
                <a:gd name="T50" fmla="*/ 2147483646 w 72"/>
                <a:gd name="T51" fmla="*/ 2147483646 h 46"/>
                <a:gd name="T52" fmla="*/ 2147483646 w 72"/>
                <a:gd name="T53" fmla="*/ 2147483646 h 46"/>
                <a:gd name="T54" fmla="*/ 2147483646 w 72"/>
                <a:gd name="T55" fmla="*/ 2147483646 h 46"/>
                <a:gd name="T56" fmla="*/ 2147483646 w 72"/>
                <a:gd name="T57" fmla="*/ 2147483646 h 46"/>
                <a:gd name="T58" fmla="*/ 2147483646 w 72"/>
                <a:gd name="T59" fmla="*/ 2147483646 h 46"/>
                <a:gd name="T60" fmla="*/ 2147483646 w 72"/>
                <a:gd name="T61" fmla="*/ 2147483646 h 46"/>
                <a:gd name="T62" fmla="*/ 2147483646 w 72"/>
                <a:gd name="T63" fmla="*/ 2147483646 h 46"/>
                <a:gd name="T64" fmla="*/ 2147483646 w 72"/>
                <a:gd name="T65" fmla="*/ 2147483646 h 46"/>
                <a:gd name="T66" fmla="*/ 2147483646 w 72"/>
                <a:gd name="T67" fmla="*/ 2147483646 h 46"/>
                <a:gd name="T68" fmla="*/ 2147483646 w 72"/>
                <a:gd name="T69" fmla="*/ 2147483646 h 46"/>
                <a:gd name="T70" fmla="*/ 2147483646 w 72"/>
                <a:gd name="T71" fmla="*/ 2147483646 h 46"/>
                <a:gd name="T72" fmla="*/ 0 w 72"/>
                <a:gd name="T73" fmla="*/ 2147483646 h 46"/>
                <a:gd name="T74" fmla="*/ 0 w 72"/>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2"/>
                <a:gd name="T115" fmla="*/ 0 h 46"/>
                <a:gd name="T116" fmla="*/ 72 w 72"/>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2" h="46">
                  <a:moveTo>
                    <a:pt x="0" y="42"/>
                  </a:moveTo>
                  <a:lnTo>
                    <a:pt x="2" y="38"/>
                  </a:lnTo>
                  <a:lnTo>
                    <a:pt x="12" y="42"/>
                  </a:lnTo>
                  <a:lnTo>
                    <a:pt x="24" y="42"/>
                  </a:lnTo>
                  <a:lnTo>
                    <a:pt x="32" y="42"/>
                  </a:lnTo>
                  <a:lnTo>
                    <a:pt x="40" y="40"/>
                  </a:lnTo>
                  <a:lnTo>
                    <a:pt x="48" y="38"/>
                  </a:lnTo>
                  <a:lnTo>
                    <a:pt x="54" y="32"/>
                  </a:lnTo>
                  <a:lnTo>
                    <a:pt x="60" y="28"/>
                  </a:lnTo>
                  <a:lnTo>
                    <a:pt x="64" y="22"/>
                  </a:lnTo>
                  <a:lnTo>
                    <a:pt x="68" y="14"/>
                  </a:lnTo>
                  <a:lnTo>
                    <a:pt x="68" y="6"/>
                  </a:lnTo>
                  <a:lnTo>
                    <a:pt x="68" y="2"/>
                  </a:lnTo>
                  <a:lnTo>
                    <a:pt x="72" y="0"/>
                  </a:lnTo>
                  <a:lnTo>
                    <a:pt x="72" y="6"/>
                  </a:lnTo>
                  <a:lnTo>
                    <a:pt x="70" y="14"/>
                  </a:lnTo>
                  <a:lnTo>
                    <a:pt x="68" y="22"/>
                  </a:lnTo>
                  <a:lnTo>
                    <a:pt x="62" y="30"/>
                  </a:lnTo>
                  <a:lnTo>
                    <a:pt x="56" y="36"/>
                  </a:lnTo>
                  <a:lnTo>
                    <a:pt x="50" y="40"/>
                  </a:lnTo>
                  <a:lnTo>
                    <a:pt x="42" y="44"/>
                  </a:lnTo>
                  <a:lnTo>
                    <a:pt x="32" y="46"/>
                  </a:lnTo>
                  <a:lnTo>
                    <a:pt x="24" y="46"/>
                  </a:lnTo>
                  <a:lnTo>
                    <a:pt x="12" y="44"/>
                  </a:lnTo>
                  <a:lnTo>
                    <a:pt x="0" y="4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86" name="Freeform 46"/>
            <p:cNvSpPr>
              <a:spLocks/>
            </p:cNvSpPr>
            <p:nvPr/>
          </p:nvSpPr>
          <p:spPr bwMode="auto">
            <a:xfrm>
              <a:off x="4859338" y="3241675"/>
              <a:ext cx="66675" cy="88900"/>
            </a:xfrm>
            <a:custGeom>
              <a:avLst/>
              <a:gdLst>
                <a:gd name="T0" fmla="*/ 2147483646 w 42"/>
                <a:gd name="T1" fmla="*/ 2147483646 h 56"/>
                <a:gd name="T2" fmla="*/ 2147483646 w 42"/>
                <a:gd name="T3" fmla="*/ 2147483646 h 56"/>
                <a:gd name="T4" fmla="*/ 2147483646 w 42"/>
                <a:gd name="T5" fmla="*/ 2147483646 h 56"/>
                <a:gd name="T6" fmla="*/ 2147483646 w 42"/>
                <a:gd name="T7" fmla="*/ 2147483646 h 56"/>
                <a:gd name="T8" fmla="*/ 2147483646 w 42"/>
                <a:gd name="T9" fmla="*/ 2147483646 h 56"/>
                <a:gd name="T10" fmla="*/ 2147483646 w 42"/>
                <a:gd name="T11" fmla="*/ 2147483646 h 56"/>
                <a:gd name="T12" fmla="*/ 2147483646 w 42"/>
                <a:gd name="T13" fmla="*/ 2147483646 h 56"/>
                <a:gd name="T14" fmla="*/ 2147483646 w 42"/>
                <a:gd name="T15" fmla="*/ 2147483646 h 56"/>
                <a:gd name="T16" fmla="*/ 2147483646 w 42"/>
                <a:gd name="T17" fmla="*/ 2147483646 h 56"/>
                <a:gd name="T18" fmla="*/ 2147483646 w 42"/>
                <a:gd name="T19" fmla="*/ 2147483646 h 56"/>
                <a:gd name="T20" fmla="*/ 2147483646 w 42"/>
                <a:gd name="T21" fmla="*/ 2147483646 h 56"/>
                <a:gd name="T22" fmla="*/ 2147483646 w 42"/>
                <a:gd name="T23" fmla="*/ 2147483646 h 56"/>
                <a:gd name="T24" fmla="*/ 2147483646 w 42"/>
                <a:gd name="T25" fmla="*/ 2147483646 h 56"/>
                <a:gd name="T26" fmla="*/ 2147483646 w 42"/>
                <a:gd name="T27" fmla="*/ 2147483646 h 56"/>
                <a:gd name="T28" fmla="*/ 2147483646 w 42"/>
                <a:gd name="T29" fmla="*/ 2147483646 h 56"/>
                <a:gd name="T30" fmla="*/ 2147483646 w 42"/>
                <a:gd name="T31" fmla="*/ 2147483646 h 56"/>
                <a:gd name="T32" fmla="*/ 2147483646 w 42"/>
                <a:gd name="T33" fmla="*/ 2147483646 h 56"/>
                <a:gd name="T34" fmla="*/ 0 w 42"/>
                <a:gd name="T35" fmla="*/ 0 h 56"/>
                <a:gd name="T36" fmla="*/ 0 w 42"/>
                <a:gd name="T37" fmla="*/ 0 h 56"/>
                <a:gd name="T38" fmla="*/ 2147483646 w 42"/>
                <a:gd name="T39" fmla="*/ 0 h 56"/>
                <a:gd name="T40" fmla="*/ 2147483646 w 42"/>
                <a:gd name="T41" fmla="*/ 0 h 56"/>
                <a:gd name="T42" fmla="*/ 2147483646 w 42"/>
                <a:gd name="T43" fmla="*/ 0 h 56"/>
                <a:gd name="T44" fmla="*/ 2147483646 w 42"/>
                <a:gd name="T45" fmla="*/ 2147483646 h 56"/>
                <a:gd name="T46" fmla="*/ 2147483646 w 42"/>
                <a:gd name="T47" fmla="*/ 2147483646 h 56"/>
                <a:gd name="T48" fmla="*/ 2147483646 w 42"/>
                <a:gd name="T49" fmla="*/ 2147483646 h 56"/>
                <a:gd name="T50" fmla="*/ 2147483646 w 42"/>
                <a:gd name="T51" fmla="*/ 2147483646 h 56"/>
                <a:gd name="T52" fmla="*/ 2147483646 w 42"/>
                <a:gd name="T53" fmla="*/ 2147483646 h 56"/>
                <a:gd name="T54" fmla="*/ 2147483646 w 42"/>
                <a:gd name="T55" fmla="*/ 2147483646 h 56"/>
                <a:gd name="T56" fmla="*/ 2147483646 w 42"/>
                <a:gd name="T57" fmla="*/ 2147483646 h 56"/>
                <a:gd name="T58" fmla="*/ 2147483646 w 42"/>
                <a:gd name="T59" fmla="*/ 2147483646 h 56"/>
                <a:gd name="T60" fmla="*/ 2147483646 w 42"/>
                <a:gd name="T61" fmla="*/ 2147483646 h 56"/>
                <a:gd name="T62" fmla="*/ 2147483646 w 42"/>
                <a:gd name="T63" fmla="*/ 2147483646 h 56"/>
                <a:gd name="T64" fmla="*/ 2147483646 w 42"/>
                <a:gd name="T65" fmla="*/ 2147483646 h 56"/>
                <a:gd name="T66" fmla="*/ 2147483646 w 42"/>
                <a:gd name="T67" fmla="*/ 2147483646 h 56"/>
                <a:gd name="T68" fmla="*/ 2147483646 w 42"/>
                <a:gd name="T69" fmla="*/ 2147483646 h 56"/>
                <a:gd name="T70" fmla="*/ 2147483646 w 42"/>
                <a:gd name="T71" fmla="*/ 2147483646 h 56"/>
                <a:gd name="T72" fmla="*/ 2147483646 w 42"/>
                <a:gd name="T73" fmla="*/ 2147483646 h 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56"/>
                <a:gd name="T113" fmla="*/ 42 w 42"/>
                <a:gd name="T114" fmla="*/ 56 h 5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56">
                  <a:moveTo>
                    <a:pt x="40" y="56"/>
                  </a:moveTo>
                  <a:lnTo>
                    <a:pt x="40" y="56"/>
                  </a:lnTo>
                  <a:lnTo>
                    <a:pt x="40" y="46"/>
                  </a:lnTo>
                  <a:lnTo>
                    <a:pt x="38" y="36"/>
                  </a:lnTo>
                  <a:lnTo>
                    <a:pt x="34" y="24"/>
                  </a:lnTo>
                  <a:lnTo>
                    <a:pt x="30" y="18"/>
                  </a:lnTo>
                  <a:lnTo>
                    <a:pt x="22" y="10"/>
                  </a:lnTo>
                  <a:lnTo>
                    <a:pt x="14" y="6"/>
                  </a:lnTo>
                  <a:lnTo>
                    <a:pt x="6" y="2"/>
                  </a:lnTo>
                  <a:lnTo>
                    <a:pt x="2" y="4"/>
                  </a:lnTo>
                  <a:lnTo>
                    <a:pt x="0" y="0"/>
                  </a:lnTo>
                  <a:lnTo>
                    <a:pt x="6" y="0"/>
                  </a:lnTo>
                  <a:lnTo>
                    <a:pt x="14" y="2"/>
                  </a:lnTo>
                  <a:lnTo>
                    <a:pt x="24" y="8"/>
                  </a:lnTo>
                  <a:lnTo>
                    <a:pt x="32" y="16"/>
                  </a:lnTo>
                  <a:lnTo>
                    <a:pt x="38" y="22"/>
                  </a:lnTo>
                  <a:lnTo>
                    <a:pt x="42" y="34"/>
                  </a:lnTo>
                  <a:lnTo>
                    <a:pt x="42" y="46"/>
                  </a:lnTo>
                  <a:lnTo>
                    <a:pt x="42" y="56"/>
                  </a:lnTo>
                  <a:lnTo>
                    <a:pt x="40" y="56"/>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87" name="Freeform 47"/>
            <p:cNvSpPr>
              <a:spLocks/>
            </p:cNvSpPr>
            <p:nvPr/>
          </p:nvSpPr>
          <p:spPr bwMode="auto">
            <a:xfrm>
              <a:off x="5253038" y="3054350"/>
              <a:ext cx="34925" cy="127000"/>
            </a:xfrm>
            <a:custGeom>
              <a:avLst/>
              <a:gdLst>
                <a:gd name="T0" fmla="*/ 0 w 22"/>
                <a:gd name="T1" fmla="*/ 2147483646 h 80"/>
                <a:gd name="T2" fmla="*/ 0 w 22"/>
                <a:gd name="T3" fmla="*/ 2147483646 h 80"/>
                <a:gd name="T4" fmla="*/ 2147483646 w 22"/>
                <a:gd name="T5" fmla="*/ 2147483646 h 80"/>
                <a:gd name="T6" fmla="*/ 2147483646 w 22"/>
                <a:gd name="T7" fmla="*/ 2147483646 h 80"/>
                <a:gd name="T8" fmla="*/ 2147483646 w 22"/>
                <a:gd name="T9" fmla="*/ 2147483646 h 80"/>
                <a:gd name="T10" fmla="*/ 2147483646 w 22"/>
                <a:gd name="T11" fmla="*/ 0 h 80"/>
                <a:gd name="T12" fmla="*/ 2147483646 w 22"/>
                <a:gd name="T13" fmla="*/ 0 h 80"/>
                <a:gd name="T14" fmla="*/ 2147483646 w 22"/>
                <a:gd name="T15" fmla="*/ 0 h 80"/>
                <a:gd name="T16" fmla="*/ 2147483646 w 22"/>
                <a:gd name="T17" fmla="*/ 2147483646 h 80"/>
                <a:gd name="T18" fmla="*/ 2147483646 w 22"/>
                <a:gd name="T19" fmla="*/ 2147483646 h 80"/>
                <a:gd name="T20" fmla="*/ 2147483646 w 22"/>
                <a:gd name="T21" fmla="*/ 2147483646 h 80"/>
                <a:gd name="T22" fmla="*/ 2147483646 w 22"/>
                <a:gd name="T23" fmla="*/ 2147483646 h 80"/>
                <a:gd name="T24" fmla="*/ 2147483646 w 22"/>
                <a:gd name="T25" fmla="*/ 2147483646 h 80"/>
                <a:gd name="T26" fmla="*/ 2147483646 w 22"/>
                <a:gd name="T27" fmla="*/ 2147483646 h 80"/>
                <a:gd name="T28" fmla="*/ 2147483646 w 22"/>
                <a:gd name="T29" fmla="*/ 2147483646 h 80"/>
                <a:gd name="T30" fmla="*/ 2147483646 w 22"/>
                <a:gd name="T31" fmla="*/ 2147483646 h 80"/>
                <a:gd name="T32" fmla="*/ 2147483646 w 22"/>
                <a:gd name="T33" fmla="*/ 2147483646 h 80"/>
                <a:gd name="T34" fmla="*/ 2147483646 w 22"/>
                <a:gd name="T35" fmla="*/ 2147483646 h 80"/>
                <a:gd name="T36" fmla="*/ 2147483646 w 22"/>
                <a:gd name="T37" fmla="*/ 2147483646 h 80"/>
                <a:gd name="T38" fmla="*/ 2147483646 w 22"/>
                <a:gd name="T39" fmla="*/ 2147483646 h 80"/>
                <a:gd name="T40" fmla="*/ 2147483646 w 22"/>
                <a:gd name="T41" fmla="*/ 2147483646 h 80"/>
                <a:gd name="T42" fmla="*/ 2147483646 w 22"/>
                <a:gd name="T43" fmla="*/ 2147483646 h 80"/>
                <a:gd name="T44" fmla="*/ 2147483646 w 22"/>
                <a:gd name="T45" fmla="*/ 2147483646 h 80"/>
                <a:gd name="T46" fmla="*/ 2147483646 w 22"/>
                <a:gd name="T47" fmla="*/ 2147483646 h 80"/>
                <a:gd name="T48" fmla="*/ 2147483646 w 22"/>
                <a:gd name="T49" fmla="*/ 2147483646 h 80"/>
                <a:gd name="T50" fmla="*/ 2147483646 w 22"/>
                <a:gd name="T51" fmla="*/ 2147483646 h 80"/>
                <a:gd name="T52" fmla="*/ 0 w 22"/>
                <a:gd name="T53" fmla="*/ 2147483646 h 80"/>
                <a:gd name="T54" fmla="*/ 0 w 22"/>
                <a:gd name="T55" fmla="*/ 2147483646 h 8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2"/>
                <a:gd name="T85" fmla="*/ 0 h 80"/>
                <a:gd name="T86" fmla="*/ 22 w 22"/>
                <a:gd name="T87" fmla="*/ 80 h 8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2" h="80">
                  <a:moveTo>
                    <a:pt x="0" y="42"/>
                  </a:moveTo>
                  <a:lnTo>
                    <a:pt x="0" y="42"/>
                  </a:lnTo>
                  <a:lnTo>
                    <a:pt x="2" y="32"/>
                  </a:lnTo>
                  <a:lnTo>
                    <a:pt x="6" y="20"/>
                  </a:lnTo>
                  <a:lnTo>
                    <a:pt x="10" y="10"/>
                  </a:lnTo>
                  <a:lnTo>
                    <a:pt x="18" y="0"/>
                  </a:lnTo>
                  <a:lnTo>
                    <a:pt x="22" y="4"/>
                  </a:lnTo>
                  <a:lnTo>
                    <a:pt x="14" y="12"/>
                  </a:lnTo>
                  <a:lnTo>
                    <a:pt x="8" y="22"/>
                  </a:lnTo>
                  <a:lnTo>
                    <a:pt x="6" y="32"/>
                  </a:lnTo>
                  <a:lnTo>
                    <a:pt x="4" y="42"/>
                  </a:lnTo>
                  <a:lnTo>
                    <a:pt x="6" y="52"/>
                  </a:lnTo>
                  <a:lnTo>
                    <a:pt x="8" y="62"/>
                  </a:lnTo>
                  <a:lnTo>
                    <a:pt x="12" y="70"/>
                  </a:lnTo>
                  <a:lnTo>
                    <a:pt x="18" y="78"/>
                  </a:lnTo>
                  <a:lnTo>
                    <a:pt x="16" y="80"/>
                  </a:lnTo>
                  <a:lnTo>
                    <a:pt x="10" y="72"/>
                  </a:lnTo>
                  <a:lnTo>
                    <a:pt x="4" y="62"/>
                  </a:lnTo>
                  <a:lnTo>
                    <a:pt x="2" y="52"/>
                  </a:lnTo>
                  <a:lnTo>
                    <a:pt x="0" y="4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88" name="Freeform 48"/>
            <p:cNvSpPr>
              <a:spLocks/>
            </p:cNvSpPr>
            <p:nvPr/>
          </p:nvSpPr>
          <p:spPr bwMode="auto">
            <a:xfrm>
              <a:off x="4846638" y="3381375"/>
              <a:ext cx="22225" cy="85725"/>
            </a:xfrm>
            <a:custGeom>
              <a:avLst/>
              <a:gdLst>
                <a:gd name="T0" fmla="*/ 0 w 14"/>
                <a:gd name="T1" fmla="*/ 2147483646 h 54"/>
                <a:gd name="T2" fmla="*/ 0 w 14"/>
                <a:gd name="T3" fmla="*/ 2147483646 h 54"/>
                <a:gd name="T4" fmla="*/ 2147483646 w 14"/>
                <a:gd name="T5" fmla="*/ 2147483646 h 54"/>
                <a:gd name="T6" fmla="*/ 2147483646 w 14"/>
                <a:gd name="T7" fmla="*/ 2147483646 h 54"/>
                <a:gd name="T8" fmla="*/ 2147483646 w 14"/>
                <a:gd name="T9" fmla="*/ 2147483646 h 54"/>
                <a:gd name="T10" fmla="*/ 2147483646 w 14"/>
                <a:gd name="T11" fmla="*/ 2147483646 h 54"/>
                <a:gd name="T12" fmla="*/ 2147483646 w 14"/>
                <a:gd name="T13" fmla="*/ 2147483646 h 54"/>
                <a:gd name="T14" fmla="*/ 2147483646 w 14"/>
                <a:gd name="T15" fmla="*/ 2147483646 h 54"/>
                <a:gd name="T16" fmla="*/ 2147483646 w 14"/>
                <a:gd name="T17" fmla="*/ 2147483646 h 54"/>
                <a:gd name="T18" fmla="*/ 2147483646 w 14"/>
                <a:gd name="T19" fmla="*/ 2147483646 h 54"/>
                <a:gd name="T20" fmla="*/ 2147483646 w 14"/>
                <a:gd name="T21" fmla="*/ 2147483646 h 54"/>
                <a:gd name="T22" fmla="*/ 2147483646 w 14"/>
                <a:gd name="T23" fmla="*/ 2147483646 h 54"/>
                <a:gd name="T24" fmla="*/ 2147483646 w 14"/>
                <a:gd name="T25" fmla="*/ 0 h 54"/>
                <a:gd name="T26" fmla="*/ 2147483646 w 14"/>
                <a:gd name="T27" fmla="*/ 0 h 54"/>
                <a:gd name="T28" fmla="*/ 2147483646 w 14"/>
                <a:gd name="T29" fmla="*/ 2147483646 h 54"/>
                <a:gd name="T30" fmla="*/ 2147483646 w 14"/>
                <a:gd name="T31" fmla="*/ 2147483646 h 54"/>
                <a:gd name="T32" fmla="*/ 2147483646 w 14"/>
                <a:gd name="T33" fmla="*/ 2147483646 h 54"/>
                <a:gd name="T34" fmla="*/ 2147483646 w 14"/>
                <a:gd name="T35" fmla="*/ 2147483646 h 54"/>
                <a:gd name="T36" fmla="*/ 2147483646 w 14"/>
                <a:gd name="T37" fmla="*/ 2147483646 h 54"/>
                <a:gd name="T38" fmla="*/ 2147483646 w 14"/>
                <a:gd name="T39" fmla="*/ 2147483646 h 54"/>
                <a:gd name="T40" fmla="*/ 2147483646 w 14"/>
                <a:gd name="T41" fmla="*/ 2147483646 h 54"/>
                <a:gd name="T42" fmla="*/ 2147483646 w 14"/>
                <a:gd name="T43" fmla="*/ 2147483646 h 54"/>
                <a:gd name="T44" fmla="*/ 2147483646 w 14"/>
                <a:gd name="T45" fmla="*/ 2147483646 h 54"/>
                <a:gd name="T46" fmla="*/ 0 w 14"/>
                <a:gd name="T47" fmla="*/ 2147483646 h 54"/>
                <a:gd name="T48" fmla="*/ 0 w 14"/>
                <a:gd name="T49" fmla="*/ 2147483646 h 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
                <a:gd name="T76" fmla="*/ 0 h 54"/>
                <a:gd name="T77" fmla="*/ 14 w 14"/>
                <a:gd name="T78" fmla="*/ 54 h 5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 h="54">
                  <a:moveTo>
                    <a:pt x="0" y="52"/>
                  </a:moveTo>
                  <a:lnTo>
                    <a:pt x="0" y="52"/>
                  </a:lnTo>
                  <a:lnTo>
                    <a:pt x="4" y="48"/>
                  </a:lnTo>
                  <a:lnTo>
                    <a:pt x="8" y="40"/>
                  </a:lnTo>
                  <a:lnTo>
                    <a:pt x="10" y="34"/>
                  </a:lnTo>
                  <a:lnTo>
                    <a:pt x="10" y="26"/>
                  </a:lnTo>
                  <a:lnTo>
                    <a:pt x="10" y="14"/>
                  </a:lnTo>
                  <a:lnTo>
                    <a:pt x="4" y="2"/>
                  </a:lnTo>
                  <a:lnTo>
                    <a:pt x="8" y="0"/>
                  </a:lnTo>
                  <a:lnTo>
                    <a:pt x="12" y="12"/>
                  </a:lnTo>
                  <a:lnTo>
                    <a:pt x="14" y="26"/>
                  </a:lnTo>
                  <a:lnTo>
                    <a:pt x="14" y="34"/>
                  </a:lnTo>
                  <a:lnTo>
                    <a:pt x="12" y="42"/>
                  </a:lnTo>
                  <a:lnTo>
                    <a:pt x="8" y="50"/>
                  </a:lnTo>
                  <a:lnTo>
                    <a:pt x="2" y="54"/>
                  </a:lnTo>
                  <a:lnTo>
                    <a:pt x="0" y="5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89" name="Freeform 49"/>
            <p:cNvSpPr>
              <a:spLocks/>
            </p:cNvSpPr>
            <p:nvPr/>
          </p:nvSpPr>
          <p:spPr bwMode="auto">
            <a:xfrm>
              <a:off x="5148263" y="2927350"/>
              <a:ext cx="28575" cy="31750"/>
            </a:xfrm>
            <a:custGeom>
              <a:avLst/>
              <a:gdLst>
                <a:gd name="T0" fmla="*/ 2147483646 w 18"/>
                <a:gd name="T1" fmla="*/ 2147483646 h 20"/>
                <a:gd name="T2" fmla="*/ 2147483646 w 18"/>
                <a:gd name="T3" fmla="*/ 2147483646 h 20"/>
                <a:gd name="T4" fmla="*/ 2147483646 w 18"/>
                <a:gd name="T5" fmla="*/ 2147483646 h 20"/>
                <a:gd name="T6" fmla="*/ 2147483646 w 18"/>
                <a:gd name="T7" fmla="*/ 2147483646 h 20"/>
                <a:gd name="T8" fmla="*/ 2147483646 w 18"/>
                <a:gd name="T9" fmla="*/ 2147483646 h 20"/>
                <a:gd name="T10" fmla="*/ 2147483646 w 18"/>
                <a:gd name="T11" fmla="*/ 2147483646 h 20"/>
                <a:gd name="T12" fmla="*/ 2147483646 w 18"/>
                <a:gd name="T13" fmla="*/ 2147483646 h 20"/>
                <a:gd name="T14" fmla="*/ 2147483646 w 18"/>
                <a:gd name="T15" fmla="*/ 2147483646 h 20"/>
                <a:gd name="T16" fmla="*/ 2147483646 w 18"/>
                <a:gd name="T17" fmla="*/ 2147483646 h 20"/>
                <a:gd name="T18" fmla="*/ 0 w 18"/>
                <a:gd name="T19" fmla="*/ 2147483646 h 20"/>
                <a:gd name="T20" fmla="*/ 0 w 18"/>
                <a:gd name="T21" fmla="*/ 2147483646 h 20"/>
                <a:gd name="T22" fmla="*/ 0 w 18"/>
                <a:gd name="T23" fmla="*/ 2147483646 h 20"/>
                <a:gd name="T24" fmla="*/ 0 w 18"/>
                <a:gd name="T25" fmla="*/ 2147483646 h 20"/>
                <a:gd name="T26" fmla="*/ 2147483646 w 18"/>
                <a:gd name="T27" fmla="*/ 2147483646 h 20"/>
                <a:gd name="T28" fmla="*/ 2147483646 w 18"/>
                <a:gd name="T29" fmla="*/ 2147483646 h 20"/>
                <a:gd name="T30" fmla="*/ 2147483646 w 18"/>
                <a:gd name="T31" fmla="*/ 0 h 20"/>
                <a:gd name="T32" fmla="*/ 2147483646 w 18"/>
                <a:gd name="T33" fmla="*/ 0 h 20"/>
                <a:gd name="T34" fmla="*/ 2147483646 w 18"/>
                <a:gd name="T35" fmla="*/ 2147483646 h 20"/>
                <a:gd name="T36" fmla="*/ 2147483646 w 18"/>
                <a:gd name="T37" fmla="*/ 2147483646 h 20"/>
                <a:gd name="T38" fmla="*/ 2147483646 w 18"/>
                <a:gd name="T39" fmla="*/ 2147483646 h 20"/>
                <a:gd name="T40" fmla="*/ 2147483646 w 18"/>
                <a:gd name="T41" fmla="*/ 2147483646 h 20"/>
                <a:gd name="T42" fmla="*/ 2147483646 w 18"/>
                <a:gd name="T43" fmla="*/ 2147483646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
                <a:gd name="T67" fmla="*/ 0 h 20"/>
                <a:gd name="T68" fmla="*/ 18 w 18"/>
                <a:gd name="T69" fmla="*/ 20 h 2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 h="20">
                  <a:moveTo>
                    <a:pt x="18" y="10"/>
                  </a:moveTo>
                  <a:lnTo>
                    <a:pt x="18" y="10"/>
                  </a:lnTo>
                  <a:lnTo>
                    <a:pt x="18" y="14"/>
                  </a:lnTo>
                  <a:lnTo>
                    <a:pt x="16" y="18"/>
                  </a:lnTo>
                  <a:lnTo>
                    <a:pt x="12" y="20"/>
                  </a:lnTo>
                  <a:lnTo>
                    <a:pt x="8" y="20"/>
                  </a:lnTo>
                  <a:lnTo>
                    <a:pt x="6" y="20"/>
                  </a:lnTo>
                  <a:lnTo>
                    <a:pt x="2" y="18"/>
                  </a:lnTo>
                  <a:lnTo>
                    <a:pt x="0" y="14"/>
                  </a:lnTo>
                  <a:lnTo>
                    <a:pt x="0" y="10"/>
                  </a:lnTo>
                  <a:lnTo>
                    <a:pt x="0" y="6"/>
                  </a:lnTo>
                  <a:lnTo>
                    <a:pt x="2" y="4"/>
                  </a:lnTo>
                  <a:lnTo>
                    <a:pt x="6" y="2"/>
                  </a:lnTo>
                  <a:lnTo>
                    <a:pt x="8" y="0"/>
                  </a:lnTo>
                  <a:lnTo>
                    <a:pt x="12" y="2"/>
                  </a:lnTo>
                  <a:lnTo>
                    <a:pt x="16" y="4"/>
                  </a:lnTo>
                  <a:lnTo>
                    <a:pt x="18" y="6"/>
                  </a:lnTo>
                  <a:lnTo>
                    <a:pt x="18"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90" name="Freeform 50"/>
            <p:cNvSpPr>
              <a:spLocks/>
            </p:cNvSpPr>
            <p:nvPr/>
          </p:nvSpPr>
          <p:spPr bwMode="auto">
            <a:xfrm>
              <a:off x="4405313" y="3683000"/>
              <a:ext cx="142875" cy="38100"/>
            </a:xfrm>
            <a:custGeom>
              <a:avLst/>
              <a:gdLst>
                <a:gd name="T0" fmla="*/ 2147483646 w 90"/>
                <a:gd name="T1" fmla="*/ 2147483646 h 24"/>
                <a:gd name="T2" fmla="*/ 2147483646 w 90"/>
                <a:gd name="T3" fmla="*/ 2147483646 h 24"/>
                <a:gd name="T4" fmla="*/ 2147483646 w 90"/>
                <a:gd name="T5" fmla="*/ 2147483646 h 24"/>
                <a:gd name="T6" fmla="*/ 2147483646 w 90"/>
                <a:gd name="T7" fmla="*/ 2147483646 h 24"/>
                <a:gd name="T8" fmla="*/ 2147483646 w 90"/>
                <a:gd name="T9" fmla="*/ 2147483646 h 24"/>
                <a:gd name="T10" fmla="*/ 2147483646 w 90"/>
                <a:gd name="T11" fmla="*/ 2147483646 h 24"/>
                <a:gd name="T12" fmla="*/ 2147483646 w 90"/>
                <a:gd name="T13" fmla="*/ 2147483646 h 24"/>
                <a:gd name="T14" fmla="*/ 2147483646 w 90"/>
                <a:gd name="T15" fmla="*/ 2147483646 h 24"/>
                <a:gd name="T16" fmla="*/ 2147483646 w 90"/>
                <a:gd name="T17" fmla="*/ 2147483646 h 24"/>
                <a:gd name="T18" fmla="*/ 2147483646 w 90"/>
                <a:gd name="T19" fmla="*/ 2147483646 h 24"/>
                <a:gd name="T20" fmla="*/ 2147483646 w 90"/>
                <a:gd name="T21" fmla="*/ 2147483646 h 24"/>
                <a:gd name="T22" fmla="*/ 2147483646 w 90"/>
                <a:gd name="T23" fmla="*/ 2147483646 h 24"/>
                <a:gd name="T24" fmla="*/ 2147483646 w 90"/>
                <a:gd name="T25" fmla="*/ 2147483646 h 24"/>
                <a:gd name="T26" fmla="*/ 2147483646 w 90"/>
                <a:gd name="T27" fmla="*/ 2147483646 h 24"/>
                <a:gd name="T28" fmla="*/ 2147483646 w 90"/>
                <a:gd name="T29" fmla="*/ 2147483646 h 24"/>
                <a:gd name="T30" fmla="*/ 2147483646 w 90"/>
                <a:gd name="T31" fmla="*/ 2147483646 h 24"/>
                <a:gd name="T32" fmla="*/ 2147483646 w 90"/>
                <a:gd name="T33" fmla="*/ 2147483646 h 24"/>
                <a:gd name="T34" fmla="*/ 2147483646 w 90"/>
                <a:gd name="T35" fmla="*/ 2147483646 h 24"/>
                <a:gd name="T36" fmla="*/ 0 w 90"/>
                <a:gd name="T37" fmla="*/ 2147483646 h 24"/>
                <a:gd name="T38" fmla="*/ 0 w 90"/>
                <a:gd name="T39" fmla="*/ 2147483646 h 24"/>
                <a:gd name="T40" fmla="*/ 2147483646 w 90"/>
                <a:gd name="T41" fmla="*/ 2147483646 h 24"/>
                <a:gd name="T42" fmla="*/ 2147483646 w 90"/>
                <a:gd name="T43" fmla="*/ 2147483646 h 24"/>
                <a:gd name="T44" fmla="*/ 2147483646 w 90"/>
                <a:gd name="T45" fmla="*/ 2147483646 h 24"/>
                <a:gd name="T46" fmla="*/ 2147483646 w 90"/>
                <a:gd name="T47" fmla="*/ 2147483646 h 24"/>
                <a:gd name="T48" fmla="*/ 2147483646 w 90"/>
                <a:gd name="T49" fmla="*/ 2147483646 h 24"/>
                <a:gd name="T50" fmla="*/ 2147483646 w 90"/>
                <a:gd name="T51" fmla="*/ 2147483646 h 24"/>
                <a:gd name="T52" fmla="*/ 2147483646 w 90"/>
                <a:gd name="T53" fmla="*/ 2147483646 h 24"/>
                <a:gd name="T54" fmla="*/ 2147483646 w 90"/>
                <a:gd name="T55" fmla="*/ 2147483646 h 24"/>
                <a:gd name="T56" fmla="*/ 2147483646 w 90"/>
                <a:gd name="T57" fmla="*/ 0 h 24"/>
                <a:gd name="T58" fmla="*/ 2147483646 w 90"/>
                <a:gd name="T59" fmla="*/ 0 h 24"/>
                <a:gd name="T60" fmla="*/ 2147483646 w 90"/>
                <a:gd name="T61" fmla="*/ 2147483646 h 24"/>
                <a:gd name="T62" fmla="*/ 2147483646 w 90"/>
                <a:gd name="T63" fmla="*/ 2147483646 h 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0"/>
                <a:gd name="T97" fmla="*/ 0 h 24"/>
                <a:gd name="T98" fmla="*/ 90 w 90"/>
                <a:gd name="T99" fmla="*/ 24 h 2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0" h="24">
                  <a:moveTo>
                    <a:pt x="30" y="12"/>
                  </a:moveTo>
                  <a:lnTo>
                    <a:pt x="30" y="12"/>
                  </a:lnTo>
                  <a:lnTo>
                    <a:pt x="42" y="14"/>
                  </a:lnTo>
                  <a:lnTo>
                    <a:pt x="54" y="16"/>
                  </a:lnTo>
                  <a:lnTo>
                    <a:pt x="60" y="16"/>
                  </a:lnTo>
                  <a:lnTo>
                    <a:pt x="64" y="14"/>
                  </a:lnTo>
                  <a:lnTo>
                    <a:pt x="68" y="10"/>
                  </a:lnTo>
                  <a:lnTo>
                    <a:pt x="70" y="6"/>
                  </a:lnTo>
                  <a:lnTo>
                    <a:pt x="72" y="6"/>
                  </a:lnTo>
                  <a:lnTo>
                    <a:pt x="68" y="12"/>
                  </a:lnTo>
                  <a:lnTo>
                    <a:pt x="64" y="16"/>
                  </a:lnTo>
                  <a:lnTo>
                    <a:pt x="58" y="18"/>
                  </a:lnTo>
                  <a:lnTo>
                    <a:pt x="50" y="18"/>
                  </a:lnTo>
                  <a:lnTo>
                    <a:pt x="36" y="18"/>
                  </a:lnTo>
                  <a:lnTo>
                    <a:pt x="22" y="14"/>
                  </a:lnTo>
                  <a:lnTo>
                    <a:pt x="0" y="16"/>
                  </a:lnTo>
                  <a:lnTo>
                    <a:pt x="26" y="22"/>
                  </a:lnTo>
                  <a:lnTo>
                    <a:pt x="44" y="24"/>
                  </a:lnTo>
                  <a:lnTo>
                    <a:pt x="54" y="24"/>
                  </a:lnTo>
                  <a:lnTo>
                    <a:pt x="64" y="24"/>
                  </a:lnTo>
                  <a:lnTo>
                    <a:pt x="72" y="20"/>
                  </a:lnTo>
                  <a:lnTo>
                    <a:pt x="80" y="16"/>
                  </a:lnTo>
                  <a:lnTo>
                    <a:pt x="86" y="10"/>
                  </a:lnTo>
                  <a:lnTo>
                    <a:pt x="90" y="0"/>
                  </a:lnTo>
                  <a:lnTo>
                    <a:pt x="30" y="12"/>
                  </a:lnTo>
                  <a:close/>
                </a:path>
              </a:pathLst>
            </a:custGeom>
            <a:solidFill>
              <a:srgbClr val="A34E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91" name="Freeform 51"/>
            <p:cNvSpPr>
              <a:spLocks/>
            </p:cNvSpPr>
            <p:nvPr/>
          </p:nvSpPr>
          <p:spPr bwMode="auto">
            <a:xfrm>
              <a:off x="3602038" y="3136900"/>
              <a:ext cx="1092200" cy="1057275"/>
            </a:xfrm>
            <a:custGeom>
              <a:avLst/>
              <a:gdLst>
                <a:gd name="T0" fmla="*/ 2147483646 w 688"/>
                <a:gd name="T1" fmla="*/ 2147483646 h 666"/>
                <a:gd name="T2" fmla="*/ 2147483646 w 688"/>
                <a:gd name="T3" fmla="*/ 2147483646 h 666"/>
                <a:gd name="T4" fmla="*/ 2147483646 w 688"/>
                <a:gd name="T5" fmla="*/ 2147483646 h 666"/>
                <a:gd name="T6" fmla="*/ 2147483646 w 688"/>
                <a:gd name="T7" fmla="*/ 2147483646 h 666"/>
                <a:gd name="T8" fmla="*/ 2147483646 w 688"/>
                <a:gd name="T9" fmla="*/ 2147483646 h 666"/>
                <a:gd name="T10" fmla="*/ 2147483646 w 688"/>
                <a:gd name="T11" fmla="*/ 2147483646 h 666"/>
                <a:gd name="T12" fmla="*/ 2147483646 w 688"/>
                <a:gd name="T13" fmla="*/ 2147483646 h 666"/>
                <a:gd name="T14" fmla="*/ 2147483646 w 688"/>
                <a:gd name="T15" fmla="*/ 2147483646 h 666"/>
                <a:gd name="T16" fmla="*/ 2147483646 w 688"/>
                <a:gd name="T17" fmla="*/ 2147483646 h 666"/>
                <a:gd name="T18" fmla="*/ 2147483646 w 688"/>
                <a:gd name="T19" fmla="*/ 2147483646 h 666"/>
                <a:gd name="T20" fmla="*/ 2147483646 w 688"/>
                <a:gd name="T21" fmla="*/ 2147483646 h 666"/>
                <a:gd name="T22" fmla="*/ 2147483646 w 688"/>
                <a:gd name="T23" fmla="*/ 2147483646 h 666"/>
                <a:gd name="T24" fmla="*/ 2147483646 w 688"/>
                <a:gd name="T25" fmla="*/ 2147483646 h 666"/>
                <a:gd name="T26" fmla="*/ 2147483646 w 688"/>
                <a:gd name="T27" fmla="*/ 2147483646 h 666"/>
                <a:gd name="T28" fmla="*/ 2147483646 w 688"/>
                <a:gd name="T29" fmla="*/ 2147483646 h 666"/>
                <a:gd name="T30" fmla="*/ 2147483646 w 688"/>
                <a:gd name="T31" fmla="*/ 2147483646 h 666"/>
                <a:gd name="T32" fmla="*/ 2147483646 w 688"/>
                <a:gd name="T33" fmla="*/ 2147483646 h 666"/>
                <a:gd name="T34" fmla="*/ 2147483646 w 688"/>
                <a:gd name="T35" fmla="*/ 2147483646 h 666"/>
                <a:gd name="T36" fmla="*/ 2147483646 w 688"/>
                <a:gd name="T37" fmla="*/ 2147483646 h 666"/>
                <a:gd name="T38" fmla="*/ 2147483646 w 688"/>
                <a:gd name="T39" fmla="*/ 2147483646 h 666"/>
                <a:gd name="T40" fmla="*/ 2147483646 w 688"/>
                <a:gd name="T41" fmla="*/ 2147483646 h 666"/>
                <a:gd name="T42" fmla="*/ 2147483646 w 688"/>
                <a:gd name="T43" fmla="*/ 2147483646 h 666"/>
                <a:gd name="T44" fmla="*/ 2147483646 w 688"/>
                <a:gd name="T45" fmla="*/ 2147483646 h 666"/>
                <a:gd name="T46" fmla="*/ 0 w 688"/>
                <a:gd name="T47" fmla="*/ 2147483646 h 666"/>
                <a:gd name="T48" fmla="*/ 2147483646 w 688"/>
                <a:gd name="T49" fmla="*/ 2147483646 h 666"/>
                <a:gd name="T50" fmla="*/ 2147483646 w 688"/>
                <a:gd name="T51" fmla="*/ 2147483646 h 666"/>
                <a:gd name="T52" fmla="*/ 2147483646 w 688"/>
                <a:gd name="T53" fmla="*/ 2147483646 h 666"/>
                <a:gd name="T54" fmla="*/ 2147483646 w 688"/>
                <a:gd name="T55" fmla="*/ 2147483646 h 666"/>
                <a:gd name="T56" fmla="*/ 2147483646 w 688"/>
                <a:gd name="T57" fmla="*/ 2147483646 h 666"/>
                <a:gd name="T58" fmla="*/ 2147483646 w 688"/>
                <a:gd name="T59" fmla="*/ 2147483646 h 666"/>
                <a:gd name="T60" fmla="*/ 2147483646 w 688"/>
                <a:gd name="T61" fmla="*/ 2147483646 h 666"/>
                <a:gd name="T62" fmla="*/ 2147483646 w 688"/>
                <a:gd name="T63" fmla="*/ 2147483646 h 666"/>
                <a:gd name="T64" fmla="*/ 2147483646 w 688"/>
                <a:gd name="T65" fmla="*/ 2147483646 h 666"/>
                <a:gd name="T66" fmla="*/ 2147483646 w 688"/>
                <a:gd name="T67" fmla="*/ 2147483646 h 666"/>
                <a:gd name="T68" fmla="*/ 2147483646 w 688"/>
                <a:gd name="T69" fmla="*/ 2147483646 h 666"/>
                <a:gd name="T70" fmla="*/ 2147483646 w 688"/>
                <a:gd name="T71" fmla="*/ 2147483646 h 666"/>
                <a:gd name="T72" fmla="*/ 2147483646 w 688"/>
                <a:gd name="T73" fmla="*/ 2147483646 h 666"/>
                <a:gd name="T74" fmla="*/ 2147483646 w 688"/>
                <a:gd name="T75" fmla="*/ 2147483646 h 666"/>
                <a:gd name="T76" fmla="*/ 2147483646 w 688"/>
                <a:gd name="T77" fmla="*/ 2147483646 h 666"/>
                <a:gd name="T78" fmla="*/ 2147483646 w 688"/>
                <a:gd name="T79" fmla="*/ 2147483646 h 666"/>
                <a:gd name="T80" fmla="*/ 2147483646 w 688"/>
                <a:gd name="T81" fmla="*/ 2147483646 h 666"/>
                <a:gd name="T82" fmla="*/ 2147483646 w 688"/>
                <a:gd name="T83" fmla="*/ 2147483646 h 666"/>
                <a:gd name="T84" fmla="*/ 2147483646 w 688"/>
                <a:gd name="T85" fmla="*/ 2147483646 h 666"/>
                <a:gd name="T86" fmla="*/ 2147483646 w 688"/>
                <a:gd name="T87" fmla="*/ 2147483646 h 666"/>
                <a:gd name="T88" fmla="*/ 2147483646 w 688"/>
                <a:gd name="T89" fmla="*/ 2147483646 h 666"/>
                <a:gd name="T90" fmla="*/ 2147483646 w 688"/>
                <a:gd name="T91" fmla="*/ 2147483646 h 666"/>
                <a:gd name="T92" fmla="*/ 2147483646 w 688"/>
                <a:gd name="T93" fmla="*/ 2147483646 h 666"/>
                <a:gd name="T94" fmla="*/ 2147483646 w 688"/>
                <a:gd name="T95" fmla="*/ 2147483646 h 666"/>
                <a:gd name="T96" fmla="*/ 2147483646 w 688"/>
                <a:gd name="T97" fmla="*/ 2147483646 h 666"/>
                <a:gd name="T98" fmla="*/ 2147483646 w 688"/>
                <a:gd name="T99" fmla="*/ 2147483646 h 666"/>
                <a:gd name="T100" fmla="*/ 2147483646 w 688"/>
                <a:gd name="T101" fmla="*/ 2147483646 h 666"/>
                <a:gd name="T102" fmla="*/ 2147483646 w 688"/>
                <a:gd name="T103" fmla="*/ 2147483646 h 6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88"/>
                <a:gd name="T157" fmla="*/ 0 h 666"/>
                <a:gd name="T158" fmla="*/ 688 w 688"/>
                <a:gd name="T159" fmla="*/ 666 h 66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88" h="666">
                  <a:moveTo>
                    <a:pt x="598" y="344"/>
                  </a:moveTo>
                  <a:lnTo>
                    <a:pt x="598" y="344"/>
                  </a:lnTo>
                  <a:lnTo>
                    <a:pt x="594" y="352"/>
                  </a:lnTo>
                  <a:lnTo>
                    <a:pt x="590" y="360"/>
                  </a:lnTo>
                  <a:lnTo>
                    <a:pt x="582" y="364"/>
                  </a:lnTo>
                  <a:lnTo>
                    <a:pt x="576" y="368"/>
                  </a:lnTo>
                  <a:lnTo>
                    <a:pt x="568" y="370"/>
                  </a:lnTo>
                  <a:lnTo>
                    <a:pt x="560" y="372"/>
                  </a:lnTo>
                  <a:lnTo>
                    <a:pt x="542" y="372"/>
                  </a:lnTo>
                  <a:lnTo>
                    <a:pt x="520" y="368"/>
                  </a:lnTo>
                  <a:lnTo>
                    <a:pt x="496" y="362"/>
                  </a:lnTo>
                  <a:lnTo>
                    <a:pt x="430" y="370"/>
                  </a:lnTo>
                  <a:lnTo>
                    <a:pt x="466" y="330"/>
                  </a:lnTo>
                  <a:lnTo>
                    <a:pt x="504" y="290"/>
                  </a:lnTo>
                  <a:lnTo>
                    <a:pt x="542" y="250"/>
                  </a:lnTo>
                  <a:lnTo>
                    <a:pt x="580" y="210"/>
                  </a:lnTo>
                  <a:lnTo>
                    <a:pt x="598" y="190"/>
                  </a:lnTo>
                  <a:lnTo>
                    <a:pt x="614" y="170"/>
                  </a:lnTo>
                  <a:lnTo>
                    <a:pt x="642" y="128"/>
                  </a:lnTo>
                  <a:lnTo>
                    <a:pt x="662" y="96"/>
                  </a:lnTo>
                  <a:lnTo>
                    <a:pt x="678" y="66"/>
                  </a:lnTo>
                  <a:lnTo>
                    <a:pt x="686" y="44"/>
                  </a:lnTo>
                  <a:lnTo>
                    <a:pt x="688" y="38"/>
                  </a:lnTo>
                  <a:lnTo>
                    <a:pt x="688" y="36"/>
                  </a:lnTo>
                  <a:lnTo>
                    <a:pt x="666" y="82"/>
                  </a:lnTo>
                  <a:lnTo>
                    <a:pt x="650" y="108"/>
                  </a:lnTo>
                  <a:lnTo>
                    <a:pt x="632" y="132"/>
                  </a:lnTo>
                  <a:lnTo>
                    <a:pt x="614" y="156"/>
                  </a:lnTo>
                  <a:lnTo>
                    <a:pt x="592" y="178"/>
                  </a:lnTo>
                  <a:lnTo>
                    <a:pt x="550" y="222"/>
                  </a:lnTo>
                  <a:lnTo>
                    <a:pt x="550" y="208"/>
                  </a:lnTo>
                  <a:lnTo>
                    <a:pt x="548" y="194"/>
                  </a:lnTo>
                  <a:lnTo>
                    <a:pt x="546" y="180"/>
                  </a:lnTo>
                  <a:lnTo>
                    <a:pt x="546" y="166"/>
                  </a:lnTo>
                  <a:lnTo>
                    <a:pt x="548" y="132"/>
                  </a:lnTo>
                  <a:lnTo>
                    <a:pt x="554" y="104"/>
                  </a:lnTo>
                  <a:lnTo>
                    <a:pt x="558" y="88"/>
                  </a:lnTo>
                  <a:lnTo>
                    <a:pt x="564" y="72"/>
                  </a:lnTo>
                  <a:lnTo>
                    <a:pt x="576" y="40"/>
                  </a:lnTo>
                  <a:lnTo>
                    <a:pt x="586" y="12"/>
                  </a:lnTo>
                  <a:lnTo>
                    <a:pt x="590" y="4"/>
                  </a:lnTo>
                  <a:lnTo>
                    <a:pt x="590" y="0"/>
                  </a:lnTo>
                  <a:lnTo>
                    <a:pt x="586" y="2"/>
                  </a:lnTo>
                  <a:lnTo>
                    <a:pt x="582" y="10"/>
                  </a:lnTo>
                  <a:lnTo>
                    <a:pt x="572" y="28"/>
                  </a:lnTo>
                  <a:lnTo>
                    <a:pt x="564" y="48"/>
                  </a:lnTo>
                  <a:lnTo>
                    <a:pt x="550" y="90"/>
                  </a:lnTo>
                  <a:lnTo>
                    <a:pt x="540" y="132"/>
                  </a:lnTo>
                  <a:lnTo>
                    <a:pt x="534" y="174"/>
                  </a:lnTo>
                  <a:lnTo>
                    <a:pt x="538" y="188"/>
                  </a:lnTo>
                  <a:lnTo>
                    <a:pt x="538" y="202"/>
                  </a:lnTo>
                  <a:lnTo>
                    <a:pt x="536" y="216"/>
                  </a:lnTo>
                  <a:lnTo>
                    <a:pt x="532" y="230"/>
                  </a:lnTo>
                  <a:lnTo>
                    <a:pt x="532" y="232"/>
                  </a:lnTo>
                  <a:lnTo>
                    <a:pt x="532" y="238"/>
                  </a:lnTo>
                  <a:lnTo>
                    <a:pt x="528" y="240"/>
                  </a:lnTo>
                  <a:lnTo>
                    <a:pt x="520" y="248"/>
                  </a:lnTo>
                  <a:lnTo>
                    <a:pt x="496" y="270"/>
                  </a:lnTo>
                  <a:lnTo>
                    <a:pt x="472" y="294"/>
                  </a:lnTo>
                  <a:lnTo>
                    <a:pt x="448" y="320"/>
                  </a:lnTo>
                  <a:lnTo>
                    <a:pt x="434" y="334"/>
                  </a:lnTo>
                  <a:lnTo>
                    <a:pt x="420" y="346"/>
                  </a:lnTo>
                  <a:lnTo>
                    <a:pt x="406" y="356"/>
                  </a:lnTo>
                  <a:lnTo>
                    <a:pt x="392" y="364"/>
                  </a:lnTo>
                  <a:lnTo>
                    <a:pt x="370" y="376"/>
                  </a:lnTo>
                  <a:lnTo>
                    <a:pt x="354" y="382"/>
                  </a:lnTo>
                  <a:lnTo>
                    <a:pt x="320" y="388"/>
                  </a:lnTo>
                  <a:lnTo>
                    <a:pt x="280" y="400"/>
                  </a:lnTo>
                  <a:lnTo>
                    <a:pt x="232" y="416"/>
                  </a:lnTo>
                  <a:lnTo>
                    <a:pt x="184" y="432"/>
                  </a:lnTo>
                  <a:lnTo>
                    <a:pt x="132" y="452"/>
                  </a:lnTo>
                  <a:lnTo>
                    <a:pt x="84" y="472"/>
                  </a:lnTo>
                  <a:lnTo>
                    <a:pt x="40" y="492"/>
                  </a:lnTo>
                  <a:lnTo>
                    <a:pt x="2" y="510"/>
                  </a:lnTo>
                  <a:lnTo>
                    <a:pt x="0" y="564"/>
                  </a:lnTo>
                  <a:lnTo>
                    <a:pt x="28" y="544"/>
                  </a:lnTo>
                  <a:lnTo>
                    <a:pt x="68" y="516"/>
                  </a:lnTo>
                  <a:lnTo>
                    <a:pt x="124" y="474"/>
                  </a:lnTo>
                  <a:lnTo>
                    <a:pt x="58" y="526"/>
                  </a:lnTo>
                  <a:lnTo>
                    <a:pt x="36" y="542"/>
                  </a:lnTo>
                  <a:lnTo>
                    <a:pt x="12" y="562"/>
                  </a:lnTo>
                  <a:lnTo>
                    <a:pt x="2" y="570"/>
                  </a:lnTo>
                  <a:lnTo>
                    <a:pt x="2" y="666"/>
                  </a:lnTo>
                  <a:lnTo>
                    <a:pt x="12" y="646"/>
                  </a:lnTo>
                  <a:lnTo>
                    <a:pt x="24" y="628"/>
                  </a:lnTo>
                  <a:lnTo>
                    <a:pt x="38" y="610"/>
                  </a:lnTo>
                  <a:lnTo>
                    <a:pt x="48" y="602"/>
                  </a:lnTo>
                  <a:lnTo>
                    <a:pt x="58" y="594"/>
                  </a:lnTo>
                  <a:lnTo>
                    <a:pt x="106" y="556"/>
                  </a:lnTo>
                  <a:lnTo>
                    <a:pt x="154" y="516"/>
                  </a:lnTo>
                  <a:lnTo>
                    <a:pt x="164" y="492"/>
                  </a:lnTo>
                  <a:lnTo>
                    <a:pt x="174" y="476"/>
                  </a:lnTo>
                  <a:lnTo>
                    <a:pt x="182" y="462"/>
                  </a:lnTo>
                  <a:lnTo>
                    <a:pt x="190" y="454"/>
                  </a:lnTo>
                  <a:lnTo>
                    <a:pt x="200" y="448"/>
                  </a:lnTo>
                  <a:lnTo>
                    <a:pt x="210" y="442"/>
                  </a:lnTo>
                  <a:lnTo>
                    <a:pt x="198" y="452"/>
                  </a:lnTo>
                  <a:lnTo>
                    <a:pt x="186" y="464"/>
                  </a:lnTo>
                  <a:lnTo>
                    <a:pt x="176" y="482"/>
                  </a:lnTo>
                  <a:lnTo>
                    <a:pt x="168" y="500"/>
                  </a:lnTo>
                  <a:lnTo>
                    <a:pt x="164" y="508"/>
                  </a:lnTo>
                  <a:lnTo>
                    <a:pt x="160" y="518"/>
                  </a:lnTo>
                  <a:lnTo>
                    <a:pt x="174" y="508"/>
                  </a:lnTo>
                  <a:lnTo>
                    <a:pt x="186" y="496"/>
                  </a:lnTo>
                  <a:lnTo>
                    <a:pt x="208" y="472"/>
                  </a:lnTo>
                  <a:lnTo>
                    <a:pt x="220" y="460"/>
                  </a:lnTo>
                  <a:lnTo>
                    <a:pt x="232" y="448"/>
                  </a:lnTo>
                  <a:lnTo>
                    <a:pt x="246" y="440"/>
                  </a:lnTo>
                  <a:lnTo>
                    <a:pt x="260" y="434"/>
                  </a:lnTo>
                  <a:lnTo>
                    <a:pt x="268" y="426"/>
                  </a:lnTo>
                  <a:lnTo>
                    <a:pt x="280" y="418"/>
                  </a:lnTo>
                  <a:lnTo>
                    <a:pt x="294" y="410"/>
                  </a:lnTo>
                  <a:lnTo>
                    <a:pt x="306" y="404"/>
                  </a:lnTo>
                  <a:lnTo>
                    <a:pt x="320" y="398"/>
                  </a:lnTo>
                  <a:lnTo>
                    <a:pt x="338" y="394"/>
                  </a:lnTo>
                  <a:lnTo>
                    <a:pt x="354" y="392"/>
                  </a:lnTo>
                  <a:lnTo>
                    <a:pt x="372" y="386"/>
                  </a:lnTo>
                  <a:lnTo>
                    <a:pt x="388" y="376"/>
                  </a:lnTo>
                  <a:lnTo>
                    <a:pt x="404" y="364"/>
                  </a:lnTo>
                  <a:lnTo>
                    <a:pt x="422" y="348"/>
                  </a:lnTo>
                  <a:lnTo>
                    <a:pt x="440" y="332"/>
                  </a:lnTo>
                  <a:lnTo>
                    <a:pt x="430" y="344"/>
                  </a:lnTo>
                  <a:lnTo>
                    <a:pt x="418" y="356"/>
                  </a:lnTo>
                  <a:lnTo>
                    <a:pt x="406" y="366"/>
                  </a:lnTo>
                  <a:lnTo>
                    <a:pt x="394" y="376"/>
                  </a:lnTo>
                  <a:lnTo>
                    <a:pt x="380" y="386"/>
                  </a:lnTo>
                  <a:lnTo>
                    <a:pt x="366" y="392"/>
                  </a:lnTo>
                  <a:lnTo>
                    <a:pt x="348" y="396"/>
                  </a:lnTo>
                  <a:lnTo>
                    <a:pt x="332" y="400"/>
                  </a:lnTo>
                  <a:lnTo>
                    <a:pt x="316" y="404"/>
                  </a:lnTo>
                  <a:lnTo>
                    <a:pt x="300" y="412"/>
                  </a:lnTo>
                  <a:lnTo>
                    <a:pt x="286" y="420"/>
                  </a:lnTo>
                  <a:lnTo>
                    <a:pt x="272" y="430"/>
                  </a:lnTo>
                  <a:lnTo>
                    <a:pt x="324" y="418"/>
                  </a:lnTo>
                  <a:lnTo>
                    <a:pt x="376" y="408"/>
                  </a:lnTo>
                  <a:lnTo>
                    <a:pt x="388" y="406"/>
                  </a:lnTo>
                  <a:lnTo>
                    <a:pt x="398" y="396"/>
                  </a:lnTo>
                  <a:lnTo>
                    <a:pt x="402" y="388"/>
                  </a:lnTo>
                  <a:lnTo>
                    <a:pt x="406" y="380"/>
                  </a:lnTo>
                  <a:lnTo>
                    <a:pt x="402" y="394"/>
                  </a:lnTo>
                  <a:lnTo>
                    <a:pt x="394" y="406"/>
                  </a:lnTo>
                  <a:lnTo>
                    <a:pt x="488" y="394"/>
                  </a:lnTo>
                  <a:lnTo>
                    <a:pt x="534" y="386"/>
                  </a:lnTo>
                  <a:lnTo>
                    <a:pt x="580" y="378"/>
                  </a:lnTo>
                  <a:lnTo>
                    <a:pt x="598" y="368"/>
                  </a:lnTo>
                  <a:lnTo>
                    <a:pt x="626" y="346"/>
                  </a:lnTo>
                  <a:lnTo>
                    <a:pt x="640" y="338"/>
                  </a:lnTo>
                  <a:lnTo>
                    <a:pt x="654" y="330"/>
                  </a:lnTo>
                  <a:lnTo>
                    <a:pt x="664" y="326"/>
                  </a:lnTo>
                  <a:lnTo>
                    <a:pt x="624" y="338"/>
                  </a:lnTo>
                  <a:lnTo>
                    <a:pt x="598" y="344"/>
                  </a:lnTo>
                  <a:close/>
                </a:path>
              </a:pathLst>
            </a:custGeom>
            <a:solidFill>
              <a:srgbClr val="A34E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92" name="Freeform 52"/>
            <p:cNvSpPr>
              <a:spLocks/>
            </p:cNvSpPr>
            <p:nvPr/>
          </p:nvSpPr>
          <p:spPr bwMode="auto">
            <a:xfrm>
              <a:off x="4729163" y="3603625"/>
              <a:ext cx="120650" cy="66675"/>
            </a:xfrm>
            <a:custGeom>
              <a:avLst/>
              <a:gdLst>
                <a:gd name="T0" fmla="*/ 0 w 76"/>
                <a:gd name="T1" fmla="*/ 2147483646 h 42"/>
                <a:gd name="T2" fmla="*/ 0 w 76"/>
                <a:gd name="T3" fmla="*/ 2147483646 h 42"/>
                <a:gd name="T4" fmla="*/ 2147483646 w 76"/>
                <a:gd name="T5" fmla="*/ 2147483646 h 42"/>
                <a:gd name="T6" fmla="*/ 2147483646 w 76"/>
                <a:gd name="T7" fmla="*/ 0 h 42"/>
                <a:gd name="T8" fmla="*/ 2147483646 w 76"/>
                <a:gd name="T9" fmla="*/ 0 h 42"/>
                <a:gd name="T10" fmla="*/ 2147483646 w 76"/>
                <a:gd name="T11" fmla="*/ 2147483646 h 42"/>
                <a:gd name="T12" fmla="*/ 2147483646 w 76"/>
                <a:gd name="T13" fmla="*/ 2147483646 h 42"/>
                <a:gd name="T14" fmla="*/ 2147483646 w 76"/>
                <a:gd name="T15" fmla="*/ 2147483646 h 42"/>
                <a:gd name="T16" fmla="*/ 2147483646 w 76"/>
                <a:gd name="T17" fmla="*/ 2147483646 h 42"/>
                <a:gd name="T18" fmla="*/ 0 w 76"/>
                <a:gd name="T19" fmla="*/ 2147483646 h 42"/>
                <a:gd name="T20" fmla="*/ 0 w 76"/>
                <a:gd name="T21" fmla="*/ 2147483646 h 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6"/>
                <a:gd name="T34" fmla="*/ 0 h 42"/>
                <a:gd name="T35" fmla="*/ 76 w 76"/>
                <a:gd name="T36" fmla="*/ 42 h 4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6" h="42">
                  <a:moveTo>
                    <a:pt x="0" y="42"/>
                  </a:moveTo>
                  <a:lnTo>
                    <a:pt x="0" y="42"/>
                  </a:lnTo>
                  <a:lnTo>
                    <a:pt x="38" y="24"/>
                  </a:lnTo>
                  <a:lnTo>
                    <a:pt x="76" y="0"/>
                  </a:lnTo>
                  <a:lnTo>
                    <a:pt x="64" y="2"/>
                  </a:lnTo>
                  <a:lnTo>
                    <a:pt x="54" y="6"/>
                  </a:lnTo>
                  <a:lnTo>
                    <a:pt x="34" y="14"/>
                  </a:lnTo>
                  <a:lnTo>
                    <a:pt x="16" y="28"/>
                  </a:lnTo>
                  <a:lnTo>
                    <a:pt x="0" y="42"/>
                  </a:lnTo>
                  <a:close/>
                </a:path>
              </a:pathLst>
            </a:custGeom>
            <a:solidFill>
              <a:srgbClr val="A34E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93" name="Freeform 53"/>
            <p:cNvSpPr>
              <a:spLocks/>
            </p:cNvSpPr>
            <p:nvPr/>
          </p:nvSpPr>
          <p:spPr bwMode="auto">
            <a:xfrm>
              <a:off x="4662488" y="3543300"/>
              <a:ext cx="266700" cy="155575"/>
            </a:xfrm>
            <a:custGeom>
              <a:avLst/>
              <a:gdLst>
                <a:gd name="T0" fmla="*/ 2147483646 w 168"/>
                <a:gd name="T1" fmla="*/ 2147483646 h 98"/>
                <a:gd name="T2" fmla="*/ 2147483646 w 168"/>
                <a:gd name="T3" fmla="*/ 2147483646 h 98"/>
                <a:gd name="T4" fmla="*/ 2147483646 w 168"/>
                <a:gd name="T5" fmla="*/ 2147483646 h 98"/>
                <a:gd name="T6" fmla="*/ 2147483646 w 168"/>
                <a:gd name="T7" fmla="*/ 2147483646 h 98"/>
                <a:gd name="T8" fmla="*/ 2147483646 w 168"/>
                <a:gd name="T9" fmla="*/ 2147483646 h 98"/>
                <a:gd name="T10" fmla="*/ 2147483646 w 168"/>
                <a:gd name="T11" fmla="*/ 2147483646 h 98"/>
                <a:gd name="T12" fmla="*/ 2147483646 w 168"/>
                <a:gd name="T13" fmla="*/ 2147483646 h 98"/>
                <a:gd name="T14" fmla="*/ 2147483646 w 168"/>
                <a:gd name="T15" fmla="*/ 2147483646 h 98"/>
                <a:gd name="T16" fmla="*/ 0 w 168"/>
                <a:gd name="T17" fmla="*/ 2147483646 h 98"/>
                <a:gd name="T18" fmla="*/ 0 w 168"/>
                <a:gd name="T19" fmla="*/ 2147483646 h 98"/>
                <a:gd name="T20" fmla="*/ 2147483646 w 168"/>
                <a:gd name="T21" fmla="*/ 2147483646 h 98"/>
                <a:gd name="T22" fmla="*/ 2147483646 w 168"/>
                <a:gd name="T23" fmla="*/ 2147483646 h 98"/>
                <a:gd name="T24" fmla="*/ 2147483646 w 168"/>
                <a:gd name="T25" fmla="*/ 2147483646 h 98"/>
                <a:gd name="T26" fmla="*/ 2147483646 w 168"/>
                <a:gd name="T27" fmla="*/ 2147483646 h 98"/>
                <a:gd name="T28" fmla="*/ 2147483646 w 168"/>
                <a:gd name="T29" fmla="*/ 2147483646 h 98"/>
                <a:gd name="T30" fmla="*/ 2147483646 w 168"/>
                <a:gd name="T31" fmla="*/ 2147483646 h 98"/>
                <a:gd name="T32" fmla="*/ 2147483646 w 168"/>
                <a:gd name="T33" fmla="*/ 2147483646 h 98"/>
                <a:gd name="T34" fmla="*/ 2147483646 w 168"/>
                <a:gd name="T35" fmla="*/ 2147483646 h 98"/>
                <a:gd name="T36" fmla="*/ 2147483646 w 168"/>
                <a:gd name="T37" fmla="*/ 2147483646 h 98"/>
                <a:gd name="T38" fmla="*/ 2147483646 w 168"/>
                <a:gd name="T39" fmla="*/ 2147483646 h 98"/>
                <a:gd name="T40" fmla="*/ 2147483646 w 168"/>
                <a:gd name="T41" fmla="*/ 2147483646 h 98"/>
                <a:gd name="T42" fmla="*/ 2147483646 w 168"/>
                <a:gd name="T43" fmla="*/ 2147483646 h 98"/>
                <a:gd name="T44" fmla="*/ 2147483646 w 168"/>
                <a:gd name="T45" fmla="*/ 0 h 98"/>
                <a:gd name="T46" fmla="*/ 2147483646 w 168"/>
                <a:gd name="T47" fmla="*/ 0 h 98"/>
                <a:gd name="T48" fmla="*/ 2147483646 w 168"/>
                <a:gd name="T49" fmla="*/ 2147483646 h 98"/>
                <a:gd name="T50" fmla="*/ 2147483646 w 168"/>
                <a:gd name="T51" fmla="*/ 2147483646 h 9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68"/>
                <a:gd name="T79" fmla="*/ 0 h 98"/>
                <a:gd name="T80" fmla="*/ 168 w 168"/>
                <a:gd name="T81" fmla="*/ 98 h 9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68" h="98">
                  <a:moveTo>
                    <a:pt x="130" y="18"/>
                  </a:moveTo>
                  <a:lnTo>
                    <a:pt x="130" y="18"/>
                  </a:lnTo>
                  <a:lnTo>
                    <a:pt x="102" y="28"/>
                  </a:lnTo>
                  <a:lnTo>
                    <a:pt x="74" y="40"/>
                  </a:lnTo>
                  <a:lnTo>
                    <a:pt x="52" y="50"/>
                  </a:lnTo>
                  <a:lnTo>
                    <a:pt x="34" y="64"/>
                  </a:lnTo>
                  <a:lnTo>
                    <a:pt x="18" y="80"/>
                  </a:lnTo>
                  <a:lnTo>
                    <a:pt x="0" y="98"/>
                  </a:lnTo>
                  <a:lnTo>
                    <a:pt x="32" y="84"/>
                  </a:lnTo>
                  <a:lnTo>
                    <a:pt x="42" y="74"/>
                  </a:lnTo>
                  <a:lnTo>
                    <a:pt x="60" y="58"/>
                  </a:lnTo>
                  <a:lnTo>
                    <a:pt x="80" y="46"/>
                  </a:lnTo>
                  <a:lnTo>
                    <a:pt x="100" y="38"/>
                  </a:lnTo>
                  <a:lnTo>
                    <a:pt x="112" y="36"/>
                  </a:lnTo>
                  <a:lnTo>
                    <a:pt x="122" y="36"/>
                  </a:lnTo>
                  <a:lnTo>
                    <a:pt x="154" y="10"/>
                  </a:lnTo>
                  <a:lnTo>
                    <a:pt x="168" y="0"/>
                  </a:lnTo>
                  <a:lnTo>
                    <a:pt x="130" y="18"/>
                  </a:lnTo>
                  <a:close/>
                </a:path>
              </a:pathLst>
            </a:custGeom>
            <a:solidFill>
              <a:srgbClr val="A34E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94" name="Freeform 54"/>
            <p:cNvSpPr>
              <a:spLocks/>
            </p:cNvSpPr>
            <p:nvPr/>
          </p:nvSpPr>
          <p:spPr bwMode="auto">
            <a:xfrm>
              <a:off x="4548188" y="2851150"/>
              <a:ext cx="895350" cy="879475"/>
            </a:xfrm>
            <a:custGeom>
              <a:avLst/>
              <a:gdLst>
                <a:gd name="T0" fmla="*/ 2147483646 w 564"/>
                <a:gd name="T1" fmla="*/ 2147483646 h 554"/>
                <a:gd name="T2" fmla="*/ 2147483646 w 564"/>
                <a:gd name="T3" fmla="*/ 2147483646 h 554"/>
                <a:gd name="T4" fmla="*/ 2147483646 w 564"/>
                <a:gd name="T5" fmla="*/ 2147483646 h 554"/>
                <a:gd name="T6" fmla="*/ 2147483646 w 564"/>
                <a:gd name="T7" fmla="*/ 2147483646 h 554"/>
                <a:gd name="T8" fmla="*/ 2147483646 w 564"/>
                <a:gd name="T9" fmla="*/ 2147483646 h 554"/>
                <a:gd name="T10" fmla="*/ 2147483646 w 564"/>
                <a:gd name="T11" fmla="*/ 2147483646 h 554"/>
                <a:gd name="T12" fmla="*/ 2147483646 w 564"/>
                <a:gd name="T13" fmla="*/ 2147483646 h 554"/>
                <a:gd name="T14" fmla="*/ 2147483646 w 564"/>
                <a:gd name="T15" fmla="*/ 2147483646 h 554"/>
                <a:gd name="T16" fmla="*/ 2147483646 w 564"/>
                <a:gd name="T17" fmla="*/ 2147483646 h 554"/>
                <a:gd name="T18" fmla="*/ 2147483646 w 564"/>
                <a:gd name="T19" fmla="*/ 2147483646 h 554"/>
                <a:gd name="T20" fmla="*/ 2147483646 w 564"/>
                <a:gd name="T21" fmla="*/ 2147483646 h 554"/>
                <a:gd name="T22" fmla="*/ 2147483646 w 564"/>
                <a:gd name="T23" fmla="*/ 2147483646 h 554"/>
                <a:gd name="T24" fmla="*/ 2147483646 w 564"/>
                <a:gd name="T25" fmla="*/ 2147483646 h 554"/>
                <a:gd name="T26" fmla="*/ 2147483646 w 564"/>
                <a:gd name="T27" fmla="*/ 2147483646 h 554"/>
                <a:gd name="T28" fmla="*/ 2147483646 w 564"/>
                <a:gd name="T29" fmla="*/ 2147483646 h 554"/>
                <a:gd name="T30" fmla="*/ 2147483646 w 564"/>
                <a:gd name="T31" fmla="*/ 2147483646 h 554"/>
                <a:gd name="T32" fmla="*/ 2147483646 w 564"/>
                <a:gd name="T33" fmla="*/ 2147483646 h 554"/>
                <a:gd name="T34" fmla="*/ 2147483646 w 564"/>
                <a:gd name="T35" fmla="*/ 2147483646 h 554"/>
                <a:gd name="T36" fmla="*/ 2147483646 w 564"/>
                <a:gd name="T37" fmla="*/ 2147483646 h 554"/>
                <a:gd name="T38" fmla="*/ 2147483646 w 564"/>
                <a:gd name="T39" fmla="*/ 2147483646 h 554"/>
                <a:gd name="T40" fmla="*/ 2147483646 w 564"/>
                <a:gd name="T41" fmla="*/ 2147483646 h 554"/>
                <a:gd name="T42" fmla="*/ 2147483646 w 564"/>
                <a:gd name="T43" fmla="*/ 2147483646 h 554"/>
                <a:gd name="T44" fmla="*/ 2147483646 w 564"/>
                <a:gd name="T45" fmla="*/ 0 h 554"/>
                <a:gd name="T46" fmla="*/ 2147483646 w 564"/>
                <a:gd name="T47" fmla="*/ 2147483646 h 554"/>
                <a:gd name="T48" fmla="*/ 2147483646 w 564"/>
                <a:gd name="T49" fmla="*/ 2147483646 h 554"/>
                <a:gd name="T50" fmla="*/ 2147483646 w 564"/>
                <a:gd name="T51" fmla="*/ 2147483646 h 554"/>
                <a:gd name="T52" fmla="*/ 2147483646 w 564"/>
                <a:gd name="T53" fmla="*/ 2147483646 h 554"/>
                <a:gd name="T54" fmla="*/ 2147483646 w 564"/>
                <a:gd name="T55" fmla="*/ 2147483646 h 554"/>
                <a:gd name="T56" fmla="*/ 2147483646 w 564"/>
                <a:gd name="T57" fmla="*/ 2147483646 h 554"/>
                <a:gd name="T58" fmla="*/ 2147483646 w 564"/>
                <a:gd name="T59" fmla="*/ 2147483646 h 554"/>
                <a:gd name="T60" fmla="*/ 2147483646 w 564"/>
                <a:gd name="T61" fmla="*/ 2147483646 h 554"/>
                <a:gd name="T62" fmla="*/ 2147483646 w 564"/>
                <a:gd name="T63" fmla="*/ 2147483646 h 554"/>
                <a:gd name="T64" fmla="*/ 2147483646 w 564"/>
                <a:gd name="T65" fmla="*/ 2147483646 h 554"/>
                <a:gd name="T66" fmla="*/ 2147483646 w 564"/>
                <a:gd name="T67" fmla="*/ 2147483646 h 554"/>
                <a:gd name="T68" fmla="*/ 2147483646 w 564"/>
                <a:gd name="T69" fmla="*/ 2147483646 h 554"/>
                <a:gd name="T70" fmla="*/ 2147483646 w 564"/>
                <a:gd name="T71" fmla="*/ 2147483646 h 554"/>
                <a:gd name="T72" fmla="*/ 2147483646 w 564"/>
                <a:gd name="T73" fmla="*/ 2147483646 h 554"/>
                <a:gd name="T74" fmla="*/ 2147483646 w 564"/>
                <a:gd name="T75" fmla="*/ 2147483646 h 554"/>
                <a:gd name="T76" fmla="*/ 2147483646 w 564"/>
                <a:gd name="T77" fmla="*/ 2147483646 h 554"/>
                <a:gd name="T78" fmla="*/ 2147483646 w 564"/>
                <a:gd name="T79" fmla="*/ 2147483646 h 554"/>
                <a:gd name="T80" fmla="*/ 2147483646 w 564"/>
                <a:gd name="T81" fmla="*/ 2147483646 h 554"/>
                <a:gd name="T82" fmla="*/ 2147483646 w 564"/>
                <a:gd name="T83" fmla="*/ 2147483646 h 554"/>
                <a:gd name="T84" fmla="*/ 2147483646 w 564"/>
                <a:gd name="T85" fmla="*/ 2147483646 h 554"/>
                <a:gd name="T86" fmla="*/ 2147483646 w 564"/>
                <a:gd name="T87" fmla="*/ 2147483646 h 554"/>
                <a:gd name="T88" fmla="*/ 2147483646 w 564"/>
                <a:gd name="T89" fmla="*/ 2147483646 h 554"/>
                <a:gd name="T90" fmla="*/ 2147483646 w 564"/>
                <a:gd name="T91" fmla="*/ 2147483646 h 554"/>
                <a:gd name="T92" fmla="*/ 2147483646 w 564"/>
                <a:gd name="T93" fmla="*/ 2147483646 h 554"/>
                <a:gd name="T94" fmla="*/ 2147483646 w 564"/>
                <a:gd name="T95" fmla="*/ 2147483646 h 554"/>
                <a:gd name="T96" fmla="*/ 2147483646 w 564"/>
                <a:gd name="T97" fmla="*/ 2147483646 h 554"/>
                <a:gd name="T98" fmla="*/ 2147483646 w 564"/>
                <a:gd name="T99" fmla="*/ 2147483646 h 554"/>
                <a:gd name="T100" fmla="*/ 2147483646 w 564"/>
                <a:gd name="T101" fmla="*/ 2147483646 h 554"/>
                <a:gd name="T102" fmla="*/ 2147483646 w 564"/>
                <a:gd name="T103" fmla="*/ 2147483646 h 554"/>
                <a:gd name="T104" fmla="*/ 2147483646 w 564"/>
                <a:gd name="T105" fmla="*/ 2147483646 h 554"/>
                <a:gd name="T106" fmla="*/ 2147483646 w 564"/>
                <a:gd name="T107" fmla="*/ 2147483646 h 554"/>
                <a:gd name="T108" fmla="*/ 2147483646 w 564"/>
                <a:gd name="T109" fmla="*/ 2147483646 h 5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64"/>
                <a:gd name="T166" fmla="*/ 0 h 554"/>
                <a:gd name="T167" fmla="*/ 564 w 564"/>
                <a:gd name="T168" fmla="*/ 554 h 55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64" h="554">
                  <a:moveTo>
                    <a:pt x="560" y="226"/>
                  </a:moveTo>
                  <a:lnTo>
                    <a:pt x="560" y="226"/>
                  </a:lnTo>
                  <a:lnTo>
                    <a:pt x="540" y="250"/>
                  </a:lnTo>
                  <a:lnTo>
                    <a:pt x="530" y="260"/>
                  </a:lnTo>
                  <a:lnTo>
                    <a:pt x="520" y="270"/>
                  </a:lnTo>
                  <a:lnTo>
                    <a:pt x="506" y="278"/>
                  </a:lnTo>
                  <a:lnTo>
                    <a:pt x="490" y="288"/>
                  </a:lnTo>
                  <a:lnTo>
                    <a:pt x="442" y="312"/>
                  </a:lnTo>
                  <a:lnTo>
                    <a:pt x="406" y="326"/>
                  </a:lnTo>
                  <a:lnTo>
                    <a:pt x="370" y="338"/>
                  </a:lnTo>
                  <a:lnTo>
                    <a:pt x="334" y="352"/>
                  </a:lnTo>
                  <a:lnTo>
                    <a:pt x="316" y="362"/>
                  </a:lnTo>
                  <a:lnTo>
                    <a:pt x="300" y="372"/>
                  </a:lnTo>
                  <a:lnTo>
                    <a:pt x="320" y="346"/>
                  </a:lnTo>
                  <a:lnTo>
                    <a:pt x="328" y="332"/>
                  </a:lnTo>
                  <a:lnTo>
                    <a:pt x="332" y="332"/>
                  </a:lnTo>
                  <a:lnTo>
                    <a:pt x="340" y="324"/>
                  </a:lnTo>
                  <a:lnTo>
                    <a:pt x="350" y="320"/>
                  </a:lnTo>
                  <a:lnTo>
                    <a:pt x="360" y="316"/>
                  </a:lnTo>
                  <a:lnTo>
                    <a:pt x="370" y="312"/>
                  </a:lnTo>
                  <a:lnTo>
                    <a:pt x="372" y="312"/>
                  </a:lnTo>
                  <a:lnTo>
                    <a:pt x="392" y="294"/>
                  </a:lnTo>
                  <a:lnTo>
                    <a:pt x="414" y="270"/>
                  </a:lnTo>
                  <a:lnTo>
                    <a:pt x="434" y="244"/>
                  </a:lnTo>
                  <a:lnTo>
                    <a:pt x="452" y="218"/>
                  </a:lnTo>
                  <a:lnTo>
                    <a:pt x="468" y="192"/>
                  </a:lnTo>
                  <a:lnTo>
                    <a:pt x="482" y="168"/>
                  </a:lnTo>
                  <a:lnTo>
                    <a:pt x="474" y="176"/>
                  </a:lnTo>
                  <a:lnTo>
                    <a:pt x="460" y="194"/>
                  </a:lnTo>
                  <a:lnTo>
                    <a:pt x="442" y="220"/>
                  </a:lnTo>
                  <a:lnTo>
                    <a:pt x="424" y="244"/>
                  </a:lnTo>
                  <a:lnTo>
                    <a:pt x="406" y="266"/>
                  </a:lnTo>
                  <a:lnTo>
                    <a:pt x="386" y="286"/>
                  </a:lnTo>
                  <a:lnTo>
                    <a:pt x="376" y="294"/>
                  </a:lnTo>
                  <a:lnTo>
                    <a:pt x="364" y="302"/>
                  </a:lnTo>
                  <a:lnTo>
                    <a:pt x="352" y="308"/>
                  </a:lnTo>
                  <a:lnTo>
                    <a:pt x="338" y="312"/>
                  </a:lnTo>
                  <a:lnTo>
                    <a:pt x="358" y="278"/>
                  </a:lnTo>
                  <a:lnTo>
                    <a:pt x="374" y="242"/>
                  </a:lnTo>
                  <a:lnTo>
                    <a:pt x="388" y="206"/>
                  </a:lnTo>
                  <a:lnTo>
                    <a:pt x="398" y="168"/>
                  </a:lnTo>
                  <a:lnTo>
                    <a:pt x="408" y="126"/>
                  </a:lnTo>
                  <a:lnTo>
                    <a:pt x="412" y="82"/>
                  </a:lnTo>
                  <a:lnTo>
                    <a:pt x="414" y="40"/>
                  </a:lnTo>
                  <a:lnTo>
                    <a:pt x="414" y="20"/>
                  </a:lnTo>
                  <a:lnTo>
                    <a:pt x="414" y="8"/>
                  </a:lnTo>
                  <a:lnTo>
                    <a:pt x="412" y="0"/>
                  </a:lnTo>
                  <a:lnTo>
                    <a:pt x="410" y="40"/>
                  </a:lnTo>
                  <a:lnTo>
                    <a:pt x="404" y="80"/>
                  </a:lnTo>
                  <a:lnTo>
                    <a:pt x="396" y="120"/>
                  </a:lnTo>
                  <a:lnTo>
                    <a:pt x="386" y="158"/>
                  </a:lnTo>
                  <a:lnTo>
                    <a:pt x="382" y="180"/>
                  </a:lnTo>
                  <a:lnTo>
                    <a:pt x="374" y="200"/>
                  </a:lnTo>
                  <a:lnTo>
                    <a:pt x="364" y="220"/>
                  </a:lnTo>
                  <a:lnTo>
                    <a:pt x="346" y="258"/>
                  </a:lnTo>
                  <a:lnTo>
                    <a:pt x="326" y="294"/>
                  </a:lnTo>
                  <a:lnTo>
                    <a:pt x="316" y="314"/>
                  </a:lnTo>
                  <a:lnTo>
                    <a:pt x="304" y="334"/>
                  </a:lnTo>
                  <a:lnTo>
                    <a:pt x="288" y="352"/>
                  </a:lnTo>
                  <a:lnTo>
                    <a:pt x="272" y="366"/>
                  </a:lnTo>
                  <a:lnTo>
                    <a:pt x="254" y="388"/>
                  </a:lnTo>
                  <a:lnTo>
                    <a:pt x="234" y="406"/>
                  </a:lnTo>
                  <a:lnTo>
                    <a:pt x="212" y="426"/>
                  </a:lnTo>
                  <a:lnTo>
                    <a:pt x="190" y="442"/>
                  </a:lnTo>
                  <a:lnTo>
                    <a:pt x="208" y="396"/>
                  </a:lnTo>
                  <a:lnTo>
                    <a:pt x="230" y="352"/>
                  </a:lnTo>
                  <a:lnTo>
                    <a:pt x="274" y="264"/>
                  </a:lnTo>
                  <a:lnTo>
                    <a:pt x="270" y="264"/>
                  </a:lnTo>
                  <a:lnTo>
                    <a:pt x="268" y="264"/>
                  </a:lnTo>
                  <a:lnTo>
                    <a:pt x="266" y="266"/>
                  </a:lnTo>
                  <a:lnTo>
                    <a:pt x="254" y="290"/>
                  </a:lnTo>
                  <a:lnTo>
                    <a:pt x="230" y="332"/>
                  </a:lnTo>
                  <a:lnTo>
                    <a:pt x="204" y="376"/>
                  </a:lnTo>
                  <a:lnTo>
                    <a:pt x="192" y="398"/>
                  </a:lnTo>
                  <a:lnTo>
                    <a:pt x="182" y="420"/>
                  </a:lnTo>
                  <a:lnTo>
                    <a:pt x="174" y="442"/>
                  </a:lnTo>
                  <a:lnTo>
                    <a:pt x="168" y="452"/>
                  </a:lnTo>
                  <a:lnTo>
                    <a:pt x="166" y="456"/>
                  </a:lnTo>
                  <a:lnTo>
                    <a:pt x="162" y="460"/>
                  </a:lnTo>
                  <a:lnTo>
                    <a:pt x="120" y="482"/>
                  </a:lnTo>
                  <a:lnTo>
                    <a:pt x="90" y="496"/>
                  </a:lnTo>
                  <a:lnTo>
                    <a:pt x="76" y="504"/>
                  </a:lnTo>
                  <a:lnTo>
                    <a:pt x="62" y="512"/>
                  </a:lnTo>
                  <a:lnTo>
                    <a:pt x="48" y="520"/>
                  </a:lnTo>
                  <a:lnTo>
                    <a:pt x="34" y="530"/>
                  </a:lnTo>
                  <a:lnTo>
                    <a:pt x="4" y="552"/>
                  </a:lnTo>
                  <a:lnTo>
                    <a:pt x="0" y="554"/>
                  </a:lnTo>
                  <a:lnTo>
                    <a:pt x="42" y="544"/>
                  </a:lnTo>
                  <a:lnTo>
                    <a:pt x="70" y="534"/>
                  </a:lnTo>
                  <a:lnTo>
                    <a:pt x="86" y="516"/>
                  </a:lnTo>
                  <a:lnTo>
                    <a:pt x="104" y="500"/>
                  </a:lnTo>
                  <a:lnTo>
                    <a:pt x="122" y="486"/>
                  </a:lnTo>
                  <a:lnTo>
                    <a:pt x="144" y="474"/>
                  </a:lnTo>
                  <a:lnTo>
                    <a:pt x="174" y="462"/>
                  </a:lnTo>
                  <a:lnTo>
                    <a:pt x="188" y="456"/>
                  </a:lnTo>
                  <a:lnTo>
                    <a:pt x="202" y="450"/>
                  </a:lnTo>
                  <a:lnTo>
                    <a:pt x="226" y="436"/>
                  </a:lnTo>
                  <a:lnTo>
                    <a:pt x="252" y="424"/>
                  </a:lnTo>
                  <a:lnTo>
                    <a:pt x="270" y="410"/>
                  </a:lnTo>
                  <a:lnTo>
                    <a:pt x="292" y="392"/>
                  </a:lnTo>
                  <a:lnTo>
                    <a:pt x="318" y="376"/>
                  </a:lnTo>
                  <a:lnTo>
                    <a:pt x="352" y="362"/>
                  </a:lnTo>
                  <a:lnTo>
                    <a:pt x="384" y="348"/>
                  </a:lnTo>
                  <a:lnTo>
                    <a:pt x="428" y="328"/>
                  </a:lnTo>
                  <a:lnTo>
                    <a:pt x="472" y="308"/>
                  </a:lnTo>
                  <a:lnTo>
                    <a:pt x="498" y="294"/>
                  </a:lnTo>
                  <a:lnTo>
                    <a:pt x="510" y="286"/>
                  </a:lnTo>
                  <a:lnTo>
                    <a:pt x="522" y="276"/>
                  </a:lnTo>
                  <a:lnTo>
                    <a:pt x="544" y="252"/>
                  </a:lnTo>
                  <a:lnTo>
                    <a:pt x="564" y="224"/>
                  </a:lnTo>
                  <a:lnTo>
                    <a:pt x="562" y="224"/>
                  </a:lnTo>
                  <a:lnTo>
                    <a:pt x="560" y="226"/>
                  </a:lnTo>
                  <a:close/>
                </a:path>
              </a:pathLst>
            </a:custGeom>
            <a:solidFill>
              <a:srgbClr val="A34E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95" name="Freeform 55"/>
            <p:cNvSpPr>
              <a:spLocks noEditPoints="1"/>
            </p:cNvSpPr>
            <p:nvPr/>
          </p:nvSpPr>
          <p:spPr bwMode="auto">
            <a:xfrm>
              <a:off x="4297363" y="3352800"/>
              <a:ext cx="127000" cy="120650"/>
            </a:xfrm>
            <a:custGeom>
              <a:avLst/>
              <a:gdLst>
                <a:gd name="T0" fmla="*/ 2147483646 w 80"/>
                <a:gd name="T1" fmla="*/ 2147483646 h 76"/>
                <a:gd name="T2" fmla="*/ 2147483646 w 80"/>
                <a:gd name="T3" fmla="*/ 2147483646 h 76"/>
                <a:gd name="T4" fmla="*/ 2147483646 w 80"/>
                <a:gd name="T5" fmla="*/ 2147483646 h 76"/>
                <a:gd name="T6" fmla="*/ 2147483646 w 80"/>
                <a:gd name="T7" fmla="*/ 2147483646 h 76"/>
                <a:gd name="T8" fmla="*/ 2147483646 w 80"/>
                <a:gd name="T9" fmla="*/ 2147483646 h 76"/>
                <a:gd name="T10" fmla="*/ 2147483646 w 80"/>
                <a:gd name="T11" fmla="*/ 2147483646 h 76"/>
                <a:gd name="T12" fmla="*/ 2147483646 w 80"/>
                <a:gd name="T13" fmla="*/ 2147483646 h 76"/>
                <a:gd name="T14" fmla="*/ 2147483646 w 80"/>
                <a:gd name="T15" fmla="*/ 2147483646 h 76"/>
                <a:gd name="T16" fmla="*/ 2147483646 w 80"/>
                <a:gd name="T17" fmla="*/ 2147483646 h 76"/>
                <a:gd name="T18" fmla="*/ 2147483646 w 80"/>
                <a:gd name="T19" fmla="*/ 2147483646 h 76"/>
                <a:gd name="T20" fmla="*/ 0 w 80"/>
                <a:gd name="T21" fmla="*/ 2147483646 h 76"/>
                <a:gd name="T22" fmla="*/ 2147483646 w 80"/>
                <a:gd name="T23" fmla="*/ 2147483646 h 76"/>
                <a:gd name="T24" fmla="*/ 2147483646 w 80"/>
                <a:gd name="T25" fmla="*/ 2147483646 h 76"/>
                <a:gd name="T26" fmla="*/ 2147483646 w 80"/>
                <a:gd name="T27" fmla="*/ 2147483646 h 76"/>
                <a:gd name="T28" fmla="*/ 2147483646 w 80"/>
                <a:gd name="T29" fmla="*/ 2147483646 h 76"/>
                <a:gd name="T30" fmla="*/ 2147483646 w 80"/>
                <a:gd name="T31" fmla="*/ 0 h 76"/>
                <a:gd name="T32" fmla="*/ 2147483646 w 80"/>
                <a:gd name="T33" fmla="*/ 2147483646 h 76"/>
                <a:gd name="T34" fmla="*/ 2147483646 w 80"/>
                <a:gd name="T35" fmla="*/ 2147483646 h 76"/>
                <a:gd name="T36" fmla="*/ 2147483646 w 80"/>
                <a:gd name="T37" fmla="*/ 2147483646 h 76"/>
                <a:gd name="T38" fmla="*/ 2147483646 w 80"/>
                <a:gd name="T39" fmla="*/ 2147483646 h 76"/>
                <a:gd name="T40" fmla="*/ 2147483646 w 80"/>
                <a:gd name="T41" fmla="*/ 2147483646 h 76"/>
                <a:gd name="T42" fmla="*/ 2147483646 w 80"/>
                <a:gd name="T43" fmla="*/ 2147483646 h 76"/>
                <a:gd name="T44" fmla="*/ 2147483646 w 80"/>
                <a:gd name="T45" fmla="*/ 2147483646 h 76"/>
                <a:gd name="T46" fmla="*/ 2147483646 w 80"/>
                <a:gd name="T47" fmla="*/ 2147483646 h 76"/>
                <a:gd name="T48" fmla="*/ 2147483646 w 80"/>
                <a:gd name="T49" fmla="*/ 2147483646 h 76"/>
                <a:gd name="T50" fmla="*/ 2147483646 w 80"/>
                <a:gd name="T51" fmla="*/ 2147483646 h 76"/>
                <a:gd name="T52" fmla="*/ 2147483646 w 80"/>
                <a:gd name="T53" fmla="*/ 2147483646 h 76"/>
                <a:gd name="T54" fmla="*/ 2147483646 w 80"/>
                <a:gd name="T55" fmla="*/ 2147483646 h 76"/>
                <a:gd name="T56" fmla="*/ 2147483646 w 80"/>
                <a:gd name="T57" fmla="*/ 2147483646 h 76"/>
                <a:gd name="T58" fmla="*/ 2147483646 w 80"/>
                <a:gd name="T59" fmla="*/ 2147483646 h 76"/>
                <a:gd name="T60" fmla="*/ 2147483646 w 80"/>
                <a:gd name="T61" fmla="*/ 2147483646 h 76"/>
                <a:gd name="T62" fmla="*/ 2147483646 w 80"/>
                <a:gd name="T63" fmla="*/ 2147483646 h 76"/>
                <a:gd name="T64" fmla="*/ 2147483646 w 80"/>
                <a:gd name="T65" fmla="*/ 2147483646 h 76"/>
                <a:gd name="T66" fmla="*/ 2147483646 w 80"/>
                <a:gd name="T67" fmla="*/ 2147483646 h 76"/>
                <a:gd name="T68" fmla="*/ 2147483646 w 80"/>
                <a:gd name="T69" fmla="*/ 2147483646 h 76"/>
                <a:gd name="T70" fmla="*/ 2147483646 w 80"/>
                <a:gd name="T71" fmla="*/ 2147483646 h 76"/>
                <a:gd name="T72" fmla="*/ 2147483646 w 80"/>
                <a:gd name="T73" fmla="*/ 2147483646 h 76"/>
                <a:gd name="T74" fmla="*/ 2147483646 w 80"/>
                <a:gd name="T75" fmla="*/ 2147483646 h 76"/>
                <a:gd name="T76" fmla="*/ 2147483646 w 80"/>
                <a:gd name="T77" fmla="*/ 2147483646 h 76"/>
                <a:gd name="T78" fmla="*/ 2147483646 w 80"/>
                <a:gd name="T79" fmla="*/ 2147483646 h 76"/>
                <a:gd name="T80" fmla="*/ 2147483646 w 80"/>
                <a:gd name="T81" fmla="*/ 2147483646 h 76"/>
                <a:gd name="T82" fmla="*/ 2147483646 w 80"/>
                <a:gd name="T83" fmla="*/ 2147483646 h 76"/>
                <a:gd name="T84" fmla="*/ 2147483646 w 80"/>
                <a:gd name="T85" fmla="*/ 2147483646 h 76"/>
                <a:gd name="T86" fmla="*/ 2147483646 w 80"/>
                <a:gd name="T87" fmla="*/ 2147483646 h 7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0"/>
                <a:gd name="T133" fmla="*/ 0 h 76"/>
                <a:gd name="T134" fmla="*/ 80 w 80"/>
                <a:gd name="T135" fmla="*/ 76 h 7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0" h="76">
                  <a:moveTo>
                    <a:pt x="54" y="44"/>
                  </a:moveTo>
                  <a:lnTo>
                    <a:pt x="54" y="44"/>
                  </a:lnTo>
                  <a:lnTo>
                    <a:pt x="64" y="48"/>
                  </a:lnTo>
                  <a:lnTo>
                    <a:pt x="72" y="54"/>
                  </a:lnTo>
                  <a:lnTo>
                    <a:pt x="74" y="58"/>
                  </a:lnTo>
                  <a:lnTo>
                    <a:pt x="76" y="60"/>
                  </a:lnTo>
                  <a:lnTo>
                    <a:pt x="74" y="66"/>
                  </a:lnTo>
                  <a:lnTo>
                    <a:pt x="70" y="70"/>
                  </a:lnTo>
                  <a:lnTo>
                    <a:pt x="62" y="76"/>
                  </a:lnTo>
                  <a:lnTo>
                    <a:pt x="56" y="76"/>
                  </a:lnTo>
                  <a:lnTo>
                    <a:pt x="50" y="72"/>
                  </a:lnTo>
                  <a:lnTo>
                    <a:pt x="44" y="64"/>
                  </a:lnTo>
                  <a:lnTo>
                    <a:pt x="42" y="58"/>
                  </a:lnTo>
                  <a:lnTo>
                    <a:pt x="38" y="68"/>
                  </a:lnTo>
                  <a:lnTo>
                    <a:pt x="32" y="74"/>
                  </a:lnTo>
                  <a:lnTo>
                    <a:pt x="24" y="76"/>
                  </a:lnTo>
                  <a:lnTo>
                    <a:pt x="20" y="76"/>
                  </a:lnTo>
                  <a:lnTo>
                    <a:pt x="16" y="74"/>
                  </a:lnTo>
                  <a:lnTo>
                    <a:pt x="14" y="72"/>
                  </a:lnTo>
                  <a:lnTo>
                    <a:pt x="12" y="68"/>
                  </a:lnTo>
                  <a:lnTo>
                    <a:pt x="12" y="62"/>
                  </a:lnTo>
                  <a:lnTo>
                    <a:pt x="18" y="54"/>
                  </a:lnTo>
                  <a:lnTo>
                    <a:pt x="24" y="48"/>
                  </a:lnTo>
                  <a:lnTo>
                    <a:pt x="12" y="46"/>
                  </a:lnTo>
                  <a:lnTo>
                    <a:pt x="6" y="44"/>
                  </a:lnTo>
                  <a:lnTo>
                    <a:pt x="2" y="40"/>
                  </a:lnTo>
                  <a:lnTo>
                    <a:pt x="0" y="36"/>
                  </a:lnTo>
                  <a:lnTo>
                    <a:pt x="0" y="32"/>
                  </a:lnTo>
                  <a:lnTo>
                    <a:pt x="0" y="26"/>
                  </a:lnTo>
                  <a:lnTo>
                    <a:pt x="4" y="22"/>
                  </a:lnTo>
                  <a:lnTo>
                    <a:pt x="10" y="18"/>
                  </a:lnTo>
                  <a:lnTo>
                    <a:pt x="16" y="18"/>
                  </a:lnTo>
                  <a:lnTo>
                    <a:pt x="22" y="20"/>
                  </a:lnTo>
                  <a:lnTo>
                    <a:pt x="26" y="24"/>
                  </a:lnTo>
                  <a:lnTo>
                    <a:pt x="24" y="16"/>
                  </a:lnTo>
                  <a:lnTo>
                    <a:pt x="22" y="10"/>
                  </a:lnTo>
                  <a:lnTo>
                    <a:pt x="24" y="8"/>
                  </a:lnTo>
                  <a:lnTo>
                    <a:pt x="26" y="4"/>
                  </a:lnTo>
                  <a:lnTo>
                    <a:pt x="30" y="2"/>
                  </a:lnTo>
                  <a:lnTo>
                    <a:pt x="36" y="0"/>
                  </a:lnTo>
                  <a:lnTo>
                    <a:pt x="42" y="0"/>
                  </a:lnTo>
                  <a:lnTo>
                    <a:pt x="48" y="0"/>
                  </a:lnTo>
                  <a:lnTo>
                    <a:pt x="52" y="2"/>
                  </a:lnTo>
                  <a:lnTo>
                    <a:pt x="54" y="6"/>
                  </a:lnTo>
                  <a:lnTo>
                    <a:pt x="54" y="10"/>
                  </a:lnTo>
                  <a:lnTo>
                    <a:pt x="54" y="18"/>
                  </a:lnTo>
                  <a:lnTo>
                    <a:pt x="52" y="28"/>
                  </a:lnTo>
                  <a:lnTo>
                    <a:pt x="60" y="22"/>
                  </a:lnTo>
                  <a:lnTo>
                    <a:pt x="68" y="20"/>
                  </a:lnTo>
                  <a:lnTo>
                    <a:pt x="74" y="22"/>
                  </a:lnTo>
                  <a:lnTo>
                    <a:pt x="78" y="28"/>
                  </a:lnTo>
                  <a:lnTo>
                    <a:pt x="80" y="34"/>
                  </a:lnTo>
                  <a:lnTo>
                    <a:pt x="80" y="38"/>
                  </a:lnTo>
                  <a:lnTo>
                    <a:pt x="78" y="40"/>
                  </a:lnTo>
                  <a:lnTo>
                    <a:pt x="74" y="42"/>
                  </a:lnTo>
                  <a:lnTo>
                    <a:pt x="64" y="46"/>
                  </a:lnTo>
                  <a:lnTo>
                    <a:pt x="54" y="44"/>
                  </a:lnTo>
                  <a:close/>
                  <a:moveTo>
                    <a:pt x="64" y="32"/>
                  </a:moveTo>
                  <a:lnTo>
                    <a:pt x="64" y="32"/>
                  </a:lnTo>
                  <a:lnTo>
                    <a:pt x="58" y="34"/>
                  </a:lnTo>
                  <a:lnTo>
                    <a:pt x="52" y="34"/>
                  </a:lnTo>
                  <a:lnTo>
                    <a:pt x="48" y="28"/>
                  </a:lnTo>
                  <a:lnTo>
                    <a:pt x="44" y="28"/>
                  </a:lnTo>
                  <a:lnTo>
                    <a:pt x="40" y="26"/>
                  </a:lnTo>
                  <a:lnTo>
                    <a:pt x="40" y="20"/>
                  </a:lnTo>
                  <a:lnTo>
                    <a:pt x="38" y="16"/>
                  </a:lnTo>
                  <a:lnTo>
                    <a:pt x="38" y="26"/>
                  </a:lnTo>
                  <a:lnTo>
                    <a:pt x="34" y="28"/>
                  </a:lnTo>
                  <a:lnTo>
                    <a:pt x="32" y="30"/>
                  </a:lnTo>
                  <a:lnTo>
                    <a:pt x="28" y="36"/>
                  </a:lnTo>
                  <a:lnTo>
                    <a:pt x="14" y="30"/>
                  </a:lnTo>
                  <a:lnTo>
                    <a:pt x="14" y="32"/>
                  </a:lnTo>
                  <a:lnTo>
                    <a:pt x="22" y="34"/>
                  </a:lnTo>
                  <a:lnTo>
                    <a:pt x="26" y="38"/>
                  </a:lnTo>
                  <a:lnTo>
                    <a:pt x="26" y="42"/>
                  </a:lnTo>
                  <a:lnTo>
                    <a:pt x="28" y="46"/>
                  </a:lnTo>
                  <a:lnTo>
                    <a:pt x="32" y="50"/>
                  </a:lnTo>
                  <a:lnTo>
                    <a:pt x="28" y="56"/>
                  </a:lnTo>
                  <a:lnTo>
                    <a:pt x="26" y="62"/>
                  </a:lnTo>
                  <a:lnTo>
                    <a:pt x="34" y="52"/>
                  </a:lnTo>
                  <a:lnTo>
                    <a:pt x="38" y="54"/>
                  </a:lnTo>
                  <a:lnTo>
                    <a:pt x="42" y="54"/>
                  </a:lnTo>
                  <a:lnTo>
                    <a:pt x="46" y="52"/>
                  </a:lnTo>
                  <a:lnTo>
                    <a:pt x="52" y="54"/>
                  </a:lnTo>
                  <a:lnTo>
                    <a:pt x="58" y="60"/>
                  </a:lnTo>
                  <a:lnTo>
                    <a:pt x="54" y="54"/>
                  </a:lnTo>
                  <a:lnTo>
                    <a:pt x="48" y="50"/>
                  </a:lnTo>
                  <a:lnTo>
                    <a:pt x="52" y="44"/>
                  </a:lnTo>
                  <a:lnTo>
                    <a:pt x="54" y="38"/>
                  </a:lnTo>
                  <a:lnTo>
                    <a:pt x="54" y="36"/>
                  </a:lnTo>
                  <a:lnTo>
                    <a:pt x="58" y="36"/>
                  </a:lnTo>
                  <a:lnTo>
                    <a:pt x="64" y="34"/>
                  </a:lnTo>
                  <a:lnTo>
                    <a:pt x="64" y="3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96" name="Freeform 56"/>
            <p:cNvSpPr>
              <a:spLocks/>
            </p:cNvSpPr>
            <p:nvPr/>
          </p:nvSpPr>
          <p:spPr bwMode="auto">
            <a:xfrm>
              <a:off x="4338638" y="3394075"/>
              <a:ext cx="44450" cy="44450"/>
            </a:xfrm>
            <a:custGeom>
              <a:avLst/>
              <a:gdLst>
                <a:gd name="T0" fmla="*/ 2147483646 w 28"/>
                <a:gd name="T1" fmla="*/ 2147483646 h 28"/>
                <a:gd name="T2" fmla="*/ 2147483646 w 28"/>
                <a:gd name="T3" fmla="*/ 2147483646 h 28"/>
                <a:gd name="T4" fmla="*/ 2147483646 w 28"/>
                <a:gd name="T5" fmla="*/ 2147483646 h 28"/>
                <a:gd name="T6" fmla="*/ 2147483646 w 28"/>
                <a:gd name="T7" fmla="*/ 2147483646 h 28"/>
                <a:gd name="T8" fmla="*/ 2147483646 w 28"/>
                <a:gd name="T9" fmla="*/ 2147483646 h 28"/>
                <a:gd name="T10" fmla="*/ 2147483646 w 28"/>
                <a:gd name="T11" fmla="*/ 2147483646 h 28"/>
                <a:gd name="T12" fmla="*/ 2147483646 w 28"/>
                <a:gd name="T13" fmla="*/ 2147483646 h 28"/>
                <a:gd name="T14" fmla="*/ 2147483646 w 28"/>
                <a:gd name="T15" fmla="*/ 2147483646 h 28"/>
                <a:gd name="T16" fmla="*/ 2147483646 w 28"/>
                <a:gd name="T17" fmla="*/ 2147483646 h 28"/>
                <a:gd name="T18" fmla="*/ 2147483646 w 28"/>
                <a:gd name="T19" fmla="*/ 2147483646 h 28"/>
                <a:gd name="T20" fmla="*/ 0 w 28"/>
                <a:gd name="T21" fmla="*/ 2147483646 h 28"/>
                <a:gd name="T22" fmla="*/ 0 w 28"/>
                <a:gd name="T23" fmla="*/ 2147483646 h 28"/>
                <a:gd name="T24" fmla="*/ 0 w 28"/>
                <a:gd name="T25" fmla="*/ 2147483646 h 28"/>
                <a:gd name="T26" fmla="*/ 2147483646 w 28"/>
                <a:gd name="T27" fmla="*/ 2147483646 h 28"/>
                <a:gd name="T28" fmla="*/ 2147483646 w 28"/>
                <a:gd name="T29" fmla="*/ 2147483646 h 28"/>
                <a:gd name="T30" fmla="*/ 2147483646 w 28"/>
                <a:gd name="T31" fmla="*/ 0 h 28"/>
                <a:gd name="T32" fmla="*/ 2147483646 w 28"/>
                <a:gd name="T33" fmla="*/ 0 h 28"/>
                <a:gd name="T34" fmla="*/ 2147483646 w 28"/>
                <a:gd name="T35" fmla="*/ 0 h 28"/>
                <a:gd name="T36" fmla="*/ 2147483646 w 28"/>
                <a:gd name="T37" fmla="*/ 2147483646 h 28"/>
                <a:gd name="T38" fmla="*/ 2147483646 w 28"/>
                <a:gd name="T39" fmla="*/ 2147483646 h 28"/>
                <a:gd name="T40" fmla="*/ 2147483646 w 28"/>
                <a:gd name="T41" fmla="*/ 2147483646 h 28"/>
                <a:gd name="T42" fmla="*/ 2147483646 w 28"/>
                <a:gd name="T43" fmla="*/ 2147483646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8"/>
                <a:gd name="T67" fmla="*/ 0 h 28"/>
                <a:gd name="T68" fmla="*/ 28 w 28"/>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8" h="28">
                  <a:moveTo>
                    <a:pt x="28" y="12"/>
                  </a:moveTo>
                  <a:lnTo>
                    <a:pt x="28" y="12"/>
                  </a:lnTo>
                  <a:lnTo>
                    <a:pt x="28" y="18"/>
                  </a:lnTo>
                  <a:lnTo>
                    <a:pt x="26" y="22"/>
                  </a:lnTo>
                  <a:lnTo>
                    <a:pt x="22" y="26"/>
                  </a:lnTo>
                  <a:lnTo>
                    <a:pt x="16" y="28"/>
                  </a:lnTo>
                  <a:lnTo>
                    <a:pt x="10" y="28"/>
                  </a:lnTo>
                  <a:lnTo>
                    <a:pt x="6" y="26"/>
                  </a:lnTo>
                  <a:lnTo>
                    <a:pt x="2" y="22"/>
                  </a:lnTo>
                  <a:lnTo>
                    <a:pt x="0" y="16"/>
                  </a:lnTo>
                  <a:lnTo>
                    <a:pt x="0" y="10"/>
                  </a:lnTo>
                  <a:lnTo>
                    <a:pt x="4" y="6"/>
                  </a:lnTo>
                  <a:lnTo>
                    <a:pt x="8" y="2"/>
                  </a:lnTo>
                  <a:lnTo>
                    <a:pt x="12" y="0"/>
                  </a:lnTo>
                  <a:lnTo>
                    <a:pt x="18" y="0"/>
                  </a:lnTo>
                  <a:lnTo>
                    <a:pt x="22" y="2"/>
                  </a:lnTo>
                  <a:lnTo>
                    <a:pt x="26" y="6"/>
                  </a:lnTo>
                  <a:lnTo>
                    <a:pt x="28"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97" name="Freeform 57"/>
            <p:cNvSpPr>
              <a:spLocks noEditPoints="1"/>
            </p:cNvSpPr>
            <p:nvPr/>
          </p:nvSpPr>
          <p:spPr bwMode="auto">
            <a:xfrm>
              <a:off x="4818063" y="3282950"/>
              <a:ext cx="127000" cy="117475"/>
            </a:xfrm>
            <a:custGeom>
              <a:avLst/>
              <a:gdLst>
                <a:gd name="T0" fmla="*/ 2147483646 w 80"/>
                <a:gd name="T1" fmla="*/ 2147483646 h 74"/>
                <a:gd name="T2" fmla="*/ 2147483646 w 80"/>
                <a:gd name="T3" fmla="*/ 2147483646 h 74"/>
                <a:gd name="T4" fmla="*/ 2147483646 w 80"/>
                <a:gd name="T5" fmla="*/ 2147483646 h 74"/>
                <a:gd name="T6" fmla="*/ 2147483646 w 80"/>
                <a:gd name="T7" fmla="*/ 2147483646 h 74"/>
                <a:gd name="T8" fmla="*/ 2147483646 w 80"/>
                <a:gd name="T9" fmla="*/ 2147483646 h 74"/>
                <a:gd name="T10" fmla="*/ 2147483646 w 80"/>
                <a:gd name="T11" fmla="*/ 2147483646 h 74"/>
                <a:gd name="T12" fmla="*/ 2147483646 w 80"/>
                <a:gd name="T13" fmla="*/ 2147483646 h 74"/>
                <a:gd name="T14" fmla="*/ 2147483646 w 80"/>
                <a:gd name="T15" fmla="*/ 2147483646 h 74"/>
                <a:gd name="T16" fmla="*/ 2147483646 w 80"/>
                <a:gd name="T17" fmla="*/ 2147483646 h 74"/>
                <a:gd name="T18" fmla="*/ 2147483646 w 80"/>
                <a:gd name="T19" fmla="*/ 2147483646 h 74"/>
                <a:gd name="T20" fmla="*/ 0 w 80"/>
                <a:gd name="T21" fmla="*/ 2147483646 h 74"/>
                <a:gd name="T22" fmla="*/ 2147483646 w 80"/>
                <a:gd name="T23" fmla="*/ 2147483646 h 74"/>
                <a:gd name="T24" fmla="*/ 2147483646 w 80"/>
                <a:gd name="T25" fmla="*/ 2147483646 h 74"/>
                <a:gd name="T26" fmla="*/ 2147483646 w 80"/>
                <a:gd name="T27" fmla="*/ 2147483646 h 74"/>
                <a:gd name="T28" fmla="*/ 2147483646 w 80"/>
                <a:gd name="T29" fmla="*/ 2147483646 h 74"/>
                <a:gd name="T30" fmla="*/ 2147483646 w 80"/>
                <a:gd name="T31" fmla="*/ 0 h 74"/>
                <a:gd name="T32" fmla="*/ 2147483646 w 80"/>
                <a:gd name="T33" fmla="*/ 2147483646 h 74"/>
                <a:gd name="T34" fmla="*/ 2147483646 w 80"/>
                <a:gd name="T35" fmla="*/ 2147483646 h 74"/>
                <a:gd name="T36" fmla="*/ 2147483646 w 80"/>
                <a:gd name="T37" fmla="*/ 2147483646 h 74"/>
                <a:gd name="T38" fmla="*/ 2147483646 w 80"/>
                <a:gd name="T39" fmla="*/ 2147483646 h 74"/>
                <a:gd name="T40" fmla="*/ 2147483646 w 80"/>
                <a:gd name="T41" fmla="*/ 2147483646 h 74"/>
                <a:gd name="T42" fmla="*/ 2147483646 w 80"/>
                <a:gd name="T43" fmla="*/ 2147483646 h 74"/>
                <a:gd name="T44" fmla="*/ 2147483646 w 80"/>
                <a:gd name="T45" fmla="*/ 2147483646 h 74"/>
                <a:gd name="T46" fmla="*/ 2147483646 w 80"/>
                <a:gd name="T47" fmla="*/ 2147483646 h 74"/>
                <a:gd name="T48" fmla="*/ 2147483646 w 80"/>
                <a:gd name="T49" fmla="*/ 2147483646 h 74"/>
                <a:gd name="T50" fmla="*/ 2147483646 w 80"/>
                <a:gd name="T51" fmla="*/ 2147483646 h 74"/>
                <a:gd name="T52" fmla="*/ 2147483646 w 80"/>
                <a:gd name="T53" fmla="*/ 2147483646 h 74"/>
                <a:gd name="T54" fmla="*/ 2147483646 w 80"/>
                <a:gd name="T55" fmla="*/ 2147483646 h 74"/>
                <a:gd name="T56" fmla="*/ 2147483646 w 80"/>
                <a:gd name="T57" fmla="*/ 2147483646 h 74"/>
                <a:gd name="T58" fmla="*/ 2147483646 w 80"/>
                <a:gd name="T59" fmla="*/ 2147483646 h 74"/>
                <a:gd name="T60" fmla="*/ 2147483646 w 80"/>
                <a:gd name="T61" fmla="*/ 2147483646 h 74"/>
                <a:gd name="T62" fmla="*/ 2147483646 w 80"/>
                <a:gd name="T63" fmla="*/ 2147483646 h 74"/>
                <a:gd name="T64" fmla="*/ 2147483646 w 80"/>
                <a:gd name="T65" fmla="*/ 2147483646 h 74"/>
                <a:gd name="T66" fmla="*/ 2147483646 w 80"/>
                <a:gd name="T67" fmla="*/ 2147483646 h 74"/>
                <a:gd name="T68" fmla="*/ 2147483646 w 80"/>
                <a:gd name="T69" fmla="*/ 2147483646 h 74"/>
                <a:gd name="T70" fmla="*/ 2147483646 w 80"/>
                <a:gd name="T71" fmla="*/ 2147483646 h 74"/>
                <a:gd name="T72" fmla="*/ 2147483646 w 80"/>
                <a:gd name="T73" fmla="*/ 2147483646 h 74"/>
                <a:gd name="T74" fmla="*/ 2147483646 w 80"/>
                <a:gd name="T75" fmla="*/ 2147483646 h 74"/>
                <a:gd name="T76" fmla="*/ 2147483646 w 80"/>
                <a:gd name="T77" fmla="*/ 2147483646 h 74"/>
                <a:gd name="T78" fmla="*/ 2147483646 w 80"/>
                <a:gd name="T79" fmla="*/ 2147483646 h 74"/>
                <a:gd name="T80" fmla="*/ 2147483646 w 80"/>
                <a:gd name="T81" fmla="*/ 2147483646 h 74"/>
                <a:gd name="T82" fmla="*/ 2147483646 w 80"/>
                <a:gd name="T83" fmla="*/ 2147483646 h 74"/>
                <a:gd name="T84" fmla="*/ 2147483646 w 80"/>
                <a:gd name="T85" fmla="*/ 2147483646 h 74"/>
                <a:gd name="T86" fmla="*/ 2147483646 w 80"/>
                <a:gd name="T87" fmla="*/ 2147483646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0"/>
                <a:gd name="T133" fmla="*/ 0 h 74"/>
                <a:gd name="T134" fmla="*/ 80 w 80"/>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0" h="74">
                  <a:moveTo>
                    <a:pt x="54" y="44"/>
                  </a:moveTo>
                  <a:lnTo>
                    <a:pt x="54" y="44"/>
                  </a:lnTo>
                  <a:lnTo>
                    <a:pt x="64" y="48"/>
                  </a:lnTo>
                  <a:lnTo>
                    <a:pt x="72" y="54"/>
                  </a:lnTo>
                  <a:lnTo>
                    <a:pt x="74" y="58"/>
                  </a:lnTo>
                  <a:lnTo>
                    <a:pt x="74" y="62"/>
                  </a:lnTo>
                  <a:lnTo>
                    <a:pt x="72" y="66"/>
                  </a:lnTo>
                  <a:lnTo>
                    <a:pt x="68" y="70"/>
                  </a:lnTo>
                  <a:lnTo>
                    <a:pt x="60" y="74"/>
                  </a:lnTo>
                  <a:lnTo>
                    <a:pt x="54" y="74"/>
                  </a:lnTo>
                  <a:lnTo>
                    <a:pt x="48" y="70"/>
                  </a:lnTo>
                  <a:lnTo>
                    <a:pt x="42" y="62"/>
                  </a:lnTo>
                  <a:lnTo>
                    <a:pt x="40" y="56"/>
                  </a:lnTo>
                  <a:lnTo>
                    <a:pt x="36" y="66"/>
                  </a:lnTo>
                  <a:lnTo>
                    <a:pt x="30" y="72"/>
                  </a:lnTo>
                  <a:lnTo>
                    <a:pt x="22" y="74"/>
                  </a:lnTo>
                  <a:lnTo>
                    <a:pt x="18" y="74"/>
                  </a:lnTo>
                  <a:lnTo>
                    <a:pt x="14" y="72"/>
                  </a:lnTo>
                  <a:lnTo>
                    <a:pt x="12" y="68"/>
                  </a:lnTo>
                  <a:lnTo>
                    <a:pt x="10" y="66"/>
                  </a:lnTo>
                  <a:lnTo>
                    <a:pt x="12" y="58"/>
                  </a:lnTo>
                  <a:lnTo>
                    <a:pt x="18" y="52"/>
                  </a:lnTo>
                  <a:lnTo>
                    <a:pt x="24" y="46"/>
                  </a:lnTo>
                  <a:lnTo>
                    <a:pt x="12" y="42"/>
                  </a:lnTo>
                  <a:lnTo>
                    <a:pt x="6" y="40"/>
                  </a:lnTo>
                  <a:lnTo>
                    <a:pt x="4" y="36"/>
                  </a:lnTo>
                  <a:lnTo>
                    <a:pt x="0" y="32"/>
                  </a:lnTo>
                  <a:lnTo>
                    <a:pt x="0" y="28"/>
                  </a:lnTo>
                  <a:lnTo>
                    <a:pt x="2" y="24"/>
                  </a:lnTo>
                  <a:lnTo>
                    <a:pt x="6" y="18"/>
                  </a:lnTo>
                  <a:lnTo>
                    <a:pt x="12" y="14"/>
                  </a:lnTo>
                  <a:lnTo>
                    <a:pt x="18" y="14"/>
                  </a:lnTo>
                  <a:lnTo>
                    <a:pt x="24" y="18"/>
                  </a:lnTo>
                  <a:lnTo>
                    <a:pt x="28" y="22"/>
                  </a:lnTo>
                  <a:lnTo>
                    <a:pt x="26" y="14"/>
                  </a:lnTo>
                  <a:lnTo>
                    <a:pt x="24" y="8"/>
                  </a:lnTo>
                  <a:lnTo>
                    <a:pt x="26" y="6"/>
                  </a:lnTo>
                  <a:lnTo>
                    <a:pt x="28" y="2"/>
                  </a:lnTo>
                  <a:lnTo>
                    <a:pt x="32" y="0"/>
                  </a:lnTo>
                  <a:lnTo>
                    <a:pt x="38" y="0"/>
                  </a:lnTo>
                  <a:lnTo>
                    <a:pt x="46" y="0"/>
                  </a:lnTo>
                  <a:lnTo>
                    <a:pt x="50" y="0"/>
                  </a:lnTo>
                  <a:lnTo>
                    <a:pt x="54" y="2"/>
                  </a:lnTo>
                  <a:lnTo>
                    <a:pt x="56" y="6"/>
                  </a:lnTo>
                  <a:lnTo>
                    <a:pt x="56" y="10"/>
                  </a:lnTo>
                  <a:lnTo>
                    <a:pt x="56" y="18"/>
                  </a:lnTo>
                  <a:lnTo>
                    <a:pt x="52" y="26"/>
                  </a:lnTo>
                  <a:lnTo>
                    <a:pt x="60" y="22"/>
                  </a:lnTo>
                  <a:lnTo>
                    <a:pt x="68" y="20"/>
                  </a:lnTo>
                  <a:lnTo>
                    <a:pt x="74" y="22"/>
                  </a:lnTo>
                  <a:lnTo>
                    <a:pt x="78" y="30"/>
                  </a:lnTo>
                  <a:lnTo>
                    <a:pt x="80" y="34"/>
                  </a:lnTo>
                  <a:lnTo>
                    <a:pt x="78" y="38"/>
                  </a:lnTo>
                  <a:lnTo>
                    <a:pt x="76" y="42"/>
                  </a:lnTo>
                  <a:lnTo>
                    <a:pt x="74" y="44"/>
                  </a:lnTo>
                  <a:lnTo>
                    <a:pt x="64" y="46"/>
                  </a:lnTo>
                  <a:lnTo>
                    <a:pt x="54" y="44"/>
                  </a:lnTo>
                  <a:close/>
                  <a:moveTo>
                    <a:pt x="64" y="32"/>
                  </a:moveTo>
                  <a:lnTo>
                    <a:pt x="64" y="32"/>
                  </a:lnTo>
                  <a:lnTo>
                    <a:pt x="58" y="34"/>
                  </a:lnTo>
                  <a:lnTo>
                    <a:pt x="52" y="34"/>
                  </a:lnTo>
                  <a:lnTo>
                    <a:pt x="48" y="28"/>
                  </a:lnTo>
                  <a:lnTo>
                    <a:pt x="42" y="26"/>
                  </a:lnTo>
                  <a:lnTo>
                    <a:pt x="42" y="20"/>
                  </a:lnTo>
                  <a:lnTo>
                    <a:pt x="40" y="14"/>
                  </a:lnTo>
                  <a:lnTo>
                    <a:pt x="40" y="26"/>
                  </a:lnTo>
                  <a:lnTo>
                    <a:pt x="36" y="26"/>
                  </a:lnTo>
                  <a:lnTo>
                    <a:pt x="32" y="28"/>
                  </a:lnTo>
                  <a:lnTo>
                    <a:pt x="28" y="34"/>
                  </a:lnTo>
                  <a:lnTo>
                    <a:pt x="16" y="28"/>
                  </a:lnTo>
                  <a:lnTo>
                    <a:pt x="22" y="32"/>
                  </a:lnTo>
                  <a:lnTo>
                    <a:pt x="28" y="36"/>
                  </a:lnTo>
                  <a:lnTo>
                    <a:pt x="28" y="40"/>
                  </a:lnTo>
                  <a:lnTo>
                    <a:pt x="28" y="44"/>
                  </a:lnTo>
                  <a:lnTo>
                    <a:pt x="32" y="48"/>
                  </a:lnTo>
                  <a:lnTo>
                    <a:pt x="28" y="54"/>
                  </a:lnTo>
                  <a:lnTo>
                    <a:pt x="26" y="60"/>
                  </a:lnTo>
                  <a:lnTo>
                    <a:pt x="34" y="50"/>
                  </a:lnTo>
                  <a:lnTo>
                    <a:pt x="38" y="52"/>
                  </a:lnTo>
                  <a:lnTo>
                    <a:pt x="42" y="52"/>
                  </a:lnTo>
                  <a:lnTo>
                    <a:pt x="46" y="50"/>
                  </a:lnTo>
                  <a:lnTo>
                    <a:pt x="50" y="54"/>
                  </a:lnTo>
                  <a:lnTo>
                    <a:pt x="58" y="60"/>
                  </a:lnTo>
                  <a:lnTo>
                    <a:pt x="52" y="54"/>
                  </a:lnTo>
                  <a:lnTo>
                    <a:pt x="48" y="50"/>
                  </a:lnTo>
                  <a:lnTo>
                    <a:pt x="52" y="44"/>
                  </a:lnTo>
                  <a:lnTo>
                    <a:pt x="54" y="38"/>
                  </a:lnTo>
                  <a:lnTo>
                    <a:pt x="54" y="36"/>
                  </a:lnTo>
                  <a:lnTo>
                    <a:pt x="58" y="36"/>
                  </a:lnTo>
                  <a:lnTo>
                    <a:pt x="64" y="34"/>
                  </a:lnTo>
                  <a:lnTo>
                    <a:pt x="64" y="3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98" name="Freeform 58"/>
            <p:cNvSpPr>
              <a:spLocks/>
            </p:cNvSpPr>
            <p:nvPr/>
          </p:nvSpPr>
          <p:spPr bwMode="auto">
            <a:xfrm>
              <a:off x="4859338" y="3324225"/>
              <a:ext cx="44450" cy="41275"/>
            </a:xfrm>
            <a:custGeom>
              <a:avLst/>
              <a:gdLst>
                <a:gd name="T0" fmla="*/ 2147483646 w 28"/>
                <a:gd name="T1" fmla="*/ 2147483646 h 26"/>
                <a:gd name="T2" fmla="*/ 2147483646 w 28"/>
                <a:gd name="T3" fmla="*/ 2147483646 h 26"/>
                <a:gd name="T4" fmla="*/ 2147483646 w 28"/>
                <a:gd name="T5" fmla="*/ 2147483646 h 26"/>
                <a:gd name="T6" fmla="*/ 2147483646 w 28"/>
                <a:gd name="T7" fmla="*/ 2147483646 h 26"/>
                <a:gd name="T8" fmla="*/ 2147483646 w 28"/>
                <a:gd name="T9" fmla="*/ 2147483646 h 26"/>
                <a:gd name="T10" fmla="*/ 2147483646 w 28"/>
                <a:gd name="T11" fmla="*/ 2147483646 h 26"/>
                <a:gd name="T12" fmla="*/ 2147483646 w 28"/>
                <a:gd name="T13" fmla="*/ 2147483646 h 26"/>
                <a:gd name="T14" fmla="*/ 2147483646 w 28"/>
                <a:gd name="T15" fmla="*/ 2147483646 h 26"/>
                <a:gd name="T16" fmla="*/ 2147483646 w 28"/>
                <a:gd name="T17" fmla="*/ 2147483646 h 26"/>
                <a:gd name="T18" fmla="*/ 2147483646 w 28"/>
                <a:gd name="T19" fmla="*/ 2147483646 h 26"/>
                <a:gd name="T20" fmla="*/ 0 w 28"/>
                <a:gd name="T21" fmla="*/ 2147483646 h 26"/>
                <a:gd name="T22" fmla="*/ 0 w 28"/>
                <a:gd name="T23" fmla="*/ 2147483646 h 26"/>
                <a:gd name="T24" fmla="*/ 2147483646 w 28"/>
                <a:gd name="T25" fmla="*/ 2147483646 h 26"/>
                <a:gd name="T26" fmla="*/ 2147483646 w 28"/>
                <a:gd name="T27" fmla="*/ 2147483646 h 26"/>
                <a:gd name="T28" fmla="*/ 2147483646 w 28"/>
                <a:gd name="T29" fmla="*/ 0 h 26"/>
                <a:gd name="T30" fmla="*/ 2147483646 w 28"/>
                <a:gd name="T31" fmla="*/ 0 h 26"/>
                <a:gd name="T32" fmla="*/ 2147483646 w 28"/>
                <a:gd name="T33" fmla="*/ 0 h 26"/>
                <a:gd name="T34" fmla="*/ 2147483646 w 28"/>
                <a:gd name="T35" fmla="*/ 0 h 26"/>
                <a:gd name="T36" fmla="*/ 2147483646 w 28"/>
                <a:gd name="T37" fmla="*/ 2147483646 h 26"/>
                <a:gd name="T38" fmla="*/ 2147483646 w 28"/>
                <a:gd name="T39" fmla="*/ 2147483646 h 26"/>
                <a:gd name="T40" fmla="*/ 2147483646 w 28"/>
                <a:gd name="T41" fmla="*/ 2147483646 h 26"/>
                <a:gd name="T42" fmla="*/ 2147483646 w 28"/>
                <a:gd name="T43" fmla="*/ 2147483646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8"/>
                <a:gd name="T67" fmla="*/ 0 h 26"/>
                <a:gd name="T68" fmla="*/ 28 w 28"/>
                <a:gd name="T69" fmla="*/ 26 h 2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8" h="26">
                  <a:moveTo>
                    <a:pt x="28" y="12"/>
                  </a:moveTo>
                  <a:lnTo>
                    <a:pt x="28" y="12"/>
                  </a:lnTo>
                  <a:lnTo>
                    <a:pt x="28" y="18"/>
                  </a:lnTo>
                  <a:lnTo>
                    <a:pt x="26" y="22"/>
                  </a:lnTo>
                  <a:lnTo>
                    <a:pt x="22" y="26"/>
                  </a:lnTo>
                  <a:lnTo>
                    <a:pt x="16" y="26"/>
                  </a:lnTo>
                  <a:lnTo>
                    <a:pt x="10" y="26"/>
                  </a:lnTo>
                  <a:lnTo>
                    <a:pt x="6" y="24"/>
                  </a:lnTo>
                  <a:lnTo>
                    <a:pt x="2" y="20"/>
                  </a:lnTo>
                  <a:lnTo>
                    <a:pt x="0" y="14"/>
                  </a:lnTo>
                  <a:lnTo>
                    <a:pt x="2" y="8"/>
                  </a:lnTo>
                  <a:lnTo>
                    <a:pt x="4" y="4"/>
                  </a:lnTo>
                  <a:lnTo>
                    <a:pt x="8" y="0"/>
                  </a:lnTo>
                  <a:lnTo>
                    <a:pt x="14" y="0"/>
                  </a:lnTo>
                  <a:lnTo>
                    <a:pt x="18" y="0"/>
                  </a:lnTo>
                  <a:lnTo>
                    <a:pt x="24" y="2"/>
                  </a:lnTo>
                  <a:lnTo>
                    <a:pt x="26" y="6"/>
                  </a:lnTo>
                  <a:lnTo>
                    <a:pt x="28"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99" name="Freeform 59"/>
            <p:cNvSpPr>
              <a:spLocks noEditPoints="1"/>
            </p:cNvSpPr>
            <p:nvPr/>
          </p:nvSpPr>
          <p:spPr bwMode="auto">
            <a:xfrm>
              <a:off x="5100638" y="3406775"/>
              <a:ext cx="127000" cy="123825"/>
            </a:xfrm>
            <a:custGeom>
              <a:avLst/>
              <a:gdLst>
                <a:gd name="T0" fmla="*/ 2147483646 w 80"/>
                <a:gd name="T1" fmla="*/ 2147483646 h 78"/>
                <a:gd name="T2" fmla="*/ 2147483646 w 80"/>
                <a:gd name="T3" fmla="*/ 2147483646 h 78"/>
                <a:gd name="T4" fmla="*/ 2147483646 w 80"/>
                <a:gd name="T5" fmla="*/ 2147483646 h 78"/>
                <a:gd name="T6" fmla="*/ 2147483646 w 80"/>
                <a:gd name="T7" fmla="*/ 2147483646 h 78"/>
                <a:gd name="T8" fmla="*/ 2147483646 w 80"/>
                <a:gd name="T9" fmla="*/ 2147483646 h 78"/>
                <a:gd name="T10" fmla="*/ 2147483646 w 80"/>
                <a:gd name="T11" fmla="*/ 2147483646 h 78"/>
                <a:gd name="T12" fmla="*/ 2147483646 w 80"/>
                <a:gd name="T13" fmla="*/ 2147483646 h 78"/>
                <a:gd name="T14" fmla="*/ 2147483646 w 80"/>
                <a:gd name="T15" fmla="*/ 2147483646 h 78"/>
                <a:gd name="T16" fmla="*/ 2147483646 w 80"/>
                <a:gd name="T17" fmla="*/ 2147483646 h 78"/>
                <a:gd name="T18" fmla="*/ 2147483646 w 80"/>
                <a:gd name="T19" fmla="*/ 2147483646 h 78"/>
                <a:gd name="T20" fmla="*/ 0 w 80"/>
                <a:gd name="T21" fmla="*/ 2147483646 h 78"/>
                <a:gd name="T22" fmla="*/ 2147483646 w 80"/>
                <a:gd name="T23" fmla="*/ 2147483646 h 78"/>
                <a:gd name="T24" fmla="*/ 2147483646 w 80"/>
                <a:gd name="T25" fmla="*/ 2147483646 h 78"/>
                <a:gd name="T26" fmla="*/ 2147483646 w 80"/>
                <a:gd name="T27" fmla="*/ 2147483646 h 78"/>
                <a:gd name="T28" fmla="*/ 2147483646 w 80"/>
                <a:gd name="T29" fmla="*/ 2147483646 h 78"/>
                <a:gd name="T30" fmla="*/ 2147483646 w 80"/>
                <a:gd name="T31" fmla="*/ 0 h 78"/>
                <a:gd name="T32" fmla="*/ 2147483646 w 80"/>
                <a:gd name="T33" fmla="*/ 0 h 78"/>
                <a:gd name="T34" fmla="*/ 2147483646 w 80"/>
                <a:gd name="T35" fmla="*/ 2147483646 h 78"/>
                <a:gd name="T36" fmla="*/ 2147483646 w 80"/>
                <a:gd name="T37" fmla="*/ 2147483646 h 78"/>
                <a:gd name="T38" fmla="*/ 2147483646 w 80"/>
                <a:gd name="T39" fmla="*/ 2147483646 h 78"/>
                <a:gd name="T40" fmla="*/ 2147483646 w 80"/>
                <a:gd name="T41" fmla="*/ 2147483646 h 78"/>
                <a:gd name="T42" fmla="*/ 2147483646 w 80"/>
                <a:gd name="T43" fmla="*/ 2147483646 h 78"/>
                <a:gd name="T44" fmla="*/ 2147483646 w 80"/>
                <a:gd name="T45" fmla="*/ 2147483646 h 78"/>
                <a:gd name="T46" fmla="*/ 2147483646 w 80"/>
                <a:gd name="T47" fmla="*/ 2147483646 h 78"/>
                <a:gd name="T48" fmla="*/ 2147483646 w 80"/>
                <a:gd name="T49" fmla="*/ 2147483646 h 78"/>
                <a:gd name="T50" fmla="*/ 2147483646 w 80"/>
                <a:gd name="T51" fmla="*/ 2147483646 h 78"/>
                <a:gd name="T52" fmla="*/ 2147483646 w 80"/>
                <a:gd name="T53" fmla="*/ 2147483646 h 78"/>
                <a:gd name="T54" fmla="*/ 2147483646 w 80"/>
                <a:gd name="T55" fmla="*/ 2147483646 h 78"/>
                <a:gd name="T56" fmla="*/ 2147483646 w 80"/>
                <a:gd name="T57" fmla="*/ 2147483646 h 78"/>
                <a:gd name="T58" fmla="*/ 2147483646 w 80"/>
                <a:gd name="T59" fmla="*/ 2147483646 h 78"/>
                <a:gd name="T60" fmla="*/ 2147483646 w 80"/>
                <a:gd name="T61" fmla="*/ 2147483646 h 78"/>
                <a:gd name="T62" fmla="*/ 2147483646 w 80"/>
                <a:gd name="T63" fmla="*/ 2147483646 h 78"/>
                <a:gd name="T64" fmla="*/ 2147483646 w 80"/>
                <a:gd name="T65" fmla="*/ 2147483646 h 78"/>
                <a:gd name="T66" fmla="*/ 2147483646 w 80"/>
                <a:gd name="T67" fmla="*/ 2147483646 h 78"/>
                <a:gd name="T68" fmla="*/ 2147483646 w 80"/>
                <a:gd name="T69" fmla="*/ 2147483646 h 78"/>
                <a:gd name="T70" fmla="*/ 2147483646 w 80"/>
                <a:gd name="T71" fmla="*/ 2147483646 h 78"/>
                <a:gd name="T72" fmla="*/ 2147483646 w 80"/>
                <a:gd name="T73" fmla="*/ 2147483646 h 78"/>
                <a:gd name="T74" fmla="*/ 2147483646 w 80"/>
                <a:gd name="T75" fmla="*/ 2147483646 h 78"/>
                <a:gd name="T76" fmla="*/ 2147483646 w 80"/>
                <a:gd name="T77" fmla="*/ 2147483646 h 78"/>
                <a:gd name="T78" fmla="*/ 2147483646 w 80"/>
                <a:gd name="T79" fmla="*/ 2147483646 h 78"/>
                <a:gd name="T80" fmla="*/ 2147483646 w 80"/>
                <a:gd name="T81" fmla="*/ 2147483646 h 78"/>
                <a:gd name="T82" fmla="*/ 2147483646 w 80"/>
                <a:gd name="T83" fmla="*/ 2147483646 h 78"/>
                <a:gd name="T84" fmla="*/ 2147483646 w 80"/>
                <a:gd name="T85" fmla="*/ 2147483646 h 78"/>
                <a:gd name="T86" fmla="*/ 2147483646 w 80"/>
                <a:gd name="T87" fmla="*/ 2147483646 h 78"/>
                <a:gd name="T88" fmla="*/ 2147483646 w 80"/>
                <a:gd name="T89" fmla="*/ 2147483646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0"/>
                <a:gd name="T136" fmla="*/ 0 h 78"/>
                <a:gd name="T137" fmla="*/ 80 w 80"/>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0" h="78">
                  <a:moveTo>
                    <a:pt x="56" y="44"/>
                  </a:moveTo>
                  <a:lnTo>
                    <a:pt x="56" y="44"/>
                  </a:lnTo>
                  <a:lnTo>
                    <a:pt x="66" y="48"/>
                  </a:lnTo>
                  <a:lnTo>
                    <a:pt x="74" y="54"/>
                  </a:lnTo>
                  <a:lnTo>
                    <a:pt x="76" y="56"/>
                  </a:lnTo>
                  <a:lnTo>
                    <a:pt x="78" y="60"/>
                  </a:lnTo>
                  <a:lnTo>
                    <a:pt x="76" y="64"/>
                  </a:lnTo>
                  <a:lnTo>
                    <a:pt x="72" y="70"/>
                  </a:lnTo>
                  <a:lnTo>
                    <a:pt x="64" y="74"/>
                  </a:lnTo>
                  <a:lnTo>
                    <a:pt x="58" y="76"/>
                  </a:lnTo>
                  <a:lnTo>
                    <a:pt x="52" y="72"/>
                  </a:lnTo>
                  <a:lnTo>
                    <a:pt x="46" y="64"/>
                  </a:lnTo>
                  <a:lnTo>
                    <a:pt x="44" y="58"/>
                  </a:lnTo>
                  <a:lnTo>
                    <a:pt x="40" y="68"/>
                  </a:lnTo>
                  <a:lnTo>
                    <a:pt x="34" y="76"/>
                  </a:lnTo>
                  <a:lnTo>
                    <a:pt x="26" y="78"/>
                  </a:lnTo>
                  <a:lnTo>
                    <a:pt x="22" y="78"/>
                  </a:lnTo>
                  <a:lnTo>
                    <a:pt x="18" y="76"/>
                  </a:lnTo>
                  <a:lnTo>
                    <a:pt x="16" y="74"/>
                  </a:lnTo>
                  <a:lnTo>
                    <a:pt x="14" y="70"/>
                  </a:lnTo>
                  <a:lnTo>
                    <a:pt x="14" y="66"/>
                  </a:lnTo>
                  <a:lnTo>
                    <a:pt x="14" y="62"/>
                  </a:lnTo>
                  <a:lnTo>
                    <a:pt x="18" y="56"/>
                  </a:lnTo>
                  <a:lnTo>
                    <a:pt x="26" y="48"/>
                  </a:lnTo>
                  <a:lnTo>
                    <a:pt x="12" y="46"/>
                  </a:lnTo>
                  <a:lnTo>
                    <a:pt x="8" y="44"/>
                  </a:lnTo>
                  <a:lnTo>
                    <a:pt x="2" y="42"/>
                  </a:lnTo>
                  <a:lnTo>
                    <a:pt x="0" y="38"/>
                  </a:lnTo>
                  <a:lnTo>
                    <a:pt x="0" y="34"/>
                  </a:lnTo>
                  <a:lnTo>
                    <a:pt x="0" y="28"/>
                  </a:lnTo>
                  <a:lnTo>
                    <a:pt x="4" y="22"/>
                  </a:lnTo>
                  <a:lnTo>
                    <a:pt x="10" y="18"/>
                  </a:lnTo>
                  <a:lnTo>
                    <a:pt x="16" y="18"/>
                  </a:lnTo>
                  <a:lnTo>
                    <a:pt x="22" y="20"/>
                  </a:lnTo>
                  <a:lnTo>
                    <a:pt x="28" y="26"/>
                  </a:lnTo>
                  <a:lnTo>
                    <a:pt x="24" y="16"/>
                  </a:lnTo>
                  <a:lnTo>
                    <a:pt x="22" y="12"/>
                  </a:lnTo>
                  <a:lnTo>
                    <a:pt x="24" y="8"/>
                  </a:lnTo>
                  <a:lnTo>
                    <a:pt x="26" y="4"/>
                  </a:lnTo>
                  <a:lnTo>
                    <a:pt x="30" y="2"/>
                  </a:lnTo>
                  <a:lnTo>
                    <a:pt x="34" y="0"/>
                  </a:lnTo>
                  <a:lnTo>
                    <a:pt x="42" y="0"/>
                  </a:lnTo>
                  <a:lnTo>
                    <a:pt x="48" y="0"/>
                  </a:lnTo>
                  <a:lnTo>
                    <a:pt x="50" y="2"/>
                  </a:lnTo>
                  <a:lnTo>
                    <a:pt x="54" y="4"/>
                  </a:lnTo>
                  <a:lnTo>
                    <a:pt x="54" y="8"/>
                  </a:lnTo>
                  <a:lnTo>
                    <a:pt x="54" y="18"/>
                  </a:lnTo>
                  <a:lnTo>
                    <a:pt x="52" y="26"/>
                  </a:lnTo>
                  <a:lnTo>
                    <a:pt x="60" y="20"/>
                  </a:lnTo>
                  <a:lnTo>
                    <a:pt x="68" y="18"/>
                  </a:lnTo>
                  <a:lnTo>
                    <a:pt x="74" y="20"/>
                  </a:lnTo>
                  <a:lnTo>
                    <a:pt x="80" y="26"/>
                  </a:lnTo>
                  <a:lnTo>
                    <a:pt x="80" y="32"/>
                  </a:lnTo>
                  <a:lnTo>
                    <a:pt x="80" y="36"/>
                  </a:lnTo>
                  <a:lnTo>
                    <a:pt x="78" y="40"/>
                  </a:lnTo>
                  <a:lnTo>
                    <a:pt x="76" y="42"/>
                  </a:lnTo>
                  <a:lnTo>
                    <a:pt x="66" y="44"/>
                  </a:lnTo>
                  <a:lnTo>
                    <a:pt x="56" y="44"/>
                  </a:lnTo>
                  <a:close/>
                  <a:moveTo>
                    <a:pt x="64" y="32"/>
                  </a:moveTo>
                  <a:lnTo>
                    <a:pt x="64" y="32"/>
                  </a:lnTo>
                  <a:lnTo>
                    <a:pt x="60" y="34"/>
                  </a:lnTo>
                  <a:lnTo>
                    <a:pt x="54" y="34"/>
                  </a:lnTo>
                  <a:lnTo>
                    <a:pt x="48" y="28"/>
                  </a:lnTo>
                  <a:lnTo>
                    <a:pt x="44" y="26"/>
                  </a:lnTo>
                  <a:lnTo>
                    <a:pt x="40" y="26"/>
                  </a:lnTo>
                  <a:lnTo>
                    <a:pt x="40" y="20"/>
                  </a:lnTo>
                  <a:lnTo>
                    <a:pt x="40" y="16"/>
                  </a:lnTo>
                  <a:lnTo>
                    <a:pt x="38" y="16"/>
                  </a:lnTo>
                  <a:lnTo>
                    <a:pt x="40" y="26"/>
                  </a:lnTo>
                  <a:lnTo>
                    <a:pt x="38" y="26"/>
                  </a:lnTo>
                  <a:lnTo>
                    <a:pt x="36" y="28"/>
                  </a:lnTo>
                  <a:lnTo>
                    <a:pt x="32" y="30"/>
                  </a:lnTo>
                  <a:lnTo>
                    <a:pt x="28" y="38"/>
                  </a:lnTo>
                  <a:lnTo>
                    <a:pt x="16" y="32"/>
                  </a:lnTo>
                  <a:lnTo>
                    <a:pt x="22" y="36"/>
                  </a:lnTo>
                  <a:lnTo>
                    <a:pt x="28" y="40"/>
                  </a:lnTo>
                  <a:lnTo>
                    <a:pt x="28" y="42"/>
                  </a:lnTo>
                  <a:lnTo>
                    <a:pt x="30" y="48"/>
                  </a:lnTo>
                  <a:lnTo>
                    <a:pt x="34" y="52"/>
                  </a:lnTo>
                  <a:lnTo>
                    <a:pt x="30" y="56"/>
                  </a:lnTo>
                  <a:lnTo>
                    <a:pt x="28" y="62"/>
                  </a:lnTo>
                  <a:lnTo>
                    <a:pt x="28" y="64"/>
                  </a:lnTo>
                  <a:lnTo>
                    <a:pt x="36" y="52"/>
                  </a:lnTo>
                  <a:lnTo>
                    <a:pt x="40" y="54"/>
                  </a:lnTo>
                  <a:lnTo>
                    <a:pt x="44" y="54"/>
                  </a:lnTo>
                  <a:lnTo>
                    <a:pt x="48" y="52"/>
                  </a:lnTo>
                  <a:lnTo>
                    <a:pt x="54" y="54"/>
                  </a:lnTo>
                  <a:lnTo>
                    <a:pt x="60" y="60"/>
                  </a:lnTo>
                  <a:lnTo>
                    <a:pt x="56" y="54"/>
                  </a:lnTo>
                  <a:lnTo>
                    <a:pt x="50" y="50"/>
                  </a:lnTo>
                  <a:lnTo>
                    <a:pt x="54" y="44"/>
                  </a:lnTo>
                  <a:lnTo>
                    <a:pt x="54" y="38"/>
                  </a:lnTo>
                  <a:lnTo>
                    <a:pt x="54" y="36"/>
                  </a:lnTo>
                  <a:lnTo>
                    <a:pt x="60" y="36"/>
                  </a:lnTo>
                  <a:lnTo>
                    <a:pt x="64" y="3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00" name="Freeform 60"/>
            <p:cNvSpPr>
              <a:spLocks/>
            </p:cNvSpPr>
            <p:nvPr/>
          </p:nvSpPr>
          <p:spPr bwMode="auto">
            <a:xfrm>
              <a:off x="5145088" y="3448050"/>
              <a:ext cx="44450" cy="44450"/>
            </a:xfrm>
            <a:custGeom>
              <a:avLst/>
              <a:gdLst>
                <a:gd name="T0" fmla="*/ 2147483646 w 28"/>
                <a:gd name="T1" fmla="*/ 2147483646 h 28"/>
                <a:gd name="T2" fmla="*/ 2147483646 w 28"/>
                <a:gd name="T3" fmla="*/ 2147483646 h 28"/>
                <a:gd name="T4" fmla="*/ 2147483646 w 28"/>
                <a:gd name="T5" fmla="*/ 2147483646 h 28"/>
                <a:gd name="T6" fmla="*/ 2147483646 w 28"/>
                <a:gd name="T7" fmla="*/ 2147483646 h 28"/>
                <a:gd name="T8" fmla="*/ 2147483646 w 28"/>
                <a:gd name="T9" fmla="*/ 2147483646 h 28"/>
                <a:gd name="T10" fmla="*/ 2147483646 w 28"/>
                <a:gd name="T11" fmla="*/ 2147483646 h 28"/>
                <a:gd name="T12" fmla="*/ 2147483646 w 28"/>
                <a:gd name="T13" fmla="*/ 2147483646 h 28"/>
                <a:gd name="T14" fmla="*/ 2147483646 w 28"/>
                <a:gd name="T15" fmla="*/ 2147483646 h 28"/>
                <a:gd name="T16" fmla="*/ 2147483646 w 28"/>
                <a:gd name="T17" fmla="*/ 2147483646 h 28"/>
                <a:gd name="T18" fmla="*/ 2147483646 w 28"/>
                <a:gd name="T19" fmla="*/ 2147483646 h 28"/>
                <a:gd name="T20" fmla="*/ 0 w 28"/>
                <a:gd name="T21" fmla="*/ 2147483646 h 28"/>
                <a:gd name="T22" fmla="*/ 0 w 28"/>
                <a:gd name="T23" fmla="*/ 2147483646 h 28"/>
                <a:gd name="T24" fmla="*/ 0 w 28"/>
                <a:gd name="T25" fmla="*/ 2147483646 h 28"/>
                <a:gd name="T26" fmla="*/ 2147483646 w 28"/>
                <a:gd name="T27" fmla="*/ 2147483646 h 28"/>
                <a:gd name="T28" fmla="*/ 2147483646 w 28"/>
                <a:gd name="T29" fmla="*/ 2147483646 h 28"/>
                <a:gd name="T30" fmla="*/ 2147483646 w 28"/>
                <a:gd name="T31" fmla="*/ 0 h 28"/>
                <a:gd name="T32" fmla="*/ 2147483646 w 28"/>
                <a:gd name="T33" fmla="*/ 0 h 28"/>
                <a:gd name="T34" fmla="*/ 2147483646 w 28"/>
                <a:gd name="T35" fmla="*/ 0 h 28"/>
                <a:gd name="T36" fmla="*/ 2147483646 w 28"/>
                <a:gd name="T37" fmla="*/ 2147483646 h 28"/>
                <a:gd name="T38" fmla="*/ 2147483646 w 28"/>
                <a:gd name="T39" fmla="*/ 2147483646 h 28"/>
                <a:gd name="T40" fmla="*/ 2147483646 w 28"/>
                <a:gd name="T41" fmla="*/ 2147483646 h 28"/>
                <a:gd name="T42" fmla="*/ 2147483646 w 28"/>
                <a:gd name="T43" fmla="*/ 2147483646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8"/>
                <a:gd name="T67" fmla="*/ 0 h 28"/>
                <a:gd name="T68" fmla="*/ 28 w 28"/>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8" h="28">
                  <a:moveTo>
                    <a:pt x="28" y="12"/>
                  </a:moveTo>
                  <a:lnTo>
                    <a:pt x="28" y="12"/>
                  </a:lnTo>
                  <a:lnTo>
                    <a:pt x="28" y="18"/>
                  </a:lnTo>
                  <a:lnTo>
                    <a:pt x="26" y="22"/>
                  </a:lnTo>
                  <a:lnTo>
                    <a:pt x="22" y="26"/>
                  </a:lnTo>
                  <a:lnTo>
                    <a:pt x="16" y="28"/>
                  </a:lnTo>
                  <a:lnTo>
                    <a:pt x="10" y="28"/>
                  </a:lnTo>
                  <a:lnTo>
                    <a:pt x="6" y="26"/>
                  </a:lnTo>
                  <a:lnTo>
                    <a:pt x="2" y="22"/>
                  </a:lnTo>
                  <a:lnTo>
                    <a:pt x="0" y="16"/>
                  </a:lnTo>
                  <a:lnTo>
                    <a:pt x="0" y="12"/>
                  </a:lnTo>
                  <a:lnTo>
                    <a:pt x="2" y="6"/>
                  </a:lnTo>
                  <a:lnTo>
                    <a:pt x="6" y="2"/>
                  </a:lnTo>
                  <a:lnTo>
                    <a:pt x="12" y="0"/>
                  </a:lnTo>
                  <a:lnTo>
                    <a:pt x="16" y="0"/>
                  </a:lnTo>
                  <a:lnTo>
                    <a:pt x="22" y="2"/>
                  </a:lnTo>
                  <a:lnTo>
                    <a:pt x="26" y="6"/>
                  </a:lnTo>
                  <a:lnTo>
                    <a:pt x="28"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01" name="Freeform 61"/>
            <p:cNvSpPr>
              <a:spLocks noEditPoints="1"/>
            </p:cNvSpPr>
            <p:nvPr/>
          </p:nvSpPr>
          <p:spPr bwMode="auto">
            <a:xfrm>
              <a:off x="5164138" y="3124200"/>
              <a:ext cx="120650" cy="117475"/>
            </a:xfrm>
            <a:custGeom>
              <a:avLst/>
              <a:gdLst>
                <a:gd name="T0" fmla="*/ 2147483646 w 76"/>
                <a:gd name="T1" fmla="*/ 2147483646 h 74"/>
                <a:gd name="T2" fmla="*/ 2147483646 w 76"/>
                <a:gd name="T3" fmla="*/ 2147483646 h 74"/>
                <a:gd name="T4" fmla="*/ 2147483646 w 76"/>
                <a:gd name="T5" fmla="*/ 2147483646 h 74"/>
                <a:gd name="T6" fmla="*/ 2147483646 w 76"/>
                <a:gd name="T7" fmla="*/ 2147483646 h 74"/>
                <a:gd name="T8" fmla="*/ 2147483646 w 76"/>
                <a:gd name="T9" fmla="*/ 2147483646 h 74"/>
                <a:gd name="T10" fmla="*/ 2147483646 w 76"/>
                <a:gd name="T11" fmla="*/ 2147483646 h 74"/>
                <a:gd name="T12" fmla="*/ 2147483646 w 76"/>
                <a:gd name="T13" fmla="*/ 2147483646 h 74"/>
                <a:gd name="T14" fmla="*/ 2147483646 w 76"/>
                <a:gd name="T15" fmla="*/ 2147483646 h 74"/>
                <a:gd name="T16" fmla="*/ 2147483646 w 76"/>
                <a:gd name="T17" fmla="*/ 2147483646 h 74"/>
                <a:gd name="T18" fmla="*/ 2147483646 w 76"/>
                <a:gd name="T19" fmla="*/ 2147483646 h 74"/>
                <a:gd name="T20" fmla="*/ 2147483646 w 76"/>
                <a:gd name="T21" fmla="*/ 2147483646 h 74"/>
                <a:gd name="T22" fmla="*/ 2147483646 w 76"/>
                <a:gd name="T23" fmla="*/ 2147483646 h 74"/>
                <a:gd name="T24" fmla="*/ 2147483646 w 76"/>
                <a:gd name="T25" fmla="*/ 2147483646 h 74"/>
                <a:gd name="T26" fmla="*/ 2147483646 w 76"/>
                <a:gd name="T27" fmla="*/ 2147483646 h 74"/>
                <a:gd name="T28" fmla="*/ 2147483646 w 76"/>
                <a:gd name="T29" fmla="*/ 2147483646 h 74"/>
                <a:gd name="T30" fmla="*/ 2147483646 w 76"/>
                <a:gd name="T31" fmla="*/ 2147483646 h 74"/>
                <a:gd name="T32" fmla="*/ 2147483646 w 76"/>
                <a:gd name="T33" fmla="*/ 2147483646 h 74"/>
                <a:gd name="T34" fmla="*/ 2147483646 w 76"/>
                <a:gd name="T35" fmla="*/ 2147483646 h 74"/>
                <a:gd name="T36" fmla="*/ 2147483646 w 76"/>
                <a:gd name="T37" fmla="*/ 2147483646 h 74"/>
                <a:gd name="T38" fmla="*/ 2147483646 w 76"/>
                <a:gd name="T39" fmla="*/ 2147483646 h 74"/>
                <a:gd name="T40" fmla="*/ 2147483646 w 76"/>
                <a:gd name="T41" fmla="*/ 2147483646 h 74"/>
                <a:gd name="T42" fmla="*/ 2147483646 w 76"/>
                <a:gd name="T43" fmla="*/ 2147483646 h 74"/>
                <a:gd name="T44" fmla="*/ 2147483646 w 76"/>
                <a:gd name="T45" fmla="*/ 2147483646 h 74"/>
                <a:gd name="T46" fmla="*/ 2147483646 w 76"/>
                <a:gd name="T47" fmla="*/ 2147483646 h 74"/>
                <a:gd name="T48" fmla="*/ 2147483646 w 76"/>
                <a:gd name="T49" fmla="*/ 2147483646 h 74"/>
                <a:gd name="T50" fmla="*/ 2147483646 w 76"/>
                <a:gd name="T51" fmla="*/ 2147483646 h 74"/>
                <a:gd name="T52" fmla="*/ 2147483646 w 76"/>
                <a:gd name="T53" fmla="*/ 2147483646 h 74"/>
                <a:gd name="T54" fmla="*/ 2147483646 w 76"/>
                <a:gd name="T55" fmla="*/ 2147483646 h 74"/>
                <a:gd name="T56" fmla="*/ 2147483646 w 76"/>
                <a:gd name="T57" fmla="*/ 2147483646 h 74"/>
                <a:gd name="T58" fmla="*/ 2147483646 w 76"/>
                <a:gd name="T59" fmla="*/ 2147483646 h 74"/>
                <a:gd name="T60" fmla="*/ 2147483646 w 76"/>
                <a:gd name="T61" fmla="*/ 2147483646 h 74"/>
                <a:gd name="T62" fmla="*/ 2147483646 w 76"/>
                <a:gd name="T63" fmla="*/ 2147483646 h 74"/>
                <a:gd name="T64" fmla="*/ 2147483646 w 76"/>
                <a:gd name="T65" fmla="*/ 2147483646 h 74"/>
                <a:gd name="T66" fmla="*/ 2147483646 w 76"/>
                <a:gd name="T67" fmla="*/ 2147483646 h 74"/>
                <a:gd name="T68" fmla="*/ 2147483646 w 76"/>
                <a:gd name="T69" fmla="*/ 2147483646 h 74"/>
                <a:gd name="T70" fmla="*/ 2147483646 w 76"/>
                <a:gd name="T71" fmla="*/ 2147483646 h 74"/>
                <a:gd name="T72" fmla="*/ 2147483646 w 76"/>
                <a:gd name="T73" fmla="*/ 2147483646 h 74"/>
                <a:gd name="T74" fmla="*/ 2147483646 w 76"/>
                <a:gd name="T75" fmla="*/ 2147483646 h 74"/>
                <a:gd name="T76" fmla="*/ 2147483646 w 76"/>
                <a:gd name="T77" fmla="*/ 2147483646 h 74"/>
                <a:gd name="T78" fmla="*/ 2147483646 w 76"/>
                <a:gd name="T79" fmla="*/ 2147483646 h 74"/>
                <a:gd name="T80" fmla="*/ 2147483646 w 76"/>
                <a:gd name="T81" fmla="*/ 2147483646 h 74"/>
                <a:gd name="T82" fmla="*/ 2147483646 w 76"/>
                <a:gd name="T83" fmla="*/ 2147483646 h 74"/>
                <a:gd name="T84" fmla="*/ 2147483646 w 76"/>
                <a:gd name="T85" fmla="*/ 2147483646 h 7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6"/>
                <a:gd name="T130" fmla="*/ 0 h 74"/>
                <a:gd name="T131" fmla="*/ 76 w 76"/>
                <a:gd name="T132" fmla="*/ 74 h 7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6" h="74">
                  <a:moveTo>
                    <a:pt x="50" y="46"/>
                  </a:moveTo>
                  <a:lnTo>
                    <a:pt x="50" y="46"/>
                  </a:lnTo>
                  <a:lnTo>
                    <a:pt x="60" y="50"/>
                  </a:lnTo>
                  <a:lnTo>
                    <a:pt x="66" y="56"/>
                  </a:lnTo>
                  <a:lnTo>
                    <a:pt x="68" y="60"/>
                  </a:lnTo>
                  <a:lnTo>
                    <a:pt x="68" y="62"/>
                  </a:lnTo>
                  <a:lnTo>
                    <a:pt x="66" y="66"/>
                  </a:lnTo>
                  <a:lnTo>
                    <a:pt x="62" y="70"/>
                  </a:lnTo>
                  <a:lnTo>
                    <a:pt x="54" y="74"/>
                  </a:lnTo>
                  <a:lnTo>
                    <a:pt x="48" y="74"/>
                  </a:lnTo>
                  <a:lnTo>
                    <a:pt x="42" y="70"/>
                  </a:lnTo>
                  <a:lnTo>
                    <a:pt x="38" y="62"/>
                  </a:lnTo>
                  <a:lnTo>
                    <a:pt x="36" y="56"/>
                  </a:lnTo>
                  <a:lnTo>
                    <a:pt x="32" y="66"/>
                  </a:lnTo>
                  <a:lnTo>
                    <a:pt x="26" y="70"/>
                  </a:lnTo>
                  <a:lnTo>
                    <a:pt x="18" y="72"/>
                  </a:lnTo>
                  <a:lnTo>
                    <a:pt x="10" y="68"/>
                  </a:lnTo>
                  <a:lnTo>
                    <a:pt x="8" y="66"/>
                  </a:lnTo>
                  <a:lnTo>
                    <a:pt x="8" y="62"/>
                  </a:lnTo>
                  <a:lnTo>
                    <a:pt x="8" y="56"/>
                  </a:lnTo>
                  <a:lnTo>
                    <a:pt x="14" y="50"/>
                  </a:lnTo>
                  <a:lnTo>
                    <a:pt x="22" y="44"/>
                  </a:lnTo>
                  <a:lnTo>
                    <a:pt x="10" y="42"/>
                  </a:lnTo>
                  <a:lnTo>
                    <a:pt x="4" y="38"/>
                  </a:lnTo>
                  <a:lnTo>
                    <a:pt x="2" y="36"/>
                  </a:lnTo>
                  <a:lnTo>
                    <a:pt x="0" y="32"/>
                  </a:lnTo>
                  <a:lnTo>
                    <a:pt x="0" y="26"/>
                  </a:lnTo>
                  <a:lnTo>
                    <a:pt x="2" y="22"/>
                  </a:lnTo>
                  <a:lnTo>
                    <a:pt x="6" y="16"/>
                  </a:lnTo>
                  <a:lnTo>
                    <a:pt x="12" y="14"/>
                  </a:lnTo>
                  <a:lnTo>
                    <a:pt x="16" y="14"/>
                  </a:lnTo>
                  <a:lnTo>
                    <a:pt x="22" y="18"/>
                  </a:lnTo>
                  <a:lnTo>
                    <a:pt x="26" y="24"/>
                  </a:lnTo>
                  <a:lnTo>
                    <a:pt x="24" y="14"/>
                  </a:lnTo>
                  <a:lnTo>
                    <a:pt x="24" y="10"/>
                  </a:lnTo>
                  <a:lnTo>
                    <a:pt x="26" y="6"/>
                  </a:lnTo>
                  <a:lnTo>
                    <a:pt x="28" y="4"/>
                  </a:lnTo>
                  <a:lnTo>
                    <a:pt x="32" y="2"/>
                  </a:lnTo>
                  <a:lnTo>
                    <a:pt x="36" y="0"/>
                  </a:lnTo>
                  <a:lnTo>
                    <a:pt x="44" y="2"/>
                  </a:lnTo>
                  <a:lnTo>
                    <a:pt x="48" y="2"/>
                  </a:lnTo>
                  <a:lnTo>
                    <a:pt x="52" y="4"/>
                  </a:lnTo>
                  <a:lnTo>
                    <a:pt x="54" y="8"/>
                  </a:lnTo>
                  <a:lnTo>
                    <a:pt x="54" y="12"/>
                  </a:lnTo>
                  <a:lnTo>
                    <a:pt x="54" y="20"/>
                  </a:lnTo>
                  <a:lnTo>
                    <a:pt x="50" y="28"/>
                  </a:lnTo>
                  <a:lnTo>
                    <a:pt x="58" y="24"/>
                  </a:lnTo>
                  <a:lnTo>
                    <a:pt x="66" y="22"/>
                  </a:lnTo>
                  <a:lnTo>
                    <a:pt x="70" y="26"/>
                  </a:lnTo>
                  <a:lnTo>
                    <a:pt x="74" y="32"/>
                  </a:lnTo>
                  <a:lnTo>
                    <a:pt x="76" y="36"/>
                  </a:lnTo>
                  <a:lnTo>
                    <a:pt x="74" y="40"/>
                  </a:lnTo>
                  <a:lnTo>
                    <a:pt x="72" y="44"/>
                  </a:lnTo>
                  <a:lnTo>
                    <a:pt x="68" y="46"/>
                  </a:lnTo>
                  <a:lnTo>
                    <a:pt x="60" y="46"/>
                  </a:lnTo>
                  <a:lnTo>
                    <a:pt x="50" y="46"/>
                  </a:lnTo>
                  <a:close/>
                  <a:moveTo>
                    <a:pt x="60" y="34"/>
                  </a:moveTo>
                  <a:lnTo>
                    <a:pt x="60" y="34"/>
                  </a:lnTo>
                  <a:lnTo>
                    <a:pt x="54" y="36"/>
                  </a:lnTo>
                  <a:lnTo>
                    <a:pt x="50" y="36"/>
                  </a:lnTo>
                  <a:lnTo>
                    <a:pt x="46" y="30"/>
                  </a:lnTo>
                  <a:lnTo>
                    <a:pt x="38" y="26"/>
                  </a:lnTo>
                  <a:lnTo>
                    <a:pt x="40" y="20"/>
                  </a:lnTo>
                  <a:lnTo>
                    <a:pt x="38" y="16"/>
                  </a:lnTo>
                  <a:lnTo>
                    <a:pt x="38" y="26"/>
                  </a:lnTo>
                  <a:lnTo>
                    <a:pt x="30" y="28"/>
                  </a:lnTo>
                  <a:lnTo>
                    <a:pt x="26" y="34"/>
                  </a:lnTo>
                  <a:lnTo>
                    <a:pt x="14" y="28"/>
                  </a:lnTo>
                  <a:lnTo>
                    <a:pt x="20" y="32"/>
                  </a:lnTo>
                  <a:lnTo>
                    <a:pt x="26" y="36"/>
                  </a:lnTo>
                  <a:lnTo>
                    <a:pt x="24" y="40"/>
                  </a:lnTo>
                  <a:lnTo>
                    <a:pt x="26" y="44"/>
                  </a:lnTo>
                  <a:lnTo>
                    <a:pt x="28" y="48"/>
                  </a:lnTo>
                  <a:lnTo>
                    <a:pt x="24" y="52"/>
                  </a:lnTo>
                  <a:lnTo>
                    <a:pt x="22" y="58"/>
                  </a:lnTo>
                  <a:lnTo>
                    <a:pt x="30" y="50"/>
                  </a:lnTo>
                  <a:lnTo>
                    <a:pt x="38" y="52"/>
                  </a:lnTo>
                  <a:lnTo>
                    <a:pt x="42" y="50"/>
                  </a:lnTo>
                  <a:lnTo>
                    <a:pt x="46" y="54"/>
                  </a:lnTo>
                  <a:lnTo>
                    <a:pt x="52" y="60"/>
                  </a:lnTo>
                  <a:lnTo>
                    <a:pt x="48" y="54"/>
                  </a:lnTo>
                  <a:lnTo>
                    <a:pt x="44" y="50"/>
                  </a:lnTo>
                  <a:lnTo>
                    <a:pt x="48" y="44"/>
                  </a:lnTo>
                  <a:lnTo>
                    <a:pt x="50" y="38"/>
                  </a:lnTo>
                  <a:lnTo>
                    <a:pt x="56" y="36"/>
                  </a:lnTo>
                  <a:lnTo>
                    <a:pt x="60" y="36"/>
                  </a:lnTo>
                  <a:lnTo>
                    <a:pt x="60" y="3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02" name="Freeform 62"/>
            <p:cNvSpPr>
              <a:spLocks/>
            </p:cNvSpPr>
            <p:nvPr/>
          </p:nvSpPr>
          <p:spPr bwMode="auto">
            <a:xfrm>
              <a:off x="5202238" y="3165475"/>
              <a:ext cx="44450" cy="41275"/>
            </a:xfrm>
            <a:custGeom>
              <a:avLst/>
              <a:gdLst>
                <a:gd name="T0" fmla="*/ 2147483646 w 28"/>
                <a:gd name="T1" fmla="*/ 2147483646 h 26"/>
                <a:gd name="T2" fmla="*/ 2147483646 w 28"/>
                <a:gd name="T3" fmla="*/ 2147483646 h 26"/>
                <a:gd name="T4" fmla="*/ 2147483646 w 28"/>
                <a:gd name="T5" fmla="*/ 2147483646 h 26"/>
                <a:gd name="T6" fmla="*/ 2147483646 w 28"/>
                <a:gd name="T7" fmla="*/ 2147483646 h 26"/>
                <a:gd name="T8" fmla="*/ 2147483646 w 28"/>
                <a:gd name="T9" fmla="*/ 2147483646 h 26"/>
                <a:gd name="T10" fmla="*/ 2147483646 w 28"/>
                <a:gd name="T11" fmla="*/ 2147483646 h 26"/>
                <a:gd name="T12" fmla="*/ 2147483646 w 28"/>
                <a:gd name="T13" fmla="*/ 2147483646 h 26"/>
                <a:gd name="T14" fmla="*/ 2147483646 w 28"/>
                <a:gd name="T15" fmla="*/ 2147483646 h 26"/>
                <a:gd name="T16" fmla="*/ 2147483646 w 28"/>
                <a:gd name="T17" fmla="*/ 2147483646 h 26"/>
                <a:gd name="T18" fmla="*/ 2147483646 w 28"/>
                <a:gd name="T19" fmla="*/ 2147483646 h 26"/>
                <a:gd name="T20" fmla="*/ 0 w 28"/>
                <a:gd name="T21" fmla="*/ 2147483646 h 26"/>
                <a:gd name="T22" fmla="*/ 0 w 28"/>
                <a:gd name="T23" fmla="*/ 2147483646 h 26"/>
                <a:gd name="T24" fmla="*/ 2147483646 w 28"/>
                <a:gd name="T25" fmla="*/ 2147483646 h 26"/>
                <a:gd name="T26" fmla="*/ 2147483646 w 28"/>
                <a:gd name="T27" fmla="*/ 2147483646 h 26"/>
                <a:gd name="T28" fmla="*/ 2147483646 w 28"/>
                <a:gd name="T29" fmla="*/ 0 h 26"/>
                <a:gd name="T30" fmla="*/ 2147483646 w 28"/>
                <a:gd name="T31" fmla="*/ 0 h 26"/>
                <a:gd name="T32" fmla="*/ 2147483646 w 28"/>
                <a:gd name="T33" fmla="*/ 0 h 26"/>
                <a:gd name="T34" fmla="*/ 2147483646 w 28"/>
                <a:gd name="T35" fmla="*/ 0 h 26"/>
                <a:gd name="T36" fmla="*/ 2147483646 w 28"/>
                <a:gd name="T37" fmla="*/ 2147483646 h 26"/>
                <a:gd name="T38" fmla="*/ 2147483646 w 28"/>
                <a:gd name="T39" fmla="*/ 2147483646 h 26"/>
                <a:gd name="T40" fmla="*/ 2147483646 w 28"/>
                <a:gd name="T41" fmla="*/ 2147483646 h 26"/>
                <a:gd name="T42" fmla="*/ 2147483646 w 28"/>
                <a:gd name="T43" fmla="*/ 2147483646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8"/>
                <a:gd name="T67" fmla="*/ 0 h 26"/>
                <a:gd name="T68" fmla="*/ 28 w 28"/>
                <a:gd name="T69" fmla="*/ 26 h 2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8" h="26">
                  <a:moveTo>
                    <a:pt x="28" y="12"/>
                  </a:moveTo>
                  <a:lnTo>
                    <a:pt x="28" y="12"/>
                  </a:lnTo>
                  <a:lnTo>
                    <a:pt x="26" y="18"/>
                  </a:lnTo>
                  <a:lnTo>
                    <a:pt x="24" y="22"/>
                  </a:lnTo>
                  <a:lnTo>
                    <a:pt x="20" y="26"/>
                  </a:lnTo>
                  <a:lnTo>
                    <a:pt x="14" y="26"/>
                  </a:lnTo>
                  <a:lnTo>
                    <a:pt x="8" y="26"/>
                  </a:lnTo>
                  <a:lnTo>
                    <a:pt x="4" y="22"/>
                  </a:lnTo>
                  <a:lnTo>
                    <a:pt x="2" y="18"/>
                  </a:lnTo>
                  <a:lnTo>
                    <a:pt x="0" y="14"/>
                  </a:lnTo>
                  <a:lnTo>
                    <a:pt x="2" y="8"/>
                  </a:lnTo>
                  <a:lnTo>
                    <a:pt x="4" y="4"/>
                  </a:lnTo>
                  <a:lnTo>
                    <a:pt x="8" y="0"/>
                  </a:lnTo>
                  <a:lnTo>
                    <a:pt x="14" y="0"/>
                  </a:lnTo>
                  <a:lnTo>
                    <a:pt x="18" y="0"/>
                  </a:lnTo>
                  <a:lnTo>
                    <a:pt x="22" y="4"/>
                  </a:lnTo>
                  <a:lnTo>
                    <a:pt x="26" y="8"/>
                  </a:lnTo>
                  <a:lnTo>
                    <a:pt x="28"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03" name="Freeform 63"/>
            <p:cNvSpPr>
              <a:spLocks noEditPoints="1"/>
            </p:cNvSpPr>
            <p:nvPr/>
          </p:nvSpPr>
          <p:spPr bwMode="auto">
            <a:xfrm>
              <a:off x="4602163" y="3082925"/>
              <a:ext cx="123825" cy="117475"/>
            </a:xfrm>
            <a:custGeom>
              <a:avLst/>
              <a:gdLst>
                <a:gd name="T0" fmla="*/ 2147483646 w 78"/>
                <a:gd name="T1" fmla="*/ 2147483646 h 74"/>
                <a:gd name="T2" fmla="*/ 2147483646 w 78"/>
                <a:gd name="T3" fmla="*/ 2147483646 h 74"/>
                <a:gd name="T4" fmla="*/ 2147483646 w 78"/>
                <a:gd name="T5" fmla="*/ 2147483646 h 74"/>
                <a:gd name="T6" fmla="*/ 2147483646 w 78"/>
                <a:gd name="T7" fmla="*/ 2147483646 h 74"/>
                <a:gd name="T8" fmla="*/ 2147483646 w 78"/>
                <a:gd name="T9" fmla="*/ 2147483646 h 74"/>
                <a:gd name="T10" fmla="*/ 2147483646 w 78"/>
                <a:gd name="T11" fmla="*/ 2147483646 h 74"/>
                <a:gd name="T12" fmla="*/ 2147483646 w 78"/>
                <a:gd name="T13" fmla="*/ 2147483646 h 74"/>
                <a:gd name="T14" fmla="*/ 2147483646 w 78"/>
                <a:gd name="T15" fmla="*/ 2147483646 h 74"/>
                <a:gd name="T16" fmla="*/ 2147483646 w 78"/>
                <a:gd name="T17" fmla="*/ 2147483646 h 74"/>
                <a:gd name="T18" fmla="*/ 2147483646 w 78"/>
                <a:gd name="T19" fmla="*/ 2147483646 h 74"/>
                <a:gd name="T20" fmla="*/ 0 w 78"/>
                <a:gd name="T21" fmla="*/ 2147483646 h 74"/>
                <a:gd name="T22" fmla="*/ 2147483646 w 78"/>
                <a:gd name="T23" fmla="*/ 2147483646 h 74"/>
                <a:gd name="T24" fmla="*/ 2147483646 w 78"/>
                <a:gd name="T25" fmla="*/ 2147483646 h 74"/>
                <a:gd name="T26" fmla="*/ 2147483646 w 78"/>
                <a:gd name="T27" fmla="*/ 2147483646 h 74"/>
                <a:gd name="T28" fmla="*/ 2147483646 w 78"/>
                <a:gd name="T29" fmla="*/ 2147483646 h 74"/>
                <a:gd name="T30" fmla="*/ 2147483646 w 78"/>
                <a:gd name="T31" fmla="*/ 0 h 74"/>
                <a:gd name="T32" fmla="*/ 2147483646 w 78"/>
                <a:gd name="T33" fmla="*/ 2147483646 h 74"/>
                <a:gd name="T34" fmla="*/ 2147483646 w 78"/>
                <a:gd name="T35" fmla="*/ 2147483646 h 74"/>
                <a:gd name="T36" fmla="*/ 2147483646 w 78"/>
                <a:gd name="T37" fmla="*/ 2147483646 h 74"/>
                <a:gd name="T38" fmla="*/ 2147483646 w 78"/>
                <a:gd name="T39" fmla="*/ 2147483646 h 74"/>
                <a:gd name="T40" fmla="*/ 2147483646 w 78"/>
                <a:gd name="T41" fmla="*/ 2147483646 h 74"/>
                <a:gd name="T42" fmla="*/ 2147483646 w 78"/>
                <a:gd name="T43" fmla="*/ 2147483646 h 74"/>
                <a:gd name="T44" fmla="*/ 2147483646 w 78"/>
                <a:gd name="T45" fmla="*/ 2147483646 h 74"/>
                <a:gd name="T46" fmla="*/ 2147483646 w 78"/>
                <a:gd name="T47" fmla="*/ 2147483646 h 74"/>
                <a:gd name="T48" fmla="*/ 2147483646 w 78"/>
                <a:gd name="T49" fmla="*/ 2147483646 h 74"/>
                <a:gd name="T50" fmla="*/ 2147483646 w 78"/>
                <a:gd name="T51" fmla="*/ 2147483646 h 74"/>
                <a:gd name="T52" fmla="*/ 2147483646 w 78"/>
                <a:gd name="T53" fmla="*/ 2147483646 h 74"/>
                <a:gd name="T54" fmla="*/ 2147483646 w 78"/>
                <a:gd name="T55" fmla="*/ 2147483646 h 74"/>
                <a:gd name="T56" fmla="*/ 2147483646 w 78"/>
                <a:gd name="T57" fmla="*/ 2147483646 h 74"/>
                <a:gd name="T58" fmla="*/ 2147483646 w 78"/>
                <a:gd name="T59" fmla="*/ 2147483646 h 74"/>
                <a:gd name="T60" fmla="*/ 2147483646 w 78"/>
                <a:gd name="T61" fmla="*/ 2147483646 h 74"/>
                <a:gd name="T62" fmla="*/ 2147483646 w 78"/>
                <a:gd name="T63" fmla="*/ 2147483646 h 74"/>
                <a:gd name="T64" fmla="*/ 2147483646 w 78"/>
                <a:gd name="T65" fmla="*/ 2147483646 h 74"/>
                <a:gd name="T66" fmla="*/ 2147483646 w 78"/>
                <a:gd name="T67" fmla="*/ 2147483646 h 74"/>
                <a:gd name="T68" fmla="*/ 2147483646 w 78"/>
                <a:gd name="T69" fmla="*/ 2147483646 h 74"/>
                <a:gd name="T70" fmla="*/ 2147483646 w 78"/>
                <a:gd name="T71" fmla="*/ 2147483646 h 74"/>
                <a:gd name="T72" fmla="*/ 2147483646 w 78"/>
                <a:gd name="T73" fmla="*/ 2147483646 h 74"/>
                <a:gd name="T74" fmla="*/ 2147483646 w 78"/>
                <a:gd name="T75" fmla="*/ 2147483646 h 74"/>
                <a:gd name="T76" fmla="*/ 2147483646 w 78"/>
                <a:gd name="T77" fmla="*/ 2147483646 h 74"/>
                <a:gd name="T78" fmla="*/ 2147483646 w 78"/>
                <a:gd name="T79" fmla="*/ 2147483646 h 74"/>
                <a:gd name="T80" fmla="*/ 2147483646 w 78"/>
                <a:gd name="T81" fmla="*/ 2147483646 h 74"/>
                <a:gd name="T82" fmla="*/ 2147483646 w 78"/>
                <a:gd name="T83" fmla="*/ 2147483646 h 74"/>
                <a:gd name="T84" fmla="*/ 2147483646 w 78"/>
                <a:gd name="T85" fmla="*/ 2147483646 h 74"/>
                <a:gd name="T86" fmla="*/ 2147483646 w 78"/>
                <a:gd name="T87" fmla="*/ 2147483646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
                <a:gd name="T133" fmla="*/ 0 h 74"/>
                <a:gd name="T134" fmla="*/ 78 w 78"/>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 h="74">
                  <a:moveTo>
                    <a:pt x="52" y="44"/>
                  </a:moveTo>
                  <a:lnTo>
                    <a:pt x="52" y="44"/>
                  </a:lnTo>
                  <a:lnTo>
                    <a:pt x="60" y="48"/>
                  </a:lnTo>
                  <a:lnTo>
                    <a:pt x="68" y="54"/>
                  </a:lnTo>
                  <a:lnTo>
                    <a:pt x="70" y="58"/>
                  </a:lnTo>
                  <a:lnTo>
                    <a:pt x="70" y="62"/>
                  </a:lnTo>
                  <a:lnTo>
                    <a:pt x="68" y="66"/>
                  </a:lnTo>
                  <a:lnTo>
                    <a:pt x="64" y="70"/>
                  </a:lnTo>
                  <a:lnTo>
                    <a:pt x="56" y="74"/>
                  </a:lnTo>
                  <a:lnTo>
                    <a:pt x="50" y="74"/>
                  </a:lnTo>
                  <a:lnTo>
                    <a:pt x="44" y="70"/>
                  </a:lnTo>
                  <a:lnTo>
                    <a:pt x="40" y="62"/>
                  </a:lnTo>
                  <a:lnTo>
                    <a:pt x="38" y="56"/>
                  </a:lnTo>
                  <a:lnTo>
                    <a:pt x="34" y="64"/>
                  </a:lnTo>
                  <a:lnTo>
                    <a:pt x="26" y="70"/>
                  </a:lnTo>
                  <a:lnTo>
                    <a:pt x="20" y="72"/>
                  </a:lnTo>
                  <a:lnTo>
                    <a:pt x="16" y="72"/>
                  </a:lnTo>
                  <a:lnTo>
                    <a:pt x="12" y="70"/>
                  </a:lnTo>
                  <a:lnTo>
                    <a:pt x="10" y="66"/>
                  </a:lnTo>
                  <a:lnTo>
                    <a:pt x="8" y="62"/>
                  </a:lnTo>
                  <a:lnTo>
                    <a:pt x="10" y="56"/>
                  </a:lnTo>
                  <a:lnTo>
                    <a:pt x="14" y="50"/>
                  </a:lnTo>
                  <a:lnTo>
                    <a:pt x="22" y="44"/>
                  </a:lnTo>
                  <a:lnTo>
                    <a:pt x="10" y="40"/>
                  </a:lnTo>
                  <a:lnTo>
                    <a:pt x="4" y="38"/>
                  </a:lnTo>
                  <a:lnTo>
                    <a:pt x="2" y="34"/>
                  </a:lnTo>
                  <a:lnTo>
                    <a:pt x="0" y="30"/>
                  </a:lnTo>
                  <a:lnTo>
                    <a:pt x="0" y="26"/>
                  </a:lnTo>
                  <a:lnTo>
                    <a:pt x="2" y="22"/>
                  </a:lnTo>
                  <a:lnTo>
                    <a:pt x="6" y="16"/>
                  </a:lnTo>
                  <a:lnTo>
                    <a:pt x="10" y="12"/>
                  </a:lnTo>
                  <a:lnTo>
                    <a:pt x="16" y="14"/>
                  </a:lnTo>
                  <a:lnTo>
                    <a:pt x="22" y="16"/>
                  </a:lnTo>
                  <a:lnTo>
                    <a:pt x="26" y="22"/>
                  </a:lnTo>
                  <a:lnTo>
                    <a:pt x="24" y="12"/>
                  </a:lnTo>
                  <a:lnTo>
                    <a:pt x="24" y="8"/>
                  </a:lnTo>
                  <a:lnTo>
                    <a:pt x="26" y="4"/>
                  </a:lnTo>
                  <a:lnTo>
                    <a:pt x="28" y="2"/>
                  </a:lnTo>
                  <a:lnTo>
                    <a:pt x="32" y="0"/>
                  </a:lnTo>
                  <a:lnTo>
                    <a:pt x="38" y="0"/>
                  </a:lnTo>
                  <a:lnTo>
                    <a:pt x="44" y="0"/>
                  </a:lnTo>
                  <a:lnTo>
                    <a:pt x="50" y="0"/>
                  </a:lnTo>
                  <a:lnTo>
                    <a:pt x="52" y="2"/>
                  </a:lnTo>
                  <a:lnTo>
                    <a:pt x="54" y="6"/>
                  </a:lnTo>
                  <a:lnTo>
                    <a:pt x="56" y="10"/>
                  </a:lnTo>
                  <a:lnTo>
                    <a:pt x="54" y="18"/>
                  </a:lnTo>
                  <a:lnTo>
                    <a:pt x="50" y="26"/>
                  </a:lnTo>
                  <a:lnTo>
                    <a:pt x="58" y="22"/>
                  </a:lnTo>
                  <a:lnTo>
                    <a:pt x="66" y="22"/>
                  </a:lnTo>
                  <a:lnTo>
                    <a:pt x="72" y="24"/>
                  </a:lnTo>
                  <a:lnTo>
                    <a:pt x="76" y="30"/>
                  </a:lnTo>
                  <a:lnTo>
                    <a:pt x="78" y="34"/>
                  </a:lnTo>
                  <a:lnTo>
                    <a:pt x="76" y="38"/>
                  </a:lnTo>
                  <a:lnTo>
                    <a:pt x="74" y="42"/>
                  </a:lnTo>
                  <a:lnTo>
                    <a:pt x="70" y="44"/>
                  </a:lnTo>
                  <a:lnTo>
                    <a:pt x="62" y="46"/>
                  </a:lnTo>
                  <a:lnTo>
                    <a:pt x="52" y="44"/>
                  </a:lnTo>
                  <a:close/>
                  <a:moveTo>
                    <a:pt x="62" y="34"/>
                  </a:moveTo>
                  <a:lnTo>
                    <a:pt x="62" y="34"/>
                  </a:lnTo>
                  <a:lnTo>
                    <a:pt x="56" y="34"/>
                  </a:lnTo>
                  <a:lnTo>
                    <a:pt x="50" y="34"/>
                  </a:lnTo>
                  <a:lnTo>
                    <a:pt x="46" y="28"/>
                  </a:lnTo>
                  <a:lnTo>
                    <a:pt x="40" y="24"/>
                  </a:lnTo>
                  <a:lnTo>
                    <a:pt x="40" y="20"/>
                  </a:lnTo>
                  <a:lnTo>
                    <a:pt x="40" y="14"/>
                  </a:lnTo>
                  <a:lnTo>
                    <a:pt x="38" y="14"/>
                  </a:lnTo>
                  <a:lnTo>
                    <a:pt x="38" y="24"/>
                  </a:lnTo>
                  <a:lnTo>
                    <a:pt x="34" y="26"/>
                  </a:lnTo>
                  <a:lnTo>
                    <a:pt x="30" y="28"/>
                  </a:lnTo>
                  <a:lnTo>
                    <a:pt x="26" y="34"/>
                  </a:lnTo>
                  <a:lnTo>
                    <a:pt x="14" y="26"/>
                  </a:lnTo>
                  <a:lnTo>
                    <a:pt x="20" y="30"/>
                  </a:lnTo>
                  <a:lnTo>
                    <a:pt x="26" y="36"/>
                  </a:lnTo>
                  <a:lnTo>
                    <a:pt x="26" y="38"/>
                  </a:lnTo>
                  <a:lnTo>
                    <a:pt x="26" y="44"/>
                  </a:lnTo>
                  <a:lnTo>
                    <a:pt x="30" y="48"/>
                  </a:lnTo>
                  <a:lnTo>
                    <a:pt x="26" y="52"/>
                  </a:lnTo>
                  <a:lnTo>
                    <a:pt x="22" y="58"/>
                  </a:lnTo>
                  <a:lnTo>
                    <a:pt x="24" y="58"/>
                  </a:lnTo>
                  <a:lnTo>
                    <a:pt x="32" y="48"/>
                  </a:lnTo>
                  <a:lnTo>
                    <a:pt x="34" y="50"/>
                  </a:lnTo>
                  <a:lnTo>
                    <a:pt x="38" y="50"/>
                  </a:lnTo>
                  <a:lnTo>
                    <a:pt x="44" y="50"/>
                  </a:lnTo>
                  <a:lnTo>
                    <a:pt x="48" y="54"/>
                  </a:lnTo>
                  <a:lnTo>
                    <a:pt x="54" y="60"/>
                  </a:lnTo>
                  <a:lnTo>
                    <a:pt x="50" y="52"/>
                  </a:lnTo>
                  <a:lnTo>
                    <a:pt x="46" y="48"/>
                  </a:lnTo>
                  <a:lnTo>
                    <a:pt x="50" y="44"/>
                  </a:lnTo>
                  <a:lnTo>
                    <a:pt x="52" y="38"/>
                  </a:lnTo>
                  <a:lnTo>
                    <a:pt x="52" y="36"/>
                  </a:lnTo>
                  <a:lnTo>
                    <a:pt x="56" y="36"/>
                  </a:lnTo>
                  <a:lnTo>
                    <a:pt x="62" y="3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04" name="Freeform 64"/>
            <p:cNvSpPr>
              <a:spLocks/>
            </p:cNvSpPr>
            <p:nvPr/>
          </p:nvSpPr>
          <p:spPr bwMode="auto">
            <a:xfrm>
              <a:off x="4640263" y="3121025"/>
              <a:ext cx="44450" cy="44450"/>
            </a:xfrm>
            <a:custGeom>
              <a:avLst/>
              <a:gdLst>
                <a:gd name="T0" fmla="*/ 2147483646 w 28"/>
                <a:gd name="T1" fmla="*/ 2147483646 h 28"/>
                <a:gd name="T2" fmla="*/ 2147483646 w 28"/>
                <a:gd name="T3" fmla="*/ 2147483646 h 28"/>
                <a:gd name="T4" fmla="*/ 2147483646 w 28"/>
                <a:gd name="T5" fmla="*/ 2147483646 h 28"/>
                <a:gd name="T6" fmla="*/ 2147483646 w 28"/>
                <a:gd name="T7" fmla="*/ 2147483646 h 28"/>
                <a:gd name="T8" fmla="*/ 2147483646 w 28"/>
                <a:gd name="T9" fmla="*/ 2147483646 h 28"/>
                <a:gd name="T10" fmla="*/ 2147483646 w 28"/>
                <a:gd name="T11" fmla="*/ 2147483646 h 28"/>
                <a:gd name="T12" fmla="*/ 2147483646 w 28"/>
                <a:gd name="T13" fmla="*/ 2147483646 h 28"/>
                <a:gd name="T14" fmla="*/ 2147483646 w 28"/>
                <a:gd name="T15" fmla="*/ 2147483646 h 28"/>
                <a:gd name="T16" fmla="*/ 2147483646 w 28"/>
                <a:gd name="T17" fmla="*/ 2147483646 h 28"/>
                <a:gd name="T18" fmla="*/ 2147483646 w 28"/>
                <a:gd name="T19" fmla="*/ 2147483646 h 28"/>
                <a:gd name="T20" fmla="*/ 0 w 28"/>
                <a:gd name="T21" fmla="*/ 2147483646 h 28"/>
                <a:gd name="T22" fmla="*/ 0 w 28"/>
                <a:gd name="T23" fmla="*/ 2147483646 h 28"/>
                <a:gd name="T24" fmla="*/ 2147483646 w 28"/>
                <a:gd name="T25" fmla="*/ 2147483646 h 28"/>
                <a:gd name="T26" fmla="*/ 2147483646 w 28"/>
                <a:gd name="T27" fmla="*/ 2147483646 h 28"/>
                <a:gd name="T28" fmla="*/ 2147483646 w 28"/>
                <a:gd name="T29" fmla="*/ 2147483646 h 28"/>
                <a:gd name="T30" fmla="*/ 2147483646 w 28"/>
                <a:gd name="T31" fmla="*/ 0 h 28"/>
                <a:gd name="T32" fmla="*/ 2147483646 w 28"/>
                <a:gd name="T33" fmla="*/ 0 h 28"/>
                <a:gd name="T34" fmla="*/ 2147483646 w 28"/>
                <a:gd name="T35" fmla="*/ 2147483646 h 28"/>
                <a:gd name="T36" fmla="*/ 2147483646 w 28"/>
                <a:gd name="T37" fmla="*/ 2147483646 h 28"/>
                <a:gd name="T38" fmla="*/ 2147483646 w 28"/>
                <a:gd name="T39" fmla="*/ 2147483646 h 28"/>
                <a:gd name="T40" fmla="*/ 2147483646 w 28"/>
                <a:gd name="T41" fmla="*/ 2147483646 h 28"/>
                <a:gd name="T42" fmla="*/ 2147483646 w 28"/>
                <a:gd name="T43" fmla="*/ 2147483646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8"/>
                <a:gd name="T67" fmla="*/ 0 h 28"/>
                <a:gd name="T68" fmla="*/ 28 w 28"/>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8" h="28">
                  <a:moveTo>
                    <a:pt x="28" y="14"/>
                  </a:moveTo>
                  <a:lnTo>
                    <a:pt x="28" y="14"/>
                  </a:lnTo>
                  <a:lnTo>
                    <a:pt x="28" y="18"/>
                  </a:lnTo>
                  <a:lnTo>
                    <a:pt x="24" y="24"/>
                  </a:lnTo>
                  <a:lnTo>
                    <a:pt x="20" y="26"/>
                  </a:lnTo>
                  <a:lnTo>
                    <a:pt x="16" y="28"/>
                  </a:lnTo>
                  <a:lnTo>
                    <a:pt x="10" y="26"/>
                  </a:lnTo>
                  <a:lnTo>
                    <a:pt x="6" y="24"/>
                  </a:lnTo>
                  <a:lnTo>
                    <a:pt x="2" y="20"/>
                  </a:lnTo>
                  <a:lnTo>
                    <a:pt x="0" y="14"/>
                  </a:lnTo>
                  <a:lnTo>
                    <a:pt x="2" y="10"/>
                  </a:lnTo>
                  <a:lnTo>
                    <a:pt x="4" y="4"/>
                  </a:lnTo>
                  <a:lnTo>
                    <a:pt x="8" y="2"/>
                  </a:lnTo>
                  <a:lnTo>
                    <a:pt x="14" y="0"/>
                  </a:lnTo>
                  <a:lnTo>
                    <a:pt x="20" y="2"/>
                  </a:lnTo>
                  <a:lnTo>
                    <a:pt x="24" y="4"/>
                  </a:lnTo>
                  <a:lnTo>
                    <a:pt x="26" y="8"/>
                  </a:lnTo>
                  <a:lnTo>
                    <a:pt x="28" y="14"/>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05" name="Freeform 65"/>
            <p:cNvSpPr>
              <a:spLocks noEditPoints="1"/>
            </p:cNvSpPr>
            <p:nvPr/>
          </p:nvSpPr>
          <p:spPr bwMode="auto">
            <a:xfrm>
              <a:off x="4510088" y="3359150"/>
              <a:ext cx="146050" cy="142875"/>
            </a:xfrm>
            <a:custGeom>
              <a:avLst/>
              <a:gdLst>
                <a:gd name="T0" fmla="*/ 2147483646 w 92"/>
                <a:gd name="T1" fmla="*/ 2147483646 h 90"/>
                <a:gd name="T2" fmla="*/ 2147483646 w 92"/>
                <a:gd name="T3" fmla="*/ 2147483646 h 90"/>
                <a:gd name="T4" fmla="*/ 2147483646 w 92"/>
                <a:gd name="T5" fmla="*/ 2147483646 h 90"/>
                <a:gd name="T6" fmla="*/ 2147483646 w 92"/>
                <a:gd name="T7" fmla="*/ 2147483646 h 90"/>
                <a:gd name="T8" fmla="*/ 2147483646 w 92"/>
                <a:gd name="T9" fmla="*/ 2147483646 h 90"/>
                <a:gd name="T10" fmla="*/ 2147483646 w 92"/>
                <a:gd name="T11" fmla="*/ 2147483646 h 90"/>
                <a:gd name="T12" fmla="*/ 2147483646 w 92"/>
                <a:gd name="T13" fmla="*/ 2147483646 h 90"/>
                <a:gd name="T14" fmla="*/ 2147483646 w 92"/>
                <a:gd name="T15" fmla="*/ 2147483646 h 90"/>
                <a:gd name="T16" fmla="*/ 2147483646 w 92"/>
                <a:gd name="T17" fmla="*/ 2147483646 h 90"/>
                <a:gd name="T18" fmla="*/ 2147483646 w 92"/>
                <a:gd name="T19" fmla="*/ 2147483646 h 90"/>
                <a:gd name="T20" fmla="*/ 2147483646 w 92"/>
                <a:gd name="T21" fmla="*/ 2147483646 h 90"/>
                <a:gd name="T22" fmla="*/ 2147483646 w 92"/>
                <a:gd name="T23" fmla="*/ 2147483646 h 90"/>
                <a:gd name="T24" fmla="*/ 2147483646 w 92"/>
                <a:gd name="T25" fmla="*/ 2147483646 h 90"/>
                <a:gd name="T26" fmla="*/ 2147483646 w 92"/>
                <a:gd name="T27" fmla="*/ 2147483646 h 90"/>
                <a:gd name="T28" fmla="*/ 2147483646 w 92"/>
                <a:gd name="T29" fmla="*/ 2147483646 h 90"/>
                <a:gd name="T30" fmla="*/ 2147483646 w 92"/>
                <a:gd name="T31" fmla="*/ 2147483646 h 90"/>
                <a:gd name="T32" fmla="*/ 2147483646 w 92"/>
                <a:gd name="T33" fmla="*/ 2147483646 h 90"/>
                <a:gd name="T34" fmla="*/ 2147483646 w 92"/>
                <a:gd name="T35" fmla="*/ 0 h 90"/>
                <a:gd name="T36" fmla="*/ 2147483646 w 92"/>
                <a:gd name="T37" fmla="*/ 2147483646 h 90"/>
                <a:gd name="T38" fmla="*/ 2147483646 w 92"/>
                <a:gd name="T39" fmla="*/ 2147483646 h 90"/>
                <a:gd name="T40" fmla="*/ 2147483646 w 92"/>
                <a:gd name="T41" fmla="*/ 2147483646 h 90"/>
                <a:gd name="T42" fmla="*/ 2147483646 w 92"/>
                <a:gd name="T43" fmla="*/ 2147483646 h 90"/>
                <a:gd name="T44" fmla="*/ 2147483646 w 92"/>
                <a:gd name="T45" fmla="*/ 2147483646 h 90"/>
                <a:gd name="T46" fmla="*/ 2147483646 w 92"/>
                <a:gd name="T47" fmla="*/ 2147483646 h 90"/>
                <a:gd name="T48" fmla="*/ 2147483646 w 92"/>
                <a:gd name="T49" fmla="*/ 2147483646 h 90"/>
                <a:gd name="T50" fmla="*/ 2147483646 w 92"/>
                <a:gd name="T51" fmla="*/ 2147483646 h 90"/>
                <a:gd name="T52" fmla="*/ 2147483646 w 92"/>
                <a:gd name="T53" fmla="*/ 2147483646 h 90"/>
                <a:gd name="T54" fmla="*/ 2147483646 w 92"/>
                <a:gd name="T55" fmla="*/ 2147483646 h 90"/>
                <a:gd name="T56" fmla="*/ 2147483646 w 92"/>
                <a:gd name="T57" fmla="*/ 2147483646 h 90"/>
                <a:gd name="T58" fmla="*/ 2147483646 w 92"/>
                <a:gd name="T59" fmla="*/ 2147483646 h 90"/>
                <a:gd name="T60" fmla="*/ 2147483646 w 92"/>
                <a:gd name="T61" fmla="*/ 2147483646 h 90"/>
                <a:gd name="T62" fmla="*/ 2147483646 w 92"/>
                <a:gd name="T63" fmla="*/ 2147483646 h 90"/>
                <a:gd name="T64" fmla="*/ 2147483646 w 92"/>
                <a:gd name="T65" fmla="*/ 2147483646 h 90"/>
                <a:gd name="T66" fmla="*/ 2147483646 w 92"/>
                <a:gd name="T67" fmla="*/ 2147483646 h 90"/>
                <a:gd name="T68" fmla="*/ 2147483646 w 92"/>
                <a:gd name="T69" fmla="*/ 2147483646 h 90"/>
                <a:gd name="T70" fmla="*/ 2147483646 w 92"/>
                <a:gd name="T71" fmla="*/ 2147483646 h 90"/>
                <a:gd name="T72" fmla="*/ 2147483646 w 92"/>
                <a:gd name="T73" fmla="*/ 2147483646 h 90"/>
                <a:gd name="T74" fmla="*/ 2147483646 w 92"/>
                <a:gd name="T75" fmla="*/ 2147483646 h 90"/>
                <a:gd name="T76" fmla="*/ 2147483646 w 92"/>
                <a:gd name="T77" fmla="*/ 2147483646 h 90"/>
                <a:gd name="T78" fmla="*/ 2147483646 w 92"/>
                <a:gd name="T79" fmla="*/ 2147483646 h 90"/>
                <a:gd name="T80" fmla="*/ 2147483646 w 92"/>
                <a:gd name="T81" fmla="*/ 2147483646 h 90"/>
                <a:gd name="T82" fmla="*/ 2147483646 w 92"/>
                <a:gd name="T83" fmla="*/ 2147483646 h 90"/>
                <a:gd name="T84" fmla="*/ 2147483646 w 92"/>
                <a:gd name="T85" fmla="*/ 2147483646 h 90"/>
                <a:gd name="T86" fmla="*/ 2147483646 w 92"/>
                <a:gd name="T87" fmla="*/ 2147483646 h 90"/>
                <a:gd name="T88" fmla="*/ 2147483646 w 92"/>
                <a:gd name="T89" fmla="*/ 2147483646 h 90"/>
                <a:gd name="T90" fmla="*/ 2147483646 w 92"/>
                <a:gd name="T91" fmla="*/ 2147483646 h 90"/>
                <a:gd name="T92" fmla="*/ 2147483646 w 92"/>
                <a:gd name="T93" fmla="*/ 2147483646 h 9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2"/>
                <a:gd name="T142" fmla="*/ 0 h 90"/>
                <a:gd name="T143" fmla="*/ 92 w 92"/>
                <a:gd name="T144" fmla="*/ 90 h 9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2" h="90">
                  <a:moveTo>
                    <a:pt x="64" y="42"/>
                  </a:moveTo>
                  <a:lnTo>
                    <a:pt x="64" y="42"/>
                  </a:lnTo>
                  <a:lnTo>
                    <a:pt x="76" y="42"/>
                  </a:lnTo>
                  <a:lnTo>
                    <a:pt x="86" y="44"/>
                  </a:lnTo>
                  <a:lnTo>
                    <a:pt x="90" y="46"/>
                  </a:lnTo>
                  <a:lnTo>
                    <a:pt x="92" y="50"/>
                  </a:lnTo>
                  <a:lnTo>
                    <a:pt x="92" y="54"/>
                  </a:lnTo>
                  <a:lnTo>
                    <a:pt x="90" y="62"/>
                  </a:lnTo>
                  <a:lnTo>
                    <a:pt x="84" y="70"/>
                  </a:lnTo>
                  <a:lnTo>
                    <a:pt x="80" y="72"/>
                  </a:lnTo>
                  <a:lnTo>
                    <a:pt x="78" y="74"/>
                  </a:lnTo>
                  <a:lnTo>
                    <a:pt x="70" y="72"/>
                  </a:lnTo>
                  <a:lnTo>
                    <a:pt x="62" y="66"/>
                  </a:lnTo>
                  <a:lnTo>
                    <a:pt x="56" y="62"/>
                  </a:lnTo>
                  <a:lnTo>
                    <a:pt x="56" y="72"/>
                  </a:lnTo>
                  <a:lnTo>
                    <a:pt x="54" y="82"/>
                  </a:lnTo>
                  <a:lnTo>
                    <a:pt x="50" y="86"/>
                  </a:lnTo>
                  <a:lnTo>
                    <a:pt x="46" y="88"/>
                  </a:lnTo>
                  <a:lnTo>
                    <a:pt x="42" y="90"/>
                  </a:lnTo>
                  <a:lnTo>
                    <a:pt x="38" y="88"/>
                  </a:lnTo>
                  <a:lnTo>
                    <a:pt x="32" y="88"/>
                  </a:lnTo>
                  <a:lnTo>
                    <a:pt x="30" y="84"/>
                  </a:lnTo>
                  <a:lnTo>
                    <a:pt x="28" y="82"/>
                  </a:lnTo>
                  <a:lnTo>
                    <a:pt x="28" y="78"/>
                  </a:lnTo>
                  <a:lnTo>
                    <a:pt x="30" y="68"/>
                  </a:lnTo>
                  <a:lnTo>
                    <a:pt x="34" y="58"/>
                  </a:lnTo>
                  <a:lnTo>
                    <a:pt x="26" y="60"/>
                  </a:lnTo>
                  <a:lnTo>
                    <a:pt x="20" y="62"/>
                  </a:lnTo>
                  <a:lnTo>
                    <a:pt x="14" y="62"/>
                  </a:lnTo>
                  <a:lnTo>
                    <a:pt x="8" y="60"/>
                  </a:lnTo>
                  <a:lnTo>
                    <a:pt x="4" y="56"/>
                  </a:lnTo>
                  <a:lnTo>
                    <a:pt x="2" y="52"/>
                  </a:lnTo>
                  <a:lnTo>
                    <a:pt x="0" y="46"/>
                  </a:lnTo>
                  <a:lnTo>
                    <a:pt x="2" y="40"/>
                  </a:lnTo>
                  <a:lnTo>
                    <a:pt x="6" y="34"/>
                  </a:lnTo>
                  <a:lnTo>
                    <a:pt x="12" y="30"/>
                  </a:lnTo>
                  <a:lnTo>
                    <a:pt x="20" y="30"/>
                  </a:lnTo>
                  <a:lnTo>
                    <a:pt x="26" y="34"/>
                  </a:lnTo>
                  <a:lnTo>
                    <a:pt x="18" y="24"/>
                  </a:lnTo>
                  <a:lnTo>
                    <a:pt x="16" y="20"/>
                  </a:lnTo>
                  <a:lnTo>
                    <a:pt x="16" y="16"/>
                  </a:lnTo>
                  <a:lnTo>
                    <a:pt x="16" y="12"/>
                  </a:lnTo>
                  <a:lnTo>
                    <a:pt x="20" y="8"/>
                  </a:lnTo>
                  <a:lnTo>
                    <a:pt x="24" y="4"/>
                  </a:lnTo>
                  <a:lnTo>
                    <a:pt x="32" y="2"/>
                  </a:lnTo>
                  <a:lnTo>
                    <a:pt x="38" y="0"/>
                  </a:lnTo>
                  <a:lnTo>
                    <a:pt x="42" y="0"/>
                  </a:lnTo>
                  <a:lnTo>
                    <a:pt x="46" y="2"/>
                  </a:lnTo>
                  <a:lnTo>
                    <a:pt x="48" y="6"/>
                  </a:lnTo>
                  <a:lnTo>
                    <a:pt x="52" y="14"/>
                  </a:lnTo>
                  <a:lnTo>
                    <a:pt x="52" y="26"/>
                  </a:lnTo>
                  <a:lnTo>
                    <a:pt x="58" y="16"/>
                  </a:lnTo>
                  <a:lnTo>
                    <a:pt x="66" y="10"/>
                  </a:lnTo>
                  <a:lnTo>
                    <a:pt x="74" y="10"/>
                  </a:lnTo>
                  <a:lnTo>
                    <a:pt x="80" y="14"/>
                  </a:lnTo>
                  <a:lnTo>
                    <a:pt x="84" y="20"/>
                  </a:lnTo>
                  <a:lnTo>
                    <a:pt x="86" y="24"/>
                  </a:lnTo>
                  <a:lnTo>
                    <a:pt x="84" y="28"/>
                  </a:lnTo>
                  <a:lnTo>
                    <a:pt x="82" y="32"/>
                  </a:lnTo>
                  <a:lnTo>
                    <a:pt x="74" y="38"/>
                  </a:lnTo>
                  <a:lnTo>
                    <a:pt x="64" y="42"/>
                  </a:lnTo>
                  <a:close/>
                  <a:moveTo>
                    <a:pt x="68" y="26"/>
                  </a:moveTo>
                  <a:lnTo>
                    <a:pt x="68" y="26"/>
                  </a:lnTo>
                  <a:lnTo>
                    <a:pt x="64" y="30"/>
                  </a:lnTo>
                  <a:lnTo>
                    <a:pt x="58" y="32"/>
                  </a:lnTo>
                  <a:lnTo>
                    <a:pt x="54" y="30"/>
                  </a:lnTo>
                  <a:lnTo>
                    <a:pt x="50" y="28"/>
                  </a:lnTo>
                  <a:lnTo>
                    <a:pt x="46" y="28"/>
                  </a:lnTo>
                  <a:lnTo>
                    <a:pt x="42" y="30"/>
                  </a:lnTo>
                  <a:lnTo>
                    <a:pt x="38" y="24"/>
                  </a:lnTo>
                  <a:lnTo>
                    <a:pt x="36" y="18"/>
                  </a:lnTo>
                  <a:lnTo>
                    <a:pt x="34" y="20"/>
                  </a:lnTo>
                  <a:lnTo>
                    <a:pt x="40" y="30"/>
                  </a:lnTo>
                  <a:lnTo>
                    <a:pt x="36" y="34"/>
                  </a:lnTo>
                  <a:lnTo>
                    <a:pt x="34" y="36"/>
                  </a:lnTo>
                  <a:lnTo>
                    <a:pt x="32" y="42"/>
                  </a:lnTo>
                  <a:lnTo>
                    <a:pt x="32" y="46"/>
                  </a:lnTo>
                  <a:lnTo>
                    <a:pt x="24" y="44"/>
                  </a:lnTo>
                  <a:lnTo>
                    <a:pt x="16" y="44"/>
                  </a:lnTo>
                  <a:lnTo>
                    <a:pt x="16" y="46"/>
                  </a:lnTo>
                  <a:lnTo>
                    <a:pt x="24" y="46"/>
                  </a:lnTo>
                  <a:lnTo>
                    <a:pt x="32" y="48"/>
                  </a:lnTo>
                  <a:lnTo>
                    <a:pt x="34" y="50"/>
                  </a:lnTo>
                  <a:lnTo>
                    <a:pt x="38" y="56"/>
                  </a:lnTo>
                  <a:lnTo>
                    <a:pt x="44" y="58"/>
                  </a:lnTo>
                  <a:lnTo>
                    <a:pt x="42" y="64"/>
                  </a:lnTo>
                  <a:lnTo>
                    <a:pt x="42" y="72"/>
                  </a:lnTo>
                  <a:lnTo>
                    <a:pt x="46" y="58"/>
                  </a:lnTo>
                  <a:lnTo>
                    <a:pt x="50" y="58"/>
                  </a:lnTo>
                  <a:lnTo>
                    <a:pt x="54" y="56"/>
                  </a:lnTo>
                  <a:lnTo>
                    <a:pt x="58" y="52"/>
                  </a:lnTo>
                  <a:lnTo>
                    <a:pt x="66" y="54"/>
                  </a:lnTo>
                  <a:lnTo>
                    <a:pt x="74" y="56"/>
                  </a:lnTo>
                  <a:lnTo>
                    <a:pt x="66" y="52"/>
                  </a:lnTo>
                  <a:lnTo>
                    <a:pt x="60" y="50"/>
                  </a:lnTo>
                  <a:lnTo>
                    <a:pt x="62" y="42"/>
                  </a:lnTo>
                  <a:lnTo>
                    <a:pt x="60" y="36"/>
                  </a:lnTo>
                  <a:lnTo>
                    <a:pt x="58" y="34"/>
                  </a:lnTo>
                  <a:lnTo>
                    <a:pt x="64" y="30"/>
                  </a:lnTo>
                  <a:lnTo>
                    <a:pt x="68" y="2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06" name="Freeform 66"/>
            <p:cNvSpPr>
              <a:spLocks/>
            </p:cNvSpPr>
            <p:nvPr/>
          </p:nvSpPr>
          <p:spPr bwMode="auto">
            <a:xfrm>
              <a:off x="4560888" y="3403600"/>
              <a:ext cx="47625" cy="47625"/>
            </a:xfrm>
            <a:custGeom>
              <a:avLst/>
              <a:gdLst>
                <a:gd name="T0" fmla="*/ 2147483646 w 30"/>
                <a:gd name="T1" fmla="*/ 2147483646 h 30"/>
                <a:gd name="T2" fmla="*/ 2147483646 w 30"/>
                <a:gd name="T3" fmla="*/ 2147483646 h 30"/>
                <a:gd name="T4" fmla="*/ 2147483646 w 30"/>
                <a:gd name="T5" fmla="*/ 2147483646 h 30"/>
                <a:gd name="T6" fmla="*/ 2147483646 w 30"/>
                <a:gd name="T7" fmla="*/ 2147483646 h 30"/>
                <a:gd name="T8" fmla="*/ 2147483646 w 30"/>
                <a:gd name="T9" fmla="*/ 2147483646 h 30"/>
                <a:gd name="T10" fmla="*/ 2147483646 w 30"/>
                <a:gd name="T11" fmla="*/ 2147483646 h 30"/>
                <a:gd name="T12" fmla="*/ 2147483646 w 30"/>
                <a:gd name="T13" fmla="*/ 2147483646 h 30"/>
                <a:gd name="T14" fmla="*/ 2147483646 w 30"/>
                <a:gd name="T15" fmla="*/ 2147483646 h 30"/>
                <a:gd name="T16" fmla="*/ 2147483646 w 30"/>
                <a:gd name="T17" fmla="*/ 2147483646 h 30"/>
                <a:gd name="T18" fmla="*/ 2147483646 w 30"/>
                <a:gd name="T19" fmla="*/ 2147483646 h 30"/>
                <a:gd name="T20" fmla="*/ 2147483646 w 30"/>
                <a:gd name="T21" fmla="*/ 2147483646 h 30"/>
                <a:gd name="T22" fmla="*/ 2147483646 w 30"/>
                <a:gd name="T23" fmla="*/ 2147483646 h 30"/>
                <a:gd name="T24" fmla="*/ 0 w 30"/>
                <a:gd name="T25" fmla="*/ 2147483646 h 30"/>
                <a:gd name="T26" fmla="*/ 0 w 30"/>
                <a:gd name="T27" fmla="*/ 2147483646 h 30"/>
                <a:gd name="T28" fmla="*/ 2147483646 w 30"/>
                <a:gd name="T29" fmla="*/ 2147483646 h 30"/>
                <a:gd name="T30" fmla="*/ 2147483646 w 30"/>
                <a:gd name="T31" fmla="*/ 2147483646 h 30"/>
                <a:gd name="T32" fmla="*/ 2147483646 w 30"/>
                <a:gd name="T33" fmla="*/ 2147483646 h 30"/>
                <a:gd name="T34" fmla="*/ 2147483646 w 30"/>
                <a:gd name="T35" fmla="*/ 0 h 30"/>
                <a:gd name="T36" fmla="*/ 2147483646 w 30"/>
                <a:gd name="T37" fmla="*/ 0 h 30"/>
                <a:gd name="T38" fmla="*/ 2147483646 w 30"/>
                <a:gd name="T39" fmla="*/ 2147483646 h 30"/>
                <a:gd name="T40" fmla="*/ 2147483646 w 30"/>
                <a:gd name="T41" fmla="*/ 2147483646 h 30"/>
                <a:gd name="T42" fmla="*/ 2147483646 w 30"/>
                <a:gd name="T43" fmla="*/ 2147483646 h 3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
                <a:gd name="T67" fmla="*/ 0 h 30"/>
                <a:gd name="T68" fmla="*/ 30 w 30"/>
                <a:gd name="T69" fmla="*/ 30 h 3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 h="30">
                  <a:moveTo>
                    <a:pt x="28" y="8"/>
                  </a:moveTo>
                  <a:lnTo>
                    <a:pt x="28" y="8"/>
                  </a:lnTo>
                  <a:lnTo>
                    <a:pt x="30" y="12"/>
                  </a:lnTo>
                  <a:lnTo>
                    <a:pt x="30" y="18"/>
                  </a:lnTo>
                  <a:lnTo>
                    <a:pt x="28" y="24"/>
                  </a:lnTo>
                  <a:lnTo>
                    <a:pt x="24" y="28"/>
                  </a:lnTo>
                  <a:lnTo>
                    <a:pt x="18" y="30"/>
                  </a:lnTo>
                  <a:lnTo>
                    <a:pt x="12" y="30"/>
                  </a:lnTo>
                  <a:lnTo>
                    <a:pt x="6" y="28"/>
                  </a:lnTo>
                  <a:lnTo>
                    <a:pt x="2" y="24"/>
                  </a:lnTo>
                  <a:lnTo>
                    <a:pt x="0" y="18"/>
                  </a:lnTo>
                  <a:lnTo>
                    <a:pt x="0" y="12"/>
                  </a:lnTo>
                  <a:lnTo>
                    <a:pt x="2" y="6"/>
                  </a:lnTo>
                  <a:lnTo>
                    <a:pt x="8" y="2"/>
                  </a:lnTo>
                  <a:lnTo>
                    <a:pt x="14" y="0"/>
                  </a:lnTo>
                  <a:lnTo>
                    <a:pt x="20" y="0"/>
                  </a:lnTo>
                  <a:lnTo>
                    <a:pt x="24" y="2"/>
                  </a:lnTo>
                  <a:lnTo>
                    <a:pt x="28" y="8"/>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07" name="Freeform 67"/>
            <p:cNvSpPr>
              <a:spLocks noEditPoints="1"/>
            </p:cNvSpPr>
            <p:nvPr/>
          </p:nvSpPr>
          <p:spPr bwMode="auto">
            <a:xfrm>
              <a:off x="4611688" y="2955925"/>
              <a:ext cx="117475" cy="111125"/>
            </a:xfrm>
            <a:custGeom>
              <a:avLst/>
              <a:gdLst>
                <a:gd name="T0" fmla="*/ 2147483646 w 74"/>
                <a:gd name="T1" fmla="*/ 2147483646 h 70"/>
                <a:gd name="T2" fmla="*/ 2147483646 w 74"/>
                <a:gd name="T3" fmla="*/ 2147483646 h 70"/>
                <a:gd name="T4" fmla="*/ 2147483646 w 74"/>
                <a:gd name="T5" fmla="*/ 2147483646 h 70"/>
                <a:gd name="T6" fmla="*/ 2147483646 w 74"/>
                <a:gd name="T7" fmla="*/ 2147483646 h 70"/>
                <a:gd name="T8" fmla="*/ 2147483646 w 74"/>
                <a:gd name="T9" fmla="*/ 2147483646 h 70"/>
                <a:gd name="T10" fmla="*/ 2147483646 w 74"/>
                <a:gd name="T11" fmla="*/ 2147483646 h 70"/>
                <a:gd name="T12" fmla="*/ 2147483646 w 74"/>
                <a:gd name="T13" fmla="*/ 2147483646 h 70"/>
                <a:gd name="T14" fmla="*/ 2147483646 w 74"/>
                <a:gd name="T15" fmla="*/ 2147483646 h 70"/>
                <a:gd name="T16" fmla="*/ 2147483646 w 74"/>
                <a:gd name="T17" fmla="*/ 2147483646 h 70"/>
                <a:gd name="T18" fmla="*/ 2147483646 w 74"/>
                <a:gd name="T19" fmla="*/ 2147483646 h 70"/>
                <a:gd name="T20" fmla="*/ 2147483646 w 74"/>
                <a:gd name="T21" fmla="*/ 2147483646 h 70"/>
                <a:gd name="T22" fmla="*/ 2147483646 w 74"/>
                <a:gd name="T23" fmla="*/ 2147483646 h 70"/>
                <a:gd name="T24" fmla="*/ 2147483646 w 74"/>
                <a:gd name="T25" fmla="*/ 2147483646 h 70"/>
                <a:gd name="T26" fmla="*/ 2147483646 w 74"/>
                <a:gd name="T27" fmla="*/ 2147483646 h 70"/>
                <a:gd name="T28" fmla="*/ 2147483646 w 74"/>
                <a:gd name="T29" fmla="*/ 0 h 70"/>
                <a:gd name="T30" fmla="*/ 2147483646 w 74"/>
                <a:gd name="T31" fmla="*/ 0 h 70"/>
                <a:gd name="T32" fmla="*/ 2147483646 w 74"/>
                <a:gd name="T33" fmla="*/ 2147483646 h 70"/>
                <a:gd name="T34" fmla="*/ 2147483646 w 74"/>
                <a:gd name="T35" fmla="*/ 2147483646 h 70"/>
                <a:gd name="T36" fmla="*/ 2147483646 w 74"/>
                <a:gd name="T37" fmla="*/ 2147483646 h 70"/>
                <a:gd name="T38" fmla="*/ 2147483646 w 74"/>
                <a:gd name="T39" fmla="*/ 2147483646 h 70"/>
                <a:gd name="T40" fmla="*/ 2147483646 w 74"/>
                <a:gd name="T41" fmla="*/ 2147483646 h 70"/>
                <a:gd name="T42" fmla="*/ 2147483646 w 74"/>
                <a:gd name="T43" fmla="*/ 2147483646 h 70"/>
                <a:gd name="T44" fmla="*/ 2147483646 w 74"/>
                <a:gd name="T45" fmla="*/ 2147483646 h 70"/>
                <a:gd name="T46" fmla="*/ 2147483646 w 74"/>
                <a:gd name="T47" fmla="*/ 2147483646 h 70"/>
                <a:gd name="T48" fmla="*/ 2147483646 w 74"/>
                <a:gd name="T49" fmla="*/ 2147483646 h 70"/>
                <a:gd name="T50" fmla="*/ 2147483646 w 74"/>
                <a:gd name="T51" fmla="*/ 2147483646 h 70"/>
                <a:gd name="T52" fmla="*/ 2147483646 w 74"/>
                <a:gd name="T53" fmla="*/ 2147483646 h 70"/>
                <a:gd name="T54" fmla="*/ 2147483646 w 74"/>
                <a:gd name="T55" fmla="*/ 2147483646 h 70"/>
                <a:gd name="T56" fmla="*/ 2147483646 w 74"/>
                <a:gd name="T57" fmla="*/ 2147483646 h 70"/>
                <a:gd name="T58" fmla="*/ 2147483646 w 74"/>
                <a:gd name="T59" fmla="*/ 2147483646 h 70"/>
                <a:gd name="T60" fmla="*/ 2147483646 w 74"/>
                <a:gd name="T61" fmla="*/ 2147483646 h 70"/>
                <a:gd name="T62" fmla="*/ 2147483646 w 74"/>
                <a:gd name="T63" fmla="*/ 2147483646 h 70"/>
                <a:gd name="T64" fmla="*/ 2147483646 w 74"/>
                <a:gd name="T65" fmla="*/ 2147483646 h 70"/>
                <a:gd name="T66" fmla="*/ 2147483646 w 74"/>
                <a:gd name="T67" fmla="*/ 2147483646 h 70"/>
                <a:gd name="T68" fmla="*/ 2147483646 w 74"/>
                <a:gd name="T69" fmla="*/ 2147483646 h 70"/>
                <a:gd name="T70" fmla="*/ 2147483646 w 74"/>
                <a:gd name="T71" fmla="*/ 2147483646 h 70"/>
                <a:gd name="T72" fmla="*/ 2147483646 w 74"/>
                <a:gd name="T73" fmla="*/ 2147483646 h 70"/>
                <a:gd name="T74" fmla="*/ 2147483646 w 74"/>
                <a:gd name="T75" fmla="*/ 2147483646 h 70"/>
                <a:gd name="T76" fmla="*/ 2147483646 w 74"/>
                <a:gd name="T77" fmla="*/ 2147483646 h 70"/>
                <a:gd name="T78" fmla="*/ 2147483646 w 74"/>
                <a:gd name="T79" fmla="*/ 2147483646 h 70"/>
                <a:gd name="T80" fmla="*/ 2147483646 w 74"/>
                <a:gd name="T81" fmla="*/ 2147483646 h 70"/>
                <a:gd name="T82" fmla="*/ 2147483646 w 74"/>
                <a:gd name="T83" fmla="*/ 2147483646 h 70"/>
                <a:gd name="T84" fmla="*/ 2147483646 w 74"/>
                <a:gd name="T85" fmla="*/ 2147483646 h 7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4"/>
                <a:gd name="T130" fmla="*/ 0 h 70"/>
                <a:gd name="T131" fmla="*/ 74 w 74"/>
                <a:gd name="T132" fmla="*/ 70 h 7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4" h="70">
                  <a:moveTo>
                    <a:pt x="52" y="40"/>
                  </a:moveTo>
                  <a:lnTo>
                    <a:pt x="52" y="40"/>
                  </a:lnTo>
                  <a:lnTo>
                    <a:pt x="60" y="44"/>
                  </a:lnTo>
                  <a:lnTo>
                    <a:pt x="68" y="50"/>
                  </a:lnTo>
                  <a:lnTo>
                    <a:pt x="70" y="52"/>
                  </a:lnTo>
                  <a:lnTo>
                    <a:pt x="70" y="56"/>
                  </a:lnTo>
                  <a:lnTo>
                    <a:pt x="68" y="60"/>
                  </a:lnTo>
                  <a:lnTo>
                    <a:pt x="66" y="64"/>
                  </a:lnTo>
                  <a:lnTo>
                    <a:pt x="58" y="68"/>
                  </a:lnTo>
                  <a:lnTo>
                    <a:pt x="52" y="70"/>
                  </a:lnTo>
                  <a:lnTo>
                    <a:pt x="46" y="66"/>
                  </a:lnTo>
                  <a:lnTo>
                    <a:pt x="42" y="58"/>
                  </a:lnTo>
                  <a:lnTo>
                    <a:pt x="40" y="52"/>
                  </a:lnTo>
                  <a:lnTo>
                    <a:pt x="36" y="62"/>
                  </a:lnTo>
                  <a:lnTo>
                    <a:pt x="30" y="68"/>
                  </a:lnTo>
                  <a:lnTo>
                    <a:pt x="24" y="70"/>
                  </a:lnTo>
                  <a:lnTo>
                    <a:pt x="16" y="68"/>
                  </a:lnTo>
                  <a:lnTo>
                    <a:pt x="14" y="64"/>
                  </a:lnTo>
                  <a:lnTo>
                    <a:pt x="12" y="62"/>
                  </a:lnTo>
                  <a:lnTo>
                    <a:pt x="12" y="56"/>
                  </a:lnTo>
                  <a:lnTo>
                    <a:pt x="18" y="48"/>
                  </a:lnTo>
                  <a:lnTo>
                    <a:pt x="24" y="42"/>
                  </a:lnTo>
                  <a:lnTo>
                    <a:pt x="12" y="42"/>
                  </a:lnTo>
                  <a:lnTo>
                    <a:pt x="8" y="38"/>
                  </a:lnTo>
                  <a:lnTo>
                    <a:pt x="4" y="36"/>
                  </a:lnTo>
                  <a:lnTo>
                    <a:pt x="2" y="32"/>
                  </a:lnTo>
                  <a:lnTo>
                    <a:pt x="0" y="28"/>
                  </a:lnTo>
                  <a:lnTo>
                    <a:pt x="2" y="24"/>
                  </a:lnTo>
                  <a:lnTo>
                    <a:pt x="6" y="18"/>
                  </a:lnTo>
                  <a:lnTo>
                    <a:pt x="10" y="14"/>
                  </a:lnTo>
                  <a:lnTo>
                    <a:pt x="16" y="14"/>
                  </a:lnTo>
                  <a:lnTo>
                    <a:pt x="22" y="18"/>
                  </a:lnTo>
                  <a:lnTo>
                    <a:pt x="26" y="22"/>
                  </a:lnTo>
                  <a:lnTo>
                    <a:pt x="24" y="12"/>
                  </a:lnTo>
                  <a:lnTo>
                    <a:pt x="22" y="8"/>
                  </a:lnTo>
                  <a:lnTo>
                    <a:pt x="24" y="6"/>
                  </a:lnTo>
                  <a:lnTo>
                    <a:pt x="26" y="2"/>
                  </a:lnTo>
                  <a:lnTo>
                    <a:pt x="28" y="0"/>
                  </a:lnTo>
                  <a:lnTo>
                    <a:pt x="34" y="0"/>
                  </a:lnTo>
                  <a:lnTo>
                    <a:pt x="42" y="0"/>
                  </a:lnTo>
                  <a:lnTo>
                    <a:pt x="46" y="0"/>
                  </a:lnTo>
                  <a:lnTo>
                    <a:pt x="48" y="2"/>
                  </a:lnTo>
                  <a:lnTo>
                    <a:pt x="50" y="4"/>
                  </a:lnTo>
                  <a:lnTo>
                    <a:pt x="52" y="8"/>
                  </a:lnTo>
                  <a:lnTo>
                    <a:pt x="52" y="16"/>
                  </a:lnTo>
                  <a:lnTo>
                    <a:pt x="48" y="24"/>
                  </a:lnTo>
                  <a:lnTo>
                    <a:pt x="56" y="18"/>
                  </a:lnTo>
                  <a:lnTo>
                    <a:pt x="64" y="18"/>
                  </a:lnTo>
                  <a:lnTo>
                    <a:pt x="70" y="20"/>
                  </a:lnTo>
                  <a:lnTo>
                    <a:pt x="74" y="26"/>
                  </a:lnTo>
                  <a:lnTo>
                    <a:pt x="74" y="30"/>
                  </a:lnTo>
                  <a:lnTo>
                    <a:pt x="74" y="34"/>
                  </a:lnTo>
                  <a:lnTo>
                    <a:pt x="72" y="36"/>
                  </a:lnTo>
                  <a:lnTo>
                    <a:pt x="70" y="38"/>
                  </a:lnTo>
                  <a:lnTo>
                    <a:pt x="60" y="40"/>
                  </a:lnTo>
                  <a:lnTo>
                    <a:pt x="52" y="40"/>
                  </a:lnTo>
                  <a:close/>
                  <a:moveTo>
                    <a:pt x="60" y="30"/>
                  </a:moveTo>
                  <a:lnTo>
                    <a:pt x="60" y="30"/>
                  </a:lnTo>
                  <a:lnTo>
                    <a:pt x="54" y="32"/>
                  </a:lnTo>
                  <a:lnTo>
                    <a:pt x="50" y="32"/>
                  </a:lnTo>
                  <a:lnTo>
                    <a:pt x="46" y="26"/>
                  </a:lnTo>
                  <a:lnTo>
                    <a:pt x="38" y="24"/>
                  </a:lnTo>
                  <a:lnTo>
                    <a:pt x="38" y="18"/>
                  </a:lnTo>
                  <a:lnTo>
                    <a:pt x="38" y="14"/>
                  </a:lnTo>
                  <a:lnTo>
                    <a:pt x="36" y="14"/>
                  </a:lnTo>
                  <a:lnTo>
                    <a:pt x="38" y="24"/>
                  </a:lnTo>
                  <a:lnTo>
                    <a:pt x="36" y="24"/>
                  </a:lnTo>
                  <a:lnTo>
                    <a:pt x="30" y="26"/>
                  </a:lnTo>
                  <a:lnTo>
                    <a:pt x="26" y="32"/>
                  </a:lnTo>
                  <a:lnTo>
                    <a:pt x="16" y="26"/>
                  </a:lnTo>
                  <a:lnTo>
                    <a:pt x="16" y="28"/>
                  </a:lnTo>
                  <a:lnTo>
                    <a:pt x="20" y="30"/>
                  </a:lnTo>
                  <a:lnTo>
                    <a:pt x="26" y="34"/>
                  </a:lnTo>
                  <a:lnTo>
                    <a:pt x="26" y="38"/>
                  </a:lnTo>
                  <a:lnTo>
                    <a:pt x="28" y="42"/>
                  </a:lnTo>
                  <a:lnTo>
                    <a:pt x="32" y="46"/>
                  </a:lnTo>
                  <a:lnTo>
                    <a:pt x="28" y="50"/>
                  </a:lnTo>
                  <a:lnTo>
                    <a:pt x="26" y="56"/>
                  </a:lnTo>
                  <a:lnTo>
                    <a:pt x="32" y="46"/>
                  </a:lnTo>
                  <a:lnTo>
                    <a:pt x="40" y="48"/>
                  </a:lnTo>
                  <a:lnTo>
                    <a:pt x="44" y="46"/>
                  </a:lnTo>
                  <a:lnTo>
                    <a:pt x="48" y="50"/>
                  </a:lnTo>
                  <a:lnTo>
                    <a:pt x="54" y="54"/>
                  </a:lnTo>
                  <a:lnTo>
                    <a:pt x="56" y="54"/>
                  </a:lnTo>
                  <a:lnTo>
                    <a:pt x="50" y="48"/>
                  </a:lnTo>
                  <a:lnTo>
                    <a:pt x="46" y="46"/>
                  </a:lnTo>
                  <a:lnTo>
                    <a:pt x="50" y="40"/>
                  </a:lnTo>
                  <a:lnTo>
                    <a:pt x="50" y="34"/>
                  </a:lnTo>
                  <a:lnTo>
                    <a:pt x="50" y="32"/>
                  </a:lnTo>
                  <a:lnTo>
                    <a:pt x="56" y="32"/>
                  </a:lnTo>
                  <a:lnTo>
                    <a:pt x="60" y="3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08" name="Freeform 68"/>
            <p:cNvSpPr>
              <a:spLocks/>
            </p:cNvSpPr>
            <p:nvPr/>
          </p:nvSpPr>
          <p:spPr bwMode="auto">
            <a:xfrm>
              <a:off x="4652963" y="2994025"/>
              <a:ext cx="41275" cy="38100"/>
            </a:xfrm>
            <a:custGeom>
              <a:avLst/>
              <a:gdLst>
                <a:gd name="T0" fmla="*/ 2147483646 w 26"/>
                <a:gd name="T1" fmla="*/ 2147483646 h 24"/>
                <a:gd name="T2" fmla="*/ 2147483646 w 26"/>
                <a:gd name="T3" fmla="*/ 2147483646 h 24"/>
                <a:gd name="T4" fmla="*/ 2147483646 w 26"/>
                <a:gd name="T5" fmla="*/ 2147483646 h 24"/>
                <a:gd name="T6" fmla="*/ 2147483646 w 26"/>
                <a:gd name="T7" fmla="*/ 2147483646 h 24"/>
                <a:gd name="T8" fmla="*/ 2147483646 w 26"/>
                <a:gd name="T9" fmla="*/ 2147483646 h 24"/>
                <a:gd name="T10" fmla="*/ 2147483646 w 26"/>
                <a:gd name="T11" fmla="*/ 2147483646 h 24"/>
                <a:gd name="T12" fmla="*/ 2147483646 w 26"/>
                <a:gd name="T13" fmla="*/ 2147483646 h 24"/>
                <a:gd name="T14" fmla="*/ 2147483646 w 26"/>
                <a:gd name="T15" fmla="*/ 2147483646 h 24"/>
                <a:gd name="T16" fmla="*/ 2147483646 w 26"/>
                <a:gd name="T17" fmla="*/ 2147483646 h 24"/>
                <a:gd name="T18" fmla="*/ 2147483646 w 26"/>
                <a:gd name="T19" fmla="*/ 2147483646 h 24"/>
                <a:gd name="T20" fmla="*/ 0 w 26"/>
                <a:gd name="T21" fmla="*/ 2147483646 h 24"/>
                <a:gd name="T22" fmla="*/ 0 w 26"/>
                <a:gd name="T23" fmla="*/ 2147483646 h 24"/>
                <a:gd name="T24" fmla="*/ 0 w 26"/>
                <a:gd name="T25" fmla="*/ 2147483646 h 24"/>
                <a:gd name="T26" fmla="*/ 2147483646 w 26"/>
                <a:gd name="T27" fmla="*/ 2147483646 h 24"/>
                <a:gd name="T28" fmla="*/ 2147483646 w 26"/>
                <a:gd name="T29" fmla="*/ 0 h 24"/>
                <a:gd name="T30" fmla="*/ 2147483646 w 26"/>
                <a:gd name="T31" fmla="*/ 0 h 24"/>
                <a:gd name="T32" fmla="*/ 2147483646 w 26"/>
                <a:gd name="T33" fmla="*/ 0 h 24"/>
                <a:gd name="T34" fmla="*/ 2147483646 w 26"/>
                <a:gd name="T35" fmla="*/ 0 h 24"/>
                <a:gd name="T36" fmla="*/ 2147483646 w 26"/>
                <a:gd name="T37" fmla="*/ 2147483646 h 24"/>
                <a:gd name="T38" fmla="*/ 2147483646 w 26"/>
                <a:gd name="T39" fmla="*/ 2147483646 h 24"/>
                <a:gd name="T40" fmla="*/ 2147483646 w 26"/>
                <a:gd name="T41" fmla="*/ 2147483646 h 24"/>
                <a:gd name="T42" fmla="*/ 2147483646 w 26"/>
                <a:gd name="T43" fmla="*/ 2147483646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24"/>
                <a:gd name="T68" fmla="*/ 26 w 26"/>
                <a:gd name="T69" fmla="*/ 24 h 2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24">
                  <a:moveTo>
                    <a:pt x="26" y="10"/>
                  </a:moveTo>
                  <a:lnTo>
                    <a:pt x="26" y="10"/>
                  </a:lnTo>
                  <a:lnTo>
                    <a:pt x="26" y="16"/>
                  </a:lnTo>
                  <a:lnTo>
                    <a:pt x="24" y="20"/>
                  </a:lnTo>
                  <a:lnTo>
                    <a:pt x="20" y="24"/>
                  </a:lnTo>
                  <a:lnTo>
                    <a:pt x="14" y="24"/>
                  </a:lnTo>
                  <a:lnTo>
                    <a:pt x="10" y="24"/>
                  </a:lnTo>
                  <a:lnTo>
                    <a:pt x="4" y="22"/>
                  </a:lnTo>
                  <a:lnTo>
                    <a:pt x="2" y="18"/>
                  </a:lnTo>
                  <a:lnTo>
                    <a:pt x="0" y="14"/>
                  </a:lnTo>
                  <a:lnTo>
                    <a:pt x="0" y="8"/>
                  </a:lnTo>
                  <a:lnTo>
                    <a:pt x="2" y="4"/>
                  </a:lnTo>
                  <a:lnTo>
                    <a:pt x="6" y="0"/>
                  </a:lnTo>
                  <a:lnTo>
                    <a:pt x="12" y="0"/>
                  </a:lnTo>
                  <a:lnTo>
                    <a:pt x="16" y="0"/>
                  </a:lnTo>
                  <a:lnTo>
                    <a:pt x="20" y="2"/>
                  </a:lnTo>
                  <a:lnTo>
                    <a:pt x="24" y="6"/>
                  </a:lnTo>
                  <a:lnTo>
                    <a:pt x="26"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09" name="Freeform 69"/>
            <p:cNvSpPr>
              <a:spLocks noEditPoints="1"/>
            </p:cNvSpPr>
            <p:nvPr/>
          </p:nvSpPr>
          <p:spPr bwMode="auto">
            <a:xfrm>
              <a:off x="4706938" y="2955925"/>
              <a:ext cx="117475" cy="114300"/>
            </a:xfrm>
            <a:custGeom>
              <a:avLst/>
              <a:gdLst>
                <a:gd name="T0" fmla="*/ 2147483646 w 74"/>
                <a:gd name="T1" fmla="*/ 2147483646 h 72"/>
                <a:gd name="T2" fmla="*/ 2147483646 w 74"/>
                <a:gd name="T3" fmla="*/ 2147483646 h 72"/>
                <a:gd name="T4" fmla="*/ 2147483646 w 74"/>
                <a:gd name="T5" fmla="*/ 2147483646 h 72"/>
                <a:gd name="T6" fmla="*/ 2147483646 w 74"/>
                <a:gd name="T7" fmla="*/ 2147483646 h 72"/>
                <a:gd name="T8" fmla="*/ 2147483646 w 74"/>
                <a:gd name="T9" fmla="*/ 2147483646 h 72"/>
                <a:gd name="T10" fmla="*/ 2147483646 w 74"/>
                <a:gd name="T11" fmla="*/ 2147483646 h 72"/>
                <a:gd name="T12" fmla="*/ 2147483646 w 74"/>
                <a:gd name="T13" fmla="*/ 2147483646 h 72"/>
                <a:gd name="T14" fmla="*/ 2147483646 w 74"/>
                <a:gd name="T15" fmla="*/ 2147483646 h 72"/>
                <a:gd name="T16" fmla="*/ 2147483646 w 74"/>
                <a:gd name="T17" fmla="*/ 2147483646 h 72"/>
                <a:gd name="T18" fmla="*/ 2147483646 w 74"/>
                <a:gd name="T19" fmla="*/ 2147483646 h 72"/>
                <a:gd name="T20" fmla="*/ 2147483646 w 74"/>
                <a:gd name="T21" fmla="*/ 2147483646 h 72"/>
                <a:gd name="T22" fmla="*/ 2147483646 w 74"/>
                <a:gd name="T23" fmla="*/ 2147483646 h 72"/>
                <a:gd name="T24" fmla="*/ 2147483646 w 74"/>
                <a:gd name="T25" fmla="*/ 2147483646 h 72"/>
                <a:gd name="T26" fmla="*/ 2147483646 w 74"/>
                <a:gd name="T27" fmla="*/ 2147483646 h 72"/>
                <a:gd name="T28" fmla="*/ 2147483646 w 74"/>
                <a:gd name="T29" fmla="*/ 0 h 72"/>
                <a:gd name="T30" fmla="*/ 2147483646 w 74"/>
                <a:gd name="T31" fmla="*/ 0 h 72"/>
                <a:gd name="T32" fmla="*/ 2147483646 w 74"/>
                <a:gd name="T33" fmla="*/ 2147483646 h 72"/>
                <a:gd name="T34" fmla="*/ 2147483646 w 74"/>
                <a:gd name="T35" fmla="*/ 2147483646 h 72"/>
                <a:gd name="T36" fmla="*/ 2147483646 w 74"/>
                <a:gd name="T37" fmla="*/ 2147483646 h 72"/>
                <a:gd name="T38" fmla="*/ 2147483646 w 74"/>
                <a:gd name="T39" fmla="*/ 2147483646 h 72"/>
                <a:gd name="T40" fmla="*/ 2147483646 w 74"/>
                <a:gd name="T41" fmla="*/ 2147483646 h 72"/>
                <a:gd name="T42" fmla="*/ 2147483646 w 74"/>
                <a:gd name="T43" fmla="*/ 2147483646 h 72"/>
                <a:gd name="T44" fmla="*/ 2147483646 w 74"/>
                <a:gd name="T45" fmla="*/ 2147483646 h 72"/>
                <a:gd name="T46" fmla="*/ 2147483646 w 74"/>
                <a:gd name="T47" fmla="*/ 2147483646 h 72"/>
                <a:gd name="T48" fmla="*/ 2147483646 w 74"/>
                <a:gd name="T49" fmla="*/ 2147483646 h 72"/>
                <a:gd name="T50" fmla="*/ 2147483646 w 74"/>
                <a:gd name="T51" fmla="*/ 2147483646 h 72"/>
                <a:gd name="T52" fmla="*/ 2147483646 w 74"/>
                <a:gd name="T53" fmla="*/ 2147483646 h 72"/>
                <a:gd name="T54" fmla="*/ 2147483646 w 74"/>
                <a:gd name="T55" fmla="*/ 2147483646 h 72"/>
                <a:gd name="T56" fmla="*/ 2147483646 w 74"/>
                <a:gd name="T57" fmla="*/ 2147483646 h 72"/>
                <a:gd name="T58" fmla="*/ 2147483646 w 74"/>
                <a:gd name="T59" fmla="*/ 2147483646 h 72"/>
                <a:gd name="T60" fmla="*/ 2147483646 w 74"/>
                <a:gd name="T61" fmla="*/ 2147483646 h 72"/>
                <a:gd name="T62" fmla="*/ 2147483646 w 74"/>
                <a:gd name="T63" fmla="*/ 2147483646 h 72"/>
                <a:gd name="T64" fmla="*/ 2147483646 w 74"/>
                <a:gd name="T65" fmla="*/ 2147483646 h 72"/>
                <a:gd name="T66" fmla="*/ 2147483646 w 74"/>
                <a:gd name="T67" fmla="*/ 2147483646 h 72"/>
                <a:gd name="T68" fmla="*/ 2147483646 w 74"/>
                <a:gd name="T69" fmla="*/ 2147483646 h 72"/>
                <a:gd name="T70" fmla="*/ 2147483646 w 74"/>
                <a:gd name="T71" fmla="*/ 2147483646 h 72"/>
                <a:gd name="T72" fmla="*/ 2147483646 w 74"/>
                <a:gd name="T73" fmla="*/ 2147483646 h 72"/>
                <a:gd name="T74" fmla="*/ 2147483646 w 74"/>
                <a:gd name="T75" fmla="*/ 2147483646 h 72"/>
                <a:gd name="T76" fmla="*/ 2147483646 w 74"/>
                <a:gd name="T77" fmla="*/ 2147483646 h 72"/>
                <a:gd name="T78" fmla="*/ 2147483646 w 74"/>
                <a:gd name="T79" fmla="*/ 2147483646 h 72"/>
                <a:gd name="T80" fmla="*/ 2147483646 w 74"/>
                <a:gd name="T81" fmla="*/ 2147483646 h 72"/>
                <a:gd name="T82" fmla="*/ 2147483646 w 74"/>
                <a:gd name="T83" fmla="*/ 2147483646 h 72"/>
                <a:gd name="T84" fmla="*/ 2147483646 w 74"/>
                <a:gd name="T85" fmla="*/ 2147483646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4"/>
                <a:gd name="T130" fmla="*/ 0 h 72"/>
                <a:gd name="T131" fmla="*/ 74 w 74"/>
                <a:gd name="T132" fmla="*/ 72 h 7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4" h="72">
                  <a:moveTo>
                    <a:pt x="50" y="42"/>
                  </a:moveTo>
                  <a:lnTo>
                    <a:pt x="50" y="42"/>
                  </a:lnTo>
                  <a:lnTo>
                    <a:pt x="60" y="48"/>
                  </a:lnTo>
                  <a:lnTo>
                    <a:pt x="66" y="52"/>
                  </a:lnTo>
                  <a:lnTo>
                    <a:pt x="68" y="56"/>
                  </a:lnTo>
                  <a:lnTo>
                    <a:pt x="68" y="60"/>
                  </a:lnTo>
                  <a:lnTo>
                    <a:pt x="68" y="62"/>
                  </a:lnTo>
                  <a:lnTo>
                    <a:pt x="62" y="68"/>
                  </a:lnTo>
                  <a:lnTo>
                    <a:pt x="56" y="72"/>
                  </a:lnTo>
                  <a:lnTo>
                    <a:pt x="50" y="72"/>
                  </a:lnTo>
                  <a:lnTo>
                    <a:pt x="44" y="68"/>
                  </a:lnTo>
                  <a:lnTo>
                    <a:pt x="40" y="60"/>
                  </a:lnTo>
                  <a:lnTo>
                    <a:pt x="38" y="54"/>
                  </a:lnTo>
                  <a:lnTo>
                    <a:pt x="34" y="64"/>
                  </a:lnTo>
                  <a:lnTo>
                    <a:pt x="28" y="70"/>
                  </a:lnTo>
                  <a:lnTo>
                    <a:pt x="20" y="70"/>
                  </a:lnTo>
                  <a:lnTo>
                    <a:pt x="12" y="68"/>
                  </a:lnTo>
                  <a:lnTo>
                    <a:pt x="10" y="66"/>
                  </a:lnTo>
                  <a:lnTo>
                    <a:pt x="10" y="62"/>
                  </a:lnTo>
                  <a:lnTo>
                    <a:pt x="10" y="56"/>
                  </a:lnTo>
                  <a:lnTo>
                    <a:pt x="16" y="50"/>
                  </a:lnTo>
                  <a:lnTo>
                    <a:pt x="22" y="44"/>
                  </a:lnTo>
                  <a:lnTo>
                    <a:pt x="10" y="42"/>
                  </a:lnTo>
                  <a:lnTo>
                    <a:pt x="6" y="38"/>
                  </a:lnTo>
                  <a:lnTo>
                    <a:pt x="2" y="36"/>
                  </a:lnTo>
                  <a:lnTo>
                    <a:pt x="0" y="32"/>
                  </a:lnTo>
                  <a:lnTo>
                    <a:pt x="0" y="28"/>
                  </a:lnTo>
                  <a:lnTo>
                    <a:pt x="2" y="22"/>
                  </a:lnTo>
                  <a:lnTo>
                    <a:pt x="6" y="18"/>
                  </a:lnTo>
                  <a:lnTo>
                    <a:pt x="10" y="14"/>
                  </a:lnTo>
                  <a:lnTo>
                    <a:pt x="16" y="14"/>
                  </a:lnTo>
                  <a:lnTo>
                    <a:pt x="22" y="18"/>
                  </a:lnTo>
                  <a:lnTo>
                    <a:pt x="26" y="22"/>
                  </a:lnTo>
                  <a:lnTo>
                    <a:pt x="24" y="12"/>
                  </a:lnTo>
                  <a:lnTo>
                    <a:pt x="24" y="8"/>
                  </a:lnTo>
                  <a:lnTo>
                    <a:pt x="24" y="6"/>
                  </a:lnTo>
                  <a:lnTo>
                    <a:pt x="26" y="2"/>
                  </a:lnTo>
                  <a:lnTo>
                    <a:pt x="30" y="0"/>
                  </a:lnTo>
                  <a:lnTo>
                    <a:pt x="36" y="0"/>
                  </a:lnTo>
                  <a:lnTo>
                    <a:pt x="42" y="0"/>
                  </a:lnTo>
                  <a:lnTo>
                    <a:pt x="46" y="2"/>
                  </a:lnTo>
                  <a:lnTo>
                    <a:pt x="50" y="4"/>
                  </a:lnTo>
                  <a:lnTo>
                    <a:pt x="52" y="6"/>
                  </a:lnTo>
                  <a:lnTo>
                    <a:pt x="52" y="10"/>
                  </a:lnTo>
                  <a:lnTo>
                    <a:pt x="52" y="18"/>
                  </a:lnTo>
                  <a:lnTo>
                    <a:pt x="48" y="26"/>
                  </a:lnTo>
                  <a:lnTo>
                    <a:pt x="56" y="22"/>
                  </a:lnTo>
                  <a:lnTo>
                    <a:pt x="64" y="20"/>
                  </a:lnTo>
                  <a:lnTo>
                    <a:pt x="70" y="22"/>
                  </a:lnTo>
                  <a:lnTo>
                    <a:pt x="74" y="28"/>
                  </a:lnTo>
                  <a:lnTo>
                    <a:pt x="74" y="34"/>
                  </a:lnTo>
                  <a:lnTo>
                    <a:pt x="74" y="38"/>
                  </a:lnTo>
                  <a:lnTo>
                    <a:pt x="72" y="40"/>
                  </a:lnTo>
                  <a:lnTo>
                    <a:pt x="68" y="42"/>
                  </a:lnTo>
                  <a:lnTo>
                    <a:pt x="60" y="44"/>
                  </a:lnTo>
                  <a:lnTo>
                    <a:pt x="50" y="42"/>
                  </a:lnTo>
                  <a:close/>
                  <a:moveTo>
                    <a:pt x="60" y="32"/>
                  </a:moveTo>
                  <a:lnTo>
                    <a:pt x="60" y="32"/>
                  </a:lnTo>
                  <a:lnTo>
                    <a:pt x="54" y="34"/>
                  </a:lnTo>
                  <a:lnTo>
                    <a:pt x="50" y="34"/>
                  </a:lnTo>
                  <a:lnTo>
                    <a:pt x="46" y="28"/>
                  </a:lnTo>
                  <a:lnTo>
                    <a:pt x="38" y="24"/>
                  </a:lnTo>
                  <a:lnTo>
                    <a:pt x="38" y="20"/>
                  </a:lnTo>
                  <a:lnTo>
                    <a:pt x="38" y="14"/>
                  </a:lnTo>
                  <a:lnTo>
                    <a:pt x="36" y="24"/>
                  </a:lnTo>
                  <a:lnTo>
                    <a:pt x="30" y="28"/>
                  </a:lnTo>
                  <a:lnTo>
                    <a:pt x="26" y="34"/>
                  </a:lnTo>
                  <a:lnTo>
                    <a:pt x="14" y="28"/>
                  </a:lnTo>
                  <a:lnTo>
                    <a:pt x="20" y="32"/>
                  </a:lnTo>
                  <a:lnTo>
                    <a:pt x="26" y="36"/>
                  </a:lnTo>
                  <a:lnTo>
                    <a:pt x="26" y="38"/>
                  </a:lnTo>
                  <a:lnTo>
                    <a:pt x="26" y="44"/>
                  </a:lnTo>
                  <a:lnTo>
                    <a:pt x="30" y="46"/>
                  </a:lnTo>
                  <a:lnTo>
                    <a:pt x="26" y="52"/>
                  </a:lnTo>
                  <a:lnTo>
                    <a:pt x="22" y="58"/>
                  </a:lnTo>
                  <a:lnTo>
                    <a:pt x="24" y="58"/>
                  </a:lnTo>
                  <a:lnTo>
                    <a:pt x="32" y="48"/>
                  </a:lnTo>
                  <a:lnTo>
                    <a:pt x="38" y="50"/>
                  </a:lnTo>
                  <a:lnTo>
                    <a:pt x="44" y="48"/>
                  </a:lnTo>
                  <a:lnTo>
                    <a:pt x="48" y="52"/>
                  </a:lnTo>
                  <a:lnTo>
                    <a:pt x="54" y="58"/>
                  </a:lnTo>
                  <a:lnTo>
                    <a:pt x="48" y="52"/>
                  </a:lnTo>
                  <a:lnTo>
                    <a:pt x="44" y="48"/>
                  </a:lnTo>
                  <a:lnTo>
                    <a:pt x="48" y="42"/>
                  </a:lnTo>
                  <a:lnTo>
                    <a:pt x="50" y="36"/>
                  </a:lnTo>
                  <a:lnTo>
                    <a:pt x="50" y="34"/>
                  </a:lnTo>
                  <a:lnTo>
                    <a:pt x="56" y="34"/>
                  </a:lnTo>
                  <a:lnTo>
                    <a:pt x="60" y="3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10" name="Freeform 70"/>
            <p:cNvSpPr>
              <a:spLocks/>
            </p:cNvSpPr>
            <p:nvPr/>
          </p:nvSpPr>
          <p:spPr bwMode="auto">
            <a:xfrm>
              <a:off x="4745038" y="2994025"/>
              <a:ext cx="41275" cy="41275"/>
            </a:xfrm>
            <a:custGeom>
              <a:avLst/>
              <a:gdLst>
                <a:gd name="T0" fmla="*/ 2147483646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0 w 26"/>
                <a:gd name="T21" fmla="*/ 2147483646 h 26"/>
                <a:gd name="T22" fmla="*/ 0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2147483646 w 26"/>
                <a:gd name="T33" fmla="*/ 0 h 26"/>
                <a:gd name="T34" fmla="*/ 2147483646 w 26"/>
                <a:gd name="T35" fmla="*/ 2147483646 h 26"/>
                <a:gd name="T36" fmla="*/ 2147483646 w 26"/>
                <a:gd name="T37" fmla="*/ 2147483646 h 26"/>
                <a:gd name="T38" fmla="*/ 2147483646 w 26"/>
                <a:gd name="T39" fmla="*/ 2147483646 h 26"/>
                <a:gd name="T40" fmla="*/ 2147483646 w 26"/>
                <a:gd name="T41" fmla="*/ 2147483646 h 26"/>
                <a:gd name="T42" fmla="*/ 2147483646 w 26"/>
                <a:gd name="T43" fmla="*/ 2147483646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26"/>
                <a:gd name="T68" fmla="*/ 26 w 26"/>
                <a:gd name="T69" fmla="*/ 26 h 2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26">
                  <a:moveTo>
                    <a:pt x="26" y="12"/>
                  </a:moveTo>
                  <a:lnTo>
                    <a:pt x="26" y="12"/>
                  </a:lnTo>
                  <a:lnTo>
                    <a:pt x="26" y="18"/>
                  </a:lnTo>
                  <a:lnTo>
                    <a:pt x="24" y="22"/>
                  </a:lnTo>
                  <a:lnTo>
                    <a:pt x="20" y="26"/>
                  </a:lnTo>
                  <a:lnTo>
                    <a:pt x="14" y="26"/>
                  </a:lnTo>
                  <a:lnTo>
                    <a:pt x="10" y="26"/>
                  </a:lnTo>
                  <a:lnTo>
                    <a:pt x="6" y="24"/>
                  </a:lnTo>
                  <a:lnTo>
                    <a:pt x="2" y="20"/>
                  </a:lnTo>
                  <a:lnTo>
                    <a:pt x="0" y="14"/>
                  </a:lnTo>
                  <a:lnTo>
                    <a:pt x="2" y="10"/>
                  </a:lnTo>
                  <a:lnTo>
                    <a:pt x="4" y="4"/>
                  </a:lnTo>
                  <a:lnTo>
                    <a:pt x="8" y="2"/>
                  </a:lnTo>
                  <a:lnTo>
                    <a:pt x="12" y="0"/>
                  </a:lnTo>
                  <a:lnTo>
                    <a:pt x="18" y="2"/>
                  </a:lnTo>
                  <a:lnTo>
                    <a:pt x="22" y="4"/>
                  </a:lnTo>
                  <a:lnTo>
                    <a:pt x="26" y="8"/>
                  </a:lnTo>
                  <a:lnTo>
                    <a:pt x="26"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11" name="Freeform 71"/>
            <p:cNvSpPr>
              <a:spLocks noEditPoints="1"/>
            </p:cNvSpPr>
            <p:nvPr/>
          </p:nvSpPr>
          <p:spPr bwMode="auto">
            <a:xfrm>
              <a:off x="5078413" y="2978150"/>
              <a:ext cx="104775" cy="104775"/>
            </a:xfrm>
            <a:custGeom>
              <a:avLst/>
              <a:gdLst>
                <a:gd name="T0" fmla="*/ 2147483646 w 66"/>
                <a:gd name="T1" fmla="*/ 2147483646 h 66"/>
                <a:gd name="T2" fmla="*/ 2147483646 w 66"/>
                <a:gd name="T3" fmla="*/ 2147483646 h 66"/>
                <a:gd name="T4" fmla="*/ 2147483646 w 66"/>
                <a:gd name="T5" fmla="*/ 2147483646 h 66"/>
                <a:gd name="T6" fmla="*/ 2147483646 w 66"/>
                <a:gd name="T7" fmla="*/ 2147483646 h 66"/>
                <a:gd name="T8" fmla="*/ 2147483646 w 66"/>
                <a:gd name="T9" fmla="*/ 2147483646 h 66"/>
                <a:gd name="T10" fmla="*/ 2147483646 w 66"/>
                <a:gd name="T11" fmla="*/ 2147483646 h 66"/>
                <a:gd name="T12" fmla="*/ 2147483646 w 66"/>
                <a:gd name="T13" fmla="*/ 2147483646 h 66"/>
                <a:gd name="T14" fmla="*/ 2147483646 w 66"/>
                <a:gd name="T15" fmla="*/ 2147483646 h 66"/>
                <a:gd name="T16" fmla="*/ 2147483646 w 66"/>
                <a:gd name="T17" fmla="*/ 2147483646 h 66"/>
                <a:gd name="T18" fmla="*/ 2147483646 w 66"/>
                <a:gd name="T19" fmla="*/ 2147483646 h 66"/>
                <a:gd name="T20" fmla="*/ 2147483646 w 66"/>
                <a:gd name="T21" fmla="*/ 2147483646 h 66"/>
                <a:gd name="T22" fmla="*/ 2147483646 w 66"/>
                <a:gd name="T23" fmla="*/ 2147483646 h 66"/>
                <a:gd name="T24" fmla="*/ 2147483646 w 66"/>
                <a:gd name="T25" fmla="*/ 2147483646 h 66"/>
                <a:gd name="T26" fmla="*/ 2147483646 w 66"/>
                <a:gd name="T27" fmla="*/ 2147483646 h 66"/>
                <a:gd name="T28" fmla="*/ 2147483646 w 66"/>
                <a:gd name="T29" fmla="*/ 2147483646 h 66"/>
                <a:gd name="T30" fmla="*/ 0 w 66"/>
                <a:gd name="T31" fmla="*/ 2147483646 h 66"/>
                <a:gd name="T32" fmla="*/ 0 w 66"/>
                <a:gd name="T33" fmla="*/ 2147483646 h 66"/>
                <a:gd name="T34" fmla="*/ 2147483646 w 66"/>
                <a:gd name="T35" fmla="*/ 2147483646 h 66"/>
                <a:gd name="T36" fmla="*/ 2147483646 w 66"/>
                <a:gd name="T37" fmla="*/ 2147483646 h 66"/>
                <a:gd name="T38" fmla="*/ 2147483646 w 66"/>
                <a:gd name="T39" fmla="*/ 2147483646 h 66"/>
                <a:gd name="T40" fmla="*/ 2147483646 w 66"/>
                <a:gd name="T41" fmla="*/ 2147483646 h 66"/>
                <a:gd name="T42" fmla="*/ 2147483646 w 66"/>
                <a:gd name="T43" fmla="*/ 0 h 66"/>
                <a:gd name="T44" fmla="*/ 2147483646 w 66"/>
                <a:gd name="T45" fmla="*/ 0 h 66"/>
                <a:gd name="T46" fmla="*/ 2147483646 w 66"/>
                <a:gd name="T47" fmla="*/ 2147483646 h 66"/>
                <a:gd name="T48" fmla="*/ 2147483646 w 66"/>
                <a:gd name="T49" fmla="*/ 2147483646 h 66"/>
                <a:gd name="T50" fmla="*/ 2147483646 w 66"/>
                <a:gd name="T51" fmla="*/ 2147483646 h 66"/>
                <a:gd name="T52" fmla="*/ 2147483646 w 66"/>
                <a:gd name="T53" fmla="*/ 2147483646 h 66"/>
                <a:gd name="T54" fmla="*/ 2147483646 w 66"/>
                <a:gd name="T55" fmla="*/ 2147483646 h 66"/>
                <a:gd name="T56" fmla="*/ 2147483646 w 66"/>
                <a:gd name="T57" fmla="*/ 2147483646 h 66"/>
                <a:gd name="T58" fmla="*/ 2147483646 w 66"/>
                <a:gd name="T59" fmla="*/ 2147483646 h 66"/>
                <a:gd name="T60" fmla="*/ 2147483646 w 66"/>
                <a:gd name="T61" fmla="*/ 2147483646 h 66"/>
                <a:gd name="T62" fmla="*/ 2147483646 w 66"/>
                <a:gd name="T63" fmla="*/ 2147483646 h 66"/>
                <a:gd name="T64" fmla="*/ 2147483646 w 66"/>
                <a:gd name="T65" fmla="*/ 2147483646 h 66"/>
                <a:gd name="T66" fmla="*/ 2147483646 w 66"/>
                <a:gd name="T67" fmla="*/ 2147483646 h 66"/>
                <a:gd name="T68" fmla="*/ 2147483646 w 66"/>
                <a:gd name="T69" fmla="*/ 2147483646 h 66"/>
                <a:gd name="T70" fmla="*/ 2147483646 w 66"/>
                <a:gd name="T71" fmla="*/ 2147483646 h 66"/>
                <a:gd name="T72" fmla="*/ 2147483646 w 66"/>
                <a:gd name="T73" fmla="*/ 2147483646 h 66"/>
                <a:gd name="T74" fmla="*/ 2147483646 w 66"/>
                <a:gd name="T75" fmla="*/ 2147483646 h 66"/>
                <a:gd name="T76" fmla="*/ 2147483646 w 66"/>
                <a:gd name="T77" fmla="*/ 2147483646 h 66"/>
                <a:gd name="T78" fmla="*/ 2147483646 w 66"/>
                <a:gd name="T79" fmla="*/ 2147483646 h 66"/>
                <a:gd name="T80" fmla="*/ 2147483646 w 66"/>
                <a:gd name="T81" fmla="*/ 2147483646 h 66"/>
                <a:gd name="T82" fmla="*/ 2147483646 w 66"/>
                <a:gd name="T83" fmla="*/ 2147483646 h 66"/>
                <a:gd name="T84" fmla="*/ 2147483646 w 66"/>
                <a:gd name="T85" fmla="*/ 2147483646 h 66"/>
                <a:gd name="T86" fmla="*/ 2147483646 w 66"/>
                <a:gd name="T87" fmla="*/ 2147483646 h 66"/>
                <a:gd name="T88" fmla="*/ 2147483646 w 66"/>
                <a:gd name="T89" fmla="*/ 2147483646 h 66"/>
                <a:gd name="T90" fmla="*/ 2147483646 w 66"/>
                <a:gd name="T91" fmla="*/ 2147483646 h 66"/>
                <a:gd name="T92" fmla="*/ 2147483646 w 66"/>
                <a:gd name="T93" fmla="*/ 2147483646 h 66"/>
                <a:gd name="T94" fmla="*/ 2147483646 w 66"/>
                <a:gd name="T95" fmla="*/ 2147483646 h 66"/>
                <a:gd name="T96" fmla="*/ 2147483646 w 66"/>
                <a:gd name="T97" fmla="*/ 2147483646 h 66"/>
                <a:gd name="T98" fmla="*/ 2147483646 w 66"/>
                <a:gd name="T99" fmla="*/ 2147483646 h 66"/>
                <a:gd name="T100" fmla="*/ 2147483646 w 66"/>
                <a:gd name="T101" fmla="*/ 2147483646 h 66"/>
                <a:gd name="T102" fmla="*/ 2147483646 w 66"/>
                <a:gd name="T103" fmla="*/ 2147483646 h 66"/>
                <a:gd name="T104" fmla="*/ 2147483646 w 66"/>
                <a:gd name="T105" fmla="*/ 2147483646 h 66"/>
                <a:gd name="T106" fmla="*/ 2147483646 w 66"/>
                <a:gd name="T107" fmla="*/ 2147483646 h 66"/>
                <a:gd name="T108" fmla="*/ 2147483646 w 66"/>
                <a:gd name="T109" fmla="*/ 2147483646 h 66"/>
                <a:gd name="T110" fmla="*/ 2147483646 w 66"/>
                <a:gd name="T111" fmla="*/ 2147483646 h 66"/>
                <a:gd name="T112" fmla="*/ 2147483646 w 66"/>
                <a:gd name="T113" fmla="*/ 2147483646 h 66"/>
                <a:gd name="T114" fmla="*/ 2147483646 w 66"/>
                <a:gd name="T115" fmla="*/ 2147483646 h 66"/>
                <a:gd name="T116" fmla="*/ 2147483646 w 66"/>
                <a:gd name="T117" fmla="*/ 2147483646 h 66"/>
                <a:gd name="T118" fmla="*/ 2147483646 w 66"/>
                <a:gd name="T119" fmla="*/ 2147483646 h 66"/>
                <a:gd name="T120" fmla="*/ 2147483646 w 66"/>
                <a:gd name="T121" fmla="*/ 2147483646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6"/>
                <a:gd name="T184" fmla="*/ 0 h 66"/>
                <a:gd name="T185" fmla="*/ 66 w 66"/>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6" h="66">
                  <a:moveTo>
                    <a:pt x="46" y="32"/>
                  </a:moveTo>
                  <a:lnTo>
                    <a:pt x="46" y="32"/>
                  </a:lnTo>
                  <a:lnTo>
                    <a:pt x="56" y="32"/>
                  </a:lnTo>
                  <a:lnTo>
                    <a:pt x="62" y="34"/>
                  </a:lnTo>
                  <a:lnTo>
                    <a:pt x="66" y="36"/>
                  </a:lnTo>
                  <a:lnTo>
                    <a:pt x="66" y="38"/>
                  </a:lnTo>
                  <a:lnTo>
                    <a:pt x="66" y="42"/>
                  </a:lnTo>
                  <a:lnTo>
                    <a:pt x="64" y="48"/>
                  </a:lnTo>
                  <a:lnTo>
                    <a:pt x="60" y="54"/>
                  </a:lnTo>
                  <a:lnTo>
                    <a:pt x="56" y="56"/>
                  </a:lnTo>
                  <a:lnTo>
                    <a:pt x="50" y="54"/>
                  </a:lnTo>
                  <a:lnTo>
                    <a:pt x="44" y="50"/>
                  </a:lnTo>
                  <a:lnTo>
                    <a:pt x="40" y="46"/>
                  </a:lnTo>
                  <a:lnTo>
                    <a:pt x="40" y="54"/>
                  </a:lnTo>
                  <a:lnTo>
                    <a:pt x="36" y="62"/>
                  </a:lnTo>
                  <a:lnTo>
                    <a:pt x="32" y="64"/>
                  </a:lnTo>
                  <a:lnTo>
                    <a:pt x="24" y="66"/>
                  </a:lnTo>
                  <a:lnTo>
                    <a:pt x="22" y="64"/>
                  </a:lnTo>
                  <a:lnTo>
                    <a:pt x="20" y="62"/>
                  </a:lnTo>
                  <a:lnTo>
                    <a:pt x="18" y="56"/>
                  </a:lnTo>
                  <a:lnTo>
                    <a:pt x="20" y="50"/>
                  </a:lnTo>
                  <a:lnTo>
                    <a:pt x="24" y="42"/>
                  </a:lnTo>
                  <a:lnTo>
                    <a:pt x="14" y="44"/>
                  </a:lnTo>
                  <a:lnTo>
                    <a:pt x="4" y="42"/>
                  </a:lnTo>
                  <a:lnTo>
                    <a:pt x="2" y="40"/>
                  </a:lnTo>
                  <a:lnTo>
                    <a:pt x="0" y="36"/>
                  </a:lnTo>
                  <a:lnTo>
                    <a:pt x="0" y="32"/>
                  </a:lnTo>
                  <a:lnTo>
                    <a:pt x="0" y="26"/>
                  </a:lnTo>
                  <a:lnTo>
                    <a:pt x="4" y="22"/>
                  </a:lnTo>
                  <a:lnTo>
                    <a:pt x="8" y="22"/>
                  </a:lnTo>
                  <a:lnTo>
                    <a:pt x="14" y="22"/>
                  </a:lnTo>
                  <a:lnTo>
                    <a:pt x="20" y="24"/>
                  </a:lnTo>
                  <a:lnTo>
                    <a:pt x="14" y="18"/>
                  </a:lnTo>
                  <a:lnTo>
                    <a:pt x="12" y="10"/>
                  </a:lnTo>
                  <a:lnTo>
                    <a:pt x="12" y="8"/>
                  </a:lnTo>
                  <a:lnTo>
                    <a:pt x="16" y="6"/>
                  </a:lnTo>
                  <a:lnTo>
                    <a:pt x="26" y="0"/>
                  </a:lnTo>
                  <a:lnTo>
                    <a:pt x="30" y="0"/>
                  </a:lnTo>
                  <a:lnTo>
                    <a:pt x="32" y="0"/>
                  </a:lnTo>
                  <a:lnTo>
                    <a:pt x="36" y="4"/>
                  </a:lnTo>
                  <a:lnTo>
                    <a:pt x="38" y="10"/>
                  </a:lnTo>
                  <a:lnTo>
                    <a:pt x="40" y="18"/>
                  </a:lnTo>
                  <a:lnTo>
                    <a:pt x="44" y="12"/>
                  </a:lnTo>
                  <a:lnTo>
                    <a:pt x="50" y="8"/>
                  </a:lnTo>
                  <a:lnTo>
                    <a:pt x="54" y="8"/>
                  </a:lnTo>
                  <a:lnTo>
                    <a:pt x="60" y="12"/>
                  </a:lnTo>
                  <a:lnTo>
                    <a:pt x="62" y="16"/>
                  </a:lnTo>
                  <a:lnTo>
                    <a:pt x="64" y="20"/>
                  </a:lnTo>
                  <a:lnTo>
                    <a:pt x="62" y="22"/>
                  </a:lnTo>
                  <a:lnTo>
                    <a:pt x="60" y="24"/>
                  </a:lnTo>
                  <a:lnTo>
                    <a:pt x="54" y="30"/>
                  </a:lnTo>
                  <a:lnTo>
                    <a:pt x="46" y="32"/>
                  </a:lnTo>
                  <a:close/>
                  <a:moveTo>
                    <a:pt x="50" y="20"/>
                  </a:moveTo>
                  <a:lnTo>
                    <a:pt x="50" y="20"/>
                  </a:lnTo>
                  <a:lnTo>
                    <a:pt x="46" y="24"/>
                  </a:lnTo>
                  <a:lnTo>
                    <a:pt x="42" y="24"/>
                  </a:lnTo>
                  <a:lnTo>
                    <a:pt x="36" y="22"/>
                  </a:lnTo>
                  <a:lnTo>
                    <a:pt x="30" y="22"/>
                  </a:lnTo>
                  <a:lnTo>
                    <a:pt x="26" y="14"/>
                  </a:lnTo>
                  <a:lnTo>
                    <a:pt x="30" y="22"/>
                  </a:lnTo>
                  <a:lnTo>
                    <a:pt x="28" y="22"/>
                  </a:lnTo>
                  <a:lnTo>
                    <a:pt x="24" y="26"/>
                  </a:lnTo>
                  <a:lnTo>
                    <a:pt x="24" y="32"/>
                  </a:lnTo>
                  <a:lnTo>
                    <a:pt x="12" y="32"/>
                  </a:lnTo>
                  <a:lnTo>
                    <a:pt x="24" y="34"/>
                  </a:lnTo>
                  <a:lnTo>
                    <a:pt x="24" y="36"/>
                  </a:lnTo>
                  <a:lnTo>
                    <a:pt x="28" y="40"/>
                  </a:lnTo>
                  <a:lnTo>
                    <a:pt x="30" y="42"/>
                  </a:lnTo>
                  <a:lnTo>
                    <a:pt x="30" y="52"/>
                  </a:lnTo>
                  <a:lnTo>
                    <a:pt x="30" y="54"/>
                  </a:lnTo>
                  <a:lnTo>
                    <a:pt x="32" y="42"/>
                  </a:lnTo>
                  <a:lnTo>
                    <a:pt x="40" y="42"/>
                  </a:lnTo>
                  <a:lnTo>
                    <a:pt x="42" y="38"/>
                  </a:lnTo>
                  <a:lnTo>
                    <a:pt x="46" y="40"/>
                  </a:lnTo>
                  <a:lnTo>
                    <a:pt x="54" y="44"/>
                  </a:lnTo>
                  <a:lnTo>
                    <a:pt x="54" y="42"/>
                  </a:lnTo>
                  <a:lnTo>
                    <a:pt x="48" y="40"/>
                  </a:lnTo>
                  <a:lnTo>
                    <a:pt x="44" y="38"/>
                  </a:lnTo>
                  <a:lnTo>
                    <a:pt x="44" y="32"/>
                  </a:lnTo>
                  <a:lnTo>
                    <a:pt x="44" y="26"/>
                  </a:lnTo>
                  <a:lnTo>
                    <a:pt x="48" y="24"/>
                  </a:lnTo>
                  <a:lnTo>
                    <a:pt x="50" y="2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12" name="Freeform 72"/>
            <p:cNvSpPr>
              <a:spLocks/>
            </p:cNvSpPr>
            <p:nvPr/>
          </p:nvSpPr>
          <p:spPr bwMode="auto">
            <a:xfrm>
              <a:off x="5113338" y="3009900"/>
              <a:ext cx="38100" cy="38100"/>
            </a:xfrm>
            <a:custGeom>
              <a:avLst/>
              <a:gdLst>
                <a:gd name="T0" fmla="*/ 2147483646 w 24"/>
                <a:gd name="T1" fmla="*/ 2147483646 h 24"/>
                <a:gd name="T2" fmla="*/ 2147483646 w 24"/>
                <a:gd name="T3" fmla="*/ 2147483646 h 24"/>
                <a:gd name="T4" fmla="*/ 2147483646 w 24"/>
                <a:gd name="T5" fmla="*/ 2147483646 h 24"/>
                <a:gd name="T6" fmla="*/ 2147483646 w 24"/>
                <a:gd name="T7" fmla="*/ 2147483646 h 24"/>
                <a:gd name="T8" fmla="*/ 2147483646 w 24"/>
                <a:gd name="T9" fmla="*/ 2147483646 h 24"/>
                <a:gd name="T10" fmla="*/ 2147483646 w 24"/>
                <a:gd name="T11" fmla="*/ 2147483646 h 24"/>
                <a:gd name="T12" fmla="*/ 2147483646 w 24"/>
                <a:gd name="T13" fmla="*/ 2147483646 h 24"/>
                <a:gd name="T14" fmla="*/ 2147483646 w 24"/>
                <a:gd name="T15" fmla="*/ 2147483646 h 24"/>
                <a:gd name="T16" fmla="*/ 2147483646 w 24"/>
                <a:gd name="T17" fmla="*/ 2147483646 h 24"/>
                <a:gd name="T18" fmla="*/ 2147483646 w 24"/>
                <a:gd name="T19" fmla="*/ 2147483646 h 24"/>
                <a:gd name="T20" fmla="*/ 2147483646 w 24"/>
                <a:gd name="T21" fmla="*/ 2147483646 h 24"/>
                <a:gd name="T22" fmla="*/ 2147483646 w 24"/>
                <a:gd name="T23" fmla="*/ 2147483646 h 24"/>
                <a:gd name="T24" fmla="*/ 0 w 24"/>
                <a:gd name="T25" fmla="*/ 2147483646 h 24"/>
                <a:gd name="T26" fmla="*/ 2147483646 w 24"/>
                <a:gd name="T27" fmla="*/ 2147483646 h 24"/>
                <a:gd name="T28" fmla="*/ 2147483646 w 24"/>
                <a:gd name="T29" fmla="*/ 2147483646 h 24"/>
                <a:gd name="T30" fmla="*/ 2147483646 w 24"/>
                <a:gd name="T31" fmla="*/ 2147483646 h 24"/>
                <a:gd name="T32" fmla="*/ 2147483646 w 24"/>
                <a:gd name="T33" fmla="*/ 2147483646 h 24"/>
                <a:gd name="T34" fmla="*/ 2147483646 w 24"/>
                <a:gd name="T35" fmla="*/ 0 h 24"/>
                <a:gd name="T36" fmla="*/ 2147483646 w 24"/>
                <a:gd name="T37" fmla="*/ 0 h 24"/>
                <a:gd name="T38" fmla="*/ 2147483646 w 24"/>
                <a:gd name="T39" fmla="*/ 2147483646 h 24"/>
                <a:gd name="T40" fmla="*/ 2147483646 w 24"/>
                <a:gd name="T41" fmla="*/ 2147483646 h 24"/>
                <a:gd name="T42" fmla="*/ 2147483646 w 24"/>
                <a:gd name="T43" fmla="*/ 2147483646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
                <a:gd name="T67" fmla="*/ 0 h 24"/>
                <a:gd name="T68" fmla="*/ 24 w 24"/>
                <a:gd name="T69" fmla="*/ 24 h 2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 h="24">
                  <a:moveTo>
                    <a:pt x="22" y="6"/>
                  </a:moveTo>
                  <a:lnTo>
                    <a:pt x="22" y="6"/>
                  </a:lnTo>
                  <a:lnTo>
                    <a:pt x="24" y="10"/>
                  </a:lnTo>
                  <a:lnTo>
                    <a:pt x="24" y="16"/>
                  </a:lnTo>
                  <a:lnTo>
                    <a:pt x="22" y="20"/>
                  </a:lnTo>
                  <a:lnTo>
                    <a:pt x="18" y="22"/>
                  </a:lnTo>
                  <a:lnTo>
                    <a:pt x="14" y="24"/>
                  </a:lnTo>
                  <a:lnTo>
                    <a:pt x="8" y="22"/>
                  </a:lnTo>
                  <a:lnTo>
                    <a:pt x="4" y="20"/>
                  </a:lnTo>
                  <a:lnTo>
                    <a:pt x="2" y="18"/>
                  </a:lnTo>
                  <a:lnTo>
                    <a:pt x="0" y="12"/>
                  </a:lnTo>
                  <a:lnTo>
                    <a:pt x="2" y="8"/>
                  </a:lnTo>
                  <a:lnTo>
                    <a:pt x="4" y="4"/>
                  </a:lnTo>
                  <a:lnTo>
                    <a:pt x="6" y="2"/>
                  </a:lnTo>
                  <a:lnTo>
                    <a:pt x="12" y="0"/>
                  </a:lnTo>
                  <a:lnTo>
                    <a:pt x="16" y="0"/>
                  </a:lnTo>
                  <a:lnTo>
                    <a:pt x="20" y="4"/>
                  </a:lnTo>
                  <a:lnTo>
                    <a:pt x="22" y="6"/>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13" name="Freeform 73"/>
            <p:cNvSpPr>
              <a:spLocks noEditPoints="1"/>
            </p:cNvSpPr>
            <p:nvPr/>
          </p:nvSpPr>
          <p:spPr bwMode="auto">
            <a:xfrm>
              <a:off x="4929188" y="3241675"/>
              <a:ext cx="104775" cy="104775"/>
            </a:xfrm>
            <a:custGeom>
              <a:avLst/>
              <a:gdLst>
                <a:gd name="T0" fmla="*/ 2147483646 w 66"/>
                <a:gd name="T1" fmla="*/ 2147483646 h 66"/>
                <a:gd name="T2" fmla="*/ 2147483646 w 66"/>
                <a:gd name="T3" fmla="*/ 2147483646 h 66"/>
                <a:gd name="T4" fmla="*/ 2147483646 w 66"/>
                <a:gd name="T5" fmla="*/ 2147483646 h 66"/>
                <a:gd name="T6" fmla="*/ 2147483646 w 66"/>
                <a:gd name="T7" fmla="*/ 2147483646 h 66"/>
                <a:gd name="T8" fmla="*/ 2147483646 w 66"/>
                <a:gd name="T9" fmla="*/ 2147483646 h 66"/>
                <a:gd name="T10" fmla="*/ 2147483646 w 66"/>
                <a:gd name="T11" fmla="*/ 2147483646 h 66"/>
                <a:gd name="T12" fmla="*/ 2147483646 w 66"/>
                <a:gd name="T13" fmla="*/ 2147483646 h 66"/>
                <a:gd name="T14" fmla="*/ 2147483646 w 66"/>
                <a:gd name="T15" fmla="*/ 2147483646 h 66"/>
                <a:gd name="T16" fmla="*/ 2147483646 w 66"/>
                <a:gd name="T17" fmla="*/ 2147483646 h 66"/>
                <a:gd name="T18" fmla="*/ 2147483646 w 66"/>
                <a:gd name="T19" fmla="*/ 2147483646 h 66"/>
                <a:gd name="T20" fmla="*/ 2147483646 w 66"/>
                <a:gd name="T21" fmla="*/ 2147483646 h 66"/>
                <a:gd name="T22" fmla="*/ 2147483646 w 66"/>
                <a:gd name="T23" fmla="*/ 2147483646 h 66"/>
                <a:gd name="T24" fmla="*/ 2147483646 w 66"/>
                <a:gd name="T25" fmla="*/ 2147483646 h 66"/>
                <a:gd name="T26" fmla="*/ 2147483646 w 66"/>
                <a:gd name="T27" fmla="*/ 2147483646 h 66"/>
                <a:gd name="T28" fmla="*/ 2147483646 w 66"/>
                <a:gd name="T29" fmla="*/ 2147483646 h 66"/>
                <a:gd name="T30" fmla="*/ 0 w 66"/>
                <a:gd name="T31" fmla="*/ 2147483646 h 66"/>
                <a:gd name="T32" fmla="*/ 0 w 66"/>
                <a:gd name="T33" fmla="*/ 2147483646 h 66"/>
                <a:gd name="T34" fmla="*/ 2147483646 w 66"/>
                <a:gd name="T35" fmla="*/ 2147483646 h 66"/>
                <a:gd name="T36" fmla="*/ 2147483646 w 66"/>
                <a:gd name="T37" fmla="*/ 2147483646 h 66"/>
                <a:gd name="T38" fmla="*/ 2147483646 w 66"/>
                <a:gd name="T39" fmla="*/ 2147483646 h 66"/>
                <a:gd name="T40" fmla="*/ 2147483646 w 66"/>
                <a:gd name="T41" fmla="*/ 2147483646 h 66"/>
                <a:gd name="T42" fmla="*/ 2147483646 w 66"/>
                <a:gd name="T43" fmla="*/ 2147483646 h 66"/>
                <a:gd name="T44" fmla="*/ 2147483646 w 66"/>
                <a:gd name="T45" fmla="*/ 0 h 66"/>
                <a:gd name="T46" fmla="*/ 2147483646 w 66"/>
                <a:gd name="T47" fmla="*/ 2147483646 h 66"/>
                <a:gd name="T48" fmla="*/ 2147483646 w 66"/>
                <a:gd name="T49" fmla="*/ 2147483646 h 66"/>
                <a:gd name="T50" fmla="*/ 2147483646 w 66"/>
                <a:gd name="T51" fmla="*/ 2147483646 h 66"/>
                <a:gd name="T52" fmla="*/ 2147483646 w 66"/>
                <a:gd name="T53" fmla="*/ 2147483646 h 66"/>
                <a:gd name="T54" fmla="*/ 2147483646 w 66"/>
                <a:gd name="T55" fmla="*/ 2147483646 h 66"/>
                <a:gd name="T56" fmla="*/ 2147483646 w 66"/>
                <a:gd name="T57" fmla="*/ 2147483646 h 66"/>
                <a:gd name="T58" fmla="*/ 2147483646 w 66"/>
                <a:gd name="T59" fmla="*/ 2147483646 h 66"/>
                <a:gd name="T60" fmla="*/ 2147483646 w 66"/>
                <a:gd name="T61" fmla="*/ 2147483646 h 66"/>
                <a:gd name="T62" fmla="*/ 2147483646 w 66"/>
                <a:gd name="T63" fmla="*/ 2147483646 h 66"/>
                <a:gd name="T64" fmla="*/ 2147483646 w 66"/>
                <a:gd name="T65" fmla="*/ 2147483646 h 66"/>
                <a:gd name="T66" fmla="*/ 2147483646 w 66"/>
                <a:gd name="T67" fmla="*/ 2147483646 h 66"/>
                <a:gd name="T68" fmla="*/ 2147483646 w 66"/>
                <a:gd name="T69" fmla="*/ 2147483646 h 66"/>
                <a:gd name="T70" fmla="*/ 2147483646 w 66"/>
                <a:gd name="T71" fmla="*/ 2147483646 h 66"/>
                <a:gd name="T72" fmla="*/ 2147483646 w 66"/>
                <a:gd name="T73" fmla="*/ 2147483646 h 66"/>
                <a:gd name="T74" fmla="*/ 2147483646 w 66"/>
                <a:gd name="T75" fmla="*/ 2147483646 h 66"/>
                <a:gd name="T76" fmla="*/ 2147483646 w 66"/>
                <a:gd name="T77" fmla="*/ 2147483646 h 66"/>
                <a:gd name="T78" fmla="*/ 2147483646 w 66"/>
                <a:gd name="T79" fmla="*/ 2147483646 h 66"/>
                <a:gd name="T80" fmla="*/ 2147483646 w 66"/>
                <a:gd name="T81" fmla="*/ 2147483646 h 66"/>
                <a:gd name="T82" fmla="*/ 2147483646 w 66"/>
                <a:gd name="T83" fmla="*/ 2147483646 h 66"/>
                <a:gd name="T84" fmla="*/ 2147483646 w 66"/>
                <a:gd name="T85" fmla="*/ 2147483646 h 66"/>
                <a:gd name="T86" fmla="*/ 2147483646 w 66"/>
                <a:gd name="T87" fmla="*/ 2147483646 h 66"/>
                <a:gd name="T88" fmla="*/ 2147483646 w 66"/>
                <a:gd name="T89" fmla="*/ 2147483646 h 66"/>
                <a:gd name="T90" fmla="*/ 2147483646 w 66"/>
                <a:gd name="T91" fmla="*/ 2147483646 h 66"/>
                <a:gd name="T92" fmla="*/ 2147483646 w 66"/>
                <a:gd name="T93" fmla="*/ 2147483646 h 66"/>
                <a:gd name="T94" fmla="*/ 2147483646 w 66"/>
                <a:gd name="T95" fmla="*/ 2147483646 h 66"/>
                <a:gd name="T96" fmla="*/ 2147483646 w 66"/>
                <a:gd name="T97" fmla="*/ 2147483646 h 66"/>
                <a:gd name="T98" fmla="*/ 2147483646 w 66"/>
                <a:gd name="T99" fmla="*/ 2147483646 h 66"/>
                <a:gd name="T100" fmla="*/ 2147483646 w 66"/>
                <a:gd name="T101" fmla="*/ 2147483646 h 66"/>
                <a:gd name="T102" fmla="*/ 2147483646 w 66"/>
                <a:gd name="T103" fmla="*/ 2147483646 h 66"/>
                <a:gd name="T104" fmla="*/ 2147483646 w 66"/>
                <a:gd name="T105" fmla="*/ 2147483646 h 66"/>
                <a:gd name="T106" fmla="*/ 2147483646 w 66"/>
                <a:gd name="T107" fmla="*/ 2147483646 h 66"/>
                <a:gd name="T108" fmla="*/ 2147483646 w 66"/>
                <a:gd name="T109" fmla="*/ 2147483646 h 66"/>
                <a:gd name="T110" fmla="*/ 2147483646 w 66"/>
                <a:gd name="T111" fmla="*/ 2147483646 h 66"/>
                <a:gd name="T112" fmla="*/ 2147483646 w 66"/>
                <a:gd name="T113" fmla="*/ 2147483646 h 66"/>
                <a:gd name="T114" fmla="*/ 2147483646 w 66"/>
                <a:gd name="T115" fmla="*/ 2147483646 h 66"/>
                <a:gd name="T116" fmla="*/ 2147483646 w 66"/>
                <a:gd name="T117" fmla="*/ 2147483646 h 66"/>
                <a:gd name="T118" fmla="*/ 2147483646 w 66"/>
                <a:gd name="T119" fmla="*/ 2147483646 h 66"/>
                <a:gd name="T120" fmla="*/ 2147483646 w 66"/>
                <a:gd name="T121" fmla="*/ 2147483646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6"/>
                <a:gd name="T184" fmla="*/ 0 h 66"/>
                <a:gd name="T185" fmla="*/ 66 w 66"/>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6" h="66">
                  <a:moveTo>
                    <a:pt x="46" y="34"/>
                  </a:moveTo>
                  <a:lnTo>
                    <a:pt x="46" y="34"/>
                  </a:lnTo>
                  <a:lnTo>
                    <a:pt x="54" y="34"/>
                  </a:lnTo>
                  <a:lnTo>
                    <a:pt x="62" y="36"/>
                  </a:lnTo>
                  <a:lnTo>
                    <a:pt x="66" y="38"/>
                  </a:lnTo>
                  <a:lnTo>
                    <a:pt x="66" y="40"/>
                  </a:lnTo>
                  <a:lnTo>
                    <a:pt x="66" y="44"/>
                  </a:lnTo>
                  <a:lnTo>
                    <a:pt x="64" y="48"/>
                  </a:lnTo>
                  <a:lnTo>
                    <a:pt x="60" y="54"/>
                  </a:lnTo>
                  <a:lnTo>
                    <a:pt x="56" y="58"/>
                  </a:lnTo>
                  <a:lnTo>
                    <a:pt x="50" y="56"/>
                  </a:lnTo>
                  <a:lnTo>
                    <a:pt x="44" y="50"/>
                  </a:lnTo>
                  <a:lnTo>
                    <a:pt x="40" y="46"/>
                  </a:lnTo>
                  <a:lnTo>
                    <a:pt x="40" y="56"/>
                  </a:lnTo>
                  <a:lnTo>
                    <a:pt x="36" y="62"/>
                  </a:lnTo>
                  <a:lnTo>
                    <a:pt x="32" y="66"/>
                  </a:lnTo>
                  <a:lnTo>
                    <a:pt x="24" y="66"/>
                  </a:lnTo>
                  <a:lnTo>
                    <a:pt x="22" y="66"/>
                  </a:lnTo>
                  <a:lnTo>
                    <a:pt x="20" y="64"/>
                  </a:lnTo>
                  <a:lnTo>
                    <a:pt x="18" y="58"/>
                  </a:lnTo>
                  <a:lnTo>
                    <a:pt x="20" y="50"/>
                  </a:lnTo>
                  <a:lnTo>
                    <a:pt x="24" y="44"/>
                  </a:lnTo>
                  <a:lnTo>
                    <a:pt x="12" y="46"/>
                  </a:lnTo>
                  <a:lnTo>
                    <a:pt x="4" y="44"/>
                  </a:lnTo>
                  <a:lnTo>
                    <a:pt x="2" y="42"/>
                  </a:lnTo>
                  <a:lnTo>
                    <a:pt x="0" y="38"/>
                  </a:lnTo>
                  <a:lnTo>
                    <a:pt x="0" y="34"/>
                  </a:lnTo>
                  <a:lnTo>
                    <a:pt x="0" y="28"/>
                  </a:lnTo>
                  <a:lnTo>
                    <a:pt x="4" y="24"/>
                  </a:lnTo>
                  <a:lnTo>
                    <a:pt x="8" y="22"/>
                  </a:lnTo>
                  <a:lnTo>
                    <a:pt x="14" y="22"/>
                  </a:lnTo>
                  <a:lnTo>
                    <a:pt x="20" y="26"/>
                  </a:lnTo>
                  <a:lnTo>
                    <a:pt x="14" y="18"/>
                  </a:lnTo>
                  <a:lnTo>
                    <a:pt x="12" y="12"/>
                  </a:lnTo>
                  <a:lnTo>
                    <a:pt x="12" y="10"/>
                  </a:lnTo>
                  <a:lnTo>
                    <a:pt x="14" y="6"/>
                  </a:lnTo>
                  <a:lnTo>
                    <a:pt x="24" y="2"/>
                  </a:lnTo>
                  <a:lnTo>
                    <a:pt x="28" y="0"/>
                  </a:lnTo>
                  <a:lnTo>
                    <a:pt x="32" y="2"/>
                  </a:lnTo>
                  <a:lnTo>
                    <a:pt x="36" y="6"/>
                  </a:lnTo>
                  <a:lnTo>
                    <a:pt x="38" y="12"/>
                  </a:lnTo>
                  <a:lnTo>
                    <a:pt x="38" y="20"/>
                  </a:lnTo>
                  <a:lnTo>
                    <a:pt x="44" y="14"/>
                  </a:lnTo>
                  <a:lnTo>
                    <a:pt x="50" y="10"/>
                  </a:lnTo>
                  <a:lnTo>
                    <a:pt x="54" y="10"/>
                  </a:lnTo>
                  <a:lnTo>
                    <a:pt x="60" y="14"/>
                  </a:lnTo>
                  <a:lnTo>
                    <a:pt x="62" y="18"/>
                  </a:lnTo>
                  <a:lnTo>
                    <a:pt x="64" y="20"/>
                  </a:lnTo>
                  <a:lnTo>
                    <a:pt x="62" y="24"/>
                  </a:lnTo>
                  <a:lnTo>
                    <a:pt x="60" y="26"/>
                  </a:lnTo>
                  <a:lnTo>
                    <a:pt x="54" y="30"/>
                  </a:lnTo>
                  <a:lnTo>
                    <a:pt x="46" y="34"/>
                  </a:lnTo>
                  <a:close/>
                  <a:moveTo>
                    <a:pt x="50" y="22"/>
                  </a:moveTo>
                  <a:lnTo>
                    <a:pt x="50" y="22"/>
                  </a:lnTo>
                  <a:lnTo>
                    <a:pt x="46" y="24"/>
                  </a:lnTo>
                  <a:lnTo>
                    <a:pt x="42" y="26"/>
                  </a:lnTo>
                  <a:lnTo>
                    <a:pt x="36" y="22"/>
                  </a:lnTo>
                  <a:lnTo>
                    <a:pt x="30" y="22"/>
                  </a:lnTo>
                  <a:lnTo>
                    <a:pt x="26" y="14"/>
                  </a:lnTo>
                  <a:lnTo>
                    <a:pt x="28" y="24"/>
                  </a:lnTo>
                  <a:lnTo>
                    <a:pt x="24" y="28"/>
                  </a:lnTo>
                  <a:lnTo>
                    <a:pt x="22" y="34"/>
                  </a:lnTo>
                  <a:lnTo>
                    <a:pt x="12" y="32"/>
                  </a:lnTo>
                  <a:lnTo>
                    <a:pt x="12" y="34"/>
                  </a:lnTo>
                  <a:lnTo>
                    <a:pt x="24" y="36"/>
                  </a:lnTo>
                  <a:lnTo>
                    <a:pt x="24" y="38"/>
                  </a:lnTo>
                  <a:lnTo>
                    <a:pt x="26" y="42"/>
                  </a:lnTo>
                  <a:lnTo>
                    <a:pt x="30" y="44"/>
                  </a:lnTo>
                  <a:lnTo>
                    <a:pt x="28" y="54"/>
                  </a:lnTo>
                  <a:lnTo>
                    <a:pt x="30" y="54"/>
                  </a:lnTo>
                  <a:lnTo>
                    <a:pt x="32" y="44"/>
                  </a:lnTo>
                  <a:lnTo>
                    <a:pt x="38" y="42"/>
                  </a:lnTo>
                  <a:lnTo>
                    <a:pt x="42" y="40"/>
                  </a:lnTo>
                  <a:lnTo>
                    <a:pt x="46" y="42"/>
                  </a:lnTo>
                  <a:lnTo>
                    <a:pt x="54" y="44"/>
                  </a:lnTo>
                  <a:lnTo>
                    <a:pt x="48" y="40"/>
                  </a:lnTo>
                  <a:lnTo>
                    <a:pt x="42" y="38"/>
                  </a:lnTo>
                  <a:lnTo>
                    <a:pt x="44" y="34"/>
                  </a:lnTo>
                  <a:lnTo>
                    <a:pt x="44" y="28"/>
                  </a:lnTo>
                  <a:lnTo>
                    <a:pt x="42" y="28"/>
                  </a:lnTo>
                  <a:lnTo>
                    <a:pt x="46" y="24"/>
                  </a:lnTo>
                  <a:lnTo>
                    <a:pt x="50" y="2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14" name="Freeform 74"/>
            <p:cNvSpPr>
              <a:spLocks/>
            </p:cNvSpPr>
            <p:nvPr/>
          </p:nvSpPr>
          <p:spPr bwMode="auto">
            <a:xfrm>
              <a:off x="4964113" y="3276600"/>
              <a:ext cx="38100" cy="34925"/>
            </a:xfrm>
            <a:custGeom>
              <a:avLst/>
              <a:gdLst>
                <a:gd name="T0" fmla="*/ 2147483646 w 24"/>
                <a:gd name="T1" fmla="*/ 2147483646 h 22"/>
                <a:gd name="T2" fmla="*/ 2147483646 w 24"/>
                <a:gd name="T3" fmla="*/ 2147483646 h 22"/>
                <a:gd name="T4" fmla="*/ 2147483646 w 24"/>
                <a:gd name="T5" fmla="*/ 2147483646 h 22"/>
                <a:gd name="T6" fmla="*/ 2147483646 w 24"/>
                <a:gd name="T7" fmla="*/ 2147483646 h 22"/>
                <a:gd name="T8" fmla="*/ 2147483646 w 24"/>
                <a:gd name="T9" fmla="*/ 2147483646 h 22"/>
                <a:gd name="T10" fmla="*/ 2147483646 w 24"/>
                <a:gd name="T11" fmla="*/ 2147483646 h 22"/>
                <a:gd name="T12" fmla="*/ 2147483646 w 24"/>
                <a:gd name="T13" fmla="*/ 2147483646 h 22"/>
                <a:gd name="T14" fmla="*/ 2147483646 w 24"/>
                <a:gd name="T15" fmla="*/ 2147483646 h 22"/>
                <a:gd name="T16" fmla="*/ 2147483646 w 24"/>
                <a:gd name="T17" fmla="*/ 2147483646 h 22"/>
                <a:gd name="T18" fmla="*/ 2147483646 w 24"/>
                <a:gd name="T19" fmla="*/ 2147483646 h 22"/>
                <a:gd name="T20" fmla="*/ 2147483646 w 24"/>
                <a:gd name="T21" fmla="*/ 2147483646 h 22"/>
                <a:gd name="T22" fmla="*/ 2147483646 w 24"/>
                <a:gd name="T23" fmla="*/ 2147483646 h 22"/>
                <a:gd name="T24" fmla="*/ 0 w 24"/>
                <a:gd name="T25" fmla="*/ 2147483646 h 22"/>
                <a:gd name="T26" fmla="*/ 0 w 24"/>
                <a:gd name="T27" fmla="*/ 2147483646 h 22"/>
                <a:gd name="T28" fmla="*/ 2147483646 w 24"/>
                <a:gd name="T29" fmla="*/ 2147483646 h 22"/>
                <a:gd name="T30" fmla="*/ 2147483646 w 24"/>
                <a:gd name="T31" fmla="*/ 2147483646 h 22"/>
                <a:gd name="T32" fmla="*/ 2147483646 w 24"/>
                <a:gd name="T33" fmla="*/ 2147483646 h 22"/>
                <a:gd name="T34" fmla="*/ 2147483646 w 24"/>
                <a:gd name="T35" fmla="*/ 0 h 22"/>
                <a:gd name="T36" fmla="*/ 2147483646 w 24"/>
                <a:gd name="T37" fmla="*/ 0 h 22"/>
                <a:gd name="T38" fmla="*/ 2147483646 w 24"/>
                <a:gd name="T39" fmla="*/ 2147483646 h 22"/>
                <a:gd name="T40" fmla="*/ 2147483646 w 24"/>
                <a:gd name="T41" fmla="*/ 2147483646 h 22"/>
                <a:gd name="T42" fmla="*/ 2147483646 w 24"/>
                <a:gd name="T43" fmla="*/ 2147483646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
                <a:gd name="T67" fmla="*/ 0 h 22"/>
                <a:gd name="T68" fmla="*/ 24 w 24"/>
                <a:gd name="T69" fmla="*/ 22 h 2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 h="22">
                  <a:moveTo>
                    <a:pt x="22" y="6"/>
                  </a:moveTo>
                  <a:lnTo>
                    <a:pt x="22" y="6"/>
                  </a:lnTo>
                  <a:lnTo>
                    <a:pt x="24" y="10"/>
                  </a:lnTo>
                  <a:lnTo>
                    <a:pt x="22" y="14"/>
                  </a:lnTo>
                  <a:lnTo>
                    <a:pt x="20" y="18"/>
                  </a:lnTo>
                  <a:lnTo>
                    <a:pt x="18" y="22"/>
                  </a:lnTo>
                  <a:lnTo>
                    <a:pt x="12" y="22"/>
                  </a:lnTo>
                  <a:lnTo>
                    <a:pt x="8" y="22"/>
                  </a:lnTo>
                  <a:lnTo>
                    <a:pt x="4" y="20"/>
                  </a:lnTo>
                  <a:lnTo>
                    <a:pt x="2" y="16"/>
                  </a:lnTo>
                  <a:lnTo>
                    <a:pt x="0" y="12"/>
                  </a:lnTo>
                  <a:lnTo>
                    <a:pt x="0" y="8"/>
                  </a:lnTo>
                  <a:lnTo>
                    <a:pt x="4" y="4"/>
                  </a:lnTo>
                  <a:lnTo>
                    <a:pt x="6" y="2"/>
                  </a:lnTo>
                  <a:lnTo>
                    <a:pt x="10" y="0"/>
                  </a:lnTo>
                  <a:lnTo>
                    <a:pt x="16" y="0"/>
                  </a:lnTo>
                  <a:lnTo>
                    <a:pt x="20" y="2"/>
                  </a:lnTo>
                  <a:lnTo>
                    <a:pt x="22" y="6"/>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15" name="Freeform 75"/>
            <p:cNvSpPr>
              <a:spLocks noEditPoints="1"/>
            </p:cNvSpPr>
            <p:nvPr/>
          </p:nvSpPr>
          <p:spPr bwMode="auto">
            <a:xfrm>
              <a:off x="4913313" y="3381375"/>
              <a:ext cx="107950" cy="104775"/>
            </a:xfrm>
            <a:custGeom>
              <a:avLst/>
              <a:gdLst>
                <a:gd name="T0" fmla="*/ 2147483646 w 68"/>
                <a:gd name="T1" fmla="*/ 2147483646 h 66"/>
                <a:gd name="T2" fmla="*/ 2147483646 w 68"/>
                <a:gd name="T3" fmla="*/ 2147483646 h 66"/>
                <a:gd name="T4" fmla="*/ 2147483646 w 68"/>
                <a:gd name="T5" fmla="*/ 2147483646 h 66"/>
                <a:gd name="T6" fmla="*/ 2147483646 w 68"/>
                <a:gd name="T7" fmla="*/ 2147483646 h 66"/>
                <a:gd name="T8" fmla="*/ 2147483646 w 68"/>
                <a:gd name="T9" fmla="*/ 2147483646 h 66"/>
                <a:gd name="T10" fmla="*/ 2147483646 w 68"/>
                <a:gd name="T11" fmla="*/ 2147483646 h 66"/>
                <a:gd name="T12" fmla="*/ 2147483646 w 68"/>
                <a:gd name="T13" fmla="*/ 2147483646 h 66"/>
                <a:gd name="T14" fmla="*/ 2147483646 w 68"/>
                <a:gd name="T15" fmla="*/ 2147483646 h 66"/>
                <a:gd name="T16" fmla="*/ 2147483646 w 68"/>
                <a:gd name="T17" fmla="*/ 2147483646 h 66"/>
                <a:gd name="T18" fmla="*/ 2147483646 w 68"/>
                <a:gd name="T19" fmla="*/ 2147483646 h 66"/>
                <a:gd name="T20" fmla="*/ 2147483646 w 68"/>
                <a:gd name="T21" fmla="*/ 2147483646 h 66"/>
                <a:gd name="T22" fmla="*/ 2147483646 w 68"/>
                <a:gd name="T23" fmla="*/ 2147483646 h 66"/>
                <a:gd name="T24" fmla="*/ 2147483646 w 68"/>
                <a:gd name="T25" fmla="*/ 2147483646 h 66"/>
                <a:gd name="T26" fmla="*/ 2147483646 w 68"/>
                <a:gd name="T27" fmla="*/ 2147483646 h 66"/>
                <a:gd name="T28" fmla="*/ 2147483646 w 68"/>
                <a:gd name="T29" fmla="*/ 2147483646 h 66"/>
                <a:gd name="T30" fmla="*/ 0 w 68"/>
                <a:gd name="T31" fmla="*/ 2147483646 h 66"/>
                <a:gd name="T32" fmla="*/ 2147483646 w 68"/>
                <a:gd name="T33" fmla="*/ 2147483646 h 66"/>
                <a:gd name="T34" fmla="*/ 2147483646 w 68"/>
                <a:gd name="T35" fmla="*/ 2147483646 h 66"/>
                <a:gd name="T36" fmla="*/ 2147483646 w 68"/>
                <a:gd name="T37" fmla="*/ 2147483646 h 66"/>
                <a:gd name="T38" fmla="*/ 2147483646 w 68"/>
                <a:gd name="T39" fmla="*/ 2147483646 h 66"/>
                <a:gd name="T40" fmla="*/ 2147483646 w 68"/>
                <a:gd name="T41" fmla="*/ 2147483646 h 66"/>
                <a:gd name="T42" fmla="*/ 2147483646 w 68"/>
                <a:gd name="T43" fmla="*/ 2147483646 h 66"/>
                <a:gd name="T44" fmla="*/ 2147483646 w 68"/>
                <a:gd name="T45" fmla="*/ 0 h 66"/>
                <a:gd name="T46" fmla="*/ 2147483646 w 68"/>
                <a:gd name="T47" fmla="*/ 2147483646 h 66"/>
                <a:gd name="T48" fmla="*/ 2147483646 w 68"/>
                <a:gd name="T49" fmla="*/ 2147483646 h 66"/>
                <a:gd name="T50" fmla="*/ 2147483646 w 68"/>
                <a:gd name="T51" fmla="*/ 2147483646 h 66"/>
                <a:gd name="T52" fmla="*/ 2147483646 w 68"/>
                <a:gd name="T53" fmla="*/ 2147483646 h 66"/>
                <a:gd name="T54" fmla="*/ 2147483646 w 68"/>
                <a:gd name="T55" fmla="*/ 2147483646 h 66"/>
                <a:gd name="T56" fmla="*/ 2147483646 w 68"/>
                <a:gd name="T57" fmla="*/ 2147483646 h 66"/>
                <a:gd name="T58" fmla="*/ 2147483646 w 68"/>
                <a:gd name="T59" fmla="*/ 2147483646 h 66"/>
                <a:gd name="T60" fmla="*/ 2147483646 w 68"/>
                <a:gd name="T61" fmla="*/ 2147483646 h 66"/>
                <a:gd name="T62" fmla="*/ 2147483646 w 68"/>
                <a:gd name="T63" fmla="*/ 2147483646 h 66"/>
                <a:gd name="T64" fmla="*/ 2147483646 w 68"/>
                <a:gd name="T65" fmla="*/ 2147483646 h 66"/>
                <a:gd name="T66" fmla="*/ 2147483646 w 68"/>
                <a:gd name="T67" fmla="*/ 2147483646 h 66"/>
                <a:gd name="T68" fmla="*/ 2147483646 w 68"/>
                <a:gd name="T69" fmla="*/ 2147483646 h 66"/>
                <a:gd name="T70" fmla="*/ 2147483646 w 68"/>
                <a:gd name="T71" fmla="*/ 2147483646 h 66"/>
                <a:gd name="T72" fmla="*/ 2147483646 w 68"/>
                <a:gd name="T73" fmla="*/ 2147483646 h 66"/>
                <a:gd name="T74" fmla="*/ 2147483646 w 68"/>
                <a:gd name="T75" fmla="*/ 2147483646 h 66"/>
                <a:gd name="T76" fmla="*/ 2147483646 w 68"/>
                <a:gd name="T77" fmla="*/ 2147483646 h 66"/>
                <a:gd name="T78" fmla="*/ 2147483646 w 68"/>
                <a:gd name="T79" fmla="*/ 2147483646 h 66"/>
                <a:gd name="T80" fmla="*/ 2147483646 w 68"/>
                <a:gd name="T81" fmla="*/ 2147483646 h 66"/>
                <a:gd name="T82" fmla="*/ 2147483646 w 68"/>
                <a:gd name="T83" fmla="*/ 2147483646 h 66"/>
                <a:gd name="T84" fmla="*/ 2147483646 w 68"/>
                <a:gd name="T85" fmla="*/ 2147483646 h 66"/>
                <a:gd name="T86" fmla="*/ 2147483646 w 68"/>
                <a:gd name="T87" fmla="*/ 2147483646 h 66"/>
                <a:gd name="T88" fmla="*/ 2147483646 w 68"/>
                <a:gd name="T89" fmla="*/ 2147483646 h 66"/>
                <a:gd name="T90" fmla="*/ 2147483646 w 68"/>
                <a:gd name="T91" fmla="*/ 2147483646 h 66"/>
                <a:gd name="T92" fmla="*/ 2147483646 w 68"/>
                <a:gd name="T93" fmla="*/ 2147483646 h 66"/>
                <a:gd name="T94" fmla="*/ 2147483646 w 68"/>
                <a:gd name="T95" fmla="*/ 2147483646 h 66"/>
                <a:gd name="T96" fmla="*/ 2147483646 w 68"/>
                <a:gd name="T97" fmla="*/ 2147483646 h 66"/>
                <a:gd name="T98" fmla="*/ 2147483646 w 68"/>
                <a:gd name="T99" fmla="*/ 2147483646 h 66"/>
                <a:gd name="T100" fmla="*/ 2147483646 w 68"/>
                <a:gd name="T101" fmla="*/ 2147483646 h 66"/>
                <a:gd name="T102" fmla="*/ 2147483646 w 68"/>
                <a:gd name="T103" fmla="*/ 2147483646 h 66"/>
                <a:gd name="T104" fmla="*/ 2147483646 w 68"/>
                <a:gd name="T105" fmla="*/ 2147483646 h 66"/>
                <a:gd name="T106" fmla="*/ 2147483646 w 68"/>
                <a:gd name="T107" fmla="*/ 2147483646 h 66"/>
                <a:gd name="T108" fmla="*/ 2147483646 w 68"/>
                <a:gd name="T109" fmla="*/ 2147483646 h 66"/>
                <a:gd name="T110" fmla="*/ 2147483646 w 68"/>
                <a:gd name="T111" fmla="*/ 2147483646 h 66"/>
                <a:gd name="T112" fmla="*/ 2147483646 w 68"/>
                <a:gd name="T113" fmla="*/ 2147483646 h 66"/>
                <a:gd name="T114" fmla="*/ 2147483646 w 68"/>
                <a:gd name="T115" fmla="*/ 2147483646 h 66"/>
                <a:gd name="T116" fmla="*/ 2147483646 w 68"/>
                <a:gd name="T117" fmla="*/ 2147483646 h 66"/>
                <a:gd name="T118" fmla="*/ 2147483646 w 68"/>
                <a:gd name="T119" fmla="*/ 2147483646 h 66"/>
                <a:gd name="T120" fmla="*/ 2147483646 w 68"/>
                <a:gd name="T121" fmla="*/ 2147483646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8"/>
                <a:gd name="T184" fmla="*/ 0 h 66"/>
                <a:gd name="T185" fmla="*/ 68 w 68"/>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8" h="66">
                  <a:moveTo>
                    <a:pt x="48" y="32"/>
                  </a:moveTo>
                  <a:lnTo>
                    <a:pt x="48" y="32"/>
                  </a:lnTo>
                  <a:lnTo>
                    <a:pt x="56" y="34"/>
                  </a:lnTo>
                  <a:lnTo>
                    <a:pt x="64" y="36"/>
                  </a:lnTo>
                  <a:lnTo>
                    <a:pt x="66" y="36"/>
                  </a:lnTo>
                  <a:lnTo>
                    <a:pt x="68" y="40"/>
                  </a:lnTo>
                  <a:lnTo>
                    <a:pt x="68" y="44"/>
                  </a:lnTo>
                  <a:lnTo>
                    <a:pt x="66" y="48"/>
                  </a:lnTo>
                  <a:lnTo>
                    <a:pt x="62" y="54"/>
                  </a:lnTo>
                  <a:lnTo>
                    <a:pt x="56" y="56"/>
                  </a:lnTo>
                  <a:lnTo>
                    <a:pt x="52" y="56"/>
                  </a:lnTo>
                  <a:lnTo>
                    <a:pt x="44" y="50"/>
                  </a:lnTo>
                  <a:lnTo>
                    <a:pt x="42" y="46"/>
                  </a:lnTo>
                  <a:lnTo>
                    <a:pt x="40" y="56"/>
                  </a:lnTo>
                  <a:lnTo>
                    <a:pt x="38" y="62"/>
                  </a:lnTo>
                  <a:lnTo>
                    <a:pt x="32" y="66"/>
                  </a:lnTo>
                  <a:lnTo>
                    <a:pt x="26" y="66"/>
                  </a:lnTo>
                  <a:lnTo>
                    <a:pt x="22" y="66"/>
                  </a:lnTo>
                  <a:lnTo>
                    <a:pt x="20" y="64"/>
                  </a:lnTo>
                  <a:lnTo>
                    <a:pt x="20" y="58"/>
                  </a:lnTo>
                  <a:lnTo>
                    <a:pt x="22" y="50"/>
                  </a:lnTo>
                  <a:lnTo>
                    <a:pt x="24" y="44"/>
                  </a:lnTo>
                  <a:lnTo>
                    <a:pt x="14" y="46"/>
                  </a:lnTo>
                  <a:lnTo>
                    <a:pt x="6" y="44"/>
                  </a:lnTo>
                  <a:lnTo>
                    <a:pt x="2" y="42"/>
                  </a:lnTo>
                  <a:lnTo>
                    <a:pt x="2" y="38"/>
                  </a:lnTo>
                  <a:lnTo>
                    <a:pt x="0" y="34"/>
                  </a:lnTo>
                  <a:lnTo>
                    <a:pt x="2" y="28"/>
                  </a:lnTo>
                  <a:lnTo>
                    <a:pt x="6" y="24"/>
                  </a:lnTo>
                  <a:lnTo>
                    <a:pt x="10" y="22"/>
                  </a:lnTo>
                  <a:lnTo>
                    <a:pt x="16" y="22"/>
                  </a:lnTo>
                  <a:lnTo>
                    <a:pt x="20" y="24"/>
                  </a:lnTo>
                  <a:lnTo>
                    <a:pt x="16" y="18"/>
                  </a:lnTo>
                  <a:lnTo>
                    <a:pt x="14" y="12"/>
                  </a:lnTo>
                  <a:lnTo>
                    <a:pt x="14" y="8"/>
                  </a:lnTo>
                  <a:lnTo>
                    <a:pt x="16" y="6"/>
                  </a:lnTo>
                  <a:lnTo>
                    <a:pt x="26" y="2"/>
                  </a:lnTo>
                  <a:lnTo>
                    <a:pt x="30" y="0"/>
                  </a:lnTo>
                  <a:lnTo>
                    <a:pt x="34" y="0"/>
                  </a:lnTo>
                  <a:lnTo>
                    <a:pt x="38" y="6"/>
                  </a:lnTo>
                  <a:lnTo>
                    <a:pt x="40" y="12"/>
                  </a:lnTo>
                  <a:lnTo>
                    <a:pt x="40" y="20"/>
                  </a:lnTo>
                  <a:lnTo>
                    <a:pt x="46" y="14"/>
                  </a:lnTo>
                  <a:lnTo>
                    <a:pt x="50" y="10"/>
                  </a:lnTo>
                  <a:lnTo>
                    <a:pt x="56" y="10"/>
                  </a:lnTo>
                  <a:lnTo>
                    <a:pt x="62" y="14"/>
                  </a:lnTo>
                  <a:lnTo>
                    <a:pt x="64" y="16"/>
                  </a:lnTo>
                  <a:lnTo>
                    <a:pt x="64" y="20"/>
                  </a:lnTo>
                  <a:lnTo>
                    <a:pt x="64" y="24"/>
                  </a:lnTo>
                  <a:lnTo>
                    <a:pt x="62" y="26"/>
                  </a:lnTo>
                  <a:lnTo>
                    <a:pt x="56" y="30"/>
                  </a:lnTo>
                  <a:lnTo>
                    <a:pt x="48" y="32"/>
                  </a:lnTo>
                  <a:close/>
                  <a:moveTo>
                    <a:pt x="52" y="22"/>
                  </a:moveTo>
                  <a:lnTo>
                    <a:pt x="52" y="22"/>
                  </a:lnTo>
                  <a:lnTo>
                    <a:pt x="48" y="24"/>
                  </a:lnTo>
                  <a:lnTo>
                    <a:pt x="44" y="26"/>
                  </a:lnTo>
                  <a:lnTo>
                    <a:pt x="38" y="22"/>
                  </a:lnTo>
                  <a:lnTo>
                    <a:pt x="32" y="22"/>
                  </a:lnTo>
                  <a:lnTo>
                    <a:pt x="28" y="14"/>
                  </a:lnTo>
                  <a:lnTo>
                    <a:pt x="26" y="14"/>
                  </a:lnTo>
                  <a:lnTo>
                    <a:pt x="30" y="22"/>
                  </a:lnTo>
                  <a:lnTo>
                    <a:pt x="30" y="24"/>
                  </a:lnTo>
                  <a:lnTo>
                    <a:pt x="26" y="28"/>
                  </a:lnTo>
                  <a:lnTo>
                    <a:pt x="24" y="34"/>
                  </a:lnTo>
                  <a:lnTo>
                    <a:pt x="12" y="32"/>
                  </a:lnTo>
                  <a:lnTo>
                    <a:pt x="12" y="34"/>
                  </a:lnTo>
                  <a:lnTo>
                    <a:pt x="24" y="36"/>
                  </a:lnTo>
                  <a:lnTo>
                    <a:pt x="26" y="38"/>
                  </a:lnTo>
                  <a:lnTo>
                    <a:pt x="28" y="42"/>
                  </a:lnTo>
                  <a:lnTo>
                    <a:pt x="32" y="44"/>
                  </a:lnTo>
                  <a:lnTo>
                    <a:pt x="30" y="54"/>
                  </a:lnTo>
                  <a:lnTo>
                    <a:pt x="34" y="44"/>
                  </a:lnTo>
                  <a:lnTo>
                    <a:pt x="40" y="42"/>
                  </a:lnTo>
                  <a:lnTo>
                    <a:pt x="44" y="40"/>
                  </a:lnTo>
                  <a:lnTo>
                    <a:pt x="48" y="42"/>
                  </a:lnTo>
                  <a:lnTo>
                    <a:pt x="54" y="44"/>
                  </a:lnTo>
                  <a:lnTo>
                    <a:pt x="56" y="44"/>
                  </a:lnTo>
                  <a:lnTo>
                    <a:pt x="50" y="40"/>
                  </a:lnTo>
                  <a:lnTo>
                    <a:pt x="44" y="38"/>
                  </a:lnTo>
                  <a:lnTo>
                    <a:pt x="46" y="34"/>
                  </a:lnTo>
                  <a:lnTo>
                    <a:pt x="44" y="28"/>
                  </a:lnTo>
                  <a:lnTo>
                    <a:pt x="44" y="26"/>
                  </a:lnTo>
                  <a:lnTo>
                    <a:pt x="48" y="24"/>
                  </a:lnTo>
                  <a:lnTo>
                    <a:pt x="52" y="2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16" name="Freeform 76"/>
            <p:cNvSpPr>
              <a:spLocks/>
            </p:cNvSpPr>
            <p:nvPr/>
          </p:nvSpPr>
          <p:spPr bwMode="auto">
            <a:xfrm>
              <a:off x="4951413" y="3416300"/>
              <a:ext cx="34925" cy="34925"/>
            </a:xfrm>
            <a:custGeom>
              <a:avLst/>
              <a:gdLst>
                <a:gd name="T0" fmla="*/ 2147483646 w 22"/>
                <a:gd name="T1" fmla="*/ 2147483646 h 22"/>
                <a:gd name="T2" fmla="*/ 2147483646 w 22"/>
                <a:gd name="T3" fmla="*/ 2147483646 h 22"/>
                <a:gd name="T4" fmla="*/ 2147483646 w 22"/>
                <a:gd name="T5" fmla="*/ 2147483646 h 22"/>
                <a:gd name="T6" fmla="*/ 2147483646 w 22"/>
                <a:gd name="T7" fmla="*/ 2147483646 h 22"/>
                <a:gd name="T8" fmla="*/ 2147483646 w 22"/>
                <a:gd name="T9" fmla="*/ 2147483646 h 22"/>
                <a:gd name="T10" fmla="*/ 2147483646 w 22"/>
                <a:gd name="T11" fmla="*/ 2147483646 h 22"/>
                <a:gd name="T12" fmla="*/ 2147483646 w 22"/>
                <a:gd name="T13" fmla="*/ 2147483646 h 22"/>
                <a:gd name="T14" fmla="*/ 2147483646 w 22"/>
                <a:gd name="T15" fmla="*/ 2147483646 h 22"/>
                <a:gd name="T16" fmla="*/ 2147483646 w 22"/>
                <a:gd name="T17" fmla="*/ 2147483646 h 22"/>
                <a:gd name="T18" fmla="*/ 2147483646 w 22"/>
                <a:gd name="T19" fmla="*/ 2147483646 h 22"/>
                <a:gd name="T20" fmla="*/ 2147483646 w 22"/>
                <a:gd name="T21" fmla="*/ 2147483646 h 22"/>
                <a:gd name="T22" fmla="*/ 2147483646 w 22"/>
                <a:gd name="T23" fmla="*/ 2147483646 h 22"/>
                <a:gd name="T24" fmla="*/ 0 w 22"/>
                <a:gd name="T25" fmla="*/ 2147483646 h 22"/>
                <a:gd name="T26" fmla="*/ 0 w 22"/>
                <a:gd name="T27" fmla="*/ 2147483646 h 22"/>
                <a:gd name="T28" fmla="*/ 2147483646 w 22"/>
                <a:gd name="T29" fmla="*/ 2147483646 h 22"/>
                <a:gd name="T30" fmla="*/ 2147483646 w 22"/>
                <a:gd name="T31" fmla="*/ 0 h 22"/>
                <a:gd name="T32" fmla="*/ 2147483646 w 22"/>
                <a:gd name="T33" fmla="*/ 0 h 22"/>
                <a:gd name="T34" fmla="*/ 2147483646 w 22"/>
                <a:gd name="T35" fmla="*/ 0 h 22"/>
                <a:gd name="T36" fmla="*/ 2147483646 w 22"/>
                <a:gd name="T37" fmla="*/ 0 h 22"/>
                <a:gd name="T38" fmla="*/ 2147483646 w 22"/>
                <a:gd name="T39" fmla="*/ 2147483646 h 22"/>
                <a:gd name="T40" fmla="*/ 2147483646 w 22"/>
                <a:gd name="T41" fmla="*/ 2147483646 h 22"/>
                <a:gd name="T42" fmla="*/ 2147483646 w 22"/>
                <a:gd name="T43" fmla="*/ 2147483646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
                <a:gd name="T67" fmla="*/ 0 h 22"/>
                <a:gd name="T68" fmla="*/ 22 w 22"/>
                <a:gd name="T69" fmla="*/ 22 h 2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 h="22">
                  <a:moveTo>
                    <a:pt x="22" y="6"/>
                  </a:moveTo>
                  <a:lnTo>
                    <a:pt x="22" y="6"/>
                  </a:lnTo>
                  <a:lnTo>
                    <a:pt x="22" y="10"/>
                  </a:lnTo>
                  <a:lnTo>
                    <a:pt x="22" y="14"/>
                  </a:lnTo>
                  <a:lnTo>
                    <a:pt x="20" y="18"/>
                  </a:lnTo>
                  <a:lnTo>
                    <a:pt x="16" y="22"/>
                  </a:lnTo>
                  <a:lnTo>
                    <a:pt x="12" y="22"/>
                  </a:lnTo>
                  <a:lnTo>
                    <a:pt x="8" y="22"/>
                  </a:lnTo>
                  <a:lnTo>
                    <a:pt x="4" y="20"/>
                  </a:lnTo>
                  <a:lnTo>
                    <a:pt x="2" y="16"/>
                  </a:lnTo>
                  <a:lnTo>
                    <a:pt x="0" y="12"/>
                  </a:lnTo>
                  <a:lnTo>
                    <a:pt x="0" y="8"/>
                  </a:lnTo>
                  <a:lnTo>
                    <a:pt x="2" y="4"/>
                  </a:lnTo>
                  <a:lnTo>
                    <a:pt x="6" y="0"/>
                  </a:lnTo>
                  <a:lnTo>
                    <a:pt x="10" y="0"/>
                  </a:lnTo>
                  <a:lnTo>
                    <a:pt x="14" y="0"/>
                  </a:lnTo>
                  <a:lnTo>
                    <a:pt x="18" y="2"/>
                  </a:lnTo>
                  <a:lnTo>
                    <a:pt x="22" y="6"/>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17" name="Freeform 77"/>
            <p:cNvSpPr>
              <a:spLocks/>
            </p:cNvSpPr>
            <p:nvPr/>
          </p:nvSpPr>
          <p:spPr bwMode="auto">
            <a:xfrm>
              <a:off x="4808538" y="3489325"/>
              <a:ext cx="60325" cy="69850"/>
            </a:xfrm>
            <a:custGeom>
              <a:avLst/>
              <a:gdLst>
                <a:gd name="T0" fmla="*/ 0 w 38"/>
                <a:gd name="T1" fmla="*/ 2147483646 h 44"/>
                <a:gd name="T2" fmla="*/ 0 w 38"/>
                <a:gd name="T3" fmla="*/ 2147483646 h 44"/>
                <a:gd name="T4" fmla="*/ 0 w 38"/>
                <a:gd name="T5" fmla="*/ 2147483646 h 44"/>
                <a:gd name="T6" fmla="*/ 0 w 38"/>
                <a:gd name="T7" fmla="*/ 2147483646 h 44"/>
                <a:gd name="T8" fmla="*/ 2147483646 w 38"/>
                <a:gd name="T9" fmla="*/ 2147483646 h 44"/>
                <a:gd name="T10" fmla="*/ 2147483646 w 38"/>
                <a:gd name="T11" fmla="*/ 0 h 44"/>
                <a:gd name="T12" fmla="*/ 2147483646 w 38"/>
                <a:gd name="T13" fmla="*/ 0 h 44"/>
                <a:gd name="T14" fmla="*/ 2147483646 w 38"/>
                <a:gd name="T15" fmla="*/ 2147483646 h 44"/>
                <a:gd name="T16" fmla="*/ 2147483646 w 38"/>
                <a:gd name="T17" fmla="*/ 2147483646 h 44"/>
                <a:gd name="T18" fmla="*/ 2147483646 w 38"/>
                <a:gd name="T19" fmla="*/ 2147483646 h 44"/>
                <a:gd name="T20" fmla="*/ 2147483646 w 38"/>
                <a:gd name="T21" fmla="*/ 2147483646 h 44"/>
                <a:gd name="T22" fmla="*/ 2147483646 w 38"/>
                <a:gd name="T23" fmla="*/ 2147483646 h 44"/>
                <a:gd name="T24" fmla="*/ 2147483646 w 38"/>
                <a:gd name="T25" fmla="*/ 2147483646 h 44"/>
                <a:gd name="T26" fmla="*/ 2147483646 w 38"/>
                <a:gd name="T27" fmla="*/ 2147483646 h 44"/>
                <a:gd name="T28" fmla="*/ 2147483646 w 38"/>
                <a:gd name="T29" fmla="*/ 2147483646 h 44"/>
                <a:gd name="T30" fmla="*/ 2147483646 w 38"/>
                <a:gd name="T31" fmla="*/ 2147483646 h 44"/>
                <a:gd name="T32" fmla="*/ 2147483646 w 38"/>
                <a:gd name="T33" fmla="*/ 2147483646 h 44"/>
                <a:gd name="T34" fmla="*/ 2147483646 w 38"/>
                <a:gd name="T35" fmla="*/ 2147483646 h 44"/>
                <a:gd name="T36" fmla="*/ 2147483646 w 38"/>
                <a:gd name="T37" fmla="*/ 2147483646 h 44"/>
                <a:gd name="T38" fmla="*/ 2147483646 w 38"/>
                <a:gd name="T39" fmla="*/ 2147483646 h 44"/>
                <a:gd name="T40" fmla="*/ 2147483646 w 38"/>
                <a:gd name="T41" fmla="*/ 2147483646 h 44"/>
                <a:gd name="T42" fmla="*/ 2147483646 w 38"/>
                <a:gd name="T43" fmla="*/ 2147483646 h 44"/>
                <a:gd name="T44" fmla="*/ 2147483646 w 38"/>
                <a:gd name="T45" fmla="*/ 2147483646 h 44"/>
                <a:gd name="T46" fmla="*/ 2147483646 w 38"/>
                <a:gd name="T47" fmla="*/ 2147483646 h 44"/>
                <a:gd name="T48" fmla="*/ 0 w 38"/>
                <a:gd name="T49" fmla="*/ 2147483646 h 44"/>
                <a:gd name="T50" fmla="*/ 0 w 38"/>
                <a:gd name="T51" fmla="*/ 2147483646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4"/>
                <a:gd name="T80" fmla="*/ 38 w 38"/>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4">
                  <a:moveTo>
                    <a:pt x="0" y="28"/>
                  </a:moveTo>
                  <a:lnTo>
                    <a:pt x="0" y="28"/>
                  </a:lnTo>
                  <a:lnTo>
                    <a:pt x="0" y="22"/>
                  </a:lnTo>
                  <a:lnTo>
                    <a:pt x="0" y="16"/>
                  </a:lnTo>
                  <a:lnTo>
                    <a:pt x="4" y="8"/>
                  </a:lnTo>
                  <a:lnTo>
                    <a:pt x="12" y="0"/>
                  </a:lnTo>
                  <a:lnTo>
                    <a:pt x="22" y="2"/>
                  </a:lnTo>
                  <a:lnTo>
                    <a:pt x="30" y="8"/>
                  </a:lnTo>
                  <a:lnTo>
                    <a:pt x="34" y="10"/>
                  </a:lnTo>
                  <a:lnTo>
                    <a:pt x="36" y="16"/>
                  </a:lnTo>
                  <a:lnTo>
                    <a:pt x="38" y="22"/>
                  </a:lnTo>
                  <a:lnTo>
                    <a:pt x="38" y="28"/>
                  </a:lnTo>
                  <a:lnTo>
                    <a:pt x="38" y="32"/>
                  </a:lnTo>
                  <a:lnTo>
                    <a:pt x="34" y="38"/>
                  </a:lnTo>
                  <a:lnTo>
                    <a:pt x="30" y="42"/>
                  </a:lnTo>
                  <a:lnTo>
                    <a:pt x="26" y="44"/>
                  </a:lnTo>
                  <a:lnTo>
                    <a:pt x="20" y="44"/>
                  </a:lnTo>
                  <a:lnTo>
                    <a:pt x="14" y="44"/>
                  </a:lnTo>
                  <a:lnTo>
                    <a:pt x="10" y="42"/>
                  </a:lnTo>
                  <a:lnTo>
                    <a:pt x="6" y="40"/>
                  </a:lnTo>
                  <a:lnTo>
                    <a:pt x="2" y="34"/>
                  </a:lnTo>
                  <a:lnTo>
                    <a:pt x="0"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18" name="Freeform 78"/>
            <p:cNvSpPr>
              <a:spLocks/>
            </p:cNvSpPr>
            <p:nvPr/>
          </p:nvSpPr>
          <p:spPr bwMode="auto">
            <a:xfrm>
              <a:off x="4745038" y="3486150"/>
              <a:ext cx="66675" cy="63500"/>
            </a:xfrm>
            <a:custGeom>
              <a:avLst/>
              <a:gdLst>
                <a:gd name="T0" fmla="*/ 2147483646 w 42"/>
                <a:gd name="T1" fmla="*/ 2147483646 h 40"/>
                <a:gd name="T2" fmla="*/ 2147483646 w 42"/>
                <a:gd name="T3" fmla="*/ 2147483646 h 40"/>
                <a:gd name="T4" fmla="*/ 2147483646 w 42"/>
                <a:gd name="T5" fmla="*/ 2147483646 h 40"/>
                <a:gd name="T6" fmla="*/ 2147483646 w 42"/>
                <a:gd name="T7" fmla="*/ 2147483646 h 40"/>
                <a:gd name="T8" fmla="*/ 2147483646 w 42"/>
                <a:gd name="T9" fmla="*/ 2147483646 h 40"/>
                <a:gd name="T10" fmla="*/ 2147483646 w 42"/>
                <a:gd name="T11" fmla="*/ 2147483646 h 40"/>
                <a:gd name="T12" fmla="*/ 2147483646 w 42"/>
                <a:gd name="T13" fmla="*/ 2147483646 h 40"/>
                <a:gd name="T14" fmla="*/ 2147483646 w 42"/>
                <a:gd name="T15" fmla="*/ 2147483646 h 40"/>
                <a:gd name="T16" fmla="*/ 2147483646 w 42"/>
                <a:gd name="T17" fmla="*/ 2147483646 h 40"/>
                <a:gd name="T18" fmla="*/ 2147483646 w 42"/>
                <a:gd name="T19" fmla="*/ 2147483646 h 40"/>
                <a:gd name="T20" fmla="*/ 2147483646 w 42"/>
                <a:gd name="T21" fmla="*/ 2147483646 h 40"/>
                <a:gd name="T22" fmla="*/ 2147483646 w 42"/>
                <a:gd name="T23" fmla="*/ 2147483646 h 40"/>
                <a:gd name="T24" fmla="*/ 2147483646 w 42"/>
                <a:gd name="T25" fmla="*/ 0 h 40"/>
                <a:gd name="T26" fmla="*/ 2147483646 w 42"/>
                <a:gd name="T27" fmla="*/ 0 h 40"/>
                <a:gd name="T28" fmla="*/ 2147483646 w 42"/>
                <a:gd name="T29" fmla="*/ 2147483646 h 40"/>
                <a:gd name="T30" fmla="*/ 2147483646 w 42"/>
                <a:gd name="T31" fmla="*/ 2147483646 h 40"/>
                <a:gd name="T32" fmla="*/ 2147483646 w 42"/>
                <a:gd name="T33" fmla="*/ 2147483646 h 40"/>
                <a:gd name="T34" fmla="*/ 2147483646 w 42"/>
                <a:gd name="T35" fmla="*/ 2147483646 h 40"/>
                <a:gd name="T36" fmla="*/ 2147483646 w 42"/>
                <a:gd name="T37" fmla="*/ 2147483646 h 40"/>
                <a:gd name="T38" fmla="*/ 0 w 42"/>
                <a:gd name="T39" fmla="*/ 2147483646 h 40"/>
                <a:gd name="T40" fmla="*/ 2147483646 w 42"/>
                <a:gd name="T41" fmla="*/ 2147483646 h 40"/>
                <a:gd name="T42" fmla="*/ 2147483646 w 42"/>
                <a:gd name="T43" fmla="*/ 2147483646 h 40"/>
                <a:gd name="T44" fmla="*/ 2147483646 w 42"/>
                <a:gd name="T45" fmla="*/ 2147483646 h 40"/>
                <a:gd name="T46" fmla="*/ 2147483646 w 42"/>
                <a:gd name="T47" fmla="*/ 2147483646 h 40"/>
                <a:gd name="T48" fmla="*/ 2147483646 w 42"/>
                <a:gd name="T49" fmla="*/ 2147483646 h 40"/>
                <a:gd name="T50" fmla="*/ 2147483646 w 42"/>
                <a:gd name="T51" fmla="*/ 2147483646 h 40"/>
                <a:gd name="T52" fmla="*/ 2147483646 w 42"/>
                <a:gd name="T53" fmla="*/ 2147483646 h 40"/>
                <a:gd name="T54" fmla="*/ 2147483646 w 42"/>
                <a:gd name="T55" fmla="*/ 2147483646 h 40"/>
                <a:gd name="T56" fmla="*/ 2147483646 w 42"/>
                <a:gd name="T57" fmla="*/ 2147483646 h 40"/>
                <a:gd name="T58" fmla="*/ 2147483646 w 42"/>
                <a:gd name="T59" fmla="*/ 2147483646 h 40"/>
                <a:gd name="T60" fmla="*/ 2147483646 w 42"/>
                <a:gd name="T61" fmla="*/ 2147483646 h 40"/>
                <a:gd name="T62" fmla="*/ 2147483646 w 42"/>
                <a:gd name="T63" fmla="*/ 2147483646 h 40"/>
                <a:gd name="T64" fmla="*/ 2147483646 w 42"/>
                <a:gd name="T65" fmla="*/ 2147483646 h 40"/>
                <a:gd name="T66" fmla="*/ 2147483646 w 42"/>
                <a:gd name="T67" fmla="*/ 2147483646 h 40"/>
                <a:gd name="T68" fmla="*/ 2147483646 w 42"/>
                <a:gd name="T69" fmla="*/ 2147483646 h 40"/>
                <a:gd name="T70" fmla="*/ 2147483646 w 42"/>
                <a:gd name="T71" fmla="*/ 2147483646 h 40"/>
                <a:gd name="T72" fmla="*/ 2147483646 w 42"/>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0"/>
                <a:gd name="T113" fmla="*/ 42 w 42"/>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0">
                  <a:moveTo>
                    <a:pt x="38" y="10"/>
                  </a:moveTo>
                  <a:lnTo>
                    <a:pt x="38" y="10"/>
                  </a:lnTo>
                  <a:lnTo>
                    <a:pt x="26" y="18"/>
                  </a:lnTo>
                  <a:lnTo>
                    <a:pt x="36" y="8"/>
                  </a:lnTo>
                  <a:lnTo>
                    <a:pt x="40" y="4"/>
                  </a:lnTo>
                  <a:lnTo>
                    <a:pt x="30" y="0"/>
                  </a:lnTo>
                  <a:lnTo>
                    <a:pt x="22" y="0"/>
                  </a:lnTo>
                  <a:lnTo>
                    <a:pt x="14" y="2"/>
                  </a:lnTo>
                  <a:lnTo>
                    <a:pt x="10" y="6"/>
                  </a:lnTo>
                  <a:lnTo>
                    <a:pt x="6" y="10"/>
                  </a:lnTo>
                  <a:lnTo>
                    <a:pt x="2" y="14"/>
                  </a:lnTo>
                  <a:lnTo>
                    <a:pt x="0" y="20"/>
                  </a:lnTo>
                  <a:lnTo>
                    <a:pt x="2" y="24"/>
                  </a:lnTo>
                  <a:lnTo>
                    <a:pt x="2" y="30"/>
                  </a:lnTo>
                  <a:lnTo>
                    <a:pt x="6" y="34"/>
                  </a:lnTo>
                  <a:lnTo>
                    <a:pt x="10" y="36"/>
                  </a:lnTo>
                  <a:lnTo>
                    <a:pt x="14" y="40"/>
                  </a:lnTo>
                  <a:lnTo>
                    <a:pt x="20" y="40"/>
                  </a:lnTo>
                  <a:lnTo>
                    <a:pt x="26" y="40"/>
                  </a:lnTo>
                  <a:lnTo>
                    <a:pt x="32" y="36"/>
                  </a:lnTo>
                  <a:lnTo>
                    <a:pt x="36" y="32"/>
                  </a:lnTo>
                  <a:lnTo>
                    <a:pt x="40" y="26"/>
                  </a:lnTo>
                  <a:lnTo>
                    <a:pt x="42" y="20"/>
                  </a:lnTo>
                  <a:lnTo>
                    <a:pt x="42" y="8"/>
                  </a:lnTo>
                  <a:lnTo>
                    <a:pt x="38" y="1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19" name="Freeform 79"/>
            <p:cNvSpPr>
              <a:spLocks/>
            </p:cNvSpPr>
            <p:nvPr/>
          </p:nvSpPr>
          <p:spPr bwMode="auto">
            <a:xfrm>
              <a:off x="4741863" y="3429000"/>
              <a:ext cx="69850" cy="63500"/>
            </a:xfrm>
            <a:custGeom>
              <a:avLst/>
              <a:gdLst>
                <a:gd name="T0" fmla="*/ 2147483646 w 44"/>
                <a:gd name="T1" fmla="*/ 2147483646 h 40"/>
                <a:gd name="T2" fmla="*/ 2147483646 w 44"/>
                <a:gd name="T3" fmla="*/ 2147483646 h 40"/>
                <a:gd name="T4" fmla="*/ 2147483646 w 44"/>
                <a:gd name="T5" fmla="*/ 2147483646 h 40"/>
                <a:gd name="T6" fmla="*/ 2147483646 w 44"/>
                <a:gd name="T7" fmla="*/ 2147483646 h 40"/>
                <a:gd name="T8" fmla="*/ 2147483646 w 44"/>
                <a:gd name="T9" fmla="*/ 2147483646 h 40"/>
                <a:gd name="T10" fmla="*/ 2147483646 w 44"/>
                <a:gd name="T11" fmla="*/ 2147483646 h 40"/>
                <a:gd name="T12" fmla="*/ 2147483646 w 44"/>
                <a:gd name="T13" fmla="*/ 2147483646 h 40"/>
                <a:gd name="T14" fmla="*/ 2147483646 w 44"/>
                <a:gd name="T15" fmla="*/ 2147483646 h 40"/>
                <a:gd name="T16" fmla="*/ 2147483646 w 44"/>
                <a:gd name="T17" fmla="*/ 2147483646 h 40"/>
                <a:gd name="T18" fmla="*/ 2147483646 w 44"/>
                <a:gd name="T19" fmla="*/ 2147483646 h 40"/>
                <a:gd name="T20" fmla="*/ 2147483646 w 44"/>
                <a:gd name="T21" fmla="*/ 2147483646 h 40"/>
                <a:gd name="T22" fmla="*/ 2147483646 w 44"/>
                <a:gd name="T23" fmla="*/ 2147483646 h 40"/>
                <a:gd name="T24" fmla="*/ 2147483646 w 44"/>
                <a:gd name="T25" fmla="*/ 2147483646 h 40"/>
                <a:gd name="T26" fmla="*/ 2147483646 w 44"/>
                <a:gd name="T27" fmla="*/ 2147483646 h 40"/>
                <a:gd name="T28" fmla="*/ 2147483646 w 44"/>
                <a:gd name="T29" fmla="*/ 2147483646 h 40"/>
                <a:gd name="T30" fmla="*/ 2147483646 w 44"/>
                <a:gd name="T31" fmla="*/ 2147483646 h 40"/>
                <a:gd name="T32" fmla="*/ 2147483646 w 44"/>
                <a:gd name="T33" fmla="*/ 2147483646 h 40"/>
                <a:gd name="T34" fmla="*/ 2147483646 w 44"/>
                <a:gd name="T35" fmla="*/ 2147483646 h 40"/>
                <a:gd name="T36" fmla="*/ 2147483646 w 44"/>
                <a:gd name="T37" fmla="*/ 0 h 40"/>
                <a:gd name="T38" fmla="*/ 2147483646 w 44"/>
                <a:gd name="T39" fmla="*/ 0 h 40"/>
                <a:gd name="T40" fmla="*/ 2147483646 w 44"/>
                <a:gd name="T41" fmla="*/ 0 h 40"/>
                <a:gd name="T42" fmla="*/ 2147483646 w 44"/>
                <a:gd name="T43" fmla="*/ 2147483646 h 40"/>
                <a:gd name="T44" fmla="*/ 2147483646 w 44"/>
                <a:gd name="T45" fmla="*/ 2147483646 h 40"/>
                <a:gd name="T46" fmla="*/ 2147483646 w 44"/>
                <a:gd name="T47" fmla="*/ 2147483646 h 40"/>
                <a:gd name="T48" fmla="*/ 0 w 44"/>
                <a:gd name="T49" fmla="*/ 2147483646 h 40"/>
                <a:gd name="T50" fmla="*/ 0 w 44"/>
                <a:gd name="T51" fmla="*/ 2147483646 h 40"/>
                <a:gd name="T52" fmla="*/ 0 w 44"/>
                <a:gd name="T53" fmla="*/ 2147483646 h 40"/>
                <a:gd name="T54" fmla="*/ 2147483646 w 44"/>
                <a:gd name="T55" fmla="*/ 2147483646 h 40"/>
                <a:gd name="T56" fmla="*/ 2147483646 w 44"/>
                <a:gd name="T57" fmla="*/ 2147483646 h 40"/>
                <a:gd name="T58" fmla="*/ 2147483646 w 44"/>
                <a:gd name="T59" fmla="*/ 2147483646 h 40"/>
                <a:gd name="T60" fmla="*/ 2147483646 w 44"/>
                <a:gd name="T61" fmla="*/ 2147483646 h 40"/>
                <a:gd name="T62" fmla="*/ 2147483646 w 44"/>
                <a:gd name="T63" fmla="*/ 2147483646 h 40"/>
                <a:gd name="T64" fmla="*/ 2147483646 w 44"/>
                <a:gd name="T65" fmla="*/ 2147483646 h 40"/>
                <a:gd name="T66" fmla="*/ 2147483646 w 44"/>
                <a:gd name="T67" fmla="*/ 2147483646 h 40"/>
                <a:gd name="T68" fmla="*/ 2147483646 w 44"/>
                <a:gd name="T69" fmla="*/ 2147483646 h 40"/>
                <a:gd name="T70" fmla="*/ 2147483646 w 44"/>
                <a:gd name="T71" fmla="*/ 2147483646 h 40"/>
                <a:gd name="T72" fmla="*/ 2147483646 w 44"/>
                <a:gd name="T73" fmla="*/ 2147483646 h 40"/>
                <a:gd name="T74" fmla="*/ 2147483646 w 44"/>
                <a:gd name="T75" fmla="*/ 2147483646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
                <a:gd name="T115" fmla="*/ 0 h 40"/>
                <a:gd name="T116" fmla="*/ 44 w 44"/>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 h="40">
                  <a:moveTo>
                    <a:pt x="32" y="26"/>
                  </a:moveTo>
                  <a:lnTo>
                    <a:pt x="32" y="26"/>
                  </a:lnTo>
                  <a:lnTo>
                    <a:pt x="16" y="16"/>
                  </a:lnTo>
                  <a:lnTo>
                    <a:pt x="16" y="14"/>
                  </a:lnTo>
                  <a:lnTo>
                    <a:pt x="26" y="18"/>
                  </a:lnTo>
                  <a:lnTo>
                    <a:pt x="34" y="24"/>
                  </a:lnTo>
                  <a:lnTo>
                    <a:pt x="42" y="32"/>
                  </a:lnTo>
                  <a:lnTo>
                    <a:pt x="44" y="32"/>
                  </a:lnTo>
                  <a:lnTo>
                    <a:pt x="42" y="20"/>
                  </a:lnTo>
                  <a:lnTo>
                    <a:pt x="40" y="12"/>
                  </a:lnTo>
                  <a:lnTo>
                    <a:pt x="34" y="8"/>
                  </a:lnTo>
                  <a:lnTo>
                    <a:pt x="30" y="4"/>
                  </a:lnTo>
                  <a:lnTo>
                    <a:pt x="24" y="0"/>
                  </a:lnTo>
                  <a:lnTo>
                    <a:pt x="18" y="0"/>
                  </a:lnTo>
                  <a:lnTo>
                    <a:pt x="14" y="0"/>
                  </a:lnTo>
                  <a:lnTo>
                    <a:pt x="10" y="2"/>
                  </a:lnTo>
                  <a:lnTo>
                    <a:pt x="6" y="6"/>
                  </a:lnTo>
                  <a:lnTo>
                    <a:pt x="2" y="10"/>
                  </a:lnTo>
                  <a:lnTo>
                    <a:pt x="0" y="16"/>
                  </a:lnTo>
                  <a:lnTo>
                    <a:pt x="0" y="22"/>
                  </a:lnTo>
                  <a:lnTo>
                    <a:pt x="2" y="28"/>
                  </a:lnTo>
                  <a:lnTo>
                    <a:pt x="4" y="32"/>
                  </a:lnTo>
                  <a:lnTo>
                    <a:pt x="10" y="36"/>
                  </a:lnTo>
                  <a:lnTo>
                    <a:pt x="16" y="38"/>
                  </a:lnTo>
                  <a:lnTo>
                    <a:pt x="22" y="40"/>
                  </a:lnTo>
                  <a:lnTo>
                    <a:pt x="30" y="38"/>
                  </a:lnTo>
                  <a:lnTo>
                    <a:pt x="40" y="34"/>
                  </a:lnTo>
                  <a:lnTo>
                    <a:pt x="32" y="2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20" name="Freeform 80"/>
            <p:cNvSpPr>
              <a:spLocks/>
            </p:cNvSpPr>
            <p:nvPr/>
          </p:nvSpPr>
          <p:spPr bwMode="auto">
            <a:xfrm>
              <a:off x="4795838" y="3400425"/>
              <a:ext cx="60325" cy="73025"/>
            </a:xfrm>
            <a:custGeom>
              <a:avLst/>
              <a:gdLst>
                <a:gd name="T0" fmla="*/ 2147483646 w 38"/>
                <a:gd name="T1" fmla="*/ 2147483646 h 46"/>
                <a:gd name="T2" fmla="*/ 2147483646 w 38"/>
                <a:gd name="T3" fmla="*/ 2147483646 h 46"/>
                <a:gd name="T4" fmla="*/ 2147483646 w 38"/>
                <a:gd name="T5" fmla="*/ 2147483646 h 46"/>
                <a:gd name="T6" fmla="*/ 2147483646 w 38"/>
                <a:gd name="T7" fmla="*/ 2147483646 h 46"/>
                <a:gd name="T8" fmla="*/ 2147483646 w 38"/>
                <a:gd name="T9" fmla="*/ 2147483646 h 46"/>
                <a:gd name="T10" fmla="*/ 2147483646 w 38"/>
                <a:gd name="T11" fmla="*/ 2147483646 h 46"/>
                <a:gd name="T12" fmla="*/ 2147483646 w 38"/>
                <a:gd name="T13" fmla="*/ 2147483646 h 46"/>
                <a:gd name="T14" fmla="*/ 2147483646 w 38"/>
                <a:gd name="T15" fmla="*/ 2147483646 h 46"/>
                <a:gd name="T16" fmla="*/ 2147483646 w 38"/>
                <a:gd name="T17" fmla="*/ 2147483646 h 46"/>
                <a:gd name="T18" fmla="*/ 0 w 38"/>
                <a:gd name="T19" fmla="*/ 2147483646 h 46"/>
                <a:gd name="T20" fmla="*/ 0 w 38"/>
                <a:gd name="T21" fmla="*/ 2147483646 h 46"/>
                <a:gd name="T22" fmla="*/ 0 w 38"/>
                <a:gd name="T23" fmla="*/ 2147483646 h 46"/>
                <a:gd name="T24" fmla="*/ 0 w 38"/>
                <a:gd name="T25" fmla="*/ 2147483646 h 46"/>
                <a:gd name="T26" fmla="*/ 2147483646 w 38"/>
                <a:gd name="T27" fmla="*/ 2147483646 h 46"/>
                <a:gd name="T28" fmla="*/ 2147483646 w 38"/>
                <a:gd name="T29" fmla="*/ 2147483646 h 46"/>
                <a:gd name="T30" fmla="*/ 2147483646 w 38"/>
                <a:gd name="T31" fmla="*/ 2147483646 h 46"/>
                <a:gd name="T32" fmla="*/ 2147483646 w 38"/>
                <a:gd name="T33" fmla="*/ 2147483646 h 46"/>
                <a:gd name="T34" fmla="*/ 2147483646 w 38"/>
                <a:gd name="T35" fmla="*/ 2147483646 h 46"/>
                <a:gd name="T36" fmla="*/ 2147483646 w 38"/>
                <a:gd name="T37" fmla="*/ 0 h 46"/>
                <a:gd name="T38" fmla="*/ 2147483646 w 38"/>
                <a:gd name="T39" fmla="*/ 2147483646 h 46"/>
                <a:gd name="T40" fmla="*/ 2147483646 w 38"/>
                <a:gd name="T41" fmla="*/ 2147483646 h 46"/>
                <a:gd name="T42" fmla="*/ 2147483646 w 38"/>
                <a:gd name="T43" fmla="*/ 2147483646 h 46"/>
                <a:gd name="T44" fmla="*/ 2147483646 w 38"/>
                <a:gd name="T45" fmla="*/ 2147483646 h 46"/>
                <a:gd name="T46" fmla="*/ 2147483646 w 38"/>
                <a:gd name="T47" fmla="*/ 2147483646 h 46"/>
                <a:gd name="T48" fmla="*/ 2147483646 w 38"/>
                <a:gd name="T49" fmla="*/ 2147483646 h 46"/>
                <a:gd name="T50" fmla="*/ 2147483646 w 38"/>
                <a:gd name="T51" fmla="*/ 214748364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6"/>
                <a:gd name="T80" fmla="*/ 38 w 38"/>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6">
                  <a:moveTo>
                    <a:pt x="38" y="24"/>
                  </a:moveTo>
                  <a:lnTo>
                    <a:pt x="38" y="24"/>
                  </a:lnTo>
                  <a:lnTo>
                    <a:pt x="36" y="30"/>
                  </a:lnTo>
                  <a:lnTo>
                    <a:pt x="34" y="36"/>
                  </a:lnTo>
                  <a:lnTo>
                    <a:pt x="28" y="42"/>
                  </a:lnTo>
                  <a:lnTo>
                    <a:pt x="18" y="46"/>
                  </a:lnTo>
                  <a:lnTo>
                    <a:pt x="8" y="40"/>
                  </a:lnTo>
                  <a:lnTo>
                    <a:pt x="2" y="34"/>
                  </a:lnTo>
                  <a:lnTo>
                    <a:pt x="0" y="28"/>
                  </a:lnTo>
                  <a:lnTo>
                    <a:pt x="0" y="24"/>
                  </a:lnTo>
                  <a:lnTo>
                    <a:pt x="0" y="16"/>
                  </a:lnTo>
                  <a:lnTo>
                    <a:pt x="2" y="12"/>
                  </a:lnTo>
                  <a:lnTo>
                    <a:pt x="4" y="6"/>
                  </a:lnTo>
                  <a:lnTo>
                    <a:pt x="10" y="4"/>
                  </a:lnTo>
                  <a:lnTo>
                    <a:pt x="16" y="2"/>
                  </a:lnTo>
                  <a:lnTo>
                    <a:pt x="20" y="0"/>
                  </a:lnTo>
                  <a:lnTo>
                    <a:pt x="26" y="2"/>
                  </a:lnTo>
                  <a:lnTo>
                    <a:pt x="30" y="4"/>
                  </a:lnTo>
                  <a:lnTo>
                    <a:pt x="34" y="8"/>
                  </a:lnTo>
                  <a:lnTo>
                    <a:pt x="36" y="12"/>
                  </a:lnTo>
                  <a:lnTo>
                    <a:pt x="38" y="18"/>
                  </a:lnTo>
                  <a:lnTo>
                    <a:pt x="38" y="2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21" name="Freeform 81"/>
            <p:cNvSpPr>
              <a:spLocks/>
            </p:cNvSpPr>
            <p:nvPr/>
          </p:nvSpPr>
          <p:spPr bwMode="auto">
            <a:xfrm>
              <a:off x="4830763" y="3438525"/>
              <a:ext cx="73025" cy="63500"/>
            </a:xfrm>
            <a:custGeom>
              <a:avLst/>
              <a:gdLst>
                <a:gd name="T0" fmla="*/ 2147483646 w 46"/>
                <a:gd name="T1" fmla="*/ 2147483646 h 40"/>
                <a:gd name="T2" fmla="*/ 2147483646 w 46"/>
                <a:gd name="T3" fmla="*/ 2147483646 h 40"/>
                <a:gd name="T4" fmla="*/ 2147483646 w 46"/>
                <a:gd name="T5" fmla="*/ 2147483646 h 40"/>
                <a:gd name="T6" fmla="*/ 2147483646 w 46"/>
                <a:gd name="T7" fmla="*/ 0 h 40"/>
                <a:gd name="T8" fmla="*/ 2147483646 w 46"/>
                <a:gd name="T9" fmla="*/ 2147483646 h 40"/>
                <a:gd name="T10" fmla="*/ 2147483646 w 46"/>
                <a:gd name="T11" fmla="*/ 2147483646 h 40"/>
                <a:gd name="T12" fmla="*/ 2147483646 w 46"/>
                <a:gd name="T13" fmla="*/ 2147483646 h 40"/>
                <a:gd name="T14" fmla="*/ 2147483646 w 46"/>
                <a:gd name="T15" fmla="*/ 2147483646 h 40"/>
                <a:gd name="T16" fmla="*/ 2147483646 w 46"/>
                <a:gd name="T17" fmla="*/ 2147483646 h 40"/>
                <a:gd name="T18" fmla="*/ 0 w 46"/>
                <a:gd name="T19" fmla="*/ 2147483646 h 40"/>
                <a:gd name="T20" fmla="*/ 0 w 46"/>
                <a:gd name="T21" fmla="*/ 2147483646 h 40"/>
                <a:gd name="T22" fmla="*/ 2147483646 w 46"/>
                <a:gd name="T23" fmla="*/ 2147483646 h 40"/>
                <a:gd name="T24" fmla="*/ 2147483646 w 46"/>
                <a:gd name="T25" fmla="*/ 2147483646 h 40"/>
                <a:gd name="T26" fmla="*/ 2147483646 w 46"/>
                <a:gd name="T27" fmla="*/ 2147483646 h 40"/>
                <a:gd name="T28" fmla="*/ 2147483646 w 46"/>
                <a:gd name="T29" fmla="*/ 2147483646 h 40"/>
                <a:gd name="T30" fmla="*/ 2147483646 w 46"/>
                <a:gd name="T31" fmla="*/ 2147483646 h 40"/>
                <a:gd name="T32" fmla="*/ 2147483646 w 46"/>
                <a:gd name="T33" fmla="*/ 2147483646 h 40"/>
                <a:gd name="T34" fmla="*/ 2147483646 w 46"/>
                <a:gd name="T35" fmla="*/ 2147483646 h 40"/>
                <a:gd name="T36" fmla="*/ 2147483646 w 46"/>
                <a:gd name="T37" fmla="*/ 2147483646 h 40"/>
                <a:gd name="T38" fmla="*/ 2147483646 w 46"/>
                <a:gd name="T39" fmla="*/ 2147483646 h 40"/>
                <a:gd name="T40" fmla="*/ 2147483646 w 46"/>
                <a:gd name="T41" fmla="*/ 2147483646 h 40"/>
                <a:gd name="T42" fmla="*/ 2147483646 w 46"/>
                <a:gd name="T43" fmla="*/ 2147483646 h 40"/>
                <a:gd name="T44" fmla="*/ 2147483646 w 46"/>
                <a:gd name="T45" fmla="*/ 2147483646 h 40"/>
                <a:gd name="T46" fmla="*/ 2147483646 w 46"/>
                <a:gd name="T47" fmla="*/ 2147483646 h 40"/>
                <a:gd name="T48" fmla="*/ 2147483646 w 46"/>
                <a:gd name="T49" fmla="*/ 2147483646 h 40"/>
                <a:gd name="T50" fmla="*/ 2147483646 w 46"/>
                <a:gd name="T51" fmla="*/ 2147483646 h 40"/>
                <a:gd name="T52" fmla="*/ 2147483646 w 46"/>
                <a:gd name="T53" fmla="*/ 2147483646 h 40"/>
                <a:gd name="T54" fmla="*/ 2147483646 w 46"/>
                <a:gd name="T55" fmla="*/ 2147483646 h 40"/>
                <a:gd name="T56" fmla="*/ 2147483646 w 46"/>
                <a:gd name="T57" fmla="*/ 2147483646 h 40"/>
                <a:gd name="T58" fmla="*/ 2147483646 w 46"/>
                <a:gd name="T59" fmla="*/ 2147483646 h 40"/>
                <a:gd name="T60" fmla="*/ 2147483646 w 46"/>
                <a:gd name="T61" fmla="*/ 2147483646 h 40"/>
                <a:gd name="T62" fmla="*/ 2147483646 w 46"/>
                <a:gd name="T63" fmla="*/ 2147483646 h 40"/>
                <a:gd name="T64" fmla="*/ 2147483646 w 46"/>
                <a:gd name="T65" fmla="*/ 2147483646 h 40"/>
                <a:gd name="T66" fmla="*/ 2147483646 w 46"/>
                <a:gd name="T67" fmla="*/ 2147483646 h 40"/>
                <a:gd name="T68" fmla="*/ 2147483646 w 46"/>
                <a:gd name="T69" fmla="*/ 2147483646 h 40"/>
                <a:gd name="T70" fmla="*/ 2147483646 w 46"/>
                <a:gd name="T71" fmla="*/ 2147483646 h 40"/>
                <a:gd name="T72" fmla="*/ 2147483646 w 46"/>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6"/>
                <a:gd name="T112" fmla="*/ 0 h 40"/>
                <a:gd name="T113" fmla="*/ 46 w 46"/>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6" h="40">
                  <a:moveTo>
                    <a:pt x="38" y="6"/>
                  </a:moveTo>
                  <a:lnTo>
                    <a:pt x="38" y="6"/>
                  </a:lnTo>
                  <a:lnTo>
                    <a:pt x="34" y="2"/>
                  </a:lnTo>
                  <a:lnTo>
                    <a:pt x="28" y="0"/>
                  </a:lnTo>
                  <a:lnTo>
                    <a:pt x="22" y="2"/>
                  </a:lnTo>
                  <a:lnTo>
                    <a:pt x="16" y="4"/>
                  </a:lnTo>
                  <a:lnTo>
                    <a:pt x="8" y="10"/>
                  </a:lnTo>
                  <a:lnTo>
                    <a:pt x="4" y="16"/>
                  </a:lnTo>
                  <a:lnTo>
                    <a:pt x="0" y="28"/>
                  </a:lnTo>
                  <a:lnTo>
                    <a:pt x="10" y="24"/>
                  </a:lnTo>
                  <a:lnTo>
                    <a:pt x="18" y="22"/>
                  </a:lnTo>
                  <a:lnTo>
                    <a:pt x="24" y="20"/>
                  </a:lnTo>
                  <a:lnTo>
                    <a:pt x="24" y="22"/>
                  </a:lnTo>
                  <a:lnTo>
                    <a:pt x="16" y="22"/>
                  </a:lnTo>
                  <a:lnTo>
                    <a:pt x="8" y="26"/>
                  </a:lnTo>
                  <a:lnTo>
                    <a:pt x="2" y="30"/>
                  </a:lnTo>
                  <a:lnTo>
                    <a:pt x="10" y="36"/>
                  </a:lnTo>
                  <a:lnTo>
                    <a:pt x="18" y="40"/>
                  </a:lnTo>
                  <a:lnTo>
                    <a:pt x="24" y="40"/>
                  </a:lnTo>
                  <a:lnTo>
                    <a:pt x="30" y="40"/>
                  </a:lnTo>
                  <a:lnTo>
                    <a:pt x="36" y="38"/>
                  </a:lnTo>
                  <a:lnTo>
                    <a:pt x="40" y="34"/>
                  </a:lnTo>
                  <a:lnTo>
                    <a:pt x="44" y="30"/>
                  </a:lnTo>
                  <a:lnTo>
                    <a:pt x="46" y="24"/>
                  </a:lnTo>
                  <a:lnTo>
                    <a:pt x="46" y="20"/>
                  </a:lnTo>
                  <a:lnTo>
                    <a:pt x="44" y="14"/>
                  </a:lnTo>
                  <a:lnTo>
                    <a:pt x="42" y="10"/>
                  </a:lnTo>
                  <a:lnTo>
                    <a:pt x="38" y="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22" name="Freeform 82"/>
            <p:cNvSpPr>
              <a:spLocks/>
            </p:cNvSpPr>
            <p:nvPr/>
          </p:nvSpPr>
          <p:spPr bwMode="auto">
            <a:xfrm>
              <a:off x="4789488" y="3457575"/>
              <a:ext cx="57150" cy="53975"/>
            </a:xfrm>
            <a:custGeom>
              <a:avLst/>
              <a:gdLst>
                <a:gd name="T0" fmla="*/ 2147483646 w 36"/>
                <a:gd name="T1" fmla="*/ 2147483646 h 34"/>
                <a:gd name="T2" fmla="*/ 2147483646 w 36"/>
                <a:gd name="T3" fmla="*/ 2147483646 h 34"/>
                <a:gd name="T4" fmla="*/ 2147483646 w 36"/>
                <a:gd name="T5" fmla="*/ 2147483646 h 34"/>
                <a:gd name="T6" fmla="*/ 2147483646 w 36"/>
                <a:gd name="T7" fmla="*/ 2147483646 h 34"/>
                <a:gd name="T8" fmla="*/ 2147483646 w 36"/>
                <a:gd name="T9" fmla="*/ 2147483646 h 34"/>
                <a:gd name="T10" fmla="*/ 2147483646 w 36"/>
                <a:gd name="T11" fmla="*/ 2147483646 h 34"/>
                <a:gd name="T12" fmla="*/ 2147483646 w 36"/>
                <a:gd name="T13" fmla="*/ 2147483646 h 34"/>
                <a:gd name="T14" fmla="*/ 2147483646 w 36"/>
                <a:gd name="T15" fmla="*/ 2147483646 h 34"/>
                <a:gd name="T16" fmla="*/ 2147483646 w 36"/>
                <a:gd name="T17" fmla="*/ 2147483646 h 34"/>
                <a:gd name="T18" fmla="*/ 2147483646 w 36"/>
                <a:gd name="T19" fmla="*/ 2147483646 h 34"/>
                <a:gd name="T20" fmla="*/ 2147483646 w 36"/>
                <a:gd name="T21" fmla="*/ 2147483646 h 34"/>
                <a:gd name="T22" fmla="*/ 2147483646 w 36"/>
                <a:gd name="T23" fmla="*/ 2147483646 h 34"/>
                <a:gd name="T24" fmla="*/ 0 w 36"/>
                <a:gd name="T25" fmla="*/ 2147483646 h 34"/>
                <a:gd name="T26" fmla="*/ 2147483646 w 36"/>
                <a:gd name="T27" fmla="*/ 2147483646 h 34"/>
                <a:gd name="T28" fmla="*/ 2147483646 w 36"/>
                <a:gd name="T29" fmla="*/ 2147483646 h 34"/>
                <a:gd name="T30" fmla="*/ 2147483646 w 36"/>
                <a:gd name="T31" fmla="*/ 0 h 34"/>
                <a:gd name="T32" fmla="*/ 2147483646 w 36"/>
                <a:gd name="T33" fmla="*/ 0 h 34"/>
                <a:gd name="T34" fmla="*/ 2147483646 w 36"/>
                <a:gd name="T35" fmla="*/ 0 h 34"/>
                <a:gd name="T36" fmla="*/ 2147483646 w 36"/>
                <a:gd name="T37" fmla="*/ 2147483646 h 34"/>
                <a:gd name="T38" fmla="*/ 2147483646 w 36"/>
                <a:gd name="T39" fmla="*/ 2147483646 h 34"/>
                <a:gd name="T40" fmla="*/ 2147483646 w 36"/>
                <a:gd name="T41" fmla="*/ 2147483646 h 34"/>
                <a:gd name="T42" fmla="*/ 2147483646 w 36"/>
                <a:gd name="T43" fmla="*/ 2147483646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6"/>
                <a:gd name="T67" fmla="*/ 0 h 34"/>
                <a:gd name="T68" fmla="*/ 36 w 36"/>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6" h="34">
                  <a:moveTo>
                    <a:pt x="34" y="12"/>
                  </a:moveTo>
                  <a:lnTo>
                    <a:pt x="34" y="12"/>
                  </a:lnTo>
                  <a:lnTo>
                    <a:pt x="36" y="18"/>
                  </a:lnTo>
                  <a:lnTo>
                    <a:pt x="34" y="26"/>
                  </a:lnTo>
                  <a:lnTo>
                    <a:pt x="30" y="30"/>
                  </a:lnTo>
                  <a:lnTo>
                    <a:pt x="22" y="34"/>
                  </a:lnTo>
                  <a:lnTo>
                    <a:pt x="16" y="34"/>
                  </a:lnTo>
                  <a:lnTo>
                    <a:pt x="10" y="32"/>
                  </a:lnTo>
                  <a:lnTo>
                    <a:pt x="4" y="28"/>
                  </a:lnTo>
                  <a:lnTo>
                    <a:pt x="2" y="22"/>
                  </a:lnTo>
                  <a:lnTo>
                    <a:pt x="0" y="14"/>
                  </a:lnTo>
                  <a:lnTo>
                    <a:pt x="2" y="8"/>
                  </a:lnTo>
                  <a:lnTo>
                    <a:pt x="8" y="4"/>
                  </a:lnTo>
                  <a:lnTo>
                    <a:pt x="14" y="0"/>
                  </a:lnTo>
                  <a:lnTo>
                    <a:pt x="20" y="0"/>
                  </a:lnTo>
                  <a:lnTo>
                    <a:pt x="26" y="2"/>
                  </a:lnTo>
                  <a:lnTo>
                    <a:pt x="32" y="6"/>
                  </a:lnTo>
                  <a:lnTo>
                    <a:pt x="34"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23" name="Freeform 83"/>
            <p:cNvSpPr>
              <a:spLocks/>
            </p:cNvSpPr>
            <p:nvPr/>
          </p:nvSpPr>
          <p:spPr bwMode="auto">
            <a:xfrm>
              <a:off x="5186363" y="2778125"/>
              <a:ext cx="57150" cy="66675"/>
            </a:xfrm>
            <a:custGeom>
              <a:avLst/>
              <a:gdLst>
                <a:gd name="T0" fmla="*/ 0 w 36"/>
                <a:gd name="T1" fmla="*/ 2147483646 h 42"/>
                <a:gd name="T2" fmla="*/ 0 w 36"/>
                <a:gd name="T3" fmla="*/ 2147483646 h 42"/>
                <a:gd name="T4" fmla="*/ 0 w 36"/>
                <a:gd name="T5" fmla="*/ 2147483646 h 42"/>
                <a:gd name="T6" fmla="*/ 0 w 36"/>
                <a:gd name="T7" fmla="*/ 2147483646 h 42"/>
                <a:gd name="T8" fmla="*/ 2147483646 w 36"/>
                <a:gd name="T9" fmla="*/ 2147483646 h 42"/>
                <a:gd name="T10" fmla="*/ 2147483646 w 36"/>
                <a:gd name="T11" fmla="*/ 0 h 42"/>
                <a:gd name="T12" fmla="*/ 2147483646 w 36"/>
                <a:gd name="T13" fmla="*/ 0 h 42"/>
                <a:gd name="T14" fmla="*/ 2147483646 w 36"/>
                <a:gd name="T15" fmla="*/ 2147483646 h 42"/>
                <a:gd name="T16" fmla="*/ 2147483646 w 36"/>
                <a:gd name="T17" fmla="*/ 2147483646 h 42"/>
                <a:gd name="T18" fmla="*/ 2147483646 w 36"/>
                <a:gd name="T19" fmla="*/ 2147483646 h 42"/>
                <a:gd name="T20" fmla="*/ 2147483646 w 36"/>
                <a:gd name="T21" fmla="*/ 2147483646 h 42"/>
                <a:gd name="T22" fmla="*/ 2147483646 w 36"/>
                <a:gd name="T23" fmla="*/ 2147483646 h 42"/>
                <a:gd name="T24" fmla="*/ 2147483646 w 36"/>
                <a:gd name="T25" fmla="*/ 2147483646 h 42"/>
                <a:gd name="T26" fmla="*/ 2147483646 w 36"/>
                <a:gd name="T27" fmla="*/ 2147483646 h 42"/>
                <a:gd name="T28" fmla="*/ 2147483646 w 36"/>
                <a:gd name="T29" fmla="*/ 2147483646 h 42"/>
                <a:gd name="T30" fmla="*/ 2147483646 w 36"/>
                <a:gd name="T31" fmla="*/ 2147483646 h 42"/>
                <a:gd name="T32" fmla="*/ 2147483646 w 36"/>
                <a:gd name="T33" fmla="*/ 2147483646 h 42"/>
                <a:gd name="T34" fmla="*/ 2147483646 w 36"/>
                <a:gd name="T35" fmla="*/ 2147483646 h 42"/>
                <a:gd name="T36" fmla="*/ 2147483646 w 36"/>
                <a:gd name="T37" fmla="*/ 2147483646 h 42"/>
                <a:gd name="T38" fmla="*/ 2147483646 w 36"/>
                <a:gd name="T39" fmla="*/ 2147483646 h 42"/>
                <a:gd name="T40" fmla="*/ 2147483646 w 36"/>
                <a:gd name="T41" fmla="*/ 2147483646 h 42"/>
                <a:gd name="T42" fmla="*/ 2147483646 w 36"/>
                <a:gd name="T43" fmla="*/ 2147483646 h 42"/>
                <a:gd name="T44" fmla="*/ 2147483646 w 36"/>
                <a:gd name="T45" fmla="*/ 2147483646 h 42"/>
                <a:gd name="T46" fmla="*/ 0 w 36"/>
                <a:gd name="T47" fmla="*/ 2147483646 h 42"/>
                <a:gd name="T48" fmla="*/ 0 w 36"/>
                <a:gd name="T49" fmla="*/ 2147483646 h 4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6"/>
                <a:gd name="T76" fmla="*/ 0 h 42"/>
                <a:gd name="T77" fmla="*/ 36 w 36"/>
                <a:gd name="T78" fmla="*/ 42 h 4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6" h="42">
                  <a:moveTo>
                    <a:pt x="0" y="28"/>
                  </a:moveTo>
                  <a:lnTo>
                    <a:pt x="0" y="28"/>
                  </a:lnTo>
                  <a:lnTo>
                    <a:pt x="0" y="24"/>
                  </a:lnTo>
                  <a:lnTo>
                    <a:pt x="0" y="16"/>
                  </a:lnTo>
                  <a:lnTo>
                    <a:pt x="2" y="10"/>
                  </a:lnTo>
                  <a:lnTo>
                    <a:pt x="6" y="0"/>
                  </a:lnTo>
                  <a:lnTo>
                    <a:pt x="16" y="2"/>
                  </a:lnTo>
                  <a:lnTo>
                    <a:pt x="24" y="6"/>
                  </a:lnTo>
                  <a:lnTo>
                    <a:pt x="32" y="12"/>
                  </a:lnTo>
                  <a:lnTo>
                    <a:pt x="34" y="18"/>
                  </a:lnTo>
                  <a:lnTo>
                    <a:pt x="36" y="22"/>
                  </a:lnTo>
                  <a:lnTo>
                    <a:pt x="36" y="28"/>
                  </a:lnTo>
                  <a:lnTo>
                    <a:pt x="32" y="32"/>
                  </a:lnTo>
                  <a:lnTo>
                    <a:pt x="30" y="36"/>
                  </a:lnTo>
                  <a:lnTo>
                    <a:pt x="24" y="40"/>
                  </a:lnTo>
                  <a:lnTo>
                    <a:pt x="20" y="40"/>
                  </a:lnTo>
                  <a:lnTo>
                    <a:pt x="16" y="42"/>
                  </a:lnTo>
                  <a:lnTo>
                    <a:pt x="10" y="40"/>
                  </a:lnTo>
                  <a:lnTo>
                    <a:pt x="6" y="38"/>
                  </a:lnTo>
                  <a:lnTo>
                    <a:pt x="4" y="34"/>
                  </a:lnTo>
                  <a:lnTo>
                    <a:pt x="0"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24" name="Freeform 84"/>
            <p:cNvSpPr>
              <a:spLocks/>
            </p:cNvSpPr>
            <p:nvPr/>
          </p:nvSpPr>
          <p:spPr bwMode="auto">
            <a:xfrm>
              <a:off x="5126038" y="2781300"/>
              <a:ext cx="60325" cy="60325"/>
            </a:xfrm>
            <a:custGeom>
              <a:avLst/>
              <a:gdLst>
                <a:gd name="T0" fmla="*/ 2147483646 w 38"/>
                <a:gd name="T1" fmla="*/ 2147483646 h 38"/>
                <a:gd name="T2" fmla="*/ 2147483646 w 38"/>
                <a:gd name="T3" fmla="*/ 2147483646 h 38"/>
                <a:gd name="T4" fmla="*/ 2147483646 w 38"/>
                <a:gd name="T5" fmla="*/ 2147483646 h 38"/>
                <a:gd name="T6" fmla="*/ 2147483646 w 38"/>
                <a:gd name="T7" fmla="*/ 2147483646 h 38"/>
                <a:gd name="T8" fmla="*/ 2147483646 w 38"/>
                <a:gd name="T9" fmla="*/ 2147483646 h 38"/>
                <a:gd name="T10" fmla="*/ 2147483646 w 38"/>
                <a:gd name="T11" fmla="*/ 2147483646 h 38"/>
                <a:gd name="T12" fmla="*/ 2147483646 w 38"/>
                <a:gd name="T13" fmla="*/ 2147483646 h 38"/>
                <a:gd name="T14" fmla="*/ 2147483646 w 38"/>
                <a:gd name="T15" fmla="*/ 2147483646 h 38"/>
                <a:gd name="T16" fmla="*/ 2147483646 w 38"/>
                <a:gd name="T17" fmla="*/ 2147483646 h 38"/>
                <a:gd name="T18" fmla="*/ 2147483646 w 38"/>
                <a:gd name="T19" fmla="*/ 2147483646 h 38"/>
                <a:gd name="T20" fmla="*/ 2147483646 w 38"/>
                <a:gd name="T21" fmla="*/ 2147483646 h 38"/>
                <a:gd name="T22" fmla="*/ 2147483646 w 38"/>
                <a:gd name="T23" fmla="*/ 2147483646 h 38"/>
                <a:gd name="T24" fmla="*/ 2147483646 w 38"/>
                <a:gd name="T25" fmla="*/ 0 h 38"/>
                <a:gd name="T26" fmla="*/ 2147483646 w 38"/>
                <a:gd name="T27" fmla="*/ 0 h 38"/>
                <a:gd name="T28" fmla="*/ 2147483646 w 38"/>
                <a:gd name="T29" fmla="*/ 2147483646 h 38"/>
                <a:gd name="T30" fmla="*/ 2147483646 w 38"/>
                <a:gd name="T31" fmla="*/ 2147483646 h 38"/>
                <a:gd name="T32" fmla="*/ 2147483646 w 38"/>
                <a:gd name="T33" fmla="*/ 2147483646 h 38"/>
                <a:gd name="T34" fmla="*/ 2147483646 w 38"/>
                <a:gd name="T35" fmla="*/ 2147483646 h 38"/>
                <a:gd name="T36" fmla="*/ 2147483646 w 38"/>
                <a:gd name="T37" fmla="*/ 2147483646 h 38"/>
                <a:gd name="T38" fmla="*/ 0 w 38"/>
                <a:gd name="T39" fmla="*/ 2147483646 h 38"/>
                <a:gd name="T40" fmla="*/ 2147483646 w 38"/>
                <a:gd name="T41" fmla="*/ 2147483646 h 38"/>
                <a:gd name="T42" fmla="*/ 2147483646 w 38"/>
                <a:gd name="T43" fmla="*/ 2147483646 h 38"/>
                <a:gd name="T44" fmla="*/ 2147483646 w 38"/>
                <a:gd name="T45" fmla="*/ 2147483646 h 38"/>
                <a:gd name="T46" fmla="*/ 2147483646 w 38"/>
                <a:gd name="T47" fmla="*/ 2147483646 h 38"/>
                <a:gd name="T48" fmla="*/ 2147483646 w 38"/>
                <a:gd name="T49" fmla="*/ 2147483646 h 38"/>
                <a:gd name="T50" fmla="*/ 2147483646 w 38"/>
                <a:gd name="T51" fmla="*/ 2147483646 h 38"/>
                <a:gd name="T52" fmla="*/ 2147483646 w 38"/>
                <a:gd name="T53" fmla="*/ 2147483646 h 38"/>
                <a:gd name="T54" fmla="*/ 2147483646 w 38"/>
                <a:gd name="T55" fmla="*/ 2147483646 h 38"/>
                <a:gd name="T56" fmla="*/ 2147483646 w 38"/>
                <a:gd name="T57" fmla="*/ 2147483646 h 38"/>
                <a:gd name="T58" fmla="*/ 2147483646 w 38"/>
                <a:gd name="T59" fmla="*/ 2147483646 h 38"/>
                <a:gd name="T60" fmla="*/ 2147483646 w 38"/>
                <a:gd name="T61" fmla="*/ 2147483646 h 38"/>
                <a:gd name="T62" fmla="*/ 2147483646 w 38"/>
                <a:gd name="T63" fmla="*/ 2147483646 h 38"/>
                <a:gd name="T64" fmla="*/ 2147483646 w 38"/>
                <a:gd name="T65" fmla="*/ 2147483646 h 38"/>
                <a:gd name="T66" fmla="*/ 2147483646 w 38"/>
                <a:gd name="T67" fmla="*/ 2147483646 h 38"/>
                <a:gd name="T68" fmla="*/ 2147483646 w 38"/>
                <a:gd name="T69" fmla="*/ 2147483646 h 38"/>
                <a:gd name="T70" fmla="*/ 2147483646 w 38"/>
                <a:gd name="T71" fmla="*/ 2147483646 h 38"/>
                <a:gd name="T72" fmla="*/ 2147483646 w 38"/>
                <a:gd name="T73" fmla="*/ 2147483646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38"/>
                <a:gd name="T113" fmla="*/ 38 w 38"/>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38">
                  <a:moveTo>
                    <a:pt x="34" y="8"/>
                  </a:moveTo>
                  <a:lnTo>
                    <a:pt x="34" y="8"/>
                  </a:lnTo>
                  <a:lnTo>
                    <a:pt x="24" y="16"/>
                  </a:lnTo>
                  <a:lnTo>
                    <a:pt x="22" y="16"/>
                  </a:lnTo>
                  <a:lnTo>
                    <a:pt x="32" y="6"/>
                  </a:lnTo>
                  <a:lnTo>
                    <a:pt x="36" y="2"/>
                  </a:lnTo>
                  <a:lnTo>
                    <a:pt x="26" y="0"/>
                  </a:lnTo>
                  <a:lnTo>
                    <a:pt x="18" y="0"/>
                  </a:lnTo>
                  <a:lnTo>
                    <a:pt x="12" y="4"/>
                  </a:lnTo>
                  <a:lnTo>
                    <a:pt x="8" y="6"/>
                  </a:lnTo>
                  <a:lnTo>
                    <a:pt x="4" y="10"/>
                  </a:lnTo>
                  <a:lnTo>
                    <a:pt x="2" y="16"/>
                  </a:lnTo>
                  <a:lnTo>
                    <a:pt x="0" y="20"/>
                  </a:lnTo>
                  <a:lnTo>
                    <a:pt x="2" y="26"/>
                  </a:lnTo>
                  <a:lnTo>
                    <a:pt x="4" y="30"/>
                  </a:lnTo>
                  <a:lnTo>
                    <a:pt x="6" y="32"/>
                  </a:lnTo>
                  <a:lnTo>
                    <a:pt x="10" y="36"/>
                  </a:lnTo>
                  <a:lnTo>
                    <a:pt x="16" y="38"/>
                  </a:lnTo>
                  <a:lnTo>
                    <a:pt x="22" y="38"/>
                  </a:lnTo>
                  <a:lnTo>
                    <a:pt x="26" y="36"/>
                  </a:lnTo>
                  <a:lnTo>
                    <a:pt x="30" y="34"/>
                  </a:lnTo>
                  <a:lnTo>
                    <a:pt x="34" y="28"/>
                  </a:lnTo>
                  <a:lnTo>
                    <a:pt x="38" y="22"/>
                  </a:lnTo>
                  <a:lnTo>
                    <a:pt x="38" y="16"/>
                  </a:lnTo>
                  <a:lnTo>
                    <a:pt x="36" y="6"/>
                  </a:lnTo>
                  <a:lnTo>
                    <a:pt x="34" y="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25" name="Freeform 85"/>
            <p:cNvSpPr>
              <a:spLocks/>
            </p:cNvSpPr>
            <p:nvPr/>
          </p:nvSpPr>
          <p:spPr bwMode="auto">
            <a:xfrm>
              <a:off x="5116513" y="2730500"/>
              <a:ext cx="66675" cy="57150"/>
            </a:xfrm>
            <a:custGeom>
              <a:avLst/>
              <a:gdLst>
                <a:gd name="T0" fmla="*/ 2147483646 w 42"/>
                <a:gd name="T1" fmla="*/ 2147483646 h 36"/>
                <a:gd name="T2" fmla="*/ 2147483646 w 42"/>
                <a:gd name="T3" fmla="*/ 2147483646 h 36"/>
                <a:gd name="T4" fmla="*/ 2147483646 w 42"/>
                <a:gd name="T5" fmla="*/ 2147483646 h 36"/>
                <a:gd name="T6" fmla="*/ 2147483646 w 42"/>
                <a:gd name="T7" fmla="*/ 2147483646 h 36"/>
                <a:gd name="T8" fmla="*/ 2147483646 w 42"/>
                <a:gd name="T9" fmla="*/ 2147483646 h 36"/>
                <a:gd name="T10" fmla="*/ 2147483646 w 42"/>
                <a:gd name="T11" fmla="*/ 2147483646 h 36"/>
                <a:gd name="T12" fmla="*/ 2147483646 w 42"/>
                <a:gd name="T13" fmla="*/ 2147483646 h 36"/>
                <a:gd name="T14" fmla="*/ 2147483646 w 42"/>
                <a:gd name="T15" fmla="*/ 2147483646 h 36"/>
                <a:gd name="T16" fmla="*/ 2147483646 w 42"/>
                <a:gd name="T17" fmla="*/ 2147483646 h 36"/>
                <a:gd name="T18" fmla="*/ 2147483646 w 42"/>
                <a:gd name="T19" fmla="*/ 2147483646 h 36"/>
                <a:gd name="T20" fmla="*/ 2147483646 w 42"/>
                <a:gd name="T21" fmla="*/ 2147483646 h 36"/>
                <a:gd name="T22" fmla="*/ 2147483646 w 42"/>
                <a:gd name="T23" fmla="*/ 2147483646 h 36"/>
                <a:gd name="T24" fmla="*/ 2147483646 w 42"/>
                <a:gd name="T25" fmla="*/ 2147483646 h 36"/>
                <a:gd name="T26" fmla="*/ 2147483646 w 42"/>
                <a:gd name="T27" fmla="*/ 2147483646 h 36"/>
                <a:gd name="T28" fmla="*/ 2147483646 w 42"/>
                <a:gd name="T29" fmla="*/ 2147483646 h 36"/>
                <a:gd name="T30" fmla="*/ 2147483646 w 42"/>
                <a:gd name="T31" fmla="*/ 2147483646 h 36"/>
                <a:gd name="T32" fmla="*/ 2147483646 w 42"/>
                <a:gd name="T33" fmla="*/ 2147483646 h 36"/>
                <a:gd name="T34" fmla="*/ 2147483646 w 42"/>
                <a:gd name="T35" fmla="*/ 2147483646 h 36"/>
                <a:gd name="T36" fmla="*/ 2147483646 w 42"/>
                <a:gd name="T37" fmla="*/ 0 h 36"/>
                <a:gd name="T38" fmla="*/ 2147483646 w 42"/>
                <a:gd name="T39" fmla="*/ 0 h 36"/>
                <a:gd name="T40" fmla="*/ 2147483646 w 42"/>
                <a:gd name="T41" fmla="*/ 0 h 36"/>
                <a:gd name="T42" fmla="*/ 2147483646 w 42"/>
                <a:gd name="T43" fmla="*/ 2147483646 h 36"/>
                <a:gd name="T44" fmla="*/ 2147483646 w 42"/>
                <a:gd name="T45" fmla="*/ 2147483646 h 36"/>
                <a:gd name="T46" fmla="*/ 0 w 42"/>
                <a:gd name="T47" fmla="*/ 2147483646 h 36"/>
                <a:gd name="T48" fmla="*/ 0 w 42"/>
                <a:gd name="T49" fmla="*/ 2147483646 h 36"/>
                <a:gd name="T50" fmla="*/ 0 w 42"/>
                <a:gd name="T51" fmla="*/ 2147483646 h 36"/>
                <a:gd name="T52" fmla="*/ 0 w 42"/>
                <a:gd name="T53" fmla="*/ 2147483646 h 36"/>
                <a:gd name="T54" fmla="*/ 2147483646 w 42"/>
                <a:gd name="T55" fmla="*/ 2147483646 h 36"/>
                <a:gd name="T56" fmla="*/ 2147483646 w 42"/>
                <a:gd name="T57" fmla="*/ 2147483646 h 36"/>
                <a:gd name="T58" fmla="*/ 2147483646 w 42"/>
                <a:gd name="T59" fmla="*/ 2147483646 h 36"/>
                <a:gd name="T60" fmla="*/ 2147483646 w 42"/>
                <a:gd name="T61" fmla="*/ 2147483646 h 36"/>
                <a:gd name="T62" fmla="*/ 2147483646 w 42"/>
                <a:gd name="T63" fmla="*/ 2147483646 h 36"/>
                <a:gd name="T64" fmla="*/ 2147483646 w 42"/>
                <a:gd name="T65" fmla="*/ 2147483646 h 36"/>
                <a:gd name="T66" fmla="*/ 2147483646 w 42"/>
                <a:gd name="T67" fmla="*/ 2147483646 h 36"/>
                <a:gd name="T68" fmla="*/ 2147483646 w 42"/>
                <a:gd name="T69" fmla="*/ 2147483646 h 36"/>
                <a:gd name="T70" fmla="*/ 2147483646 w 42"/>
                <a:gd name="T71" fmla="*/ 2147483646 h 36"/>
                <a:gd name="T72" fmla="*/ 2147483646 w 42"/>
                <a:gd name="T73" fmla="*/ 2147483646 h 36"/>
                <a:gd name="T74" fmla="*/ 2147483646 w 42"/>
                <a:gd name="T75" fmla="*/ 2147483646 h 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2"/>
                <a:gd name="T115" fmla="*/ 0 h 36"/>
                <a:gd name="T116" fmla="*/ 42 w 42"/>
                <a:gd name="T117" fmla="*/ 36 h 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2" h="36">
                  <a:moveTo>
                    <a:pt x="30" y="22"/>
                  </a:moveTo>
                  <a:lnTo>
                    <a:pt x="30" y="22"/>
                  </a:lnTo>
                  <a:lnTo>
                    <a:pt x="14" y="14"/>
                  </a:lnTo>
                  <a:lnTo>
                    <a:pt x="24" y="16"/>
                  </a:lnTo>
                  <a:lnTo>
                    <a:pt x="32" y="20"/>
                  </a:lnTo>
                  <a:lnTo>
                    <a:pt x="40" y="26"/>
                  </a:lnTo>
                  <a:lnTo>
                    <a:pt x="42" y="26"/>
                  </a:lnTo>
                  <a:lnTo>
                    <a:pt x="40" y="16"/>
                  </a:lnTo>
                  <a:lnTo>
                    <a:pt x="36" y="8"/>
                  </a:lnTo>
                  <a:lnTo>
                    <a:pt x="30" y="4"/>
                  </a:lnTo>
                  <a:lnTo>
                    <a:pt x="26" y="2"/>
                  </a:lnTo>
                  <a:lnTo>
                    <a:pt x="20" y="0"/>
                  </a:lnTo>
                  <a:lnTo>
                    <a:pt x="14" y="0"/>
                  </a:lnTo>
                  <a:lnTo>
                    <a:pt x="10" y="0"/>
                  </a:lnTo>
                  <a:lnTo>
                    <a:pt x="6" y="4"/>
                  </a:lnTo>
                  <a:lnTo>
                    <a:pt x="4" y="8"/>
                  </a:lnTo>
                  <a:lnTo>
                    <a:pt x="0" y="12"/>
                  </a:lnTo>
                  <a:lnTo>
                    <a:pt x="0" y="16"/>
                  </a:lnTo>
                  <a:lnTo>
                    <a:pt x="0" y="22"/>
                  </a:lnTo>
                  <a:lnTo>
                    <a:pt x="2" y="26"/>
                  </a:lnTo>
                  <a:lnTo>
                    <a:pt x="6" y="30"/>
                  </a:lnTo>
                  <a:lnTo>
                    <a:pt x="10" y="34"/>
                  </a:lnTo>
                  <a:lnTo>
                    <a:pt x="16" y="36"/>
                  </a:lnTo>
                  <a:lnTo>
                    <a:pt x="22" y="36"/>
                  </a:lnTo>
                  <a:lnTo>
                    <a:pt x="30" y="34"/>
                  </a:lnTo>
                  <a:lnTo>
                    <a:pt x="38" y="28"/>
                  </a:lnTo>
                  <a:lnTo>
                    <a:pt x="30" y="2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26" name="Freeform 86"/>
            <p:cNvSpPr>
              <a:spLocks/>
            </p:cNvSpPr>
            <p:nvPr/>
          </p:nvSpPr>
          <p:spPr bwMode="auto">
            <a:xfrm>
              <a:off x="5160963" y="2698750"/>
              <a:ext cx="57150" cy="66675"/>
            </a:xfrm>
            <a:custGeom>
              <a:avLst/>
              <a:gdLst>
                <a:gd name="T0" fmla="*/ 2147483646 w 36"/>
                <a:gd name="T1" fmla="*/ 2147483646 h 42"/>
                <a:gd name="T2" fmla="*/ 2147483646 w 36"/>
                <a:gd name="T3" fmla="*/ 2147483646 h 42"/>
                <a:gd name="T4" fmla="*/ 2147483646 w 36"/>
                <a:gd name="T5" fmla="*/ 2147483646 h 42"/>
                <a:gd name="T6" fmla="*/ 2147483646 w 36"/>
                <a:gd name="T7" fmla="*/ 2147483646 h 42"/>
                <a:gd name="T8" fmla="*/ 2147483646 w 36"/>
                <a:gd name="T9" fmla="*/ 2147483646 h 42"/>
                <a:gd name="T10" fmla="*/ 2147483646 w 36"/>
                <a:gd name="T11" fmla="*/ 2147483646 h 42"/>
                <a:gd name="T12" fmla="*/ 2147483646 w 36"/>
                <a:gd name="T13" fmla="*/ 2147483646 h 42"/>
                <a:gd name="T14" fmla="*/ 2147483646 w 36"/>
                <a:gd name="T15" fmla="*/ 2147483646 h 42"/>
                <a:gd name="T16" fmla="*/ 2147483646 w 36"/>
                <a:gd name="T17" fmla="*/ 2147483646 h 42"/>
                <a:gd name="T18" fmla="*/ 2147483646 w 36"/>
                <a:gd name="T19" fmla="*/ 2147483646 h 42"/>
                <a:gd name="T20" fmla="*/ 2147483646 w 36"/>
                <a:gd name="T21" fmla="*/ 2147483646 h 42"/>
                <a:gd name="T22" fmla="*/ 0 w 36"/>
                <a:gd name="T23" fmla="*/ 2147483646 h 42"/>
                <a:gd name="T24" fmla="*/ 2147483646 w 36"/>
                <a:gd name="T25" fmla="*/ 2147483646 h 42"/>
                <a:gd name="T26" fmla="*/ 2147483646 w 36"/>
                <a:gd name="T27" fmla="*/ 2147483646 h 42"/>
                <a:gd name="T28" fmla="*/ 2147483646 w 36"/>
                <a:gd name="T29" fmla="*/ 2147483646 h 42"/>
                <a:gd name="T30" fmla="*/ 2147483646 w 36"/>
                <a:gd name="T31" fmla="*/ 2147483646 h 42"/>
                <a:gd name="T32" fmla="*/ 2147483646 w 36"/>
                <a:gd name="T33" fmla="*/ 0 h 42"/>
                <a:gd name="T34" fmla="*/ 2147483646 w 36"/>
                <a:gd name="T35" fmla="*/ 0 h 42"/>
                <a:gd name="T36" fmla="*/ 2147483646 w 36"/>
                <a:gd name="T37" fmla="*/ 0 h 42"/>
                <a:gd name="T38" fmla="*/ 2147483646 w 36"/>
                <a:gd name="T39" fmla="*/ 2147483646 h 42"/>
                <a:gd name="T40" fmla="*/ 2147483646 w 36"/>
                <a:gd name="T41" fmla="*/ 2147483646 h 42"/>
                <a:gd name="T42" fmla="*/ 2147483646 w 36"/>
                <a:gd name="T43" fmla="*/ 2147483646 h 42"/>
                <a:gd name="T44" fmla="*/ 2147483646 w 36"/>
                <a:gd name="T45" fmla="*/ 2147483646 h 42"/>
                <a:gd name="T46" fmla="*/ 2147483646 w 36"/>
                <a:gd name="T47" fmla="*/ 2147483646 h 42"/>
                <a:gd name="T48" fmla="*/ 2147483646 w 36"/>
                <a:gd name="T49" fmla="*/ 2147483646 h 4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6"/>
                <a:gd name="T76" fmla="*/ 0 h 42"/>
                <a:gd name="T77" fmla="*/ 36 w 36"/>
                <a:gd name="T78" fmla="*/ 42 h 4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6" h="42">
                  <a:moveTo>
                    <a:pt x="36" y="18"/>
                  </a:moveTo>
                  <a:lnTo>
                    <a:pt x="36" y="18"/>
                  </a:lnTo>
                  <a:lnTo>
                    <a:pt x="36" y="24"/>
                  </a:lnTo>
                  <a:lnTo>
                    <a:pt x="34" y="30"/>
                  </a:lnTo>
                  <a:lnTo>
                    <a:pt x="28" y="36"/>
                  </a:lnTo>
                  <a:lnTo>
                    <a:pt x="20" y="42"/>
                  </a:lnTo>
                  <a:lnTo>
                    <a:pt x="12" y="38"/>
                  </a:lnTo>
                  <a:lnTo>
                    <a:pt x="6" y="32"/>
                  </a:lnTo>
                  <a:lnTo>
                    <a:pt x="2" y="24"/>
                  </a:lnTo>
                  <a:lnTo>
                    <a:pt x="0" y="16"/>
                  </a:lnTo>
                  <a:lnTo>
                    <a:pt x="2" y="12"/>
                  </a:lnTo>
                  <a:lnTo>
                    <a:pt x="4" y="6"/>
                  </a:lnTo>
                  <a:lnTo>
                    <a:pt x="8" y="2"/>
                  </a:lnTo>
                  <a:lnTo>
                    <a:pt x="14" y="0"/>
                  </a:lnTo>
                  <a:lnTo>
                    <a:pt x="18" y="0"/>
                  </a:lnTo>
                  <a:lnTo>
                    <a:pt x="22" y="0"/>
                  </a:lnTo>
                  <a:lnTo>
                    <a:pt x="28" y="2"/>
                  </a:lnTo>
                  <a:lnTo>
                    <a:pt x="32" y="4"/>
                  </a:lnTo>
                  <a:lnTo>
                    <a:pt x="34" y="8"/>
                  </a:lnTo>
                  <a:lnTo>
                    <a:pt x="36" y="14"/>
                  </a:lnTo>
                  <a:lnTo>
                    <a:pt x="36" y="1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27" name="Freeform 87"/>
            <p:cNvSpPr>
              <a:spLocks/>
            </p:cNvSpPr>
            <p:nvPr/>
          </p:nvSpPr>
          <p:spPr bwMode="auto">
            <a:xfrm>
              <a:off x="5202238" y="2727325"/>
              <a:ext cx="63500" cy="60325"/>
            </a:xfrm>
            <a:custGeom>
              <a:avLst/>
              <a:gdLst>
                <a:gd name="T0" fmla="*/ 2147483646 w 40"/>
                <a:gd name="T1" fmla="*/ 2147483646 h 38"/>
                <a:gd name="T2" fmla="*/ 2147483646 w 40"/>
                <a:gd name="T3" fmla="*/ 2147483646 h 38"/>
                <a:gd name="T4" fmla="*/ 2147483646 w 40"/>
                <a:gd name="T5" fmla="*/ 2147483646 h 38"/>
                <a:gd name="T6" fmla="*/ 2147483646 w 40"/>
                <a:gd name="T7" fmla="*/ 0 h 38"/>
                <a:gd name="T8" fmla="*/ 2147483646 w 40"/>
                <a:gd name="T9" fmla="*/ 2147483646 h 38"/>
                <a:gd name="T10" fmla="*/ 2147483646 w 40"/>
                <a:gd name="T11" fmla="*/ 2147483646 h 38"/>
                <a:gd name="T12" fmla="*/ 2147483646 w 40"/>
                <a:gd name="T13" fmla="*/ 2147483646 h 38"/>
                <a:gd name="T14" fmla="*/ 2147483646 w 40"/>
                <a:gd name="T15" fmla="*/ 2147483646 h 38"/>
                <a:gd name="T16" fmla="*/ 2147483646 w 40"/>
                <a:gd name="T17" fmla="*/ 2147483646 h 38"/>
                <a:gd name="T18" fmla="*/ 0 w 40"/>
                <a:gd name="T19" fmla="*/ 2147483646 h 38"/>
                <a:gd name="T20" fmla="*/ 0 w 40"/>
                <a:gd name="T21" fmla="*/ 2147483646 h 38"/>
                <a:gd name="T22" fmla="*/ 2147483646 w 40"/>
                <a:gd name="T23" fmla="*/ 2147483646 h 38"/>
                <a:gd name="T24" fmla="*/ 2147483646 w 40"/>
                <a:gd name="T25" fmla="*/ 2147483646 h 38"/>
                <a:gd name="T26" fmla="*/ 2147483646 w 40"/>
                <a:gd name="T27" fmla="*/ 2147483646 h 38"/>
                <a:gd name="T28" fmla="*/ 2147483646 w 40"/>
                <a:gd name="T29" fmla="*/ 2147483646 h 38"/>
                <a:gd name="T30" fmla="*/ 2147483646 w 40"/>
                <a:gd name="T31" fmla="*/ 2147483646 h 38"/>
                <a:gd name="T32" fmla="*/ 2147483646 w 40"/>
                <a:gd name="T33" fmla="*/ 2147483646 h 38"/>
                <a:gd name="T34" fmla="*/ 2147483646 w 40"/>
                <a:gd name="T35" fmla="*/ 2147483646 h 38"/>
                <a:gd name="T36" fmla="*/ 2147483646 w 40"/>
                <a:gd name="T37" fmla="*/ 2147483646 h 38"/>
                <a:gd name="T38" fmla="*/ 2147483646 w 40"/>
                <a:gd name="T39" fmla="*/ 2147483646 h 38"/>
                <a:gd name="T40" fmla="*/ 2147483646 w 40"/>
                <a:gd name="T41" fmla="*/ 2147483646 h 38"/>
                <a:gd name="T42" fmla="*/ 2147483646 w 40"/>
                <a:gd name="T43" fmla="*/ 2147483646 h 38"/>
                <a:gd name="T44" fmla="*/ 2147483646 w 40"/>
                <a:gd name="T45" fmla="*/ 2147483646 h 38"/>
                <a:gd name="T46" fmla="*/ 2147483646 w 40"/>
                <a:gd name="T47" fmla="*/ 2147483646 h 38"/>
                <a:gd name="T48" fmla="*/ 2147483646 w 40"/>
                <a:gd name="T49" fmla="*/ 2147483646 h 38"/>
                <a:gd name="T50" fmla="*/ 2147483646 w 40"/>
                <a:gd name="T51" fmla="*/ 2147483646 h 38"/>
                <a:gd name="T52" fmla="*/ 2147483646 w 40"/>
                <a:gd name="T53" fmla="*/ 2147483646 h 38"/>
                <a:gd name="T54" fmla="*/ 2147483646 w 40"/>
                <a:gd name="T55" fmla="*/ 2147483646 h 38"/>
                <a:gd name="T56" fmla="*/ 2147483646 w 40"/>
                <a:gd name="T57" fmla="*/ 2147483646 h 38"/>
                <a:gd name="T58" fmla="*/ 2147483646 w 40"/>
                <a:gd name="T59" fmla="*/ 2147483646 h 38"/>
                <a:gd name="T60" fmla="*/ 2147483646 w 40"/>
                <a:gd name="T61" fmla="*/ 2147483646 h 38"/>
                <a:gd name="T62" fmla="*/ 2147483646 w 40"/>
                <a:gd name="T63" fmla="*/ 2147483646 h 38"/>
                <a:gd name="T64" fmla="*/ 2147483646 w 40"/>
                <a:gd name="T65" fmla="*/ 2147483646 h 38"/>
                <a:gd name="T66" fmla="*/ 2147483646 w 40"/>
                <a:gd name="T67" fmla="*/ 2147483646 h 38"/>
                <a:gd name="T68" fmla="*/ 2147483646 w 40"/>
                <a:gd name="T69" fmla="*/ 2147483646 h 38"/>
                <a:gd name="T70" fmla="*/ 2147483646 w 40"/>
                <a:gd name="T71" fmla="*/ 2147483646 h 38"/>
                <a:gd name="T72" fmla="*/ 2147483646 w 40"/>
                <a:gd name="T73" fmla="*/ 2147483646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0"/>
                <a:gd name="T112" fmla="*/ 0 h 38"/>
                <a:gd name="T113" fmla="*/ 40 w 40"/>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0" h="38">
                  <a:moveTo>
                    <a:pt x="32" y="4"/>
                  </a:moveTo>
                  <a:lnTo>
                    <a:pt x="32" y="4"/>
                  </a:lnTo>
                  <a:lnTo>
                    <a:pt x="26" y="2"/>
                  </a:lnTo>
                  <a:lnTo>
                    <a:pt x="22" y="0"/>
                  </a:lnTo>
                  <a:lnTo>
                    <a:pt x="16" y="2"/>
                  </a:lnTo>
                  <a:lnTo>
                    <a:pt x="10" y="4"/>
                  </a:lnTo>
                  <a:lnTo>
                    <a:pt x="6" y="10"/>
                  </a:lnTo>
                  <a:lnTo>
                    <a:pt x="2" y="18"/>
                  </a:lnTo>
                  <a:lnTo>
                    <a:pt x="0" y="28"/>
                  </a:lnTo>
                  <a:lnTo>
                    <a:pt x="8" y="24"/>
                  </a:lnTo>
                  <a:lnTo>
                    <a:pt x="14" y="20"/>
                  </a:lnTo>
                  <a:lnTo>
                    <a:pt x="22" y="18"/>
                  </a:lnTo>
                  <a:lnTo>
                    <a:pt x="22" y="20"/>
                  </a:lnTo>
                  <a:lnTo>
                    <a:pt x="14" y="22"/>
                  </a:lnTo>
                  <a:lnTo>
                    <a:pt x="6" y="26"/>
                  </a:lnTo>
                  <a:lnTo>
                    <a:pt x="2" y="30"/>
                  </a:lnTo>
                  <a:lnTo>
                    <a:pt x="10" y="36"/>
                  </a:lnTo>
                  <a:lnTo>
                    <a:pt x="16" y="38"/>
                  </a:lnTo>
                  <a:lnTo>
                    <a:pt x="22" y="38"/>
                  </a:lnTo>
                  <a:lnTo>
                    <a:pt x="28" y="36"/>
                  </a:lnTo>
                  <a:lnTo>
                    <a:pt x="34" y="32"/>
                  </a:lnTo>
                  <a:lnTo>
                    <a:pt x="36" y="30"/>
                  </a:lnTo>
                  <a:lnTo>
                    <a:pt x="40" y="26"/>
                  </a:lnTo>
                  <a:lnTo>
                    <a:pt x="40" y="20"/>
                  </a:lnTo>
                  <a:lnTo>
                    <a:pt x="40" y="16"/>
                  </a:lnTo>
                  <a:lnTo>
                    <a:pt x="38" y="12"/>
                  </a:lnTo>
                  <a:lnTo>
                    <a:pt x="36" y="6"/>
                  </a:lnTo>
                  <a:lnTo>
                    <a:pt x="32" y="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28" name="Freeform 88"/>
            <p:cNvSpPr>
              <a:spLocks/>
            </p:cNvSpPr>
            <p:nvPr/>
          </p:nvSpPr>
          <p:spPr bwMode="auto">
            <a:xfrm>
              <a:off x="5164138" y="2749550"/>
              <a:ext cx="50800" cy="50800"/>
            </a:xfrm>
            <a:custGeom>
              <a:avLst/>
              <a:gdLst>
                <a:gd name="T0" fmla="*/ 2147483646 w 32"/>
                <a:gd name="T1" fmla="*/ 2147483646 h 32"/>
                <a:gd name="T2" fmla="*/ 2147483646 w 32"/>
                <a:gd name="T3" fmla="*/ 2147483646 h 32"/>
                <a:gd name="T4" fmla="*/ 2147483646 w 32"/>
                <a:gd name="T5" fmla="*/ 2147483646 h 32"/>
                <a:gd name="T6" fmla="*/ 2147483646 w 32"/>
                <a:gd name="T7" fmla="*/ 2147483646 h 32"/>
                <a:gd name="T8" fmla="*/ 2147483646 w 32"/>
                <a:gd name="T9" fmla="*/ 2147483646 h 32"/>
                <a:gd name="T10" fmla="*/ 2147483646 w 32"/>
                <a:gd name="T11" fmla="*/ 2147483646 h 32"/>
                <a:gd name="T12" fmla="*/ 2147483646 w 32"/>
                <a:gd name="T13" fmla="*/ 2147483646 h 32"/>
                <a:gd name="T14" fmla="*/ 2147483646 w 32"/>
                <a:gd name="T15" fmla="*/ 2147483646 h 32"/>
                <a:gd name="T16" fmla="*/ 2147483646 w 32"/>
                <a:gd name="T17" fmla="*/ 2147483646 h 32"/>
                <a:gd name="T18" fmla="*/ 2147483646 w 32"/>
                <a:gd name="T19" fmla="*/ 2147483646 h 32"/>
                <a:gd name="T20" fmla="*/ 2147483646 w 32"/>
                <a:gd name="T21" fmla="*/ 2147483646 h 32"/>
                <a:gd name="T22" fmla="*/ 2147483646 w 32"/>
                <a:gd name="T23" fmla="*/ 2147483646 h 32"/>
                <a:gd name="T24" fmla="*/ 0 w 32"/>
                <a:gd name="T25" fmla="*/ 2147483646 h 32"/>
                <a:gd name="T26" fmla="*/ 2147483646 w 32"/>
                <a:gd name="T27" fmla="*/ 2147483646 h 32"/>
                <a:gd name="T28" fmla="*/ 2147483646 w 32"/>
                <a:gd name="T29" fmla="*/ 2147483646 h 32"/>
                <a:gd name="T30" fmla="*/ 2147483646 w 32"/>
                <a:gd name="T31" fmla="*/ 2147483646 h 32"/>
                <a:gd name="T32" fmla="*/ 2147483646 w 32"/>
                <a:gd name="T33" fmla="*/ 2147483646 h 32"/>
                <a:gd name="T34" fmla="*/ 2147483646 w 32"/>
                <a:gd name="T35" fmla="*/ 0 h 32"/>
                <a:gd name="T36" fmla="*/ 2147483646 w 32"/>
                <a:gd name="T37" fmla="*/ 2147483646 h 32"/>
                <a:gd name="T38" fmla="*/ 2147483646 w 32"/>
                <a:gd name="T39" fmla="*/ 2147483646 h 32"/>
                <a:gd name="T40" fmla="*/ 2147483646 w 32"/>
                <a:gd name="T41" fmla="*/ 2147483646 h 32"/>
                <a:gd name="T42" fmla="*/ 2147483646 w 32"/>
                <a:gd name="T43" fmla="*/ 2147483646 h 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
                <a:gd name="T67" fmla="*/ 0 h 32"/>
                <a:gd name="T68" fmla="*/ 32 w 32"/>
                <a:gd name="T69" fmla="*/ 32 h 3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 h="32">
                  <a:moveTo>
                    <a:pt x="30" y="10"/>
                  </a:moveTo>
                  <a:lnTo>
                    <a:pt x="30" y="10"/>
                  </a:lnTo>
                  <a:lnTo>
                    <a:pt x="32" y="16"/>
                  </a:lnTo>
                  <a:lnTo>
                    <a:pt x="32" y="22"/>
                  </a:lnTo>
                  <a:lnTo>
                    <a:pt x="28" y="28"/>
                  </a:lnTo>
                  <a:lnTo>
                    <a:pt x="22" y="32"/>
                  </a:lnTo>
                  <a:lnTo>
                    <a:pt x="16" y="32"/>
                  </a:lnTo>
                  <a:lnTo>
                    <a:pt x="10" y="32"/>
                  </a:lnTo>
                  <a:lnTo>
                    <a:pt x="4" y="28"/>
                  </a:lnTo>
                  <a:lnTo>
                    <a:pt x="2" y="22"/>
                  </a:lnTo>
                  <a:lnTo>
                    <a:pt x="0" y="16"/>
                  </a:lnTo>
                  <a:lnTo>
                    <a:pt x="2" y="10"/>
                  </a:lnTo>
                  <a:lnTo>
                    <a:pt x="4" y="4"/>
                  </a:lnTo>
                  <a:lnTo>
                    <a:pt x="10" y="2"/>
                  </a:lnTo>
                  <a:lnTo>
                    <a:pt x="16" y="0"/>
                  </a:lnTo>
                  <a:lnTo>
                    <a:pt x="22" y="2"/>
                  </a:lnTo>
                  <a:lnTo>
                    <a:pt x="28" y="4"/>
                  </a:lnTo>
                  <a:lnTo>
                    <a:pt x="30"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29" name="Freeform 89"/>
            <p:cNvSpPr>
              <a:spLocks/>
            </p:cNvSpPr>
            <p:nvPr/>
          </p:nvSpPr>
          <p:spPr bwMode="auto">
            <a:xfrm>
              <a:off x="5322888" y="3032125"/>
              <a:ext cx="63500" cy="69850"/>
            </a:xfrm>
            <a:custGeom>
              <a:avLst/>
              <a:gdLst>
                <a:gd name="T0" fmla="*/ 2147483646 w 40"/>
                <a:gd name="T1" fmla="*/ 2147483646 h 44"/>
                <a:gd name="T2" fmla="*/ 2147483646 w 40"/>
                <a:gd name="T3" fmla="*/ 2147483646 h 44"/>
                <a:gd name="T4" fmla="*/ 0 w 40"/>
                <a:gd name="T5" fmla="*/ 2147483646 h 44"/>
                <a:gd name="T6" fmla="*/ 2147483646 w 40"/>
                <a:gd name="T7" fmla="*/ 2147483646 h 44"/>
                <a:gd name="T8" fmla="*/ 2147483646 w 40"/>
                <a:gd name="T9" fmla="*/ 2147483646 h 44"/>
                <a:gd name="T10" fmla="*/ 2147483646 w 40"/>
                <a:gd name="T11" fmla="*/ 0 h 44"/>
                <a:gd name="T12" fmla="*/ 2147483646 w 40"/>
                <a:gd name="T13" fmla="*/ 0 h 44"/>
                <a:gd name="T14" fmla="*/ 2147483646 w 40"/>
                <a:gd name="T15" fmla="*/ 2147483646 h 44"/>
                <a:gd name="T16" fmla="*/ 2147483646 w 40"/>
                <a:gd name="T17" fmla="*/ 2147483646 h 44"/>
                <a:gd name="T18" fmla="*/ 2147483646 w 40"/>
                <a:gd name="T19" fmla="*/ 2147483646 h 44"/>
                <a:gd name="T20" fmla="*/ 2147483646 w 40"/>
                <a:gd name="T21" fmla="*/ 2147483646 h 44"/>
                <a:gd name="T22" fmla="*/ 2147483646 w 40"/>
                <a:gd name="T23" fmla="*/ 2147483646 h 44"/>
                <a:gd name="T24" fmla="*/ 2147483646 w 40"/>
                <a:gd name="T25" fmla="*/ 2147483646 h 44"/>
                <a:gd name="T26" fmla="*/ 2147483646 w 40"/>
                <a:gd name="T27" fmla="*/ 2147483646 h 44"/>
                <a:gd name="T28" fmla="*/ 2147483646 w 40"/>
                <a:gd name="T29" fmla="*/ 2147483646 h 44"/>
                <a:gd name="T30" fmla="*/ 2147483646 w 40"/>
                <a:gd name="T31" fmla="*/ 2147483646 h 44"/>
                <a:gd name="T32" fmla="*/ 2147483646 w 40"/>
                <a:gd name="T33" fmla="*/ 2147483646 h 44"/>
                <a:gd name="T34" fmla="*/ 2147483646 w 40"/>
                <a:gd name="T35" fmla="*/ 2147483646 h 44"/>
                <a:gd name="T36" fmla="*/ 2147483646 w 40"/>
                <a:gd name="T37" fmla="*/ 2147483646 h 44"/>
                <a:gd name="T38" fmla="*/ 2147483646 w 40"/>
                <a:gd name="T39" fmla="*/ 2147483646 h 44"/>
                <a:gd name="T40" fmla="*/ 2147483646 w 40"/>
                <a:gd name="T41" fmla="*/ 2147483646 h 44"/>
                <a:gd name="T42" fmla="*/ 2147483646 w 40"/>
                <a:gd name="T43" fmla="*/ 2147483646 h 44"/>
                <a:gd name="T44" fmla="*/ 2147483646 w 40"/>
                <a:gd name="T45" fmla="*/ 2147483646 h 44"/>
                <a:gd name="T46" fmla="*/ 2147483646 w 40"/>
                <a:gd name="T47" fmla="*/ 2147483646 h 44"/>
                <a:gd name="T48" fmla="*/ 2147483646 w 40"/>
                <a:gd name="T49" fmla="*/ 2147483646 h 44"/>
                <a:gd name="T50" fmla="*/ 2147483646 w 40"/>
                <a:gd name="T51" fmla="*/ 2147483646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44"/>
                <a:gd name="T80" fmla="*/ 40 w 40"/>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44">
                  <a:moveTo>
                    <a:pt x="2" y="28"/>
                  </a:moveTo>
                  <a:lnTo>
                    <a:pt x="2" y="28"/>
                  </a:lnTo>
                  <a:lnTo>
                    <a:pt x="0" y="22"/>
                  </a:lnTo>
                  <a:lnTo>
                    <a:pt x="2" y="16"/>
                  </a:lnTo>
                  <a:lnTo>
                    <a:pt x="4" y="8"/>
                  </a:lnTo>
                  <a:lnTo>
                    <a:pt x="12" y="0"/>
                  </a:lnTo>
                  <a:lnTo>
                    <a:pt x="22" y="2"/>
                  </a:lnTo>
                  <a:lnTo>
                    <a:pt x="30" y="6"/>
                  </a:lnTo>
                  <a:lnTo>
                    <a:pt x="34" y="10"/>
                  </a:lnTo>
                  <a:lnTo>
                    <a:pt x="36" y="14"/>
                  </a:lnTo>
                  <a:lnTo>
                    <a:pt x="38" y="20"/>
                  </a:lnTo>
                  <a:lnTo>
                    <a:pt x="40" y="26"/>
                  </a:lnTo>
                  <a:lnTo>
                    <a:pt x="38" y="32"/>
                  </a:lnTo>
                  <a:lnTo>
                    <a:pt x="36" y="38"/>
                  </a:lnTo>
                  <a:lnTo>
                    <a:pt x="30" y="40"/>
                  </a:lnTo>
                  <a:lnTo>
                    <a:pt x="26" y="44"/>
                  </a:lnTo>
                  <a:lnTo>
                    <a:pt x="22" y="44"/>
                  </a:lnTo>
                  <a:lnTo>
                    <a:pt x="16" y="44"/>
                  </a:lnTo>
                  <a:lnTo>
                    <a:pt x="12" y="42"/>
                  </a:lnTo>
                  <a:lnTo>
                    <a:pt x="8" y="40"/>
                  </a:lnTo>
                  <a:lnTo>
                    <a:pt x="4" y="34"/>
                  </a:lnTo>
                  <a:lnTo>
                    <a:pt x="2"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30" name="Freeform 90"/>
            <p:cNvSpPr>
              <a:spLocks/>
            </p:cNvSpPr>
            <p:nvPr/>
          </p:nvSpPr>
          <p:spPr bwMode="auto">
            <a:xfrm>
              <a:off x="5262563" y="3028950"/>
              <a:ext cx="63500" cy="63500"/>
            </a:xfrm>
            <a:custGeom>
              <a:avLst/>
              <a:gdLst>
                <a:gd name="T0" fmla="*/ 2147483646 w 40"/>
                <a:gd name="T1" fmla="*/ 2147483646 h 40"/>
                <a:gd name="T2" fmla="*/ 2147483646 w 40"/>
                <a:gd name="T3" fmla="*/ 2147483646 h 40"/>
                <a:gd name="T4" fmla="*/ 2147483646 w 40"/>
                <a:gd name="T5" fmla="*/ 2147483646 h 40"/>
                <a:gd name="T6" fmla="*/ 2147483646 w 40"/>
                <a:gd name="T7" fmla="*/ 2147483646 h 40"/>
                <a:gd name="T8" fmla="*/ 2147483646 w 40"/>
                <a:gd name="T9" fmla="*/ 2147483646 h 40"/>
                <a:gd name="T10" fmla="*/ 2147483646 w 40"/>
                <a:gd name="T11" fmla="*/ 2147483646 h 40"/>
                <a:gd name="T12" fmla="*/ 2147483646 w 40"/>
                <a:gd name="T13" fmla="*/ 2147483646 h 40"/>
                <a:gd name="T14" fmla="*/ 2147483646 w 40"/>
                <a:gd name="T15" fmla="*/ 2147483646 h 40"/>
                <a:gd name="T16" fmla="*/ 2147483646 w 40"/>
                <a:gd name="T17" fmla="*/ 2147483646 h 40"/>
                <a:gd name="T18" fmla="*/ 2147483646 w 40"/>
                <a:gd name="T19" fmla="*/ 2147483646 h 40"/>
                <a:gd name="T20" fmla="*/ 2147483646 w 40"/>
                <a:gd name="T21" fmla="*/ 2147483646 h 40"/>
                <a:gd name="T22" fmla="*/ 2147483646 w 40"/>
                <a:gd name="T23" fmla="*/ 2147483646 h 40"/>
                <a:gd name="T24" fmla="*/ 2147483646 w 40"/>
                <a:gd name="T25" fmla="*/ 0 h 40"/>
                <a:gd name="T26" fmla="*/ 2147483646 w 40"/>
                <a:gd name="T27" fmla="*/ 0 h 40"/>
                <a:gd name="T28" fmla="*/ 2147483646 w 40"/>
                <a:gd name="T29" fmla="*/ 2147483646 h 40"/>
                <a:gd name="T30" fmla="*/ 2147483646 w 40"/>
                <a:gd name="T31" fmla="*/ 2147483646 h 40"/>
                <a:gd name="T32" fmla="*/ 2147483646 w 40"/>
                <a:gd name="T33" fmla="*/ 2147483646 h 40"/>
                <a:gd name="T34" fmla="*/ 2147483646 w 40"/>
                <a:gd name="T35" fmla="*/ 2147483646 h 40"/>
                <a:gd name="T36" fmla="*/ 2147483646 w 40"/>
                <a:gd name="T37" fmla="*/ 2147483646 h 40"/>
                <a:gd name="T38" fmla="*/ 0 w 40"/>
                <a:gd name="T39" fmla="*/ 2147483646 h 40"/>
                <a:gd name="T40" fmla="*/ 0 w 40"/>
                <a:gd name="T41" fmla="*/ 2147483646 h 40"/>
                <a:gd name="T42" fmla="*/ 2147483646 w 40"/>
                <a:gd name="T43" fmla="*/ 2147483646 h 40"/>
                <a:gd name="T44" fmla="*/ 2147483646 w 40"/>
                <a:gd name="T45" fmla="*/ 2147483646 h 40"/>
                <a:gd name="T46" fmla="*/ 2147483646 w 40"/>
                <a:gd name="T47" fmla="*/ 2147483646 h 40"/>
                <a:gd name="T48" fmla="*/ 2147483646 w 40"/>
                <a:gd name="T49" fmla="*/ 2147483646 h 40"/>
                <a:gd name="T50" fmla="*/ 2147483646 w 40"/>
                <a:gd name="T51" fmla="*/ 2147483646 h 40"/>
                <a:gd name="T52" fmla="*/ 2147483646 w 40"/>
                <a:gd name="T53" fmla="*/ 2147483646 h 40"/>
                <a:gd name="T54" fmla="*/ 2147483646 w 40"/>
                <a:gd name="T55" fmla="*/ 2147483646 h 40"/>
                <a:gd name="T56" fmla="*/ 2147483646 w 40"/>
                <a:gd name="T57" fmla="*/ 2147483646 h 40"/>
                <a:gd name="T58" fmla="*/ 2147483646 w 40"/>
                <a:gd name="T59" fmla="*/ 2147483646 h 40"/>
                <a:gd name="T60" fmla="*/ 2147483646 w 40"/>
                <a:gd name="T61" fmla="*/ 2147483646 h 40"/>
                <a:gd name="T62" fmla="*/ 2147483646 w 40"/>
                <a:gd name="T63" fmla="*/ 2147483646 h 40"/>
                <a:gd name="T64" fmla="*/ 2147483646 w 40"/>
                <a:gd name="T65" fmla="*/ 2147483646 h 40"/>
                <a:gd name="T66" fmla="*/ 2147483646 w 40"/>
                <a:gd name="T67" fmla="*/ 2147483646 h 40"/>
                <a:gd name="T68" fmla="*/ 2147483646 w 40"/>
                <a:gd name="T69" fmla="*/ 2147483646 h 40"/>
                <a:gd name="T70" fmla="*/ 2147483646 w 40"/>
                <a:gd name="T71" fmla="*/ 2147483646 h 40"/>
                <a:gd name="T72" fmla="*/ 2147483646 w 40"/>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0"/>
                <a:gd name="T112" fmla="*/ 0 h 40"/>
                <a:gd name="T113" fmla="*/ 40 w 40"/>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0" h="40">
                  <a:moveTo>
                    <a:pt x="36" y="10"/>
                  </a:moveTo>
                  <a:lnTo>
                    <a:pt x="36" y="10"/>
                  </a:lnTo>
                  <a:lnTo>
                    <a:pt x="26" y="18"/>
                  </a:lnTo>
                  <a:lnTo>
                    <a:pt x="24" y="18"/>
                  </a:lnTo>
                  <a:lnTo>
                    <a:pt x="36" y="8"/>
                  </a:lnTo>
                  <a:lnTo>
                    <a:pt x="40" y="6"/>
                  </a:lnTo>
                  <a:lnTo>
                    <a:pt x="40" y="4"/>
                  </a:lnTo>
                  <a:lnTo>
                    <a:pt x="28" y="0"/>
                  </a:lnTo>
                  <a:lnTo>
                    <a:pt x="20" y="0"/>
                  </a:lnTo>
                  <a:lnTo>
                    <a:pt x="14" y="2"/>
                  </a:lnTo>
                  <a:lnTo>
                    <a:pt x="8" y="6"/>
                  </a:lnTo>
                  <a:lnTo>
                    <a:pt x="4" y="10"/>
                  </a:lnTo>
                  <a:lnTo>
                    <a:pt x="2" y="14"/>
                  </a:lnTo>
                  <a:lnTo>
                    <a:pt x="0" y="20"/>
                  </a:lnTo>
                  <a:lnTo>
                    <a:pt x="0" y="24"/>
                  </a:lnTo>
                  <a:lnTo>
                    <a:pt x="2" y="30"/>
                  </a:lnTo>
                  <a:lnTo>
                    <a:pt x="6" y="34"/>
                  </a:lnTo>
                  <a:lnTo>
                    <a:pt x="10" y="38"/>
                  </a:lnTo>
                  <a:lnTo>
                    <a:pt x="14" y="40"/>
                  </a:lnTo>
                  <a:lnTo>
                    <a:pt x="20" y="40"/>
                  </a:lnTo>
                  <a:lnTo>
                    <a:pt x="26" y="40"/>
                  </a:lnTo>
                  <a:lnTo>
                    <a:pt x="30" y="38"/>
                  </a:lnTo>
                  <a:lnTo>
                    <a:pt x="36" y="32"/>
                  </a:lnTo>
                  <a:lnTo>
                    <a:pt x="38" y="26"/>
                  </a:lnTo>
                  <a:lnTo>
                    <a:pt x="40" y="20"/>
                  </a:lnTo>
                  <a:lnTo>
                    <a:pt x="40" y="8"/>
                  </a:lnTo>
                  <a:lnTo>
                    <a:pt x="36" y="1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31" name="Freeform 91"/>
            <p:cNvSpPr>
              <a:spLocks/>
            </p:cNvSpPr>
            <p:nvPr/>
          </p:nvSpPr>
          <p:spPr bwMode="auto">
            <a:xfrm>
              <a:off x="5259388" y="2971800"/>
              <a:ext cx="66675" cy="63500"/>
            </a:xfrm>
            <a:custGeom>
              <a:avLst/>
              <a:gdLst>
                <a:gd name="T0" fmla="*/ 2147483646 w 42"/>
                <a:gd name="T1" fmla="*/ 2147483646 h 40"/>
                <a:gd name="T2" fmla="*/ 2147483646 w 42"/>
                <a:gd name="T3" fmla="*/ 2147483646 h 40"/>
                <a:gd name="T4" fmla="*/ 2147483646 w 42"/>
                <a:gd name="T5" fmla="*/ 2147483646 h 40"/>
                <a:gd name="T6" fmla="*/ 2147483646 w 42"/>
                <a:gd name="T7" fmla="*/ 2147483646 h 40"/>
                <a:gd name="T8" fmla="*/ 2147483646 w 42"/>
                <a:gd name="T9" fmla="*/ 2147483646 h 40"/>
                <a:gd name="T10" fmla="*/ 2147483646 w 42"/>
                <a:gd name="T11" fmla="*/ 2147483646 h 40"/>
                <a:gd name="T12" fmla="*/ 2147483646 w 42"/>
                <a:gd name="T13" fmla="*/ 2147483646 h 40"/>
                <a:gd name="T14" fmla="*/ 2147483646 w 42"/>
                <a:gd name="T15" fmla="*/ 2147483646 h 40"/>
                <a:gd name="T16" fmla="*/ 2147483646 w 42"/>
                <a:gd name="T17" fmla="*/ 2147483646 h 40"/>
                <a:gd name="T18" fmla="*/ 2147483646 w 42"/>
                <a:gd name="T19" fmla="*/ 2147483646 h 40"/>
                <a:gd name="T20" fmla="*/ 2147483646 w 42"/>
                <a:gd name="T21" fmla="*/ 2147483646 h 40"/>
                <a:gd name="T22" fmla="*/ 2147483646 w 42"/>
                <a:gd name="T23" fmla="*/ 2147483646 h 40"/>
                <a:gd name="T24" fmla="*/ 2147483646 w 42"/>
                <a:gd name="T25" fmla="*/ 2147483646 h 40"/>
                <a:gd name="T26" fmla="*/ 2147483646 w 42"/>
                <a:gd name="T27" fmla="*/ 2147483646 h 40"/>
                <a:gd name="T28" fmla="*/ 2147483646 w 42"/>
                <a:gd name="T29" fmla="*/ 2147483646 h 40"/>
                <a:gd name="T30" fmla="*/ 2147483646 w 42"/>
                <a:gd name="T31" fmla="*/ 2147483646 h 40"/>
                <a:gd name="T32" fmla="*/ 2147483646 w 42"/>
                <a:gd name="T33" fmla="*/ 2147483646 h 40"/>
                <a:gd name="T34" fmla="*/ 2147483646 w 42"/>
                <a:gd name="T35" fmla="*/ 2147483646 h 40"/>
                <a:gd name="T36" fmla="*/ 2147483646 w 42"/>
                <a:gd name="T37" fmla="*/ 2147483646 h 40"/>
                <a:gd name="T38" fmla="*/ 2147483646 w 42"/>
                <a:gd name="T39" fmla="*/ 0 h 40"/>
                <a:gd name="T40" fmla="*/ 2147483646 w 42"/>
                <a:gd name="T41" fmla="*/ 2147483646 h 40"/>
                <a:gd name="T42" fmla="*/ 2147483646 w 42"/>
                <a:gd name="T43" fmla="*/ 2147483646 h 40"/>
                <a:gd name="T44" fmla="*/ 2147483646 w 42"/>
                <a:gd name="T45" fmla="*/ 2147483646 h 40"/>
                <a:gd name="T46" fmla="*/ 0 w 42"/>
                <a:gd name="T47" fmla="*/ 2147483646 h 40"/>
                <a:gd name="T48" fmla="*/ 0 w 42"/>
                <a:gd name="T49" fmla="*/ 2147483646 h 40"/>
                <a:gd name="T50" fmla="*/ 0 w 42"/>
                <a:gd name="T51" fmla="*/ 2147483646 h 40"/>
                <a:gd name="T52" fmla="*/ 0 w 42"/>
                <a:gd name="T53" fmla="*/ 2147483646 h 40"/>
                <a:gd name="T54" fmla="*/ 0 w 42"/>
                <a:gd name="T55" fmla="*/ 2147483646 h 40"/>
                <a:gd name="T56" fmla="*/ 2147483646 w 42"/>
                <a:gd name="T57" fmla="*/ 2147483646 h 40"/>
                <a:gd name="T58" fmla="*/ 2147483646 w 42"/>
                <a:gd name="T59" fmla="*/ 2147483646 h 40"/>
                <a:gd name="T60" fmla="*/ 2147483646 w 42"/>
                <a:gd name="T61" fmla="*/ 2147483646 h 40"/>
                <a:gd name="T62" fmla="*/ 2147483646 w 42"/>
                <a:gd name="T63" fmla="*/ 2147483646 h 40"/>
                <a:gd name="T64" fmla="*/ 2147483646 w 42"/>
                <a:gd name="T65" fmla="*/ 2147483646 h 40"/>
                <a:gd name="T66" fmla="*/ 2147483646 w 42"/>
                <a:gd name="T67" fmla="*/ 2147483646 h 40"/>
                <a:gd name="T68" fmla="*/ 2147483646 w 42"/>
                <a:gd name="T69" fmla="*/ 2147483646 h 40"/>
                <a:gd name="T70" fmla="*/ 2147483646 w 42"/>
                <a:gd name="T71" fmla="*/ 2147483646 h 40"/>
                <a:gd name="T72" fmla="*/ 2147483646 w 42"/>
                <a:gd name="T73" fmla="*/ 2147483646 h 40"/>
                <a:gd name="T74" fmla="*/ 2147483646 w 42"/>
                <a:gd name="T75" fmla="*/ 2147483646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2"/>
                <a:gd name="T115" fmla="*/ 0 h 40"/>
                <a:gd name="T116" fmla="*/ 42 w 42"/>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2" h="40">
                  <a:moveTo>
                    <a:pt x="32" y="26"/>
                  </a:moveTo>
                  <a:lnTo>
                    <a:pt x="32" y="26"/>
                  </a:lnTo>
                  <a:lnTo>
                    <a:pt x="14" y="16"/>
                  </a:lnTo>
                  <a:lnTo>
                    <a:pt x="24" y="20"/>
                  </a:lnTo>
                  <a:lnTo>
                    <a:pt x="32" y="26"/>
                  </a:lnTo>
                  <a:lnTo>
                    <a:pt x="42" y="32"/>
                  </a:lnTo>
                  <a:lnTo>
                    <a:pt x="40" y="20"/>
                  </a:lnTo>
                  <a:lnTo>
                    <a:pt x="38" y="12"/>
                  </a:lnTo>
                  <a:lnTo>
                    <a:pt x="34" y="8"/>
                  </a:lnTo>
                  <a:lnTo>
                    <a:pt x="28" y="4"/>
                  </a:lnTo>
                  <a:lnTo>
                    <a:pt x="22" y="2"/>
                  </a:lnTo>
                  <a:lnTo>
                    <a:pt x="18" y="0"/>
                  </a:lnTo>
                  <a:lnTo>
                    <a:pt x="12" y="2"/>
                  </a:lnTo>
                  <a:lnTo>
                    <a:pt x="8" y="4"/>
                  </a:lnTo>
                  <a:lnTo>
                    <a:pt x="4" y="8"/>
                  </a:lnTo>
                  <a:lnTo>
                    <a:pt x="0" y="12"/>
                  </a:lnTo>
                  <a:lnTo>
                    <a:pt x="0" y="16"/>
                  </a:lnTo>
                  <a:lnTo>
                    <a:pt x="0" y="22"/>
                  </a:lnTo>
                  <a:lnTo>
                    <a:pt x="0" y="28"/>
                  </a:lnTo>
                  <a:lnTo>
                    <a:pt x="4" y="32"/>
                  </a:lnTo>
                  <a:lnTo>
                    <a:pt x="8" y="36"/>
                  </a:lnTo>
                  <a:lnTo>
                    <a:pt x="14" y="40"/>
                  </a:lnTo>
                  <a:lnTo>
                    <a:pt x="22" y="40"/>
                  </a:lnTo>
                  <a:lnTo>
                    <a:pt x="28" y="38"/>
                  </a:lnTo>
                  <a:lnTo>
                    <a:pt x="40" y="34"/>
                  </a:lnTo>
                  <a:lnTo>
                    <a:pt x="32" y="2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32" name="Freeform 92"/>
            <p:cNvSpPr>
              <a:spLocks/>
            </p:cNvSpPr>
            <p:nvPr/>
          </p:nvSpPr>
          <p:spPr bwMode="auto">
            <a:xfrm>
              <a:off x="5310188" y="2946400"/>
              <a:ext cx="60325" cy="73025"/>
            </a:xfrm>
            <a:custGeom>
              <a:avLst/>
              <a:gdLst>
                <a:gd name="T0" fmla="*/ 2147483646 w 38"/>
                <a:gd name="T1" fmla="*/ 2147483646 h 46"/>
                <a:gd name="T2" fmla="*/ 2147483646 w 38"/>
                <a:gd name="T3" fmla="*/ 2147483646 h 46"/>
                <a:gd name="T4" fmla="*/ 2147483646 w 38"/>
                <a:gd name="T5" fmla="*/ 2147483646 h 46"/>
                <a:gd name="T6" fmla="*/ 2147483646 w 38"/>
                <a:gd name="T7" fmla="*/ 2147483646 h 46"/>
                <a:gd name="T8" fmla="*/ 2147483646 w 38"/>
                <a:gd name="T9" fmla="*/ 2147483646 h 46"/>
                <a:gd name="T10" fmla="*/ 2147483646 w 38"/>
                <a:gd name="T11" fmla="*/ 2147483646 h 46"/>
                <a:gd name="T12" fmla="*/ 2147483646 w 38"/>
                <a:gd name="T13" fmla="*/ 2147483646 h 46"/>
                <a:gd name="T14" fmla="*/ 2147483646 w 38"/>
                <a:gd name="T15" fmla="*/ 2147483646 h 46"/>
                <a:gd name="T16" fmla="*/ 2147483646 w 38"/>
                <a:gd name="T17" fmla="*/ 2147483646 h 46"/>
                <a:gd name="T18" fmla="*/ 2147483646 w 38"/>
                <a:gd name="T19" fmla="*/ 2147483646 h 46"/>
                <a:gd name="T20" fmla="*/ 0 w 38"/>
                <a:gd name="T21" fmla="*/ 2147483646 h 46"/>
                <a:gd name="T22" fmla="*/ 0 w 38"/>
                <a:gd name="T23" fmla="*/ 2147483646 h 46"/>
                <a:gd name="T24" fmla="*/ 0 w 38"/>
                <a:gd name="T25" fmla="*/ 2147483646 h 46"/>
                <a:gd name="T26" fmla="*/ 2147483646 w 38"/>
                <a:gd name="T27" fmla="*/ 2147483646 h 46"/>
                <a:gd name="T28" fmla="*/ 2147483646 w 38"/>
                <a:gd name="T29" fmla="*/ 2147483646 h 46"/>
                <a:gd name="T30" fmla="*/ 2147483646 w 38"/>
                <a:gd name="T31" fmla="*/ 2147483646 h 46"/>
                <a:gd name="T32" fmla="*/ 2147483646 w 38"/>
                <a:gd name="T33" fmla="*/ 2147483646 h 46"/>
                <a:gd name="T34" fmla="*/ 2147483646 w 38"/>
                <a:gd name="T35" fmla="*/ 0 h 46"/>
                <a:gd name="T36" fmla="*/ 2147483646 w 38"/>
                <a:gd name="T37" fmla="*/ 0 h 46"/>
                <a:gd name="T38" fmla="*/ 2147483646 w 38"/>
                <a:gd name="T39" fmla="*/ 0 h 46"/>
                <a:gd name="T40" fmla="*/ 2147483646 w 38"/>
                <a:gd name="T41" fmla="*/ 2147483646 h 46"/>
                <a:gd name="T42" fmla="*/ 2147483646 w 38"/>
                <a:gd name="T43" fmla="*/ 2147483646 h 46"/>
                <a:gd name="T44" fmla="*/ 2147483646 w 38"/>
                <a:gd name="T45" fmla="*/ 2147483646 h 46"/>
                <a:gd name="T46" fmla="*/ 2147483646 w 38"/>
                <a:gd name="T47" fmla="*/ 2147483646 h 46"/>
                <a:gd name="T48" fmla="*/ 2147483646 w 38"/>
                <a:gd name="T49" fmla="*/ 2147483646 h 46"/>
                <a:gd name="T50" fmla="*/ 2147483646 w 38"/>
                <a:gd name="T51" fmla="*/ 214748364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6"/>
                <a:gd name="T80" fmla="*/ 38 w 38"/>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6">
                  <a:moveTo>
                    <a:pt x="38" y="22"/>
                  </a:moveTo>
                  <a:lnTo>
                    <a:pt x="38" y="22"/>
                  </a:lnTo>
                  <a:lnTo>
                    <a:pt x="36" y="28"/>
                  </a:lnTo>
                  <a:lnTo>
                    <a:pt x="34" y="34"/>
                  </a:lnTo>
                  <a:lnTo>
                    <a:pt x="28" y="40"/>
                  </a:lnTo>
                  <a:lnTo>
                    <a:pt x="18" y="46"/>
                  </a:lnTo>
                  <a:lnTo>
                    <a:pt x="10" y="38"/>
                  </a:lnTo>
                  <a:lnTo>
                    <a:pt x="4" y="32"/>
                  </a:lnTo>
                  <a:lnTo>
                    <a:pt x="2" y="28"/>
                  </a:lnTo>
                  <a:lnTo>
                    <a:pt x="0" y="22"/>
                  </a:lnTo>
                  <a:lnTo>
                    <a:pt x="0" y="16"/>
                  </a:lnTo>
                  <a:lnTo>
                    <a:pt x="2" y="10"/>
                  </a:lnTo>
                  <a:lnTo>
                    <a:pt x="4" y="6"/>
                  </a:lnTo>
                  <a:lnTo>
                    <a:pt x="10" y="2"/>
                  </a:lnTo>
                  <a:lnTo>
                    <a:pt x="14" y="0"/>
                  </a:lnTo>
                  <a:lnTo>
                    <a:pt x="20" y="0"/>
                  </a:lnTo>
                  <a:lnTo>
                    <a:pt x="26" y="0"/>
                  </a:lnTo>
                  <a:lnTo>
                    <a:pt x="30" y="2"/>
                  </a:lnTo>
                  <a:lnTo>
                    <a:pt x="34" y="6"/>
                  </a:lnTo>
                  <a:lnTo>
                    <a:pt x="36" y="10"/>
                  </a:lnTo>
                  <a:lnTo>
                    <a:pt x="38" y="16"/>
                  </a:lnTo>
                  <a:lnTo>
                    <a:pt x="38" y="2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33" name="Freeform 93"/>
            <p:cNvSpPr>
              <a:spLocks/>
            </p:cNvSpPr>
            <p:nvPr/>
          </p:nvSpPr>
          <p:spPr bwMode="auto">
            <a:xfrm>
              <a:off x="5348288" y="2981325"/>
              <a:ext cx="69850" cy="63500"/>
            </a:xfrm>
            <a:custGeom>
              <a:avLst/>
              <a:gdLst>
                <a:gd name="T0" fmla="*/ 2147483646 w 44"/>
                <a:gd name="T1" fmla="*/ 2147483646 h 40"/>
                <a:gd name="T2" fmla="*/ 2147483646 w 44"/>
                <a:gd name="T3" fmla="*/ 2147483646 h 40"/>
                <a:gd name="T4" fmla="*/ 2147483646 w 44"/>
                <a:gd name="T5" fmla="*/ 2147483646 h 40"/>
                <a:gd name="T6" fmla="*/ 2147483646 w 44"/>
                <a:gd name="T7" fmla="*/ 0 h 40"/>
                <a:gd name="T8" fmla="*/ 2147483646 w 44"/>
                <a:gd name="T9" fmla="*/ 2147483646 h 40"/>
                <a:gd name="T10" fmla="*/ 2147483646 w 44"/>
                <a:gd name="T11" fmla="*/ 2147483646 h 40"/>
                <a:gd name="T12" fmla="*/ 2147483646 w 44"/>
                <a:gd name="T13" fmla="*/ 2147483646 h 40"/>
                <a:gd name="T14" fmla="*/ 2147483646 w 44"/>
                <a:gd name="T15" fmla="*/ 2147483646 h 40"/>
                <a:gd name="T16" fmla="*/ 2147483646 w 44"/>
                <a:gd name="T17" fmla="*/ 2147483646 h 40"/>
                <a:gd name="T18" fmla="*/ 0 w 44"/>
                <a:gd name="T19" fmla="*/ 2147483646 h 40"/>
                <a:gd name="T20" fmla="*/ 0 w 44"/>
                <a:gd name="T21" fmla="*/ 2147483646 h 40"/>
                <a:gd name="T22" fmla="*/ 2147483646 w 44"/>
                <a:gd name="T23" fmla="*/ 2147483646 h 40"/>
                <a:gd name="T24" fmla="*/ 2147483646 w 44"/>
                <a:gd name="T25" fmla="*/ 2147483646 h 40"/>
                <a:gd name="T26" fmla="*/ 2147483646 w 44"/>
                <a:gd name="T27" fmla="*/ 2147483646 h 40"/>
                <a:gd name="T28" fmla="*/ 2147483646 w 44"/>
                <a:gd name="T29" fmla="*/ 2147483646 h 40"/>
                <a:gd name="T30" fmla="*/ 2147483646 w 44"/>
                <a:gd name="T31" fmla="*/ 2147483646 h 40"/>
                <a:gd name="T32" fmla="*/ 2147483646 w 44"/>
                <a:gd name="T33" fmla="*/ 2147483646 h 40"/>
                <a:gd name="T34" fmla="*/ 2147483646 w 44"/>
                <a:gd name="T35" fmla="*/ 2147483646 h 40"/>
                <a:gd name="T36" fmla="*/ 2147483646 w 44"/>
                <a:gd name="T37" fmla="*/ 2147483646 h 40"/>
                <a:gd name="T38" fmla="*/ 2147483646 w 44"/>
                <a:gd name="T39" fmla="*/ 2147483646 h 40"/>
                <a:gd name="T40" fmla="*/ 2147483646 w 44"/>
                <a:gd name="T41" fmla="*/ 2147483646 h 40"/>
                <a:gd name="T42" fmla="*/ 0 w 44"/>
                <a:gd name="T43" fmla="*/ 2147483646 h 40"/>
                <a:gd name="T44" fmla="*/ 0 w 44"/>
                <a:gd name="T45" fmla="*/ 2147483646 h 40"/>
                <a:gd name="T46" fmla="*/ 2147483646 w 44"/>
                <a:gd name="T47" fmla="*/ 2147483646 h 40"/>
                <a:gd name="T48" fmla="*/ 2147483646 w 44"/>
                <a:gd name="T49" fmla="*/ 2147483646 h 40"/>
                <a:gd name="T50" fmla="*/ 2147483646 w 44"/>
                <a:gd name="T51" fmla="*/ 2147483646 h 40"/>
                <a:gd name="T52" fmla="*/ 2147483646 w 44"/>
                <a:gd name="T53" fmla="*/ 2147483646 h 40"/>
                <a:gd name="T54" fmla="*/ 2147483646 w 44"/>
                <a:gd name="T55" fmla="*/ 2147483646 h 40"/>
                <a:gd name="T56" fmla="*/ 2147483646 w 44"/>
                <a:gd name="T57" fmla="*/ 2147483646 h 40"/>
                <a:gd name="T58" fmla="*/ 2147483646 w 44"/>
                <a:gd name="T59" fmla="*/ 2147483646 h 40"/>
                <a:gd name="T60" fmla="*/ 2147483646 w 44"/>
                <a:gd name="T61" fmla="*/ 2147483646 h 40"/>
                <a:gd name="T62" fmla="*/ 2147483646 w 44"/>
                <a:gd name="T63" fmla="*/ 2147483646 h 40"/>
                <a:gd name="T64" fmla="*/ 2147483646 w 44"/>
                <a:gd name="T65" fmla="*/ 2147483646 h 40"/>
                <a:gd name="T66" fmla="*/ 2147483646 w 44"/>
                <a:gd name="T67" fmla="*/ 2147483646 h 40"/>
                <a:gd name="T68" fmla="*/ 2147483646 w 44"/>
                <a:gd name="T69" fmla="*/ 2147483646 h 40"/>
                <a:gd name="T70" fmla="*/ 2147483646 w 44"/>
                <a:gd name="T71" fmla="*/ 2147483646 h 40"/>
                <a:gd name="T72" fmla="*/ 2147483646 w 44"/>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
                <a:gd name="T112" fmla="*/ 0 h 40"/>
                <a:gd name="T113" fmla="*/ 44 w 44"/>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 h="40">
                  <a:moveTo>
                    <a:pt x="36" y="6"/>
                  </a:moveTo>
                  <a:lnTo>
                    <a:pt x="36" y="6"/>
                  </a:lnTo>
                  <a:lnTo>
                    <a:pt x="30" y="2"/>
                  </a:lnTo>
                  <a:lnTo>
                    <a:pt x="26" y="0"/>
                  </a:lnTo>
                  <a:lnTo>
                    <a:pt x="20" y="2"/>
                  </a:lnTo>
                  <a:lnTo>
                    <a:pt x="14" y="4"/>
                  </a:lnTo>
                  <a:lnTo>
                    <a:pt x="6" y="10"/>
                  </a:lnTo>
                  <a:lnTo>
                    <a:pt x="2" y="16"/>
                  </a:lnTo>
                  <a:lnTo>
                    <a:pt x="0" y="28"/>
                  </a:lnTo>
                  <a:lnTo>
                    <a:pt x="8" y="24"/>
                  </a:lnTo>
                  <a:lnTo>
                    <a:pt x="16" y="20"/>
                  </a:lnTo>
                  <a:lnTo>
                    <a:pt x="22" y="20"/>
                  </a:lnTo>
                  <a:lnTo>
                    <a:pt x="24" y="22"/>
                  </a:lnTo>
                  <a:lnTo>
                    <a:pt x="14" y="22"/>
                  </a:lnTo>
                  <a:lnTo>
                    <a:pt x="6" y="26"/>
                  </a:lnTo>
                  <a:lnTo>
                    <a:pt x="0" y="30"/>
                  </a:lnTo>
                  <a:lnTo>
                    <a:pt x="8" y="36"/>
                  </a:lnTo>
                  <a:lnTo>
                    <a:pt x="16" y="40"/>
                  </a:lnTo>
                  <a:lnTo>
                    <a:pt x="22" y="40"/>
                  </a:lnTo>
                  <a:lnTo>
                    <a:pt x="28" y="38"/>
                  </a:lnTo>
                  <a:lnTo>
                    <a:pt x="34" y="36"/>
                  </a:lnTo>
                  <a:lnTo>
                    <a:pt x="38" y="32"/>
                  </a:lnTo>
                  <a:lnTo>
                    <a:pt x="42" y="28"/>
                  </a:lnTo>
                  <a:lnTo>
                    <a:pt x="42" y="24"/>
                  </a:lnTo>
                  <a:lnTo>
                    <a:pt x="44" y="18"/>
                  </a:lnTo>
                  <a:lnTo>
                    <a:pt x="42" y="14"/>
                  </a:lnTo>
                  <a:lnTo>
                    <a:pt x="40" y="10"/>
                  </a:lnTo>
                  <a:lnTo>
                    <a:pt x="36" y="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34" name="Freeform 94"/>
            <p:cNvSpPr>
              <a:spLocks/>
            </p:cNvSpPr>
            <p:nvPr/>
          </p:nvSpPr>
          <p:spPr bwMode="auto">
            <a:xfrm>
              <a:off x="5307013" y="3000375"/>
              <a:ext cx="53975" cy="53975"/>
            </a:xfrm>
            <a:custGeom>
              <a:avLst/>
              <a:gdLst>
                <a:gd name="T0" fmla="*/ 2147483646 w 34"/>
                <a:gd name="T1" fmla="*/ 2147483646 h 34"/>
                <a:gd name="T2" fmla="*/ 2147483646 w 34"/>
                <a:gd name="T3" fmla="*/ 2147483646 h 34"/>
                <a:gd name="T4" fmla="*/ 2147483646 w 34"/>
                <a:gd name="T5" fmla="*/ 2147483646 h 34"/>
                <a:gd name="T6" fmla="*/ 2147483646 w 34"/>
                <a:gd name="T7" fmla="*/ 2147483646 h 34"/>
                <a:gd name="T8" fmla="*/ 2147483646 w 34"/>
                <a:gd name="T9" fmla="*/ 2147483646 h 34"/>
                <a:gd name="T10" fmla="*/ 2147483646 w 34"/>
                <a:gd name="T11" fmla="*/ 2147483646 h 34"/>
                <a:gd name="T12" fmla="*/ 2147483646 w 34"/>
                <a:gd name="T13" fmla="*/ 2147483646 h 34"/>
                <a:gd name="T14" fmla="*/ 2147483646 w 34"/>
                <a:gd name="T15" fmla="*/ 2147483646 h 34"/>
                <a:gd name="T16" fmla="*/ 2147483646 w 34"/>
                <a:gd name="T17" fmla="*/ 2147483646 h 34"/>
                <a:gd name="T18" fmla="*/ 2147483646 w 34"/>
                <a:gd name="T19" fmla="*/ 2147483646 h 34"/>
                <a:gd name="T20" fmla="*/ 0 w 34"/>
                <a:gd name="T21" fmla="*/ 2147483646 h 34"/>
                <a:gd name="T22" fmla="*/ 0 w 34"/>
                <a:gd name="T23" fmla="*/ 2147483646 h 34"/>
                <a:gd name="T24" fmla="*/ 0 w 34"/>
                <a:gd name="T25" fmla="*/ 2147483646 h 34"/>
                <a:gd name="T26" fmla="*/ 2147483646 w 34"/>
                <a:gd name="T27" fmla="*/ 2147483646 h 34"/>
                <a:gd name="T28" fmla="*/ 2147483646 w 34"/>
                <a:gd name="T29" fmla="*/ 2147483646 h 34"/>
                <a:gd name="T30" fmla="*/ 2147483646 w 34"/>
                <a:gd name="T31" fmla="*/ 0 h 34"/>
                <a:gd name="T32" fmla="*/ 2147483646 w 34"/>
                <a:gd name="T33" fmla="*/ 0 h 34"/>
                <a:gd name="T34" fmla="*/ 2147483646 w 34"/>
                <a:gd name="T35" fmla="*/ 0 h 34"/>
                <a:gd name="T36" fmla="*/ 2147483646 w 34"/>
                <a:gd name="T37" fmla="*/ 2147483646 h 34"/>
                <a:gd name="T38" fmla="*/ 2147483646 w 34"/>
                <a:gd name="T39" fmla="*/ 2147483646 h 34"/>
                <a:gd name="T40" fmla="*/ 2147483646 w 34"/>
                <a:gd name="T41" fmla="*/ 2147483646 h 34"/>
                <a:gd name="T42" fmla="*/ 2147483646 w 34"/>
                <a:gd name="T43" fmla="*/ 2147483646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34"/>
                <a:gd name="T68" fmla="*/ 34 w 34"/>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34">
                  <a:moveTo>
                    <a:pt x="34" y="12"/>
                  </a:moveTo>
                  <a:lnTo>
                    <a:pt x="34" y="12"/>
                  </a:lnTo>
                  <a:lnTo>
                    <a:pt x="34" y="18"/>
                  </a:lnTo>
                  <a:lnTo>
                    <a:pt x="32" y="24"/>
                  </a:lnTo>
                  <a:lnTo>
                    <a:pt x="28" y="30"/>
                  </a:lnTo>
                  <a:lnTo>
                    <a:pt x="22" y="34"/>
                  </a:lnTo>
                  <a:lnTo>
                    <a:pt x="14" y="34"/>
                  </a:lnTo>
                  <a:lnTo>
                    <a:pt x="8" y="32"/>
                  </a:lnTo>
                  <a:lnTo>
                    <a:pt x="4" y="28"/>
                  </a:lnTo>
                  <a:lnTo>
                    <a:pt x="0" y="22"/>
                  </a:lnTo>
                  <a:lnTo>
                    <a:pt x="0" y="14"/>
                  </a:lnTo>
                  <a:lnTo>
                    <a:pt x="2" y="8"/>
                  </a:lnTo>
                  <a:lnTo>
                    <a:pt x="6" y="4"/>
                  </a:lnTo>
                  <a:lnTo>
                    <a:pt x="12" y="0"/>
                  </a:lnTo>
                  <a:lnTo>
                    <a:pt x="18" y="0"/>
                  </a:lnTo>
                  <a:lnTo>
                    <a:pt x="24" y="2"/>
                  </a:lnTo>
                  <a:lnTo>
                    <a:pt x="30" y="6"/>
                  </a:lnTo>
                  <a:lnTo>
                    <a:pt x="34"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35" name="Freeform 95"/>
            <p:cNvSpPr>
              <a:spLocks/>
            </p:cNvSpPr>
            <p:nvPr/>
          </p:nvSpPr>
          <p:spPr bwMode="auto">
            <a:xfrm>
              <a:off x="5424488" y="3168650"/>
              <a:ext cx="60325" cy="66675"/>
            </a:xfrm>
            <a:custGeom>
              <a:avLst/>
              <a:gdLst>
                <a:gd name="T0" fmla="*/ 2147483646 w 38"/>
                <a:gd name="T1" fmla="*/ 2147483646 h 42"/>
                <a:gd name="T2" fmla="*/ 2147483646 w 38"/>
                <a:gd name="T3" fmla="*/ 2147483646 h 42"/>
                <a:gd name="T4" fmla="*/ 0 w 38"/>
                <a:gd name="T5" fmla="*/ 2147483646 h 42"/>
                <a:gd name="T6" fmla="*/ 0 w 38"/>
                <a:gd name="T7" fmla="*/ 2147483646 h 42"/>
                <a:gd name="T8" fmla="*/ 2147483646 w 38"/>
                <a:gd name="T9" fmla="*/ 2147483646 h 42"/>
                <a:gd name="T10" fmla="*/ 2147483646 w 38"/>
                <a:gd name="T11" fmla="*/ 0 h 42"/>
                <a:gd name="T12" fmla="*/ 2147483646 w 38"/>
                <a:gd name="T13" fmla="*/ 0 h 42"/>
                <a:gd name="T14" fmla="*/ 2147483646 w 38"/>
                <a:gd name="T15" fmla="*/ 2147483646 h 42"/>
                <a:gd name="T16" fmla="*/ 2147483646 w 38"/>
                <a:gd name="T17" fmla="*/ 2147483646 h 42"/>
                <a:gd name="T18" fmla="*/ 2147483646 w 38"/>
                <a:gd name="T19" fmla="*/ 2147483646 h 42"/>
                <a:gd name="T20" fmla="*/ 2147483646 w 38"/>
                <a:gd name="T21" fmla="*/ 2147483646 h 42"/>
                <a:gd name="T22" fmla="*/ 2147483646 w 38"/>
                <a:gd name="T23" fmla="*/ 2147483646 h 42"/>
                <a:gd name="T24" fmla="*/ 2147483646 w 38"/>
                <a:gd name="T25" fmla="*/ 2147483646 h 42"/>
                <a:gd name="T26" fmla="*/ 2147483646 w 38"/>
                <a:gd name="T27" fmla="*/ 2147483646 h 42"/>
                <a:gd name="T28" fmla="*/ 2147483646 w 38"/>
                <a:gd name="T29" fmla="*/ 2147483646 h 42"/>
                <a:gd name="T30" fmla="*/ 2147483646 w 38"/>
                <a:gd name="T31" fmla="*/ 2147483646 h 42"/>
                <a:gd name="T32" fmla="*/ 2147483646 w 38"/>
                <a:gd name="T33" fmla="*/ 2147483646 h 42"/>
                <a:gd name="T34" fmla="*/ 2147483646 w 38"/>
                <a:gd name="T35" fmla="*/ 2147483646 h 42"/>
                <a:gd name="T36" fmla="*/ 2147483646 w 38"/>
                <a:gd name="T37" fmla="*/ 2147483646 h 42"/>
                <a:gd name="T38" fmla="*/ 2147483646 w 38"/>
                <a:gd name="T39" fmla="*/ 2147483646 h 42"/>
                <a:gd name="T40" fmla="*/ 2147483646 w 38"/>
                <a:gd name="T41" fmla="*/ 2147483646 h 42"/>
                <a:gd name="T42" fmla="*/ 2147483646 w 38"/>
                <a:gd name="T43" fmla="*/ 2147483646 h 42"/>
                <a:gd name="T44" fmla="*/ 2147483646 w 38"/>
                <a:gd name="T45" fmla="*/ 2147483646 h 42"/>
                <a:gd name="T46" fmla="*/ 2147483646 w 38"/>
                <a:gd name="T47" fmla="*/ 2147483646 h 42"/>
                <a:gd name="T48" fmla="*/ 2147483646 w 38"/>
                <a:gd name="T49" fmla="*/ 2147483646 h 42"/>
                <a:gd name="T50" fmla="*/ 2147483646 w 38"/>
                <a:gd name="T51" fmla="*/ 2147483646 h 4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2"/>
                <a:gd name="T80" fmla="*/ 38 w 38"/>
                <a:gd name="T81" fmla="*/ 42 h 4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2">
                  <a:moveTo>
                    <a:pt x="2" y="28"/>
                  </a:moveTo>
                  <a:lnTo>
                    <a:pt x="2" y="28"/>
                  </a:lnTo>
                  <a:lnTo>
                    <a:pt x="0" y="22"/>
                  </a:lnTo>
                  <a:lnTo>
                    <a:pt x="0" y="16"/>
                  </a:lnTo>
                  <a:lnTo>
                    <a:pt x="2" y="8"/>
                  </a:lnTo>
                  <a:lnTo>
                    <a:pt x="8" y="0"/>
                  </a:lnTo>
                  <a:lnTo>
                    <a:pt x="18" y="2"/>
                  </a:lnTo>
                  <a:lnTo>
                    <a:pt x="26" y="6"/>
                  </a:lnTo>
                  <a:lnTo>
                    <a:pt x="30" y="8"/>
                  </a:lnTo>
                  <a:lnTo>
                    <a:pt x="34" y="12"/>
                  </a:lnTo>
                  <a:lnTo>
                    <a:pt x="36" y="18"/>
                  </a:lnTo>
                  <a:lnTo>
                    <a:pt x="38" y="24"/>
                  </a:lnTo>
                  <a:lnTo>
                    <a:pt x="36" y="28"/>
                  </a:lnTo>
                  <a:lnTo>
                    <a:pt x="34" y="34"/>
                  </a:lnTo>
                  <a:lnTo>
                    <a:pt x="30" y="38"/>
                  </a:lnTo>
                  <a:lnTo>
                    <a:pt x="26" y="40"/>
                  </a:lnTo>
                  <a:lnTo>
                    <a:pt x="22" y="42"/>
                  </a:lnTo>
                  <a:lnTo>
                    <a:pt x="16" y="42"/>
                  </a:lnTo>
                  <a:lnTo>
                    <a:pt x="12" y="40"/>
                  </a:lnTo>
                  <a:lnTo>
                    <a:pt x="8" y="38"/>
                  </a:lnTo>
                  <a:lnTo>
                    <a:pt x="4" y="34"/>
                  </a:lnTo>
                  <a:lnTo>
                    <a:pt x="2"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36" name="Freeform 96"/>
            <p:cNvSpPr>
              <a:spLocks/>
            </p:cNvSpPr>
            <p:nvPr/>
          </p:nvSpPr>
          <p:spPr bwMode="auto">
            <a:xfrm>
              <a:off x="5364163" y="3168650"/>
              <a:ext cx="63500" cy="63500"/>
            </a:xfrm>
            <a:custGeom>
              <a:avLst/>
              <a:gdLst>
                <a:gd name="T0" fmla="*/ 2147483646 w 40"/>
                <a:gd name="T1" fmla="*/ 2147483646 h 40"/>
                <a:gd name="T2" fmla="*/ 2147483646 w 40"/>
                <a:gd name="T3" fmla="*/ 2147483646 h 40"/>
                <a:gd name="T4" fmla="*/ 2147483646 w 40"/>
                <a:gd name="T5" fmla="*/ 2147483646 h 40"/>
                <a:gd name="T6" fmla="*/ 2147483646 w 40"/>
                <a:gd name="T7" fmla="*/ 2147483646 h 40"/>
                <a:gd name="T8" fmla="*/ 2147483646 w 40"/>
                <a:gd name="T9" fmla="*/ 2147483646 h 40"/>
                <a:gd name="T10" fmla="*/ 2147483646 w 40"/>
                <a:gd name="T11" fmla="*/ 2147483646 h 40"/>
                <a:gd name="T12" fmla="*/ 2147483646 w 40"/>
                <a:gd name="T13" fmla="*/ 2147483646 h 40"/>
                <a:gd name="T14" fmla="*/ 2147483646 w 40"/>
                <a:gd name="T15" fmla="*/ 2147483646 h 40"/>
                <a:gd name="T16" fmla="*/ 2147483646 w 40"/>
                <a:gd name="T17" fmla="*/ 2147483646 h 40"/>
                <a:gd name="T18" fmla="*/ 2147483646 w 40"/>
                <a:gd name="T19" fmla="*/ 2147483646 h 40"/>
                <a:gd name="T20" fmla="*/ 2147483646 w 40"/>
                <a:gd name="T21" fmla="*/ 2147483646 h 40"/>
                <a:gd name="T22" fmla="*/ 2147483646 w 40"/>
                <a:gd name="T23" fmla="*/ 2147483646 h 40"/>
                <a:gd name="T24" fmla="*/ 2147483646 w 40"/>
                <a:gd name="T25" fmla="*/ 0 h 40"/>
                <a:gd name="T26" fmla="*/ 2147483646 w 40"/>
                <a:gd name="T27" fmla="*/ 2147483646 h 40"/>
                <a:gd name="T28" fmla="*/ 2147483646 w 40"/>
                <a:gd name="T29" fmla="*/ 2147483646 h 40"/>
                <a:gd name="T30" fmla="*/ 2147483646 w 40"/>
                <a:gd name="T31" fmla="*/ 2147483646 h 40"/>
                <a:gd name="T32" fmla="*/ 2147483646 w 40"/>
                <a:gd name="T33" fmla="*/ 2147483646 h 40"/>
                <a:gd name="T34" fmla="*/ 2147483646 w 40"/>
                <a:gd name="T35" fmla="*/ 2147483646 h 40"/>
                <a:gd name="T36" fmla="*/ 2147483646 w 40"/>
                <a:gd name="T37" fmla="*/ 2147483646 h 40"/>
                <a:gd name="T38" fmla="*/ 0 w 40"/>
                <a:gd name="T39" fmla="*/ 2147483646 h 40"/>
                <a:gd name="T40" fmla="*/ 2147483646 w 40"/>
                <a:gd name="T41" fmla="*/ 2147483646 h 40"/>
                <a:gd name="T42" fmla="*/ 2147483646 w 40"/>
                <a:gd name="T43" fmla="*/ 2147483646 h 40"/>
                <a:gd name="T44" fmla="*/ 2147483646 w 40"/>
                <a:gd name="T45" fmla="*/ 2147483646 h 40"/>
                <a:gd name="T46" fmla="*/ 2147483646 w 40"/>
                <a:gd name="T47" fmla="*/ 2147483646 h 40"/>
                <a:gd name="T48" fmla="*/ 2147483646 w 40"/>
                <a:gd name="T49" fmla="*/ 2147483646 h 40"/>
                <a:gd name="T50" fmla="*/ 2147483646 w 40"/>
                <a:gd name="T51" fmla="*/ 2147483646 h 40"/>
                <a:gd name="T52" fmla="*/ 2147483646 w 40"/>
                <a:gd name="T53" fmla="*/ 2147483646 h 40"/>
                <a:gd name="T54" fmla="*/ 2147483646 w 40"/>
                <a:gd name="T55" fmla="*/ 2147483646 h 40"/>
                <a:gd name="T56" fmla="*/ 2147483646 w 40"/>
                <a:gd name="T57" fmla="*/ 2147483646 h 40"/>
                <a:gd name="T58" fmla="*/ 2147483646 w 40"/>
                <a:gd name="T59" fmla="*/ 2147483646 h 40"/>
                <a:gd name="T60" fmla="*/ 2147483646 w 40"/>
                <a:gd name="T61" fmla="*/ 2147483646 h 40"/>
                <a:gd name="T62" fmla="*/ 2147483646 w 40"/>
                <a:gd name="T63" fmla="*/ 2147483646 h 40"/>
                <a:gd name="T64" fmla="*/ 2147483646 w 40"/>
                <a:gd name="T65" fmla="*/ 2147483646 h 40"/>
                <a:gd name="T66" fmla="*/ 2147483646 w 40"/>
                <a:gd name="T67" fmla="*/ 2147483646 h 40"/>
                <a:gd name="T68" fmla="*/ 2147483646 w 40"/>
                <a:gd name="T69" fmla="*/ 2147483646 h 40"/>
                <a:gd name="T70" fmla="*/ 2147483646 w 40"/>
                <a:gd name="T71" fmla="*/ 2147483646 h 40"/>
                <a:gd name="T72" fmla="*/ 2147483646 w 40"/>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0"/>
                <a:gd name="T112" fmla="*/ 0 h 40"/>
                <a:gd name="T113" fmla="*/ 40 w 40"/>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0" h="40">
                  <a:moveTo>
                    <a:pt x="34" y="8"/>
                  </a:moveTo>
                  <a:lnTo>
                    <a:pt x="34" y="8"/>
                  </a:lnTo>
                  <a:lnTo>
                    <a:pt x="24" y="18"/>
                  </a:lnTo>
                  <a:lnTo>
                    <a:pt x="24" y="16"/>
                  </a:lnTo>
                  <a:lnTo>
                    <a:pt x="34" y="6"/>
                  </a:lnTo>
                  <a:lnTo>
                    <a:pt x="38" y="4"/>
                  </a:lnTo>
                  <a:lnTo>
                    <a:pt x="38" y="2"/>
                  </a:lnTo>
                  <a:lnTo>
                    <a:pt x="26" y="0"/>
                  </a:lnTo>
                  <a:lnTo>
                    <a:pt x="18" y="2"/>
                  </a:lnTo>
                  <a:lnTo>
                    <a:pt x="12" y="4"/>
                  </a:lnTo>
                  <a:lnTo>
                    <a:pt x="8" y="6"/>
                  </a:lnTo>
                  <a:lnTo>
                    <a:pt x="4" y="12"/>
                  </a:lnTo>
                  <a:lnTo>
                    <a:pt x="2" y="16"/>
                  </a:lnTo>
                  <a:lnTo>
                    <a:pt x="0" y="20"/>
                  </a:lnTo>
                  <a:lnTo>
                    <a:pt x="2" y="26"/>
                  </a:lnTo>
                  <a:lnTo>
                    <a:pt x="4" y="30"/>
                  </a:lnTo>
                  <a:lnTo>
                    <a:pt x="6" y="34"/>
                  </a:lnTo>
                  <a:lnTo>
                    <a:pt x="10" y="36"/>
                  </a:lnTo>
                  <a:lnTo>
                    <a:pt x="16" y="38"/>
                  </a:lnTo>
                  <a:lnTo>
                    <a:pt x="22" y="40"/>
                  </a:lnTo>
                  <a:lnTo>
                    <a:pt x="26" y="38"/>
                  </a:lnTo>
                  <a:lnTo>
                    <a:pt x="32" y="36"/>
                  </a:lnTo>
                  <a:lnTo>
                    <a:pt x="36" y="30"/>
                  </a:lnTo>
                  <a:lnTo>
                    <a:pt x="38" y="24"/>
                  </a:lnTo>
                  <a:lnTo>
                    <a:pt x="40" y="18"/>
                  </a:lnTo>
                  <a:lnTo>
                    <a:pt x="38" y="6"/>
                  </a:lnTo>
                  <a:lnTo>
                    <a:pt x="34" y="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37" name="Freeform 97"/>
            <p:cNvSpPr>
              <a:spLocks/>
            </p:cNvSpPr>
            <p:nvPr/>
          </p:nvSpPr>
          <p:spPr bwMode="auto">
            <a:xfrm>
              <a:off x="5357813" y="3117850"/>
              <a:ext cx="66675" cy="57150"/>
            </a:xfrm>
            <a:custGeom>
              <a:avLst/>
              <a:gdLst>
                <a:gd name="T0" fmla="*/ 2147483646 w 42"/>
                <a:gd name="T1" fmla="*/ 2147483646 h 36"/>
                <a:gd name="T2" fmla="*/ 2147483646 w 42"/>
                <a:gd name="T3" fmla="*/ 2147483646 h 36"/>
                <a:gd name="T4" fmla="*/ 2147483646 w 42"/>
                <a:gd name="T5" fmla="*/ 2147483646 h 36"/>
                <a:gd name="T6" fmla="*/ 2147483646 w 42"/>
                <a:gd name="T7" fmla="*/ 2147483646 h 36"/>
                <a:gd name="T8" fmla="*/ 2147483646 w 42"/>
                <a:gd name="T9" fmla="*/ 2147483646 h 36"/>
                <a:gd name="T10" fmla="*/ 2147483646 w 42"/>
                <a:gd name="T11" fmla="*/ 2147483646 h 36"/>
                <a:gd name="T12" fmla="*/ 2147483646 w 42"/>
                <a:gd name="T13" fmla="*/ 2147483646 h 36"/>
                <a:gd name="T14" fmla="*/ 2147483646 w 42"/>
                <a:gd name="T15" fmla="*/ 2147483646 h 36"/>
                <a:gd name="T16" fmla="*/ 2147483646 w 42"/>
                <a:gd name="T17" fmla="*/ 2147483646 h 36"/>
                <a:gd name="T18" fmla="*/ 2147483646 w 42"/>
                <a:gd name="T19" fmla="*/ 2147483646 h 36"/>
                <a:gd name="T20" fmla="*/ 2147483646 w 42"/>
                <a:gd name="T21" fmla="*/ 2147483646 h 36"/>
                <a:gd name="T22" fmla="*/ 2147483646 w 42"/>
                <a:gd name="T23" fmla="*/ 2147483646 h 36"/>
                <a:gd name="T24" fmla="*/ 2147483646 w 42"/>
                <a:gd name="T25" fmla="*/ 2147483646 h 36"/>
                <a:gd name="T26" fmla="*/ 2147483646 w 42"/>
                <a:gd name="T27" fmla="*/ 2147483646 h 36"/>
                <a:gd name="T28" fmla="*/ 2147483646 w 42"/>
                <a:gd name="T29" fmla="*/ 2147483646 h 36"/>
                <a:gd name="T30" fmla="*/ 2147483646 w 42"/>
                <a:gd name="T31" fmla="*/ 2147483646 h 36"/>
                <a:gd name="T32" fmla="*/ 2147483646 w 42"/>
                <a:gd name="T33" fmla="*/ 2147483646 h 36"/>
                <a:gd name="T34" fmla="*/ 2147483646 w 42"/>
                <a:gd name="T35" fmla="*/ 2147483646 h 36"/>
                <a:gd name="T36" fmla="*/ 2147483646 w 42"/>
                <a:gd name="T37" fmla="*/ 0 h 36"/>
                <a:gd name="T38" fmla="*/ 2147483646 w 42"/>
                <a:gd name="T39" fmla="*/ 0 h 36"/>
                <a:gd name="T40" fmla="*/ 2147483646 w 42"/>
                <a:gd name="T41" fmla="*/ 0 h 36"/>
                <a:gd name="T42" fmla="*/ 2147483646 w 42"/>
                <a:gd name="T43" fmla="*/ 2147483646 h 36"/>
                <a:gd name="T44" fmla="*/ 2147483646 w 42"/>
                <a:gd name="T45" fmla="*/ 2147483646 h 36"/>
                <a:gd name="T46" fmla="*/ 0 w 42"/>
                <a:gd name="T47" fmla="*/ 2147483646 h 36"/>
                <a:gd name="T48" fmla="*/ 0 w 42"/>
                <a:gd name="T49" fmla="*/ 2147483646 h 36"/>
                <a:gd name="T50" fmla="*/ 0 w 42"/>
                <a:gd name="T51" fmla="*/ 2147483646 h 36"/>
                <a:gd name="T52" fmla="*/ 0 w 42"/>
                <a:gd name="T53" fmla="*/ 2147483646 h 36"/>
                <a:gd name="T54" fmla="*/ 2147483646 w 42"/>
                <a:gd name="T55" fmla="*/ 2147483646 h 36"/>
                <a:gd name="T56" fmla="*/ 2147483646 w 42"/>
                <a:gd name="T57" fmla="*/ 2147483646 h 36"/>
                <a:gd name="T58" fmla="*/ 2147483646 w 42"/>
                <a:gd name="T59" fmla="*/ 2147483646 h 36"/>
                <a:gd name="T60" fmla="*/ 2147483646 w 42"/>
                <a:gd name="T61" fmla="*/ 2147483646 h 36"/>
                <a:gd name="T62" fmla="*/ 2147483646 w 42"/>
                <a:gd name="T63" fmla="*/ 2147483646 h 36"/>
                <a:gd name="T64" fmla="*/ 2147483646 w 42"/>
                <a:gd name="T65" fmla="*/ 2147483646 h 36"/>
                <a:gd name="T66" fmla="*/ 2147483646 w 42"/>
                <a:gd name="T67" fmla="*/ 2147483646 h 36"/>
                <a:gd name="T68" fmla="*/ 2147483646 w 42"/>
                <a:gd name="T69" fmla="*/ 2147483646 h 36"/>
                <a:gd name="T70" fmla="*/ 2147483646 w 42"/>
                <a:gd name="T71" fmla="*/ 2147483646 h 36"/>
                <a:gd name="T72" fmla="*/ 2147483646 w 42"/>
                <a:gd name="T73" fmla="*/ 2147483646 h 36"/>
                <a:gd name="T74" fmla="*/ 2147483646 w 42"/>
                <a:gd name="T75" fmla="*/ 2147483646 h 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2"/>
                <a:gd name="T115" fmla="*/ 0 h 36"/>
                <a:gd name="T116" fmla="*/ 42 w 42"/>
                <a:gd name="T117" fmla="*/ 36 h 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2" h="36">
                  <a:moveTo>
                    <a:pt x="30" y="24"/>
                  </a:moveTo>
                  <a:lnTo>
                    <a:pt x="30" y="24"/>
                  </a:lnTo>
                  <a:lnTo>
                    <a:pt x="14" y="14"/>
                  </a:lnTo>
                  <a:lnTo>
                    <a:pt x="24" y="16"/>
                  </a:lnTo>
                  <a:lnTo>
                    <a:pt x="32" y="22"/>
                  </a:lnTo>
                  <a:lnTo>
                    <a:pt x="40" y="28"/>
                  </a:lnTo>
                  <a:lnTo>
                    <a:pt x="42" y="26"/>
                  </a:lnTo>
                  <a:lnTo>
                    <a:pt x="40" y="16"/>
                  </a:lnTo>
                  <a:lnTo>
                    <a:pt x="36" y="10"/>
                  </a:lnTo>
                  <a:lnTo>
                    <a:pt x="30" y="4"/>
                  </a:lnTo>
                  <a:lnTo>
                    <a:pt x="26" y="2"/>
                  </a:lnTo>
                  <a:lnTo>
                    <a:pt x="20" y="0"/>
                  </a:lnTo>
                  <a:lnTo>
                    <a:pt x="16" y="0"/>
                  </a:lnTo>
                  <a:lnTo>
                    <a:pt x="10" y="0"/>
                  </a:lnTo>
                  <a:lnTo>
                    <a:pt x="6" y="2"/>
                  </a:lnTo>
                  <a:lnTo>
                    <a:pt x="2" y="6"/>
                  </a:lnTo>
                  <a:lnTo>
                    <a:pt x="0" y="10"/>
                  </a:lnTo>
                  <a:lnTo>
                    <a:pt x="0" y="16"/>
                  </a:lnTo>
                  <a:lnTo>
                    <a:pt x="0" y="20"/>
                  </a:lnTo>
                  <a:lnTo>
                    <a:pt x="2" y="26"/>
                  </a:lnTo>
                  <a:lnTo>
                    <a:pt x="4" y="30"/>
                  </a:lnTo>
                  <a:lnTo>
                    <a:pt x="10" y="34"/>
                  </a:lnTo>
                  <a:lnTo>
                    <a:pt x="16" y="36"/>
                  </a:lnTo>
                  <a:lnTo>
                    <a:pt x="22" y="36"/>
                  </a:lnTo>
                  <a:lnTo>
                    <a:pt x="28" y="34"/>
                  </a:lnTo>
                  <a:lnTo>
                    <a:pt x="38" y="30"/>
                  </a:lnTo>
                  <a:lnTo>
                    <a:pt x="30" y="2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38" name="Freeform 98"/>
            <p:cNvSpPr>
              <a:spLocks/>
            </p:cNvSpPr>
            <p:nvPr/>
          </p:nvSpPr>
          <p:spPr bwMode="auto">
            <a:xfrm>
              <a:off x="5405438" y="3086100"/>
              <a:ext cx="57150" cy="69850"/>
            </a:xfrm>
            <a:custGeom>
              <a:avLst/>
              <a:gdLst>
                <a:gd name="T0" fmla="*/ 2147483646 w 36"/>
                <a:gd name="T1" fmla="*/ 2147483646 h 44"/>
                <a:gd name="T2" fmla="*/ 2147483646 w 36"/>
                <a:gd name="T3" fmla="*/ 2147483646 h 44"/>
                <a:gd name="T4" fmla="*/ 2147483646 w 36"/>
                <a:gd name="T5" fmla="*/ 2147483646 h 44"/>
                <a:gd name="T6" fmla="*/ 2147483646 w 36"/>
                <a:gd name="T7" fmla="*/ 2147483646 h 44"/>
                <a:gd name="T8" fmla="*/ 2147483646 w 36"/>
                <a:gd name="T9" fmla="*/ 2147483646 h 44"/>
                <a:gd name="T10" fmla="*/ 2147483646 w 36"/>
                <a:gd name="T11" fmla="*/ 2147483646 h 44"/>
                <a:gd name="T12" fmla="*/ 2147483646 w 36"/>
                <a:gd name="T13" fmla="*/ 2147483646 h 44"/>
                <a:gd name="T14" fmla="*/ 2147483646 w 36"/>
                <a:gd name="T15" fmla="*/ 2147483646 h 44"/>
                <a:gd name="T16" fmla="*/ 2147483646 w 36"/>
                <a:gd name="T17" fmla="*/ 2147483646 h 44"/>
                <a:gd name="T18" fmla="*/ 2147483646 w 36"/>
                <a:gd name="T19" fmla="*/ 2147483646 h 44"/>
                <a:gd name="T20" fmla="*/ 0 w 36"/>
                <a:gd name="T21" fmla="*/ 2147483646 h 44"/>
                <a:gd name="T22" fmla="*/ 0 w 36"/>
                <a:gd name="T23" fmla="*/ 2147483646 h 44"/>
                <a:gd name="T24" fmla="*/ 0 w 36"/>
                <a:gd name="T25" fmla="*/ 2147483646 h 44"/>
                <a:gd name="T26" fmla="*/ 0 w 36"/>
                <a:gd name="T27" fmla="*/ 2147483646 h 44"/>
                <a:gd name="T28" fmla="*/ 2147483646 w 36"/>
                <a:gd name="T29" fmla="*/ 2147483646 h 44"/>
                <a:gd name="T30" fmla="*/ 2147483646 w 36"/>
                <a:gd name="T31" fmla="*/ 2147483646 h 44"/>
                <a:gd name="T32" fmla="*/ 2147483646 w 36"/>
                <a:gd name="T33" fmla="*/ 2147483646 h 44"/>
                <a:gd name="T34" fmla="*/ 2147483646 w 36"/>
                <a:gd name="T35" fmla="*/ 0 h 44"/>
                <a:gd name="T36" fmla="*/ 2147483646 w 36"/>
                <a:gd name="T37" fmla="*/ 0 h 44"/>
                <a:gd name="T38" fmla="*/ 2147483646 w 36"/>
                <a:gd name="T39" fmla="*/ 0 h 44"/>
                <a:gd name="T40" fmla="*/ 2147483646 w 36"/>
                <a:gd name="T41" fmla="*/ 2147483646 h 44"/>
                <a:gd name="T42" fmla="*/ 2147483646 w 36"/>
                <a:gd name="T43" fmla="*/ 2147483646 h 44"/>
                <a:gd name="T44" fmla="*/ 2147483646 w 36"/>
                <a:gd name="T45" fmla="*/ 2147483646 h 44"/>
                <a:gd name="T46" fmla="*/ 2147483646 w 36"/>
                <a:gd name="T47" fmla="*/ 2147483646 h 44"/>
                <a:gd name="T48" fmla="*/ 2147483646 w 36"/>
                <a:gd name="T49" fmla="*/ 2147483646 h 44"/>
                <a:gd name="T50" fmla="*/ 2147483646 w 36"/>
                <a:gd name="T51" fmla="*/ 2147483646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6"/>
                <a:gd name="T79" fmla="*/ 0 h 44"/>
                <a:gd name="T80" fmla="*/ 36 w 36"/>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6" h="44">
                  <a:moveTo>
                    <a:pt x="36" y="20"/>
                  </a:moveTo>
                  <a:lnTo>
                    <a:pt x="36" y="20"/>
                  </a:lnTo>
                  <a:lnTo>
                    <a:pt x="34" y="26"/>
                  </a:lnTo>
                  <a:lnTo>
                    <a:pt x="32" y="32"/>
                  </a:lnTo>
                  <a:lnTo>
                    <a:pt x="28" y="38"/>
                  </a:lnTo>
                  <a:lnTo>
                    <a:pt x="18" y="44"/>
                  </a:lnTo>
                  <a:lnTo>
                    <a:pt x="10" y="38"/>
                  </a:lnTo>
                  <a:lnTo>
                    <a:pt x="4" y="32"/>
                  </a:lnTo>
                  <a:lnTo>
                    <a:pt x="2" y="28"/>
                  </a:lnTo>
                  <a:lnTo>
                    <a:pt x="0" y="24"/>
                  </a:lnTo>
                  <a:lnTo>
                    <a:pt x="0" y="18"/>
                  </a:lnTo>
                  <a:lnTo>
                    <a:pt x="0" y="12"/>
                  </a:lnTo>
                  <a:lnTo>
                    <a:pt x="4" y="6"/>
                  </a:lnTo>
                  <a:lnTo>
                    <a:pt x="8" y="4"/>
                  </a:lnTo>
                  <a:lnTo>
                    <a:pt x="12" y="0"/>
                  </a:lnTo>
                  <a:lnTo>
                    <a:pt x="18" y="0"/>
                  </a:lnTo>
                  <a:lnTo>
                    <a:pt x="22" y="0"/>
                  </a:lnTo>
                  <a:lnTo>
                    <a:pt x="26" y="2"/>
                  </a:lnTo>
                  <a:lnTo>
                    <a:pt x="30" y="6"/>
                  </a:lnTo>
                  <a:lnTo>
                    <a:pt x="34" y="10"/>
                  </a:lnTo>
                  <a:lnTo>
                    <a:pt x="36" y="14"/>
                  </a:lnTo>
                  <a:lnTo>
                    <a:pt x="36" y="2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39" name="Freeform 99"/>
            <p:cNvSpPr>
              <a:spLocks/>
            </p:cNvSpPr>
            <p:nvPr/>
          </p:nvSpPr>
          <p:spPr bwMode="auto">
            <a:xfrm>
              <a:off x="5443538" y="3117850"/>
              <a:ext cx="66675" cy="60325"/>
            </a:xfrm>
            <a:custGeom>
              <a:avLst/>
              <a:gdLst>
                <a:gd name="T0" fmla="*/ 2147483646 w 42"/>
                <a:gd name="T1" fmla="*/ 2147483646 h 38"/>
                <a:gd name="T2" fmla="*/ 2147483646 w 42"/>
                <a:gd name="T3" fmla="*/ 2147483646 h 38"/>
                <a:gd name="T4" fmla="*/ 2147483646 w 42"/>
                <a:gd name="T5" fmla="*/ 2147483646 h 38"/>
                <a:gd name="T6" fmla="*/ 2147483646 w 42"/>
                <a:gd name="T7" fmla="*/ 0 h 38"/>
                <a:gd name="T8" fmla="*/ 2147483646 w 42"/>
                <a:gd name="T9" fmla="*/ 2147483646 h 38"/>
                <a:gd name="T10" fmla="*/ 2147483646 w 42"/>
                <a:gd name="T11" fmla="*/ 2147483646 h 38"/>
                <a:gd name="T12" fmla="*/ 2147483646 w 42"/>
                <a:gd name="T13" fmla="*/ 2147483646 h 38"/>
                <a:gd name="T14" fmla="*/ 2147483646 w 42"/>
                <a:gd name="T15" fmla="*/ 2147483646 h 38"/>
                <a:gd name="T16" fmla="*/ 2147483646 w 42"/>
                <a:gd name="T17" fmla="*/ 2147483646 h 38"/>
                <a:gd name="T18" fmla="*/ 0 w 42"/>
                <a:gd name="T19" fmla="*/ 2147483646 h 38"/>
                <a:gd name="T20" fmla="*/ 0 w 42"/>
                <a:gd name="T21" fmla="*/ 2147483646 h 38"/>
                <a:gd name="T22" fmla="*/ 2147483646 w 42"/>
                <a:gd name="T23" fmla="*/ 2147483646 h 38"/>
                <a:gd name="T24" fmla="*/ 2147483646 w 42"/>
                <a:gd name="T25" fmla="*/ 2147483646 h 38"/>
                <a:gd name="T26" fmla="*/ 2147483646 w 42"/>
                <a:gd name="T27" fmla="*/ 2147483646 h 38"/>
                <a:gd name="T28" fmla="*/ 2147483646 w 42"/>
                <a:gd name="T29" fmla="*/ 2147483646 h 38"/>
                <a:gd name="T30" fmla="*/ 2147483646 w 42"/>
                <a:gd name="T31" fmla="*/ 2147483646 h 38"/>
                <a:gd name="T32" fmla="*/ 2147483646 w 42"/>
                <a:gd name="T33" fmla="*/ 2147483646 h 38"/>
                <a:gd name="T34" fmla="*/ 2147483646 w 42"/>
                <a:gd name="T35" fmla="*/ 2147483646 h 38"/>
                <a:gd name="T36" fmla="*/ 2147483646 w 42"/>
                <a:gd name="T37" fmla="*/ 2147483646 h 38"/>
                <a:gd name="T38" fmla="*/ 2147483646 w 42"/>
                <a:gd name="T39" fmla="*/ 2147483646 h 38"/>
                <a:gd name="T40" fmla="*/ 2147483646 w 42"/>
                <a:gd name="T41" fmla="*/ 2147483646 h 38"/>
                <a:gd name="T42" fmla="*/ 2147483646 w 42"/>
                <a:gd name="T43" fmla="*/ 2147483646 h 38"/>
                <a:gd name="T44" fmla="*/ 2147483646 w 42"/>
                <a:gd name="T45" fmla="*/ 2147483646 h 38"/>
                <a:gd name="T46" fmla="*/ 2147483646 w 42"/>
                <a:gd name="T47" fmla="*/ 2147483646 h 38"/>
                <a:gd name="T48" fmla="*/ 2147483646 w 42"/>
                <a:gd name="T49" fmla="*/ 2147483646 h 38"/>
                <a:gd name="T50" fmla="*/ 2147483646 w 42"/>
                <a:gd name="T51" fmla="*/ 2147483646 h 38"/>
                <a:gd name="T52" fmla="*/ 2147483646 w 42"/>
                <a:gd name="T53" fmla="*/ 2147483646 h 38"/>
                <a:gd name="T54" fmla="*/ 2147483646 w 42"/>
                <a:gd name="T55" fmla="*/ 2147483646 h 38"/>
                <a:gd name="T56" fmla="*/ 2147483646 w 42"/>
                <a:gd name="T57" fmla="*/ 2147483646 h 38"/>
                <a:gd name="T58" fmla="*/ 2147483646 w 42"/>
                <a:gd name="T59" fmla="*/ 2147483646 h 38"/>
                <a:gd name="T60" fmla="*/ 2147483646 w 42"/>
                <a:gd name="T61" fmla="*/ 2147483646 h 38"/>
                <a:gd name="T62" fmla="*/ 2147483646 w 42"/>
                <a:gd name="T63" fmla="*/ 2147483646 h 38"/>
                <a:gd name="T64" fmla="*/ 2147483646 w 42"/>
                <a:gd name="T65" fmla="*/ 2147483646 h 38"/>
                <a:gd name="T66" fmla="*/ 2147483646 w 42"/>
                <a:gd name="T67" fmla="*/ 2147483646 h 38"/>
                <a:gd name="T68" fmla="*/ 2147483646 w 42"/>
                <a:gd name="T69" fmla="*/ 2147483646 h 38"/>
                <a:gd name="T70" fmla="*/ 2147483646 w 42"/>
                <a:gd name="T71" fmla="*/ 2147483646 h 38"/>
                <a:gd name="T72" fmla="*/ 2147483646 w 42"/>
                <a:gd name="T73" fmla="*/ 2147483646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38"/>
                <a:gd name="T113" fmla="*/ 42 w 42"/>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38">
                  <a:moveTo>
                    <a:pt x="34" y="4"/>
                  </a:moveTo>
                  <a:lnTo>
                    <a:pt x="34" y="4"/>
                  </a:lnTo>
                  <a:lnTo>
                    <a:pt x="28" y="2"/>
                  </a:lnTo>
                  <a:lnTo>
                    <a:pt x="22" y="0"/>
                  </a:lnTo>
                  <a:lnTo>
                    <a:pt x="18" y="2"/>
                  </a:lnTo>
                  <a:lnTo>
                    <a:pt x="12" y="4"/>
                  </a:lnTo>
                  <a:lnTo>
                    <a:pt x="6" y="10"/>
                  </a:lnTo>
                  <a:lnTo>
                    <a:pt x="2" y="18"/>
                  </a:lnTo>
                  <a:lnTo>
                    <a:pt x="0" y="28"/>
                  </a:lnTo>
                  <a:lnTo>
                    <a:pt x="8" y="22"/>
                  </a:lnTo>
                  <a:lnTo>
                    <a:pt x="16" y="20"/>
                  </a:lnTo>
                  <a:lnTo>
                    <a:pt x="22" y="20"/>
                  </a:lnTo>
                  <a:lnTo>
                    <a:pt x="14" y="22"/>
                  </a:lnTo>
                  <a:lnTo>
                    <a:pt x="6" y="26"/>
                  </a:lnTo>
                  <a:lnTo>
                    <a:pt x="2" y="30"/>
                  </a:lnTo>
                  <a:lnTo>
                    <a:pt x="10" y="36"/>
                  </a:lnTo>
                  <a:lnTo>
                    <a:pt x="16" y="38"/>
                  </a:lnTo>
                  <a:lnTo>
                    <a:pt x="24" y="38"/>
                  </a:lnTo>
                  <a:lnTo>
                    <a:pt x="28" y="36"/>
                  </a:lnTo>
                  <a:lnTo>
                    <a:pt x="34" y="34"/>
                  </a:lnTo>
                  <a:lnTo>
                    <a:pt x="38" y="30"/>
                  </a:lnTo>
                  <a:lnTo>
                    <a:pt x="40" y="26"/>
                  </a:lnTo>
                  <a:lnTo>
                    <a:pt x="42" y="22"/>
                  </a:lnTo>
                  <a:lnTo>
                    <a:pt x="42" y="16"/>
                  </a:lnTo>
                  <a:lnTo>
                    <a:pt x="40" y="12"/>
                  </a:lnTo>
                  <a:lnTo>
                    <a:pt x="38" y="8"/>
                  </a:lnTo>
                  <a:lnTo>
                    <a:pt x="34" y="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40" name="Freeform 100"/>
            <p:cNvSpPr>
              <a:spLocks/>
            </p:cNvSpPr>
            <p:nvPr/>
          </p:nvSpPr>
          <p:spPr bwMode="auto">
            <a:xfrm>
              <a:off x="5405438" y="3140075"/>
              <a:ext cx="50800" cy="50800"/>
            </a:xfrm>
            <a:custGeom>
              <a:avLst/>
              <a:gdLst>
                <a:gd name="T0" fmla="*/ 2147483646 w 32"/>
                <a:gd name="T1" fmla="*/ 2147483646 h 32"/>
                <a:gd name="T2" fmla="*/ 2147483646 w 32"/>
                <a:gd name="T3" fmla="*/ 2147483646 h 32"/>
                <a:gd name="T4" fmla="*/ 2147483646 w 32"/>
                <a:gd name="T5" fmla="*/ 2147483646 h 32"/>
                <a:gd name="T6" fmla="*/ 2147483646 w 32"/>
                <a:gd name="T7" fmla="*/ 2147483646 h 32"/>
                <a:gd name="T8" fmla="*/ 2147483646 w 32"/>
                <a:gd name="T9" fmla="*/ 2147483646 h 32"/>
                <a:gd name="T10" fmla="*/ 2147483646 w 32"/>
                <a:gd name="T11" fmla="*/ 2147483646 h 32"/>
                <a:gd name="T12" fmla="*/ 2147483646 w 32"/>
                <a:gd name="T13" fmla="*/ 2147483646 h 32"/>
                <a:gd name="T14" fmla="*/ 2147483646 w 32"/>
                <a:gd name="T15" fmla="*/ 2147483646 h 32"/>
                <a:gd name="T16" fmla="*/ 2147483646 w 32"/>
                <a:gd name="T17" fmla="*/ 2147483646 h 32"/>
                <a:gd name="T18" fmla="*/ 2147483646 w 32"/>
                <a:gd name="T19" fmla="*/ 2147483646 h 32"/>
                <a:gd name="T20" fmla="*/ 0 w 32"/>
                <a:gd name="T21" fmla="*/ 2147483646 h 32"/>
                <a:gd name="T22" fmla="*/ 0 w 32"/>
                <a:gd name="T23" fmla="*/ 2147483646 h 32"/>
                <a:gd name="T24" fmla="*/ 0 w 32"/>
                <a:gd name="T25" fmla="*/ 2147483646 h 32"/>
                <a:gd name="T26" fmla="*/ 0 w 32"/>
                <a:gd name="T27" fmla="*/ 2147483646 h 32"/>
                <a:gd name="T28" fmla="*/ 2147483646 w 32"/>
                <a:gd name="T29" fmla="*/ 2147483646 h 32"/>
                <a:gd name="T30" fmla="*/ 2147483646 w 32"/>
                <a:gd name="T31" fmla="*/ 0 h 32"/>
                <a:gd name="T32" fmla="*/ 2147483646 w 32"/>
                <a:gd name="T33" fmla="*/ 0 h 32"/>
                <a:gd name="T34" fmla="*/ 2147483646 w 32"/>
                <a:gd name="T35" fmla="*/ 0 h 32"/>
                <a:gd name="T36" fmla="*/ 2147483646 w 32"/>
                <a:gd name="T37" fmla="*/ 0 h 32"/>
                <a:gd name="T38" fmla="*/ 2147483646 w 32"/>
                <a:gd name="T39" fmla="*/ 2147483646 h 32"/>
                <a:gd name="T40" fmla="*/ 2147483646 w 32"/>
                <a:gd name="T41" fmla="*/ 2147483646 h 32"/>
                <a:gd name="T42" fmla="*/ 2147483646 w 32"/>
                <a:gd name="T43" fmla="*/ 2147483646 h 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
                <a:gd name="T67" fmla="*/ 0 h 32"/>
                <a:gd name="T68" fmla="*/ 32 w 32"/>
                <a:gd name="T69" fmla="*/ 32 h 3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 h="32">
                  <a:moveTo>
                    <a:pt x="32" y="10"/>
                  </a:moveTo>
                  <a:lnTo>
                    <a:pt x="32" y="10"/>
                  </a:lnTo>
                  <a:lnTo>
                    <a:pt x="32" y="16"/>
                  </a:lnTo>
                  <a:lnTo>
                    <a:pt x="32" y="22"/>
                  </a:lnTo>
                  <a:lnTo>
                    <a:pt x="28" y="28"/>
                  </a:lnTo>
                  <a:lnTo>
                    <a:pt x="22" y="32"/>
                  </a:lnTo>
                  <a:lnTo>
                    <a:pt x="16" y="32"/>
                  </a:lnTo>
                  <a:lnTo>
                    <a:pt x="10" y="30"/>
                  </a:lnTo>
                  <a:lnTo>
                    <a:pt x="4" y="28"/>
                  </a:lnTo>
                  <a:lnTo>
                    <a:pt x="0" y="22"/>
                  </a:lnTo>
                  <a:lnTo>
                    <a:pt x="0" y="16"/>
                  </a:lnTo>
                  <a:lnTo>
                    <a:pt x="0" y="8"/>
                  </a:lnTo>
                  <a:lnTo>
                    <a:pt x="4" y="4"/>
                  </a:lnTo>
                  <a:lnTo>
                    <a:pt x="10" y="0"/>
                  </a:lnTo>
                  <a:lnTo>
                    <a:pt x="16" y="0"/>
                  </a:lnTo>
                  <a:lnTo>
                    <a:pt x="22" y="0"/>
                  </a:lnTo>
                  <a:lnTo>
                    <a:pt x="28" y="4"/>
                  </a:lnTo>
                  <a:lnTo>
                    <a:pt x="32"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41" name="Freeform 101"/>
            <p:cNvSpPr>
              <a:spLocks/>
            </p:cNvSpPr>
            <p:nvPr/>
          </p:nvSpPr>
          <p:spPr bwMode="auto">
            <a:xfrm>
              <a:off x="4567238" y="3079750"/>
              <a:ext cx="60325" cy="73025"/>
            </a:xfrm>
            <a:custGeom>
              <a:avLst/>
              <a:gdLst>
                <a:gd name="T0" fmla="*/ 0 w 38"/>
                <a:gd name="T1" fmla="*/ 2147483646 h 46"/>
                <a:gd name="T2" fmla="*/ 0 w 38"/>
                <a:gd name="T3" fmla="*/ 2147483646 h 46"/>
                <a:gd name="T4" fmla="*/ 0 w 38"/>
                <a:gd name="T5" fmla="*/ 2147483646 h 46"/>
                <a:gd name="T6" fmla="*/ 0 w 38"/>
                <a:gd name="T7" fmla="*/ 2147483646 h 46"/>
                <a:gd name="T8" fmla="*/ 2147483646 w 38"/>
                <a:gd name="T9" fmla="*/ 2147483646 h 46"/>
                <a:gd name="T10" fmla="*/ 2147483646 w 38"/>
                <a:gd name="T11" fmla="*/ 0 h 46"/>
                <a:gd name="T12" fmla="*/ 2147483646 w 38"/>
                <a:gd name="T13" fmla="*/ 0 h 46"/>
                <a:gd name="T14" fmla="*/ 2147483646 w 38"/>
                <a:gd name="T15" fmla="*/ 2147483646 h 46"/>
                <a:gd name="T16" fmla="*/ 2147483646 w 38"/>
                <a:gd name="T17" fmla="*/ 2147483646 h 46"/>
                <a:gd name="T18" fmla="*/ 2147483646 w 38"/>
                <a:gd name="T19" fmla="*/ 2147483646 h 46"/>
                <a:gd name="T20" fmla="*/ 2147483646 w 38"/>
                <a:gd name="T21" fmla="*/ 2147483646 h 46"/>
                <a:gd name="T22" fmla="*/ 2147483646 w 38"/>
                <a:gd name="T23" fmla="*/ 2147483646 h 46"/>
                <a:gd name="T24" fmla="*/ 2147483646 w 38"/>
                <a:gd name="T25" fmla="*/ 2147483646 h 46"/>
                <a:gd name="T26" fmla="*/ 2147483646 w 38"/>
                <a:gd name="T27" fmla="*/ 2147483646 h 46"/>
                <a:gd name="T28" fmla="*/ 2147483646 w 38"/>
                <a:gd name="T29" fmla="*/ 2147483646 h 46"/>
                <a:gd name="T30" fmla="*/ 2147483646 w 38"/>
                <a:gd name="T31" fmla="*/ 2147483646 h 46"/>
                <a:gd name="T32" fmla="*/ 2147483646 w 38"/>
                <a:gd name="T33" fmla="*/ 2147483646 h 46"/>
                <a:gd name="T34" fmla="*/ 2147483646 w 38"/>
                <a:gd name="T35" fmla="*/ 2147483646 h 46"/>
                <a:gd name="T36" fmla="*/ 2147483646 w 38"/>
                <a:gd name="T37" fmla="*/ 2147483646 h 46"/>
                <a:gd name="T38" fmla="*/ 2147483646 w 38"/>
                <a:gd name="T39" fmla="*/ 2147483646 h 46"/>
                <a:gd name="T40" fmla="*/ 2147483646 w 38"/>
                <a:gd name="T41" fmla="*/ 2147483646 h 46"/>
                <a:gd name="T42" fmla="*/ 2147483646 w 38"/>
                <a:gd name="T43" fmla="*/ 2147483646 h 46"/>
                <a:gd name="T44" fmla="*/ 2147483646 w 38"/>
                <a:gd name="T45" fmla="*/ 2147483646 h 46"/>
                <a:gd name="T46" fmla="*/ 2147483646 w 38"/>
                <a:gd name="T47" fmla="*/ 2147483646 h 46"/>
                <a:gd name="T48" fmla="*/ 0 w 38"/>
                <a:gd name="T49" fmla="*/ 2147483646 h 46"/>
                <a:gd name="T50" fmla="*/ 0 w 38"/>
                <a:gd name="T51" fmla="*/ 214748364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6"/>
                <a:gd name="T80" fmla="*/ 38 w 38"/>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6">
                  <a:moveTo>
                    <a:pt x="0" y="30"/>
                  </a:moveTo>
                  <a:lnTo>
                    <a:pt x="0" y="30"/>
                  </a:lnTo>
                  <a:lnTo>
                    <a:pt x="0" y="24"/>
                  </a:lnTo>
                  <a:lnTo>
                    <a:pt x="0" y="16"/>
                  </a:lnTo>
                  <a:lnTo>
                    <a:pt x="4" y="10"/>
                  </a:lnTo>
                  <a:lnTo>
                    <a:pt x="10" y="0"/>
                  </a:lnTo>
                  <a:lnTo>
                    <a:pt x="20" y="4"/>
                  </a:lnTo>
                  <a:lnTo>
                    <a:pt x="30" y="8"/>
                  </a:lnTo>
                  <a:lnTo>
                    <a:pt x="32" y="12"/>
                  </a:lnTo>
                  <a:lnTo>
                    <a:pt x="36" y="16"/>
                  </a:lnTo>
                  <a:lnTo>
                    <a:pt x="38" y="22"/>
                  </a:lnTo>
                  <a:lnTo>
                    <a:pt x="38" y="28"/>
                  </a:lnTo>
                  <a:lnTo>
                    <a:pt x="36" y="34"/>
                  </a:lnTo>
                  <a:lnTo>
                    <a:pt x="34" y="40"/>
                  </a:lnTo>
                  <a:lnTo>
                    <a:pt x="30" y="42"/>
                  </a:lnTo>
                  <a:lnTo>
                    <a:pt x="24" y="44"/>
                  </a:lnTo>
                  <a:lnTo>
                    <a:pt x="20" y="46"/>
                  </a:lnTo>
                  <a:lnTo>
                    <a:pt x="14" y="46"/>
                  </a:lnTo>
                  <a:lnTo>
                    <a:pt x="10" y="44"/>
                  </a:lnTo>
                  <a:lnTo>
                    <a:pt x="6" y="40"/>
                  </a:lnTo>
                  <a:lnTo>
                    <a:pt x="2" y="36"/>
                  </a:lnTo>
                  <a:lnTo>
                    <a:pt x="0" y="3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42" name="Freeform 102"/>
            <p:cNvSpPr>
              <a:spLocks/>
            </p:cNvSpPr>
            <p:nvPr/>
          </p:nvSpPr>
          <p:spPr bwMode="auto">
            <a:xfrm>
              <a:off x="4503738" y="3076575"/>
              <a:ext cx="66675" cy="66675"/>
            </a:xfrm>
            <a:custGeom>
              <a:avLst/>
              <a:gdLst>
                <a:gd name="T0" fmla="*/ 2147483646 w 42"/>
                <a:gd name="T1" fmla="*/ 2147483646 h 42"/>
                <a:gd name="T2" fmla="*/ 2147483646 w 42"/>
                <a:gd name="T3" fmla="*/ 2147483646 h 42"/>
                <a:gd name="T4" fmla="*/ 2147483646 w 42"/>
                <a:gd name="T5" fmla="*/ 2147483646 h 42"/>
                <a:gd name="T6" fmla="*/ 2147483646 w 42"/>
                <a:gd name="T7" fmla="*/ 2147483646 h 42"/>
                <a:gd name="T8" fmla="*/ 2147483646 w 42"/>
                <a:gd name="T9" fmla="*/ 2147483646 h 42"/>
                <a:gd name="T10" fmla="*/ 2147483646 w 42"/>
                <a:gd name="T11" fmla="*/ 2147483646 h 42"/>
                <a:gd name="T12" fmla="*/ 2147483646 w 42"/>
                <a:gd name="T13" fmla="*/ 2147483646 h 42"/>
                <a:gd name="T14" fmla="*/ 2147483646 w 42"/>
                <a:gd name="T15" fmla="*/ 2147483646 h 42"/>
                <a:gd name="T16" fmla="*/ 2147483646 w 42"/>
                <a:gd name="T17" fmla="*/ 2147483646 h 42"/>
                <a:gd name="T18" fmla="*/ 2147483646 w 42"/>
                <a:gd name="T19" fmla="*/ 2147483646 h 42"/>
                <a:gd name="T20" fmla="*/ 2147483646 w 42"/>
                <a:gd name="T21" fmla="*/ 2147483646 h 42"/>
                <a:gd name="T22" fmla="*/ 2147483646 w 42"/>
                <a:gd name="T23" fmla="*/ 2147483646 h 42"/>
                <a:gd name="T24" fmla="*/ 2147483646 w 42"/>
                <a:gd name="T25" fmla="*/ 0 h 42"/>
                <a:gd name="T26" fmla="*/ 2147483646 w 42"/>
                <a:gd name="T27" fmla="*/ 0 h 42"/>
                <a:gd name="T28" fmla="*/ 2147483646 w 42"/>
                <a:gd name="T29" fmla="*/ 2147483646 h 42"/>
                <a:gd name="T30" fmla="*/ 2147483646 w 42"/>
                <a:gd name="T31" fmla="*/ 2147483646 h 42"/>
                <a:gd name="T32" fmla="*/ 2147483646 w 42"/>
                <a:gd name="T33" fmla="*/ 2147483646 h 42"/>
                <a:gd name="T34" fmla="*/ 2147483646 w 42"/>
                <a:gd name="T35" fmla="*/ 2147483646 h 42"/>
                <a:gd name="T36" fmla="*/ 2147483646 w 42"/>
                <a:gd name="T37" fmla="*/ 2147483646 h 42"/>
                <a:gd name="T38" fmla="*/ 0 w 42"/>
                <a:gd name="T39" fmla="*/ 2147483646 h 42"/>
                <a:gd name="T40" fmla="*/ 0 w 42"/>
                <a:gd name="T41" fmla="*/ 2147483646 h 42"/>
                <a:gd name="T42" fmla="*/ 2147483646 w 42"/>
                <a:gd name="T43" fmla="*/ 2147483646 h 42"/>
                <a:gd name="T44" fmla="*/ 2147483646 w 42"/>
                <a:gd name="T45" fmla="*/ 2147483646 h 42"/>
                <a:gd name="T46" fmla="*/ 2147483646 w 42"/>
                <a:gd name="T47" fmla="*/ 2147483646 h 42"/>
                <a:gd name="T48" fmla="*/ 2147483646 w 42"/>
                <a:gd name="T49" fmla="*/ 2147483646 h 42"/>
                <a:gd name="T50" fmla="*/ 2147483646 w 42"/>
                <a:gd name="T51" fmla="*/ 2147483646 h 42"/>
                <a:gd name="T52" fmla="*/ 2147483646 w 42"/>
                <a:gd name="T53" fmla="*/ 2147483646 h 42"/>
                <a:gd name="T54" fmla="*/ 2147483646 w 42"/>
                <a:gd name="T55" fmla="*/ 2147483646 h 42"/>
                <a:gd name="T56" fmla="*/ 2147483646 w 42"/>
                <a:gd name="T57" fmla="*/ 2147483646 h 42"/>
                <a:gd name="T58" fmla="*/ 2147483646 w 42"/>
                <a:gd name="T59" fmla="*/ 2147483646 h 42"/>
                <a:gd name="T60" fmla="*/ 2147483646 w 42"/>
                <a:gd name="T61" fmla="*/ 2147483646 h 42"/>
                <a:gd name="T62" fmla="*/ 2147483646 w 42"/>
                <a:gd name="T63" fmla="*/ 2147483646 h 42"/>
                <a:gd name="T64" fmla="*/ 2147483646 w 42"/>
                <a:gd name="T65" fmla="*/ 2147483646 h 42"/>
                <a:gd name="T66" fmla="*/ 2147483646 w 42"/>
                <a:gd name="T67" fmla="*/ 2147483646 h 42"/>
                <a:gd name="T68" fmla="*/ 2147483646 w 42"/>
                <a:gd name="T69" fmla="*/ 2147483646 h 42"/>
                <a:gd name="T70" fmla="*/ 2147483646 w 42"/>
                <a:gd name="T71" fmla="*/ 2147483646 h 42"/>
                <a:gd name="T72" fmla="*/ 2147483646 w 42"/>
                <a:gd name="T73" fmla="*/ 2147483646 h 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2"/>
                <a:gd name="T113" fmla="*/ 42 w 42"/>
                <a:gd name="T114" fmla="*/ 42 h 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2">
                  <a:moveTo>
                    <a:pt x="38" y="10"/>
                  </a:moveTo>
                  <a:lnTo>
                    <a:pt x="38" y="10"/>
                  </a:lnTo>
                  <a:lnTo>
                    <a:pt x="26" y="18"/>
                  </a:lnTo>
                  <a:lnTo>
                    <a:pt x="24" y="18"/>
                  </a:lnTo>
                  <a:lnTo>
                    <a:pt x="36" y="8"/>
                  </a:lnTo>
                  <a:lnTo>
                    <a:pt x="40" y="6"/>
                  </a:lnTo>
                  <a:lnTo>
                    <a:pt x="40" y="4"/>
                  </a:lnTo>
                  <a:lnTo>
                    <a:pt x="30" y="0"/>
                  </a:lnTo>
                  <a:lnTo>
                    <a:pt x="22" y="0"/>
                  </a:lnTo>
                  <a:lnTo>
                    <a:pt x="14" y="2"/>
                  </a:lnTo>
                  <a:lnTo>
                    <a:pt x="10" y="6"/>
                  </a:lnTo>
                  <a:lnTo>
                    <a:pt x="4" y="10"/>
                  </a:lnTo>
                  <a:lnTo>
                    <a:pt x="2" y="14"/>
                  </a:lnTo>
                  <a:lnTo>
                    <a:pt x="0" y="20"/>
                  </a:lnTo>
                  <a:lnTo>
                    <a:pt x="0" y="24"/>
                  </a:lnTo>
                  <a:lnTo>
                    <a:pt x="2" y="30"/>
                  </a:lnTo>
                  <a:lnTo>
                    <a:pt x="4" y="34"/>
                  </a:lnTo>
                  <a:lnTo>
                    <a:pt x="8" y="38"/>
                  </a:lnTo>
                  <a:lnTo>
                    <a:pt x="14" y="40"/>
                  </a:lnTo>
                  <a:lnTo>
                    <a:pt x="20" y="42"/>
                  </a:lnTo>
                  <a:lnTo>
                    <a:pt x="26" y="40"/>
                  </a:lnTo>
                  <a:lnTo>
                    <a:pt x="30" y="38"/>
                  </a:lnTo>
                  <a:lnTo>
                    <a:pt x="36" y="34"/>
                  </a:lnTo>
                  <a:lnTo>
                    <a:pt x="40" y="28"/>
                  </a:lnTo>
                  <a:lnTo>
                    <a:pt x="42" y="20"/>
                  </a:lnTo>
                  <a:lnTo>
                    <a:pt x="40" y="8"/>
                  </a:lnTo>
                  <a:lnTo>
                    <a:pt x="38" y="1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43" name="Freeform 103"/>
            <p:cNvSpPr>
              <a:spLocks/>
            </p:cNvSpPr>
            <p:nvPr/>
          </p:nvSpPr>
          <p:spPr bwMode="auto">
            <a:xfrm>
              <a:off x="4500563" y="3019425"/>
              <a:ext cx="69850" cy="63500"/>
            </a:xfrm>
            <a:custGeom>
              <a:avLst/>
              <a:gdLst>
                <a:gd name="T0" fmla="*/ 2147483646 w 44"/>
                <a:gd name="T1" fmla="*/ 2147483646 h 40"/>
                <a:gd name="T2" fmla="*/ 2147483646 w 44"/>
                <a:gd name="T3" fmla="*/ 2147483646 h 40"/>
                <a:gd name="T4" fmla="*/ 2147483646 w 44"/>
                <a:gd name="T5" fmla="*/ 2147483646 h 40"/>
                <a:gd name="T6" fmla="*/ 2147483646 w 44"/>
                <a:gd name="T7" fmla="*/ 2147483646 h 40"/>
                <a:gd name="T8" fmla="*/ 2147483646 w 44"/>
                <a:gd name="T9" fmla="*/ 2147483646 h 40"/>
                <a:gd name="T10" fmla="*/ 2147483646 w 44"/>
                <a:gd name="T11" fmla="*/ 2147483646 h 40"/>
                <a:gd name="T12" fmla="*/ 2147483646 w 44"/>
                <a:gd name="T13" fmla="*/ 2147483646 h 40"/>
                <a:gd name="T14" fmla="*/ 2147483646 w 44"/>
                <a:gd name="T15" fmla="*/ 2147483646 h 40"/>
                <a:gd name="T16" fmla="*/ 2147483646 w 44"/>
                <a:gd name="T17" fmla="*/ 2147483646 h 40"/>
                <a:gd name="T18" fmla="*/ 2147483646 w 44"/>
                <a:gd name="T19" fmla="*/ 2147483646 h 40"/>
                <a:gd name="T20" fmla="*/ 2147483646 w 44"/>
                <a:gd name="T21" fmla="*/ 2147483646 h 40"/>
                <a:gd name="T22" fmla="*/ 2147483646 w 44"/>
                <a:gd name="T23" fmla="*/ 2147483646 h 40"/>
                <a:gd name="T24" fmla="*/ 2147483646 w 44"/>
                <a:gd name="T25" fmla="*/ 2147483646 h 40"/>
                <a:gd name="T26" fmla="*/ 2147483646 w 44"/>
                <a:gd name="T27" fmla="*/ 2147483646 h 40"/>
                <a:gd name="T28" fmla="*/ 2147483646 w 44"/>
                <a:gd name="T29" fmla="*/ 2147483646 h 40"/>
                <a:gd name="T30" fmla="*/ 2147483646 w 44"/>
                <a:gd name="T31" fmla="*/ 2147483646 h 40"/>
                <a:gd name="T32" fmla="*/ 2147483646 w 44"/>
                <a:gd name="T33" fmla="*/ 2147483646 h 40"/>
                <a:gd name="T34" fmla="*/ 2147483646 w 44"/>
                <a:gd name="T35" fmla="*/ 2147483646 h 40"/>
                <a:gd name="T36" fmla="*/ 2147483646 w 44"/>
                <a:gd name="T37" fmla="*/ 2147483646 h 40"/>
                <a:gd name="T38" fmla="*/ 2147483646 w 44"/>
                <a:gd name="T39" fmla="*/ 0 h 40"/>
                <a:gd name="T40" fmla="*/ 2147483646 w 44"/>
                <a:gd name="T41" fmla="*/ 2147483646 h 40"/>
                <a:gd name="T42" fmla="*/ 2147483646 w 44"/>
                <a:gd name="T43" fmla="*/ 2147483646 h 40"/>
                <a:gd name="T44" fmla="*/ 2147483646 w 44"/>
                <a:gd name="T45" fmla="*/ 2147483646 h 40"/>
                <a:gd name="T46" fmla="*/ 2147483646 w 44"/>
                <a:gd name="T47" fmla="*/ 2147483646 h 40"/>
                <a:gd name="T48" fmla="*/ 0 w 44"/>
                <a:gd name="T49" fmla="*/ 2147483646 h 40"/>
                <a:gd name="T50" fmla="*/ 0 w 44"/>
                <a:gd name="T51" fmla="*/ 2147483646 h 40"/>
                <a:gd name="T52" fmla="*/ 0 w 44"/>
                <a:gd name="T53" fmla="*/ 2147483646 h 40"/>
                <a:gd name="T54" fmla="*/ 0 w 44"/>
                <a:gd name="T55" fmla="*/ 2147483646 h 40"/>
                <a:gd name="T56" fmla="*/ 2147483646 w 44"/>
                <a:gd name="T57" fmla="*/ 2147483646 h 40"/>
                <a:gd name="T58" fmla="*/ 2147483646 w 44"/>
                <a:gd name="T59" fmla="*/ 2147483646 h 40"/>
                <a:gd name="T60" fmla="*/ 2147483646 w 44"/>
                <a:gd name="T61" fmla="*/ 2147483646 h 40"/>
                <a:gd name="T62" fmla="*/ 2147483646 w 44"/>
                <a:gd name="T63" fmla="*/ 2147483646 h 40"/>
                <a:gd name="T64" fmla="*/ 2147483646 w 44"/>
                <a:gd name="T65" fmla="*/ 2147483646 h 40"/>
                <a:gd name="T66" fmla="*/ 2147483646 w 44"/>
                <a:gd name="T67" fmla="*/ 2147483646 h 40"/>
                <a:gd name="T68" fmla="*/ 2147483646 w 44"/>
                <a:gd name="T69" fmla="*/ 2147483646 h 40"/>
                <a:gd name="T70" fmla="*/ 2147483646 w 44"/>
                <a:gd name="T71" fmla="*/ 2147483646 h 40"/>
                <a:gd name="T72" fmla="*/ 2147483646 w 44"/>
                <a:gd name="T73" fmla="*/ 2147483646 h 40"/>
                <a:gd name="T74" fmla="*/ 2147483646 w 44"/>
                <a:gd name="T75" fmla="*/ 2147483646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
                <a:gd name="T115" fmla="*/ 0 h 40"/>
                <a:gd name="T116" fmla="*/ 44 w 44"/>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 h="40">
                  <a:moveTo>
                    <a:pt x="32" y="28"/>
                  </a:moveTo>
                  <a:lnTo>
                    <a:pt x="32" y="28"/>
                  </a:lnTo>
                  <a:lnTo>
                    <a:pt x="16" y="16"/>
                  </a:lnTo>
                  <a:lnTo>
                    <a:pt x="16" y="14"/>
                  </a:lnTo>
                  <a:lnTo>
                    <a:pt x="26" y="20"/>
                  </a:lnTo>
                  <a:lnTo>
                    <a:pt x="34" y="26"/>
                  </a:lnTo>
                  <a:lnTo>
                    <a:pt x="42" y="32"/>
                  </a:lnTo>
                  <a:lnTo>
                    <a:pt x="44" y="32"/>
                  </a:lnTo>
                  <a:lnTo>
                    <a:pt x="42" y="22"/>
                  </a:lnTo>
                  <a:lnTo>
                    <a:pt x="38" y="14"/>
                  </a:lnTo>
                  <a:lnTo>
                    <a:pt x="34" y="8"/>
                  </a:lnTo>
                  <a:lnTo>
                    <a:pt x="30" y="4"/>
                  </a:lnTo>
                  <a:lnTo>
                    <a:pt x="24" y="2"/>
                  </a:lnTo>
                  <a:lnTo>
                    <a:pt x="18" y="0"/>
                  </a:lnTo>
                  <a:lnTo>
                    <a:pt x="14" y="2"/>
                  </a:lnTo>
                  <a:lnTo>
                    <a:pt x="8" y="4"/>
                  </a:lnTo>
                  <a:lnTo>
                    <a:pt x="4" y="6"/>
                  </a:lnTo>
                  <a:lnTo>
                    <a:pt x="2" y="10"/>
                  </a:lnTo>
                  <a:lnTo>
                    <a:pt x="0" y="16"/>
                  </a:lnTo>
                  <a:lnTo>
                    <a:pt x="0" y="22"/>
                  </a:lnTo>
                  <a:lnTo>
                    <a:pt x="0" y="28"/>
                  </a:lnTo>
                  <a:lnTo>
                    <a:pt x="4" y="32"/>
                  </a:lnTo>
                  <a:lnTo>
                    <a:pt x="8" y="36"/>
                  </a:lnTo>
                  <a:lnTo>
                    <a:pt x="14" y="40"/>
                  </a:lnTo>
                  <a:lnTo>
                    <a:pt x="22" y="40"/>
                  </a:lnTo>
                  <a:lnTo>
                    <a:pt x="28" y="38"/>
                  </a:lnTo>
                  <a:lnTo>
                    <a:pt x="40" y="34"/>
                  </a:lnTo>
                  <a:lnTo>
                    <a:pt x="32"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44" name="Freeform 104"/>
            <p:cNvSpPr>
              <a:spLocks/>
            </p:cNvSpPr>
            <p:nvPr/>
          </p:nvSpPr>
          <p:spPr bwMode="auto">
            <a:xfrm>
              <a:off x="4554538" y="2994025"/>
              <a:ext cx="60325" cy="73025"/>
            </a:xfrm>
            <a:custGeom>
              <a:avLst/>
              <a:gdLst>
                <a:gd name="T0" fmla="*/ 2147483646 w 38"/>
                <a:gd name="T1" fmla="*/ 2147483646 h 46"/>
                <a:gd name="T2" fmla="*/ 2147483646 w 38"/>
                <a:gd name="T3" fmla="*/ 2147483646 h 46"/>
                <a:gd name="T4" fmla="*/ 2147483646 w 38"/>
                <a:gd name="T5" fmla="*/ 2147483646 h 46"/>
                <a:gd name="T6" fmla="*/ 2147483646 w 38"/>
                <a:gd name="T7" fmla="*/ 2147483646 h 46"/>
                <a:gd name="T8" fmla="*/ 2147483646 w 38"/>
                <a:gd name="T9" fmla="*/ 2147483646 h 46"/>
                <a:gd name="T10" fmla="*/ 2147483646 w 38"/>
                <a:gd name="T11" fmla="*/ 2147483646 h 46"/>
                <a:gd name="T12" fmla="*/ 2147483646 w 38"/>
                <a:gd name="T13" fmla="*/ 2147483646 h 46"/>
                <a:gd name="T14" fmla="*/ 2147483646 w 38"/>
                <a:gd name="T15" fmla="*/ 2147483646 h 46"/>
                <a:gd name="T16" fmla="*/ 2147483646 w 38"/>
                <a:gd name="T17" fmla="*/ 2147483646 h 46"/>
                <a:gd name="T18" fmla="*/ 0 w 38"/>
                <a:gd name="T19" fmla="*/ 2147483646 h 46"/>
                <a:gd name="T20" fmla="*/ 0 w 38"/>
                <a:gd name="T21" fmla="*/ 2147483646 h 46"/>
                <a:gd name="T22" fmla="*/ 0 w 38"/>
                <a:gd name="T23" fmla="*/ 2147483646 h 46"/>
                <a:gd name="T24" fmla="*/ 0 w 38"/>
                <a:gd name="T25" fmla="*/ 2147483646 h 46"/>
                <a:gd name="T26" fmla="*/ 2147483646 w 38"/>
                <a:gd name="T27" fmla="*/ 2147483646 h 46"/>
                <a:gd name="T28" fmla="*/ 2147483646 w 38"/>
                <a:gd name="T29" fmla="*/ 2147483646 h 46"/>
                <a:gd name="T30" fmla="*/ 2147483646 w 38"/>
                <a:gd name="T31" fmla="*/ 2147483646 h 46"/>
                <a:gd name="T32" fmla="*/ 2147483646 w 38"/>
                <a:gd name="T33" fmla="*/ 2147483646 h 46"/>
                <a:gd name="T34" fmla="*/ 2147483646 w 38"/>
                <a:gd name="T35" fmla="*/ 0 h 46"/>
                <a:gd name="T36" fmla="*/ 2147483646 w 38"/>
                <a:gd name="T37" fmla="*/ 0 h 46"/>
                <a:gd name="T38" fmla="*/ 2147483646 w 38"/>
                <a:gd name="T39" fmla="*/ 0 h 46"/>
                <a:gd name="T40" fmla="*/ 2147483646 w 38"/>
                <a:gd name="T41" fmla="*/ 2147483646 h 46"/>
                <a:gd name="T42" fmla="*/ 2147483646 w 38"/>
                <a:gd name="T43" fmla="*/ 2147483646 h 46"/>
                <a:gd name="T44" fmla="*/ 2147483646 w 38"/>
                <a:gd name="T45" fmla="*/ 2147483646 h 46"/>
                <a:gd name="T46" fmla="*/ 2147483646 w 38"/>
                <a:gd name="T47" fmla="*/ 2147483646 h 46"/>
                <a:gd name="T48" fmla="*/ 2147483646 w 38"/>
                <a:gd name="T49" fmla="*/ 2147483646 h 46"/>
                <a:gd name="T50" fmla="*/ 2147483646 w 38"/>
                <a:gd name="T51" fmla="*/ 214748364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6"/>
                <a:gd name="T80" fmla="*/ 38 w 38"/>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6">
                  <a:moveTo>
                    <a:pt x="38" y="22"/>
                  </a:moveTo>
                  <a:lnTo>
                    <a:pt x="38" y="22"/>
                  </a:lnTo>
                  <a:lnTo>
                    <a:pt x="36" y="28"/>
                  </a:lnTo>
                  <a:lnTo>
                    <a:pt x="32" y="34"/>
                  </a:lnTo>
                  <a:lnTo>
                    <a:pt x="26" y="40"/>
                  </a:lnTo>
                  <a:lnTo>
                    <a:pt x="16" y="46"/>
                  </a:lnTo>
                  <a:lnTo>
                    <a:pt x="8" y="40"/>
                  </a:lnTo>
                  <a:lnTo>
                    <a:pt x="2" y="32"/>
                  </a:lnTo>
                  <a:lnTo>
                    <a:pt x="0" y="28"/>
                  </a:lnTo>
                  <a:lnTo>
                    <a:pt x="0" y="22"/>
                  </a:lnTo>
                  <a:lnTo>
                    <a:pt x="0" y="16"/>
                  </a:lnTo>
                  <a:lnTo>
                    <a:pt x="2" y="10"/>
                  </a:lnTo>
                  <a:lnTo>
                    <a:pt x="4" y="6"/>
                  </a:lnTo>
                  <a:lnTo>
                    <a:pt x="10" y="2"/>
                  </a:lnTo>
                  <a:lnTo>
                    <a:pt x="16" y="0"/>
                  </a:lnTo>
                  <a:lnTo>
                    <a:pt x="20" y="0"/>
                  </a:lnTo>
                  <a:lnTo>
                    <a:pt x="26" y="0"/>
                  </a:lnTo>
                  <a:lnTo>
                    <a:pt x="30" y="2"/>
                  </a:lnTo>
                  <a:lnTo>
                    <a:pt x="34" y="6"/>
                  </a:lnTo>
                  <a:lnTo>
                    <a:pt x="36" y="10"/>
                  </a:lnTo>
                  <a:lnTo>
                    <a:pt x="38" y="16"/>
                  </a:lnTo>
                  <a:lnTo>
                    <a:pt x="38" y="2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45" name="Freeform 105"/>
            <p:cNvSpPr>
              <a:spLocks/>
            </p:cNvSpPr>
            <p:nvPr/>
          </p:nvSpPr>
          <p:spPr bwMode="auto">
            <a:xfrm>
              <a:off x="4589463" y="3032125"/>
              <a:ext cx="73025" cy="63500"/>
            </a:xfrm>
            <a:custGeom>
              <a:avLst/>
              <a:gdLst>
                <a:gd name="T0" fmla="*/ 2147483646 w 46"/>
                <a:gd name="T1" fmla="*/ 2147483646 h 40"/>
                <a:gd name="T2" fmla="*/ 2147483646 w 46"/>
                <a:gd name="T3" fmla="*/ 2147483646 h 40"/>
                <a:gd name="T4" fmla="*/ 2147483646 w 46"/>
                <a:gd name="T5" fmla="*/ 2147483646 h 40"/>
                <a:gd name="T6" fmla="*/ 2147483646 w 46"/>
                <a:gd name="T7" fmla="*/ 0 h 40"/>
                <a:gd name="T8" fmla="*/ 2147483646 w 46"/>
                <a:gd name="T9" fmla="*/ 0 h 40"/>
                <a:gd name="T10" fmla="*/ 2147483646 w 46"/>
                <a:gd name="T11" fmla="*/ 2147483646 h 40"/>
                <a:gd name="T12" fmla="*/ 2147483646 w 46"/>
                <a:gd name="T13" fmla="*/ 2147483646 h 40"/>
                <a:gd name="T14" fmla="*/ 2147483646 w 46"/>
                <a:gd name="T15" fmla="*/ 2147483646 h 40"/>
                <a:gd name="T16" fmla="*/ 2147483646 w 46"/>
                <a:gd name="T17" fmla="*/ 2147483646 h 40"/>
                <a:gd name="T18" fmla="*/ 0 w 46"/>
                <a:gd name="T19" fmla="*/ 2147483646 h 40"/>
                <a:gd name="T20" fmla="*/ 0 w 46"/>
                <a:gd name="T21" fmla="*/ 2147483646 h 40"/>
                <a:gd name="T22" fmla="*/ 2147483646 w 46"/>
                <a:gd name="T23" fmla="*/ 2147483646 h 40"/>
                <a:gd name="T24" fmla="*/ 2147483646 w 46"/>
                <a:gd name="T25" fmla="*/ 2147483646 h 40"/>
                <a:gd name="T26" fmla="*/ 2147483646 w 46"/>
                <a:gd name="T27" fmla="*/ 2147483646 h 40"/>
                <a:gd name="T28" fmla="*/ 2147483646 w 46"/>
                <a:gd name="T29" fmla="*/ 2147483646 h 40"/>
                <a:gd name="T30" fmla="*/ 2147483646 w 46"/>
                <a:gd name="T31" fmla="*/ 2147483646 h 40"/>
                <a:gd name="T32" fmla="*/ 2147483646 w 46"/>
                <a:gd name="T33" fmla="*/ 2147483646 h 40"/>
                <a:gd name="T34" fmla="*/ 2147483646 w 46"/>
                <a:gd name="T35" fmla="*/ 2147483646 h 40"/>
                <a:gd name="T36" fmla="*/ 2147483646 w 46"/>
                <a:gd name="T37" fmla="*/ 2147483646 h 40"/>
                <a:gd name="T38" fmla="*/ 2147483646 w 46"/>
                <a:gd name="T39" fmla="*/ 2147483646 h 40"/>
                <a:gd name="T40" fmla="*/ 2147483646 w 46"/>
                <a:gd name="T41" fmla="*/ 2147483646 h 40"/>
                <a:gd name="T42" fmla="*/ 2147483646 w 46"/>
                <a:gd name="T43" fmla="*/ 2147483646 h 40"/>
                <a:gd name="T44" fmla="*/ 2147483646 w 46"/>
                <a:gd name="T45" fmla="*/ 2147483646 h 40"/>
                <a:gd name="T46" fmla="*/ 2147483646 w 46"/>
                <a:gd name="T47" fmla="*/ 2147483646 h 40"/>
                <a:gd name="T48" fmla="*/ 2147483646 w 46"/>
                <a:gd name="T49" fmla="*/ 2147483646 h 40"/>
                <a:gd name="T50" fmla="*/ 2147483646 w 46"/>
                <a:gd name="T51" fmla="*/ 2147483646 h 40"/>
                <a:gd name="T52" fmla="*/ 2147483646 w 46"/>
                <a:gd name="T53" fmla="*/ 2147483646 h 40"/>
                <a:gd name="T54" fmla="*/ 2147483646 w 46"/>
                <a:gd name="T55" fmla="*/ 2147483646 h 40"/>
                <a:gd name="T56" fmla="*/ 2147483646 w 46"/>
                <a:gd name="T57" fmla="*/ 2147483646 h 40"/>
                <a:gd name="T58" fmla="*/ 2147483646 w 46"/>
                <a:gd name="T59" fmla="*/ 2147483646 h 40"/>
                <a:gd name="T60" fmla="*/ 2147483646 w 46"/>
                <a:gd name="T61" fmla="*/ 2147483646 h 40"/>
                <a:gd name="T62" fmla="*/ 2147483646 w 46"/>
                <a:gd name="T63" fmla="*/ 2147483646 h 40"/>
                <a:gd name="T64" fmla="*/ 2147483646 w 46"/>
                <a:gd name="T65" fmla="*/ 2147483646 h 40"/>
                <a:gd name="T66" fmla="*/ 2147483646 w 46"/>
                <a:gd name="T67" fmla="*/ 2147483646 h 40"/>
                <a:gd name="T68" fmla="*/ 2147483646 w 46"/>
                <a:gd name="T69" fmla="*/ 2147483646 h 40"/>
                <a:gd name="T70" fmla="*/ 2147483646 w 46"/>
                <a:gd name="T71" fmla="*/ 2147483646 h 40"/>
                <a:gd name="T72" fmla="*/ 2147483646 w 46"/>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6"/>
                <a:gd name="T112" fmla="*/ 0 h 40"/>
                <a:gd name="T113" fmla="*/ 46 w 46"/>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6" h="40">
                  <a:moveTo>
                    <a:pt x="38" y="4"/>
                  </a:moveTo>
                  <a:lnTo>
                    <a:pt x="38" y="4"/>
                  </a:lnTo>
                  <a:lnTo>
                    <a:pt x="34" y="2"/>
                  </a:lnTo>
                  <a:lnTo>
                    <a:pt x="28" y="0"/>
                  </a:lnTo>
                  <a:lnTo>
                    <a:pt x="22" y="0"/>
                  </a:lnTo>
                  <a:lnTo>
                    <a:pt x="16" y="2"/>
                  </a:lnTo>
                  <a:lnTo>
                    <a:pt x="8" y="8"/>
                  </a:lnTo>
                  <a:lnTo>
                    <a:pt x="4" y="16"/>
                  </a:lnTo>
                  <a:lnTo>
                    <a:pt x="0" y="28"/>
                  </a:lnTo>
                  <a:lnTo>
                    <a:pt x="10" y="22"/>
                  </a:lnTo>
                  <a:lnTo>
                    <a:pt x="18" y="20"/>
                  </a:lnTo>
                  <a:lnTo>
                    <a:pt x="24" y="20"/>
                  </a:lnTo>
                  <a:lnTo>
                    <a:pt x="16" y="22"/>
                  </a:lnTo>
                  <a:lnTo>
                    <a:pt x="8" y="26"/>
                  </a:lnTo>
                  <a:lnTo>
                    <a:pt x="2" y="30"/>
                  </a:lnTo>
                  <a:lnTo>
                    <a:pt x="10" y="36"/>
                  </a:lnTo>
                  <a:lnTo>
                    <a:pt x="18" y="38"/>
                  </a:lnTo>
                  <a:lnTo>
                    <a:pt x="24" y="40"/>
                  </a:lnTo>
                  <a:lnTo>
                    <a:pt x="30" y="38"/>
                  </a:lnTo>
                  <a:lnTo>
                    <a:pt x="36" y="36"/>
                  </a:lnTo>
                  <a:lnTo>
                    <a:pt x="40" y="32"/>
                  </a:lnTo>
                  <a:lnTo>
                    <a:pt x="44" y="28"/>
                  </a:lnTo>
                  <a:lnTo>
                    <a:pt x="44" y="24"/>
                  </a:lnTo>
                  <a:lnTo>
                    <a:pt x="46" y="18"/>
                  </a:lnTo>
                  <a:lnTo>
                    <a:pt x="44" y="14"/>
                  </a:lnTo>
                  <a:lnTo>
                    <a:pt x="42" y="8"/>
                  </a:lnTo>
                  <a:lnTo>
                    <a:pt x="38" y="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46" name="Freeform 106"/>
            <p:cNvSpPr>
              <a:spLocks/>
            </p:cNvSpPr>
            <p:nvPr/>
          </p:nvSpPr>
          <p:spPr bwMode="auto">
            <a:xfrm>
              <a:off x="4548188" y="3048000"/>
              <a:ext cx="57150" cy="53975"/>
            </a:xfrm>
            <a:custGeom>
              <a:avLst/>
              <a:gdLst>
                <a:gd name="T0" fmla="*/ 2147483646 w 36"/>
                <a:gd name="T1" fmla="*/ 2147483646 h 34"/>
                <a:gd name="T2" fmla="*/ 2147483646 w 36"/>
                <a:gd name="T3" fmla="*/ 2147483646 h 34"/>
                <a:gd name="T4" fmla="*/ 2147483646 w 36"/>
                <a:gd name="T5" fmla="*/ 2147483646 h 34"/>
                <a:gd name="T6" fmla="*/ 2147483646 w 36"/>
                <a:gd name="T7" fmla="*/ 2147483646 h 34"/>
                <a:gd name="T8" fmla="*/ 2147483646 w 36"/>
                <a:gd name="T9" fmla="*/ 2147483646 h 34"/>
                <a:gd name="T10" fmla="*/ 2147483646 w 36"/>
                <a:gd name="T11" fmla="*/ 2147483646 h 34"/>
                <a:gd name="T12" fmla="*/ 2147483646 w 36"/>
                <a:gd name="T13" fmla="*/ 2147483646 h 34"/>
                <a:gd name="T14" fmla="*/ 2147483646 w 36"/>
                <a:gd name="T15" fmla="*/ 2147483646 h 34"/>
                <a:gd name="T16" fmla="*/ 2147483646 w 36"/>
                <a:gd name="T17" fmla="*/ 2147483646 h 34"/>
                <a:gd name="T18" fmla="*/ 2147483646 w 36"/>
                <a:gd name="T19" fmla="*/ 2147483646 h 34"/>
                <a:gd name="T20" fmla="*/ 0 w 36"/>
                <a:gd name="T21" fmla="*/ 2147483646 h 34"/>
                <a:gd name="T22" fmla="*/ 0 w 36"/>
                <a:gd name="T23" fmla="*/ 2147483646 h 34"/>
                <a:gd name="T24" fmla="*/ 0 w 36"/>
                <a:gd name="T25" fmla="*/ 2147483646 h 34"/>
                <a:gd name="T26" fmla="*/ 2147483646 w 36"/>
                <a:gd name="T27" fmla="*/ 2147483646 h 34"/>
                <a:gd name="T28" fmla="*/ 2147483646 w 36"/>
                <a:gd name="T29" fmla="*/ 2147483646 h 34"/>
                <a:gd name="T30" fmla="*/ 2147483646 w 36"/>
                <a:gd name="T31" fmla="*/ 0 h 34"/>
                <a:gd name="T32" fmla="*/ 2147483646 w 36"/>
                <a:gd name="T33" fmla="*/ 0 h 34"/>
                <a:gd name="T34" fmla="*/ 2147483646 w 36"/>
                <a:gd name="T35" fmla="*/ 0 h 34"/>
                <a:gd name="T36" fmla="*/ 2147483646 w 36"/>
                <a:gd name="T37" fmla="*/ 2147483646 h 34"/>
                <a:gd name="T38" fmla="*/ 2147483646 w 36"/>
                <a:gd name="T39" fmla="*/ 2147483646 h 34"/>
                <a:gd name="T40" fmla="*/ 2147483646 w 36"/>
                <a:gd name="T41" fmla="*/ 2147483646 h 34"/>
                <a:gd name="T42" fmla="*/ 2147483646 w 36"/>
                <a:gd name="T43" fmla="*/ 2147483646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6"/>
                <a:gd name="T67" fmla="*/ 0 h 34"/>
                <a:gd name="T68" fmla="*/ 36 w 36"/>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6" h="34">
                  <a:moveTo>
                    <a:pt x="34" y="12"/>
                  </a:moveTo>
                  <a:lnTo>
                    <a:pt x="34" y="12"/>
                  </a:lnTo>
                  <a:lnTo>
                    <a:pt x="36" y="20"/>
                  </a:lnTo>
                  <a:lnTo>
                    <a:pt x="34" y="26"/>
                  </a:lnTo>
                  <a:lnTo>
                    <a:pt x="28" y="32"/>
                  </a:lnTo>
                  <a:lnTo>
                    <a:pt x="22" y="34"/>
                  </a:lnTo>
                  <a:lnTo>
                    <a:pt x="16" y="34"/>
                  </a:lnTo>
                  <a:lnTo>
                    <a:pt x="10" y="32"/>
                  </a:lnTo>
                  <a:lnTo>
                    <a:pt x="4" y="28"/>
                  </a:lnTo>
                  <a:lnTo>
                    <a:pt x="0" y="22"/>
                  </a:lnTo>
                  <a:lnTo>
                    <a:pt x="0" y="16"/>
                  </a:lnTo>
                  <a:lnTo>
                    <a:pt x="2" y="8"/>
                  </a:lnTo>
                  <a:lnTo>
                    <a:pt x="6" y="4"/>
                  </a:lnTo>
                  <a:lnTo>
                    <a:pt x="14" y="0"/>
                  </a:lnTo>
                  <a:lnTo>
                    <a:pt x="20" y="0"/>
                  </a:lnTo>
                  <a:lnTo>
                    <a:pt x="26" y="2"/>
                  </a:lnTo>
                  <a:lnTo>
                    <a:pt x="32" y="6"/>
                  </a:lnTo>
                  <a:lnTo>
                    <a:pt x="34"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47" name="Freeform 107"/>
            <p:cNvSpPr>
              <a:spLocks/>
            </p:cNvSpPr>
            <p:nvPr/>
          </p:nvSpPr>
          <p:spPr bwMode="auto">
            <a:xfrm>
              <a:off x="4386263" y="3181350"/>
              <a:ext cx="60325" cy="69850"/>
            </a:xfrm>
            <a:custGeom>
              <a:avLst/>
              <a:gdLst>
                <a:gd name="T0" fmla="*/ 0 w 38"/>
                <a:gd name="T1" fmla="*/ 2147483646 h 44"/>
                <a:gd name="T2" fmla="*/ 0 w 38"/>
                <a:gd name="T3" fmla="*/ 2147483646 h 44"/>
                <a:gd name="T4" fmla="*/ 0 w 38"/>
                <a:gd name="T5" fmla="*/ 2147483646 h 44"/>
                <a:gd name="T6" fmla="*/ 0 w 38"/>
                <a:gd name="T7" fmla="*/ 2147483646 h 44"/>
                <a:gd name="T8" fmla="*/ 2147483646 w 38"/>
                <a:gd name="T9" fmla="*/ 2147483646 h 44"/>
                <a:gd name="T10" fmla="*/ 2147483646 w 38"/>
                <a:gd name="T11" fmla="*/ 0 h 44"/>
                <a:gd name="T12" fmla="*/ 2147483646 w 38"/>
                <a:gd name="T13" fmla="*/ 0 h 44"/>
                <a:gd name="T14" fmla="*/ 2147483646 w 38"/>
                <a:gd name="T15" fmla="*/ 2147483646 h 44"/>
                <a:gd name="T16" fmla="*/ 2147483646 w 38"/>
                <a:gd name="T17" fmla="*/ 2147483646 h 44"/>
                <a:gd name="T18" fmla="*/ 2147483646 w 38"/>
                <a:gd name="T19" fmla="*/ 2147483646 h 44"/>
                <a:gd name="T20" fmla="*/ 2147483646 w 38"/>
                <a:gd name="T21" fmla="*/ 2147483646 h 44"/>
                <a:gd name="T22" fmla="*/ 2147483646 w 38"/>
                <a:gd name="T23" fmla="*/ 2147483646 h 44"/>
                <a:gd name="T24" fmla="*/ 2147483646 w 38"/>
                <a:gd name="T25" fmla="*/ 2147483646 h 44"/>
                <a:gd name="T26" fmla="*/ 2147483646 w 38"/>
                <a:gd name="T27" fmla="*/ 2147483646 h 44"/>
                <a:gd name="T28" fmla="*/ 2147483646 w 38"/>
                <a:gd name="T29" fmla="*/ 2147483646 h 44"/>
                <a:gd name="T30" fmla="*/ 2147483646 w 38"/>
                <a:gd name="T31" fmla="*/ 2147483646 h 44"/>
                <a:gd name="T32" fmla="*/ 2147483646 w 38"/>
                <a:gd name="T33" fmla="*/ 2147483646 h 44"/>
                <a:gd name="T34" fmla="*/ 2147483646 w 38"/>
                <a:gd name="T35" fmla="*/ 2147483646 h 44"/>
                <a:gd name="T36" fmla="*/ 2147483646 w 38"/>
                <a:gd name="T37" fmla="*/ 2147483646 h 44"/>
                <a:gd name="T38" fmla="*/ 2147483646 w 38"/>
                <a:gd name="T39" fmla="*/ 2147483646 h 44"/>
                <a:gd name="T40" fmla="*/ 2147483646 w 38"/>
                <a:gd name="T41" fmla="*/ 2147483646 h 44"/>
                <a:gd name="T42" fmla="*/ 2147483646 w 38"/>
                <a:gd name="T43" fmla="*/ 2147483646 h 44"/>
                <a:gd name="T44" fmla="*/ 2147483646 w 38"/>
                <a:gd name="T45" fmla="*/ 2147483646 h 44"/>
                <a:gd name="T46" fmla="*/ 2147483646 w 38"/>
                <a:gd name="T47" fmla="*/ 2147483646 h 44"/>
                <a:gd name="T48" fmla="*/ 0 w 38"/>
                <a:gd name="T49" fmla="*/ 2147483646 h 44"/>
                <a:gd name="T50" fmla="*/ 0 w 38"/>
                <a:gd name="T51" fmla="*/ 2147483646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4"/>
                <a:gd name="T80" fmla="*/ 38 w 38"/>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4">
                  <a:moveTo>
                    <a:pt x="0" y="28"/>
                  </a:moveTo>
                  <a:lnTo>
                    <a:pt x="0" y="28"/>
                  </a:lnTo>
                  <a:lnTo>
                    <a:pt x="0" y="22"/>
                  </a:lnTo>
                  <a:lnTo>
                    <a:pt x="0" y="16"/>
                  </a:lnTo>
                  <a:lnTo>
                    <a:pt x="4" y="8"/>
                  </a:lnTo>
                  <a:lnTo>
                    <a:pt x="10" y="0"/>
                  </a:lnTo>
                  <a:lnTo>
                    <a:pt x="22" y="2"/>
                  </a:lnTo>
                  <a:lnTo>
                    <a:pt x="30" y="6"/>
                  </a:lnTo>
                  <a:lnTo>
                    <a:pt x="32" y="10"/>
                  </a:lnTo>
                  <a:lnTo>
                    <a:pt x="36" y="14"/>
                  </a:lnTo>
                  <a:lnTo>
                    <a:pt x="38" y="20"/>
                  </a:lnTo>
                  <a:lnTo>
                    <a:pt x="38" y="26"/>
                  </a:lnTo>
                  <a:lnTo>
                    <a:pt x="38" y="32"/>
                  </a:lnTo>
                  <a:lnTo>
                    <a:pt x="34" y="38"/>
                  </a:lnTo>
                  <a:lnTo>
                    <a:pt x="30" y="42"/>
                  </a:lnTo>
                  <a:lnTo>
                    <a:pt x="24" y="44"/>
                  </a:lnTo>
                  <a:lnTo>
                    <a:pt x="20" y="44"/>
                  </a:lnTo>
                  <a:lnTo>
                    <a:pt x="14" y="44"/>
                  </a:lnTo>
                  <a:lnTo>
                    <a:pt x="10" y="42"/>
                  </a:lnTo>
                  <a:lnTo>
                    <a:pt x="6" y="38"/>
                  </a:lnTo>
                  <a:lnTo>
                    <a:pt x="2" y="34"/>
                  </a:lnTo>
                  <a:lnTo>
                    <a:pt x="0"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48" name="Freeform 108"/>
            <p:cNvSpPr>
              <a:spLocks/>
            </p:cNvSpPr>
            <p:nvPr/>
          </p:nvSpPr>
          <p:spPr bwMode="auto">
            <a:xfrm>
              <a:off x="4322763" y="3178175"/>
              <a:ext cx="66675" cy="63500"/>
            </a:xfrm>
            <a:custGeom>
              <a:avLst/>
              <a:gdLst>
                <a:gd name="T0" fmla="*/ 2147483646 w 42"/>
                <a:gd name="T1" fmla="*/ 2147483646 h 40"/>
                <a:gd name="T2" fmla="*/ 2147483646 w 42"/>
                <a:gd name="T3" fmla="*/ 2147483646 h 40"/>
                <a:gd name="T4" fmla="*/ 2147483646 w 42"/>
                <a:gd name="T5" fmla="*/ 2147483646 h 40"/>
                <a:gd name="T6" fmla="*/ 2147483646 w 42"/>
                <a:gd name="T7" fmla="*/ 2147483646 h 40"/>
                <a:gd name="T8" fmla="*/ 2147483646 w 42"/>
                <a:gd name="T9" fmla="*/ 2147483646 h 40"/>
                <a:gd name="T10" fmla="*/ 2147483646 w 42"/>
                <a:gd name="T11" fmla="*/ 2147483646 h 40"/>
                <a:gd name="T12" fmla="*/ 2147483646 w 42"/>
                <a:gd name="T13" fmla="*/ 2147483646 h 40"/>
                <a:gd name="T14" fmla="*/ 2147483646 w 42"/>
                <a:gd name="T15" fmla="*/ 2147483646 h 40"/>
                <a:gd name="T16" fmla="*/ 2147483646 w 42"/>
                <a:gd name="T17" fmla="*/ 2147483646 h 40"/>
                <a:gd name="T18" fmla="*/ 2147483646 w 42"/>
                <a:gd name="T19" fmla="*/ 2147483646 h 40"/>
                <a:gd name="T20" fmla="*/ 2147483646 w 42"/>
                <a:gd name="T21" fmla="*/ 2147483646 h 40"/>
                <a:gd name="T22" fmla="*/ 2147483646 w 42"/>
                <a:gd name="T23" fmla="*/ 2147483646 h 40"/>
                <a:gd name="T24" fmla="*/ 2147483646 w 42"/>
                <a:gd name="T25" fmla="*/ 0 h 40"/>
                <a:gd name="T26" fmla="*/ 2147483646 w 42"/>
                <a:gd name="T27" fmla="*/ 0 h 40"/>
                <a:gd name="T28" fmla="*/ 2147483646 w 42"/>
                <a:gd name="T29" fmla="*/ 2147483646 h 40"/>
                <a:gd name="T30" fmla="*/ 2147483646 w 42"/>
                <a:gd name="T31" fmla="*/ 2147483646 h 40"/>
                <a:gd name="T32" fmla="*/ 2147483646 w 42"/>
                <a:gd name="T33" fmla="*/ 2147483646 h 40"/>
                <a:gd name="T34" fmla="*/ 2147483646 w 42"/>
                <a:gd name="T35" fmla="*/ 2147483646 h 40"/>
                <a:gd name="T36" fmla="*/ 2147483646 w 42"/>
                <a:gd name="T37" fmla="*/ 2147483646 h 40"/>
                <a:gd name="T38" fmla="*/ 0 w 42"/>
                <a:gd name="T39" fmla="*/ 2147483646 h 40"/>
                <a:gd name="T40" fmla="*/ 0 w 42"/>
                <a:gd name="T41" fmla="*/ 2147483646 h 40"/>
                <a:gd name="T42" fmla="*/ 2147483646 w 42"/>
                <a:gd name="T43" fmla="*/ 2147483646 h 40"/>
                <a:gd name="T44" fmla="*/ 2147483646 w 42"/>
                <a:gd name="T45" fmla="*/ 2147483646 h 40"/>
                <a:gd name="T46" fmla="*/ 2147483646 w 42"/>
                <a:gd name="T47" fmla="*/ 2147483646 h 40"/>
                <a:gd name="T48" fmla="*/ 2147483646 w 42"/>
                <a:gd name="T49" fmla="*/ 2147483646 h 40"/>
                <a:gd name="T50" fmla="*/ 2147483646 w 42"/>
                <a:gd name="T51" fmla="*/ 2147483646 h 40"/>
                <a:gd name="T52" fmla="*/ 2147483646 w 42"/>
                <a:gd name="T53" fmla="*/ 2147483646 h 40"/>
                <a:gd name="T54" fmla="*/ 2147483646 w 42"/>
                <a:gd name="T55" fmla="*/ 2147483646 h 40"/>
                <a:gd name="T56" fmla="*/ 2147483646 w 42"/>
                <a:gd name="T57" fmla="*/ 2147483646 h 40"/>
                <a:gd name="T58" fmla="*/ 2147483646 w 42"/>
                <a:gd name="T59" fmla="*/ 2147483646 h 40"/>
                <a:gd name="T60" fmla="*/ 2147483646 w 42"/>
                <a:gd name="T61" fmla="*/ 2147483646 h 40"/>
                <a:gd name="T62" fmla="*/ 2147483646 w 42"/>
                <a:gd name="T63" fmla="*/ 2147483646 h 40"/>
                <a:gd name="T64" fmla="*/ 2147483646 w 42"/>
                <a:gd name="T65" fmla="*/ 2147483646 h 40"/>
                <a:gd name="T66" fmla="*/ 2147483646 w 42"/>
                <a:gd name="T67" fmla="*/ 2147483646 h 40"/>
                <a:gd name="T68" fmla="*/ 2147483646 w 42"/>
                <a:gd name="T69" fmla="*/ 2147483646 h 40"/>
                <a:gd name="T70" fmla="*/ 2147483646 w 42"/>
                <a:gd name="T71" fmla="*/ 2147483646 h 40"/>
                <a:gd name="T72" fmla="*/ 2147483646 w 42"/>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0"/>
                <a:gd name="T113" fmla="*/ 42 w 42"/>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0">
                  <a:moveTo>
                    <a:pt x="38" y="10"/>
                  </a:moveTo>
                  <a:lnTo>
                    <a:pt x="38" y="10"/>
                  </a:lnTo>
                  <a:lnTo>
                    <a:pt x="26" y="18"/>
                  </a:lnTo>
                  <a:lnTo>
                    <a:pt x="26" y="16"/>
                  </a:lnTo>
                  <a:lnTo>
                    <a:pt x="36" y="8"/>
                  </a:lnTo>
                  <a:lnTo>
                    <a:pt x="40" y="4"/>
                  </a:lnTo>
                  <a:lnTo>
                    <a:pt x="30" y="0"/>
                  </a:lnTo>
                  <a:lnTo>
                    <a:pt x="22" y="0"/>
                  </a:lnTo>
                  <a:lnTo>
                    <a:pt x="14" y="2"/>
                  </a:lnTo>
                  <a:lnTo>
                    <a:pt x="10" y="4"/>
                  </a:lnTo>
                  <a:lnTo>
                    <a:pt x="4" y="10"/>
                  </a:lnTo>
                  <a:lnTo>
                    <a:pt x="2" y="14"/>
                  </a:lnTo>
                  <a:lnTo>
                    <a:pt x="0" y="18"/>
                  </a:lnTo>
                  <a:lnTo>
                    <a:pt x="0" y="24"/>
                  </a:lnTo>
                  <a:lnTo>
                    <a:pt x="2" y="28"/>
                  </a:lnTo>
                  <a:lnTo>
                    <a:pt x="6" y="34"/>
                  </a:lnTo>
                  <a:lnTo>
                    <a:pt x="10" y="36"/>
                  </a:lnTo>
                  <a:lnTo>
                    <a:pt x="14" y="40"/>
                  </a:lnTo>
                  <a:lnTo>
                    <a:pt x="20" y="40"/>
                  </a:lnTo>
                  <a:lnTo>
                    <a:pt x="26" y="40"/>
                  </a:lnTo>
                  <a:lnTo>
                    <a:pt x="32" y="36"/>
                  </a:lnTo>
                  <a:lnTo>
                    <a:pt x="36" y="32"/>
                  </a:lnTo>
                  <a:lnTo>
                    <a:pt x="40" y="26"/>
                  </a:lnTo>
                  <a:lnTo>
                    <a:pt x="42" y="20"/>
                  </a:lnTo>
                  <a:lnTo>
                    <a:pt x="42" y="8"/>
                  </a:lnTo>
                  <a:lnTo>
                    <a:pt x="38" y="1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49" name="Freeform 109"/>
            <p:cNvSpPr>
              <a:spLocks/>
            </p:cNvSpPr>
            <p:nvPr/>
          </p:nvSpPr>
          <p:spPr bwMode="auto">
            <a:xfrm>
              <a:off x="4319588" y="3121025"/>
              <a:ext cx="69850" cy="63500"/>
            </a:xfrm>
            <a:custGeom>
              <a:avLst/>
              <a:gdLst>
                <a:gd name="T0" fmla="*/ 2147483646 w 44"/>
                <a:gd name="T1" fmla="*/ 2147483646 h 40"/>
                <a:gd name="T2" fmla="*/ 2147483646 w 44"/>
                <a:gd name="T3" fmla="*/ 2147483646 h 40"/>
                <a:gd name="T4" fmla="*/ 2147483646 w 44"/>
                <a:gd name="T5" fmla="*/ 2147483646 h 40"/>
                <a:gd name="T6" fmla="*/ 2147483646 w 44"/>
                <a:gd name="T7" fmla="*/ 2147483646 h 40"/>
                <a:gd name="T8" fmla="*/ 2147483646 w 44"/>
                <a:gd name="T9" fmla="*/ 2147483646 h 40"/>
                <a:gd name="T10" fmla="*/ 2147483646 w 44"/>
                <a:gd name="T11" fmla="*/ 2147483646 h 40"/>
                <a:gd name="T12" fmla="*/ 2147483646 w 44"/>
                <a:gd name="T13" fmla="*/ 2147483646 h 40"/>
                <a:gd name="T14" fmla="*/ 2147483646 w 44"/>
                <a:gd name="T15" fmla="*/ 2147483646 h 40"/>
                <a:gd name="T16" fmla="*/ 2147483646 w 44"/>
                <a:gd name="T17" fmla="*/ 2147483646 h 40"/>
                <a:gd name="T18" fmla="*/ 2147483646 w 44"/>
                <a:gd name="T19" fmla="*/ 2147483646 h 40"/>
                <a:gd name="T20" fmla="*/ 2147483646 w 44"/>
                <a:gd name="T21" fmla="*/ 2147483646 h 40"/>
                <a:gd name="T22" fmla="*/ 2147483646 w 44"/>
                <a:gd name="T23" fmla="*/ 2147483646 h 40"/>
                <a:gd name="T24" fmla="*/ 2147483646 w 44"/>
                <a:gd name="T25" fmla="*/ 2147483646 h 40"/>
                <a:gd name="T26" fmla="*/ 2147483646 w 44"/>
                <a:gd name="T27" fmla="*/ 2147483646 h 40"/>
                <a:gd name="T28" fmla="*/ 2147483646 w 44"/>
                <a:gd name="T29" fmla="*/ 2147483646 h 40"/>
                <a:gd name="T30" fmla="*/ 2147483646 w 44"/>
                <a:gd name="T31" fmla="*/ 2147483646 h 40"/>
                <a:gd name="T32" fmla="*/ 2147483646 w 44"/>
                <a:gd name="T33" fmla="*/ 2147483646 h 40"/>
                <a:gd name="T34" fmla="*/ 2147483646 w 44"/>
                <a:gd name="T35" fmla="*/ 2147483646 h 40"/>
                <a:gd name="T36" fmla="*/ 2147483646 w 44"/>
                <a:gd name="T37" fmla="*/ 0 h 40"/>
                <a:gd name="T38" fmla="*/ 2147483646 w 44"/>
                <a:gd name="T39" fmla="*/ 0 h 40"/>
                <a:gd name="T40" fmla="*/ 2147483646 w 44"/>
                <a:gd name="T41" fmla="*/ 0 h 40"/>
                <a:gd name="T42" fmla="*/ 2147483646 w 44"/>
                <a:gd name="T43" fmla="*/ 2147483646 h 40"/>
                <a:gd name="T44" fmla="*/ 2147483646 w 44"/>
                <a:gd name="T45" fmla="*/ 2147483646 h 40"/>
                <a:gd name="T46" fmla="*/ 2147483646 w 44"/>
                <a:gd name="T47" fmla="*/ 2147483646 h 40"/>
                <a:gd name="T48" fmla="*/ 0 w 44"/>
                <a:gd name="T49" fmla="*/ 2147483646 h 40"/>
                <a:gd name="T50" fmla="*/ 0 w 44"/>
                <a:gd name="T51" fmla="*/ 2147483646 h 40"/>
                <a:gd name="T52" fmla="*/ 0 w 44"/>
                <a:gd name="T53" fmla="*/ 2147483646 h 40"/>
                <a:gd name="T54" fmla="*/ 2147483646 w 44"/>
                <a:gd name="T55" fmla="*/ 2147483646 h 40"/>
                <a:gd name="T56" fmla="*/ 2147483646 w 44"/>
                <a:gd name="T57" fmla="*/ 2147483646 h 40"/>
                <a:gd name="T58" fmla="*/ 2147483646 w 44"/>
                <a:gd name="T59" fmla="*/ 2147483646 h 40"/>
                <a:gd name="T60" fmla="*/ 2147483646 w 44"/>
                <a:gd name="T61" fmla="*/ 2147483646 h 40"/>
                <a:gd name="T62" fmla="*/ 2147483646 w 44"/>
                <a:gd name="T63" fmla="*/ 2147483646 h 40"/>
                <a:gd name="T64" fmla="*/ 2147483646 w 44"/>
                <a:gd name="T65" fmla="*/ 2147483646 h 40"/>
                <a:gd name="T66" fmla="*/ 2147483646 w 44"/>
                <a:gd name="T67" fmla="*/ 2147483646 h 40"/>
                <a:gd name="T68" fmla="*/ 2147483646 w 44"/>
                <a:gd name="T69" fmla="*/ 2147483646 h 40"/>
                <a:gd name="T70" fmla="*/ 2147483646 w 44"/>
                <a:gd name="T71" fmla="*/ 2147483646 h 40"/>
                <a:gd name="T72" fmla="*/ 2147483646 w 44"/>
                <a:gd name="T73" fmla="*/ 2147483646 h 40"/>
                <a:gd name="T74" fmla="*/ 2147483646 w 44"/>
                <a:gd name="T75" fmla="*/ 2147483646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
                <a:gd name="T115" fmla="*/ 0 h 40"/>
                <a:gd name="T116" fmla="*/ 44 w 44"/>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 h="40">
                  <a:moveTo>
                    <a:pt x="32" y="26"/>
                  </a:moveTo>
                  <a:lnTo>
                    <a:pt x="32" y="26"/>
                  </a:lnTo>
                  <a:lnTo>
                    <a:pt x="16" y="16"/>
                  </a:lnTo>
                  <a:lnTo>
                    <a:pt x="16" y="14"/>
                  </a:lnTo>
                  <a:lnTo>
                    <a:pt x="26" y="18"/>
                  </a:lnTo>
                  <a:lnTo>
                    <a:pt x="34" y="24"/>
                  </a:lnTo>
                  <a:lnTo>
                    <a:pt x="42" y="32"/>
                  </a:lnTo>
                  <a:lnTo>
                    <a:pt x="44" y="32"/>
                  </a:lnTo>
                  <a:lnTo>
                    <a:pt x="42" y="20"/>
                  </a:lnTo>
                  <a:lnTo>
                    <a:pt x="38" y="12"/>
                  </a:lnTo>
                  <a:lnTo>
                    <a:pt x="34" y="6"/>
                  </a:lnTo>
                  <a:lnTo>
                    <a:pt x="30" y="4"/>
                  </a:lnTo>
                  <a:lnTo>
                    <a:pt x="24" y="0"/>
                  </a:lnTo>
                  <a:lnTo>
                    <a:pt x="18" y="0"/>
                  </a:lnTo>
                  <a:lnTo>
                    <a:pt x="14" y="0"/>
                  </a:lnTo>
                  <a:lnTo>
                    <a:pt x="8" y="2"/>
                  </a:lnTo>
                  <a:lnTo>
                    <a:pt x="4" y="6"/>
                  </a:lnTo>
                  <a:lnTo>
                    <a:pt x="2" y="10"/>
                  </a:lnTo>
                  <a:lnTo>
                    <a:pt x="0" y="16"/>
                  </a:lnTo>
                  <a:lnTo>
                    <a:pt x="0" y="20"/>
                  </a:lnTo>
                  <a:lnTo>
                    <a:pt x="2" y="28"/>
                  </a:lnTo>
                  <a:lnTo>
                    <a:pt x="4" y="32"/>
                  </a:lnTo>
                  <a:lnTo>
                    <a:pt x="8" y="36"/>
                  </a:lnTo>
                  <a:lnTo>
                    <a:pt x="14" y="38"/>
                  </a:lnTo>
                  <a:lnTo>
                    <a:pt x="22" y="40"/>
                  </a:lnTo>
                  <a:lnTo>
                    <a:pt x="30" y="38"/>
                  </a:lnTo>
                  <a:lnTo>
                    <a:pt x="40" y="34"/>
                  </a:lnTo>
                  <a:lnTo>
                    <a:pt x="32" y="2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50" name="Freeform 110"/>
            <p:cNvSpPr>
              <a:spLocks/>
            </p:cNvSpPr>
            <p:nvPr/>
          </p:nvSpPr>
          <p:spPr bwMode="auto">
            <a:xfrm>
              <a:off x="4373563" y="3092450"/>
              <a:ext cx="60325" cy="73025"/>
            </a:xfrm>
            <a:custGeom>
              <a:avLst/>
              <a:gdLst>
                <a:gd name="T0" fmla="*/ 2147483646 w 38"/>
                <a:gd name="T1" fmla="*/ 2147483646 h 46"/>
                <a:gd name="T2" fmla="*/ 2147483646 w 38"/>
                <a:gd name="T3" fmla="*/ 2147483646 h 46"/>
                <a:gd name="T4" fmla="*/ 2147483646 w 38"/>
                <a:gd name="T5" fmla="*/ 2147483646 h 46"/>
                <a:gd name="T6" fmla="*/ 2147483646 w 38"/>
                <a:gd name="T7" fmla="*/ 2147483646 h 46"/>
                <a:gd name="T8" fmla="*/ 2147483646 w 38"/>
                <a:gd name="T9" fmla="*/ 2147483646 h 46"/>
                <a:gd name="T10" fmla="*/ 2147483646 w 38"/>
                <a:gd name="T11" fmla="*/ 2147483646 h 46"/>
                <a:gd name="T12" fmla="*/ 2147483646 w 38"/>
                <a:gd name="T13" fmla="*/ 2147483646 h 46"/>
                <a:gd name="T14" fmla="*/ 2147483646 w 38"/>
                <a:gd name="T15" fmla="*/ 2147483646 h 46"/>
                <a:gd name="T16" fmla="*/ 2147483646 w 38"/>
                <a:gd name="T17" fmla="*/ 2147483646 h 46"/>
                <a:gd name="T18" fmla="*/ 0 w 38"/>
                <a:gd name="T19" fmla="*/ 2147483646 h 46"/>
                <a:gd name="T20" fmla="*/ 0 w 38"/>
                <a:gd name="T21" fmla="*/ 2147483646 h 46"/>
                <a:gd name="T22" fmla="*/ 0 w 38"/>
                <a:gd name="T23" fmla="*/ 2147483646 h 46"/>
                <a:gd name="T24" fmla="*/ 0 w 38"/>
                <a:gd name="T25" fmla="*/ 2147483646 h 46"/>
                <a:gd name="T26" fmla="*/ 2147483646 w 38"/>
                <a:gd name="T27" fmla="*/ 2147483646 h 46"/>
                <a:gd name="T28" fmla="*/ 2147483646 w 38"/>
                <a:gd name="T29" fmla="*/ 2147483646 h 46"/>
                <a:gd name="T30" fmla="*/ 2147483646 w 38"/>
                <a:gd name="T31" fmla="*/ 2147483646 h 46"/>
                <a:gd name="T32" fmla="*/ 2147483646 w 38"/>
                <a:gd name="T33" fmla="*/ 2147483646 h 46"/>
                <a:gd name="T34" fmla="*/ 2147483646 w 38"/>
                <a:gd name="T35" fmla="*/ 2147483646 h 46"/>
                <a:gd name="T36" fmla="*/ 2147483646 w 38"/>
                <a:gd name="T37" fmla="*/ 0 h 46"/>
                <a:gd name="T38" fmla="*/ 2147483646 w 38"/>
                <a:gd name="T39" fmla="*/ 2147483646 h 46"/>
                <a:gd name="T40" fmla="*/ 2147483646 w 38"/>
                <a:gd name="T41" fmla="*/ 2147483646 h 46"/>
                <a:gd name="T42" fmla="*/ 2147483646 w 38"/>
                <a:gd name="T43" fmla="*/ 2147483646 h 46"/>
                <a:gd name="T44" fmla="*/ 2147483646 w 38"/>
                <a:gd name="T45" fmla="*/ 2147483646 h 46"/>
                <a:gd name="T46" fmla="*/ 2147483646 w 38"/>
                <a:gd name="T47" fmla="*/ 2147483646 h 46"/>
                <a:gd name="T48" fmla="*/ 2147483646 w 38"/>
                <a:gd name="T49" fmla="*/ 2147483646 h 46"/>
                <a:gd name="T50" fmla="*/ 2147483646 w 38"/>
                <a:gd name="T51" fmla="*/ 214748364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6"/>
                <a:gd name="T80" fmla="*/ 38 w 38"/>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6">
                  <a:moveTo>
                    <a:pt x="38" y="24"/>
                  </a:moveTo>
                  <a:lnTo>
                    <a:pt x="38" y="24"/>
                  </a:lnTo>
                  <a:lnTo>
                    <a:pt x="36" y="30"/>
                  </a:lnTo>
                  <a:lnTo>
                    <a:pt x="32" y="36"/>
                  </a:lnTo>
                  <a:lnTo>
                    <a:pt x="26" y="42"/>
                  </a:lnTo>
                  <a:lnTo>
                    <a:pt x="18" y="46"/>
                  </a:lnTo>
                  <a:lnTo>
                    <a:pt x="8" y="40"/>
                  </a:lnTo>
                  <a:lnTo>
                    <a:pt x="2" y="32"/>
                  </a:lnTo>
                  <a:lnTo>
                    <a:pt x="0" y="28"/>
                  </a:lnTo>
                  <a:lnTo>
                    <a:pt x="0" y="24"/>
                  </a:lnTo>
                  <a:lnTo>
                    <a:pt x="0" y="16"/>
                  </a:lnTo>
                  <a:lnTo>
                    <a:pt x="2" y="12"/>
                  </a:lnTo>
                  <a:lnTo>
                    <a:pt x="4" y="6"/>
                  </a:lnTo>
                  <a:lnTo>
                    <a:pt x="10" y="2"/>
                  </a:lnTo>
                  <a:lnTo>
                    <a:pt x="14" y="2"/>
                  </a:lnTo>
                  <a:lnTo>
                    <a:pt x="20" y="0"/>
                  </a:lnTo>
                  <a:lnTo>
                    <a:pt x="26" y="2"/>
                  </a:lnTo>
                  <a:lnTo>
                    <a:pt x="30" y="4"/>
                  </a:lnTo>
                  <a:lnTo>
                    <a:pt x="34" y="8"/>
                  </a:lnTo>
                  <a:lnTo>
                    <a:pt x="36" y="12"/>
                  </a:lnTo>
                  <a:lnTo>
                    <a:pt x="38" y="18"/>
                  </a:lnTo>
                  <a:lnTo>
                    <a:pt x="38" y="2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51" name="Freeform 111"/>
            <p:cNvSpPr>
              <a:spLocks/>
            </p:cNvSpPr>
            <p:nvPr/>
          </p:nvSpPr>
          <p:spPr bwMode="auto">
            <a:xfrm>
              <a:off x="4408488" y="3130550"/>
              <a:ext cx="69850" cy="63500"/>
            </a:xfrm>
            <a:custGeom>
              <a:avLst/>
              <a:gdLst>
                <a:gd name="T0" fmla="*/ 2147483646 w 44"/>
                <a:gd name="T1" fmla="*/ 2147483646 h 40"/>
                <a:gd name="T2" fmla="*/ 2147483646 w 44"/>
                <a:gd name="T3" fmla="*/ 2147483646 h 40"/>
                <a:gd name="T4" fmla="*/ 2147483646 w 44"/>
                <a:gd name="T5" fmla="*/ 2147483646 h 40"/>
                <a:gd name="T6" fmla="*/ 2147483646 w 44"/>
                <a:gd name="T7" fmla="*/ 0 h 40"/>
                <a:gd name="T8" fmla="*/ 2147483646 w 44"/>
                <a:gd name="T9" fmla="*/ 2147483646 h 40"/>
                <a:gd name="T10" fmla="*/ 2147483646 w 44"/>
                <a:gd name="T11" fmla="*/ 2147483646 h 40"/>
                <a:gd name="T12" fmla="*/ 2147483646 w 44"/>
                <a:gd name="T13" fmla="*/ 2147483646 h 40"/>
                <a:gd name="T14" fmla="*/ 2147483646 w 44"/>
                <a:gd name="T15" fmla="*/ 2147483646 h 40"/>
                <a:gd name="T16" fmla="*/ 2147483646 w 44"/>
                <a:gd name="T17" fmla="*/ 2147483646 h 40"/>
                <a:gd name="T18" fmla="*/ 0 w 44"/>
                <a:gd name="T19" fmla="*/ 2147483646 h 40"/>
                <a:gd name="T20" fmla="*/ 0 w 44"/>
                <a:gd name="T21" fmla="*/ 2147483646 h 40"/>
                <a:gd name="T22" fmla="*/ 2147483646 w 44"/>
                <a:gd name="T23" fmla="*/ 2147483646 h 40"/>
                <a:gd name="T24" fmla="*/ 2147483646 w 44"/>
                <a:gd name="T25" fmla="*/ 2147483646 h 40"/>
                <a:gd name="T26" fmla="*/ 2147483646 w 44"/>
                <a:gd name="T27" fmla="*/ 2147483646 h 40"/>
                <a:gd name="T28" fmla="*/ 2147483646 w 44"/>
                <a:gd name="T29" fmla="*/ 2147483646 h 40"/>
                <a:gd name="T30" fmla="*/ 2147483646 w 44"/>
                <a:gd name="T31" fmla="*/ 2147483646 h 40"/>
                <a:gd name="T32" fmla="*/ 2147483646 w 44"/>
                <a:gd name="T33" fmla="*/ 2147483646 h 40"/>
                <a:gd name="T34" fmla="*/ 2147483646 w 44"/>
                <a:gd name="T35" fmla="*/ 2147483646 h 40"/>
                <a:gd name="T36" fmla="*/ 2147483646 w 44"/>
                <a:gd name="T37" fmla="*/ 2147483646 h 40"/>
                <a:gd name="T38" fmla="*/ 2147483646 w 44"/>
                <a:gd name="T39" fmla="*/ 2147483646 h 40"/>
                <a:gd name="T40" fmla="*/ 2147483646 w 44"/>
                <a:gd name="T41" fmla="*/ 2147483646 h 40"/>
                <a:gd name="T42" fmla="*/ 2147483646 w 44"/>
                <a:gd name="T43" fmla="*/ 2147483646 h 40"/>
                <a:gd name="T44" fmla="*/ 2147483646 w 44"/>
                <a:gd name="T45" fmla="*/ 2147483646 h 40"/>
                <a:gd name="T46" fmla="*/ 2147483646 w 44"/>
                <a:gd name="T47" fmla="*/ 2147483646 h 40"/>
                <a:gd name="T48" fmla="*/ 2147483646 w 44"/>
                <a:gd name="T49" fmla="*/ 2147483646 h 40"/>
                <a:gd name="T50" fmla="*/ 2147483646 w 44"/>
                <a:gd name="T51" fmla="*/ 2147483646 h 40"/>
                <a:gd name="T52" fmla="*/ 2147483646 w 44"/>
                <a:gd name="T53" fmla="*/ 2147483646 h 40"/>
                <a:gd name="T54" fmla="*/ 2147483646 w 44"/>
                <a:gd name="T55" fmla="*/ 2147483646 h 40"/>
                <a:gd name="T56" fmla="*/ 2147483646 w 44"/>
                <a:gd name="T57" fmla="*/ 2147483646 h 40"/>
                <a:gd name="T58" fmla="*/ 2147483646 w 44"/>
                <a:gd name="T59" fmla="*/ 2147483646 h 40"/>
                <a:gd name="T60" fmla="*/ 2147483646 w 44"/>
                <a:gd name="T61" fmla="*/ 2147483646 h 40"/>
                <a:gd name="T62" fmla="*/ 2147483646 w 44"/>
                <a:gd name="T63" fmla="*/ 2147483646 h 40"/>
                <a:gd name="T64" fmla="*/ 2147483646 w 44"/>
                <a:gd name="T65" fmla="*/ 2147483646 h 40"/>
                <a:gd name="T66" fmla="*/ 2147483646 w 44"/>
                <a:gd name="T67" fmla="*/ 2147483646 h 40"/>
                <a:gd name="T68" fmla="*/ 2147483646 w 44"/>
                <a:gd name="T69" fmla="*/ 2147483646 h 40"/>
                <a:gd name="T70" fmla="*/ 2147483646 w 44"/>
                <a:gd name="T71" fmla="*/ 2147483646 h 40"/>
                <a:gd name="T72" fmla="*/ 2147483646 w 44"/>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
                <a:gd name="T112" fmla="*/ 0 h 40"/>
                <a:gd name="T113" fmla="*/ 44 w 44"/>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 h="40">
                  <a:moveTo>
                    <a:pt x="38" y="6"/>
                  </a:moveTo>
                  <a:lnTo>
                    <a:pt x="38" y="6"/>
                  </a:lnTo>
                  <a:lnTo>
                    <a:pt x="32" y="2"/>
                  </a:lnTo>
                  <a:lnTo>
                    <a:pt x="28" y="0"/>
                  </a:lnTo>
                  <a:lnTo>
                    <a:pt x="22" y="2"/>
                  </a:lnTo>
                  <a:lnTo>
                    <a:pt x="16" y="4"/>
                  </a:lnTo>
                  <a:lnTo>
                    <a:pt x="8" y="10"/>
                  </a:lnTo>
                  <a:lnTo>
                    <a:pt x="4" y="16"/>
                  </a:lnTo>
                  <a:lnTo>
                    <a:pt x="0" y="28"/>
                  </a:lnTo>
                  <a:lnTo>
                    <a:pt x="10" y="22"/>
                  </a:lnTo>
                  <a:lnTo>
                    <a:pt x="18" y="20"/>
                  </a:lnTo>
                  <a:lnTo>
                    <a:pt x="24" y="20"/>
                  </a:lnTo>
                  <a:lnTo>
                    <a:pt x="24" y="22"/>
                  </a:lnTo>
                  <a:lnTo>
                    <a:pt x="16" y="22"/>
                  </a:lnTo>
                  <a:lnTo>
                    <a:pt x="8" y="26"/>
                  </a:lnTo>
                  <a:lnTo>
                    <a:pt x="2" y="30"/>
                  </a:lnTo>
                  <a:lnTo>
                    <a:pt x="10" y="36"/>
                  </a:lnTo>
                  <a:lnTo>
                    <a:pt x="18" y="40"/>
                  </a:lnTo>
                  <a:lnTo>
                    <a:pt x="24" y="40"/>
                  </a:lnTo>
                  <a:lnTo>
                    <a:pt x="30" y="38"/>
                  </a:lnTo>
                  <a:lnTo>
                    <a:pt x="36" y="36"/>
                  </a:lnTo>
                  <a:lnTo>
                    <a:pt x="40" y="34"/>
                  </a:lnTo>
                  <a:lnTo>
                    <a:pt x="42" y="30"/>
                  </a:lnTo>
                  <a:lnTo>
                    <a:pt x="44" y="24"/>
                  </a:lnTo>
                  <a:lnTo>
                    <a:pt x="44" y="20"/>
                  </a:lnTo>
                  <a:lnTo>
                    <a:pt x="44" y="14"/>
                  </a:lnTo>
                  <a:lnTo>
                    <a:pt x="42" y="10"/>
                  </a:lnTo>
                  <a:lnTo>
                    <a:pt x="38" y="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52" name="Freeform 112"/>
            <p:cNvSpPr>
              <a:spLocks/>
            </p:cNvSpPr>
            <p:nvPr/>
          </p:nvSpPr>
          <p:spPr bwMode="auto">
            <a:xfrm>
              <a:off x="4367213" y="3149600"/>
              <a:ext cx="57150" cy="53975"/>
            </a:xfrm>
            <a:custGeom>
              <a:avLst/>
              <a:gdLst>
                <a:gd name="T0" fmla="*/ 2147483646 w 36"/>
                <a:gd name="T1" fmla="*/ 2147483646 h 34"/>
                <a:gd name="T2" fmla="*/ 2147483646 w 36"/>
                <a:gd name="T3" fmla="*/ 2147483646 h 34"/>
                <a:gd name="T4" fmla="*/ 2147483646 w 36"/>
                <a:gd name="T5" fmla="*/ 2147483646 h 34"/>
                <a:gd name="T6" fmla="*/ 2147483646 w 36"/>
                <a:gd name="T7" fmla="*/ 2147483646 h 34"/>
                <a:gd name="T8" fmla="*/ 2147483646 w 36"/>
                <a:gd name="T9" fmla="*/ 2147483646 h 34"/>
                <a:gd name="T10" fmla="*/ 2147483646 w 36"/>
                <a:gd name="T11" fmla="*/ 2147483646 h 34"/>
                <a:gd name="T12" fmla="*/ 2147483646 w 36"/>
                <a:gd name="T13" fmla="*/ 2147483646 h 34"/>
                <a:gd name="T14" fmla="*/ 2147483646 w 36"/>
                <a:gd name="T15" fmla="*/ 2147483646 h 34"/>
                <a:gd name="T16" fmla="*/ 2147483646 w 36"/>
                <a:gd name="T17" fmla="*/ 2147483646 h 34"/>
                <a:gd name="T18" fmla="*/ 2147483646 w 36"/>
                <a:gd name="T19" fmla="*/ 2147483646 h 34"/>
                <a:gd name="T20" fmla="*/ 2147483646 w 36"/>
                <a:gd name="T21" fmla="*/ 2147483646 h 34"/>
                <a:gd name="T22" fmla="*/ 2147483646 w 36"/>
                <a:gd name="T23" fmla="*/ 2147483646 h 34"/>
                <a:gd name="T24" fmla="*/ 0 w 36"/>
                <a:gd name="T25" fmla="*/ 2147483646 h 34"/>
                <a:gd name="T26" fmla="*/ 2147483646 w 36"/>
                <a:gd name="T27" fmla="*/ 2147483646 h 34"/>
                <a:gd name="T28" fmla="*/ 2147483646 w 36"/>
                <a:gd name="T29" fmla="*/ 2147483646 h 34"/>
                <a:gd name="T30" fmla="*/ 2147483646 w 36"/>
                <a:gd name="T31" fmla="*/ 0 h 34"/>
                <a:gd name="T32" fmla="*/ 2147483646 w 36"/>
                <a:gd name="T33" fmla="*/ 0 h 34"/>
                <a:gd name="T34" fmla="*/ 2147483646 w 36"/>
                <a:gd name="T35" fmla="*/ 0 h 34"/>
                <a:gd name="T36" fmla="*/ 2147483646 w 36"/>
                <a:gd name="T37" fmla="*/ 2147483646 h 34"/>
                <a:gd name="T38" fmla="*/ 2147483646 w 36"/>
                <a:gd name="T39" fmla="*/ 2147483646 h 34"/>
                <a:gd name="T40" fmla="*/ 2147483646 w 36"/>
                <a:gd name="T41" fmla="*/ 2147483646 h 34"/>
                <a:gd name="T42" fmla="*/ 2147483646 w 36"/>
                <a:gd name="T43" fmla="*/ 2147483646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6"/>
                <a:gd name="T67" fmla="*/ 0 h 34"/>
                <a:gd name="T68" fmla="*/ 36 w 36"/>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6" h="34">
                  <a:moveTo>
                    <a:pt x="34" y="12"/>
                  </a:moveTo>
                  <a:lnTo>
                    <a:pt x="34" y="12"/>
                  </a:lnTo>
                  <a:lnTo>
                    <a:pt x="36" y="18"/>
                  </a:lnTo>
                  <a:lnTo>
                    <a:pt x="34" y="24"/>
                  </a:lnTo>
                  <a:lnTo>
                    <a:pt x="28" y="30"/>
                  </a:lnTo>
                  <a:lnTo>
                    <a:pt x="22" y="34"/>
                  </a:lnTo>
                  <a:lnTo>
                    <a:pt x="16" y="34"/>
                  </a:lnTo>
                  <a:lnTo>
                    <a:pt x="10" y="32"/>
                  </a:lnTo>
                  <a:lnTo>
                    <a:pt x="4" y="28"/>
                  </a:lnTo>
                  <a:lnTo>
                    <a:pt x="2" y="22"/>
                  </a:lnTo>
                  <a:lnTo>
                    <a:pt x="0" y="14"/>
                  </a:lnTo>
                  <a:lnTo>
                    <a:pt x="2" y="8"/>
                  </a:lnTo>
                  <a:lnTo>
                    <a:pt x="6" y="2"/>
                  </a:lnTo>
                  <a:lnTo>
                    <a:pt x="14" y="0"/>
                  </a:lnTo>
                  <a:lnTo>
                    <a:pt x="20" y="0"/>
                  </a:lnTo>
                  <a:lnTo>
                    <a:pt x="26" y="2"/>
                  </a:lnTo>
                  <a:lnTo>
                    <a:pt x="32" y="6"/>
                  </a:lnTo>
                  <a:lnTo>
                    <a:pt x="34"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53" name="Freeform 113"/>
            <p:cNvSpPr>
              <a:spLocks/>
            </p:cNvSpPr>
            <p:nvPr/>
          </p:nvSpPr>
          <p:spPr bwMode="auto">
            <a:xfrm>
              <a:off x="4681538" y="3276600"/>
              <a:ext cx="57150" cy="63500"/>
            </a:xfrm>
            <a:custGeom>
              <a:avLst/>
              <a:gdLst>
                <a:gd name="T0" fmla="*/ 2147483646 w 36"/>
                <a:gd name="T1" fmla="*/ 2147483646 h 40"/>
                <a:gd name="T2" fmla="*/ 2147483646 w 36"/>
                <a:gd name="T3" fmla="*/ 2147483646 h 40"/>
                <a:gd name="T4" fmla="*/ 0 w 36"/>
                <a:gd name="T5" fmla="*/ 2147483646 h 40"/>
                <a:gd name="T6" fmla="*/ 0 w 36"/>
                <a:gd name="T7" fmla="*/ 2147483646 h 40"/>
                <a:gd name="T8" fmla="*/ 2147483646 w 36"/>
                <a:gd name="T9" fmla="*/ 2147483646 h 40"/>
                <a:gd name="T10" fmla="*/ 2147483646 w 36"/>
                <a:gd name="T11" fmla="*/ 0 h 40"/>
                <a:gd name="T12" fmla="*/ 2147483646 w 36"/>
                <a:gd name="T13" fmla="*/ 0 h 40"/>
                <a:gd name="T14" fmla="*/ 2147483646 w 36"/>
                <a:gd name="T15" fmla="*/ 2147483646 h 40"/>
                <a:gd name="T16" fmla="*/ 2147483646 w 36"/>
                <a:gd name="T17" fmla="*/ 2147483646 h 40"/>
                <a:gd name="T18" fmla="*/ 2147483646 w 36"/>
                <a:gd name="T19" fmla="*/ 2147483646 h 40"/>
                <a:gd name="T20" fmla="*/ 2147483646 w 36"/>
                <a:gd name="T21" fmla="*/ 2147483646 h 40"/>
                <a:gd name="T22" fmla="*/ 2147483646 w 36"/>
                <a:gd name="T23" fmla="*/ 2147483646 h 40"/>
                <a:gd name="T24" fmla="*/ 2147483646 w 36"/>
                <a:gd name="T25" fmla="*/ 2147483646 h 40"/>
                <a:gd name="T26" fmla="*/ 2147483646 w 36"/>
                <a:gd name="T27" fmla="*/ 2147483646 h 40"/>
                <a:gd name="T28" fmla="*/ 2147483646 w 36"/>
                <a:gd name="T29" fmla="*/ 2147483646 h 40"/>
                <a:gd name="T30" fmla="*/ 2147483646 w 36"/>
                <a:gd name="T31" fmla="*/ 2147483646 h 40"/>
                <a:gd name="T32" fmla="*/ 2147483646 w 36"/>
                <a:gd name="T33" fmla="*/ 2147483646 h 40"/>
                <a:gd name="T34" fmla="*/ 2147483646 w 36"/>
                <a:gd name="T35" fmla="*/ 2147483646 h 40"/>
                <a:gd name="T36" fmla="*/ 2147483646 w 36"/>
                <a:gd name="T37" fmla="*/ 2147483646 h 40"/>
                <a:gd name="T38" fmla="*/ 2147483646 w 36"/>
                <a:gd name="T39" fmla="*/ 2147483646 h 40"/>
                <a:gd name="T40" fmla="*/ 2147483646 w 36"/>
                <a:gd name="T41" fmla="*/ 2147483646 h 40"/>
                <a:gd name="T42" fmla="*/ 2147483646 w 36"/>
                <a:gd name="T43" fmla="*/ 2147483646 h 40"/>
                <a:gd name="T44" fmla="*/ 2147483646 w 36"/>
                <a:gd name="T45" fmla="*/ 2147483646 h 40"/>
                <a:gd name="T46" fmla="*/ 2147483646 w 36"/>
                <a:gd name="T47" fmla="*/ 2147483646 h 40"/>
                <a:gd name="T48" fmla="*/ 2147483646 w 36"/>
                <a:gd name="T49" fmla="*/ 2147483646 h 4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6"/>
                <a:gd name="T76" fmla="*/ 0 h 40"/>
                <a:gd name="T77" fmla="*/ 36 w 36"/>
                <a:gd name="T78" fmla="*/ 40 h 4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6" h="40">
                  <a:moveTo>
                    <a:pt x="2" y="28"/>
                  </a:moveTo>
                  <a:lnTo>
                    <a:pt x="2" y="28"/>
                  </a:lnTo>
                  <a:lnTo>
                    <a:pt x="0" y="22"/>
                  </a:lnTo>
                  <a:lnTo>
                    <a:pt x="0" y="16"/>
                  </a:lnTo>
                  <a:lnTo>
                    <a:pt x="2" y="8"/>
                  </a:lnTo>
                  <a:lnTo>
                    <a:pt x="8" y="0"/>
                  </a:lnTo>
                  <a:lnTo>
                    <a:pt x="18" y="2"/>
                  </a:lnTo>
                  <a:lnTo>
                    <a:pt x="26" y="6"/>
                  </a:lnTo>
                  <a:lnTo>
                    <a:pt x="34" y="12"/>
                  </a:lnTo>
                  <a:lnTo>
                    <a:pt x="36" y="18"/>
                  </a:lnTo>
                  <a:lnTo>
                    <a:pt x="36" y="22"/>
                  </a:lnTo>
                  <a:lnTo>
                    <a:pt x="36" y="28"/>
                  </a:lnTo>
                  <a:lnTo>
                    <a:pt x="34" y="32"/>
                  </a:lnTo>
                  <a:lnTo>
                    <a:pt x="30" y="36"/>
                  </a:lnTo>
                  <a:lnTo>
                    <a:pt x="26" y="40"/>
                  </a:lnTo>
                  <a:lnTo>
                    <a:pt x="22" y="40"/>
                  </a:lnTo>
                  <a:lnTo>
                    <a:pt x="16" y="40"/>
                  </a:lnTo>
                  <a:lnTo>
                    <a:pt x="12" y="40"/>
                  </a:lnTo>
                  <a:lnTo>
                    <a:pt x="8" y="38"/>
                  </a:lnTo>
                  <a:lnTo>
                    <a:pt x="4" y="34"/>
                  </a:lnTo>
                  <a:lnTo>
                    <a:pt x="2"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54" name="Freeform 114"/>
            <p:cNvSpPr>
              <a:spLocks/>
            </p:cNvSpPr>
            <p:nvPr/>
          </p:nvSpPr>
          <p:spPr bwMode="auto">
            <a:xfrm>
              <a:off x="4624388" y="3276600"/>
              <a:ext cx="60325" cy="63500"/>
            </a:xfrm>
            <a:custGeom>
              <a:avLst/>
              <a:gdLst>
                <a:gd name="T0" fmla="*/ 2147483646 w 38"/>
                <a:gd name="T1" fmla="*/ 2147483646 h 40"/>
                <a:gd name="T2" fmla="*/ 2147483646 w 38"/>
                <a:gd name="T3" fmla="*/ 2147483646 h 40"/>
                <a:gd name="T4" fmla="*/ 2147483646 w 38"/>
                <a:gd name="T5" fmla="*/ 2147483646 h 40"/>
                <a:gd name="T6" fmla="*/ 2147483646 w 38"/>
                <a:gd name="T7" fmla="*/ 2147483646 h 40"/>
                <a:gd name="T8" fmla="*/ 2147483646 w 38"/>
                <a:gd name="T9" fmla="*/ 2147483646 h 40"/>
                <a:gd name="T10" fmla="*/ 2147483646 w 38"/>
                <a:gd name="T11" fmla="*/ 2147483646 h 40"/>
                <a:gd name="T12" fmla="*/ 2147483646 w 38"/>
                <a:gd name="T13" fmla="*/ 2147483646 h 40"/>
                <a:gd name="T14" fmla="*/ 2147483646 w 38"/>
                <a:gd name="T15" fmla="*/ 2147483646 h 40"/>
                <a:gd name="T16" fmla="*/ 2147483646 w 38"/>
                <a:gd name="T17" fmla="*/ 2147483646 h 40"/>
                <a:gd name="T18" fmla="*/ 2147483646 w 38"/>
                <a:gd name="T19" fmla="*/ 2147483646 h 40"/>
                <a:gd name="T20" fmla="*/ 2147483646 w 38"/>
                <a:gd name="T21" fmla="*/ 2147483646 h 40"/>
                <a:gd name="T22" fmla="*/ 2147483646 w 38"/>
                <a:gd name="T23" fmla="*/ 2147483646 h 40"/>
                <a:gd name="T24" fmla="*/ 2147483646 w 38"/>
                <a:gd name="T25" fmla="*/ 0 h 40"/>
                <a:gd name="T26" fmla="*/ 2147483646 w 38"/>
                <a:gd name="T27" fmla="*/ 2147483646 h 40"/>
                <a:gd name="T28" fmla="*/ 2147483646 w 38"/>
                <a:gd name="T29" fmla="*/ 2147483646 h 40"/>
                <a:gd name="T30" fmla="*/ 2147483646 w 38"/>
                <a:gd name="T31" fmla="*/ 2147483646 h 40"/>
                <a:gd name="T32" fmla="*/ 2147483646 w 38"/>
                <a:gd name="T33" fmla="*/ 2147483646 h 40"/>
                <a:gd name="T34" fmla="*/ 2147483646 w 38"/>
                <a:gd name="T35" fmla="*/ 2147483646 h 40"/>
                <a:gd name="T36" fmla="*/ 0 w 38"/>
                <a:gd name="T37" fmla="*/ 2147483646 h 40"/>
                <a:gd name="T38" fmla="*/ 0 w 38"/>
                <a:gd name="T39" fmla="*/ 2147483646 h 40"/>
                <a:gd name="T40" fmla="*/ 0 w 38"/>
                <a:gd name="T41" fmla="*/ 2147483646 h 40"/>
                <a:gd name="T42" fmla="*/ 2147483646 w 38"/>
                <a:gd name="T43" fmla="*/ 2147483646 h 40"/>
                <a:gd name="T44" fmla="*/ 2147483646 w 38"/>
                <a:gd name="T45" fmla="*/ 2147483646 h 40"/>
                <a:gd name="T46" fmla="*/ 2147483646 w 38"/>
                <a:gd name="T47" fmla="*/ 2147483646 h 40"/>
                <a:gd name="T48" fmla="*/ 2147483646 w 38"/>
                <a:gd name="T49" fmla="*/ 2147483646 h 40"/>
                <a:gd name="T50" fmla="*/ 2147483646 w 38"/>
                <a:gd name="T51" fmla="*/ 2147483646 h 40"/>
                <a:gd name="T52" fmla="*/ 2147483646 w 38"/>
                <a:gd name="T53" fmla="*/ 2147483646 h 40"/>
                <a:gd name="T54" fmla="*/ 2147483646 w 38"/>
                <a:gd name="T55" fmla="*/ 2147483646 h 40"/>
                <a:gd name="T56" fmla="*/ 2147483646 w 38"/>
                <a:gd name="T57" fmla="*/ 2147483646 h 40"/>
                <a:gd name="T58" fmla="*/ 2147483646 w 38"/>
                <a:gd name="T59" fmla="*/ 2147483646 h 40"/>
                <a:gd name="T60" fmla="*/ 2147483646 w 38"/>
                <a:gd name="T61" fmla="*/ 2147483646 h 40"/>
                <a:gd name="T62" fmla="*/ 2147483646 w 38"/>
                <a:gd name="T63" fmla="*/ 2147483646 h 40"/>
                <a:gd name="T64" fmla="*/ 2147483646 w 38"/>
                <a:gd name="T65" fmla="*/ 2147483646 h 40"/>
                <a:gd name="T66" fmla="*/ 2147483646 w 38"/>
                <a:gd name="T67" fmla="*/ 2147483646 h 40"/>
                <a:gd name="T68" fmla="*/ 2147483646 w 38"/>
                <a:gd name="T69" fmla="*/ 2147483646 h 40"/>
                <a:gd name="T70" fmla="*/ 2147483646 w 38"/>
                <a:gd name="T71" fmla="*/ 2147483646 h 40"/>
                <a:gd name="T72" fmla="*/ 2147483646 w 38"/>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40"/>
                <a:gd name="T113" fmla="*/ 38 w 38"/>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40">
                  <a:moveTo>
                    <a:pt x="32" y="8"/>
                  </a:moveTo>
                  <a:lnTo>
                    <a:pt x="32" y="8"/>
                  </a:lnTo>
                  <a:lnTo>
                    <a:pt x="22" y="18"/>
                  </a:lnTo>
                  <a:lnTo>
                    <a:pt x="32" y="8"/>
                  </a:lnTo>
                  <a:lnTo>
                    <a:pt x="36" y="4"/>
                  </a:lnTo>
                  <a:lnTo>
                    <a:pt x="34" y="2"/>
                  </a:lnTo>
                  <a:lnTo>
                    <a:pt x="24" y="0"/>
                  </a:lnTo>
                  <a:lnTo>
                    <a:pt x="16" y="2"/>
                  </a:lnTo>
                  <a:lnTo>
                    <a:pt x="10" y="4"/>
                  </a:lnTo>
                  <a:lnTo>
                    <a:pt x="6" y="8"/>
                  </a:lnTo>
                  <a:lnTo>
                    <a:pt x="2" y="12"/>
                  </a:lnTo>
                  <a:lnTo>
                    <a:pt x="0" y="16"/>
                  </a:lnTo>
                  <a:lnTo>
                    <a:pt x="0" y="22"/>
                  </a:lnTo>
                  <a:lnTo>
                    <a:pt x="0" y="26"/>
                  </a:lnTo>
                  <a:lnTo>
                    <a:pt x="2" y="30"/>
                  </a:lnTo>
                  <a:lnTo>
                    <a:pt x="6" y="34"/>
                  </a:lnTo>
                  <a:lnTo>
                    <a:pt x="10" y="38"/>
                  </a:lnTo>
                  <a:lnTo>
                    <a:pt x="14" y="38"/>
                  </a:lnTo>
                  <a:lnTo>
                    <a:pt x="20" y="40"/>
                  </a:lnTo>
                  <a:lnTo>
                    <a:pt x="26" y="38"/>
                  </a:lnTo>
                  <a:lnTo>
                    <a:pt x="30" y="34"/>
                  </a:lnTo>
                  <a:lnTo>
                    <a:pt x="34" y="30"/>
                  </a:lnTo>
                  <a:lnTo>
                    <a:pt x="36" y="24"/>
                  </a:lnTo>
                  <a:lnTo>
                    <a:pt x="38" y="18"/>
                  </a:lnTo>
                  <a:lnTo>
                    <a:pt x="36" y="6"/>
                  </a:lnTo>
                  <a:lnTo>
                    <a:pt x="32" y="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55" name="Freeform 115"/>
            <p:cNvSpPr>
              <a:spLocks/>
            </p:cNvSpPr>
            <p:nvPr/>
          </p:nvSpPr>
          <p:spPr bwMode="auto">
            <a:xfrm>
              <a:off x="4614863" y="3225800"/>
              <a:ext cx="63500" cy="57150"/>
            </a:xfrm>
            <a:custGeom>
              <a:avLst/>
              <a:gdLst>
                <a:gd name="T0" fmla="*/ 2147483646 w 40"/>
                <a:gd name="T1" fmla="*/ 2147483646 h 36"/>
                <a:gd name="T2" fmla="*/ 2147483646 w 40"/>
                <a:gd name="T3" fmla="*/ 2147483646 h 36"/>
                <a:gd name="T4" fmla="*/ 2147483646 w 40"/>
                <a:gd name="T5" fmla="*/ 2147483646 h 36"/>
                <a:gd name="T6" fmla="*/ 2147483646 w 40"/>
                <a:gd name="T7" fmla="*/ 2147483646 h 36"/>
                <a:gd name="T8" fmla="*/ 2147483646 w 40"/>
                <a:gd name="T9" fmla="*/ 2147483646 h 36"/>
                <a:gd name="T10" fmla="*/ 2147483646 w 40"/>
                <a:gd name="T11" fmla="*/ 2147483646 h 36"/>
                <a:gd name="T12" fmla="*/ 2147483646 w 40"/>
                <a:gd name="T13" fmla="*/ 2147483646 h 36"/>
                <a:gd name="T14" fmla="*/ 2147483646 w 40"/>
                <a:gd name="T15" fmla="*/ 2147483646 h 36"/>
                <a:gd name="T16" fmla="*/ 2147483646 w 40"/>
                <a:gd name="T17" fmla="*/ 2147483646 h 36"/>
                <a:gd name="T18" fmla="*/ 2147483646 w 40"/>
                <a:gd name="T19" fmla="*/ 2147483646 h 36"/>
                <a:gd name="T20" fmla="*/ 2147483646 w 40"/>
                <a:gd name="T21" fmla="*/ 2147483646 h 36"/>
                <a:gd name="T22" fmla="*/ 2147483646 w 40"/>
                <a:gd name="T23" fmla="*/ 2147483646 h 36"/>
                <a:gd name="T24" fmla="*/ 2147483646 w 40"/>
                <a:gd name="T25" fmla="*/ 2147483646 h 36"/>
                <a:gd name="T26" fmla="*/ 2147483646 w 40"/>
                <a:gd name="T27" fmla="*/ 2147483646 h 36"/>
                <a:gd name="T28" fmla="*/ 2147483646 w 40"/>
                <a:gd name="T29" fmla="*/ 2147483646 h 36"/>
                <a:gd name="T30" fmla="*/ 2147483646 w 40"/>
                <a:gd name="T31" fmla="*/ 2147483646 h 36"/>
                <a:gd name="T32" fmla="*/ 2147483646 w 40"/>
                <a:gd name="T33" fmla="*/ 2147483646 h 36"/>
                <a:gd name="T34" fmla="*/ 2147483646 w 40"/>
                <a:gd name="T35" fmla="*/ 2147483646 h 36"/>
                <a:gd name="T36" fmla="*/ 2147483646 w 40"/>
                <a:gd name="T37" fmla="*/ 0 h 36"/>
                <a:gd name="T38" fmla="*/ 2147483646 w 40"/>
                <a:gd name="T39" fmla="*/ 0 h 36"/>
                <a:gd name="T40" fmla="*/ 2147483646 w 40"/>
                <a:gd name="T41" fmla="*/ 2147483646 h 36"/>
                <a:gd name="T42" fmla="*/ 2147483646 w 40"/>
                <a:gd name="T43" fmla="*/ 2147483646 h 36"/>
                <a:gd name="T44" fmla="*/ 2147483646 w 40"/>
                <a:gd name="T45" fmla="*/ 2147483646 h 36"/>
                <a:gd name="T46" fmla="*/ 0 w 40"/>
                <a:gd name="T47" fmla="*/ 2147483646 h 36"/>
                <a:gd name="T48" fmla="*/ 0 w 40"/>
                <a:gd name="T49" fmla="*/ 2147483646 h 36"/>
                <a:gd name="T50" fmla="*/ 0 w 40"/>
                <a:gd name="T51" fmla="*/ 2147483646 h 36"/>
                <a:gd name="T52" fmla="*/ 0 w 40"/>
                <a:gd name="T53" fmla="*/ 2147483646 h 36"/>
                <a:gd name="T54" fmla="*/ 2147483646 w 40"/>
                <a:gd name="T55" fmla="*/ 2147483646 h 36"/>
                <a:gd name="T56" fmla="*/ 2147483646 w 40"/>
                <a:gd name="T57" fmla="*/ 2147483646 h 36"/>
                <a:gd name="T58" fmla="*/ 2147483646 w 40"/>
                <a:gd name="T59" fmla="*/ 2147483646 h 36"/>
                <a:gd name="T60" fmla="*/ 2147483646 w 40"/>
                <a:gd name="T61" fmla="*/ 2147483646 h 36"/>
                <a:gd name="T62" fmla="*/ 2147483646 w 40"/>
                <a:gd name="T63" fmla="*/ 2147483646 h 36"/>
                <a:gd name="T64" fmla="*/ 2147483646 w 40"/>
                <a:gd name="T65" fmla="*/ 2147483646 h 36"/>
                <a:gd name="T66" fmla="*/ 2147483646 w 40"/>
                <a:gd name="T67" fmla="*/ 2147483646 h 36"/>
                <a:gd name="T68" fmla="*/ 2147483646 w 40"/>
                <a:gd name="T69" fmla="*/ 2147483646 h 36"/>
                <a:gd name="T70" fmla="*/ 2147483646 w 40"/>
                <a:gd name="T71" fmla="*/ 2147483646 h 36"/>
                <a:gd name="T72" fmla="*/ 2147483646 w 40"/>
                <a:gd name="T73" fmla="*/ 2147483646 h 36"/>
                <a:gd name="T74" fmla="*/ 2147483646 w 40"/>
                <a:gd name="T75" fmla="*/ 2147483646 h 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0"/>
                <a:gd name="T115" fmla="*/ 0 h 36"/>
                <a:gd name="T116" fmla="*/ 40 w 40"/>
                <a:gd name="T117" fmla="*/ 36 h 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0" h="36">
                  <a:moveTo>
                    <a:pt x="30" y="24"/>
                  </a:moveTo>
                  <a:lnTo>
                    <a:pt x="30" y="24"/>
                  </a:lnTo>
                  <a:lnTo>
                    <a:pt x="12" y="16"/>
                  </a:lnTo>
                  <a:lnTo>
                    <a:pt x="14" y="14"/>
                  </a:lnTo>
                  <a:lnTo>
                    <a:pt x="22" y="18"/>
                  </a:lnTo>
                  <a:lnTo>
                    <a:pt x="32" y="22"/>
                  </a:lnTo>
                  <a:lnTo>
                    <a:pt x="40" y="28"/>
                  </a:lnTo>
                  <a:lnTo>
                    <a:pt x="38" y="16"/>
                  </a:lnTo>
                  <a:lnTo>
                    <a:pt x="34" y="10"/>
                  </a:lnTo>
                  <a:lnTo>
                    <a:pt x="30" y="6"/>
                  </a:lnTo>
                  <a:lnTo>
                    <a:pt x="26" y="2"/>
                  </a:lnTo>
                  <a:lnTo>
                    <a:pt x="20" y="0"/>
                  </a:lnTo>
                  <a:lnTo>
                    <a:pt x="14" y="0"/>
                  </a:lnTo>
                  <a:lnTo>
                    <a:pt x="10" y="2"/>
                  </a:lnTo>
                  <a:lnTo>
                    <a:pt x="6" y="4"/>
                  </a:lnTo>
                  <a:lnTo>
                    <a:pt x="2" y="8"/>
                  </a:lnTo>
                  <a:lnTo>
                    <a:pt x="0" y="12"/>
                  </a:lnTo>
                  <a:lnTo>
                    <a:pt x="0" y="16"/>
                  </a:lnTo>
                  <a:lnTo>
                    <a:pt x="0" y="22"/>
                  </a:lnTo>
                  <a:lnTo>
                    <a:pt x="2" y="28"/>
                  </a:lnTo>
                  <a:lnTo>
                    <a:pt x="4" y="32"/>
                  </a:lnTo>
                  <a:lnTo>
                    <a:pt x="10" y="34"/>
                  </a:lnTo>
                  <a:lnTo>
                    <a:pt x="16" y="36"/>
                  </a:lnTo>
                  <a:lnTo>
                    <a:pt x="22" y="36"/>
                  </a:lnTo>
                  <a:lnTo>
                    <a:pt x="28" y="36"/>
                  </a:lnTo>
                  <a:lnTo>
                    <a:pt x="38" y="30"/>
                  </a:lnTo>
                  <a:lnTo>
                    <a:pt x="30" y="2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56" name="Freeform 116"/>
            <p:cNvSpPr>
              <a:spLocks/>
            </p:cNvSpPr>
            <p:nvPr/>
          </p:nvSpPr>
          <p:spPr bwMode="auto">
            <a:xfrm>
              <a:off x="4659313" y="3194050"/>
              <a:ext cx="57150" cy="69850"/>
            </a:xfrm>
            <a:custGeom>
              <a:avLst/>
              <a:gdLst>
                <a:gd name="T0" fmla="*/ 2147483646 w 36"/>
                <a:gd name="T1" fmla="*/ 2147483646 h 44"/>
                <a:gd name="T2" fmla="*/ 2147483646 w 36"/>
                <a:gd name="T3" fmla="*/ 2147483646 h 44"/>
                <a:gd name="T4" fmla="*/ 2147483646 w 36"/>
                <a:gd name="T5" fmla="*/ 2147483646 h 44"/>
                <a:gd name="T6" fmla="*/ 2147483646 w 36"/>
                <a:gd name="T7" fmla="*/ 2147483646 h 44"/>
                <a:gd name="T8" fmla="*/ 2147483646 w 36"/>
                <a:gd name="T9" fmla="*/ 2147483646 h 44"/>
                <a:gd name="T10" fmla="*/ 2147483646 w 36"/>
                <a:gd name="T11" fmla="*/ 2147483646 h 44"/>
                <a:gd name="T12" fmla="*/ 2147483646 w 36"/>
                <a:gd name="T13" fmla="*/ 2147483646 h 44"/>
                <a:gd name="T14" fmla="*/ 2147483646 w 36"/>
                <a:gd name="T15" fmla="*/ 2147483646 h 44"/>
                <a:gd name="T16" fmla="*/ 2147483646 w 36"/>
                <a:gd name="T17" fmla="*/ 2147483646 h 44"/>
                <a:gd name="T18" fmla="*/ 0 w 36"/>
                <a:gd name="T19" fmla="*/ 2147483646 h 44"/>
                <a:gd name="T20" fmla="*/ 0 w 36"/>
                <a:gd name="T21" fmla="*/ 2147483646 h 44"/>
                <a:gd name="T22" fmla="*/ 0 w 36"/>
                <a:gd name="T23" fmla="*/ 2147483646 h 44"/>
                <a:gd name="T24" fmla="*/ 2147483646 w 36"/>
                <a:gd name="T25" fmla="*/ 2147483646 h 44"/>
                <a:gd name="T26" fmla="*/ 2147483646 w 36"/>
                <a:gd name="T27" fmla="*/ 2147483646 h 44"/>
                <a:gd name="T28" fmla="*/ 2147483646 w 36"/>
                <a:gd name="T29" fmla="*/ 2147483646 h 44"/>
                <a:gd name="T30" fmla="*/ 2147483646 w 36"/>
                <a:gd name="T31" fmla="*/ 2147483646 h 44"/>
                <a:gd name="T32" fmla="*/ 2147483646 w 36"/>
                <a:gd name="T33" fmla="*/ 2147483646 h 44"/>
                <a:gd name="T34" fmla="*/ 2147483646 w 36"/>
                <a:gd name="T35" fmla="*/ 0 h 44"/>
                <a:gd name="T36" fmla="*/ 2147483646 w 36"/>
                <a:gd name="T37" fmla="*/ 2147483646 h 44"/>
                <a:gd name="T38" fmla="*/ 2147483646 w 36"/>
                <a:gd name="T39" fmla="*/ 2147483646 h 44"/>
                <a:gd name="T40" fmla="*/ 2147483646 w 36"/>
                <a:gd name="T41" fmla="*/ 2147483646 h 44"/>
                <a:gd name="T42" fmla="*/ 2147483646 w 36"/>
                <a:gd name="T43" fmla="*/ 2147483646 h 44"/>
                <a:gd name="T44" fmla="*/ 2147483646 w 36"/>
                <a:gd name="T45" fmla="*/ 2147483646 h 44"/>
                <a:gd name="T46" fmla="*/ 2147483646 w 36"/>
                <a:gd name="T47" fmla="*/ 2147483646 h 44"/>
                <a:gd name="T48" fmla="*/ 2147483646 w 36"/>
                <a:gd name="T49" fmla="*/ 2147483646 h 4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6"/>
                <a:gd name="T76" fmla="*/ 0 h 44"/>
                <a:gd name="T77" fmla="*/ 36 w 36"/>
                <a:gd name="T78" fmla="*/ 44 h 4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6" h="44">
                  <a:moveTo>
                    <a:pt x="36" y="20"/>
                  </a:moveTo>
                  <a:lnTo>
                    <a:pt x="36" y="20"/>
                  </a:lnTo>
                  <a:lnTo>
                    <a:pt x="36" y="26"/>
                  </a:lnTo>
                  <a:lnTo>
                    <a:pt x="34" y="32"/>
                  </a:lnTo>
                  <a:lnTo>
                    <a:pt x="28" y="38"/>
                  </a:lnTo>
                  <a:lnTo>
                    <a:pt x="20" y="44"/>
                  </a:lnTo>
                  <a:lnTo>
                    <a:pt x="12" y="38"/>
                  </a:lnTo>
                  <a:lnTo>
                    <a:pt x="4" y="32"/>
                  </a:lnTo>
                  <a:lnTo>
                    <a:pt x="0" y="24"/>
                  </a:lnTo>
                  <a:lnTo>
                    <a:pt x="0" y="18"/>
                  </a:lnTo>
                  <a:lnTo>
                    <a:pt x="2" y="12"/>
                  </a:lnTo>
                  <a:lnTo>
                    <a:pt x="4" y="8"/>
                  </a:lnTo>
                  <a:lnTo>
                    <a:pt x="8" y="4"/>
                  </a:lnTo>
                  <a:lnTo>
                    <a:pt x="12" y="2"/>
                  </a:lnTo>
                  <a:lnTo>
                    <a:pt x="18" y="0"/>
                  </a:lnTo>
                  <a:lnTo>
                    <a:pt x="22" y="2"/>
                  </a:lnTo>
                  <a:lnTo>
                    <a:pt x="28" y="2"/>
                  </a:lnTo>
                  <a:lnTo>
                    <a:pt x="32" y="6"/>
                  </a:lnTo>
                  <a:lnTo>
                    <a:pt x="34" y="10"/>
                  </a:lnTo>
                  <a:lnTo>
                    <a:pt x="36" y="14"/>
                  </a:lnTo>
                  <a:lnTo>
                    <a:pt x="36" y="2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57" name="Freeform 117"/>
            <p:cNvSpPr>
              <a:spLocks/>
            </p:cNvSpPr>
            <p:nvPr/>
          </p:nvSpPr>
          <p:spPr bwMode="auto">
            <a:xfrm>
              <a:off x="4700588" y="3225800"/>
              <a:ext cx="63500" cy="60325"/>
            </a:xfrm>
            <a:custGeom>
              <a:avLst/>
              <a:gdLst>
                <a:gd name="T0" fmla="*/ 2147483646 w 40"/>
                <a:gd name="T1" fmla="*/ 2147483646 h 38"/>
                <a:gd name="T2" fmla="*/ 2147483646 w 40"/>
                <a:gd name="T3" fmla="*/ 2147483646 h 38"/>
                <a:gd name="T4" fmla="*/ 2147483646 w 40"/>
                <a:gd name="T5" fmla="*/ 0 h 38"/>
                <a:gd name="T6" fmla="*/ 2147483646 w 40"/>
                <a:gd name="T7" fmla="*/ 0 h 38"/>
                <a:gd name="T8" fmla="*/ 2147483646 w 40"/>
                <a:gd name="T9" fmla="*/ 2147483646 h 38"/>
                <a:gd name="T10" fmla="*/ 2147483646 w 40"/>
                <a:gd name="T11" fmla="*/ 2147483646 h 38"/>
                <a:gd name="T12" fmla="*/ 2147483646 w 40"/>
                <a:gd name="T13" fmla="*/ 2147483646 h 38"/>
                <a:gd name="T14" fmla="*/ 2147483646 w 40"/>
                <a:gd name="T15" fmla="*/ 2147483646 h 38"/>
                <a:gd name="T16" fmla="*/ 2147483646 w 40"/>
                <a:gd name="T17" fmla="*/ 2147483646 h 38"/>
                <a:gd name="T18" fmla="*/ 0 w 40"/>
                <a:gd name="T19" fmla="*/ 2147483646 h 38"/>
                <a:gd name="T20" fmla="*/ 0 w 40"/>
                <a:gd name="T21" fmla="*/ 2147483646 h 38"/>
                <a:gd name="T22" fmla="*/ 2147483646 w 40"/>
                <a:gd name="T23" fmla="*/ 2147483646 h 38"/>
                <a:gd name="T24" fmla="*/ 2147483646 w 40"/>
                <a:gd name="T25" fmla="*/ 2147483646 h 38"/>
                <a:gd name="T26" fmla="*/ 2147483646 w 40"/>
                <a:gd name="T27" fmla="*/ 2147483646 h 38"/>
                <a:gd name="T28" fmla="*/ 2147483646 w 40"/>
                <a:gd name="T29" fmla="*/ 2147483646 h 38"/>
                <a:gd name="T30" fmla="*/ 2147483646 w 40"/>
                <a:gd name="T31" fmla="*/ 2147483646 h 38"/>
                <a:gd name="T32" fmla="*/ 2147483646 w 40"/>
                <a:gd name="T33" fmla="*/ 2147483646 h 38"/>
                <a:gd name="T34" fmla="*/ 2147483646 w 40"/>
                <a:gd name="T35" fmla="*/ 2147483646 h 38"/>
                <a:gd name="T36" fmla="*/ 2147483646 w 40"/>
                <a:gd name="T37" fmla="*/ 2147483646 h 38"/>
                <a:gd name="T38" fmla="*/ 2147483646 w 40"/>
                <a:gd name="T39" fmla="*/ 2147483646 h 38"/>
                <a:gd name="T40" fmla="*/ 2147483646 w 40"/>
                <a:gd name="T41" fmla="*/ 2147483646 h 38"/>
                <a:gd name="T42" fmla="*/ 0 w 40"/>
                <a:gd name="T43" fmla="*/ 2147483646 h 38"/>
                <a:gd name="T44" fmla="*/ 0 w 40"/>
                <a:gd name="T45" fmla="*/ 2147483646 h 38"/>
                <a:gd name="T46" fmla="*/ 2147483646 w 40"/>
                <a:gd name="T47" fmla="*/ 2147483646 h 38"/>
                <a:gd name="T48" fmla="*/ 2147483646 w 40"/>
                <a:gd name="T49" fmla="*/ 2147483646 h 38"/>
                <a:gd name="T50" fmla="*/ 2147483646 w 40"/>
                <a:gd name="T51" fmla="*/ 2147483646 h 38"/>
                <a:gd name="T52" fmla="*/ 2147483646 w 40"/>
                <a:gd name="T53" fmla="*/ 2147483646 h 38"/>
                <a:gd name="T54" fmla="*/ 2147483646 w 40"/>
                <a:gd name="T55" fmla="*/ 2147483646 h 38"/>
                <a:gd name="T56" fmla="*/ 2147483646 w 40"/>
                <a:gd name="T57" fmla="*/ 2147483646 h 38"/>
                <a:gd name="T58" fmla="*/ 2147483646 w 40"/>
                <a:gd name="T59" fmla="*/ 2147483646 h 38"/>
                <a:gd name="T60" fmla="*/ 2147483646 w 40"/>
                <a:gd name="T61" fmla="*/ 2147483646 h 38"/>
                <a:gd name="T62" fmla="*/ 2147483646 w 40"/>
                <a:gd name="T63" fmla="*/ 2147483646 h 38"/>
                <a:gd name="T64" fmla="*/ 2147483646 w 40"/>
                <a:gd name="T65" fmla="*/ 2147483646 h 38"/>
                <a:gd name="T66" fmla="*/ 2147483646 w 40"/>
                <a:gd name="T67" fmla="*/ 2147483646 h 38"/>
                <a:gd name="T68" fmla="*/ 2147483646 w 40"/>
                <a:gd name="T69" fmla="*/ 2147483646 h 38"/>
                <a:gd name="T70" fmla="*/ 2147483646 w 40"/>
                <a:gd name="T71" fmla="*/ 2147483646 h 38"/>
                <a:gd name="T72" fmla="*/ 2147483646 w 40"/>
                <a:gd name="T73" fmla="*/ 2147483646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0"/>
                <a:gd name="T112" fmla="*/ 0 h 38"/>
                <a:gd name="T113" fmla="*/ 40 w 40"/>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0" h="38">
                  <a:moveTo>
                    <a:pt x="32" y="4"/>
                  </a:moveTo>
                  <a:lnTo>
                    <a:pt x="32" y="4"/>
                  </a:lnTo>
                  <a:lnTo>
                    <a:pt x="26" y="0"/>
                  </a:lnTo>
                  <a:lnTo>
                    <a:pt x="22" y="0"/>
                  </a:lnTo>
                  <a:lnTo>
                    <a:pt x="16" y="2"/>
                  </a:lnTo>
                  <a:lnTo>
                    <a:pt x="10" y="4"/>
                  </a:lnTo>
                  <a:lnTo>
                    <a:pt x="4" y="10"/>
                  </a:lnTo>
                  <a:lnTo>
                    <a:pt x="2" y="18"/>
                  </a:lnTo>
                  <a:lnTo>
                    <a:pt x="0" y="28"/>
                  </a:lnTo>
                  <a:lnTo>
                    <a:pt x="8" y="22"/>
                  </a:lnTo>
                  <a:lnTo>
                    <a:pt x="14" y="20"/>
                  </a:lnTo>
                  <a:lnTo>
                    <a:pt x="20" y="18"/>
                  </a:lnTo>
                  <a:lnTo>
                    <a:pt x="22" y="20"/>
                  </a:lnTo>
                  <a:lnTo>
                    <a:pt x="14" y="22"/>
                  </a:lnTo>
                  <a:lnTo>
                    <a:pt x="6" y="26"/>
                  </a:lnTo>
                  <a:lnTo>
                    <a:pt x="0" y="30"/>
                  </a:lnTo>
                  <a:lnTo>
                    <a:pt x="8" y="36"/>
                  </a:lnTo>
                  <a:lnTo>
                    <a:pt x="16" y="38"/>
                  </a:lnTo>
                  <a:lnTo>
                    <a:pt x="22" y="36"/>
                  </a:lnTo>
                  <a:lnTo>
                    <a:pt x="28" y="36"/>
                  </a:lnTo>
                  <a:lnTo>
                    <a:pt x="32" y="32"/>
                  </a:lnTo>
                  <a:lnTo>
                    <a:pt x="36" y="30"/>
                  </a:lnTo>
                  <a:lnTo>
                    <a:pt x="38" y="24"/>
                  </a:lnTo>
                  <a:lnTo>
                    <a:pt x="40" y="20"/>
                  </a:lnTo>
                  <a:lnTo>
                    <a:pt x="40" y="16"/>
                  </a:lnTo>
                  <a:lnTo>
                    <a:pt x="38" y="10"/>
                  </a:lnTo>
                  <a:lnTo>
                    <a:pt x="36" y="6"/>
                  </a:lnTo>
                  <a:lnTo>
                    <a:pt x="32" y="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58" name="Freeform 118"/>
            <p:cNvSpPr>
              <a:spLocks/>
            </p:cNvSpPr>
            <p:nvPr/>
          </p:nvSpPr>
          <p:spPr bwMode="auto">
            <a:xfrm>
              <a:off x="4662488" y="3248025"/>
              <a:ext cx="50800" cy="50800"/>
            </a:xfrm>
            <a:custGeom>
              <a:avLst/>
              <a:gdLst>
                <a:gd name="T0" fmla="*/ 2147483646 w 32"/>
                <a:gd name="T1" fmla="*/ 2147483646 h 32"/>
                <a:gd name="T2" fmla="*/ 2147483646 w 32"/>
                <a:gd name="T3" fmla="*/ 2147483646 h 32"/>
                <a:gd name="T4" fmla="*/ 2147483646 w 32"/>
                <a:gd name="T5" fmla="*/ 2147483646 h 32"/>
                <a:gd name="T6" fmla="*/ 2147483646 w 32"/>
                <a:gd name="T7" fmla="*/ 2147483646 h 32"/>
                <a:gd name="T8" fmla="*/ 2147483646 w 32"/>
                <a:gd name="T9" fmla="*/ 2147483646 h 32"/>
                <a:gd name="T10" fmla="*/ 2147483646 w 32"/>
                <a:gd name="T11" fmla="*/ 2147483646 h 32"/>
                <a:gd name="T12" fmla="*/ 2147483646 w 32"/>
                <a:gd name="T13" fmla="*/ 2147483646 h 32"/>
                <a:gd name="T14" fmla="*/ 2147483646 w 32"/>
                <a:gd name="T15" fmla="*/ 2147483646 h 32"/>
                <a:gd name="T16" fmla="*/ 2147483646 w 32"/>
                <a:gd name="T17" fmla="*/ 2147483646 h 32"/>
                <a:gd name="T18" fmla="*/ 2147483646 w 32"/>
                <a:gd name="T19" fmla="*/ 2147483646 h 32"/>
                <a:gd name="T20" fmla="*/ 0 w 32"/>
                <a:gd name="T21" fmla="*/ 2147483646 h 32"/>
                <a:gd name="T22" fmla="*/ 0 w 32"/>
                <a:gd name="T23" fmla="*/ 2147483646 h 32"/>
                <a:gd name="T24" fmla="*/ 0 w 32"/>
                <a:gd name="T25" fmla="*/ 2147483646 h 32"/>
                <a:gd name="T26" fmla="*/ 0 w 32"/>
                <a:gd name="T27" fmla="*/ 2147483646 h 32"/>
                <a:gd name="T28" fmla="*/ 2147483646 w 32"/>
                <a:gd name="T29" fmla="*/ 2147483646 h 32"/>
                <a:gd name="T30" fmla="*/ 2147483646 w 32"/>
                <a:gd name="T31" fmla="*/ 0 h 32"/>
                <a:gd name="T32" fmla="*/ 2147483646 w 32"/>
                <a:gd name="T33" fmla="*/ 0 h 32"/>
                <a:gd name="T34" fmla="*/ 2147483646 w 32"/>
                <a:gd name="T35" fmla="*/ 0 h 32"/>
                <a:gd name="T36" fmla="*/ 2147483646 w 32"/>
                <a:gd name="T37" fmla="*/ 0 h 32"/>
                <a:gd name="T38" fmla="*/ 2147483646 w 32"/>
                <a:gd name="T39" fmla="*/ 2147483646 h 32"/>
                <a:gd name="T40" fmla="*/ 2147483646 w 32"/>
                <a:gd name="T41" fmla="*/ 2147483646 h 32"/>
                <a:gd name="T42" fmla="*/ 2147483646 w 32"/>
                <a:gd name="T43" fmla="*/ 2147483646 h 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
                <a:gd name="T67" fmla="*/ 0 h 32"/>
                <a:gd name="T68" fmla="*/ 32 w 32"/>
                <a:gd name="T69" fmla="*/ 32 h 3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 h="32">
                  <a:moveTo>
                    <a:pt x="30" y="10"/>
                  </a:moveTo>
                  <a:lnTo>
                    <a:pt x="30" y="10"/>
                  </a:lnTo>
                  <a:lnTo>
                    <a:pt x="32" y="16"/>
                  </a:lnTo>
                  <a:lnTo>
                    <a:pt x="30" y="22"/>
                  </a:lnTo>
                  <a:lnTo>
                    <a:pt x="26" y="28"/>
                  </a:lnTo>
                  <a:lnTo>
                    <a:pt x="22" y="30"/>
                  </a:lnTo>
                  <a:lnTo>
                    <a:pt x="16" y="32"/>
                  </a:lnTo>
                  <a:lnTo>
                    <a:pt x="10" y="30"/>
                  </a:lnTo>
                  <a:lnTo>
                    <a:pt x="4" y="28"/>
                  </a:lnTo>
                  <a:lnTo>
                    <a:pt x="0" y="22"/>
                  </a:lnTo>
                  <a:lnTo>
                    <a:pt x="0" y="16"/>
                  </a:lnTo>
                  <a:lnTo>
                    <a:pt x="0" y="10"/>
                  </a:lnTo>
                  <a:lnTo>
                    <a:pt x="4" y="4"/>
                  </a:lnTo>
                  <a:lnTo>
                    <a:pt x="10" y="0"/>
                  </a:lnTo>
                  <a:lnTo>
                    <a:pt x="16" y="0"/>
                  </a:lnTo>
                  <a:lnTo>
                    <a:pt x="22" y="0"/>
                  </a:lnTo>
                  <a:lnTo>
                    <a:pt x="26" y="4"/>
                  </a:lnTo>
                  <a:lnTo>
                    <a:pt x="30"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59" name="Freeform 119"/>
            <p:cNvSpPr>
              <a:spLocks/>
            </p:cNvSpPr>
            <p:nvPr/>
          </p:nvSpPr>
          <p:spPr bwMode="auto">
            <a:xfrm>
              <a:off x="4964113" y="3143250"/>
              <a:ext cx="60325" cy="66675"/>
            </a:xfrm>
            <a:custGeom>
              <a:avLst/>
              <a:gdLst>
                <a:gd name="T0" fmla="*/ 2147483646 w 38"/>
                <a:gd name="T1" fmla="*/ 2147483646 h 42"/>
                <a:gd name="T2" fmla="*/ 2147483646 w 38"/>
                <a:gd name="T3" fmla="*/ 2147483646 h 42"/>
                <a:gd name="T4" fmla="*/ 0 w 38"/>
                <a:gd name="T5" fmla="*/ 2147483646 h 42"/>
                <a:gd name="T6" fmla="*/ 0 w 38"/>
                <a:gd name="T7" fmla="*/ 2147483646 h 42"/>
                <a:gd name="T8" fmla="*/ 2147483646 w 38"/>
                <a:gd name="T9" fmla="*/ 2147483646 h 42"/>
                <a:gd name="T10" fmla="*/ 2147483646 w 38"/>
                <a:gd name="T11" fmla="*/ 0 h 42"/>
                <a:gd name="T12" fmla="*/ 2147483646 w 38"/>
                <a:gd name="T13" fmla="*/ 0 h 42"/>
                <a:gd name="T14" fmla="*/ 2147483646 w 38"/>
                <a:gd name="T15" fmla="*/ 2147483646 h 42"/>
                <a:gd name="T16" fmla="*/ 2147483646 w 38"/>
                <a:gd name="T17" fmla="*/ 2147483646 h 42"/>
                <a:gd name="T18" fmla="*/ 2147483646 w 38"/>
                <a:gd name="T19" fmla="*/ 2147483646 h 42"/>
                <a:gd name="T20" fmla="*/ 2147483646 w 38"/>
                <a:gd name="T21" fmla="*/ 2147483646 h 42"/>
                <a:gd name="T22" fmla="*/ 2147483646 w 38"/>
                <a:gd name="T23" fmla="*/ 2147483646 h 42"/>
                <a:gd name="T24" fmla="*/ 2147483646 w 38"/>
                <a:gd name="T25" fmla="*/ 2147483646 h 42"/>
                <a:gd name="T26" fmla="*/ 2147483646 w 38"/>
                <a:gd name="T27" fmla="*/ 2147483646 h 42"/>
                <a:gd name="T28" fmla="*/ 2147483646 w 38"/>
                <a:gd name="T29" fmla="*/ 2147483646 h 42"/>
                <a:gd name="T30" fmla="*/ 2147483646 w 38"/>
                <a:gd name="T31" fmla="*/ 2147483646 h 42"/>
                <a:gd name="T32" fmla="*/ 2147483646 w 38"/>
                <a:gd name="T33" fmla="*/ 2147483646 h 42"/>
                <a:gd name="T34" fmla="*/ 2147483646 w 38"/>
                <a:gd name="T35" fmla="*/ 2147483646 h 42"/>
                <a:gd name="T36" fmla="*/ 2147483646 w 38"/>
                <a:gd name="T37" fmla="*/ 2147483646 h 42"/>
                <a:gd name="T38" fmla="*/ 2147483646 w 38"/>
                <a:gd name="T39" fmla="*/ 2147483646 h 42"/>
                <a:gd name="T40" fmla="*/ 2147483646 w 38"/>
                <a:gd name="T41" fmla="*/ 2147483646 h 42"/>
                <a:gd name="T42" fmla="*/ 2147483646 w 38"/>
                <a:gd name="T43" fmla="*/ 2147483646 h 42"/>
                <a:gd name="T44" fmla="*/ 2147483646 w 38"/>
                <a:gd name="T45" fmla="*/ 2147483646 h 42"/>
                <a:gd name="T46" fmla="*/ 2147483646 w 38"/>
                <a:gd name="T47" fmla="*/ 2147483646 h 42"/>
                <a:gd name="T48" fmla="*/ 2147483646 w 38"/>
                <a:gd name="T49" fmla="*/ 2147483646 h 4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8"/>
                <a:gd name="T76" fmla="*/ 0 h 42"/>
                <a:gd name="T77" fmla="*/ 38 w 38"/>
                <a:gd name="T78" fmla="*/ 42 h 4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8" h="42">
                  <a:moveTo>
                    <a:pt x="2" y="28"/>
                  </a:moveTo>
                  <a:lnTo>
                    <a:pt x="2" y="28"/>
                  </a:lnTo>
                  <a:lnTo>
                    <a:pt x="0" y="24"/>
                  </a:lnTo>
                  <a:lnTo>
                    <a:pt x="0" y="18"/>
                  </a:lnTo>
                  <a:lnTo>
                    <a:pt x="4" y="10"/>
                  </a:lnTo>
                  <a:lnTo>
                    <a:pt x="8" y="0"/>
                  </a:lnTo>
                  <a:lnTo>
                    <a:pt x="18" y="2"/>
                  </a:lnTo>
                  <a:lnTo>
                    <a:pt x="26" y="6"/>
                  </a:lnTo>
                  <a:lnTo>
                    <a:pt x="34" y="12"/>
                  </a:lnTo>
                  <a:lnTo>
                    <a:pt x="36" y="18"/>
                  </a:lnTo>
                  <a:lnTo>
                    <a:pt x="38" y="24"/>
                  </a:lnTo>
                  <a:lnTo>
                    <a:pt x="36" y="28"/>
                  </a:lnTo>
                  <a:lnTo>
                    <a:pt x="34" y="34"/>
                  </a:lnTo>
                  <a:lnTo>
                    <a:pt x="30" y="38"/>
                  </a:lnTo>
                  <a:lnTo>
                    <a:pt x="26" y="40"/>
                  </a:lnTo>
                  <a:lnTo>
                    <a:pt x="22" y="42"/>
                  </a:lnTo>
                  <a:lnTo>
                    <a:pt x="18" y="42"/>
                  </a:lnTo>
                  <a:lnTo>
                    <a:pt x="12" y="40"/>
                  </a:lnTo>
                  <a:lnTo>
                    <a:pt x="8" y="38"/>
                  </a:lnTo>
                  <a:lnTo>
                    <a:pt x="4" y="34"/>
                  </a:lnTo>
                  <a:lnTo>
                    <a:pt x="2"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60" name="Freeform 120"/>
            <p:cNvSpPr>
              <a:spLocks/>
            </p:cNvSpPr>
            <p:nvPr/>
          </p:nvSpPr>
          <p:spPr bwMode="auto">
            <a:xfrm>
              <a:off x="4906963" y="3146425"/>
              <a:ext cx="60325" cy="60325"/>
            </a:xfrm>
            <a:custGeom>
              <a:avLst/>
              <a:gdLst>
                <a:gd name="T0" fmla="*/ 2147483646 w 38"/>
                <a:gd name="T1" fmla="*/ 2147483646 h 38"/>
                <a:gd name="T2" fmla="*/ 2147483646 w 38"/>
                <a:gd name="T3" fmla="*/ 2147483646 h 38"/>
                <a:gd name="T4" fmla="*/ 2147483646 w 38"/>
                <a:gd name="T5" fmla="*/ 2147483646 h 38"/>
                <a:gd name="T6" fmla="*/ 2147483646 w 38"/>
                <a:gd name="T7" fmla="*/ 2147483646 h 38"/>
                <a:gd name="T8" fmla="*/ 2147483646 w 38"/>
                <a:gd name="T9" fmla="*/ 2147483646 h 38"/>
                <a:gd name="T10" fmla="*/ 2147483646 w 38"/>
                <a:gd name="T11" fmla="*/ 2147483646 h 38"/>
                <a:gd name="T12" fmla="*/ 2147483646 w 38"/>
                <a:gd name="T13" fmla="*/ 2147483646 h 38"/>
                <a:gd name="T14" fmla="*/ 2147483646 w 38"/>
                <a:gd name="T15" fmla="*/ 2147483646 h 38"/>
                <a:gd name="T16" fmla="*/ 2147483646 w 38"/>
                <a:gd name="T17" fmla="*/ 2147483646 h 38"/>
                <a:gd name="T18" fmla="*/ 2147483646 w 38"/>
                <a:gd name="T19" fmla="*/ 2147483646 h 38"/>
                <a:gd name="T20" fmla="*/ 2147483646 w 38"/>
                <a:gd name="T21" fmla="*/ 2147483646 h 38"/>
                <a:gd name="T22" fmla="*/ 2147483646 w 38"/>
                <a:gd name="T23" fmla="*/ 2147483646 h 38"/>
                <a:gd name="T24" fmla="*/ 2147483646 w 38"/>
                <a:gd name="T25" fmla="*/ 0 h 38"/>
                <a:gd name="T26" fmla="*/ 2147483646 w 38"/>
                <a:gd name="T27" fmla="*/ 0 h 38"/>
                <a:gd name="T28" fmla="*/ 2147483646 w 38"/>
                <a:gd name="T29" fmla="*/ 2147483646 h 38"/>
                <a:gd name="T30" fmla="*/ 2147483646 w 38"/>
                <a:gd name="T31" fmla="*/ 2147483646 h 38"/>
                <a:gd name="T32" fmla="*/ 2147483646 w 38"/>
                <a:gd name="T33" fmla="*/ 2147483646 h 38"/>
                <a:gd name="T34" fmla="*/ 2147483646 w 38"/>
                <a:gd name="T35" fmla="*/ 2147483646 h 38"/>
                <a:gd name="T36" fmla="*/ 0 w 38"/>
                <a:gd name="T37" fmla="*/ 2147483646 h 38"/>
                <a:gd name="T38" fmla="*/ 0 w 38"/>
                <a:gd name="T39" fmla="*/ 2147483646 h 38"/>
                <a:gd name="T40" fmla="*/ 0 w 38"/>
                <a:gd name="T41" fmla="*/ 2147483646 h 38"/>
                <a:gd name="T42" fmla="*/ 2147483646 w 38"/>
                <a:gd name="T43" fmla="*/ 2147483646 h 38"/>
                <a:gd name="T44" fmla="*/ 2147483646 w 38"/>
                <a:gd name="T45" fmla="*/ 2147483646 h 38"/>
                <a:gd name="T46" fmla="*/ 2147483646 w 38"/>
                <a:gd name="T47" fmla="*/ 2147483646 h 38"/>
                <a:gd name="T48" fmla="*/ 2147483646 w 38"/>
                <a:gd name="T49" fmla="*/ 2147483646 h 38"/>
                <a:gd name="T50" fmla="*/ 2147483646 w 38"/>
                <a:gd name="T51" fmla="*/ 2147483646 h 38"/>
                <a:gd name="T52" fmla="*/ 2147483646 w 38"/>
                <a:gd name="T53" fmla="*/ 2147483646 h 38"/>
                <a:gd name="T54" fmla="*/ 2147483646 w 38"/>
                <a:gd name="T55" fmla="*/ 2147483646 h 38"/>
                <a:gd name="T56" fmla="*/ 2147483646 w 38"/>
                <a:gd name="T57" fmla="*/ 2147483646 h 38"/>
                <a:gd name="T58" fmla="*/ 2147483646 w 38"/>
                <a:gd name="T59" fmla="*/ 2147483646 h 38"/>
                <a:gd name="T60" fmla="*/ 2147483646 w 38"/>
                <a:gd name="T61" fmla="*/ 2147483646 h 38"/>
                <a:gd name="T62" fmla="*/ 2147483646 w 38"/>
                <a:gd name="T63" fmla="*/ 2147483646 h 38"/>
                <a:gd name="T64" fmla="*/ 2147483646 w 38"/>
                <a:gd name="T65" fmla="*/ 2147483646 h 38"/>
                <a:gd name="T66" fmla="*/ 2147483646 w 38"/>
                <a:gd name="T67" fmla="*/ 2147483646 h 38"/>
                <a:gd name="T68" fmla="*/ 2147483646 w 38"/>
                <a:gd name="T69" fmla="*/ 2147483646 h 38"/>
                <a:gd name="T70" fmla="*/ 2147483646 w 38"/>
                <a:gd name="T71" fmla="*/ 2147483646 h 38"/>
                <a:gd name="T72" fmla="*/ 2147483646 w 38"/>
                <a:gd name="T73" fmla="*/ 2147483646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38"/>
                <a:gd name="T113" fmla="*/ 38 w 38"/>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38">
                  <a:moveTo>
                    <a:pt x="34" y="8"/>
                  </a:moveTo>
                  <a:lnTo>
                    <a:pt x="34" y="8"/>
                  </a:lnTo>
                  <a:lnTo>
                    <a:pt x="24" y="16"/>
                  </a:lnTo>
                  <a:lnTo>
                    <a:pt x="22" y="16"/>
                  </a:lnTo>
                  <a:lnTo>
                    <a:pt x="32" y="6"/>
                  </a:lnTo>
                  <a:lnTo>
                    <a:pt x="36" y="2"/>
                  </a:lnTo>
                  <a:lnTo>
                    <a:pt x="26" y="0"/>
                  </a:lnTo>
                  <a:lnTo>
                    <a:pt x="18" y="0"/>
                  </a:lnTo>
                  <a:lnTo>
                    <a:pt x="12" y="4"/>
                  </a:lnTo>
                  <a:lnTo>
                    <a:pt x="6" y="6"/>
                  </a:lnTo>
                  <a:lnTo>
                    <a:pt x="2" y="10"/>
                  </a:lnTo>
                  <a:lnTo>
                    <a:pt x="0" y="16"/>
                  </a:lnTo>
                  <a:lnTo>
                    <a:pt x="0" y="20"/>
                  </a:lnTo>
                  <a:lnTo>
                    <a:pt x="0" y="26"/>
                  </a:lnTo>
                  <a:lnTo>
                    <a:pt x="2" y="30"/>
                  </a:lnTo>
                  <a:lnTo>
                    <a:pt x="6" y="34"/>
                  </a:lnTo>
                  <a:lnTo>
                    <a:pt x="10" y="36"/>
                  </a:lnTo>
                  <a:lnTo>
                    <a:pt x="14" y="38"/>
                  </a:lnTo>
                  <a:lnTo>
                    <a:pt x="20" y="38"/>
                  </a:lnTo>
                  <a:lnTo>
                    <a:pt x="26" y="36"/>
                  </a:lnTo>
                  <a:lnTo>
                    <a:pt x="30" y="34"/>
                  </a:lnTo>
                  <a:lnTo>
                    <a:pt x="34" y="28"/>
                  </a:lnTo>
                  <a:lnTo>
                    <a:pt x="38" y="22"/>
                  </a:lnTo>
                  <a:lnTo>
                    <a:pt x="38" y="16"/>
                  </a:lnTo>
                  <a:lnTo>
                    <a:pt x="36" y="6"/>
                  </a:lnTo>
                  <a:lnTo>
                    <a:pt x="34" y="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61" name="Freeform 121"/>
            <p:cNvSpPr>
              <a:spLocks/>
            </p:cNvSpPr>
            <p:nvPr/>
          </p:nvSpPr>
          <p:spPr bwMode="auto">
            <a:xfrm>
              <a:off x="4897438" y="3095625"/>
              <a:ext cx="66675" cy="57150"/>
            </a:xfrm>
            <a:custGeom>
              <a:avLst/>
              <a:gdLst>
                <a:gd name="T0" fmla="*/ 2147483646 w 42"/>
                <a:gd name="T1" fmla="*/ 2147483646 h 36"/>
                <a:gd name="T2" fmla="*/ 2147483646 w 42"/>
                <a:gd name="T3" fmla="*/ 2147483646 h 36"/>
                <a:gd name="T4" fmla="*/ 2147483646 w 42"/>
                <a:gd name="T5" fmla="*/ 2147483646 h 36"/>
                <a:gd name="T6" fmla="*/ 2147483646 w 42"/>
                <a:gd name="T7" fmla="*/ 2147483646 h 36"/>
                <a:gd name="T8" fmla="*/ 2147483646 w 42"/>
                <a:gd name="T9" fmla="*/ 2147483646 h 36"/>
                <a:gd name="T10" fmla="*/ 2147483646 w 42"/>
                <a:gd name="T11" fmla="*/ 2147483646 h 36"/>
                <a:gd name="T12" fmla="*/ 2147483646 w 42"/>
                <a:gd name="T13" fmla="*/ 2147483646 h 36"/>
                <a:gd name="T14" fmla="*/ 2147483646 w 42"/>
                <a:gd name="T15" fmla="*/ 2147483646 h 36"/>
                <a:gd name="T16" fmla="*/ 2147483646 w 42"/>
                <a:gd name="T17" fmla="*/ 2147483646 h 36"/>
                <a:gd name="T18" fmla="*/ 2147483646 w 42"/>
                <a:gd name="T19" fmla="*/ 2147483646 h 36"/>
                <a:gd name="T20" fmla="*/ 2147483646 w 42"/>
                <a:gd name="T21" fmla="*/ 2147483646 h 36"/>
                <a:gd name="T22" fmla="*/ 2147483646 w 42"/>
                <a:gd name="T23" fmla="*/ 2147483646 h 36"/>
                <a:gd name="T24" fmla="*/ 2147483646 w 42"/>
                <a:gd name="T25" fmla="*/ 2147483646 h 36"/>
                <a:gd name="T26" fmla="*/ 2147483646 w 42"/>
                <a:gd name="T27" fmla="*/ 2147483646 h 36"/>
                <a:gd name="T28" fmla="*/ 2147483646 w 42"/>
                <a:gd name="T29" fmla="*/ 2147483646 h 36"/>
                <a:gd name="T30" fmla="*/ 2147483646 w 42"/>
                <a:gd name="T31" fmla="*/ 2147483646 h 36"/>
                <a:gd name="T32" fmla="*/ 2147483646 w 42"/>
                <a:gd name="T33" fmla="*/ 2147483646 h 36"/>
                <a:gd name="T34" fmla="*/ 2147483646 w 42"/>
                <a:gd name="T35" fmla="*/ 2147483646 h 36"/>
                <a:gd name="T36" fmla="*/ 2147483646 w 42"/>
                <a:gd name="T37" fmla="*/ 0 h 36"/>
                <a:gd name="T38" fmla="*/ 2147483646 w 42"/>
                <a:gd name="T39" fmla="*/ 0 h 36"/>
                <a:gd name="T40" fmla="*/ 2147483646 w 42"/>
                <a:gd name="T41" fmla="*/ 0 h 36"/>
                <a:gd name="T42" fmla="*/ 2147483646 w 42"/>
                <a:gd name="T43" fmla="*/ 2147483646 h 36"/>
                <a:gd name="T44" fmla="*/ 2147483646 w 42"/>
                <a:gd name="T45" fmla="*/ 2147483646 h 36"/>
                <a:gd name="T46" fmla="*/ 0 w 42"/>
                <a:gd name="T47" fmla="*/ 2147483646 h 36"/>
                <a:gd name="T48" fmla="*/ 0 w 42"/>
                <a:gd name="T49" fmla="*/ 2147483646 h 36"/>
                <a:gd name="T50" fmla="*/ 0 w 42"/>
                <a:gd name="T51" fmla="*/ 2147483646 h 36"/>
                <a:gd name="T52" fmla="*/ 0 w 42"/>
                <a:gd name="T53" fmla="*/ 2147483646 h 36"/>
                <a:gd name="T54" fmla="*/ 2147483646 w 42"/>
                <a:gd name="T55" fmla="*/ 2147483646 h 36"/>
                <a:gd name="T56" fmla="*/ 2147483646 w 42"/>
                <a:gd name="T57" fmla="*/ 2147483646 h 36"/>
                <a:gd name="T58" fmla="*/ 2147483646 w 42"/>
                <a:gd name="T59" fmla="*/ 2147483646 h 36"/>
                <a:gd name="T60" fmla="*/ 2147483646 w 42"/>
                <a:gd name="T61" fmla="*/ 2147483646 h 36"/>
                <a:gd name="T62" fmla="*/ 2147483646 w 42"/>
                <a:gd name="T63" fmla="*/ 2147483646 h 36"/>
                <a:gd name="T64" fmla="*/ 2147483646 w 42"/>
                <a:gd name="T65" fmla="*/ 2147483646 h 36"/>
                <a:gd name="T66" fmla="*/ 2147483646 w 42"/>
                <a:gd name="T67" fmla="*/ 2147483646 h 36"/>
                <a:gd name="T68" fmla="*/ 2147483646 w 42"/>
                <a:gd name="T69" fmla="*/ 2147483646 h 36"/>
                <a:gd name="T70" fmla="*/ 2147483646 w 42"/>
                <a:gd name="T71" fmla="*/ 2147483646 h 36"/>
                <a:gd name="T72" fmla="*/ 2147483646 w 42"/>
                <a:gd name="T73" fmla="*/ 2147483646 h 36"/>
                <a:gd name="T74" fmla="*/ 2147483646 w 42"/>
                <a:gd name="T75" fmla="*/ 2147483646 h 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2"/>
                <a:gd name="T115" fmla="*/ 0 h 36"/>
                <a:gd name="T116" fmla="*/ 42 w 42"/>
                <a:gd name="T117" fmla="*/ 36 h 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2" h="36">
                  <a:moveTo>
                    <a:pt x="30" y="22"/>
                  </a:moveTo>
                  <a:lnTo>
                    <a:pt x="30" y="22"/>
                  </a:lnTo>
                  <a:lnTo>
                    <a:pt x="14" y="14"/>
                  </a:lnTo>
                  <a:lnTo>
                    <a:pt x="14" y="12"/>
                  </a:lnTo>
                  <a:lnTo>
                    <a:pt x="24" y="16"/>
                  </a:lnTo>
                  <a:lnTo>
                    <a:pt x="32" y="20"/>
                  </a:lnTo>
                  <a:lnTo>
                    <a:pt x="40" y="26"/>
                  </a:lnTo>
                  <a:lnTo>
                    <a:pt x="42" y="26"/>
                  </a:lnTo>
                  <a:lnTo>
                    <a:pt x="40" y="16"/>
                  </a:lnTo>
                  <a:lnTo>
                    <a:pt x="36" y="8"/>
                  </a:lnTo>
                  <a:lnTo>
                    <a:pt x="30" y="4"/>
                  </a:lnTo>
                  <a:lnTo>
                    <a:pt x="26" y="2"/>
                  </a:lnTo>
                  <a:lnTo>
                    <a:pt x="20" y="0"/>
                  </a:lnTo>
                  <a:lnTo>
                    <a:pt x="16" y="0"/>
                  </a:lnTo>
                  <a:lnTo>
                    <a:pt x="10" y="0"/>
                  </a:lnTo>
                  <a:lnTo>
                    <a:pt x="6" y="4"/>
                  </a:lnTo>
                  <a:lnTo>
                    <a:pt x="4" y="6"/>
                  </a:lnTo>
                  <a:lnTo>
                    <a:pt x="0" y="10"/>
                  </a:lnTo>
                  <a:lnTo>
                    <a:pt x="0" y="16"/>
                  </a:lnTo>
                  <a:lnTo>
                    <a:pt x="0" y="20"/>
                  </a:lnTo>
                  <a:lnTo>
                    <a:pt x="2" y="26"/>
                  </a:lnTo>
                  <a:lnTo>
                    <a:pt x="6" y="30"/>
                  </a:lnTo>
                  <a:lnTo>
                    <a:pt x="10" y="34"/>
                  </a:lnTo>
                  <a:lnTo>
                    <a:pt x="16" y="36"/>
                  </a:lnTo>
                  <a:lnTo>
                    <a:pt x="22" y="36"/>
                  </a:lnTo>
                  <a:lnTo>
                    <a:pt x="28" y="34"/>
                  </a:lnTo>
                  <a:lnTo>
                    <a:pt x="38" y="28"/>
                  </a:lnTo>
                  <a:lnTo>
                    <a:pt x="30" y="2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62" name="Freeform 122"/>
            <p:cNvSpPr>
              <a:spLocks/>
            </p:cNvSpPr>
            <p:nvPr/>
          </p:nvSpPr>
          <p:spPr bwMode="auto">
            <a:xfrm>
              <a:off x="4945063" y="3063875"/>
              <a:ext cx="53975" cy="66675"/>
            </a:xfrm>
            <a:custGeom>
              <a:avLst/>
              <a:gdLst>
                <a:gd name="T0" fmla="*/ 2147483646 w 34"/>
                <a:gd name="T1" fmla="*/ 2147483646 h 42"/>
                <a:gd name="T2" fmla="*/ 2147483646 w 34"/>
                <a:gd name="T3" fmla="*/ 2147483646 h 42"/>
                <a:gd name="T4" fmla="*/ 2147483646 w 34"/>
                <a:gd name="T5" fmla="*/ 2147483646 h 42"/>
                <a:gd name="T6" fmla="*/ 2147483646 w 34"/>
                <a:gd name="T7" fmla="*/ 2147483646 h 42"/>
                <a:gd name="T8" fmla="*/ 2147483646 w 34"/>
                <a:gd name="T9" fmla="*/ 2147483646 h 42"/>
                <a:gd name="T10" fmla="*/ 2147483646 w 34"/>
                <a:gd name="T11" fmla="*/ 2147483646 h 42"/>
                <a:gd name="T12" fmla="*/ 2147483646 w 34"/>
                <a:gd name="T13" fmla="*/ 2147483646 h 42"/>
                <a:gd name="T14" fmla="*/ 2147483646 w 34"/>
                <a:gd name="T15" fmla="*/ 2147483646 h 42"/>
                <a:gd name="T16" fmla="*/ 2147483646 w 34"/>
                <a:gd name="T17" fmla="*/ 2147483646 h 42"/>
                <a:gd name="T18" fmla="*/ 0 w 34"/>
                <a:gd name="T19" fmla="*/ 2147483646 h 42"/>
                <a:gd name="T20" fmla="*/ 0 w 34"/>
                <a:gd name="T21" fmla="*/ 2147483646 h 42"/>
                <a:gd name="T22" fmla="*/ 0 w 34"/>
                <a:gd name="T23" fmla="*/ 2147483646 h 42"/>
                <a:gd name="T24" fmla="*/ 0 w 34"/>
                <a:gd name="T25" fmla="*/ 2147483646 h 42"/>
                <a:gd name="T26" fmla="*/ 2147483646 w 34"/>
                <a:gd name="T27" fmla="*/ 2147483646 h 42"/>
                <a:gd name="T28" fmla="*/ 2147483646 w 34"/>
                <a:gd name="T29" fmla="*/ 2147483646 h 42"/>
                <a:gd name="T30" fmla="*/ 2147483646 w 34"/>
                <a:gd name="T31" fmla="*/ 2147483646 h 42"/>
                <a:gd name="T32" fmla="*/ 2147483646 w 34"/>
                <a:gd name="T33" fmla="*/ 0 h 42"/>
                <a:gd name="T34" fmla="*/ 2147483646 w 34"/>
                <a:gd name="T35" fmla="*/ 0 h 42"/>
                <a:gd name="T36" fmla="*/ 2147483646 w 34"/>
                <a:gd name="T37" fmla="*/ 0 h 42"/>
                <a:gd name="T38" fmla="*/ 2147483646 w 34"/>
                <a:gd name="T39" fmla="*/ 2147483646 h 42"/>
                <a:gd name="T40" fmla="*/ 2147483646 w 34"/>
                <a:gd name="T41" fmla="*/ 2147483646 h 42"/>
                <a:gd name="T42" fmla="*/ 2147483646 w 34"/>
                <a:gd name="T43" fmla="*/ 2147483646 h 42"/>
                <a:gd name="T44" fmla="*/ 2147483646 w 34"/>
                <a:gd name="T45" fmla="*/ 2147483646 h 42"/>
                <a:gd name="T46" fmla="*/ 2147483646 w 34"/>
                <a:gd name="T47" fmla="*/ 2147483646 h 42"/>
                <a:gd name="T48" fmla="*/ 2147483646 w 34"/>
                <a:gd name="T49" fmla="*/ 2147483646 h 4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4"/>
                <a:gd name="T76" fmla="*/ 0 h 42"/>
                <a:gd name="T77" fmla="*/ 34 w 34"/>
                <a:gd name="T78" fmla="*/ 42 h 4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4" h="42">
                  <a:moveTo>
                    <a:pt x="34" y="20"/>
                  </a:moveTo>
                  <a:lnTo>
                    <a:pt x="34" y="20"/>
                  </a:lnTo>
                  <a:lnTo>
                    <a:pt x="34" y="24"/>
                  </a:lnTo>
                  <a:lnTo>
                    <a:pt x="32" y="30"/>
                  </a:lnTo>
                  <a:lnTo>
                    <a:pt x="26" y="36"/>
                  </a:lnTo>
                  <a:lnTo>
                    <a:pt x="18" y="42"/>
                  </a:lnTo>
                  <a:lnTo>
                    <a:pt x="10" y="38"/>
                  </a:lnTo>
                  <a:lnTo>
                    <a:pt x="4" y="32"/>
                  </a:lnTo>
                  <a:lnTo>
                    <a:pt x="0" y="22"/>
                  </a:lnTo>
                  <a:lnTo>
                    <a:pt x="0" y="16"/>
                  </a:lnTo>
                  <a:lnTo>
                    <a:pt x="0" y="12"/>
                  </a:lnTo>
                  <a:lnTo>
                    <a:pt x="2" y="6"/>
                  </a:lnTo>
                  <a:lnTo>
                    <a:pt x="6" y="2"/>
                  </a:lnTo>
                  <a:lnTo>
                    <a:pt x="12" y="0"/>
                  </a:lnTo>
                  <a:lnTo>
                    <a:pt x="16" y="0"/>
                  </a:lnTo>
                  <a:lnTo>
                    <a:pt x="22" y="0"/>
                  </a:lnTo>
                  <a:lnTo>
                    <a:pt x="26" y="2"/>
                  </a:lnTo>
                  <a:lnTo>
                    <a:pt x="30" y="4"/>
                  </a:lnTo>
                  <a:lnTo>
                    <a:pt x="32" y="8"/>
                  </a:lnTo>
                  <a:lnTo>
                    <a:pt x="34" y="14"/>
                  </a:lnTo>
                  <a:lnTo>
                    <a:pt x="34" y="2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63" name="Freeform 123"/>
            <p:cNvSpPr>
              <a:spLocks/>
            </p:cNvSpPr>
            <p:nvPr/>
          </p:nvSpPr>
          <p:spPr bwMode="auto">
            <a:xfrm>
              <a:off x="4983163" y="3095625"/>
              <a:ext cx="63500" cy="57150"/>
            </a:xfrm>
            <a:custGeom>
              <a:avLst/>
              <a:gdLst>
                <a:gd name="T0" fmla="*/ 2147483646 w 40"/>
                <a:gd name="T1" fmla="*/ 2147483646 h 36"/>
                <a:gd name="T2" fmla="*/ 2147483646 w 40"/>
                <a:gd name="T3" fmla="*/ 2147483646 h 36"/>
                <a:gd name="T4" fmla="*/ 2147483646 w 40"/>
                <a:gd name="T5" fmla="*/ 0 h 36"/>
                <a:gd name="T6" fmla="*/ 2147483646 w 40"/>
                <a:gd name="T7" fmla="*/ 0 h 36"/>
                <a:gd name="T8" fmla="*/ 2147483646 w 40"/>
                <a:gd name="T9" fmla="*/ 0 h 36"/>
                <a:gd name="T10" fmla="*/ 2147483646 w 40"/>
                <a:gd name="T11" fmla="*/ 2147483646 h 36"/>
                <a:gd name="T12" fmla="*/ 2147483646 w 40"/>
                <a:gd name="T13" fmla="*/ 2147483646 h 36"/>
                <a:gd name="T14" fmla="*/ 2147483646 w 40"/>
                <a:gd name="T15" fmla="*/ 2147483646 h 36"/>
                <a:gd name="T16" fmla="*/ 2147483646 w 40"/>
                <a:gd name="T17" fmla="*/ 2147483646 h 36"/>
                <a:gd name="T18" fmla="*/ 0 w 40"/>
                <a:gd name="T19" fmla="*/ 2147483646 h 36"/>
                <a:gd name="T20" fmla="*/ 0 w 40"/>
                <a:gd name="T21" fmla="*/ 2147483646 h 36"/>
                <a:gd name="T22" fmla="*/ 2147483646 w 40"/>
                <a:gd name="T23" fmla="*/ 2147483646 h 36"/>
                <a:gd name="T24" fmla="*/ 2147483646 w 40"/>
                <a:gd name="T25" fmla="*/ 2147483646 h 36"/>
                <a:gd name="T26" fmla="*/ 2147483646 w 40"/>
                <a:gd name="T27" fmla="*/ 2147483646 h 36"/>
                <a:gd name="T28" fmla="*/ 2147483646 w 40"/>
                <a:gd name="T29" fmla="*/ 2147483646 h 36"/>
                <a:gd name="T30" fmla="*/ 2147483646 w 40"/>
                <a:gd name="T31" fmla="*/ 2147483646 h 36"/>
                <a:gd name="T32" fmla="*/ 2147483646 w 40"/>
                <a:gd name="T33" fmla="*/ 2147483646 h 36"/>
                <a:gd name="T34" fmla="*/ 2147483646 w 40"/>
                <a:gd name="T35" fmla="*/ 2147483646 h 36"/>
                <a:gd name="T36" fmla="*/ 2147483646 w 40"/>
                <a:gd name="T37" fmla="*/ 2147483646 h 36"/>
                <a:gd name="T38" fmla="*/ 2147483646 w 40"/>
                <a:gd name="T39" fmla="*/ 2147483646 h 36"/>
                <a:gd name="T40" fmla="*/ 2147483646 w 40"/>
                <a:gd name="T41" fmla="*/ 2147483646 h 36"/>
                <a:gd name="T42" fmla="*/ 2147483646 w 40"/>
                <a:gd name="T43" fmla="*/ 2147483646 h 36"/>
                <a:gd name="T44" fmla="*/ 2147483646 w 40"/>
                <a:gd name="T45" fmla="*/ 2147483646 h 36"/>
                <a:gd name="T46" fmla="*/ 2147483646 w 40"/>
                <a:gd name="T47" fmla="*/ 2147483646 h 36"/>
                <a:gd name="T48" fmla="*/ 2147483646 w 40"/>
                <a:gd name="T49" fmla="*/ 2147483646 h 36"/>
                <a:gd name="T50" fmla="*/ 2147483646 w 40"/>
                <a:gd name="T51" fmla="*/ 2147483646 h 36"/>
                <a:gd name="T52" fmla="*/ 2147483646 w 40"/>
                <a:gd name="T53" fmla="*/ 2147483646 h 36"/>
                <a:gd name="T54" fmla="*/ 2147483646 w 40"/>
                <a:gd name="T55" fmla="*/ 2147483646 h 36"/>
                <a:gd name="T56" fmla="*/ 2147483646 w 40"/>
                <a:gd name="T57" fmla="*/ 2147483646 h 36"/>
                <a:gd name="T58" fmla="*/ 2147483646 w 40"/>
                <a:gd name="T59" fmla="*/ 2147483646 h 36"/>
                <a:gd name="T60" fmla="*/ 2147483646 w 40"/>
                <a:gd name="T61" fmla="*/ 2147483646 h 36"/>
                <a:gd name="T62" fmla="*/ 2147483646 w 40"/>
                <a:gd name="T63" fmla="*/ 2147483646 h 36"/>
                <a:gd name="T64" fmla="*/ 2147483646 w 40"/>
                <a:gd name="T65" fmla="*/ 2147483646 h 36"/>
                <a:gd name="T66" fmla="*/ 2147483646 w 40"/>
                <a:gd name="T67" fmla="*/ 2147483646 h 36"/>
                <a:gd name="T68" fmla="*/ 2147483646 w 40"/>
                <a:gd name="T69" fmla="*/ 2147483646 h 36"/>
                <a:gd name="T70" fmla="*/ 2147483646 w 40"/>
                <a:gd name="T71" fmla="*/ 2147483646 h 36"/>
                <a:gd name="T72" fmla="*/ 2147483646 w 40"/>
                <a:gd name="T73" fmla="*/ 214748364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0"/>
                <a:gd name="T112" fmla="*/ 0 h 36"/>
                <a:gd name="T113" fmla="*/ 40 w 40"/>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0" h="36">
                  <a:moveTo>
                    <a:pt x="32" y="2"/>
                  </a:moveTo>
                  <a:lnTo>
                    <a:pt x="32" y="2"/>
                  </a:lnTo>
                  <a:lnTo>
                    <a:pt x="28" y="0"/>
                  </a:lnTo>
                  <a:lnTo>
                    <a:pt x="22" y="0"/>
                  </a:lnTo>
                  <a:lnTo>
                    <a:pt x="16" y="0"/>
                  </a:lnTo>
                  <a:lnTo>
                    <a:pt x="10" y="4"/>
                  </a:lnTo>
                  <a:lnTo>
                    <a:pt x="6" y="8"/>
                  </a:lnTo>
                  <a:lnTo>
                    <a:pt x="2" y="16"/>
                  </a:lnTo>
                  <a:lnTo>
                    <a:pt x="0" y="28"/>
                  </a:lnTo>
                  <a:lnTo>
                    <a:pt x="8" y="22"/>
                  </a:lnTo>
                  <a:lnTo>
                    <a:pt x="14" y="18"/>
                  </a:lnTo>
                  <a:lnTo>
                    <a:pt x="22" y="18"/>
                  </a:lnTo>
                  <a:lnTo>
                    <a:pt x="14" y="20"/>
                  </a:lnTo>
                  <a:lnTo>
                    <a:pt x="6" y="24"/>
                  </a:lnTo>
                  <a:lnTo>
                    <a:pt x="2" y="30"/>
                  </a:lnTo>
                  <a:lnTo>
                    <a:pt x="10" y="34"/>
                  </a:lnTo>
                  <a:lnTo>
                    <a:pt x="16" y="36"/>
                  </a:lnTo>
                  <a:lnTo>
                    <a:pt x="24" y="36"/>
                  </a:lnTo>
                  <a:lnTo>
                    <a:pt x="28" y="34"/>
                  </a:lnTo>
                  <a:lnTo>
                    <a:pt x="34" y="32"/>
                  </a:lnTo>
                  <a:lnTo>
                    <a:pt x="38" y="28"/>
                  </a:lnTo>
                  <a:lnTo>
                    <a:pt x="40" y="24"/>
                  </a:lnTo>
                  <a:lnTo>
                    <a:pt x="40" y="20"/>
                  </a:lnTo>
                  <a:lnTo>
                    <a:pt x="40" y="14"/>
                  </a:lnTo>
                  <a:lnTo>
                    <a:pt x="38" y="10"/>
                  </a:lnTo>
                  <a:lnTo>
                    <a:pt x="36" y="6"/>
                  </a:lnTo>
                  <a:lnTo>
                    <a:pt x="32" y="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64" name="Freeform 124"/>
            <p:cNvSpPr>
              <a:spLocks/>
            </p:cNvSpPr>
            <p:nvPr/>
          </p:nvSpPr>
          <p:spPr bwMode="auto">
            <a:xfrm>
              <a:off x="4945063" y="3114675"/>
              <a:ext cx="50800" cy="50800"/>
            </a:xfrm>
            <a:custGeom>
              <a:avLst/>
              <a:gdLst>
                <a:gd name="T0" fmla="*/ 2147483646 w 32"/>
                <a:gd name="T1" fmla="*/ 2147483646 h 32"/>
                <a:gd name="T2" fmla="*/ 2147483646 w 32"/>
                <a:gd name="T3" fmla="*/ 2147483646 h 32"/>
                <a:gd name="T4" fmla="*/ 2147483646 w 32"/>
                <a:gd name="T5" fmla="*/ 2147483646 h 32"/>
                <a:gd name="T6" fmla="*/ 2147483646 w 32"/>
                <a:gd name="T7" fmla="*/ 2147483646 h 32"/>
                <a:gd name="T8" fmla="*/ 2147483646 w 32"/>
                <a:gd name="T9" fmla="*/ 2147483646 h 32"/>
                <a:gd name="T10" fmla="*/ 2147483646 w 32"/>
                <a:gd name="T11" fmla="*/ 2147483646 h 32"/>
                <a:gd name="T12" fmla="*/ 2147483646 w 32"/>
                <a:gd name="T13" fmla="*/ 2147483646 h 32"/>
                <a:gd name="T14" fmla="*/ 2147483646 w 32"/>
                <a:gd name="T15" fmla="*/ 2147483646 h 32"/>
                <a:gd name="T16" fmla="*/ 2147483646 w 32"/>
                <a:gd name="T17" fmla="*/ 2147483646 h 32"/>
                <a:gd name="T18" fmla="*/ 2147483646 w 32"/>
                <a:gd name="T19" fmla="*/ 2147483646 h 32"/>
                <a:gd name="T20" fmla="*/ 0 w 32"/>
                <a:gd name="T21" fmla="*/ 2147483646 h 32"/>
                <a:gd name="T22" fmla="*/ 0 w 32"/>
                <a:gd name="T23" fmla="*/ 2147483646 h 32"/>
                <a:gd name="T24" fmla="*/ 0 w 32"/>
                <a:gd name="T25" fmla="*/ 2147483646 h 32"/>
                <a:gd name="T26" fmla="*/ 0 w 32"/>
                <a:gd name="T27" fmla="*/ 2147483646 h 32"/>
                <a:gd name="T28" fmla="*/ 2147483646 w 32"/>
                <a:gd name="T29" fmla="*/ 2147483646 h 32"/>
                <a:gd name="T30" fmla="*/ 2147483646 w 32"/>
                <a:gd name="T31" fmla="*/ 2147483646 h 32"/>
                <a:gd name="T32" fmla="*/ 2147483646 w 32"/>
                <a:gd name="T33" fmla="*/ 2147483646 h 32"/>
                <a:gd name="T34" fmla="*/ 2147483646 w 32"/>
                <a:gd name="T35" fmla="*/ 0 h 32"/>
                <a:gd name="T36" fmla="*/ 2147483646 w 32"/>
                <a:gd name="T37" fmla="*/ 2147483646 h 32"/>
                <a:gd name="T38" fmla="*/ 2147483646 w 32"/>
                <a:gd name="T39" fmla="*/ 2147483646 h 32"/>
                <a:gd name="T40" fmla="*/ 2147483646 w 32"/>
                <a:gd name="T41" fmla="*/ 2147483646 h 32"/>
                <a:gd name="T42" fmla="*/ 2147483646 w 32"/>
                <a:gd name="T43" fmla="*/ 2147483646 h 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
                <a:gd name="T67" fmla="*/ 0 h 32"/>
                <a:gd name="T68" fmla="*/ 32 w 32"/>
                <a:gd name="T69" fmla="*/ 32 h 3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 h="32">
                  <a:moveTo>
                    <a:pt x="32" y="10"/>
                  </a:moveTo>
                  <a:lnTo>
                    <a:pt x="32" y="10"/>
                  </a:lnTo>
                  <a:lnTo>
                    <a:pt x="32" y="16"/>
                  </a:lnTo>
                  <a:lnTo>
                    <a:pt x="32" y="22"/>
                  </a:lnTo>
                  <a:lnTo>
                    <a:pt x="28" y="28"/>
                  </a:lnTo>
                  <a:lnTo>
                    <a:pt x="22" y="32"/>
                  </a:lnTo>
                  <a:lnTo>
                    <a:pt x="16" y="32"/>
                  </a:lnTo>
                  <a:lnTo>
                    <a:pt x="10" y="32"/>
                  </a:lnTo>
                  <a:lnTo>
                    <a:pt x="4" y="28"/>
                  </a:lnTo>
                  <a:lnTo>
                    <a:pt x="0" y="22"/>
                  </a:lnTo>
                  <a:lnTo>
                    <a:pt x="0" y="16"/>
                  </a:lnTo>
                  <a:lnTo>
                    <a:pt x="0" y="10"/>
                  </a:lnTo>
                  <a:lnTo>
                    <a:pt x="4" y="6"/>
                  </a:lnTo>
                  <a:lnTo>
                    <a:pt x="10" y="2"/>
                  </a:lnTo>
                  <a:lnTo>
                    <a:pt x="16" y="0"/>
                  </a:lnTo>
                  <a:lnTo>
                    <a:pt x="22" y="2"/>
                  </a:lnTo>
                  <a:lnTo>
                    <a:pt x="28" y="4"/>
                  </a:lnTo>
                  <a:lnTo>
                    <a:pt x="32"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65" name="Freeform 125"/>
            <p:cNvSpPr>
              <a:spLocks/>
            </p:cNvSpPr>
            <p:nvPr/>
          </p:nvSpPr>
          <p:spPr bwMode="auto">
            <a:xfrm>
              <a:off x="4640263" y="2809875"/>
              <a:ext cx="60325" cy="66675"/>
            </a:xfrm>
            <a:custGeom>
              <a:avLst/>
              <a:gdLst>
                <a:gd name="T0" fmla="*/ 0 w 38"/>
                <a:gd name="T1" fmla="*/ 2147483646 h 42"/>
                <a:gd name="T2" fmla="*/ 0 w 38"/>
                <a:gd name="T3" fmla="*/ 2147483646 h 42"/>
                <a:gd name="T4" fmla="*/ 0 w 38"/>
                <a:gd name="T5" fmla="*/ 2147483646 h 42"/>
                <a:gd name="T6" fmla="*/ 0 w 38"/>
                <a:gd name="T7" fmla="*/ 2147483646 h 42"/>
                <a:gd name="T8" fmla="*/ 2147483646 w 38"/>
                <a:gd name="T9" fmla="*/ 2147483646 h 42"/>
                <a:gd name="T10" fmla="*/ 2147483646 w 38"/>
                <a:gd name="T11" fmla="*/ 0 h 42"/>
                <a:gd name="T12" fmla="*/ 2147483646 w 38"/>
                <a:gd name="T13" fmla="*/ 0 h 42"/>
                <a:gd name="T14" fmla="*/ 2147483646 w 38"/>
                <a:gd name="T15" fmla="*/ 2147483646 h 42"/>
                <a:gd name="T16" fmla="*/ 2147483646 w 38"/>
                <a:gd name="T17" fmla="*/ 2147483646 h 42"/>
                <a:gd name="T18" fmla="*/ 2147483646 w 38"/>
                <a:gd name="T19" fmla="*/ 2147483646 h 42"/>
                <a:gd name="T20" fmla="*/ 2147483646 w 38"/>
                <a:gd name="T21" fmla="*/ 2147483646 h 42"/>
                <a:gd name="T22" fmla="*/ 2147483646 w 38"/>
                <a:gd name="T23" fmla="*/ 2147483646 h 42"/>
                <a:gd name="T24" fmla="*/ 2147483646 w 38"/>
                <a:gd name="T25" fmla="*/ 2147483646 h 42"/>
                <a:gd name="T26" fmla="*/ 2147483646 w 38"/>
                <a:gd name="T27" fmla="*/ 2147483646 h 42"/>
                <a:gd name="T28" fmla="*/ 2147483646 w 38"/>
                <a:gd name="T29" fmla="*/ 2147483646 h 42"/>
                <a:gd name="T30" fmla="*/ 2147483646 w 38"/>
                <a:gd name="T31" fmla="*/ 2147483646 h 42"/>
                <a:gd name="T32" fmla="*/ 2147483646 w 38"/>
                <a:gd name="T33" fmla="*/ 2147483646 h 42"/>
                <a:gd name="T34" fmla="*/ 2147483646 w 38"/>
                <a:gd name="T35" fmla="*/ 2147483646 h 42"/>
                <a:gd name="T36" fmla="*/ 2147483646 w 38"/>
                <a:gd name="T37" fmla="*/ 2147483646 h 42"/>
                <a:gd name="T38" fmla="*/ 2147483646 w 38"/>
                <a:gd name="T39" fmla="*/ 2147483646 h 42"/>
                <a:gd name="T40" fmla="*/ 2147483646 w 38"/>
                <a:gd name="T41" fmla="*/ 2147483646 h 42"/>
                <a:gd name="T42" fmla="*/ 2147483646 w 38"/>
                <a:gd name="T43" fmla="*/ 2147483646 h 42"/>
                <a:gd name="T44" fmla="*/ 2147483646 w 38"/>
                <a:gd name="T45" fmla="*/ 2147483646 h 42"/>
                <a:gd name="T46" fmla="*/ 2147483646 w 38"/>
                <a:gd name="T47" fmla="*/ 2147483646 h 42"/>
                <a:gd name="T48" fmla="*/ 0 w 38"/>
                <a:gd name="T49" fmla="*/ 2147483646 h 42"/>
                <a:gd name="T50" fmla="*/ 0 w 38"/>
                <a:gd name="T51" fmla="*/ 2147483646 h 4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2"/>
                <a:gd name="T80" fmla="*/ 38 w 38"/>
                <a:gd name="T81" fmla="*/ 42 h 4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2">
                  <a:moveTo>
                    <a:pt x="0" y="30"/>
                  </a:moveTo>
                  <a:lnTo>
                    <a:pt x="0" y="30"/>
                  </a:lnTo>
                  <a:lnTo>
                    <a:pt x="0" y="24"/>
                  </a:lnTo>
                  <a:lnTo>
                    <a:pt x="0" y="16"/>
                  </a:lnTo>
                  <a:lnTo>
                    <a:pt x="2" y="8"/>
                  </a:lnTo>
                  <a:lnTo>
                    <a:pt x="8" y="0"/>
                  </a:lnTo>
                  <a:lnTo>
                    <a:pt x="18" y="2"/>
                  </a:lnTo>
                  <a:lnTo>
                    <a:pt x="28" y="6"/>
                  </a:lnTo>
                  <a:lnTo>
                    <a:pt x="30" y="10"/>
                  </a:lnTo>
                  <a:lnTo>
                    <a:pt x="34" y="14"/>
                  </a:lnTo>
                  <a:lnTo>
                    <a:pt x="36" y="20"/>
                  </a:lnTo>
                  <a:lnTo>
                    <a:pt x="38" y="24"/>
                  </a:lnTo>
                  <a:lnTo>
                    <a:pt x="36" y="30"/>
                  </a:lnTo>
                  <a:lnTo>
                    <a:pt x="34" y="36"/>
                  </a:lnTo>
                  <a:lnTo>
                    <a:pt x="30" y="40"/>
                  </a:lnTo>
                  <a:lnTo>
                    <a:pt x="24" y="42"/>
                  </a:lnTo>
                  <a:lnTo>
                    <a:pt x="20" y="42"/>
                  </a:lnTo>
                  <a:lnTo>
                    <a:pt x="16" y="42"/>
                  </a:lnTo>
                  <a:lnTo>
                    <a:pt x="10" y="42"/>
                  </a:lnTo>
                  <a:lnTo>
                    <a:pt x="6" y="38"/>
                  </a:lnTo>
                  <a:lnTo>
                    <a:pt x="2" y="34"/>
                  </a:lnTo>
                  <a:lnTo>
                    <a:pt x="0" y="3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66" name="Freeform 126"/>
            <p:cNvSpPr>
              <a:spLocks/>
            </p:cNvSpPr>
            <p:nvPr/>
          </p:nvSpPr>
          <p:spPr bwMode="auto">
            <a:xfrm>
              <a:off x="4579938" y="2809875"/>
              <a:ext cx="60325" cy="63500"/>
            </a:xfrm>
            <a:custGeom>
              <a:avLst/>
              <a:gdLst>
                <a:gd name="T0" fmla="*/ 2147483646 w 38"/>
                <a:gd name="T1" fmla="*/ 2147483646 h 40"/>
                <a:gd name="T2" fmla="*/ 2147483646 w 38"/>
                <a:gd name="T3" fmla="*/ 2147483646 h 40"/>
                <a:gd name="T4" fmla="*/ 2147483646 w 38"/>
                <a:gd name="T5" fmla="*/ 2147483646 h 40"/>
                <a:gd name="T6" fmla="*/ 2147483646 w 38"/>
                <a:gd name="T7" fmla="*/ 2147483646 h 40"/>
                <a:gd name="T8" fmla="*/ 2147483646 w 38"/>
                <a:gd name="T9" fmla="*/ 2147483646 h 40"/>
                <a:gd name="T10" fmla="*/ 2147483646 w 38"/>
                <a:gd name="T11" fmla="*/ 2147483646 h 40"/>
                <a:gd name="T12" fmla="*/ 2147483646 w 38"/>
                <a:gd name="T13" fmla="*/ 2147483646 h 40"/>
                <a:gd name="T14" fmla="*/ 2147483646 w 38"/>
                <a:gd name="T15" fmla="*/ 2147483646 h 40"/>
                <a:gd name="T16" fmla="*/ 2147483646 w 38"/>
                <a:gd name="T17" fmla="*/ 2147483646 h 40"/>
                <a:gd name="T18" fmla="*/ 2147483646 w 38"/>
                <a:gd name="T19" fmla="*/ 2147483646 h 40"/>
                <a:gd name="T20" fmla="*/ 2147483646 w 38"/>
                <a:gd name="T21" fmla="*/ 2147483646 h 40"/>
                <a:gd name="T22" fmla="*/ 2147483646 w 38"/>
                <a:gd name="T23" fmla="*/ 2147483646 h 40"/>
                <a:gd name="T24" fmla="*/ 2147483646 w 38"/>
                <a:gd name="T25" fmla="*/ 0 h 40"/>
                <a:gd name="T26" fmla="*/ 2147483646 w 38"/>
                <a:gd name="T27" fmla="*/ 0 h 40"/>
                <a:gd name="T28" fmla="*/ 2147483646 w 38"/>
                <a:gd name="T29" fmla="*/ 2147483646 h 40"/>
                <a:gd name="T30" fmla="*/ 2147483646 w 38"/>
                <a:gd name="T31" fmla="*/ 2147483646 h 40"/>
                <a:gd name="T32" fmla="*/ 2147483646 w 38"/>
                <a:gd name="T33" fmla="*/ 2147483646 h 40"/>
                <a:gd name="T34" fmla="*/ 2147483646 w 38"/>
                <a:gd name="T35" fmla="*/ 2147483646 h 40"/>
                <a:gd name="T36" fmla="*/ 0 w 38"/>
                <a:gd name="T37" fmla="*/ 2147483646 h 40"/>
                <a:gd name="T38" fmla="*/ 0 w 38"/>
                <a:gd name="T39" fmla="*/ 2147483646 h 40"/>
                <a:gd name="T40" fmla="*/ 0 w 38"/>
                <a:gd name="T41" fmla="*/ 2147483646 h 40"/>
                <a:gd name="T42" fmla="*/ 2147483646 w 38"/>
                <a:gd name="T43" fmla="*/ 2147483646 h 40"/>
                <a:gd name="T44" fmla="*/ 2147483646 w 38"/>
                <a:gd name="T45" fmla="*/ 2147483646 h 40"/>
                <a:gd name="T46" fmla="*/ 2147483646 w 38"/>
                <a:gd name="T47" fmla="*/ 2147483646 h 40"/>
                <a:gd name="T48" fmla="*/ 2147483646 w 38"/>
                <a:gd name="T49" fmla="*/ 2147483646 h 40"/>
                <a:gd name="T50" fmla="*/ 2147483646 w 38"/>
                <a:gd name="T51" fmla="*/ 2147483646 h 40"/>
                <a:gd name="T52" fmla="*/ 2147483646 w 38"/>
                <a:gd name="T53" fmla="*/ 2147483646 h 40"/>
                <a:gd name="T54" fmla="*/ 2147483646 w 38"/>
                <a:gd name="T55" fmla="*/ 2147483646 h 40"/>
                <a:gd name="T56" fmla="*/ 2147483646 w 38"/>
                <a:gd name="T57" fmla="*/ 2147483646 h 40"/>
                <a:gd name="T58" fmla="*/ 2147483646 w 38"/>
                <a:gd name="T59" fmla="*/ 2147483646 h 40"/>
                <a:gd name="T60" fmla="*/ 2147483646 w 38"/>
                <a:gd name="T61" fmla="*/ 2147483646 h 40"/>
                <a:gd name="T62" fmla="*/ 2147483646 w 38"/>
                <a:gd name="T63" fmla="*/ 2147483646 h 40"/>
                <a:gd name="T64" fmla="*/ 2147483646 w 38"/>
                <a:gd name="T65" fmla="*/ 2147483646 h 40"/>
                <a:gd name="T66" fmla="*/ 2147483646 w 38"/>
                <a:gd name="T67" fmla="*/ 2147483646 h 40"/>
                <a:gd name="T68" fmla="*/ 2147483646 w 38"/>
                <a:gd name="T69" fmla="*/ 2147483646 h 40"/>
                <a:gd name="T70" fmla="*/ 2147483646 w 38"/>
                <a:gd name="T71" fmla="*/ 2147483646 h 40"/>
                <a:gd name="T72" fmla="*/ 2147483646 w 38"/>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40"/>
                <a:gd name="T113" fmla="*/ 38 w 38"/>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40">
                  <a:moveTo>
                    <a:pt x="34" y="8"/>
                  </a:moveTo>
                  <a:lnTo>
                    <a:pt x="34" y="8"/>
                  </a:lnTo>
                  <a:lnTo>
                    <a:pt x="24" y="18"/>
                  </a:lnTo>
                  <a:lnTo>
                    <a:pt x="22" y="16"/>
                  </a:lnTo>
                  <a:lnTo>
                    <a:pt x="34" y="8"/>
                  </a:lnTo>
                  <a:lnTo>
                    <a:pt x="38" y="4"/>
                  </a:lnTo>
                  <a:lnTo>
                    <a:pt x="36" y="2"/>
                  </a:lnTo>
                  <a:lnTo>
                    <a:pt x="26" y="0"/>
                  </a:lnTo>
                  <a:lnTo>
                    <a:pt x="18" y="0"/>
                  </a:lnTo>
                  <a:lnTo>
                    <a:pt x="12" y="4"/>
                  </a:lnTo>
                  <a:lnTo>
                    <a:pt x="8" y="6"/>
                  </a:lnTo>
                  <a:lnTo>
                    <a:pt x="4" y="10"/>
                  </a:lnTo>
                  <a:lnTo>
                    <a:pt x="0" y="16"/>
                  </a:lnTo>
                  <a:lnTo>
                    <a:pt x="0" y="20"/>
                  </a:lnTo>
                  <a:lnTo>
                    <a:pt x="0" y="26"/>
                  </a:lnTo>
                  <a:lnTo>
                    <a:pt x="2" y="30"/>
                  </a:lnTo>
                  <a:lnTo>
                    <a:pt x="6" y="34"/>
                  </a:lnTo>
                  <a:lnTo>
                    <a:pt x="10" y="36"/>
                  </a:lnTo>
                  <a:lnTo>
                    <a:pt x="14" y="38"/>
                  </a:lnTo>
                  <a:lnTo>
                    <a:pt x="20" y="40"/>
                  </a:lnTo>
                  <a:lnTo>
                    <a:pt x="26" y="38"/>
                  </a:lnTo>
                  <a:lnTo>
                    <a:pt x="30" y="36"/>
                  </a:lnTo>
                  <a:lnTo>
                    <a:pt x="34" y="30"/>
                  </a:lnTo>
                  <a:lnTo>
                    <a:pt x="38" y="24"/>
                  </a:lnTo>
                  <a:lnTo>
                    <a:pt x="38" y="18"/>
                  </a:lnTo>
                  <a:lnTo>
                    <a:pt x="38" y="6"/>
                  </a:lnTo>
                  <a:lnTo>
                    <a:pt x="34" y="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67" name="Freeform 127"/>
            <p:cNvSpPr>
              <a:spLocks/>
            </p:cNvSpPr>
            <p:nvPr/>
          </p:nvSpPr>
          <p:spPr bwMode="auto">
            <a:xfrm>
              <a:off x="4570413" y="2755900"/>
              <a:ext cx="69850" cy="60325"/>
            </a:xfrm>
            <a:custGeom>
              <a:avLst/>
              <a:gdLst>
                <a:gd name="T0" fmla="*/ 2147483646 w 44"/>
                <a:gd name="T1" fmla="*/ 2147483646 h 38"/>
                <a:gd name="T2" fmla="*/ 2147483646 w 44"/>
                <a:gd name="T3" fmla="*/ 2147483646 h 38"/>
                <a:gd name="T4" fmla="*/ 2147483646 w 44"/>
                <a:gd name="T5" fmla="*/ 2147483646 h 38"/>
                <a:gd name="T6" fmla="*/ 2147483646 w 44"/>
                <a:gd name="T7" fmla="*/ 2147483646 h 38"/>
                <a:gd name="T8" fmla="*/ 2147483646 w 44"/>
                <a:gd name="T9" fmla="*/ 2147483646 h 38"/>
                <a:gd name="T10" fmla="*/ 2147483646 w 44"/>
                <a:gd name="T11" fmla="*/ 2147483646 h 38"/>
                <a:gd name="T12" fmla="*/ 2147483646 w 44"/>
                <a:gd name="T13" fmla="*/ 2147483646 h 38"/>
                <a:gd name="T14" fmla="*/ 2147483646 w 44"/>
                <a:gd name="T15" fmla="*/ 2147483646 h 38"/>
                <a:gd name="T16" fmla="*/ 2147483646 w 44"/>
                <a:gd name="T17" fmla="*/ 2147483646 h 38"/>
                <a:gd name="T18" fmla="*/ 2147483646 w 44"/>
                <a:gd name="T19" fmla="*/ 2147483646 h 38"/>
                <a:gd name="T20" fmla="*/ 2147483646 w 44"/>
                <a:gd name="T21" fmla="*/ 2147483646 h 38"/>
                <a:gd name="T22" fmla="*/ 2147483646 w 44"/>
                <a:gd name="T23" fmla="*/ 2147483646 h 38"/>
                <a:gd name="T24" fmla="*/ 2147483646 w 44"/>
                <a:gd name="T25" fmla="*/ 2147483646 h 38"/>
                <a:gd name="T26" fmla="*/ 2147483646 w 44"/>
                <a:gd name="T27" fmla="*/ 2147483646 h 38"/>
                <a:gd name="T28" fmla="*/ 2147483646 w 44"/>
                <a:gd name="T29" fmla="*/ 2147483646 h 38"/>
                <a:gd name="T30" fmla="*/ 2147483646 w 44"/>
                <a:gd name="T31" fmla="*/ 2147483646 h 38"/>
                <a:gd name="T32" fmla="*/ 2147483646 w 44"/>
                <a:gd name="T33" fmla="*/ 2147483646 h 38"/>
                <a:gd name="T34" fmla="*/ 2147483646 w 44"/>
                <a:gd name="T35" fmla="*/ 2147483646 h 38"/>
                <a:gd name="T36" fmla="*/ 2147483646 w 44"/>
                <a:gd name="T37" fmla="*/ 0 h 38"/>
                <a:gd name="T38" fmla="*/ 2147483646 w 44"/>
                <a:gd name="T39" fmla="*/ 0 h 38"/>
                <a:gd name="T40" fmla="*/ 2147483646 w 44"/>
                <a:gd name="T41" fmla="*/ 2147483646 h 38"/>
                <a:gd name="T42" fmla="*/ 2147483646 w 44"/>
                <a:gd name="T43" fmla="*/ 2147483646 h 38"/>
                <a:gd name="T44" fmla="*/ 2147483646 w 44"/>
                <a:gd name="T45" fmla="*/ 2147483646 h 38"/>
                <a:gd name="T46" fmla="*/ 2147483646 w 44"/>
                <a:gd name="T47" fmla="*/ 2147483646 h 38"/>
                <a:gd name="T48" fmla="*/ 0 w 44"/>
                <a:gd name="T49" fmla="*/ 2147483646 h 38"/>
                <a:gd name="T50" fmla="*/ 0 w 44"/>
                <a:gd name="T51" fmla="*/ 2147483646 h 38"/>
                <a:gd name="T52" fmla="*/ 0 w 44"/>
                <a:gd name="T53" fmla="*/ 2147483646 h 38"/>
                <a:gd name="T54" fmla="*/ 2147483646 w 44"/>
                <a:gd name="T55" fmla="*/ 2147483646 h 38"/>
                <a:gd name="T56" fmla="*/ 2147483646 w 44"/>
                <a:gd name="T57" fmla="*/ 2147483646 h 38"/>
                <a:gd name="T58" fmla="*/ 2147483646 w 44"/>
                <a:gd name="T59" fmla="*/ 2147483646 h 38"/>
                <a:gd name="T60" fmla="*/ 2147483646 w 44"/>
                <a:gd name="T61" fmla="*/ 2147483646 h 38"/>
                <a:gd name="T62" fmla="*/ 2147483646 w 44"/>
                <a:gd name="T63" fmla="*/ 2147483646 h 38"/>
                <a:gd name="T64" fmla="*/ 2147483646 w 44"/>
                <a:gd name="T65" fmla="*/ 2147483646 h 38"/>
                <a:gd name="T66" fmla="*/ 2147483646 w 44"/>
                <a:gd name="T67" fmla="*/ 2147483646 h 38"/>
                <a:gd name="T68" fmla="*/ 2147483646 w 44"/>
                <a:gd name="T69" fmla="*/ 2147483646 h 38"/>
                <a:gd name="T70" fmla="*/ 2147483646 w 44"/>
                <a:gd name="T71" fmla="*/ 2147483646 h 38"/>
                <a:gd name="T72" fmla="*/ 2147483646 w 44"/>
                <a:gd name="T73" fmla="*/ 2147483646 h 38"/>
                <a:gd name="T74" fmla="*/ 2147483646 w 44"/>
                <a:gd name="T75" fmla="*/ 2147483646 h 3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
                <a:gd name="T115" fmla="*/ 0 h 38"/>
                <a:gd name="T116" fmla="*/ 44 w 44"/>
                <a:gd name="T117" fmla="*/ 38 h 3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 h="38">
                  <a:moveTo>
                    <a:pt x="32" y="24"/>
                  </a:moveTo>
                  <a:lnTo>
                    <a:pt x="32" y="24"/>
                  </a:lnTo>
                  <a:lnTo>
                    <a:pt x="16" y="16"/>
                  </a:lnTo>
                  <a:lnTo>
                    <a:pt x="16" y="14"/>
                  </a:lnTo>
                  <a:lnTo>
                    <a:pt x="26" y="18"/>
                  </a:lnTo>
                  <a:lnTo>
                    <a:pt x="34" y="24"/>
                  </a:lnTo>
                  <a:lnTo>
                    <a:pt x="42" y="30"/>
                  </a:lnTo>
                  <a:lnTo>
                    <a:pt x="44" y="28"/>
                  </a:lnTo>
                  <a:lnTo>
                    <a:pt x="42" y="18"/>
                  </a:lnTo>
                  <a:lnTo>
                    <a:pt x="38" y="12"/>
                  </a:lnTo>
                  <a:lnTo>
                    <a:pt x="34" y="6"/>
                  </a:lnTo>
                  <a:lnTo>
                    <a:pt x="28" y="2"/>
                  </a:lnTo>
                  <a:lnTo>
                    <a:pt x="22" y="0"/>
                  </a:lnTo>
                  <a:lnTo>
                    <a:pt x="18" y="0"/>
                  </a:lnTo>
                  <a:lnTo>
                    <a:pt x="12" y="2"/>
                  </a:lnTo>
                  <a:lnTo>
                    <a:pt x="8" y="4"/>
                  </a:lnTo>
                  <a:lnTo>
                    <a:pt x="4" y="8"/>
                  </a:lnTo>
                  <a:lnTo>
                    <a:pt x="2" y="12"/>
                  </a:lnTo>
                  <a:lnTo>
                    <a:pt x="0" y="16"/>
                  </a:lnTo>
                  <a:lnTo>
                    <a:pt x="0" y="22"/>
                  </a:lnTo>
                  <a:lnTo>
                    <a:pt x="2" y="28"/>
                  </a:lnTo>
                  <a:lnTo>
                    <a:pt x="6" y="32"/>
                  </a:lnTo>
                  <a:lnTo>
                    <a:pt x="10" y="36"/>
                  </a:lnTo>
                  <a:lnTo>
                    <a:pt x="16" y="38"/>
                  </a:lnTo>
                  <a:lnTo>
                    <a:pt x="24" y="38"/>
                  </a:lnTo>
                  <a:lnTo>
                    <a:pt x="30" y="36"/>
                  </a:lnTo>
                  <a:lnTo>
                    <a:pt x="40" y="32"/>
                  </a:lnTo>
                  <a:lnTo>
                    <a:pt x="32" y="2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68" name="Freeform 128"/>
            <p:cNvSpPr>
              <a:spLocks/>
            </p:cNvSpPr>
            <p:nvPr/>
          </p:nvSpPr>
          <p:spPr bwMode="auto">
            <a:xfrm>
              <a:off x="4621213" y="2727325"/>
              <a:ext cx="57150" cy="69850"/>
            </a:xfrm>
            <a:custGeom>
              <a:avLst/>
              <a:gdLst>
                <a:gd name="T0" fmla="*/ 2147483646 w 36"/>
                <a:gd name="T1" fmla="*/ 2147483646 h 44"/>
                <a:gd name="T2" fmla="*/ 2147483646 w 36"/>
                <a:gd name="T3" fmla="*/ 2147483646 h 44"/>
                <a:gd name="T4" fmla="*/ 2147483646 w 36"/>
                <a:gd name="T5" fmla="*/ 2147483646 h 44"/>
                <a:gd name="T6" fmla="*/ 2147483646 w 36"/>
                <a:gd name="T7" fmla="*/ 2147483646 h 44"/>
                <a:gd name="T8" fmla="*/ 2147483646 w 36"/>
                <a:gd name="T9" fmla="*/ 2147483646 h 44"/>
                <a:gd name="T10" fmla="*/ 2147483646 w 36"/>
                <a:gd name="T11" fmla="*/ 2147483646 h 44"/>
                <a:gd name="T12" fmla="*/ 2147483646 w 36"/>
                <a:gd name="T13" fmla="*/ 2147483646 h 44"/>
                <a:gd name="T14" fmla="*/ 2147483646 w 36"/>
                <a:gd name="T15" fmla="*/ 2147483646 h 44"/>
                <a:gd name="T16" fmla="*/ 2147483646 w 36"/>
                <a:gd name="T17" fmla="*/ 2147483646 h 44"/>
                <a:gd name="T18" fmla="*/ 2147483646 w 36"/>
                <a:gd name="T19" fmla="*/ 2147483646 h 44"/>
                <a:gd name="T20" fmla="*/ 0 w 36"/>
                <a:gd name="T21" fmla="*/ 2147483646 h 44"/>
                <a:gd name="T22" fmla="*/ 0 w 36"/>
                <a:gd name="T23" fmla="*/ 2147483646 h 44"/>
                <a:gd name="T24" fmla="*/ 0 w 36"/>
                <a:gd name="T25" fmla="*/ 2147483646 h 44"/>
                <a:gd name="T26" fmla="*/ 2147483646 w 36"/>
                <a:gd name="T27" fmla="*/ 2147483646 h 44"/>
                <a:gd name="T28" fmla="*/ 2147483646 w 36"/>
                <a:gd name="T29" fmla="*/ 2147483646 h 44"/>
                <a:gd name="T30" fmla="*/ 2147483646 w 36"/>
                <a:gd name="T31" fmla="*/ 2147483646 h 44"/>
                <a:gd name="T32" fmla="*/ 2147483646 w 36"/>
                <a:gd name="T33" fmla="*/ 2147483646 h 44"/>
                <a:gd name="T34" fmla="*/ 2147483646 w 36"/>
                <a:gd name="T35" fmla="*/ 0 h 44"/>
                <a:gd name="T36" fmla="*/ 2147483646 w 36"/>
                <a:gd name="T37" fmla="*/ 0 h 44"/>
                <a:gd name="T38" fmla="*/ 2147483646 w 36"/>
                <a:gd name="T39" fmla="*/ 0 h 44"/>
                <a:gd name="T40" fmla="*/ 2147483646 w 36"/>
                <a:gd name="T41" fmla="*/ 2147483646 h 44"/>
                <a:gd name="T42" fmla="*/ 2147483646 w 36"/>
                <a:gd name="T43" fmla="*/ 2147483646 h 44"/>
                <a:gd name="T44" fmla="*/ 2147483646 w 36"/>
                <a:gd name="T45" fmla="*/ 2147483646 h 44"/>
                <a:gd name="T46" fmla="*/ 2147483646 w 36"/>
                <a:gd name="T47" fmla="*/ 2147483646 h 44"/>
                <a:gd name="T48" fmla="*/ 2147483646 w 36"/>
                <a:gd name="T49" fmla="*/ 2147483646 h 44"/>
                <a:gd name="T50" fmla="*/ 2147483646 w 36"/>
                <a:gd name="T51" fmla="*/ 2147483646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6"/>
                <a:gd name="T79" fmla="*/ 0 h 44"/>
                <a:gd name="T80" fmla="*/ 36 w 36"/>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6" h="44">
                  <a:moveTo>
                    <a:pt x="36" y="20"/>
                  </a:moveTo>
                  <a:lnTo>
                    <a:pt x="36" y="20"/>
                  </a:lnTo>
                  <a:lnTo>
                    <a:pt x="36" y="26"/>
                  </a:lnTo>
                  <a:lnTo>
                    <a:pt x="32" y="32"/>
                  </a:lnTo>
                  <a:lnTo>
                    <a:pt x="28" y="38"/>
                  </a:lnTo>
                  <a:lnTo>
                    <a:pt x="18" y="44"/>
                  </a:lnTo>
                  <a:lnTo>
                    <a:pt x="10" y="38"/>
                  </a:lnTo>
                  <a:lnTo>
                    <a:pt x="4" y="32"/>
                  </a:lnTo>
                  <a:lnTo>
                    <a:pt x="2" y="28"/>
                  </a:lnTo>
                  <a:lnTo>
                    <a:pt x="0" y="22"/>
                  </a:lnTo>
                  <a:lnTo>
                    <a:pt x="0" y="16"/>
                  </a:lnTo>
                  <a:lnTo>
                    <a:pt x="2" y="10"/>
                  </a:lnTo>
                  <a:lnTo>
                    <a:pt x="4" y="6"/>
                  </a:lnTo>
                  <a:lnTo>
                    <a:pt x="8" y="2"/>
                  </a:lnTo>
                  <a:lnTo>
                    <a:pt x="14" y="0"/>
                  </a:lnTo>
                  <a:lnTo>
                    <a:pt x="18" y="0"/>
                  </a:lnTo>
                  <a:lnTo>
                    <a:pt x="24" y="0"/>
                  </a:lnTo>
                  <a:lnTo>
                    <a:pt x="28" y="2"/>
                  </a:lnTo>
                  <a:lnTo>
                    <a:pt x="32" y="6"/>
                  </a:lnTo>
                  <a:lnTo>
                    <a:pt x="36" y="10"/>
                  </a:lnTo>
                  <a:lnTo>
                    <a:pt x="36" y="14"/>
                  </a:lnTo>
                  <a:lnTo>
                    <a:pt x="36" y="2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69" name="Freeform 129"/>
            <p:cNvSpPr>
              <a:spLocks/>
            </p:cNvSpPr>
            <p:nvPr/>
          </p:nvSpPr>
          <p:spPr bwMode="auto">
            <a:xfrm>
              <a:off x="4659313" y="2759075"/>
              <a:ext cx="66675" cy="60325"/>
            </a:xfrm>
            <a:custGeom>
              <a:avLst/>
              <a:gdLst>
                <a:gd name="T0" fmla="*/ 2147483646 w 42"/>
                <a:gd name="T1" fmla="*/ 2147483646 h 38"/>
                <a:gd name="T2" fmla="*/ 2147483646 w 42"/>
                <a:gd name="T3" fmla="*/ 2147483646 h 38"/>
                <a:gd name="T4" fmla="*/ 2147483646 w 42"/>
                <a:gd name="T5" fmla="*/ 2147483646 h 38"/>
                <a:gd name="T6" fmla="*/ 2147483646 w 42"/>
                <a:gd name="T7" fmla="*/ 0 h 38"/>
                <a:gd name="T8" fmla="*/ 2147483646 w 42"/>
                <a:gd name="T9" fmla="*/ 2147483646 h 38"/>
                <a:gd name="T10" fmla="*/ 2147483646 w 42"/>
                <a:gd name="T11" fmla="*/ 2147483646 h 38"/>
                <a:gd name="T12" fmla="*/ 2147483646 w 42"/>
                <a:gd name="T13" fmla="*/ 2147483646 h 38"/>
                <a:gd name="T14" fmla="*/ 2147483646 w 42"/>
                <a:gd name="T15" fmla="*/ 2147483646 h 38"/>
                <a:gd name="T16" fmla="*/ 2147483646 w 42"/>
                <a:gd name="T17" fmla="*/ 2147483646 h 38"/>
                <a:gd name="T18" fmla="*/ 0 w 42"/>
                <a:gd name="T19" fmla="*/ 2147483646 h 38"/>
                <a:gd name="T20" fmla="*/ 0 w 42"/>
                <a:gd name="T21" fmla="*/ 2147483646 h 38"/>
                <a:gd name="T22" fmla="*/ 2147483646 w 42"/>
                <a:gd name="T23" fmla="*/ 2147483646 h 38"/>
                <a:gd name="T24" fmla="*/ 2147483646 w 42"/>
                <a:gd name="T25" fmla="*/ 2147483646 h 38"/>
                <a:gd name="T26" fmla="*/ 2147483646 w 42"/>
                <a:gd name="T27" fmla="*/ 2147483646 h 38"/>
                <a:gd name="T28" fmla="*/ 2147483646 w 42"/>
                <a:gd name="T29" fmla="*/ 2147483646 h 38"/>
                <a:gd name="T30" fmla="*/ 2147483646 w 42"/>
                <a:gd name="T31" fmla="*/ 2147483646 h 38"/>
                <a:gd name="T32" fmla="*/ 2147483646 w 42"/>
                <a:gd name="T33" fmla="*/ 2147483646 h 38"/>
                <a:gd name="T34" fmla="*/ 2147483646 w 42"/>
                <a:gd name="T35" fmla="*/ 2147483646 h 38"/>
                <a:gd name="T36" fmla="*/ 2147483646 w 42"/>
                <a:gd name="T37" fmla="*/ 2147483646 h 38"/>
                <a:gd name="T38" fmla="*/ 2147483646 w 42"/>
                <a:gd name="T39" fmla="*/ 2147483646 h 38"/>
                <a:gd name="T40" fmla="*/ 2147483646 w 42"/>
                <a:gd name="T41" fmla="*/ 2147483646 h 38"/>
                <a:gd name="T42" fmla="*/ 2147483646 w 42"/>
                <a:gd name="T43" fmla="*/ 2147483646 h 38"/>
                <a:gd name="T44" fmla="*/ 2147483646 w 42"/>
                <a:gd name="T45" fmla="*/ 2147483646 h 38"/>
                <a:gd name="T46" fmla="*/ 2147483646 w 42"/>
                <a:gd name="T47" fmla="*/ 2147483646 h 38"/>
                <a:gd name="T48" fmla="*/ 2147483646 w 42"/>
                <a:gd name="T49" fmla="*/ 2147483646 h 38"/>
                <a:gd name="T50" fmla="*/ 2147483646 w 42"/>
                <a:gd name="T51" fmla="*/ 2147483646 h 38"/>
                <a:gd name="T52" fmla="*/ 2147483646 w 42"/>
                <a:gd name="T53" fmla="*/ 2147483646 h 38"/>
                <a:gd name="T54" fmla="*/ 2147483646 w 42"/>
                <a:gd name="T55" fmla="*/ 2147483646 h 38"/>
                <a:gd name="T56" fmla="*/ 2147483646 w 42"/>
                <a:gd name="T57" fmla="*/ 2147483646 h 38"/>
                <a:gd name="T58" fmla="*/ 2147483646 w 42"/>
                <a:gd name="T59" fmla="*/ 2147483646 h 38"/>
                <a:gd name="T60" fmla="*/ 2147483646 w 42"/>
                <a:gd name="T61" fmla="*/ 2147483646 h 38"/>
                <a:gd name="T62" fmla="*/ 2147483646 w 42"/>
                <a:gd name="T63" fmla="*/ 2147483646 h 38"/>
                <a:gd name="T64" fmla="*/ 2147483646 w 42"/>
                <a:gd name="T65" fmla="*/ 2147483646 h 38"/>
                <a:gd name="T66" fmla="*/ 2147483646 w 42"/>
                <a:gd name="T67" fmla="*/ 2147483646 h 38"/>
                <a:gd name="T68" fmla="*/ 2147483646 w 42"/>
                <a:gd name="T69" fmla="*/ 2147483646 h 38"/>
                <a:gd name="T70" fmla="*/ 2147483646 w 42"/>
                <a:gd name="T71" fmla="*/ 2147483646 h 38"/>
                <a:gd name="T72" fmla="*/ 2147483646 w 42"/>
                <a:gd name="T73" fmla="*/ 2147483646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38"/>
                <a:gd name="T113" fmla="*/ 42 w 42"/>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38">
                  <a:moveTo>
                    <a:pt x="34" y="4"/>
                  </a:moveTo>
                  <a:lnTo>
                    <a:pt x="34" y="4"/>
                  </a:lnTo>
                  <a:lnTo>
                    <a:pt x="30" y="2"/>
                  </a:lnTo>
                  <a:lnTo>
                    <a:pt x="24" y="0"/>
                  </a:lnTo>
                  <a:lnTo>
                    <a:pt x="18" y="2"/>
                  </a:lnTo>
                  <a:lnTo>
                    <a:pt x="12" y="4"/>
                  </a:lnTo>
                  <a:lnTo>
                    <a:pt x="6" y="10"/>
                  </a:lnTo>
                  <a:lnTo>
                    <a:pt x="2" y="18"/>
                  </a:lnTo>
                  <a:lnTo>
                    <a:pt x="0" y="28"/>
                  </a:lnTo>
                  <a:lnTo>
                    <a:pt x="8" y="24"/>
                  </a:lnTo>
                  <a:lnTo>
                    <a:pt x="16" y="20"/>
                  </a:lnTo>
                  <a:lnTo>
                    <a:pt x="22" y="20"/>
                  </a:lnTo>
                  <a:lnTo>
                    <a:pt x="14" y="22"/>
                  </a:lnTo>
                  <a:lnTo>
                    <a:pt x="8" y="26"/>
                  </a:lnTo>
                  <a:lnTo>
                    <a:pt x="2" y="30"/>
                  </a:lnTo>
                  <a:lnTo>
                    <a:pt x="10" y="36"/>
                  </a:lnTo>
                  <a:lnTo>
                    <a:pt x="16" y="38"/>
                  </a:lnTo>
                  <a:lnTo>
                    <a:pt x="24" y="38"/>
                  </a:lnTo>
                  <a:lnTo>
                    <a:pt x="28" y="38"/>
                  </a:lnTo>
                  <a:lnTo>
                    <a:pt x="34" y="36"/>
                  </a:lnTo>
                  <a:lnTo>
                    <a:pt x="38" y="32"/>
                  </a:lnTo>
                  <a:lnTo>
                    <a:pt x="42" y="28"/>
                  </a:lnTo>
                  <a:lnTo>
                    <a:pt x="42" y="22"/>
                  </a:lnTo>
                  <a:lnTo>
                    <a:pt x="42" y="18"/>
                  </a:lnTo>
                  <a:lnTo>
                    <a:pt x="42" y="12"/>
                  </a:lnTo>
                  <a:lnTo>
                    <a:pt x="38" y="8"/>
                  </a:lnTo>
                  <a:lnTo>
                    <a:pt x="34" y="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70" name="Freeform 130"/>
            <p:cNvSpPr>
              <a:spLocks/>
            </p:cNvSpPr>
            <p:nvPr/>
          </p:nvSpPr>
          <p:spPr bwMode="auto">
            <a:xfrm>
              <a:off x="4621213" y="2778125"/>
              <a:ext cx="50800" cy="53975"/>
            </a:xfrm>
            <a:custGeom>
              <a:avLst/>
              <a:gdLst>
                <a:gd name="T0" fmla="*/ 2147483646 w 32"/>
                <a:gd name="T1" fmla="*/ 2147483646 h 34"/>
                <a:gd name="T2" fmla="*/ 2147483646 w 32"/>
                <a:gd name="T3" fmla="*/ 2147483646 h 34"/>
                <a:gd name="T4" fmla="*/ 2147483646 w 32"/>
                <a:gd name="T5" fmla="*/ 2147483646 h 34"/>
                <a:gd name="T6" fmla="*/ 2147483646 w 32"/>
                <a:gd name="T7" fmla="*/ 2147483646 h 34"/>
                <a:gd name="T8" fmla="*/ 2147483646 w 32"/>
                <a:gd name="T9" fmla="*/ 2147483646 h 34"/>
                <a:gd name="T10" fmla="*/ 2147483646 w 32"/>
                <a:gd name="T11" fmla="*/ 2147483646 h 34"/>
                <a:gd name="T12" fmla="*/ 2147483646 w 32"/>
                <a:gd name="T13" fmla="*/ 2147483646 h 34"/>
                <a:gd name="T14" fmla="*/ 2147483646 w 32"/>
                <a:gd name="T15" fmla="*/ 2147483646 h 34"/>
                <a:gd name="T16" fmla="*/ 2147483646 w 32"/>
                <a:gd name="T17" fmla="*/ 2147483646 h 34"/>
                <a:gd name="T18" fmla="*/ 2147483646 w 32"/>
                <a:gd name="T19" fmla="*/ 2147483646 h 34"/>
                <a:gd name="T20" fmla="*/ 0 w 32"/>
                <a:gd name="T21" fmla="*/ 2147483646 h 34"/>
                <a:gd name="T22" fmla="*/ 0 w 32"/>
                <a:gd name="T23" fmla="*/ 2147483646 h 34"/>
                <a:gd name="T24" fmla="*/ 0 w 32"/>
                <a:gd name="T25" fmla="*/ 2147483646 h 34"/>
                <a:gd name="T26" fmla="*/ 0 w 32"/>
                <a:gd name="T27" fmla="*/ 2147483646 h 34"/>
                <a:gd name="T28" fmla="*/ 2147483646 w 32"/>
                <a:gd name="T29" fmla="*/ 2147483646 h 34"/>
                <a:gd name="T30" fmla="*/ 2147483646 w 32"/>
                <a:gd name="T31" fmla="*/ 2147483646 h 34"/>
                <a:gd name="T32" fmla="*/ 2147483646 w 32"/>
                <a:gd name="T33" fmla="*/ 2147483646 h 34"/>
                <a:gd name="T34" fmla="*/ 2147483646 w 32"/>
                <a:gd name="T35" fmla="*/ 0 h 34"/>
                <a:gd name="T36" fmla="*/ 2147483646 w 32"/>
                <a:gd name="T37" fmla="*/ 2147483646 h 34"/>
                <a:gd name="T38" fmla="*/ 2147483646 w 32"/>
                <a:gd name="T39" fmla="*/ 2147483646 h 34"/>
                <a:gd name="T40" fmla="*/ 2147483646 w 32"/>
                <a:gd name="T41" fmla="*/ 2147483646 h 34"/>
                <a:gd name="T42" fmla="*/ 2147483646 w 32"/>
                <a:gd name="T43" fmla="*/ 2147483646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
                <a:gd name="T67" fmla="*/ 0 h 34"/>
                <a:gd name="T68" fmla="*/ 32 w 32"/>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 h="34">
                  <a:moveTo>
                    <a:pt x="32" y="12"/>
                  </a:moveTo>
                  <a:lnTo>
                    <a:pt x="32" y="12"/>
                  </a:lnTo>
                  <a:lnTo>
                    <a:pt x="32" y="18"/>
                  </a:lnTo>
                  <a:lnTo>
                    <a:pt x="32" y="24"/>
                  </a:lnTo>
                  <a:lnTo>
                    <a:pt x="28" y="30"/>
                  </a:lnTo>
                  <a:lnTo>
                    <a:pt x="22" y="34"/>
                  </a:lnTo>
                  <a:lnTo>
                    <a:pt x="14" y="34"/>
                  </a:lnTo>
                  <a:lnTo>
                    <a:pt x="8" y="32"/>
                  </a:lnTo>
                  <a:lnTo>
                    <a:pt x="4" y="30"/>
                  </a:lnTo>
                  <a:lnTo>
                    <a:pt x="0" y="24"/>
                  </a:lnTo>
                  <a:lnTo>
                    <a:pt x="0" y="16"/>
                  </a:lnTo>
                  <a:lnTo>
                    <a:pt x="0" y="10"/>
                  </a:lnTo>
                  <a:lnTo>
                    <a:pt x="4" y="6"/>
                  </a:lnTo>
                  <a:lnTo>
                    <a:pt x="10" y="2"/>
                  </a:lnTo>
                  <a:lnTo>
                    <a:pt x="16" y="0"/>
                  </a:lnTo>
                  <a:lnTo>
                    <a:pt x="24" y="2"/>
                  </a:lnTo>
                  <a:lnTo>
                    <a:pt x="28" y="6"/>
                  </a:lnTo>
                  <a:lnTo>
                    <a:pt x="32"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71" name="Freeform 131"/>
            <p:cNvSpPr>
              <a:spLocks/>
            </p:cNvSpPr>
            <p:nvPr/>
          </p:nvSpPr>
          <p:spPr bwMode="auto">
            <a:xfrm>
              <a:off x="5357813" y="3302000"/>
              <a:ext cx="60325" cy="69850"/>
            </a:xfrm>
            <a:custGeom>
              <a:avLst/>
              <a:gdLst>
                <a:gd name="T0" fmla="*/ 0 w 38"/>
                <a:gd name="T1" fmla="*/ 2147483646 h 44"/>
                <a:gd name="T2" fmla="*/ 0 w 38"/>
                <a:gd name="T3" fmla="*/ 2147483646 h 44"/>
                <a:gd name="T4" fmla="*/ 0 w 38"/>
                <a:gd name="T5" fmla="*/ 2147483646 h 44"/>
                <a:gd name="T6" fmla="*/ 0 w 38"/>
                <a:gd name="T7" fmla="*/ 2147483646 h 44"/>
                <a:gd name="T8" fmla="*/ 2147483646 w 38"/>
                <a:gd name="T9" fmla="*/ 2147483646 h 44"/>
                <a:gd name="T10" fmla="*/ 2147483646 w 38"/>
                <a:gd name="T11" fmla="*/ 0 h 44"/>
                <a:gd name="T12" fmla="*/ 2147483646 w 38"/>
                <a:gd name="T13" fmla="*/ 0 h 44"/>
                <a:gd name="T14" fmla="*/ 2147483646 w 38"/>
                <a:gd name="T15" fmla="*/ 2147483646 h 44"/>
                <a:gd name="T16" fmla="*/ 2147483646 w 38"/>
                <a:gd name="T17" fmla="*/ 2147483646 h 44"/>
                <a:gd name="T18" fmla="*/ 2147483646 w 38"/>
                <a:gd name="T19" fmla="*/ 2147483646 h 44"/>
                <a:gd name="T20" fmla="*/ 2147483646 w 38"/>
                <a:gd name="T21" fmla="*/ 2147483646 h 44"/>
                <a:gd name="T22" fmla="*/ 2147483646 w 38"/>
                <a:gd name="T23" fmla="*/ 2147483646 h 44"/>
                <a:gd name="T24" fmla="*/ 2147483646 w 38"/>
                <a:gd name="T25" fmla="*/ 2147483646 h 44"/>
                <a:gd name="T26" fmla="*/ 2147483646 w 38"/>
                <a:gd name="T27" fmla="*/ 2147483646 h 44"/>
                <a:gd name="T28" fmla="*/ 2147483646 w 38"/>
                <a:gd name="T29" fmla="*/ 2147483646 h 44"/>
                <a:gd name="T30" fmla="*/ 2147483646 w 38"/>
                <a:gd name="T31" fmla="*/ 2147483646 h 44"/>
                <a:gd name="T32" fmla="*/ 2147483646 w 38"/>
                <a:gd name="T33" fmla="*/ 2147483646 h 44"/>
                <a:gd name="T34" fmla="*/ 2147483646 w 38"/>
                <a:gd name="T35" fmla="*/ 2147483646 h 44"/>
                <a:gd name="T36" fmla="*/ 2147483646 w 38"/>
                <a:gd name="T37" fmla="*/ 2147483646 h 44"/>
                <a:gd name="T38" fmla="*/ 2147483646 w 38"/>
                <a:gd name="T39" fmla="*/ 2147483646 h 44"/>
                <a:gd name="T40" fmla="*/ 2147483646 w 38"/>
                <a:gd name="T41" fmla="*/ 2147483646 h 44"/>
                <a:gd name="T42" fmla="*/ 2147483646 w 38"/>
                <a:gd name="T43" fmla="*/ 2147483646 h 44"/>
                <a:gd name="T44" fmla="*/ 2147483646 w 38"/>
                <a:gd name="T45" fmla="*/ 2147483646 h 44"/>
                <a:gd name="T46" fmla="*/ 2147483646 w 38"/>
                <a:gd name="T47" fmla="*/ 2147483646 h 44"/>
                <a:gd name="T48" fmla="*/ 0 w 38"/>
                <a:gd name="T49" fmla="*/ 2147483646 h 44"/>
                <a:gd name="T50" fmla="*/ 0 w 38"/>
                <a:gd name="T51" fmla="*/ 2147483646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4"/>
                <a:gd name="T80" fmla="*/ 38 w 38"/>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4">
                  <a:moveTo>
                    <a:pt x="0" y="28"/>
                  </a:moveTo>
                  <a:lnTo>
                    <a:pt x="0" y="28"/>
                  </a:lnTo>
                  <a:lnTo>
                    <a:pt x="0" y="24"/>
                  </a:lnTo>
                  <a:lnTo>
                    <a:pt x="0" y="16"/>
                  </a:lnTo>
                  <a:lnTo>
                    <a:pt x="4" y="8"/>
                  </a:lnTo>
                  <a:lnTo>
                    <a:pt x="10" y="0"/>
                  </a:lnTo>
                  <a:lnTo>
                    <a:pt x="20" y="2"/>
                  </a:lnTo>
                  <a:lnTo>
                    <a:pt x="28" y="6"/>
                  </a:lnTo>
                  <a:lnTo>
                    <a:pt x="32" y="10"/>
                  </a:lnTo>
                  <a:lnTo>
                    <a:pt x="34" y="14"/>
                  </a:lnTo>
                  <a:lnTo>
                    <a:pt x="38" y="20"/>
                  </a:lnTo>
                  <a:lnTo>
                    <a:pt x="38" y="26"/>
                  </a:lnTo>
                  <a:lnTo>
                    <a:pt x="38" y="32"/>
                  </a:lnTo>
                  <a:lnTo>
                    <a:pt x="34" y="36"/>
                  </a:lnTo>
                  <a:lnTo>
                    <a:pt x="30" y="40"/>
                  </a:lnTo>
                  <a:lnTo>
                    <a:pt x="26" y="42"/>
                  </a:lnTo>
                  <a:lnTo>
                    <a:pt x="20" y="44"/>
                  </a:lnTo>
                  <a:lnTo>
                    <a:pt x="16" y="44"/>
                  </a:lnTo>
                  <a:lnTo>
                    <a:pt x="10" y="42"/>
                  </a:lnTo>
                  <a:lnTo>
                    <a:pt x="6" y="38"/>
                  </a:lnTo>
                  <a:lnTo>
                    <a:pt x="4" y="34"/>
                  </a:lnTo>
                  <a:lnTo>
                    <a:pt x="0"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72" name="Freeform 132"/>
            <p:cNvSpPr>
              <a:spLocks/>
            </p:cNvSpPr>
            <p:nvPr/>
          </p:nvSpPr>
          <p:spPr bwMode="auto">
            <a:xfrm>
              <a:off x="5297488" y="3302000"/>
              <a:ext cx="63500" cy="63500"/>
            </a:xfrm>
            <a:custGeom>
              <a:avLst/>
              <a:gdLst>
                <a:gd name="T0" fmla="*/ 2147483646 w 40"/>
                <a:gd name="T1" fmla="*/ 2147483646 h 40"/>
                <a:gd name="T2" fmla="*/ 2147483646 w 40"/>
                <a:gd name="T3" fmla="*/ 2147483646 h 40"/>
                <a:gd name="T4" fmla="*/ 2147483646 w 40"/>
                <a:gd name="T5" fmla="*/ 2147483646 h 40"/>
                <a:gd name="T6" fmla="*/ 2147483646 w 40"/>
                <a:gd name="T7" fmla="*/ 2147483646 h 40"/>
                <a:gd name="T8" fmla="*/ 2147483646 w 40"/>
                <a:gd name="T9" fmla="*/ 2147483646 h 40"/>
                <a:gd name="T10" fmla="*/ 2147483646 w 40"/>
                <a:gd name="T11" fmla="*/ 2147483646 h 40"/>
                <a:gd name="T12" fmla="*/ 2147483646 w 40"/>
                <a:gd name="T13" fmla="*/ 2147483646 h 40"/>
                <a:gd name="T14" fmla="*/ 2147483646 w 40"/>
                <a:gd name="T15" fmla="*/ 2147483646 h 40"/>
                <a:gd name="T16" fmla="*/ 2147483646 w 40"/>
                <a:gd name="T17" fmla="*/ 2147483646 h 40"/>
                <a:gd name="T18" fmla="*/ 2147483646 w 40"/>
                <a:gd name="T19" fmla="*/ 2147483646 h 40"/>
                <a:gd name="T20" fmla="*/ 2147483646 w 40"/>
                <a:gd name="T21" fmla="*/ 2147483646 h 40"/>
                <a:gd name="T22" fmla="*/ 2147483646 w 40"/>
                <a:gd name="T23" fmla="*/ 2147483646 h 40"/>
                <a:gd name="T24" fmla="*/ 2147483646 w 40"/>
                <a:gd name="T25" fmla="*/ 0 h 40"/>
                <a:gd name="T26" fmla="*/ 2147483646 w 40"/>
                <a:gd name="T27" fmla="*/ 0 h 40"/>
                <a:gd name="T28" fmla="*/ 2147483646 w 40"/>
                <a:gd name="T29" fmla="*/ 2147483646 h 40"/>
                <a:gd name="T30" fmla="*/ 2147483646 w 40"/>
                <a:gd name="T31" fmla="*/ 2147483646 h 40"/>
                <a:gd name="T32" fmla="*/ 2147483646 w 40"/>
                <a:gd name="T33" fmla="*/ 2147483646 h 40"/>
                <a:gd name="T34" fmla="*/ 2147483646 w 40"/>
                <a:gd name="T35" fmla="*/ 2147483646 h 40"/>
                <a:gd name="T36" fmla="*/ 0 w 40"/>
                <a:gd name="T37" fmla="*/ 2147483646 h 40"/>
                <a:gd name="T38" fmla="*/ 0 w 40"/>
                <a:gd name="T39" fmla="*/ 2147483646 h 40"/>
                <a:gd name="T40" fmla="*/ 0 w 40"/>
                <a:gd name="T41" fmla="*/ 2147483646 h 40"/>
                <a:gd name="T42" fmla="*/ 2147483646 w 40"/>
                <a:gd name="T43" fmla="*/ 2147483646 h 40"/>
                <a:gd name="T44" fmla="*/ 2147483646 w 40"/>
                <a:gd name="T45" fmla="*/ 2147483646 h 40"/>
                <a:gd name="T46" fmla="*/ 2147483646 w 40"/>
                <a:gd name="T47" fmla="*/ 2147483646 h 40"/>
                <a:gd name="T48" fmla="*/ 2147483646 w 40"/>
                <a:gd name="T49" fmla="*/ 2147483646 h 40"/>
                <a:gd name="T50" fmla="*/ 2147483646 w 40"/>
                <a:gd name="T51" fmla="*/ 2147483646 h 40"/>
                <a:gd name="T52" fmla="*/ 2147483646 w 40"/>
                <a:gd name="T53" fmla="*/ 2147483646 h 40"/>
                <a:gd name="T54" fmla="*/ 2147483646 w 40"/>
                <a:gd name="T55" fmla="*/ 2147483646 h 40"/>
                <a:gd name="T56" fmla="*/ 2147483646 w 40"/>
                <a:gd name="T57" fmla="*/ 2147483646 h 40"/>
                <a:gd name="T58" fmla="*/ 2147483646 w 40"/>
                <a:gd name="T59" fmla="*/ 2147483646 h 40"/>
                <a:gd name="T60" fmla="*/ 2147483646 w 40"/>
                <a:gd name="T61" fmla="*/ 2147483646 h 40"/>
                <a:gd name="T62" fmla="*/ 2147483646 w 40"/>
                <a:gd name="T63" fmla="*/ 2147483646 h 40"/>
                <a:gd name="T64" fmla="*/ 2147483646 w 40"/>
                <a:gd name="T65" fmla="*/ 2147483646 h 40"/>
                <a:gd name="T66" fmla="*/ 2147483646 w 40"/>
                <a:gd name="T67" fmla="*/ 2147483646 h 40"/>
                <a:gd name="T68" fmla="*/ 2147483646 w 40"/>
                <a:gd name="T69" fmla="*/ 2147483646 h 40"/>
                <a:gd name="T70" fmla="*/ 2147483646 w 40"/>
                <a:gd name="T71" fmla="*/ 2147483646 h 40"/>
                <a:gd name="T72" fmla="*/ 2147483646 w 40"/>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0"/>
                <a:gd name="T112" fmla="*/ 0 h 40"/>
                <a:gd name="T113" fmla="*/ 40 w 40"/>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0" h="40">
                  <a:moveTo>
                    <a:pt x="36" y="8"/>
                  </a:moveTo>
                  <a:lnTo>
                    <a:pt x="36" y="8"/>
                  </a:lnTo>
                  <a:lnTo>
                    <a:pt x="24" y="16"/>
                  </a:lnTo>
                  <a:lnTo>
                    <a:pt x="34" y="6"/>
                  </a:lnTo>
                  <a:lnTo>
                    <a:pt x="38" y="4"/>
                  </a:lnTo>
                  <a:lnTo>
                    <a:pt x="38" y="2"/>
                  </a:lnTo>
                  <a:lnTo>
                    <a:pt x="28" y="0"/>
                  </a:lnTo>
                  <a:lnTo>
                    <a:pt x="20" y="0"/>
                  </a:lnTo>
                  <a:lnTo>
                    <a:pt x="12" y="2"/>
                  </a:lnTo>
                  <a:lnTo>
                    <a:pt x="8" y="4"/>
                  </a:lnTo>
                  <a:lnTo>
                    <a:pt x="4" y="10"/>
                  </a:lnTo>
                  <a:lnTo>
                    <a:pt x="0" y="14"/>
                  </a:lnTo>
                  <a:lnTo>
                    <a:pt x="0" y="18"/>
                  </a:lnTo>
                  <a:lnTo>
                    <a:pt x="0" y="24"/>
                  </a:lnTo>
                  <a:lnTo>
                    <a:pt x="2" y="28"/>
                  </a:lnTo>
                  <a:lnTo>
                    <a:pt x="4" y="32"/>
                  </a:lnTo>
                  <a:lnTo>
                    <a:pt x="8" y="36"/>
                  </a:lnTo>
                  <a:lnTo>
                    <a:pt x="14" y="38"/>
                  </a:lnTo>
                  <a:lnTo>
                    <a:pt x="20" y="40"/>
                  </a:lnTo>
                  <a:lnTo>
                    <a:pt x="26" y="38"/>
                  </a:lnTo>
                  <a:lnTo>
                    <a:pt x="30" y="36"/>
                  </a:lnTo>
                  <a:lnTo>
                    <a:pt x="34" y="30"/>
                  </a:lnTo>
                  <a:lnTo>
                    <a:pt x="38" y="24"/>
                  </a:lnTo>
                  <a:lnTo>
                    <a:pt x="40" y="18"/>
                  </a:lnTo>
                  <a:lnTo>
                    <a:pt x="38" y="6"/>
                  </a:lnTo>
                  <a:lnTo>
                    <a:pt x="36" y="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73" name="Freeform 133"/>
            <p:cNvSpPr>
              <a:spLocks/>
            </p:cNvSpPr>
            <p:nvPr/>
          </p:nvSpPr>
          <p:spPr bwMode="auto">
            <a:xfrm>
              <a:off x="5291138" y="3244850"/>
              <a:ext cx="66675" cy="60325"/>
            </a:xfrm>
            <a:custGeom>
              <a:avLst/>
              <a:gdLst>
                <a:gd name="T0" fmla="*/ 2147483646 w 42"/>
                <a:gd name="T1" fmla="*/ 2147483646 h 38"/>
                <a:gd name="T2" fmla="*/ 2147483646 w 42"/>
                <a:gd name="T3" fmla="*/ 2147483646 h 38"/>
                <a:gd name="T4" fmla="*/ 2147483646 w 42"/>
                <a:gd name="T5" fmla="*/ 2147483646 h 38"/>
                <a:gd name="T6" fmla="*/ 2147483646 w 42"/>
                <a:gd name="T7" fmla="*/ 2147483646 h 38"/>
                <a:gd name="T8" fmla="*/ 2147483646 w 42"/>
                <a:gd name="T9" fmla="*/ 2147483646 h 38"/>
                <a:gd name="T10" fmla="*/ 2147483646 w 42"/>
                <a:gd name="T11" fmla="*/ 2147483646 h 38"/>
                <a:gd name="T12" fmla="*/ 2147483646 w 42"/>
                <a:gd name="T13" fmla="*/ 2147483646 h 38"/>
                <a:gd name="T14" fmla="*/ 2147483646 w 42"/>
                <a:gd name="T15" fmla="*/ 2147483646 h 38"/>
                <a:gd name="T16" fmla="*/ 2147483646 w 42"/>
                <a:gd name="T17" fmla="*/ 2147483646 h 38"/>
                <a:gd name="T18" fmla="*/ 2147483646 w 42"/>
                <a:gd name="T19" fmla="*/ 2147483646 h 38"/>
                <a:gd name="T20" fmla="*/ 2147483646 w 42"/>
                <a:gd name="T21" fmla="*/ 2147483646 h 38"/>
                <a:gd name="T22" fmla="*/ 2147483646 w 42"/>
                <a:gd name="T23" fmla="*/ 2147483646 h 38"/>
                <a:gd name="T24" fmla="*/ 2147483646 w 42"/>
                <a:gd name="T25" fmla="*/ 2147483646 h 38"/>
                <a:gd name="T26" fmla="*/ 2147483646 w 42"/>
                <a:gd name="T27" fmla="*/ 2147483646 h 38"/>
                <a:gd name="T28" fmla="*/ 2147483646 w 42"/>
                <a:gd name="T29" fmla="*/ 2147483646 h 38"/>
                <a:gd name="T30" fmla="*/ 2147483646 w 42"/>
                <a:gd name="T31" fmla="*/ 2147483646 h 38"/>
                <a:gd name="T32" fmla="*/ 2147483646 w 42"/>
                <a:gd name="T33" fmla="*/ 2147483646 h 38"/>
                <a:gd name="T34" fmla="*/ 2147483646 w 42"/>
                <a:gd name="T35" fmla="*/ 2147483646 h 38"/>
                <a:gd name="T36" fmla="*/ 2147483646 w 42"/>
                <a:gd name="T37" fmla="*/ 0 h 38"/>
                <a:gd name="T38" fmla="*/ 2147483646 w 42"/>
                <a:gd name="T39" fmla="*/ 0 h 38"/>
                <a:gd name="T40" fmla="*/ 2147483646 w 42"/>
                <a:gd name="T41" fmla="*/ 2147483646 h 38"/>
                <a:gd name="T42" fmla="*/ 2147483646 w 42"/>
                <a:gd name="T43" fmla="*/ 2147483646 h 38"/>
                <a:gd name="T44" fmla="*/ 2147483646 w 42"/>
                <a:gd name="T45" fmla="*/ 2147483646 h 38"/>
                <a:gd name="T46" fmla="*/ 2147483646 w 42"/>
                <a:gd name="T47" fmla="*/ 2147483646 h 38"/>
                <a:gd name="T48" fmla="*/ 0 w 42"/>
                <a:gd name="T49" fmla="*/ 2147483646 h 38"/>
                <a:gd name="T50" fmla="*/ 0 w 42"/>
                <a:gd name="T51" fmla="*/ 2147483646 h 38"/>
                <a:gd name="T52" fmla="*/ 0 w 42"/>
                <a:gd name="T53" fmla="*/ 2147483646 h 38"/>
                <a:gd name="T54" fmla="*/ 2147483646 w 42"/>
                <a:gd name="T55" fmla="*/ 2147483646 h 38"/>
                <a:gd name="T56" fmla="*/ 2147483646 w 42"/>
                <a:gd name="T57" fmla="*/ 2147483646 h 38"/>
                <a:gd name="T58" fmla="*/ 2147483646 w 42"/>
                <a:gd name="T59" fmla="*/ 2147483646 h 38"/>
                <a:gd name="T60" fmla="*/ 2147483646 w 42"/>
                <a:gd name="T61" fmla="*/ 2147483646 h 38"/>
                <a:gd name="T62" fmla="*/ 2147483646 w 42"/>
                <a:gd name="T63" fmla="*/ 2147483646 h 38"/>
                <a:gd name="T64" fmla="*/ 2147483646 w 42"/>
                <a:gd name="T65" fmla="*/ 2147483646 h 38"/>
                <a:gd name="T66" fmla="*/ 2147483646 w 42"/>
                <a:gd name="T67" fmla="*/ 2147483646 h 38"/>
                <a:gd name="T68" fmla="*/ 2147483646 w 42"/>
                <a:gd name="T69" fmla="*/ 2147483646 h 38"/>
                <a:gd name="T70" fmla="*/ 2147483646 w 42"/>
                <a:gd name="T71" fmla="*/ 2147483646 h 38"/>
                <a:gd name="T72" fmla="*/ 2147483646 w 42"/>
                <a:gd name="T73" fmla="*/ 2147483646 h 38"/>
                <a:gd name="T74" fmla="*/ 2147483646 w 42"/>
                <a:gd name="T75" fmla="*/ 2147483646 h 3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2"/>
                <a:gd name="T115" fmla="*/ 0 h 38"/>
                <a:gd name="T116" fmla="*/ 42 w 42"/>
                <a:gd name="T117" fmla="*/ 38 h 3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2" h="38">
                  <a:moveTo>
                    <a:pt x="32" y="26"/>
                  </a:moveTo>
                  <a:lnTo>
                    <a:pt x="32" y="26"/>
                  </a:lnTo>
                  <a:lnTo>
                    <a:pt x="14" y="16"/>
                  </a:lnTo>
                  <a:lnTo>
                    <a:pt x="14" y="14"/>
                  </a:lnTo>
                  <a:lnTo>
                    <a:pt x="24" y="18"/>
                  </a:lnTo>
                  <a:lnTo>
                    <a:pt x="34" y="24"/>
                  </a:lnTo>
                  <a:lnTo>
                    <a:pt x="42" y="30"/>
                  </a:lnTo>
                  <a:lnTo>
                    <a:pt x="40" y="20"/>
                  </a:lnTo>
                  <a:lnTo>
                    <a:pt x="38" y="12"/>
                  </a:lnTo>
                  <a:lnTo>
                    <a:pt x="34" y="6"/>
                  </a:lnTo>
                  <a:lnTo>
                    <a:pt x="28" y="4"/>
                  </a:lnTo>
                  <a:lnTo>
                    <a:pt x="22" y="0"/>
                  </a:lnTo>
                  <a:lnTo>
                    <a:pt x="18" y="0"/>
                  </a:lnTo>
                  <a:lnTo>
                    <a:pt x="12" y="2"/>
                  </a:lnTo>
                  <a:lnTo>
                    <a:pt x="8" y="4"/>
                  </a:lnTo>
                  <a:lnTo>
                    <a:pt x="4" y="6"/>
                  </a:lnTo>
                  <a:lnTo>
                    <a:pt x="2" y="12"/>
                  </a:lnTo>
                  <a:lnTo>
                    <a:pt x="0" y="16"/>
                  </a:lnTo>
                  <a:lnTo>
                    <a:pt x="0" y="22"/>
                  </a:lnTo>
                  <a:lnTo>
                    <a:pt x="2" y="28"/>
                  </a:lnTo>
                  <a:lnTo>
                    <a:pt x="4" y="32"/>
                  </a:lnTo>
                  <a:lnTo>
                    <a:pt x="8" y="36"/>
                  </a:lnTo>
                  <a:lnTo>
                    <a:pt x="14" y="38"/>
                  </a:lnTo>
                  <a:lnTo>
                    <a:pt x="22" y="38"/>
                  </a:lnTo>
                  <a:lnTo>
                    <a:pt x="28" y="38"/>
                  </a:lnTo>
                  <a:lnTo>
                    <a:pt x="40" y="32"/>
                  </a:lnTo>
                  <a:lnTo>
                    <a:pt x="32" y="2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74" name="Freeform 134"/>
            <p:cNvSpPr>
              <a:spLocks/>
            </p:cNvSpPr>
            <p:nvPr/>
          </p:nvSpPr>
          <p:spPr bwMode="auto">
            <a:xfrm>
              <a:off x="5341938" y="3216275"/>
              <a:ext cx="60325" cy="73025"/>
            </a:xfrm>
            <a:custGeom>
              <a:avLst/>
              <a:gdLst>
                <a:gd name="T0" fmla="*/ 2147483646 w 38"/>
                <a:gd name="T1" fmla="*/ 2147483646 h 46"/>
                <a:gd name="T2" fmla="*/ 2147483646 w 38"/>
                <a:gd name="T3" fmla="*/ 2147483646 h 46"/>
                <a:gd name="T4" fmla="*/ 2147483646 w 38"/>
                <a:gd name="T5" fmla="*/ 2147483646 h 46"/>
                <a:gd name="T6" fmla="*/ 2147483646 w 38"/>
                <a:gd name="T7" fmla="*/ 2147483646 h 46"/>
                <a:gd name="T8" fmla="*/ 2147483646 w 38"/>
                <a:gd name="T9" fmla="*/ 2147483646 h 46"/>
                <a:gd name="T10" fmla="*/ 2147483646 w 38"/>
                <a:gd name="T11" fmla="*/ 2147483646 h 46"/>
                <a:gd name="T12" fmla="*/ 2147483646 w 38"/>
                <a:gd name="T13" fmla="*/ 2147483646 h 46"/>
                <a:gd name="T14" fmla="*/ 2147483646 w 38"/>
                <a:gd name="T15" fmla="*/ 2147483646 h 46"/>
                <a:gd name="T16" fmla="*/ 2147483646 w 38"/>
                <a:gd name="T17" fmla="*/ 2147483646 h 46"/>
                <a:gd name="T18" fmla="*/ 2147483646 w 38"/>
                <a:gd name="T19" fmla="*/ 2147483646 h 46"/>
                <a:gd name="T20" fmla="*/ 0 w 38"/>
                <a:gd name="T21" fmla="*/ 2147483646 h 46"/>
                <a:gd name="T22" fmla="*/ 0 w 38"/>
                <a:gd name="T23" fmla="*/ 2147483646 h 46"/>
                <a:gd name="T24" fmla="*/ 0 w 38"/>
                <a:gd name="T25" fmla="*/ 2147483646 h 46"/>
                <a:gd name="T26" fmla="*/ 2147483646 w 38"/>
                <a:gd name="T27" fmla="*/ 2147483646 h 46"/>
                <a:gd name="T28" fmla="*/ 2147483646 w 38"/>
                <a:gd name="T29" fmla="*/ 2147483646 h 46"/>
                <a:gd name="T30" fmla="*/ 2147483646 w 38"/>
                <a:gd name="T31" fmla="*/ 2147483646 h 46"/>
                <a:gd name="T32" fmla="*/ 2147483646 w 38"/>
                <a:gd name="T33" fmla="*/ 2147483646 h 46"/>
                <a:gd name="T34" fmla="*/ 2147483646 w 38"/>
                <a:gd name="T35" fmla="*/ 0 h 46"/>
                <a:gd name="T36" fmla="*/ 2147483646 w 38"/>
                <a:gd name="T37" fmla="*/ 0 h 46"/>
                <a:gd name="T38" fmla="*/ 2147483646 w 38"/>
                <a:gd name="T39" fmla="*/ 2147483646 h 46"/>
                <a:gd name="T40" fmla="*/ 2147483646 w 38"/>
                <a:gd name="T41" fmla="*/ 2147483646 h 46"/>
                <a:gd name="T42" fmla="*/ 2147483646 w 38"/>
                <a:gd name="T43" fmla="*/ 2147483646 h 46"/>
                <a:gd name="T44" fmla="*/ 2147483646 w 38"/>
                <a:gd name="T45" fmla="*/ 2147483646 h 46"/>
                <a:gd name="T46" fmla="*/ 2147483646 w 38"/>
                <a:gd name="T47" fmla="*/ 2147483646 h 46"/>
                <a:gd name="T48" fmla="*/ 2147483646 w 38"/>
                <a:gd name="T49" fmla="*/ 2147483646 h 46"/>
                <a:gd name="T50" fmla="*/ 2147483646 w 38"/>
                <a:gd name="T51" fmla="*/ 214748364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6"/>
                <a:gd name="T80" fmla="*/ 38 w 38"/>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6">
                  <a:moveTo>
                    <a:pt x="38" y="22"/>
                  </a:moveTo>
                  <a:lnTo>
                    <a:pt x="38" y="22"/>
                  </a:lnTo>
                  <a:lnTo>
                    <a:pt x="36" y="28"/>
                  </a:lnTo>
                  <a:lnTo>
                    <a:pt x="34" y="34"/>
                  </a:lnTo>
                  <a:lnTo>
                    <a:pt x="28" y="40"/>
                  </a:lnTo>
                  <a:lnTo>
                    <a:pt x="18" y="46"/>
                  </a:lnTo>
                  <a:lnTo>
                    <a:pt x="10" y="40"/>
                  </a:lnTo>
                  <a:lnTo>
                    <a:pt x="4" y="32"/>
                  </a:lnTo>
                  <a:lnTo>
                    <a:pt x="2" y="28"/>
                  </a:lnTo>
                  <a:lnTo>
                    <a:pt x="0" y="24"/>
                  </a:lnTo>
                  <a:lnTo>
                    <a:pt x="0" y="16"/>
                  </a:lnTo>
                  <a:lnTo>
                    <a:pt x="2" y="12"/>
                  </a:lnTo>
                  <a:lnTo>
                    <a:pt x="4" y="6"/>
                  </a:lnTo>
                  <a:lnTo>
                    <a:pt x="10" y="2"/>
                  </a:lnTo>
                  <a:lnTo>
                    <a:pt x="14" y="0"/>
                  </a:lnTo>
                  <a:lnTo>
                    <a:pt x="20" y="0"/>
                  </a:lnTo>
                  <a:lnTo>
                    <a:pt x="24" y="2"/>
                  </a:lnTo>
                  <a:lnTo>
                    <a:pt x="30" y="4"/>
                  </a:lnTo>
                  <a:lnTo>
                    <a:pt x="32" y="6"/>
                  </a:lnTo>
                  <a:lnTo>
                    <a:pt x="36" y="10"/>
                  </a:lnTo>
                  <a:lnTo>
                    <a:pt x="38" y="16"/>
                  </a:lnTo>
                  <a:lnTo>
                    <a:pt x="38" y="2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75" name="Freeform 135"/>
            <p:cNvSpPr>
              <a:spLocks/>
            </p:cNvSpPr>
            <p:nvPr/>
          </p:nvSpPr>
          <p:spPr bwMode="auto">
            <a:xfrm>
              <a:off x="5380038" y="3251200"/>
              <a:ext cx="66675" cy="63500"/>
            </a:xfrm>
            <a:custGeom>
              <a:avLst/>
              <a:gdLst>
                <a:gd name="T0" fmla="*/ 2147483646 w 42"/>
                <a:gd name="T1" fmla="*/ 2147483646 h 40"/>
                <a:gd name="T2" fmla="*/ 2147483646 w 42"/>
                <a:gd name="T3" fmla="*/ 2147483646 h 40"/>
                <a:gd name="T4" fmla="*/ 2147483646 w 42"/>
                <a:gd name="T5" fmla="*/ 2147483646 h 40"/>
                <a:gd name="T6" fmla="*/ 2147483646 w 42"/>
                <a:gd name="T7" fmla="*/ 0 h 40"/>
                <a:gd name="T8" fmla="*/ 2147483646 w 42"/>
                <a:gd name="T9" fmla="*/ 2147483646 h 40"/>
                <a:gd name="T10" fmla="*/ 2147483646 w 42"/>
                <a:gd name="T11" fmla="*/ 2147483646 h 40"/>
                <a:gd name="T12" fmla="*/ 2147483646 w 42"/>
                <a:gd name="T13" fmla="*/ 2147483646 h 40"/>
                <a:gd name="T14" fmla="*/ 2147483646 w 42"/>
                <a:gd name="T15" fmla="*/ 2147483646 h 40"/>
                <a:gd name="T16" fmla="*/ 2147483646 w 42"/>
                <a:gd name="T17" fmla="*/ 2147483646 h 40"/>
                <a:gd name="T18" fmla="*/ 0 w 42"/>
                <a:gd name="T19" fmla="*/ 2147483646 h 40"/>
                <a:gd name="T20" fmla="*/ 0 w 42"/>
                <a:gd name="T21" fmla="*/ 2147483646 h 40"/>
                <a:gd name="T22" fmla="*/ 2147483646 w 42"/>
                <a:gd name="T23" fmla="*/ 2147483646 h 40"/>
                <a:gd name="T24" fmla="*/ 2147483646 w 42"/>
                <a:gd name="T25" fmla="*/ 2147483646 h 40"/>
                <a:gd name="T26" fmla="*/ 2147483646 w 42"/>
                <a:gd name="T27" fmla="*/ 2147483646 h 40"/>
                <a:gd name="T28" fmla="*/ 2147483646 w 42"/>
                <a:gd name="T29" fmla="*/ 2147483646 h 40"/>
                <a:gd name="T30" fmla="*/ 2147483646 w 42"/>
                <a:gd name="T31" fmla="*/ 2147483646 h 40"/>
                <a:gd name="T32" fmla="*/ 2147483646 w 42"/>
                <a:gd name="T33" fmla="*/ 2147483646 h 40"/>
                <a:gd name="T34" fmla="*/ 2147483646 w 42"/>
                <a:gd name="T35" fmla="*/ 2147483646 h 40"/>
                <a:gd name="T36" fmla="*/ 2147483646 w 42"/>
                <a:gd name="T37" fmla="*/ 2147483646 h 40"/>
                <a:gd name="T38" fmla="*/ 2147483646 w 42"/>
                <a:gd name="T39" fmla="*/ 2147483646 h 40"/>
                <a:gd name="T40" fmla="*/ 2147483646 w 42"/>
                <a:gd name="T41" fmla="*/ 2147483646 h 40"/>
                <a:gd name="T42" fmla="*/ 0 w 42"/>
                <a:gd name="T43" fmla="*/ 2147483646 h 40"/>
                <a:gd name="T44" fmla="*/ 0 w 42"/>
                <a:gd name="T45" fmla="*/ 2147483646 h 40"/>
                <a:gd name="T46" fmla="*/ 2147483646 w 42"/>
                <a:gd name="T47" fmla="*/ 2147483646 h 40"/>
                <a:gd name="T48" fmla="*/ 2147483646 w 42"/>
                <a:gd name="T49" fmla="*/ 2147483646 h 40"/>
                <a:gd name="T50" fmla="*/ 2147483646 w 42"/>
                <a:gd name="T51" fmla="*/ 2147483646 h 40"/>
                <a:gd name="T52" fmla="*/ 2147483646 w 42"/>
                <a:gd name="T53" fmla="*/ 2147483646 h 40"/>
                <a:gd name="T54" fmla="*/ 2147483646 w 42"/>
                <a:gd name="T55" fmla="*/ 2147483646 h 40"/>
                <a:gd name="T56" fmla="*/ 2147483646 w 42"/>
                <a:gd name="T57" fmla="*/ 2147483646 h 40"/>
                <a:gd name="T58" fmla="*/ 2147483646 w 42"/>
                <a:gd name="T59" fmla="*/ 2147483646 h 40"/>
                <a:gd name="T60" fmla="*/ 2147483646 w 42"/>
                <a:gd name="T61" fmla="*/ 2147483646 h 40"/>
                <a:gd name="T62" fmla="*/ 2147483646 w 42"/>
                <a:gd name="T63" fmla="*/ 2147483646 h 40"/>
                <a:gd name="T64" fmla="*/ 2147483646 w 42"/>
                <a:gd name="T65" fmla="*/ 2147483646 h 40"/>
                <a:gd name="T66" fmla="*/ 2147483646 w 42"/>
                <a:gd name="T67" fmla="*/ 2147483646 h 40"/>
                <a:gd name="T68" fmla="*/ 2147483646 w 42"/>
                <a:gd name="T69" fmla="*/ 2147483646 h 40"/>
                <a:gd name="T70" fmla="*/ 2147483646 w 42"/>
                <a:gd name="T71" fmla="*/ 2147483646 h 40"/>
                <a:gd name="T72" fmla="*/ 2147483646 w 42"/>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0"/>
                <a:gd name="T113" fmla="*/ 42 w 42"/>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0">
                  <a:moveTo>
                    <a:pt x="36" y="4"/>
                  </a:moveTo>
                  <a:lnTo>
                    <a:pt x="36" y="4"/>
                  </a:lnTo>
                  <a:lnTo>
                    <a:pt x="30" y="2"/>
                  </a:lnTo>
                  <a:lnTo>
                    <a:pt x="24" y="0"/>
                  </a:lnTo>
                  <a:lnTo>
                    <a:pt x="18" y="2"/>
                  </a:lnTo>
                  <a:lnTo>
                    <a:pt x="12" y="4"/>
                  </a:lnTo>
                  <a:lnTo>
                    <a:pt x="6" y="10"/>
                  </a:lnTo>
                  <a:lnTo>
                    <a:pt x="2" y="16"/>
                  </a:lnTo>
                  <a:lnTo>
                    <a:pt x="0" y="28"/>
                  </a:lnTo>
                  <a:lnTo>
                    <a:pt x="8" y="24"/>
                  </a:lnTo>
                  <a:lnTo>
                    <a:pt x="16" y="20"/>
                  </a:lnTo>
                  <a:lnTo>
                    <a:pt x="22" y="20"/>
                  </a:lnTo>
                  <a:lnTo>
                    <a:pt x="14" y="22"/>
                  </a:lnTo>
                  <a:lnTo>
                    <a:pt x="6" y="26"/>
                  </a:lnTo>
                  <a:lnTo>
                    <a:pt x="0" y="30"/>
                  </a:lnTo>
                  <a:lnTo>
                    <a:pt x="8" y="36"/>
                  </a:lnTo>
                  <a:lnTo>
                    <a:pt x="16" y="38"/>
                  </a:lnTo>
                  <a:lnTo>
                    <a:pt x="22" y="40"/>
                  </a:lnTo>
                  <a:lnTo>
                    <a:pt x="28" y="38"/>
                  </a:lnTo>
                  <a:lnTo>
                    <a:pt x="34" y="36"/>
                  </a:lnTo>
                  <a:lnTo>
                    <a:pt x="38" y="32"/>
                  </a:lnTo>
                  <a:lnTo>
                    <a:pt x="42" y="28"/>
                  </a:lnTo>
                  <a:lnTo>
                    <a:pt x="42" y="24"/>
                  </a:lnTo>
                  <a:lnTo>
                    <a:pt x="42" y="18"/>
                  </a:lnTo>
                  <a:lnTo>
                    <a:pt x="42" y="14"/>
                  </a:lnTo>
                  <a:lnTo>
                    <a:pt x="40" y="8"/>
                  </a:lnTo>
                  <a:lnTo>
                    <a:pt x="36" y="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76" name="Freeform 136"/>
            <p:cNvSpPr>
              <a:spLocks/>
            </p:cNvSpPr>
            <p:nvPr/>
          </p:nvSpPr>
          <p:spPr bwMode="auto">
            <a:xfrm>
              <a:off x="5338763" y="3270250"/>
              <a:ext cx="53975" cy="53975"/>
            </a:xfrm>
            <a:custGeom>
              <a:avLst/>
              <a:gdLst>
                <a:gd name="T0" fmla="*/ 2147483646 w 34"/>
                <a:gd name="T1" fmla="*/ 2147483646 h 34"/>
                <a:gd name="T2" fmla="*/ 2147483646 w 34"/>
                <a:gd name="T3" fmla="*/ 2147483646 h 34"/>
                <a:gd name="T4" fmla="*/ 2147483646 w 34"/>
                <a:gd name="T5" fmla="*/ 2147483646 h 34"/>
                <a:gd name="T6" fmla="*/ 2147483646 w 34"/>
                <a:gd name="T7" fmla="*/ 2147483646 h 34"/>
                <a:gd name="T8" fmla="*/ 2147483646 w 34"/>
                <a:gd name="T9" fmla="*/ 2147483646 h 34"/>
                <a:gd name="T10" fmla="*/ 2147483646 w 34"/>
                <a:gd name="T11" fmla="*/ 2147483646 h 34"/>
                <a:gd name="T12" fmla="*/ 2147483646 w 34"/>
                <a:gd name="T13" fmla="*/ 2147483646 h 34"/>
                <a:gd name="T14" fmla="*/ 2147483646 w 34"/>
                <a:gd name="T15" fmla="*/ 2147483646 h 34"/>
                <a:gd name="T16" fmla="*/ 2147483646 w 34"/>
                <a:gd name="T17" fmla="*/ 2147483646 h 34"/>
                <a:gd name="T18" fmla="*/ 2147483646 w 34"/>
                <a:gd name="T19" fmla="*/ 2147483646 h 34"/>
                <a:gd name="T20" fmla="*/ 0 w 34"/>
                <a:gd name="T21" fmla="*/ 2147483646 h 34"/>
                <a:gd name="T22" fmla="*/ 0 w 34"/>
                <a:gd name="T23" fmla="*/ 2147483646 h 34"/>
                <a:gd name="T24" fmla="*/ 0 w 34"/>
                <a:gd name="T25" fmla="*/ 2147483646 h 34"/>
                <a:gd name="T26" fmla="*/ 2147483646 w 34"/>
                <a:gd name="T27" fmla="*/ 2147483646 h 34"/>
                <a:gd name="T28" fmla="*/ 2147483646 w 34"/>
                <a:gd name="T29" fmla="*/ 2147483646 h 34"/>
                <a:gd name="T30" fmla="*/ 2147483646 w 34"/>
                <a:gd name="T31" fmla="*/ 0 h 34"/>
                <a:gd name="T32" fmla="*/ 2147483646 w 34"/>
                <a:gd name="T33" fmla="*/ 0 h 34"/>
                <a:gd name="T34" fmla="*/ 2147483646 w 34"/>
                <a:gd name="T35" fmla="*/ 0 h 34"/>
                <a:gd name="T36" fmla="*/ 2147483646 w 34"/>
                <a:gd name="T37" fmla="*/ 2147483646 h 34"/>
                <a:gd name="T38" fmla="*/ 2147483646 w 34"/>
                <a:gd name="T39" fmla="*/ 2147483646 h 34"/>
                <a:gd name="T40" fmla="*/ 2147483646 w 34"/>
                <a:gd name="T41" fmla="*/ 2147483646 h 34"/>
                <a:gd name="T42" fmla="*/ 2147483646 w 34"/>
                <a:gd name="T43" fmla="*/ 2147483646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34"/>
                <a:gd name="T68" fmla="*/ 34 w 34"/>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34">
                  <a:moveTo>
                    <a:pt x="34" y="12"/>
                  </a:moveTo>
                  <a:lnTo>
                    <a:pt x="34" y="12"/>
                  </a:lnTo>
                  <a:lnTo>
                    <a:pt x="34" y="18"/>
                  </a:lnTo>
                  <a:lnTo>
                    <a:pt x="32" y="24"/>
                  </a:lnTo>
                  <a:lnTo>
                    <a:pt x="28" y="30"/>
                  </a:lnTo>
                  <a:lnTo>
                    <a:pt x="22" y="34"/>
                  </a:lnTo>
                  <a:lnTo>
                    <a:pt x="16" y="34"/>
                  </a:lnTo>
                  <a:lnTo>
                    <a:pt x="10" y="32"/>
                  </a:lnTo>
                  <a:lnTo>
                    <a:pt x="4" y="28"/>
                  </a:lnTo>
                  <a:lnTo>
                    <a:pt x="0" y="22"/>
                  </a:lnTo>
                  <a:lnTo>
                    <a:pt x="0" y="16"/>
                  </a:lnTo>
                  <a:lnTo>
                    <a:pt x="2" y="10"/>
                  </a:lnTo>
                  <a:lnTo>
                    <a:pt x="6" y="4"/>
                  </a:lnTo>
                  <a:lnTo>
                    <a:pt x="12" y="0"/>
                  </a:lnTo>
                  <a:lnTo>
                    <a:pt x="18" y="0"/>
                  </a:lnTo>
                  <a:lnTo>
                    <a:pt x="24" y="2"/>
                  </a:lnTo>
                  <a:lnTo>
                    <a:pt x="30" y="6"/>
                  </a:lnTo>
                  <a:lnTo>
                    <a:pt x="34"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77" name="Freeform 137"/>
            <p:cNvSpPr>
              <a:spLocks noEditPoints="1"/>
            </p:cNvSpPr>
            <p:nvPr/>
          </p:nvSpPr>
          <p:spPr bwMode="auto">
            <a:xfrm>
              <a:off x="4367213" y="3524250"/>
              <a:ext cx="130175" cy="123825"/>
            </a:xfrm>
            <a:custGeom>
              <a:avLst/>
              <a:gdLst>
                <a:gd name="T0" fmla="*/ 2147483646 w 82"/>
                <a:gd name="T1" fmla="*/ 2147483646 h 78"/>
                <a:gd name="T2" fmla="*/ 2147483646 w 82"/>
                <a:gd name="T3" fmla="*/ 2147483646 h 78"/>
                <a:gd name="T4" fmla="*/ 2147483646 w 82"/>
                <a:gd name="T5" fmla="*/ 2147483646 h 78"/>
                <a:gd name="T6" fmla="*/ 2147483646 w 82"/>
                <a:gd name="T7" fmla="*/ 2147483646 h 78"/>
                <a:gd name="T8" fmla="*/ 2147483646 w 82"/>
                <a:gd name="T9" fmla="*/ 2147483646 h 78"/>
                <a:gd name="T10" fmla="*/ 2147483646 w 82"/>
                <a:gd name="T11" fmla="*/ 2147483646 h 78"/>
                <a:gd name="T12" fmla="*/ 2147483646 w 82"/>
                <a:gd name="T13" fmla="*/ 2147483646 h 78"/>
                <a:gd name="T14" fmla="*/ 2147483646 w 82"/>
                <a:gd name="T15" fmla="*/ 2147483646 h 78"/>
                <a:gd name="T16" fmla="*/ 2147483646 w 82"/>
                <a:gd name="T17" fmla="*/ 2147483646 h 78"/>
                <a:gd name="T18" fmla="*/ 2147483646 w 82"/>
                <a:gd name="T19" fmla="*/ 2147483646 h 78"/>
                <a:gd name="T20" fmla="*/ 2147483646 w 82"/>
                <a:gd name="T21" fmla="*/ 2147483646 h 78"/>
                <a:gd name="T22" fmla="*/ 2147483646 w 82"/>
                <a:gd name="T23" fmla="*/ 2147483646 h 78"/>
                <a:gd name="T24" fmla="*/ 2147483646 w 82"/>
                <a:gd name="T25" fmla="*/ 2147483646 h 78"/>
                <a:gd name="T26" fmla="*/ 2147483646 w 82"/>
                <a:gd name="T27" fmla="*/ 2147483646 h 78"/>
                <a:gd name="T28" fmla="*/ 2147483646 w 82"/>
                <a:gd name="T29" fmla="*/ 2147483646 h 78"/>
                <a:gd name="T30" fmla="*/ 2147483646 w 82"/>
                <a:gd name="T31" fmla="*/ 2147483646 h 78"/>
                <a:gd name="T32" fmla="*/ 2147483646 w 82"/>
                <a:gd name="T33" fmla="*/ 2147483646 h 78"/>
                <a:gd name="T34" fmla="*/ 2147483646 w 82"/>
                <a:gd name="T35" fmla="*/ 2147483646 h 78"/>
                <a:gd name="T36" fmla="*/ 2147483646 w 82"/>
                <a:gd name="T37" fmla="*/ 2147483646 h 78"/>
                <a:gd name="T38" fmla="*/ 2147483646 w 82"/>
                <a:gd name="T39" fmla="*/ 2147483646 h 78"/>
                <a:gd name="T40" fmla="*/ 2147483646 w 82"/>
                <a:gd name="T41" fmla="*/ 2147483646 h 78"/>
                <a:gd name="T42" fmla="*/ 2147483646 w 82"/>
                <a:gd name="T43" fmla="*/ 2147483646 h 78"/>
                <a:gd name="T44" fmla="*/ 2147483646 w 82"/>
                <a:gd name="T45" fmla="*/ 2147483646 h 78"/>
                <a:gd name="T46" fmla="*/ 2147483646 w 82"/>
                <a:gd name="T47" fmla="*/ 2147483646 h 78"/>
                <a:gd name="T48" fmla="*/ 2147483646 w 82"/>
                <a:gd name="T49" fmla="*/ 2147483646 h 78"/>
                <a:gd name="T50" fmla="*/ 2147483646 w 82"/>
                <a:gd name="T51" fmla="*/ 2147483646 h 78"/>
                <a:gd name="T52" fmla="*/ 2147483646 w 82"/>
                <a:gd name="T53" fmla="*/ 2147483646 h 78"/>
                <a:gd name="T54" fmla="*/ 2147483646 w 82"/>
                <a:gd name="T55" fmla="*/ 2147483646 h 78"/>
                <a:gd name="T56" fmla="*/ 2147483646 w 82"/>
                <a:gd name="T57" fmla="*/ 2147483646 h 78"/>
                <a:gd name="T58" fmla="*/ 2147483646 w 82"/>
                <a:gd name="T59" fmla="*/ 2147483646 h 78"/>
                <a:gd name="T60" fmla="*/ 2147483646 w 82"/>
                <a:gd name="T61" fmla="*/ 2147483646 h 78"/>
                <a:gd name="T62" fmla="*/ 2147483646 w 82"/>
                <a:gd name="T63" fmla="*/ 2147483646 h 78"/>
                <a:gd name="T64" fmla="*/ 2147483646 w 82"/>
                <a:gd name="T65" fmla="*/ 2147483646 h 78"/>
                <a:gd name="T66" fmla="*/ 2147483646 w 82"/>
                <a:gd name="T67" fmla="*/ 2147483646 h 78"/>
                <a:gd name="T68" fmla="*/ 2147483646 w 82"/>
                <a:gd name="T69" fmla="*/ 2147483646 h 78"/>
                <a:gd name="T70" fmla="*/ 2147483646 w 82"/>
                <a:gd name="T71" fmla="*/ 2147483646 h 78"/>
                <a:gd name="T72" fmla="*/ 2147483646 w 82"/>
                <a:gd name="T73" fmla="*/ 2147483646 h 78"/>
                <a:gd name="T74" fmla="*/ 2147483646 w 82"/>
                <a:gd name="T75" fmla="*/ 2147483646 h 78"/>
                <a:gd name="T76" fmla="*/ 2147483646 w 82"/>
                <a:gd name="T77" fmla="*/ 2147483646 h 78"/>
                <a:gd name="T78" fmla="*/ 2147483646 w 82"/>
                <a:gd name="T79" fmla="*/ 2147483646 h 78"/>
                <a:gd name="T80" fmla="*/ 2147483646 w 82"/>
                <a:gd name="T81" fmla="*/ 2147483646 h 78"/>
                <a:gd name="T82" fmla="*/ 2147483646 w 82"/>
                <a:gd name="T83" fmla="*/ 2147483646 h 78"/>
                <a:gd name="T84" fmla="*/ 2147483646 w 82"/>
                <a:gd name="T85" fmla="*/ 2147483646 h 78"/>
                <a:gd name="T86" fmla="*/ 2147483646 w 82"/>
                <a:gd name="T87" fmla="*/ 2147483646 h 78"/>
                <a:gd name="T88" fmla="*/ 2147483646 w 82"/>
                <a:gd name="T89" fmla="*/ 2147483646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2"/>
                <a:gd name="T136" fmla="*/ 0 h 78"/>
                <a:gd name="T137" fmla="*/ 82 w 8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2" h="78">
                  <a:moveTo>
                    <a:pt x="56" y="46"/>
                  </a:moveTo>
                  <a:lnTo>
                    <a:pt x="56" y="46"/>
                  </a:lnTo>
                  <a:lnTo>
                    <a:pt x="66" y="50"/>
                  </a:lnTo>
                  <a:lnTo>
                    <a:pt x="74" y="54"/>
                  </a:lnTo>
                  <a:lnTo>
                    <a:pt x="78" y="58"/>
                  </a:lnTo>
                  <a:lnTo>
                    <a:pt x="78" y="62"/>
                  </a:lnTo>
                  <a:lnTo>
                    <a:pt x="76" y="66"/>
                  </a:lnTo>
                  <a:lnTo>
                    <a:pt x="72" y="70"/>
                  </a:lnTo>
                  <a:lnTo>
                    <a:pt x="64" y="76"/>
                  </a:lnTo>
                  <a:lnTo>
                    <a:pt x="58" y="76"/>
                  </a:lnTo>
                  <a:lnTo>
                    <a:pt x="52" y="74"/>
                  </a:lnTo>
                  <a:lnTo>
                    <a:pt x="46" y="64"/>
                  </a:lnTo>
                  <a:lnTo>
                    <a:pt x="44" y="60"/>
                  </a:lnTo>
                  <a:lnTo>
                    <a:pt x="40" y="70"/>
                  </a:lnTo>
                  <a:lnTo>
                    <a:pt x="34" y="76"/>
                  </a:lnTo>
                  <a:lnTo>
                    <a:pt x="28" y="78"/>
                  </a:lnTo>
                  <a:lnTo>
                    <a:pt x="22" y="78"/>
                  </a:lnTo>
                  <a:lnTo>
                    <a:pt x="18" y="76"/>
                  </a:lnTo>
                  <a:lnTo>
                    <a:pt x="16" y="74"/>
                  </a:lnTo>
                  <a:lnTo>
                    <a:pt x="14" y="70"/>
                  </a:lnTo>
                  <a:lnTo>
                    <a:pt x="14" y="68"/>
                  </a:lnTo>
                  <a:lnTo>
                    <a:pt x="14" y="64"/>
                  </a:lnTo>
                  <a:lnTo>
                    <a:pt x="20" y="56"/>
                  </a:lnTo>
                  <a:lnTo>
                    <a:pt x="26" y="50"/>
                  </a:lnTo>
                  <a:lnTo>
                    <a:pt x="14" y="48"/>
                  </a:lnTo>
                  <a:lnTo>
                    <a:pt x="8" y="46"/>
                  </a:lnTo>
                  <a:lnTo>
                    <a:pt x="4" y="42"/>
                  </a:lnTo>
                  <a:lnTo>
                    <a:pt x="2" y="38"/>
                  </a:lnTo>
                  <a:lnTo>
                    <a:pt x="0" y="34"/>
                  </a:lnTo>
                  <a:lnTo>
                    <a:pt x="2" y="28"/>
                  </a:lnTo>
                  <a:lnTo>
                    <a:pt x="6" y="22"/>
                  </a:lnTo>
                  <a:lnTo>
                    <a:pt x="10" y="18"/>
                  </a:lnTo>
                  <a:lnTo>
                    <a:pt x="16" y="18"/>
                  </a:lnTo>
                  <a:lnTo>
                    <a:pt x="22" y="22"/>
                  </a:lnTo>
                  <a:lnTo>
                    <a:pt x="28" y="26"/>
                  </a:lnTo>
                  <a:lnTo>
                    <a:pt x="24" y="16"/>
                  </a:lnTo>
                  <a:lnTo>
                    <a:pt x="24" y="12"/>
                  </a:lnTo>
                  <a:lnTo>
                    <a:pt x="24" y="8"/>
                  </a:lnTo>
                  <a:lnTo>
                    <a:pt x="26" y="6"/>
                  </a:lnTo>
                  <a:lnTo>
                    <a:pt x="30" y="2"/>
                  </a:lnTo>
                  <a:lnTo>
                    <a:pt x="36" y="2"/>
                  </a:lnTo>
                  <a:lnTo>
                    <a:pt x="44" y="0"/>
                  </a:lnTo>
                  <a:lnTo>
                    <a:pt x="48" y="2"/>
                  </a:lnTo>
                  <a:lnTo>
                    <a:pt x="52" y="4"/>
                  </a:lnTo>
                  <a:lnTo>
                    <a:pt x="54" y="6"/>
                  </a:lnTo>
                  <a:lnTo>
                    <a:pt x="56" y="10"/>
                  </a:lnTo>
                  <a:lnTo>
                    <a:pt x="56" y="18"/>
                  </a:lnTo>
                  <a:lnTo>
                    <a:pt x="54" y="28"/>
                  </a:lnTo>
                  <a:lnTo>
                    <a:pt x="62" y="22"/>
                  </a:lnTo>
                  <a:lnTo>
                    <a:pt x="68" y="20"/>
                  </a:lnTo>
                  <a:lnTo>
                    <a:pt x="76" y="22"/>
                  </a:lnTo>
                  <a:lnTo>
                    <a:pt x="80" y="28"/>
                  </a:lnTo>
                  <a:lnTo>
                    <a:pt x="82" y="34"/>
                  </a:lnTo>
                  <a:lnTo>
                    <a:pt x="82" y="38"/>
                  </a:lnTo>
                  <a:lnTo>
                    <a:pt x="80" y="40"/>
                  </a:lnTo>
                  <a:lnTo>
                    <a:pt x="76" y="42"/>
                  </a:lnTo>
                  <a:lnTo>
                    <a:pt x="66" y="46"/>
                  </a:lnTo>
                  <a:lnTo>
                    <a:pt x="56" y="46"/>
                  </a:lnTo>
                  <a:close/>
                  <a:moveTo>
                    <a:pt x="66" y="34"/>
                  </a:moveTo>
                  <a:lnTo>
                    <a:pt x="66" y="34"/>
                  </a:lnTo>
                  <a:lnTo>
                    <a:pt x="60" y="36"/>
                  </a:lnTo>
                  <a:lnTo>
                    <a:pt x="54" y="36"/>
                  </a:lnTo>
                  <a:lnTo>
                    <a:pt x="50" y="30"/>
                  </a:lnTo>
                  <a:lnTo>
                    <a:pt x="46" y="28"/>
                  </a:lnTo>
                  <a:lnTo>
                    <a:pt x="42" y="28"/>
                  </a:lnTo>
                  <a:lnTo>
                    <a:pt x="42" y="22"/>
                  </a:lnTo>
                  <a:lnTo>
                    <a:pt x="40" y="16"/>
                  </a:lnTo>
                  <a:lnTo>
                    <a:pt x="40" y="28"/>
                  </a:lnTo>
                  <a:lnTo>
                    <a:pt x="36" y="28"/>
                  </a:lnTo>
                  <a:lnTo>
                    <a:pt x="32" y="32"/>
                  </a:lnTo>
                  <a:lnTo>
                    <a:pt x="28" y="38"/>
                  </a:lnTo>
                  <a:lnTo>
                    <a:pt x="16" y="32"/>
                  </a:lnTo>
                  <a:lnTo>
                    <a:pt x="22" y="36"/>
                  </a:lnTo>
                  <a:lnTo>
                    <a:pt x="28" y="40"/>
                  </a:lnTo>
                  <a:lnTo>
                    <a:pt x="28" y="44"/>
                  </a:lnTo>
                  <a:lnTo>
                    <a:pt x="30" y="48"/>
                  </a:lnTo>
                  <a:lnTo>
                    <a:pt x="34" y="52"/>
                  </a:lnTo>
                  <a:lnTo>
                    <a:pt x="30" y="58"/>
                  </a:lnTo>
                  <a:lnTo>
                    <a:pt x="28" y="64"/>
                  </a:lnTo>
                  <a:lnTo>
                    <a:pt x="30" y="64"/>
                  </a:lnTo>
                  <a:lnTo>
                    <a:pt x="36" y="54"/>
                  </a:lnTo>
                  <a:lnTo>
                    <a:pt x="40" y="54"/>
                  </a:lnTo>
                  <a:lnTo>
                    <a:pt x="44" y="54"/>
                  </a:lnTo>
                  <a:lnTo>
                    <a:pt x="50" y="52"/>
                  </a:lnTo>
                  <a:lnTo>
                    <a:pt x="54" y="56"/>
                  </a:lnTo>
                  <a:lnTo>
                    <a:pt x="60" y="62"/>
                  </a:lnTo>
                  <a:lnTo>
                    <a:pt x="62" y="60"/>
                  </a:lnTo>
                  <a:lnTo>
                    <a:pt x="56" y="54"/>
                  </a:lnTo>
                  <a:lnTo>
                    <a:pt x="50" y="52"/>
                  </a:lnTo>
                  <a:lnTo>
                    <a:pt x="54" y="46"/>
                  </a:lnTo>
                  <a:lnTo>
                    <a:pt x="56" y="38"/>
                  </a:lnTo>
                  <a:lnTo>
                    <a:pt x="54" y="38"/>
                  </a:lnTo>
                  <a:lnTo>
                    <a:pt x="60" y="36"/>
                  </a:lnTo>
                  <a:lnTo>
                    <a:pt x="66" y="3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78" name="Freeform 138"/>
            <p:cNvSpPr>
              <a:spLocks/>
            </p:cNvSpPr>
            <p:nvPr/>
          </p:nvSpPr>
          <p:spPr bwMode="auto">
            <a:xfrm>
              <a:off x="4411663" y="3568700"/>
              <a:ext cx="44450" cy="44450"/>
            </a:xfrm>
            <a:custGeom>
              <a:avLst/>
              <a:gdLst>
                <a:gd name="T0" fmla="*/ 2147483646 w 28"/>
                <a:gd name="T1" fmla="*/ 2147483646 h 28"/>
                <a:gd name="T2" fmla="*/ 2147483646 w 28"/>
                <a:gd name="T3" fmla="*/ 2147483646 h 28"/>
                <a:gd name="T4" fmla="*/ 2147483646 w 28"/>
                <a:gd name="T5" fmla="*/ 2147483646 h 28"/>
                <a:gd name="T6" fmla="*/ 2147483646 w 28"/>
                <a:gd name="T7" fmla="*/ 2147483646 h 28"/>
                <a:gd name="T8" fmla="*/ 2147483646 w 28"/>
                <a:gd name="T9" fmla="*/ 2147483646 h 28"/>
                <a:gd name="T10" fmla="*/ 2147483646 w 28"/>
                <a:gd name="T11" fmla="*/ 2147483646 h 28"/>
                <a:gd name="T12" fmla="*/ 2147483646 w 28"/>
                <a:gd name="T13" fmla="*/ 2147483646 h 28"/>
                <a:gd name="T14" fmla="*/ 2147483646 w 28"/>
                <a:gd name="T15" fmla="*/ 2147483646 h 28"/>
                <a:gd name="T16" fmla="*/ 2147483646 w 28"/>
                <a:gd name="T17" fmla="*/ 2147483646 h 28"/>
                <a:gd name="T18" fmla="*/ 2147483646 w 28"/>
                <a:gd name="T19" fmla="*/ 2147483646 h 28"/>
                <a:gd name="T20" fmla="*/ 0 w 28"/>
                <a:gd name="T21" fmla="*/ 2147483646 h 28"/>
                <a:gd name="T22" fmla="*/ 0 w 28"/>
                <a:gd name="T23" fmla="*/ 2147483646 h 28"/>
                <a:gd name="T24" fmla="*/ 0 w 28"/>
                <a:gd name="T25" fmla="*/ 2147483646 h 28"/>
                <a:gd name="T26" fmla="*/ 2147483646 w 28"/>
                <a:gd name="T27" fmla="*/ 2147483646 h 28"/>
                <a:gd name="T28" fmla="*/ 2147483646 w 28"/>
                <a:gd name="T29" fmla="*/ 2147483646 h 28"/>
                <a:gd name="T30" fmla="*/ 2147483646 w 28"/>
                <a:gd name="T31" fmla="*/ 0 h 28"/>
                <a:gd name="T32" fmla="*/ 2147483646 w 28"/>
                <a:gd name="T33" fmla="*/ 0 h 28"/>
                <a:gd name="T34" fmla="*/ 2147483646 w 28"/>
                <a:gd name="T35" fmla="*/ 0 h 28"/>
                <a:gd name="T36" fmla="*/ 2147483646 w 28"/>
                <a:gd name="T37" fmla="*/ 2147483646 h 28"/>
                <a:gd name="T38" fmla="*/ 2147483646 w 28"/>
                <a:gd name="T39" fmla="*/ 2147483646 h 28"/>
                <a:gd name="T40" fmla="*/ 2147483646 w 28"/>
                <a:gd name="T41" fmla="*/ 2147483646 h 28"/>
                <a:gd name="T42" fmla="*/ 2147483646 w 28"/>
                <a:gd name="T43" fmla="*/ 2147483646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8"/>
                <a:gd name="T67" fmla="*/ 0 h 28"/>
                <a:gd name="T68" fmla="*/ 28 w 28"/>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8" h="28">
                  <a:moveTo>
                    <a:pt x="28" y="10"/>
                  </a:moveTo>
                  <a:lnTo>
                    <a:pt x="28" y="10"/>
                  </a:lnTo>
                  <a:lnTo>
                    <a:pt x="28" y="16"/>
                  </a:lnTo>
                  <a:lnTo>
                    <a:pt x="26" y="22"/>
                  </a:lnTo>
                  <a:lnTo>
                    <a:pt x="22" y="26"/>
                  </a:lnTo>
                  <a:lnTo>
                    <a:pt x="16" y="28"/>
                  </a:lnTo>
                  <a:lnTo>
                    <a:pt x="12" y="26"/>
                  </a:lnTo>
                  <a:lnTo>
                    <a:pt x="6" y="24"/>
                  </a:lnTo>
                  <a:lnTo>
                    <a:pt x="2" y="20"/>
                  </a:lnTo>
                  <a:lnTo>
                    <a:pt x="0" y="16"/>
                  </a:lnTo>
                  <a:lnTo>
                    <a:pt x="0" y="10"/>
                  </a:lnTo>
                  <a:lnTo>
                    <a:pt x="2" y="4"/>
                  </a:lnTo>
                  <a:lnTo>
                    <a:pt x="6" y="2"/>
                  </a:lnTo>
                  <a:lnTo>
                    <a:pt x="12" y="0"/>
                  </a:lnTo>
                  <a:lnTo>
                    <a:pt x="18" y="0"/>
                  </a:lnTo>
                  <a:lnTo>
                    <a:pt x="22" y="2"/>
                  </a:lnTo>
                  <a:lnTo>
                    <a:pt x="26" y="6"/>
                  </a:lnTo>
                  <a:lnTo>
                    <a:pt x="28"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79" name="Freeform 139"/>
            <p:cNvSpPr>
              <a:spLocks noEditPoints="1"/>
            </p:cNvSpPr>
            <p:nvPr/>
          </p:nvSpPr>
          <p:spPr bwMode="auto">
            <a:xfrm>
              <a:off x="5053013" y="3222625"/>
              <a:ext cx="123825" cy="117475"/>
            </a:xfrm>
            <a:custGeom>
              <a:avLst/>
              <a:gdLst>
                <a:gd name="T0" fmla="*/ 2147483646 w 78"/>
                <a:gd name="T1" fmla="*/ 2147483646 h 74"/>
                <a:gd name="T2" fmla="*/ 2147483646 w 78"/>
                <a:gd name="T3" fmla="*/ 2147483646 h 74"/>
                <a:gd name="T4" fmla="*/ 2147483646 w 78"/>
                <a:gd name="T5" fmla="*/ 2147483646 h 74"/>
                <a:gd name="T6" fmla="*/ 2147483646 w 78"/>
                <a:gd name="T7" fmla="*/ 2147483646 h 74"/>
                <a:gd name="T8" fmla="*/ 2147483646 w 78"/>
                <a:gd name="T9" fmla="*/ 2147483646 h 74"/>
                <a:gd name="T10" fmla="*/ 2147483646 w 78"/>
                <a:gd name="T11" fmla="*/ 2147483646 h 74"/>
                <a:gd name="T12" fmla="*/ 2147483646 w 78"/>
                <a:gd name="T13" fmla="*/ 2147483646 h 74"/>
                <a:gd name="T14" fmla="*/ 2147483646 w 78"/>
                <a:gd name="T15" fmla="*/ 2147483646 h 74"/>
                <a:gd name="T16" fmla="*/ 2147483646 w 78"/>
                <a:gd name="T17" fmla="*/ 2147483646 h 74"/>
                <a:gd name="T18" fmla="*/ 2147483646 w 78"/>
                <a:gd name="T19" fmla="*/ 2147483646 h 74"/>
                <a:gd name="T20" fmla="*/ 0 w 78"/>
                <a:gd name="T21" fmla="*/ 2147483646 h 74"/>
                <a:gd name="T22" fmla="*/ 2147483646 w 78"/>
                <a:gd name="T23" fmla="*/ 2147483646 h 74"/>
                <a:gd name="T24" fmla="*/ 2147483646 w 78"/>
                <a:gd name="T25" fmla="*/ 2147483646 h 74"/>
                <a:gd name="T26" fmla="*/ 2147483646 w 78"/>
                <a:gd name="T27" fmla="*/ 2147483646 h 74"/>
                <a:gd name="T28" fmla="*/ 2147483646 w 78"/>
                <a:gd name="T29" fmla="*/ 2147483646 h 74"/>
                <a:gd name="T30" fmla="*/ 2147483646 w 78"/>
                <a:gd name="T31" fmla="*/ 0 h 74"/>
                <a:gd name="T32" fmla="*/ 2147483646 w 78"/>
                <a:gd name="T33" fmla="*/ 2147483646 h 74"/>
                <a:gd name="T34" fmla="*/ 2147483646 w 78"/>
                <a:gd name="T35" fmla="*/ 2147483646 h 74"/>
                <a:gd name="T36" fmla="*/ 2147483646 w 78"/>
                <a:gd name="T37" fmla="*/ 2147483646 h 74"/>
                <a:gd name="T38" fmla="*/ 2147483646 w 78"/>
                <a:gd name="T39" fmla="*/ 2147483646 h 74"/>
                <a:gd name="T40" fmla="*/ 2147483646 w 78"/>
                <a:gd name="T41" fmla="*/ 2147483646 h 74"/>
                <a:gd name="T42" fmla="*/ 2147483646 w 78"/>
                <a:gd name="T43" fmla="*/ 2147483646 h 74"/>
                <a:gd name="T44" fmla="*/ 2147483646 w 78"/>
                <a:gd name="T45" fmla="*/ 2147483646 h 74"/>
                <a:gd name="T46" fmla="*/ 2147483646 w 78"/>
                <a:gd name="T47" fmla="*/ 2147483646 h 74"/>
                <a:gd name="T48" fmla="*/ 2147483646 w 78"/>
                <a:gd name="T49" fmla="*/ 2147483646 h 74"/>
                <a:gd name="T50" fmla="*/ 2147483646 w 78"/>
                <a:gd name="T51" fmla="*/ 2147483646 h 74"/>
                <a:gd name="T52" fmla="*/ 2147483646 w 78"/>
                <a:gd name="T53" fmla="*/ 2147483646 h 74"/>
                <a:gd name="T54" fmla="*/ 2147483646 w 78"/>
                <a:gd name="T55" fmla="*/ 2147483646 h 74"/>
                <a:gd name="T56" fmla="*/ 2147483646 w 78"/>
                <a:gd name="T57" fmla="*/ 2147483646 h 74"/>
                <a:gd name="T58" fmla="*/ 2147483646 w 78"/>
                <a:gd name="T59" fmla="*/ 2147483646 h 74"/>
                <a:gd name="T60" fmla="*/ 2147483646 w 78"/>
                <a:gd name="T61" fmla="*/ 2147483646 h 74"/>
                <a:gd name="T62" fmla="*/ 2147483646 w 78"/>
                <a:gd name="T63" fmla="*/ 2147483646 h 74"/>
                <a:gd name="T64" fmla="*/ 2147483646 w 78"/>
                <a:gd name="T65" fmla="*/ 2147483646 h 74"/>
                <a:gd name="T66" fmla="*/ 2147483646 w 78"/>
                <a:gd name="T67" fmla="*/ 2147483646 h 74"/>
                <a:gd name="T68" fmla="*/ 2147483646 w 78"/>
                <a:gd name="T69" fmla="*/ 2147483646 h 74"/>
                <a:gd name="T70" fmla="*/ 2147483646 w 78"/>
                <a:gd name="T71" fmla="*/ 2147483646 h 74"/>
                <a:gd name="T72" fmla="*/ 2147483646 w 78"/>
                <a:gd name="T73" fmla="*/ 2147483646 h 74"/>
                <a:gd name="T74" fmla="*/ 2147483646 w 78"/>
                <a:gd name="T75" fmla="*/ 2147483646 h 74"/>
                <a:gd name="T76" fmla="*/ 2147483646 w 78"/>
                <a:gd name="T77" fmla="*/ 2147483646 h 74"/>
                <a:gd name="T78" fmla="*/ 2147483646 w 78"/>
                <a:gd name="T79" fmla="*/ 2147483646 h 74"/>
                <a:gd name="T80" fmla="*/ 2147483646 w 78"/>
                <a:gd name="T81" fmla="*/ 2147483646 h 74"/>
                <a:gd name="T82" fmla="*/ 2147483646 w 78"/>
                <a:gd name="T83" fmla="*/ 2147483646 h 74"/>
                <a:gd name="T84" fmla="*/ 2147483646 w 78"/>
                <a:gd name="T85" fmla="*/ 2147483646 h 74"/>
                <a:gd name="T86" fmla="*/ 2147483646 w 78"/>
                <a:gd name="T87" fmla="*/ 2147483646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
                <a:gd name="T133" fmla="*/ 0 h 74"/>
                <a:gd name="T134" fmla="*/ 78 w 78"/>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 h="74">
                  <a:moveTo>
                    <a:pt x="52" y="44"/>
                  </a:moveTo>
                  <a:lnTo>
                    <a:pt x="52" y="44"/>
                  </a:lnTo>
                  <a:lnTo>
                    <a:pt x="62" y="48"/>
                  </a:lnTo>
                  <a:lnTo>
                    <a:pt x="68" y="54"/>
                  </a:lnTo>
                  <a:lnTo>
                    <a:pt x="70" y="58"/>
                  </a:lnTo>
                  <a:lnTo>
                    <a:pt x="70" y="62"/>
                  </a:lnTo>
                  <a:lnTo>
                    <a:pt x="68" y="66"/>
                  </a:lnTo>
                  <a:lnTo>
                    <a:pt x="64" y="70"/>
                  </a:lnTo>
                  <a:lnTo>
                    <a:pt x="56" y="74"/>
                  </a:lnTo>
                  <a:lnTo>
                    <a:pt x="50" y="74"/>
                  </a:lnTo>
                  <a:lnTo>
                    <a:pt x="44" y="70"/>
                  </a:lnTo>
                  <a:lnTo>
                    <a:pt x="40" y="60"/>
                  </a:lnTo>
                  <a:lnTo>
                    <a:pt x="38" y="56"/>
                  </a:lnTo>
                  <a:lnTo>
                    <a:pt x="34" y="64"/>
                  </a:lnTo>
                  <a:lnTo>
                    <a:pt x="28" y="70"/>
                  </a:lnTo>
                  <a:lnTo>
                    <a:pt x="20" y="72"/>
                  </a:lnTo>
                  <a:lnTo>
                    <a:pt x="16" y="70"/>
                  </a:lnTo>
                  <a:lnTo>
                    <a:pt x="12" y="68"/>
                  </a:lnTo>
                  <a:lnTo>
                    <a:pt x="10" y="66"/>
                  </a:lnTo>
                  <a:lnTo>
                    <a:pt x="8" y="62"/>
                  </a:lnTo>
                  <a:lnTo>
                    <a:pt x="10" y="56"/>
                  </a:lnTo>
                  <a:lnTo>
                    <a:pt x="16" y="48"/>
                  </a:lnTo>
                  <a:lnTo>
                    <a:pt x="22" y="44"/>
                  </a:lnTo>
                  <a:lnTo>
                    <a:pt x="10" y="40"/>
                  </a:lnTo>
                  <a:lnTo>
                    <a:pt x="6" y="38"/>
                  </a:lnTo>
                  <a:lnTo>
                    <a:pt x="2" y="34"/>
                  </a:lnTo>
                  <a:lnTo>
                    <a:pt x="0" y="30"/>
                  </a:lnTo>
                  <a:lnTo>
                    <a:pt x="0" y="26"/>
                  </a:lnTo>
                  <a:lnTo>
                    <a:pt x="2" y="20"/>
                  </a:lnTo>
                  <a:lnTo>
                    <a:pt x="6" y="16"/>
                  </a:lnTo>
                  <a:lnTo>
                    <a:pt x="12" y="12"/>
                  </a:lnTo>
                  <a:lnTo>
                    <a:pt x="18" y="14"/>
                  </a:lnTo>
                  <a:lnTo>
                    <a:pt x="24" y="16"/>
                  </a:lnTo>
                  <a:lnTo>
                    <a:pt x="28" y="22"/>
                  </a:lnTo>
                  <a:lnTo>
                    <a:pt x="26" y="12"/>
                  </a:lnTo>
                  <a:lnTo>
                    <a:pt x="26" y="8"/>
                  </a:lnTo>
                  <a:lnTo>
                    <a:pt x="26" y="4"/>
                  </a:lnTo>
                  <a:lnTo>
                    <a:pt x="28" y="2"/>
                  </a:lnTo>
                  <a:lnTo>
                    <a:pt x="32" y="0"/>
                  </a:lnTo>
                  <a:lnTo>
                    <a:pt x="38" y="0"/>
                  </a:lnTo>
                  <a:lnTo>
                    <a:pt x="46" y="0"/>
                  </a:lnTo>
                  <a:lnTo>
                    <a:pt x="50" y="0"/>
                  </a:lnTo>
                  <a:lnTo>
                    <a:pt x="54" y="4"/>
                  </a:lnTo>
                  <a:lnTo>
                    <a:pt x="56" y="6"/>
                  </a:lnTo>
                  <a:lnTo>
                    <a:pt x="56" y="10"/>
                  </a:lnTo>
                  <a:lnTo>
                    <a:pt x="54" y="18"/>
                  </a:lnTo>
                  <a:lnTo>
                    <a:pt x="52" y="26"/>
                  </a:lnTo>
                  <a:lnTo>
                    <a:pt x="60" y="22"/>
                  </a:lnTo>
                  <a:lnTo>
                    <a:pt x="68" y="22"/>
                  </a:lnTo>
                  <a:lnTo>
                    <a:pt x="72" y="24"/>
                  </a:lnTo>
                  <a:lnTo>
                    <a:pt x="76" y="30"/>
                  </a:lnTo>
                  <a:lnTo>
                    <a:pt x="78" y="36"/>
                  </a:lnTo>
                  <a:lnTo>
                    <a:pt x="76" y="40"/>
                  </a:lnTo>
                  <a:lnTo>
                    <a:pt x="74" y="42"/>
                  </a:lnTo>
                  <a:lnTo>
                    <a:pt x="70" y="44"/>
                  </a:lnTo>
                  <a:lnTo>
                    <a:pt x="62" y="46"/>
                  </a:lnTo>
                  <a:lnTo>
                    <a:pt x="52" y="44"/>
                  </a:lnTo>
                  <a:close/>
                  <a:moveTo>
                    <a:pt x="62" y="34"/>
                  </a:moveTo>
                  <a:lnTo>
                    <a:pt x="62" y="34"/>
                  </a:lnTo>
                  <a:lnTo>
                    <a:pt x="56" y="34"/>
                  </a:lnTo>
                  <a:lnTo>
                    <a:pt x="52" y="34"/>
                  </a:lnTo>
                  <a:lnTo>
                    <a:pt x="48" y="28"/>
                  </a:lnTo>
                  <a:lnTo>
                    <a:pt x="40" y="24"/>
                  </a:lnTo>
                  <a:lnTo>
                    <a:pt x="40" y="20"/>
                  </a:lnTo>
                  <a:lnTo>
                    <a:pt x="40" y="14"/>
                  </a:lnTo>
                  <a:lnTo>
                    <a:pt x="38" y="24"/>
                  </a:lnTo>
                  <a:lnTo>
                    <a:pt x="32" y="28"/>
                  </a:lnTo>
                  <a:lnTo>
                    <a:pt x="26" y="34"/>
                  </a:lnTo>
                  <a:lnTo>
                    <a:pt x="16" y="26"/>
                  </a:lnTo>
                  <a:lnTo>
                    <a:pt x="22" y="30"/>
                  </a:lnTo>
                  <a:lnTo>
                    <a:pt x="26" y="34"/>
                  </a:lnTo>
                  <a:lnTo>
                    <a:pt x="26" y="38"/>
                  </a:lnTo>
                  <a:lnTo>
                    <a:pt x="28" y="44"/>
                  </a:lnTo>
                  <a:lnTo>
                    <a:pt x="30" y="48"/>
                  </a:lnTo>
                  <a:lnTo>
                    <a:pt x="26" y="52"/>
                  </a:lnTo>
                  <a:lnTo>
                    <a:pt x="22" y="58"/>
                  </a:lnTo>
                  <a:lnTo>
                    <a:pt x="24" y="58"/>
                  </a:lnTo>
                  <a:lnTo>
                    <a:pt x="32" y="48"/>
                  </a:lnTo>
                  <a:lnTo>
                    <a:pt x="36" y="50"/>
                  </a:lnTo>
                  <a:lnTo>
                    <a:pt x="40" y="50"/>
                  </a:lnTo>
                  <a:lnTo>
                    <a:pt x="44" y="50"/>
                  </a:lnTo>
                  <a:lnTo>
                    <a:pt x="48" y="54"/>
                  </a:lnTo>
                  <a:lnTo>
                    <a:pt x="54" y="60"/>
                  </a:lnTo>
                  <a:lnTo>
                    <a:pt x="50" y="52"/>
                  </a:lnTo>
                  <a:lnTo>
                    <a:pt x="46" y="48"/>
                  </a:lnTo>
                  <a:lnTo>
                    <a:pt x="50" y="44"/>
                  </a:lnTo>
                  <a:lnTo>
                    <a:pt x="52" y="38"/>
                  </a:lnTo>
                  <a:lnTo>
                    <a:pt x="52" y="36"/>
                  </a:lnTo>
                  <a:lnTo>
                    <a:pt x="58" y="36"/>
                  </a:lnTo>
                  <a:lnTo>
                    <a:pt x="62" y="3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80" name="Freeform 140"/>
            <p:cNvSpPr>
              <a:spLocks/>
            </p:cNvSpPr>
            <p:nvPr/>
          </p:nvSpPr>
          <p:spPr bwMode="auto">
            <a:xfrm>
              <a:off x="5094288" y="3260725"/>
              <a:ext cx="41275" cy="44450"/>
            </a:xfrm>
            <a:custGeom>
              <a:avLst/>
              <a:gdLst>
                <a:gd name="T0" fmla="*/ 2147483646 w 26"/>
                <a:gd name="T1" fmla="*/ 2147483646 h 28"/>
                <a:gd name="T2" fmla="*/ 2147483646 w 26"/>
                <a:gd name="T3" fmla="*/ 2147483646 h 28"/>
                <a:gd name="T4" fmla="*/ 2147483646 w 26"/>
                <a:gd name="T5" fmla="*/ 2147483646 h 28"/>
                <a:gd name="T6" fmla="*/ 2147483646 w 26"/>
                <a:gd name="T7" fmla="*/ 2147483646 h 28"/>
                <a:gd name="T8" fmla="*/ 2147483646 w 26"/>
                <a:gd name="T9" fmla="*/ 2147483646 h 28"/>
                <a:gd name="T10" fmla="*/ 2147483646 w 26"/>
                <a:gd name="T11" fmla="*/ 2147483646 h 28"/>
                <a:gd name="T12" fmla="*/ 2147483646 w 26"/>
                <a:gd name="T13" fmla="*/ 2147483646 h 28"/>
                <a:gd name="T14" fmla="*/ 2147483646 w 26"/>
                <a:gd name="T15" fmla="*/ 2147483646 h 28"/>
                <a:gd name="T16" fmla="*/ 2147483646 w 26"/>
                <a:gd name="T17" fmla="*/ 2147483646 h 28"/>
                <a:gd name="T18" fmla="*/ 0 w 26"/>
                <a:gd name="T19" fmla="*/ 2147483646 h 28"/>
                <a:gd name="T20" fmla="*/ 0 w 26"/>
                <a:gd name="T21" fmla="*/ 2147483646 h 28"/>
                <a:gd name="T22" fmla="*/ 0 w 26"/>
                <a:gd name="T23" fmla="*/ 2147483646 h 28"/>
                <a:gd name="T24" fmla="*/ 0 w 26"/>
                <a:gd name="T25" fmla="*/ 2147483646 h 28"/>
                <a:gd name="T26" fmla="*/ 2147483646 w 26"/>
                <a:gd name="T27" fmla="*/ 2147483646 h 28"/>
                <a:gd name="T28" fmla="*/ 2147483646 w 26"/>
                <a:gd name="T29" fmla="*/ 2147483646 h 28"/>
                <a:gd name="T30" fmla="*/ 2147483646 w 26"/>
                <a:gd name="T31" fmla="*/ 0 h 28"/>
                <a:gd name="T32" fmla="*/ 2147483646 w 26"/>
                <a:gd name="T33" fmla="*/ 0 h 28"/>
                <a:gd name="T34" fmla="*/ 2147483646 w 26"/>
                <a:gd name="T35" fmla="*/ 2147483646 h 28"/>
                <a:gd name="T36" fmla="*/ 2147483646 w 26"/>
                <a:gd name="T37" fmla="*/ 2147483646 h 28"/>
                <a:gd name="T38" fmla="*/ 2147483646 w 26"/>
                <a:gd name="T39" fmla="*/ 2147483646 h 28"/>
                <a:gd name="T40" fmla="*/ 2147483646 w 26"/>
                <a:gd name="T41" fmla="*/ 2147483646 h 28"/>
                <a:gd name="T42" fmla="*/ 2147483646 w 26"/>
                <a:gd name="T43" fmla="*/ 2147483646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28"/>
                <a:gd name="T68" fmla="*/ 26 w 26"/>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28">
                  <a:moveTo>
                    <a:pt x="26" y="14"/>
                  </a:moveTo>
                  <a:lnTo>
                    <a:pt x="26" y="14"/>
                  </a:lnTo>
                  <a:lnTo>
                    <a:pt x="26" y="18"/>
                  </a:lnTo>
                  <a:lnTo>
                    <a:pt x="24" y="24"/>
                  </a:lnTo>
                  <a:lnTo>
                    <a:pt x="18" y="26"/>
                  </a:lnTo>
                  <a:lnTo>
                    <a:pt x="14" y="28"/>
                  </a:lnTo>
                  <a:lnTo>
                    <a:pt x="8" y="26"/>
                  </a:lnTo>
                  <a:lnTo>
                    <a:pt x="4" y="24"/>
                  </a:lnTo>
                  <a:lnTo>
                    <a:pt x="0" y="20"/>
                  </a:lnTo>
                  <a:lnTo>
                    <a:pt x="0" y="14"/>
                  </a:lnTo>
                  <a:lnTo>
                    <a:pt x="0" y="8"/>
                  </a:lnTo>
                  <a:lnTo>
                    <a:pt x="4" y="4"/>
                  </a:lnTo>
                  <a:lnTo>
                    <a:pt x="8" y="2"/>
                  </a:lnTo>
                  <a:lnTo>
                    <a:pt x="12" y="0"/>
                  </a:lnTo>
                  <a:lnTo>
                    <a:pt x="18" y="2"/>
                  </a:lnTo>
                  <a:lnTo>
                    <a:pt x="22" y="4"/>
                  </a:lnTo>
                  <a:lnTo>
                    <a:pt x="26" y="8"/>
                  </a:lnTo>
                  <a:lnTo>
                    <a:pt x="26" y="14"/>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81" name="Freeform 141"/>
            <p:cNvSpPr>
              <a:spLocks noEditPoints="1"/>
            </p:cNvSpPr>
            <p:nvPr/>
          </p:nvSpPr>
          <p:spPr bwMode="auto">
            <a:xfrm>
              <a:off x="4503738" y="2863850"/>
              <a:ext cx="114300" cy="111125"/>
            </a:xfrm>
            <a:custGeom>
              <a:avLst/>
              <a:gdLst>
                <a:gd name="T0" fmla="*/ 2147483646 w 72"/>
                <a:gd name="T1" fmla="*/ 2147483646 h 70"/>
                <a:gd name="T2" fmla="*/ 2147483646 w 72"/>
                <a:gd name="T3" fmla="*/ 2147483646 h 70"/>
                <a:gd name="T4" fmla="*/ 2147483646 w 72"/>
                <a:gd name="T5" fmla="*/ 2147483646 h 70"/>
                <a:gd name="T6" fmla="*/ 2147483646 w 72"/>
                <a:gd name="T7" fmla="*/ 2147483646 h 70"/>
                <a:gd name="T8" fmla="*/ 2147483646 w 72"/>
                <a:gd name="T9" fmla="*/ 2147483646 h 70"/>
                <a:gd name="T10" fmla="*/ 2147483646 w 72"/>
                <a:gd name="T11" fmla="*/ 2147483646 h 70"/>
                <a:gd name="T12" fmla="*/ 2147483646 w 72"/>
                <a:gd name="T13" fmla="*/ 2147483646 h 70"/>
                <a:gd name="T14" fmla="*/ 2147483646 w 72"/>
                <a:gd name="T15" fmla="*/ 2147483646 h 70"/>
                <a:gd name="T16" fmla="*/ 2147483646 w 72"/>
                <a:gd name="T17" fmla="*/ 2147483646 h 70"/>
                <a:gd name="T18" fmla="*/ 2147483646 w 72"/>
                <a:gd name="T19" fmla="*/ 2147483646 h 70"/>
                <a:gd name="T20" fmla="*/ 2147483646 w 72"/>
                <a:gd name="T21" fmla="*/ 2147483646 h 70"/>
                <a:gd name="T22" fmla="*/ 2147483646 w 72"/>
                <a:gd name="T23" fmla="*/ 2147483646 h 70"/>
                <a:gd name="T24" fmla="*/ 2147483646 w 72"/>
                <a:gd name="T25" fmla="*/ 2147483646 h 70"/>
                <a:gd name="T26" fmla="*/ 2147483646 w 72"/>
                <a:gd name="T27" fmla="*/ 2147483646 h 70"/>
                <a:gd name="T28" fmla="*/ 2147483646 w 72"/>
                <a:gd name="T29" fmla="*/ 2147483646 h 70"/>
                <a:gd name="T30" fmla="*/ 0 w 72"/>
                <a:gd name="T31" fmla="*/ 2147483646 h 70"/>
                <a:gd name="T32" fmla="*/ 2147483646 w 72"/>
                <a:gd name="T33" fmla="*/ 2147483646 h 70"/>
                <a:gd name="T34" fmla="*/ 2147483646 w 72"/>
                <a:gd name="T35" fmla="*/ 2147483646 h 70"/>
                <a:gd name="T36" fmla="*/ 2147483646 w 72"/>
                <a:gd name="T37" fmla="*/ 2147483646 h 70"/>
                <a:gd name="T38" fmla="*/ 2147483646 w 72"/>
                <a:gd name="T39" fmla="*/ 2147483646 h 70"/>
                <a:gd name="T40" fmla="*/ 2147483646 w 72"/>
                <a:gd name="T41" fmla="*/ 2147483646 h 70"/>
                <a:gd name="T42" fmla="*/ 2147483646 w 72"/>
                <a:gd name="T43" fmla="*/ 2147483646 h 70"/>
                <a:gd name="T44" fmla="*/ 2147483646 w 72"/>
                <a:gd name="T45" fmla="*/ 0 h 70"/>
                <a:gd name="T46" fmla="*/ 2147483646 w 72"/>
                <a:gd name="T47" fmla="*/ 2147483646 h 70"/>
                <a:gd name="T48" fmla="*/ 2147483646 w 72"/>
                <a:gd name="T49" fmla="*/ 2147483646 h 70"/>
                <a:gd name="T50" fmla="*/ 2147483646 w 72"/>
                <a:gd name="T51" fmla="*/ 2147483646 h 70"/>
                <a:gd name="T52" fmla="*/ 2147483646 w 72"/>
                <a:gd name="T53" fmla="*/ 2147483646 h 70"/>
                <a:gd name="T54" fmla="*/ 2147483646 w 72"/>
                <a:gd name="T55" fmla="*/ 2147483646 h 70"/>
                <a:gd name="T56" fmla="*/ 2147483646 w 72"/>
                <a:gd name="T57" fmla="*/ 2147483646 h 70"/>
                <a:gd name="T58" fmla="*/ 2147483646 w 72"/>
                <a:gd name="T59" fmla="*/ 2147483646 h 70"/>
                <a:gd name="T60" fmla="*/ 2147483646 w 72"/>
                <a:gd name="T61" fmla="*/ 2147483646 h 70"/>
                <a:gd name="T62" fmla="*/ 2147483646 w 72"/>
                <a:gd name="T63" fmla="*/ 2147483646 h 70"/>
                <a:gd name="T64" fmla="*/ 2147483646 w 72"/>
                <a:gd name="T65" fmla="*/ 2147483646 h 70"/>
                <a:gd name="T66" fmla="*/ 2147483646 w 72"/>
                <a:gd name="T67" fmla="*/ 2147483646 h 70"/>
                <a:gd name="T68" fmla="*/ 2147483646 w 72"/>
                <a:gd name="T69" fmla="*/ 2147483646 h 70"/>
                <a:gd name="T70" fmla="*/ 2147483646 w 72"/>
                <a:gd name="T71" fmla="*/ 2147483646 h 70"/>
                <a:gd name="T72" fmla="*/ 2147483646 w 72"/>
                <a:gd name="T73" fmla="*/ 2147483646 h 70"/>
                <a:gd name="T74" fmla="*/ 2147483646 w 72"/>
                <a:gd name="T75" fmla="*/ 2147483646 h 70"/>
                <a:gd name="T76" fmla="*/ 2147483646 w 72"/>
                <a:gd name="T77" fmla="*/ 2147483646 h 70"/>
                <a:gd name="T78" fmla="*/ 2147483646 w 72"/>
                <a:gd name="T79" fmla="*/ 2147483646 h 70"/>
                <a:gd name="T80" fmla="*/ 2147483646 w 72"/>
                <a:gd name="T81" fmla="*/ 2147483646 h 70"/>
                <a:gd name="T82" fmla="*/ 2147483646 w 72"/>
                <a:gd name="T83" fmla="*/ 2147483646 h 70"/>
                <a:gd name="T84" fmla="*/ 2147483646 w 72"/>
                <a:gd name="T85" fmla="*/ 2147483646 h 70"/>
                <a:gd name="T86" fmla="*/ 2147483646 w 72"/>
                <a:gd name="T87" fmla="*/ 2147483646 h 70"/>
                <a:gd name="T88" fmla="*/ 2147483646 w 72"/>
                <a:gd name="T89" fmla="*/ 2147483646 h 70"/>
                <a:gd name="T90" fmla="*/ 2147483646 w 72"/>
                <a:gd name="T91" fmla="*/ 2147483646 h 70"/>
                <a:gd name="T92" fmla="*/ 2147483646 w 72"/>
                <a:gd name="T93" fmla="*/ 2147483646 h 70"/>
                <a:gd name="T94" fmla="*/ 2147483646 w 72"/>
                <a:gd name="T95" fmla="*/ 2147483646 h 70"/>
                <a:gd name="T96" fmla="*/ 2147483646 w 72"/>
                <a:gd name="T97" fmla="*/ 2147483646 h 70"/>
                <a:gd name="T98" fmla="*/ 2147483646 w 72"/>
                <a:gd name="T99" fmla="*/ 2147483646 h 70"/>
                <a:gd name="T100" fmla="*/ 2147483646 w 72"/>
                <a:gd name="T101" fmla="*/ 2147483646 h 70"/>
                <a:gd name="T102" fmla="*/ 2147483646 w 72"/>
                <a:gd name="T103" fmla="*/ 2147483646 h 70"/>
                <a:gd name="T104" fmla="*/ 2147483646 w 72"/>
                <a:gd name="T105" fmla="*/ 2147483646 h 70"/>
                <a:gd name="T106" fmla="*/ 2147483646 w 72"/>
                <a:gd name="T107" fmla="*/ 2147483646 h 70"/>
                <a:gd name="T108" fmla="*/ 2147483646 w 72"/>
                <a:gd name="T109" fmla="*/ 2147483646 h 70"/>
                <a:gd name="T110" fmla="*/ 2147483646 w 72"/>
                <a:gd name="T111" fmla="*/ 2147483646 h 70"/>
                <a:gd name="T112" fmla="*/ 2147483646 w 72"/>
                <a:gd name="T113" fmla="*/ 2147483646 h 70"/>
                <a:gd name="T114" fmla="*/ 2147483646 w 72"/>
                <a:gd name="T115" fmla="*/ 2147483646 h 70"/>
                <a:gd name="T116" fmla="*/ 2147483646 w 72"/>
                <a:gd name="T117" fmla="*/ 2147483646 h 70"/>
                <a:gd name="T118" fmla="*/ 2147483646 w 72"/>
                <a:gd name="T119" fmla="*/ 2147483646 h 70"/>
                <a:gd name="T120" fmla="*/ 2147483646 w 72"/>
                <a:gd name="T121" fmla="*/ 2147483646 h 70"/>
                <a:gd name="T122" fmla="*/ 2147483646 w 72"/>
                <a:gd name="T123" fmla="*/ 2147483646 h 70"/>
                <a:gd name="T124" fmla="*/ 2147483646 w 72"/>
                <a:gd name="T125" fmla="*/ 2147483646 h 7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2"/>
                <a:gd name="T190" fmla="*/ 0 h 70"/>
                <a:gd name="T191" fmla="*/ 72 w 72"/>
                <a:gd name="T192" fmla="*/ 70 h 7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2" h="70">
                  <a:moveTo>
                    <a:pt x="50" y="40"/>
                  </a:moveTo>
                  <a:lnTo>
                    <a:pt x="50" y="40"/>
                  </a:lnTo>
                  <a:lnTo>
                    <a:pt x="60" y="42"/>
                  </a:lnTo>
                  <a:lnTo>
                    <a:pt x="68" y="46"/>
                  </a:lnTo>
                  <a:lnTo>
                    <a:pt x="70" y="50"/>
                  </a:lnTo>
                  <a:lnTo>
                    <a:pt x="70" y="52"/>
                  </a:lnTo>
                  <a:lnTo>
                    <a:pt x="68" y="56"/>
                  </a:lnTo>
                  <a:lnTo>
                    <a:pt x="66" y="60"/>
                  </a:lnTo>
                  <a:lnTo>
                    <a:pt x="58" y="66"/>
                  </a:lnTo>
                  <a:lnTo>
                    <a:pt x="52" y="68"/>
                  </a:lnTo>
                  <a:lnTo>
                    <a:pt x="48" y="64"/>
                  </a:lnTo>
                  <a:lnTo>
                    <a:pt x="42" y="56"/>
                  </a:lnTo>
                  <a:lnTo>
                    <a:pt x="40" y="52"/>
                  </a:lnTo>
                  <a:lnTo>
                    <a:pt x="36" y="60"/>
                  </a:lnTo>
                  <a:lnTo>
                    <a:pt x="32" y="66"/>
                  </a:lnTo>
                  <a:lnTo>
                    <a:pt x="24" y="70"/>
                  </a:lnTo>
                  <a:lnTo>
                    <a:pt x="18" y="68"/>
                  </a:lnTo>
                  <a:lnTo>
                    <a:pt x="14" y="66"/>
                  </a:lnTo>
                  <a:lnTo>
                    <a:pt x="14" y="62"/>
                  </a:lnTo>
                  <a:lnTo>
                    <a:pt x="14" y="56"/>
                  </a:lnTo>
                  <a:lnTo>
                    <a:pt x="18" y="50"/>
                  </a:lnTo>
                  <a:lnTo>
                    <a:pt x="24" y="44"/>
                  </a:lnTo>
                  <a:lnTo>
                    <a:pt x="12" y="42"/>
                  </a:lnTo>
                  <a:lnTo>
                    <a:pt x="6" y="40"/>
                  </a:lnTo>
                  <a:lnTo>
                    <a:pt x="4" y="38"/>
                  </a:lnTo>
                  <a:lnTo>
                    <a:pt x="0" y="34"/>
                  </a:lnTo>
                  <a:lnTo>
                    <a:pt x="0" y="30"/>
                  </a:lnTo>
                  <a:lnTo>
                    <a:pt x="2" y="26"/>
                  </a:lnTo>
                  <a:lnTo>
                    <a:pt x="4" y="20"/>
                  </a:lnTo>
                  <a:lnTo>
                    <a:pt x="8" y="16"/>
                  </a:lnTo>
                  <a:lnTo>
                    <a:pt x="14" y="16"/>
                  </a:lnTo>
                  <a:lnTo>
                    <a:pt x="20" y="18"/>
                  </a:lnTo>
                  <a:lnTo>
                    <a:pt x="24" y="22"/>
                  </a:lnTo>
                  <a:lnTo>
                    <a:pt x="20" y="14"/>
                  </a:lnTo>
                  <a:lnTo>
                    <a:pt x="20" y="6"/>
                  </a:lnTo>
                  <a:lnTo>
                    <a:pt x="22" y="4"/>
                  </a:lnTo>
                  <a:lnTo>
                    <a:pt x="26" y="2"/>
                  </a:lnTo>
                  <a:lnTo>
                    <a:pt x="38" y="0"/>
                  </a:lnTo>
                  <a:lnTo>
                    <a:pt x="42" y="0"/>
                  </a:lnTo>
                  <a:lnTo>
                    <a:pt x="46" y="2"/>
                  </a:lnTo>
                  <a:lnTo>
                    <a:pt x="48" y="4"/>
                  </a:lnTo>
                  <a:lnTo>
                    <a:pt x="48" y="6"/>
                  </a:lnTo>
                  <a:lnTo>
                    <a:pt x="48" y="14"/>
                  </a:lnTo>
                  <a:lnTo>
                    <a:pt x="46" y="24"/>
                  </a:lnTo>
                  <a:lnTo>
                    <a:pt x="54" y="18"/>
                  </a:lnTo>
                  <a:lnTo>
                    <a:pt x="60" y="16"/>
                  </a:lnTo>
                  <a:lnTo>
                    <a:pt x="66" y="18"/>
                  </a:lnTo>
                  <a:lnTo>
                    <a:pt x="70" y="22"/>
                  </a:lnTo>
                  <a:lnTo>
                    <a:pt x="72" y="28"/>
                  </a:lnTo>
                  <a:lnTo>
                    <a:pt x="72" y="30"/>
                  </a:lnTo>
                  <a:lnTo>
                    <a:pt x="70" y="34"/>
                  </a:lnTo>
                  <a:lnTo>
                    <a:pt x="68" y="36"/>
                  </a:lnTo>
                  <a:lnTo>
                    <a:pt x="60" y="38"/>
                  </a:lnTo>
                  <a:lnTo>
                    <a:pt x="50" y="40"/>
                  </a:lnTo>
                  <a:close/>
                  <a:moveTo>
                    <a:pt x="58" y="28"/>
                  </a:moveTo>
                  <a:lnTo>
                    <a:pt x="58" y="28"/>
                  </a:lnTo>
                  <a:lnTo>
                    <a:pt x="54" y="30"/>
                  </a:lnTo>
                  <a:lnTo>
                    <a:pt x="48" y="30"/>
                  </a:lnTo>
                  <a:lnTo>
                    <a:pt x="44" y="24"/>
                  </a:lnTo>
                  <a:lnTo>
                    <a:pt x="36" y="24"/>
                  </a:lnTo>
                  <a:lnTo>
                    <a:pt x="36" y="18"/>
                  </a:lnTo>
                  <a:lnTo>
                    <a:pt x="34" y="14"/>
                  </a:lnTo>
                  <a:lnTo>
                    <a:pt x="36" y="24"/>
                  </a:lnTo>
                  <a:lnTo>
                    <a:pt x="34" y="24"/>
                  </a:lnTo>
                  <a:lnTo>
                    <a:pt x="28" y="26"/>
                  </a:lnTo>
                  <a:lnTo>
                    <a:pt x="26" y="34"/>
                  </a:lnTo>
                  <a:lnTo>
                    <a:pt x="14" y="28"/>
                  </a:lnTo>
                  <a:lnTo>
                    <a:pt x="26" y="34"/>
                  </a:lnTo>
                  <a:lnTo>
                    <a:pt x="26" y="38"/>
                  </a:lnTo>
                  <a:lnTo>
                    <a:pt x="28" y="42"/>
                  </a:lnTo>
                  <a:lnTo>
                    <a:pt x="30" y="46"/>
                  </a:lnTo>
                  <a:lnTo>
                    <a:pt x="28" y="50"/>
                  </a:lnTo>
                  <a:lnTo>
                    <a:pt x="26" y="56"/>
                  </a:lnTo>
                  <a:lnTo>
                    <a:pt x="32" y="46"/>
                  </a:lnTo>
                  <a:lnTo>
                    <a:pt x="40" y="48"/>
                  </a:lnTo>
                  <a:lnTo>
                    <a:pt x="44" y="46"/>
                  </a:lnTo>
                  <a:lnTo>
                    <a:pt x="48" y="48"/>
                  </a:lnTo>
                  <a:lnTo>
                    <a:pt x="54" y="54"/>
                  </a:lnTo>
                  <a:lnTo>
                    <a:pt x="56" y="52"/>
                  </a:lnTo>
                  <a:lnTo>
                    <a:pt x="50" y="48"/>
                  </a:lnTo>
                  <a:lnTo>
                    <a:pt x="46" y="44"/>
                  </a:lnTo>
                  <a:lnTo>
                    <a:pt x="48" y="40"/>
                  </a:lnTo>
                  <a:lnTo>
                    <a:pt x="50" y="32"/>
                  </a:lnTo>
                  <a:lnTo>
                    <a:pt x="48" y="32"/>
                  </a:lnTo>
                  <a:lnTo>
                    <a:pt x="54" y="30"/>
                  </a:lnTo>
                  <a:lnTo>
                    <a:pt x="58"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82" name="Freeform 142"/>
            <p:cNvSpPr>
              <a:spLocks/>
            </p:cNvSpPr>
            <p:nvPr/>
          </p:nvSpPr>
          <p:spPr bwMode="auto">
            <a:xfrm>
              <a:off x="4545013" y="2901950"/>
              <a:ext cx="38100" cy="38100"/>
            </a:xfrm>
            <a:custGeom>
              <a:avLst/>
              <a:gdLst>
                <a:gd name="T0" fmla="*/ 2147483646 w 24"/>
                <a:gd name="T1" fmla="*/ 2147483646 h 24"/>
                <a:gd name="T2" fmla="*/ 2147483646 w 24"/>
                <a:gd name="T3" fmla="*/ 2147483646 h 24"/>
                <a:gd name="T4" fmla="*/ 2147483646 w 24"/>
                <a:gd name="T5" fmla="*/ 2147483646 h 24"/>
                <a:gd name="T6" fmla="*/ 2147483646 w 24"/>
                <a:gd name="T7" fmla="*/ 2147483646 h 24"/>
                <a:gd name="T8" fmla="*/ 2147483646 w 24"/>
                <a:gd name="T9" fmla="*/ 2147483646 h 24"/>
                <a:gd name="T10" fmla="*/ 2147483646 w 24"/>
                <a:gd name="T11" fmla="*/ 2147483646 h 24"/>
                <a:gd name="T12" fmla="*/ 2147483646 w 24"/>
                <a:gd name="T13" fmla="*/ 2147483646 h 24"/>
                <a:gd name="T14" fmla="*/ 2147483646 w 24"/>
                <a:gd name="T15" fmla="*/ 2147483646 h 24"/>
                <a:gd name="T16" fmla="*/ 2147483646 w 24"/>
                <a:gd name="T17" fmla="*/ 2147483646 h 24"/>
                <a:gd name="T18" fmla="*/ 2147483646 w 24"/>
                <a:gd name="T19" fmla="*/ 2147483646 h 24"/>
                <a:gd name="T20" fmla="*/ 0 w 24"/>
                <a:gd name="T21" fmla="*/ 2147483646 h 24"/>
                <a:gd name="T22" fmla="*/ 0 w 24"/>
                <a:gd name="T23" fmla="*/ 2147483646 h 24"/>
                <a:gd name="T24" fmla="*/ 0 w 24"/>
                <a:gd name="T25" fmla="*/ 2147483646 h 24"/>
                <a:gd name="T26" fmla="*/ 2147483646 w 24"/>
                <a:gd name="T27" fmla="*/ 2147483646 h 24"/>
                <a:gd name="T28" fmla="*/ 2147483646 w 24"/>
                <a:gd name="T29" fmla="*/ 2147483646 h 24"/>
                <a:gd name="T30" fmla="*/ 2147483646 w 24"/>
                <a:gd name="T31" fmla="*/ 0 h 24"/>
                <a:gd name="T32" fmla="*/ 2147483646 w 24"/>
                <a:gd name="T33" fmla="*/ 0 h 24"/>
                <a:gd name="T34" fmla="*/ 2147483646 w 24"/>
                <a:gd name="T35" fmla="*/ 0 h 24"/>
                <a:gd name="T36" fmla="*/ 2147483646 w 24"/>
                <a:gd name="T37" fmla="*/ 0 h 24"/>
                <a:gd name="T38" fmla="*/ 2147483646 w 24"/>
                <a:gd name="T39" fmla="*/ 2147483646 h 24"/>
                <a:gd name="T40" fmla="*/ 2147483646 w 24"/>
                <a:gd name="T41" fmla="*/ 2147483646 h 24"/>
                <a:gd name="T42" fmla="*/ 2147483646 w 24"/>
                <a:gd name="T43" fmla="*/ 2147483646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
                <a:gd name="T67" fmla="*/ 0 h 24"/>
                <a:gd name="T68" fmla="*/ 24 w 24"/>
                <a:gd name="T69" fmla="*/ 24 h 2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 h="24">
                  <a:moveTo>
                    <a:pt x="24" y="8"/>
                  </a:moveTo>
                  <a:lnTo>
                    <a:pt x="24" y="8"/>
                  </a:lnTo>
                  <a:lnTo>
                    <a:pt x="24" y="14"/>
                  </a:lnTo>
                  <a:lnTo>
                    <a:pt x="22" y="18"/>
                  </a:lnTo>
                  <a:lnTo>
                    <a:pt x="18" y="22"/>
                  </a:lnTo>
                  <a:lnTo>
                    <a:pt x="14" y="24"/>
                  </a:lnTo>
                  <a:lnTo>
                    <a:pt x="10" y="24"/>
                  </a:lnTo>
                  <a:lnTo>
                    <a:pt x="4" y="22"/>
                  </a:lnTo>
                  <a:lnTo>
                    <a:pt x="2" y="18"/>
                  </a:lnTo>
                  <a:lnTo>
                    <a:pt x="0" y="14"/>
                  </a:lnTo>
                  <a:lnTo>
                    <a:pt x="0" y="8"/>
                  </a:lnTo>
                  <a:lnTo>
                    <a:pt x="2" y="4"/>
                  </a:lnTo>
                  <a:lnTo>
                    <a:pt x="4" y="2"/>
                  </a:lnTo>
                  <a:lnTo>
                    <a:pt x="10" y="0"/>
                  </a:lnTo>
                  <a:lnTo>
                    <a:pt x="14" y="0"/>
                  </a:lnTo>
                  <a:lnTo>
                    <a:pt x="18" y="0"/>
                  </a:lnTo>
                  <a:lnTo>
                    <a:pt x="22" y="4"/>
                  </a:lnTo>
                  <a:lnTo>
                    <a:pt x="24" y="8"/>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83" name="Freeform 143"/>
            <p:cNvSpPr>
              <a:spLocks/>
            </p:cNvSpPr>
            <p:nvPr/>
          </p:nvSpPr>
          <p:spPr bwMode="auto">
            <a:xfrm>
              <a:off x="4414838" y="3794125"/>
              <a:ext cx="53975" cy="44450"/>
            </a:xfrm>
            <a:custGeom>
              <a:avLst/>
              <a:gdLst>
                <a:gd name="T0" fmla="*/ 2147483646 w 34"/>
                <a:gd name="T1" fmla="*/ 2147483646 h 28"/>
                <a:gd name="T2" fmla="*/ 2147483646 w 34"/>
                <a:gd name="T3" fmla="*/ 2147483646 h 28"/>
                <a:gd name="T4" fmla="*/ 2147483646 w 34"/>
                <a:gd name="T5" fmla="*/ 2147483646 h 28"/>
                <a:gd name="T6" fmla="*/ 2147483646 w 34"/>
                <a:gd name="T7" fmla="*/ 2147483646 h 28"/>
                <a:gd name="T8" fmla="*/ 2147483646 w 34"/>
                <a:gd name="T9" fmla="*/ 2147483646 h 28"/>
                <a:gd name="T10" fmla="*/ 0 w 34"/>
                <a:gd name="T11" fmla="*/ 2147483646 h 28"/>
                <a:gd name="T12" fmla="*/ 0 w 34"/>
                <a:gd name="T13" fmla="*/ 2147483646 h 28"/>
                <a:gd name="T14" fmla="*/ 2147483646 w 34"/>
                <a:gd name="T15" fmla="*/ 2147483646 h 28"/>
                <a:gd name="T16" fmla="*/ 2147483646 w 34"/>
                <a:gd name="T17" fmla="*/ 2147483646 h 28"/>
                <a:gd name="T18" fmla="*/ 2147483646 w 34"/>
                <a:gd name="T19" fmla="*/ 0 h 28"/>
                <a:gd name="T20" fmla="*/ 2147483646 w 34"/>
                <a:gd name="T21" fmla="*/ 0 h 28"/>
                <a:gd name="T22" fmla="*/ 2147483646 w 34"/>
                <a:gd name="T23" fmla="*/ 0 h 28"/>
                <a:gd name="T24" fmla="*/ 2147483646 w 34"/>
                <a:gd name="T25" fmla="*/ 0 h 28"/>
                <a:gd name="T26" fmla="*/ 2147483646 w 34"/>
                <a:gd name="T27" fmla="*/ 2147483646 h 28"/>
                <a:gd name="T28" fmla="*/ 2147483646 w 34"/>
                <a:gd name="T29" fmla="*/ 2147483646 h 28"/>
                <a:gd name="T30" fmla="*/ 2147483646 w 34"/>
                <a:gd name="T31" fmla="*/ 2147483646 h 28"/>
                <a:gd name="T32" fmla="*/ 2147483646 w 34"/>
                <a:gd name="T33" fmla="*/ 2147483646 h 28"/>
                <a:gd name="T34" fmla="*/ 2147483646 w 34"/>
                <a:gd name="T35" fmla="*/ 2147483646 h 28"/>
                <a:gd name="T36" fmla="*/ 2147483646 w 34"/>
                <a:gd name="T37" fmla="*/ 2147483646 h 28"/>
                <a:gd name="T38" fmla="*/ 2147483646 w 34"/>
                <a:gd name="T39" fmla="*/ 2147483646 h 28"/>
                <a:gd name="T40" fmla="*/ 2147483646 w 34"/>
                <a:gd name="T41" fmla="*/ 2147483646 h 28"/>
                <a:gd name="T42" fmla="*/ 2147483646 w 34"/>
                <a:gd name="T43" fmla="*/ 2147483646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28"/>
                <a:gd name="T68" fmla="*/ 34 w 34"/>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28">
                  <a:moveTo>
                    <a:pt x="18" y="28"/>
                  </a:moveTo>
                  <a:lnTo>
                    <a:pt x="18" y="28"/>
                  </a:lnTo>
                  <a:lnTo>
                    <a:pt x="14" y="28"/>
                  </a:lnTo>
                  <a:lnTo>
                    <a:pt x="8" y="24"/>
                  </a:lnTo>
                  <a:lnTo>
                    <a:pt x="4" y="20"/>
                  </a:lnTo>
                  <a:lnTo>
                    <a:pt x="0" y="14"/>
                  </a:lnTo>
                  <a:lnTo>
                    <a:pt x="4" y="6"/>
                  </a:lnTo>
                  <a:lnTo>
                    <a:pt x="10" y="2"/>
                  </a:lnTo>
                  <a:lnTo>
                    <a:pt x="18" y="0"/>
                  </a:lnTo>
                  <a:lnTo>
                    <a:pt x="22" y="0"/>
                  </a:lnTo>
                  <a:lnTo>
                    <a:pt x="26" y="0"/>
                  </a:lnTo>
                  <a:lnTo>
                    <a:pt x="30" y="4"/>
                  </a:lnTo>
                  <a:lnTo>
                    <a:pt x="32" y="6"/>
                  </a:lnTo>
                  <a:lnTo>
                    <a:pt x="34" y="14"/>
                  </a:lnTo>
                  <a:lnTo>
                    <a:pt x="32" y="22"/>
                  </a:lnTo>
                  <a:lnTo>
                    <a:pt x="26" y="28"/>
                  </a:lnTo>
                  <a:lnTo>
                    <a:pt x="22" y="28"/>
                  </a:lnTo>
                  <a:lnTo>
                    <a:pt x="18"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84" name="Freeform 144"/>
            <p:cNvSpPr>
              <a:spLocks/>
            </p:cNvSpPr>
            <p:nvPr/>
          </p:nvSpPr>
          <p:spPr bwMode="auto">
            <a:xfrm>
              <a:off x="4583113" y="3651250"/>
              <a:ext cx="47625" cy="47625"/>
            </a:xfrm>
            <a:custGeom>
              <a:avLst/>
              <a:gdLst>
                <a:gd name="T0" fmla="*/ 2147483646 w 30"/>
                <a:gd name="T1" fmla="*/ 2147483646 h 30"/>
                <a:gd name="T2" fmla="*/ 2147483646 w 30"/>
                <a:gd name="T3" fmla="*/ 2147483646 h 30"/>
                <a:gd name="T4" fmla="*/ 2147483646 w 30"/>
                <a:gd name="T5" fmla="*/ 2147483646 h 30"/>
                <a:gd name="T6" fmla="*/ 0 w 30"/>
                <a:gd name="T7" fmla="*/ 2147483646 h 30"/>
                <a:gd name="T8" fmla="*/ 0 w 30"/>
                <a:gd name="T9" fmla="*/ 2147483646 h 30"/>
                <a:gd name="T10" fmla="*/ 0 w 30"/>
                <a:gd name="T11" fmla="*/ 2147483646 h 30"/>
                <a:gd name="T12" fmla="*/ 0 w 30"/>
                <a:gd name="T13" fmla="*/ 2147483646 h 30"/>
                <a:gd name="T14" fmla="*/ 2147483646 w 30"/>
                <a:gd name="T15" fmla="*/ 2147483646 h 30"/>
                <a:gd name="T16" fmla="*/ 2147483646 w 30"/>
                <a:gd name="T17" fmla="*/ 0 h 30"/>
                <a:gd name="T18" fmla="*/ 2147483646 w 30"/>
                <a:gd name="T19" fmla="*/ 2147483646 h 30"/>
                <a:gd name="T20" fmla="*/ 2147483646 w 30"/>
                <a:gd name="T21" fmla="*/ 2147483646 h 30"/>
                <a:gd name="T22" fmla="*/ 2147483646 w 30"/>
                <a:gd name="T23" fmla="*/ 2147483646 h 30"/>
                <a:gd name="T24" fmla="*/ 2147483646 w 30"/>
                <a:gd name="T25" fmla="*/ 2147483646 h 30"/>
                <a:gd name="T26" fmla="*/ 2147483646 w 30"/>
                <a:gd name="T27" fmla="*/ 2147483646 h 30"/>
                <a:gd name="T28" fmla="*/ 2147483646 w 30"/>
                <a:gd name="T29" fmla="*/ 2147483646 h 30"/>
                <a:gd name="T30" fmla="*/ 2147483646 w 30"/>
                <a:gd name="T31" fmla="*/ 2147483646 h 30"/>
                <a:gd name="T32" fmla="*/ 2147483646 w 30"/>
                <a:gd name="T33" fmla="*/ 2147483646 h 30"/>
                <a:gd name="T34" fmla="*/ 2147483646 w 30"/>
                <a:gd name="T35" fmla="*/ 2147483646 h 30"/>
                <a:gd name="T36" fmla="*/ 2147483646 w 30"/>
                <a:gd name="T37" fmla="*/ 2147483646 h 30"/>
                <a:gd name="T38" fmla="*/ 2147483646 w 30"/>
                <a:gd name="T39" fmla="*/ 2147483646 h 30"/>
                <a:gd name="T40" fmla="*/ 2147483646 w 30"/>
                <a:gd name="T41" fmla="*/ 2147483646 h 30"/>
                <a:gd name="T42" fmla="*/ 2147483646 w 30"/>
                <a:gd name="T43" fmla="*/ 2147483646 h 3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
                <a:gd name="T67" fmla="*/ 0 h 30"/>
                <a:gd name="T68" fmla="*/ 30 w 30"/>
                <a:gd name="T69" fmla="*/ 30 h 3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 h="30">
                  <a:moveTo>
                    <a:pt x="6" y="26"/>
                  </a:moveTo>
                  <a:lnTo>
                    <a:pt x="6" y="26"/>
                  </a:lnTo>
                  <a:lnTo>
                    <a:pt x="2" y="24"/>
                  </a:lnTo>
                  <a:lnTo>
                    <a:pt x="0" y="18"/>
                  </a:lnTo>
                  <a:lnTo>
                    <a:pt x="0" y="12"/>
                  </a:lnTo>
                  <a:lnTo>
                    <a:pt x="0" y="4"/>
                  </a:lnTo>
                  <a:lnTo>
                    <a:pt x="8" y="2"/>
                  </a:lnTo>
                  <a:lnTo>
                    <a:pt x="14" y="0"/>
                  </a:lnTo>
                  <a:lnTo>
                    <a:pt x="22" y="2"/>
                  </a:lnTo>
                  <a:lnTo>
                    <a:pt x="26" y="6"/>
                  </a:lnTo>
                  <a:lnTo>
                    <a:pt x="28" y="8"/>
                  </a:lnTo>
                  <a:lnTo>
                    <a:pt x="30" y="12"/>
                  </a:lnTo>
                  <a:lnTo>
                    <a:pt x="30" y="18"/>
                  </a:lnTo>
                  <a:lnTo>
                    <a:pt x="28" y="24"/>
                  </a:lnTo>
                  <a:lnTo>
                    <a:pt x="22" y="30"/>
                  </a:lnTo>
                  <a:lnTo>
                    <a:pt x="14" y="30"/>
                  </a:lnTo>
                  <a:lnTo>
                    <a:pt x="10" y="30"/>
                  </a:lnTo>
                  <a:lnTo>
                    <a:pt x="6" y="2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85" name="Freeform 145"/>
            <p:cNvSpPr>
              <a:spLocks/>
            </p:cNvSpPr>
            <p:nvPr/>
          </p:nvSpPr>
          <p:spPr bwMode="auto">
            <a:xfrm>
              <a:off x="4773613" y="3648075"/>
              <a:ext cx="44450" cy="38100"/>
            </a:xfrm>
            <a:custGeom>
              <a:avLst/>
              <a:gdLst>
                <a:gd name="T0" fmla="*/ 2147483646 w 28"/>
                <a:gd name="T1" fmla="*/ 2147483646 h 24"/>
                <a:gd name="T2" fmla="*/ 2147483646 w 28"/>
                <a:gd name="T3" fmla="*/ 2147483646 h 24"/>
                <a:gd name="T4" fmla="*/ 2147483646 w 28"/>
                <a:gd name="T5" fmla="*/ 2147483646 h 24"/>
                <a:gd name="T6" fmla="*/ 2147483646 w 28"/>
                <a:gd name="T7" fmla="*/ 2147483646 h 24"/>
                <a:gd name="T8" fmla="*/ 0 w 28"/>
                <a:gd name="T9" fmla="*/ 2147483646 h 24"/>
                <a:gd name="T10" fmla="*/ 0 w 28"/>
                <a:gd name="T11" fmla="*/ 2147483646 h 24"/>
                <a:gd name="T12" fmla="*/ 2147483646 w 28"/>
                <a:gd name="T13" fmla="*/ 2147483646 h 24"/>
                <a:gd name="T14" fmla="*/ 2147483646 w 28"/>
                <a:gd name="T15" fmla="*/ 2147483646 h 24"/>
                <a:gd name="T16" fmla="*/ 2147483646 w 28"/>
                <a:gd name="T17" fmla="*/ 0 h 24"/>
                <a:gd name="T18" fmla="*/ 2147483646 w 28"/>
                <a:gd name="T19" fmla="*/ 0 h 24"/>
                <a:gd name="T20" fmla="*/ 2147483646 w 28"/>
                <a:gd name="T21" fmla="*/ 2147483646 h 24"/>
                <a:gd name="T22" fmla="*/ 2147483646 w 28"/>
                <a:gd name="T23" fmla="*/ 2147483646 h 24"/>
                <a:gd name="T24" fmla="*/ 2147483646 w 28"/>
                <a:gd name="T25" fmla="*/ 2147483646 h 24"/>
                <a:gd name="T26" fmla="*/ 2147483646 w 28"/>
                <a:gd name="T27" fmla="*/ 2147483646 h 24"/>
                <a:gd name="T28" fmla="*/ 2147483646 w 28"/>
                <a:gd name="T29" fmla="*/ 2147483646 h 24"/>
                <a:gd name="T30" fmla="*/ 2147483646 w 28"/>
                <a:gd name="T31" fmla="*/ 2147483646 h 24"/>
                <a:gd name="T32" fmla="*/ 2147483646 w 28"/>
                <a:gd name="T33" fmla="*/ 2147483646 h 24"/>
                <a:gd name="T34" fmla="*/ 2147483646 w 28"/>
                <a:gd name="T35" fmla="*/ 2147483646 h 24"/>
                <a:gd name="T36" fmla="*/ 2147483646 w 28"/>
                <a:gd name="T37" fmla="*/ 2147483646 h 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
                <a:gd name="T58" fmla="*/ 0 h 24"/>
                <a:gd name="T59" fmla="*/ 28 w 28"/>
                <a:gd name="T60" fmla="*/ 24 h 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 h="24">
                  <a:moveTo>
                    <a:pt x="16" y="24"/>
                  </a:moveTo>
                  <a:lnTo>
                    <a:pt x="16" y="24"/>
                  </a:lnTo>
                  <a:lnTo>
                    <a:pt x="8" y="22"/>
                  </a:lnTo>
                  <a:lnTo>
                    <a:pt x="4" y="18"/>
                  </a:lnTo>
                  <a:lnTo>
                    <a:pt x="0" y="12"/>
                  </a:lnTo>
                  <a:lnTo>
                    <a:pt x="4" y="6"/>
                  </a:lnTo>
                  <a:lnTo>
                    <a:pt x="8" y="2"/>
                  </a:lnTo>
                  <a:lnTo>
                    <a:pt x="14" y="0"/>
                  </a:lnTo>
                  <a:lnTo>
                    <a:pt x="22" y="2"/>
                  </a:lnTo>
                  <a:lnTo>
                    <a:pt x="24" y="2"/>
                  </a:lnTo>
                  <a:lnTo>
                    <a:pt x="28" y="6"/>
                  </a:lnTo>
                  <a:lnTo>
                    <a:pt x="28" y="12"/>
                  </a:lnTo>
                  <a:lnTo>
                    <a:pt x="28" y="18"/>
                  </a:lnTo>
                  <a:lnTo>
                    <a:pt x="22" y="22"/>
                  </a:lnTo>
                  <a:lnTo>
                    <a:pt x="16" y="2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86" name="Freeform 146"/>
            <p:cNvSpPr>
              <a:spLocks/>
            </p:cNvSpPr>
            <p:nvPr/>
          </p:nvSpPr>
          <p:spPr bwMode="auto">
            <a:xfrm>
              <a:off x="4840288" y="3965575"/>
              <a:ext cx="60325" cy="50800"/>
            </a:xfrm>
            <a:custGeom>
              <a:avLst/>
              <a:gdLst>
                <a:gd name="T0" fmla="*/ 2147483646 w 38"/>
                <a:gd name="T1" fmla="*/ 0 h 32"/>
                <a:gd name="T2" fmla="*/ 2147483646 w 38"/>
                <a:gd name="T3" fmla="*/ 0 h 32"/>
                <a:gd name="T4" fmla="*/ 2147483646 w 38"/>
                <a:gd name="T5" fmla="*/ 0 h 32"/>
                <a:gd name="T6" fmla="*/ 2147483646 w 38"/>
                <a:gd name="T7" fmla="*/ 0 h 32"/>
                <a:gd name="T8" fmla="*/ 2147483646 w 38"/>
                <a:gd name="T9" fmla="*/ 2147483646 h 32"/>
                <a:gd name="T10" fmla="*/ 2147483646 w 38"/>
                <a:gd name="T11" fmla="*/ 2147483646 h 32"/>
                <a:gd name="T12" fmla="*/ 2147483646 w 38"/>
                <a:gd name="T13" fmla="*/ 2147483646 h 32"/>
                <a:gd name="T14" fmla="*/ 2147483646 w 38"/>
                <a:gd name="T15" fmla="*/ 2147483646 h 32"/>
                <a:gd name="T16" fmla="*/ 2147483646 w 38"/>
                <a:gd name="T17" fmla="*/ 2147483646 h 32"/>
                <a:gd name="T18" fmla="*/ 2147483646 w 38"/>
                <a:gd name="T19" fmla="*/ 2147483646 h 32"/>
                <a:gd name="T20" fmla="*/ 2147483646 w 38"/>
                <a:gd name="T21" fmla="*/ 2147483646 h 32"/>
                <a:gd name="T22" fmla="*/ 2147483646 w 38"/>
                <a:gd name="T23" fmla="*/ 2147483646 h 32"/>
                <a:gd name="T24" fmla="*/ 2147483646 w 38"/>
                <a:gd name="T25" fmla="*/ 2147483646 h 32"/>
                <a:gd name="T26" fmla="*/ 2147483646 w 38"/>
                <a:gd name="T27" fmla="*/ 2147483646 h 32"/>
                <a:gd name="T28" fmla="*/ 2147483646 w 38"/>
                <a:gd name="T29" fmla="*/ 2147483646 h 32"/>
                <a:gd name="T30" fmla="*/ 2147483646 w 38"/>
                <a:gd name="T31" fmla="*/ 2147483646 h 32"/>
                <a:gd name="T32" fmla="*/ 2147483646 w 38"/>
                <a:gd name="T33" fmla="*/ 2147483646 h 32"/>
                <a:gd name="T34" fmla="*/ 0 w 38"/>
                <a:gd name="T35" fmla="*/ 2147483646 h 32"/>
                <a:gd name="T36" fmla="*/ 0 w 38"/>
                <a:gd name="T37" fmla="*/ 2147483646 h 32"/>
                <a:gd name="T38" fmla="*/ 2147483646 w 38"/>
                <a:gd name="T39" fmla="*/ 2147483646 h 32"/>
                <a:gd name="T40" fmla="*/ 2147483646 w 38"/>
                <a:gd name="T41" fmla="*/ 2147483646 h 32"/>
                <a:gd name="T42" fmla="*/ 2147483646 w 38"/>
                <a:gd name="T43" fmla="*/ 0 h 32"/>
                <a:gd name="T44" fmla="*/ 2147483646 w 38"/>
                <a:gd name="T45" fmla="*/ 0 h 32"/>
                <a:gd name="T46" fmla="*/ 2147483646 w 38"/>
                <a:gd name="T47" fmla="*/ 0 h 3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8"/>
                <a:gd name="T73" fmla="*/ 0 h 32"/>
                <a:gd name="T74" fmla="*/ 38 w 38"/>
                <a:gd name="T75" fmla="*/ 32 h 3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8" h="32">
                  <a:moveTo>
                    <a:pt x="16" y="0"/>
                  </a:moveTo>
                  <a:lnTo>
                    <a:pt x="16" y="0"/>
                  </a:lnTo>
                  <a:lnTo>
                    <a:pt x="20" y="0"/>
                  </a:lnTo>
                  <a:lnTo>
                    <a:pt x="26" y="0"/>
                  </a:lnTo>
                  <a:lnTo>
                    <a:pt x="32" y="4"/>
                  </a:lnTo>
                  <a:lnTo>
                    <a:pt x="38" y="12"/>
                  </a:lnTo>
                  <a:lnTo>
                    <a:pt x="36" y="20"/>
                  </a:lnTo>
                  <a:lnTo>
                    <a:pt x="30" y="26"/>
                  </a:lnTo>
                  <a:lnTo>
                    <a:pt x="24" y="30"/>
                  </a:lnTo>
                  <a:lnTo>
                    <a:pt x="18" y="32"/>
                  </a:lnTo>
                  <a:lnTo>
                    <a:pt x="12" y="32"/>
                  </a:lnTo>
                  <a:lnTo>
                    <a:pt x="8" y="30"/>
                  </a:lnTo>
                  <a:lnTo>
                    <a:pt x="4" y="26"/>
                  </a:lnTo>
                  <a:lnTo>
                    <a:pt x="2" y="22"/>
                  </a:lnTo>
                  <a:lnTo>
                    <a:pt x="0" y="18"/>
                  </a:lnTo>
                  <a:lnTo>
                    <a:pt x="0" y="10"/>
                  </a:lnTo>
                  <a:lnTo>
                    <a:pt x="2" y="6"/>
                  </a:lnTo>
                  <a:lnTo>
                    <a:pt x="6" y="2"/>
                  </a:lnTo>
                  <a:lnTo>
                    <a:pt x="10" y="0"/>
                  </a:lnTo>
                  <a:lnTo>
                    <a:pt x="16" y="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87" name="Freeform 147"/>
            <p:cNvSpPr>
              <a:spLocks/>
            </p:cNvSpPr>
            <p:nvPr/>
          </p:nvSpPr>
          <p:spPr bwMode="auto">
            <a:xfrm>
              <a:off x="4960938" y="3832225"/>
              <a:ext cx="60325" cy="50800"/>
            </a:xfrm>
            <a:custGeom>
              <a:avLst/>
              <a:gdLst>
                <a:gd name="T0" fmla="*/ 2147483646 w 38"/>
                <a:gd name="T1" fmla="*/ 0 h 32"/>
                <a:gd name="T2" fmla="*/ 2147483646 w 38"/>
                <a:gd name="T3" fmla="*/ 0 h 32"/>
                <a:gd name="T4" fmla="*/ 2147483646 w 38"/>
                <a:gd name="T5" fmla="*/ 0 h 32"/>
                <a:gd name="T6" fmla="*/ 2147483646 w 38"/>
                <a:gd name="T7" fmla="*/ 0 h 32"/>
                <a:gd name="T8" fmla="*/ 2147483646 w 38"/>
                <a:gd name="T9" fmla="*/ 2147483646 h 32"/>
                <a:gd name="T10" fmla="*/ 2147483646 w 38"/>
                <a:gd name="T11" fmla="*/ 2147483646 h 32"/>
                <a:gd name="T12" fmla="*/ 2147483646 w 38"/>
                <a:gd name="T13" fmla="*/ 2147483646 h 32"/>
                <a:gd name="T14" fmla="*/ 2147483646 w 38"/>
                <a:gd name="T15" fmla="*/ 2147483646 h 32"/>
                <a:gd name="T16" fmla="*/ 2147483646 w 38"/>
                <a:gd name="T17" fmla="*/ 2147483646 h 32"/>
                <a:gd name="T18" fmla="*/ 2147483646 w 38"/>
                <a:gd name="T19" fmla="*/ 2147483646 h 32"/>
                <a:gd name="T20" fmla="*/ 2147483646 w 38"/>
                <a:gd name="T21" fmla="*/ 2147483646 h 32"/>
                <a:gd name="T22" fmla="*/ 2147483646 w 38"/>
                <a:gd name="T23" fmla="*/ 2147483646 h 32"/>
                <a:gd name="T24" fmla="*/ 2147483646 w 38"/>
                <a:gd name="T25" fmla="*/ 2147483646 h 32"/>
                <a:gd name="T26" fmla="*/ 2147483646 w 38"/>
                <a:gd name="T27" fmla="*/ 2147483646 h 32"/>
                <a:gd name="T28" fmla="*/ 2147483646 w 38"/>
                <a:gd name="T29" fmla="*/ 2147483646 h 32"/>
                <a:gd name="T30" fmla="*/ 2147483646 w 38"/>
                <a:gd name="T31" fmla="*/ 2147483646 h 32"/>
                <a:gd name="T32" fmla="*/ 2147483646 w 38"/>
                <a:gd name="T33" fmla="*/ 2147483646 h 32"/>
                <a:gd name="T34" fmla="*/ 2147483646 w 38"/>
                <a:gd name="T35" fmla="*/ 2147483646 h 32"/>
                <a:gd name="T36" fmla="*/ 0 w 38"/>
                <a:gd name="T37" fmla="*/ 2147483646 h 32"/>
                <a:gd name="T38" fmla="*/ 2147483646 w 38"/>
                <a:gd name="T39" fmla="*/ 2147483646 h 32"/>
                <a:gd name="T40" fmla="*/ 2147483646 w 38"/>
                <a:gd name="T41" fmla="*/ 2147483646 h 32"/>
                <a:gd name="T42" fmla="*/ 2147483646 w 38"/>
                <a:gd name="T43" fmla="*/ 2147483646 h 32"/>
                <a:gd name="T44" fmla="*/ 2147483646 w 38"/>
                <a:gd name="T45" fmla="*/ 0 h 32"/>
                <a:gd name="T46" fmla="*/ 2147483646 w 38"/>
                <a:gd name="T47" fmla="*/ 0 h 3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8"/>
                <a:gd name="T73" fmla="*/ 0 h 32"/>
                <a:gd name="T74" fmla="*/ 38 w 38"/>
                <a:gd name="T75" fmla="*/ 32 h 3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8" h="32">
                  <a:moveTo>
                    <a:pt x="12" y="0"/>
                  </a:moveTo>
                  <a:lnTo>
                    <a:pt x="12" y="0"/>
                  </a:lnTo>
                  <a:lnTo>
                    <a:pt x="16" y="0"/>
                  </a:lnTo>
                  <a:lnTo>
                    <a:pt x="22" y="0"/>
                  </a:lnTo>
                  <a:lnTo>
                    <a:pt x="30" y="2"/>
                  </a:lnTo>
                  <a:lnTo>
                    <a:pt x="38" y="6"/>
                  </a:lnTo>
                  <a:lnTo>
                    <a:pt x="36" y="16"/>
                  </a:lnTo>
                  <a:lnTo>
                    <a:pt x="32" y="22"/>
                  </a:lnTo>
                  <a:lnTo>
                    <a:pt x="26" y="28"/>
                  </a:lnTo>
                  <a:lnTo>
                    <a:pt x="22" y="32"/>
                  </a:lnTo>
                  <a:lnTo>
                    <a:pt x="16" y="32"/>
                  </a:lnTo>
                  <a:lnTo>
                    <a:pt x="12" y="32"/>
                  </a:lnTo>
                  <a:lnTo>
                    <a:pt x="8" y="28"/>
                  </a:lnTo>
                  <a:lnTo>
                    <a:pt x="4" y="26"/>
                  </a:lnTo>
                  <a:lnTo>
                    <a:pt x="2" y="22"/>
                  </a:lnTo>
                  <a:lnTo>
                    <a:pt x="0" y="14"/>
                  </a:lnTo>
                  <a:lnTo>
                    <a:pt x="2" y="10"/>
                  </a:lnTo>
                  <a:lnTo>
                    <a:pt x="4" y="6"/>
                  </a:lnTo>
                  <a:lnTo>
                    <a:pt x="8" y="2"/>
                  </a:lnTo>
                  <a:lnTo>
                    <a:pt x="12" y="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88" name="Freeform 148"/>
            <p:cNvSpPr>
              <a:spLocks/>
            </p:cNvSpPr>
            <p:nvPr/>
          </p:nvSpPr>
          <p:spPr bwMode="auto">
            <a:xfrm>
              <a:off x="4983163" y="3556000"/>
              <a:ext cx="47625" cy="50800"/>
            </a:xfrm>
            <a:custGeom>
              <a:avLst/>
              <a:gdLst>
                <a:gd name="T0" fmla="*/ 2147483646 w 30"/>
                <a:gd name="T1" fmla="*/ 2147483646 h 32"/>
                <a:gd name="T2" fmla="*/ 2147483646 w 30"/>
                <a:gd name="T3" fmla="*/ 2147483646 h 32"/>
                <a:gd name="T4" fmla="*/ 2147483646 w 30"/>
                <a:gd name="T5" fmla="*/ 2147483646 h 32"/>
                <a:gd name="T6" fmla="*/ 2147483646 w 30"/>
                <a:gd name="T7" fmla="*/ 2147483646 h 32"/>
                <a:gd name="T8" fmla="*/ 2147483646 w 30"/>
                <a:gd name="T9" fmla="*/ 0 h 32"/>
                <a:gd name="T10" fmla="*/ 2147483646 w 30"/>
                <a:gd name="T11" fmla="*/ 0 h 32"/>
                <a:gd name="T12" fmla="*/ 2147483646 w 30"/>
                <a:gd name="T13" fmla="*/ 0 h 32"/>
                <a:gd name="T14" fmla="*/ 2147483646 w 30"/>
                <a:gd name="T15" fmla="*/ 2147483646 h 32"/>
                <a:gd name="T16" fmla="*/ 2147483646 w 30"/>
                <a:gd name="T17" fmla="*/ 2147483646 h 32"/>
                <a:gd name="T18" fmla="*/ 2147483646 w 30"/>
                <a:gd name="T19" fmla="*/ 2147483646 h 32"/>
                <a:gd name="T20" fmla="*/ 2147483646 w 30"/>
                <a:gd name="T21" fmla="*/ 2147483646 h 32"/>
                <a:gd name="T22" fmla="*/ 2147483646 w 30"/>
                <a:gd name="T23" fmla="*/ 2147483646 h 32"/>
                <a:gd name="T24" fmla="*/ 2147483646 w 30"/>
                <a:gd name="T25" fmla="*/ 2147483646 h 32"/>
                <a:gd name="T26" fmla="*/ 2147483646 w 30"/>
                <a:gd name="T27" fmla="*/ 2147483646 h 32"/>
                <a:gd name="T28" fmla="*/ 2147483646 w 30"/>
                <a:gd name="T29" fmla="*/ 2147483646 h 32"/>
                <a:gd name="T30" fmla="*/ 2147483646 w 30"/>
                <a:gd name="T31" fmla="*/ 2147483646 h 32"/>
                <a:gd name="T32" fmla="*/ 2147483646 w 30"/>
                <a:gd name="T33" fmla="*/ 2147483646 h 32"/>
                <a:gd name="T34" fmla="*/ 0 w 30"/>
                <a:gd name="T35" fmla="*/ 2147483646 h 32"/>
                <a:gd name="T36" fmla="*/ 0 w 30"/>
                <a:gd name="T37" fmla="*/ 2147483646 h 32"/>
                <a:gd name="T38" fmla="*/ 0 w 30"/>
                <a:gd name="T39" fmla="*/ 2147483646 h 32"/>
                <a:gd name="T40" fmla="*/ 2147483646 w 30"/>
                <a:gd name="T41" fmla="*/ 2147483646 h 32"/>
                <a:gd name="T42" fmla="*/ 2147483646 w 30"/>
                <a:gd name="T43" fmla="*/ 2147483646 h 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
                <a:gd name="T67" fmla="*/ 0 h 32"/>
                <a:gd name="T68" fmla="*/ 30 w 30"/>
                <a:gd name="T69" fmla="*/ 32 h 3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 h="32">
                  <a:moveTo>
                    <a:pt x="4" y="8"/>
                  </a:moveTo>
                  <a:lnTo>
                    <a:pt x="4" y="8"/>
                  </a:lnTo>
                  <a:lnTo>
                    <a:pt x="8" y="4"/>
                  </a:lnTo>
                  <a:lnTo>
                    <a:pt x="12" y="2"/>
                  </a:lnTo>
                  <a:lnTo>
                    <a:pt x="18" y="0"/>
                  </a:lnTo>
                  <a:lnTo>
                    <a:pt x="26" y="0"/>
                  </a:lnTo>
                  <a:lnTo>
                    <a:pt x="28" y="8"/>
                  </a:lnTo>
                  <a:lnTo>
                    <a:pt x="30" y="16"/>
                  </a:lnTo>
                  <a:lnTo>
                    <a:pt x="28" y="22"/>
                  </a:lnTo>
                  <a:lnTo>
                    <a:pt x="24" y="26"/>
                  </a:lnTo>
                  <a:lnTo>
                    <a:pt x="22" y="30"/>
                  </a:lnTo>
                  <a:lnTo>
                    <a:pt x="18" y="32"/>
                  </a:lnTo>
                  <a:lnTo>
                    <a:pt x="12" y="32"/>
                  </a:lnTo>
                  <a:lnTo>
                    <a:pt x="6" y="28"/>
                  </a:lnTo>
                  <a:lnTo>
                    <a:pt x="0" y="22"/>
                  </a:lnTo>
                  <a:lnTo>
                    <a:pt x="0" y="14"/>
                  </a:lnTo>
                  <a:lnTo>
                    <a:pt x="0" y="10"/>
                  </a:lnTo>
                  <a:lnTo>
                    <a:pt x="4" y="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89" name="Freeform 149"/>
            <p:cNvSpPr>
              <a:spLocks/>
            </p:cNvSpPr>
            <p:nvPr/>
          </p:nvSpPr>
          <p:spPr bwMode="auto">
            <a:xfrm>
              <a:off x="4637088" y="3578225"/>
              <a:ext cx="41275" cy="47625"/>
            </a:xfrm>
            <a:custGeom>
              <a:avLst/>
              <a:gdLst>
                <a:gd name="T0" fmla="*/ 0 w 26"/>
                <a:gd name="T1" fmla="*/ 2147483646 h 30"/>
                <a:gd name="T2" fmla="*/ 0 w 26"/>
                <a:gd name="T3" fmla="*/ 2147483646 h 30"/>
                <a:gd name="T4" fmla="*/ 2147483646 w 26"/>
                <a:gd name="T5" fmla="*/ 2147483646 h 30"/>
                <a:gd name="T6" fmla="*/ 2147483646 w 26"/>
                <a:gd name="T7" fmla="*/ 2147483646 h 30"/>
                <a:gd name="T8" fmla="*/ 2147483646 w 26"/>
                <a:gd name="T9" fmla="*/ 2147483646 h 30"/>
                <a:gd name="T10" fmla="*/ 2147483646 w 26"/>
                <a:gd name="T11" fmla="*/ 0 h 30"/>
                <a:gd name="T12" fmla="*/ 2147483646 w 26"/>
                <a:gd name="T13" fmla="*/ 0 h 30"/>
                <a:gd name="T14" fmla="*/ 2147483646 w 26"/>
                <a:gd name="T15" fmla="*/ 2147483646 h 30"/>
                <a:gd name="T16" fmla="*/ 2147483646 w 26"/>
                <a:gd name="T17" fmla="*/ 2147483646 h 30"/>
                <a:gd name="T18" fmla="*/ 2147483646 w 26"/>
                <a:gd name="T19" fmla="*/ 2147483646 h 30"/>
                <a:gd name="T20" fmla="*/ 2147483646 w 26"/>
                <a:gd name="T21" fmla="*/ 2147483646 h 30"/>
                <a:gd name="T22" fmla="*/ 2147483646 w 26"/>
                <a:gd name="T23" fmla="*/ 2147483646 h 30"/>
                <a:gd name="T24" fmla="*/ 2147483646 w 26"/>
                <a:gd name="T25" fmla="*/ 2147483646 h 30"/>
                <a:gd name="T26" fmla="*/ 2147483646 w 26"/>
                <a:gd name="T27" fmla="*/ 2147483646 h 30"/>
                <a:gd name="T28" fmla="*/ 2147483646 w 26"/>
                <a:gd name="T29" fmla="*/ 2147483646 h 30"/>
                <a:gd name="T30" fmla="*/ 2147483646 w 26"/>
                <a:gd name="T31" fmla="*/ 2147483646 h 30"/>
                <a:gd name="T32" fmla="*/ 2147483646 w 26"/>
                <a:gd name="T33" fmla="*/ 2147483646 h 30"/>
                <a:gd name="T34" fmla="*/ 0 w 26"/>
                <a:gd name="T35" fmla="*/ 2147483646 h 30"/>
                <a:gd name="T36" fmla="*/ 0 w 26"/>
                <a:gd name="T37" fmla="*/ 2147483646 h 30"/>
                <a:gd name="T38" fmla="*/ 0 w 26"/>
                <a:gd name="T39" fmla="*/ 2147483646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6"/>
                <a:gd name="T61" fmla="*/ 0 h 30"/>
                <a:gd name="T62" fmla="*/ 26 w 26"/>
                <a:gd name="T63" fmla="*/ 30 h 3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6" h="30">
                  <a:moveTo>
                    <a:pt x="0" y="14"/>
                  </a:moveTo>
                  <a:lnTo>
                    <a:pt x="0" y="14"/>
                  </a:lnTo>
                  <a:lnTo>
                    <a:pt x="2" y="12"/>
                  </a:lnTo>
                  <a:lnTo>
                    <a:pt x="4" y="8"/>
                  </a:lnTo>
                  <a:lnTo>
                    <a:pt x="8" y="4"/>
                  </a:lnTo>
                  <a:lnTo>
                    <a:pt x="14" y="0"/>
                  </a:lnTo>
                  <a:lnTo>
                    <a:pt x="20" y="6"/>
                  </a:lnTo>
                  <a:lnTo>
                    <a:pt x="24" y="10"/>
                  </a:lnTo>
                  <a:lnTo>
                    <a:pt x="26" y="16"/>
                  </a:lnTo>
                  <a:lnTo>
                    <a:pt x="24" y="24"/>
                  </a:lnTo>
                  <a:lnTo>
                    <a:pt x="22" y="28"/>
                  </a:lnTo>
                  <a:lnTo>
                    <a:pt x="18" y="30"/>
                  </a:lnTo>
                  <a:lnTo>
                    <a:pt x="12" y="30"/>
                  </a:lnTo>
                  <a:lnTo>
                    <a:pt x="4" y="28"/>
                  </a:lnTo>
                  <a:lnTo>
                    <a:pt x="0" y="22"/>
                  </a:lnTo>
                  <a:lnTo>
                    <a:pt x="0" y="1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90" name="Freeform 150"/>
            <p:cNvSpPr>
              <a:spLocks noEditPoints="1"/>
            </p:cNvSpPr>
            <p:nvPr/>
          </p:nvSpPr>
          <p:spPr bwMode="auto">
            <a:xfrm>
              <a:off x="4408488" y="3248025"/>
              <a:ext cx="117475" cy="111125"/>
            </a:xfrm>
            <a:custGeom>
              <a:avLst/>
              <a:gdLst>
                <a:gd name="T0" fmla="*/ 2147483646 w 74"/>
                <a:gd name="T1" fmla="*/ 2147483646 h 70"/>
                <a:gd name="T2" fmla="*/ 2147483646 w 74"/>
                <a:gd name="T3" fmla="*/ 2147483646 h 70"/>
                <a:gd name="T4" fmla="*/ 2147483646 w 74"/>
                <a:gd name="T5" fmla="*/ 2147483646 h 70"/>
                <a:gd name="T6" fmla="*/ 2147483646 w 74"/>
                <a:gd name="T7" fmla="*/ 2147483646 h 70"/>
                <a:gd name="T8" fmla="*/ 2147483646 w 74"/>
                <a:gd name="T9" fmla="*/ 2147483646 h 70"/>
                <a:gd name="T10" fmla="*/ 2147483646 w 74"/>
                <a:gd name="T11" fmla="*/ 2147483646 h 70"/>
                <a:gd name="T12" fmla="*/ 2147483646 w 74"/>
                <a:gd name="T13" fmla="*/ 2147483646 h 70"/>
                <a:gd name="T14" fmla="*/ 2147483646 w 74"/>
                <a:gd name="T15" fmla="*/ 2147483646 h 70"/>
                <a:gd name="T16" fmla="*/ 2147483646 w 74"/>
                <a:gd name="T17" fmla="*/ 2147483646 h 70"/>
                <a:gd name="T18" fmla="*/ 2147483646 w 74"/>
                <a:gd name="T19" fmla="*/ 2147483646 h 70"/>
                <a:gd name="T20" fmla="*/ 2147483646 w 74"/>
                <a:gd name="T21" fmla="*/ 2147483646 h 70"/>
                <a:gd name="T22" fmla="*/ 2147483646 w 74"/>
                <a:gd name="T23" fmla="*/ 2147483646 h 70"/>
                <a:gd name="T24" fmla="*/ 2147483646 w 74"/>
                <a:gd name="T25" fmla="*/ 2147483646 h 70"/>
                <a:gd name="T26" fmla="*/ 2147483646 w 74"/>
                <a:gd name="T27" fmla="*/ 2147483646 h 70"/>
                <a:gd name="T28" fmla="*/ 2147483646 w 74"/>
                <a:gd name="T29" fmla="*/ 2147483646 h 70"/>
                <a:gd name="T30" fmla="*/ 2147483646 w 74"/>
                <a:gd name="T31" fmla="*/ 0 h 70"/>
                <a:gd name="T32" fmla="*/ 2147483646 w 74"/>
                <a:gd name="T33" fmla="*/ 2147483646 h 70"/>
                <a:gd name="T34" fmla="*/ 2147483646 w 74"/>
                <a:gd name="T35" fmla="*/ 2147483646 h 70"/>
                <a:gd name="T36" fmla="*/ 2147483646 w 74"/>
                <a:gd name="T37" fmla="*/ 2147483646 h 70"/>
                <a:gd name="T38" fmla="*/ 2147483646 w 74"/>
                <a:gd name="T39" fmla="*/ 2147483646 h 70"/>
                <a:gd name="T40" fmla="*/ 2147483646 w 74"/>
                <a:gd name="T41" fmla="*/ 2147483646 h 70"/>
                <a:gd name="T42" fmla="*/ 2147483646 w 74"/>
                <a:gd name="T43" fmla="*/ 2147483646 h 70"/>
                <a:gd name="T44" fmla="*/ 2147483646 w 74"/>
                <a:gd name="T45" fmla="*/ 2147483646 h 70"/>
                <a:gd name="T46" fmla="*/ 2147483646 w 74"/>
                <a:gd name="T47" fmla="*/ 2147483646 h 70"/>
                <a:gd name="T48" fmla="*/ 2147483646 w 74"/>
                <a:gd name="T49" fmla="*/ 2147483646 h 70"/>
                <a:gd name="T50" fmla="*/ 2147483646 w 74"/>
                <a:gd name="T51" fmla="*/ 2147483646 h 70"/>
                <a:gd name="T52" fmla="*/ 2147483646 w 74"/>
                <a:gd name="T53" fmla="*/ 2147483646 h 70"/>
                <a:gd name="T54" fmla="*/ 2147483646 w 74"/>
                <a:gd name="T55" fmla="*/ 2147483646 h 70"/>
                <a:gd name="T56" fmla="*/ 2147483646 w 74"/>
                <a:gd name="T57" fmla="*/ 2147483646 h 70"/>
                <a:gd name="T58" fmla="*/ 2147483646 w 74"/>
                <a:gd name="T59" fmla="*/ 2147483646 h 70"/>
                <a:gd name="T60" fmla="*/ 2147483646 w 74"/>
                <a:gd name="T61" fmla="*/ 2147483646 h 70"/>
                <a:gd name="T62" fmla="*/ 2147483646 w 74"/>
                <a:gd name="T63" fmla="*/ 2147483646 h 70"/>
                <a:gd name="T64" fmla="*/ 2147483646 w 74"/>
                <a:gd name="T65" fmla="*/ 2147483646 h 70"/>
                <a:gd name="T66" fmla="*/ 2147483646 w 74"/>
                <a:gd name="T67" fmla="*/ 2147483646 h 70"/>
                <a:gd name="T68" fmla="*/ 2147483646 w 74"/>
                <a:gd name="T69" fmla="*/ 2147483646 h 70"/>
                <a:gd name="T70" fmla="*/ 2147483646 w 74"/>
                <a:gd name="T71" fmla="*/ 2147483646 h 70"/>
                <a:gd name="T72" fmla="*/ 2147483646 w 74"/>
                <a:gd name="T73" fmla="*/ 2147483646 h 70"/>
                <a:gd name="T74" fmla="*/ 2147483646 w 74"/>
                <a:gd name="T75" fmla="*/ 2147483646 h 70"/>
                <a:gd name="T76" fmla="*/ 2147483646 w 74"/>
                <a:gd name="T77" fmla="*/ 2147483646 h 70"/>
                <a:gd name="T78" fmla="*/ 2147483646 w 74"/>
                <a:gd name="T79" fmla="*/ 2147483646 h 70"/>
                <a:gd name="T80" fmla="*/ 2147483646 w 74"/>
                <a:gd name="T81" fmla="*/ 2147483646 h 70"/>
                <a:gd name="T82" fmla="*/ 2147483646 w 74"/>
                <a:gd name="T83" fmla="*/ 2147483646 h 70"/>
                <a:gd name="T84" fmla="*/ 2147483646 w 74"/>
                <a:gd name="T85" fmla="*/ 2147483646 h 7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4"/>
                <a:gd name="T130" fmla="*/ 0 h 70"/>
                <a:gd name="T131" fmla="*/ 74 w 74"/>
                <a:gd name="T132" fmla="*/ 70 h 7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4" h="70">
                  <a:moveTo>
                    <a:pt x="52" y="42"/>
                  </a:moveTo>
                  <a:lnTo>
                    <a:pt x="52" y="42"/>
                  </a:lnTo>
                  <a:lnTo>
                    <a:pt x="60" y="44"/>
                  </a:lnTo>
                  <a:lnTo>
                    <a:pt x="68" y="50"/>
                  </a:lnTo>
                  <a:lnTo>
                    <a:pt x="70" y="52"/>
                  </a:lnTo>
                  <a:lnTo>
                    <a:pt x="70" y="56"/>
                  </a:lnTo>
                  <a:lnTo>
                    <a:pt x="68" y="60"/>
                  </a:lnTo>
                  <a:lnTo>
                    <a:pt x="66" y="64"/>
                  </a:lnTo>
                  <a:lnTo>
                    <a:pt x="58" y="68"/>
                  </a:lnTo>
                  <a:lnTo>
                    <a:pt x="52" y="70"/>
                  </a:lnTo>
                  <a:lnTo>
                    <a:pt x="46" y="66"/>
                  </a:lnTo>
                  <a:lnTo>
                    <a:pt x="42" y="58"/>
                  </a:lnTo>
                  <a:lnTo>
                    <a:pt x="40" y="54"/>
                  </a:lnTo>
                  <a:lnTo>
                    <a:pt x="36" y="62"/>
                  </a:lnTo>
                  <a:lnTo>
                    <a:pt x="30" y="68"/>
                  </a:lnTo>
                  <a:lnTo>
                    <a:pt x="24" y="70"/>
                  </a:lnTo>
                  <a:lnTo>
                    <a:pt x="16" y="68"/>
                  </a:lnTo>
                  <a:lnTo>
                    <a:pt x="14" y="66"/>
                  </a:lnTo>
                  <a:lnTo>
                    <a:pt x="12" y="64"/>
                  </a:lnTo>
                  <a:lnTo>
                    <a:pt x="12" y="56"/>
                  </a:lnTo>
                  <a:lnTo>
                    <a:pt x="18" y="50"/>
                  </a:lnTo>
                  <a:lnTo>
                    <a:pt x="24" y="44"/>
                  </a:lnTo>
                  <a:lnTo>
                    <a:pt x="12" y="42"/>
                  </a:lnTo>
                  <a:lnTo>
                    <a:pt x="8" y="40"/>
                  </a:lnTo>
                  <a:lnTo>
                    <a:pt x="4" y="36"/>
                  </a:lnTo>
                  <a:lnTo>
                    <a:pt x="2" y="34"/>
                  </a:lnTo>
                  <a:lnTo>
                    <a:pt x="0" y="30"/>
                  </a:lnTo>
                  <a:lnTo>
                    <a:pt x="2" y="24"/>
                  </a:lnTo>
                  <a:lnTo>
                    <a:pt x="6" y="20"/>
                  </a:lnTo>
                  <a:lnTo>
                    <a:pt x="10" y="16"/>
                  </a:lnTo>
                  <a:lnTo>
                    <a:pt x="16" y="16"/>
                  </a:lnTo>
                  <a:lnTo>
                    <a:pt x="22" y="18"/>
                  </a:lnTo>
                  <a:lnTo>
                    <a:pt x="26" y="22"/>
                  </a:lnTo>
                  <a:lnTo>
                    <a:pt x="22" y="14"/>
                  </a:lnTo>
                  <a:lnTo>
                    <a:pt x="22" y="10"/>
                  </a:lnTo>
                  <a:lnTo>
                    <a:pt x="22" y="6"/>
                  </a:lnTo>
                  <a:lnTo>
                    <a:pt x="24" y="4"/>
                  </a:lnTo>
                  <a:lnTo>
                    <a:pt x="28" y="2"/>
                  </a:lnTo>
                  <a:lnTo>
                    <a:pt x="34" y="0"/>
                  </a:lnTo>
                  <a:lnTo>
                    <a:pt x="40" y="0"/>
                  </a:lnTo>
                  <a:lnTo>
                    <a:pt x="46" y="0"/>
                  </a:lnTo>
                  <a:lnTo>
                    <a:pt x="48" y="2"/>
                  </a:lnTo>
                  <a:lnTo>
                    <a:pt x="50" y="6"/>
                  </a:lnTo>
                  <a:lnTo>
                    <a:pt x="52" y="8"/>
                  </a:lnTo>
                  <a:lnTo>
                    <a:pt x="52" y="16"/>
                  </a:lnTo>
                  <a:lnTo>
                    <a:pt x="48" y="24"/>
                  </a:lnTo>
                  <a:lnTo>
                    <a:pt x="56" y="20"/>
                  </a:lnTo>
                  <a:lnTo>
                    <a:pt x="64" y="18"/>
                  </a:lnTo>
                  <a:lnTo>
                    <a:pt x="68" y="20"/>
                  </a:lnTo>
                  <a:lnTo>
                    <a:pt x="74" y="26"/>
                  </a:lnTo>
                  <a:lnTo>
                    <a:pt x="74" y="30"/>
                  </a:lnTo>
                  <a:lnTo>
                    <a:pt x="74" y="34"/>
                  </a:lnTo>
                  <a:lnTo>
                    <a:pt x="72" y="38"/>
                  </a:lnTo>
                  <a:lnTo>
                    <a:pt x="70" y="40"/>
                  </a:lnTo>
                  <a:lnTo>
                    <a:pt x="60" y="42"/>
                  </a:lnTo>
                  <a:lnTo>
                    <a:pt x="52" y="42"/>
                  </a:lnTo>
                  <a:close/>
                  <a:moveTo>
                    <a:pt x="60" y="30"/>
                  </a:moveTo>
                  <a:lnTo>
                    <a:pt x="60" y="30"/>
                  </a:lnTo>
                  <a:lnTo>
                    <a:pt x="54" y="32"/>
                  </a:lnTo>
                  <a:lnTo>
                    <a:pt x="50" y="32"/>
                  </a:lnTo>
                  <a:lnTo>
                    <a:pt x="46" y="26"/>
                  </a:lnTo>
                  <a:lnTo>
                    <a:pt x="38" y="24"/>
                  </a:lnTo>
                  <a:lnTo>
                    <a:pt x="38" y="20"/>
                  </a:lnTo>
                  <a:lnTo>
                    <a:pt x="38" y="14"/>
                  </a:lnTo>
                  <a:lnTo>
                    <a:pt x="36" y="14"/>
                  </a:lnTo>
                  <a:lnTo>
                    <a:pt x="36" y="24"/>
                  </a:lnTo>
                  <a:lnTo>
                    <a:pt x="30" y="28"/>
                  </a:lnTo>
                  <a:lnTo>
                    <a:pt x="26" y="34"/>
                  </a:lnTo>
                  <a:lnTo>
                    <a:pt x="16" y="28"/>
                  </a:lnTo>
                  <a:lnTo>
                    <a:pt x="14" y="28"/>
                  </a:lnTo>
                  <a:lnTo>
                    <a:pt x="20" y="32"/>
                  </a:lnTo>
                  <a:lnTo>
                    <a:pt x="26" y="36"/>
                  </a:lnTo>
                  <a:lnTo>
                    <a:pt x="26" y="38"/>
                  </a:lnTo>
                  <a:lnTo>
                    <a:pt x="28" y="42"/>
                  </a:lnTo>
                  <a:lnTo>
                    <a:pt x="32" y="46"/>
                  </a:lnTo>
                  <a:lnTo>
                    <a:pt x="28" y="52"/>
                  </a:lnTo>
                  <a:lnTo>
                    <a:pt x="26" y="56"/>
                  </a:lnTo>
                  <a:lnTo>
                    <a:pt x="26" y="58"/>
                  </a:lnTo>
                  <a:lnTo>
                    <a:pt x="32" y="48"/>
                  </a:lnTo>
                  <a:lnTo>
                    <a:pt x="40" y="48"/>
                  </a:lnTo>
                  <a:lnTo>
                    <a:pt x="44" y="48"/>
                  </a:lnTo>
                  <a:lnTo>
                    <a:pt x="48" y="50"/>
                  </a:lnTo>
                  <a:lnTo>
                    <a:pt x="54" y="56"/>
                  </a:lnTo>
                  <a:lnTo>
                    <a:pt x="56" y="56"/>
                  </a:lnTo>
                  <a:lnTo>
                    <a:pt x="50" y="50"/>
                  </a:lnTo>
                  <a:lnTo>
                    <a:pt x="46" y="46"/>
                  </a:lnTo>
                  <a:lnTo>
                    <a:pt x="50" y="42"/>
                  </a:lnTo>
                  <a:lnTo>
                    <a:pt x="50" y="34"/>
                  </a:lnTo>
                  <a:lnTo>
                    <a:pt x="56" y="32"/>
                  </a:lnTo>
                  <a:lnTo>
                    <a:pt x="60" y="3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91" name="Freeform 151"/>
            <p:cNvSpPr>
              <a:spLocks/>
            </p:cNvSpPr>
            <p:nvPr/>
          </p:nvSpPr>
          <p:spPr bwMode="auto">
            <a:xfrm>
              <a:off x="4449763" y="3286125"/>
              <a:ext cx="41275" cy="41275"/>
            </a:xfrm>
            <a:custGeom>
              <a:avLst/>
              <a:gdLst>
                <a:gd name="T0" fmla="*/ 2147483646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0 w 26"/>
                <a:gd name="T21" fmla="*/ 2147483646 h 26"/>
                <a:gd name="T22" fmla="*/ 0 w 26"/>
                <a:gd name="T23" fmla="*/ 2147483646 h 26"/>
                <a:gd name="T24" fmla="*/ 0 w 26"/>
                <a:gd name="T25" fmla="*/ 2147483646 h 26"/>
                <a:gd name="T26" fmla="*/ 2147483646 w 26"/>
                <a:gd name="T27" fmla="*/ 2147483646 h 26"/>
                <a:gd name="T28" fmla="*/ 2147483646 w 26"/>
                <a:gd name="T29" fmla="*/ 2147483646 h 26"/>
                <a:gd name="T30" fmla="*/ 2147483646 w 26"/>
                <a:gd name="T31" fmla="*/ 0 h 26"/>
                <a:gd name="T32" fmla="*/ 2147483646 w 26"/>
                <a:gd name="T33" fmla="*/ 0 h 26"/>
                <a:gd name="T34" fmla="*/ 2147483646 w 26"/>
                <a:gd name="T35" fmla="*/ 0 h 26"/>
                <a:gd name="T36" fmla="*/ 2147483646 w 26"/>
                <a:gd name="T37" fmla="*/ 2147483646 h 26"/>
                <a:gd name="T38" fmla="*/ 2147483646 w 26"/>
                <a:gd name="T39" fmla="*/ 2147483646 h 26"/>
                <a:gd name="T40" fmla="*/ 2147483646 w 26"/>
                <a:gd name="T41" fmla="*/ 2147483646 h 26"/>
                <a:gd name="T42" fmla="*/ 2147483646 w 26"/>
                <a:gd name="T43" fmla="*/ 2147483646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26"/>
                <a:gd name="T68" fmla="*/ 26 w 26"/>
                <a:gd name="T69" fmla="*/ 26 h 2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26">
                  <a:moveTo>
                    <a:pt x="26" y="10"/>
                  </a:moveTo>
                  <a:lnTo>
                    <a:pt x="26" y="10"/>
                  </a:lnTo>
                  <a:lnTo>
                    <a:pt x="26" y="16"/>
                  </a:lnTo>
                  <a:lnTo>
                    <a:pt x="22" y="20"/>
                  </a:lnTo>
                  <a:lnTo>
                    <a:pt x="20" y="24"/>
                  </a:lnTo>
                  <a:lnTo>
                    <a:pt x="14" y="26"/>
                  </a:lnTo>
                  <a:lnTo>
                    <a:pt x="10" y="26"/>
                  </a:lnTo>
                  <a:lnTo>
                    <a:pt x="4" y="24"/>
                  </a:lnTo>
                  <a:lnTo>
                    <a:pt x="2" y="20"/>
                  </a:lnTo>
                  <a:lnTo>
                    <a:pt x="0" y="14"/>
                  </a:lnTo>
                  <a:lnTo>
                    <a:pt x="0" y="10"/>
                  </a:lnTo>
                  <a:lnTo>
                    <a:pt x="2" y="6"/>
                  </a:lnTo>
                  <a:lnTo>
                    <a:pt x="6" y="2"/>
                  </a:lnTo>
                  <a:lnTo>
                    <a:pt x="10" y="0"/>
                  </a:lnTo>
                  <a:lnTo>
                    <a:pt x="16" y="0"/>
                  </a:lnTo>
                  <a:lnTo>
                    <a:pt x="20" y="2"/>
                  </a:lnTo>
                  <a:lnTo>
                    <a:pt x="24" y="6"/>
                  </a:lnTo>
                  <a:lnTo>
                    <a:pt x="26"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92" name="Freeform 152"/>
            <p:cNvSpPr>
              <a:spLocks/>
            </p:cNvSpPr>
            <p:nvPr/>
          </p:nvSpPr>
          <p:spPr bwMode="auto">
            <a:xfrm>
              <a:off x="4846638" y="3225800"/>
              <a:ext cx="34925" cy="31750"/>
            </a:xfrm>
            <a:custGeom>
              <a:avLst/>
              <a:gdLst>
                <a:gd name="T0" fmla="*/ 2147483646 w 22"/>
                <a:gd name="T1" fmla="*/ 2147483646 h 20"/>
                <a:gd name="T2" fmla="*/ 2147483646 w 22"/>
                <a:gd name="T3" fmla="*/ 2147483646 h 20"/>
                <a:gd name="T4" fmla="*/ 2147483646 w 22"/>
                <a:gd name="T5" fmla="*/ 2147483646 h 20"/>
                <a:gd name="T6" fmla="*/ 2147483646 w 22"/>
                <a:gd name="T7" fmla="*/ 2147483646 h 20"/>
                <a:gd name="T8" fmla="*/ 2147483646 w 22"/>
                <a:gd name="T9" fmla="*/ 2147483646 h 20"/>
                <a:gd name="T10" fmla="*/ 2147483646 w 22"/>
                <a:gd name="T11" fmla="*/ 2147483646 h 20"/>
                <a:gd name="T12" fmla="*/ 2147483646 w 22"/>
                <a:gd name="T13" fmla="*/ 2147483646 h 20"/>
                <a:gd name="T14" fmla="*/ 2147483646 w 22"/>
                <a:gd name="T15" fmla="*/ 2147483646 h 20"/>
                <a:gd name="T16" fmla="*/ 2147483646 w 22"/>
                <a:gd name="T17" fmla="*/ 2147483646 h 20"/>
                <a:gd name="T18" fmla="*/ 2147483646 w 22"/>
                <a:gd name="T19" fmla="*/ 2147483646 h 20"/>
                <a:gd name="T20" fmla="*/ 0 w 22"/>
                <a:gd name="T21" fmla="*/ 2147483646 h 20"/>
                <a:gd name="T22" fmla="*/ 0 w 22"/>
                <a:gd name="T23" fmla="*/ 2147483646 h 20"/>
                <a:gd name="T24" fmla="*/ 2147483646 w 22"/>
                <a:gd name="T25" fmla="*/ 2147483646 h 20"/>
                <a:gd name="T26" fmla="*/ 2147483646 w 22"/>
                <a:gd name="T27" fmla="*/ 2147483646 h 20"/>
                <a:gd name="T28" fmla="*/ 2147483646 w 22"/>
                <a:gd name="T29" fmla="*/ 0 h 20"/>
                <a:gd name="T30" fmla="*/ 2147483646 w 22"/>
                <a:gd name="T31" fmla="*/ 0 h 20"/>
                <a:gd name="T32" fmla="*/ 2147483646 w 22"/>
                <a:gd name="T33" fmla="*/ 0 h 20"/>
                <a:gd name="T34" fmla="*/ 2147483646 w 22"/>
                <a:gd name="T35" fmla="*/ 0 h 20"/>
                <a:gd name="T36" fmla="*/ 2147483646 w 22"/>
                <a:gd name="T37" fmla="*/ 2147483646 h 20"/>
                <a:gd name="T38" fmla="*/ 2147483646 w 22"/>
                <a:gd name="T39" fmla="*/ 2147483646 h 20"/>
                <a:gd name="T40" fmla="*/ 2147483646 w 22"/>
                <a:gd name="T41" fmla="*/ 2147483646 h 20"/>
                <a:gd name="T42" fmla="*/ 2147483646 w 22"/>
                <a:gd name="T43" fmla="*/ 2147483646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
                <a:gd name="T67" fmla="*/ 0 h 20"/>
                <a:gd name="T68" fmla="*/ 22 w 22"/>
                <a:gd name="T69" fmla="*/ 20 h 2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 h="20">
                  <a:moveTo>
                    <a:pt x="22" y="10"/>
                  </a:moveTo>
                  <a:lnTo>
                    <a:pt x="22" y="10"/>
                  </a:lnTo>
                  <a:lnTo>
                    <a:pt x="20" y="14"/>
                  </a:lnTo>
                  <a:lnTo>
                    <a:pt x="18" y="18"/>
                  </a:lnTo>
                  <a:lnTo>
                    <a:pt x="16" y="20"/>
                  </a:lnTo>
                  <a:lnTo>
                    <a:pt x="12" y="20"/>
                  </a:lnTo>
                  <a:lnTo>
                    <a:pt x="8" y="20"/>
                  </a:lnTo>
                  <a:lnTo>
                    <a:pt x="4" y="18"/>
                  </a:lnTo>
                  <a:lnTo>
                    <a:pt x="2" y="14"/>
                  </a:lnTo>
                  <a:lnTo>
                    <a:pt x="0" y="10"/>
                  </a:lnTo>
                  <a:lnTo>
                    <a:pt x="2" y="6"/>
                  </a:lnTo>
                  <a:lnTo>
                    <a:pt x="4" y="2"/>
                  </a:lnTo>
                  <a:lnTo>
                    <a:pt x="8" y="0"/>
                  </a:lnTo>
                  <a:lnTo>
                    <a:pt x="12" y="0"/>
                  </a:lnTo>
                  <a:lnTo>
                    <a:pt x="16" y="0"/>
                  </a:lnTo>
                  <a:lnTo>
                    <a:pt x="18" y="2"/>
                  </a:lnTo>
                  <a:lnTo>
                    <a:pt x="20" y="6"/>
                  </a:lnTo>
                  <a:lnTo>
                    <a:pt x="22"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3" name="Group 132"/>
          <p:cNvGrpSpPr>
            <a:grpSpLocks/>
          </p:cNvGrpSpPr>
          <p:nvPr/>
        </p:nvGrpSpPr>
        <p:grpSpPr bwMode="auto">
          <a:xfrm rot="673695" flipH="1">
            <a:off x="7924800" y="1447801"/>
            <a:ext cx="1277938" cy="1909763"/>
            <a:chOff x="3602038" y="2698750"/>
            <a:chExt cx="1908175" cy="1495425"/>
          </a:xfrm>
        </p:grpSpPr>
        <p:sp>
          <p:nvSpPr>
            <p:cNvPr id="8273" name="Freeform 43"/>
            <p:cNvSpPr>
              <a:spLocks/>
            </p:cNvSpPr>
            <p:nvPr/>
          </p:nvSpPr>
          <p:spPr bwMode="auto">
            <a:xfrm>
              <a:off x="5160963" y="2943225"/>
              <a:ext cx="34925" cy="101600"/>
            </a:xfrm>
            <a:custGeom>
              <a:avLst/>
              <a:gdLst>
                <a:gd name="T0" fmla="*/ 2147483646 w 22"/>
                <a:gd name="T1" fmla="*/ 2147483646 h 64"/>
                <a:gd name="T2" fmla="*/ 2147483646 w 22"/>
                <a:gd name="T3" fmla="*/ 2147483646 h 64"/>
                <a:gd name="T4" fmla="*/ 2147483646 w 22"/>
                <a:gd name="T5" fmla="*/ 2147483646 h 64"/>
                <a:gd name="T6" fmla="*/ 2147483646 w 22"/>
                <a:gd name="T7" fmla="*/ 2147483646 h 64"/>
                <a:gd name="T8" fmla="*/ 2147483646 w 22"/>
                <a:gd name="T9" fmla="*/ 2147483646 h 64"/>
                <a:gd name="T10" fmla="*/ 2147483646 w 22"/>
                <a:gd name="T11" fmla="*/ 2147483646 h 64"/>
                <a:gd name="T12" fmla="*/ 2147483646 w 22"/>
                <a:gd name="T13" fmla="*/ 2147483646 h 64"/>
                <a:gd name="T14" fmla="*/ 2147483646 w 22"/>
                <a:gd name="T15" fmla="*/ 2147483646 h 64"/>
                <a:gd name="T16" fmla="*/ 2147483646 w 22"/>
                <a:gd name="T17" fmla="*/ 2147483646 h 64"/>
                <a:gd name="T18" fmla="*/ 2147483646 w 22"/>
                <a:gd name="T19" fmla="*/ 2147483646 h 64"/>
                <a:gd name="T20" fmla="*/ 2147483646 w 22"/>
                <a:gd name="T21" fmla="*/ 2147483646 h 64"/>
                <a:gd name="T22" fmla="*/ 2147483646 w 22"/>
                <a:gd name="T23" fmla="*/ 2147483646 h 64"/>
                <a:gd name="T24" fmla="*/ 0 w 22"/>
                <a:gd name="T25" fmla="*/ 2147483646 h 64"/>
                <a:gd name="T26" fmla="*/ 0 w 22"/>
                <a:gd name="T27" fmla="*/ 2147483646 h 64"/>
                <a:gd name="T28" fmla="*/ 0 w 22"/>
                <a:gd name="T29" fmla="*/ 2147483646 h 64"/>
                <a:gd name="T30" fmla="*/ 2147483646 w 22"/>
                <a:gd name="T31" fmla="*/ 0 h 64"/>
                <a:gd name="T32" fmla="*/ 2147483646 w 22"/>
                <a:gd name="T33" fmla="*/ 0 h 64"/>
                <a:gd name="T34" fmla="*/ 2147483646 w 22"/>
                <a:gd name="T35" fmla="*/ 2147483646 h 64"/>
                <a:gd name="T36" fmla="*/ 2147483646 w 22"/>
                <a:gd name="T37" fmla="*/ 2147483646 h 64"/>
                <a:gd name="T38" fmla="*/ 2147483646 w 22"/>
                <a:gd name="T39" fmla="*/ 2147483646 h 64"/>
                <a:gd name="T40" fmla="*/ 2147483646 w 22"/>
                <a:gd name="T41" fmla="*/ 2147483646 h 64"/>
                <a:gd name="T42" fmla="*/ 2147483646 w 22"/>
                <a:gd name="T43" fmla="*/ 2147483646 h 64"/>
                <a:gd name="T44" fmla="*/ 2147483646 w 22"/>
                <a:gd name="T45" fmla="*/ 2147483646 h 64"/>
                <a:gd name="T46" fmla="*/ 2147483646 w 22"/>
                <a:gd name="T47" fmla="*/ 2147483646 h 64"/>
                <a:gd name="T48" fmla="*/ 2147483646 w 22"/>
                <a:gd name="T49" fmla="*/ 2147483646 h 64"/>
                <a:gd name="T50" fmla="*/ 2147483646 w 22"/>
                <a:gd name="T51" fmla="*/ 2147483646 h 64"/>
                <a:gd name="T52" fmla="*/ 2147483646 w 22"/>
                <a:gd name="T53" fmla="*/ 2147483646 h 64"/>
                <a:gd name="T54" fmla="*/ 2147483646 w 22"/>
                <a:gd name="T55" fmla="*/ 2147483646 h 64"/>
                <a:gd name="T56" fmla="*/ 2147483646 w 22"/>
                <a:gd name="T57" fmla="*/ 2147483646 h 64"/>
                <a:gd name="T58" fmla="*/ 2147483646 w 22"/>
                <a:gd name="T59" fmla="*/ 2147483646 h 64"/>
                <a:gd name="T60" fmla="*/ 2147483646 w 22"/>
                <a:gd name="T61" fmla="*/ 2147483646 h 64"/>
                <a:gd name="T62" fmla="*/ 2147483646 w 22"/>
                <a:gd name="T63" fmla="*/ 2147483646 h 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2"/>
                <a:gd name="T97" fmla="*/ 0 h 64"/>
                <a:gd name="T98" fmla="*/ 22 w 22"/>
                <a:gd name="T99" fmla="*/ 64 h 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2" h="64">
                  <a:moveTo>
                    <a:pt x="10" y="62"/>
                  </a:moveTo>
                  <a:lnTo>
                    <a:pt x="10" y="62"/>
                  </a:lnTo>
                  <a:lnTo>
                    <a:pt x="16" y="50"/>
                  </a:lnTo>
                  <a:lnTo>
                    <a:pt x="18" y="36"/>
                  </a:lnTo>
                  <a:lnTo>
                    <a:pt x="16" y="28"/>
                  </a:lnTo>
                  <a:lnTo>
                    <a:pt x="14" y="20"/>
                  </a:lnTo>
                  <a:lnTo>
                    <a:pt x="8" y="10"/>
                  </a:lnTo>
                  <a:lnTo>
                    <a:pt x="4" y="6"/>
                  </a:lnTo>
                  <a:lnTo>
                    <a:pt x="0" y="4"/>
                  </a:lnTo>
                  <a:lnTo>
                    <a:pt x="2" y="0"/>
                  </a:lnTo>
                  <a:lnTo>
                    <a:pt x="6" y="4"/>
                  </a:lnTo>
                  <a:lnTo>
                    <a:pt x="12" y="8"/>
                  </a:lnTo>
                  <a:lnTo>
                    <a:pt x="18" y="18"/>
                  </a:lnTo>
                  <a:lnTo>
                    <a:pt x="20" y="28"/>
                  </a:lnTo>
                  <a:lnTo>
                    <a:pt x="22" y="36"/>
                  </a:lnTo>
                  <a:lnTo>
                    <a:pt x="20" y="44"/>
                  </a:lnTo>
                  <a:lnTo>
                    <a:pt x="18" y="50"/>
                  </a:lnTo>
                  <a:lnTo>
                    <a:pt x="12" y="64"/>
                  </a:lnTo>
                  <a:lnTo>
                    <a:pt x="10" y="6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74" name="Freeform 44"/>
            <p:cNvSpPr>
              <a:spLocks/>
            </p:cNvSpPr>
            <p:nvPr/>
          </p:nvSpPr>
          <p:spPr bwMode="auto">
            <a:xfrm>
              <a:off x="4408488" y="3222625"/>
              <a:ext cx="53975" cy="57150"/>
            </a:xfrm>
            <a:custGeom>
              <a:avLst/>
              <a:gdLst>
                <a:gd name="T0" fmla="*/ 0 w 34"/>
                <a:gd name="T1" fmla="*/ 0 h 36"/>
                <a:gd name="T2" fmla="*/ 2147483646 w 34"/>
                <a:gd name="T3" fmla="*/ 0 h 36"/>
                <a:gd name="T4" fmla="*/ 2147483646 w 34"/>
                <a:gd name="T5" fmla="*/ 0 h 36"/>
                <a:gd name="T6" fmla="*/ 2147483646 w 34"/>
                <a:gd name="T7" fmla="*/ 2147483646 h 36"/>
                <a:gd name="T8" fmla="*/ 2147483646 w 34"/>
                <a:gd name="T9" fmla="*/ 2147483646 h 36"/>
                <a:gd name="T10" fmla="*/ 2147483646 w 34"/>
                <a:gd name="T11" fmla="*/ 2147483646 h 36"/>
                <a:gd name="T12" fmla="*/ 2147483646 w 34"/>
                <a:gd name="T13" fmla="*/ 2147483646 h 36"/>
                <a:gd name="T14" fmla="*/ 2147483646 w 34"/>
                <a:gd name="T15" fmla="*/ 2147483646 h 36"/>
                <a:gd name="T16" fmla="*/ 2147483646 w 34"/>
                <a:gd name="T17" fmla="*/ 2147483646 h 36"/>
                <a:gd name="T18" fmla="*/ 2147483646 w 34"/>
                <a:gd name="T19" fmla="*/ 2147483646 h 36"/>
                <a:gd name="T20" fmla="*/ 2147483646 w 34"/>
                <a:gd name="T21" fmla="*/ 2147483646 h 36"/>
                <a:gd name="T22" fmla="*/ 2147483646 w 34"/>
                <a:gd name="T23" fmla="*/ 2147483646 h 36"/>
                <a:gd name="T24" fmla="*/ 2147483646 w 34"/>
                <a:gd name="T25" fmla="*/ 2147483646 h 36"/>
                <a:gd name="T26" fmla="*/ 2147483646 w 34"/>
                <a:gd name="T27" fmla="*/ 2147483646 h 36"/>
                <a:gd name="T28" fmla="*/ 2147483646 w 34"/>
                <a:gd name="T29" fmla="*/ 2147483646 h 36"/>
                <a:gd name="T30" fmla="*/ 0 w 34"/>
                <a:gd name="T31" fmla="*/ 0 h 36"/>
                <a:gd name="T32" fmla="*/ 0 w 3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36"/>
                <a:gd name="T53" fmla="*/ 34 w 3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36">
                  <a:moveTo>
                    <a:pt x="0" y="0"/>
                  </a:moveTo>
                  <a:lnTo>
                    <a:pt x="4" y="0"/>
                  </a:lnTo>
                  <a:lnTo>
                    <a:pt x="8" y="10"/>
                  </a:lnTo>
                  <a:lnTo>
                    <a:pt x="14" y="20"/>
                  </a:lnTo>
                  <a:lnTo>
                    <a:pt x="24" y="30"/>
                  </a:lnTo>
                  <a:lnTo>
                    <a:pt x="28" y="32"/>
                  </a:lnTo>
                  <a:lnTo>
                    <a:pt x="34" y="34"/>
                  </a:lnTo>
                  <a:lnTo>
                    <a:pt x="34" y="36"/>
                  </a:lnTo>
                  <a:lnTo>
                    <a:pt x="28" y="36"/>
                  </a:lnTo>
                  <a:lnTo>
                    <a:pt x="22" y="32"/>
                  </a:lnTo>
                  <a:lnTo>
                    <a:pt x="12" y="22"/>
                  </a:lnTo>
                  <a:lnTo>
                    <a:pt x="4" y="12"/>
                  </a:lnTo>
                  <a:lnTo>
                    <a:pt x="0" y="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75" name="Freeform 45"/>
            <p:cNvSpPr>
              <a:spLocks/>
            </p:cNvSpPr>
            <p:nvPr/>
          </p:nvSpPr>
          <p:spPr bwMode="auto">
            <a:xfrm>
              <a:off x="4627563" y="3048000"/>
              <a:ext cx="114300" cy="73025"/>
            </a:xfrm>
            <a:custGeom>
              <a:avLst/>
              <a:gdLst>
                <a:gd name="T0" fmla="*/ 0 w 72"/>
                <a:gd name="T1" fmla="*/ 2147483646 h 46"/>
                <a:gd name="T2" fmla="*/ 2147483646 w 72"/>
                <a:gd name="T3" fmla="*/ 2147483646 h 46"/>
                <a:gd name="T4" fmla="*/ 2147483646 w 72"/>
                <a:gd name="T5" fmla="*/ 2147483646 h 46"/>
                <a:gd name="T6" fmla="*/ 2147483646 w 72"/>
                <a:gd name="T7" fmla="*/ 2147483646 h 46"/>
                <a:gd name="T8" fmla="*/ 2147483646 w 72"/>
                <a:gd name="T9" fmla="*/ 2147483646 h 46"/>
                <a:gd name="T10" fmla="*/ 2147483646 w 72"/>
                <a:gd name="T11" fmla="*/ 2147483646 h 46"/>
                <a:gd name="T12" fmla="*/ 2147483646 w 72"/>
                <a:gd name="T13" fmla="*/ 2147483646 h 46"/>
                <a:gd name="T14" fmla="*/ 2147483646 w 72"/>
                <a:gd name="T15" fmla="*/ 2147483646 h 46"/>
                <a:gd name="T16" fmla="*/ 2147483646 w 72"/>
                <a:gd name="T17" fmla="*/ 2147483646 h 46"/>
                <a:gd name="T18" fmla="*/ 2147483646 w 72"/>
                <a:gd name="T19" fmla="*/ 2147483646 h 46"/>
                <a:gd name="T20" fmla="*/ 2147483646 w 72"/>
                <a:gd name="T21" fmla="*/ 2147483646 h 46"/>
                <a:gd name="T22" fmla="*/ 2147483646 w 72"/>
                <a:gd name="T23" fmla="*/ 2147483646 h 46"/>
                <a:gd name="T24" fmla="*/ 2147483646 w 72"/>
                <a:gd name="T25" fmla="*/ 2147483646 h 46"/>
                <a:gd name="T26" fmla="*/ 2147483646 w 72"/>
                <a:gd name="T27" fmla="*/ 2147483646 h 46"/>
                <a:gd name="T28" fmla="*/ 2147483646 w 72"/>
                <a:gd name="T29" fmla="*/ 2147483646 h 46"/>
                <a:gd name="T30" fmla="*/ 2147483646 w 72"/>
                <a:gd name="T31" fmla="*/ 2147483646 h 46"/>
                <a:gd name="T32" fmla="*/ 2147483646 w 72"/>
                <a:gd name="T33" fmla="*/ 2147483646 h 46"/>
                <a:gd name="T34" fmla="*/ 2147483646 w 72"/>
                <a:gd name="T35" fmla="*/ 2147483646 h 46"/>
                <a:gd name="T36" fmla="*/ 2147483646 w 72"/>
                <a:gd name="T37" fmla="*/ 2147483646 h 46"/>
                <a:gd name="T38" fmla="*/ 2147483646 w 72"/>
                <a:gd name="T39" fmla="*/ 2147483646 h 46"/>
                <a:gd name="T40" fmla="*/ 2147483646 w 72"/>
                <a:gd name="T41" fmla="*/ 0 h 46"/>
                <a:gd name="T42" fmla="*/ 2147483646 w 72"/>
                <a:gd name="T43" fmla="*/ 0 h 46"/>
                <a:gd name="T44" fmla="*/ 2147483646 w 72"/>
                <a:gd name="T45" fmla="*/ 2147483646 h 46"/>
                <a:gd name="T46" fmla="*/ 2147483646 w 72"/>
                <a:gd name="T47" fmla="*/ 2147483646 h 46"/>
                <a:gd name="T48" fmla="*/ 2147483646 w 72"/>
                <a:gd name="T49" fmla="*/ 2147483646 h 46"/>
                <a:gd name="T50" fmla="*/ 2147483646 w 72"/>
                <a:gd name="T51" fmla="*/ 2147483646 h 46"/>
                <a:gd name="T52" fmla="*/ 2147483646 w 72"/>
                <a:gd name="T53" fmla="*/ 2147483646 h 46"/>
                <a:gd name="T54" fmla="*/ 2147483646 w 72"/>
                <a:gd name="T55" fmla="*/ 2147483646 h 46"/>
                <a:gd name="T56" fmla="*/ 2147483646 w 72"/>
                <a:gd name="T57" fmla="*/ 2147483646 h 46"/>
                <a:gd name="T58" fmla="*/ 2147483646 w 72"/>
                <a:gd name="T59" fmla="*/ 2147483646 h 46"/>
                <a:gd name="T60" fmla="*/ 2147483646 w 72"/>
                <a:gd name="T61" fmla="*/ 2147483646 h 46"/>
                <a:gd name="T62" fmla="*/ 2147483646 w 72"/>
                <a:gd name="T63" fmla="*/ 2147483646 h 46"/>
                <a:gd name="T64" fmla="*/ 2147483646 w 72"/>
                <a:gd name="T65" fmla="*/ 2147483646 h 46"/>
                <a:gd name="T66" fmla="*/ 2147483646 w 72"/>
                <a:gd name="T67" fmla="*/ 2147483646 h 46"/>
                <a:gd name="T68" fmla="*/ 2147483646 w 72"/>
                <a:gd name="T69" fmla="*/ 2147483646 h 46"/>
                <a:gd name="T70" fmla="*/ 2147483646 w 72"/>
                <a:gd name="T71" fmla="*/ 2147483646 h 46"/>
                <a:gd name="T72" fmla="*/ 0 w 72"/>
                <a:gd name="T73" fmla="*/ 2147483646 h 46"/>
                <a:gd name="T74" fmla="*/ 0 w 72"/>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2"/>
                <a:gd name="T115" fmla="*/ 0 h 46"/>
                <a:gd name="T116" fmla="*/ 72 w 72"/>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2" h="46">
                  <a:moveTo>
                    <a:pt x="0" y="42"/>
                  </a:moveTo>
                  <a:lnTo>
                    <a:pt x="2" y="38"/>
                  </a:lnTo>
                  <a:lnTo>
                    <a:pt x="12" y="42"/>
                  </a:lnTo>
                  <a:lnTo>
                    <a:pt x="24" y="42"/>
                  </a:lnTo>
                  <a:lnTo>
                    <a:pt x="32" y="42"/>
                  </a:lnTo>
                  <a:lnTo>
                    <a:pt x="40" y="40"/>
                  </a:lnTo>
                  <a:lnTo>
                    <a:pt x="48" y="38"/>
                  </a:lnTo>
                  <a:lnTo>
                    <a:pt x="54" y="32"/>
                  </a:lnTo>
                  <a:lnTo>
                    <a:pt x="60" y="28"/>
                  </a:lnTo>
                  <a:lnTo>
                    <a:pt x="64" y="22"/>
                  </a:lnTo>
                  <a:lnTo>
                    <a:pt x="68" y="14"/>
                  </a:lnTo>
                  <a:lnTo>
                    <a:pt x="68" y="6"/>
                  </a:lnTo>
                  <a:lnTo>
                    <a:pt x="68" y="2"/>
                  </a:lnTo>
                  <a:lnTo>
                    <a:pt x="72" y="0"/>
                  </a:lnTo>
                  <a:lnTo>
                    <a:pt x="72" y="6"/>
                  </a:lnTo>
                  <a:lnTo>
                    <a:pt x="70" y="14"/>
                  </a:lnTo>
                  <a:lnTo>
                    <a:pt x="68" y="22"/>
                  </a:lnTo>
                  <a:lnTo>
                    <a:pt x="62" y="30"/>
                  </a:lnTo>
                  <a:lnTo>
                    <a:pt x="56" y="36"/>
                  </a:lnTo>
                  <a:lnTo>
                    <a:pt x="50" y="40"/>
                  </a:lnTo>
                  <a:lnTo>
                    <a:pt x="42" y="44"/>
                  </a:lnTo>
                  <a:lnTo>
                    <a:pt x="32" y="46"/>
                  </a:lnTo>
                  <a:lnTo>
                    <a:pt x="24" y="46"/>
                  </a:lnTo>
                  <a:lnTo>
                    <a:pt x="12" y="44"/>
                  </a:lnTo>
                  <a:lnTo>
                    <a:pt x="0" y="4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76" name="Freeform 46"/>
            <p:cNvSpPr>
              <a:spLocks/>
            </p:cNvSpPr>
            <p:nvPr/>
          </p:nvSpPr>
          <p:spPr bwMode="auto">
            <a:xfrm>
              <a:off x="4859338" y="3241675"/>
              <a:ext cx="66675" cy="88900"/>
            </a:xfrm>
            <a:custGeom>
              <a:avLst/>
              <a:gdLst>
                <a:gd name="T0" fmla="*/ 2147483646 w 42"/>
                <a:gd name="T1" fmla="*/ 2147483646 h 56"/>
                <a:gd name="T2" fmla="*/ 2147483646 w 42"/>
                <a:gd name="T3" fmla="*/ 2147483646 h 56"/>
                <a:gd name="T4" fmla="*/ 2147483646 w 42"/>
                <a:gd name="T5" fmla="*/ 2147483646 h 56"/>
                <a:gd name="T6" fmla="*/ 2147483646 w 42"/>
                <a:gd name="T7" fmla="*/ 2147483646 h 56"/>
                <a:gd name="T8" fmla="*/ 2147483646 w 42"/>
                <a:gd name="T9" fmla="*/ 2147483646 h 56"/>
                <a:gd name="T10" fmla="*/ 2147483646 w 42"/>
                <a:gd name="T11" fmla="*/ 2147483646 h 56"/>
                <a:gd name="T12" fmla="*/ 2147483646 w 42"/>
                <a:gd name="T13" fmla="*/ 2147483646 h 56"/>
                <a:gd name="T14" fmla="*/ 2147483646 w 42"/>
                <a:gd name="T15" fmla="*/ 2147483646 h 56"/>
                <a:gd name="T16" fmla="*/ 2147483646 w 42"/>
                <a:gd name="T17" fmla="*/ 2147483646 h 56"/>
                <a:gd name="T18" fmla="*/ 2147483646 w 42"/>
                <a:gd name="T19" fmla="*/ 2147483646 h 56"/>
                <a:gd name="T20" fmla="*/ 2147483646 w 42"/>
                <a:gd name="T21" fmla="*/ 2147483646 h 56"/>
                <a:gd name="T22" fmla="*/ 2147483646 w 42"/>
                <a:gd name="T23" fmla="*/ 2147483646 h 56"/>
                <a:gd name="T24" fmla="*/ 2147483646 w 42"/>
                <a:gd name="T25" fmla="*/ 2147483646 h 56"/>
                <a:gd name="T26" fmla="*/ 2147483646 w 42"/>
                <a:gd name="T27" fmla="*/ 2147483646 h 56"/>
                <a:gd name="T28" fmla="*/ 2147483646 w 42"/>
                <a:gd name="T29" fmla="*/ 2147483646 h 56"/>
                <a:gd name="T30" fmla="*/ 2147483646 w 42"/>
                <a:gd name="T31" fmla="*/ 2147483646 h 56"/>
                <a:gd name="T32" fmla="*/ 2147483646 w 42"/>
                <a:gd name="T33" fmla="*/ 2147483646 h 56"/>
                <a:gd name="T34" fmla="*/ 0 w 42"/>
                <a:gd name="T35" fmla="*/ 0 h 56"/>
                <a:gd name="T36" fmla="*/ 0 w 42"/>
                <a:gd name="T37" fmla="*/ 0 h 56"/>
                <a:gd name="T38" fmla="*/ 2147483646 w 42"/>
                <a:gd name="T39" fmla="*/ 0 h 56"/>
                <a:gd name="T40" fmla="*/ 2147483646 w 42"/>
                <a:gd name="T41" fmla="*/ 0 h 56"/>
                <a:gd name="T42" fmla="*/ 2147483646 w 42"/>
                <a:gd name="T43" fmla="*/ 0 h 56"/>
                <a:gd name="T44" fmla="*/ 2147483646 w 42"/>
                <a:gd name="T45" fmla="*/ 2147483646 h 56"/>
                <a:gd name="T46" fmla="*/ 2147483646 w 42"/>
                <a:gd name="T47" fmla="*/ 2147483646 h 56"/>
                <a:gd name="T48" fmla="*/ 2147483646 w 42"/>
                <a:gd name="T49" fmla="*/ 2147483646 h 56"/>
                <a:gd name="T50" fmla="*/ 2147483646 w 42"/>
                <a:gd name="T51" fmla="*/ 2147483646 h 56"/>
                <a:gd name="T52" fmla="*/ 2147483646 w 42"/>
                <a:gd name="T53" fmla="*/ 2147483646 h 56"/>
                <a:gd name="T54" fmla="*/ 2147483646 w 42"/>
                <a:gd name="T55" fmla="*/ 2147483646 h 56"/>
                <a:gd name="T56" fmla="*/ 2147483646 w 42"/>
                <a:gd name="T57" fmla="*/ 2147483646 h 56"/>
                <a:gd name="T58" fmla="*/ 2147483646 w 42"/>
                <a:gd name="T59" fmla="*/ 2147483646 h 56"/>
                <a:gd name="T60" fmla="*/ 2147483646 w 42"/>
                <a:gd name="T61" fmla="*/ 2147483646 h 56"/>
                <a:gd name="T62" fmla="*/ 2147483646 w 42"/>
                <a:gd name="T63" fmla="*/ 2147483646 h 56"/>
                <a:gd name="T64" fmla="*/ 2147483646 w 42"/>
                <a:gd name="T65" fmla="*/ 2147483646 h 56"/>
                <a:gd name="T66" fmla="*/ 2147483646 w 42"/>
                <a:gd name="T67" fmla="*/ 2147483646 h 56"/>
                <a:gd name="T68" fmla="*/ 2147483646 w 42"/>
                <a:gd name="T69" fmla="*/ 2147483646 h 56"/>
                <a:gd name="T70" fmla="*/ 2147483646 w 42"/>
                <a:gd name="T71" fmla="*/ 2147483646 h 56"/>
                <a:gd name="T72" fmla="*/ 2147483646 w 42"/>
                <a:gd name="T73" fmla="*/ 2147483646 h 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56"/>
                <a:gd name="T113" fmla="*/ 42 w 42"/>
                <a:gd name="T114" fmla="*/ 56 h 5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56">
                  <a:moveTo>
                    <a:pt x="40" y="56"/>
                  </a:moveTo>
                  <a:lnTo>
                    <a:pt x="40" y="56"/>
                  </a:lnTo>
                  <a:lnTo>
                    <a:pt x="40" y="46"/>
                  </a:lnTo>
                  <a:lnTo>
                    <a:pt x="38" y="36"/>
                  </a:lnTo>
                  <a:lnTo>
                    <a:pt x="34" y="24"/>
                  </a:lnTo>
                  <a:lnTo>
                    <a:pt x="30" y="18"/>
                  </a:lnTo>
                  <a:lnTo>
                    <a:pt x="22" y="10"/>
                  </a:lnTo>
                  <a:lnTo>
                    <a:pt x="14" y="6"/>
                  </a:lnTo>
                  <a:lnTo>
                    <a:pt x="6" y="2"/>
                  </a:lnTo>
                  <a:lnTo>
                    <a:pt x="2" y="4"/>
                  </a:lnTo>
                  <a:lnTo>
                    <a:pt x="0" y="0"/>
                  </a:lnTo>
                  <a:lnTo>
                    <a:pt x="6" y="0"/>
                  </a:lnTo>
                  <a:lnTo>
                    <a:pt x="14" y="2"/>
                  </a:lnTo>
                  <a:lnTo>
                    <a:pt x="24" y="8"/>
                  </a:lnTo>
                  <a:lnTo>
                    <a:pt x="32" y="16"/>
                  </a:lnTo>
                  <a:lnTo>
                    <a:pt x="38" y="22"/>
                  </a:lnTo>
                  <a:lnTo>
                    <a:pt x="42" y="34"/>
                  </a:lnTo>
                  <a:lnTo>
                    <a:pt x="42" y="46"/>
                  </a:lnTo>
                  <a:lnTo>
                    <a:pt x="42" y="56"/>
                  </a:lnTo>
                  <a:lnTo>
                    <a:pt x="40" y="56"/>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77" name="Freeform 47"/>
            <p:cNvSpPr>
              <a:spLocks/>
            </p:cNvSpPr>
            <p:nvPr/>
          </p:nvSpPr>
          <p:spPr bwMode="auto">
            <a:xfrm>
              <a:off x="5253038" y="3054350"/>
              <a:ext cx="34925" cy="127000"/>
            </a:xfrm>
            <a:custGeom>
              <a:avLst/>
              <a:gdLst>
                <a:gd name="T0" fmla="*/ 0 w 22"/>
                <a:gd name="T1" fmla="*/ 2147483646 h 80"/>
                <a:gd name="T2" fmla="*/ 0 w 22"/>
                <a:gd name="T3" fmla="*/ 2147483646 h 80"/>
                <a:gd name="T4" fmla="*/ 2147483646 w 22"/>
                <a:gd name="T5" fmla="*/ 2147483646 h 80"/>
                <a:gd name="T6" fmla="*/ 2147483646 w 22"/>
                <a:gd name="T7" fmla="*/ 2147483646 h 80"/>
                <a:gd name="T8" fmla="*/ 2147483646 w 22"/>
                <a:gd name="T9" fmla="*/ 2147483646 h 80"/>
                <a:gd name="T10" fmla="*/ 2147483646 w 22"/>
                <a:gd name="T11" fmla="*/ 0 h 80"/>
                <a:gd name="T12" fmla="*/ 2147483646 w 22"/>
                <a:gd name="T13" fmla="*/ 0 h 80"/>
                <a:gd name="T14" fmla="*/ 2147483646 w 22"/>
                <a:gd name="T15" fmla="*/ 0 h 80"/>
                <a:gd name="T16" fmla="*/ 2147483646 w 22"/>
                <a:gd name="T17" fmla="*/ 2147483646 h 80"/>
                <a:gd name="T18" fmla="*/ 2147483646 w 22"/>
                <a:gd name="T19" fmla="*/ 2147483646 h 80"/>
                <a:gd name="T20" fmla="*/ 2147483646 w 22"/>
                <a:gd name="T21" fmla="*/ 2147483646 h 80"/>
                <a:gd name="T22" fmla="*/ 2147483646 w 22"/>
                <a:gd name="T23" fmla="*/ 2147483646 h 80"/>
                <a:gd name="T24" fmla="*/ 2147483646 w 22"/>
                <a:gd name="T25" fmla="*/ 2147483646 h 80"/>
                <a:gd name="T26" fmla="*/ 2147483646 w 22"/>
                <a:gd name="T27" fmla="*/ 2147483646 h 80"/>
                <a:gd name="T28" fmla="*/ 2147483646 w 22"/>
                <a:gd name="T29" fmla="*/ 2147483646 h 80"/>
                <a:gd name="T30" fmla="*/ 2147483646 w 22"/>
                <a:gd name="T31" fmla="*/ 2147483646 h 80"/>
                <a:gd name="T32" fmla="*/ 2147483646 w 22"/>
                <a:gd name="T33" fmla="*/ 2147483646 h 80"/>
                <a:gd name="T34" fmla="*/ 2147483646 w 22"/>
                <a:gd name="T35" fmla="*/ 2147483646 h 80"/>
                <a:gd name="T36" fmla="*/ 2147483646 w 22"/>
                <a:gd name="T37" fmla="*/ 2147483646 h 80"/>
                <a:gd name="T38" fmla="*/ 2147483646 w 22"/>
                <a:gd name="T39" fmla="*/ 2147483646 h 80"/>
                <a:gd name="T40" fmla="*/ 2147483646 w 22"/>
                <a:gd name="T41" fmla="*/ 2147483646 h 80"/>
                <a:gd name="T42" fmla="*/ 2147483646 w 22"/>
                <a:gd name="T43" fmla="*/ 2147483646 h 80"/>
                <a:gd name="T44" fmla="*/ 2147483646 w 22"/>
                <a:gd name="T45" fmla="*/ 2147483646 h 80"/>
                <a:gd name="T46" fmla="*/ 2147483646 w 22"/>
                <a:gd name="T47" fmla="*/ 2147483646 h 80"/>
                <a:gd name="T48" fmla="*/ 2147483646 w 22"/>
                <a:gd name="T49" fmla="*/ 2147483646 h 80"/>
                <a:gd name="T50" fmla="*/ 2147483646 w 22"/>
                <a:gd name="T51" fmla="*/ 2147483646 h 80"/>
                <a:gd name="T52" fmla="*/ 0 w 22"/>
                <a:gd name="T53" fmla="*/ 2147483646 h 80"/>
                <a:gd name="T54" fmla="*/ 0 w 22"/>
                <a:gd name="T55" fmla="*/ 2147483646 h 8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2"/>
                <a:gd name="T85" fmla="*/ 0 h 80"/>
                <a:gd name="T86" fmla="*/ 22 w 22"/>
                <a:gd name="T87" fmla="*/ 80 h 8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2" h="80">
                  <a:moveTo>
                    <a:pt x="0" y="42"/>
                  </a:moveTo>
                  <a:lnTo>
                    <a:pt x="0" y="42"/>
                  </a:lnTo>
                  <a:lnTo>
                    <a:pt x="2" y="32"/>
                  </a:lnTo>
                  <a:lnTo>
                    <a:pt x="6" y="20"/>
                  </a:lnTo>
                  <a:lnTo>
                    <a:pt x="10" y="10"/>
                  </a:lnTo>
                  <a:lnTo>
                    <a:pt x="18" y="0"/>
                  </a:lnTo>
                  <a:lnTo>
                    <a:pt x="22" y="4"/>
                  </a:lnTo>
                  <a:lnTo>
                    <a:pt x="14" y="12"/>
                  </a:lnTo>
                  <a:lnTo>
                    <a:pt x="8" y="22"/>
                  </a:lnTo>
                  <a:lnTo>
                    <a:pt x="6" y="32"/>
                  </a:lnTo>
                  <a:lnTo>
                    <a:pt x="4" y="42"/>
                  </a:lnTo>
                  <a:lnTo>
                    <a:pt x="6" y="52"/>
                  </a:lnTo>
                  <a:lnTo>
                    <a:pt x="8" y="62"/>
                  </a:lnTo>
                  <a:lnTo>
                    <a:pt x="12" y="70"/>
                  </a:lnTo>
                  <a:lnTo>
                    <a:pt x="18" y="78"/>
                  </a:lnTo>
                  <a:lnTo>
                    <a:pt x="16" y="80"/>
                  </a:lnTo>
                  <a:lnTo>
                    <a:pt x="10" y="72"/>
                  </a:lnTo>
                  <a:lnTo>
                    <a:pt x="4" y="62"/>
                  </a:lnTo>
                  <a:lnTo>
                    <a:pt x="2" y="52"/>
                  </a:lnTo>
                  <a:lnTo>
                    <a:pt x="0" y="4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78" name="Freeform 48"/>
            <p:cNvSpPr>
              <a:spLocks/>
            </p:cNvSpPr>
            <p:nvPr/>
          </p:nvSpPr>
          <p:spPr bwMode="auto">
            <a:xfrm>
              <a:off x="4846638" y="3381375"/>
              <a:ext cx="22225" cy="85725"/>
            </a:xfrm>
            <a:custGeom>
              <a:avLst/>
              <a:gdLst>
                <a:gd name="T0" fmla="*/ 0 w 14"/>
                <a:gd name="T1" fmla="*/ 2147483646 h 54"/>
                <a:gd name="T2" fmla="*/ 0 w 14"/>
                <a:gd name="T3" fmla="*/ 2147483646 h 54"/>
                <a:gd name="T4" fmla="*/ 2147483646 w 14"/>
                <a:gd name="T5" fmla="*/ 2147483646 h 54"/>
                <a:gd name="T6" fmla="*/ 2147483646 w 14"/>
                <a:gd name="T7" fmla="*/ 2147483646 h 54"/>
                <a:gd name="T8" fmla="*/ 2147483646 w 14"/>
                <a:gd name="T9" fmla="*/ 2147483646 h 54"/>
                <a:gd name="T10" fmla="*/ 2147483646 w 14"/>
                <a:gd name="T11" fmla="*/ 2147483646 h 54"/>
                <a:gd name="T12" fmla="*/ 2147483646 w 14"/>
                <a:gd name="T13" fmla="*/ 2147483646 h 54"/>
                <a:gd name="T14" fmla="*/ 2147483646 w 14"/>
                <a:gd name="T15" fmla="*/ 2147483646 h 54"/>
                <a:gd name="T16" fmla="*/ 2147483646 w 14"/>
                <a:gd name="T17" fmla="*/ 2147483646 h 54"/>
                <a:gd name="T18" fmla="*/ 2147483646 w 14"/>
                <a:gd name="T19" fmla="*/ 2147483646 h 54"/>
                <a:gd name="T20" fmla="*/ 2147483646 w 14"/>
                <a:gd name="T21" fmla="*/ 2147483646 h 54"/>
                <a:gd name="T22" fmla="*/ 2147483646 w 14"/>
                <a:gd name="T23" fmla="*/ 2147483646 h 54"/>
                <a:gd name="T24" fmla="*/ 2147483646 w 14"/>
                <a:gd name="T25" fmla="*/ 0 h 54"/>
                <a:gd name="T26" fmla="*/ 2147483646 w 14"/>
                <a:gd name="T27" fmla="*/ 0 h 54"/>
                <a:gd name="T28" fmla="*/ 2147483646 w 14"/>
                <a:gd name="T29" fmla="*/ 2147483646 h 54"/>
                <a:gd name="T30" fmla="*/ 2147483646 w 14"/>
                <a:gd name="T31" fmla="*/ 2147483646 h 54"/>
                <a:gd name="T32" fmla="*/ 2147483646 w 14"/>
                <a:gd name="T33" fmla="*/ 2147483646 h 54"/>
                <a:gd name="T34" fmla="*/ 2147483646 w 14"/>
                <a:gd name="T35" fmla="*/ 2147483646 h 54"/>
                <a:gd name="T36" fmla="*/ 2147483646 w 14"/>
                <a:gd name="T37" fmla="*/ 2147483646 h 54"/>
                <a:gd name="T38" fmla="*/ 2147483646 w 14"/>
                <a:gd name="T39" fmla="*/ 2147483646 h 54"/>
                <a:gd name="T40" fmla="*/ 2147483646 w 14"/>
                <a:gd name="T41" fmla="*/ 2147483646 h 54"/>
                <a:gd name="T42" fmla="*/ 2147483646 w 14"/>
                <a:gd name="T43" fmla="*/ 2147483646 h 54"/>
                <a:gd name="T44" fmla="*/ 2147483646 w 14"/>
                <a:gd name="T45" fmla="*/ 2147483646 h 54"/>
                <a:gd name="T46" fmla="*/ 0 w 14"/>
                <a:gd name="T47" fmla="*/ 2147483646 h 54"/>
                <a:gd name="T48" fmla="*/ 0 w 14"/>
                <a:gd name="T49" fmla="*/ 2147483646 h 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
                <a:gd name="T76" fmla="*/ 0 h 54"/>
                <a:gd name="T77" fmla="*/ 14 w 14"/>
                <a:gd name="T78" fmla="*/ 54 h 5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 h="54">
                  <a:moveTo>
                    <a:pt x="0" y="52"/>
                  </a:moveTo>
                  <a:lnTo>
                    <a:pt x="0" y="52"/>
                  </a:lnTo>
                  <a:lnTo>
                    <a:pt x="4" y="48"/>
                  </a:lnTo>
                  <a:lnTo>
                    <a:pt x="8" y="40"/>
                  </a:lnTo>
                  <a:lnTo>
                    <a:pt x="10" y="34"/>
                  </a:lnTo>
                  <a:lnTo>
                    <a:pt x="10" y="26"/>
                  </a:lnTo>
                  <a:lnTo>
                    <a:pt x="10" y="14"/>
                  </a:lnTo>
                  <a:lnTo>
                    <a:pt x="4" y="2"/>
                  </a:lnTo>
                  <a:lnTo>
                    <a:pt x="8" y="0"/>
                  </a:lnTo>
                  <a:lnTo>
                    <a:pt x="12" y="12"/>
                  </a:lnTo>
                  <a:lnTo>
                    <a:pt x="14" y="26"/>
                  </a:lnTo>
                  <a:lnTo>
                    <a:pt x="14" y="34"/>
                  </a:lnTo>
                  <a:lnTo>
                    <a:pt x="12" y="42"/>
                  </a:lnTo>
                  <a:lnTo>
                    <a:pt x="8" y="50"/>
                  </a:lnTo>
                  <a:lnTo>
                    <a:pt x="2" y="54"/>
                  </a:lnTo>
                  <a:lnTo>
                    <a:pt x="0" y="5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79" name="Freeform 49"/>
            <p:cNvSpPr>
              <a:spLocks/>
            </p:cNvSpPr>
            <p:nvPr/>
          </p:nvSpPr>
          <p:spPr bwMode="auto">
            <a:xfrm>
              <a:off x="5148263" y="2927350"/>
              <a:ext cx="28575" cy="31750"/>
            </a:xfrm>
            <a:custGeom>
              <a:avLst/>
              <a:gdLst>
                <a:gd name="T0" fmla="*/ 2147483646 w 18"/>
                <a:gd name="T1" fmla="*/ 2147483646 h 20"/>
                <a:gd name="T2" fmla="*/ 2147483646 w 18"/>
                <a:gd name="T3" fmla="*/ 2147483646 h 20"/>
                <a:gd name="T4" fmla="*/ 2147483646 w 18"/>
                <a:gd name="T5" fmla="*/ 2147483646 h 20"/>
                <a:gd name="T6" fmla="*/ 2147483646 w 18"/>
                <a:gd name="T7" fmla="*/ 2147483646 h 20"/>
                <a:gd name="T8" fmla="*/ 2147483646 w 18"/>
                <a:gd name="T9" fmla="*/ 2147483646 h 20"/>
                <a:gd name="T10" fmla="*/ 2147483646 w 18"/>
                <a:gd name="T11" fmla="*/ 2147483646 h 20"/>
                <a:gd name="T12" fmla="*/ 2147483646 w 18"/>
                <a:gd name="T13" fmla="*/ 2147483646 h 20"/>
                <a:gd name="T14" fmla="*/ 2147483646 w 18"/>
                <a:gd name="T15" fmla="*/ 2147483646 h 20"/>
                <a:gd name="T16" fmla="*/ 2147483646 w 18"/>
                <a:gd name="T17" fmla="*/ 2147483646 h 20"/>
                <a:gd name="T18" fmla="*/ 0 w 18"/>
                <a:gd name="T19" fmla="*/ 2147483646 h 20"/>
                <a:gd name="T20" fmla="*/ 0 w 18"/>
                <a:gd name="T21" fmla="*/ 2147483646 h 20"/>
                <a:gd name="T22" fmla="*/ 0 w 18"/>
                <a:gd name="T23" fmla="*/ 2147483646 h 20"/>
                <a:gd name="T24" fmla="*/ 0 w 18"/>
                <a:gd name="T25" fmla="*/ 2147483646 h 20"/>
                <a:gd name="T26" fmla="*/ 2147483646 w 18"/>
                <a:gd name="T27" fmla="*/ 2147483646 h 20"/>
                <a:gd name="T28" fmla="*/ 2147483646 w 18"/>
                <a:gd name="T29" fmla="*/ 2147483646 h 20"/>
                <a:gd name="T30" fmla="*/ 2147483646 w 18"/>
                <a:gd name="T31" fmla="*/ 0 h 20"/>
                <a:gd name="T32" fmla="*/ 2147483646 w 18"/>
                <a:gd name="T33" fmla="*/ 0 h 20"/>
                <a:gd name="T34" fmla="*/ 2147483646 w 18"/>
                <a:gd name="T35" fmla="*/ 2147483646 h 20"/>
                <a:gd name="T36" fmla="*/ 2147483646 w 18"/>
                <a:gd name="T37" fmla="*/ 2147483646 h 20"/>
                <a:gd name="T38" fmla="*/ 2147483646 w 18"/>
                <a:gd name="T39" fmla="*/ 2147483646 h 20"/>
                <a:gd name="T40" fmla="*/ 2147483646 w 18"/>
                <a:gd name="T41" fmla="*/ 2147483646 h 20"/>
                <a:gd name="T42" fmla="*/ 2147483646 w 18"/>
                <a:gd name="T43" fmla="*/ 2147483646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
                <a:gd name="T67" fmla="*/ 0 h 20"/>
                <a:gd name="T68" fmla="*/ 18 w 18"/>
                <a:gd name="T69" fmla="*/ 20 h 2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 h="20">
                  <a:moveTo>
                    <a:pt x="18" y="10"/>
                  </a:moveTo>
                  <a:lnTo>
                    <a:pt x="18" y="10"/>
                  </a:lnTo>
                  <a:lnTo>
                    <a:pt x="18" y="14"/>
                  </a:lnTo>
                  <a:lnTo>
                    <a:pt x="16" y="18"/>
                  </a:lnTo>
                  <a:lnTo>
                    <a:pt x="12" y="20"/>
                  </a:lnTo>
                  <a:lnTo>
                    <a:pt x="8" y="20"/>
                  </a:lnTo>
                  <a:lnTo>
                    <a:pt x="6" y="20"/>
                  </a:lnTo>
                  <a:lnTo>
                    <a:pt x="2" y="18"/>
                  </a:lnTo>
                  <a:lnTo>
                    <a:pt x="0" y="14"/>
                  </a:lnTo>
                  <a:lnTo>
                    <a:pt x="0" y="10"/>
                  </a:lnTo>
                  <a:lnTo>
                    <a:pt x="0" y="6"/>
                  </a:lnTo>
                  <a:lnTo>
                    <a:pt x="2" y="4"/>
                  </a:lnTo>
                  <a:lnTo>
                    <a:pt x="6" y="2"/>
                  </a:lnTo>
                  <a:lnTo>
                    <a:pt x="8" y="0"/>
                  </a:lnTo>
                  <a:lnTo>
                    <a:pt x="12" y="2"/>
                  </a:lnTo>
                  <a:lnTo>
                    <a:pt x="16" y="4"/>
                  </a:lnTo>
                  <a:lnTo>
                    <a:pt x="18" y="6"/>
                  </a:lnTo>
                  <a:lnTo>
                    <a:pt x="18"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80" name="Freeform 50"/>
            <p:cNvSpPr>
              <a:spLocks/>
            </p:cNvSpPr>
            <p:nvPr/>
          </p:nvSpPr>
          <p:spPr bwMode="auto">
            <a:xfrm>
              <a:off x="4405313" y="3683000"/>
              <a:ext cx="142875" cy="38100"/>
            </a:xfrm>
            <a:custGeom>
              <a:avLst/>
              <a:gdLst>
                <a:gd name="T0" fmla="*/ 2147483646 w 90"/>
                <a:gd name="T1" fmla="*/ 2147483646 h 24"/>
                <a:gd name="T2" fmla="*/ 2147483646 w 90"/>
                <a:gd name="T3" fmla="*/ 2147483646 h 24"/>
                <a:gd name="T4" fmla="*/ 2147483646 w 90"/>
                <a:gd name="T5" fmla="*/ 2147483646 h 24"/>
                <a:gd name="T6" fmla="*/ 2147483646 w 90"/>
                <a:gd name="T7" fmla="*/ 2147483646 h 24"/>
                <a:gd name="T8" fmla="*/ 2147483646 w 90"/>
                <a:gd name="T9" fmla="*/ 2147483646 h 24"/>
                <a:gd name="T10" fmla="*/ 2147483646 w 90"/>
                <a:gd name="T11" fmla="*/ 2147483646 h 24"/>
                <a:gd name="T12" fmla="*/ 2147483646 w 90"/>
                <a:gd name="T13" fmla="*/ 2147483646 h 24"/>
                <a:gd name="T14" fmla="*/ 2147483646 w 90"/>
                <a:gd name="T15" fmla="*/ 2147483646 h 24"/>
                <a:gd name="T16" fmla="*/ 2147483646 w 90"/>
                <a:gd name="T17" fmla="*/ 2147483646 h 24"/>
                <a:gd name="T18" fmla="*/ 2147483646 w 90"/>
                <a:gd name="T19" fmla="*/ 2147483646 h 24"/>
                <a:gd name="T20" fmla="*/ 2147483646 w 90"/>
                <a:gd name="T21" fmla="*/ 2147483646 h 24"/>
                <a:gd name="T22" fmla="*/ 2147483646 w 90"/>
                <a:gd name="T23" fmla="*/ 2147483646 h 24"/>
                <a:gd name="T24" fmla="*/ 2147483646 w 90"/>
                <a:gd name="T25" fmla="*/ 2147483646 h 24"/>
                <a:gd name="T26" fmla="*/ 2147483646 w 90"/>
                <a:gd name="T27" fmla="*/ 2147483646 h 24"/>
                <a:gd name="T28" fmla="*/ 2147483646 w 90"/>
                <a:gd name="T29" fmla="*/ 2147483646 h 24"/>
                <a:gd name="T30" fmla="*/ 2147483646 w 90"/>
                <a:gd name="T31" fmla="*/ 2147483646 h 24"/>
                <a:gd name="T32" fmla="*/ 2147483646 w 90"/>
                <a:gd name="T33" fmla="*/ 2147483646 h 24"/>
                <a:gd name="T34" fmla="*/ 2147483646 w 90"/>
                <a:gd name="T35" fmla="*/ 2147483646 h 24"/>
                <a:gd name="T36" fmla="*/ 0 w 90"/>
                <a:gd name="T37" fmla="*/ 2147483646 h 24"/>
                <a:gd name="T38" fmla="*/ 0 w 90"/>
                <a:gd name="T39" fmla="*/ 2147483646 h 24"/>
                <a:gd name="T40" fmla="*/ 2147483646 w 90"/>
                <a:gd name="T41" fmla="*/ 2147483646 h 24"/>
                <a:gd name="T42" fmla="*/ 2147483646 w 90"/>
                <a:gd name="T43" fmla="*/ 2147483646 h 24"/>
                <a:gd name="T44" fmla="*/ 2147483646 w 90"/>
                <a:gd name="T45" fmla="*/ 2147483646 h 24"/>
                <a:gd name="T46" fmla="*/ 2147483646 w 90"/>
                <a:gd name="T47" fmla="*/ 2147483646 h 24"/>
                <a:gd name="T48" fmla="*/ 2147483646 w 90"/>
                <a:gd name="T49" fmla="*/ 2147483646 h 24"/>
                <a:gd name="T50" fmla="*/ 2147483646 w 90"/>
                <a:gd name="T51" fmla="*/ 2147483646 h 24"/>
                <a:gd name="T52" fmla="*/ 2147483646 w 90"/>
                <a:gd name="T53" fmla="*/ 2147483646 h 24"/>
                <a:gd name="T54" fmla="*/ 2147483646 w 90"/>
                <a:gd name="T55" fmla="*/ 2147483646 h 24"/>
                <a:gd name="T56" fmla="*/ 2147483646 w 90"/>
                <a:gd name="T57" fmla="*/ 0 h 24"/>
                <a:gd name="T58" fmla="*/ 2147483646 w 90"/>
                <a:gd name="T59" fmla="*/ 0 h 24"/>
                <a:gd name="T60" fmla="*/ 2147483646 w 90"/>
                <a:gd name="T61" fmla="*/ 2147483646 h 24"/>
                <a:gd name="T62" fmla="*/ 2147483646 w 90"/>
                <a:gd name="T63" fmla="*/ 2147483646 h 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0"/>
                <a:gd name="T97" fmla="*/ 0 h 24"/>
                <a:gd name="T98" fmla="*/ 90 w 90"/>
                <a:gd name="T99" fmla="*/ 24 h 2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0" h="24">
                  <a:moveTo>
                    <a:pt x="30" y="12"/>
                  </a:moveTo>
                  <a:lnTo>
                    <a:pt x="30" y="12"/>
                  </a:lnTo>
                  <a:lnTo>
                    <a:pt x="42" y="14"/>
                  </a:lnTo>
                  <a:lnTo>
                    <a:pt x="54" y="16"/>
                  </a:lnTo>
                  <a:lnTo>
                    <a:pt x="60" y="16"/>
                  </a:lnTo>
                  <a:lnTo>
                    <a:pt x="64" y="14"/>
                  </a:lnTo>
                  <a:lnTo>
                    <a:pt x="68" y="10"/>
                  </a:lnTo>
                  <a:lnTo>
                    <a:pt x="70" y="6"/>
                  </a:lnTo>
                  <a:lnTo>
                    <a:pt x="72" y="6"/>
                  </a:lnTo>
                  <a:lnTo>
                    <a:pt x="68" y="12"/>
                  </a:lnTo>
                  <a:lnTo>
                    <a:pt x="64" y="16"/>
                  </a:lnTo>
                  <a:lnTo>
                    <a:pt x="58" y="18"/>
                  </a:lnTo>
                  <a:lnTo>
                    <a:pt x="50" y="18"/>
                  </a:lnTo>
                  <a:lnTo>
                    <a:pt x="36" y="18"/>
                  </a:lnTo>
                  <a:lnTo>
                    <a:pt x="22" y="14"/>
                  </a:lnTo>
                  <a:lnTo>
                    <a:pt x="0" y="16"/>
                  </a:lnTo>
                  <a:lnTo>
                    <a:pt x="26" y="22"/>
                  </a:lnTo>
                  <a:lnTo>
                    <a:pt x="44" y="24"/>
                  </a:lnTo>
                  <a:lnTo>
                    <a:pt x="54" y="24"/>
                  </a:lnTo>
                  <a:lnTo>
                    <a:pt x="64" y="24"/>
                  </a:lnTo>
                  <a:lnTo>
                    <a:pt x="72" y="20"/>
                  </a:lnTo>
                  <a:lnTo>
                    <a:pt x="80" y="16"/>
                  </a:lnTo>
                  <a:lnTo>
                    <a:pt x="86" y="10"/>
                  </a:lnTo>
                  <a:lnTo>
                    <a:pt x="90" y="0"/>
                  </a:lnTo>
                  <a:lnTo>
                    <a:pt x="30" y="12"/>
                  </a:lnTo>
                  <a:close/>
                </a:path>
              </a:pathLst>
            </a:custGeom>
            <a:solidFill>
              <a:srgbClr val="A34E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81" name="Freeform 51"/>
            <p:cNvSpPr>
              <a:spLocks/>
            </p:cNvSpPr>
            <p:nvPr/>
          </p:nvSpPr>
          <p:spPr bwMode="auto">
            <a:xfrm>
              <a:off x="3602038" y="3136900"/>
              <a:ext cx="1092200" cy="1057275"/>
            </a:xfrm>
            <a:custGeom>
              <a:avLst/>
              <a:gdLst>
                <a:gd name="T0" fmla="*/ 2147483646 w 688"/>
                <a:gd name="T1" fmla="*/ 2147483646 h 666"/>
                <a:gd name="T2" fmla="*/ 2147483646 w 688"/>
                <a:gd name="T3" fmla="*/ 2147483646 h 666"/>
                <a:gd name="T4" fmla="*/ 2147483646 w 688"/>
                <a:gd name="T5" fmla="*/ 2147483646 h 666"/>
                <a:gd name="T6" fmla="*/ 2147483646 w 688"/>
                <a:gd name="T7" fmla="*/ 2147483646 h 666"/>
                <a:gd name="T8" fmla="*/ 2147483646 w 688"/>
                <a:gd name="T9" fmla="*/ 2147483646 h 666"/>
                <a:gd name="T10" fmla="*/ 2147483646 w 688"/>
                <a:gd name="T11" fmla="*/ 2147483646 h 666"/>
                <a:gd name="T12" fmla="*/ 2147483646 w 688"/>
                <a:gd name="T13" fmla="*/ 2147483646 h 666"/>
                <a:gd name="T14" fmla="*/ 2147483646 w 688"/>
                <a:gd name="T15" fmla="*/ 2147483646 h 666"/>
                <a:gd name="T16" fmla="*/ 2147483646 w 688"/>
                <a:gd name="T17" fmla="*/ 2147483646 h 666"/>
                <a:gd name="T18" fmla="*/ 2147483646 w 688"/>
                <a:gd name="T19" fmla="*/ 2147483646 h 666"/>
                <a:gd name="T20" fmla="*/ 2147483646 w 688"/>
                <a:gd name="T21" fmla="*/ 2147483646 h 666"/>
                <a:gd name="T22" fmla="*/ 2147483646 w 688"/>
                <a:gd name="T23" fmla="*/ 2147483646 h 666"/>
                <a:gd name="T24" fmla="*/ 2147483646 w 688"/>
                <a:gd name="T25" fmla="*/ 2147483646 h 666"/>
                <a:gd name="T26" fmla="*/ 2147483646 w 688"/>
                <a:gd name="T27" fmla="*/ 2147483646 h 666"/>
                <a:gd name="T28" fmla="*/ 2147483646 w 688"/>
                <a:gd name="T29" fmla="*/ 2147483646 h 666"/>
                <a:gd name="T30" fmla="*/ 2147483646 w 688"/>
                <a:gd name="T31" fmla="*/ 2147483646 h 666"/>
                <a:gd name="T32" fmla="*/ 2147483646 w 688"/>
                <a:gd name="T33" fmla="*/ 2147483646 h 666"/>
                <a:gd name="T34" fmla="*/ 2147483646 w 688"/>
                <a:gd name="T35" fmla="*/ 2147483646 h 666"/>
                <a:gd name="T36" fmla="*/ 2147483646 w 688"/>
                <a:gd name="T37" fmla="*/ 2147483646 h 666"/>
                <a:gd name="T38" fmla="*/ 2147483646 w 688"/>
                <a:gd name="T39" fmla="*/ 2147483646 h 666"/>
                <a:gd name="T40" fmla="*/ 2147483646 w 688"/>
                <a:gd name="T41" fmla="*/ 2147483646 h 666"/>
                <a:gd name="T42" fmla="*/ 2147483646 w 688"/>
                <a:gd name="T43" fmla="*/ 2147483646 h 666"/>
                <a:gd name="T44" fmla="*/ 2147483646 w 688"/>
                <a:gd name="T45" fmla="*/ 2147483646 h 666"/>
                <a:gd name="T46" fmla="*/ 0 w 688"/>
                <a:gd name="T47" fmla="*/ 2147483646 h 666"/>
                <a:gd name="T48" fmla="*/ 2147483646 w 688"/>
                <a:gd name="T49" fmla="*/ 2147483646 h 666"/>
                <a:gd name="T50" fmla="*/ 2147483646 w 688"/>
                <a:gd name="T51" fmla="*/ 2147483646 h 666"/>
                <a:gd name="T52" fmla="*/ 2147483646 w 688"/>
                <a:gd name="T53" fmla="*/ 2147483646 h 666"/>
                <a:gd name="T54" fmla="*/ 2147483646 w 688"/>
                <a:gd name="T55" fmla="*/ 2147483646 h 666"/>
                <a:gd name="T56" fmla="*/ 2147483646 w 688"/>
                <a:gd name="T57" fmla="*/ 2147483646 h 666"/>
                <a:gd name="T58" fmla="*/ 2147483646 w 688"/>
                <a:gd name="T59" fmla="*/ 2147483646 h 666"/>
                <a:gd name="T60" fmla="*/ 2147483646 w 688"/>
                <a:gd name="T61" fmla="*/ 2147483646 h 666"/>
                <a:gd name="T62" fmla="*/ 2147483646 w 688"/>
                <a:gd name="T63" fmla="*/ 2147483646 h 666"/>
                <a:gd name="T64" fmla="*/ 2147483646 w 688"/>
                <a:gd name="T65" fmla="*/ 2147483646 h 666"/>
                <a:gd name="T66" fmla="*/ 2147483646 w 688"/>
                <a:gd name="T67" fmla="*/ 2147483646 h 666"/>
                <a:gd name="T68" fmla="*/ 2147483646 w 688"/>
                <a:gd name="T69" fmla="*/ 2147483646 h 666"/>
                <a:gd name="T70" fmla="*/ 2147483646 w 688"/>
                <a:gd name="T71" fmla="*/ 2147483646 h 666"/>
                <a:gd name="T72" fmla="*/ 2147483646 w 688"/>
                <a:gd name="T73" fmla="*/ 2147483646 h 666"/>
                <a:gd name="T74" fmla="*/ 2147483646 w 688"/>
                <a:gd name="T75" fmla="*/ 2147483646 h 666"/>
                <a:gd name="T76" fmla="*/ 2147483646 w 688"/>
                <a:gd name="T77" fmla="*/ 2147483646 h 666"/>
                <a:gd name="T78" fmla="*/ 2147483646 w 688"/>
                <a:gd name="T79" fmla="*/ 2147483646 h 666"/>
                <a:gd name="T80" fmla="*/ 2147483646 w 688"/>
                <a:gd name="T81" fmla="*/ 2147483646 h 666"/>
                <a:gd name="T82" fmla="*/ 2147483646 w 688"/>
                <a:gd name="T83" fmla="*/ 2147483646 h 666"/>
                <a:gd name="T84" fmla="*/ 2147483646 w 688"/>
                <a:gd name="T85" fmla="*/ 2147483646 h 666"/>
                <a:gd name="T86" fmla="*/ 2147483646 w 688"/>
                <a:gd name="T87" fmla="*/ 2147483646 h 666"/>
                <a:gd name="T88" fmla="*/ 2147483646 w 688"/>
                <a:gd name="T89" fmla="*/ 2147483646 h 666"/>
                <a:gd name="T90" fmla="*/ 2147483646 w 688"/>
                <a:gd name="T91" fmla="*/ 2147483646 h 666"/>
                <a:gd name="T92" fmla="*/ 2147483646 w 688"/>
                <a:gd name="T93" fmla="*/ 2147483646 h 666"/>
                <a:gd name="T94" fmla="*/ 2147483646 w 688"/>
                <a:gd name="T95" fmla="*/ 2147483646 h 666"/>
                <a:gd name="T96" fmla="*/ 2147483646 w 688"/>
                <a:gd name="T97" fmla="*/ 2147483646 h 666"/>
                <a:gd name="T98" fmla="*/ 2147483646 w 688"/>
                <a:gd name="T99" fmla="*/ 2147483646 h 666"/>
                <a:gd name="T100" fmla="*/ 2147483646 w 688"/>
                <a:gd name="T101" fmla="*/ 2147483646 h 666"/>
                <a:gd name="T102" fmla="*/ 2147483646 w 688"/>
                <a:gd name="T103" fmla="*/ 2147483646 h 6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88"/>
                <a:gd name="T157" fmla="*/ 0 h 666"/>
                <a:gd name="T158" fmla="*/ 688 w 688"/>
                <a:gd name="T159" fmla="*/ 666 h 66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88" h="666">
                  <a:moveTo>
                    <a:pt x="598" y="344"/>
                  </a:moveTo>
                  <a:lnTo>
                    <a:pt x="598" y="344"/>
                  </a:lnTo>
                  <a:lnTo>
                    <a:pt x="594" y="352"/>
                  </a:lnTo>
                  <a:lnTo>
                    <a:pt x="590" y="360"/>
                  </a:lnTo>
                  <a:lnTo>
                    <a:pt x="582" y="364"/>
                  </a:lnTo>
                  <a:lnTo>
                    <a:pt x="576" y="368"/>
                  </a:lnTo>
                  <a:lnTo>
                    <a:pt x="568" y="370"/>
                  </a:lnTo>
                  <a:lnTo>
                    <a:pt x="560" y="372"/>
                  </a:lnTo>
                  <a:lnTo>
                    <a:pt x="542" y="372"/>
                  </a:lnTo>
                  <a:lnTo>
                    <a:pt x="520" y="368"/>
                  </a:lnTo>
                  <a:lnTo>
                    <a:pt x="496" y="362"/>
                  </a:lnTo>
                  <a:lnTo>
                    <a:pt x="430" y="370"/>
                  </a:lnTo>
                  <a:lnTo>
                    <a:pt x="466" y="330"/>
                  </a:lnTo>
                  <a:lnTo>
                    <a:pt x="504" y="290"/>
                  </a:lnTo>
                  <a:lnTo>
                    <a:pt x="542" y="250"/>
                  </a:lnTo>
                  <a:lnTo>
                    <a:pt x="580" y="210"/>
                  </a:lnTo>
                  <a:lnTo>
                    <a:pt x="598" y="190"/>
                  </a:lnTo>
                  <a:lnTo>
                    <a:pt x="614" y="170"/>
                  </a:lnTo>
                  <a:lnTo>
                    <a:pt x="642" y="128"/>
                  </a:lnTo>
                  <a:lnTo>
                    <a:pt x="662" y="96"/>
                  </a:lnTo>
                  <a:lnTo>
                    <a:pt x="678" y="66"/>
                  </a:lnTo>
                  <a:lnTo>
                    <a:pt x="686" y="44"/>
                  </a:lnTo>
                  <a:lnTo>
                    <a:pt x="688" y="38"/>
                  </a:lnTo>
                  <a:lnTo>
                    <a:pt x="688" y="36"/>
                  </a:lnTo>
                  <a:lnTo>
                    <a:pt x="666" y="82"/>
                  </a:lnTo>
                  <a:lnTo>
                    <a:pt x="650" y="108"/>
                  </a:lnTo>
                  <a:lnTo>
                    <a:pt x="632" y="132"/>
                  </a:lnTo>
                  <a:lnTo>
                    <a:pt x="614" y="156"/>
                  </a:lnTo>
                  <a:lnTo>
                    <a:pt x="592" y="178"/>
                  </a:lnTo>
                  <a:lnTo>
                    <a:pt x="550" y="222"/>
                  </a:lnTo>
                  <a:lnTo>
                    <a:pt x="550" y="208"/>
                  </a:lnTo>
                  <a:lnTo>
                    <a:pt x="548" y="194"/>
                  </a:lnTo>
                  <a:lnTo>
                    <a:pt x="546" y="180"/>
                  </a:lnTo>
                  <a:lnTo>
                    <a:pt x="546" y="166"/>
                  </a:lnTo>
                  <a:lnTo>
                    <a:pt x="548" y="132"/>
                  </a:lnTo>
                  <a:lnTo>
                    <a:pt x="554" y="104"/>
                  </a:lnTo>
                  <a:lnTo>
                    <a:pt x="558" y="88"/>
                  </a:lnTo>
                  <a:lnTo>
                    <a:pt x="564" y="72"/>
                  </a:lnTo>
                  <a:lnTo>
                    <a:pt x="576" y="40"/>
                  </a:lnTo>
                  <a:lnTo>
                    <a:pt x="586" y="12"/>
                  </a:lnTo>
                  <a:lnTo>
                    <a:pt x="590" y="4"/>
                  </a:lnTo>
                  <a:lnTo>
                    <a:pt x="590" y="0"/>
                  </a:lnTo>
                  <a:lnTo>
                    <a:pt x="586" y="2"/>
                  </a:lnTo>
                  <a:lnTo>
                    <a:pt x="582" y="10"/>
                  </a:lnTo>
                  <a:lnTo>
                    <a:pt x="572" y="28"/>
                  </a:lnTo>
                  <a:lnTo>
                    <a:pt x="564" y="48"/>
                  </a:lnTo>
                  <a:lnTo>
                    <a:pt x="550" y="90"/>
                  </a:lnTo>
                  <a:lnTo>
                    <a:pt x="540" y="132"/>
                  </a:lnTo>
                  <a:lnTo>
                    <a:pt x="534" y="174"/>
                  </a:lnTo>
                  <a:lnTo>
                    <a:pt x="538" y="188"/>
                  </a:lnTo>
                  <a:lnTo>
                    <a:pt x="538" y="202"/>
                  </a:lnTo>
                  <a:lnTo>
                    <a:pt x="536" y="216"/>
                  </a:lnTo>
                  <a:lnTo>
                    <a:pt x="532" y="230"/>
                  </a:lnTo>
                  <a:lnTo>
                    <a:pt x="532" y="232"/>
                  </a:lnTo>
                  <a:lnTo>
                    <a:pt x="532" y="238"/>
                  </a:lnTo>
                  <a:lnTo>
                    <a:pt x="528" y="240"/>
                  </a:lnTo>
                  <a:lnTo>
                    <a:pt x="520" y="248"/>
                  </a:lnTo>
                  <a:lnTo>
                    <a:pt x="496" y="270"/>
                  </a:lnTo>
                  <a:lnTo>
                    <a:pt x="472" y="294"/>
                  </a:lnTo>
                  <a:lnTo>
                    <a:pt x="448" y="320"/>
                  </a:lnTo>
                  <a:lnTo>
                    <a:pt x="434" y="334"/>
                  </a:lnTo>
                  <a:lnTo>
                    <a:pt x="420" y="346"/>
                  </a:lnTo>
                  <a:lnTo>
                    <a:pt x="406" y="356"/>
                  </a:lnTo>
                  <a:lnTo>
                    <a:pt x="392" y="364"/>
                  </a:lnTo>
                  <a:lnTo>
                    <a:pt x="370" y="376"/>
                  </a:lnTo>
                  <a:lnTo>
                    <a:pt x="354" y="382"/>
                  </a:lnTo>
                  <a:lnTo>
                    <a:pt x="320" y="388"/>
                  </a:lnTo>
                  <a:lnTo>
                    <a:pt x="280" y="400"/>
                  </a:lnTo>
                  <a:lnTo>
                    <a:pt x="232" y="416"/>
                  </a:lnTo>
                  <a:lnTo>
                    <a:pt x="184" y="432"/>
                  </a:lnTo>
                  <a:lnTo>
                    <a:pt x="132" y="452"/>
                  </a:lnTo>
                  <a:lnTo>
                    <a:pt x="84" y="472"/>
                  </a:lnTo>
                  <a:lnTo>
                    <a:pt x="40" y="492"/>
                  </a:lnTo>
                  <a:lnTo>
                    <a:pt x="2" y="510"/>
                  </a:lnTo>
                  <a:lnTo>
                    <a:pt x="0" y="564"/>
                  </a:lnTo>
                  <a:lnTo>
                    <a:pt x="28" y="544"/>
                  </a:lnTo>
                  <a:lnTo>
                    <a:pt x="68" y="516"/>
                  </a:lnTo>
                  <a:lnTo>
                    <a:pt x="124" y="474"/>
                  </a:lnTo>
                  <a:lnTo>
                    <a:pt x="58" y="526"/>
                  </a:lnTo>
                  <a:lnTo>
                    <a:pt x="36" y="542"/>
                  </a:lnTo>
                  <a:lnTo>
                    <a:pt x="12" y="562"/>
                  </a:lnTo>
                  <a:lnTo>
                    <a:pt x="2" y="570"/>
                  </a:lnTo>
                  <a:lnTo>
                    <a:pt x="2" y="666"/>
                  </a:lnTo>
                  <a:lnTo>
                    <a:pt x="12" y="646"/>
                  </a:lnTo>
                  <a:lnTo>
                    <a:pt x="24" y="628"/>
                  </a:lnTo>
                  <a:lnTo>
                    <a:pt x="38" y="610"/>
                  </a:lnTo>
                  <a:lnTo>
                    <a:pt x="48" y="602"/>
                  </a:lnTo>
                  <a:lnTo>
                    <a:pt x="58" y="594"/>
                  </a:lnTo>
                  <a:lnTo>
                    <a:pt x="106" y="556"/>
                  </a:lnTo>
                  <a:lnTo>
                    <a:pt x="154" y="516"/>
                  </a:lnTo>
                  <a:lnTo>
                    <a:pt x="164" y="492"/>
                  </a:lnTo>
                  <a:lnTo>
                    <a:pt x="174" y="476"/>
                  </a:lnTo>
                  <a:lnTo>
                    <a:pt x="182" y="462"/>
                  </a:lnTo>
                  <a:lnTo>
                    <a:pt x="190" y="454"/>
                  </a:lnTo>
                  <a:lnTo>
                    <a:pt x="200" y="448"/>
                  </a:lnTo>
                  <a:lnTo>
                    <a:pt x="210" y="442"/>
                  </a:lnTo>
                  <a:lnTo>
                    <a:pt x="198" y="452"/>
                  </a:lnTo>
                  <a:lnTo>
                    <a:pt x="186" y="464"/>
                  </a:lnTo>
                  <a:lnTo>
                    <a:pt x="176" y="482"/>
                  </a:lnTo>
                  <a:lnTo>
                    <a:pt x="168" y="500"/>
                  </a:lnTo>
                  <a:lnTo>
                    <a:pt x="164" y="508"/>
                  </a:lnTo>
                  <a:lnTo>
                    <a:pt x="160" y="518"/>
                  </a:lnTo>
                  <a:lnTo>
                    <a:pt x="174" y="508"/>
                  </a:lnTo>
                  <a:lnTo>
                    <a:pt x="186" y="496"/>
                  </a:lnTo>
                  <a:lnTo>
                    <a:pt x="208" y="472"/>
                  </a:lnTo>
                  <a:lnTo>
                    <a:pt x="220" y="460"/>
                  </a:lnTo>
                  <a:lnTo>
                    <a:pt x="232" y="448"/>
                  </a:lnTo>
                  <a:lnTo>
                    <a:pt x="246" y="440"/>
                  </a:lnTo>
                  <a:lnTo>
                    <a:pt x="260" y="434"/>
                  </a:lnTo>
                  <a:lnTo>
                    <a:pt x="268" y="426"/>
                  </a:lnTo>
                  <a:lnTo>
                    <a:pt x="280" y="418"/>
                  </a:lnTo>
                  <a:lnTo>
                    <a:pt x="294" y="410"/>
                  </a:lnTo>
                  <a:lnTo>
                    <a:pt x="306" y="404"/>
                  </a:lnTo>
                  <a:lnTo>
                    <a:pt x="320" y="398"/>
                  </a:lnTo>
                  <a:lnTo>
                    <a:pt x="338" y="394"/>
                  </a:lnTo>
                  <a:lnTo>
                    <a:pt x="354" y="392"/>
                  </a:lnTo>
                  <a:lnTo>
                    <a:pt x="372" y="386"/>
                  </a:lnTo>
                  <a:lnTo>
                    <a:pt x="388" y="376"/>
                  </a:lnTo>
                  <a:lnTo>
                    <a:pt x="404" y="364"/>
                  </a:lnTo>
                  <a:lnTo>
                    <a:pt x="422" y="348"/>
                  </a:lnTo>
                  <a:lnTo>
                    <a:pt x="440" y="332"/>
                  </a:lnTo>
                  <a:lnTo>
                    <a:pt x="430" y="344"/>
                  </a:lnTo>
                  <a:lnTo>
                    <a:pt x="418" y="356"/>
                  </a:lnTo>
                  <a:lnTo>
                    <a:pt x="406" y="366"/>
                  </a:lnTo>
                  <a:lnTo>
                    <a:pt x="394" y="376"/>
                  </a:lnTo>
                  <a:lnTo>
                    <a:pt x="380" y="386"/>
                  </a:lnTo>
                  <a:lnTo>
                    <a:pt x="366" y="392"/>
                  </a:lnTo>
                  <a:lnTo>
                    <a:pt x="348" y="396"/>
                  </a:lnTo>
                  <a:lnTo>
                    <a:pt x="332" y="400"/>
                  </a:lnTo>
                  <a:lnTo>
                    <a:pt x="316" y="404"/>
                  </a:lnTo>
                  <a:lnTo>
                    <a:pt x="300" y="412"/>
                  </a:lnTo>
                  <a:lnTo>
                    <a:pt x="286" y="420"/>
                  </a:lnTo>
                  <a:lnTo>
                    <a:pt x="272" y="430"/>
                  </a:lnTo>
                  <a:lnTo>
                    <a:pt x="324" y="418"/>
                  </a:lnTo>
                  <a:lnTo>
                    <a:pt x="376" y="408"/>
                  </a:lnTo>
                  <a:lnTo>
                    <a:pt x="388" y="406"/>
                  </a:lnTo>
                  <a:lnTo>
                    <a:pt x="398" y="396"/>
                  </a:lnTo>
                  <a:lnTo>
                    <a:pt x="402" y="388"/>
                  </a:lnTo>
                  <a:lnTo>
                    <a:pt x="406" y="380"/>
                  </a:lnTo>
                  <a:lnTo>
                    <a:pt x="402" y="394"/>
                  </a:lnTo>
                  <a:lnTo>
                    <a:pt x="394" y="406"/>
                  </a:lnTo>
                  <a:lnTo>
                    <a:pt x="488" y="394"/>
                  </a:lnTo>
                  <a:lnTo>
                    <a:pt x="534" y="386"/>
                  </a:lnTo>
                  <a:lnTo>
                    <a:pt x="580" y="378"/>
                  </a:lnTo>
                  <a:lnTo>
                    <a:pt x="598" y="368"/>
                  </a:lnTo>
                  <a:lnTo>
                    <a:pt x="626" y="346"/>
                  </a:lnTo>
                  <a:lnTo>
                    <a:pt x="640" y="338"/>
                  </a:lnTo>
                  <a:lnTo>
                    <a:pt x="654" y="330"/>
                  </a:lnTo>
                  <a:lnTo>
                    <a:pt x="664" y="326"/>
                  </a:lnTo>
                  <a:lnTo>
                    <a:pt x="624" y="338"/>
                  </a:lnTo>
                  <a:lnTo>
                    <a:pt x="598" y="344"/>
                  </a:lnTo>
                  <a:close/>
                </a:path>
              </a:pathLst>
            </a:custGeom>
            <a:solidFill>
              <a:srgbClr val="A34E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82" name="Freeform 52"/>
            <p:cNvSpPr>
              <a:spLocks/>
            </p:cNvSpPr>
            <p:nvPr/>
          </p:nvSpPr>
          <p:spPr bwMode="auto">
            <a:xfrm>
              <a:off x="4729163" y="3603625"/>
              <a:ext cx="120650" cy="66675"/>
            </a:xfrm>
            <a:custGeom>
              <a:avLst/>
              <a:gdLst>
                <a:gd name="T0" fmla="*/ 0 w 76"/>
                <a:gd name="T1" fmla="*/ 2147483646 h 42"/>
                <a:gd name="T2" fmla="*/ 0 w 76"/>
                <a:gd name="T3" fmla="*/ 2147483646 h 42"/>
                <a:gd name="T4" fmla="*/ 2147483646 w 76"/>
                <a:gd name="T5" fmla="*/ 2147483646 h 42"/>
                <a:gd name="T6" fmla="*/ 2147483646 w 76"/>
                <a:gd name="T7" fmla="*/ 0 h 42"/>
                <a:gd name="T8" fmla="*/ 2147483646 w 76"/>
                <a:gd name="T9" fmla="*/ 0 h 42"/>
                <a:gd name="T10" fmla="*/ 2147483646 w 76"/>
                <a:gd name="T11" fmla="*/ 2147483646 h 42"/>
                <a:gd name="T12" fmla="*/ 2147483646 w 76"/>
                <a:gd name="T13" fmla="*/ 2147483646 h 42"/>
                <a:gd name="T14" fmla="*/ 2147483646 w 76"/>
                <a:gd name="T15" fmla="*/ 2147483646 h 42"/>
                <a:gd name="T16" fmla="*/ 2147483646 w 76"/>
                <a:gd name="T17" fmla="*/ 2147483646 h 42"/>
                <a:gd name="T18" fmla="*/ 0 w 76"/>
                <a:gd name="T19" fmla="*/ 2147483646 h 42"/>
                <a:gd name="T20" fmla="*/ 0 w 76"/>
                <a:gd name="T21" fmla="*/ 2147483646 h 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6"/>
                <a:gd name="T34" fmla="*/ 0 h 42"/>
                <a:gd name="T35" fmla="*/ 76 w 76"/>
                <a:gd name="T36" fmla="*/ 42 h 4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6" h="42">
                  <a:moveTo>
                    <a:pt x="0" y="42"/>
                  </a:moveTo>
                  <a:lnTo>
                    <a:pt x="0" y="42"/>
                  </a:lnTo>
                  <a:lnTo>
                    <a:pt x="38" y="24"/>
                  </a:lnTo>
                  <a:lnTo>
                    <a:pt x="76" y="0"/>
                  </a:lnTo>
                  <a:lnTo>
                    <a:pt x="64" y="2"/>
                  </a:lnTo>
                  <a:lnTo>
                    <a:pt x="54" y="6"/>
                  </a:lnTo>
                  <a:lnTo>
                    <a:pt x="34" y="14"/>
                  </a:lnTo>
                  <a:lnTo>
                    <a:pt x="16" y="28"/>
                  </a:lnTo>
                  <a:lnTo>
                    <a:pt x="0" y="42"/>
                  </a:lnTo>
                  <a:close/>
                </a:path>
              </a:pathLst>
            </a:custGeom>
            <a:solidFill>
              <a:srgbClr val="A34E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83" name="Freeform 53"/>
            <p:cNvSpPr>
              <a:spLocks/>
            </p:cNvSpPr>
            <p:nvPr/>
          </p:nvSpPr>
          <p:spPr bwMode="auto">
            <a:xfrm>
              <a:off x="4662488" y="3543300"/>
              <a:ext cx="266700" cy="155575"/>
            </a:xfrm>
            <a:custGeom>
              <a:avLst/>
              <a:gdLst>
                <a:gd name="T0" fmla="*/ 2147483646 w 168"/>
                <a:gd name="T1" fmla="*/ 2147483646 h 98"/>
                <a:gd name="T2" fmla="*/ 2147483646 w 168"/>
                <a:gd name="T3" fmla="*/ 2147483646 h 98"/>
                <a:gd name="T4" fmla="*/ 2147483646 w 168"/>
                <a:gd name="T5" fmla="*/ 2147483646 h 98"/>
                <a:gd name="T6" fmla="*/ 2147483646 w 168"/>
                <a:gd name="T7" fmla="*/ 2147483646 h 98"/>
                <a:gd name="T8" fmla="*/ 2147483646 w 168"/>
                <a:gd name="T9" fmla="*/ 2147483646 h 98"/>
                <a:gd name="T10" fmla="*/ 2147483646 w 168"/>
                <a:gd name="T11" fmla="*/ 2147483646 h 98"/>
                <a:gd name="T12" fmla="*/ 2147483646 w 168"/>
                <a:gd name="T13" fmla="*/ 2147483646 h 98"/>
                <a:gd name="T14" fmla="*/ 2147483646 w 168"/>
                <a:gd name="T15" fmla="*/ 2147483646 h 98"/>
                <a:gd name="T16" fmla="*/ 0 w 168"/>
                <a:gd name="T17" fmla="*/ 2147483646 h 98"/>
                <a:gd name="T18" fmla="*/ 0 w 168"/>
                <a:gd name="T19" fmla="*/ 2147483646 h 98"/>
                <a:gd name="T20" fmla="*/ 2147483646 w 168"/>
                <a:gd name="T21" fmla="*/ 2147483646 h 98"/>
                <a:gd name="T22" fmla="*/ 2147483646 w 168"/>
                <a:gd name="T23" fmla="*/ 2147483646 h 98"/>
                <a:gd name="T24" fmla="*/ 2147483646 w 168"/>
                <a:gd name="T25" fmla="*/ 2147483646 h 98"/>
                <a:gd name="T26" fmla="*/ 2147483646 w 168"/>
                <a:gd name="T27" fmla="*/ 2147483646 h 98"/>
                <a:gd name="T28" fmla="*/ 2147483646 w 168"/>
                <a:gd name="T29" fmla="*/ 2147483646 h 98"/>
                <a:gd name="T30" fmla="*/ 2147483646 w 168"/>
                <a:gd name="T31" fmla="*/ 2147483646 h 98"/>
                <a:gd name="T32" fmla="*/ 2147483646 w 168"/>
                <a:gd name="T33" fmla="*/ 2147483646 h 98"/>
                <a:gd name="T34" fmla="*/ 2147483646 w 168"/>
                <a:gd name="T35" fmla="*/ 2147483646 h 98"/>
                <a:gd name="T36" fmla="*/ 2147483646 w 168"/>
                <a:gd name="T37" fmla="*/ 2147483646 h 98"/>
                <a:gd name="T38" fmla="*/ 2147483646 w 168"/>
                <a:gd name="T39" fmla="*/ 2147483646 h 98"/>
                <a:gd name="T40" fmla="*/ 2147483646 w 168"/>
                <a:gd name="T41" fmla="*/ 2147483646 h 98"/>
                <a:gd name="T42" fmla="*/ 2147483646 w 168"/>
                <a:gd name="T43" fmla="*/ 2147483646 h 98"/>
                <a:gd name="T44" fmla="*/ 2147483646 w 168"/>
                <a:gd name="T45" fmla="*/ 0 h 98"/>
                <a:gd name="T46" fmla="*/ 2147483646 w 168"/>
                <a:gd name="T47" fmla="*/ 0 h 98"/>
                <a:gd name="T48" fmla="*/ 2147483646 w 168"/>
                <a:gd name="T49" fmla="*/ 2147483646 h 98"/>
                <a:gd name="T50" fmla="*/ 2147483646 w 168"/>
                <a:gd name="T51" fmla="*/ 2147483646 h 9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68"/>
                <a:gd name="T79" fmla="*/ 0 h 98"/>
                <a:gd name="T80" fmla="*/ 168 w 168"/>
                <a:gd name="T81" fmla="*/ 98 h 9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68" h="98">
                  <a:moveTo>
                    <a:pt x="130" y="18"/>
                  </a:moveTo>
                  <a:lnTo>
                    <a:pt x="130" y="18"/>
                  </a:lnTo>
                  <a:lnTo>
                    <a:pt x="102" y="28"/>
                  </a:lnTo>
                  <a:lnTo>
                    <a:pt x="74" y="40"/>
                  </a:lnTo>
                  <a:lnTo>
                    <a:pt x="52" y="50"/>
                  </a:lnTo>
                  <a:lnTo>
                    <a:pt x="34" y="64"/>
                  </a:lnTo>
                  <a:lnTo>
                    <a:pt x="18" y="80"/>
                  </a:lnTo>
                  <a:lnTo>
                    <a:pt x="0" y="98"/>
                  </a:lnTo>
                  <a:lnTo>
                    <a:pt x="32" y="84"/>
                  </a:lnTo>
                  <a:lnTo>
                    <a:pt x="42" y="74"/>
                  </a:lnTo>
                  <a:lnTo>
                    <a:pt x="60" y="58"/>
                  </a:lnTo>
                  <a:lnTo>
                    <a:pt x="80" y="46"/>
                  </a:lnTo>
                  <a:lnTo>
                    <a:pt x="100" y="38"/>
                  </a:lnTo>
                  <a:lnTo>
                    <a:pt x="112" y="36"/>
                  </a:lnTo>
                  <a:lnTo>
                    <a:pt x="122" y="36"/>
                  </a:lnTo>
                  <a:lnTo>
                    <a:pt x="154" y="10"/>
                  </a:lnTo>
                  <a:lnTo>
                    <a:pt x="168" y="0"/>
                  </a:lnTo>
                  <a:lnTo>
                    <a:pt x="130" y="18"/>
                  </a:lnTo>
                  <a:close/>
                </a:path>
              </a:pathLst>
            </a:custGeom>
            <a:solidFill>
              <a:srgbClr val="A34E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84" name="Freeform 54"/>
            <p:cNvSpPr>
              <a:spLocks/>
            </p:cNvSpPr>
            <p:nvPr/>
          </p:nvSpPr>
          <p:spPr bwMode="auto">
            <a:xfrm>
              <a:off x="4548188" y="2851150"/>
              <a:ext cx="895350" cy="879475"/>
            </a:xfrm>
            <a:custGeom>
              <a:avLst/>
              <a:gdLst>
                <a:gd name="T0" fmla="*/ 2147483646 w 564"/>
                <a:gd name="T1" fmla="*/ 2147483646 h 554"/>
                <a:gd name="T2" fmla="*/ 2147483646 w 564"/>
                <a:gd name="T3" fmla="*/ 2147483646 h 554"/>
                <a:gd name="T4" fmla="*/ 2147483646 w 564"/>
                <a:gd name="T5" fmla="*/ 2147483646 h 554"/>
                <a:gd name="T6" fmla="*/ 2147483646 w 564"/>
                <a:gd name="T7" fmla="*/ 2147483646 h 554"/>
                <a:gd name="T8" fmla="*/ 2147483646 w 564"/>
                <a:gd name="T9" fmla="*/ 2147483646 h 554"/>
                <a:gd name="T10" fmla="*/ 2147483646 w 564"/>
                <a:gd name="T11" fmla="*/ 2147483646 h 554"/>
                <a:gd name="T12" fmla="*/ 2147483646 w 564"/>
                <a:gd name="T13" fmla="*/ 2147483646 h 554"/>
                <a:gd name="T14" fmla="*/ 2147483646 w 564"/>
                <a:gd name="T15" fmla="*/ 2147483646 h 554"/>
                <a:gd name="T16" fmla="*/ 2147483646 w 564"/>
                <a:gd name="T17" fmla="*/ 2147483646 h 554"/>
                <a:gd name="T18" fmla="*/ 2147483646 w 564"/>
                <a:gd name="T19" fmla="*/ 2147483646 h 554"/>
                <a:gd name="T20" fmla="*/ 2147483646 w 564"/>
                <a:gd name="T21" fmla="*/ 2147483646 h 554"/>
                <a:gd name="T22" fmla="*/ 2147483646 w 564"/>
                <a:gd name="T23" fmla="*/ 2147483646 h 554"/>
                <a:gd name="T24" fmla="*/ 2147483646 w 564"/>
                <a:gd name="T25" fmla="*/ 2147483646 h 554"/>
                <a:gd name="T26" fmla="*/ 2147483646 w 564"/>
                <a:gd name="T27" fmla="*/ 2147483646 h 554"/>
                <a:gd name="T28" fmla="*/ 2147483646 w 564"/>
                <a:gd name="T29" fmla="*/ 2147483646 h 554"/>
                <a:gd name="T30" fmla="*/ 2147483646 w 564"/>
                <a:gd name="T31" fmla="*/ 2147483646 h 554"/>
                <a:gd name="T32" fmla="*/ 2147483646 w 564"/>
                <a:gd name="T33" fmla="*/ 2147483646 h 554"/>
                <a:gd name="T34" fmla="*/ 2147483646 w 564"/>
                <a:gd name="T35" fmla="*/ 2147483646 h 554"/>
                <a:gd name="T36" fmla="*/ 2147483646 w 564"/>
                <a:gd name="T37" fmla="*/ 2147483646 h 554"/>
                <a:gd name="T38" fmla="*/ 2147483646 w 564"/>
                <a:gd name="T39" fmla="*/ 2147483646 h 554"/>
                <a:gd name="T40" fmla="*/ 2147483646 w 564"/>
                <a:gd name="T41" fmla="*/ 2147483646 h 554"/>
                <a:gd name="T42" fmla="*/ 2147483646 w 564"/>
                <a:gd name="T43" fmla="*/ 2147483646 h 554"/>
                <a:gd name="T44" fmla="*/ 2147483646 w 564"/>
                <a:gd name="T45" fmla="*/ 0 h 554"/>
                <a:gd name="T46" fmla="*/ 2147483646 w 564"/>
                <a:gd name="T47" fmla="*/ 2147483646 h 554"/>
                <a:gd name="T48" fmla="*/ 2147483646 w 564"/>
                <a:gd name="T49" fmla="*/ 2147483646 h 554"/>
                <a:gd name="T50" fmla="*/ 2147483646 w 564"/>
                <a:gd name="T51" fmla="*/ 2147483646 h 554"/>
                <a:gd name="T52" fmla="*/ 2147483646 w 564"/>
                <a:gd name="T53" fmla="*/ 2147483646 h 554"/>
                <a:gd name="T54" fmla="*/ 2147483646 w 564"/>
                <a:gd name="T55" fmla="*/ 2147483646 h 554"/>
                <a:gd name="T56" fmla="*/ 2147483646 w 564"/>
                <a:gd name="T57" fmla="*/ 2147483646 h 554"/>
                <a:gd name="T58" fmla="*/ 2147483646 w 564"/>
                <a:gd name="T59" fmla="*/ 2147483646 h 554"/>
                <a:gd name="T60" fmla="*/ 2147483646 w 564"/>
                <a:gd name="T61" fmla="*/ 2147483646 h 554"/>
                <a:gd name="T62" fmla="*/ 2147483646 w 564"/>
                <a:gd name="T63" fmla="*/ 2147483646 h 554"/>
                <a:gd name="T64" fmla="*/ 2147483646 w 564"/>
                <a:gd name="T65" fmla="*/ 2147483646 h 554"/>
                <a:gd name="T66" fmla="*/ 2147483646 w 564"/>
                <a:gd name="T67" fmla="*/ 2147483646 h 554"/>
                <a:gd name="T68" fmla="*/ 2147483646 w 564"/>
                <a:gd name="T69" fmla="*/ 2147483646 h 554"/>
                <a:gd name="T70" fmla="*/ 2147483646 w 564"/>
                <a:gd name="T71" fmla="*/ 2147483646 h 554"/>
                <a:gd name="T72" fmla="*/ 2147483646 w 564"/>
                <a:gd name="T73" fmla="*/ 2147483646 h 554"/>
                <a:gd name="T74" fmla="*/ 2147483646 w 564"/>
                <a:gd name="T75" fmla="*/ 2147483646 h 554"/>
                <a:gd name="T76" fmla="*/ 2147483646 w 564"/>
                <a:gd name="T77" fmla="*/ 2147483646 h 554"/>
                <a:gd name="T78" fmla="*/ 2147483646 w 564"/>
                <a:gd name="T79" fmla="*/ 2147483646 h 554"/>
                <a:gd name="T80" fmla="*/ 2147483646 w 564"/>
                <a:gd name="T81" fmla="*/ 2147483646 h 554"/>
                <a:gd name="T82" fmla="*/ 2147483646 w 564"/>
                <a:gd name="T83" fmla="*/ 2147483646 h 554"/>
                <a:gd name="T84" fmla="*/ 2147483646 w 564"/>
                <a:gd name="T85" fmla="*/ 2147483646 h 554"/>
                <a:gd name="T86" fmla="*/ 2147483646 w 564"/>
                <a:gd name="T87" fmla="*/ 2147483646 h 554"/>
                <a:gd name="T88" fmla="*/ 2147483646 w 564"/>
                <a:gd name="T89" fmla="*/ 2147483646 h 554"/>
                <a:gd name="T90" fmla="*/ 2147483646 w 564"/>
                <a:gd name="T91" fmla="*/ 2147483646 h 554"/>
                <a:gd name="T92" fmla="*/ 2147483646 w 564"/>
                <a:gd name="T93" fmla="*/ 2147483646 h 554"/>
                <a:gd name="T94" fmla="*/ 2147483646 w 564"/>
                <a:gd name="T95" fmla="*/ 2147483646 h 554"/>
                <a:gd name="T96" fmla="*/ 2147483646 w 564"/>
                <a:gd name="T97" fmla="*/ 2147483646 h 554"/>
                <a:gd name="T98" fmla="*/ 2147483646 w 564"/>
                <a:gd name="T99" fmla="*/ 2147483646 h 554"/>
                <a:gd name="T100" fmla="*/ 2147483646 w 564"/>
                <a:gd name="T101" fmla="*/ 2147483646 h 554"/>
                <a:gd name="T102" fmla="*/ 2147483646 w 564"/>
                <a:gd name="T103" fmla="*/ 2147483646 h 554"/>
                <a:gd name="T104" fmla="*/ 2147483646 w 564"/>
                <a:gd name="T105" fmla="*/ 2147483646 h 554"/>
                <a:gd name="T106" fmla="*/ 2147483646 w 564"/>
                <a:gd name="T107" fmla="*/ 2147483646 h 554"/>
                <a:gd name="T108" fmla="*/ 2147483646 w 564"/>
                <a:gd name="T109" fmla="*/ 2147483646 h 5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64"/>
                <a:gd name="T166" fmla="*/ 0 h 554"/>
                <a:gd name="T167" fmla="*/ 564 w 564"/>
                <a:gd name="T168" fmla="*/ 554 h 55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64" h="554">
                  <a:moveTo>
                    <a:pt x="560" y="226"/>
                  </a:moveTo>
                  <a:lnTo>
                    <a:pt x="560" y="226"/>
                  </a:lnTo>
                  <a:lnTo>
                    <a:pt x="540" y="250"/>
                  </a:lnTo>
                  <a:lnTo>
                    <a:pt x="530" y="260"/>
                  </a:lnTo>
                  <a:lnTo>
                    <a:pt x="520" y="270"/>
                  </a:lnTo>
                  <a:lnTo>
                    <a:pt x="506" y="278"/>
                  </a:lnTo>
                  <a:lnTo>
                    <a:pt x="490" y="288"/>
                  </a:lnTo>
                  <a:lnTo>
                    <a:pt x="442" y="312"/>
                  </a:lnTo>
                  <a:lnTo>
                    <a:pt x="406" y="326"/>
                  </a:lnTo>
                  <a:lnTo>
                    <a:pt x="370" y="338"/>
                  </a:lnTo>
                  <a:lnTo>
                    <a:pt x="334" y="352"/>
                  </a:lnTo>
                  <a:lnTo>
                    <a:pt x="316" y="362"/>
                  </a:lnTo>
                  <a:lnTo>
                    <a:pt x="300" y="372"/>
                  </a:lnTo>
                  <a:lnTo>
                    <a:pt x="320" y="346"/>
                  </a:lnTo>
                  <a:lnTo>
                    <a:pt x="328" y="332"/>
                  </a:lnTo>
                  <a:lnTo>
                    <a:pt x="332" y="332"/>
                  </a:lnTo>
                  <a:lnTo>
                    <a:pt x="340" y="324"/>
                  </a:lnTo>
                  <a:lnTo>
                    <a:pt x="350" y="320"/>
                  </a:lnTo>
                  <a:lnTo>
                    <a:pt x="360" y="316"/>
                  </a:lnTo>
                  <a:lnTo>
                    <a:pt x="370" y="312"/>
                  </a:lnTo>
                  <a:lnTo>
                    <a:pt x="372" y="312"/>
                  </a:lnTo>
                  <a:lnTo>
                    <a:pt x="392" y="294"/>
                  </a:lnTo>
                  <a:lnTo>
                    <a:pt x="414" y="270"/>
                  </a:lnTo>
                  <a:lnTo>
                    <a:pt x="434" y="244"/>
                  </a:lnTo>
                  <a:lnTo>
                    <a:pt x="452" y="218"/>
                  </a:lnTo>
                  <a:lnTo>
                    <a:pt x="468" y="192"/>
                  </a:lnTo>
                  <a:lnTo>
                    <a:pt x="482" y="168"/>
                  </a:lnTo>
                  <a:lnTo>
                    <a:pt x="474" y="176"/>
                  </a:lnTo>
                  <a:lnTo>
                    <a:pt x="460" y="194"/>
                  </a:lnTo>
                  <a:lnTo>
                    <a:pt x="442" y="220"/>
                  </a:lnTo>
                  <a:lnTo>
                    <a:pt x="424" y="244"/>
                  </a:lnTo>
                  <a:lnTo>
                    <a:pt x="406" y="266"/>
                  </a:lnTo>
                  <a:lnTo>
                    <a:pt x="386" y="286"/>
                  </a:lnTo>
                  <a:lnTo>
                    <a:pt x="376" y="294"/>
                  </a:lnTo>
                  <a:lnTo>
                    <a:pt x="364" y="302"/>
                  </a:lnTo>
                  <a:lnTo>
                    <a:pt x="352" y="308"/>
                  </a:lnTo>
                  <a:lnTo>
                    <a:pt x="338" y="312"/>
                  </a:lnTo>
                  <a:lnTo>
                    <a:pt x="358" y="278"/>
                  </a:lnTo>
                  <a:lnTo>
                    <a:pt x="374" y="242"/>
                  </a:lnTo>
                  <a:lnTo>
                    <a:pt x="388" y="206"/>
                  </a:lnTo>
                  <a:lnTo>
                    <a:pt x="398" y="168"/>
                  </a:lnTo>
                  <a:lnTo>
                    <a:pt x="408" y="126"/>
                  </a:lnTo>
                  <a:lnTo>
                    <a:pt x="412" y="82"/>
                  </a:lnTo>
                  <a:lnTo>
                    <a:pt x="414" y="40"/>
                  </a:lnTo>
                  <a:lnTo>
                    <a:pt x="414" y="20"/>
                  </a:lnTo>
                  <a:lnTo>
                    <a:pt x="414" y="8"/>
                  </a:lnTo>
                  <a:lnTo>
                    <a:pt x="412" y="0"/>
                  </a:lnTo>
                  <a:lnTo>
                    <a:pt x="410" y="40"/>
                  </a:lnTo>
                  <a:lnTo>
                    <a:pt x="404" y="80"/>
                  </a:lnTo>
                  <a:lnTo>
                    <a:pt x="396" y="120"/>
                  </a:lnTo>
                  <a:lnTo>
                    <a:pt x="386" y="158"/>
                  </a:lnTo>
                  <a:lnTo>
                    <a:pt x="382" y="180"/>
                  </a:lnTo>
                  <a:lnTo>
                    <a:pt x="374" y="200"/>
                  </a:lnTo>
                  <a:lnTo>
                    <a:pt x="364" y="220"/>
                  </a:lnTo>
                  <a:lnTo>
                    <a:pt x="346" y="258"/>
                  </a:lnTo>
                  <a:lnTo>
                    <a:pt x="326" y="294"/>
                  </a:lnTo>
                  <a:lnTo>
                    <a:pt x="316" y="314"/>
                  </a:lnTo>
                  <a:lnTo>
                    <a:pt x="304" y="334"/>
                  </a:lnTo>
                  <a:lnTo>
                    <a:pt x="288" y="352"/>
                  </a:lnTo>
                  <a:lnTo>
                    <a:pt x="272" y="366"/>
                  </a:lnTo>
                  <a:lnTo>
                    <a:pt x="254" y="388"/>
                  </a:lnTo>
                  <a:lnTo>
                    <a:pt x="234" y="406"/>
                  </a:lnTo>
                  <a:lnTo>
                    <a:pt x="212" y="426"/>
                  </a:lnTo>
                  <a:lnTo>
                    <a:pt x="190" y="442"/>
                  </a:lnTo>
                  <a:lnTo>
                    <a:pt x="208" y="396"/>
                  </a:lnTo>
                  <a:lnTo>
                    <a:pt x="230" y="352"/>
                  </a:lnTo>
                  <a:lnTo>
                    <a:pt x="274" y="264"/>
                  </a:lnTo>
                  <a:lnTo>
                    <a:pt x="270" y="264"/>
                  </a:lnTo>
                  <a:lnTo>
                    <a:pt x="268" y="264"/>
                  </a:lnTo>
                  <a:lnTo>
                    <a:pt x="266" y="266"/>
                  </a:lnTo>
                  <a:lnTo>
                    <a:pt x="254" y="290"/>
                  </a:lnTo>
                  <a:lnTo>
                    <a:pt x="230" y="332"/>
                  </a:lnTo>
                  <a:lnTo>
                    <a:pt x="204" y="376"/>
                  </a:lnTo>
                  <a:lnTo>
                    <a:pt x="192" y="398"/>
                  </a:lnTo>
                  <a:lnTo>
                    <a:pt x="182" y="420"/>
                  </a:lnTo>
                  <a:lnTo>
                    <a:pt x="174" y="442"/>
                  </a:lnTo>
                  <a:lnTo>
                    <a:pt x="168" y="452"/>
                  </a:lnTo>
                  <a:lnTo>
                    <a:pt x="166" y="456"/>
                  </a:lnTo>
                  <a:lnTo>
                    <a:pt x="162" y="460"/>
                  </a:lnTo>
                  <a:lnTo>
                    <a:pt x="120" y="482"/>
                  </a:lnTo>
                  <a:lnTo>
                    <a:pt x="90" y="496"/>
                  </a:lnTo>
                  <a:lnTo>
                    <a:pt x="76" y="504"/>
                  </a:lnTo>
                  <a:lnTo>
                    <a:pt x="62" y="512"/>
                  </a:lnTo>
                  <a:lnTo>
                    <a:pt x="48" y="520"/>
                  </a:lnTo>
                  <a:lnTo>
                    <a:pt x="34" y="530"/>
                  </a:lnTo>
                  <a:lnTo>
                    <a:pt x="4" y="552"/>
                  </a:lnTo>
                  <a:lnTo>
                    <a:pt x="0" y="554"/>
                  </a:lnTo>
                  <a:lnTo>
                    <a:pt x="42" y="544"/>
                  </a:lnTo>
                  <a:lnTo>
                    <a:pt x="70" y="534"/>
                  </a:lnTo>
                  <a:lnTo>
                    <a:pt x="86" y="516"/>
                  </a:lnTo>
                  <a:lnTo>
                    <a:pt x="104" y="500"/>
                  </a:lnTo>
                  <a:lnTo>
                    <a:pt x="122" y="486"/>
                  </a:lnTo>
                  <a:lnTo>
                    <a:pt x="144" y="474"/>
                  </a:lnTo>
                  <a:lnTo>
                    <a:pt x="174" y="462"/>
                  </a:lnTo>
                  <a:lnTo>
                    <a:pt x="188" y="456"/>
                  </a:lnTo>
                  <a:lnTo>
                    <a:pt x="202" y="450"/>
                  </a:lnTo>
                  <a:lnTo>
                    <a:pt x="226" y="436"/>
                  </a:lnTo>
                  <a:lnTo>
                    <a:pt x="252" y="424"/>
                  </a:lnTo>
                  <a:lnTo>
                    <a:pt x="270" y="410"/>
                  </a:lnTo>
                  <a:lnTo>
                    <a:pt x="292" y="392"/>
                  </a:lnTo>
                  <a:lnTo>
                    <a:pt x="318" y="376"/>
                  </a:lnTo>
                  <a:lnTo>
                    <a:pt x="352" y="362"/>
                  </a:lnTo>
                  <a:lnTo>
                    <a:pt x="384" y="348"/>
                  </a:lnTo>
                  <a:lnTo>
                    <a:pt x="428" y="328"/>
                  </a:lnTo>
                  <a:lnTo>
                    <a:pt x="472" y="308"/>
                  </a:lnTo>
                  <a:lnTo>
                    <a:pt x="498" y="294"/>
                  </a:lnTo>
                  <a:lnTo>
                    <a:pt x="510" y="286"/>
                  </a:lnTo>
                  <a:lnTo>
                    <a:pt x="522" y="276"/>
                  </a:lnTo>
                  <a:lnTo>
                    <a:pt x="544" y="252"/>
                  </a:lnTo>
                  <a:lnTo>
                    <a:pt x="564" y="224"/>
                  </a:lnTo>
                  <a:lnTo>
                    <a:pt x="562" y="224"/>
                  </a:lnTo>
                  <a:lnTo>
                    <a:pt x="560" y="226"/>
                  </a:lnTo>
                  <a:close/>
                </a:path>
              </a:pathLst>
            </a:custGeom>
            <a:solidFill>
              <a:srgbClr val="A34E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85" name="Freeform 55"/>
            <p:cNvSpPr>
              <a:spLocks noEditPoints="1"/>
            </p:cNvSpPr>
            <p:nvPr/>
          </p:nvSpPr>
          <p:spPr bwMode="auto">
            <a:xfrm>
              <a:off x="4297363" y="3352800"/>
              <a:ext cx="127000" cy="120650"/>
            </a:xfrm>
            <a:custGeom>
              <a:avLst/>
              <a:gdLst>
                <a:gd name="T0" fmla="*/ 2147483646 w 80"/>
                <a:gd name="T1" fmla="*/ 2147483646 h 76"/>
                <a:gd name="T2" fmla="*/ 2147483646 w 80"/>
                <a:gd name="T3" fmla="*/ 2147483646 h 76"/>
                <a:gd name="T4" fmla="*/ 2147483646 w 80"/>
                <a:gd name="T5" fmla="*/ 2147483646 h 76"/>
                <a:gd name="T6" fmla="*/ 2147483646 w 80"/>
                <a:gd name="T7" fmla="*/ 2147483646 h 76"/>
                <a:gd name="T8" fmla="*/ 2147483646 w 80"/>
                <a:gd name="T9" fmla="*/ 2147483646 h 76"/>
                <a:gd name="T10" fmla="*/ 2147483646 w 80"/>
                <a:gd name="T11" fmla="*/ 2147483646 h 76"/>
                <a:gd name="T12" fmla="*/ 2147483646 w 80"/>
                <a:gd name="T13" fmla="*/ 2147483646 h 76"/>
                <a:gd name="T14" fmla="*/ 2147483646 w 80"/>
                <a:gd name="T15" fmla="*/ 2147483646 h 76"/>
                <a:gd name="T16" fmla="*/ 2147483646 w 80"/>
                <a:gd name="T17" fmla="*/ 2147483646 h 76"/>
                <a:gd name="T18" fmla="*/ 2147483646 w 80"/>
                <a:gd name="T19" fmla="*/ 2147483646 h 76"/>
                <a:gd name="T20" fmla="*/ 0 w 80"/>
                <a:gd name="T21" fmla="*/ 2147483646 h 76"/>
                <a:gd name="T22" fmla="*/ 2147483646 w 80"/>
                <a:gd name="T23" fmla="*/ 2147483646 h 76"/>
                <a:gd name="T24" fmla="*/ 2147483646 w 80"/>
                <a:gd name="T25" fmla="*/ 2147483646 h 76"/>
                <a:gd name="T26" fmla="*/ 2147483646 w 80"/>
                <a:gd name="T27" fmla="*/ 2147483646 h 76"/>
                <a:gd name="T28" fmla="*/ 2147483646 w 80"/>
                <a:gd name="T29" fmla="*/ 2147483646 h 76"/>
                <a:gd name="T30" fmla="*/ 2147483646 w 80"/>
                <a:gd name="T31" fmla="*/ 0 h 76"/>
                <a:gd name="T32" fmla="*/ 2147483646 w 80"/>
                <a:gd name="T33" fmla="*/ 2147483646 h 76"/>
                <a:gd name="T34" fmla="*/ 2147483646 w 80"/>
                <a:gd name="T35" fmla="*/ 2147483646 h 76"/>
                <a:gd name="T36" fmla="*/ 2147483646 w 80"/>
                <a:gd name="T37" fmla="*/ 2147483646 h 76"/>
                <a:gd name="T38" fmla="*/ 2147483646 w 80"/>
                <a:gd name="T39" fmla="*/ 2147483646 h 76"/>
                <a:gd name="T40" fmla="*/ 2147483646 w 80"/>
                <a:gd name="T41" fmla="*/ 2147483646 h 76"/>
                <a:gd name="T42" fmla="*/ 2147483646 w 80"/>
                <a:gd name="T43" fmla="*/ 2147483646 h 76"/>
                <a:gd name="T44" fmla="*/ 2147483646 w 80"/>
                <a:gd name="T45" fmla="*/ 2147483646 h 76"/>
                <a:gd name="T46" fmla="*/ 2147483646 w 80"/>
                <a:gd name="T47" fmla="*/ 2147483646 h 76"/>
                <a:gd name="T48" fmla="*/ 2147483646 w 80"/>
                <a:gd name="T49" fmla="*/ 2147483646 h 76"/>
                <a:gd name="T50" fmla="*/ 2147483646 w 80"/>
                <a:gd name="T51" fmla="*/ 2147483646 h 76"/>
                <a:gd name="T52" fmla="*/ 2147483646 w 80"/>
                <a:gd name="T53" fmla="*/ 2147483646 h 76"/>
                <a:gd name="T54" fmla="*/ 2147483646 w 80"/>
                <a:gd name="T55" fmla="*/ 2147483646 h 76"/>
                <a:gd name="T56" fmla="*/ 2147483646 w 80"/>
                <a:gd name="T57" fmla="*/ 2147483646 h 76"/>
                <a:gd name="T58" fmla="*/ 2147483646 w 80"/>
                <a:gd name="T59" fmla="*/ 2147483646 h 76"/>
                <a:gd name="T60" fmla="*/ 2147483646 w 80"/>
                <a:gd name="T61" fmla="*/ 2147483646 h 76"/>
                <a:gd name="T62" fmla="*/ 2147483646 w 80"/>
                <a:gd name="T63" fmla="*/ 2147483646 h 76"/>
                <a:gd name="T64" fmla="*/ 2147483646 w 80"/>
                <a:gd name="T65" fmla="*/ 2147483646 h 76"/>
                <a:gd name="T66" fmla="*/ 2147483646 w 80"/>
                <a:gd name="T67" fmla="*/ 2147483646 h 76"/>
                <a:gd name="T68" fmla="*/ 2147483646 w 80"/>
                <a:gd name="T69" fmla="*/ 2147483646 h 76"/>
                <a:gd name="T70" fmla="*/ 2147483646 w 80"/>
                <a:gd name="T71" fmla="*/ 2147483646 h 76"/>
                <a:gd name="T72" fmla="*/ 2147483646 w 80"/>
                <a:gd name="T73" fmla="*/ 2147483646 h 76"/>
                <a:gd name="T74" fmla="*/ 2147483646 w 80"/>
                <a:gd name="T75" fmla="*/ 2147483646 h 76"/>
                <a:gd name="T76" fmla="*/ 2147483646 w 80"/>
                <a:gd name="T77" fmla="*/ 2147483646 h 76"/>
                <a:gd name="T78" fmla="*/ 2147483646 w 80"/>
                <a:gd name="T79" fmla="*/ 2147483646 h 76"/>
                <a:gd name="T80" fmla="*/ 2147483646 w 80"/>
                <a:gd name="T81" fmla="*/ 2147483646 h 76"/>
                <a:gd name="T82" fmla="*/ 2147483646 w 80"/>
                <a:gd name="T83" fmla="*/ 2147483646 h 76"/>
                <a:gd name="T84" fmla="*/ 2147483646 w 80"/>
                <a:gd name="T85" fmla="*/ 2147483646 h 76"/>
                <a:gd name="T86" fmla="*/ 2147483646 w 80"/>
                <a:gd name="T87" fmla="*/ 2147483646 h 7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0"/>
                <a:gd name="T133" fmla="*/ 0 h 76"/>
                <a:gd name="T134" fmla="*/ 80 w 80"/>
                <a:gd name="T135" fmla="*/ 76 h 7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0" h="76">
                  <a:moveTo>
                    <a:pt x="54" y="44"/>
                  </a:moveTo>
                  <a:lnTo>
                    <a:pt x="54" y="44"/>
                  </a:lnTo>
                  <a:lnTo>
                    <a:pt x="64" y="48"/>
                  </a:lnTo>
                  <a:lnTo>
                    <a:pt x="72" y="54"/>
                  </a:lnTo>
                  <a:lnTo>
                    <a:pt x="74" y="58"/>
                  </a:lnTo>
                  <a:lnTo>
                    <a:pt x="76" y="60"/>
                  </a:lnTo>
                  <a:lnTo>
                    <a:pt x="74" y="66"/>
                  </a:lnTo>
                  <a:lnTo>
                    <a:pt x="70" y="70"/>
                  </a:lnTo>
                  <a:lnTo>
                    <a:pt x="62" y="76"/>
                  </a:lnTo>
                  <a:lnTo>
                    <a:pt x="56" y="76"/>
                  </a:lnTo>
                  <a:lnTo>
                    <a:pt x="50" y="72"/>
                  </a:lnTo>
                  <a:lnTo>
                    <a:pt x="44" y="64"/>
                  </a:lnTo>
                  <a:lnTo>
                    <a:pt x="42" y="58"/>
                  </a:lnTo>
                  <a:lnTo>
                    <a:pt x="38" y="68"/>
                  </a:lnTo>
                  <a:lnTo>
                    <a:pt x="32" y="74"/>
                  </a:lnTo>
                  <a:lnTo>
                    <a:pt x="24" y="76"/>
                  </a:lnTo>
                  <a:lnTo>
                    <a:pt x="20" y="76"/>
                  </a:lnTo>
                  <a:lnTo>
                    <a:pt x="16" y="74"/>
                  </a:lnTo>
                  <a:lnTo>
                    <a:pt x="14" y="72"/>
                  </a:lnTo>
                  <a:lnTo>
                    <a:pt x="12" y="68"/>
                  </a:lnTo>
                  <a:lnTo>
                    <a:pt x="12" y="62"/>
                  </a:lnTo>
                  <a:lnTo>
                    <a:pt x="18" y="54"/>
                  </a:lnTo>
                  <a:lnTo>
                    <a:pt x="24" y="48"/>
                  </a:lnTo>
                  <a:lnTo>
                    <a:pt x="12" y="46"/>
                  </a:lnTo>
                  <a:lnTo>
                    <a:pt x="6" y="44"/>
                  </a:lnTo>
                  <a:lnTo>
                    <a:pt x="2" y="40"/>
                  </a:lnTo>
                  <a:lnTo>
                    <a:pt x="0" y="36"/>
                  </a:lnTo>
                  <a:lnTo>
                    <a:pt x="0" y="32"/>
                  </a:lnTo>
                  <a:lnTo>
                    <a:pt x="0" y="26"/>
                  </a:lnTo>
                  <a:lnTo>
                    <a:pt x="4" y="22"/>
                  </a:lnTo>
                  <a:lnTo>
                    <a:pt x="10" y="18"/>
                  </a:lnTo>
                  <a:lnTo>
                    <a:pt x="16" y="18"/>
                  </a:lnTo>
                  <a:lnTo>
                    <a:pt x="22" y="20"/>
                  </a:lnTo>
                  <a:lnTo>
                    <a:pt x="26" y="24"/>
                  </a:lnTo>
                  <a:lnTo>
                    <a:pt x="24" y="16"/>
                  </a:lnTo>
                  <a:lnTo>
                    <a:pt x="22" y="10"/>
                  </a:lnTo>
                  <a:lnTo>
                    <a:pt x="24" y="8"/>
                  </a:lnTo>
                  <a:lnTo>
                    <a:pt x="26" y="4"/>
                  </a:lnTo>
                  <a:lnTo>
                    <a:pt x="30" y="2"/>
                  </a:lnTo>
                  <a:lnTo>
                    <a:pt x="36" y="0"/>
                  </a:lnTo>
                  <a:lnTo>
                    <a:pt x="42" y="0"/>
                  </a:lnTo>
                  <a:lnTo>
                    <a:pt x="48" y="0"/>
                  </a:lnTo>
                  <a:lnTo>
                    <a:pt x="52" y="2"/>
                  </a:lnTo>
                  <a:lnTo>
                    <a:pt x="54" y="6"/>
                  </a:lnTo>
                  <a:lnTo>
                    <a:pt x="54" y="10"/>
                  </a:lnTo>
                  <a:lnTo>
                    <a:pt x="54" y="18"/>
                  </a:lnTo>
                  <a:lnTo>
                    <a:pt x="52" y="28"/>
                  </a:lnTo>
                  <a:lnTo>
                    <a:pt x="60" y="22"/>
                  </a:lnTo>
                  <a:lnTo>
                    <a:pt x="68" y="20"/>
                  </a:lnTo>
                  <a:lnTo>
                    <a:pt x="74" y="22"/>
                  </a:lnTo>
                  <a:lnTo>
                    <a:pt x="78" y="28"/>
                  </a:lnTo>
                  <a:lnTo>
                    <a:pt x="80" y="34"/>
                  </a:lnTo>
                  <a:lnTo>
                    <a:pt x="80" y="38"/>
                  </a:lnTo>
                  <a:lnTo>
                    <a:pt x="78" y="40"/>
                  </a:lnTo>
                  <a:lnTo>
                    <a:pt x="74" y="42"/>
                  </a:lnTo>
                  <a:lnTo>
                    <a:pt x="64" y="46"/>
                  </a:lnTo>
                  <a:lnTo>
                    <a:pt x="54" y="44"/>
                  </a:lnTo>
                  <a:close/>
                  <a:moveTo>
                    <a:pt x="64" y="32"/>
                  </a:moveTo>
                  <a:lnTo>
                    <a:pt x="64" y="32"/>
                  </a:lnTo>
                  <a:lnTo>
                    <a:pt x="58" y="34"/>
                  </a:lnTo>
                  <a:lnTo>
                    <a:pt x="52" y="34"/>
                  </a:lnTo>
                  <a:lnTo>
                    <a:pt x="48" y="28"/>
                  </a:lnTo>
                  <a:lnTo>
                    <a:pt x="44" y="28"/>
                  </a:lnTo>
                  <a:lnTo>
                    <a:pt x="40" y="26"/>
                  </a:lnTo>
                  <a:lnTo>
                    <a:pt x="40" y="20"/>
                  </a:lnTo>
                  <a:lnTo>
                    <a:pt x="38" y="16"/>
                  </a:lnTo>
                  <a:lnTo>
                    <a:pt x="38" y="26"/>
                  </a:lnTo>
                  <a:lnTo>
                    <a:pt x="34" y="28"/>
                  </a:lnTo>
                  <a:lnTo>
                    <a:pt x="32" y="30"/>
                  </a:lnTo>
                  <a:lnTo>
                    <a:pt x="28" y="36"/>
                  </a:lnTo>
                  <a:lnTo>
                    <a:pt x="14" y="30"/>
                  </a:lnTo>
                  <a:lnTo>
                    <a:pt x="14" y="32"/>
                  </a:lnTo>
                  <a:lnTo>
                    <a:pt x="22" y="34"/>
                  </a:lnTo>
                  <a:lnTo>
                    <a:pt x="26" y="38"/>
                  </a:lnTo>
                  <a:lnTo>
                    <a:pt x="26" y="42"/>
                  </a:lnTo>
                  <a:lnTo>
                    <a:pt x="28" y="46"/>
                  </a:lnTo>
                  <a:lnTo>
                    <a:pt x="32" y="50"/>
                  </a:lnTo>
                  <a:lnTo>
                    <a:pt x="28" y="56"/>
                  </a:lnTo>
                  <a:lnTo>
                    <a:pt x="26" y="62"/>
                  </a:lnTo>
                  <a:lnTo>
                    <a:pt x="34" y="52"/>
                  </a:lnTo>
                  <a:lnTo>
                    <a:pt x="38" y="54"/>
                  </a:lnTo>
                  <a:lnTo>
                    <a:pt x="42" y="54"/>
                  </a:lnTo>
                  <a:lnTo>
                    <a:pt x="46" y="52"/>
                  </a:lnTo>
                  <a:lnTo>
                    <a:pt x="52" y="54"/>
                  </a:lnTo>
                  <a:lnTo>
                    <a:pt x="58" y="60"/>
                  </a:lnTo>
                  <a:lnTo>
                    <a:pt x="54" y="54"/>
                  </a:lnTo>
                  <a:lnTo>
                    <a:pt x="48" y="50"/>
                  </a:lnTo>
                  <a:lnTo>
                    <a:pt x="52" y="44"/>
                  </a:lnTo>
                  <a:lnTo>
                    <a:pt x="54" y="38"/>
                  </a:lnTo>
                  <a:lnTo>
                    <a:pt x="54" y="36"/>
                  </a:lnTo>
                  <a:lnTo>
                    <a:pt x="58" y="36"/>
                  </a:lnTo>
                  <a:lnTo>
                    <a:pt x="64" y="34"/>
                  </a:lnTo>
                  <a:lnTo>
                    <a:pt x="64" y="3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86" name="Freeform 56"/>
            <p:cNvSpPr>
              <a:spLocks/>
            </p:cNvSpPr>
            <p:nvPr/>
          </p:nvSpPr>
          <p:spPr bwMode="auto">
            <a:xfrm>
              <a:off x="4338638" y="3394075"/>
              <a:ext cx="44450" cy="44450"/>
            </a:xfrm>
            <a:custGeom>
              <a:avLst/>
              <a:gdLst>
                <a:gd name="T0" fmla="*/ 2147483646 w 28"/>
                <a:gd name="T1" fmla="*/ 2147483646 h 28"/>
                <a:gd name="T2" fmla="*/ 2147483646 w 28"/>
                <a:gd name="T3" fmla="*/ 2147483646 h 28"/>
                <a:gd name="T4" fmla="*/ 2147483646 w 28"/>
                <a:gd name="T5" fmla="*/ 2147483646 h 28"/>
                <a:gd name="T6" fmla="*/ 2147483646 w 28"/>
                <a:gd name="T7" fmla="*/ 2147483646 h 28"/>
                <a:gd name="T8" fmla="*/ 2147483646 w 28"/>
                <a:gd name="T9" fmla="*/ 2147483646 h 28"/>
                <a:gd name="T10" fmla="*/ 2147483646 w 28"/>
                <a:gd name="T11" fmla="*/ 2147483646 h 28"/>
                <a:gd name="T12" fmla="*/ 2147483646 w 28"/>
                <a:gd name="T13" fmla="*/ 2147483646 h 28"/>
                <a:gd name="T14" fmla="*/ 2147483646 w 28"/>
                <a:gd name="T15" fmla="*/ 2147483646 h 28"/>
                <a:gd name="T16" fmla="*/ 2147483646 w 28"/>
                <a:gd name="T17" fmla="*/ 2147483646 h 28"/>
                <a:gd name="T18" fmla="*/ 2147483646 w 28"/>
                <a:gd name="T19" fmla="*/ 2147483646 h 28"/>
                <a:gd name="T20" fmla="*/ 0 w 28"/>
                <a:gd name="T21" fmla="*/ 2147483646 h 28"/>
                <a:gd name="T22" fmla="*/ 0 w 28"/>
                <a:gd name="T23" fmla="*/ 2147483646 h 28"/>
                <a:gd name="T24" fmla="*/ 0 w 28"/>
                <a:gd name="T25" fmla="*/ 2147483646 h 28"/>
                <a:gd name="T26" fmla="*/ 2147483646 w 28"/>
                <a:gd name="T27" fmla="*/ 2147483646 h 28"/>
                <a:gd name="T28" fmla="*/ 2147483646 w 28"/>
                <a:gd name="T29" fmla="*/ 2147483646 h 28"/>
                <a:gd name="T30" fmla="*/ 2147483646 w 28"/>
                <a:gd name="T31" fmla="*/ 0 h 28"/>
                <a:gd name="T32" fmla="*/ 2147483646 w 28"/>
                <a:gd name="T33" fmla="*/ 0 h 28"/>
                <a:gd name="T34" fmla="*/ 2147483646 w 28"/>
                <a:gd name="T35" fmla="*/ 0 h 28"/>
                <a:gd name="T36" fmla="*/ 2147483646 w 28"/>
                <a:gd name="T37" fmla="*/ 2147483646 h 28"/>
                <a:gd name="T38" fmla="*/ 2147483646 w 28"/>
                <a:gd name="T39" fmla="*/ 2147483646 h 28"/>
                <a:gd name="T40" fmla="*/ 2147483646 w 28"/>
                <a:gd name="T41" fmla="*/ 2147483646 h 28"/>
                <a:gd name="T42" fmla="*/ 2147483646 w 28"/>
                <a:gd name="T43" fmla="*/ 2147483646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8"/>
                <a:gd name="T67" fmla="*/ 0 h 28"/>
                <a:gd name="T68" fmla="*/ 28 w 28"/>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8" h="28">
                  <a:moveTo>
                    <a:pt x="28" y="12"/>
                  </a:moveTo>
                  <a:lnTo>
                    <a:pt x="28" y="12"/>
                  </a:lnTo>
                  <a:lnTo>
                    <a:pt x="28" y="18"/>
                  </a:lnTo>
                  <a:lnTo>
                    <a:pt x="26" y="22"/>
                  </a:lnTo>
                  <a:lnTo>
                    <a:pt x="22" y="26"/>
                  </a:lnTo>
                  <a:lnTo>
                    <a:pt x="16" y="28"/>
                  </a:lnTo>
                  <a:lnTo>
                    <a:pt x="10" y="28"/>
                  </a:lnTo>
                  <a:lnTo>
                    <a:pt x="6" y="26"/>
                  </a:lnTo>
                  <a:lnTo>
                    <a:pt x="2" y="22"/>
                  </a:lnTo>
                  <a:lnTo>
                    <a:pt x="0" y="16"/>
                  </a:lnTo>
                  <a:lnTo>
                    <a:pt x="0" y="10"/>
                  </a:lnTo>
                  <a:lnTo>
                    <a:pt x="4" y="6"/>
                  </a:lnTo>
                  <a:lnTo>
                    <a:pt x="8" y="2"/>
                  </a:lnTo>
                  <a:lnTo>
                    <a:pt x="12" y="0"/>
                  </a:lnTo>
                  <a:lnTo>
                    <a:pt x="18" y="0"/>
                  </a:lnTo>
                  <a:lnTo>
                    <a:pt x="22" y="2"/>
                  </a:lnTo>
                  <a:lnTo>
                    <a:pt x="26" y="6"/>
                  </a:lnTo>
                  <a:lnTo>
                    <a:pt x="28"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87" name="Freeform 57"/>
            <p:cNvSpPr>
              <a:spLocks noEditPoints="1"/>
            </p:cNvSpPr>
            <p:nvPr/>
          </p:nvSpPr>
          <p:spPr bwMode="auto">
            <a:xfrm>
              <a:off x="4818063" y="3282950"/>
              <a:ext cx="127000" cy="117475"/>
            </a:xfrm>
            <a:custGeom>
              <a:avLst/>
              <a:gdLst>
                <a:gd name="T0" fmla="*/ 2147483646 w 80"/>
                <a:gd name="T1" fmla="*/ 2147483646 h 74"/>
                <a:gd name="T2" fmla="*/ 2147483646 w 80"/>
                <a:gd name="T3" fmla="*/ 2147483646 h 74"/>
                <a:gd name="T4" fmla="*/ 2147483646 w 80"/>
                <a:gd name="T5" fmla="*/ 2147483646 h 74"/>
                <a:gd name="T6" fmla="*/ 2147483646 w 80"/>
                <a:gd name="T7" fmla="*/ 2147483646 h 74"/>
                <a:gd name="T8" fmla="*/ 2147483646 w 80"/>
                <a:gd name="T9" fmla="*/ 2147483646 h 74"/>
                <a:gd name="T10" fmla="*/ 2147483646 w 80"/>
                <a:gd name="T11" fmla="*/ 2147483646 h 74"/>
                <a:gd name="T12" fmla="*/ 2147483646 w 80"/>
                <a:gd name="T13" fmla="*/ 2147483646 h 74"/>
                <a:gd name="T14" fmla="*/ 2147483646 w 80"/>
                <a:gd name="T15" fmla="*/ 2147483646 h 74"/>
                <a:gd name="T16" fmla="*/ 2147483646 w 80"/>
                <a:gd name="T17" fmla="*/ 2147483646 h 74"/>
                <a:gd name="T18" fmla="*/ 2147483646 w 80"/>
                <a:gd name="T19" fmla="*/ 2147483646 h 74"/>
                <a:gd name="T20" fmla="*/ 0 w 80"/>
                <a:gd name="T21" fmla="*/ 2147483646 h 74"/>
                <a:gd name="T22" fmla="*/ 2147483646 w 80"/>
                <a:gd name="T23" fmla="*/ 2147483646 h 74"/>
                <a:gd name="T24" fmla="*/ 2147483646 w 80"/>
                <a:gd name="T25" fmla="*/ 2147483646 h 74"/>
                <a:gd name="T26" fmla="*/ 2147483646 w 80"/>
                <a:gd name="T27" fmla="*/ 2147483646 h 74"/>
                <a:gd name="T28" fmla="*/ 2147483646 w 80"/>
                <a:gd name="T29" fmla="*/ 2147483646 h 74"/>
                <a:gd name="T30" fmla="*/ 2147483646 w 80"/>
                <a:gd name="T31" fmla="*/ 0 h 74"/>
                <a:gd name="T32" fmla="*/ 2147483646 w 80"/>
                <a:gd name="T33" fmla="*/ 2147483646 h 74"/>
                <a:gd name="T34" fmla="*/ 2147483646 w 80"/>
                <a:gd name="T35" fmla="*/ 2147483646 h 74"/>
                <a:gd name="T36" fmla="*/ 2147483646 w 80"/>
                <a:gd name="T37" fmla="*/ 2147483646 h 74"/>
                <a:gd name="T38" fmla="*/ 2147483646 w 80"/>
                <a:gd name="T39" fmla="*/ 2147483646 h 74"/>
                <a:gd name="T40" fmla="*/ 2147483646 w 80"/>
                <a:gd name="T41" fmla="*/ 2147483646 h 74"/>
                <a:gd name="T42" fmla="*/ 2147483646 w 80"/>
                <a:gd name="T43" fmla="*/ 2147483646 h 74"/>
                <a:gd name="T44" fmla="*/ 2147483646 w 80"/>
                <a:gd name="T45" fmla="*/ 2147483646 h 74"/>
                <a:gd name="T46" fmla="*/ 2147483646 w 80"/>
                <a:gd name="T47" fmla="*/ 2147483646 h 74"/>
                <a:gd name="T48" fmla="*/ 2147483646 w 80"/>
                <a:gd name="T49" fmla="*/ 2147483646 h 74"/>
                <a:gd name="T50" fmla="*/ 2147483646 w 80"/>
                <a:gd name="T51" fmla="*/ 2147483646 h 74"/>
                <a:gd name="T52" fmla="*/ 2147483646 w 80"/>
                <a:gd name="T53" fmla="*/ 2147483646 h 74"/>
                <a:gd name="T54" fmla="*/ 2147483646 w 80"/>
                <a:gd name="T55" fmla="*/ 2147483646 h 74"/>
                <a:gd name="T56" fmla="*/ 2147483646 w 80"/>
                <a:gd name="T57" fmla="*/ 2147483646 h 74"/>
                <a:gd name="T58" fmla="*/ 2147483646 w 80"/>
                <a:gd name="T59" fmla="*/ 2147483646 h 74"/>
                <a:gd name="T60" fmla="*/ 2147483646 w 80"/>
                <a:gd name="T61" fmla="*/ 2147483646 h 74"/>
                <a:gd name="T62" fmla="*/ 2147483646 w 80"/>
                <a:gd name="T63" fmla="*/ 2147483646 h 74"/>
                <a:gd name="T64" fmla="*/ 2147483646 w 80"/>
                <a:gd name="T65" fmla="*/ 2147483646 h 74"/>
                <a:gd name="T66" fmla="*/ 2147483646 w 80"/>
                <a:gd name="T67" fmla="*/ 2147483646 h 74"/>
                <a:gd name="T68" fmla="*/ 2147483646 w 80"/>
                <a:gd name="T69" fmla="*/ 2147483646 h 74"/>
                <a:gd name="T70" fmla="*/ 2147483646 w 80"/>
                <a:gd name="T71" fmla="*/ 2147483646 h 74"/>
                <a:gd name="T72" fmla="*/ 2147483646 w 80"/>
                <a:gd name="T73" fmla="*/ 2147483646 h 74"/>
                <a:gd name="T74" fmla="*/ 2147483646 w 80"/>
                <a:gd name="T75" fmla="*/ 2147483646 h 74"/>
                <a:gd name="T76" fmla="*/ 2147483646 w 80"/>
                <a:gd name="T77" fmla="*/ 2147483646 h 74"/>
                <a:gd name="T78" fmla="*/ 2147483646 w 80"/>
                <a:gd name="T79" fmla="*/ 2147483646 h 74"/>
                <a:gd name="T80" fmla="*/ 2147483646 w 80"/>
                <a:gd name="T81" fmla="*/ 2147483646 h 74"/>
                <a:gd name="T82" fmla="*/ 2147483646 w 80"/>
                <a:gd name="T83" fmla="*/ 2147483646 h 74"/>
                <a:gd name="T84" fmla="*/ 2147483646 w 80"/>
                <a:gd name="T85" fmla="*/ 2147483646 h 74"/>
                <a:gd name="T86" fmla="*/ 2147483646 w 80"/>
                <a:gd name="T87" fmla="*/ 2147483646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0"/>
                <a:gd name="T133" fmla="*/ 0 h 74"/>
                <a:gd name="T134" fmla="*/ 80 w 80"/>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0" h="74">
                  <a:moveTo>
                    <a:pt x="54" y="44"/>
                  </a:moveTo>
                  <a:lnTo>
                    <a:pt x="54" y="44"/>
                  </a:lnTo>
                  <a:lnTo>
                    <a:pt x="64" y="48"/>
                  </a:lnTo>
                  <a:lnTo>
                    <a:pt x="72" y="54"/>
                  </a:lnTo>
                  <a:lnTo>
                    <a:pt x="74" y="58"/>
                  </a:lnTo>
                  <a:lnTo>
                    <a:pt x="74" y="62"/>
                  </a:lnTo>
                  <a:lnTo>
                    <a:pt x="72" y="66"/>
                  </a:lnTo>
                  <a:lnTo>
                    <a:pt x="68" y="70"/>
                  </a:lnTo>
                  <a:lnTo>
                    <a:pt x="60" y="74"/>
                  </a:lnTo>
                  <a:lnTo>
                    <a:pt x="54" y="74"/>
                  </a:lnTo>
                  <a:lnTo>
                    <a:pt x="48" y="70"/>
                  </a:lnTo>
                  <a:lnTo>
                    <a:pt x="42" y="62"/>
                  </a:lnTo>
                  <a:lnTo>
                    <a:pt x="40" y="56"/>
                  </a:lnTo>
                  <a:lnTo>
                    <a:pt x="36" y="66"/>
                  </a:lnTo>
                  <a:lnTo>
                    <a:pt x="30" y="72"/>
                  </a:lnTo>
                  <a:lnTo>
                    <a:pt x="22" y="74"/>
                  </a:lnTo>
                  <a:lnTo>
                    <a:pt x="18" y="74"/>
                  </a:lnTo>
                  <a:lnTo>
                    <a:pt x="14" y="72"/>
                  </a:lnTo>
                  <a:lnTo>
                    <a:pt x="12" y="68"/>
                  </a:lnTo>
                  <a:lnTo>
                    <a:pt x="10" y="66"/>
                  </a:lnTo>
                  <a:lnTo>
                    <a:pt x="12" y="58"/>
                  </a:lnTo>
                  <a:lnTo>
                    <a:pt x="18" y="52"/>
                  </a:lnTo>
                  <a:lnTo>
                    <a:pt x="24" y="46"/>
                  </a:lnTo>
                  <a:lnTo>
                    <a:pt x="12" y="42"/>
                  </a:lnTo>
                  <a:lnTo>
                    <a:pt x="6" y="40"/>
                  </a:lnTo>
                  <a:lnTo>
                    <a:pt x="4" y="36"/>
                  </a:lnTo>
                  <a:lnTo>
                    <a:pt x="0" y="32"/>
                  </a:lnTo>
                  <a:lnTo>
                    <a:pt x="0" y="28"/>
                  </a:lnTo>
                  <a:lnTo>
                    <a:pt x="2" y="24"/>
                  </a:lnTo>
                  <a:lnTo>
                    <a:pt x="6" y="18"/>
                  </a:lnTo>
                  <a:lnTo>
                    <a:pt x="12" y="14"/>
                  </a:lnTo>
                  <a:lnTo>
                    <a:pt x="18" y="14"/>
                  </a:lnTo>
                  <a:lnTo>
                    <a:pt x="24" y="18"/>
                  </a:lnTo>
                  <a:lnTo>
                    <a:pt x="28" y="22"/>
                  </a:lnTo>
                  <a:lnTo>
                    <a:pt x="26" y="14"/>
                  </a:lnTo>
                  <a:lnTo>
                    <a:pt x="24" y="8"/>
                  </a:lnTo>
                  <a:lnTo>
                    <a:pt x="26" y="6"/>
                  </a:lnTo>
                  <a:lnTo>
                    <a:pt x="28" y="2"/>
                  </a:lnTo>
                  <a:lnTo>
                    <a:pt x="32" y="0"/>
                  </a:lnTo>
                  <a:lnTo>
                    <a:pt x="38" y="0"/>
                  </a:lnTo>
                  <a:lnTo>
                    <a:pt x="46" y="0"/>
                  </a:lnTo>
                  <a:lnTo>
                    <a:pt x="50" y="0"/>
                  </a:lnTo>
                  <a:lnTo>
                    <a:pt x="54" y="2"/>
                  </a:lnTo>
                  <a:lnTo>
                    <a:pt x="56" y="6"/>
                  </a:lnTo>
                  <a:lnTo>
                    <a:pt x="56" y="10"/>
                  </a:lnTo>
                  <a:lnTo>
                    <a:pt x="56" y="18"/>
                  </a:lnTo>
                  <a:lnTo>
                    <a:pt x="52" y="26"/>
                  </a:lnTo>
                  <a:lnTo>
                    <a:pt x="60" y="22"/>
                  </a:lnTo>
                  <a:lnTo>
                    <a:pt x="68" y="20"/>
                  </a:lnTo>
                  <a:lnTo>
                    <a:pt x="74" y="22"/>
                  </a:lnTo>
                  <a:lnTo>
                    <a:pt x="78" y="30"/>
                  </a:lnTo>
                  <a:lnTo>
                    <a:pt x="80" y="34"/>
                  </a:lnTo>
                  <a:lnTo>
                    <a:pt x="78" y="38"/>
                  </a:lnTo>
                  <a:lnTo>
                    <a:pt x="76" y="42"/>
                  </a:lnTo>
                  <a:lnTo>
                    <a:pt x="74" y="44"/>
                  </a:lnTo>
                  <a:lnTo>
                    <a:pt x="64" y="46"/>
                  </a:lnTo>
                  <a:lnTo>
                    <a:pt x="54" y="44"/>
                  </a:lnTo>
                  <a:close/>
                  <a:moveTo>
                    <a:pt x="64" y="32"/>
                  </a:moveTo>
                  <a:lnTo>
                    <a:pt x="64" y="32"/>
                  </a:lnTo>
                  <a:lnTo>
                    <a:pt x="58" y="34"/>
                  </a:lnTo>
                  <a:lnTo>
                    <a:pt x="52" y="34"/>
                  </a:lnTo>
                  <a:lnTo>
                    <a:pt x="48" y="28"/>
                  </a:lnTo>
                  <a:lnTo>
                    <a:pt x="42" y="26"/>
                  </a:lnTo>
                  <a:lnTo>
                    <a:pt x="42" y="20"/>
                  </a:lnTo>
                  <a:lnTo>
                    <a:pt x="40" y="14"/>
                  </a:lnTo>
                  <a:lnTo>
                    <a:pt x="40" y="26"/>
                  </a:lnTo>
                  <a:lnTo>
                    <a:pt x="36" y="26"/>
                  </a:lnTo>
                  <a:lnTo>
                    <a:pt x="32" y="28"/>
                  </a:lnTo>
                  <a:lnTo>
                    <a:pt x="28" y="34"/>
                  </a:lnTo>
                  <a:lnTo>
                    <a:pt x="16" y="28"/>
                  </a:lnTo>
                  <a:lnTo>
                    <a:pt x="22" y="32"/>
                  </a:lnTo>
                  <a:lnTo>
                    <a:pt x="28" y="36"/>
                  </a:lnTo>
                  <a:lnTo>
                    <a:pt x="28" y="40"/>
                  </a:lnTo>
                  <a:lnTo>
                    <a:pt x="28" y="44"/>
                  </a:lnTo>
                  <a:lnTo>
                    <a:pt x="32" y="48"/>
                  </a:lnTo>
                  <a:lnTo>
                    <a:pt x="28" y="54"/>
                  </a:lnTo>
                  <a:lnTo>
                    <a:pt x="26" y="60"/>
                  </a:lnTo>
                  <a:lnTo>
                    <a:pt x="34" y="50"/>
                  </a:lnTo>
                  <a:lnTo>
                    <a:pt x="38" y="52"/>
                  </a:lnTo>
                  <a:lnTo>
                    <a:pt x="42" y="52"/>
                  </a:lnTo>
                  <a:lnTo>
                    <a:pt x="46" y="50"/>
                  </a:lnTo>
                  <a:lnTo>
                    <a:pt x="50" y="54"/>
                  </a:lnTo>
                  <a:lnTo>
                    <a:pt x="58" y="60"/>
                  </a:lnTo>
                  <a:lnTo>
                    <a:pt x="52" y="54"/>
                  </a:lnTo>
                  <a:lnTo>
                    <a:pt x="48" y="50"/>
                  </a:lnTo>
                  <a:lnTo>
                    <a:pt x="52" y="44"/>
                  </a:lnTo>
                  <a:lnTo>
                    <a:pt x="54" y="38"/>
                  </a:lnTo>
                  <a:lnTo>
                    <a:pt x="54" y="36"/>
                  </a:lnTo>
                  <a:lnTo>
                    <a:pt x="58" y="36"/>
                  </a:lnTo>
                  <a:lnTo>
                    <a:pt x="64" y="34"/>
                  </a:lnTo>
                  <a:lnTo>
                    <a:pt x="64" y="3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88" name="Freeform 58"/>
            <p:cNvSpPr>
              <a:spLocks/>
            </p:cNvSpPr>
            <p:nvPr/>
          </p:nvSpPr>
          <p:spPr bwMode="auto">
            <a:xfrm>
              <a:off x="4859338" y="3324225"/>
              <a:ext cx="44450" cy="41275"/>
            </a:xfrm>
            <a:custGeom>
              <a:avLst/>
              <a:gdLst>
                <a:gd name="T0" fmla="*/ 2147483646 w 28"/>
                <a:gd name="T1" fmla="*/ 2147483646 h 26"/>
                <a:gd name="T2" fmla="*/ 2147483646 w 28"/>
                <a:gd name="T3" fmla="*/ 2147483646 h 26"/>
                <a:gd name="T4" fmla="*/ 2147483646 w 28"/>
                <a:gd name="T5" fmla="*/ 2147483646 h 26"/>
                <a:gd name="T6" fmla="*/ 2147483646 w 28"/>
                <a:gd name="T7" fmla="*/ 2147483646 h 26"/>
                <a:gd name="T8" fmla="*/ 2147483646 w 28"/>
                <a:gd name="T9" fmla="*/ 2147483646 h 26"/>
                <a:gd name="T10" fmla="*/ 2147483646 w 28"/>
                <a:gd name="T11" fmla="*/ 2147483646 h 26"/>
                <a:gd name="T12" fmla="*/ 2147483646 w 28"/>
                <a:gd name="T13" fmla="*/ 2147483646 h 26"/>
                <a:gd name="T14" fmla="*/ 2147483646 w 28"/>
                <a:gd name="T15" fmla="*/ 2147483646 h 26"/>
                <a:gd name="T16" fmla="*/ 2147483646 w 28"/>
                <a:gd name="T17" fmla="*/ 2147483646 h 26"/>
                <a:gd name="T18" fmla="*/ 2147483646 w 28"/>
                <a:gd name="T19" fmla="*/ 2147483646 h 26"/>
                <a:gd name="T20" fmla="*/ 0 w 28"/>
                <a:gd name="T21" fmla="*/ 2147483646 h 26"/>
                <a:gd name="T22" fmla="*/ 0 w 28"/>
                <a:gd name="T23" fmla="*/ 2147483646 h 26"/>
                <a:gd name="T24" fmla="*/ 2147483646 w 28"/>
                <a:gd name="T25" fmla="*/ 2147483646 h 26"/>
                <a:gd name="T26" fmla="*/ 2147483646 w 28"/>
                <a:gd name="T27" fmla="*/ 2147483646 h 26"/>
                <a:gd name="T28" fmla="*/ 2147483646 w 28"/>
                <a:gd name="T29" fmla="*/ 0 h 26"/>
                <a:gd name="T30" fmla="*/ 2147483646 w 28"/>
                <a:gd name="T31" fmla="*/ 0 h 26"/>
                <a:gd name="T32" fmla="*/ 2147483646 w 28"/>
                <a:gd name="T33" fmla="*/ 0 h 26"/>
                <a:gd name="T34" fmla="*/ 2147483646 w 28"/>
                <a:gd name="T35" fmla="*/ 0 h 26"/>
                <a:gd name="T36" fmla="*/ 2147483646 w 28"/>
                <a:gd name="T37" fmla="*/ 2147483646 h 26"/>
                <a:gd name="T38" fmla="*/ 2147483646 w 28"/>
                <a:gd name="T39" fmla="*/ 2147483646 h 26"/>
                <a:gd name="T40" fmla="*/ 2147483646 w 28"/>
                <a:gd name="T41" fmla="*/ 2147483646 h 26"/>
                <a:gd name="T42" fmla="*/ 2147483646 w 28"/>
                <a:gd name="T43" fmla="*/ 2147483646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8"/>
                <a:gd name="T67" fmla="*/ 0 h 26"/>
                <a:gd name="T68" fmla="*/ 28 w 28"/>
                <a:gd name="T69" fmla="*/ 26 h 2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8" h="26">
                  <a:moveTo>
                    <a:pt x="28" y="12"/>
                  </a:moveTo>
                  <a:lnTo>
                    <a:pt x="28" y="12"/>
                  </a:lnTo>
                  <a:lnTo>
                    <a:pt x="28" y="18"/>
                  </a:lnTo>
                  <a:lnTo>
                    <a:pt x="26" y="22"/>
                  </a:lnTo>
                  <a:lnTo>
                    <a:pt x="22" y="26"/>
                  </a:lnTo>
                  <a:lnTo>
                    <a:pt x="16" y="26"/>
                  </a:lnTo>
                  <a:lnTo>
                    <a:pt x="10" y="26"/>
                  </a:lnTo>
                  <a:lnTo>
                    <a:pt x="6" y="24"/>
                  </a:lnTo>
                  <a:lnTo>
                    <a:pt x="2" y="20"/>
                  </a:lnTo>
                  <a:lnTo>
                    <a:pt x="0" y="14"/>
                  </a:lnTo>
                  <a:lnTo>
                    <a:pt x="2" y="8"/>
                  </a:lnTo>
                  <a:lnTo>
                    <a:pt x="4" y="4"/>
                  </a:lnTo>
                  <a:lnTo>
                    <a:pt x="8" y="0"/>
                  </a:lnTo>
                  <a:lnTo>
                    <a:pt x="14" y="0"/>
                  </a:lnTo>
                  <a:lnTo>
                    <a:pt x="18" y="0"/>
                  </a:lnTo>
                  <a:lnTo>
                    <a:pt x="24" y="2"/>
                  </a:lnTo>
                  <a:lnTo>
                    <a:pt x="26" y="6"/>
                  </a:lnTo>
                  <a:lnTo>
                    <a:pt x="28"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89" name="Freeform 59"/>
            <p:cNvSpPr>
              <a:spLocks noEditPoints="1"/>
            </p:cNvSpPr>
            <p:nvPr/>
          </p:nvSpPr>
          <p:spPr bwMode="auto">
            <a:xfrm>
              <a:off x="5100638" y="3406775"/>
              <a:ext cx="127000" cy="123825"/>
            </a:xfrm>
            <a:custGeom>
              <a:avLst/>
              <a:gdLst>
                <a:gd name="T0" fmla="*/ 2147483646 w 80"/>
                <a:gd name="T1" fmla="*/ 2147483646 h 78"/>
                <a:gd name="T2" fmla="*/ 2147483646 w 80"/>
                <a:gd name="T3" fmla="*/ 2147483646 h 78"/>
                <a:gd name="T4" fmla="*/ 2147483646 w 80"/>
                <a:gd name="T5" fmla="*/ 2147483646 h 78"/>
                <a:gd name="T6" fmla="*/ 2147483646 w 80"/>
                <a:gd name="T7" fmla="*/ 2147483646 h 78"/>
                <a:gd name="T8" fmla="*/ 2147483646 w 80"/>
                <a:gd name="T9" fmla="*/ 2147483646 h 78"/>
                <a:gd name="T10" fmla="*/ 2147483646 w 80"/>
                <a:gd name="T11" fmla="*/ 2147483646 h 78"/>
                <a:gd name="T12" fmla="*/ 2147483646 w 80"/>
                <a:gd name="T13" fmla="*/ 2147483646 h 78"/>
                <a:gd name="T14" fmla="*/ 2147483646 w 80"/>
                <a:gd name="T15" fmla="*/ 2147483646 h 78"/>
                <a:gd name="T16" fmla="*/ 2147483646 w 80"/>
                <a:gd name="T17" fmla="*/ 2147483646 h 78"/>
                <a:gd name="T18" fmla="*/ 2147483646 w 80"/>
                <a:gd name="T19" fmla="*/ 2147483646 h 78"/>
                <a:gd name="T20" fmla="*/ 0 w 80"/>
                <a:gd name="T21" fmla="*/ 2147483646 h 78"/>
                <a:gd name="T22" fmla="*/ 2147483646 w 80"/>
                <a:gd name="T23" fmla="*/ 2147483646 h 78"/>
                <a:gd name="T24" fmla="*/ 2147483646 w 80"/>
                <a:gd name="T25" fmla="*/ 2147483646 h 78"/>
                <a:gd name="T26" fmla="*/ 2147483646 w 80"/>
                <a:gd name="T27" fmla="*/ 2147483646 h 78"/>
                <a:gd name="T28" fmla="*/ 2147483646 w 80"/>
                <a:gd name="T29" fmla="*/ 2147483646 h 78"/>
                <a:gd name="T30" fmla="*/ 2147483646 w 80"/>
                <a:gd name="T31" fmla="*/ 0 h 78"/>
                <a:gd name="T32" fmla="*/ 2147483646 w 80"/>
                <a:gd name="T33" fmla="*/ 0 h 78"/>
                <a:gd name="T34" fmla="*/ 2147483646 w 80"/>
                <a:gd name="T35" fmla="*/ 2147483646 h 78"/>
                <a:gd name="T36" fmla="*/ 2147483646 w 80"/>
                <a:gd name="T37" fmla="*/ 2147483646 h 78"/>
                <a:gd name="T38" fmla="*/ 2147483646 w 80"/>
                <a:gd name="T39" fmla="*/ 2147483646 h 78"/>
                <a:gd name="T40" fmla="*/ 2147483646 w 80"/>
                <a:gd name="T41" fmla="*/ 2147483646 h 78"/>
                <a:gd name="T42" fmla="*/ 2147483646 w 80"/>
                <a:gd name="T43" fmla="*/ 2147483646 h 78"/>
                <a:gd name="T44" fmla="*/ 2147483646 w 80"/>
                <a:gd name="T45" fmla="*/ 2147483646 h 78"/>
                <a:gd name="T46" fmla="*/ 2147483646 w 80"/>
                <a:gd name="T47" fmla="*/ 2147483646 h 78"/>
                <a:gd name="T48" fmla="*/ 2147483646 w 80"/>
                <a:gd name="T49" fmla="*/ 2147483646 h 78"/>
                <a:gd name="T50" fmla="*/ 2147483646 w 80"/>
                <a:gd name="T51" fmla="*/ 2147483646 h 78"/>
                <a:gd name="T52" fmla="*/ 2147483646 w 80"/>
                <a:gd name="T53" fmla="*/ 2147483646 h 78"/>
                <a:gd name="T54" fmla="*/ 2147483646 w 80"/>
                <a:gd name="T55" fmla="*/ 2147483646 h 78"/>
                <a:gd name="T56" fmla="*/ 2147483646 w 80"/>
                <a:gd name="T57" fmla="*/ 2147483646 h 78"/>
                <a:gd name="T58" fmla="*/ 2147483646 w 80"/>
                <a:gd name="T59" fmla="*/ 2147483646 h 78"/>
                <a:gd name="T60" fmla="*/ 2147483646 w 80"/>
                <a:gd name="T61" fmla="*/ 2147483646 h 78"/>
                <a:gd name="T62" fmla="*/ 2147483646 w 80"/>
                <a:gd name="T63" fmla="*/ 2147483646 h 78"/>
                <a:gd name="T64" fmla="*/ 2147483646 w 80"/>
                <a:gd name="T65" fmla="*/ 2147483646 h 78"/>
                <a:gd name="T66" fmla="*/ 2147483646 w 80"/>
                <a:gd name="T67" fmla="*/ 2147483646 h 78"/>
                <a:gd name="T68" fmla="*/ 2147483646 w 80"/>
                <a:gd name="T69" fmla="*/ 2147483646 h 78"/>
                <a:gd name="T70" fmla="*/ 2147483646 w 80"/>
                <a:gd name="T71" fmla="*/ 2147483646 h 78"/>
                <a:gd name="T72" fmla="*/ 2147483646 w 80"/>
                <a:gd name="T73" fmla="*/ 2147483646 h 78"/>
                <a:gd name="T74" fmla="*/ 2147483646 w 80"/>
                <a:gd name="T75" fmla="*/ 2147483646 h 78"/>
                <a:gd name="T76" fmla="*/ 2147483646 w 80"/>
                <a:gd name="T77" fmla="*/ 2147483646 h 78"/>
                <a:gd name="T78" fmla="*/ 2147483646 w 80"/>
                <a:gd name="T79" fmla="*/ 2147483646 h 78"/>
                <a:gd name="T80" fmla="*/ 2147483646 w 80"/>
                <a:gd name="T81" fmla="*/ 2147483646 h 78"/>
                <a:gd name="T82" fmla="*/ 2147483646 w 80"/>
                <a:gd name="T83" fmla="*/ 2147483646 h 78"/>
                <a:gd name="T84" fmla="*/ 2147483646 w 80"/>
                <a:gd name="T85" fmla="*/ 2147483646 h 78"/>
                <a:gd name="T86" fmla="*/ 2147483646 w 80"/>
                <a:gd name="T87" fmla="*/ 2147483646 h 78"/>
                <a:gd name="T88" fmla="*/ 2147483646 w 80"/>
                <a:gd name="T89" fmla="*/ 2147483646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0"/>
                <a:gd name="T136" fmla="*/ 0 h 78"/>
                <a:gd name="T137" fmla="*/ 80 w 80"/>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0" h="78">
                  <a:moveTo>
                    <a:pt x="56" y="44"/>
                  </a:moveTo>
                  <a:lnTo>
                    <a:pt x="56" y="44"/>
                  </a:lnTo>
                  <a:lnTo>
                    <a:pt x="66" y="48"/>
                  </a:lnTo>
                  <a:lnTo>
                    <a:pt x="74" y="54"/>
                  </a:lnTo>
                  <a:lnTo>
                    <a:pt x="76" y="56"/>
                  </a:lnTo>
                  <a:lnTo>
                    <a:pt x="78" y="60"/>
                  </a:lnTo>
                  <a:lnTo>
                    <a:pt x="76" y="64"/>
                  </a:lnTo>
                  <a:lnTo>
                    <a:pt x="72" y="70"/>
                  </a:lnTo>
                  <a:lnTo>
                    <a:pt x="64" y="74"/>
                  </a:lnTo>
                  <a:lnTo>
                    <a:pt x="58" y="76"/>
                  </a:lnTo>
                  <a:lnTo>
                    <a:pt x="52" y="72"/>
                  </a:lnTo>
                  <a:lnTo>
                    <a:pt x="46" y="64"/>
                  </a:lnTo>
                  <a:lnTo>
                    <a:pt x="44" y="58"/>
                  </a:lnTo>
                  <a:lnTo>
                    <a:pt x="40" y="68"/>
                  </a:lnTo>
                  <a:lnTo>
                    <a:pt x="34" y="76"/>
                  </a:lnTo>
                  <a:lnTo>
                    <a:pt x="26" y="78"/>
                  </a:lnTo>
                  <a:lnTo>
                    <a:pt x="22" y="78"/>
                  </a:lnTo>
                  <a:lnTo>
                    <a:pt x="18" y="76"/>
                  </a:lnTo>
                  <a:lnTo>
                    <a:pt x="16" y="74"/>
                  </a:lnTo>
                  <a:lnTo>
                    <a:pt x="14" y="70"/>
                  </a:lnTo>
                  <a:lnTo>
                    <a:pt x="14" y="66"/>
                  </a:lnTo>
                  <a:lnTo>
                    <a:pt x="14" y="62"/>
                  </a:lnTo>
                  <a:lnTo>
                    <a:pt x="18" y="56"/>
                  </a:lnTo>
                  <a:lnTo>
                    <a:pt x="26" y="48"/>
                  </a:lnTo>
                  <a:lnTo>
                    <a:pt x="12" y="46"/>
                  </a:lnTo>
                  <a:lnTo>
                    <a:pt x="8" y="44"/>
                  </a:lnTo>
                  <a:lnTo>
                    <a:pt x="2" y="42"/>
                  </a:lnTo>
                  <a:lnTo>
                    <a:pt x="0" y="38"/>
                  </a:lnTo>
                  <a:lnTo>
                    <a:pt x="0" y="34"/>
                  </a:lnTo>
                  <a:lnTo>
                    <a:pt x="0" y="28"/>
                  </a:lnTo>
                  <a:lnTo>
                    <a:pt x="4" y="22"/>
                  </a:lnTo>
                  <a:lnTo>
                    <a:pt x="10" y="18"/>
                  </a:lnTo>
                  <a:lnTo>
                    <a:pt x="16" y="18"/>
                  </a:lnTo>
                  <a:lnTo>
                    <a:pt x="22" y="20"/>
                  </a:lnTo>
                  <a:lnTo>
                    <a:pt x="28" y="26"/>
                  </a:lnTo>
                  <a:lnTo>
                    <a:pt x="24" y="16"/>
                  </a:lnTo>
                  <a:lnTo>
                    <a:pt x="22" y="12"/>
                  </a:lnTo>
                  <a:lnTo>
                    <a:pt x="24" y="8"/>
                  </a:lnTo>
                  <a:lnTo>
                    <a:pt x="26" y="4"/>
                  </a:lnTo>
                  <a:lnTo>
                    <a:pt x="30" y="2"/>
                  </a:lnTo>
                  <a:lnTo>
                    <a:pt x="34" y="0"/>
                  </a:lnTo>
                  <a:lnTo>
                    <a:pt x="42" y="0"/>
                  </a:lnTo>
                  <a:lnTo>
                    <a:pt x="48" y="0"/>
                  </a:lnTo>
                  <a:lnTo>
                    <a:pt x="50" y="2"/>
                  </a:lnTo>
                  <a:lnTo>
                    <a:pt x="54" y="4"/>
                  </a:lnTo>
                  <a:lnTo>
                    <a:pt x="54" y="8"/>
                  </a:lnTo>
                  <a:lnTo>
                    <a:pt x="54" y="18"/>
                  </a:lnTo>
                  <a:lnTo>
                    <a:pt x="52" y="26"/>
                  </a:lnTo>
                  <a:lnTo>
                    <a:pt x="60" y="20"/>
                  </a:lnTo>
                  <a:lnTo>
                    <a:pt x="68" y="18"/>
                  </a:lnTo>
                  <a:lnTo>
                    <a:pt x="74" y="20"/>
                  </a:lnTo>
                  <a:lnTo>
                    <a:pt x="80" y="26"/>
                  </a:lnTo>
                  <a:lnTo>
                    <a:pt x="80" y="32"/>
                  </a:lnTo>
                  <a:lnTo>
                    <a:pt x="80" y="36"/>
                  </a:lnTo>
                  <a:lnTo>
                    <a:pt x="78" y="40"/>
                  </a:lnTo>
                  <a:lnTo>
                    <a:pt x="76" y="42"/>
                  </a:lnTo>
                  <a:lnTo>
                    <a:pt x="66" y="44"/>
                  </a:lnTo>
                  <a:lnTo>
                    <a:pt x="56" y="44"/>
                  </a:lnTo>
                  <a:close/>
                  <a:moveTo>
                    <a:pt x="64" y="32"/>
                  </a:moveTo>
                  <a:lnTo>
                    <a:pt x="64" y="32"/>
                  </a:lnTo>
                  <a:lnTo>
                    <a:pt x="60" y="34"/>
                  </a:lnTo>
                  <a:lnTo>
                    <a:pt x="54" y="34"/>
                  </a:lnTo>
                  <a:lnTo>
                    <a:pt x="48" y="28"/>
                  </a:lnTo>
                  <a:lnTo>
                    <a:pt x="44" y="26"/>
                  </a:lnTo>
                  <a:lnTo>
                    <a:pt x="40" y="26"/>
                  </a:lnTo>
                  <a:lnTo>
                    <a:pt x="40" y="20"/>
                  </a:lnTo>
                  <a:lnTo>
                    <a:pt x="40" y="16"/>
                  </a:lnTo>
                  <a:lnTo>
                    <a:pt x="38" y="16"/>
                  </a:lnTo>
                  <a:lnTo>
                    <a:pt x="40" y="26"/>
                  </a:lnTo>
                  <a:lnTo>
                    <a:pt x="38" y="26"/>
                  </a:lnTo>
                  <a:lnTo>
                    <a:pt x="36" y="28"/>
                  </a:lnTo>
                  <a:lnTo>
                    <a:pt x="32" y="30"/>
                  </a:lnTo>
                  <a:lnTo>
                    <a:pt x="28" y="38"/>
                  </a:lnTo>
                  <a:lnTo>
                    <a:pt x="16" y="32"/>
                  </a:lnTo>
                  <a:lnTo>
                    <a:pt x="22" y="36"/>
                  </a:lnTo>
                  <a:lnTo>
                    <a:pt x="28" y="40"/>
                  </a:lnTo>
                  <a:lnTo>
                    <a:pt x="28" y="42"/>
                  </a:lnTo>
                  <a:lnTo>
                    <a:pt x="30" y="48"/>
                  </a:lnTo>
                  <a:lnTo>
                    <a:pt x="34" y="52"/>
                  </a:lnTo>
                  <a:lnTo>
                    <a:pt x="30" y="56"/>
                  </a:lnTo>
                  <a:lnTo>
                    <a:pt x="28" y="62"/>
                  </a:lnTo>
                  <a:lnTo>
                    <a:pt x="28" y="64"/>
                  </a:lnTo>
                  <a:lnTo>
                    <a:pt x="36" y="52"/>
                  </a:lnTo>
                  <a:lnTo>
                    <a:pt x="40" y="54"/>
                  </a:lnTo>
                  <a:lnTo>
                    <a:pt x="44" y="54"/>
                  </a:lnTo>
                  <a:lnTo>
                    <a:pt x="48" y="52"/>
                  </a:lnTo>
                  <a:lnTo>
                    <a:pt x="54" y="54"/>
                  </a:lnTo>
                  <a:lnTo>
                    <a:pt x="60" y="60"/>
                  </a:lnTo>
                  <a:lnTo>
                    <a:pt x="56" y="54"/>
                  </a:lnTo>
                  <a:lnTo>
                    <a:pt x="50" y="50"/>
                  </a:lnTo>
                  <a:lnTo>
                    <a:pt x="54" y="44"/>
                  </a:lnTo>
                  <a:lnTo>
                    <a:pt x="54" y="38"/>
                  </a:lnTo>
                  <a:lnTo>
                    <a:pt x="54" y="36"/>
                  </a:lnTo>
                  <a:lnTo>
                    <a:pt x="60" y="36"/>
                  </a:lnTo>
                  <a:lnTo>
                    <a:pt x="64" y="3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90" name="Freeform 60"/>
            <p:cNvSpPr>
              <a:spLocks/>
            </p:cNvSpPr>
            <p:nvPr/>
          </p:nvSpPr>
          <p:spPr bwMode="auto">
            <a:xfrm>
              <a:off x="5145088" y="3448050"/>
              <a:ext cx="44450" cy="44450"/>
            </a:xfrm>
            <a:custGeom>
              <a:avLst/>
              <a:gdLst>
                <a:gd name="T0" fmla="*/ 2147483646 w 28"/>
                <a:gd name="T1" fmla="*/ 2147483646 h 28"/>
                <a:gd name="T2" fmla="*/ 2147483646 w 28"/>
                <a:gd name="T3" fmla="*/ 2147483646 h 28"/>
                <a:gd name="T4" fmla="*/ 2147483646 w 28"/>
                <a:gd name="T5" fmla="*/ 2147483646 h 28"/>
                <a:gd name="T6" fmla="*/ 2147483646 w 28"/>
                <a:gd name="T7" fmla="*/ 2147483646 h 28"/>
                <a:gd name="T8" fmla="*/ 2147483646 w 28"/>
                <a:gd name="T9" fmla="*/ 2147483646 h 28"/>
                <a:gd name="T10" fmla="*/ 2147483646 w 28"/>
                <a:gd name="T11" fmla="*/ 2147483646 h 28"/>
                <a:gd name="T12" fmla="*/ 2147483646 w 28"/>
                <a:gd name="T13" fmla="*/ 2147483646 h 28"/>
                <a:gd name="T14" fmla="*/ 2147483646 w 28"/>
                <a:gd name="T15" fmla="*/ 2147483646 h 28"/>
                <a:gd name="T16" fmla="*/ 2147483646 w 28"/>
                <a:gd name="T17" fmla="*/ 2147483646 h 28"/>
                <a:gd name="T18" fmla="*/ 2147483646 w 28"/>
                <a:gd name="T19" fmla="*/ 2147483646 h 28"/>
                <a:gd name="T20" fmla="*/ 0 w 28"/>
                <a:gd name="T21" fmla="*/ 2147483646 h 28"/>
                <a:gd name="T22" fmla="*/ 0 w 28"/>
                <a:gd name="T23" fmla="*/ 2147483646 h 28"/>
                <a:gd name="T24" fmla="*/ 0 w 28"/>
                <a:gd name="T25" fmla="*/ 2147483646 h 28"/>
                <a:gd name="T26" fmla="*/ 2147483646 w 28"/>
                <a:gd name="T27" fmla="*/ 2147483646 h 28"/>
                <a:gd name="T28" fmla="*/ 2147483646 w 28"/>
                <a:gd name="T29" fmla="*/ 2147483646 h 28"/>
                <a:gd name="T30" fmla="*/ 2147483646 w 28"/>
                <a:gd name="T31" fmla="*/ 0 h 28"/>
                <a:gd name="T32" fmla="*/ 2147483646 w 28"/>
                <a:gd name="T33" fmla="*/ 0 h 28"/>
                <a:gd name="T34" fmla="*/ 2147483646 w 28"/>
                <a:gd name="T35" fmla="*/ 0 h 28"/>
                <a:gd name="T36" fmla="*/ 2147483646 w 28"/>
                <a:gd name="T37" fmla="*/ 2147483646 h 28"/>
                <a:gd name="T38" fmla="*/ 2147483646 w 28"/>
                <a:gd name="T39" fmla="*/ 2147483646 h 28"/>
                <a:gd name="T40" fmla="*/ 2147483646 w 28"/>
                <a:gd name="T41" fmla="*/ 2147483646 h 28"/>
                <a:gd name="T42" fmla="*/ 2147483646 w 28"/>
                <a:gd name="T43" fmla="*/ 2147483646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8"/>
                <a:gd name="T67" fmla="*/ 0 h 28"/>
                <a:gd name="T68" fmla="*/ 28 w 28"/>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8" h="28">
                  <a:moveTo>
                    <a:pt x="28" y="12"/>
                  </a:moveTo>
                  <a:lnTo>
                    <a:pt x="28" y="12"/>
                  </a:lnTo>
                  <a:lnTo>
                    <a:pt x="28" y="18"/>
                  </a:lnTo>
                  <a:lnTo>
                    <a:pt x="26" y="22"/>
                  </a:lnTo>
                  <a:lnTo>
                    <a:pt x="22" y="26"/>
                  </a:lnTo>
                  <a:lnTo>
                    <a:pt x="16" y="28"/>
                  </a:lnTo>
                  <a:lnTo>
                    <a:pt x="10" y="28"/>
                  </a:lnTo>
                  <a:lnTo>
                    <a:pt x="6" y="26"/>
                  </a:lnTo>
                  <a:lnTo>
                    <a:pt x="2" y="22"/>
                  </a:lnTo>
                  <a:lnTo>
                    <a:pt x="0" y="16"/>
                  </a:lnTo>
                  <a:lnTo>
                    <a:pt x="0" y="12"/>
                  </a:lnTo>
                  <a:lnTo>
                    <a:pt x="2" y="6"/>
                  </a:lnTo>
                  <a:lnTo>
                    <a:pt x="6" y="2"/>
                  </a:lnTo>
                  <a:lnTo>
                    <a:pt x="12" y="0"/>
                  </a:lnTo>
                  <a:lnTo>
                    <a:pt x="16" y="0"/>
                  </a:lnTo>
                  <a:lnTo>
                    <a:pt x="22" y="2"/>
                  </a:lnTo>
                  <a:lnTo>
                    <a:pt x="26" y="6"/>
                  </a:lnTo>
                  <a:lnTo>
                    <a:pt x="28"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91" name="Freeform 61"/>
            <p:cNvSpPr>
              <a:spLocks noEditPoints="1"/>
            </p:cNvSpPr>
            <p:nvPr/>
          </p:nvSpPr>
          <p:spPr bwMode="auto">
            <a:xfrm>
              <a:off x="5164138" y="3124200"/>
              <a:ext cx="120650" cy="117475"/>
            </a:xfrm>
            <a:custGeom>
              <a:avLst/>
              <a:gdLst>
                <a:gd name="T0" fmla="*/ 2147483646 w 76"/>
                <a:gd name="T1" fmla="*/ 2147483646 h 74"/>
                <a:gd name="T2" fmla="*/ 2147483646 w 76"/>
                <a:gd name="T3" fmla="*/ 2147483646 h 74"/>
                <a:gd name="T4" fmla="*/ 2147483646 w 76"/>
                <a:gd name="T5" fmla="*/ 2147483646 h 74"/>
                <a:gd name="T6" fmla="*/ 2147483646 w 76"/>
                <a:gd name="T7" fmla="*/ 2147483646 h 74"/>
                <a:gd name="T8" fmla="*/ 2147483646 w 76"/>
                <a:gd name="T9" fmla="*/ 2147483646 h 74"/>
                <a:gd name="T10" fmla="*/ 2147483646 w 76"/>
                <a:gd name="T11" fmla="*/ 2147483646 h 74"/>
                <a:gd name="T12" fmla="*/ 2147483646 w 76"/>
                <a:gd name="T13" fmla="*/ 2147483646 h 74"/>
                <a:gd name="T14" fmla="*/ 2147483646 w 76"/>
                <a:gd name="T15" fmla="*/ 2147483646 h 74"/>
                <a:gd name="T16" fmla="*/ 2147483646 w 76"/>
                <a:gd name="T17" fmla="*/ 2147483646 h 74"/>
                <a:gd name="T18" fmla="*/ 2147483646 w 76"/>
                <a:gd name="T19" fmla="*/ 2147483646 h 74"/>
                <a:gd name="T20" fmla="*/ 2147483646 w 76"/>
                <a:gd name="T21" fmla="*/ 2147483646 h 74"/>
                <a:gd name="T22" fmla="*/ 2147483646 w 76"/>
                <a:gd name="T23" fmla="*/ 2147483646 h 74"/>
                <a:gd name="T24" fmla="*/ 2147483646 w 76"/>
                <a:gd name="T25" fmla="*/ 2147483646 h 74"/>
                <a:gd name="T26" fmla="*/ 2147483646 w 76"/>
                <a:gd name="T27" fmla="*/ 2147483646 h 74"/>
                <a:gd name="T28" fmla="*/ 2147483646 w 76"/>
                <a:gd name="T29" fmla="*/ 2147483646 h 74"/>
                <a:gd name="T30" fmla="*/ 2147483646 w 76"/>
                <a:gd name="T31" fmla="*/ 2147483646 h 74"/>
                <a:gd name="T32" fmla="*/ 2147483646 w 76"/>
                <a:gd name="T33" fmla="*/ 2147483646 h 74"/>
                <a:gd name="T34" fmla="*/ 2147483646 w 76"/>
                <a:gd name="T35" fmla="*/ 2147483646 h 74"/>
                <a:gd name="T36" fmla="*/ 2147483646 w 76"/>
                <a:gd name="T37" fmla="*/ 2147483646 h 74"/>
                <a:gd name="T38" fmla="*/ 2147483646 w 76"/>
                <a:gd name="T39" fmla="*/ 2147483646 h 74"/>
                <a:gd name="T40" fmla="*/ 2147483646 w 76"/>
                <a:gd name="T41" fmla="*/ 2147483646 h 74"/>
                <a:gd name="T42" fmla="*/ 2147483646 w 76"/>
                <a:gd name="T43" fmla="*/ 2147483646 h 74"/>
                <a:gd name="T44" fmla="*/ 2147483646 w 76"/>
                <a:gd name="T45" fmla="*/ 2147483646 h 74"/>
                <a:gd name="T46" fmla="*/ 2147483646 w 76"/>
                <a:gd name="T47" fmla="*/ 2147483646 h 74"/>
                <a:gd name="T48" fmla="*/ 2147483646 w 76"/>
                <a:gd name="T49" fmla="*/ 2147483646 h 74"/>
                <a:gd name="T50" fmla="*/ 2147483646 w 76"/>
                <a:gd name="T51" fmla="*/ 2147483646 h 74"/>
                <a:gd name="T52" fmla="*/ 2147483646 w 76"/>
                <a:gd name="T53" fmla="*/ 2147483646 h 74"/>
                <a:gd name="T54" fmla="*/ 2147483646 w 76"/>
                <a:gd name="T55" fmla="*/ 2147483646 h 74"/>
                <a:gd name="T56" fmla="*/ 2147483646 w 76"/>
                <a:gd name="T57" fmla="*/ 2147483646 h 74"/>
                <a:gd name="T58" fmla="*/ 2147483646 w 76"/>
                <a:gd name="T59" fmla="*/ 2147483646 h 74"/>
                <a:gd name="T60" fmla="*/ 2147483646 w 76"/>
                <a:gd name="T61" fmla="*/ 2147483646 h 74"/>
                <a:gd name="T62" fmla="*/ 2147483646 w 76"/>
                <a:gd name="T63" fmla="*/ 2147483646 h 74"/>
                <a:gd name="T64" fmla="*/ 2147483646 w 76"/>
                <a:gd name="T65" fmla="*/ 2147483646 h 74"/>
                <a:gd name="T66" fmla="*/ 2147483646 w 76"/>
                <a:gd name="T67" fmla="*/ 2147483646 h 74"/>
                <a:gd name="T68" fmla="*/ 2147483646 w 76"/>
                <a:gd name="T69" fmla="*/ 2147483646 h 74"/>
                <a:gd name="T70" fmla="*/ 2147483646 w 76"/>
                <a:gd name="T71" fmla="*/ 2147483646 h 74"/>
                <a:gd name="T72" fmla="*/ 2147483646 w 76"/>
                <a:gd name="T73" fmla="*/ 2147483646 h 74"/>
                <a:gd name="T74" fmla="*/ 2147483646 w 76"/>
                <a:gd name="T75" fmla="*/ 2147483646 h 74"/>
                <a:gd name="T76" fmla="*/ 2147483646 w 76"/>
                <a:gd name="T77" fmla="*/ 2147483646 h 74"/>
                <a:gd name="T78" fmla="*/ 2147483646 w 76"/>
                <a:gd name="T79" fmla="*/ 2147483646 h 74"/>
                <a:gd name="T80" fmla="*/ 2147483646 w 76"/>
                <a:gd name="T81" fmla="*/ 2147483646 h 74"/>
                <a:gd name="T82" fmla="*/ 2147483646 w 76"/>
                <a:gd name="T83" fmla="*/ 2147483646 h 74"/>
                <a:gd name="T84" fmla="*/ 2147483646 w 76"/>
                <a:gd name="T85" fmla="*/ 2147483646 h 7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6"/>
                <a:gd name="T130" fmla="*/ 0 h 74"/>
                <a:gd name="T131" fmla="*/ 76 w 76"/>
                <a:gd name="T132" fmla="*/ 74 h 7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6" h="74">
                  <a:moveTo>
                    <a:pt x="50" y="46"/>
                  </a:moveTo>
                  <a:lnTo>
                    <a:pt x="50" y="46"/>
                  </a:lnTo>
                  <a:lnTo>
                    <a:pt x="60" y="50"/>
                  </a:lnTo>
                  <a:lnTo>
                    <a:pt x="66" y="56"/>
                  </a:lnTo>
                  <a:lnTo>
                    <a:pt x="68" y="60"/>
                  </a:lnTo>
                  <a:lnTo>
                    <a:pt x="68" y="62"/>
                  </a:lnTo>
                  <a:lnTo>
                    <a:pt x="66" y="66"/>
                  </a:lnTo>
                  <a:lnTo>
                    <a:pt x="62" y="70"/>
                  </a:lnTo>
                  <a:lnTo>
                    <a:pt x="54" y="74"/>
                  </a:lnTo>
                  <a:lnTo>
                    <a:pt x="48" y="74"/>
                  </a:lnTo>
                  <a:lnTo>
                    <a:pt x="42" y="70"/>
                  </a:lnTo>
                  <a:lnTo>
                    <a:pt x="38" y="62"/>
                  </a:lnTo>
                  <a:lnTo>
                    <a:pt x="36" y="56"/>
                  </a:lnTo>
                  <a:lnTo>
                    <a:pt x="32" y="66"/>
                  </a:lnTo>
                  <a:lnTo>
                    <a:pt x="26" y="70"/>
                  </a:lnTo>
                  <a:lnTo>
                    <a:pt x="18" y="72"/>
                  </a:lnTo>
                  <a:lnTo>
                    <a:pt x="10" y="68"/>
                  </a:lnTo>
                  <a:lnTo>
                    <a:pt x="8" y="66"/>
                  </a:lnTo>
                  <a:lnTo>
                    <a:pt x="8" y="62"/>
                  </a:lnTo>
                  <a:lnTo>
                    <a:pt x="8" y="56"/>
                  </a:lnTo>
                  <a:lnTo>
                    <a:pt x="14" y="50"/>
                  </a:lnTo>
                  <a:lnTo>
                    <a:pt x="22" y="44"/>
                  </a:lnTo>
                  <a:lnTo>
                    <a:pt x="10" y="42"/>
                  </a:lnTo>
                  <a:lnTo>
                    <a:pt x="4" y="38"/>
                  </a:lnTo>
                  <a:lnTo>
                    <a:pt x="2" y="36"/>
                  </a:lnTo>
                  <a:lnTo>
                    <a:pt x="0" y="32"/>
                  </a:lnTo>
                  <a:lnTo>
                    <a:pt x="0" y="26"/>
                  </a:lnTo>
                  <a:lnTo>
                    <a:pt x="2" y="22"/>
                  </a:lnTo>
                  <a:lnTo>
                    <a:pt x="6" y="16"/>
                  </a:lnTo>
                  <a:lnTo>
                    <a:pt x="12" y="14"/>
                  </a:lnTo>
                  <a:lnTo>
                    <a:pt x="16" y="14"/>
                  </a:lnTo>
                  <a:lnTo>
                    <a:pt x="22" y="18"/>
                  </a:lnTo>
                  <a:lnTo>
                    <a:pt x="26" y="24"/>
                  </a:lnTo>
                  <a:lnTo>
                    <a:pt x="24" y="14"/>
                  </a:lnTo>
                  <a:lnTo>
                    <a:pt x="24" y="10"/>
                  </a:lnTo>
                  <a:lnTo>
                    <a:pt x="26" y="6"/>
                  </a:lnTo>
                  <a:lnTo>
                    <a:pt x="28" y="4"/>
                  </a:lnTo>
                  <a:lnTo>
                    <a:pt x="32" y="2"/>
                  </a:lnTo>
                  <a:lnTo>
                    <a:pt x="36" y="0"/>
                  </a:lnTo>
                  <a:lnTo>
                    <a:pt x="44" y="2"/>
                  </a:lnTo>
                  <a:lnTo>
                    <a:pt x="48" y="2"/>
                  </a:lnTo>
                  <a:lnTo>
                    <a:pt x="52" y="4"/>
                  </a:lnTo>
                  <a:lnTo>
                    <a:pt x="54" y="8"/>
                  </a:lnTo>
                  <a:lnTo>
                    <a:pt x="54" y="12"/>
                  </a:lnTo>
                  <a:lnTo>
                    <a:pt x="54" y="20"/>
                  </a:lnTo>
                  <a:lnTo>
                    <a:pt x="50" y="28"/>
                  </a:lnTo>
                  <a:lnTo>
                    <a:pt x="58" y="24"/>
                  </a:lnTo>
                  <a:lnTo>
                    <a:pt x="66" y="22"/>
                  </a:lnTo>
                  <a:lnTo>
                    <a:pt x="70" y="26"/>
                  </a:lnTo>
                  <a:lnTo>
                    <a:pt x="74" y="32"/>
                  </a:lnTo>
                  <a:lnTo>
                    <a:pt x="76" y="36"/>
                  </a:lnTo>
                  <a:lnTo>
                    <a:pt x="74" y="40"/>
                  </a:lnTo>
                  <a:lnTo>
                    <a:pt x="72" y="44"/>
                  </a:lnTo>
                  <a:lnTo>
                    <a:pt x="68" y="46"/>
                  </a:lnTo>
                  <a:lnTo>
                    <a:pt x="60" y="46"/>
                  </a:lnTo>
                  <a:lnTo>
                    <a:pt x="50" y="46"/>
                  </a:lnTo>
                  <a:close/>
                  <a:moveTo>
                    <a:pt x="60" y="34"/>
                  </a:moveTo>
                  <a:lnTo>
                    <a:pt x="60" y="34"/>
                  </a:lnTo>
                  <a:lnTo>
                    <a:pt x="54" y="36"/>
                  </a:lnTo>
                  <a:lnTo>
                    <a:pt x="50" y="36"/>
                  </a:lnTo>
                  <a:lnTo>
                    <a:pt x="46" y="30"/>
                  </a:lnTo>
                  <a:lnTo>
                    <a:pt x="38" y="26"/>
                  </a:lnTo>
                  <a:lnTo>
                    <a:pt x="40" y="20"/>
                  </a:lnTo>
                  <a:lnTo>
                    <a:pt x="38" y="16"/>
                  </a:lnTo>
                  <a:lnTo>
                    <a:pt x="38" y="26"/>
                  </a:lnTo>
                  <a:lnTo>
                    <a:pt x="30" y="28"/>
                  </a:lnTo>
                  <a:lnTo>
                    <a:pt x="26" y="34"/>
                  </a:lnTo>
                  <a:lnTo>
                    <a:pt x="14" y="28"/>
                  </a:lnTo>
                  <a:lnTo>
                    <a:pt x="20" y="32"/>
                  </a:lnTo>
                  <a:lnTo>
                    <a:pt x="26" y="36"/>
                  </a:lnTo>
                  <a:lnTo>
                    <a:pt x="24" y="40"/>
                  </a:lnTo>
                  <a:lnTo>
                    <a:pt x="26" y="44"/>
                  </a:lnTo>
                  <a:lnTo>
                    <a:pt x="28" y="48"/>
                  </a:lnTo>
                  <a:lnTo>
                    <a:pt x="24" y="52"/>
                  </a:lnTo>
                  <a:lnTo>
                    <a:pt x="22" y="58"/>
                  </a:lnTo>
                  <a:lnTo>
                    <a:pt x="30" y="50"/>
                  </a:lnTo>
                  <a:lnTo>
                    <a:pt x="38" y="52"/>
                  </a:lnTo>
                  <a:lnTo>
                    <a:pt x="42" y="50"/>
                  </a:lnTo>
                  <a:lnTo>
                    <a:pt x="46" y="54"/>
                  </a:lnTo>
                  <a:lnTo>
                    <a:pt x="52" y="60"/>
                  </a:lnTo>
                  <a:lnTo>
                    <a:pt x="48" y="54"/>
                  </a:lnTo>
                  <a:lnTo>
                    <a:pt x="44" y="50"/>
                  </a:lnTo>
                  <a:lnTo>
                    <a:pt x="48" y="44"/>
                  </a:lnTo>
                  <a:lnTo>
                    <a:pt x="50" y="38"/>
                  </a:lnTo>
                  <a:lnTo>
                    <a:pt x="56" y="36"/>
                  </a:lnTo>
                  <a:lnTo>
                    <a:pt x="60" y="36"/>
                  </a:lnTo>
                  <a:lnTo>
                    <a:pt x="60" y="3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92" name="Freeform 62"/>
            <p:cNvSpPr>
              <a:spLocks/>
            </p:cNvSpPr>
            <p:nvPr/>
          </p:nvSpPr>
          <p:spPr bwMode="auto">
            <a:xfrm>
              <a:off x="5202238" y="3165475"/>
              <a:ext cx="44450" cy="41275"/>
            </a:xfrm>
            <a:custGeom>
              <a:avLst/>
              <a:gdLst>
                <a:gd name="T0" fmla="*/ 2147483646 w 28"/>
                <a:gd name="T1" fmla="*/ 2147483646 h 26"/>
                <a:gd name="T2" fmla="*/ 2147483646 w 28"/>
                <a:gd name="T3" fmla="*/ 2147483646 h 26"/>
                <a:gd name="T4" fmla="*/ 2147483646 w 28"/>
                <a:gd name="T5" fmla="*/ 2147483646 h 26"/>
                <a:gd name="T6" fmla="*/ 2147483646 w 28"/>
                <a:gd name="T7" fmla="*/ 2147483646 h 26"/>
                <a:gd name="T8" fmla="*/ 2147483646 w 28"/>
                <a:gd name="T9" fmla="*/ 2147483646 h 26"/>
                <a:gd name="T10" fmla="*/ 2147483646 w 28"/>
                <a:gd name="T11" fmla="*/ 2147483646 h 26"/>
                <a:gd name="T12" fmla="*/ 2147483646 w 28"/>
                <a:gd name="T13" fmla="*/ 2147483646 h 26"/>
                <a:gd name="T14" fmla="*/ 2147483646 w 28"/>
                <a:gd name="T15" fmla="*/ 2147483646 h 26"/>
                <a:gd name="T16" fmla="*/ 2147483646 w 28"/>
                <a:gd name="T17" fmla="*/ 2147483646 h 26"/>
                <a:gd name="T18" fmla="*/ 2147483646 w 28"/>
                <a:gd name="T19" fmla="*/ 2147483646 h 26"/>
                <a:gd name="T20" fmla="*/ 0 w 28"/>
                <a:gd name="T21" fmla="*/ 2147483646 h 26"/>
                <a:gd name="T22" fmla="*/ 0 w 28"/>
                <a:gd name="T23" fmla="*/ 2147483646 h 26"/>
                <a:gd name="T24" fmla="*/ 2147483646 w 28"/>
                <a:gd name="T25" fmla="*/ 2147483646 h 26"/>
                <a:gd name="T26" fmla="*/ 2147483646 w 28"/>
                <a:gd name="T27" fmla="*/ 2147483646 h 26"/>
                <a:gd name="T28" fmla="*/ 2147483646 w 28"/>
                <a:gd name="T29" fmla="*/ 0 h 26"/>
                <a:gd name="T30" fmla="*/ 2147483646 w 28"/>
                <a:gd name="T31" fmla="*/ 0 h 26"/>
                <a:gd name="T32" fmla="*/ 2147483646 w 28"/>
                <a:gd name="T33" fmla="*/ 0 h 26"/>
                <a:gd name="T34" fmla="*/ 2147483646 w 28"/>
                <a:gd name="T35" fmla="*/ 0 h 26"/>
                <a:gd name="T36" fmla="*/ 2147483646 w 28"/>
                <a:gd name="T37" fmla="*/ 2147483646 h 26"/>
                <a:gd name="T38" fmla="*/ 2147483646 w 28"/>
                <a:gd name="T39" fmla="*/ 2147483646 h 26"/>
                <a:gd name="T40" fmla="*/ 2147483646 w 28"/>
                <a:gd name="T41" fmla="*/ 2147483646 h 26"/>
                <a:gd name="T42" fmla="*/ 2147483646 w 28"/>
                <a:gd name="T43" fmla="*/ 2147483646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8"/>
                <a:gd name="T67" fmla="*/ 0 h 26"/>
                <a:gd name="T68" fmla="*/ 28 w 28"/>
                <a:gd name="T69" fmla="*/ 26 h 2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8" h="26">
                  <a:moveTo>
                    <a:pt x="28" y="12"/>
                  </a:moveTo>
                  <a:lnTo>
                    <a:pt x="28" y="12"/>
                  </a:lnTo>
                  <a:lnTo>
                    <a:pt x="26" y="18"/>
                  </a:lnTo>
                  <a:lnTo>
                    <a:pt x="24" y="22"/>
                  </a:lnTo>
                  <a:lnTo>
                    <a:pt x="20" y="26"/>
                  </a:lnTo>
                  <a:lnTo>
                    <a:pt x="14" y="26"/>
                  </a:lnTo>
                  <a:lnTo>
                    <a:pt x="8" y="26"/>
                  </a:lnTo>
                  <a:lnTo>
                    <a:pt x="4" y="22"/>
                  </a:lnTo>
                  <a:lnTo>
                    <a:pt x="2" y="18"/>
                  </a:lnTo>
                  <a:lnTo>
                    <a:pt x="0" y="14"/>
                  </a:lnTo>
                  <a:lnTo>
                    <a:pt x="2" y="8"/>
                  </a:lnTo>
                  <a:lnTo>
                    <a:pt x="4" y="4"/>
                  </a:lnTo>
                  <a:lnTo>
                    <a:pt x="8" y="0"/>
                  </a:lnTo>
                  <a:lnTo>
                    <a:pt x="14" y="0"/>
                  </a:lnTo>
                  <a:lnTo>
                    <a:pt x="18" y="0"/>
                  </a:lnTo>
                  <a:lnTo>
                    <a:pt x="22" y="4"/>
                  </a:lnTo>
                  <a:lnTo>
                    <a:pt x="26" y="8"/>
                  </a:lnTo>
                  <a:lnTo>
                    <a:pt x="28"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93" name="Freeform 63"/>
            <p:cNvSpPr>
              <a:spLocks noEditPoints="1"/>
            </p:cNvSpPr>
            <p:nvPr/>
          </p:nvSpPr>
          <p:spPr bwMode="auto">
            <a:xfrm>
              <a:off x="4602163" y="3082925"/>
              <a:ext cx="123825" cy="117475"/>
            </a:xfrm>
            <a:custGeom>
              <a:avLst/>
              <a:gdLst>
                <a:gd name="T0" fmla="*/ 2147483646 w 78"/>
                <a:gd name="T1" fmla="*/ 2147483646 h 74"/>
                <a:gd name="T2" fmla="*/ 2147483646 w 78"/>
                <a:gd name="T3" fmla="*/ 2147483646 h 74"/>
                <a:gd name="T4" fmla="*/ 2147483646 w 78"/>
                <a:gd name="T5" fmla="*/ 2147483646 h 74"/>
                <a:gd name="T6" fmla="*/ 2147483646 w 78"/>
                <a:gd name="T7" fmla="*/ 2147483646 h 74"/>
                <a:gd name="T8" fmla="*/ 2147483646 w 78"/>
                <a:gd name="T9" fmla="*/ 2147483646 h 74"/>
                <a:gd name="T10" fmla="*/ 2147483646 w 78"/>
                <a:gd name="T11" fmla="*/ 2147483646 h 74"/>
                <a:gd name="T12" fmla="*/ 2147483646 w 78"/>
                <a:gd name="T13" fmla="*/ 2147483646 h 74"/>
                <a:gd name="T14" fmla="*/ 2147483646 w 78"/>
                <a:gd name="T15" fmla="*/ 2147483646 h 74"/>
                <a:gd name="T16" fmla="*/ 2147483646 w 78"/>
                <a:gd name="T17" fmla="*/ 2147483646 h 74"/>
                <a:gd name="T18" fmla="*/ 2147483646 w 78"/>
                <a:gd name="T19" fmla="*/ 2147483646 h 74"/>
                <a:gd name="T20" fmla="*/ 0 w 78"/>
                <a:gd name="T21" fmla="*/ 2147483646 h 74"/>
                <a:gd name="T22" fmla="*/ 2147483646 w 78"/>
                <a:gd name="T23" fmla="*/ 2147483646 h 74"/>
                <a:gd name="T24" fmla="*/ 2147483646 w 78"/>
                <a:gd name="T25" fmla="*/ 2147483646 h 74"/>
                <a:gd name="T26" fmla="*/ 2147483646 w 78"/>
                <a:gd name="T27" fmla="*/ 2147483646 h 74"/>
                <a:gd name="T28" fmla="*/ 2147483646 w 78"/>
                <a:gd name="T29" fmla="*/ 2147483646 h 74"/>
                <a:gd name="T30" fmla="*/ 2147483646 w 78"/>
                <a:gd name="T31" fmla="*/ 0 h 74"/>
                <a:gd name="T32" fmla="*/ 2147483646 w 78"/>
                <a:gd name="T33" fmla="*/ 2147483646 h 74"/>
                <a:gd name="T34" fmla="*/ 2147483646 w 78"/>
                <a:gd name="T35" fmla="*/ 2147483646 h 74"/>
                <a:gd name="T36" fmla="*/ 2147483646 w 78"/>
                <a:gd name="T37" fmla="*/ 2147483646 h 74"/>
                <a:gd name="T38" fmla="*/ 2147483646 w 78"/>
                <a:gd name="T39" fmla="*/ 2147483646 h 74"/>
                <a:gd name="T40" fmla="*/ 2147483646 w 78"/>
                <a:gd name="T41" fmla="*/ 2147483646 h 74"/>
                <a:gd name="T42" fmla="*/ 2147483646 w 78"/>
                <a:gd name="T43" fmla="*/ 2147483646 h 74"/>
                <a:gd name="T44" fmla="*/ 2147483646 w 78"/>
                <a:gd name="T45" fmla="*/ 2147483646 h 74"/>
                <a:gd name="T46" fmla="*/ 2147483646 w 78"/>
                <a:gd name="T47" fmla="*/ 2147483646 h 74"/>
                <a:gd name="T48" fmla="*/ 2147483646 w 78"/>
                <a:gd name="T49" fmla="*/ 2147483646 h 74"/>
                <a:gd name="T50" fmla="*/ 2147483646 w 78"/>
                <a:gd name="T51" fmla="*/ 2147483646 h 74"/>
                <a:gd name="T52" fmla="*/ 2147483646 w 78"/>
                <a:gd name="T53" fmla="*/ 2147483646 h 74"/>
                <a:gd name="T54" fmla="*/ 2147483646 w 78"/>
                <a:gd name="T55" fmla="*/ 2147483646 h 74"/>
                <a:gd name="T56" fmla="*/ 2147483646 w 78"/>
                <a:gd name="T57" fmla="*/ 2147483646 h 74"/>
                <a:gd name="T58" fmla="*/ 2147483646 w 78"/>
                <a:gd name="T59" fmla="*/ 2147483646 h 74"/>
                <a:gd name="T60" fmla="*/ 2147483646 w 78"/>
                <a:gd name="T61" fmla="*/ 2147483646 h 74"/>
                <a:gd name="T62" fmla="*/ 2147483646 w 78"/>
                <a:gd name="T63" fmla="*/ 2147483646 h 74"/>
                <a:gd name="T64" fmla="*/ 2147483646 w 78"/>
                <a:gd name="T65" fmla="*/ 2147483646 h 74"/>
                <a:gd name="T66" fmla="*/ 2147483646 w 78"/>
                <a:gd name="T67" fmla="*/ 2147483646 h 74"/>
                <a:gd name="T68" fmla="*/ 2147483646 w 78"/>
                <a:gd name="T69" fmla="*/ 2147483646 h 74"/>
                <a:gd name="T70" fmla="*/ 2147483646 w 78"/>
                <a:gd name="T71" fmla="*/ 2147483646 h 74"/>
                <a:gd name="T72" fmla="*/ 2147483646 w 78"/>
                <a:gd name="T73" fmla="*/ 2147483646 h 74"/>
                <a:gd name="T74" fmla="*/ 2147483646 w 78"/>
                <a:gd name="T75" fmla="*/ 2147483646 h 74"/>
                <a:gd name="T76" fmla="*/ 2147483646 w 78"/>
                <a:gd name="T77" fmla="*/ 2147483646 h 74"/>
                <a:gd name="T78" fmla="*/ 2147483646 w 78"/>
                <a:gd name="T79" fmla="*/ 2147483646 h 74"/>
                <a:gd name="T80" fmla="*/ 2147483646 w 78"/>
                <a:gd name="T81" fmla="*/ 2147483646 h 74"/>
                <a:gd name="T82" fmla="*/ 2147483646 w 78"/>
                <a:gd name="T83" fmla="*/ 2147483646 h 74"/>
                <a:gd name="T84" fmla="*/ 2147483646 w 78"/>
                <a:gd name="T85" fmla="*/ 2147483646 h 74"/>
                <a:gd name="T86" fmla="*/ 2147483646 w 78"/>
                <a:gd name="T87" fmla="*/ 2147483646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
                <a:gd name="T133" fmla="*/ 0 h 74"/>
                <a:gd name="T134" fmla="*/ 78 w 78"/>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 h="74">
                  <a:moveTo>
                    <a:pt x="52" y="44"/>
                  </a:moveTo>
                  <a:lnTo>
                    <a:pt x="52" y="44"/>
                  </a:lnTo>
                  <a:lnTo>
                    <a:pt x="60" y="48"/>
                  </a:lnTo>
                  <a:lnTo>
                    <a:pt x="68" y="54"/>
                  </a:lnTo>
                  <a:lnTo>
                    <a:pt x="70" y="58"/>
                  </a:lnTo>
                  <a:lnTo>
                    <a:pt x="70" y="62"/>
                  </a:lnTo>
                  <a:lnTo>
                    <a:pt x="68" y="66"/>
                  </a:lnTo>
                  <a:lnTo>
                    <a:pt x="64" y="70"/>
                  </a:lnTo>
                  <a:lnTo>
                    <a:pt x="56" y="74"/>
                  </a:lnTo>
                  <a:lnTo>
                    <a:pt x="50" y="74"/>
                  </a:lnTo>
                  <a:lnTo>
                    <a:pt x="44" y="70"/>
                  </a:lnTo>
                  <a:lnTo>
                    <a:pt x="40" y="62"/>
                  </a:lnTo>
                  <a:lnTo>
                    <a:pt x="38" y="56"/>
                  </a:lnTo>
                  <a:lnTo>
                    <a:pt x="34" y="64"/>
                  </a:lnTo>
                  <a:lnTo>
                    <a:pt x="26" y="70"/>
                  </a:lnTo>
                  <a:lnTo>
                    <a:pt x="20" y="72"/>
                  </a:lnTo>
                  <a:lnTo>
                    <a:pt x="16" y="72"/>
                  </a:lnTo>
                  <a:lnTo>
                    <a:pt x="12" y="70"/>
                  </a:lnTo>
                  <a:lnTo>
                    <a:pt x="10" y="66"/>
                  </a:lnTo>
                  <a:lnTo>
                    <a:pt x="8" y="62"/>
                  </a:lnTo>
                  <a:lnTo>
                    <a:pt x="10" y="56"/>
                  </a:lnTo>
                  <a:lnTo>
                    <a:pt x="14" y="50"/>
                  </a:lnTo>
                  <a:lnTo>
                    <a:pt x="22" y="44"/>
                  </a:lnTo>
                  <a:lnTo>
                    <a:pt x="10" y="40"/>
                  </a:lnTo>
                  <a:lnTo>
                    <a:pt x="4" y="38"/>
                  </a:lnTo>
                  <a:lnTo>
                    <a:pt x="2" y="34"/>
                  </a:lnTo>
                  <a:lnTo>
                    <a:pt x="0" y="30"/>
                  </a:lnTo>
                  <a:lnTo>
                    <a:pt x="0" y="26"/>
                  </a:lnTo>
                  <a:lnTo>
                    <a:pt x="2" y="22"/>
                  </a:lnTo>
                  <a:lnTo>
                    <a:pt x="6" y="16"/>
                  </a:lnTo>
                  <a:lnTo>
                    <a:pt x="10" y="12"/>
                  </a:lnTo>
                  <a:lnTo>
                    <a:pt x="16" y="14"/>
                  </a:lnTo>
                  <a:lnTo>
                    <a:pt x="22" y="16"/>
                  </a:lnTo>
                  <a:lnTo>
                    <a:pt x="26" y="22"/>
                  </a:lnTo>
                  <a:lnTo>
                    <a:pt x="24" y="12"/>
                  </a:lnTo>
                  <a:lnTo>
                    <a:pt x="24" y="8"/>
                  </a:lnTo>
                  <a:lnTo>
                    <a:pt x="26" y="4"/>
                  </a:lnTo>
                  <a:lnTo>
                    <a:pt x="28" y="2"/>
                  </a:lnTo>
                  <a:lnTo>
                    <a:pt x="32" y="0"/>
                  </a:lnTo>
                  <a:lnTo>
                    <a:pt x="38" y="0"/>
                  </a:lnTo>
                  <a:lnTo>
                    <a:pt x="44" y="0"/>
                  </a:lnTo>
                  <a:lnTo>
                    <a:pt x="50" y="0"/>
                  </a:lnTo>
                  <a:lnTo>
                    <a:pt x="52" y="2"/>
                  </a:lnTo>
                  <a:lnTo>
                    <a:pt x="54" y="6"/>
                  </a:lnTo>
                  <a:lnTo>
                    <a:pt x="56" y="10"/>
                  </a:lnTo>
                  <a:lnTo>
                    <a:pt x="54" y="18"/>
                  </a:lnTo>
                  <a:lnTo>
                    <a:pt x="50" y="26"/>
                  </a:lnTo>
                  <a:lnTo>
                    <a:pt x="58" y="22"/>
                  </a:lnTo>
                  <a:lnTo>
                    <a:pt x="66" y="22"/>
                  </a:lnTo>
                  <a:lnTo>
                    <a:pt x="72" y="24"/>
                  </a:lnTo>
                  <a:lnTo>
                    <a:pt x="76" y="30"/>
                  </a:lnTo>
                  <a:lnTo>
                    <a:pt x="78" y="34"/>
                  </a:lnTo>
                  <a:lnTo>
                    <a:pt x="76" y="38"/>
                  </a:lnTo>
                  <a:lnTo>
                    <a:pt x="74" y="42"/>
                  </a:lnTo>
                  <a:lnTo>
                    <a:pt x="70" y="44"/>
                  </a:lnTo>
                  <a:lnTo>
                    <a:pt x="62" y="46"/>
                  </a:lnTo>
                  <a:lnTo>
                    <a:pt x="52" y="44"/>
                  </a:lnTo>
                  <a:close/>
                  <a:moveTo>
                    <a:pt x="62" y="34"/>
                  </a:moveTo>
                  <a:lnTo>
                    <a:pt x="62" y="34"/>
                  </a:lnTo>
                  <a:lnTo>
                    <a:pt x="56" y="34"/>
                  </a:lnTo>
                  <a:lnTo>
                    <a:pt x="50" y="34"/>
                  </a:lnTo>
                  <a:lnTo>
                    <a:pt x="46" y="28"/>
                  </a:lnTo>
                  <a:lnTo>
                    <a:pt x="40" y="24"/>
                  </a:lnTo>
                  <a:lnTo>
                    <a:pt x="40" y="20"/>
                  </a:lnTo>
                  <a:lnTo>
                    <a:pt x="40" y="14"/>
                  </a:lnTo>
                  <a:lnTo>
                    <a:pt x="38" y="14"/>
                  </a:lnTo>
                  <a:lnTo>
                    <a:pt x="38" y="24"/>
                  </a:lnTo>
                  <a:lnTo>
                    <a:pt x="34" y="26"/>
                  </a:lnTo>
                  <a:lnTo>
                    <a:pt x="30" y="28"/>
                  </a:lnTo>
                  <a:lnTo>
                    <a:pt x="26" y="34"/>
                  </a:lnTo>
                  <a:lnTo>
                    <a:pt x="14" y="26"/>
                  </a:lnTo>
                  <a:lnTo>
                    <a:pt x="20" y="30"/>
                  </a:lnTo>
                  <a:lnTo>
                    <a:pt x="26" y="36"/>
                  </a:lnTo>
                  <a:lnTo>
                    <a:pt x="26" y="38"/>
                  </a:lnTo>
                  <a:lnTo>
                    <a:pt x="26" y="44"/>
                  </a:lnTo>
                  <a:lnTo>
                    <a:pt x="30" y="48"/>
                  </a:lnTo>
                  <a:lnTo>
                    <a:pt x="26" y="52"/>
                  </a:lnTo>
                  <a:lnTo>
                    <a:pt x="22" y="58"/>
                  </a:lnTo>
                  <a:lnTo>
                    <a:pt x="24" y="58"/>
                  </a:lnTo>
                  <a:lnTo>
                    <a:pt x="32" y="48"/>
                  </a:lnTo>
                  <a:lnTo>
                    <a:pt x="34" y="50"/>
                  </a:lnTo>
                  <a:lnTo>
                    <a:pt x="38" y="50"/>
                  </a:lnTo>
                  <a:lnTo>
                    <a:pt x="44" y="50"/>
                  </a:lnTo>
                  <a:lnTo>
                    <a:pt x="48" y="54"/>
                  </a:lnTo>
                  <a:lnTo>
                    <a:pt x="54" y="60"/>
                  </a:lnTo>
                  <a:lnTo>
                    <a:pt x="50" y="52"/>
                  </a:lnTo>
                  <a:lnTo>
                    <a:pt x="46" y="48"/>
                  </a:lnTo>
                  <a:lnTo>
                    <a:pt x="50" y="44"/>
                  </a:lnTo>
                  <a:lnTo>
                    <a:pt x="52" y="38"/>
                  </a:lnTo>
                  <a:lnTo>
                    <a:pt x="52" y="36"/>
                  </a:lnTo>
                  <a:lnTo>
                    <a:pt x="56" y="36"/>
                  </a:lnTo>
                  <a:lnTo>
                    <a:pt x="62" y="3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94" name="Freeform 64"/>
            <p:cNvSpPr>
              <a:spLocks/>
            </p:cNvSpPr>
            <p:nvPr/>
          </p:nvSpPr>
          <p:spPr bwMode="auto">
            <a:xfrm>
              <a:off x="4640263" y="3121025"/>
              <a:ext cx="44450" cy="44450"/>
            </a:xfrm>
            <a:custGeom>
              <a:avLst/>
              <a:gdLst>
                <a:gd name="T0" fmla="*/ 2147483646 w 28"/>
                <a:gd name="T1" fmla="*/ 2147483646 h 28"/>
                <a:gd name="T2" fmla="*/ 2147483646 w 28"/>
                <a:gd name="T3" fmla="*/ 2147483646 h 28"/>
                <a:gd name="T4" fmla="*/ 2147483646 w 28"/>
                <a:gd name="T5" fmla="*/ 2147483646 h 28"/>
                <a:gd name="T6" fmla="*/ 2147483646 w 28"/>
                <a:gd name="T7" fmla="*/ 2147483646 h 28"/>
                <a:gd name="T8" fmla="*/ 2147483646 w 28"/>
                <a:gd name="T9" fmla="*/ 2147483646 h 28"/>
                <a:gd name="T10" fmla="*/ 2147483646 w 28"/>
                <a:gd name="T11" fmla="*/ 2147483646 h 28"/>
                <a:gd name="T12" fmla="*/ 2147483646 w 28"/>
                <a:gd name="T13" fmla="*/ 2147483646 h 28"/>
                <a:gd name="T14" fmla="*/ 2147483646 w 28"/>
                <a:gd name="T15" fmla="*/ 2147483646 h 28"/>
                <a:gd name="T16" fmla="*/ 2147483646 w 28"/>
                <a:gd name="T17" fmla="*/ 2147483646 h 28"/>
                <a:gd name="T18" fmla="*/ 2147483646 w 28"/>
                <a:gd name="T19" fmla="*/ 2147483646 h 28"/>
                <a:gd name="T20" fmla="*/ 0 w 28"/>
                <a:gd name="T21" fmla="*/ 2147483646 h 28"/>
                <a:gd name="T22" fmla="*/ 0 w 28"/>
                <a:gd name="T23" fmla="*/ 2147483646 h 28"/>
                <a:gd name="T24" fmla="*/ 2147483646 w 28"/>
                <a:gd name="T25" fmla="*/ 2147483646 h 28"/>
                <a:gd name="T26" fmla="*/ 2147483646 w 28"/>
                <a:gd name="T27" fmla="*/ 2147483646 h 28"/>
                <a:gd name="T28" fmla="*/ 2147483646 w 28"/>
                <a:gd name="T29" fmla="*/ 2147483646 h 28"/>
                <a:gd name="T30" fmla="*/ 2147483646 w 28"/>
                <a:gd name="T31" fmla="*/ 0 h 28"/>
                <a:gd name="T32" fmla="*/ 2147483646 w 28"/>
                <a:gd name="T33" fmla="*/ 0 h 28"/>
                <a:gd name="T34" fmla="*/ 2147483646 w 28"/>
                <a:gd name="T35" fmla="*/ 2147483646 h 28"/>
                <a:gd name="T36" fmla="*/ 2147483646 w 28"/>
                <a:gd name="T37" fmla="*/ 2147483646 h 28"/>
                <a:gd name="T38" fmla="*/ 2147483646 w 28"/>
                <a:gd name="T39" fmla="*/ 2147483646 h 28"/>
                <a:gd name="T40" fmla="*/ 2147483646 w 28"/>
                <a:gd name="T41" fmla="*/ 2147483646 h 28"/>
                <a:gd name="T42" fmla="*/ 2147483646 w 28"/>
                <a:gd name="T43" fmla="*/ 2147483646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8"/>
                <a:gd name="T67" fmla="*/ 0 h 28"/>
                <a:gd name="T68" fmla="*/ 28 w 28"/>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8" h="28">
                  <a:moveTo>
                    <a:pt x="28" y="14"/>
                  </a:moveTo>
                  <a:lnTo>
                    <a:pt x="28" y="14"/>
                  </a:lnTo>
                  <a:lnTo>
                    <a:pt x="28" y="18"/>
                  </a:lnTo>
                  <a:lnTo>
                    <a:pt x="24" y="24"/>
                  </a:lnTo>
                  <a:lnTo>
                    <a:pt x="20" y="26"/>
                  </a:lnTo>
                  <a:lnTo>
                    <a:pt x="16" y="28"/>
                  </a:lnTo>
                  <a:lnTo>
                    <a:pt x="10" y="26"/>
                  </a:lnTo>
                  <a:lnTo>
                    <a:pt x="6" y="24"/>
                  </a:lnTo>
                  <a:lnTo>
                    <a:pt x="2" y="20"/>
                  </a:lnTo>
                  <a:lnTo>
                    <a:pt x="0" y="14"/>
                  </a:lnTo>
                  <a:lnTo>
                    <a:pt x="2" y="10"/>
                  </a:lnTo>
                  <a:lnTo>
                    <a:pt x="4" y="4"/>
                  </a:lnTo>
                  <a:lnTo>
                    <a:pt x="8" y="2"/>
                  </a:lnTo>
                  <a:lnTo>
                    <a:pt x="14" y="0"/>
                  </a:lnTo>
                  <a:lnTo>
                    <a:pt x="20" y="2"/>
                  </a:lnTo>
                  <a:lnTo>
                    <a:pt x="24" y="4"/>
                  </a:lnTo>
                  <a:lnTo>
                    <a:pt x="26" y="8"/>
                  </a:lnTo>
                  <a:lnTo>
                    <a:pt x="28" y="14"/>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95" name="Freeform 65"/>
            <p:cNvSpPr>
              <a:spLocks noEditPoints="1"/>
            </p:cNvSpPr>
            <p:nvPr/>
          </p:nvSpPr>
          <p:spPr bwMode="auto">
            <a:xfrm>
              <a:off x="4510088" y="3359150"/>
              <a:ext cx="146050" cy="142875"/>
            </a:xfrm>
            <a:custGeom>
              <a:avLst/>
              <a:gdLst>
                <a:gd name="T0" fmla="*/ 2147483646 w 92"/>
                <a:gd name="T1" fmla="*/ 2147483646 h 90"/>
                <a:gd name="T2" fmla="*/ 2147483646 w 92"/>
                <a:gd name="T3" fmla="*/ 2147483646 h 90"/>
                <a:gd name="T4" fmla="*/ 2147483646 w 92"/>
                <a:gd name="T5" fmla="*/ 2147483646 h 90"/>
                <a:gd name="T6" fmla="*/ 2147483646 w 92"/>
                <a:gd name="T7" fmla="*/ 2147483646 h 90"/>
                <a:gd name="T8" fmla="*/ 2147483646 w 92"/>
                <a:gd name="T9" fmla="*/ 2147483646 h 90"/>
                <a:gd name="T10" fmla="*/ 2147483646 w 92"/>
                <a:gd name="T11" fmla="*/ 2147483646 h 90"/>
                <a:gd name="T12" fmla="*/ 2147483646 w 92"/>
                <a:gd name="T13" fmla="*/ 2147483646 h 90"/>
                <a:gd name="T14" fmla="*/ 2147483646 w 92"/>
                <a:gd name="T15" fmla="*/ 2147483646 h 90"/>
                <a:gd name="T16" fmla="*/ 2147483646 w 92"/>
                <a:gd name="T17" fmla="*/ 2147483646 h 90"/>
                <a:gd name="T18" fmla="*/ 2147483646 w 92"/>
                <a:gd name="T19" fmla="*/ 2147483646 h 90"/>
                <a:gd name="T20" fmla="*/ 2147483646 w 92"/>
                <a:gd name="T21" fmla="*/ 2147483646 h 90"/>
                <a:gd name="T22" fmla="*/ 2147483646 w 92"/>
                <a:gd name="T23" fmla="*/ 2147483646 h 90"/>
                <a:gd name="T24" fmla="*/ 2147483646 w 92"/>
                <a:gd name="T25" fmla="*/ 2147483646 h 90"/>
                <a:gd name="T26" fmla="*/ 2147483646 w 92"/>
                <a:gd name="T27" fmla="*/ 2147483646 h 90"/>
                <a:gd name="T28" fmla="*/ 2147483646 w 92"/>
                <a:gd name="T29" fmla="*/ 2147483646 h 90"/>
                <a:gd name="T30" fmla="*/ 2147483646 w 92"/>
                <a:gd name="T31" fmla="*/ 2147483646 h 90"/>
                <a:gd name="T32" fmla="*/ 2147483646 w 92"/>
                <a:gd name="T33" fmla="*/ 2147483646 h 90"/>
                <a:gd name="T34" fmla="*/ 2147483646 w 92"/>
                <a:gd name="T35" fmla="*/ 0 h 90"/>
                <a:gd name="T36" fmla="*/ 2147483646 w 92"/>
                <a:gd name="T37" fmla="*/ 2147483646 h 90"/>
                <a:gd name="T38" fmla="*/ 2147483646 w 92"/>
                <a:gd name="T39" fmla="*/ 2147483646 h 90"/>
                <a:gd name="T40" fmla="*/ 2147483646 w 92"/>
                <a:gd name="T41" fmla="*/ 2147483646 h 90"/>
                <a:gd name="T42" fmla="*/ 2147483646 w 92"/>
                <a:gd name="T43" fmla="*/ 2147483646 h 90"/>
                <a:gd name="T44" fmla="*/ 2147483646 w 92"/>
                <a:gd name="T45" fmla="*/ 2147483646 h 90"/>
                <a:gd name="T46" fmla="*/ 2147483646 w 92"/>
                <a:gd name="T47" fmla="*/ 2147483646 h 90"/>
                <a:gd name="T48" fmla="*/ 2147483646 w 92"/>
                <a:gd name="T49" fmla="*/ 2147483646 h 90"/>
                <a:gd name="T50" fmla="*/ 2147483646 w 92"/>
                <a:gd name="T51" fmla="*/ 2147483646 h 90"/>
                <a:gd name="T52" fmla="*/ 2147483646 w 92"/>
                <a:gd name="T53" fmla="*/ 2147483646 h 90"/>
                <a:gd name="T54" fmla="*/ 2147483646 w 92"/>
                <a:gd name="T55" fmla="*/ 2147483646 h 90"/>
                <a:gd name="T56" fmla="*/ 2147483646 w 92"/>
                <a:gd name="T57" fmla="*/ 2147483646 h 90"/>
                <a:gd name="T58" fmla="*/ 2147483646 w 92"/>
                <a:gd name="T59" fmla="*/ 2147483646 h 90"/>
                <a:gd name="T60" fmla="*/ 2147483646 w 92"/>
                <a:gd name="T61" fmla="*/ 2147483646 h 90"/>
                <a:gd name="T62" fmla="*/ 2147483646 w 92"/>
                <a:gd name="T63" fmla="*/ 2147483646 h 90"/>
                <a:gd name="T64" fmla="*/ 2147483646 w 92"/>
                <a:gd name="T65" fmla="*/ 2147483646 h 90"/>
                <a:gd name="T66" fmla="*/ 2147483646 w 92"/>
                <a:gd name="T67" fmla="*/ 2147483646 h 90"/>
                <a:gd name="T68" fmla="*/ 2147483646 w 92"/>
                <a:gd name="T69" fmla="*/ 2147483646 h 90"/>
                <a:gd name="T70" fmla="*/ 2147483646 w 92"/>
                <a:gd name="T71" fmla="*/ 2147483646 h 90"/>
                <a:gd name="T72" fmla="*/ 2147483646 w 92"/>
                <a:gd name="T73" fmla="*/ 2147483646 h 90"/>
                <a:gd name="T74" fmla="*/ 2147483646 w 92"/>
                <a:gd name="T75" fmla="*/ 2147483646 h 90"/>
                <a:gd name="T76" fmla="*/ 2147483646 w 92"/>
                <a:gd name="T77" fmla="*/ 2147483646 h 90"/>
                <a:gd name="T78" fmla="*/ 2147483646 w 92"/>
                <a:gd name="T79" fmla="*/ 2147483646 h 90"/>
                <a:gd name="T80" fmla="*/ 2147483646 w 92"/>
                <a:gd name="T81" fmla="*/ 2147483646 h 90"/>
                <a:gd name="T82" fmla="*/ 2147483646 w 92"/>
                <a:gd name="T83" fmla="*/ 2147483646 h 90"/>
                <a:gd name="T84" fmla="*/ 2147483646 w 92"/>
                <a:gd name="T85" fmla="*/ 2147483646 h 90"/>
                <a:gd name="T86" fmla="*/ 2147483646 w 92"/>
                <a:gd name="T87" fmla="*/ 2147483646 h 90"/>
                <a:gd name="T88" fmla="*/ 2147483646 w 92"/>
                <a:gd name="T89" fmla="*/ 2147483646 h 90"/>
                <a:gd name="T90" fmla="*/ 2147483646 w 92"/>
                <a:gd name="T91" fmla="*/ 2147483646 h 90"/>
                <a:gd name="T92" fmla="*/ 2147483646 w 92"/>
                <a:gd name="T93" fmla="*/ 2147483646 h 9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2"/>
                <a:gd name="T142" fmla="*/ 0 h 90"/>
                <a:gd name="T143" fmla="*/ 92 w 92"/>
                <a:gd name="T144" fmla="*/ 90 h 9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2" h="90">
                  <a:moveTo>
                    <a:pt x="64" y="42"/>
                  </a:moveTo>
                  <a:lnTo>
                    <a:pt x="64" y="42"/>
                  </a:lnTo>
                  <a:lnTo>
                    <a:pt x="76" y="42"/>
                  </a:lnTo>
                  <a:lnTo>
                    <a:pt x="86" y="44"/>
                  </a:lnTo>
                  <a:lnTo>
                    <a:pt x="90" y="46"/>
                  </a:lnTo>
                  <a:lnTo>
                    <a:pt x="92" y="50"/>
                  </a:lnTo>
                  <a:lnTo>
                    <a:pt x="92" y="54"/>
                  </a:lnTo>
                  <a:lnTo>
                    <a:pt x="90" y="62"/>
                  </a:lnTo>
                  <a:lnTo>
                    <a:pt x="84" y="70"/>
                  </a:lnTo>
                  <a:lnTo>
                    <a:pt x="80" y="72"/>
                  </a:lnTo>
                  <a:lnTo>
                    <a:pt x="78" y="74"/>
                  </a:lnTo>
                  <a:lnTo>
                    <a:pt x="70" y="72"/>
                  </a:lnTo>
                  <a:lnTo>
                    <a:pt x="62" y="66"/>
                  </a:lnTo>
                  <a:lnTo>
                    <a:pt x="56" y="62"/>
                  </a:lnTo>
                  <a:lnTo>
                    <a:pt x="56" y="72"/>
                  </a:lnTo>
                  <a:lnTo>
                    <a:pt x="54" y="82"/>
                  </a:lnTo>
                  <a:lnTo>
                    <a:pt x="50" y="86"/>
                  </a:lnTo>
                  <a:lnTo>
                    <a:pt x="46" y="88"/>
                  </a:lnTo>
                  <a:lnTo>
                    <a:pt x="42" y="90"/>
                  </a:lnTo>
                  <a:lnTo>
                    <a:pt x="38" y="88"/>
                  </a:lnTo>
                  <a:lnTo>
                    <a:pt x="32" y="88"/>
                  </a:lnTo>
                  <a:lnTo>
                    <a:pt x="30" y="84"/>
                  </a:lnTo>
                  <a:lnTo>
                    <a:pt x="28" y="82"/>
                  </a:lnTo>
                  <a:lnTo>
                    <a:pt x="28" y="78"/>
                  </a:lnTo>
                  <a:lnTo>
                    <a:pt x="30" y="68"/>
                  </a:lnTo>
                  <a:lnTo>
                    <a:pt x="34" y="58"/>
                  </a:lnTo>
                  <a:lnTo>
                    <a:pt x="26" y="60"/>
                  </a:lnTo>
                  <a:lnTo>
                    <a:pt x="20" y="62"/>
                  </a:lnTo>
                  <a:lnTo>
                    <a:pt x="14" y="62"/>
                  </a:lnTo>
                  <a:lnTo>
                    <a:pt x="8" y="60"/>
                  </a:lnTo>
                  <a:lnTo>
                    <a:pt x="4" y="56"/>
                  </a:lnTo>
                  <a:lnTo>
                    <a:pt x="2" y="52"/>
                  </a:lnTo>
                  <a:lnTo>
                    <a:pt x="0" y="46"/>
                  </a:lnTo>
                  <a:lnTo>
                    <a:pt x="2" y="40"/>
                  </a:lnTo>
                  <a:lnTo>
                    <a:pt x="6" y="34"/>
                  </a:lnTo>
                  <a:lnTo>
                    <a:pt x="12" y="30"/>
                  </a:lnTo>
                  <a:lnTo>
                    <a:pt x="20" y="30"/>
                  </a:lnTo>
                  <a:lnTo>
                    <a:pt x="26" y="34"/>
                  </a:lnTo>
                  <a:lnTo>
                    <a:pt x="18" y="24"/>
                  </a:lnTo>
                  <a:lnTo>
                    <a:pt x="16" y="20"/>
                  </a:lnTo>
                  <a:lnTo>
                    <a:pt x="16" y="16"/>
                  </a:lnTo>
                  <a:lnTo>
                    <a:pt x="16" y="12"/>
                  </a:lnTo>
                  <a:lnTo>
                    <a:pt x="20" y="8"/>
                  </a:lnTo>
                  <a:lnTo>
                    <a:pt x="24" y="4"/>
                  </a:lnTo>
                  <a:lnTo>
                    <a:pt x="32" y="2"/>
                  </a:lnTo>
                  <a:lnTo>
                    <a:pt x="38" y="0"/>
                  </a:lnTo>
                  <a:lnTo>
                    <a:pt x="42" y="0"/>
                  </a:lnTo>
                  <a:lnTo>
                    <a:pt x="46" y="2"/>
                  </a:lnTo>
                  <a:lnTo>
                    <a:pt x="48" y="6"/>
                  </a:lnTo>
                  <a:lnTo>
                    <a:pt x="52" y="14"/>
                  </a:lnTo>
                  <a:lnTo>
                    <a:pt x="52" y="26"/>
                  </a:lnTo>
                  <a:lnTo>
                    <a:pt x="58" y="16"/>
                  </a:lnTo>
                  <a:lnTo>
                    <a:pt x="66" y="10"/>
                  </a:lnTo>
                  <a:lnTo>
                    <a:pt x="74" y="10"/>
                  </a:lnTo>
                  <a:lnTo>
                    <a:pt x="80" y="14"/>
                  </a:lnTo>
                  <a:lnTo>
                    <a:pt x="84" y="20"/>
                  </a:lnTo>
                  <a:lnTo>
                    <a:pt x="86" y="24"/>
                  </a:lnTo>
                  <a:lnTo>
                    <a:pt x="84" y="28"/>
                  </a:lnTo>
                  <a:lnTo>
                    <a:pt x="82" y="32"/>
                  </a:lnTo>
                  <a:lnTo>
                    <a:pt x="74" y="38"/>
                  </a:lnTo>
                  <a:lnTo>
                    <a:pt x="64" y="42"/>
                  </a:lnTo>
                  <a:close/>
                  <a:moveTo>
                    <a:pt x="68" y="26"/>
                  </a:moveTo>
                  <a:lnTo>
                    <a:pt x="68" y="26"/>
                  </a:lnTo>
                  <a:lnTo>
                    <a:pt x="64" y="30"/>
                  </a:lnTo>
                  <a:lnTo>
                    <a:pt x="58" y="32"/>
                  </a:lnTo>
                  <a:lnTo>
                    <a:pt x="54" y="30"/>
                  </a:lnTo>
                  <a:lnTo>
                    <a:pt x="50" y="28"/>
                  </a:lnTo>
                  <a:lnTo>
                    <a:pt x="46" y="28"/>
                  </a:lnTo>
                  <a:lnTo>
                    <a:pt x="42" y="30"/>
                  </a:lnTo>
                  <a:lnTo>
                    <a:pt x="38" y="24"/>
                  </a:lnTo>
                  <a:lnTo>
                    <a:pt x="36" y="18"/>
                  </a:lnTo>
                  <a:lnTo>
                    <a:pt x="34" y="20"/>
                  </a:lnTo>
                  <a:lnTo>
                    <a:pt x="40" y="30"/>
                  </a:lnTo>
                  <a:lnTo>
                    <a:pt x="36" y="34"/>
                  </a:lnTo>
                  <a:lnTo>
                    <a:pt x="34" y="36"/>
                  </a:lnTo>
                  <a:lnTo>
                    <a:pt x="32" y="42"/>
                  </a:lnTo>
                  <a:lnTo>
                    <a:pt x="32" y="46"/>
                  </a:lnTo>
                  <a:lnTo>
                    <a:pt x="24" y="44"/>
                  </a:lnTo>
                  <a:lnTo>
                    <a:pt x="16" y="44"/>
                  </a:lnTo>
                  <a:lnTo>
                    <a:pt x="16" y="46"/>
                  </a:lnTo>
                  <a:lnTo>
                    <a:pt x="24" y="46"/>
                  </a:lnTo>
                  <a:lnTo>
                    <a:pt x="32" y="48"/>
                  </a:lnTo>
                  <a:lnTo>
                    <a:pt x="34" y="50"/>
                  </a:lnTo>
                  <a:lnTo>
                    <a:pt x="38" y="56"/>
                  </a:lnTo>
                  <a:lnTo>
                    <a:pt x="44" y="58"/>
                  </a:lnTo>
                  <a:lnTo>
                    <a:pt x="42" y="64"/>
                  </a:lnTo>
                  <a:lnTo>
                    <a:pt x="42" y="72"/>
                  </a:lnTo>
                  <a:lnTo>
                    <a:pt x="46" y="58"/>
                  </a:lnTo>
                  <a:lnTo>
                    <a:pt x="50" y="58"/>
                  </a:lnTo>
                  <a:lnTo>
                    <a:pt x="54" y="56"/>
                  </a:lnTo>
                  <a:lnTo>
                    <a:pt x="58" y="52"/>
                  </a:lnTo>
                  <a:lnTo>
                    <a:pt x="66" y="54"/>
                  </a:lnTo>
                  <a:lnTo>
                    <a:pt x="74" y="56"/>
                  </a:lnTo>
                  <a:lnTo>
                    <a:pt x="66" y="52"/>
                  </a:lnTo>
                  <a:lnTo>
                    <a:pt x="60" y="50"/>
                  </a:lnTo>
                  <a:lnTo>
                    <a:pt x="62" y="42"/>
                  </a:lnTo>
                  <a:lnTo>
                    <a:pt x="60" y="36"/>
                  </a:lnTo>
                  <a:lnTo>
                    <a:pt x="58" y="34"/>
                  </a:lnTo>
                  <a:lnTo>
                    <a:pt x="64" y="30"/>
                  </a:lnTo>
                  <a:lnTo>
                    <a:pt x="68" y="2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96" name="Freeform 66"/>
            <p:cNvSpPr>
              <a:spLocks/>
            </p:cNvSpPr>
            <p:nvPr/>
          </p:nvSpPr>
          <p:spPr bwMode="auto">
            <a:xfrm>
              <a:off x="4560888" y="3403600"/>
              <a:ext cx="47625" cy="47625"/>
            </a:xfrm>
            <a:custGeom>
              <a:avLst/>
              <a:gdLst>
                <a:gd name="T0" fmla="*/ 2147483646 w 30"/>
                <a:gd name="T1" fmla="*/ 2147483646 h 30"/>
                <a:gd name="T2" fmla="*/ 2147483646 w 30"/>
                <a:gd name="T3" fmla="*/ 2147483646 h 30"/>
                <a:gd name="T4" fmla="*/ 2147483646 w 30"/>
                <a:gd name="T5" fmla="*/ 2147483646 h 30"/>
                <a:gd name="T6" fmla="*/ 2147483646 w 30"/>
                <a:gd name="T7" fmla="*/ 2147483646 h 30"/>
                <a:gd name="T8" fmla="*/ 2147483646 w 30"/>
                <a:gd name="T9" fmla="*/ 2147483646 h 30"/>
                <a:gd name="T10" fmla="*/ 2147483646 w 30"/>
                <a:gd name="T11" fmla="*/ 2147483646 h 30"/>
                <a:gd name="T12" fmla="*/ 2147483646 w 30"/>
                <a:gd name="T13" fmla="*/ 2147483646 h 30"/>
                <a:gd name="T14" fmla="*/ 2147483646 w 30"/>
                <a:gd name="T15" fmla="*/ 2147483646 h 30"/>
                <a:gd name="T16" fmla="*/ 2147483646 w 30"/>
                <a:gd name="T17" fmla="*/ 2147483646 h 30"/>
                <a:gd name="T18" fmla="*/ 2147483646 w 30"/>
                <a:gd name="T19" fmla="*/ 2147483646 h 30"/>
                <a:gd name="T20" fmla="*/ 2147483646 w 30"/>
                <a:gd name="T21" fmla="*/ 2147483646 h 30"/>
                <a:gd name="T22" fmla="*/ 2147483646 w 30"/>
                <a:gd name="T23" fmla="*/ 2147483646 h 30"/>
                <a:gd name="T24" fmla="*/ 0 w 30"/>
                <a:gd name="T25" fmla="*/ 2147483646 h 30"/>
                <a:gd name="T26" fmla="*/ 0 w 30"/>
                <a:gd name="T27" fmla="*/ 2147483646 h 30"/>
                <a:gd name="T28" fmla="*/ 2147483646 w 30"/>
                <a:gd name="T29" fmla="*/ 2147483646 h 30"/>
                <a:gd name="T30" fmla="*/ 2147483646 w 30"/>
                <a:gd name="T31" fmla="*/ 2147483646 h 30"/>
                <a:gd name="T32" fmla="*/ 2147483646 w 30"/>
                <a:gd name="T33" fmla="*/ 2147483646 h 30"/>
                <a:gd name="T34" fmla="*/ 2147483646 w 30"/>
                <a:gd name="T35" fmla="*/ 0 h 30"/>
                <a:gd name="T36" fmla="*/ 2147483646 w 30"/>
                <a:gd name="T37" fmla="*/ 0 h 30"/>
                <a:gd name="T38" fmla="*/ 2147483646 w 30"/>
                <a:gd name="T39" fmla="*/ 2147483646 h 30"/>
                <a:gd name="T40" fmla="*/ 2147483646 w 30"/>
                <a:gd name="T41" fmla="*/ 2147483646 h 30"/>
                <a:gd name="T42" fmla="*/ 2147483646 w 30"/>
                <a:gd name="T43" fmla="*/ 2147483646 h 3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
                <a:gd name="T67" fmla="*/ 0 h 30"/>
                <a:gd name="T68" fmla="*/ 30 w 30"/>
                <a:gd name="T69" fmla="*/ 30 h 3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 h="30">
                  <a:moveTo>
                    <a:pt x="28" y="8"/>
                  </a:moveTo>
                  <a:lnTo>
                    <a:pt x="28" y="8"/>
                  </a:lnTo>
                  <a:lnTo>
                    <a:pt x="30" y="12"/>
                  </a:lnTo>
                  <a:lnTo>
                    <a:pt x="30" y="18"/>
                  </a:lnTo>
                  <a:lnTo>
                    <a:pt x="28" y="24"/>
                  </a:lnTo>
                  <a:lnTo>
                    <a:pt x="24" y="28"/>
                  </a:lnTo>
                  <a:lnTo>
                    <a:pt x="18" y="30"/>
                  </a:lnTo>
                  <a:lnTo>
                    <a:pt x="12" y="30"/>
                  </a:lnTo>
                  <a:lnTo>
                    <a:pt x="6" y="28"/>
                  </a:lnTo>
                  <a:lnTo>
                    <a:pt x="2" y="24"/>
                  </a:lnTo>
                  <a:lnTo>
                    <a:pt x="0" y="18"/>
                  </a:lnTo>
                  <a:lnTo>
                    <a:pt x="0" y="12"/>
                  </a:lnTo>
                  <a:lnTo>
                    <a:pt x="2" y="6"/>
                  </a:lnTo>
                  <a:lnTo>
                    <a:pt x="8" y="2"/>
                  </a:lnTo>
                  <a:lnTo>
                    <a:pt x="14" y="0"/>
                  </a:lnTo>
                  <a:lnTo>
                    <a:pt x="20" y="0"/>
                  </a:lnTo>
                  <a:lnTo>
                    <a:pt x="24" y="2"/>
                  </a:lnTo>
                  <a:lnTo>
                    <a:pt x="28" y="8"/>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97" name="Freeform 67"/>
            <p:cNvSpPr>
              <a:spLocks noEditPoints="1"/>
            </p:cNvSpPr>
            <p:nvPr/>
          </p:nvSpPr>
          <p:spPr bwMode="auto">
            <a:xfrm>
              <a:off x="4611688" y="2955925"/>
              <a:ext cx="117475" cy="111125"/>
            </a:xfrm>
            <a:custGeom>
              <a:avLst/>
              <a:gdLst>
                <a:gd name="T0" fmla="*/ 2147483646 w 74"/>
                <a:gd name="T1" fmla="*/ 2147483646 h 70"/>
                <a:gd name="T2" fmla="*/ 2147483646 w 74"/>
                <a:gd name="T3" fmla="*/ 2147483646 h 70"/>
                <a:gd name="T4" fmla="*/ 2147483646 w 74"/>
                <a:gd name="T5" fmla="*/ 2147483646 h 70"/>
                <a:gd name="T6" fmla="*/ 2147483646 w 74"/>
                <a:gd name="T7" fmla="*/ 2147483646 h 70"/>
                <a:gd name="T8" fmla="*/ 2147483646 w 74"/>
                <a:gd name="T9" fmla="*/ 2147483646 h 70"/>
                <a:gd name="T10" fmla="*/ 2147483646 w 74"/>
                <a:gd name="T11" fmla="*/ 2147483646 h 70"/>
                <a:gd name="T12" fmla="*/ 2147483646 w 74"/>
                <a:gd name="T13" fmla="*/ 2147483646 h 70"/>
                <a:gd name="T14" fmla="*/ 2147483646 w 74"/>
                <a:gd name="T15" fmla="*/ 2147483646 h 70"/>
                <a:gd name="T16" fmla="*/ 2147483646 w 74"/>
                <a:gd name="T17" fmla="*/ 2147483646 h 70"/>
                <a:gd name="T18" fmla="*/ 2147483646 w 74"/>
                <a:gd name="T19" fmla="*/ 2147483646 h 70"/>
                <a:gd name="T20" fmla="*/ 2147483646 w 74"/>
                <a:gd name="T21" fmla="*/ 2147483646 h 70"/>
                <a:gd name="T22" fmla="*/ 2147483646 w 74"/>
                <a:gd name="T23" fmla="*/ 2147483646 h 70"/>
                <a:gd name="T24" fmla="*/ 2147483646 w 74"/>
                <a:gd name="T25" fmla="*/ 2147483646 h 70"/>
                <a:gd name="T26" fmla="*/ 2147483646 w 74"/>
                <a:gd name="T27" fmla="*/ 2147483646 h 70"/>
                <a:gd name="T28" fmla="*/ 2147483646 w 74"/>
                <a:gd name="T29" fmla="*/ 0 h 70"/>
                <a:gd name="T30" fmla="*/ 2147483646 w 74"/>
                <a:gd name="T31" fmla="*/ 0 h 70"/>
                <a:gd name="T32" fmla="*/ 2147483646 w 74"/>
                <a:gd name="T33" fmla="*/ 2147483646 h 70"/>
                <a:gd name="T34" fmla="*/ 2147483646 w 74"/>
                <a:gd name="T35" fmla="*/ 2147483646 h 70"/>
                <a:gd name="T36" fmla="*/ 2147483646 w 74"/>
                <a:gd name="T37" fmla="*/ 2147483646 h 70"/>
                <a:gd name="T38" fmla="*/ 2147483646 w 74"/>
                <a:gd name="T39" fmla="*/ 2147483646 h 70"/>
                <a:gd name="T40" fmla="*/ 2147483646 w 74"/>
                <a:gd name="T41" fmla="*/ 2147483646 h 70"/>
                <a:gd name="T42" fmla="*/ 2147483646 w 74"/>
                <a:gd name="T43" fmla="*/ 2147483646 h 70"/>
                <a:gd name="T44" fmla="*/ 2147483646 w 74"/>
                <a:gd name="T45" fmla="*/ 2147483646 h 70"/>
                <a:gd name="T46" fmla="*/ 2147483646 w 74"/>
                <a:gd name="T47" fmla="*/ 2147483646 h 70"/>
                <a:gd name="T48" fmla="*/ 2147483646 w 74"/>
                <a:gd name="T49" fmla="*/ 2147483646 h 70"/>
                <a:gd name="T50" fmla="*/ 2147483646 w 74"/>
                <a:gd name="T51" fmla="*/ 2147483646 h 70"/>
                <a:gd name="T52" fmla="*/ 2147483646 w 74"/>
                <a:gd name="T53" fmla="*/ 2147483646 h 70"/>
                <a:gd name="T54" fmla="*/ 2147483646 w 74"/>
                <a:gd name="T55" fmla="*/ 2147483646 h 70"/>
                <a:gd name="T56" fmla="*/ 2147483646 w 74"/>
                <a:gd name="T57" fmla="*/ 2147483646 h 70"/>
                <a:gd name="T58" fmla="*/ 2147483646 w 74"/>
                <a:gd name="T59" fmla="*/ 2147483646 h 70"/>
                <a:gd name="T60" fmla="*/ 2147483646 w 74"/>
                <a:gd name="T61" fmla="*/ 2147483646 h 70"/>
                <a:gd name="T62" fmla="*/ 2147483646 w 74"/>
                <a:gd name="T63" fmla="*/ 2147483646 h 70"/>
                <a:gd name="T64" fmla="*/ 2147483646 w 74"/>
                <a:gd name="T65" fmla="*/ 2147483646 h 70"/>
                <a:gd name="T66" fmla="*/ 2147483646 w 74"/>
                <a:gd name="T67" fmla="*/ 2147483646 h 70"/>
                <a:gd name="T68" fmla="*/ 2147483646 w 74"/>
                <a:gd name="T69" fmla="*/ 2147483646 h 70"/>
                <a:gd name="T70" fmla="*/ 2147483646 w 74"/>
                <a:gd name="T71" fmla="*/ 2147483646 h 70"/>
                <a:gd name="T72" fmla="*/ 2147483646 w 74"/>
                <a:gd name="T73" fmla="*/ 2147483646 h 70"/>
                <a:gd name="T74" fmla="*/ 2147483646 w 74"/>
                <a:gd name="T75" fmla="*/ 2147483646 h 70"/>
                <a:gd name="T76" fmla="*/ 2147483646 w 74"/>
                <a:gd name="T77" fmla="*/ 2147483646 h 70"/>
                <a:gd name="T78" fmla="*/ 2147483646 w 74"/>
                <a:gd name="T79" fmla="*/ 2147483646 h 70"/>
                <a:gd name="T80" fmla="*/ 2147483646 w 74"/>
                <a:gd name="T81" fmla="*/ 2147483646 h 70"/>
                <a:gd name="T82" fmla="*/ 2147483646 w 74"/>
                <a:gd name="T83" fmla="*/ 2147483646 h 70"/>
                <a:gd name="T84" fmla="*/ 2147483646 w 74"/>
                <a:gd name="T85" fmla="*/ 2147483646 h 7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4"/>
                <a:gd name="T130" fmla="*/ 0 h 70"/>
                <a:gd name="T131" fmla="*/ 74 w 74"/>
                <a:gd name="T132" fmla="*/ 70 h 7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4" h="70">
                  <a:moveTo>
                    <a:pt x="52" y="40"/>
                  </a:moveTo>
                  <a:lnTo>
                    <a:pt x="52" y="40"/>
                  </a:lnTo>
                  <a:lnTo>
                    <a:pt x="60" y="44"/>
                  </a:lnTo>
                  <a:lnTo>
                    <a:pt x="68" y="50"/>
                  </a:lnTo>
                  <a:lnTo>
                    <a:pt x="70" y="52"/>
                  </a:lnTo>
                  <a:lnTo>
                    <a:pt x="70" y="56"/>
                  </a:lnTo>
                  <a:lnTo>
                    <a:pt x="68" y="60"/>
                  </a:lnTo>
                  <a:lnTo>
                    <a:pt x="66" y="64"/>
                  </a:lnTo>
                  <a:lnTo>
                    <a:pt x="58" y="68"/>
                  </a:lnTo>
                  <a:lnTo>
                    <a:pt x="52" y="70"/>
                  </a:lnTo>
                  <a:lnTo>
                    <a:pt x="46" y="66"/>
                  </a:lnTo>
                  <a:lnTo>
                    <a:pt x="42" y="58"/>
                  </a:lnTo>
                  <a:lnTo>
                    <a:pt x="40" y="52"/>
                  </a:lnTo>
                  <a:lnTo>
                    <a:pt x="36" y="62"/>
                  </a:lnTo>
                  <a:lnTo>
                    <a:pt x="30" y="68"/>
                  </a:lnTo>
                  <a:lnTo>
                    <a:pt x="24" y="70"/>
                  </a:lnTo>
                  <a:lnTo>
                    <a:pt x="16" y="68"/>
                  </a:lnTo>
                  <a:lnTo>
                    <a:pt x="14" y="64"/>
                  </a:lnTo>
                  <a:lnTo>
                    <a:pt x="12" y="62"/>
                  </a:lnTo>
                  <a:lnTo>
                    <a:pt x="12" y="56"/>
                  </a:lnTo>
                  <a:lnTo>
                    <a:pt x="18" y="48"/>
                  </a:lnTo>
                  <a:lnTo>
                    <a:pt x="24" y="42"/>
                  </a:lnTo>
                  <a:lnTo>
                    <a:pt x="12" y="42"/>
                  </a:lnTo>
                  <a:lnTo>
                    <a:pt x="8" y="38"/>
                  </a:lnTo>
                  <a:lnTo>
                    <a:pt x="4" y="36"/>
                  </a:lnTo>
                  <a:lnTo>
                    <a:pt x="2" y="32"/>
                  </a:lnTo>
                  <a:lnTo>
                    <a:pt x="0" y="28"/>
                  </a:lnTo>
                  <a:lnTo>
                    <a:pt x="2" y="24"/>
                  </a:lnTo>
                  <a:lnTo>
                    <a:pt x="6" y="18"/>
                  </a:lnTo>
                  <a:lnTo>
                    <a:pt x="10" y="14"/>
                  </a:lnTo>
                  <a:lnTo>
                    <a:pt x="16" y="14"/>
                  </a:lnTo>
                  <a:lnTo>
                    <a:pt x="22" y="18"/>
                  </a:lnTo>
                  <a:lnTo>
                    <a:pt x="26" y="22"/>
                  </a:lnTo>
                  <a:lnTo>
                    <a:pt x="24" y="12"/>
                  </a:lnTo>
                  <a:lnTo>
                    <a:pt x="22" y="8"/>
                  </a:lnTo>
                  <a:lnTo>
                    <a:pt x="24" y="6"/>
                  </a:lnTo>
                  <a:lnTo>
                    <a:pt x="26" y="2"/>
                  </a:lnTo>
                  <a:lnTo>
                    <a:pt x="28" y="0"/>
                  </a:lnTo>
                  <a:lnTo>
                    <a:pt x="34" y="0"/>
                  </a:lnTo>
                  <a:lnTo>
                    <a:pt x="42" y="0"/>
                  </a:lnTo>
                  <a:lnTo>
                    <a:pt x="46" y="0"/>
                  </a:lnTo>
                  <a:lnTo>
                    <a:pt x="48" y="2"/>
                  </a:lnTo>
                  <a:lnTo>
                    <a:pt x="50" y="4"/>
                  </a:lnTo>
                  <a:lnTo>
                    <a:pt x="52" y="8"/>
                  </a:lnTo>
                  <a:lnTo>
                    <a:pt x="52" y="16"/>
                  </a:lnTo>
                  <a:lnTo>
                    <a:pt x="48" y="24"/>
                  </a:lnTo>
                  <a:lnTo>
                    <a:pt x="56" y="18"/>
                  </a:lnTo>
                  <a:lnTo>
                    <a:pt x="64" y="18"/>
                  </a:lnTo>
                  <a:lnTo>
                    <a:pt x="70" y="20"/>
                  </a:lnTo>
                  <a:lnTo>
                    <a:pt x="74" y="26"/>
                  </a:lnTo>
                  <a:lnTo>
                    <a:pt x="74" y="30"/>
                  </a:lnTo>
                  <a:lnTo>
                    <a:pt x="74" y="34"/>
                  </a:lnTo>
                  <a:lnTo>
                    <a:pt x="72" y="36"/>
                  </a:lnTo>
                  <a:lnTo>
                    <a:pt x="70" y="38"/>
                  </a:lnTo>
                  <a:lnTo>
                    <a:pt x="60" y="40"/>
                  </a:lnTo>
                  <a:lnTo>
                    <a:pt x="52" y="40"/>
                  </a:lnTo>
                  <a:close/>
                  <a:moveTo>
                    <a:pt x="60" y="30"/>
                  </a:moveTo>
                  <a:lnTo>
                    <a:pt x="60" y="30"/>
                  </a:lnTo>
                  <a:lnTo>
                    <a:pt x="54" y="32"/>
                  </a:lnTo>
                  <a:lnTo>
                    <a:pt x="50" y="32"/>
                  </a:lnTo>
                  <a:lnTo>
                    <a:pt x="46" y="26"/>
                  </a:lnTo>
                  <a:lnTo>
                    <a:pt x="38" y="24"/>
                  </a:lnTo>
                  <a:lnTo>
                    <a:pt x="38" y="18"/>
                  </a:lnTo>
                  <a:lnTo>
                    <a:pt x="38" y="14"/>
                  </a:lnTo>
                  <a:lnTo>
                    <a:pt x="36" y="14"/>
                  </a:lnTo>
                  <a:lnTo>
                    <a:pt x="38" y="24"/>
                  </a:lnTo>
                  <a:lnTo>
                    <a:pt x="36" y="24"/>
                  </a:lnTo>
                  <a:lnTo>
                    <a:pt x="30" y="26"/>
                  </a:lnTo>
                  <a:lnTo>
                    <a:pt x="26" y="32"/>
                  </a:lnTo>
                  <a:lnTo>
                    <a:pt x="16" y="26"/>
                  </a:lnTo>
                  <a:lnTo>
                    <a:pt x="16" y="28"/>
                  </a:lnTo>
                  <a:lnTo>
                    <a:pt x="20" y="30"/>
                  </a:lnTo>
                  <a:lnTo>
                    <a:pt x="26" y="34"/>
                  </a:lnTo>
                  <a:lnTo>
                    <a:pt x="26" y="38"/>
                  </a:lnTo>
                  <a:lnTo>
                    <a:pt x="28" y="42"/>
                  </a:lnTo>
                  <a:lnTo>
                    <a:pt x="32" y="46"/>
                  </a:lnTo>
                  <a:lnTo>
                    <a:pt x="28" y="50"/>
                  </a:lnTo>
                  <a:lnTo>
                    <a:pt x="26" y="56"/>
                  </a:lnTo>
                  <a:lnTo>
                    <a:pt x="32" y="46"/>
                  </a:lnTo>
                  <a:lnTo>
                    <a:pt x="40" y="48"/>
                  </a:lnTo>
                  <a:lnTo>
                    <a:pt x="44" y="46"/>
                  </a:lnTo>
                  <a:lnTo>
                    <a:pt x="48" y="50"/>
                  </a:lnTo>
                  <a:lnTo>
                    <a:pt x="54" y="54"/>
                  </a:lnTo>
                  <a:lnTo>
                    <a:pt x="56" y="54"/>
                  </a:lnTo>
                  <a:lnTo>
                    <a:pt x="50" y="48"/>
                  </a:lnTo>
                  <a:lnTo>
                    <a:pt x="46" y="46"/>
                  </a:lnTo>
                  <a:lnTo>
                    <a:pt x="50" y="40"/>
                  </a:lnTo>
                  <a:lnTo>
                    <a:pt x="50" y="34"/>
                  </a:lnTo>
                  <a:lnTo>
                    <a:pt x="50" y="32"/>
                  </a:lnTo>
                  <a:lnTo>
                    <a:pt x="56" y="32"/>
                  </a:lnTo>
                  <a:lnTo>
                    <a:pt x="60" y="3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98" name="Freeform 68"/>
            <p:cNvSpPr>
              <a:spLocks/>
            </p:cNvSpPr>
            <p:nvPr/>
          </p:nvSpPr>
          <p:spPr bwMode="auto">
            <a:xfrm>
              <a:off x="4652963" y="2994025"/>
              <a:ext cx="41275" cy="38100"/>
            </a:xfrm>
            <a:custGeom>
              <a:avLst/>
              <a:gdLst>
                <a:gd name="T0" fmla="*/ 2147483646 w 26"/>
                <a:gd name="T1" fmla="*/ 2147483646 h 24"/>
                <a:gd name="T2" fmla="*/ 2147483646 w 26"/>
                <a:gd name="T3" fmla="*/ 2147483646 h 24"/>
                <a:gd name="T4" fmla="*/ 2147483646 w 26"/>
                <a:gd name="T5" fmla="*/ 2147483646 h 24"/>
                <a:gd name="T6" fmla="*/ 2147483646 w 26"/>
                <a:gd name="T7" fmla="*/ 2147483646 h 24"/>
                <a:gd name="T8" fmla="*/ 2147483646 w 26"/>
                <a:gd name="T9" fmla="*/ 2147483646 h 24"/>
                <a:gd name="T10" fmla="*/ 2147483646 w 26"/>
                <a:gd name="T11" fmla="*/ 2147483646 h 24"/>
                <a:gd name="T12" fmla="*/ 2147483646 w 26"/>
                <a:gd name="T13" fmla="*/ 2147483646 h 24"/>
                <a:gd name="T14" fmla="*/ 2147483646 w 26"/>
                <a:gd name="T15" fmla="*/ 2147483646 h 24"/>
                <a:gd name="T16" fmla="*/ 2147483646 w 26"/>
                <a:gd name="T17" fmla="*/ 2147483646 h 24"/>
                <a:gd name="T18" fmla="*/ 2147483646 w 26"/>
                <a:gd name="T19" fmla="*/ 2147483646 h 24"/>
                <a:gd name="T20" fmla="*/ 0 w 26"/>
                <a:gd name="T21" fmla="*/ 2147483646 h 24"/>
                <a:gd name="T22" fmla="*/ 0 w 26"/>
                <a:gd name="T23" fmla="*/ 2147483646 h 24"/>
                <a:gd name="T24" fmla="*/ 0 w 26"/>
                <a:gd name="T25" fmla="*/ 2147483646 h 24"/>
                <a:gd name="T26" fmla="*/ 2147483646 w 26"/>
                <a:gd name="T27" fmla="*/ 2147483646 h 24"/>
                <a:gd name="T28" fmla="*/ 2147483646 w 26"/>
                <a:gd name="T29" fmla="*/ 0 h 24"/>
                <a:gd name="T30" fmla="*/ 2147483646 w 26"/>
                <a:gd name="T31" fmla="*/ 0 h 24"/>
                <a:gd name="T32" fmla="*/ 2147483646 w 26"/>
                <a:gd name="T33" fmla="*/ 0 h 24"/>
                <a:gd name="T34" fmla="*/ 2147483646 w 26"/>
                <a:gd name="T35" fmla="*/ 0 h 24"/>
                <a:gd name="T36" fmla="*/ 2147483646 w 26"/>
                <a:gd name="T37" fmla="*/ 2147483646 h 24"/>
                <a:gd name="T38" fmla="*/ 2147483646 w 26"/>
                <a:gd name="T39" fmla="*/ 2147483646 h 24"/>
                <a:gd name="T40" fmla="*/ 2147483646 w 26"/>
                <a:gd name="T41" fmla="*/ 2147483646 h 24"/>
                <a:gd name="T42" fmla="*/ 2147483646 w 26"/>
                <a:gd name="T43" fmla="*/ 2147483646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24"/>
                <a:gd name="T68" fmla="*/ 26 w 26"/>
                <a:gd name="T69" fmla="*/ 24 h 2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24">
                  <a:moveTo>
                    <a:pt x="26" y="10"/>
                  </a:moveTo>
                  <a:lnTo>
                    <a:pt x="26" y="10"/>
                  </a:lnTo>
                  <a:lnTo>
                    <a:pt x="26" y="16"/>
                  </a:lnTo>
                  <a:lnTo>
                    <a:pt x="24" y="20"/>
                  </a:lnTo>
                  <a:lnTo>
                    <a:pt x="20" y="24"/>
                  </a:lnTo>
                  <a:lnTo>
                    <a:pt x="14" y="24"/>
                  </a:lnTo>
                  <a:lnTo>
                    <a:pt x="10" y="24"/>
                  </a:lnTo>
                  <a:lnTo>
                    <a:pt x="4" y="22"/>
                  </a:lnTo>
                  <a:lnTo>
                    <a:pt x="2" y="18"/>
                  </a:lnTo>
                  <a:lnTo>
                    <a:pt x="0" y="14"/>
                  </a:lnTo>
                  <a:lnTo>
                    <a:pt x="0" y="8"/>
                  </a:lnTo>
                  <a:lnTo>
                    <a:pt x="2" y="4"/>
                  </a:lnTo>
                  <a:lnTo>
                    <a:pt x="6" y="0"/>
                  </a:lnTo>
                  <a:lnTo>
                    <a:pt x="12" y="0"/>
                  </a:lnTo>
                  <a:lnTo>
                    <a:pt x="16" y="0"/>
                  </a:lnTo>
                  <a:lnTo>
                    <a:pt x="20" y="2"/>
                  </a:lnTo>
                  <a:lnTo>
                    <a:pt x="24" y="6"/>
                  </a:lnTo>
                  <a:lnTo>
                    <a:pt x="26"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99" name="Freeform 69"/>
            <p:cNvSpPr>
              <a:spLocks noEditPoints="1"/>
            </p:cNvSpPr>
            <p:nvPr/>
          </p:nvSpPr>
          <p:spPr bwMode="auto">
            <a:xfrm>
              <a:off x="4706938" y="2955925"/>
              <a:ext cx="117475" cy="114300"/>
            </a:xfrm>
            <a:custGeom>
              <a:avLst/>
              <a:gdLst>
                <a:gd name="T0" fmla="*/ 2147483646 w 74"/>
                <a:gd name="T1" fmla="*/ 2147483646 h 72"/>
                <a:gd name="T2" fmla="*/ 2147483646 w 74"/>
                <a:gd name="T3" fmla="*/ 2147483646 h 72"/>
                <a:gd name="T4" fmla="*/ 2147483646 w 74"/>
                <a:gd name="T5" fmla="*/ 2147483646 h 72"/>
                <a:gd name="T6" fmla="*/ 2147483646 w 74"/>
                <a:gd name="T7" fmla="*/ 2147483646 h 72"/>
                <a:gd name="T8" fmla="*/ 2147483646 w 74"/>
                <a:gd name="T9" fmla="*/ 2147483646 h 72"/>
                <a:gd name="T10" fmla="*/ 2147483646 w 74"/>
                <a:gd name="T11" fmla="*/ 2147483646 h 72"/>
                <a:gd name="T12" fmla="*/ 2147483646 w 74"/>
                <a:gd name="T13" fmla="*/ 2147483646 h 72"/>
                <a:gd name="T14" fmla="*/ 2147483646 w 74"/>
                <a:gd name="T15" fmla="*/ 2147483646 h 72"/>
                <a:gd name="T16" fmla="*/ 2147483646 w 74"/>
                <a:gd name="T17" fmla="*/ 2147483646 h 72"/>
                <a:gd name="T18" fmla="*/ 2147483646 w 74"/>
                <a:gd name="T19" fmla="*/ 2147483646 h 72"/>
                <a:gd name="T20" fmla="*/ 2147483646 w 74"/>
                <a:gd name="T21" fmla="*/ 2147483646 h 72"/>
                <a:gd name="T22" fmla="*/ 2147483646 w 74"/>
                <a:gd name="T23" fmla="*/ 2147483646 h 72"/>
                <a:gd name="T24" fmla="*/ 2147483646 w 74"/>
                <a:gd name="T25" fmla="*/ 2147483646 h 72"/>
                <a:gd name="T26" fmla="*/ 2147483646 w 74"/>
                <a:gd name="T27" fmla="*/ 2147483646 h 72"/>
                <a:gd name="T28" fmla="*/ 2147483646 w 74"/>
                <a:gd name="T29" fmla="*/ 0 h 72"/>
                <a:gd name="T30" fmla="*/ 2147483646 w 74"/>
                <a:gd name="T31" fmla="*/ 0 h 72"/>
                <a:gd name="T32" fmla="*/ 2147483646 w 74"/>
                <a:gd name="T33" fmla="*/ 2147483646 h 72"/>
                <a:gd name="T34" fmla="*/ 2147483646 w 74"/>
                <a:gd name="T35" fmla="*/ 2147483646 h 72"/>
                <a:gd name="T36" fmla="*/ 2147483646 w 74"/>
                <a:gd name="T37" fmla="*/ 2147483646 h 72"/>
                <a:gd name="T38" fmla="*/ 2147483646 w 74"/>
                <a:gd name="T39" fmla="*/ 2147483646 h 72"/>
                <a:gd name="T40" fmla="*/ 2147483646 w 74"/>
                <a:gd name="T41" fmla="*/ 2147483646 h 72"/>
                <a:gd name="T42" fmla="*/ 2147483646 w 74"/>
                <a:gd name="T43" fmla="*/ 2147483646 h 72"/>
                <a:gd name="T44" fmla="*/ 2147483646 w 74"/>
                <a:gd name="T45" fmla="*/ 2147483646 h 72"/>
                <a:gd name="T46" fmla="*/ 2147483646 w 74"/>
                <a:gd name="T47" fmla="*/ 2147483646 h 72"/>
                <a:gd name="T48" fmla="*/ 2147483646 w 74"/>
                <a:gd name="T49" fmla="*/ 2147483646 h 72"/>
                <a:gd name="T50" fmla="*/ 2147483646 w 74"/>
                <a:gd name="T51" fmla="*/ 2147483646 h 72"/>
                <a:gd name="T52" fmla="*/ 2147483646 w 74"/>
                <a:gd name="T53" fmla="*/ 2147483646 h 72"/>
                <a:gd name="T54" fmla="*/ 2147483646 w 74"/>
                <a:gd name="T55" fmla="*/ 2147483646 h 72"/>
                <a:gd name="T56" fmla="*/ 2147483646 w 74"/>
                <a:gd name="T57" fmla="*/ 2147483646 h 72"/>
                <a:gd name="T58" fmla="*/ 2147483646 w 74"/>
                <a:gd name="T59" fmla="*/ 2147483646 h 72"/>
                <a:gd name="T60" fmla="*/ 2147483646 w 74"/>
                <a:gd name="T61" fmla="*/ 2147483646 h 72"/>
                <a:gd name="T62" fmla="*/ 2147483646 w 74"/>
                <a:gd name="T63" fmla="*/ 2147483646 h 72"/>
                <a:gd name="T64" fmla="*/ 2147483646 w 74"/>
                <a:gd name="T65" fmla="*/ 2147483646 h 72"/>
                <a:gd name="T66" fmla="*/ 2147483646 w 74"/>
                <a:gd name="T67" fmla="*/ 2147483646 h 72"/>
                <a:gd name="T68" fmla="*/ 2147483646 w 74"/>
                <a:gd name="T69" fmla="*/ 2147483646 h 72"/>
                <a:gd name="T70" fmla="*/ 2147483646 w 74"/>
                <a:gd name="T71" fmla="*/ 2147483646 h 72"/>
                <a:gd name="T72" fmla="*/ 2147483646 w 74"/>
                <a:gd name="T73" fmla="*/ 2147483646 h 72"/>
                <a:gd name="T74" fmla="*/ 2147483646 w 74"/>
                <a:gd name="T75" fmla="*/ 2147483646 h 72"/>
                <a:gd name="T76" fmla="*/ 2147483646 w 74"/>
                <a:gd name="T77" fmla="*/ 2147483646 h 72"/>
                <a:gd name="T78" fmla="*/ 2147483646 w 74"/>
                <a:gd name="T79" fmla="*/ 2147483646 h 72"/>
                <a:gd name="T80" fmla="*/ 2147483646 w 74"/>
                <a:gd name="T81" fmla="*/ 2147483646 h 72"/>
                <a:gd name="T82" fmla="*/ 2147483646 w 74"/>
                <a:gd name="T83" fmla="*/ 2147483646 h 72"/>
                <a:gd name="T84" fmla="*/ 2147483646 w 74"/>
                <a:gd name="T85" fmla="*/ 2147483646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4"/>
                <a:gd name="T130" fmla="*/ 0 h 72"/>
                <a:gd name="T131" fmla="*/ 74 w 74"/>
                <a:gd name="T132" fmla="*/ 72 h 7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4" h="72">
                  <a:moveTo>
                    <a:pt x="50" y="42"/>
                  </a:moveTo>
                  <a:lnTo>
                    <a:pt x="50" y="42"/>
                  </a:lnTo>
                  <a:lnTo>
                    <a:pt x="60" y="48"/>
                  </a:lnTo>
                  <a:lnTo>
                    <a:pt x="66" y="52"/>
                  </a:lnTo>
                  <a:lnTo>
                    <a:pt x="68" y="56"/>
                  </a:lnTo>
                  <a:lnTo>
                    <a:pt x="68" y="60"/>
                  </a:lnTo>
                  <a:lnTo>
                    <a:pt x="68" y="62"/>
                  </a:lnTo>
                  <a:lnTo>
                    <a:pt x="62" y="68"/>
                  </a:lnTo>
                  <a:lnTo>
                    <a:pt x="56" y="72"/>
                  </a:lnTo>
                  <a:lnTo>
                    <a:pt x="50" y="72"/>
                  </a:lnTo>
                  <a:lnTo>
                    <a:pt x="44" y="68"/>
                  </a:lnTo>
                  <a:lnTo>
                    <a:pt x="40" y="60"/>
                  </a:lnTo>
                  <a:lnTo>
                    <a:pt x="38" y="54"/>
                  </a:lnTo>
                  <a:lnTo>
                    <a:pt x="34" y="64"/>
                  </a:lnTo>
                  <a:lnTo>
                    <a:pt x="28" y="70"/>
                  </a:lnTo>
                  <a:lnTo>
                    <a:pt x="20" y="70"/>
                  </a:lnTo>
                  <a:lnTo>
                    <a:pt x="12" y="68"/>
                  </a:lnTo>
                  <a:lnTo>
                    <a:pt x="10" y="66"/>
                  </a:lnTo>
                  <a:lnTo>
                    <a:pt x="10" y="62"/>
                  </a:lnTo>
                  <a:lnTo>
                    <a:pt x="10" y="56"/>
                  </a:lnTo>
                  <a:lnTo>
                    <a:pt x="16" y="50"/>
                  </a:lnTo>
                  <a:lnTo>
                    <a:pt x="22" y="44"/>
                  </a:lnTo>
                  <a:lnTo>
                    <a:pt x="10" y="42"/>
                  </a:lnTo>
                  <a:lnTo>
                    <a:pt x="6" y="38"/>
                  </a:lnTo>
                  <a:lnTo>
                    <a:pt x="2" y="36"/>
                  </a:lnTo>
                  <a:lnTo>
                    <a:pt x="0" y="32"/>
                  </a:lnTo>
                  <a:lnTo>
                    <a:pt x="0" y="28"/>
                  </a:lnTo>
                  <a:lnTo>
                    <a:pt x="2" y="22"/>
                  </a:lnTo>
                  <a:lnTo>
                    <a:pt x="6" y="18"/>
                  </a:lnTo>
                  <a:lnTo>
                    <a:pt x="10" y="14"/>
                  </a:lnTo>
                  <a:lnTo>
                    <a:pt x="16" y="14"/>
                  </a:lnTo>
                  <a:lnTo>
                    <a:pt x="22" y="18"/>
                  </a:lnTo>
                  <a:lnTo>
                    <a:pt x="26" y="22"/>
                  </a:lnTo>
                  <a:lnTo>
                    <a:pt x="24" y="12"/>
                  </a:lnTo>
                  <a:lnTo>
                    <a:pt x="24" y="8"/>
                  </a:lnTo>
                  <a:lnTo>
                    <a:pt x="24" y="6"/>
                  </a:lnTo>
                  <a:lnTo>
                    <a:pt x="26" y="2"/>
                  </a:lnTo>
                  <a:lnTo>
                    <a:pt x="30" y="0"/>
                  </a:lnTo>
                  <a:lnTo>
                    <a:pt x="36" y="0"/>
                  </a:lnTo>
                  <a:lnTo>
                    <a:pt x="42" y="0"/>
                  </a:lnTo>
                  <a:lnTo>
                    <a:pt x="46" y="2"/>
                  </a:lnTo>
                  <a:lnTo>
                    <a:pt x="50" y="4"/>
                  </a:lnTo>
                  <a:lnTo>
                    <a:pt x="52" y="6"/>
                  </a:lnTo>
                  <a:lnTo>
                    <a:pt x="52" y="10"/>
                  </a:lnTo>
                  <a:lnTo>
                    <a:pt x="52" y="18"/>
                  </a:lnTo>
                  <a:lnTo>
                    <a:pt x="48" y="26"/>
                  </a:lnTo>
                  <a:lnTo>
                    <a:pt x="56" y="22"/>
                  </a:lnTo>
                  <a:lnTo>
                    <a:pt x="64" y="20"/>
                  </a:lnTo>
                  <a:lnTo>
                    <a:pt x="70" y="22"/>
                  </a:lnTo>
                  <a:lnTo>
                    <a:pt x="74" y="28"/>
                  </a:lnTo>
                  <a:lnTo>
                    <a:pt x="74" y="34"/>
                  </a:lnTo>
                  <a:lnTo>
                    <a:pt x="74" y="38"/>
                  </a:lnTo>
                  <a:lnTo>
                    <a:pt x="72" y="40"/>
                  </a:lnTo>
                  <a:lnTo>
                    <a:pt x="68" y="42"/>
                  </a:lnTo>
                  <a:lnTo>
                    <a:pt x="60" y="44"/>
                  </a:lnTo>
                  <a:lnTo>
                    <a:pt x="50" y="42"/>
                  </a:lnTo>
                  <a:close/>
                  <a:moveTo>
                    <a:pt x="60" y="32"/>
                  </a:moveTo>
                  <a:lnTo>
                    <a:pt x="60" y="32"/>
                  </a:lnTo>
                  <a:lnTo>
                    <a:pt x="54" y="34"/>
                  </a:lnTo>
                  <a:lnTo>
                    <a:pt x="50" y="34"/>
                  </a:lnTo>
                  <a:lnTo>
                    <a:pt x="46" y="28"/>
                  </a:lnTo>
                  <a:lnTo>
                    <a:pt x="38" y="24"/>
                  </a:lnTo>
                  <a:lnTo>
                    <a:pt x="38" y="20"/>
                  </a:lnTo>
                  <a:lnTo>
                    <a:pt x="38" y="14"/>
                  </a:lnTo>
                  <a:lnTo>
                    <a:pt x="36" y="24"/>
                  </a:lnTo>
                  <a:lnTo>
                    <a:pt x="30" y="28"/>
                  </a:lnTo>
                  <a:lnTo>
                    <a:pt x="26" y="34"/>
                  </a:lnTo>
                  <a:lnTo>
                    <a:pt x="14" y="28"/>
                  </a:lnTo>
                  <a:lnTo>
                    <a:pt x="20" y="32"/>
                  </a:lnTo>
                  <a:lnTo>
                    <a:pt x="26" y="36"/>
                  </a:lnTo>
                  <a:lnTo>
                    <a:pt x="26" y="38"/>
                  </a:lnTo>
                  <a:lnTo>
                    <a:pt x="26" y="44"/>
                  </a:lnTo>
                  <a:lnTo>
                    <a:pt x="30" y="46"/>
                  </a:lnTo>
                  <a:lnTo>
                    <a:pt x="26" y="52"/>
                  </a:lnTo>
                  <a:lnTo>
                    <a:pt x="22" y="58"/>
                  </a:lnTo>
                  <a:lnTo>
                    <a:pt x="24" y="58"/>
                  </a:lnTo>
                  <a:lnTo>
                    <a:pt x="32" y="48"/>
                  </a:lnTo>
                  <a:lnTo>
                    <a:pt x="38" y="50"/>
                  </a:lnTo>
                  <a:lnTo>
                    <a:pt x="44" y="48"/>
                  </a:lnTo>
                  <a:lnTo>
                    <a:pt x="48" y="52"/>
                  </a:lnTo>
                  <a:lnTo>
                    <a:pt x="54" y="58"/>
                  </a:lnTo>
                  <a:lnTo>
                    <a:pt x="48" y="52"/>
                  </a:lnTo>
                  <a:lnTo>
                    <a:pt x="44" y="48"/>
                  </a:lnTo>
                  <a:lnTo>
                    <a:pt x="48" y="42"/>
                  </a:lnTo>
                  <a:lnTo>
                    <a:pt x="50" y="36"/>
                  </a:lnTo>
                  <a:lnTo>
                    <a:pt x="50" y="34"/>
                  </a:lnTo>
                  <a:lnTo>
                    <a:pt x="56" y="34"/>
                  </a:lnTo>
                  <a:lnTo>
                    <a:pt x="60" y="3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00" name="Freeform 70"/>
            <p:cNvSpPr>
              <a:spLocks/>
            </p:cNvSpPr>
            <p:nvPr/>
          </p:nvSpPr>
          <p:spPr bwMode="auto">
            <a:xfrm>
              <a:off x="4745038" y="2994025"/>
              <a:ext cx="41275" cy="41275"/>
            </a:xfrm>
            <a:custGeom>
              <a:avLst/>
              <a:gdLst>
                <a:gd name="T0" fmla="*/ 2147483646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0 w 26"/>
                <a:gd name="T21" fmla="*/ 2147483646 h 26"/>
                <a:gd name="T22" fmla="*/ 0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2147483646 w 26"/>
                <a:gd name="T33" fmla="*/ 0 h 26"/>
                <a:gd name="T34" fmla="*/ 2147483646 w 26"/>
                <a:gd name="T35" fmla="*/ 2147483646 h 26"/>
                <a:gd name="T36" fmla="*/ 2147483646 w 26"/>
                <a:gd name="T37" fmla="*/ 2147483646 h 26"/>
                <a:gd name="T38" fmla="*/ 2147483646 w 26"/>
                <a:gd name="T39" fmla="*/ 2147483646 h 26"/>
                <a:gd name="T40" fmla="*/ 2147483646 w 26"/>
                <a:gd name="T41" fmla="*/ 2147483646 h 26"/>
                <a:gd name="T42" fmla="*/ 2147483646 w 26"/>
                <a:gd name="T43" fmla="*/ 2147483646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26"/>
                <a:gd name="T68" fmla="*/ 26 w 26"/>
                <a:gd name="T69" fmla="*/ 26 h 2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26">
                  <a:moveTo>
                    <a:pt x="26" y="12"/>
                  </a:moveTo>
                  <a:lnTo>
                    <a:pt x="26" y="12"/>
                  </a:lnTo>
                  <a:lnTo>
                    <a:pt x="26" y="18"/>
                  </a:lnTo>
                  <a:lnTo>
                    <a:pt x="24" y="22"/>
                  </a:lnTo>
                  <a:lnTo>
                    <a:pt x="20" y="26"/>
                  </a:lnTo>
                  <a:lnTo>
                    <a:pt x="14" y="26"/>
                  </a:lnTo>
                  <a:lnTo>
                    <a:pt x="10" y="26"/>
                  </a:lnTo>
                  <a:lnTo>
                    <a:pt x="6" y="24"/>
                  </a:lnTo>
                  <a:lnTo>
                    <a:pt x="2" y="20"/>
                  </a:lnTo>
                  <a:lnTo>
                    <a:pt x="0" y="14"/>
                  </a:lnTo>
                  <a:lnTo>
                    <a:pt x="2" y="10"/>
                  </a:lnTo>
                  <a:lnTo>
                    <a:pt x="4" y="4"/>
                  </a:lnTo>
                  <a:lnTo>
                    <a:pt x="8" y="2"/>
                  </a:lnTo>
                  <a:lnTo>
                    <a:pt x="12" y="0"/>
                  </a:lnTo>
                  <a:lnTo>
                    <a:pt x="18" y="2"/>
                  </a:lnTo>
                  <a:lnTo>
                    <a:pt x="22" y="4"/>
                  </a:lnTo>
                  <a:lnTo>
                    <a:pt x="26" y="8"/>
                  </a:lnTo>
                  <a:lnTo>
                    <a:pt x="26"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01" name="Freeform 71"/>
            <p:cNvSpPr>
              <a:spLocks noEditPoints="1"/>
            </p:cNvSpPr>
            <p:nvPr/>
          </p:nvSpPr>
          <p:spPr bwMode="auto">
            <a:xfrm>
              <a:off x="5078413" y="2978150"/>
              <a:ext cx="104775" cy="104775"/>
            </a:xfrm>
            <a:custGeom>
              <a:avLst/>
              <a:gdLst>
                <a:gd name="T0" fmla="*/ 2147483646 w 66"/>
                <a:gd name="T1" fmla="*/ 2147483646 h 66"/>
                <a:gd name="T2" fmla="*/ 2147483646 w 66"/>
                <a:gd name="T3" fmla="*/ 2147483646 h 66"/>
                <a:gd name="T4" fmla="*/ 2147483646 w 66"/>
                <a:gd name="T5" fmla="*/ 2147483646 h 66"/>
                <a:gd name="T6" fmla="*/ 2147483646 w 66"/>
                <a:gd name="T7" fmla="*/ 2147483646 h 66"/>
                <a:gd name="T8" fmla="*/ 2147483646 w 66"/>
                <a:gd name="T9" fmla="*/ 2147483646 h 66"/>
                <a:gd name="T10" fmla="*/ 2147483646 w 66"/>
                <a:gd name="T11" fmla="*/ 2147483646 h 66"/>
                <a:gd name="T12" fmla="*/ 2147483646 w 66"/>
                <a:gd name="T13" fmla="*/ 2147483646 h 66"/>
                <a:gd name="T14" fmla="*/ 2147483646 w 66"/>
                <a:gd name="T15" fmla="*/ 2147483646 h 66"/>
                <a:gd name="T16" fmla="*/ 2147483646 w 66"/>
                <a:gd name="T17" fmla="*/ 2147483646 h 66"/>
                <a:gd name="T18" fmla="*/ 2147483646 w 66"/>
                <a:gd name="T19" fmla="*/ 2147483646 h 66"/>
                <a:gd name="T20" fmla="*/ 2147483646 w 66"/>
                <a:gd name="T21" fmla="*/ 2147483646 h 66"/>
                <a:gd name="T22" fmla="*/ 2147483646 w 66"/>
                <a:gd name="T23" fmla="*/ 2147483646 h 66"/>
                <a:gd name="T24" fmla="*/ 2147483646 w 66"/>
                <a:gd name="T25" fmla="*/ 2147483646 h 66"/>
                <a:gd name="T26" fmla="*/ 2147483646 w 66"/>
                <a:gd name="T27" fmla="*/ 2147483646 h 66"/>
                <a:gd name="T28" fmla="*/ 2147483646 w 66"/>
                <a:gd name="T29" fmla="*/ 2147483646 h 66"/>
                <a:gd name="T30" fmla="*/ 0 w 66"/>
                <a:gd name="T31" fmla="*/ 2147483646 h 66"/>
                <a:gd name="T32" fmla="*/ 0 w 66"/>
                <a:gd name="T33" fmla="*/ 2147483646 h 66"/>
                <a:gd name="T34" fmla="*/ 2147483646 w 66"/>
                <a:gd name="T35" fmla="*/ 2147483646 h 66"/>
                <a:gd name="T36" fmla="*/ 2147483646 w 66"/>
                <a:gd name="T37" fmla="*/ 2147483646 h 66"/>
                <a:gd name="T38" fmla="*/ 2147483646 w 66"/>
                <a:gd name="T39" fmla="*/ 2147483646 h 66"/>
                <a:gd name="T40" fmla="*/ 2147483646 w 66"/>
                <a:gd name="T41" fmla="*/ 2147483646 h 66"/>
                <a:gd name="T42" fmla="*/ 2147483646 w 66"/>
                <a:gd name="T43" fmla="*/ 0 h 66"/>
                <a:gd name="T44" fmla="*/ 2147483646 w 66"/>
                <a:gd name="T45" fmla="*/ 0 h 66"/>
                <a:gd name="T46" fmla="*/ 2147483646 w 66"/>
                <a:gd name="T47" fmla="*/ 2147483646 h 66"/>
                <a:gd name="T48" fmla="*/ 2147483646 w 66"/>
                <a:gd name="T49" fmla="*/ 2147483646 h 66"/>
                <a:gd name="T50" fmla="*/ 2147483646 w 66"/>
                <a:gd name="T51" fmla="*/ 2147483646 h 66"/>
                <a:gd name="T52" fmla="*/ 2147483646 w 66"/>
                <a:gd name="T53" fmla="*/ 2147483646 h 66"/>
                <a:gd name="T54" fmla="*/ 2147483646 w 66"/>
                <a:gd name="T55" fmla="*/ 2147483646 h 66"/>
                <a:gd name="T56" fmla="*/ 2147483646 w 66"/>
                <a:gd name="T57" fmla="*/ 2147483646 h 66"/>
                <a:gd name="T58" fmla="*/ 2147483646 w 66"/>
                <a:gd name="T59" fmla="*/ 2147483646 h 66"/>
                <a:gd name="T60" fmla="*/ 2147483646 w 66"/>
                <a:gd name="T61" fmla="*/ 2147483646 h 66"/>
                <a:gd name="T62" fmla="*/ 2147483646 w 66"/>
                <a:gd name="T63" fmla="*/ 2147483646 h 66"/>
                <a:gd name="T64" fmla="*/ 2147483646 w 66"/>
                <a:gd name="T65" fmla="*/ 2147483646 h 66"/>
                <a:gd name="T66" fmla="*/ 2147483646 w 66"/>
                <a:gd name="T67" fmla="*/ 2147483646 h 66"/>
                <a:gd name="T68" fmla="*/ 2147483646 w 66"/>
                <a:gd name="T69" fmla="*/ 2147483646 h 66"/>
                <a:gd name="T70" fmla="*/ 2147483646 w 66"/>
                <a:gd name="T71" fmla="*/ 2147483646 h 66"/>
                <a:gd name="T72" fmla="*/ 2147483646 w 66"/>
                <a:gd name="T73" fmla="*/ 2147483646 h 66"/>
                <a:gd name="T74" fmla="*/ 2147483646 w 66"/>
                <a:gd name="T75" fmla="*/ 2147483646 h 66"/>
                <a:gd name="T76" fmla="*/ 2147483646 w 66"/>
                <a:gd name="T77" fmla="*/ 2147483646 h 66"/>
                <a:gd name="T78" fmla="*/ 2147483646 w 66"/>
                <a:gd name="T79" fmla="*/ 2147483646 h 66"/>
                <a:gd name="T80" fmla="*/ 2147483646 w 66"/>
                <a:gd name="T81" fmla="*/ 2147483646 h 66"/>
                <a:gd name="T82" fmla="*/ 2147483646 w 66"/>
                <a:gd name="T83" fmla="*/ 2147483646 h 66"/>
                <a:gd name="T84" fmla="*/ 2147483646 w 66"/>
                <a:gd name="T85" fmla="*/ 2147483646 h 66"/>
                <a:gd name="T86" fmla="*/ 2147483646 w 66"/>
                <a:gd name="T87" fmla="*/ 2147483646 h 66"/>
                <a:gd name="T88" fmla="*/ 2147483646 w 66"/>
                <a:gd name="T89" fmla="*/ 2147483646 h 66"/>
                <a:gd name="T90" fmla="*/ 2147483646 w 66"/>
                <a:gd name="T91" fmla="*/ 2147483646 h 66"/>
                <a:gd name="T92" fmla="*/ 2147483646 w 66"/>
                <a:gd name="T93" fmla="*/ 2147483646 h 66"/>
                <a:gd name="T94" fmla="*/ 2147483646 w 66"/>
                <a:gd name="T95" fmla="*/ 2147483646 h 66"/>
                <a:gd name="T96" fmla="*/ 2147483646 w 66"/>
                <a:gd name="T97" fmla="*/ 2147483646 h 66"/>
                <a:gd name="T98" fmla="*/ 2147483646 w 66"/>
                <a:gd name="T99" fmla="*/ 2147483646 h 66"/>
                <a:gd name="T100" fmla="*/ 2147483646 w 66"/>
                <a:gd name="T101" fmla="*/ 2147483646 h 66"/>
                <a:gd name="T102" fmla="*/ 2147483646 w 66"/>
                <a:gd name="T103" fmla="*/ 2147483646 h 66"/>
                <a:gd name="T104" fmla="*/ 2147483646 w 66"/>
                <a:gd name="T105" fmla="*/ 2147483646 h 66"/>
                <a:gd name="T106" fmla="*/ 2147483646 w 66"/>
                <a:gd name="T107" fmla="*/ 2147483646 h 66"/>
                <a:gd name="T108" fmla="*/ 2147483646 w 66"/>
                <a:gd name="T109" fmla="*/ 2147483646 h 66"/>
                <a:gd name="T110" fmla="*/ 2147483646 w 66"/>
                <a:gd name="T111" fmla="*/ 2147483646 h 66"/>
                <a:gd name="T112" fmla="*/ 2147483646 w 66"/>
                <a:gd name="T113" fmla="*/ 2147483646 h 66"/>
                <a:gd name="T114" fmla="*/ 2147483646 w 66"/>
                <a:gd name="T115" fmla="*/ 2147483646 h 66"/>
                <a:gd name="T116" fmla="*/ 2147483646 w 66"/>
                <a:gd name="T117" fmla="*/ 2147483646 h 66"/>
                <a:gd name="T118" fmla="*/ 2147483646 w 66"/>
                <a:gd name="T119" fmla="*/ 2147483646 h 66"/>
                <a:gd name="T120" fmla="*/ 2147483646 w 66"/>
                <a:gd name="T121" fmla="*/ 2147483646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6"/>
                <a:gd name="T184" fmla="*/ 0 h 66"/>
                <a:gd name="T185" fmla="*/ 66 w 66"/>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6" h="66">
                  <a:moveTo>
                    <a:pt x="46" y="32"/>
                  </a:moveTo>
                  <a:lnTo>
                    <a:pt x="46" y="32"/>
                  </a:lnTo>
                  <a:lnTo>
                    <a:pt x="56" y="32"/>
                  </a:lnTo>
                  <a:lnTo>
                    <a:pt x="62" y="34"/>
                  </a:lnTo>
                  <a:lnTo>
                    <a:pt x="66" y="36"/>
                  </a:lnTo>
                  <a:lnTo>
                    <a:pt x="66" y="38"/>
                  </a:lnTo>
                  <a:lnTo>
                    <a:pt x="66" y="42"/>
                  </a:lnTo>
                  <a:lnTo>
                    <a:pt x="64" y="48"/>
                  </a:lnTo>
                  <a:lnTo>
                    <a:pt x="60" y="54"/>
                  </a:lnTo>
                  <a:lnTo>
                    <a:pt x="56" y="56"/>
                  </a:lnTo>
                  <a:lnTo>
                    <a:pt x="50" y="54"/>
                  </a:lnTo>
                  <a:lnTo>
                    <a:pt x="44" y="50"/>
                  </a:lnTo>
                  <a:lnTo>
                    <a:pt x="40" y="46"/>
                  </a:lnTo>
                  <a:lnTo>
                    <a:pt x="40" y="54"/>
                  </a:lnTo>
                  <a:lnTo>
                    <a:pt x="36" y="62"/>
                  </a:lnTo>
                  <a:lnTo>
                    <a:pt x="32" y="64"/>
                  </a:lnTo>
                  <a:lnTo>
                    <a:pt x="24" y="66"/>
                  </a:lnTo>
                  <a:lnTo>
                    <a:pt x="22" y="64"/>
                  </a:lnTo>
                  <a:lnTo>
                    <a:pt x="20" y="62"/>
                  </a:lnTo>
                  <a:lnTo>
                    <a:pt x="18" y="56"/>
                  </a:lnTo>
                  <a:lnTo>
                    <a:pt x="20" y="50"/>
                  </a:lnTo>
                  <a:lnTo>
                    <a:pt x="24" y="42"/>
                  </a:lnTo>
                  <a:lnTo>
                    <a:pt x="14" y="44"/>
                  </a:lnTo>
                  <a:lnTo>
                    <a:pt x="4" y="42"/>
                  </a:lnTo>
                  <a:lnTo>
                    <a:pt x="2" y="40"/>
                  </a:lnTo>
                  <a:lnTo>
                    <a:pt x="0" y="36"/>
                  </a:lnTo>
                  <a:lnTo>
                    <a:pt x="0" y="32"/>
                  </a:lnTo>
                  <a:lnTo>
                    <a:pt x="0" y="26"/>
                  </a:lnTo>
                  <a:lnTo>
                    <a:pt x="4" y="22"/>
                  </a:lnTo>
                  <a:lnTo>
                    <a:pt x="8" y="22"/>
                  </a:lnTo>
                  <a:lnTo>
                    <a:pt x="14" y="22"/>
                  </a:lnTo>
                  <a:lnTo>
                    <a:pt x="20" y="24"/>
                  </a:lnTo>
                  <a:lnTo>
                    <a:pt x="14" y="18"/>
                  </a:lnTo>
                  <a:lnTo>
                    <a:pt x="12" y="10"/>
                  </a:lnTo>
                  <a:lnTo>
                    <a:pt x="12" y="8"/>
                  </a:lnTo>
                  <a:lnTo>
                    <a:pt x="16" y="6"/>
                  </a:lnTo>
                  <a:lnTo>
                    <a:pt x="26" y="0"/>
                  </a:lnTo>
                  <a:lnTo>
                    <a:pt x="30" y="0"/>
                  </a:lnTo>
                  <a:lnTo>
                    <a:pt x="32" y="0"/>
                  </a:lnTo>
                  <a:lnTo>
                    <a:pt x="36" y="4"/>
                  </a:lnTo>
                  <a:lnTo>
                    <a:pt x="38" y="10"/>
                  </a:lnTo>
                  <a:lnTo>
                    <a:pt x="40" y="18"/>
                  </a:lnTo>
                  <a:lnTo>
                    <a:pt x="44" y="12"/>
                  </a:lnTo>
                  <a:lnTo>
                    <a:pt x="50" y="8"/>
                  </a:lnTo>
                  <a:lnTo>
                    <a:pt x="54" y="8"/>
                  </a:lnTo>
                  <a:lnTo>
                    <a:pt x="60" y="12"/>
                  </a:lnTo>
                  <a:lnTo>
                    <a:pt x="62" y="16"/>
                  </a:lnTo>
                  <a:lnTo>
                    <a:pt x="64" y="20"/>
                  </a:lnTo>
                  <a:lnTo>
                    <a:pt x="62" y="22"/>
                  </a:lnTo>
                  <a:lnTo>
                    <a:pt x="60" y="24"/>
                  </a:lnTo>
                  <a:lnTo>
                    <a:pt x="54" y="30"/>
                  </a:lnTo>
                  <a:lnTo>
                    <a:pt x="46" y="32"/>
                  </a:lnTo>
                  <a:close/>
                  <a:moveTo>
                    <a:pt x="50" y="20"/>
                  </a:moveTo>
                  <a:lnTo>
                    <a:pt x="50" y="20"/>
                  </a:lnTo>
                  <a:lnTo>
                    <a:pt x="46" y="24"/>
                  </a:lnTo>
                  <a:lnTo>
                    <a:pt x="42" y="24"/>
                  </a:lnTo>
                  <a:lnTo>
                    <a:pt x="36" y="22"/>
                  </a:lnTo>
                  <a:lnTo>
                    <a:pt x="30" y="22"/>
                  </a:lnTo>
                  <a:lnTo>
                    <a:pt x="26" y="14"/>
                  </a:lnTo>
                  <a:lnTo>
                    <a:pt x="30" y="22"/>
                  </a:lnTo>
                  <a:lnTo>
                    <a:pt x="28" y="22"/>
                  </a:lnTo>
                  <a:lnTo>
                    <a:pt x="24" y="26"/>
                  </a:lnTo>
                  <a:lnTo>
                    <a:pt x="24" y="32"/>
                  </a:lnTo>
                  <a:lnTo>
                    <a:pt x="12" y="32"/>
                  </a:lnTo>
                  <a:lnTo>
                    <a:pt x="24" y="34"/>
                  </a:lnTo>
                  <a:lnTo>
                    <a:pt x="24" y="36"/>
                  </a:lnTo>
                  <a:lnTo>
                    <a:pt x="28" y="40"/>
                  </a:lnTo>
                  <a:lnTo>
                    <a:pt x="30" y="42"/>
                  </a:lnTo>
                  <a:lnTo>
                    <a:pt x="30" y="52"/>
                  </a:lnTo>
                  <a:lnTo>
                    <a:pt x="30" y="54"/>
                  </a:lnTo>
                  <a:lnTo>
                    <a:pt x="32" y="42"/>
                  </a:lnTo>
                  <a:lnTo>
                    <a:pt x="40" y="42"/>
                  </a:lnTo>
                  <a:lnTo>
                    <a:pt x="42" y="38"/>
                  </a:lnTo>
                  <a:lnTo>
                    <a:pt x="46" y="40"/>
                  </a:lnTo>
                  <a:lnTo>
                    <a:pt x="54" y="44"/>
                  </a:lnTo>
                  <a:lnTo>
                    <a:pt x="54" y="42"/>
                  </a:lnTo>
                  <a:lnTo>
                    <a:pt x="48" y="40"/>
                  </a:lnTo>
                  <a:lnTo>
                    <a:pt x="44" y="38"/>
                  </a:lnTo>
                  <a:lnTo>
                    <a:pt x="44" y="32"/>
                  </a:lnTo>
                  <a:lnTo>
                    <a:pt x="44" y="26"/>
                  </a:lnTo>
                  <a:lnTo>
                    <a:pt x="48" y="24"/>
                  </a:lnTo>
                  <a:lnTo>
                    <a:pt x="50" y="2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02" name="Freeform 72"/>
            <p:cNvSpPr>
              <a:spLocks/>
            </p:cNvSpPr>
            <p:nvPr/>
          </p:nvSpPr>
          <p:spPr bwMode="auto">
            <a:xfrm>
              <a:off x="5113338" y="3009900"/>
              <a:ext cx="38100" cy="38100"/>
            </a:xfrm>
            <a:custGeom>
              <a:avLst/>
              <a:gdLst>
                <a:gd name="T0" fmla="*/ 2147483646 w 24"/>
                <a:gd name="T1" fmla="*/ 2147483646 h 24"/>
                <a:gd name="T2" fmla="*/ 2147483646 w 24"/>
                <a:gd name="T3" fmla="*/ 2147483646 h 24"/>
                <a:gd name="T4" fmla="*/ 2147483646 w 24"/>
                <a:gd name="T5" fmla="*/ 2147483646 h 24"/>
                <a:gd name="T6" fmla="*/ 2147483646 w 24"/>
                <a:gd name="T7" fmla="*/ 2147483646 h 24"/>
                <a:gd name="T8" fmla="*/ 2147483646 w 24"/>
                <a:gd name="T9" fmla="*/ 2147483646 h 24"/>
                <a:gd name="T10" fmla="*/ 2147483646 w 24"/>
                <a:gd name="T11" fmla="*/ 2147483646 h 24"/>
                <a:gd name="T12" fmla="*/ 2147483646 w 24"/>
                <a:gd name="T13" fmla="*/ 2147483646 h 24"/>
                <a:gd name="T14" fmla="*/ 2147483646 w 24"/>
                <a:gd name="T15" fmla="*/ 2147483646 h 24"/>
                <a:gd name="T16" fmla="*/ 2147483646 w 24"/>
                <a:gd name="T17" fmla="*/ 2147483646 h 24"/>
                <a:gd name="T18" fmla="*/ 2147483646 w 24"/>
                <a:gd name="T19" fmla="*/ 2147483646 h 24"/>
                <a:gd name="T20" fmla="*/ 2147483646 w 24"/>
                <a:gd name="T21" fmla="*/ 2147483646 h 24"/>
                <a:gd name="T22" fmla="*/ 2147483646 w 24"/>
                <a:gd name="T23" fmla="*/ 2147483646 h 24"/>
                <a:gd name="T24" fmla="*/ 0 w 24"/>
                <a:gd name="T25" fmla="*/ 2147483646 h 24"/>
                <a:gd name="T26" fmla="*/ 2147483646 w 24"/>
                <a:gd name="T27" fmla="*/ 2147483646 h 24"/>
                <a:gd name="T28" fmla="*/ 2147483646 w 24"/>
                <a:gd name="T29" fmla="*/ 2147483646 h 24"/>
                <a:gd name="T30" fmla="*/ 2147483646 w 24"/>
                <a:gd name="T31" fmla="*/ 2147483646 h 24"/>
                <a:gd name="T32" fmla="*/ 2147483646 w 24"/>
                <a:gd name="T33" fmla="*/ 2147483646 h 24"/>
                <a:gd name="T34" fmla="*/ 2147483646 w 24"/>
                <a:gd name="T35" fmla="*/ 0 h 24"/>
                <a:gd name="T36" fmla="*/ 2147483646 w 24"/>
                <a:gd name="T37" fmla="*/ 0 h 24"/>
                <a:gd name="T38" fmla="*/ 2147483646 w 24"/>
                <a:gd name="T39" fmla="*/ 2147483646 h 24"/>
                <a:gd name="T40" fmla="*/ 2147483646 w 24"/>
                <a:gd name="T41" fmla="*/ 2147483646 h 24"/>
                <a:gd name="T42" fmla="*/ 2147483646 w 24"/>
                <a:gd name="T43" fmla="*/ 2147483646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
                <a:gd name="T67" fmla="*/ 0 h 24"/>
                <a:gd name="T68" fmla="*/ 24 w 24"/>
                <a:gd name="T69" fmla="*/ 24 h 2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 h="24">
                  <a:moveTo>
                    <a:pt x="22" y="6"/>
                  </a:moveTo>
                  <a:lnTo>
                    <a:pt x="22" y="6"/>
                  </a:lnTo>
                  <a:lnTo>
                    <a:pt x="24" y="10"/>
                  </a:lnTo>
                  <a:lnTo>
                    <a:pt x="24" y="16"/>
                  </a:lnTo>
                  <a:lnTo>
                    <a:pt x="22" y="20"/>
                  </a:lnTo>
                  <a:lnTo>
                    <a:pt x="18" y="22"/>
                  </a:lnTo>
                  <a:lnTo>
                    <a:pt x="14" y="24"/>
                  </a:lnTo>
                  <a:lnTo>
                    <a:pt x="8" y="22"/>
                  </a:lnTo>
                  <a:lnTo>
                    <a:pt x="4" y="20"/>
                  </a:lnTo>
                  <a:lnTo>
                    <a:pt x="2" y="18"/>
                  </a:lnTo>
                  <a:lnTo>
                    <a:pt x="0" y="12"/>
                  </a:lnTo>
                  <a:lnTo>
                    <a:pt x="2" y="8"/>
                  </a:lnTo>
                  <a:lnTo>
                    <a:pt x="4" y="4"/>
                  </a:lnTo>
                  <a:lnTo>
                    <a:pt x="6" y="2"/>
                  </a:lnTo>
                  <a:lnTo>
                    <a:pt x="12" y="0"/>
                  </a:lnTo>
                  <a:lnTo>
                    <a:pt x="16" y="0"/>
                  </a:lnTo>
                  <a:lnTo>
                    <a:pt x="20" y="4"/>
                  </a:lnTo>
                  <a:lnTo>
                    <a:pt x="22" y="6"/>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03" name="Freeform 73"/>
            <p:cNvSpPr>
              <a:spLocks noEditPoints="1"/>
            </p:cNvSpPr>
            <p:nvPr/>
          </p:nvSpPr>
          <p:spPr bwMode="auto">
            <a:xfrm>
              <a:off x="4929188" y="3241675"/>
              <a:ext cx="104775" cy="104775"/>
            </a:xfrm>
            <a:custGeom>
              <a:avLst/>
              <a:gdLst>
                <a:gd name="T0" fmla="*/ 2147483646 w 66"/>
                <a:gd name="T1" fmla="*/ 2147483646 h 66"/>
                <a:gd name="T2" fmla="*/ 2147483646 w 66"/>
                <a:gd name="T3" fmla="*/ 2147483646 h 66"/>
                <a:gd name="T4" fmla="*/ 2147483646 w 66"/>
                <a:gd name="T5" fmla="*/ 2147483646 h 66"/>
                <a:gd name="T6" fmla="*/ 2147483646 w 66"/>
                <a:gd name="T7" fmla="*/ 2147483646 h 66"/>
                <a:gd name="T8" fmla="*/ 2147483646 w 66"/>
                <a:gd name="T9" fmla="*/ 2147483646 h 66"/>
                <a:gd name="T10" fmla="*/ 2147483646 w 66"/>
                <a:gd name="T11" fmla="*/ 2147483646 h 66"/>
                <a:gd name="T12" fmla="*/ 2147483646 w 66"/>
                <a:gd name="T13" fmla="*/ 2147483646 h 66"/>
                <a:gd name="T14" fmla="*/ 2147483646 w 66"/>
                <a:gd name="T15" fmla="*/ 2147483646 h 66"/>
                <a:gd name="T16" fmla="*/ 2147483646 w 66"/>
                <a:gd name="T17" fmla="*/ 2147483646 h 66"/>
                <a:gd name="T18" fmla="*/ 2147483646 w 66"/>
                <a:gd name="T19" fmla="*/ 2147483646 h 66"/>
                <a:gd name="T20" fmla="*/ 2147483646 w 66"/>
                <a:gd name="T21" fmla="*/ 2147483646 h 66"/>
                <a:gd name="T22" fmla="*/ 2147483646 w 66"/>
                <a:gd name="T23" fmla="*/ 2147483646 h 66"/>
                <a:gd name="T24" fmla="*/ 2147483646 w 66"/>
                <a:gd name="T25" fmla="*/ 2147483646 h 66"/>
                <a:gd name="T26" fmla="*/ 2147483646 w 66"/>
                <a:gd name="T27" fmla="*/ 2147483646 h 66"/>
                <a:gd name="T28" fmla="*/ 2147483646 w 66"/>
                <a:gd name="T29" fmla="*/ 2147483646 h 66"/>
                <a:gd name="T30" fmla="*/ 0 w 66"/>
                <a:gd name="T31" fmla="*/ 2147483646 h 66"/>
                <a:gd name="T32" fmla="*/ 0 w 66"/>
                <a:gd name="T33" fmla="*/ 2147483646 h 66"/>
                <a:gd name="T34" fmla="*/ 2147483646 w 66"/>
                <a:gd name="T35" fmla="*/ 2147483646 h 66"/>
                <a:gd name="T36" fmla="*/ 2147483646 w 66"/>
                <a:gd name="T37" fmla="*/ 2147483646 h 66"/>
                <a:gd name="T38" fmla="*/ 2147483646 w 66"/>
                <a:gd name="T39" fmla="*/ 2147483646 h 66"/>
                <a:gd name="T40" fmla="*/ 2147483646 w 66"/>
                <a:gd name="T41" fmla="*/ 2147483646 h 66"/>
                <a:gd name="T42" fmla="*/ 2147483646 w 66"/>
                <a:gd name="T43" fmla="*/ 2147483646 h 66"/>
                <a:gd name="T44" fmla="*/ 2147483646 w 66"/>
                <a:gd name="T45" fmla="*/ 0 h 66"/>
                <a:gd name="T46" fmla="*/ 2147483646 w 66"/>
                <a:gd name="T47" fmla="*/ 2147483646 h 66"/>
                <a:gd name="T48" fmla="*/ 2147483646 w 66"/>
                <a:gd name="T49" fmla="*/ 2147483646 h 66"/>
                <a:gd name="T50" fmla="*/ 2147483646 w 66"/>
                <a:gd name="T51" fmla="*/ 2147483646 h 66"/>
                <a:gd name="T52" fmla="*/ 2147483646 w 66"/>
                <a:gd name="T53" fmla="*/ 2147483646 h 66"/>
                <a:gd name="T54" fmla="*/ 2147483646 w 66"/>
                <a:gd name="T55" fmla="*/ 2147483646 h 66"/>
                <a:gd name="T56" fmla="*/ 2147483646 w 66"/>
                <a:gd name="T57" fmla="*/ 2147483646 h 66"/>
                <a:gd name="T58" fmla="*/ 2147483646 w 66"/>
                <a:gd name="T59" fmla="*/ 2147483646 h 66"/>
                <a:gd name="T60" fmla="*/ 2147483646 w 66"/>
                <a:gd name="T61" fmla="*/ 2147483646 h 66"/>
                <a:gd name="T62" fmla="*/ 2147483646 w 66"/>
                <a:gd name="T63" fmla="*/ 2147483646 h 66"/>
                <a:gd name="T64" fmla="*/ 2147483646 w 66"/>
                <a:gd name="T65" fmla="*/ 2147483646 h 66"/>
                <a:gd name="T66" fmla="*/ 2147483646 w 66"/>
                <a:gd name="T67" fmla="*/ 2147483646 h 66"/>
                <a:gd name="T68" fmla="*/ 2147483646 w 66"/>
                <a:gd name="T69" fmla="*/ 2147483646 h 66"/>
                <a:gd name="T70" fmla="*/ 2147483646 w 66"/>
                <a:gd name="T71" fmla="*/ 2147483646 h 66"/>
                <a:gd name="T72" fmla="*/ 2147483646 w 66"/>
                <a:gd name="T73" fmla="*/ 2147483646 h 66"/>
                <a:gd name="T74" fmla="*/ 2147483646 w 66"/>
                <a:gd name="T75" fmla="*/ 2147483646 h 66"/>
                <a:gd name="T76" fmla="*/ 2147483646 w 66"/>
                <a:gd name="T77" fmla="*/ 2147483646 h 66"/>
                <a:gd name="T78" fmla="*/ 2147483646 w 66"/>
                <a:gd name="T79" fmla="*/ 2147483646 h 66"/>
                <a:gd name="T80" fmla="*/ 2147483646 w 66"/>
                <a:gd name="T81" fmla="*/ 2147483646 h 66"/>
                <a:gd name="T82" fmla="*/ 2147483646 w 66"/>
                <a:gd name="T83" fmla="*/ 2147483646 h 66"/>
                <a:gd name="T84" fmla="*/ 2147483646 w 66"/>
                <a:gd name="T85" fmla="*/ 2147483646 h 66"/>
                <a:gd name="T86" fmla="*/ 2147483646 w 66"/>
                <a:gd name="T87" fmla="*/ 2147483646 h 66"/>
                <a:gd name="T88" fmla="*/ 2147483646 w 66"/>
                <a:gd name="T89" fmla="*/ 2147483646 h 66"/>
                <a:gd name="T90" fmla="*/ 2147483646 w 66"/>
                <a:gd name="T91" fmla="*/ 2147483646 h 66"/>
                <a:gd name="T92" fmla="*/ 2147483646 w 66"/>
                <a:gd name="T93" fmla="*/ 2147483646 h 66"/>
                <a:gd name="T94" fmla="*/ 2147483646 w 66"/>
                <a:gd name="T95" fmla="*/ 2147483646 h 66"/>
                <a:gd name="T96" fmla="*/ 2147483646 w 66"/>
                <a:gd name="T97" fmla="*/ 2147483646 h 66"/>
                <a:gd name="T98" fmla="*/ 2147483646 w 66"/>
                <a:gd name="T99" fmla="*/ 2147483646 h 66"/>
                <a:gd name="T100" fmla="*/ 2147483646 w 66"/>
                <a:gd name="T101" fmla="*/ 2147483646 h 66"/>
                <a:gd name="T102" fmla="*/ 2147483646 w 66"/>
                <a:gd name="T103" fmla="*/ 2147483646 h 66"/>
                <a:gd name="T104" fmla="*/ 2147483646 w 66"/>
                <a:gd name="T105" fmla="*/ 2147483646 h 66"/>
                <a:gd name="T106" fmla="*/ 2147483646 w 66"/>
                <a:gd name="T107" fmla="*/ 2147483646 h 66"/>
                <a:gd name="T108" fmla="*/ 2147483646 w 66"/>
                <a:gd name="T109" fmla="*/ 2147483646 h 66"/>
                <a:gd name="T110" fmla="*/ 2147483646 w 66"/>
                <a:gd name="T111" fmla="*/ 2147483646 h 66"/>
                <a:gd name="T112" fmla="*/ 2147483646 w 66"/>
                <a:gd name="T113" fmla="*/ 2147483646 h 66"/>
                <a:gd name="T114" fmla="*/ 2147483646 w 66"/>
                <a:gd name="T115" fmla="*/ 2147483646 h 66"/>
                <a:gd name="T116" fmla="*/ 2147483646 w 66"/>
                <a:gd name="T117" fmla="*/ 2147483646 h 66"/>
                <a:gd name="T118" fmla="*/ 2147483646 w 66"/>
                <a:gd name="T119" fmla="*/ 2147483646 h 66"/>
                <a:gd name="T120" fmla="*/ 2147483646 w 66"/>
                <a:gd name="T121" fmla="*/ 2147483646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6"/>
                <a:gd name="T184" fmla="*/ 0 h 66"/>
                <a:gd name="T185" fmla="*/ 66 w 66"/>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6" h="66">
                  <a:moveTo>
                    <a:pt x="46" y="34"/>
                  </a:moveTo>
                  <a:lnTo>
                    <a:pt x="46" y="34"/>
                  </a:lnTo>
                  <a:lnTo>
                    <a:pt x="54" y="34"/>
                  </a:lnTo>
                  <a:lnTo>
                    <a:pt x="62" y="36"/>
                  </a:lnTo>
                  <a:lnTo>
                    <a:pt x="66" y="38"/>
                  </a:lnTo>
                  <a:lnTo>
                    <a:pt x="66" y="40"/>
                  </a:lnTo>
                  <a:lnTo>
                    <a:pt x="66" y="44"/>
                  </a:lnTo>
                  <a:lnTo>
                    <a:pt x="64" y="48"/>
                  </a:lnTo>
                  <a:lnTo>
                    <a:pt x="60" y="54"/>
                  </a:lnTo>
                  <a:lnTo>
                    <a:pt x="56" y="58"/>
                  </a:lnTo>
                  <a:lnTo>
                    <a:pt x="50" y="56"/>
                  </a:lnTo>
                  <a:lnTo>
                    <a:pt x="44" y="50"/>
                  </a:lnTo>
                  <a:lnTo>
                    <a:pt x="40" y="46"/>
                  </a:lnTo>
                  <a:lnTo>
                    <a:pt x="40" y="56"/>
                  </a:lnTo>
                  <a:lnTo>
                    <a:pt x="36" y="62"/>
                  </a:lnTo>
                  <a:lnTo>
                    <a:pt x="32" y="66"/>
                  </a:lnTo>
                  <a:lnTo>
                    <a:pt x="24" y="66"/>
                  </a:lnTo>
                  <a:lnTo>
                    <a:pt x="22" y="66"/>
                  </a:lnTo>
                  <a:lnTo>
                    <a:pt x="20" y="64"/>
                  </a:lnTo>
                  <a:lnTo>
                    <a:pt x="18" y="58"/>
                  </a:lnTo>
                  <a:lnTo>
                    <a:pt x="20" y="50"/>
                  </a:lnTo>
                  <a:lnTo>
                    <a:pt x="24" y="44"/>
                  </a:lnTo>
                  <a:lnTo>
                    <a:pt x="12" y="46"/>
                  </a:lnTo>
                  <a:lnTo>
                    <a:pt x="4" y="44"/>
                  </a:lnTo>
                  <a:lnTo>
                    <a:pt x="2" y="42"/>
                  </a:lnTo>
                  <a:lnTo>
                    <a:pt x="0" y="38"/>
                  </a:lnTo>
                  <a:lnTo>
                    <a:pt x="0" y="34"/>
                  </a:lnTo>
                  <a:lnTo>
                    <a:pt x="0" y="28"/>
                  </a:lnTo>
                  <a:lnTo>
                    <a:pt x="4" y="24"/>
                  </a:lnTo>
                  <a:lnTo>
                    <a:pt x="8" y="22"/>
                  </a:lnTo>
                  <a:lnTo>
                    <a:pt x="14" y="22"/>
                  </a:lnTo>
                  <a:lnTo>
                    <a:pt x="20" y="26"/>
                  </a:lnTo>
                  <a:lnTo>
                    <a:pt x="14" y="18"/>
                  </a:lnTo>
                  <a:lnTo>
                    <a:pt x="12" y="12"/>
                  </a:lnTo>
                  <a:lnTo>
                    <a:pt x="12" y="10"/>
                  </a:lnTo>
                  <a:lnTo>
                    <a:pt x="14" y="6"/>
                  </a:lnTo>
                  <a:lnTo>
                    <a:pt x="24" y="2"/>
                  </a:lnTo>
                  <a:lnTo>
                    <a:pt x="28" y="0"/>
                  </a:lnTo>
                  <a:lnTo>
                    <a:pt x="32" y="2"/>
                  </a:lnTo>
                  <a:lnTo>
                    <a:pt x="36" y="6"/>
                  </a:lnTo>
                  <a:lnTo>
                    <a:pt x="38" y="12"/>
                  </a:lnTo>
                  <a:lnTo>
                    <a:pt x="38" y="20"/>
                  </a:lnTo>
                  <a:lnTo>
                    <a:pt x="44" y="14"/>
                  </a:lnTo>
                  <a:lnTo>
                    <a:pt x="50" y="10"/>
                  </a:lnTo>
                  <a:lnTo>
                    <a:pt x="54" y="10"/>
                  </a:lnTo>
                  <a:lnTo>
                    <a:pt x="60" y="14"/>
                  </a:lnTo>
                  <a:lnTo>
                    <a:pt x="62" y="18"/>
                  </a:lnTo>
                  <a:lnTo>
                    <a:pt x="64" y="20"/>
                  </a:lnTo>
                  <a:lnTo>
                    <a:pt x="62" y="24"/>
                  </a:lnTo>
                  <a:lnTo>
                    <a:pt x="60" y="26"/>
                  </a:lnTo>
                  <a:lnTo>
                    <a:pt x="54" y="30"/>
                  </a:lnTo>
                  <a:lnTo>
                    <a:pt x="46" y="34"/>
                  </a:lnTo>
                  <a:close/>
                  <a:moveTo>
                    <a:pt x="50" y="22"/>
                  </a:moveTo>
                  <a:lnTo>
                    <a:pt x="50" y="22"/>
                  </a:lnTo>
                  <a:lnTo>
                    <a:pt x="46" y="24"/>
                  </a:lnTo>
                  <a:lnTo>
                    <a:pt x="42" y="26"/>
                  </a:lnTo>
                  <a:lnTo>
                    <a:pt x="36" y="22"/>
                  </a:lnTo>
                  <a:lnTo>
                    <a:pt x="30" y="22"/>
                  </a:lnTo>
                  <a:lnTo>
                    <a:pt x="26" y="14"/>
                  </a:lnTo>
                  <a:lnTo>
                    <a:pt x="28" y="24"/>
                  </a:lnTo>
                  <a:lnTo>
                    <a:pt x="24" y="28"/>
                  </a:lnTo>
                  <a:lnTo>
                    <a:pt x="22" y="34"/>
                  </a:lnTo>
                  <a:lnTo>
                    <a:pt x="12" y="32"/>
                  </a:lnTo>
                  <a:lnTo>
                    <a:pt x="12" y="34"/>
                  </a:lnTo>
                  <a:lnTo>
                    <a:pt x="24" y="36"/>
                  </a:lnTo>
                  <a:lnTo>
                    <a:pt x="24" y="38"/>
                  </a:lnTo>
                  <a:lnTo>
                    <a:pt x="26" y="42"/>
                  </a:lnTo>
                  <a:lnTo>
                    <a:pt x="30" y="44"/>
                  </a:lnTo>
                  <a:lnTo>
                    <a:pt x="28" y="54"/>
                  </a:lnTo>
                  <a:lnTo>
                    <a:pt x="30" y="54"/>
                  </a:lnTo>
                  <a:lnTo>
                    <a:pt x="32" y="44"/>
                  </a:lnTo>
                  <a:lnTo>
                    <a:pt x="38" y="42"/>
                  </a:lnTo>
                  <a:lnTo>
                    <a:pt x="42" y="40"/>
                  </a:lnTo>
                  <a:lnTo>
                    <a:pt x="46" y="42"/>
                  </a:lnTo>
                  <a:lnTo>
                    <a:pt x="54" y="44"/>
                  </a:lnTo>
                  <a:lnTo>
                    <a:pt x="48" y="40"/>
                  </a:lnTo>
                  <a:lnTo>
                    <a:pt x="42" y="38"/>
                  </a:lnTo>
                  <a:lnTo>
                    <a:pt x="44" y="34"/>
                  </a:lnTo>
                  <a:lnTo>
                    <a:pt x="44" y="28"/>
                  </a:lnTo>
                  <a:lnTo>
                    <a:pt x="42" y="28"/>
                  </a:lnTo>
                  <a:lnTo>
                    <a:pt x="46" y="24"/>
                  </a:lnTo>
                  <a:lnTo>
                    <a:pt x="50" y="2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04" name="Freeform 74"/>
            <p:cNvSpPr>
              <a:spLocks/>
            </p:cNvSpPr>
            <p:nvPr/>
          </p:nvSpPr>
          <p:spPr bwMode="auto">
            <a:xfrm>
              <a:off x="4964113" y="3276600"/>
              <a:ext cx="38100" cy="34925"/>
            </a:xfrm>
            <a:custGeom>
              <a:avLst/>
              <a:gdLst>
                <a:gd name="T0" fmla="*/ 2147483646 w 24"/>
                <a:gd name="T1" fmla="*/ 2147483646 h 22"/>
                <a:gd name="T2" fmla="*/ 2147483646 w 24"/>
                <a:gd name="T3" fmla="*/ 2147483646 h 22"/>
                <a:gd name="T4" fmla="*/ 2147483646 w 24"/>
                <a:gd name="T5" fmla="*/ 2147483646 h 22"/>
                <a:gd name="T6" fmla="*/ 2147483646 w 24"/>
                <a:gd name="T7" fmla="*/ 2147483646 h 22"/>
                <a:gd name="T8" fmla="*/ 2147483646 w 24"/>
                <a:gd name="T9" fmla="*/ 2147483646 h 22"/>
                <a:gd name="T10" fmla="*/ 2147483646 w 24"/>
                <a:gd name="T11" fmla="*/ 2147483646 h 22"/>
                <a:gd name="T12" fmla="*/ 2147483646 w 24"/>
                <a:gd name="T13" fmla="*/ 2147483646 h 22"/>
                <a:gd name="T14" fmla="*/ 2147483646 w 24"/>
                <a:gd name="T15" fmla="*/ 2147483646 h 22"/>
                <a:gd name="T16" fmla="*/ 2147483646 w 24"/>
                <a:gd name="T17" fmla="*/ 2147483646 h 22"/>
                <a:gd name="T18" fmla="*/ 2147483646 w 24"/>
                <a:gd name="T19" fmla="*/ 2147483646 h 22"/>
                <a:gd name="T20" fmla="*/ 2147483646 w 24"/>
                <a:gd name="T21" fmla="*/ 2147483646 h 22"/>
                <a:gd name="T22" fmla="*/ 2147483646 w 24"/>
                <a:gd name="T23" fmla="*/ 2147483646 h 22"/>
                <a:gd name="T24" fmla="*/ 0 w 24"/>
                <a:gd name="T25" fmla="*/ 2147483646 h 22"/>
                <a:gd name="T26" fmla="*/ 0 w 24"/>
                <a:gd name="T27" fmla="*/ 2147483646 h 22"/>
                <a:gd name="T28" fmla="*/ 2147483646 w 24"/>
                <a:gd name="T29" fmla="*/ 2147483646 h 22"/>
                <a:gd name="T30" fmla="*/ 2147483646 w 24"/>
                <a:gd name="T31" fmla="*/ 2147483646 h 22"/>
                <a:gd name="T32" fmla="*/ 2147483646 w 24"/>
                <a:gd name="T33" fmla="*/ 2147483646 h 22"/>
                <a:gd name="T34" fmla="*/ 2147483646 w 24"/>
                <a:gd name="T35" fmla="*/ 0 h 22"/>
                <a:gd name="T36" fmla="*/ 2147483646 w 24"/>
                <a:gd name="T37" fmla="*/ 0 h 22"/>
                <a:gd name="T38" fmla="*/ 2147483646 w 24"/>
                <a:gd name="T39" fmla="*/ 2147483646 h 22"/>
                <a:gd name="T40" fmla="*/ 2147483646 w 24"/>
                <a:gd name="T41" fmla="*/ 2147483646 h 22"/>
                <a:gd name="T42" fmla="*/ 2147483646 w 24"/>
                <a:gd name="T43" fmla="*/ 2147483646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
                <a:gd name="T67" fmla="*/ 0 h 22"/>
                <a:gd name="T68" fmla="*/ 24 w 24"/>
                <a:gd name="T69" fmla="*/ 22 h 2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 h="22">
                  <a:moveTo>
                    <a:pt x="22" y="6"/>
                  </a:moveTo>
                  <a:lnTo>
                    <a:pt x="22" y="6"/>
                  </a:lnTo>
                  <a:lnTo>
                    <a:pt x="24" y="10"/>
                  </a:lnTo>
                  <a:lnTo>
                    <a:pt x="22" y="14"/>
                  </a:lnTo>
                  <a:lnTo>
                    <a:pt x="20" y="18"/>
                  </a:lnTo>
                  <a:lnTo>
                    <a:pt x="18" y="22"/>
                  </a:lnTo>
                  <a:lnTo>
                    <a:pt x="12" y="22"/>
                  </a:lnTo>
                  <a:lnTo>
                    <a:pt x="8" y="22"/>
                  </a:lnTo>
                  <a:lnTo>
                    <a:pt x="4" y="20"/>
                  </a:lnTo>
                  <a:lnTo>
                    <a:pt x="2" y="16"/>
                  </a:lnTo>
                  <a:lnTo>
                    <a:pt x="0" y="12"/>
                  </a:lnTo>
                  <a:lnTo>
                    <a:pt x="0" y="8"/>
                  </a:lnTo>
                  <a:lnTo>
                    <a:pt x="4" y="4"/>
                  </a:lnTo>
                  <a:lnTo>
                    <a:pt x="6" y="2"/>
                  </a:lnTo>
                  <a:lnTo>
                    <a:pt x="10" y="0"/>
                  </a:lnTo>
                  <a:lnTo>
                    <a:pt x="16" y="0"/>
                  </a:lnTo>
                  <a:lnTo>
                    <a:pt x="20" y="2"/>
                  </a:lnTo>
                  <a:lnTo>
                    <a:pt x="22" y="6"/>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05" name="Freeform 75"/>
            <p:cNvSpPr>
              <a:spLocks noEditPoints="1"/>
            </p:cNvSpPr>
            <p:nvPr/>
          </p:nvSpPr>
          <p:spPr bwMode="auto">
            <a:xfrm>
              <a:off x="4913313" y="3381375"/>
              <a:ext cx="107950" cy="104775"/>
            </a:xfrm>
            <a:custGeom>
              <a:avLst/>
              <a:gdLst>
                <a:gd name="T0" fmla="*/ 2147483646 w 68"/>
                <a:gd name="T1" fmla="*/ 2147483646 h 66"/>
                <a:gd name="T2" fmla="*/ 2147483646 w 68"/>
                <a:gd name="T3" fmla="*/ 2147483646 h 66"/>
                <a:gd name="T4" fmla="*/ 2147483646 w 68"/>
                <a:gd name="T5" fmla="*/ 2147483646 h 66"/>
                <a:gd name="T6" fmla="*/ 2147483646 w 68"/>
                <a:gd name="T7" fmla="*/ 2147483646 h 66"/>
                <a:gd name="T8" fmla="*/ 2147483646 w 68"/>
                <a:gd name="T9" fmla="*/ 2147483646 h 66"/>
                <a:gd name="T10" fmla="*/ 2147483646 w 68"/>
                <a:gd name="T11" fmla="*/ 2147483646 h 66"/>
                <a:gd name="T12" fmla="*/ 2147483646 w 68"/>
                <a:gd name="T13" fmla="*/ 2147483646 h 66"/>
                <a:gd name="T14" fmla="*/ 2147483646 w 68"/>
                <a:gd name="T15" fmla="*/ 2147483646 h 66"/>
                <a:gd name="T16" fmla="*/ 2147483646 w 68"/>
                <a:gd name="T17" fmla="*/ 2147483646 h 66"/>
                <a:gd name="T18" fmla="*/ 2147483646 w 68"/>
                <a:gd name="T19" fmla="*/ 2147483646 h 66"/>
                <a:gd name="T20" fmla="*/ 2147483646 w 68"/>
                <a:gd name="T21" fmla="*/ 2147483646 h 66"/>
                <a:gd name="T22" fmla="*/ 2147483646 w 68"/>
                <a:gd name="T23" fmla="*/ 2147483646 h 66"/>
                <a:gd name="T24" fmla="*/ 2147483646 w 68"/>
                <a:gd name="T25" fmla="*/ 2147483646 h 66"/>
                <a:gd name="T26" fmla="*/ 2147483646 w 68"/>
                <a:gd name="T27" fmla="*/ 2147483646 h 66"/>
                <a:gd name="T28" fmla="*/ 2147483646 w 68"/>
                <a:gd name="T29" fmla="*/ 2147483646 h 66"/>
                <a:gd name="T30" fmla="*/ 0 w 68"/>
                <a:gd name="T31" fmla="*/ 2147483646 h 66"/>
                <a:gd name="T32" fmla="*/ 2147483646 w 68"/>
                <a:gd name="T33" fmla="*/ 2147483646 h 66"/>
                <a:gd name="T34" fmla="*/ 2147483646 w 68"/>
                <a:gd name="T35" fmla="*/ 2147483646 h 66"/>
                <a:gd name="T36" fmla="*/ 2147483646 w 68"/>
                <a:gd name="T37" fmla="*/ 2147483646 h 66"/>
                <a:gd name="T38" fmla="*/ 2147483646 w 68"/>
                <a:gd name="T39" fmla="*/ 2147483646 h 66"/>
                <a:gd name="T40" fmla="*/ 2147483646 w 68"/>
                <a:gd name="T41" fmla="*/ 2147483646 h 66"/>
                <a:gd name="T42" fmla="*/ 2147483646 w 68"/>
                <a:gd name="T43" fmla="*/ 2147483646 h 66"/>
                <a:gd name="T44" fmla="*/ 2147483646 w 68"/>
                <a:gd name="T45" fmla="*/ 0 h 66"/>
                <a:gd name="T46" fmla="*/ 2147483646 w 68"/>
                <a:gd name="T47" fmla="*/ 2147483646 h 66"/>
                <a:gd name="T48" fmla="*/ 2147483646 w 68"/>
                <a:gd name="T49" fmla="*/ 2147483646 h 66"/>
                <a:gd name="T50" fmla="*/ 2147483646 w 68"/>
                <a:gd name="T51" fmla="*/ 2147483646 h 66"/>
                <a:gd name="T52" fmla="*/ 2147483646 w 68"/>
                <a:gd name="T53" fmla="*/ 2147483646 h 66"/>
                <a:gd name="T54" fmla="*/ 2147483646 w 68"/>
                <a:gd name="T55" fmla="*/ 2147483646 h 66"/>
                <a:gd name="T56" fmla="*/ 2147483646 w 68"/>
                <a:gd name="T57" fmla="*/ 2147483646 h 66"/>
                <a:gd name="T58" fmla="*/ 2147483646 w 68"/>
                <a:gd name="T59" fmla="*/ 2147483646 h 66"/>
                <a:gd name="T60" fmla="*/ 2147483646 w 68"/>
                <a:gd name="T61" fmla="*/ 2147483646 h 66"/>
                <a:gd name="T62" fmla="*/ 2147483646 w 68"/>
                <a:gd name="T63" fmla="*/ 2147483646 h 66"/>
                <a:gd name="T64" fmla="*/ 2147483646 w 68"/>
                <a:gd name="T65" fmla="*/ 2147483646 h 66"/>
                <a:gd name="T66" fmla="*/ 2147483646 w 68"/>
                <a:gd name="T67" fmla="*/ 2147483646 h 66"/>
                <a:gd name="T68" fmla="*/ 2147483646 w 68"/>
                <a:gd name="T69" fmla="*/ 2147483646 h 66"/>
                <a:gd name="T70" fmla="*/ 2147483646 w 68"/>
                <a:gd name="T71" fmla="*/ 2147483646 h 66"/>
                <a:gd name="T72" fmla="*/ 2147483646 w 68"/>
                <a:gd name="T73" fmla="*/ 2147483646 h 66"/>
                <a:gd name="T74" fmla="*/ 2147483646 w 68"/>
                <a:gd name="T75" fmla="*/ 2147483646 h 66"/>
                <a:gd name="T76" fmla="*/ 2147483646 w 68"/>
                <a:gd name="T77" fmla="*/ 2147483646 h 66"/>
                <a:gd name="T78" fmla="*/ 2147483646 w 68"/>
                <a:gd name="T79" fmla="*/ 2147483646 h 66"/>
                <a:gd name="T80" fmla="*/ 2147483646 w 68"/>
                <a:gd name="T81" fmla="*/ 2147483646 h 66"/>
                <a:gd name="T82" fmla="*/ 2147483646 w 68"/>
                <a:gd name="T83" fmla="*/ 2147483646 h 66"/>
                <a:gd name="T84" fmla="*/ 2147483646 w 68"/>
                <a:gd name="T85" fmla="*/ 2147483646 h 66"/>
                <a:gd name="T86" fmla="*/ 2147483646 w 68"/>
                <a:gd name="T87" fmla="*/ 2147483646 h 66"/>
                <a:gd name="T88" fmla="*/ 2147483646 w 68"/>
                <a:gd name="T89" fmla="*/ 2147483646 h 66"/>
                <a:gd name="T90" fmla="*/ 2147483646 w 68"/>
                <a:gd name="T91" fmla="*/ 2147483646 h 66"/>
                <a:gd name="T92" fmla="*/ 2147483646 w 68"/>
                <a:gd name="T93" fmla="*/ 2147483646 h 66"/>
                <a:gd name="T94" fmla="*/ 2147483646 w 68"/>
                <a:gd name="T95" fmla="*/ 2147483646 h 66"/>
                <a:gd name="T96" fmla="*/ 2147483646 w 68"/>
                <a:gd name="T97" fmla="*/ 2147483646 h 66"/>
                <a:gd name="T98" fmla="*/ 2147483646 w 68"/>
                <a:gd name="T99" fmla="*/ 2147483646 h 66"/>
                <a:gd name="T100" fmla="*/ 2147483646 w 68"/>
                <a:gd name="T101" fmla="*/ 2147483646 h 66"/>
                <a:gd name="T102" fmla="*/ 2147483646 w 68"/>
                <a:gd name="T103" fmla="*/ 2147483646 h 66"/>
                <a:gd name="T104" fmla="*/ 2147483646 w 68"/>
                <a:gd name="T105" fmla="*/ 2147483646 h 66"/>
                <a:gd name="T106" fmla="*/ 2147483646 w 68"/>
                <a:gd name="T107" fmla="*/ 2147483646 h 66"/>
                <a:gd name="T108" fmla="*/ 2147483646 w 68"/>
                <a:gd name="T109" fmla="*/ 2147483646 h 66"/>
                <a:gd name="T110" fmla="*/ 2147483646 w 68"/>
                <a:gd name="T111" fmla="*/ 2147483646 h 66"/>
                <a:gd name="T112" fmla="*/ 2147483646 w 68"/>
                <a:gd name="T113" fmla="*/ 2147483646 h 66"/>
                <a:gd name="T114" fmla="*/ 2147483646 w 68"/>
                <a:gd name="T115" fmla="*/ 2147483646 h 66"/>
                <a:gd name="T116" fmla="*/ 2147483646 w 68"/>
                <a:gd name="T117" fmla="*/ 2147483646 h 66"/>
                <a:gd name="T118" fmla="*/ 2147483646 w 68"/>
                <a:gd name="T119" fmla="*/ 2147483646 h 66"/>
                <a:gd name="T120" fmla="*/ 2147483646 w 68"/>
                <a:gd name="T121" fmla="*/ 2147483646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8"/>
                <a:gd name="T184" fmla="*/ 0 h 66"/>
                <a:gd name="T185" fmla="*/ 68 w 68"/>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8" h="66">
                  <a:moveTo>
                    <a:pt x="48" y="32"/>
                  </a:moveTo>
                  <a:lnTo>
                    <a:pt x="48" y="32"/>
                  </a:lnTo>
                  <a:lnTo>
                    <a:pt x="56" y="34"/>
                  </a:lnTo>
                  <a:lnTo>
                    <a:pt x="64" y="36"/>
                  </a:lnTo>
                  <a:lnTo>
                    <a:pt x="66" y="36"/>
                  </a:lnTo>
                  <a:lnTo>
                    <a:pt x="68" y="40"/>
                  </a:lnTo>
                  <a:lnTo>
                    <a:pt x="68" y="44"/>
                  </a:lnTo>
                  <a:lnTo>
                    <a:pt x="66" y="48"/>
                  </a:lnTo>
                  <a:lnTo>
                    <a:pt x="62" y="54"/>
                  </a:lnTo>
                  <a:lnTo>
                    <a:pt x="56" y="56"/>
                  </a:lnTo>
                  <a:lnTo>
                    <a:pt x="52" y="56"/>
                  </a:lnTo>
                  <a:lnTo>
                    <a:pt x="44" y="50"/>
                  </a:lnTo>
                  <a:lnTo>
                    <a:pt x="42" y="46"/>
                  </a:lnTo>
                  <a:lnTo>
                    <a:pt x="40" y="56"/>
                  </a:lnTo>
                  <a:lnTo>
                    <a:pt x="38" y="62"/>
                  </a:lnTo>
                  <a:lnTo>
                    <a:pt x="32" y="66"/>
                  </a:lnTo>
                  <a:lnTo>
                    <a:pt x="26" y="66"/>
                  </a:lnTo>
                  <a:lnTo>
                    <a:pt x="22" y="66"/>
                  </a:lnTo>
                  <a:lnTo>
                    <a:pt x="20" y="64"/>
                  </a:lnTo>
                  <a:lnTo>
                    <a:pt x="20" y="58"/>
                  </a:lnTo>
                  <a:lnTo>
                    <a:pt x="22" y="50"/>
                  </a:lnTo>
                  <a:lnTo>
                    <a:pt x="24" y="44"/>
                  </a:lnTo>
                  <a:lnTo>
                    <a:pt x="14" y="46"/>
                  </a:lnTo>
                  <a:lnTo>
                    <a:pt x="6" y="44"/>
                  </a:lnTo>
                  <a:lnTo>
                    <a:pt x="2" y="42"/>
                  </a:lnTo>
                  <a:lnTo>
                    <a:pt x="2" y="38"/>
                  </a:lnTo>
                  <a:lnTo>
                    <a:pt x="0" y="34"/>
                  </a:lnTo>
                  <a:lnTo>
                    <a:pt x="2" y="28"/>
                  </a:lnTo>
                  <a:lnTo>
                    <a:pt x="6" y="24"/>
                  </a:lnTo>
                  <a:lnTo>
                    <a:pt x="10" y="22"/>
                  </a:lnTo>
                  <a:lnTo>
                    <a:pt x="16" y="22"/>
                  </a:lnTo>
                  <a:lnTo>
                    <a:pt x="20" y="24"/>
                  </a:lnTo>
                  <a:lnTo>
                    <a:pt x="16" y="18"/>
                  </a:lnTo>
                  <a:lnTo>
                    <a:pt x="14" y="12"/>
                  </a:lnTo>
                  <a:lnTo>
                    <a:pt x="14" y="8"/>
                  </a:lnTo>
                  <a:lnTo>
                    <a:pt x="16" y="6"/>
                  </a:lnTo>
                  <a:lnTo>
                    <a:pt x="26" y="2"/>
                  </a:lnTo>
                  <a:lnTo>
                    <a:pt x="30" y="0"/>
                  </a:lnTo>
                  <a:lnTo>
                    <a:pt x="34" y="0"/>
                  </a:lnTo>
                  <a:lnTo>
                    <a:pt x="38" y="6"/>
                  </a:lnTo>
                  <a:lnTo>
                    <a:pt x="40" y="12"/>
                  </a:lnTo>
                  <a:lnTo>
                    <a:pt x="40" y="20"/>
                  </a:lnTo>
                  <a:lnTo>
                    <a:pt x="46" y="14"/>
                  </a:lnTo>
                  <a:lnTo>
                    <a:pt x="50" y="10"/>
                  </a:lnTo>
                  <a:lnTo>
                    <a:pt x="56" y="10"/>
                  </a:lnTo>
                  <a:lnTo>
                    <a:pt x="62" y="14"/>
                  </a:lnTo>
                  <a:lnTo>
                    <a:pt x="64" y="16"/>
                  </a:lnTo>
                  <a:lnTo>
                    <a:pt x="64" y="20"/>
                  </a:lnTo>
                  <a:lnTo>
                    <a:pt x="64" y="24"/>
                  </a:lnTo>
                  <a:lnTo>
                    <a:pt x="62" y="26"/>
                  </a:lnTo>
                  <a:lnTo>
                    <a:pt x="56" y="30"/>
                  </a:lnTo>
                  <a:lnTo>
                    <a:pt x="48" y="32"/>
                  </a:lnTo>
                  <a:close/>
                  <a:moveTo>
                    <a:pt x="52" y="22"/>
                  </a:moveTo>
                  <a:lnTo>
                    <a:pt x="52" y="22"/>
                  </a:lnTo>
                  <a:lnTo>
                    <a:pt x="48" y="24"/>
                  </a:lnTo>
                  <a:lnTo>
                    <a:pt x="44" y="26"/>
                  </a:lnTo>
                  <a:lnTo>
                    <a:pt x="38" y="22"/>
                  </a:lnTo>
                  <a:lnTo>
                    <a:pt x="32" y="22"/>
                  </a:lnTo>
                  <a:lnTo>
                    <a:pt x="28" y="14"/>
                  </a:lnTo>
                  <a:lnTo>
                    <a:pt x="26" y="14"/>
                  </a:lnTo>
                  <a:lnTo>
                    <a:pt x="30" y="22"/>
                  </a:lnTo>
                  <a:lnTo>
                    <a:pt x="30" y="24"/>
                  </a:lnTo>
                  <a:lnTo>
                    <a:pt x="26" y="28"/>
                  </a:lnTo>
                  <a:lnTo>
                    <a:pt x="24" y="34"/>
                  </a:lnTo>
                  <a:lnTo>
                    <a:pt x="12" y="32"/>
                  </a:lnTo>
                  <a:lnTo>
                    <a:pt x="12" y="34"/>
                  </a:lnTo>
                  <a:lnTo>
                    <a:pt x="24" y="36"/>
                  </a:lnTo>
                  <a:lnTo>
                    <a:pt x="26" y="38"/>
                  </a:lnTo>
                  <a:lnTo>
                    <a:pt x="28" y="42"/>
                  </a:lnTo>
                  <a:lnTo>
                    <a:pt x="32" y="44"/>
                  </a:lnTo>
                  <a:lnTo>
                    <a:pt x="30" y="54"/>
                  </a:lnTo>
                  <a:lnTo>
                    <a:pt x="34" y="44"/>
                  </a:lnTo>
                  <a:lnTo>
                    <a:pt x="40" y="42"/>
                  </a:lnTo>
                  <a:lnTo>
                    <a:pt x="44" y="40"/>
                  </a:lnTo>
                  <a:lnTo>
                    <a:pt x="48" y="42"/>
                  </a:lnTo>
                  <a:lnTo>
                    <a:pt x="54" y="44"/>
                  </a:lnTo>
                  <a:lnTo>
                    <a:pt x="56" y="44"/>
                  </a:lnTo>
                  <a:lnTo>
                    <a:pt x="50" y="40"/>
                  </a:lnTo>
                  <a:lnTo>
                    <a:pt x="44" y="38"/>
                  </a:lnTo>
                  <a:lnTo>
                    <a:pt x="46" y="34"/>
                  </a:lnTo>
                  <a:lnTo>
                    <a:pt x="44" y="28"/>
                  </a:lnTo>
                  <a:lnTo>
                    <a:pt x="44" y="26"/>
                  </a:lnTo>
                  <a:lnTo>
                    <a:pt x="48" y="24"/>
                  </a:lnTo>
                  <a:lnTo>
                    <a:pt x="52" y="2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06" name="Freeform 76"/>
            <p:cNvSpPr>
              <a:spLocks/>
            </p:cNvSpPr>
            <p:nvPr/>
          </p:nvSpPr>
          <p:spPr bwMode="auto">
            <a:xfrm>
              <a:off x="4951413" y="3416300"/>
              <a:ext cx="34925" cy="34925"/>
            </a:xfrm>
            <a:custGeom>
              <a:avLst/>
              <a:gdLst>
                <a:gd name="T0" fmla="*/ 2147483646 w 22"/>
                <a:gd name="T1" fmla="*/ 2147483646 h 22"/>
                <a:gd name="T2" fmla="*/ 2147483646 w 22"/>
                <a:gd name="T3" fmla="*/ 2147483646 h 22"/>
                <a:gd name="T4" fmla="*/ 2147483646 w 22"/>
                <a:gd name="T5" fmla="*/ 2147483646 h 22"/>
                <a:gd name="T6" fmla="*/ 2147483646 w 22"/>
                <a:gd name="T7" fmla="*/ 2147483646 h 22"/>
                <a:gd name="T8" fmla="*/ 2147483646 w 22"/>
                <a:gd name="T9" fmla="*/ 2147483646 h 22"/>
                <a:gd name="T10" fmla="*/ 2147483646 w 22"/>
                <a:gd name="T11" fmla="*/ 2147483646 h 22"/>
                <a:gd name="T12" fmla="*/ 2147483646 w 22"/>
                <a:gd name="T13" fmla="*/ 2147483646 h 22"/>
                <a:gd name="T14" fmla="*/ 2147483646 w 22"/>
                <a:gd name="T15" fmla="*/ 2147483646 h 22"/>
                <a:gd name="T16" fmla="*/ 2147483646 w 22"/>
                <a:gd name="T17" fmla="*/ 2147483646 h 22"/>
                <a:gd name="T18" fmla="*/ 2147483646 w 22"/>
                <a:gd name="T19" fmla="*/ 2147483646 h 22"/>
                <a:gd name="T20" fmla="*/ 2147483646 w 22"/>
                <a:gd name="T21" fmla="*/ 2147483646 h 22"/>
                <a:gd name="T22" fmla="*/ 2147483646 w 22"/>
                <a:gd name="T23" fmla="*/ 2147483646 h 22"/>
                <a:gd name="T24" fmla="*/ 0 w 22"/>
                <a:gd name="T25" fmla="*/ 2147483646 h 22"/>
                <a:gd name="T26" fmla="*/ 0 w 22"/>
                <a:gd name="T27" fmla="*/ 2147483646 h 22"/>
                <a:gd name="T28" fmla="*/ 2147483646 w 22"/>
                <a:gd name="T29" fmla="*/ 2147483646 h 22"/>
                <a:gd name="T30" fmla="*/ 2147483646 w 22"/>
                <a:gd name="T31" fmla="*/ 0 h 22"/>
                <a:gd name="T32" fmla="*/ 2147483646 w 22"/>
                <a:gd name="T33" fmla="*/ 0 h 22"/>
                <a:gd name="T34" fmla="*/ 2147483646 w 22"/>
                <a:gd name="T35" fmla="*/ 0 h 22"/>
                <a:gd name="T36" fmla="*/ 2147483646 w 22"/>
                <a:gd name="T37" fmla="*/ 0 h 22"/>
                <a:gd name="T38" fmla="*/ 2147483646 w 22"/>
                <a:gd name="T39" fmla="*/ 2147483646 h 22"/>
                <a:gd name="T40" fmla="*/ 2147483646 w 22"/>
                <a:gd name="T41" fmla="*/ 2147483646 h 22"/>
                <a:gd name="T42" fmla="*/ 2147483646 w 22"/>
                <a:gd name="T43" fmla="*/ 2147483646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
                <a:gd name="T67" fmla="*/ 0 h 22"/>
                <a:gd name="T68" fmla="*/ 22 w 22"/>
                <a:gd name="T69" fmla="*/ 22 h 2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 h="22">
                  <a:moveTo>
                    <a:pt x="22" y="6"/>
                  </a:moveTo>
                  <a:lnTo>
                    <a:pt x="22" y="6"/>
                  </a:lnTo>
                  <a:lnTo>
                    <a:pt x="22" y="10"/>
                  </a:lnTo>
                  <a:lnTo>
                    <a:pt x="22" y="14"/>
                  </a:lnTo>
                  <a:lnTo>
                    <a:pt x="20" y="18"/>
                  </a:lnTo>
                  <a:lnTo>
                    <a:pt x="16" y="22"/>
                  </a:lnTo>
                  <a:lnTo>
                    <a:pt x="12" y="22"/>
                  </a:lnTo>
                  <a:lnTo>
                    <a:pt x="8" y="22"/>
                  </a:lnTo>
                  <a:lnTo>
                    <a:pt x="4" y="20"/>
                  </a:lnTo>
                  <a:lnTo>
                    <a:pt x="2" y="16"/>
                  </a:lnTo>
                  <a:lnTo>
                    <a:pt x="0" y="12"/>
                  </a:lnTo>
                  <a:lnTo>
                    <a:pt x="0" y="8"/>
                  </a:lnTo>
                  <a:lnTo>
                    <a:pt x="2" y="4"/>
                  </a:lnTo>
                  <a:lnTo>
                    <a:pt x="6" y="0"/>
                  </a:lnTo>
                  <a:lnTo>
                    <a:pt x="10" y="0"/>
                  </a:lnTo>
                  <a:lnTo>
                    <a:pt x="14" y="0"/>
                  </a:lnTo>
                  <a:lnTo>
                    <a:pt x="18" y="2"/>
                  </a:lnTo>
                  <a:lnTo>
                    <a:pt x="22" y="6"/>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07" name="Freeform 77"/>
            <p:cNvSpPr>
              <a:spLocks/>
            </p:cNvSpPr>
            <p:nvPr/>
          </p:nvSpPr>
          <p:spPr bwMode="auto">
            <a:xfrm>
              <a:off x="4808538" y="3489325"/>
              <a:ext cx="60325" cy="69850"/>
            </a:xfrm>
            <a:custGeom>
              <a:avLst/>
              <a:gdLst>
                <a:gd name="T0" fmla="*/ 0 w 38"/>
                <a:gd name="T1" fmla="*/ 2147483646 h 44"/>
                <a:gd name="T2" fmla="*/ 0 w 38"/>
                <a:gd name="T3" fmla="*/ 2147483646 h 44"/>
                <a:gd name="T4" fmla="*/ 0 w 38"/>
                <a:gd name="T5" fmla="*/ 2147483646 h 44"/>
                <a:gd name="T6" fmla="*/ 0 w 38"/>
                <a:gd name="T7" fmla="*/ 2147483646 h 44"/>
                <a:gd name="T8" fmla="*/ 2147483646 w 38"/>
                <a:gd name="T9" fmla="*/ 2147483646 h 44"/>
                <a:gd name="T10" fmla="*/ 2147483646 w 38"/>
                <a:gd name="T11" fmla="*/ 0 h 44"/>
                <a:gd name="T12" fmla="*/ 2147483646 w 38"/>
                <a:gd name="T13" fmla="*/ 0 h 44"/>
                <a:gd name="T14" fmla="*/ 2147483646 w 38"/>
                <a:gd name="T15" fmla="*/ 2147483646 h 44"/>
                <a:gd name="T16" fmla="*/ 2147483646 w 38"/>
                <a:gd name="T17" fmla="*/ 2147483646 h 44"/>
                <a:gd name="T18" fmla="*/ 2147483646 w 38"/>
                <a:gd name="T19" fmla="*/ 2147483646 h 44"/>
                <a:gd name="T20" fmla="*/ 2147483646 w 38"/>
                <a:gd name="T21" fmla="*/ 2147483646 h 44"/>
                <a:gd name="T22" fmla="*/ 2147483646 w 38"/>
                <a:gd name="T23" fmla="*/ 2147483646 h 44"/>
                <a:gd name="T24" fmla="*/ 2147483646 w 38"/>
                <a:gd name="T25" fmla="*/ 2147483646 h 44"/>
                <a:gd name="T26" fmla="*/ 2147483646 w 38"/>
                <a:gd name="T27" fmla="*/ 2147483646 h 44"/>
                <a:gd name="T28" fmla="*/ 2147483646 w 38"/>
                <a:gd name="T29" fmla="*/ 2147483646 h 44"/>
                <a:gd name="T30" fmla="*/ 2147483646 w 38"/>
                <a:gd name="T31" fmla="*/ 2147483646 h 44"/>
                <a:gd name="T32" fmla="*/ 2147483646 w 38"/>
                <a:gd name="T33" fmla="*/ 2147483646 h 44"/>
                <a:gd name="T34" fmla="*/ 2147483646 w 38"/>
                <a:gd name="T35" fmla="*/ 2147483646 h 44"/>
                <a:gd name="T36" fmla="*/ 2147483646 w 38"/>
                <a:gd name="T37" fmla="*/ 2147483646 h 44"/>
                <a:gd name="T38" fmla="*/ 2147483646 w 38"/>
                <a:gd name="T39" fmla="*/ 2147483646 h 44"/>
                <a:gd name="T40" fmla="*/ 2147483646 w 38"/>
                <a:gd name="T41" fmla="*/ 2147483646 h 44"/>
                <a:gd name="T42" fmla="*/ 2147483646 w 38"/>
                <a:gd name="T43" fmla="*/ 2147483646 h 44"/>
                <a:gd name="T44" fmla="*/ 2147483646 w 38"/>
                <a:gd name="T45" fmla="*/ 2147483646 h 44"/>
                <a:gd name="T46" fmla="*/ 2147483646 w 38"/>
                <a:gd name="T47" fmla="*/ 2147483646 h 44"/>
                <a:gd name="T48" fmla="*/ 0 w 38"/>
                <a:gd name="T49" fmla="*/ 2147483646 h 44"/>
                <a:gd name="T50" fmla="*/ 0 w 38"/>
                <a:gd name="T51" fmla="*/ 2147483646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4"/>
                <a:gd name="T80" fmla="*/ 38 w 38"/>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4">
                  <a:moveTo>
                    <a:pt x="0" y="28"/>
                  </a:moveTo>
                  <a:lnTo>
                    <a:pt x="0" y="28"/>
                  </a:lnTo>
                  <a:lnTo>
                    <a:pt x="0" y="22"/>
                  </a:lnTo>
                  <a:lnTo>
                    <a:pt x="0" y="16"/>
                  </a:lnTo>
                  <a:lnTo>
                    <a:pt x="4" y="8"/>
                  </a:lnTo>
                  <a:lnTo>
                    <a:pt x="12" y="0"/>
                  </a:lnTo>
                  <a:lnTo>
                    <a:pt x="22" y="2"/>
                  </a:lnTo>
                  <a:lnTo>
                    <a:pt x="30" y="8"/>
                  </a:lnTo>
                  <a:lnTo>
                    <a:pt x="34" y="10"/>
                  </a:lnTo>
                  <a:lnTo>
                    <a:pt x="36" y="16"/>
                  </a:lnTo>
                  <a:lnTo>
                    <a:pt x="38" y="22"/>
                  </a:lnTo>
                  <a:lnTo>
                    <a:pt x="38" y="28"/>
                  </a:lnTo>
                  <a:lnTo>
                    <a:pt x="38" y="32"/>
                  </a:lnTo>
                  <a:lnTo>
                    <a:pt x="34" y="38"/>
                  </a:lnTo>
                  <a:lnTo>
                    <a:pt x="30" y="42"/>
                  </a:lnTo>
                  <a:lnTo>
                    <a:pt x="26" y="44"/>
                  </a:lnTo>
                  <a:lnTo>
                    <a:pt x="20" y="44"/>
                  </a:lnTo>
                  <a:lnTo>
                    <a:pt x="14" y="44"/>
                  </a:lnTo>
                  <a:lnTo>
                    <a:pt x="10" y="42"/>
                  </a:lnTo>
                  <a:lnTo>
                    <a:pt x="6" y="40"/>
                  </a:lnTo>
                  <a:lnTo>
                    <a:pt x="2" y="34"/>
                  </a:lnTo>
                  <a:lnTo>
                    <a:pt x="0"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08" name="Freeform 78"/>
            <p:cNvSpPr>
              <a:spLocks/>
            </p:cNvSpPr>
            <p:nvPr/>
          </p:nvSpPr>
          <p:spPr bwMode="auto">
            <a:xfrm>
              <a:off x="4745038" y="3486150"/>
              <a:ext cx="66675" cy="63500"/>
            </a:xfrm>
            <a:custGeom>
              <a:avLst/>
              <a:gdLst>
                <a:gd name="T0" fmla="*/ 2147483646 w 42"/>
                <a:gd name="T1" fmla="*/ 2147483646 h 40"/>
                <a:gd name="T2" fmla="*/ 2147483646 w 42"/>
                <a:gd name="T3" fmla="*/ 2147483646 h 40"/>
                <a:gd name="T4" fmla="*/ 2147483646 w 42"/>
                <a:gd name="T5" fmla="*/ 2147483646 h 40"/>
                <a:gd name="T6" fmla="*/ 2147483646 w 42"/>
                <a:gd name="T7" fmla="*/ 2147483646 h 40"/>
                <a:gd name="T8" fmla="*/ 2147483646 w 42"/>
                <a:gd name="T9" fmla="*/ 2147483646 h 40"/>
                <a:gd name="T10" fmla="*/ 2147483646 w 42"/>
                <a:gd name="T11" fmla="*/ 2147483646 h 40"/>
                <a:gd name="T12" fmla="*/ 2147483646 w 42"/>
                <a:gd name="T13" fmla="*/ 2147483646 h 40"/>
                <a:gd name="T14" fmla="*/ 2147483646 w 42"/>
                <a:gd name="T15" fmla="*/ 2147483646 h 40"/>
                <a:gd name="T16" fmla="*/ 2147483646 w 42"/>
                <a:gd name="T17" fmla="*/ 2147483646 h 40"/>
                <a:gd name="T18" fmla="*/ 2147483646 w 42"/>
                <a:gd name="T19" fmla="*/ 2147483646 h 40"/>
                <a:gd name="T20" fmla="*/ 2147483646 w 42"/>
                <a:gd name="T21" fmla="*/ 2147483646 h 40"/>
                <a:gd name="T22" fmla="*/ 2147483646 w 42"/>
                <a:gd name="T23" fmla="*/ 2147483646 h 40"/>
                <a:gd name="T24" fmla="*/ 2147483646 w 42"/>
                <a:gd name="T25" fmla="*/ 0 h 40"/>
                <a:gd name="T26" fmla="*/ 2147483646 w 42"/>
                <a:gd name="T27" fmla="*/ 0 h 40"/>
                <a:gd name="T28" fmla="*/ 2147483646 w 42"/>
                <a:gd name="T29" fmla="*/ 2147483646 h 40"/>
                <a:gd name="T30" fmla="*/ 2147483646 w 42"/>
                <a:gd name="T31" fmla="*/ 2147483646 h 40"/>
                <a:gd name="T32" fmla="*/ 2147483646 w 42"/>
                <a:gd name="T33" fmla="*/ 2147483646 h 40"/>
                <a:gd name="T34" fmla="*/ 2147483646 w 42"/>
                <a:gd name="T35" fmla="*/ 2147483646 h 40"/>
                <a:gd name="T36" fmla="*/ 2147483646 w 42"/>
                <a:gd name="T37" fmla="*/ 2147483646 h 40"/>
                <a:gd name="T38" fmla="*/ 0 w 42"/>
                <a:gd name="T39" fmla="*/ 2147483646 h 40"/>
                <a:gd name="T40" fmla="*/ 2147483646 w 42"/>
                <a:gd name="T41" fmla="*/ 2147483646 h 40"/>
                <a:gd name="T42" fmla="*/ 2147483646 w 42"/>
                <a:gd name="T43" fmla="*/ 2147483646 h 40"/>
                <a:gd name="T44" fmla="*/ 2147483646 w 42"/>
                <a:gd name="T45" fmla="*/ 2147483646 h 40"/>
                <a:gd name="T46" fmla="*/ 2147483646 w 42"/>
                <a:gd name="T47" fmla="*/ 2147483646 h 40"/>
                <a:gd name="T48" fmla="*/ 2147483646 w 42"/>
                <a:gd name="T49" fmla="*/ 2147483646 h 40"/>
                <a:gd name="T50" fmla="*/ 2147483646 w 42"/>
                <a:gd name="T51" fmla="*/ 2147483646 h 40"/>
                <a:gd name="T52" fmla="*/ 2147483646 w 42"/>
                <a:gd name="T53" fmla="*/ 2147483646 h 40"/>
                <a:gd name="T54" fmla="*/ 2147483646 w 42"/>
                <a:gd name="T55" fmla="*/ 2147483646 h 40"/>
                <a:gd name="T56" fmla="*/ 2147483646 w 42"/>
                <a:gd name="T57" fmla="*/ 2147483646 h 40"/>
                <a:gd name="T58" fmla="*/ 2147483646 w 42"/>
                <a:gd name="T59" fmla="*/ 2147483646 h 40"/>
                <a:gd name="T60" fmla="*/ 2147483646 w 42"/>
                <a:gd name="T61" fmla="*/ 2147483646 h 40"/>
                <a:gd name="T62" fmla="*/ 2147483646 w 42"/>
                <a:gd name="T63" fmla="*/ 2147483646 h 40"/>
                <a:gd name="T64" fmla="*/ 2147483646 w 42"/>
                <a:gd name="T65" fmla="*/ 2147483646 h 40"/>
                <a:gd name="T66" fmla="*/ 2147483646 w 42"/>
                <a:gd name="T67" fmla="*/ 2147483646 h 40"/>
                <a:gd name="T68" fmla="*/ 2147483646 w 42"/>
                <a:gd name="T69" fmla="*/ 2147483646 h 40"/>
                <a:gd name="T70" fmla="*/ 2147483646 w 42"/>
                <a:gd name="T71" fmla="*/ 2147483646 h 40"/>
                <a:gd name="T72" fmla="*/ 2147483646 w 42"/>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0"/>
                <a:gd name="T113" fmla="*/ 42 w 42"/>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0">
                  <a:moveTo>
                    <a:pt x="38" y="10"/>
                  </a:moveTo>
                  <a:lnTo>
                    <a:pt x="38" y="10"/>
                  </a:lnTo>
                  <a:lnTo>
                    <a:pt x="26" y="18"/>
                  </a:lnTo>
                  <a:lnTo>
                    <a:pt x="36" y="8"/>
                  </a:lnTo>
                  <a:lnTo>
                    <a:pt x="40" y="4"/>
                  </a:lnTo>
                  <a:lnTo>
                    <a:pt x="30" y="0"/>
                  </a:lnTo>
                  <a:lnTo>
                    <a:pt x="22" y="0"/>
                  </a:lnTo>
                  <a:lnTo>
                    <a:pt x="14" y="2"/>
                  </a:lnTo>
                  <a:lnTo>
                    <a:pt x="10" y="6"/>
                  </a:lnTo>
                  <a:lnTo>
                    <a:pt x="6" y="10"/>
                  </a:lnTo>
                  <a:lnTo>
                    <a:pt x="2" y="14"/>
                  </a:lnTo>
                  <a:lnTo>
                    <a:pt x="0" y="20"/>
                  </a:lnTo>
                  <a:lnTo>
                    <a:pt x="2" y="24"/>
                  </a:lnTo>
                  <a:lnTo>
                    <a:pt x="2" y="30"/>
                  </a:lnTo>
                  <a:lnTo>
                    <a:pt x="6" y="34"/>
                  </a:lnTo>
                  <a:lnTo>
                    <a:pt x="10" y="36"/>
                  </a:lnTo>
                  <a:lnTo>
                    <a:pt x="14" y="40"/>
                  </a:lnTo>
                  <a:lnTo>
                    <a:pt x="20" y="40"/>
                  </a:lnTo>
                  <a:lnTo>
                    <a:pt x="26" y="40"/>
                  </a:lnTo>
                  <a:lnTo>
                    <a:pt x="32" y="36"/>
                  </a:lnTo>
                  <a:lnTo>
                    <a:pt x="36" y="32"/>
                  </a:lnTo>
                  <a:lnTo>
                    <a:pt x="40" y="26"/>
                  </a:lnTo>
                  <a:lnTo>
                    <a:pt x="42" y="20"/>
                  </a:lnTo>
                  <a:lnTo>
                    <a:pt x="42" y="8"/>
                  </a:lnTo>
                  <a:lnTo>
                    <a:pt x="38" y="1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09" name="Freeform 79"/>
            <p:cNvSpPr>
              <a:spLocks/>
            </p:cNvSpPr>
            <p:nvPr/>
          </p:nvSpPr>
          <p:spPr bwMode="auto">
            <a:xfrm>
              <a:off x="4741863" y="3429000"/>
              <a:ext cx="69850" cy="63500"/>
            </a:xfrm>
            <a:custGeom>
              <a:avLst/>
              <a:gdLst>
                <a:gd name="T0" fmla="*/ 2147483646 w 44"/>
                <a:gd name="T1" fmla="*/ 2147483646 h 40"/>
                <a:gd name="T2" fmla="*/ 2147483646 w 44"/>
                <a:gd name="T3" fmla="*/ 2147483646 h 40"/>
                <a:gd name="T4" fmla="*/ 2147483646 w 44"/>
                <a:gd name="T5" fmla="*/ 2147483646 h 40"/>
                <a:gd name="T6" fmla="*/ 2147483646 w 44"/>
                <a:gd name="T7" fmla="*/ 2147483646 h 40"/>
                <a:gd name="T8" fmla="*/ 2147483646 w 44"/>
                <a:gd name="T9" fmla="*/ 2147483646 h 40"/>
                <a:gd name="T10" fmla="*/ 2147483646 w 44"/>
                <a:gd name="T11" fmla="*/ 2147483646 h 40"/>
                <a:gd name="T12" fmla="*/ 2147483646 w 44"/>
                <a:gd name="T13" fmla="*/ 2147483646 h 40"/>
                <a:gd name="T14" fmla="*/ 2147483646 w 44"/>
                <a:gd name="T15" fmla="*/ 2147483646 h 40"/>
                <a:gd name="T16" fmla="*/ 2147483646 w 44"/>
                <a:gd name="T17" fmla="*/ 2147483646 h 40"/>
                <a:gd name="T18" fmla="*/ 2147483646 w 44"/>
                <a:gd name="T19" fmla="*/ 2147483646 h 40"/>
                <a:gd name="T20" fmla="*/ 2147483646 w 44"/>
                <a:gd name="T21" fmla="*/ 2147483646 h 40"/>
                <a:gd name="T22" fmla="*/ 2147483646 w 44"/>
                <a:gd name="T23" fmla="*/ 2147483646 h 40"/>
                <a:gd name="T24" fmla="*/ 2147483646 w 44"/>
                <a:gd name="T25" fmla="*/ 2147483646 h 40"/>
                <a:gd name="T26" fmla="*/ 2147483646 w 44"/>
                <a:gd name="T27" fmla="*/ 2147483646 h 40"/>
                <a:gd name="T28" fmla="*/ 2147483646 w 44"/>
                <a:gd name="T29" fmla="*/ 2147483646 h 40"/>
                <a:gd name="T30" fmla="*/ 2147483646 w 44"/>
                <a:gd name="T31" fmla="*/ 2147483646 h 40"/>
                <a:gd name="T32" fmla="*/ 2147483646 w 44"/>
                <a:gd name="T33" fmla="*/ 2147483646 h 40"/>
                <a:gd name="T34" fmla="*/ 2147483646 w 44"/>
                <a:gd name="T35" fmla="*/ 2147483646 h 40"/>
                <a:gd name="T36" fmla="*/ 2147483646 w 44"/>
                <a:gd name="T37" fmla="*/ 0 h 40"/>
                <a:gd name="T38" fmla="*/ 2147483646 w 44"/>
                <a:gd name="T39" fmla="*/ 0 h 40"/>
                <a:gd name="T40" fmla="*/ 2147483646 w 44"/>
                <a:gd name="T41" fmla="*/ 0 h 40"/>
                <a:gd name="T42" fmla="*/ 2147483646 w 44"/>
                <a:gd name="T43" fmla="*/ 2147483646 h 40"/>
                <a:gd name="T44" fmla="*/ 2147483646 w 44"/>
                <a:gd name="T45" fmla="*/ 2147483646 h 40"/>
                <a:gd name="T46" fmla="*/ 2147483646 w 44"/>
                <a:gd name="T47" fmla="*/ 2147483646 h 40"/>
                <a:gd name="T48" fmla="*/ 0 w 44"/>
                <a:gd name="T49" fmla="*/ 2147483646 h 40"/>
                <a:gd name="T50" fmla="*/ 0 w 44"/>
                <a:gd name="T51" fmla="*/ 2147483646 h 40"/>
                <a:gd name="T52" fmla="*/ 0 w 44"/>
                <a:gd name="T53" fmla="*/ 2147483646 h 40"/>
                <a:gd name="T54" fmla="*/ 2147483646 w 44"/>
                <a:gd name="T55" fmla="*/ 2147483646 h 40"/>
                <a:gd name="T56" fmla="*/ 2147483646 w 44"/>
                <a:gd name="T57" fmla="*/ 2147483646 h 40"/>
                <a:gd name="T58" fmla="*/ 2147483646 w 44"/>
                <a:gd name="T59" fmla="*/ 2147483646 h 40"/>
                <a:gd name="T60" fmla="*/ 2147483646 w 44"/>
                <a:gd name="T61" fmla="*/ 2147483646 h 40"/>
                <a:gd name="T62" fmla="*/ 2147483646 w 44"/>
                <a:gd name="T63" fmla="*/ 2147483646 h 40"/>
                <a:gd name="T64" fmla="*/ 2147483646 w 44"/>
                <a:gd name="T65" fmla="*/ 2147483646 h 40"/>
                <a:gd name="T66" fmla="*/ 2147483646 w 44"/>
                <a:gd name="T67" fmla="*/ 2147483646 h 40"/>
                <a:gd name="T68" fmla="*/ 2147483646 w 44"/>
                <a:gd name="T69" fmla="*/ 2147483646 h 40"/>
                <a:gd name="T70" fmla="*/ 2147483646 w 44"/>
                <a:gd name="T71" fmla="*/ 2147483646 h 40"/>
                <a:gd name="T72" fmla="*/ 2147483646 w 44"/>
                <a:gd name="T73" fmla="*/ 2147483646 h 40"/>
                <a:gd name="T74" fmla="*/ 2147483646 w 44"/>
                <a:gd name="T75" fmla="*/ 2147483646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
                <a:gd name="T115" fmla="*/ 0 h 40"/>
                <a:gd name="T116" fmla="*/ 44 w 44"/>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 h="40">
                  <a:moveTo>
                    <a:pt x="32" y="26"/>
                  </a:moveTo>
                  <a:lnTo>
                    <a:pt x="32" y="26"/>
                  </a:lnTo>
                  <a:lnTo>
                    <a:pt x="16" y="16"/>
                  </a:lnTo>
                  <a:lnTo>
                    <a:pt x="16" y="14"/>
                  </a:lnTo>
                  <a:lnTo>
                    <a:pt x="26" y="18"/>
                  </a:lnTo>
                  <a:lnTo>
                    <a:pt x="34" y="24"/>
                  </a:lnTo>
                  <a:lnTo>
                    <a:pt x="42" y="32"/>
                  </a:lnTo>
                  <a:lnTo>
                    <a:pt x="44" y="32"/>
                  </a:lnTo>
                  <a:lnTo>
                    <a:pt x="42" y="20"/>
                  </a:lnTo>
                  <a:lnTo>
                    <a:pt x="40" y="12"/>
                  </a:lnTo>
                  <a:lnTo>
                    <a:pt x="34" y="8"/>
                  </a:lnTo>
                  <a:lnTo>
                    <a:pt x="30" y="4"/>
                  </a:lnTo>
                  <a:lnTo>
                    <a:pt x="24" y="0"/>
                  </a:lnTo>
                  <a:lnTo>
                    <a:pt x="18" y="0"/>
                  </a:lnTo>
                  <a:lnTo>
                    <a:pt x="14" y="0"/>
                  </a:lnTo>
                  <a:lnTo>
                    <a:pt x="10" y="2"/>
                  </a:lnTo>
                  <a:lnTo>
                    <a:pt x="6" y="6"/>
                  </a:lnTo>
                  <a:lnTo>
                    <a:pt x="2" y="10"/>
                  </a:lnTo>
                  <a:lnTo>
                    <a:pt x="0" y="16"/>
                  </a:lnTo>
                  <a:lnTo>
                    <a:pt x="0" y="22"/>
                  </a:lnTo>
                  <a:lnTo>
                    <a:pt x="2" y="28"/>
                  </a:lnTo>
                  <a:lnTo>
                    <a:pt x="4" y="32"/>
                  </a:lnTo>
                  <a:lnTo>
                    <a:pt x="10" y="36"/>
                  </a:lnTo>
                  <a:lnTo>
                    <a:pt x="16" y="38"/>
                  </a:lnTo>
                  <a:lnTo>
                    <a:pt x="22" y="40"/>
                  </a:lnTo>
                  <a:lnTo>
                    <a:pt x="30" y="38"/>
                  </a:lnTo>
                  <a:lnTo>
                    <a:pt x="40" y="34"/>
                  </a:lnTo>
                  <a:lnTo>
                    <a:pt x="32" y="2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10" name="Freeform 80"/>
            <p:cNvSpPr>
              <a:spLocks/>
            </p:cNvSpPr>
            <p:nvPr/>
          </p:nvSpPr>
          <p:spPr bwMode="auto">
            <a:xfrm>
              <a:off x="4795838" y="3400425"/>
              <a:ext cx="60325" cy="73025"/>
            </a:xfrm>
            <a:custGeom>
              <a:avLst/>
              <a:gdLst>
                <a:gd name="T0" fmla="*/ 2147483646 w 38"/>
                <a:gd name="T1" fmla="*/ 2147483646 h 46"/>
                <a:gd name="T2" fmla="*/ 2147483646 w 38"/>
                <a:gd name="T3" fmla="*/ 2147483646 h 46"/>
                <a:gd name="T4" fmla="*/ 2147483646 w 38"/>
                <a:gd name="T5" fmla="*/ 2147483646 h 46"/>
                <a:gd name="T6" fmla="*/ 2147483646 w 38"/>
                <a:gd name="T7" fmla="*/ 2147483646 h 46"/>
                <a:gd name="T8" fmla="*/ 2147483646 w 38"/>
                <a:gd name="T9" fmla="*/ 2147483646 h 46"/>
                <a:gd name="T10" fmla="*/ 2147483646 w 38"/>
                <a:gd name="T11" fmla="*/ 2147483646 h 46"/>
                <a:gd name="T12" fmla="*/ 2147483646 w 38"/>
                <a:gd name="T13" fmla="*/ 2147483646 h 46"/>
                <a:gd name="T14" fmla="*/ 2147483646 w 38"/>
                <a:gd name="T15" fmla="*/ 2147483646 h 46"/>
                <a:gd name="T16" fmla="*/ 2147483646 w 38"/>
                <a:gd name="T17" fmla="*/ 2147483646 h 46"/>
                <a:gd name="T18" fmla="*/ 0 w 38"/>
                <a:gd name="T19" fmla="*/ 2147483646 h 46"/>
                <a:gd name="T20" fmla="*/ 0 w 38"/>
                <a:gd name="T21" fmla="*/ 2147483646 h 46"/>
                <a:gd name="T22" fmla="*/ 0 w 38"/>
                <a:gd name="T23" fmla="*/ 2147483646 h 46"/>
                <a:gd name="T24" fmla="*/ 0 w 38"/>
                <a:gd name="T25" fmla="*/ 2147483646 h 46"/>
                <a:gd name="T26" fmla="*/ 2147483646 w 38"/>
                <a:gd name="T27" fmla="*/ 2147483646 h 46"/>
                <a:gd name="T28" fmla="*/ 2147483646 w 38"/>
                <a:gd name="T29" fmla="*/ 2147483646 h 46"/>
                <a:gd name="T30" fmla="*/ 2147483646 w 38"/>
                <a:gd name="T31" fmla="*/ 2147483646 h 46"/>
                <a:gd name="T32" fmla="*/ 2147483646 w 38"/>
                <a:gd name="T33" fmla="*/ 2147483646 h 46"/>
                <a:gd name="T34" fmla="*/ 2147483646 w 38"/>
                <a:gd name="T35" fmla="*/ 2147483646 h 46"/>
                <a:gd name="T36" fmla="*/ 2147483646 w 38"/>
                <a:gd name="T37" fmla="*/ 0 h 46"/>
                <a:gd name="T38" fmla="*/ 2147483646 w 38"/>
                <a:gd name="T39" fmla="*/ 2147483646 h 46"/>
                <a:gd name="T40" fmla="*/ 2147483646 w 38"/>
                <a:gd name="T41" fmla="*/ 2147483646 h 46"/>
                <a:gd name="T42" fmla="*/ 2147483646 w 38"/>
                <a:gd name="T43" fmla="*/ 2147483646 h 46"/>
                <a:gd name="T44" fmla="*/ 2147483646 w 38"/>
                <a:gd name="T45" fmla="*/ 2147483646 h 46"/>
                <a:gd name="T46" fmla="*/ 2147483646 w 38"/>
                <a:gd name="T47" fmla="*/ 2147483646 h 46"/>
                <a:gd name="T48" fmla="*/ 2147483646 w 38"/>
                <a:gd name="T49" fmla="*/ 2147483646 h 46"/>
                <a:gd name="T50" fmla="*/ 2147483646 w 38"/>
                <a:gd name="T51" fmla="*/ 214748364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6"/>
                <a:gd name="T80" fmla="*/ 38 w 38"/>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6">
                  <a:moveTo>
                    <a:pt x="38" y="24"/>
                  </a:moveTo>
                  <a:lnTo>
                    <a:pt x="38" y="24"/>
                  </a:lnTo>
                  <a:lnTo>
                    <a:pt x="36" y="30"/>
                  </a:lnTo>
                  <a:lnTo>
                    <a:pt x="34" y="36"/>
                  </a:lnTo>
                  <a:lnTo>
                    <a:pt x="28" y="42"/>
                  </a:lnTo>
                  <a:lnTo>
                    <a:pt x="18" y="46"/>
                  </a:lnTo>
                  <a:lnTo>
                    <a:pt x="8" y="40"/>
                  </a:lnTo>
                  <a:lnTo>
                    <a:pt x="2" y="34"/>
                  </a:lnTo>
                  <a:lnTo>
                    <a:pt x="0" y="28"/>
                  </a:lnTo>
                  <a:lnTo>
                    <a:pt x="0" y="24"/>
                  </a:lnTo>
                  <a:lnTo>
                    <a:pt x="0" y="16"/>
                  </a:lnTo>
                  <a:lnTo>
                    <a:pt x="2" y="12"/>
                  </a:lnTo>
                  <a:lnTo>
                    <a:pt x="4" y="6"/>
                  </a:lnTo>
                  <a:lnTo>
                    <a:pt x="10" y="4"/>
                  </a:lnTo>
                  <a:lnTo>
                    <a:pt x="16" y="2"/>
                  </a:lnTo>
                  <a:lnTo>
                    <a:pt x="20" y="0"/>
                  </a:lnTo>
                  <a:lnTo>
                    <a:pt x="26" y="2"/>
                  </a:lnTo>
                  <a:lnTo>
                    <a:pt x="30" y="4"/>
                  </a:lnTo>
                  <a:lnTo>
                    <a:pt x="34" y="8"/>
                  </a:lnTo>
                  <a:lnTo>
                    <a:pt x="36" y="12"/>
                  </a:lnTo>
                  <a:lnTo>
                    <a:pt x="38" y="18"/>
                  </a:lnTo>
                  <a:lnTo>
                    <a:pt x="38" y="2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11" name="Freeform 81"/>
            <p:cNvSpPr>
              <a:spLocks/>
            </p:cNvSpPr>
            <p:nvPr/>
          </p:nvSpPr>
          <p:spPr bwMode="auto">
            <a:xfrm>
              <a:off x="4830763" y="3438525"/>
              <a:ext cx="73025" cy="63500"/>
            </a:xfrm>
            <a:custGeom>
              <a:avLst/>
              <a:gdLst>
                <a:gd name="T0" fmla="*/ 2147483646 w 46"/>
                <a:gd name="T1" fmla="*/ 2147483646 h 40"/>
                <a:gd name="T2" fmla="*/ 2147483646 w 46"/>
                <a:gd name="T3" fmla="*/ 2147483646 h 40"/>
                <a:gd name="T4" fmla="*/ 2147483646 w 46"/>
                <a:gd name="T5" fmla="*/ 2147483646 h 40"/>
                <a:gd name="T6" fmla="*/ 2147483646 w 46"/>
                <a:gd name="T7" fmla="*/ 0 h 40"/>
                <a:gd name="T8" fmla="*/ 2147483646 w 46"/>
                <a:gd name="T9" fmla="*/ 2147483646 h 40"/>
                <a:gd name="T10" fmla="*/ 2147483646 w 46"/>
                <a:gd name="T11" fmla="*/ 2147483646 h 40"/>
                <a:gd name="T12" fmla="*/ 2147483646 w 46"/>
                <a:gd name="T13" fmla="*/ 2147483646 h 40"/>
                <a:gd name="T14" fmla="*/ 2147483646 w 46"/>
                <a:gd name="T15" fmla="*/ 2147483646 h 40"/>
                <a:gd name="T16" fmla="*/ 2147483646 w 46"/>
                <a:gd name="T17" fmla="*/ 2147483646 h 40"/>
                <a:gd name="T18" fmla="*/ 0 w 46"/>
                <a:gd name="T19" fmla="*/ 2147483646 h 40"/>
                <a:gd name="T20" fmla="*/ 0 w 46"/>
                <a:gd name="T21" fmla="*/ 2147483646 h 40"/>
                <a:gd name="T22" fmla="*/ 2147483646 w 46"/>
                <a:gd name="T23" fmla="*/ 2147483646 h 40"/>
                <a:gd name="T24" fmla="*/ 2147483646 w 46"/>
                <a:gd name="T25" fmla="*/ 2147483646 h 40"/>
                <a:gd name="T26" fmla="*/ 2147483646 w 46"/>
                <a:gd name="T27" fmla="*/ 2147483646 h 40"/>
                <a:gd name="T28" fmla="*/ 2147483646 w 46"/>
                <a:gd name="T29" fmla="*/ 2147483646 h 40"/>
                <a:gd name="T30" fmla="*/ 2147483646 w 46"/>
                <a:gd name="T31" fmla="*/ 2147483646 h 40"/>
                <a:gd name="T32" fmla="*/ 2147483646 w 46"/>
                <a:gd name="T33" fmla="*/ 2147483646 h 40"/>
                <a:gd name="T34" fmla="*/ 2147483646 w 46"/>
                <a:gd name="T35" fmla="*/ 2147483646 h 40"/>
                <a:gd name="T36" fmla="*/ 2147483646 w 46"/>
                <a:gd name="T37" fmla="*/ 2147483646 h 40"/>
                <a:gd name="T38" fmla="*/ 2147483646 w 46"/>
                <a:gd name="T39" fmla="*/ 2147483646 h 40"/>
                <a:gd name="T40" fmla="*/ 2147483646 w 46"/>
                <a:gd name="T41" fmla="*/ 2147483646 h 40"/>
                <a:gd name="T42" fmla="*/ 2147483646 w 46"/>
                <a:gd name="T43" fmla="*/ 2147483646 h 40"/>
                <a:gd name="T44" fmla="*/ 2147483646 w 46"/>
                <a:gd name="T45" fmla="*/ 2147483646 h 40"/>
                <a:gd name="T46" fmla="*/ 2147483646 w 46"/>
                <a:gd name="T47" fmla="*/ 2147483646 h 40"/>
                <a:gd name="T48" fmla="*/ 2147483646 w 46"/>
                <a:gd name="T49" fmla="*/ 2147483646 h 40"/>
                <a:gd name="T50" fmla="*/ 2147483646 w 46"/>
                <a:gd name="T51" fmla="*/ 2147483646 h 40"/>
                <a:gd name="T52" fmla="*/ 2147483646 w 46"/>
                <a:gd name="T53" fmla="*/ 2147483646 h 40"/>
                <a:gd name="T54" fmla="*/ 2147483646 w 46"/>
                <a:gd name="T55" fmla="*/ 2147483646 h 40"/>
                <a:gd name="T56" fmla="*/ 2147483646 w 46"/>
                <a:gd name="T57" fmla="*/ 2147483646 h 40"/>
                <a:gd name="T58" fmla="*/ 2147483646 w 46"/>
                <a:gd name="T59" fmla="*/ 2147483646 h 40"/>
                <a:gd name="T60" fmla="*/ 2147483646 w 46"/>
                <a:gd name="T61" fmla="*/ 2147483646 h 40"/>
                <a:gd name="T62" fmla="*/ 2147483646 w 46"/>
                <a:gd name="T63" fmla="*/ 2147483646 h 40"/>
                <a:gd name="T64" fmla="*/ 2147483646 w 46"/>
                <a:gd name="T65" fmla="*/ 2147483646 h 40"/>
                <a:gd name="T66" fmla="*/ 2147483646 w 46"/>
                <a:gd name="T67" fmla="*/ 2147483646 h 40"/>
                <a:gd name="T68" fmla="*/ 2147483646 w 46"/>
                <a:gd name="T69" fmla="*/ 2147483646 h 40"/>
                <a:gd name="T70" fmla="*/ 2147483646 w 46"/>
                <a:gd name="T71" fmla="*/ 2147483646 h 40"/>
                <a:gd name="T72" fmla="*/ 2147483646 w 46"/>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6"/>
                <a:gd name="T112" fmla="*/ 0 h 40"/>
                <a:gd name="T113" fmla="*/ 46 w 46"/>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6" h="40">
                  <a:moveTo>
                    <a:pt x="38" y="6"/>
                  </a:moveTo>
                  <a:lnTo>
                    <a:pt x="38" y="6"/>
                  </a:lnTo>
                  <a:lnTo>
                    <a:pt x="34" y="2"/>
                  </a:lnTo>
                  <a:lnTo>
                    <a:pt x="28" y="0"/>
                  </a:lnTo>
                  <a:lnTo>
                    <a:pt x="22" y="2"/>
                  </a:lnTo>
                  <a:lnTo>
                    <a:pt x="16" y="4"/>
                  </a:lnTo>
                  <a:lnTo>
                    <a:pt x="8" y="10"/>
                  </a:lnTo>
                  <a:lnTo>
                    <a:pt x="4" y="16"/>
                  </a:lnTo>
                  <a:lnTo>
                    <a:pt x="0" y="28"/>
                  </a:lnTo>
                  <a:lnTo>
                    <a:pt x="10" y="24"/>
                  </a:lnTo>
                  <a:lnTo>
                    <a:pt x="18" y="22"/>
                  </a:lnTo>
                  <a:lnTo>
                    <a:pt x="24" y="20"/>
                  </a:lnTo>
                  <a:lnTo>
                    <a:pt x="24" y="22"/>
                  </a:lnTo>
                  <a:lnTo>
                    <a:pt x="16" y="22"/>
                  </a:lnTo>
                  <a:lnTo>
                    <a:pt x="8" y="26"/>
                  </a:lnTo>
                  <a:lnTo>
                    <a:pt x="2" y="30"/>
                  </a:lnTo>
                  <a:lnTo>
                    <a:pt x="10" y="36"/>
                  </a:lnTo>
                  <a:lnTo>
                    <a:pt x="18" y="40"/>
                  </a:lnTo>
                  <a:lnTo>
                    <a:pt x="24" y="40"/>
                  </a:lnTo>
                  <a:lnTo>
                    <a:pt x="30" y="40"/>
                  </a:lnTo>
                  <a:lnTo>
                    <a:pt x="36" y="38"/>
                  </a:lnTo>
                  <a:lnTo>
                    <a:pt x="40" y="34"/>
                  </a:lnTo>
                  <a:lnTo>
                    <a:pt x="44" y="30"/>
                  </a:lnTo>
                  <a:lnTo>
                    <a:pt x="46" y="24"/>
                  </a:lnTo>
                  <a:lnTo>
                    <a:pt x="46" y="20"/>
                  </a:lnTo>
                  <a:lnTo>
                    <a:pt x="44" y="14"/>
                  </a:lnTo>
                  <a:lnTo>
                    <a:pt x="42" y="10"/>
                  </a:lnTo>
                  <a:lnTo>
                    <a:pt x="38" y="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12" name="Freeform 82"/>
            <p:cNvSpPr>
              <a:spLocks/>
            </p:cNvSpPr>
            <p:nvPr/>
          </p:nvSpPr>
          <p:spPr bwMode="auto">
            <a:xfrm>
              <a:off x="4789488" y="3457575"/>
              <a:ext cx="57150" cy="53975"/>
            </a:xfrm>
            <a:custGeom>
              <a:avLst/>
              <a:gdLst>
                <a:gd name="T0" fmla="*/ 2147483646 w 36"/>
                <a:gd name="T1" fmla="*/ 2147483646 h 34"/>
                <a:gd name="T2" fmla="*/ 2147483646 w 36"/>
                <a:gd name="T3" fmla="*/ 2147483646 h 34"/>
                <a:gd name="T4" fmla="*/ 2147483646 w 36"/>
                <a:gd name="T5" fmla="*/ 2147483646 h 34"/>
                <a:gd name="T6" fmla="*/ 2147483646 w 36"/>
                <a:gd name="T7" fmla="*/ 2147483646 h 34"/>
                <a:gd name="T8" fmla="*/ 2147483646 w 36"/>
                <a:gd name="T9" fmla="*/ 2147483646 h 34"/>
                <a:gd name="T10" fmla="*/ 2147483646 w 36"/>
                <a:gd name="T11" fmla="*/ 2147483646 h 34"/>
                <a:gd name="T12" fmla="*/ 2147483646 w 36"/>
                <a:gd name="T13" fmla="*/ 2147483646 h 34"/>
                <a:gd name="T14" fmla="*/ 2147483646 w 36"/>
                <a:gd name="T15" fmla="*/ 2147483646 h 34"/>
                <a:gd name="T16" fmla="*/ 2147483646 w 36"/>
                <a:gd name="T17" fmla="*/ 2147483646 h 34"/>
                <a:gd name="T18" fmla="*/ 2147483646 w 36"/>
                <a:gd name="T19" fmla="*/ 2147483646 h 34"/>
                <a:gd name="T20" fmla="*/ 2147483646 w 36"/>
                <a:gd name="T21" fmla="*/ 2147483646 h 34"/>
                <a:gd name="T22" fmla="*/ 2147483646 w 36"/>
                <a:gd name="T23" fmla="*/ 2147483646 h 34"/>
                <a:gd name="T24" fmla="*/ 0 w 36"/>
                <a:gd name="T25" fmla="*/ 2147483646 h 34"/>
                <a:gd name="T26" fmla="*/ 2147483646 w 36"/>
                <a:gd name="T27" fmla="*/ 2147483646 h 34"/>
                <a:gd name="T28" fmla="*/ 2147483646 w 36"/>
                <a:gd name="T29" fmla="*/ 2147483646 h 34"/>
                <a:gd name="T30" fmla="*/ 2147483646 w 36"/>
                <a:gd name="T31" fmla="*/ 0 h 34"/>
                <a:gd name="T32" fmla="*/ 2147483646 w 36"/>
                <a:gd name="T33" fmla="*/ 0 h 34"/>
                <a:gd name="T34" fmla="*/ 2147483646 w 36"/>
                <a:gd name="T35" fmla="*/ 0 h 34"/>
                <a:gd name="T36" fmla="*/ 2147483646 w 36"/>
                <a:gd name="T37" fmla="*/ 2147483646 h 34"/>
                <a:gd name="T38" fmla="*/ 2147483646 w 36"/>
                <a:gd name="T39" fmla="*/ 2147483646 h 34"/>
                <a:gd name="T40" fmla="*/ 2147483646 w 36"/>
                <a:gd name="T41" fmla="*/ 2147483646 h 34"/>
                <a:gd name="T42" fmla="*/ 2147483646 w 36"/>
                <a:gd name="T43" fmla="*/ 2147483646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6"/>
                <a:gd name="T67" fmla="*/ 0 h 34"/>
                <a:gd name="T68" fmla="*/ 36 w 36"/>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6" h="34">
                  <a:moveTo>
                    <a:pt x="34" y="12"/>
                  </a:moveTo>
                  <a:lnTo>
                    <a:pt x="34" y="12"/>
                  </a:lnTo>
                  <a:lnTo>
                    <a:pt x="36" y="18"/>
                  </a:lnTo>
                  <a:lnTo>
                    <a:pt x="34" y="26"/>
                  </a:lnTo>
                  <a:lnTo>
                    <a:pt x="30" y="30"/>
                  </a:lnTo>
                  <a:lnTo>
                    <a:pt x="22" y="34"/>
                  </a:lnTo>
                  <a:lnTo>
                    <a:pt x="16" y="34"/>
                  </a:lnTo>
                  <a:lnTo>
                    <a:pt x="10" y="32"/>
                  </a:lnTo>
                  <a:lnTo>
                    <a:pt x="4" y="28"/>
                  </a:lnTo>
                  <a:lnTo>
                    <a:pt x="2" y="22"/>
                  </a:lnTo>
                  <a:lnTo>
                    <a:pt x="0" y="14"/>
                  </a:lnTo>
                  <a:lnTo>
                    <a:pt x="2" y="8"/>
                  </a:lnTo>
                  <a:lnTo>
                    <a:pt x="8" y="4"/>
                  </a:lnTo>
                  <a:lnTo>
                    <a:pt x="14" y="0"/>
                  </a:lnTo>
                  <a:lnTo>
                    <a:pt x="20" y="0"/>
                  </a:lnTo>
                  <a:lnTo>
                    <a:pt x="26" y="2"/>
                  </a:lnTo>
                  <a:lnTo>
                    <a:pt x="32" y="6"/>
                  </a:lnTo>
                  <a:lnTo>
                    <a:pt x="34"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13" name="Freeform 83"/>
            <p:cNvSpPr>
              <a:spLocks/>
            </p:cNvSpPr>
            <p:nvPr/>
          </p:nvSpPr>
          <p:spPr bwMode="auto">
            <a:xfrm>
              <a:off x="5186363" y="2778125"/>
              <a:ext cx="57150" cy="66675"/>
            </a:xfrm>
            <a:custGeom>
              <a:avLst/>
              <a:gdLst>
                <a:gd name="T0" fmla="*/ 0 w 36"/>
                <a:gd name="T1" fmla="*/ 2147483646 h 42"/>
                <a:gd name="T2" fmla="*/ 0 w 36"/>
                <a:gd name="T3" fmla="*/ 2147483646 h 42"/>
                <a:gd name="T4" fmla="*/ 0 w 36"/>
                <a:gd name="T5" fmla="*/ 2147483646 h 42"/>
                <a:gd name="T6" fmla="*/ 0 w 36"/>
                <a:gd name="T7" fmla="*/ 2147483646 h 42"/>
                <a:gd name="T8" fmla="*/ 2147483646 w 36"/>
                <a:gd name="T9" fmla="*/ 2147483646 h 42"/>
                <a:gd name="T10" fmla="*/ 2147483646 w 36"/>
                <a:gd name="T11" fmla="*/ 0 h 42"/>
                <a:gd name="T12" fmla="*/ 2147483646 w 36"/>
                <a:gd name="T13" fmla="*/ 0 h 42"/>
                <a:gd name="T14" fmla="*/ 2147483646 w 36"/>
                <a:gd name="T15" fmla="*/ 2147483646 h 42"/>
                <a:gd name="T16" fmla="*/ 2147483646 w 36"/>
                <a:gd name="T17" fmla="*/ 2147483646 h 42"/>
                <a:gd name="T18" fmla="*/ 2147483646 w 36"/>
                <a:gd name="T19" fmla="*/ 2147483646 h 42"/>
                <a:gd name="T20" fmla="*/ 2147483646 w 36"/>
                <a:gd name="T21" fmla="*/ 2147483646 h 42"/>
                <a:gd name="T22" fmla="*/ 2147483646 w 36"/>
                <a:gd name="T23" fmla="*/ 2147483646 h 42"/>
                <a:gd name="T24" fmla="*/ 2147483646 w 36"/>
                <a:gd name="T25" fmla="*/ 2147483646 h 42"/>
                <a:gd name="T26" fmla="*/ 2147483646 w 36"/>
                <a:gd name="T27" fmla="*/ 2147483646 h 42"/>
                <a:gd name="T28" fmla="*/ 2147483646 w 36"/>
                <a:gd name="T29" fmla="*/ 2147483646 h 42"/>
                <a:gd name="T30" fmla="*/ 2147483646 w 36"/>
                <a:gd name="T31" fmla="*/ 2147483646 h 42"/>
                <a:gd name="T32" fmla="*/ 2147483646 w 36"/>
                <a:gd name="T33" fmla="*/ 2147483646 h 42"/>
                <a:gd name="T34" fmla="*/ 2147483646 w 36"/>
                <a:gd name="T35" fmla="*/ 2147483646 h 42"/>
                <a:gd name="T36" fmla="*/ 2147483646 w 36"/>
                <a:gd name="T37" fmla="*/ 2147483646 h 42"/>
                <a:gd name="T38" fmla="*/ 2147483646 w 36"/>
                <a:gd name="T39" fmla="*/ 2147483646 h 42"/>
                <a:gd name="T40" fmla="*/ 2147483646 w 36"/>
                <a:gd name="T41" fmla="*/ 2147483646 h 42"/>
                <a:gd name="T42" fmla="*/ 2147483646 w 36"/>
                <a:gd name="T43" fmla="*/ 2147483646 h 42"/>
                <a:gd name="T44" fmla="*/ 2147483646 w 36"/>
                <a:gd name="T45" fmla="*/ 2147483646 h 42"/>
                <a:gd name="T46" fmla="*/ 0 w 36"/>
                <a:gd name="T47" fmla="*/ 2147483646 h 42"/>
                <a:gd name="T48" fmla="*/ 0 w 36"/>
                <a:gd name="T49" fmla="*/ 2147483646 h 4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6"/>
                <a:gd name="T76" fmla="*/ 0 h 42"/>
                <a:gd name="T77" fmla="*/ 36 w 36"/>
                <a:gd name="T78" fmla="*/ 42 h 4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6" h="42">
                  <a:moveTo>
                    <a:pt x="0" y="28"/>
                  </a:moveTo>
                  <a:lnTo>
                    <a:pt x="0" y="28"/>
                  </a:lnTo>
                  <a:lnTo>
                    <a:pt x="0" y="24"/>
                  </a:lnTo>
                  <a:lnTo>
                    <a:pt x="0" y="16"/>
                  </a:lnTo>
                  <a:lnTo>
                    <a:pt x="2" y="10"/>
                  </a:lnTo>
                  <a:lnTo>
                    <a:pt x="6" y="0"/>
                  </a:lnTo>
                  <a:lnTo>
                    <a:pt x="16" y="2"/>
                  </a:lnTo>
                  <a:lnTo>
                    <a:pt x="24" y="6"/>
                  </a:lnTo>
                  <a:lnTo>
                    <a:pt x="32" y="12"/>
                  </a:lnTo>
                  <a:lnTo>
                    <a:pt x="34" y="18"/>
                  </a:lnTo>
                  <a:lnTo>
                    <a:pt x="36" y="22"/>
                  </a:lnTo>
                  <a:lnTo>
                    <a:pt x="36" y="28"/>
                  </a:lnTo>
                  <a:lnTo>
                    <a:pt x="32" y="32"/>
                  </a:lnTo>
                  <a:lnTo>
                    <a:pt x="30" y="36"/>
                  </a:lnTo>
                  <a:lnTo>
                    <a:pt x="24" y="40"/>
                  </a:lnTo>
                  <a:lnTo>
                    <a:pt x="20" y="40"/>
                  </a:lnTo>
                  <a:lnTo>
                    <a:pt x="16" y="42"/>
                  </a:lnTo>
                  <a:lnTo>
                    <a:pt x="10" y="40"/>
                  </a:lnTo>
                  <a:lnTo>
                    <a:pt x="6" y="38"/>
                  </a:lnTo>
                  <a:lnTo>
                    <a:pt x="4" y="34"/>
                  </a:lnTo>
                  <a:lnTo>
                    <a:pt x="0"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14" name="Freeform 84"/>
            <p:cNvSpPr>
              <a:spLocks/>
            </p:cNvSpPr>
            <p:nvPr/>
          </p:nvSpPr>
          <p:spPr bwMode="auto">
            <a:xfrm>
              <a:off x="5126038" y="2781300"/>
              <a:ext cx="60325" cy="60325"/>
            </a:xfrm>
            <a:custGeom>
              <a:avLst/>
              <a:gdLst>
                <a:gd name="T0" fmla="*/ 2147483646 w 38"/>
                <a:gd name="T1" fmla="*/ 2147483646 h 38"/>
                <a:gd name="T2" fmla="*/ 2147483646 w 38"/>
                <a:gd name="T3" fmla="*/ 2147483646 h 38"/>
                <a:gd name="T4" fmla="*/ 2147483646 w 38"/>
                <a:gd name="T5" fmla="*/ 2147483646 h 38"/>
                <a:gd name="T6" fmla="*/ 2147483646 w 38"/>
                <a:gd name="T7" fmla="*/ 2147483646 h 38"/>
                <a:gd name="T8" fmla="*/ 2147483646 w 38"/>
                <a:gd name="T9" fmla="*/ 2147483646 h 38"/>
                <a:gd name="T10" fmla="*/ 2147483646 w 38"/>
                <a:gd name="T11" fmla="*/ 2147483646 h 38"/>
                <a:gd name="T12" fmla="*/ 2147483646 w 38"/>
                <a:gd name="T13" fmla="*/ 2147483646 h 38"/>
                <a:gd name="T14" fmla="*/ 2147483646 w 38"/>
                <a:gd name="T15" fmla="*/ 2147483646 h 38"/>
                <a:gd name="T16" fmla="*/ 2147483646 w 38"/>
                <a:gd name="T17" fmla="*/ 2147483646 h 38"/>
                <a:gd name="T18" fmla="*/ 2147483646 w 38"/>
                <a:gd name="T19" fmla="*/ 2147483646 h 38"/>
                <a:gd name="T20" fmla="*/ 2147483646 w 38"/>
                <a:gd name="T21" fmla="*/ 2147483646 h 38"/>
                <a:gd name="T22" fmla="*/ 2147483646 w 38"/>
                <a:gd name="T23" fmla="*/ 2147483646 h 38"/>
                <a:gd name="T24" fmla="*/ 2147483646 w 38"/>
                <a:gd name="T25" fmla="*/ 0 h 38"/>
                <a:gd name="T26" fmla="*/ 2147483646 w 38"/>
                <a:gd name="T27" fmla="*/ 0 h 38"/>
                <a:gd name="T28" fmla="*/ 2147483646 w 38"/>
                <a:gd name="T29" fmla="*/ 2147483646 h 38"/>
                <a:gd name="T30" fmla="*/ 2147483646 w 38"/>
                <a:gd name="T31" fmla="*/ 2147483646 h 38"/>
                <a:gd name="T32" fmla="*/ 2147483646 w 38"/>
                <a:gd name="T33" fmla="*/ 2147483646 h 38"/>
                <a:gd name="T34" fmla="*/ 2147483646 w 38"/>
                <a:gd name="T35" fmla="*/ 2147483646 h 38"/>
                <a:gd name="T36" fmla="*/ 2147483646 w 38"/>
                <a:gd name="T37" fmla="*/ 2147483646 h 38"/>
                <a:gd name="T38" fmla="*/ 0 w 38"/>
                <a:gd name="T39" fmla="*/ 2147483646 h 38"/>
                <a:gd name="T40" fmla="*/ 2147483646 w 38"/>
                <a:gd name="T41" fmla="*/ 2147483646 h 38"/>
                <a:gd name="T42" fmla="*/ 2147483646 w 38"/>
                <a:gd name="T43" fmla="*/ 2147483646 h 38"/>
                <a:gd name="T44" fmla="*/ 2147483646 w 38"/>
                <a:gd name="T45" fmla="*/ 2147483646 h 38"/>
                <a:gd name="T46" fmla="*/ 2147483646 w 38"/>
                <a:gd name="T47" fmla="*/ 2147483646 h 38"/>
                <a:gd name="T48" fmla="*/ 2147483646 w 38"/>
                <a:gd name="T49" fmla="*/ 2147483646 h 38"/>
                <a:gd name="T50" fmla="*/ 2147483646 w 38"/>
                <a:gd name="T51" fmla="*/ 2147483646 h 38"/>
                <a:gd name="T52" fmla="*/ 2147483646 w 38"/>
                <a:gd name="T53" fmla="*/ 2147483646 h 38"/>
                <a:gd name="T54" fmla="*/ 2147483646 w 38"/>
                <a:gd name="T55" fmla="*/ 2147483646 h 38"/>
                <a:gd name="T56" fmla="*/ 2147483646 w 38"/>
                <a:gd name="T57" fmla="*/ 2147483646 h 38"/>
                <a:gd name="T58" fmla="*/ 2147483646 w 38"/>
                <a:gd name="T59" fmla="*/ 2147483646 h 38"/>
                <a:gd name="T60" fmla="*/ 2147483646 w 38"/>
                <a:gd name="T61" fmla="*/ 2147483646 h 38"/>
                <a:gd name="T62" fmla="*/ 2147483646 w 38"/>
                <a:gd name="T63" fmla="*/ 2147483646 h 38"/>
                <a:gd name="T64" fmla="*/ 2147483646 w 38"/>
                <a:gd name="T65" fmla="*/ 2147483646 h 38"/>
                <a:gd name="T66" fmla="*/ 2147483646 w 38"/>
                <a:gd name="T67" fmla="*/ 2147483646 h 38"/>
                <a:gd name="T68" fmla="*/ 2147483646 w 38"/>
                <a:gd name="T69" fmla="*/ 2147483646 h 38"/>
                <a:gd name="T70" fmla="*/ 2147483646 w 38"/>
                <a:gd name="T71" fmla="*/ 2147483646 h 38"/>
                <a:gd name="T72" fmla="*/ 2147483646 w 38"/>
                <a:gd name="T73" fmla="*/ 2147483646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38"/>
                <a:gd name="T113" fmla="*/ 38 w 38"/>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38">
                  <a:moveTo>
                    <a:pt x="34" y="8"/>
                  </a:moveTo>
                  <a:lnTo>
                    <a:pt x="34" y="8"/>
                  </a:lnTo>
                  <a:lnTo>
                    <a:pt x="24" y="16"/>
                  </a:lnTo>
                  <a:lnTo>
                    <a:pt x="22" y="16"/>
                  </a:lnTo>
                  <a:lnTo>
                    <a:pt x="32" y="6"/>
                  </a:lnTo>
                  <a:lnTo>
                    <a:pt x="36" y="2"/>
                  </a:lnTo>
                  <a:lnTo>
                    <a:pt x="26" y="0"/>
                  </a:lnTo>
                  <a:lnTo>
                    <a:pt x="18" y="0"/>
                  </a:lnTo>
                  <a:lnTo>
                    <a:pt x="12" y="4"/>
                  </a:lnTo>
                  <a:lnTo>
                    <a:pt x="8" y="6"/>
                  </a:lnTo>
                  <a:lnTo>
                    <a:pt x="4" y="10"/>
                  </a:lnTo>
                  <a:lnTo>
                    <a:pt x="2" y="16"/>
                  </a:lnTo>
                  <a:lnTo>
                    <a:pt x="0" y="20"/>
                  </a:lnTo>
                  <a:lnTo>
                    <a:pt x="2" y="26"/>
                  </a:lnTo>
                  <a:lnTo>
                    <a:pt x="4" y="30"/>
                  </a:lnTo>
                  <a:lnTo>
                    <a:pt x="6" y="32"/>
                  </a:lnTo>
                  <a:lnTo>
                    <a:pt x="10" y="36"/>
                  </a:lnTo>
                  <a:lnTo>
                    <a:pt x="16" y="38"/>
                  </a:lnTo>
                  <a:lnTo>
                    <a:pt x="22" y="38"/>
                  </a:lnTo>
                  <a:lnTo>
                    <a:pt x="26" y="36"/>
                  </a:lnTo>
                  <a:lnTo>
                    <a:pt x="30" y="34"/>
                  </a:lnTo>
                  <a:lnTo>
                    <a:pt x="34" y="28"/>
                  </a:lnTo>
                  <a:lnTo>
                    <a:pt x="38" y="22"/>
                  </a:lnTo>
                  <a:lnTo>
                    <a:pt x="38" y="16"/>
                  </a:lnTo>
                  <a:lnTo>
                    <a:pt x="36" y="6"/>
                  </a:lnTo>
                  <a:lnTo>
                    <a:pt x="34" y="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15" name="Freeform 85"/>
            <p:cNvSpPr>
              <a:spLocks/>
            </p:cNvSpPr>
            <p:nvPr/>
          </p:nvSpPr>
          <p:spPr bwMode="auto">
            <a:xfrm>
              <a:off x="5116513" y="2730500"/>
              <a:ext cx="66675" cy="57150"/>
            </a:xfrm>
            <a:custGeom>
              <a:avLst/>
              <a:gdLst>
                <a:gd name="T0" fmla="*/ 2147483646 w 42"/>
                <a:gd name="T1" fmla="*/ 2147483646 h 36"/>
                <a:gd name="T2" fmla="*/ 2147483646 w 42"/>
                <a:gd name="T3" fmla="*/ 2147483646 h 36"/>
                <a:gd name="T4" fmla="*/ 2147483646 w 42"/>
                <a:gd name="T5" fmla="*/ 2147483646 h 36"/>
                <a:gd name="T6" fmla="*/ 2147483646 w 42"/>
                <a:gd name="T7" fmla="*/ 2147483646 h 36"/>
                <a:gd name="T8" fmla="*/ 2147483646 w 42"/>
                <a:gd name="T9" fmla="*/ 2147483646 h 36"/>
                <a:gd name="T10" fmla="*/ 2147483646 w 42"/>
                <a:gd name="T11" fmla="*/ 2147483646 h 36"/>
                <a:gd name="T12" fmla="*/ 2147483646 w 42"/>
                <a:gd name="T13" fmla="*/ 2147483646 h 36"/>
                <a:gd name="T14" fmla="*/ 2147483646 w 42"/>
                <a:gd name="T15" fmla="*/ 2147483646 h 36"/>
                <a:gd name="T16" fmla="*/ 2147483646 w 42"/>
                <a:gd name="T17" fmla="*/ 2147483646 h 36"/>
                <a:gd name="T18" fmla="*/ 2147483646 w 42"/>
                <a:gd name="T19" fmla="*/ 2147483646 h 36"/>
                <a:gd name="T20" fmla="*/ 2147483646 w 42"/>
                <a:gd name="T21" fmla="*/ 2147483646 h 36"/>
                <a:gd name="T22" fmla="*/ 2147483646 w 42"/>
                <a:gd name="T23" fmla="*/ 2147483646 h 36"/>
                <a:gd name="T24" fmla="*/ 2147483646 w 42"/>
                <a:gd name="T25" fmla="*/ 2147483646 h 36"/>
                <a:gd name="T26" fmla="*/ 2147483646 w 42"/>
                <a:gd name="T27" fmla="*/ 2147483646 h 36"/>
                <a:gd name="T28" fmla="*/ 2147483646 w 42"/>
                <a:gd name="T29" fmla="*/ 2147483646 h 36"/>
                <a:gd name="T30" fmla="*/ 2147483646 w 42"/>
                <a:gd name="T31" fmla="*/ 2147483646 h 36"/>
                <a:gd name="T32" fmla="*/ 2147483646 w 42"/>
                <a:gd name="T33" fmla="*/ 2147483646 h 36"/>
                <a:gd name="T34" fmla="*/ 2147483646 w 42"/>
                <a:gd name="T35" fmla="*/ 2147483646 h 36"/>
                <a:gd name="T36" fmla="*/ 2147483646 w 42"/>
                <a:gd name="T37" fmla="*/ 0 h 36"/>
                <a:gd name="T38" fmla="*/ 2147483646 w 42"/>
                <a:gd name="T39" fmla="*/ 0 h 36"/>
                <a:gd name="T40" fmla="*/ 2147483646 w 42"/>
                <a:gd name="T41" fmla="*/ 0 h 36"/>
                <a:gd name="T42" fmla="*/ 2147483646 w 42"/>
                <a:gd name="T43" fmla="*/ 2147483646 h 36"/>
                <a:gd name="T44" fmla="*/ 2147483646 w 42"/>
                <a:gd name="T45" fmla="*/ 2147483646 h 36"/>
                <a:gd name="T46" fmla="*/ 0 w 42"/>
                <a:gd name="T47" fmla="*/ 2147483646 h 36"/>
                <a:gd name="T48" fmla="*/ 0 w 42"/>
                <a:gd name="T49" fmla="*/ 2147483646 h 36"/>
                <a:gd name="T50" fmla="*/ 0 w 42"/>
                <a:gd name="T51" fmla="*/ 2147483646 h 36"/>
                <a:gd name="T52" fmla="*/ 0 w 42"/>
                <a:gd name="T53" fmla="*/ 2147483646 h 36"/>
                <a:gd name="T54" fmla="*/ 2147483646 w 42"/>
                <a:gd name="T55" fmla="*/ 2147483646 h 36"/>
                <a:gd name="T56" fmla="*/ 2147483646 w 42"/>
                <a:gd name="T57" fmla="*/ 2147483646 h 36"/>
                <a:gd name="T58" fmla="*/ 2147483646 w 42"/>
                <a:gd name="T59" fmla="*/ 2147483646 h 36"/>
                <a:gd name="T60" fmla="*/ 2147483646 w 42"/>
                <a:gd name="T61" fmla="*/ 2147483646 h 36"/>
                <a:gd name="T62" fmla="*/ 2147483646 w 42"/>
                <a:gd name="T63" fmla="*/ 2147483646 h 36"/>
                <a:gd name="T64" fmla="*/ 2147483646 w 42"/>
                <a:gd name="T65" fmla="*/ 2147483646 h 36"/>
                <a:gd name="T66" fmla="*/ 2147483646 w 42"/>
                <a:gd name="T67" fmla="*/ 2147483646 h 36"/>
                <a:gd name="T68" fmla="*/ 2147483646 w 42"/>
                <a:gd name="T69" fmla="*/ 2147483646 h 36"/>
                <a:gd name="T70" fmla="*/ 2147483646 w 42"/>
                <a:gd name="T71" fmla="*/ 2147483646 h 36"/>
                <a:gd name="T72" fmla="*/ 2147483646 w 42"/>
                <a:gd name="T73" fmla="*/ 2147483646 h 36"/>
                <a:gd name="T74" fmla="*/ 2147483646 w 42"/>
                <a:gd name="T75" fmla="*/ 2147483646 h 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2"/>
                <a:gd name="T115" fmla="*/ 0 h 36"/>
                <a:gd name="T116" fmla="*/ 42 w 42"/>
                <a:gd name="T117" fmla="*/ 36 h 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2" h="36">
                  <a:moveTo>
                    <a:pt x="30" y="22"/>
                  </a:moveTo>
                  <a:lnTo>
                    <a:pt x="30" y="22"/>
                  </a:lnTo>
                  <a:lnTo>
                    <a:pt x="14" y="14"/>
                  </a:lnTo>
                  <a:lnTo>
                    <a:pt x="24" y="16"/>
                  </a:lnTo>
                  <a:lnTo>
                    <a:pt x="32" y="20"/>
                  </a:lnTo>
                  <a:lnTo>
                    <a:pt x="40" y="26"/>
                  </a:lnTo>
                  <a:lnTo>
                    <a:pt x="42" y="26"/>
                  </a:lnTo>
                  <a:lnTo>
                    <a:pt x="40" y="16"/>
                  </a:lnTo>
                  <a:lnTo>
                    <a:pt x="36" y="8"/>
                  </a:lnTo>
                  <a:lnTo>
                    <a:pt x="30" y="4"/>
                  </a:lnTo>
                  <a:lnTo>
                    <a:pt x="26" y="2"/>
                  </a:lnTo>
                  <a:lnTo>
                    <a:pt x="20" y="0"/>
                  </a:lnTo>
                  <a:lnTo>
                    <a:pt x="14" y="0"/>
                  </a:lnTo>
                  <a:lnTo>
                    <a:pt x="10" y="0"/>
                  </a:lnTo>
                  <a:lnTo>
                    <a:pt x="6" y="4"/>
                  </a:lnTo>
                  <a:lnTo>
                    <a:pt x="4" y="8"/>
                  </a:lnTo>
                  <a:lnTo>
                    <a:pt x="0" y="12"/>
                  </a:lnTo>
                  <a:lnTo>
                    <a:pt x="0" y="16"/>
                  </a:lnTo>
                  <a:lnTo>
                    <a:pt x="0" y="22"/>
                  </a:lnTo>
                  <a:lnTo>
                    <a:pt x="2" y="26"/>
                  </a:lnTo>
                  <a:lnTo>
                    <a:pt x="6" y="30"/>
                  </a:lnTo>
                  <a:lnTo>
                    <a:pt x="10" y="34"/>
                  </a:lnTo>
                  <a:lnTo>
                    <a:pt x="16" y="36"/>
                  </a:lnTo>
                  <a:lnTo>
                    <a:pt x="22" y="36"/>
                  </a:lnTo>
                  <a:lnTo>
                    <a:pt x="30" y="34"/>
                  </a:lnTo>
                  <a:lnTo>
                    <a:pt x="38" y="28"/>
                  </a:lnTo>
                  <a:lnTo>
                    <a:pt x="30" y="2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16" name="Freeform 86"/>
            <p:cNvSpPr>
              <a:spLocks/>
            </p:cNvSpPr>
            <p:nvPr/>
          </p:nvSpPr>
          <p:spPr bwMode="auto">
            <a:xfrm>
              <a:off x="5160963" y="2698750"/>
              <a:ext cx="57150" cy="66675"/>
            </a:xfrm>
            <a:custGeom>
              <a:avLst/>
              <a:gdLst>
                <a:gd name="T0" fmla="*/ 2147483646 w 36"/>
                <a:gd name="T1" fmla="*/ 2147483646 h 42"/>
                <a:gd name="T2" fmla="*/ 2147483646 w 36"/>
                <a:gd name="T3" fmla="*/ 2147483646 h 42"/>
                <a:gd name="T4" fmla="*/ 2147483646 w 36"/>
                <a:gd name="T5" fmla="*/ 2147483646 h 42"/>
                <a:gd name="T6" fmla="*/ 2147483646 w 36"/>
                <a:gd name="T7" fmla="*/ 2147483646 h 42"/>
                <a:gd name="T8" fmla="*/ 2147483646 w 36"/>
                <a:gd name="T9" fmla="*/ 2147483646 h 42"/>
                <a:gd name="T10" fmla="*/ 2147483646 w 36"/>
                <a:gd name="T11" fmla="*/ 2147483646 h 42"/>
                <a:gd name="T12" fmla="*/ 2147483646 w 36"/>
                <a:gd name="T13" fmla="*/ 2147483646 h 42"/>
                <a:gd name="T14" fmla="*/ 2147483646 w 36"/>
                <a:gd name="T15" fmla="*/ 2147483646 h 42"/>
                <a:gd name="T16" fmla="*/ 2147483646 w 36"/>
                <a:gd name="T17" fmla="*/ 2147483646 h 42"/>
                <a:gd name="T18" fmla="*/ 2147483646 w 36"/>
                <a:gd name="T19" fmla="*/ 2147483646 h 42"/>
                <a:gd name="T20" fmla="*/ 2147483646 w 36"/>
                <a:gd name="T21" fmla="*/ 2147483646 h 42"/>
                <a:gd name="T22" fmla="*/ 0 w 36"/>
                <a:gd name="T23" fmla="*/ 2147483646 h 42"/>
                <a:gd name="T24" fmla="*/ 2147483646 w 36"/>
                <a:gd name="T25" fmla="*/ 2147483646 h 42"/>
                <a:gd name="T26" fmla="*/ 2147483646 w 36"/>
                <a:gd name="T27" fmla="*/ 2147483646 h 42"/>
                <a:gd name="T28" fmla="*/ 2147483646 w 36"/>
                <a:gd name="T29" fmla="*/ 2147483646 h 42"/>
                <a:gd name="T30" fmla="*/ 2147483646 w 36"/>
                <a:gd name="T31" fmla="*/ 2147483646 h 42"/>
                <a:gd name="T32" fmla="*/ 2147483646 w 36"/>
                <a:gd name="T33" fmla="*/ 0 h 42"/>
                <a:gd name="T34" fmla="*/ 2147483646 w 36"/>
                <a:gd name="T35" fmla="*/ 0 h 42"/>
                <a:gd name="T36" fmla="*/ 2147483646 w 36"/>
                <a:gd name="T37" fmla="*/ 0 h 42"/>
                <a:gd name="T38" fmla="*/ 2147483646 w 36"/>
                <a:gd name="T39" fmla="*/ 2147483646 h 42"/>
                <a:gd name="T40" fmla="*/ 2147483646 w 36"/>
                <a:gd name="T41" fmla="*/ 2147483646 h 42"/>
                <a:gd name="T42" fmla="*/ 2147483646 w 36"/>
                <a:gd name="T43" fmla="*/ 2147483646 h 42"/>
                <a:gd name="T44" fmla="*/ 2147483646 w 36"/>
                <a:gd name="T45" fmla="*/ 2147483646 h 42"/>
                <a:gd name="T46" fmla="*/ 2147483646 w 36"/>
                <a:gd name="T47" fmla="*/ 2147483646 h 42"/>
                <a:gd name="T48" fmla="*/ 2147483646 w 36"/>
                <a:gd name="T49" fmla="*/ 2147483646 h 4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6"/>
                <a:gd name="T76" fmla="*/ 0 h 42"/>
                <a:gd name="T77" fmla="*/ 36 w 36"/>
                <a:gd name="T78" fmla="*/ 42 h 4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6" h="42">
                  <a:moveTo>
                    <a:pt x="36" y="18"/>
                  </a:moveTo>
                  <a:lnTo>
                    <a:pt x="36" y="18"/>
                  </a:lnTo>
                  <a:lnTo>
                    <a:pt x="36" y="24"/>
                  </a:lnTo>
                  <a:lnTo>
                    <a:pt x="34" y="30"/>
                  </a:lnTo>
                  <a:lnTo>
                    <a:pt x="28" y="36"/>
                  </a:lnTo>
                  <a:lnTo>
                    <a:pt x="20" y="42"/>
                  </a:lnTo>
                  <a:lnTo>
                    <a:pt x="12" y="38"/>
                  </a:lnTo>
                  <a:lnTo>
                    <a:pt x="6" y="32"/>
                  </a:lnTo>
                  <a:lnTo>
                    <a:pt x="2" y="24"/>
                  </a:lnTo>
                  <a:lnTo>
                    <a:pt x="0" y="16"/>
                  </a:lnTo>
                  <a:lnTo>
                    <a:pt x="2" y="12"/>
                  </a:lnTo>
                  <a:lnTo>
                    <a:pt x="4" y="6"/>
                  </a:lnTo>
                  <a:lnTo>
                    <a:pt x="8" y="2"/>
                  </a:lnTo>
                  <a:lnTo>
                    <a:pt x="14" y="0"/>
                  </a:lnTo>
                  <a:lnTo>
                    <a:pt x="18" y="0"/>
                  </a:lnTo>
                  <a:lnTo>
                    <a:pt x="22" y="0"/>
                  </a:lnTo>
                  <a:lnTo>
                    <a:pt x="28" y="2"/>
                  </a:lnTo>
                  <a:lnTo>
                    <a:pt x="32" y="4"/>
                  </a:lnTo>
                  <a:lnTo>
                    <a:pt x="34" y="8"/>
                  </a:lnTo>
                  <a:lnTo>
                    <a:pt x="36" y="14"/>
                  </a:lnTo>
                  <a:lnTo>
                    <a:pt x="36" y="1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17" name="Freeform 87"/>
            <p:cNvSpPr>
              <a:spLocks/>
            </p:cNvSpPr>
            <p:nvPr/>
          </p:nvSpPr>
          <p:spPr bwMode="auto">
            <a:xfrm>
              <a:off x="5202238" y="2727325"/>
              <a:ext cx="63500" cy="60325"/>
            </a:xfrm>
            <a:custGeom>
              <a:avLst/>
              <a:gdLst>
                <a:gd name="T0" fmla="*/ 2147483646 w 40"/>
                <a:gd name="T1" fmla="*/ 2147483646 h 38"/>
                <a:gd name="T2" fmla="*/ 2147483646 w 40"/>
                <a:gd name="T3" fmla="*/ 2147483646 h 38"/>
                <a:gd name="T4" fmla="*/ 2147483646 w 40"/>
                <a:gd name="T5" fmla="*/ 2147483646 h 38"/>
                <a:gd name="T6" fmla="*/ 2147483646 w 40"/>
                <a:gd name="T7" fmla="*/ 0 h 38"/>
                <a:gd name="T8" fmla="*/ 2147483646 w 40"/>
                <a:gd name="T9" fmla="*/ 2147483646 h 38"/>
                <a:gd name="T10" fmla="*/ 2147483646 w 40"/>
                <a:gd name="T11" fmla="*/ 2147483646 h 38"/>
                <a:gd name="T12" fmla="*/ 2147483646 w 40"/>
                <a:gd name="T13" fmla="*/ 2147483646 h 38"/>
                <a:gd name="T14" fmla="*/ 2147483646 w 40"/>
                <a:gd name="T15" fmla="*/ 2147483646 h 38"/>
                <a:gd name="T16" fmla="*/ 2147483646 w 40"/>
                <a:gd name="T17" fmla="*/ 2147483646 h 38"/>
                <a:gd name="T18" fmla="*/ 0 w 40"/>
                <a:gd name="T19" fmla="*/ 2147483646 h 38"/>
                <a:gd name="T20" fmla="*/ 0 w 40"/>
                <a:gd name="T21" fmla="*/ 2147483646 h 38"/>
                <a:gd name="T22" fmla="*/ 2147483646 w 40"/>
                <a:gd name="T23" fmla="*/ 2147483646 h 38"/>
                <a:gd name="T24" fmla="*/ 2147483646 w 40"/>
                <a:gd name="T25" fmla="*/ 2147483646 h 38"/>
                <a:gd name="T26" fmla="*/ 2147483646 w 40"/>
                <a:gd name="T27" fmla="*/ 2147483646 h 38"/>
                <a:gd name="T28" fmla="*/ 2147483646 w 40"/>
                <a:gd name="T29" fmla="*/ 2147483646 h 38"/>
                <a:gd name="T30" fmla="*/ 2147483646 w 40"/>
                <a:gd name="T31" fmla="*/ 2147483646 h 38"/>
                <a:gd name="T32" fmla="*/ 2147483646 w 40"/>
                <a:gd name="T33" fmla="*/ 2147483646 h 38"/>
                <a:gd name="T34" fmla="*/ 2147483646 w 40"/>
                <a:gd name="T35" fmla="*/ 2147483646 h 38"/>
                <a:gd name="T36" fmla="*/ 2147483646 w 40"/>
                <a:gd name="T37" fmla="*/ 2147483646 h 38"/>
                <a:gd name="T38" fmla="*/ 2147483646 w 40"/>
                <a:gd name="T39" fmla="*/ 2147483646 h 38"/>
                <a:gd name="T40" fmla="*/ 2147483646 w 40"/>
                <a:gd name="T41" fmla="*/ 2147483646 h 38"/>
                <a:gd name="T42" fmla="*/ 2147483646 w 40"/>
                <a:gd name="T43" fmla="*/ 2147483646 h 38"/>
                <a:gd name="T44" fmla="*/ 2147483646 w 40"/>
                <a:gd name="T45" fmla="*/ 2147483646 h 38"/>
                <a:gd name="T46" fmla="*/ 2147483646 w 40"/>
                <a:gd name="T47" fmla="*/ 2147483646 h 38"/>
                <a:gd name="T48" fmla="*/ 2147483646 w 40"/>
                <a:gd name="T49" fmla="*/ 2147483646 h 38"/>
                <a:gd name="T50" fmla="*/ 2147483646 w 40"/>
                <a:gd name="T51" fmla="*/ 2147483646 h 38"/>
                <a:gd name="T52" fmla="*/ 2147483646 w 40"/>
                <a:gd name="T53" fmla="*/ 2147483646 h 38"/>
                <a:gd name="T54" fmla="*/ 2147483646 w 40"/>
                <a:gd name="T55" fmla="*/ 2147483646 h 38"/>
                <a:gd name="T56" fmla="*/ 2147483646 w 40"/>
                <a:gd name="T57" fmla="*/ 2147483646 h 38"/>
                <a:gd name="T58" fmla="*/ 2147483646 w 40"/>
                <a:gd name="T59" fmla="*/ 2147483646 h 38"/>
                <a:gd name="T60" fmla="*/ 2147483646 w 40"/>
                <a:gd name="T61" fmla="*/ 2147483646 h 38"/>
                <a:gd name="T62" fmla="*/ 2147483646 w 40"/>
                <a:gd name="T63" fmla="*/ 2147483646 h 38"/>
                <a:gd name="T64" fmla="*/ 2147483646 w 40"/>
                <a:gd name="T65" fmla="*/ 2147483646 h 38"/>
                <a:gd name="T66" fmla="*/ 2147483646 w 40"/>
                <a:gd name="T67" fmla="*/ 2147483646 h 38"/>
                <a:gd name="T68" fmla="*/ 2147483646 w 40"/>
                <a:gd name="T69" fmla="*/ 2147483646 h 38"/>
                <a:gd name="T70" fmla="*/ 2147483646 w 40"/>
                <a:gd name="T71" fmla="*/ 2147483646 h 38"/>
                <a:gd name="T72" fmla="*/ 2147483646 w 40"/>
                <a:gd name="T73" fmla="*/ 2147483646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0"/>
                <a:gd name="T112" fmla="*/ 0 h 38"/>
                <a:gd name="T113" fmla="*/ 40 w 40"/>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0" h="38">
                  <a:moveTo>
                    <a:pt x="32" y="4"/>
                  </a:moveTo>
                  <a:lnTo>
                    <a:pt x="32" y="4"/>
                  </a:lnTo>
                  <a:lnTo>
                    <a:pt x="26" y="2"/>
                  </a:lnTo>
                  <a:lnTo>
                    <a:pt x="22" y="0"/>
                  </a:lnTo>
                  <a:lnTo>
                    <a:pt x="16" y="2"/>
                  </a:lnTo>
                  <a:lnTo>
                    <a:pt x="10" y="4"/>
                  </a:lnTo>
                  <a:lnTo>
                    <a:pt x="6" y="10"/>
                  </a:lnTo>
                  <a:lnTo>
                    <a:pt x="2" y="18"/>
                  </a:lnTo>
                  <a:lnTo>
                    <a:pt x="0" y="28"/>
                  </a:lnTo>
                  <a:lnTo>
                    <a:pt x="8" y="24"/>
                  </a:lnTo>
                  <a:lnTo>
                    <a:pt x="14" y="20"/>
                  </a:lnTo>
                  <a:lnTo>
                    <a:pt x="22" y="18"/>
                  </a:lnTo>
                  <a:lnTo>
                    <a:pt x="22" y="20"/>
                  </a:lnTo>
                  <a:lnTo>
                    <a:pt x="14" y="22"/>
                  </a:lnTo>
                  <a:lnTo>
                    <a:pt x="6" y="26"/>
                  </a:lnTo>
                  <a:lnTo>
                    <a:pt x="2" y="30"/>
                  </a:lnTo>
                  <a:lnTo>
                    <a:pt x="10" y="36"/>
                  </a:lnTo>
                  <a:lnTo>
                    <a:pt x="16" y="38"/>
                  </a:lnTo>
                  <a:lnTo>
                    <a:pt x="22" y="38"/>
                  </a:lnTo>
                  <a:lnTo>
                    <a:pt x="28" y="36"/>
                  </a:lnTo>
                  <a:lnTo>
                    <a:pt x="34" y="32"/>
                  </a:lnTo>
                  <a:lnTo>
                    <a:pt x="36" y="30"/>
                  </a:lnTo>
                  <a:lnTo>
                    <a:pt x="40" y="26"/>
                  </a:lnTo>
                  <a:lnTo>
                    <a:pt x="40" y="20"/>
                  </a:lnTo>
                  <a:lnTo>
                    <a:pt x="40" y="16"/>
                  </a:lnTo>
                  <a:lnTo>
                    <a:pt x="38" y="12"/>
                  </a:lnTo>
                  <a:lnTo>
                    <a:pt x="36" y="6"/>
                  </a:lnTo>
                  <a:lnTo>
                    <a:pt x="32" y="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18" name="Freeform 88"/>
            <p:cNvSpPr>
              <a:spLocks/>
            </p:cNvSpPr>
            <p:nvPr/>
          </p:nvSpPr>
          <p:spPr bwMode="auto">
            <a:xfrm>
              <a:off x="5164138" y="2749550"/>
              <a:ext cx="50800" cy="50800"/>
            </a:xfrm>
            <a:custGeom>
              <a:avLst/>
              <a:gdLst>
                <a:gd name="T0" fmla="*/ 2147483646 w 32"/>
                <a:gd name="T1" fmla="*/ 2147483646 h 32"/>
                <a:gd name="T2" fmla="*/ 2147483646 w 32"/>
                <a:gd name="T3" fmla="*/ 2147483646 h 32"/>
                <a:gd name="T4" fmla="*/ 2147483646 w 32"/>
                <a:gd name="T5" fmla="*/ 2147483646 h 32"/>
                <a:gd name="T6" fmla="*/ 2147483646 w 32"/>
                <a:gd name="T7" fmla="*/ 2147483646 h 32"/>
                <a:gd name="T8" fmla="*/ 2147483646 w 32"/>
                <a:gd name="T9" fmla="*/ 2147483646 h 32"/>
                <a:gd name="T10" fmla="*/ 2147483646 w 32"/>
                <a:gd name="T11" fmla="*/ 2147483646 h 32"/>
                <a:gd name="T12" fmla="*/ 2147483646 w 32"/>
                <a:gd name="T13" fmla="*/ 2147483646 h 32"/>
                <a:gd name="T14" fmla="*/ 2147483646 w 32"/>
                <a:gd name="T15" fmla="*/ 2147483646 h 32"/>
                <a:gd name="T16" fmla="*/ 2147483646 w 32"/>
                <a:gd name="T17" fmla="*/ 2147483646 h 32"/>
                <a:gd name="T18" fmla="*/ 2147483646 w 32"/>
                <a:gd name="T19" fmla="*/ 2147483646 h 32"/>
                <a:gd name="T20" fmla="*/ 2147483646 w 32"/>
                <a:gd name="T21" fmla="*/ 2147483646 h 32"/>
                <a:gd name="T22" fmla="*/ 2147483646 w 32"/>
                <a:gd name="T23" fmla="*/ 2147483646 h 32"/>
                <a:gd name="T24" fmla="*/ 0 w 32"/>
                <a:gd name="T25" fmla="*/ 2147483646 h 32"/>
                <a:gd name="T26" fmla="*/ 2147483646 w 32"/>
                <a:gd name="T27" fmla="*/ 2147483646 h 32"/>
                <a:gd name="T28" fmla="*/ 2147483646 w 32"/>
                <a:gd name="T29" fmla="*/ 2147483646 h 32"/>
                <a:gd name="T30" fmla="*/ 2147483646 w 32"/>
                <a:gd name="T31" fmla="*/ 2147483646 h 32"/>
                <a:gd name="T32" fmla="*/ 2147483646 w 32"/>
                <a:gd name="T33" fmla="*/ 2147483646 h 32"/>
                <a:gd name="T34" fmla="*/ 2147483646 w 32"/>
                <a:gd name="T35" fmla="*/ 0 h 32"/>
                <a:gd name="T36" fmla="*/ 2147483646 w 32"/>
                <a:gd name="T37" fmla="*/ 2147483646 h 32"/>
                <a:gd name="T38" fmla="*/ 2147483646 w 32"/>
                <a:gd name="T39" fmla="*/ 2147483646 h 32"/>
                <a:gd name="T40" fmla="*/ 2147483646 w 32"/>
                <a:gd name="T41" fmla="*/ 2147483646 h 32"/>
                <a:gd name="T42" fmla="*/ 2147483646 w 32"/>
                <a:gd name="T43" fmla="*/ 2147483646 h 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
                <a:gd name="T67" fmla="*/ 0 h 32"/>
                <a:gd name="T68" fmla="*/ 32 w 32"/>
                <a:gd name="T69" fmla="*/ 32 h 3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 h="32">
                  <a:moveTo>
                    <a:pt x="30" y="10"/>
                  </a:moveTo>
                  <a:lnTo>
                    <a:pt x="30" y="10"/>
                  </a:lnTo>
                  <a:lnTo>
                    <a:pt x="32" y="16"/>
                  </a:lnTo>
                  <a:lnTo>
                    <a:pt x="32" y="22"/>
                  </a:lnTo>
                  <a:lnTo>
                    <a:pt x="28" y="28"/>
                  </a:lnTo>
                  <a:lnTo>
                    <a:pt x="22" y="32"/>
                  </a:lnTo>
                  <a:lnTo>
                    <a:pt x="16" y="32"/>
                  </a:lnTo>
                  <a:lnTo>
                    <a:pt x="10" y="32"/>
                  </a:lnTo>
                  <a:lnTo>
                    <a:pt x="4" y="28"/>
                  </a:lnTo>
                  <a:lnTo>
                    <a:pt x="2" y="22"/>
                  </a:lnTo>
                  <a:lnTo>
                    <a:pt x="0" y="16"/>
                  </a:lnTo>
                  <a:lnTo>
                    <a:pt x="2" y="10"/>
                  </a:lnTo>
                  <a:lnTo>
                    <a:pt x="4" y="4"/>
                  </a:lnTo>
                  <a:lnTo>
                    <a:pt x="10" y="2"/>
                  </a:lnTo>
                  <a:lnTo>
                    <a:pt x="16" y="0"/>
                  </a:lnTo>
                  <a:lnTo>
                    <a:pt x="22" y="2"/>
                  </a:lnTo>
                  <a:lnTo>
                    <a:pt x="28" y="4"/>
                  </a:lnTo>
                  <a:lnTo>
                    <a:pt x="30"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19" name="Freeform 89"/>
            <p:cNvSpPr>
              <a:spLocks/>
            </p:cNvSpPr>
            <p:nvPr/>
          </p:nvSpPr>
          <p:spPr bwMode="auto">
            <a:xfrm>
              <a:off x="5322888" y="3032125"/>
              <a:ext cx="63500" cy="69850"/>
            </a:xfrm>
            <a:custGeom>
              <a:avLst/>
              <a:gdLst>
                <a:gd name="T0" fmla="*/ 2147483646 w 40"/>
                <a:gd name="T1" fmla="*/ 2147483646 h 44"/>
                <a:gd name="T2" fmla="*/ 2147483646 w 40"/>
                <a:gd name="T3" fmla="*/ 2147483646 h 44"/>
                <a:gd name="T4" fmla="*/ 0 w 40"/>
                <a:gd name="T5" fmla="*/ 2147483646 h 44"/>
                <a:gd name="T6" fmla="*/ 2147483646 w 40"/>
                <a:gd name="T7" fmla="*/ 2147483646 h 44"/>
                <a:gd name="T8" fmla="*/ 2147483646 w 40"/>
                <a:gd name="T9" fmla="*/ 2147483646 h 44"/>
                <a:gd name="T10" fmla="*/ 2147483646 w 40"/>
                <a:gd name="T11" fmla="*/ 0 h 44"/>
                <a:gd name="T12" fmla="*/ 2147483646 w 40"/>
                <a:gd name="T13" fmla="*/ 0 h 44"/>
                <a:gd name="T14" fmla="*/ 2147483646 w 40"/>
                <a:gd name="T15" fmla="*/ 2147483646 h 44"/>
                <a:gd name="T16" fmla="*/ 2147483646 w 40"/>
                <a:gd name="T17" fmla="*/ 2147483646 h 44"/>
                <a:gd name="T18" fmla="*/ 2147483646 w 40"/>
                <a:gd name="T19" fmla="*/ 2147483646 h 44"/>
                <a:gd name="T20" fmla="*/ 2147483646 w 40"/>
                <a:gd name="T21" fmla="*/ 2147483646 h 44"/>
                <a:gd name="T22" fmla="*/ 2147483646 w 40"/>
                <a:gd name="T23" fmla="*/ 2147483646 h 44"/>
                <a:gd name="T24" fmla="*/ 2147483646 w 40"/>
                <a:gd name="T25" fmla="*/ 2147483646 h 44"/>
                <a:gd name="T26" fmla="*/ 2147483646 w 40"/>
                <a:gd name="T27" fmla="*/ 2147483646 h 44"/>
                <a:gd name="T28" fmla="*/ 2147483646 w 40"/>
                <a:gd name="T29" fmla="*/ 2147483646 h 44"/>
                <a:gd name="T30" fmla="*/ 2147483646 w 40"/>
                <a:gd name="T31" fmla="*/ 2147483646 h 44"/>
                <a:gd name="T32" fmla="*/ 2147483646 w 40"/>
                <a:gd name="T33" fmla="*/ 2147483646 h 44"/>
                <a:gd name="T34" fmla="*/ 2147483646 w 40"/>
                <a:gd name="T35" fmla="*/ 2147483646 h 44"/>
                <a:gd name="T36" fmla="*/ 2147483646 w 40"/>
                <a:gd name="T37" fmla="*/ 2147483646 h 44"/>
                <a:gd name="T38" fmla="*/ 2147483646 w 40"/>
                <a:gd name="T39" fmla="*/ 2147483646 h 44"/>
                <a:gd name="T40" fmla="*/ 2147483646 w 40"/>
                <a:gd name="T41" fmla="*/ 2147483646 h 44"/>
                <a:gd name="T42" fmla="*/ 2147483646 w 40"/>
                <a:gd name="T43" fmla="*/ 2147483646 h 44"/>
                <a:gd name="T44" fmla="*/ 2147483646 w 40"/>
                <a:gd name="T45" fmla="*/ 2147483646 h 44"/>
                <a:gd name="T46" fmla="*/ 2147483646 w 40"/>
                <a:gd name="T47" fmla="*/ 2147483646 h 44"/>
                <a:gd name="T48" fmla="*/ 2147483646 w 40"/>
                <a:gd name="T49" fmla="*/ 2147483646 h 44"/>
                <a:gd name="T50" fmla="*/ 2147483646 w 40"/>
                <a:gd name="T51" fmla="*/ 2147483646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44"/>
                <a:gd name="T80" fmla="*/ 40 w 40"/>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44">
                  <a:moveTo>
                    <a:pt x="2" y="28"/>
                  </a:moveTo>
                  <a:lnTo>
                    <a:pt x="2" y="28"/>
                  </a:lnTo>
                  <a:lnTo>
                    <a:pt x="0" y="22"/>
                  </a:lnTo>
                  <a:lnTo>
                    <a:pt x="2" y="16"/>
                  </a:lnTo>
                  <a:lnTo>
                    <a:pt x="4" y="8"/>
                  </a:lnTo>
                  <a:lnTo>
                    <a:pt x="12" y="0"/>
                  </a:lnTo>
                  <a:lnTo>
                    <a:pt x="22" y="2"/>
                  </a:lnTo>
                  <a:lnTo>
                    <a:pt x="30" y="6"/>
                  </a:lnTo>
                  <a:lnTo>
                    <a:pt x="34" y="10"/>
                  </a:lnTo>
                  <a:lnTo>
                    <a:pt x="36" y="14"/>
                  </a:lnTo>
                  <a:lnTo>
                    <a:pt x="38" y="20"/>
                  </a:lnTo>
                  <a:lnTo>
                    <a:pt x="40" y="26"/>
                  </a:lnTo>
                  <a:lnTo>
                    <a:pt x="38" y="32"/>
                  </a:lnTo>
                  <a:lnTo>
                    <a:pt x="36" y="38"/>
                  </a:lnTo>
                  <a:lnTo>
                    <a:pt x="30" y="40"/>
                  </a:lnTo>
                  <a:lnTo>
                    <a:pt x="26" y="44"/>
                  </a:lnTo>
                  <a:lnTo>
                    <a:pt x="22" y="44"/>
                  </a:lnTo>
                  <a:lnTo>
                    <a:pt x="16" y="44"/>
                  </a:lnTo>
                  <a:lnTo>
                    <a:pt x="12" y="42"/>
                  </a:lnTo>
                  <a:lnTo>
                    <a:pt x="8" y="40"/>
                  </a:lnTo>
                  <a:lnTo>
                    <a:pt x="4" y="34"/>
                  </a:lnTo>
                  <a:lnTo>
                    <a:pt x="2"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20" name="Freeform 90"/>
            <p:cNvSpPr>
              <a:spLocks/>
            </p:cNvSpPr>
            <p:nvPr/>
          </p:nvSpPr>
          <p:spPr bwMode="auto">
            <a:xfrm>
              <a:off x="5262563" y="3028950"/>
              <a:ext cx="63500" cy="63500"/>
            </a:xfrm>
            <a:custGeom>
              <a:avLst/>
              <a:gdLst>
                <a:gd name="T0" fmla="*/ 2147483646 w 40"/>
                <a:gd name="T1" fmla="*/ 2147483646 h 40"/>
                <a:gd name="T2" fmla="*/ 2147483646 w 40"/>
                <a:gd name="T3" fmla="*/ 2147483646 h 40"/>
                <a:gd name="T4" fmla="*/ 2147483646 w 40"/>
                <a:gd name="T5" fmla="*/ 2147483646 h 40"/>
                <a:gd name="T6" fmla="*/ 2147483646 w 40"/>
                <a:gd name="T7" fmla="*/ 2147483646 h 40"/>
                <a:gd name="T8" fmla="*/ 2147483646 w 40"/>
                <a:gd name="T9" fmla="*/ 2147483646 h 40"/>
                <a:gd name="T10" fmla="*/ 2147483646 w 40"/>
                <a:gd name="T11" fmla="*/ 2147483646 h 40"/>
                <a:gd name="T12" fmla="*/ 2147483646 w 40"/>
                <a:gd name="T13" fmla="*/ 2147483646 h 40"/>
                <a:gd name="T14" fmla="*/ 2147483646 w 40"/>
                <a:gd name="T15" fmla="*/ 2147483646 h 40"/>
                <a:gd name="T16" fmla="*/ 2147483646 w 40"/>
                <a:gd name="T17" fmla="*/ 2147483646 h 40"/>
                <a:gd name="T18" fmla="*/ 2147483646 w 40"/>
                <a:gd name="T19" fmla="*/ 2147483646 h 40"/>
                <a:gd name="T20" fmla="*/ 2147483646 w 40"/>
                <a:gd name="T21" fmla="*/ 2147483646 h 40"/>
                <a:gd name="T22" fmla="*/ 2147483646 w 40"/>
                <a:gd name="T23" fmla="*/ 2147483646 h 40"/>
                <a:gd name="T24" fmla="*/ 2147483646 w 40"/>
                <a:gd name="T25" fmla="*/ 0 h 40"/>
                <a:gd name="T26" fmla="*/ 2147483646 w 40"/>
                <a:gd name="T27" fmla="*/ 0 h 40"/>
                <a:gd name="T28" fmla="*/ 2147483646 w 40"/>
                <a:gd name="T29" fmla="*/ 2147483646 h 40"/>
                <a:gd name="T30" fmla="*/ 2147483646 w 40"/>
                <a:gd name="T31" fmla="*/ 2147483646 h 40"/>
                <a:gd name="T32" fmla="*/ 2147483646 w 40"/>
                <a:gd name="T33" fmla="*/ 2147483646 h 40"/>
                <a:gd name="T34" fmla="*/ 2147483646 w 40"/>
                <a:gd name="T35" fmla="*/ 2147483646 h 40"/>
                <a:gd name="T36" fmla="*/ 2147483646 w 40"/>
                <a:gd name="T37" fmla="*/ 2147483646 h 40"/>
                <a:gd name="T38" fmla="*/ 0 w 40"/>
                <a:gd name="T39" fmla="*/ 2147483646 h 40"/>
                <a:gd name="T40" fmla="*/ 0 w 40"/>
                <a:gd name="T41" fmla="*/ 2147483646 h 40"/>
                <a:gd name="T42" fmla="*/ 2147483646 w 40"/>
                <a:gd name="T43" fmla="*/ 2147483646 h 40"/>
                <a:gd name="T44" fmla="*/ 2147483646 w 40"/>
                <a:gd name="T45" fmla="*/ 2147483646 h 40"/>
                <a:gd name="T46" fmla="*/ 2147483646 w 40"/>
                <a:gd name="T47" fmla="*/ 2147483646 h 40"/>
                <a:gd name="T48" fmla="*/ 2147483646 w 40"/>
                <a:gd name="T49" fmla="*/ 2147483646 h 40"/>
                <a:gd name="T50" fmla="*/ 2147483646 w 40"/>
                <a:gd name="T51" fmla="*/ 2147483646 h 40"/>
                <a:gd name="T52" fmla="*/ 2147483646 w 40"/>
                <a:gd name="T53" fmla="*/ 2147483646 h 40"/>
                <a:gd name="T54" fmla="*/ 2147483646 w 40"/>
                <a:gd name="T55" fmla="*/ 2147483646 h 40"/>
                <a:gd name="T56" fmla="*/ 2147483646 w 40"/>
                <a:gd name="T57" fmla="*/ 2147483646 h 40"/>
                <a:gd name="T58" fmla="*/ 2147483646 w 40"/>
                <a:gd name="T59" fmla="*/ 2147483646 h 40"/>
                <a:gd name="T60" fmla="*/ 2147483646 w 40"/>
                <a:gd name="T61" fmla="*/ 2147483646 h 40"/>
                <a:gd name="T62" fmla="*/ 2147483646 w 40"/>
                <a:gd name="T63" fmla="*/ 2147483646 h 40"/>
                <a:gd name="T64" fmla="*/ 2147483646 w 40"/>
                <a:gd name="T65" fmla="*/ 2147483646 h 40"/>
                <a:gd name="T66" fmla="*/ 2147483646 w 40"/>
                <a:gd name="T67" fmla="*/ 2147483646 h 40"/>
                <a:gd name="T68" fmla="*/ 2147483646 w 40"/>
                <a:gd name="T69" fmla="*/ 2147483646 h 40"/>
                <a:gd name="T70" fmla="*/ 2147483646 w 40"/>
                <a:gd name="T71" fmla="*/ 2147483646 h 40"/>
                <a:gd name="T72" fmla="*/ 2147483646 w 40"/>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0"/>
                <a:gd name="T112" fmla="*/ 0 h 40"/>
                <a:gd name="T113" fmla="*/ 40 w 40"/>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0" h="40">
                  <a:moveTo>
                    <a:pt x="36" y="10"/>
                  </a:moveTo>
                  <a:lnTo>
                    <a:pt x="36" y="10"/>
                  </a:lnTo>
                  <a:lnTo>
                    <a:pt x="26" y="18"/>
                  </a:lnTo>
                  <a:lnTo>
                    <a:pt x="24" y="18"/>
                  </a:lnTo>
                  <a:lnTo>
                    <a:pt x="36" y="8"/>
                  </a:lnTo>
                  <a:lnTo>
                    <a:pt x="40" y="6"/>
                  </a:lnTo>
                  <a:lnTo>
                    <a:pt x="40" y="4"/>
                  </a:lnTo>
                  <a:lnTo>
                    <a:pt x="28" y="0"/>
                  </a:lnTo>
                  <a:lnTo>
                    <a:pt x="20" y="0"/>
                  </a:lnTo>
                  <a:lnTo>
                    <a:pt x="14" y="2"/>
                  </a:lnTo>
                  <a:lnTo>
                    <a:pt x="8" y="6"/>
                  </a:lnTo>
                  <a:lnTo>
                    <a:pt x="4" y="10"/>
                  </a:lnTo>
                  <a:lnTo>
                    <a:pt x="2" y="14"/>
                  </a:lnTo>
                  <a:lnTo>
                    <a:pt x="0" y="20"/>
                  </a:lnTo>
                  <a:lnTo>
                    <a:pt x="0" y="24"/>
                  </a:lnTo>
                  <a:lnTo>
                    <a:pt x="2" y="30"/>
                  </a:lnTo>
                  <a:lnTo>
                    <a:pt x="6" y="34"/>
                  </a:lnTo>
                  <a:lnTo>
                    <a:pt x="10" y="38"/>
                  </a:lnTo>
                  <a:lnTo>
                    <a:pt x="14" y="40"/>
                  </a:lnTo>
                  <a:lnTo>
                    <a:pt x="20" y="40"/>
                  </a:lnTo>
                  <a:lnTo>
                    <a:pt x="26" y="40"/>
                  </a:lnTo>
                  <a:lnTo>
                    <a:pt x="30" y="38"/>
                  </a:lnTo>
                  <a:lnTo>
                    <a:pt x="36" y="32"/>
                  </a:lnTo>
                  <a:lnTo>
                    <a:pt x="38" y="26"/>
                  </a:lnTo>
                  <a:lnTo>
                    <a:pt x="40" y="20"/>
                  </a:lnTo>
                  <a:lnTo>
                    <a:pt x="40" y="8"/>
                  </a:lnTo>
                  <a:lnTo>
                    <a:pt x="36" y="1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21" name="Freeform 91"/>
            <p:cNvSpPr>
              <a:spLocks/>
            </p:cNvSpPr>
            <p:nvPr/>
          </p:nvSpPr>
          <p:spPr bwMode="auto">
            <a:xfrm>
              <a:off x="5259388" y="2971800"/>
              <a:ext cx="66675" cy="63500"/>
            </a:xfrm>
            <a:custGeom>
              <a:avLst/>
              <a:gdLst>
                <a:gd name="T0" fmla="*/ 2147483646 w 42"/>
                <a:gd name="T1" fmla="*/ 2147483646 h 40"/>
                <a:gd name="T2" fmla="*/ 2147483646 w 42"/>
                <a:gd name="T3" fmla="*/ 2147483646 h 40"/>
                <a:gd name="T4" fmla="*/ 2147483646 w 42"/>
                <a:gd name="T5" fmla="*/ 2147483646 h 40"/>
                <a:gd name="T6" fmla="*/ 2147483646 w 42"/>
                <a:gd name="T7" fmla="*/ 2147483646 h 40"/>
                <a:gd name="T8" fmla="*/ 2147483646 w 42"/>
                <a:gd name="T9" fmla="*/ 2147483646 h 40"/>
                <a:gd name="T10" fmla="*/ 2147483646 w 42"/>
                <a:gd name="T11" fmla="*/ 2147483646 h 40"/>
                <a:gd name="T12" fmla="*/ 2147483646 w 42"/>
                <a:gd name="T13" fmla="*/ 2147483646 h 40"/>
                <a:gd name="T14" fmla="*/ 2147483646 w 42"/>
                <a:gd name="T15" fmla="*/ 2147483646 h 40"/>
                <a:gd name="T16" fmla="*/ 2147483646 w 42"/>
                <a:gd name="T17" fmla="*/ 2147483646 h 40"/>
                <a:gd name="T18" fmla="*/ 2147483646 w 42"/>
                <a:gd name="T19" fmla="*/ 2147483646 h 40"/>
                <a:gd name="T20" fmla="*/ 2147483646 w 42"/>
                <a:gd name="T21" fmla="*/ 2147483646 h 40"/>
                <a:gd name="T22" fmla="*/ 2147483646 w 42"/>
                <a:gd name="T23" fmla="*/ 2147483646 h 40"/>
                <a:gd name="T24" fmla="*/ 2147483646 w 42"/>
                <a:gd name="T25" fmla="*/ 2147483646 h 40"/>
                <a:gd name="T26" fmla="*/ 2147483646 w 42"/>
                <a:gd name="T27" fmla="*/ 2147483646 h 40"/>
                <a:gd name="T28" fmla="*/ 2147483646 w 42"/>
                <a:gd name="T29" fmla="*/ 2147483646 h 40"/>
                <a:gd name="T30" fmla="*/ 2147483646 w 42"/>
                <a:gd name="T31" fmla="*/ 2147483646 h 40"/>
                <a:gd name="T32" fmla="*/ 2147483646 w 42"/>
                <a:gd name="T33" fmla="*/ 2147483646 h 40"/>
                <a:gd name="T34" fmla="*/ 2147483646 w 42"/>
                <a:gd name="T35" fmla="*/ 2147483646 h 40"/>
                <a:gd name="T36" fmla="*/ 2147483646 w 42"/>
                <a:gd name="T37" fmla="*/ 2147483646 h 40"/>
                <a:gd name="T38" fmla="*/ 2147483646 w 42"/>
                <a:gd name="T39" fmla="*/ 0 h 40"/>
                <a:gd name="T40" fmla="*/ 2147483646 w 42"/>
                <a:gd name="T41" fmla="*/ 2147483646 h 40"/>
                <a:gd name="T42" fmla="*/ 2147483646 w 42"/>
                <a:gd name="T43" fmla="*/ 2147483646 h 40"/>
                <a:gd name="T44" fmla="*/ 2147483646 w 42"/>
                <a:gd name="T45" fmla="*/ 2147483646 h 40"/>
                <a:gd name="T46" fmla="*/ 0 w 42"/>
                <a:gd name="T47" fmla="*/ 2147483646 h 40"/>
                <a:gd name="T48" fmla="*/ 0 w 42"/>
                <a:gd name="T49" fmla="*/ 2147483646 h 40"/>
                <a:gd name="T50" fmla="*/ 0 w 42"/>
                <a:gd name="T51" fmla="*/ 2147483646 h 40"/>
                <a:gd name="T52" fmla="*/ 0 w 42"/>
                <a:gd name="T53" fmla="*/ 2147483646 h 40"/>
                <a:gd name="T54" fmla="*/ 0 w 42"/>
                <a:gd name="T55" fmla="*/ 2147483646 h 40"/>
                <a:gd name="T56" fmla="*/ 2147483646 w 42"/>
                <a:gd name="T57" fmla="*/ 2147483646 h 40"/>
                <a:gd name="T58" fmla="*/ 2147483646 w 42"/>
                <a:gd name="T59" fmla="*/ 2147483646 h 40"/>
                <a:gd name="T60" fmla="*/ 2147483646 w 42"/>
                <a:gd name="T61" fmla="*/ 2147483646 h 40"/>
                <a:gd name="T62" fmla="*/ 2147483646 w 42"/>
                <a:gd name="T63" fmla="*/ 2147483646 h 40"/>
                <a:gd name="T64" fmla="*/ 2147483646 w 42"/>
                <a:gd name="T65" fmla="*/ 2147483646 h 40"/>
                <a:gd name="T66" fmla="*/ 2147483646 w 42"/>
                <a:gd name="T67" fmla="*/ 2147483646 h 40"/>
                <a:gd name="T68" fmla="*/ 2147483646 w 42"/>
                <a:gd name="T69" fmla="*/ 2147483646 h 40"/>
                <a:gd name="T70" fmla="*/ 2147483646 w 42"/>
                <a:gd name="T71" fmla="*/ 2147483646 h 40"/>
                <a:gd name="T72" fmla="*/ 2147483646 w 42"/>
                <a:gd name="T73" fmla="*/ 2147483646 h 40"/>
                <a:gd name="T74" fmla="*/ 2147483646 w 42"/>
                <a:gd name="T75" fmla="*/ 2147483646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2"/>
                <a:gd name="T115" fmla="*/ 0 h 40"/>
                <a:gd name="T116" fmla="*/ 42 w 42"/>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2" h="40">
                  <a:moveTo>
                    <a:pt x="32" y="26"/>
                  </a:moveTo>
                  <a:lnTo>
                    <a:pt x="32" y="26"/>
                  </a:lnTo>
                  <a:lnTo>
                    <a:pt x="14" y="16"/>
                  </a:lnTo>
                  <a:lnTo>
                    <a:pt x="24" y="20"/>
                  </a:lnTo>
                  <a:lnTo>
                    <a:pt x="32" y="26"/>
                  </a:lnTo>
                  <a:lnTo>
                    <a:pt x="42" y="32"/>
                  </a:lnTo>
                  <a:lnTo>
                    <a:pt x="40" y="20"/>
                  </a:lnTo>
                  <a:lnTo>
                    <a:pt x="38" y="12"/>
                  </a:lnTo>
                  <a:lnTo>
                    <a:pt x="34" y="8"/>
                  </a:lnTo>
                  <a:lnTo>
                    <a:pt x="28" y="4"/>
                  </a:lnTo>
                  <a:lnTo>
                    <a:pt x="22" y="2"/>
                  </a:lnTo>
                  <a:lnTo>
                    <a:pt x="18" y="0"/>
                  </a:lnTo>
                  <a:lnTo>
                    <a:pt x="12" y="2"/>
                  </a:lnTo>
                  <a:lnTo>
                    <a:pt x="8" y="4"/>
                  </a:lnTo>
                  <a:lnTo>
                    <a:pt x="4" y="8"/>
                  </a:lnTo>
                  <a:lnTo>
                    <a:pt x="0" y="12"/>
                  </a:lnTo>
                  <a:lnTo>
                    <a:pt x="0" y="16"/>
                  </a:lnTo>
                  <a:lnTo>
                    <a:pt x="0" y="22"/>
                  </a:lnTo>
                  <a:lnTo>
                    <a:pt x="0" y="28"/>
                  </a:lnTo>
                  <a:lnTo>
                    <a:pt x="4" y="32"/>
                  </a:lnTo>
                  <a:lnTo>
                    <a:pt x="8" y="36"/>
                  </a:lnTo>
                  <a:lnTo>
                    <a:pt x="14" y="40"/>
                  </a:lnTo>
                  <a:lnTo>
                    <a:pt x="22" y="40"/>
                  </a:lnTo>
                  <a:lnTo>
                    <a:pt x="28" y="38"/>
                  </a:lnTo>
                  <a:lnTo>
                    <a:pt x="40" y="34"/>
                  </a:lnTo>
                  <a:lnTo>
                    <a:pt x="32" y="2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22" name="Freeform 92"/>
            <p:cNvSpPr>
              <a:spLocks/>
            </p:cNvSpPr>
            <p:nvPr/>
          </p:nvSpPr>
          <p:spPr bwMode="auto">
            <a:xfrm>
              <a:off x="5310188" y="2946400"/>
              <a:ext cx="60325" cy="73025"/>
            </a:xfrm>
            <a:custGeom>
              <a:avLst/>
              <a:gdLst>
                <a:gd name="T0" fmla="*/ 2147483646 w 38"/>
                <a:gd name="T1" fmla="*/ 2147483646 h 46"/>
                <a:gd name="T2" fmla="*/ 2147483646 w 38"/>
                <a:gd name="T3" fmla="*/ 2147483646 h 46"/>
                <a:gd name="T4" fmla="*/ 2147483646 w 38"/>
                <a:gd name="T5" fmla="*/ 2147483646 h 46"/>
                <a:gd name="T6" fmla="*/ 2147483646 w 38"/>
                <a:gd name="T7" fmla="*/ 2147483646 h 46"/>
                <a:gd name="T8" fmla="*/ 2147483646 w 38"/>
                <a:gd name="T9" fmla="*/ 2147483646 h 46"/>
                <a:gd name="T10" fmla="*/ 2147483646 w 38"/>
                <a:gd name="T11" fmla="*/ 2147483646 h 46"/>
                <a:gd name="T12" fmla="*/ 2147483646 w 38"/>
                <a:gd name="T13" fmla="*/ 2147483646 h 46"/>
                <a:gd name="T14" fmla="*/ 2147483646 w 38"/>
                <a:gd name="T15" fmla="*/ 2147483646 h 46"/>
                <a:gd name="T16" fmla="*/ 2147483646 w 38"/>
                <a:gd name="T17" fmla="*/ 2147483646 h 46"/>
                <a:gd name="T18" fmla="*/ 2147483646 w 38"/>
                <a:gd name="T19" fmla="*/ 2147483646 h 46"/>
                <a:gd name="T20" fmla="*/ 0 w 38"/>
                <a:gd name="T21" fmla="*/ 2147483646 h 46"/>
                <a:gd name="T22" fmla="*/ 0 w 38"/>
                <a:gd name="T23" fmla="*/ 2147483646 h 46"/>
                <a:gd name="T24" fmla="*/ 0 w 38"/>
                <a:gd name="T25" fmla="*/ 2147483646 h 46"/>
                <a:gd name="T26" fmla="*/ 2147483646 w 38"/>
                <a:gd name="T27" fmla="*/ 2147483646 h 46"/>
                <a:gd name="T28" fmla="*/ 2147483646 w 38"/>
                <a:gd name="T29" fmla="*/ 2147483646 h 46"/>
                <a:gd name="T30" fmla="*/ 2147483646 w 38"/>
                <a:gd name="T31" fmla="*/ 2147483646 h 46"/>
                <a:gd name="T32" fmla="*/ 2147483646 w 38"/>
                <a:gd name="T33" fmla="*/ 2147483646 h 46"/>
                <a:gd name="T34" fmla="*/ 2147483646 w 38"/>
                <a:gd name="T35" fmla="*/ 0 h 46"/>
                <a:gd name="T36" fmla="*/ 2147483646 w 38"/>
                <a:gd name="T37" fmla="*/ 0 h 46"/>
                <a:gd name="T38" fmla="*/ 2147483646 w 38"/>
                <a:gd name="T39" fmla="*/ 0 h 46"/>
                <a:gd name="T40" fmla="*/ 2147483646 w 38"/>
                <a:gd name="T41" fmla="*/ 2147483646 h 46"/>
                <a:gd name="T42" fmla="*/ 2147483646 w 38"/>
                <a:gd name="T43" fmla="*/ 2147483646 h 46"/>
                <a:gd name="T44" fmla="*/ 2147483646 w 38"/>
                <a:gd name="T45" fmla="*/ 2147483646 h 46"/>
                <a:gd name="T46" fmla="*/ 2147483646 w 38"/>
                <a:gd name="T47" fmla="*/ 2147483646 h 46"/>
                <a:gd name="T48" fmla="*/ 2147483646 w 38"/>
                <a:gd name="T49" fmla="*/ 2147483646 h 46"/>
                <a:gd name="T50" fmla="*/ 2147483646 w 38"/>
                <a:gd name="T51" fmla="*/ 214748364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6"/>
                <a:gd name="T80" fmla="*/ 38 w 38"/>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6">
                  <a:moveTo>
                    <a:pt x="38" y="22"/>
                  </a:moveTo>
                  <a:lnTo>
                    <a:pt x="38" y="22"/>
                  </a:lnTo>
                  <a:lnTo>
                    <a:pt x="36" y="28"/>
                  </a:lnTo>
                  <a:lnTo>
                    <a:pt x="34" y="34"/>
                  </a:lnTo>
                  <a:lnTo>
                    <a:pt x="28" y="40"/>
                  </a:lnTo>
                  <a:lnTo>
                    <a:pt x="18" y="46"/>
                  </a:lnTo>
                  <a:lnTo>
                    <a:pt x="10" y="38"/>
                  </a:lnTo>
                  <a:lnTo>
                    <a:pt x="4" y="32"/>
                  </a:lnTo>
                  <a:lnTo>
                    <a:pt x="2" y="28"/>
                  </a:lnTo>
                  <a:lnTo>
                    <a:pt x="0" y="22"/>
                  </a:lnTo>
                  <a:lnTo>
                    <a:pt x="0" y="16"/>
                  </a:lnTo>
                  <a:lnTo>
                    <a:pt x="2" y="10"/>
                  </a:lnTo>
                  <a:lnTo>
                    <a:pt x="4" y="6"/>
                  </a:lnTo>
                  <a:lnTo>
                    <a:pt x="10" y="2"/>
                  </a:lnTo>
                  <a:lnTo>
                    <a:pt x="14" y="0"/>
                  </a:lnTo>
                  <a:lnTo>
                    <a:pt x="20" y="0"/>
                  </a:lnTo>
                  <a:lnTo>
                    <a:pt x="26" y="0"/>
                  </a:lnTo>
                  <a:lnTo>
                    <a:pt x="30" y="2"/>
                  </a:lnTo>
                  <a:lnTo>
                    <a:pt x="34" y="6"/>
                  </a:lnTo>
                  <a:lnTo>
                    <a:pt x="36" y="10"/>
                  </a:lnTo>
                  <a:lnTo>
                    <a:pt x="38" y="16"/>
                  </a:lnTo>
                  <a:lnTo>
                    <a:pt x="38" y="2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23" name="Freeform 93"/>
            <p:cNvSpPr>
              <a:spLocks/>
            </p:cNvSpPr>
            <p:nvPr/>
          </p:nvSpPr>
          <p:spPr bwMode="auto">
            <a:xfrm>
              <a:off x="5348288" y="2981325"/>
              <a:ext cx="69850" cy="63500"/>
            </a:xfrm>
            <a:custGeom>
              <a:avLst/>
              <a:gdLst>
                <a:gd name="T0" fmla="*/ 2147483646 w 44"/>
                <a:gd name="T1" fmla="*/ 2147483646 h 40"/>
                <a:gd name="T2" fmla="*/ 2147483646 w 44"/>
                <a:gd name="T3" fmla="*/ 2147483646 h 40"/>
                <a:gd name="T4" fmla="*/ 2147483646 w 44"/>
                <a:gd name="T5" fmla="*/ 2147483646 h 40"/>
                <a:gd name="T6" fmla="*/ 2147483646 w 44"/>
                <a:gd name="T7" fmla="*/ 0 h 40"/>
                <a:gd name="T8" fmla="*/ 2147483646 w 44"/>
                <a:gd name="T9" fmla="*/ 2147483646 h 40"/>
                <a:gd name="T10" fmla="*/ 2147483646 w 44"/>
                <a:gd name="T11" fmla="*/ 2147483646 h 40"/>
                <a:gd name="T12" fmla="*/ 2147483646 w 44"/>
                <a:gd name="T13" fmla="*/ 2147483646 h 40"/>
                <a:gd name="T14" fmla="*/ 2147483646 w 44"/>
                <a:gd name="T15" fmla="*/ 2147483646 h 40"/>
                <a:gd name="T16" fmla="*/ 2147483646 w 44"/>
                <a:gd name="T17" fmla="*/ 2147483646 h 40"/>
                <a:gd name="T18" fmla="*/ 0 w 44"/>
                <a:gd name="T19" fmla="*/ 2147483646 h 40"/>
                <a:gd name="T20" fmla="*/ 0 w 44"/>
                <a:gd name="T21" fmla="*/ 2147483646 h 40"/>
                <a:gd name="T22" fmla="*/ 2147483646 w 44"/>
                <a:gd name="T23" fmla="*/ 2147483646 h 40"/>
                <a:gd name="T24" fmla="*/ 2147483646 w 44"/>
                <a:gd name="T25" fmla="*/ 2147483646 h 40"/>
                <a:gd name="T26" fmla="*/ 2147483646 w 44"/>
                <a:gd name="T27" fmla="*/ 2147483646 h 40"/>
                <a:gd name="T28" fmla="*/ 2147483646 w 44"/>
                <a:gd name="T29" fmla="*/ 2147483646 h 40"/>
                <a:gd name="T30" fmla="*/ 2147483646 w 44"/>
                <a:gd name="T31" fmla="*/ 2147483646 h 40"/>
                <a:gd name="T32" fmla="*/ 2147483646 w 44"/>
                <a:gd name="T33" fmla="*/ 2147483646 h 40"/>
                <a:gd name="T34" fmla="*/ 2147483646 w 44"/>
                <a:gd name="T35" fmla="*/ 2147483646 h 40"/>
                <a:gd name="T36" fmla="*/ 2147483646 w 44"/>
                <a:gd name="T37" fmla="*/ 2147483646 h 40"/>
                <a:gd name="T38" fmla="*/ 2147483646 w 44"/>
                <a:gd name="T39" fmla="*/ 2147483646 h 40"/>
                <a:gd name="T40" fmla="*/ 2147483646 w 44"/>
                <a:gd name="T41" fmla="*/ 2147483646 h 40"/>
                <a:gd name="T42" fmla="*/ 0 w 44"/>
                <a:gd name="T43" fmla="*/ 2147483646 h 40"/>
                <a:gd name="T44" fmla="*/ 0 w 44"/>
                <a:gd name="T45" fmla="*/ 2147483646 h 40"/>
                <a:gd name="T46" fmla="*/ 2147483646 w 44"/>
                <a:gd name="T47" fmla="*/ 2147483646 h 40"/>
                <a:gd name="T48" fmla="*/ 2147483646 w 44"/>
                <a:gd name="T49" fmla="*/ 2147483646 h 40"/>
                <a:gd name="T50" fmla="*/ 2147483646 w 44"/>
                <a:gd name="T51" fmla="*/ 2147483646 h 40"/>
                <a:gd name="T52" fmla="*/ 2147483646 w 44"/>
                <a:gd name="T53" fmla="*/ 2147483646 h 40"/>
                <a:gd name="T54" fmla="*/ 2147483646 w 44"/>
                <a:gd name="T55" fmla="*/ 2147483646 h 40"/>
                <a:gd name="T56" fmla="*/ 2147483646 w 44"/>
                <a:gd name="T57" fmla="*/ 2147483646 h 40"/>
                <a:gd name="T58" fmla="*/ 2147483646 w 44"/>
                <a:gd name="T59" fmla="*/ 2147483646 h 40"/>
                <a:gd name="T60" fmla="*/ 2147483646 w 44"/>
                <a:gd name="T61" fmla="*/ 2147483646 h 40"/>
                <a:gd name="T62" fmla="*/ 2147483646 w 44"/>
                <a:gd name="T63" fmla="*/ 2147483646 h 40"/>
                <a:gd name="T64" fmla="*/ 2147483646 w 44"/>
                <a:gd name="T65" fmla="*/ 2147483646 h 40"/>
                <a:gd name="T66" fmla="*/ 2147483646 w 44"/>
                <a:gd name="T67" fmla="*/ 2147483646 h 40"/>
                <a:gd name="T68" fmla="*/ 2147483646 w 44"/>
                <a:gd name="T69" fmla="*/ 2147483646 h 40"/>
                <a:gd name="T70" fmla="*/ 2147483646 w 44"/>
                <a:gd name="T71" fmla="*/ 2147483646 h 40"/>
                <a:gd name="T72" fmla="*/ 2147483646 w 44"/>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
                <a:gd name="T112" fmla="*/ 0 h 40"/>
                <a:gd name="T113" fmla="*/ 44 w 44"/>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 h="40">
                  <a:moveTo>
                    <a:pt x="36" y="6"/>
                  </a:moveTo>
                  <a:lnTo>
                    <a:pt x="36" y="6"/>
                  </a:lnTo>
                  <a:lnTo>
                    <a:pt x="30" y="2"/>
                  </a:lnTo>
                  <a:lnTo>
                    <a:pt x="26" y="0"/>
                  </a:lnTo>
                  <a:lnTo>
                    <a:pt x="20" y="2"/>
                  </a:lnTo>
                  <a:lnTo>
                    <a:pt x="14" y="4"/>
                  </a:lnTo>
                  <a:lnTo>
                    <a:pt x="6" y="10"/>
                  </a:lnTo>
                  <a:lnTo>
                    <a:pt x="2" y="16"/>
                  </a:lnTo>
                  <a:lnTo>
                    <a:pt x="0" y="28"/>
                  </a:lnTo>
                  <a:lnTo>
                    <a:pt x="8" y="24"/>
                  </a:lnTo>
                  <a:lnTo>
                    <a:pt x="16" y="20"/>
                  </a:lnTo>
                  <a:lnTo>
                    <a:pt x="22" y="20"/>
                  </a:lnTo>
                  <a:lnTo>
                    <a:pt x="24" y="22"/>
                  </a:lnTo>
                  <a:lnTo>
                    <a:pt x="14" y="22"/>
                  </a:lnTo>
                  <a:lnTo>
                    <a:pt x="6" y="26"/>
                  </a:lnTo>
                  <a:lnTo>
                    <a:pt x="0" y="30"/>
                  </a:lnTo>
                  <a:lnTo>
                    <a:pt x="8" y="36"/>
                  </a:lnTo>
                  <a:lnTo>
                    <a:pt x="16" y="40"/>
                  </a:lnTo>
                  <a:lnTo>
                    <a:pt x="22" y="40"/>
                  </a:lnTo>
                  <a:lnTo>
                    <a:pt x="28" y="38"/>
                  </a:lnTo>
                  <a:lnTo>
                    <a:pt x="34" y="36"/>
                  </a:lnTo>
                  <a:lnTo>
                    <a:pt x="38" y="32"/>
                  </a:lnTo>
                  <a:lnTo>
                    <a:pt x="42" y="28"/>
                  </a:lnTo>
                  <a:lnTo>
                    <a:pt x="42" y="24"/>
                  </a:lnTo>
                  <a:lnTo>
                    <a:pt x="44" y="18"/>
                  </a:lnTo>
                  <a:lnTo>
                    <a:pt x="42" y="14"/>
                  </a:lnTo>
                  <a:lnTo>
                    <a:pt x="40" y="10"/>
                  </a:lnTo>
                  <a:lnTo>
                    <a:pt x="36" y="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24" name="Freeform 94"/>
            <p:cNvSpPr>
              <a:spLocks/>
            </p:cNvSpPr>
            <p:nvPr/>
          </p:nvSpPr>
          <p:spPr bwMode="auto">
            <a:xfrm>
              <a:off x="5307013" y="3000375"/>
              <a:ext cx="53975" cy="53975"/>
            </a:xfrm>
            <a:custGeom>
              <a:avLst/>
              <a:gdLst>
                <a:gd name="T0" fmla="*/ 2147483646 w 34"/>
                <a:gd name="T1" fmla="*/ 2147483646 h 34"/>
                <a:gd name="T2" fmla="*/ 2147483646 w 34"/>
                <a:gd name="T3" fmla="*/ 2147483646 h 34"/>
                <a:gd name="T4" fmla="*/ 2147483646 w 34"/>
                <a:gd name="T5" fmla="*/ 2147483646 h 34"/>
                <a:gd name="T6" fmla="*/ 2147483646 w 34"/>
                <a:gd name="T7" fmla="*/ 2147483646 h 34"/>
                <a:gd name="T8" fmla="*/ 2147483646 w 34"/>
                <a:gd name="T9" fmla="*/ 2147483646 h 34"/>
                <a:gd name="T10" fmla="*/ 2147483646 w 34"/>
                <a:gd name="T11" fmla="*/ 2147483646 h 34"/>
                <a:gd name="T12" fmla="*/ 2147483646 w 34"/>
                <a:gd name="T13" fmla="*/ 2147483646 h 34"/>
                <a:gd name="T14" fmla="*/ 2147483646 w 34"/>
                <a:gd name="T15" fmla="*/ 2147483646 h 34"/>
                <a:gd name="T16" fmla="*/ 2147483646 w 34"/>
                <a:gd name="T17" fmla="*/ 2147483646 h 34"/>
                <a:gd name="T18" fmla="*/ 2147483646 w 34"/>
                <a:gd name="T19" fmla="*/ 2147483646 h 34"/>
                <a:gd name="T20" fmla="*/ 0 w 34"/>
                <a:gd name="T21" fmla="*/ 2147483646 h 34"/>
                <a:gd name="T22" fmla="*/ 0 w 34"/>
                <a:gd name="T23" fmla="*/ 2147483646 h 34"/>
                <a:gd name="T24" fmla="*/ 0 w 34"/>
                <a:gd name="T25" fmla="*/ 2147483646 h 34"/>
                <a:gd name="T26" fmla="*/ 2147483646 w 34"/>
                <a:gd name="T27" fmla="*/ 2147483646 h 34"/>
                <a:gd name="T28" fmla="*/ 2147483646 w 34"/>
                <a:gd name="T29" fmla="*/ 2147483646 h 34"/>
                <a:gd name="T30" fmla="*/ 2147483646 w 34"/>
                <a:gd name="T31" fmla="*/ 0 h 34"/>
                <a:gd name="T32" fmla="*/ 2147483646 w 34"/>
                <a:gd name="T33" fmla="*/ 0 h 34"/>
                <a:gd name="T34" fmla="*/ 2147483646 w 34"/>
                <a:gd name="T35" fmla="*/ 0 h 34"/>
                <a:gd name="T36" fmla="*/ 2147483646 w 34"/>
                <a:gd name="T37" fmla="*/ 2147483646 h 34"/>
                <a:gd name="T38" fmla="*/ 2147483646 w 34"/>
                <a:gd name="T39" fmla="*/ 2147483646 h 34"/>
                <a:gd name="T40" fmla="*/ 2147483646 w 34"/>
                <a:gd name="T41" fmla="*/ 2147483646 h 34"/>
                <a:gd name="T42" fmla="*/ 2147483646 w 34"/>
                <a:gd name="T43" fmla="*/ 2147483646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34"/>
                <a:gd name="T68" fmla="*/ 34 w 34"/>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34">
                  <a:moveTo>
                    <a:pt x="34" y="12"/>
                  </a:moveTo>
                  <a:lnTo>
                    <a:pt x="34" y="12"/>
                  </a:lnTo>
                  <a:lnTo>
                    <a:pt x="34" y="18"/>
                  </a:lnTo>
                  <a:lnTo>
                    <a:pt x="32" y="24"/>
                  </a:lnTo>
                  <a:lnTo>
                    <a:pt x="28" y="30"/>
                  </a:lnTo>
                  <a:lnTo>
                    <a:pt x="22" y="34"/>
                  </a:lnTo>
                  <a:lnTo>
                    <a:pt x="14" y="34"/>
                  </a:lnTo>
                  <a:lnTo>
                    <a:pt x="8" y="32"/>
                  </a:lnTo>
                  <a:lnTo>
                    <a:pt x="4" y="28"/>
                  </a:lnTo>
                  <a:lnTo>
                    <a:pt x="0" y="22"/>
                  </a:lnTo>
                  <a:lnTo>
                    <a:pt x="0" y="14"/>
                  </a:lnTo>
                  <a:lnTo>
                    <a:pt x="2" y="8"/>
                  </a:lnTo>
                  <a:lnTo>
                    <a:pt x="6" y="4"/>
                  </a:lnTo>
                  <a:lnTo>
                    <a:pt x="12" y="0"/>
                  </a:lnTo>
                  <a:lnTo>
                    <a:pt x="18" y="0"/>
                  </a:lnTo>
                  <a:lnTo>
                    <a:pt x="24" y="2"/>
                  </a:lnTo>
                  <a:lnTo>
                    <a:pt x="30" y="6"/>
                  </a:lnTo>
                  <a:lnTo>
                    <a:pt x="34"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25" name="Freeform 95"/>
            <p:cNvSpPr>
              <a:spLocks/>
            </p:cNvSpPr>
            <p:nvPr/>
          </p:nvSpPr>
          <p:spPr bwMode="auto">
            <a:xfrm>
              <a:off x="5424488" y="3168650"/>
              <a:ext cx="60325" cy="66675"/>
            </a:xfrm>
            <a:custGeom>
              <a:avLst/>
              <a:gdLst>
                <a:gd name="T0" fmla="*/ 2147483646 w 38"/>
                <a:gd name="T1" fmla="*/ 2147483646 h 42"/>
                <a:gd name="T2" fmla="*/ 2147483646 w 38"/>
                <a:gd name="T3" fmla="*/ 2147483646 h 42"/>
                <a:gd name="T4" fmla="*/ 0 w 38"/>
                <a:gd name="T5" fmla="*/ 2147483646 h 42"/>
                <a:gd name="T6" fmla="*/ 0 w 38"/>
                <a:gd name="T7" fmla="*/ 2147483646 h 42"/>
                <a:gd name="T8" fmla="*/ 2147483646 w 38"/>
                <a:gd name="T9" fmla="*/ 2147483646 h 42"/>
                <a:gd name="T10" fmla="*/ 2147483646 w 38"/>
                <a:gd name="T11" fmla="*/ 0 h 42"/>
                <a:gd name="T12" fmla="*/ 2147483646 w 38"/>
                <a:gd name="T13" fmla="*/ 0 h 42"/>
                <a:gd name="T14" fmla="*/ 2147483646 w 38"/>
                <a:gd name="T15" fmla="*/ 2147483646 h 42"/>
                <a:gd name="T16" fmla="*/ 2147483646 w 38"/>
                <a:gd name="T17" fmla="*/ 2147483646 h 42"/>
                <a:gd name="T18" fmla="*/ 2147483646 w 38"/>
                <a:gd name="T19" fmla="*/ 2147483646 h 42"/>
                <a:gd name="T20" fmla="*/ 2147483646 w 38"/>
                <a:gd name="T21" fmla="*/ 2147483646 h 42"/>
                <a:gd name="T22" fmla="*/ 2147483646 w 38"/>
                <a:gd name="T23" fmla="*/ 2147483646 h 42"/>
                <a:gd name="T24" fmla="*/ 2147483646 w 38"/>
                <a:gd name="T25" fmla="*/ 2147483646 h 42"/>
                <a:gd name="T26" fmla="*/ 2147483646 w 38"/>
                <a:gd name="T27" fmla="*/ 2147483646 h 42"/>
                <a:gd name="T28" fmla="*/ 2147483646 w 38"/>
                <a:gd name="T29" fmla="*/ 2147483646 h 42"/>
                <a:gd name="T30" fmla="*/ 2147483646 w 38"/>
                <a:gd name="T31" fmla="*/ 2147483646 h 42"/>
                <a:gd name="T32" fmla="*/ 2147483646 w 38"/>
                <a:gd name="T33" fmla="*/ 2147483646 h 42"/>
                <a:gd name="T34" fmla="*/ 2147483646 w 38"/>
                <a:gd name="T35" fmla="*/ 2147483646 h 42"/>
                <a:gd name="T36" fmla="*/ 2147483646 w 38"/>
                <a:gd name="T37" fmla="*/ 2147483646 h 42"/>
                <a:gd name="T38" fmla="*/ 2147483646 w 38"/>
                <a:gd name="T39" fmla="*/ 2147483646 h 42"/>
                <a:gd name="T40" fmla="*/ 2147483646 w 38"/>
                <a:gd name="T41" fmla="*/ 2147483646 h 42"/>
                <a:gd name="T42" fmla="*/ 2147483646 w 38"/>
                <a:gd name="T43" fmla="*/ 2147483646 h 42"/>
                <a:gd name="T44" fmla="*/ 2147483646 w 38"/>
                <a:gd name="T45" fmla="*/ 2147483646 h 42"/>
                <a:gd name="T46" fmla="*/ 2147483646 w 38"/>
                <a:gd name="T47" fmla="*/ 2147483646 h 42"/>
                <a:gd name="T48" fmla="*/ 2147483646 w 38"/>
                <a:gd name="T49" fmla="*/ 2147483646 h 42"/>
                <a:gd name="T50" fmla="*/ 2147483646 w 38"/>
                <a:gd name="T51" fmla="*/ 2147483646 h 4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2"/>
                <a:gd name="T80" fmla="*/ 38 w 38"/>
                <a:gd name="T81" fmla="*/ 42 h 4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2">
                  <a:moveTo>
                    <a:pt x="2" y="28"/>
                  </a:moveTo>
                  <a:lnTo>
                    <a:pt x="2" y="28"/>
                  </a:lnTo>
                  <a:lnTo>
                    <a:pt x="0" y="22"/>
                  </a:lnTo>
                  <a:lnTo>
                    <a:pt x="0" y="16"/>
                  </a:lnTo>
                  <a:lnTo>
                    <a:pt x="2" y="8"/>
                  </a:lnTo>
                  <a:lnTo>
                    <a:pt x="8" y="0"/>
                  </a:lnTo>
                  <a:lnTo>
                    <a:pt x="18" y="2"/>
                  </a:lnTo>
                  <a:lnTo>
                    <a:pt x="26" y="6"/>
                  </a:lnTo>
                  <a:lnTo>
                    <a:pt x="30" y="8"/>
                  </a:lnTo>
                  <a:lnTo>
                    <a:pt x="34" y="12"/>
                  </a:lnTo>
                  <a:lnTo>
                    <a:pt x="36" y="18"/>
                  </a:lnTo>
                  <a:lnTo>
                    <a:pt x="38" y="24"/>
                  </a:lnTo>
                  <a:lnTo>
                    <a:pt x="36" y="28"/>
                  </a:lnTo>
                  <a:lnTo>
                    <a:pt x="34" y="34"/>
                  </a:lnTo>
                  <a:lnTo>
                    <a:pt x="30" y="38"/>
                  </a:lnTo>
                  <a:lnTo>
                    <a:pt x="26" y="40"/>
                  </a:lnTo>
                  <a:lnTo>
                    <a:pt x="22" y="42"/>
                  </a:lnTo>
                  <a:lnTo>
                    <a:pt x="16" y="42"/>
                  </a:lnTo>
                  <a:lnTo>
                    <a:pt x="12" y="40"/>
                  </a:lnTo>
                  <a:lnTo>
                    <a:pt x="8" y="38"/>
                  </a:lnTo>
                  <a:lnTo>
                    <a:pt x="4" y="34"/>
                  </a:lnTo>
                  <a:lnTo>
                    <a:pt x="2"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26" name="Freeform 96"/>
            <p:cNvSpPr>
              <a:spLocks/>
            </p:cNvSpPr>
            <p:nvPr/>
          </p:nvSpPr>
          <p:spPr bwMode="auto">
            <a:xfrm>
              <a:off x="5364163" y="3168650"/>
              <a:ext cx="63500" cy="63500"/>
            </a:xfrm>
            <a:custGeom>
              <a:avLst/>
              <a:gdLst>
                <a:gd name="T0" fmla="*/ 2147483646 w 40"/>
                <a:gd name="T1" fmla="*/ 2147483646 h 40"/>
                <a:gd name="T2" fmla="*/ 2147483646 w 40"/>
                <a:gd name="T3" fmla="*/ 2147483646 h 40"/>
                <a:gd name="T4" fmla="*/ 2147483646 w 40"/>
                <a:gd name="T5" fmla="*/ 2147483646 h 40"/>
                <a:gd name="T6" fmla="*/ 2147483646 w 40"/>
                <a:gd name="T7" fmla="*/ 2147483646 h 40"/>
                <a:gd name="T8" fmla="*/ 2147483646 w 40"/>
                <a:gd name="T9" fmla="*/ 2147483646 h 40"/>
                <a:gd name="T10" fmla="*/ 2147483646 w 40"/>
                <a:gd name="T11" fmla="*/ 2147483646 h 40"/>
                <a:gd name="T12" fmla="*/ 2147483646 w 40"/>
                <a:gd name="T13" fmla="*/ 2147483646 h 40"/>
                <a:gd name="T14" fmla="*/ 2147483646 w 40"/>
                <a:gd name="T15" fmla="*/ 2147483646 h 40"/>
                <a:gd name="T16" fmla="*/ 2147483646 w 40"/>
                <a:gd name="T17" fmla="*/ 2147483646 h 40"/>
                <a:gd name="T18" fmla="*/ 2147483646 w 40"/>
                <a:gd name="T19" fmla="*/ 2147483646 h 40"/>
                <a:gd name="T20" fmla="*/ 2147483646 w 40"/>
                <a:gd name="T21" fmla="*/ 2147483646 h 40"/>
                <a:gd name="T22" fmla="*/ 2147483646 w 40"/>
                <a:gd name="T23" fmla="*/ 2147483646 h 40"/>
                <a:gd name="T24" fmla="*/ 2147483646 w 40"/>
                <a:gd name="T25" fmla="*/ 0 h 40"/>
                <a:gd name="T26" fmla="*/ 2147483646 w 40"/>
                <a:gd name="T27" fmla="*/ 2147483646 h 40"/>
                <a:gd name="T28" fmla="*/ 2147483646 w 40"/>
                <a:gd name="T29" fmla="*/ 2147483646 h 40"/>
                <a:gd name="T30" fmla="*/ 2147483646 w 40"/>
                <a:gd name="T31" fmla="*/ 2147483646 h 40"/>
                <a:gd name="T32" fmla="*/ 2147483646 w 40"/>
                <a:gd name="T33" fmla="*/ 2147483646 h 40"/>
                <a:gd name="T34" fmla="*/ 2147483646 w 40"/>
                <a:gd name="T35" fmla="*/ 2147483646 h 40"/>
                <a:gd name="T36" fmla="*/ 2147483646 w 40"/>
                <a:gd name="T37" fmla="*/ 2147483646 h 40"/>
                <a:gd name="T38" fmla="*/ 0 w 40"/>
                <a:gd name="T39" fmla="*/ 2147483646 h 40"/>
                <a:gd name="T40" fmla="*/ 2147483646 w 40"/>
                <a:gd name="T41" fmla="*/ 2147483646 h 40"/>
                <a:gd name="T42" fmla="*/ 2147483646 w 40"/>
                <a:gd name="T43" fmla="*/ 2147483646 h 40"/>
                <a:gd name="T44" fmla="*/ 2147483646 w 40"/>
                <a:gd name="T45" fmla="*/ 2147483646 h 40"/>
                <a:gd name="T46" fmla="*/ 2147483646 w 40"/>
                <a:gd name="T47" fmla="*/ 2147483646 h 40"/>
                <a:gd name="T48" fmla="*/ 2147483646 w 40"/>
                <a:gd name="T49" fmla="*/ 2147483646 h 40"/>
                <a:gd name="T50" fmla="*/ 2147483646 w 40"/>
                <a:gd name="T51" fmla="*/ 2147483646 h 40"/>
                <a:gd name="T52" fmla="*/ 2147483646 w 40"/>
                <a:gd name="T53" fmla="*/ 2147483646 h 40"/>
                <a:gd name="T54" fmla="*/ 2147483646 w 40"/>
                <a:gd name="T55" fmla="*/ 2147483646 h 40"/>
                <a:gd name="T56" fmla="*/ 2147483646 w 40"/>
                <a:gd name="T57" fmla="*/ 2147483646 h 40"/>
                <a:gd name="T58" fmla="*/ 2147483646 w 40"/>
                <a:gd name="T59" fmla="*/ 2147483646 h 40"/>
                <a:gd name="T60" fmla="*/ 2147483646 w 40"/>
                <a:gd name="T61" fmla="*/ 2147483646 h 40"/>
                <a:gd name="T62" fmla="*/ 2147483646 w 40"/>
                <a:gd name="T63" fmla="*/ 2147483646 h 40"/>
                <a:gd name="T64" fmla="*/ 2147483646 w 40"/>
                <a:gd name="T65" fmla="*/ 2147483646 h 40"/>
                <a:gd name="T66" fmla="*/ 2147483646 w 40"/>
                <a:gd name="T67" fmla="*/ 2147483646 h 40"/>
                <a:gd name="T68" fmla="*/ 2147483646 w 40"/>
                <a:gd name="T69" fmla="*/ 2147483646 h 40"/>
                <a:gd name="T70" fmla="*/ 2147483646 w 40"/>
                <a:gd name="T71" fmla="*/ 2147483646 h 40"/>
                <a:gd name="T72" fmla="*/ 2147483646 w 40"/>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0"/>
                <a:gd name="T112" fmla="*/ 0 h 40"/>
                <a:gd name="T113" fmla="*/ 40 w 40"/>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0" h="40">
                  <a:moveTo>
                    <a:pt x="34" y="8"/>
                  </a:moveTo>
                  <a:lnTo>
                    <a:pt x="34" y="8"/>
                  </a:lnTo>
                  <a:lnTo>
                    <a:pt x="24" y="18"/>
                  </a:lnTo>
                  <a:lnTo>
                    <a:pt x="24" y="16"/>
                  </a:lnTo>
                  <a:lnTo>
                    <a:pt x="34" y="6"/>
                  </a:lnTo>
                  <a:lnTo>
                    <a:pt x="38" y="4"/>
                  </a:lnTo>
                  <a:lnTo>
                    <a:pt x="38" y="2"/>
                  </a:lnTo>
                  <a:lnTo>
                    <a:pt x="26" y="0"/>
                  </a:lnTo>
                  <a:lnTo>
                    <a:pt x="18" y="2"/>
                  </a:lnTo>
                  <a:lnTo>
                    <a:pt x="12" y="4"/>
                  </a:lnTo>
                  <a:lnTo>
                    <a:pt x="8" y="6"/>
                  </a:lnTo>
                  <a:lnTo>
                    <a:pt x="4" y="12"/>
                  </a:lnTo>
                  <a:lnTo>
                    <a:pt x="2" y="16"/>
                  </a:lnTo>
                  <a:lnTo>
                    <a:pt x="0" y="20"/>
                  </a:lnTo>
                  <a:lnTo>
                    <a:pt x="2" y="26"/>
                  </a:lnTo>
                  <a:lnTo>
                    <a:pt x="4" y="30"/>
                  </a:lnTo>
                  <a:lnTo>
                    <a:pt x="6" y="34"/>
                  </a:lnTo>
                  <a:lnTo>
                    <a:pt x="10" y="36"/>
                  </a:lnTo>
                  <a:lnTo>
                    <a:pt x="16" y="38"/>
                  </a:lnTo>
                  <a:lnTo>
                    <a:pt x="22" y="40"/>
                  </a:lnTo>
                  <a:lnTo>
                    <a:pt x="26" y="38"/>
                  </a:lnTo>
                  <a:lnTo>
                    <a:pt x="32" y="36"/>
                  </a:lnTo>
                  <a:lnTo>
                    <a:pt x="36" y="30"/>
                  </a:lnTo>
                  <a:lnTo>
                    <a:pt x="38" y="24"/>
                  </a:lnTo>
                  <a:lnTo>
                    <a:pt x="40" y="18"/>
                  </a:lnTo>
                  <a:lnTo>
                    <a:pt x="38" y="6"/>
                  </a:lnTo>
                  <a:lnTo>
                    <a:pt x="34" y="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27" name="Freeform 97"/>
            <p:cNvSpPr>
              <a:spLocks/>
            </p:cNvSpPr>
            <p:nvPr/>
          </p:nvSpPr>
          <p:spPr bwMode="auto">
            <a:xfrm>
              <a:off x="5357813" y="3117850"/>
              <a:ext cx="66675" cy="57150"/>
            </a:xfrm>
            <a:custGeom>
              <a:avLst/>
              <a:gdLst>
                <a:gd name="T0" fmla="*/ 2147483646 w 42"/>
                <a:gd name="T1" fmla="*/ 2147483646 h 36"/>
                <a:gd name="T2" fmla="*/ 2147483646 w 42"/>
                <a:gd name="T3" fmla="*/ 2147483646 h 36"/>
                <a:gd name="T4" fmla="*/ 2147483646 w 42"/>
                <a:gd name="T5" fmla="*/ 2147483646 h 36"/>
                <a:gd name="T6" fmla="*/ 2147483646 w 42"/>
                <a:gd name="T7" fmla="*/ 2147483646 h 36"/>
                <a:gd name="T8" fmla="*/ 2147483646 w 42"/>
                <a:gd name="T9" fmla="*/ 2147483646 h 36"/>
                <a:gd name="T10" fmla="*/ 2147483646 w 42"/>
                <a:gd name="T11" fmla="*/ 2147483646 h 36"/>
                <a:gd name="T12" fmla="*/ 2147483646 w 42"/>
                <a:gd name="T13" fmla="*/ 2147483646 h 36"/>
                <a:gd name="T14" fmla="*/ 2147483646 w 42"/>
                <a:gd name="T15" fmla="*/ 2147483646 h 36"/>
                <a:gd name="T16" fmla="*/ 2147483646 w 42"/>
                <a:gd name="T17" fmla="*/ 2147483646 h 36"/>
                <a:gd name="T18" fmla="*/ 2147483646 w 42"/>
                <a:gd name="T19" fmla="*/ 2147483646 h 36"/>
                <a:gd name="T20" fmla="*/ 2147483646 w 42"/>
                <a:gd name="T21" fmla="*/ 2147483646 h 36"/>
                <a:gd name="T22" fmla="*/ 2147483646 w 42"/>
                <a:gd name="T23" fmla="*/ 2147483646 h 36"/>
                <a:gd name="T24" fmla="*/ 2147483646 w 42"/>
                <a:gd name="T25" fmla="*/ 2147483646 h 36"/>
                <a:gd name="T26" fmla="*/ 2147483646 w 42"/>
                <a:gd name="T27" fmla="*/ 2147483646 h 36"/>
                <a:gd name="T28" fmla="*/ 2147483646 w 42"/>
                <a:gd name="T29" fmla="*/ 2147483646 h 36"/>
                <a:gd name="T30" fmla="*/ 2147483646 w 42"/>
                <a:gd name="T31" fmla="*/ 2147483646 h 36"/>
                <a:gd name="T32" fmla="*/ 2147483646 w 42"/>
                <a:gd name="T33" fmla="*/ 2147483646 h 36"/>
                <a:gd name="T34" fmla="*/ 2147483646 w 42"/>
                <a:gd name="T35" fmla="*/ 2147483646 h 36"/>
                <a:gd name="T36" fmla="*/ 2147483646 w 42"/>
                <a:gd name="T37" fmla="*/ 0 h 36"/>
                <a:gd name="T38" fmla="*/ 2147483646 w 42"/>
                <a:gd name="T39" fmla="*/ 0 h 36"/>
                <a:gd name="T40" fmla="*/ 2147483646 w 42"/>
                <a:gd name="T41" fmla="*/ 0 h 36"/>
                <a:gd name="T42" fmla="*/ 2147483646 w 42"/>
                <a:gd name="T43" fmla="*/ 2147483646 h 36"/>
                <a:gd name="T44" fmla="*/ 2147483646 w 42"/>
                <a:gd name="T45" fmla="*/ 2147483646 h 36"/>
                <a:gd name="T46" fmla="*/ 0 w 42"/>
                <a:gd name="T47" fmla="*/ 2147483646 h 36"/>
                <a:gd name="T48" fmla="*/ 0 w 42"/>
                <a:gd name="T49" fmla="*/ 2147483646 h 36"/>
                <a:gd name="T50" fmla="*/ 0 w 42"/>
                <a:gd name="T51" fmla="*/ 2147483646 h 36"/>
                <a:gd name="T52" fmla="*/ 0 w 42"/>
                <a:gd name="T53" fmla="*/ 2147483646 h 36"/>
                <a:gd name="T54" fmla="*/ 2147483646 w 42"/>
                <a:gd name="T55" fmla="*/ 2147483646 h 36"/>
                <a:gd name="T56" fmla="*/ 2147483646 w 42"/>
                <a:gd name="T57" fmla="*/ 2147483646 h 36"/>
                <a:gd name="T58" fmla="*/ 2147483646 w 42"/>
                <a:gd name="T59" fmla="*/ 2147483646 h 36"/>
                <a:gd name="T60" fmla="*/ 2147483646 w 42"/>
                <a:gd name="T61" fmla="*/ 2147483646 h 36"/>
                <a:gd name="T62" fmla="*/ 2147483646 w 42"/>
                <a:gd name="T63" fmla="*/ 2147483646 h 36"/>
                <a:gd name="T64" fmla="*/ 2147483646 w 42"/>
                <a:gd name="T65" fmla="*/ 2147483646 h 36"/>
                <a:gd name="T66" fmla="*/ 2147483646 w 42"/>
                <a:gd name="T67" fmla="*/ 2147483646 h 36"/>
                <a:gd name="T68" fmla="*/ 2147483646 w 42"/>
                <a:gd name="T69" fmla="*/ 2147483646 h 36"/>
                <a:gd name="T70" fmla="*/ 2147483646 w 42"/>
                <a:gd name="T71" fmla="*/ 2147483646 h 36"/>
                <a:gd name="T72" fmla="*/ 2147483646 w 42"/>
                <a:gd name="T73" fmla="*/ 2147483646 h 36"/>
                <a:gd name="T74" fmla="*/ 2147483646 w 42"/>
                <a:gd name="T75" fmla="*/ 2147483646 h 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2"/>
                <a:gd name="T115" fmla="*/ 0 h 36"/>
                <a:gd name="T116" fmla="*/ 42 w 42"/>
                <a:gd name="T117" fmla="*/ 36 h 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2" h="36">
                  <a:moveTo>
                    <a:pt x="30" y="24"/>
                  </a:moveTo>
                  <a:lnTo>
                    <a:pt x="30" y="24"/>
                  </a:lnTo>
                  <a:lnTo>
                    <a:pt x="14" y="14"/>
                  </a:lnTo>
                  <a:lnTo>
                    <a:pt x="24" y="16"/>
                  </a:lnTo>
                  <a:lnTo>
                    <a:pt x="32" y="22"/>
                  </a:lnTo>
                  <a:lnTo>
                    <a:pt x="40" y="28"/>
                  </a:lnTo>
                  <a:lnTo>
                    <a:pt x="42" y="26"/>
                  </a:lnTo>
                  <a:lnTo>
                    <a:pt x="40" y="16"/>
                  </a:lnTo>
                  <a:lnTo>
                    <a:pt x="36" y="10"/>
                  </a:lnTo>
                  <a:lnTo>
                    <a:pt x="30" y="4"/>
                  </a:lnTo>
                  <a:lnTo>
                    <a:pt x="26" y="2"/>
                  </a:lnTo>
                  <a:lnTo>
                    <a:pt x="20" y="0"/>
                  </a:lnTo>
                  <a:lnTo>
                    <a:pt x="16" y="0"/>
                  </a:lnTo>
                  <a:lnTo>
                    <a:pt x="10" y="0"/>
                  </a:lnTo>
                  <a:lnTo>
                    <a:pt x="6" y="2"/>
                  </a:lnTo>
                  <a:lnTo>
                    <a:pt x="2" y="6"/>
                  </a:lnTo>
                  <a:lnTo>
                    <a:pt x="0" y="10"/>
                  </a:lnTo>
                  <a:lnTo>
                    <a:pt x="0" y="16"/>
                  </a:lnTo>
                  <a:lnTo>
                    <a:pt x="0" y="20"/>
                  </a:lnTo>
                  <a:lnTo>
                    <a:pt x="2" y="26"/>
                  </a:lnTo>
                  <a:lnTo>
                    <a:pt x="4" y="30"/>
                  </a:lnTo>
                  <a:lnTo>
                    <a:pt x="10" y="34"/>
                  </a:lnTo>
                  <a:lnTo>
                    <a:pt x="16" y="36"/>
                  </a:lnTo>
                  <a:lnTo>
                    <a:pt x="22" y="36"/>
                  </a:lnTo>
                  <a:lnTo>
                    <a:pt x="28" y="34"/>
                  </a:lnTo>
                  <a:lnTo>
                    <a:pt x="38" y="30"/>
                  </a:lnTo>
                  <a:lnTo>
                    <a:pt x="30" y="2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28" name="Freeform 98"/>
            <p:cNvSpPr>
              <a:spLocks/>
            </p:cNvSpPr>
            <p:nvPr/>
          </p:nvSpPr>
          <p:spPr bwMode="auto">
            <a:xfrm>
              <a:off x="5405438" y="3086100"/>
              <a:ext cx="57150" cy="69850"/>
            </a:xfrm>
            <a:custGeom>
              <a:avLst/>
              <a:gdLst>
                <a:gd name="T0" fmla="*/ 2147483646 w 36"/>
                <a:gd name="T1" fmla="*/ 2147483646 h 44"/>
                <a:gd name="T2" fmla="*/ 2147483646 w 36"/>
                <a:gd name="T3" fmla="*/ 2147483646 h 44"/>
                <a:gd name="T4" fmla="*/ 2147483646 w 36"/>
                <a:gd name="T5" fmla="*/ 2147483646 h 44"/>
                <a:gd name="T6" fmla="*/ 2147483646 w 36"/>
                <a:gd name="T7" fmla="*/ 2147483646 h 44"/>
                <a:gd name="T8" fmla="*/ 2147483646 w 36"/>
                <a:gd name="T9" fmla="*/ 2147483646 h 44"/>
                <a:gd name="T10" fmla="*/ 2147483646 w 36"/>
                <a:gd name="T11" fmla="*/ 2147483646 h 44"/>
                <a:gd name="T12" fmla="*/ 2147483646 w 36"/>
                <a:gd name="T13" fmla="*/ 2147483646 h 44"/>
                <a:gd name="T14" fmla="*/ 2147483646 w 36"/>
                <a:gd name="T15" fmla="*/ 2147483646 h 44"/>
                <a:gd name="T16" fmla="*/ 2147483646 w 36"/>
                <a:gd name="T17" fmla="*/ 2147483646 h 44"/>
                <a:gd name="T18" fmla="*/ 2147483646 w 36"/>
                <a:gd name="T19" fmla="*/ 2147483646 h 44"/>
                <a:gd name="T20" fmla="*/ 0 w 36"/>
                <a:gd name="T21" fmla="*/ 2147483646 h 44"/>
                <a:gd name="T22" fmla="*/ 0 w 36"/>
                <a:gd name="T23" fmla="*/ 2147483646 h 44"/>
                <a:gd name="T24" fmla="*/ 0 w 36"/>
                <a:gd name="T25" fmla="*/ 2147483646 h 44"/>
                <a:gd name="T26" fmla="*/ 0 w 36"/>
                <a:gd name="T27" fmla="*/ 2147483646 h 44"/>
                <a:gd name="T28" fmla="*/ 2147483646 w 36"/>
                <a:gd name="T29" fmla="*/ 2147483646 h 44"/>
                <a:gd name="T30" fmla="*/ 2147483646 w 36"/>
                <a:gd name="T31" fmla="*/ 2147483646 h 44"/>
                <a:gd name="T32" fmla="*/ 2147483646 w 36"/>
                <a:gd name="T33" fmla="*/ 2147483646 h 44"/>
                <a:gd name="T34" fmla="*/ 2147483646 w 36"/>
                <a:gd name="T35" fmla="*/ 0 h 44"/>
                <a:gd name="T36" fmla="*/ 2147483646 w 36"/>
                <a:gd name="T37" fmla="*/ 0 h 44"/>
                <a:gd name="T38" fmla="*/ 2147483646 w 36"/>
                <a:gd name="T39" fmla="*/ 0 h 44"/>
                <a:gd name="T40" fmla="*/ 2147483646 w 36"/>
                <a:gd name="T41" fmla="*/ 2147483646 h 44"/>
                <a:gd name="T42" fmla="*/ 2147483646 w 36"/>
                <a:gd name="T43" fmla="*/ 2147483646 h 44"/>
                <a:gd name="T44" fmla="*/ 2147483646 w 36"/>
                <a:gd name="T45" fmla="*/ 2147483646 h 44"/>
                <a:gd name="T46" fmla="*/ 2147483646 w 36"/>
                <a:gd name="T47" fmla="*/ 2147483646 h 44"/>
                <a:gd name="T48" fmla="*/ 2147483646 w 36"/>
                <a:gd name="T49" fmla="*/ 2147483646 h 44"/>
                <a:gd name="T50" fmla="*/ 2147483646 w 36"/>
                <a:gd name="T51" fmla="*/ 2147483646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6"/>
                <a:gd name="T79" fmla="*/ 0 h 44"/>
                <a:gd name="T80" fmla="*/ 36 w 36"/>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6" h="44">
                  <a:moveTo>
                    <a:pt x="36" y="20"/>
                  </a:moveTo>
                  <a:lnTo>
                    <a:pt x="36" y="20"/>
                  </a:lnTo>
                  <a:lnTo>
                    <a:pt x="34" y="26"/>
                  </a:lnTo>
                  <a:lnTo>
                    <a:pt x="32" y="32"/>
                  </a:lnTo>
                  <a:lnTo>
                    <a:pt x="28" y="38"/>
                  </a:lnTo>
                  <a:lnTo>
                    <a:pt x="18" y="44"/>
                  </a:lnTo>
                  <a:lnTo>
                    <a:pt x="10" y="38"/>
                  </a:lnTo>
                  <a:lnTo>
                    <a:pt x="4" y="32"/>
                  </a:lnTo>
                  <a:lnTo>
                    <a:pt x="2" y="28"/>
                  </a:lnTo>
                  <a:lnTo>
                    <a:pt x="0" y="24"/>
                  </a:lnTo>
                  <a:lnTo>
                    <a:pt x="0" y="18"/>
                  </a:lnTo>
                  <a:lnTo>
                    <a:pt x="0" y="12"/>
                  </a:lnTo>
                  <a:lnTo>
                    <a:pt x="4" y="6"/>
                  </a:lnTo>
                  <a:lnTo>
                    <a:pt x="8" y="4"/>
                  </a:lnTo>
                  <a:lnTo>
                    <a:pt x="12" y="0"/>
                  </a:lnTo>
                  <a:lnTo>
                    <a:pt x="18" y="0"/>
                  </a:lnTo>
                  <a:lnTo>
                    <a:pt x="22" y="0"/>
                  </a:lnTo>
                  <a:lnTo>
                    <a:pt x="26" y="2"/>
                  </a:lnTo>
                  <a:lnTo>
                    <a:pt x="30" y="6"/>
                  </a:lnTo>
                  <a:lnTo>
                    <a:pt x="34" y="10"/>
                  </a:lnTo>
                  <a:lnTo>
                    <a:pt x="36" y="14"/>
                  </a:lnTo>
                  <a:lnTo>
                    <a:pt x="36" y="2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29" name="Freeform 99"/>
            <p:cNvSpPr>
              <a:spLocks/>
            </p:cNvSpPr>
            <p:nvPr/>
          </p:nvSpPr>
          <p:spPr bwMode="auto">
            <a:xfrm>
              <a:off x="5443538" y="3117850"/>
              <a:ext cx="66675" cy="60325"/>
            </a:xfrm>
            <a:custGeom>
              <a:avLst/>
              <a:gdLst>
                <a:gd name="T0" fmla="*/ 2147483646 w 42"/>
                <a:gd name="T1" fmla="*/ 2147483646 h 38"/>
                <a:gd name="T2" fmla="*/ 2147483646 w 42"/>
                <a:gd name="T3" fmla="*/ 2147483646 h 38"/>
                <a:gd name="T4" fmla="*/ 2147483646 w 42"/>
                <a:gd name="T5" fmla="*/ 2147483646 h 38"/>
                <a:gd name="T6" fmla="*/ 2147483646 w 42"/>
                <a:gd name="T7" fmla="*/ 0 h 38"/>
                <a:gd name="T8" fmla="*/ 2147483646 w 42"/>
                <a:gd name="T9" fmla="*/ 2147483646 h 38"/>
                <a:gd name="T10" fmla="*/ 2147483646 w 42"/>
                <a:gd name="T11" fmla="*/ 2147483646 h 38"/>
                <a:gd name="T12" fmla="*/ 2147483646 w 42"/>
                <a:gd name="T13" fmla="*/ 2147483646 h 38"/>
                <a:gd name="T14" fmla="*/ 2147483646 w 42"/>
                <a:gd name="T15" fmla="*/ 2147483646 h 38"/>
                <a:gd name="T16" fmla="*/ 2147483646 w 42"/>
                <a:gd name="T17" fmla="*/ 2147483646 h 38"/>
                <a:gd name="T18" fmla="*/ 0 w 42"/>
                <a:gd name="T19" fmla="*/ 2147483646 h 38"/>
                <a:gd name="T20" fmla="*/ 0 w 42"/>
                <a:gd name="T21" fmla="*/ 2147483646 h 38"/>
                <a:gd name="T22" fmla="*/ 2147483646 w 42"/>
                <a:gd name="T23" fmla="*/ 2147483646 h 38"/>
                <a:gd name="T24" fmla="*/ 2147483646 w 42"/>
                <a:gd name="T25" fmla="*/ 2147483646 h 38"/>
                <a:gd name="T26" fmla="*/ 2147483646 w 42"/>
                <a:gd name="T27" fmla="*/ 2147483646 h 38"/>
                <a:gd name="T28" fmla="*/ 2147483646 w 42"/>
                <a:gd name="T29" fmla="*/ 2147483646 h 38"/>
                <a:gd name="T30" fmla="*/ 2147483646 w 42"/>
                <a:gd name="T31" fmla="*/ 2147483646 h 38"/>
                <a:gd name="T32" fmla="*/ 2147483646 w 42"/>
                <a:gd name="T33" fmla="*/ 2147483646 h 38"/>
                <a:gd name="T34" fmla="*/ 2147483646 w 42"/>
                <a:gd name="T35" fmla="*/ 2147483646 h 38"/>
                <a:gd name="T36" fmla="*/ 2147483646 w 42"/>
                <a:gd name="T37" fmla="*/ 2147483646 h 38"/>
                <a:gd name="T38" fmla="*/ 2147483646 w 42"/>
                <a:gd name="T39" fmla="*/ 2147483646 h 38"/>
                <a:gd name="T40" fmla="*/ 2147483646 w 42"/>
                <a:gd name="T41" fmla="*/ 2147483646 h 38"/>
                <a:gd name="T42" fmla="*/ 2147483646 w 42"/>
                <a:gd name="T43" fmla="*/ 2147483646 h 38"/>
                <a:gd name="T44" fmla="*/ 2147483646 w 42"/>
                <a:gd name="T45" fmla="*/ 2147483646 h 38"/>
                <a:gd name="T46" fmla="*/ 2147483646 w 42"/>
                <a:gd name="T47" fmla="*/ 2147483646 h 38"/>
                <a:gd name="T48" fmla="*/ 2147483646 w 42"/>
                <a:gd name="T49" fmla="*/ 2147483646 h 38"/>
                <a:gd name="T50" fmla="*/ 2147483646 w 42"/>
                <a:gd name="T51" fmla="*/ 2147483646 h 38"/>
                <a:gd name="T52" fmla="*/ 2147483646 w 42"/>
                <a:gd name="T53" fmla="*/ 2147483646 h 38"/>
                <a:gd name="T54" fmla="*/ 2147483646 w 42"/>
                <a:gd name="T55" fmla="*/ 2147483646 h 38"/>
                <a:gd name="T56" fmla="*/ 2147483646 w 42"/>
                <a:gd name="T57" fmla="*/ 2147483646 h 38"/>
                <a:gd name="T58" fmla="*/ 2147483646 w 42"/>
                <a:gd name="T59" fmla="*/ 2147483646 h 38"/>
                <a:gd name="T60" fmla="*/ 2147483646 w 42"/>
                <a:gd name="T61" fmla="*/ 2147483646 h 38"/>
                <a:gd name="T62" fmla="*/ 2147483646 w 42"/>
                <a:gd name="T63" fmla="*/ 2147483646 h 38"/>
                <a:gd name="T64" fmla="*/ 2147483646 w 42"/>
                <a:gd name="T65" fmla="*/ 2147483646 h 38"/>
                <a:gd name="T66" fmla="*/ 2147483646 w 42"/>
                <a:gd name="T67" fmla="*/ 2147483646 h 38"/>
                <a:gd name="T68" fmla="*/ 2147483646 w 42"/>
                <a:gd name="T69" fmla="*/ 2147483646 h 38"/>
                <a:gd name="T70" fmla="*/ 2147483646 w 42"/>
                <a:gd name="T71" fmla="*/ 2147483646 h 38"/>
                <a:gd name="T72" fmla="*/ 2147483646 w 42"/>
                <a:gd name="T73" fmla="*/ 2147483646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38"/>
                <a:gd name="T113" fmla="*/ 42 w 42"/>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38">
                  <a:moveTo>
                    <a:pt x="34" y="4"/>
                  </a:moveTo>
                  <a:lnTo>
                    <a:pt x="34" y="4"/>
                  </a:lnTo>
                  <a:lnTo>
                    <a:pt x="28" y="2"/>
                  </a:lnTo>
                  <a:lnTo>
                    <a:pt x="22" y="0"/>
                  </a:lnTo>
                  <a:lnTo>
                    <a:pt x="18" y="2"/>
                  </a:lnTo>
                  <a:lnTo>
                    <a:pt x="12" y="4"/>
                  </a:lnTo>
                  <a:lnTo>
                    <a:pt x="6" y="10"/>
                  </a:lnTo>
                  <a:lnTo>
                    <a:pt x="2" y="18"/>
                  </a:lnTo>
                  <a:lnTo>
                    <a:pt x="0" y="28"/>
                  </a:lnTo>
                  <a:lnTo>
                    <a:pt x="8" y="22"/>
                  </a:lnTo>
                  <a:lnTo>
                    <a:pt x="16" y="20"/>
                  </a:lnTo>
                  <a:lnTo>
                    <a:pt x="22" y="20"/>
                  </a:lnTo>
                  <a:lnTo>
                    <a:pt x="14" y="22"/>
                  </a:lnTo>
                  <a:lnTo>
                    <a:pt x="6" y="26"/>
                  </a:lnTo>
                  <a:lnTo>
                    <a:pt x="2" y="30"/>
                  </a:lnTo>
                  <a:lnTo>
                    <a:pt x="10" y="36"/>
                  </a:lnTo>
                  <a:lnTo>
                    <a:pt x="16" y="38"/>
                  </a:lnTo>
                  <a:lnTo>
                    <a:pt x="24" y="38"/>
                  </a:lnTo>
                  <a:lnTo>
                    <a:pt x="28" y="36"/>
                  </a:lnTo>
                  <a:lnTo>
                    <a:pt x="34" y="34"/>
                  </a:lnTo>
                  <a:lnTo>
                    <a:pt x="38" y="30"/>
                  </a:lnTo>
                  <a:lnTo>
                    <a:pt x="40" y="26"/>
                  </a:lnTo>
                  <a:lnTo>
                    <a:pt x="42" y="22"/>
                  </a:lnTo>
                  <a:lnTo>
                    <a:pt x="42" y="16"/>
                  </a:lnTo>
                  <a:lnTo>
                    <a:pt x="40" y="12"/>
                  </a:lnTo>
                  <a:lnTo>
                    <a:pt x="38" y="8"/>
                  </a:lnTo>
                  <a:lnTo>
                    <a:pt x="34" y="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0" name="Freeform 100"/>
            <p:cNvSpPr>
              <a:spLocks/>
            </p:cNvSpPr>
            <p:nvPr/>
          </p:nvSpPr>
          <p:spPr bwMode="auto">
            <a:xfrm>
              <a:off x="5405438" y="3140075"/>
              <a:ext cx="50800" cy="50800"/>
            </a:xfrm>
            <a:custGeom>
              <a:avLst/>
              <a:gdLst>
                <a:gd name="T0" fmla="*/ 2147483646 w 32"/>
                <a:gd name="T1" fmla="*/ 2147483646 h 32"/>
                <a:gd name="T2" fmla="*/ 2147483646 w 32"/>
                <a:gd name="T3" fmla="*/ 2147483646 h 32"/>
                <a:gd name="T4" fmla="*/ 2147483646 w 32"/>
                <a:gd name="T5" fmla="*/ 2147483646 h 32"/>
                <a:gd name="T6" fmla="*/ 2147483646 w 32"/>
                <a:gd name="T7" fmla="*/ 2147483646 h 32"/>
                <a:gd name="T8" fmla="*/ 2147483646 w 32"/>
                <a:gd name="T9" fmla="*/ 2147483646 h 32"/>
                <a:gd name="T10" fmla="*/ 2147483646 w 32"/>
                <a:gd name="T11" fmla="*/ 2147483646 h 32"/>
                <a:gd name="T12" fmla="*/ 2147483646 w 32"/>
                <a:gd name="T13" fmla="*/ 2147483646 h 32"/>
                <a:gd name="T14" fmla="*/ 2147483646 w 32"/>
                <a:gd name="T15" fmla="*/ 2147483646 h 32"/>
                <a:gd name="T16" fmla="*/ 2147483646 w 32"/>
                <a:gd name="T17" fmla="*/ 2147483646 h 32"/>
                <a:gd name="T18" fmla="*/ 2147483646 w 32"/>
                <a:gd name="T19" fmla="*/ 2147483646 h 32"/>
                <a:gd name="T20" fmla="*/ 0 w 32"/>
                <a:gd name="T21" fmla="*/ 2147483646 h 32"/>
                <a:gd name="T22" fmla="*/ 0 w 32"/>
                <a:gd name="T23" fmla="*/ 2147483646 h 32"/>
                <a:gd name="T24" fmla="*/ 0 w 32"/>
                <a:gd name="T25" fmla="*/ 2147483646 h 32"/>
                <a:gd name="T26" fmla="*/ 0 w 32"/>
                <a:gd name="T27" fmla="*/ 2147483646 h 32"/>
                <a:gd name="T28" fmla="*/ 2147483646 w 32"/>
                <a:gd name="T29" fmla="*/ 2147483646 h 32"/>
                <a:gd name="T30" fmla="*/ 2147483646 w 32"/>
                <a:gd name="T31" fmla="*/ 0 h 32"/>
                <a:gd name="T32" fmla="*/ 2147483646 w 32"/>
                <a:gd name="T33" fmla="*/ 0 h 32"/>
                <a:gd name="T34" fmla="*/ 2147483646 w 32"/>
                <a:gd name="T35" fmla="*/ 0 h 32"/>
                <a:gd name="T36" fmla="*/ 2147483646 w 32"/>
                <a:gd name="T37" fmla="*/ 0 h 32"/>
                <a:gd name="T38" fmla="*/ 2147483646 w 32"/>
                <a:gd name="T39" fmla="*/ 2147483646 h 32"/>
                <a:gd name="T40" fmla="*/ 2147483646 w 32"/>
                <a:gd name="T41" fmla="*/ 2147483646 h 32"/>
                <a:gd name="T42" fmla="*/ 2147483646 w 32"/>
                <a:gd name="T43" fmla="*/ 2147483646 h 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
                <a:gd name="T67" fmla="*/ 0 h 32"/>
                <a:gd name="T68" fmla="*/ 32 w 32"/>
                <a:gd name="T69" fmla="*/ 32 h 3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 h="32">
                  <a:moveTo>
                    <a:pt x="32" y="10"/>
                  </a:moveTo>
                  <a:lnTo>
                    <a:pt x="32" y="10"/>
                  </a:lnTo>
                  <a:lnTo>
                    <a:pt x="32" y="16"/>
                  </a:lnTo>
                  <a:lnTo>
                    <a:pt x="32" y="22"/>
                  </a:lnTo>
                  <a:lnTo>
                    <a:pt x="28" y="28"/>
                  </a:lnTo>
                  <a:lnTo>
                    <a:pt x="22" y="32"/>
                  </a:lnTo>
                  <a:lnTo>
                    <a:pt x="16" y="32"/>
                  </a:lnTo>
                  <a:lnTo>
                    <a:pt x="10" y="30"/>
                  </a:lnTo>
                  <a:lnTo>
                    <a:pt x="4" y="28"/>
                  </a:lnTo>
                  <a:lnTo>
                    <a:pt x="0" y="22"/>
                  </a:lnTo>
                  <a:lnTo>
                    <a:pt x="0" y="16"/>
                  </a:lnTo>
                  <a:lnTo>
                    <a:pt x="0" y="8"/>
                  </a:lnTo>
                  <a:lnTo>
                    <a:pt x="4" y="4"/>
                  </a:lnTo>
                  <a:lnTo>
                    <a:pt x="10" y="0"/>
                  </a:lnTo>
                  <a:lnTo>
                    <a:pt x="16" y="0"/>
                  </a:lnTo>
                  <a:lnTo>
                    <a:pt x="22" y="0"/>
                  </a:lnTo>
                  <a:lnTo>
                    <a:pt x="28" y="4"/>
                  </a:lnTo>
                  <a:lnTo>
                    <a:pt x="32"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1" name="Freeform 101"/>
            <p:cNvSpPr>
              <a:spLocks/>
            </p:cNvSpPr>
            <p:nvPr/>
          </p:nvSpPr>
          <p:spPr bwMode="auto">
            <a:xfrm>
              <a:off x="4567238" y="3079750"/>
              <a:ext cx="60325" cy="73025"/>
            </a:xfrm>
            <a:custGeom>
              <a:avLst/>
              <a:gdLst>
                <a:gd name="T0" fmla="*/ 0 w 38"/>
                <a:gd name="T1" fmla="*/ 2147483646 h 46"/>
                <a:gd name="T2" fmla="*/ 0 w 38"/>
                <a:gd name="T3" fmla="*/ 2147483646 h 46"/>
                <a:gd name="T4" fmla="*/ 0 w 38"/>
                <a:gd name="T5" fmla="*/ 2147483646 h 46"/>
                <a:gd name="T6" fmla="*/ 0 w 38"/>
                <a:gd name="T7" fmla="*/ 2147483646 h 46"/>
                <a:gd name="T8" fmla="*/ 2147483646 w 38"/>
                <a:gd name="T9" fmla="*/ 2147483646 h 46"/>
                <a:gd name="T10" fmla="*/ 2147483646 w 38"/>
                <a:gd name="T11" fmla="*/ 0 h 46"/>
                <a:gd name="T12" fmla="*/ 2147483646 w 38"/>
                <a:gd name="T13" fmla="*/ 0 h 46"/>
                <a:gd name="T14" fmla="*/ 2147483646 w 38"/>
                <a:gd name="T15" fmla="*/ 2147483646 h 46"/>
                <a:gd name="T16" fmla="*/ 2147483646 w 38"/>
                <a:gd name="T17" fmla="*/ 2147483646 h 46"/>
                <a:gd name="T18" fmla="*/ 2147483646 w 38"/>
                <a:gd name="T19" fmla="*/ 2147483646 h 46"/>
                <a:gd name="T20" fmla="*/ 2147483646 w 38"/>
                <a:gd name="T21" fmla="*/ 2147483646 h 46"/>
                <a:gd name="T22" fmla="*/ 2147483646 w 38"/>
                <a:gd name="T23" fmla="*/ 2147483646 h 46"/>
                <a:gd name="T24" fmla="*/ 2147483646 w 38"/>
                <a:gd name="T25" fmla="*/ 2147483646 h 46"/>
                <a:gd name="T26" fmla="*/ 2147483646 w 38"/>
                <a:gd name="T27" fmla="*/ 2147483646 h 46"/>
                <a:gd name="T28" fmla="*/ 2147483646 w 38"/>
                <a:gd name="T29" fmla="*/ 2147483646 h 46"/>
                <a:gd name="T30" fmla="*/ 2147483646 w 38"/>
                <a:gd name="T31" fmla="*/ 2147483646 h 46"/>
                <a:gd name="T32" fmla="*/ 2147483646 w 38"/>
                <a:gd name="T33" fmla="*/ 2147483646 h 46"/>
                <a:gd name="T34" fmla="*/ 2147483646 w 38"/>
                <a:gd name="T35" fmla="*/ 2147483646 h 46"/>
                <a:gd name="T36" fmla="*/ 2147483646 w 38"/>
                <a:gd name="T37" fmla="*/ 2147483646 h 46"/>
                <a:gd name="T38" fmla="*/ 2147483646 w 38"/>
                <a:gd name="T39" fmla="*/ 2147483646 h 46"/>
                <a:gd name="T40" fmla="*/ 2147483646 w 38"/>
                <a:gd name="T41" fmla="*/ 2147483646 h 46"/>
                <a:gd name="T42" fmla="*/ 2147483646 w 38"/>
                <a:gd name="T43" fmla="*/ 2147483646 h 46"/>
                <a:gd name="T44" fmla="*/ 2147483646 w 38"/>
                <a:gd name="T45" fmla="*/ 2147483646 h 46"/>
                <a:gd name="T46" fmla="*/ 2147483646 w 38"/>
                <a:gd name="T47" fmla="*/ 2147483646 h 46"/>
                <a:gd name="T48" fmla="*/ 0 w 38"/>
                <a:gd name="T49" fmla="*/ 2147483646 h 46"/>
                <a:gd name="T50" fmla="*/ 0 w 38"/>
                <a:gd name="T51" fmla="*/ 214748364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6"/>
                <a:gd name="T80" fmla="*/ 38 w 38"/>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6">
                  <a:moveTo>
                    <a:pt x="0" y="30"/>
                  </a:moveTo>
                  <a:lnTo>
                    <a:pt x="0" y="30"/>
                  </a:lnTo>
                  <a:lnTo>
                    <a:pt x="0" y="24"/>
                  </a:lnTo>
                  <a:lnTo>
                    <a:pt x="0" y="16"/>
                  </a:lnTo>
                  <a:lnTo>
                    <a:pt x="4" y="10"/>
                  </a:lnTo>
                  <a:lnTo>
                    <a:pt x="10" y="0"/>
                  </a:lnTo>
                  <a:lnTo>
                    <a:pt x="20" y="4"/>
                  </a:lnTo>
                  <a:lnTo>
                    <a:pt x="30" y="8"/>
                  </a:lnTo>
                  <a:lnTo>
                    <a:pt x="32" y="12"/>
                  </a:lnTo>
                  <a:lnTo>
                    <a:pt x="36" y="16"/>
                  </a:lnTo>
                  <a:lnTo>
                    <a:pt x="38" y="22"/>
                  </a:lnTo>
                  <a:lnTo>
                    <a:pt x="38" y="28"/>
                  </a:lnTo>
                  <a:lnTo>
                    <a:pt x="36" y="34"/>
                  </a:lnTo>
                  <a:lnTo>
                    <a:pt x="34" y="40"/>
                  </a:lnTo>
                  <a:lnTo>
                    <a:pt x="30" y="42"/>
                  </a:lnTo>
                  <a:lnTo>
                    <a:pt x="24" y="44"/>
                  </a:lnTo>
                  <a:lnTo>
                    <a:pt x="20" y="46"/>
                  </a:lnTo>
                  <a:lnTo>
                    <a:pt x="14" y="46"/>
                  </a:lnTo>
                  <a:lnTo>
                    <a:pt x="10" y="44"/>
                  </a:lnTo>
                  <a:lnTo>
                    <a:pt x="6" y="40"/>
                  </a:lnTo>
                  <a:lnTo>
                    <a:pt x="2" y="36"/>
                  </a:lnTo>
                  <a:lnTo>
                    <a:pt x="0" y="3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2" name="Freeform 102"/>
            <p:cNvSpPr>
              <a:spLocks/>
            </p:cNvSpPr>
            <p:nvPr/>
          </p:nvSpPr>
          <p:spPr bwMode="auto">
            <a:xfrm>
              <a:off x="4503738" y="3076575"/>
              <a:ext cx="66675" cy="66675"/>
            </a:xfrm>
            <a:custGeom>
              <a:avLst/>
              <a:gdLst>
                <a:gd name="T0" fmla="*/ 2147483646 w 42"/>
                <a:gd name="T1" fmla="*/ 2147483646 h 42"/>
                <a:gd name="T2" fmla="*/ 2147483646 w 42"/>
                <a:gd name="T3" fmla="*/ 2147483646 h 42"/>
                <a:gd name="T4" fmla="*/ 2147483646 w 42"/>
                <a:gd name="T5" fmla="*/ 2147483646 h 42"/>
                <a:gd name="T6" fmla="*/ 2147483646 w 42"/>
                <a:gd name="T7" fmla="*/ 2147483646 h 42"/>
                <a:gd name="T8" fmla="*/ 2147483646 w 42"/>
                <a:gd name="T9" fmla="*/ 2147483646 h 42"/>
                <a:gd name="T10" fmla="*/ 2147483646 w 42"/>
                <a:gd name="T11" fmla="*/ 2147483646 h 42"/>
                <a:gd name="T12" fmla="*/ 2147483646 w 42"/>
                <a:gd name="T13" fmla="*/ 2147483646 h 42"/>
                <a:gd name="T14" fmla="*/ 2147483646 w 42"/>
                <a:gd name="T15" fmla="*/ 2147483646 h 42"/>
                <a:gd name="T16" fmla="*/ 2147483646 w 42"/>
                <a:gd name="T17" fmla="*/ 2147483646 h 42"/>
                <a:gd name="T18" fmla="*/ 2147483646 w 42"/>
                <a:gd name="T19" fmla="*/ 2147483646 h 42"/>
                <a:gd name="T20" fmla="*/ 2147483646 w 42"/>
                <a:gd name="T21" fmla="*/ 2147483646 h 42"/>
                <a:gd name="T22" fmla="*/ 2147483646 w 42"/>
                <a:gd name="T23" fmla="*/ 2147483646 h 42"/>
                <a:gd name="T24" fmla="*/ 2147483646 w 42"/>
                <a:gd name="T25" fmla="*/ 0 h 42"/>
                <a:gd name="T26" fmla="*/ 2147483646 w 42"/>
                <a:gd name="T27" fmla="*/ 0 h 42"/>
                <a:gd name="T28" fmla="*/ 2147483646 w 42"/>
                <a:gd name="T29" fmla="*/ 2147483646 h 42"/>
                <a:gd name="T30" fmla="*/ 2147483646 w 42"/>
                <a:gd name="T31" fmla="*/ 2147483646 h 42"/>
                <a:gd name="T32" fmla="*/ 2147483646 w 42"/>
                <a:gd name="T33" fmla="*/ 2147483646 h 42"/>
                <a:gd name="T34" fmla="*/ 2147483646 w 42"/>
                <a:gd name="T35" fmla="*/ 2147483646 h 42"/>
                <a:gd name="T36" fmla="*/ 2147483646 w 42"/>
                <a:gd name="T37" fmla="*/ 2147483646 h 42"/>
                <a:gd name="T38" fmla="*/ 0 w 42"/>
                <a:gd name="T39" fmla="*/ 2147483646 h 42"/>
                <a:gd name="T40" fmla="*/ 0 w 42"/>
                <a:gd name="T41" fmla="*/ 2147483646 h 42"/>
                <a:gd name="T42" fmla="*/ 2147483646 w 42"/>
                <a:gd name="T43" fmla="*/ 2147483646 h 42"/>
                <a:gd name="T44" fmla="*/ 2147483646 w 42"/>
                <a:gd name="T45" fmla="*/ 2147483646 h 42"/>
                <a:gd name="T46" fmla="*/ 2147483646 w 42"/>
                <a:gd name="T47" fmla="*/ 2147483646 h 42"/>
                <a:gd name="T48" fmla="*/ 2147483646 w 42"/>
                <a:gd name="T49" fmla="*/ 2147483646 h 42"/>
                <a:gd name="T50" fmla="*/ 2147483646 w 42"/>
                <a:gd name="T51" fmla="*/ 2147483646 h 42"/>
                <a:gd name="T52" fmla="*/ 2147483646 w 42"/>
                <a:gd name="T53" fmla="*/ 2147483646 h 42"/>
                <a:gd name="T54" fmla="*/ 2147483646 w 42"/>
                <a:gd name="T55" fmla="*/ 2147483646 h 42"/>
                <a:gd name="T56" fmla="*/ 2147483646 w 42"/>
                <a:gd name="T57" fmla="*/ 2147483646 h 42"/>
                <a:gd name="T58" fmla="*/ 2147483646 w 42"/>
                <a:gd name="T59" fmla="*/ 2147483646 h 42"/>
                <a:gd name="T60" fmla="*/ 2147483646 w 42"/>
                <a:gd name="T61" fmla="*/ 2147483646 h 42"/>
                <a:gd name="T62" fmla="*/ 2147483646 w 42"/>
                <a:gd name="T63" fmla="*/ 2147483646 h 42"/>
                <a:gd name="T64" fmla="*/ 2147483646 w 42"/>
                <a:gd name="T65" fmla="*/ 2147483646 h 42"/>
                <a:gd name="T66" fmla="*/ 2147483646 w 42"/>
                <a:gd name="T67" fmla="*/ 2147483646 h 42"/>
                <a:gd name="T68" fmla="*/ 2147483646 w 42"/>
                <a:gd name="T69" fmla="*/ 2147483646 h 42"/>
                <a:gd name="T70" fmla="*/ 2147483646 w 42"/>
                <a:gd name="T71" fmla="*/ 2147483646 h 42"/>
                <a:gd name="T72" fmla="*/ 2147483646 w 42"/>
                <a:gd name="T73" fmla="*/ 2147483646 h 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2"/>
                <a:gd name="T113" fmla="*/ 42 w 42"/>
                <a:gd name="T114" fmla="*/ 42 h 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2">
                  <a:moveTo>
                    <a:pt x="38" y="10"/>
                  </a:moveTo>
                  <a:lnTo>
                    <a:pt x="38" y="10"/>
                  </a:lnTo>
                  <a:lnTo>
                    <a:pt x="26" y="18"/>
                  </a:lnTo>
                  <a:lnTo>
                    <a:pt x="24" y="18"/>
                  </a:lnTo>
                  <a:lnTo>
                    <a:pt x="36" y="8"/>
                  </a:lnTo>
                  <a:lnTo>
                    <a:pt x="40" y="6"/>
                  </a:lnTo>
                  <a:lnTo>
                    <a:pt x="40" y="4"/>
                  </a:lnTo>
                  <a:lnTo>
                    <a:pt x="30" y="0"/>
                  </a:lnTo>
                  <a:lnTo>
                    <a:pt x="22" y="0"/>
                  </a:lnTo>
                  <a:lnTo>
                    <a:pt x="14" y="2"/>
                  </a:lnTo>
                  <a:lnTo>
                    <a:pt x="10" y="6"/>
                  </a:lnTo>
                  <a:lnTo>
                    <a:pt x="4" y="10"/>
                  </a:lnTo>
                  <a:lnTo>
                    <a:pt x="2" y="14"/>
                  </a:lnTo>
                  <a:lnTo>
                    <a:pt x="0" y="20"/>
                  </a:lnTo>
                  <a:lnTo>
                    <a:pt x="0" y="24"/>
                  </a:lnTo>
                  <a:lnTo>
                    <a:pt x="2" y="30"/>
                  </a:lnTo>
                  <a:lnTo>
                    <a:pt x="4" y="34"/>
                  </a:lnTo>
                  <a:lnTo>
                    <a:pt x="8" y="38"/>
                  </a:lnTo>
                  <a:lnTo>
                    <a:pt x="14" y="40"/>
                  </a:lnTo>
                  <a:lnTo>
                    <a:pt x="20" y="42"/>
                  </a:lnTo>
                  <a:lnTo>
                    <a:pt x="26" y="40"/>
                  </a:lnTo>
                  <a:lnTo>
                    <a:pt x="30" y="38"/>
                  </a:lnTo>
                  <a:lnTo>
                    <a:pt x="36" y="34"/>
                  </a:lnTo>
                  <a:lnTo>
                    <a:pt x="40" y="28"/>
                  </a:lnTo>
                  <a:lnTo>
                    <a:pt x="42" y="20"/>
                  </a:lnTo>
                  <a:lnTo>
                    <a:pt x="40" y="8"/>
                  </a:lnTo>
                  <a:lnTo>
                    <a:pt x="38" y="1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3" name="Freeform 103"/>
            <p:cNvSpPr>
              <a:spLocks/>
            </p:cNvSpPr>
            <p:nvPr/>
          </p:nvSpPr>
          <p:spPr bwMode="auto">
            <a:xfrm>
              <a:off x="4500563" y="3019425"/>
              <a:ext cx="69850" cy="63500"/>
            </a:xfrm>
            <a:custGeom>
              <a:avLst/>
              <a:gdLst>
                <a:gd name="T0" fmla="*/ 2147483646 w 44"/>
                <a:gd name="T1" fmla="*/ 2147483646 h 40"/>
                <a:gd name="T2" fmla="*/ 2147483646 w 44"/>
                <a:gd name="T3" fmla="*/ 2147483646 h 40"/>
                <a:gd name="T4" fmla="*/ 2147483646 w 44"/>
                <a:gd name="T5" fmla="*/ 2147483646 h 40"/>
                <a:gd name="T6" fmla="*/ 2147483646 w 44"/>
                <a:gd name="T7" fmla="*/ 2147483646 h 40"/>
                <a:gd name="T8" fmla="*/ 2147483646 w 44"/>
                <a:gd name="T9" fmla="*/ 2147483646 h 40"/>
                <a:gd name="T10" fmla="*/ 2147483646 w 44"/>
                <a:gd name="T11" fmla="*/ 2147483646 h 40"/>
                <a:gd name="T12" fmla="*/ 2147483646 w 44"/>
                <a:gd name="T13" fmla="*/ 2147483646 h 40"/>
                <a:gd name="T14" fmla="*/ 2147483646 w 44"/>
                <a:gd name="T15" fmla="*/ 2147483646 h 40"/>
                <a:gd name="T16" fmla="*/ 2147483646 w 44"/>
                <a:gd name="T17" fmla="*/ 2147483646 h 40"/>
                <a:gd name="T18" fmla="*/ 2147483646 w 44"/>
                <a:gd name="T19" fmla="*/ 2147483646 h 40"/>
                <a:gd name="T20" fmla="*/ 2147483646 w 44"/>
                <a:gd name="T21" fmla="*/ 2147483646 h 40"/>
                <a:gd name="T22" fmla="*/ 2147483646 w 44"/>
                <a:gd name="T23" fmla="*/ 2147483646 h 40"/>
                <a:gd name="T24" fmla="*/ 2147483646 w 44"/>
                <a:gd name="T25" fmla="*/ 2147483646 h 40"/>
                <a:gd name="T26" fmla="*/ 2147483646 w 44"/>
                <a:gd name="T27" fmla="*/ 2147483646 h 40"/>
                <a:gd name="T28" fmla="*/ 2147483646 w 44"/>
                <a:gd name="T29" fmla="*/ 2147483646 h 40"/>
                <a:gd name="T30" fmla="*/ 2147483646 w 44"/>
                <a:gd name="T31" fmla="*/ 2147483646 h 40"/>
                <a:gd name="T32" fmla="*/ 2147483646 w 44"/>
                <a:gd name="T33" fmla="*/ 2147483646 h 40"/>
                <a:gd name="T34" fmla="*/ 2147483646 w 44"/>
                <a:gd name="T35" fmla="*/ 2147483646 h 40"/>
                <a:gd name="T36" fmla="*/ 2147483646 w 44"/>
                <a:gd name="T37" fmla="*/ 2147483646 h 40"/>
                <a:gd name="T38" fmla="*/ 2147483646 w 44"/>
                <a:gd name="T39" fmla="*/ 0 h 40"/>
                <a:gd name="T40" fmla="*/ 2147483646 w 44"/>
                <a:gd name="T41" fmla="*/ 2147483646 h 40"/>
                <a:gd name="T42" fmla="*/ 2147483646 w 44"/>
                <a:gd name="T43" fmla="*/ 2147483646 h 40"/>
                <a:gd name="T44" fmla="*/ 2147483646 w 44"/>
                <a:gd name="T45" fmla="*/ 2147483646 h 40"/>
                <a:gd name="T46" fmla="*/ 2147483646 w 44"/>
                <a:gd name="T47" fmla="*/ 2147483646 h 40"/>
                <a:gd name="T48" fmla="*/ 0 w 44"/>
                <a:gd name="T49" fmla="*/ 2147483646 h 40"/>
                <a:gd name="T50" fmla="*/ 0 w 44"/>
                <a:gd name="T51" fmla="*/ 2147483646 h 40"/>
                <a:gd name="T52" fmla="*/ 0 w 44"/>
                <a:gd name="T53" fmla="*/ 2147483646 h 40"/>
                <a:gd name="T54" fmla="*/ 0 w 44"/>
                <a:gd name="T55" fmla="*/ 2147483646 h 40"/>
                <a:gd name="T56" fmla="*/ 2147483646 w 44"/>
                <a:gd name="T57" fmla="*/ 2147483646 h 40"/>
                <a:gd name="T58" fmla="*/ 2147483646 w 44"/>
                <a:gd name="T59" fmla="*/ 2147483646 h 40"/>
                <a:gd name="T60" fmla="*/ 2147483646 w 44"/>
                <a:gd name="T61" fmla="*/ 2147483646 h 40"/>
                <a:gd name="T62" fmla="*/ 2147483646 w 44"/>
                <a:gd name="T63" fmla="*/ 2147483646 h 40"/>
                <a:gd name="T64" fmla="*/ 2147483646 w 44"/>
                <a:gd name="T65" fmla="*/ 2147483646 h 40"/>
                <a:gd name="T66" fmla="*/ 2147483646 w 44"/>
                <a:gd name="T67" fmla="*/ 2147483646 h 40"/>
                <a:gd name="T68" fmla="*/ 2147483646 w 44"/>
                <a:gd name="T69" fmla="*/ 2147483646 h 40"/>
                <a:gd name="T70" fmla="*/ 2147483646 w 44"/>
                <a:gd name="T71" fmla="*/ 2147483646 h 40"/>
                <a:gd name="T72" fmla="*/ 2147483646 w 44"/>
                <a:gd name="T73" fmla="*/ 2147483646 h 40"/>
                <a:gd name="T74" fmla="*/ 2147483646 w 44"/>
                <a:gd name="T75" fmla="*/ 2147483646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
                <a:gd name="T115" fmla="*/ 0 h 40"/>
                <a:gd name="T116" fmla="*/ 44 w 44"/>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 h="40">
                  <a:moveTo>
                    <a:pt x="32" y="28"/>
                  </a:moveTo>
                  <a:lnTo>
                    <a:pt x="32" y="28"/>
                  </a:lnTo>
                  <a:lnTo>
                    <a:pt x="16" y="16"/>
                  </a:lnTo>
                  <a:lnTo>
                    <a:pt x="16" y="14"/>
                  </a:lnTo>
                  <a:lnTo>
                    <a:pt x="26" y="20"/>
                  </a:lnTo>
                  <a:lnTo>
                    <a:pt x="34" y="26"/>
                  </a:lnTo>
                  <a:lnTo>
                    <a:pt x="42" y="32"/>
                  </a:lnTo>
                  <a:lnTo>
                    <a:pt x="44" y="32"/>
                  </a:lnTo>
                  <a:lnTo>
                    <a:pt x="42" y="22"/>
                  </a:lnTo>
                  <a:lnTo>
                    <a:pt x="38" y="14"/>
                  </a:lnTo>
                  <a:lnTo>
                    <a:pt x="34" y="8"/>
                  </a:lnTo>
                  <a:lnTo>
                    <a:pt x="30" y="4"/>
                  </a:lnTo>
                  <a:lnTo>
                    <a:pt x="24" y="2"/>
                  </a:lnTo>
                  <a:lnTo>
                    <a:pt x="18" y="0"/>
                  </a:lnTo>
                  <a:lnTo>
                    <a:pt x="14" y="2"/>
                  </a:lnTo>
                  <a:lnTo>
                    <a:pt x="8" y="4"/>
                  </a:lnTo>
                  <a:lnTo>
                    <a:pt x="4" y="6"/>
                  </a:lnTo>
                  <a:lnTo>
                    <a:pt x="2" y="10"/>
                  </a:lnTo>
                  <a:lnTo>
                    <a:pt x="0" y="16"/>
                  </a:lnTo>
                  <a:lnTo>
                    <a:pt x="0" y="22"/>
                  </a:lnTo>
                  <a:lnTo>
                    <a:pt x="0" y="28"/>
                  </a:lnTo>
                  <a:lnTo>
                    <a:pt x="4" y="32"/>
                  </a:lnTo>
                  <a:lnTo>
                    <a:pt x="8" y="36"/>
                  </a:lnTo>
                  <a:lnTo>
                    <a:pt x="14" y="40"/>
                  </a:lnTo>
                  <a:lnTo>
                    <a:pt x="22" y="40"/>
                  </a:lnTo>
                  <a:lnTo>
                    <a:pt x="28" y="38"/>
                  </a:lnTo>
                  <a:lnTo>
                    <a:pt x="40" y="34"/>
                  </a:lnTo>
                  <a:lnTo>
                    <a:pt x="32"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4" name="Freeform 104"/>
            <p:cNvSpPr>
              <a:spLocks/>
            </p:cNvSpPr>
            <p:nvPr/>
          </p:nvSpPr>
          <p:spPr bwMode="auto">
            <a:xfrm>
              <a:off x="4554538" y="2994025"/>
              <a:ext cx="60325" cy="73025"/>
            </a:xfrm>
            <a:custGeom>
              <a:avLst/>
              <a:gdLst>
                <a:gd name="T0" fmla="*/ 2147483646 w 38"/>
                <a:gd name="T1" fmla="*/ 2147483646 h 46"/>
                <a:gd name="T2" fmla="*/ 2147483646 w 38"/>
                <a:gd name="T3" fmla="*/ 2147483646 h 46"/>
                <a:gd name="T4" fmla="*/ 2147483646 w 38"/>
                <a:gd name="T5" fmla="*/ 2147483646 h 46"/>
                <a:gd name="T6" fmla="*/ 2147483646 w 38"/>
                <a:gd name="T7" fmla="*/ 2147483646 h 46"/>
                <a:gd name="T8" fmla="*/ 2147483646 w 38"/>
                <a:gd name="T9" fmla="*/ 2147483646 h 46"/>
                <a:gd name="T10" fmla="*/ 2147483646 w 38"/>
                <a:gd name="T11" fmla="*/ 2147483646 h 46"/>
                <a:gd name="T12" fmla="*/ 2147483646 w 38"/>
                <a:gd name="T13" fmla="*/ 2147483646 h 46"/>
                <a:gd name="T14" fmla="*/ 2147483646 w 38"/>
                <a:gd name="T15" fmla="*/ 2147483646 h 46"/>
                <a:gd name="T16" fmla="*/ 2147483646 w 38"/>
                <a:gd name="T17" fmla="*/ 2147483646 h 46"/>
                <a:gd name="T18" fmla="*/ 0 w 38"/>
                <a:gd name="T19" fmla="*/ 2147483646 h 46"/>
                <a:gd name="T20" fmla="*/ 0 w 38"/>
                <a:gd name="T21" fmla="*/ 2147483646 h 46"/>
                <a:gd name="T22" fmla="*/ 0 w 38"/>
                <a:gd name="T23" fmla="*/ 2147483646 h 46"/>
                <a:gd name="T24" fmla="*/ 0 w 38"/>
                <a:gd name="T25" fmla="*/ 2147483646 h 46"/>
                <a:gd name="T26" fmla="*/ 2147483646 w 38"/>
                <a:gd name="T27" fmla="*/ 2147483646 h 46"/>
                <a:gd name="T28" fmla="*/ 2147483646 w 38"/>
                <a:gd name="T29" fmla="*/ 2147483646 h 46"/>
                <a:gd name="T30" fmla="*/ 2147483646 w 38"/>
                <a:gd name="T31" fmla="*/ 2147483646 h 46"/>
                <a:gd name="T32" fmla="*/ 2147483646 w 38"/>
                <a:gd name="T33" fmla="*/ 2147483646 h 46"/>
                <a:gd name="T34" fmla="*/ 2147483646 w 38"/>
                <a:gd name="T35" fmla="*/ 0 h 46"/>
                <a:gd name="T36" fmla="*/ 2147483646 w 38"/>
                <a:gd name="T37" fmla="*/ 0 h 46"/>
                <a:gd name="T38" fmla="*/ 2147483646 w 38"/>
                <a:gd name="T39" fmla="*/ 0 h 46"/>
                <a:gd name="T40" fmla="*/ 2147483646 w 38"/>
                <a:gd name="T41" fmla="*/ 2147483646 h 46"/>
                <a:gd name="T42" fmla="*/ 2147483646 w 38"/>
                <a:gd name="T43" fmla="*/ 2147483646 h 46"/>
                <a:gd name="T44" fmla="*/ 2147483646 w 38"/>
                <a:gd name="T45" fmla="*/ 2147483646 h 46"/>
                <a:gd name="T46" fmla="*/ 2147483646 w 38"/>
                <a:gd name="T47" fmla="*/ 2147483646 h 46"/>
                <a:gd name="T48" fmla="*/ 2147483646 w 38"/>
                <a:gd name="T49" fmla="*/ 2147483646 h 46"/>
                <a:gd name="T50" fmla="*/ 2147483646 w 38"/>
                <a:gd name="T51" fmla="*/ 214748364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6"/>
                <a:gd name="T80" fmla="*/ 38 w 38"/>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6">
                  <a:moveTo>
                    <a:pt x="38" y="22"/>
                  </a:moveTo>
                  <a:lnTo>
                    <a:pt x="38" y="22"/>
                  </a:lnTo>
                  <a:lnTo>
                    <a:pt x="36" y="28"/>
                  </a:lnTo>
                  <a:lnTo>
                    <a:pt x="32" y="34"/>
                  </a:lnTo>
                  <a:lnTo>
                    <a:pt x="26" y="40"/>
                  </a:lnTo>
                  <a:lnTo>
                    <a:pt x="16" y="46"/>
                  </a:lnTo>
                  <a:lnTo>
                    <a:pt x="8" y="40"/>
                  </a:lnTo>
                  <a:lnTo>
                    <a:pt x="2" y="32"/>
                  </a:lnTo>
                  <a:lnTo>
                    <a:pt x="0" y="28"/>
                  </a:lnTo>
                  <a:lnTo>
                    <a:pt x="0" y="22"/>
                  </a:lnTo>
                  <a:lnTo>
                    <a:pt x="0" y="16"/>
                  </a:lnTo>
                  <a:lnTo>
                    <a:pt x="2" y="10"/>
                  </a:lnTo>
                  <a:lnTo>
                    <a:pt x="4" y="6"/>
                  </a:lnTo>
                  <a:lnTo>
                    <a:pt x="10" y="2"/>
                  </a:lnTo>
                  <a:lnTo>
                    <a:pt x="16" y="0"/>
                  </a:lnTo>
                  <a:lnTo>
                    <a:pt x="20" y="0"/>
                  </a:lnTo>
                  <a:lnTo>
                    <a:pt x="26" y="0"/>
                  </a:lnTo>
                  <a:lnTo>
                    <a:pt x="30" y="2"/>
                  </a:lnTo>
                  <a:lnTo>
                    <a:pt x="34" y="6"/>
                  </a:lnTo>
                  <a:lnTo>
                    <a:pt x="36" y="10"/>
                  </a:lnTo>
                  <a:lnTo>
                    <a:pt x="38" y="16"/>
                  </a:lnTo>
                  <a:lnTo>
                    <a:pt x="38" y="2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5" name="Freeform 105"/>
            <p:cNvSpPr>
              <a:spLocks/>
            </p:cNvSpPr>
            <p:nvPr/>
          </p:nvSpPr>
          <p:spPr bwMode="auto">
            <a:xfrm>
              <a:off x="4589463" y="3032125"/>
              <a:ext cx="73025" cy="63500"/>
            </a:xfrm>
            <a:custGeom>
              <a:avLst/>
              <a:gdLst>
                <a:gd name="T0" fmla="*/ 2147483646 w 46"/>
                <a:gd name="T1" fmla="*/ 2147483646 h 40"/>
                <a:gd name="T2" fmla="*/ 2147483646 w 46"/>
                <a:gd name="T3" fmla="*/ 2147483646 h 40"/>
                <a:gd name="T4" fmla="*/ 2147483646 w 46"/>
                <a:gd name="T5" fmla="*/ 2147483646 h 40"/>
                <a:gd name="T6" fmla="*/ 2147483646 w 46"/>
                <a:gd name="T7" fmla="*/ 0 h 40"/>
                <a:gd name="T8" fmla="*/ 2147483646 w 46"/>
                <a:gd name="T9" fmla="*/ 0 h 40"/>
                <a:gd name="T10" fmla="*/ 2147483646 w 46"/>
                <a:gd name="T11" fmla="*/ 2147483646 h 40"/>
                <a:gd name="T12" fmla="*/ 2147483646 w 46"/>
                <a:gd name="T13" fmla="*/ 2147483646 h 40"/>
                <a:gd name="T14" fmla="*/ 2147483646 w 46"/>
                <a:gd name="T15" fmla="*/ 2147483646 h 40"/>
                <a:gd name="T16" fmla="*/ 2147483646 w 46"/>
                <a:gd name="T17" fmla="*/ 2147483646 h 40"/>
                <a:gd name="T18" fmla="*/ 0 w 46"/>
                <a:gd name="T19" fmla="*/ 2147483646 h 40"/>
                <a:gd name="T20" fmla="*/ 0 w 46"/>
                <a:gd name="T21" fmla="*/ 2147483646 h 40"/>
                <a:gd name="T22" fmla="*/ 2147483646 w 46"/>
                <a:gd name="T23" fmla="*/ 2147483646 h 40"/>
                <a:gd name="T24" fmla="*/ 2147483646 w 46"/>
                <a:gd name="T25" fmla="*/ 2147483646 h 40"/>
                <a:gd name="T26" fmla="*/ 2147483646 w 46"/>
                <a:gd name="T27" fmla="*/ 2147483646 h 40"/>
                <a:gd name="T28" fmla="*/ 2147483646 w 46"/>
                <a:gd name="T29" fmla="*/ 2147483646 h 40"/>
                <a:gd name="T30" fmla="*/ 2147483646 w 46"/>
                <a:gd name="T31" fmla="*/ 2147483646 h 40"/>
                <a:gd name="T32" fmla="*/ 2147483646 w 46"/>
                <a:gd name="T33" fmla="*/ 2147483646 h 40"/>
                <a:gd name="T34" fmla="*/ 2147483646 w 46"/>
                <a:gd name="T35" fmla="*/ 2147483646 h 40"/>
                <a:gd name="T36" fmla="*/ 2147483646 w 46"/>
                <a:gd name="T37" fmla="*/ 2147483646 h 40"/>
                <a:gd name="T38" fmla="*/ 2147483646 w 46"/>
                <a:gd name="T39" fmla="*/ 2147483646 h 40"/>
                <a:gd name="T40" fmla="*/ 2147483646 w 46"/>
                <a:gd name="T41" fmla="*/ 2147483646 h 40"/>
                <a:gd name="T42" fmla="*/ 2147483646 w 46"/>
                <a:gd name="T43" fmla="*/ 2147483646 h 40"/>
                <a:gd name="T44" fmla="*/ 2147483646 w 46"/>
                <a:gd name="T45" fmla="*/ 2147483646 h 40"/>
                <a:gd name="T46" fmla="*/ 2147483646 w 46"/>
                <a:gd name="T47" fmla="*/ 2147483646 h 40"/>
                <a:gd name="T48" fmla="*/ 2147483646 w 46"/>
                <a:gd name="T49" fmla="*/ 2147483646 h 40"/>
                <a:gd name="T50" fmla="*/ 2147483646 w 46"/>
                <a:gd name="T51" fmla="*/ 2147483646 h 40"/>
                <a:gd name="T52" fmla="*/ 2147483646 w 46"/>
                <a:gd name="T53" fmla="*/ 2147483646 h 40"/>
                <a:gd name="T54" fmla="*/ 2147483646 w 46"/>
                <a:gd name="T55" fmla="*/ 2147483646 h 40"/>
                <a:gd name="T56" fmla="*/ 2147483646 w 46"/>
                <a:gd name="T57" fmla="*/ 2147483646 h 40"/>
                <a:gd name="T58" fmla="*/ 2147483646 w 46"/>
                <a:gd name="T59" fmla="*/ 2147483646 h 40"/>
                <a:gd name="T60" fmla="*/ 2147483646 w 46"/>
                <a:gd name="T61" fmla="*/ 2147483646 h 40"/>
                <a:gd name="T62" fmla="*/ 2147483646 w 46"/>
                <a:gd name="T63" fmla="*/ 2147483646 h 40"/>
                <a:gd name="T64" fmla="*/ 2147483646 w 46"/>
                <a:gd name="T65" fmla="*/ 2147483646 h 40"/>
                <a:gd name="T66" fmla="*/ 2147483646 w 46"/>
                <a:gd name="T67" fmla="*/ 2147483646 h 40"/>
                <a:gd name="T68" fmla="*/ 2147483646 w 46"/>
                <a:gd name="T69" fmla="*/ 2147483646 h 40"/>
                <a:gd name="T70" fmla="*/ 2147483646 w 46"/>
                <a:gd name="T71" fmla="*/ 2147483646 h 40"/>
                <a:gd name="T72" fmla="*/ 2147483646 w 46"/>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6"/>
                <a:gd name="T112" fmla="*/ 0 h 40"/>
                <a:gd name="T113" fmla="*/ 46 w 46"/>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6" h="40">
                  <a:moveTo>
                    <a:pt x="38" y="4"/>
                  </a:moveTo>
                  <a:lnTo>
                    <a:pt x="38" y="4"/>
                  </a:lnTo>
                  <a:lnTo>
                    <a:pt x="34" y="2"/>
                  </a:lnTo>
                  <a:lnTo>
                    <a:pt x="28" y="0"/>
                  </a:lnTo>
                  <a:lnTo>
                    <a:pt x="22" y="0"/>
                  </a:lnTo>
                  <a:lnTo>
                    <a:pt x="16" y="2"/>
                  </a:lnTo>
                  <a:lnTo>
                    <a:pt x="8" y="8"/>
                  </a:lnTo>
                  <a:lnTo>
                    <a:pt x="4" y="16"/>
                  </a:lnTo>
                  <a:lnTo>
                    <a:pt x="0" y="28"/>
                  </a:lnTo>
                  <a:lnTo>
                    <a:pt x="10" y="22"/>
                  </a:lnTo>
                  <a:lnTo>
                    <a:pt x="18" y="20"/>
                  </a:lnTo>
                  <a:lnTo>
                    <a:pt x="24" y="20"/>
                  </a:lnTo>
                  <a:lnTo>
                    <a:pt x="16" y="22"/>
                  </a:lnTo>
                  <a:lnTo>
                    <a:pt x="8" y="26"/>
                  </a:lnTo>
                  <a:lnTo>
                    <a:pt x="2" y="30"/>
                  </a:lnTo>
                  <a:lnTo>
                    <a:pt x="10" y="36"/>
                  </a:lnTo>
                  <a:lnTo>
                    <a:pt x="18" y="38"/>
                  </a:lnTo>
                  <a:lnTo>
                    <a:pt x="24" y="40"/>
                  </a:lnTo>
                  <a:lnTo>
                    <a:pt x="30" y="38"/>
                  </a:lnTo>
                  <a:lnTo>
                    <a:pt x="36" y="36"/>
                  </a:lnTo>
                  <a:lnTo>
                    <a:pt x="40" y="32"/>
                  </a:lnTo>
                  <a:lnTo>
                    <a:pt x="44" y="28"/>
                  </a:lnTo>
                  <a:lnTo>
                    <a:pt x="44" y="24"/>
                  </a:lnTo>
                  <a:lnTo>
                    <a:pt x="46" y="18"/>
                  </a:lnTo>
                  <a:lnTo>
                    <a:pt x="44" y="14"/>
                  </a:lnTo>
                  <a:lnTo>
                    <a:pt x="42" y="8"/>
                  </a:lnTo>
                  <a:lnTo>
                    <a:pt x="38" y="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6" name="Freeform 106"/>
            <p:cNvSpPr>
              <a:spLocks/>
            </p:cNvSpPr>
            <p:nvPr/>
          </p:nvSpPr>
          <p:spPr bwMode="auto">
            <a:xfrm>
              <a:off x="4548188" y="3048000"/>
              <a:ext cx="57150" cy="53975"/>
            </a:xfrm>
            <a:custGeom>
              <a:avLst/>
              <a:gdLst>
                <a:gd name="T0" fmla="*/ 2147483646 w 36"/>
                <a:gd name="T1" fmla="*/ 2147483646 h 34"/>
                <a:gd name="T2" fmla="*/ 2147483646 w 36"/>
                <a:gd name="T3" fmla="*/ 2147483646 h 34"/>
                <a:gd name="T4" fmla="*/ 2147483646 w 36"/>
                <a:gd name="T5" fmla="*/ 2147483646 h 34"/>
                <a:gd name="T6" fmla="*/ 2147483646 w 36"/>
                <a:gd name="T7" fmla="*/ 2147483646 h 34"/>
                <a:gd name="T8" fmla="*/ 2147483646 w 36"/>
                <a:gd name="T9" fmla="*/ 2147483646 h 34"/>
                <a:gd name="T10" fmla="*/ 2147483646 w 36"/>
                <a:gd name="T11" fmla="*/ 2147483646 h 34"/>
                <a:gd name="T12" fmla="*/ 2147483646 w 36"/>
                <a:gd name="T13" fmla="*/ 2147483646 h 34"/>
                <a:gd name="T14" fmla="*/ 2147483646 w 36"/>
                <a:gd name="T15" fmla="*/ 2147483646 h 34"/>
                <a:gd name="T16" fmla="*/ 2147483646 w 36"/>
                <a:gd name="T17" fmla="*/ 2147483646 h 34"/>
                <a:gd name="T18" fmla="*/ 2147483646 w 36"/>
                <a:gd name="T19" fmla="*/ 2147483646 h 34"/>
                <a:gd name="T20" fmla="*/ 0 w 36"/>
                <a:gd name="T21" fmla="*/ 2147483646 h 34"/>
                <a:gd name="T22" fmla="*/ 0 w 36"/>
                <a:gd name="T23" fmla="*/ 2147483646 h 34"/>
                <a:gd name="T24" fmla="*/ 0 w 36"/>
                <a:gd name="T25" fmla="*/ 2147483646 h 34"/>
                <a:gd name="T26" fmla="*/ 2147483646 w 36"/>
                <a:gd name="T27" fmla="*/ 2147483646 h 34"/>
                <a:gd name="T28" fmla="*/ 2147483646 w 36"/>
                <a:gd name="T29" fmla="*/ 2147483646 h 34"/>
                <a:gd name="T30" fmla="*/ 2147483646 w 36"/>
                <a:gd name="T31" fmla="*/ 0 h 34"/>
                <a:gd name="T32" fmla="*/ 2147483646 w 36"/>
                <a:gd name="T33" fmla="*/ 0 h 34"/>
                <a:gd name="T34" fmla="*/ 2147483646 w 36"/>
                <a:gd name="T35" fmla="*/ 0 h 34"/>
                <a:gd name="T36" fmla="*/ 2147483646 w 36"/>
                <a:gd name="T37" fmla="*/ 2147483646 h 34"/>
                <a:gd name="T38" fmla="*/ 2147483646 w 36"/>
                <a:gd name="T39" fmla="*/ 2147483646 h 34"/>
                <a:gd name="T40" fmla="*/ 2147483646 w 36"/>
                <a:gd name="T41" fmla="*/ 2147483646 h 34"/>
                <a:gd name="T42" fmla="*/ 2147483646 w 36"/>
                <a:gd name="T43" fmla="*/ 2147483646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6"/>
                <a:gd name="T67" fmla="*/ 0 h 34"/>
                <a:gd name="T68" fmla="*/ 36 w 36"/>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6" h="34">
                  <a:moveTo>
                    <a:pt x="34" y="12"/>
                  </a:moveTo>
                  <a:lnTo>
                    <a:pt x="34" y="12"/>
                  </a:lnTo>
                  <a:lnTo>
                    <a:pt x="36" y="20"/>
                  </a:lnTo>
                  <a:lnTo>
                    <a:pt x="34" y="26"/>
                  </a:lnTo>
                  <a:lnTo>
                    <a:pt x="28" y="32"/>
                  </a:lnTo>
                  <a:lnTo>
                    <a:pt x="22" y="34"/>
                  </a:lnTo>
                  <a:lnTo>
                    <a:pt x="16" y="34"/>
                  </a:lnTo>
                  <a:lnTo>
                    <a:pt x="10" y="32"/>
                  </a:lnTo>
                  <a:lnTo>
                    <a:pt x="4" y="28"/>
                  </a:lnTo>
                  <a:lnTo>
                    <a:pt x="0" y="22"/>
                  </a:lnTo>
                  <a:lnTo>
                    <a:pt x="0" y="16"/>
                  </a:lnTo>
                  <a:lnTo>
                    <a:pt x="2" y="8"/>
                  </a:lnTo>
                  <a:lnTo>
                    <a:pt x="6" y="4"/>
                  </a:lnTo>
                  <a:lnTo>
                    <a:pt x="14" y="0"/>
                  </a:lnTo>
                  <a:lnTo>
                    <a:pt x="20" y="0"/>
                  </a:lnTo>
                  <a:lnTo>
                    <a:pt x="26" y="2"/>
                  </a:lnTo>
                  <a:lnTo>
                    <a:pt x="32" y="6"/>
                  </a:lnTo>
                  <a:lnTo>
                    <a:pt x="34"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7" name="Freeform 107"/>
            <p:cNvSpPr>
              <a:spLocks/>
            </p:cNvSpPr>
            <p:nvPr/>
          </p:nvSpPr>
          <p:spPr bwMode="auto">
            <a:xfrm>
              <a:off x="4386263" y="3181350"/>
              <a:ext cx="60325" cy="69850"/>
            </a:xfrm>
            <a:custGeom>
              <a:avLst/>
              <a:gdLst>
                <a:gd name="T0" fmla="*/ 0 w 38"/>
                <a:gd name="T1" fmla="*/ 2147483646 h 44"/>
                <a:gd name="T2" fmla="*/ 0 w 38"/>
                <a:gd name="T3" fmla="*/ 2147483646 h 44"/>
                <a:gd name="T4" fmla="*/ 0 w 38"/>
                <a:gd name="T5" fmla="*/ 2147483646 h 44"/>
                <a:gd name="T6" fmla="*/ 0 w 38"/>
                <a:gd name="T7" fmla="*/ 2147483646 h 44"/>
                <a:gd name="T8" fmla="*/ 2147483646 w 38"/>
                <a:gd name="T9" fmla="*/ 2147483646 h 44"/>
                <a:gd name="T10" fmla="*/ 2147483646 w 38"/>
                <a:gd name="T11" fmla="*/ 0 h 44"/>
                <a:gd name="T12" fmla="*/ 2147483646 w 38"/>
                <a:gd name="T13" fmla="*/ 0 h 44"/>
                <a:gd name="T14" fmla="*/ 2147483646 w 38"/>
                <a:gd name="T15" fmla="*/ 2147483646 h 44"/>
                <a:gd name="T16" fmla="*/ 2147483646 w 38"/>
                <a:gd name="T17" fmla="*/ 2147483646 h 44"/>
                <a:gd name="T18" fmla="*/ 2147483646 w 38"/>
                <a:gd name="T19" fmla="*/ 2147483646 h 44"/>
                <a:gd name="T20" fmla="*/ 2147483646 w 38"/>
                <a:gd name="T21" fmla="*/ 2147483646 h 44"/>
                <a:gd name="T22" fmla="*/ 2147483646 w 38"/>
                <a:gd name="T23" fmla="*/ 2147483646 h 44"/>
                <a:gd name="T24" fmla="*/ 2147483646 w 38"/>
                <a:gd name="T25" fmla="*/ 2147483646 h 44"/>
                <a:gd name="T26" fmla="*/ 2147483646 w 38"/>
                <a:gd name="T27" fmla="*/ 2147483646 h 44"/>
                <a:gd name="T28" fmla="*/ 2147483646 w 38"/>
                <a:gd name="T29" fmla="*/ 2147483646 h 44"/>
                <a:gd name="T30" fmla="*/ 2147483646 w 38"/>
                <a:gd name="T31" fmla="*/ 2147483646 h 44"/>
                <a:gd name="T32" fmla="*/ 2147483646 w 38"/>
                <a:gd name="T33" fmla="*/ 2147483646 h 44"/>
                <a:gd name="T34" fmla="*/ 2147483646 w 38"/>
                <a:gd name="T35" fmla="*/ 2147483646 h 44"/>
                <a:gd name="T36" fmla="*/ 2147483646 w 38"/>
                <a:gd name="T37" fmla="*/ 2147483646 h 44"/>
                <a:gd name="T38" fmla="*/ 2147483646 w 38"/>
                <a:gd name="T39" fmla="*/ 2147483646 h 44"/>
                <a:gd name="T40" fmla="*/ 2147483646 w 38"/>
                <a:gd name="T41" fmla="*/ 2147483646 h 44"/>
                <a:gd name="T42" fmla="*/ 2147483646 w 38"/>
                <a:gd name="T43" fmla="*/ 2147483646 h 44"/>
                <a:gd name="T44" fmla="*/ 2147483646 w 38"/>
                <a:gd name="T45" fmla="*/ 2147483646 h 44"/>
                <a:gd name="T46" fmla="*/ 2147483646 w 38"/>
                <a:gd name="T47" fmla="*/ 2147483646 h 44"/>
                <a:gd name="T48" fmla="*/ 0 w 38"/>
                <a:gd name="T49" fmla="*/ 2147483646 h 44"/>
                <a:gd name="T50" fmla="*/ 0 w 38"/>
                <a:gd name="T51" fmla="*/ 2147483646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4"/>
                <a:gd name="T80" fmla="*/ 38 w 38"/>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4">
                  <a:moveTo>
                    <a:pt x="0" y="28"/>
                  </a:moveTo>
                  <a:lnTo>
                    <a:pt x="0" y="28"/>
                  </a:lnTo>
                  <a:lnTo>
                    <a:pt x="0" y="22"/>
                  </a:lnTo>
                  <a:lnTo>
                    <a:pt x="0" y="16"/>
                  </a:lnTo>
                  <a:lnTo>
                    <a:pt x="4" y="8"/>
                  </a:lnTo>
                  <a:lnTo>
                    <a:pt x="10" y="0"/>
                  </a:lnTo>
                  <a:lnTo>
                    <a:pt x="22" y="2"/>
                  </a:lnTo>
                  <a:lnTo>
                    <a:pt x="30" y="6"/>
                  </a:lnTo>
                  <a:lnTo>
                    <a:pt x="32" y="10"/>
                  </a:lnTo>
                  <a:lnTo>
                    <a:pt x="36" y="14"/>
                  </a:lnTo>
                  <a:lnTo>
                    <a:pt x="38" y="20"/>
                  </a:lnTo>
                  <a:lnTo>
                    <a:pt x="38" y="26"/>
                  </a:lnTo>
                  <a:lnTo>
                    <a:pt x="38" y="32"/>
                  </a:lnTo>
                  <a:lnTo>
                    <a:pt x="34" y="38"/>
                  </a:lnTo>
                  <a:lnTo>
                    <a:pt x="30" y="42"/>
                  </a:lnTo>
                  <a:lnTo>
                    <a:pt x="24" y="44"/>
                  </a:lnTo>
                  <a:lnTo>
                    <a:pt x="20" y="44"/>
                  </a:lnTo>
                  <a:lnTo>
                    <a:pt x="14" y="44"/>
                  </a:lnTo>
                  <a:lnTo>
                    <a:pt x="10" y="42"/>
                  </a:lnTo>
                  <a:lnTo>
                    <a:pt x="6" y="38"/>
                  </a:lnTo>
                  <a:lnTo>
                    <a:pt x="2" y="34"/>
                  </a:lnTo>
                  <a:lnTo>
                    <a:pt x="0"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8" name="Freeform 108"/>
            <p:cNvSpPr>
              <a:spLocks/>
            </p:cNvSpPr>
            <p:nvPr/>
          </p:nvSpPr>
          <p:spPr bwMode="auto">
            <a:xfrm>
              <a:off x="4322763" y="3178175"/>
              <a:ext cx="66675" cy="63500"/>
            </a:xfrm>
            <a:custGeom>
              <a:avLst/>
              <a:gdLst>
                <a:gd name="T0" fmla="*/ 2147483646 w 42"/>
                <a:gd name="T1" fmla="*/ 2147483646 h 40"/>
                <a:gd name="T2" fmla="*/ 2147483646 w 42"/>
                <a:gd name="T3" fmla="*/ 2147483646 h 40"/>
                <a:gd name="T4" fmla="*/ 2147483646 w 42"/>
                <a:gd name="T5" fmla="*/ 2147483646 h 40"/>
                <a:gd name="T6" fmla="*/ 2147483646 w 42"/>
                <a:gd name="T7" fmla="*/ 2147483646 h 40"/>
                <a:gd name="T8" fmla="*/ 2147483646 w 42"/>
                <a:gd name="T9" fmla="*/ 2147483646 h 40"/>
                <a:gd name="T10" fmla="*/ 2147483646 w 42"/>
                <a:gd name="T11" fmla="*/ 2147483646 h 40"/>
                <a:gd name="T12" fmla="*/ 2147483646 w 42"/>
                <a:gd name="T13" fmla="*/ 2147483646 h 40"/>
                <a:gd name="T14" fmla="*/ 2147483646 w 42"/>
                <a:gd name="T15" fmla="*/ 2147483646 h 40"/>
                <a:gd name="T16" fmla="*/ 2147483646 w 42"/>
                <a:gd name="T17" fmla="*/ 2147483646 h 40"/>
                <a:gd name="T18" fmla="*/ 2147483646 w 42"/>
                <a:gd name="T19" fmla="*/ 2147483646 h 40"/>
                <a:gd name="T20" fmla="*/ 2147483646 w 42"/>
                <a:gd name="T21" fmla="*/ 2147483646 h 40"/>
                <a:gd name="T22" fmla="*/ 2147483646 w 42"/>
                <a:gd name="T23" fmla="*/ 2147483646 h 40"/>
                <a:gd name="T24" fmla="*/ 2147483646 w 42"/>
                <a:gd name="T25" fmla="*/ 0 h 40"/>
                <a:gd name="T26" fmla="*/ 2147483646 w 42"/>
                <a:gd name="T27" fmla="*/ 0 h 40"/>
                <a:gd name="T28" fmla="*/ 2147483646 w 42"/>
                <a:gd name="T29" fmla="*/ 2147483646 h 40"/>
                <a:gd name="T30" fmla="*/ 2147483646 w 42"/>
                <a:gd name="T31" fmla="*/ 2147483646 h 40"/>
                <a:gd name="T32" fmla="*/ 2147483646 w 42"/>
                <a:gd name="T33" fmla="*/ 2147483646 h 40"/>
                <a:gd name="T34" fmla="*/ 2147483646 w 42"/>
                <a:gd name="T35" fmla="*/ 2147483646 h 40"/>
                <a:gd name="T36" fmla="*/ 2147483646 w 42"/>
                <a:gd name="T37" fmla="*/ 2147483646 h 40"/>
                <a:gd name="T38" fmla="*/ 0 w 42"/>
                <a:gd name="T39" fmla="*/ 2147483646 h 40"/>
                <a:gd name="T40" fmla="*/ 0 w 42"/>
                <a:gd name="T41" fmla="*/ 2147483646 h 40"/>
                <a:gd name="T42" fmla="*/ 2147483646 w 42"/>
                <a:gd name="T43" fmla="*/ 2147483646 h 40"/>
                <a:gd name="T44" fmla="*/ 2147483646 w 42"/>
                <a:gd name="T45" fmla="*/ 2147483646 h 40"/>
                <a:gd name="T46" fmla="*/ 2147483646 w 42"/>
                <a:gd name="T47" fmla="*/ 2147483646 h 40"/>
                <a:gd name="T48" fmla="*/ 2147483646 w 42"/>
                <a:gd name="T49" fmla="*/ 2147483646 h 40"/>
                <a:gd name="T50" fmla="*/ 2147483646 w 42"/>
                <a:gd name="T51" fmla="*/ 2147483646 h 40"/>
                <a:gd name="T52" fmla="*/ 2147483646 w 42"/>
                <a:gd name="T53" fmla="*/ 2147483646 h 40"/>
                <a:gd name="T54" fmla="*/ 2147483646 w 42"/>
                <a:gd name="T55" fmla="*/ 2147483646 h 40"/>
                <a:gd name="T56" fmla="*/ 2147483646 w 42"/>
                <a:gd name="T57" fmla="*/ 2147483646 h 40"/>
                <a:gd name="T58" fmla="*/ 2147483646 w 42"/>
                <a:gd name="T59" fmla="*/ 2147483646 h 40"/>
                <a:gd name="T60" fmla="*/ 2147483646 w 42"/>
                <a:gd name="T61" fmla="*/ 2147483646 h 40"/>
                <a:gd name="T62" fmla="*/ 2147483646 w 42"/>
                <a:gd name="T63" fmla="*/ 2147483646 h 40"/>
                <a:gd name="T64" fmla="*/ 2147483646 w 42"/>
                <a:gd name="T65" fmla="*/ 2147483646 h 40"/>
                <a:gd name="T66" fmla="*/ 2147483646 w 42"/>
                <a:gd name="T67" fmla="*/ 2147483646 h 40"/>
                <a:gd name="T68" fmla="*/ 2147483646 w 42"/>
                <a:gd name="T69" fmla="*/ 2147483646 h 40"/>
                <a:gd name="T70" fmla="*/ 2147483646 w 42"/>
                <a:gd name="T71" fmla="*/ 2147483646 h 40"/>
                <a:gd name="T72" fmla="*/ 2147483646 w 42"/>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0"/>
                <a:gd name="T113" fmla="*/ 42 w 42"/>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0">
                  <a:moveTo>
                    <a:pt x="38" y="10"/>
                  </a:moveTo>
                  <a:lnTo>
                    <a:pt x="38" y="10"/>
                  </a:lnTo>
                  <a:lnTo>
                    <a:pt x="26" y="18"/>
                  </a:lnTo>
                  <a:lnTo>
                    <a:pt x="26" y="16"/>
                  </a:lnTo>
                  <a:lnTo>
                    <a:pt x="36" y="8"/>
                  </a:lnTo>
                  <a:lnTo>
                    <a:pt x="40" y="4"/>
                  </a:lnTo>
                  <a:lnTo>
                    <a:pt x="30" y="0"/>
                  </a:lnTo>
                  <a:lnTo>
                    <a:pt x="22" y="0"/>
                  </a:lnTo>
                  <a:lnTo>
                    <a:pt x="14" y="2"/>
                  </a:lnTo>
                  <a:lnTo>
                    <a:pt x="10" y="4"/>
                  </a:lnTo>
                  <a:lnTo>
                    <a:pt x="4" y="10"/>
                  </a:lnTo>
                  <a:lnTo>
                    <a:pt x="2" y="14"/>
                  </a:lnTo>
                  <a:lnTo>
                    <a:pt x="0" y="18"/>
                  </a:lnTo>
                  <a:lnTo>
                    <a:pt x="0" y="24"/>
                  </a:lnTo>
                  <a:lnTo>
                    <a:pt x="2" y="28"/>
                  </a:lnTo>
                  <a:lnTo>
                    <a:pt x="6" y="34"/>
                  </a:lnTo>
                  <a:lnTo>
                    <a:pt x="10" y="36"/>
                  </a:lnTo>
                  <a:lnTo>
                    <a:pt x="14" y="40"/>
                  </a:lnTo>
                  <a:lnTo>
                    <a:pt x="20" y="40"/>
                  </a:lnTo>
                  <a:lnTo>
                    <a:pt x="26" y="40"/>
                  </a:lnTo>
                  <a:lnTo>
                    <a:pt x="32" y="36"/>
                  </a:lnTo>
                  <a:lnTo>
                    <a:pt x="36" y="32"/>
                  </a:lnTo>
                  <a:lnTo>
                    <a:pt x="40" y="26"/>
                  </a:lnTo>
                  <a:lnTo>
                    <a:pt x="42" y="20"/>
                  </a:lnTo>
                  <a:lnTo>
                    <a:pt x="42" y="8"/>
                  </a:lnTo>
                  <a:lnTo>
                    <a:pt x="38" y="1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9" name="Freeform 109"/>
            <p:cNvSpPr>
              <a:spLocks/>
            </p:cNvSpPr>
            <p:nvPr/>
          </p:nvSpPr>
          <p:spPr bwMode="auto">
            <a:xfrm>
              <a:off x="4319588" y="3121025"/>
              <a:ext cx="69850" cy="63500"/>
            </a:xfrm>
            <a:custGeom>
              <a:avLst/>
              <a:gdLst>
                <a:gd name="T0" fmla="*/ 2147483646 w 44"/>
                <a:gd name="T1" fmla="*/ 2147483646 h 40"/>
                <a:gd name="T2" fmla="*/ 2147483646 w 44"/>
                <a:gd name="T3" fmla="*/ 2147483646 h 40"/>
                <a:gd name="T4" fmla="*/ 2147483646 w 44"/>
                <a:gd name="T5" fmla="*/ 2147483646 h 40"/>
                <a:gd name="T6" fmla="*/ 2147483646 w 44"/>
                <a:gd name="T7" fmla="*/ 2147483646 h 40"/>
                <a:gd name="T8" fmla="*/ 2147483646 w 44"/>
                <a:gd name="T9" fmla="*/ 2147483646 h 40"/>
                <a:gd name="T10" fmla="*/ 2147483646 w 44"/>
                <a:gd name="T11" fmla="*/ 2147483646 h 40"/>
                <a:gd name="T12" fmla="*/ 2147483646 w 44"/>
                <a:gd name="T13" fmla="*/ 2147483646 h 40"/>
                <a:gd name="T14" fmla="*/ 2147483646 w 44"/>
                <a:gd name="T15" fmla="*/ 2147483646 h 40"/>
                <a:gd name="T16" fmla="*/ 2147483646 w 44"/>
                <a:gd name="T17" fmla="*/ 2147483646 h 40"/>
                <a:gd name="T18" fmla="*/ 2147483646 w 44"/>
                <a:gd name="T19" fmla="*/ 2147483646 h 40"/>
                <a:gd name="T20" fmla="*/ 2147483646 w 44"/>
                <a:gd name="T21" fmla="*/ 2147483646 h 40"/>
                <a:gd name="T22" fmla="*/ 2147483646 w 44"/>
                <a:gd name="T23" fmla="*/ 2147483646 h 40"/>
                <a:gd name="T24" fmla="*/ 2147483646 w 44"/>
                <a:gd name="T25" fmla="*/ 2147483646 h 40"/>
                <a:gd name="T26" fmla="*/ 2147483646 w 44"/>
                <a:gd name="T27" fmla="*/ 2147483646 h 40"/>
                <a:gd name="T28" fmla="*/ 2147483646 w 44"/>
                <a:gd name="T29" fmla="*/ 2147483646 h 40"/>
                <a:gd name="T30" fmla="*/ 2147483646 w 44"/>
                <a:gd name="T31" fmla="*/ 2147483646 h 40"/>
                <a:gd name="T32" fmla="*/ 2147483646 w 44"/>
                <a:gd name="T33" fmla="*/ 2147483646 h 40"/>
                <a:gd name="T34" fmla="*/ 2147483646 w 44"/>
                <a:gd name="T35" fmla="*/ 2147483646 h 40"/>
                <a:gd name="T36" fmla="*/ 2147483646 w 44"/>
                <a:gd name="T37" fmla="*/ 0 h 40"/>
                <a:gd name="T38" fmla="*/ 2147483646 w 44"/>
                <a:gd name="T39" fmla="*/ 0 h 40"/>
                <a:gd name="T40" fmla="*/ 2147483646 w 44"/>
                <a:gd name="T41" fmla="*/ 0 h 40"/>
                <a:gd name="T42" fmla="*/ 2147483646 w 44"/>
                <a:gd name="T43" fmla="*/ 2147483646 h 40"/>
                <a:gd name="T44" fmla="*/ 2147483646 w 44"/>
                <a:gd name="T45" fmla="*/ 2147483646 h 40"/>
                <a:gd name="T46" fmla="*/ 2147483646 w 44"/>
                <a:gd name="T47" fmla="*/ 2147483646 h 40"/>
                <a:gd name="T48" fmla="*/ 0 w 44"/>
                <a:gd name="T49" fmla="*/ 2147483646 h 40"/>
                <a:gd name="T50" fmla="*/ 0 w 44"/>
                <a:gd name="T51" fmla="*/ 2147483646 h 40"/>
                <a:gd name="T52" fmla="*/ 0 w 44"/>
                <a:gd name="T53" fmla="*/ 2147483646 h 40"/>
                <a:gd name="T54" fmla="*/ 2147483646 w 44"/>
                <a:gd name="T55" fmla="*/ 2147483646 h 40"/>
                <a:gd name="T56" fmla="*/ 2147483646 w 44"/>
                <a:gd name="T57" fmla="*/ 2147483646 h 40"/>
                <a:gd name="T58" fmla="*/ 2147483646 w 44"/>
                <a:gd name="T59" fmla="*/ 2147483646 h 40"/>
                <a:gd name="T60" fmla="*/ 2147483646 w 44"/>
                <a:gd name="T61" fmla="*/ 2147483646 h 40"/>
                <a:gd name="T62" fmla="*/ 2147483646 w 44"/>
                <a:gd name="T63" fmla="*/ 2147483646 h 40"/>
                <a:gd name="T64" fmla="*/ 2147483646 w 44"/>
                <a:gd name="T65" fmla="*/ 2147483646 h 40"/>
                <a:gd name="T66" fmla="*/ 2147483646 w 44"/>
                <a:gd name="T67" fmla="*/ 2147483646 h 40"/>
                <a:gd name="T68" fmla="*/ 2147483646 w 44"/>
                <a:gd name="T69" fmla="*/ 2147483646 h 40"/>
                <a:gd name="T70" fmla="*/ 2147483646 w 44"/>
                <a:gd name="T71" fmla="*/ 2147483646 h 40"/>
                <a:gd name="T72" fmla="*/ 2147483646 w 44"/>
                <a:gd name="T73" fmla="*/ 2147483646 h 40"/>
                <a:gd name="T74" fmla="*/ 2147483646 w 44"/>
                <a:gd name="T75" fmla="*/ 2147483646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
                <a:gd name="T115" fmla="*/ 0 h 40"/>
                <a:gd name="T116" fmla="*/ 44 w 44"/>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 h="40">
                  <a:moveTo>
                    <a:pt x="32" y="26"/>
                  </a:moveTo>
                  <a:lnTo>
                    <a:pt x="32" y="26"/>
                  </a:lnTo>
                  <a:lnTo>
                    <a:pt x="16" y="16"/>
                  </a:lnTo>
                  <a:lnTo>
                    <a:pt x="16" y="14"/>
                  </a:lnTo>
                  <a:lnTo>
                    <a:pt x="26" y="18"/>
                  </a:lnTo>
                  <a:lnTo>
                    <a:pt x="34" y="24"/>
                  </a:lnTo>
                  <a:lnTo>
                    <a:pt x="42" y="32"/>
                  </a:lnTo>
                  <a:lnTo>
                    <a:pt x="44" y="32"/>
                  </a:lnTo>
                  <a:lnTo>
                    <a:pt x="42" y="20"/>
                  </a:lnTo>
                  <a:lnTo>
                    <a:pt x="38" y="12"/>
                  </a:lnTo>
                  <a:lnTo>
                    <a:pt x="34" y="6"/>
                  </a:lnTo>
                  <a:lnTo>
                    <a:pt x="30" y="4"/>
                  </a:lnTo>
                  <a:lnTo>
                    <a:pt x="24" y="0"/>
                  </a:lnTo>
                  <a:lnTo>
                    <a:pt x="18" y="0"/>
                  </a:lnTo>
                  <a:lnTo>
                    <a:pt x="14" y="0"/>
                  </a:lnTo>
                  <a:lnTo>
                    <a:pt x="8" y="2"/>
                  </a:lnTo>
                  <a:lnTo>
                    <a:pt x="4" y="6"/>
                  </a:lnTo>
                  <a:lnTo>
                    <a:pt x="2" y="10"/>
                  </a:lnTo>
                  <a:lnTo>
                    <a:pt x="0" y="16"/>
                  </a:lnTo>
                  <a:lnTo>
                    <a:pt x="0" y="20"/>
                  </a:lnTo>
                  <a:lnTo>
                    <a:pt x="2" y="28"/>
                  </a:lnTo>
                  <a:lnTo>
                    <a:pt x="4" y="32"/>
                  </a:lnTo>
                  <a:lnTo>
                    <a:pt x="8" y="36"/>
                  </a:lnTo>
                  <a:lnTo>
                    <a:pt x="14" y="38"/>
                  </a:lnTo>
                  <a:lnTo>
                    <a:pt x="22" y="40"/>
                  </a:lnTo>
                  <a:lnTo>
                    <a:pt x="30" y="38"/>
                  </a:lnTo>
                  <a:lnTo>
                    <a:pt x="40" y="34"/>
                  </a:lnTo>
                  <a:lnTo>
                    <a:pt x="32" y="2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40" name="Freeform 110"/>
            <p:cNvSpPr>
              <a:spLocks/>
            </p:cNvSpPr>
            <p:nvPr/>
          </p:nvSpPr>
          <p:spPr bwMode="auto">
            <a:xfrm>
              <a:off x="4373563" y="3092450"/>
              <a:ext cx="60325" cy="73025"/>
            </a:xfrm>
            <a:custGeom>
              <a:avLst/>
              <a:gdLst>
                <a:gd name="T0" fmla="*/ 2147483646 w 38"/>
                <a:gd name="T1" fmla="*/ 2147483646 h 46"/>
                <a:gd name="T2" fmla="*/ 2147483646 w 38"/>
                <a:gd name="T3" fmla="*/ 2147483646 h 46"/>
                <a:gd name="T4" fmla="*/ 2147483646 w 38"/>
                <a:gd name="T5" fmla="*/ 2147483646 h 46"/>
                <a:gd name="T6" fmla="*/ 2147483646 w 38"/>
                <a:gd name="T7" fmla="*/ 2147483646 h 46"/>
                <a:gd name="T8" fmla="*/ 2147483646 w 38"/>
                <a:gd name="T9" fmla="*/ 2147483646 h 46"/>
                <a:gd name="T10" fmla="*/ 2147483646 w 38"/>
                <a:gd name="T11" fmla="*/ 2147483646 h 46"/>
                <a:gd name="T12" fmla="*/ 2147483646 w 38"/>
                <a:gd name="T13" fmla="*/ 2147483646 h 46"/>
                <a:gd name="T14" fmla="*/ 2147483646 w 38"/>
                <a:gd name="T15" fmla="*/ 2147483646 h 46"/>
                <a:gd name="T16" fmla="*/ 2147483646 w 38"/>
                <a:gd name="T17" fmla="*/ 2147483646 h 46"/>
                <a:gd name="T18" fmla="*/ 0 w 38"/>
                <a:gd name="T19" fmla="*/ 2147483646 h 46"/>
                <a:gd name="T20" fmla="*/ 0 w 38"/>
                <a:gd name="T21" fmla="*/ 2147483646 h 46"/>
                <a:gd name="T22" fmla="*/ 0 w 38"/>
                <a:gd name="T23" fmla="*/ 2147483646 h 46"/>
                <a:gd name="T24" fmla="*/ 0 w 38"/>
                <a:gd name="T25" fmla="*/ 2147483646 h 46"/>
                <a:gd name="T26" fmla="*/ 2147483646 w 38"/>
                <a:gd name="T27" fmla="*/ 2147483646 h 46"/>
                <a:gd name="T28" fmla="*/ 2147483646 w 38"/>
                <a:gd name="T29" fmla="*/ 2147483646 h 46"/>
                <a:gd name="T30" fmla="*/ 2147483646 w 38"/>
                <a:gd name="T31" fmla="*/ 2147483646 h 46"/>
                <a:gd name="T32" fmla="*/ 2147483646 w 38"/>
                <a:gd name="T33" fmla="*/ 2147483646 h 46"/>
                <a:gd name="T34" fmla="*/ 2147483646 w 38"/>
                <a:gd name="T35" fmla="*/ 2147483646 h 46"/>
                <a:gd name="T36" fmla="*/ 2147483646 w 38"/>
                <a:gd name="T37" fmla="*/ 0 h 46"/>
                <a:gd name="T38" fmla="*/ 2147483646 w 38"/>
                <a:gd name="T39" fmla="*/ 2147483646 h 46"/>
                <a:gd name="T40" fmla="*/ 2147483646 w 38"/>
                <a:gd name="T41" fmla="*/ 2147483646 h 46"/>
                <a:gd name="T42" fmla="*/ 2147483646 w 38"/>
                <a:gd name="T43" fmla="*/ 2147483646 h 46"/>
                <a:gd name="T44" fmla="*/ 2147483646 w 38"/>
                <a:gd name="T45" fmla="*/ 2147483646 h 46"/>
                <a:gd name="T46" fmla="*/ 2147483646 w 38"/>
                <a:gd name="T47" fmla="*/ 2147483646 h 46"/>
                <a:gd name="T48" fmla="*/ 2147483646 w 38"/>
                <a:gd name="T49" fmla="*/ 2147483646 h 46"/>
                <a:gd name="T50" fmla="*/ 2147483646 w 38"/>
                <a:gd name="T51" fmla="*/ 214748364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6"/>
                <a:gd name="T80" fmla="*/ 38 w 38"/>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6">
                  <a:moveTo>
                    <a:pt x="38" y="24"/>
                  </a:moveTo>
                  <a:lnTo>
                    <a:pt x="38" y="24"/>
                  </a:lnTo>
                  <a:lnTo>
                    <a:pt x="36" y="30"/>
                  </a:lnTo>
                  <a:lnTo>
                    <a:pt x="32" y="36"/>
                  </a:lnTo>
                  <a:lnTo>
                    <a:pt x="26" y="42"/>
                  </a:lnTo>
                  <a:lnTo>
                    <a:pt x="18" y="46"/>
                  </a:lnTo>
                  <a:lnTo>
                    <a:pt x="8" y="40"/>
                  </a:lnTo>
                  <a:lnTo>
                    <a:pt x="2" y="32"/>
                  </a:lnTo>
                  <a:lnTo>
                    <a:pt x="0" y="28"/>
                  </a:lnTo>
                  <a:lnTo>
                    <a:pt x="0" y="24"/>
                  </a:lnTo>
                  <a:lnTo>
                    <a:pt x="0" y="16"/>
                  </a:lnTo>
                  <a:lnTo>
                    <a:pt x="2" y="12"/>
                  </a:lnTo>
                  <a:lnTo>
                    <a:pt x="4" y="6"/>
                  </a:lnTo>
                  <a:lnTo>
                    <a:pt x="10" y="2"/>
                  </a:lnTo>
                  <a:lnTo>
                    <a:pt x="14" y="2"/>
                  </a:lnTo>
                  <a:lnTo>
                    <a:pt x="20" y="0"/>
                  </a:lnTo>
                  <a:lnTo>
                    <a:pt x="26" y="2"/>
                  </a:lnTo>
                  <a:lnTo>
                    <a:pt x="30" y="4"/>
                  </a:lnTo>
                  <a:lnTo>
                    <a:pt x="34" y="8"/>
                  </a:lnTo>
                  <a:lnTo>
                    <a:pt x="36" y="12"/>
                  </a:lnTo>
                  <a:lnTo>
                    <a:pt x="38" y="18"/>
                  </a:lnTo>
                  <a:lnTo>
                    <a:pt x="38" y="2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41" name="Freeform 111"/>
            <p:cNvSpPr>
              <a:spLocks/>
            </p:cNvSpPr>
            <p:nvPr/>
          </p:nvSpPr>
          <p:spPr bwMode="auto">
            <a:xfrm>
              <a:off x="4408488" y="3130550"/>
              <a:ext cx="69850" cy="63500"/>
            </a:xfrm>
            <a:custGeom>
              <a:avLst/>
              <a:gdLst>
                <a:gd name="T0" fmla="*/ 2147483646 w 44"/>
                <a:gd name="T1" fmla="*/ 2147483646 h 40"/>
                <a:gd name="T2" fmla="*/ 2147483646 w 44"/>
                <a:gd name="T3" fmla="*/ 2147483646 h 40"/>
                <a:gd name="T4" fmla="*/ 2147483646 w 44"/>
                <a:gd name="T5" fmla="*/ 2147483646 h 40"/>
                <a:gd name="T6" fmla="*/ 2147483646 w 44"/>
                <a:gd name="T7" fmla="*/ 0 h 40"/>
                <a:gd name="T8" fmla="*/ 2147483646 w 44"/>
                <a:gd name="T9" fmla="*/ 2147483646 h 40"/>
                <a:gd name="T10" fmla="*/ 2147483646 w 44"/>
                <a:gd name="T11" fmla="*/ 2147483646 h 40"/>
                <a:gd name="T12" fmla="*/ 2147483646 w 44"/>
                <a:gd name="T13" fmla="*/ 2147483646 h 40"/>
                <a:gd name="T14" fmla="*/ 2147483646 w 44"/>
                <a:gd name="T15" fmla="*/ 2147483646 h 40"/>
                <a:gd name="T16" fmla="*/ 2147483646 w 44"/>
                <a:gd name="T17" fmla="*/ 2147483646 h 40"/>
                <a:gd name="T18" fmla="*/ 0 w 44"/>
                <a:gd name="T19" fmla="*/ 2147483646 h 40"/>
                <a:gd name="T20" fmla="*/ 0 w 44"/>
                <a:gd name="T21" fmla="*/ 2147483646 h 40"/>
                <a:gd name="T22" fmla="*/ 2147483646 w 44"/>
                <a:gd name="T23" fmla="*/ 2147483646 h 40"/>
                <a:gd name="T24" fmla="*/ 2147483646 w 44"/>
                <a:gd name="T25" fmla="*/ 2147483646 h 40"/>
                <a:gd name="T26" fmla="*/ 2147483646 w 44"/>
                <a:gd name="T27" fmla="*/ 2147483646 h 40"/>
                <a:gd name="T28" fmla="*/ 2147483646 w 44"/>
                <a:gd name="T29" fmla="*/ 2147483646 h 40"/>
                <a:gd name="T30" fmla="*/ 2147483646 w 44"/>
                <a:gd name="T31" fmla="*/ 2147483646 h 40"/>
                <a:gd name="T32" fmla="*/ 2147483646 w 44"/>
                <a:gd name="T33" fmla="*/ 2147483646 h 40"/>
                <a:gd name="T34" fmla="*/ 2147483646 w 44"/>
                <a:gd name="T35" fmla="*/ 2147483646 h 40"/>
                <a:gd name="T36" fmla="*/ 2147483646 w 44"/>
                <a:gd name="T37" fmla="*/ 2147483646 h 40"/>
                <a:gd name="T38" fmla="*/ 2147483646 w 44"/>
                <a:gd name="T39" fmla="*/ 2147483646 h 40"/>
                <a:gd name="T40" fmla="*/ 2147483646 w 44"/>
                <a:gd name="T41" fmla="*/ 2147483646 h 40"/>
                <a:gd name="T42" fmla="*/ 2147483646 w 44"/>
                <a:gd name="T43" fmla="*/ 2147483646 h 40"/>
                <a:gd name="T44" fmla="*/ 2147483646 w 44"/>
                <a:gd name="T45" fmla="*/ 2147483646 h 40"/>
                <a:gd name="T46" fmla="*/ 2147483646 w 44"/>
                <a:gd name="T47" fmla="*/ 2147483646 h 40"/>
                <a:gd name="T48" fmla="*/ 2147483646 w 44"/>
                <a:gd name="T49" fmla="*/ 2147483646 h 40"/>
                <a:gd name="T50" fmla="*/ 2147483646 w 44"/>
                <a:gd name="T51" fmla="*/ 2147483646 h 40"/>
                <a:gd name="T52" fmla="*/ 2147483646 w 44"/>
                <a:gd name="T53" fmla="*/ 2147483646 h 40"/>
                <a:gd name="T54" fmla="*/ 2147483646 w 44"/>
                <a:gd name="T55" fmla="*/ 2147483646 h 40"/>
                <a:gd name="T56" fmla="*/ 2147483646 w 44"/>
                <a:gd name="T57" fmla="*/ 2147483646 h 40"/>
                <a:gd name="T58" fmla="*/ 2147483646 w 44"/>
                <a:gd name="T59" fmla="*/ 2147483646 h 40"/>
                <a:gd name="T60" fmla="*/ 2147483646 w 44"/>
                <a:gd name="T61" fmla="*/ 2147483646 h 40"/>
                <a:gd name="T62" fmla="*/ 2147483646 w 44"/>
                <a:gd name="T63" fmla="*/ 2147483646 h 40"/>
                <a:gd name="T64" fmla="*/ 2147483646 w 44"/>
                <a:gd name="T65" fmla="*/ 2147483646 h 40"/>
                <a:gd name="T66" fmla="*/ 2147483646 w 44"/>
                <a:gd name="T67" fmla="*/ 2147483646 h 40"/>
                <a:gd name="T68" fmla="*/ 2147483646 w 44"/>
                <a:gd name="T69" fmla="*/ 2147483646 h 40"/>
                <a:gd name="T70" fmla="*/ 2147483646 w 44"/>
                <a:gd name="T71" fmla="*/ 2147483646 h 40"/>
                <a:gd name="T72" fmla="*/ 2147483646 w 44"/>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
                <a:gd name="T112" fmla="*/ 0 h 40"/>
                <a:gd name="T113" fmla="*/ 44 w 44"/>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 h="40">
                  <a:moveTo>
                    <a:pt x="38" y="6"/>
                  </a:moveTo>
                  <a:lnTo>
                    <a:pt x="38" y="6"/>
                  </a:lnTo>
                  <a:lnTo>
                    <a:pt x="32" y="2"/>
                  </a:lnTo>
                  <a:lnTo>
                    <a:pt x="28" y="0"/>
                  </a:lnTo>
                  <a:lnTo>
                    <a:pt x="22" y="2"/>
                  </a:lnTo>
                  <a:lnTo>
                    <a:pt x="16" y="4"/>
                  </a:lnTo>
                  <a:lnTo>
                    <a:pt x="8" y="10"/>
                  </a:lnTo>
                  <a:lnTo>
                    <a:pt x="4" y="16"/>
                  </a:lnTo>
                  <a:lnTo>
                    <a:pt x="0" y="28"/>
                  </a:lnTo>
                  <a:lnTo>
                    <a:pt x="10" y="22"/>
                  </a:lnTo>
                  <a:lnTo>
                    <a:pt x="18" y="20"/>
                  </a:lnTo>
                  <a:lnTo>
                    <a:pt x="24" y="20"/>
                  </a:lnTo>
                  <a:lnTo>
                    <a:pt x="24" y="22"/>
                  </a:lnTo>
                  <a:lnTo>
                    <a:pt x="16" y="22"/>
                  </a:lnTo>
                  <a:lnTo>
                    <a:pt x="8" y="26"/>
                  </a:lnTo>
                  <a:lnTo>
                    <a:pt x="2" y="30"/>
                  </a:lnTo>
                  <a:lnTo>
                    <a:pt x="10" y="36"/>
                  </a:lnTo>
                  <a:lnTo>
                    <a:pt x="18" y="40"/>
                  </a:lnTo>
                  <a:lnTo>
                    <a:pt x="24" y="40"/>
                  </a:lnTo>
                  <a:lnTo>
                    <a:pt x="30" y="38"/>
                  </a:lnTo>
                  <a:lnTo>
                    <a:pt x="36" y="36"/>
                  </a:lnTo>
                  <a:lnTo>
                    <a:pt x="40" y="34"/>
                  </a:lnTo>
                  <a:lnTo>
                    <a:pt x="42" y="30"/>
                  </a:lnTo>
                  <a:lnTo>
                    <a:pt x="44" y="24"/>
                  </a:lnTo>
                  <a:lnTo>
                    <a:pt x="44" y="20"/>
                  </a:lnTo>
                  <a:lnTo>
                    <a:pt x="44" y="14"/>
                  </a:lnTo>
                  <a:lnTo>
                    <a:pt x="42" y="10"/>
                  </a:lnTo>
                  <a:lnTo>
                    <a:pt x="38" y="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42" name="Freeform 112"/>
            <p:cNvSpPr>
              <a:spLocks/>
            </p:cNvSpPr>
            <p:nvPr/>
          </p:nvSpPr>
          <p:spPr bwMode="auto">
            <a:xfrm>
              <a:off x="4367213" y="3149600"/>
              <a:ext cx="57150" cy="53975"/>
            </a:xfrm>
            <a:custGeom>
              <a:avLst/>
              <a:gdLst>
                <a:gd name="T0" fmla="*/ 2147483646 w 36"/>
                <a:gd name="T1" fmla="*/ 2147483646 h 34"/>
                <a:gd name="T2" fmla="*/ 2147483646 w 36"/>
                <a:gd name="T3" fmla="*/ 2147483646 h 34"/>
                <a:gd name="T4" fmla="*/ 2147483646 w 36"/>
                <a:gd name="T5" fmla="*/ 2147483646 h 34"/>
                <a:gd name="T6" fmla="*/ 2147483646 w 36"/>
                <a:gd name="T7" fmla="*/ 2147483646 h 34"/>
                <a:gd name="T8" fmla="*/ 2147483646 w 36"/>
                <a:gd name="T9" fmla="*/ 2147483646 h 34"/>
                <a:gd name="T10" fmla="*/ 2147483646 w 36"/>
                <a:gd name="T11" fmla="*/ 2147483646 h 34"/>
                <a:gd name="T12" fmla="*/ 2147483646 w 36"/>
                <a:gd name="T13" fmla="*/ 2147483646 h 34"/>
                <a:gd name="T14" fmla="*/ 2147483646 w 36"/>
                <a:gd name="T15" fmla="*/ 2147483646 h 34"/>
                <a:gd name="T16" fmla="*/ 2147483646 w 36"/>
                <a:gd name="T17" fmla="*/ 2147483646 h 34"/>
                <a:gd name="T18" fmla="*/ 2147483646 w 36"/>
                <a:gd name="T19" fmla="*/ 2147483646 h 34"/>
                <a:gd name="T20" fmla="*/ 2147483646 w 36"/>
                <a:gd name="T21" fmla="*/ 2147483646 h 34"/>
                <a:gd name="T22" fmla="*/ 2147483646 w 36"/>
                <a:gd name="T23" fmla="*/ 2147483646 h 34"/>
                <a:gd name="T24" fmla="*/ 0 w 36"/>
                <a:gd name="T25" fmla="*/ 2147483646 h 34"/>
                <a:gd name="T26" fmla="*/ 2147483646 w 36"/>
                <a:gd name="T27" fmla="*/ 2147483646 h 34"/>
                <a:gd name="T28" fmla="*/ 2147483646 w 36"/>
                <a:gd name="T29" fmla="*/ 2147483646 h 34"/>
                <a:gd name="T30" fmla="*/ 2147483646 w 36"/>
                <a:gd name="T31" fmla="*/ 0 h 34"/>
                <a:gd name="T32" fmla="*/ 2147483646 w 36"/>
                <a:gd name="T33" fmla="*/ 0 h 34"/>
                <a:gd name="T34" fmla="*/ 2147483646 w 36"/>
                <a:gd name="T35" fmla="*/ 0 h 34"/>
                <a:gd name="T36" fmla="*/ 2147483646 w 36"/>
                <a:gd name="T37" fmla="*/ 2147483646 h 34"/>
                <a:gd name="T38" fmla="*/ 2147483646 w 36"/>
                <a:gd name="T39" fmla="*/ 2147483646 h 34"/>
                <a:gd name="T40" fmla="*/ 2147483646 w 36"/>
                <a:gd name="T41" fmla="*/ 2147483646 h 34"/>
                <a:gd name="T42" fmla="*/ 2147483646 w 36"/>
                <a:gd name="T43" fmla="*/ 2147483646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6"/>
                <a:gd name="T67" fmla="*/ 0 h 34"/>
                <a:gd name="T68" fmla="*/ 36 w 36"/>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6" h="34">
                  <a:moveTo>
                    <a:pt x="34" y="12"/>
                  </a:moveTo>
                  <a:lnTo>
                    <a:pt x="34" y="12"/>
                  </a:lnTo>
                  <a:lnTo>
                    <a:pt x="36" y="18"/>
                  </a:lnTo>
                  <a:lnTo>
                    <a:pt x="34" y="24"/>
                  </a:lnTo>
                  <a:lnTo>
                    <a:pt x="28" y="30"/>
                  </a:lnTo>
                  <a:lnTo>
                    <a:pt x="22" y="34"/>
                  </a:lnTo>
                  <a:lnTo>
                    <a:pt x="16" y="34"/>
                  </a:lnTo>
                  <a:lnTo>
                    <a:pt x="10" y="32"/>
                  </a:lnTo>
                  <a:lnTo>
                    <a:pt x="4" y="28"/>
                  </a:lnTo>
                  <a:lnTo>
                    <a:pt x="2" y="22"/>
                  </a:lnTo>
                  <a:lnTo>
                    <a:pt x="0" y="14"/>
                  </a:lnTo>
                  <a:lnTo>
                    <a:pt x="2" y="8"/>
                  </a:lnTo>
                  <a:lnTo>
                    <a:pt x="6" y="2"/>
                  </a:lnTo>
                  <a:lnTo>
                    <a:pt x="14" y="0"/>
                  </a:lnTo>
                  <a:lnTo>
                    <a:pt x="20" y="0"/>
                  </a:lnTo>
                  <a:lnTo>
                    <a:pt x="26" y="2"/>
                  </a:lnTo>
                  <a:lnTo>
                    <a:pt x="32" y="6"/>
                  </a:lnTo>
                  <a:lnTo>
                    <a:pt x="34"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43" name="Freeform 113"/>
            <p:cNvSpPr>
              <a:spLocks/>
            </p:cNvSpPr>
            <p:nvPr/>
          </p:nvSpPr>
          <p:spPr bwMode="auto">
            <a:xfrm>
              <a:off x="4681538" y="3276600"/>
              <a:ext cx="57150" cy="63500"/>
            </a:xfrm>
            <a:custGeom>
              <a:avLst/>
              <a:gdLst>
                <a:gd name="T0" fmla="*/ 2147483646 w 36"/>
                <a:gd name="T1" fmla="*/ 2147483646 h 40"/>
                <a:gd name="T2" fmla="*/ 2147483646 w 36"/>
                <a:gd name="T3" fmla="*/ 2147483646 h 40"/>
                <a:gd name="T4" fmla="*/ 0 w 36"/>
                <a:gd name="T5" fmla="*/ 2147483646 h 40"/>
                <a:gd name="T6" fmla="*/ 0 w 36"/>
                <a:gd name="T7" fmla="*/ 2147483646 h 40"/>
                <a:gd name="T8" fmla="*/ 2147483646 w 36"/>
                <a:gd name="T9" fmla="*/ 2147483646 h 40"/>
                <a:gd name="T10" fmla="*/ 2147483646 w 36"/>
                <a:gd name="T11" fmla="*/ 0 h 40"/>
                <a:gd name="T12" fmla="*/ 2147483646 w 36"/>
                <a:gd name="T13" fmla="*/ 0 h 40"/>
                <a:gd name="T14" fmla="*/ 2147483646 w 36"/>
                <a:gd name="T15" fmla="*/ 2147483646 h 40"/>
                <a:gd name="T16" fmla="*/ 2147483646 w 36"/>
                <a:gd name="T17" fmla="*/ 2147483646 h 40"/>
                <a:gd name="T18" fmla="*/ 2147483646 w 36"/>
                <a:gd name="T19" fmla="*/ 2147483646 h 40"/>
                <a:gd name="T20" fmla="*/ 2147483646 w 36"/>
                <a:gd name="T21" fmla="*/ 2147483646 h 40"/>
                <a:gd name="T22" fmla="*/ 2147483646 w 36"/>
                <a:gd name="T23" fmla="*/ 2147483646 h 40"/>
                <a:gd name="T24" fmla="*/ 2147483646 w 36"/>
                <a:gd name="T25" fmla="*/ 2147483646 h 40"/>
                <a:gd name="T26" fmla="*/ 2147483646 w 36"/>
                <a:gd name="T27" fmla="*/ 2147483646 h 40"/>
                <a:gd name="T28" fmla="*/ 2147483646 w 36"/>
                <a:gd name="T29" fmla="*/ 2147483646 h 40"/>
                <a:gd name="T30" fmla="*/ 2147483646 w 36"/>
                <a:gd name="T31" fmla="*/ 2147483646 h 40"/>
                <a:gd name="T32" fmla="*/ 2147483646 w 36"/>
                <a:gd name="T33" fmla="*/ 2147483646 h 40"/>
                <a:gd name="T34" fmla="*/ 2147483646 w 36"/>
                <a:gd name="T35" fmla="*/ 2147483646 h 40"/>
                <a:gd name="T36" fmla="*/ 2147483646 w 36"/>
                <a:gd name="T37" fmla="*/ 2147483646 h 40"/>
                <a:gd name="T38" fmla="*/ 2147483646 w 36"/>
                <a:gd name="T39" fmla="*/ 2147483646 h 40"/>
                <a:gd name="T40" fmla="*/ 2147483646 w 36"/>
                <a:gd name="T41" fmla="*/ 2147483646 h 40"/>
                <a:gd name="T42" fmla="*/ 2147483646 w 36"/>
                <a:gd name="T43" fmla="*/ 2147483646 h 40"/>
                <a:gd name="T44" fmla="*/ 2147483646 w 36"/>
                <a:gd name="T45" fmla="*/ 2147483646 h 40"/>
                <a:gd name="T46" fmla="*/ 2147483646 w 36"/>
                <a:gd name="T47" fmla="*/ 2147483646 h 40"/>
                <a:gd name="T48" fmla="*/ 2147483646 w 36"/>
                <a:gd name="T49" fmla="*/ 2147483646 h 4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6"/>
                <a:gd name="T76" fmla="*/ 0 h 40"/>
                <a:gd name="T77" fmla="*/ 36 w 36"/>
                <a:gd name="T78" fmla="*/ 40 h 4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6" h="40">
                  <a:moveTo>
                    <a:pt x="2" y="28"/>
                  </a:moveTo>
                  <a:lnTo>
                    <a:pt x="2" y="28"/>
                  </a:lnTo>
                  <a:lnTo>
                    <a:pt x="0" y="22"/>
                  </a:lnTo>
                  <a:lnTo>
                    <a:pt x="0" y="16"/>
                  </a:lnTo>
                  <a:lnTo>
                    <a:pt x="2" y="8"/>
                  </a:lnTo>
                  <a:lnTo>
                    <a:pt x="8" y="0"/>
                  </a:lnTo>
                  <a:lnTo>
                    <a:pt x="18" y="2"/>
                  </a:lnTo>
                  <a:lnTo>
                    <a:pt x="26" y="6"/>
                  </a:lnTo>
                  <a:lnTo>
                    <a:pt x="34" y="12"/>
                  </a:lnTo>
                  <a:lnTo>
                    <a:pt x="36" y="18"/>
                  </a:lnTo>
                  <a:lnTo>
                    <a:pt x="36" y="22"/>
                  </a:lnTo>
                  <a:lnTo>
                    <a:pt x="36" y="28"/>
                  </a:lnTo>
                  <a:lnTo>
                    <a:pt x="34" y="32"/>
                  </a:lnTo>
                  <a:lnTo>
                    <a:pt x="30" y="36"/>
                  </a:lnTo>
                  <a:lnTo>
                    <a:pt x="26" y="40"/>
                  </a:lnTo>
                  <a:lnTo>
                    <a:pt x="22" y="40"/>
                  </a:lnTo>
                  <a:lnTo>
                    <a:pt x="16" y="40"/>
                  </a:lnTo>
                  <a:lnTo>
                    <a:pt x="12" y="40"/>
                  </a:lnTo>
                  <a:lnTo>
                    <a:pt x="8" y="38"/>
                  </a:lnTo>
                  <a:lnTo>
                    <a:pt x="4" y="34"/>
                  </a:lnTo>
                  <a:lnTo>
                    <a:pt x="2"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44" name="Freeform 114"/>
            <p:cNvSpPr>
              <a:spLocks/>
            </p:cNvSpPr>
            <p:nvPr/>
          </p:nvSpPr>
          <p:spPr bwMode="auto">
            <a:xfrm>
              <a:off x="4624388" y="3276600"/>
              <a:ext cx="60325" cy="63500"/>
            </a:xfrm>
            <a:custGeom>
              <a:avLst/>
              <a:gdLst>
                <a:gd name="T0" fmla="*/ 2147483646 w 38"/>
                <a:gd name="T1" fmla="*/ 2147483646 h 40"/>
                <a:gd name="T2" fmla="*/ 2147483646 w 38"/>
                <a:gd name="T3" fmla="*/ 2147483646 h 40"/>
                <a:gd name="T4" fmla="*/ 2147483646 w 38"/>
                <a:gd name="T5" fmla="*/ 2147483646 h 40"/>
                <a:gd name="T6" fmla="*/ 2147483646 w 38"/>
                <a:gd name="T7" fmla="*/ 2147483646 h 40"/>
                <a:gd name="T8" fmla="*/ 2147483646 w 38"/>
                <a:gd name="T9" fmla="*/ 2147483646 h 40"/>
                <a:gd name="T10" fmla="*/ 2147483646 w 38"/>
                <a:gd name="T11" fmla="*/ 2147483646 h 40"/>
                <a:gd name="T12" fmla="*/ 2147483646 w 38"/>
                <a:gd name="T13" fmla="*/ 2147483646 h 40"/>
                <a:gd name="T14" fmla="*/ 2147483646 w 38"/>
                <a:gd name="T15" fmla="*/ 2147483646 h 40"/>
                <a:gd name="T16" fmla="*/ 2147483646 w 38"/>
                <a:gd name="T17" fmla="*/ 2147483646 h 40"/>
                <a:gd name="T18" fmla="*/ 2147483646 w 38"/>
                <a:gd name="T19" fmla="*/ 2147483646 h 40"/>
                <a:gd name="T20" fmla="*/ 2147483646 w 38"/>
                <a:gd name="T21" fmla="*/ 2147483646 h 40"/>
                <a:gd name="T22" fmla="*/ 2147483646 w 38"/>
                <a:gd name="T23" fmla="*/ 2147483646 h 40"/>
                <a:gd name="T24" fmla="*/ 2147483646 w 38"/>
                <a:gd name="T25" fmla="*/ 0 h 40"/>
                <a:gd name="T26" fmla="*/ 2147483646 w 38"/>
                <a:gd name="T27" fmla="*/ 2147483646 h 40"/>
                <a:gd name="T28" fmla="*/ 2147483646 w 38"/>
                <a:gd name="T29" fmla="*/ 2147483646 h 40"/>
                <a:gd name="T30" fmla="*/ 2147483646 w 38"/>
                <a:gd name="T31" fmla="*/ 2147483646 h 40"/>
                <a:gd name="T32" fmla="*/ 2147483646 w 38"/>
                <a:gd name="T33" fmla="*/ 2147483646 h 40"/>
                <a:gd name="T34" fmla="*/ 2147483646 w 38"/>
                <a:gd name="T35" fmla="*/ 2147483646 h 40"/>
                <a:gd name="T36" fmla="*/ 0 w 38"/>
                <a:gd name="T37" fmla="*/ 2147483646 h 40"/>
                <a:gd name="T38" fmla="*/ 0 w 38"/>
                <a:gd name="T39" fmla="*/ 2147483646 h 40"/>
                <a:gd name="T40" fmla="*/ 0 w 38"/>
                <a:gd name="T41" fmla="*/ 2147483646 h 40"/>
                <a:gd name="T42" fmla="*/ 2147483646 w 38"/>
                <a:gd name="T43" fmla="*/ 2147483646 h 40"/>
                <a:gd name="T44" fmla="*/ 2147483646 w 38"/>
                <a:gd name="T45" fmla="*/ 2147483646 h 40"/>
                <a:gd name="T46" fmla="*/ 2147483646 w 38"/>
                <a:gd name="T47" fmla="*/ 2147483646 h 40"/>
                <a:gd name="T48" fmla="*/ 2147483646 w 38"/>
                <a:gd name="T49" fmla="*/ 2147483646 h 40"/>
                <a:gd name="T50" fmla="*/ 2147483646 w 38"/>
                <a:gd name="T51" fmla="*/ 2147483646 h 40"/>
                <a:gd name="T52" fmla="*/ 2147483646 w 38"/>
                <a:gd name="T53" fmla="*/ 2147483646 h 40"/>
                <a:gd name="T54" fmla="*/ 2147483646 w 38"/>
                <a:gd name="T55" fmla="*/ 2147483646 h 40"/>
                <a:gd name="T56" fmla="*/ 2147483646 w 38"/>
                <a:gd name="T57" fmla="*/ 2147483646 h 40"/>
                <a:gd name="T58" fmla="*/ 2147483646 w 38"/>
                <a:gd name="T59" fmla="*/ 2147483646 h 40"/>
                <a:gd name="T60" fmla="*/ 2147483646 w 38"/>
                <a:gd name="T61" fmla="*/ 2147483646 h 40"/>
                <a:gd name="T62" fmla="*/ 2147483646 w 38"/>
                <a:gd name="T63" fmla="*/ 2147483646 h 40"/>
                <a:gd name="T64" fmla="*/ 2147483646 w 38"/>
                <a:gd name="T65" fmla="*/ 2147483646 h 40"/>
                <a:gd name="T66" fmla="*/ 2147483646 w 38"/>
                <a:gd name="T67" fmla="*/ 2147483646 h 40"/>
                <a:gd name="T68" fmla="*/ 2147483646 w 38"/>
                <a:gd name="T69" fmla="*/ 2147483646 h 40"/>
                <a:gd name="T70" fmla="*/ 2147483646 w 38"/>
                <a:gd name="T71" fmla="*/ 2147483646 h 40"/>
                <a:gd name="T72" fmla="*/ 2147483646 w 38"/>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40"/>
                <a:gd name="T113" fmla="*/ 38 w 38"/>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40">
                  <a:moveTo>
                    <a:pt x="32" y="8"/>
                  </a:moveTo>
                  <a:lnTo>
                    <a:pt x="32" y="8"/>
                  </a:lnTo>
                  <a:lnTo>
                    <a:pt x="22" y="18"/>
                  </a:lnTo>
                  <a:lnTo>
                    <a:pt x="32" y="8"/>
                  </a:lnTo>
                  <a:lnTo>
                    <a:pt x="36" y="4"/>
                  </a:lnTo>
                  <a:lnTo>
                    <a:pt x="34" y="2"/>
                  </a:lnTo>
                  <a:lnTo>
                    <a:pt x="24" y="0"/>
                  </a:lnTo>
                  <a:lnTo>
                    <a:pt x="16" y="2"/>
                  </a:lnTo>
                  <a:lnTo>
                    <a:pt x="10" y="4"/>
                  </a:lnTo>
                  <a:lnTo>
                    <a:pt x="6" y="8"/>
                  </a:lnTo>
                  <a:lnTo>
                    <a:pt x="2" y="12"/>
                  </a:lnTo>
                  <a:lnTo>
                    <a:pt x="0" y="16"/>
                  </a:lnTo>
                  <a:lnTo>
                    <a:pt x="0" y="22"/>
                  </a:lnTo>
                  <a:lnTo>
                    <a:pt x="0" y="26"/>
                  </a:lnTo>
                  <a:lnTo>
                    <a:pt x="2" y="30"/>
                  </a:lnTo>
                  <a:lnTo>
                    <a:pt x="6" y="34"/>
                  </a:lnTo>
                  <a:lnTo>
                    <a:pt x="10" y="38"/>
                  </a:lnTo>
                  <a:lnTo>
                    <a:pt x="14" y="38"/>
                  </a:lnTo>
                  <a:lnTo>
                    <a:pt x="20" y="40"/>
                  </a:lnTo>
                  <a:lnTo>
                    <a:pt x="26" y="38"/>
                  </a:lnTo>
                  <a:lnTo>
                    <a:pt x="30" y="34"/>
                  </a:lnTo>
                  <a:lnTo>
                    <a:pt x="34" y="30"/>
                  </a:lnTo>
                  <a:lnTo>
                    <a:pt x="36" y="24"/>
                  </a:lnTo>
                  <a:lnTo>
                    <a:pt x="38" y="18"/>
                  </a:lnTo>
                  <a:lnTo>
                    <a:pt x="36" y="6"/>
                  </a:lnTo>
                  <a:lnTo>
                    <a:pt x="32" y="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45" name="Freeform 115"/>
            <p:cNvSpPr>
              <a:spLocks/>
            </p:cNvSpPr>
            <p:nvPr/>
          </p:nvSpPr>
          <p:spPr bwMode="auto">
            <a:xfrm>
              <a:off x="4614863" y="3225800"/>
              <a:ext cx="63500" cy="57150"/>
            </a:xfrm>
            <a:custGeom>
              <a:avLst/>
              <a:gdLst>
                <a:gd name="T0" fmla="*/ 2147483646 w 40"/>
                <a:gd name="T1" fmla="*/ 2147483646 h 36"/>
                <a:gd name="T2" fmla="*/ 2147483646 w 40"/>
                <a:gd name="T3" fmla="*/ 2147483646 h 36"/>
                <a:gd name="T4" fmla="*/ 2147483646 w 40"/>
                <a:gd name="T5" fmla="*/ 2147483646 h 36"/>
                <a:gd name="T6" fmla="*/ 2147483646 w 40"/>
                <a:gd name="T7" fmla="*/ 2147483646 h 36"/>
                <a:gd name="T8" fmla="*/ 2147483646 w 40"/>
                <a:gd name="T9" fmla="*/ 2147483646 h 36"/>
                <a:gd name="T10" fmla="*/ 2147483646 w 40"/>
                <a:gd name="T11" fmla="*/ 2147483646 h 36"/>
                <a:gd name="T12" fmla="*/ 2147483646 w 40"/>
                <a:gd name="T13" fmla="*/ 2147483646 h 36"/>
                <a:gd name="T14" fmla="*/ 2147483646 w 40"/>
                <a:gd name="T15" fmla="*/ 2147483646 h 36"/>
                <a:gd name="T16" fmla="*/ 2147483646 w 40"/>
                <a:gd name="T17" fmla="*/ 2147483646 h 36"/>
                <a:gd name="T18" fmla="*/ 2147483646 w 40"/>
                <a:gd name="T19" fmla="*/ 2147483646 h 36"/>
                <a:gd name="T20" fmla="*/ 2147483646 w 40"/>
                <a:gd name="T21" fmla="*/ 2147483646 h 36"/>
                <a:gd name="T22" fmla="*/ 2147483646 w 40"/>
                <a:gd name="T23" fmla="*/ 2147483646 h 36"/>
                <a:gd name="T24" fmla="*/ 2147483646 w 40"/>
                <a:gd name="T25" fmla="*/ 2147483646 h 36"/>
                <a:gd name="T26" fmla="*/ 2147483646 w 40"/>
                <a:gd name="T27" fmla="*/ 2147483646 h 36"/>
                <a:gd name="T28" fmla="*/ 2147483646 w 40"/>
                <a:gd name="T29" fmla="*/ 2147483646 h 36"/>
                <a:gd name="T30" fmla="*/ 2147483646 w 40"/>
                <a:gd name="T31" fmla="*/ 2147483646 h 36"/>
                <a:gd name="T32" fmla="*/ 2147483646 w 40"/>
                <a:gd name="T33" fmla="*/ 2147483646 h 36"/>
                <a:gd name="T34" fmla="*/ 2147483646 w 40"/>
                <a:gd name="T35" fmla="*/ 2147483646 h 36"/>
                <a:gd name="T36" fmla="*/ 2147483646 w 40"/>
                <a:gd name="T37" fmla="*/ 0 h 36"/>
                <a:gd name="T38" fmla="*/ 2147483646 w 40"/>
                <a:gd name="T39" fmla="*/ 0 h 36"/>
                <a:gd name="T40" fmla="*/ 2147483646 w 40"/>
                <a:gd name="T41" fmla="*/ 2147483646 h 36"/>
                <a:gd name="T42" fmla="*/ 2147483646 w 40"/>
                <a:gd name="T43" fmla="*/ 2147483646 h 36"/>
                <a:gd name="T44" fmla="*/ 2147483646 w 40"/>
                <a:gd name="T45" fmla="*/ 2147483646 h 36"/>
                <a:gd name="T46" fmla="*/ 0 w 40"/>
                <a:gd name="T47" fmla="*/ 2147483646 h 36"/>
                <a:gd name="T48" fmla="*/ 0 w 40"/>
                <a:gd name="T49" fmla="*/ 2147483646 h 36"/>
                <a:gd name="T50" fmla="*/ 0 w 40"/>
                <a:gd name="T51" fmla="*/ 2147483646 h 36"/>
                <a:gd name="T52" fmla="*/ 0 w 40"/>
                <a:gd name="T53" fmla="*/ 2147483646 h 36"/>
                <a:gd name="T54" fmla="*/ 2147483646 w 40"/>
                <a:gd name="T55" fmla="*/ 2147483646 h 36"/>
                <a:gd name="T56" fmla="*/ 2147483646 w 40"/>
                <a:gd name="T57" fmla="*/ 2147483646 h 36"/>
                <a:gd name="T58" fmla="*/ 2147483646 w 40"/>
                <a:gd name="T59" fmla="*/ 2147483646 h 36"/>
                <a:gd name="T60" fmla="*/ 2147483646 w 40"/>
                <a:gd name="T61" fmla="*/ 2147483646 h 36"/>
                <a:gd name="T62" fmla="*/ 2147483646 w 40"/>
                <a:gd name="T63" fmla="*/ 2147483646 h 36"/>
                <a:gd name="T64" fmla="*/ 2147483646 w 40"/>
                <a:gd name="T65" fmla="*/ 2147483646 h 36"/>
                <a:gd name="T66" fmla="*/ 2147483646 w 40"/>
                <a:gd name="T67" fmla="*/ 2147483646 h 36"/>
                <a:gd name="T68" fmla="*/ 2147483646 w 40"/>
                <a:gd name="T69" fmla="*/ 2147483646 h 36"/>
                <a:gd name="T70" fmla="*/ 2147483646 w 40"/>
                <a:gd name="T71" fmla="*/ 2147483646 h 36"/>
                <a:gd name="T72" fmla="*/ 2147483646 w 40"/>
                <a:gd name="T73" fmla="*/ 2147483646 h 36"/>
                <a:gd name="T74" fmla="*/ 2147483646 w 40"/>
                <a:gd name="T75" fmla="*/ 2147483646 h 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0"/>
                <a:gd name="T115" fmla="*/ 0 h 36"/>
                <a:gd name="T116" fmla="*/ 40 w 40"/>
                <a:gd name="T117" fmla="*/ 36 h 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0" h="36">
                  <a:moveTo>
                    <a:pt x="30" y="24"/>
                  </a:moveTo>
                  <a:lnTo>
                    <a:pt x="30" y="24"/>
                  </a:lnTo>
                  <a:lnTo>
                    <a:pt x="12" y="16"/>
                  </a:lnTo>
                  <a:lnTo>
                    <a:pt x="14" y="14"/>
                  </a:lnTo>
                  <a:lnTo>
                    <a:pt x="22" y="18"/>
                  </a:lnTo>
                  <a:lnTo>
                    <a:pt x="32" y="22"/>
                  </a:lnTo>
                  <a:lnTo>
                    <a:pt x="40" y="28"/>
                  </a:lnTo>
                  <a:lnTo>
                    <a:pt x="38" y="16"/>
                  </a:lnTo>
                  <a:lnTo>
                    <a:pt x="34" y="10"/>
                  </a:lnTo>
                  <a:lnTo>
                    <a:pt x="30" y="6"/>
                  </a:lnTo>
                  <a:lnTo>
                    <a:pt x="26" y="2"/>
                  </a:lnTo>
                  <a:lnTo>
                    <a:pt x="20" y="0"/>
                  </a:lnTo>
                  <a:lnTo>
                    <a:pt x="14" y="0"/>
                  </a:lnTo>
                  <a:lnTo>
                    <a:pt x="10" y="2"/>
                  </a:lnTo>
                  <a:lnTo>
                    <a:pt x="6" y="4"/>
                  </a:lnTo>
                  <a:lnTo>
                    <a:pt x="2" y="8"/>
                  </a:lnTo>
                  <a:lnTo>
                    <a:pt x="0" y="12"/>
                  </a:lnTo>
                  <a:lnTo>
                    <a:pt x="0" y="16"/>
                  </a:lnTo>
                  <a:lnTo>
                    <a:pt x="0" y="22"/>
                  </a:lnTo>
                  <a:lnTo>
                    <a:pt x="2" y="28"/>
                  </a:lnTo>
                  <a:lnTo>
                    <a:pt x="4" y="32"/>
                  </a:lnTo>
                  <a:lnTo>
                    <a:pt x="10" y="34"/>
                  </a:lnTo>
                  <a:lnTo>
                    <a:pt x="16" y="36"/>
                  </a:lnTo>
                  <a:lnTo>
                    <a:pt x="22" y="36"/>
                  </a:lnTo>
                  <a:lnTo>
                    <a:pt x="28" y="36"/>
                  </a:lnTo>
                  <a:lnTo>
                    <a:pt x="38" y="30"/>
                  </a:lnTo>
                  <a:lnTo>
                    <a:pt x="30" y="2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46" name="Freeform 116"/>
            <p:cNvSpPr>
              <a:spLocks/>
            </p:cNvSpPr>
            <p:nvPr/>
          </p:nvSpPr>
          <p:spPr bwMode="auto">
            <a:xfrm>
              <a:off x="4659313" y="3194050"/>
              <a:ext cx="57150" cy="69850"/>
            </a:xfrm>
            <a:custGeom>
              <a:avLst/>
              <a:gdLst>
                <a:gd name="T0" fmla="*/ 2147483646 w 36"/>
                <a:gd name="T1" fmla="*/ 2147483646 h 44"/>
                <a:gd name="T2" fmla="*/ 2147483646 w 36"/>
                <a:gd name="T3" fmla="*/ 2147483646 h 44"/>
                <a:gd name="T4" fmla="*/ 2147483646 w 36"/>
                <a:gd name="T5" fmla="*/ 2147483646 h 44"/>
                <a:gd name="T6" fmla="*/ 2147483646 w 36"/>
                <a:gd name="T7" fmla="*/ 2147483646 h 44"/>
                <a:gd name="T8" fmla="*/ 2147483646 w 36"/>
                <a:gd name="T9" fmla="*/ 2147483646 h 44"/>
                <a:gd name="T10" fmla="*/ 2147483646 w 36"/>
                <a:gd name="T11" fmla="*/ 2147483646 h 44"/>
                <a:gd name="T12" fmla="*/ 2147483646 w 36"/>
                <a:gd name="T13" fmla="*/ 2147483646 h 44"/>
                <a:gd name="T14" fmla="*/ 2147483646 w 36"/>
                <a:gd name="T15" fmla="*/ 2147483646 h 44"/>
                <a:gd name="T16" fmla="*/ 2147483646 w 36"/>
                <a:gd name="T17" fmla="*/ 2147483646 h 44"/>
                <a:gd name="T18" fmla="*/ 0 w 36"/>
                <a:gd name="T19" fmla="*/ 2147483646 h 44"/>
                <a:gd name="T20" fmla="*/ 0 w 36"/>
                <a:gd name="T21" fmla="*/ 2147483646 h 44"/>
                <a:gd name="T22" fmla="*/ 0 w 36"/>
                <a:gd name="T23" fmla="*/ 2147483646 h 44"/>
                <a:gd name="T24" fmla="*/ 2147483646 w 36"/>
                <a:gd name="T25" fmla="*/ 2147483646 h 44"/>
                <a:gd name="T26" fmla="*/ 2147483646 w 36"/>
                <a:gd name="T27" fmla="*/ 2147483646 h 44"/>
                <a:gd name="T28" fmla="*/ 2147483646 w 36"/>
                <a:gd name="T29" fmla="*/ 2147483646 h 44"/>
                <a:gd name="T30" fmla="*/ 2147483646 w 36"/>
                <a:gd name="T31" fmla="*/ 2147483646 h 44"/>
                <a:gd name="T32" fmla="*/ 2147483646 w 36"/>
                <a:gd name="T33" fmla="*/ 2147483646 h 44"/>
                <a:gd name="T34" fmla="*/ 2147483646 w 36"/>
                <a:gd name="T35" fmla="*/ 0 h 44"/>
                <a:gd name="T36" fmla="*/ 2147483646 w 36"/>
                <a:gd name="T37" fmla="*/ 2147483646 h 44"/>
                <a:gd name="T38" fmla="*/ 2147483646 w 36"/>
                <a:gd name="T39" fmla="*/ 2147483646 h 44"/>
                <a:gd name="T40" fmla="*/ 2147483646 w 36"/>
                <a:gd name="T41" fmla="*/ 2147483646 h 44"/>
                <a:gd name="T42" fmla="*/ 2147483646 w 36"/>
                <a:gd name="T43" fmla="*/ 2147483646 h 44"/>
                <a:gd name="T44" fmla="*/ 2147483646 w 36"/>
                <a:gd name="T45" fmla="*/ 2147483646 h 44"/>
                <a:gd name="T46" fmla="*/ 2147483646 w 36"/>
                <a:gd name="T47" fmla="*/ 2147483646 h 44"/>
                <a:gd name="T48" fmla="*/ 2147483646 w 36"/>
                <a:gd name="T49" fmla="*/ 2147483646 h 4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6"/>
                <a:gd name="T76" fmla="*/ 0 h 44"/>
                <a:gd name="T77" fmla="*/ 36 w 36"/>
                <a:gd name="T78" fmla="*/ 44 h 4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6" h="44">
                  <a:moveTo>
                    <a:pt x="36" y="20"/>
                  </a:moveTo>
                  <a:lnTo>
                    <a:pt x="36" y="20"/>
                  </a:lnTo>
                  <a:lnTo>
                    <a:pt x="36" y="26"/>
                  </a:lnTo>
                  <a:lnTo>
                    <a:pt x="34" y="32"/>
                  </a:lnTo>
                  <a:lnTo>
                    <a:pt x="28" y="38"/>
                  </a:lnTo>
                  <a:lnTo>
                    <a:pt x="20" y="44"/>
                  </a:lnTo>
                  <a:lnTo>
                    <a:pt x="12" y="38"/>
                  </a:lnTo>
                  <a:lnTo>
                    <a:pt x="4" y="32"/>
                  </a:lnTo>
                  <a:lnTo>
                    <a:pt x="0" y="24"/>
                  </a:lnTo>
                  <a:lnTo>
                    <a:pt x="0" y="18"/>
                  </a:lnTo>
                  <a:lnTo>
                    <a:pt x="2" y="12"/>
                  </a:lnTo>
                  <a:lnTo>
                    <a:pt x="4" y="8"/>
                  </a:lnTo>
                  <a:lnTo>
                    <a:pt x="8" y="4"/>
                  </a:lnTo>
                  <a:lnTo>
                    <a:pt x="12" y="2"/>
                  </a:lnTo>
                  <a:lnTo>
                    <a:pt x="18" y="0"/>
                  </a:lnTo>
                  <a:lnTo>
                    <a:pt x="22" y="2"/>
                  </a:lnTo>
                  <a:lnTo>
                    <a:pt x="28" y="2"/>
                  </a:lnTo>
                  <a:lnTo>
                    <a:pt x="32" y="6"/>
                  </a:lnTo>
                  <a:lnTo>
                    <a:pt x="34" y="10"/>
                  </a:lnTo>
                  <a:lnTo>
                    <a:pt x="36" y="14"/>
                  </a:lnTo>
                  <a:lnTo>
                    <a:pt x="36" y="2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47" name="Freeform 117"/>
            <p:cNvSpPr>
              <a:spLocks/>
            </p:cNvSpPr>
            <p:nvPr/>
          </p:nvSpPr>
          <p:spPr bwMode="auto">
            <a:xfrm>
              <a:off x="4700588" y="3225800"/>
              <a:ext cx="63500" cy="60325"/>
            </a:xfrm>
            <a:custGeom>
              <a:avLst/>
              <a:gdLst>
                <a:gd name="T0" fmla="*/ 2147483646 w 40"/>
                <a:gd name="T1" fmla="*/ 2147483646 h 38"/>
                <a:gd name="T2" fmla="*/ 2147483646 w 40"/>
                <a:gd name="T3" fmla="*/ 2147483646 h 38"/>
                <a:gd name="T4" fmla="*/ 2147483646 w 40"/>
                <a:gd name="T5" fmla="*/ 0 h 38"/>
                <a:gd name="T6" fmla="*/ 2147483646 w 40"/>
                <a:gd name="T7" fmla="*/ 0 h 38"/>
                <a:gd name="T8" fmla="*/ 2147483646 w 40"/>
                <a:gd name="T9" fmla="*/ 2147483646 h 38"/>
                <a:gd name="T10" fmla="*/ 2147483646 w 40"/>
                <a:gd name="T11" fmla="*/ 2147483646 h 38"/>
                <a:gd name="T12" fmla="*/ 2147483646 w 40"/>
                <a:gd name="T13" fmla="*/ 2147483646 h 38"/>
                <a:gd name="T14" fmla="*/ 2147483646 w 40"/>
                <a:gd name="T15" fmla="*/ 2147483646 h 38"/>
                <a:gd name="T16" fmla="*/ 2147483646 w 40"/>
                <a:gd name="T17" fmla="*/ 2147483646 h 38"/>
                <a:gd name="T18" fmla="*/ 0 w 40"/>
                <a:gd name="T19" fmla="*/ 2147483646 h 38"/>
                <a:gd name="T20" fmla="*/ 0 w 40"/>
                <a:gd name="T21" fmla="*/ 2147483646 h 38"/>
                <a:gd name="T22" fmla="*/ 2147483646 w 40"/>
                <a:gd name="T23" fmla="*/ 2147483646 h 38"/>
                <a:gd name="T24" fmla="*/ 2147483646 w 40"/>
                <a:gd name="T25" fmla="*/ 2147483646 h 38"/>
                <a:gd name="T26" fmla="*/ 2147483646 w 40"/>
                <a:gd name="T27" fmla="*/ 2147483646 h 38"/>
                <a:gd name="T28" fmla="*/ 2147483646 w 40"/>
                <a:gd name="T29" fmla="*/ 2147483646 h 38"/>
                <a:gd name="T30" fmla="*/ 2147483646 w 40"/>
                <a:gd name="T31" fmla="*/ 2147483646 h 38"/>
                <a:gd name="T32" fmla="*/ 2147483646 w 40"/>
                <a:gd name="T33" fmla="*/ 2147483646 h 38"/>
                <a:gd name="T34" fmla="*/ 2147483646 w 40"/>
                <a:gd name="T35" fmla="*/ 2147483646 h 38"/>
                <a:gd name="T36" fmla="*/ 2147483646 w 40"/>
                <a:gd name="T37" fmla="*/ 2147483646 h 38"/>
                <a:gd name="T38" fmla="*/ 2147483646 w 40"/>
                <a:gd name="T39" fmla="*/ 2147483646 h 38"/>
                <a:gd name="T40" fmla="*/ 2147483646 w 40"/>
                <a:gd name="T41" fmla="*/ 2147483646 h 38"/>
                <a:gd name="T42" fmla="*/ 0 w 40"/>
                <a:gd name="T43" fmla="*/ 2147483646 h 38"/>
                <a:gd name="T44" fmla="*/ 0 w 40"/>
                <a:gd name="T45" fmla="*/ 2147483646 h 38"/>
                <a:gd name="T46" fmla="*/ 2147483646 w 40"/>
                <a:gd name="T47" fmla="*/ 2147483646 h 38"/>
                <a:gd name="T48" fmla="*/ 2147483646 w 40"/>
                <a:gd name="T49" fmla="*/ 2147483646 h 38"/>
                <a:gd name="T50" fmla="*/ 2147483646 w 40"/>
                <a:gd name="T51" fmla="*/ 2147483646 h 38"/>
                <a:gd name="T52" fmla="*/ 2147483646 w 40"/>
                <a:gd name="T53" fmla="*/ 2147483646 h 38"/>
                <a:gd name="T54" fmla="*/ 2147483646 w 40"/>
                <a:gd name="T55" fmla="*/ 2147483646 h 38"/>
                <a:gd name="T56" fmla="*/ 2147483646 w 40"/>
                <a:gd name="T57" fmla="*/ 2147483646 h 38"/>
                <a:gd name="T58" fmla="*/ 2147483646 w 40"/>
                <a:gd name="T59" fmla="*/ 2147483646 h 38"/>
                <a:gd name="T60" fmla="*/ 2147483646 w 40"/>
                <a:gd name="T61" fmla="*/ 2147483646 h 38"/>
                <a:gd name="T62" fmla="*/ 2147483646 w 40"/>
                <a:gd name="T63" fmla="*/ 2147483646 h 38"/>
                <a:gd name="T64" fmla="*/ 2147483646 w 40"/>
                <a:gd name="T65" fmla="*/ 2147483646 h 38"/>
                <a:gd name="T66" fmla="*/ 2147483646 w 40"/>
                <a:gd name="T67" fmla="*/ 2147483646 h 38"/>
                <a:gd name="T68" fmla="*/ 2147483646 w 40"/>
                <a:gd name="T69" fmla="*/ 2147483646 h 38"/>
                <a:gd name="T70" fmla="*/ 2147483646 w 40"/>
                <a:gd name="T71" fmla="*/ 2147483646 h 38"/>
                <a:gd name="T72" fmla="*/ 2147483646 w 40"/>
                <a:gd name="T73" fmla="*/ 2147483646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0"/>
                <a:gd name="T112" fmla="*/ 0 h 38"/>
                <a:gd name="T113" fmla="*/ 40 w 40"/>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0" h="38">
                  <a:moveTo>
                    <a:pt x="32" y="4"/>
                  </a:moveTo>
                  <a:lnTo>
                    <a:pt x="32" y="4"/>
                  </a:lnTo>
                  <a:lnTo>
                    <a:pt x="26" y="0"/>
                  </a:lnTo>
                  <a:lnTo>
                    <a:pt x="22" y="0"/>
                  </a:lnTo>
                  <a:lnTo>
                    <a:pt x="16" y="2"/>
                  </a:lnTo>
                  <a:lnTo>
                    <a:pt x="10" y="4"/>
                  </a:lnTo>
                  <a:lnTo>
                    <a:pt x="4" y="10"/>
                  </a:lnTo>
                  <a:lnTo>
                    <a:pt x="2" y="18"/>
                  </a:lnTo>
                  <a:lnTo>
                    <a:pt x="0" y="28"/>
                  </a:lnTo>
                  <a:lnTo>
                    <a:pt x="8" y="22"/>
                  </a:lnTo>
                  <a:lnTo>
                    <a:pt x="14" y="20"/>
                  </a:lnTo>
                  <a:lnTo>
                    <a:pt x="20" y="18"/>
                  </a:lnTo>
                  <a:lnTo>
                    <a:pt x="22" y="20"/>
                  </a:lnTo>
                  <a:lnTo>
                    <a:pt x="14" y="22"/>
                  </a:lnTo>
                  <a:lnTo>
                    <a:pt x="6" y="26"/>
                  </a:lnTo>
                  <a:lnTo>
                    <a:pt x="0" y="30"/>
                  </a:lnTo>
                  <a:lnTo>
                    <a:pt x="8" y="36"/>
                  </a:lnTo>
                  <a:lnTo>
                    <a:pt x="16" y="38"/>
                  </a:lnTo>
                  <a:lnTo>
                    <a:pt x="22" y="36"/>
                  </a:lnTo>
                  <a:lnTo>
                    <a:pt x="28" y="36"/>
                  </a:lnTo>
                  <a:lnTo>
                    <a:pt x="32" y="32"/>
                  </a:lnTo>
                  <a:lnTo>
                    <a:pt x="36" y="30"/>
                  </a:lnTo>
                  <a:lnTo>
                    <a:pt x="38" y="24"/>
                  </a:lnTo>
                  <a:lnTo>
                    <a:pt x="40" y="20"/>
                  </a:lnTo>
                  <a:lnTo>
                    <a:pt x="40" y="16"/>
                  </a:lnTo>
                  <a:lnTo>
                    <a:pt x="38" y="10"/>
                  </a:lnTo>
                  <a:lnTo>
                    <a:pt x="36" y="6"/>
                  </a:lnTo>
                  <a:lnTo>
                    <a:pt x="32" y="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48" name="Freeform 118"/>
            <p:cNvSpPr>
              <a:spLocks/>
            </p:cNvSpPr>
            <p:nvPr/>
          </p:nvSpPr>
          <p:spPr bwMode="auto">
            <a:xfrm>
              <a:off x="4662488" y="3248025"/>
              <a:ext cx="50800" cy="50800"/>
            </a:xfrm>
            <a:custGeom>
              <a:avLst/>
              <a:gdLst>
                <a:gd name="T0" fmla="*/ 2147483646 w 32"/>
                <a:gd name="T1" fmla="*/ 2147483646 h 32"/>
                <a:gd name="T2" fmla="*/ 2147483646 w 32"/>
                <a:gd name="T3" fmla="*/ 2147483646 h 32"/>
                <a:gd name="T4" fmla="*/ 2147483646 w 32"/>
                <a:gd name="T5" fmla="*/ 2147483646 h 32"/>
                <a:gd name="T6" fmla="*/ 2147483646 w 32"/>
                <a:gd name="T7" fmla="*/ 2147483646 h 32"/>
                <a:gd name="T8" fmla="*/ 2147483646 w 32"/>
                <a:gd name="T9" fmla="*/ 2147483646 h 32"/>
                <a:gd name="T10" fmla="*/ 2147483646 w 32"/>
                <a:gd name="T11" fmla="*/ 2147483646 h 32"/>
                <a:gd name="T12" fmla="*/ 2147483646 w 32"/>
                <a:gd name="T13" fmla="*/ 2147483646 h 32"/>
                <a:gd name="T14" fmla="*/ 2147483646 w 32"/>
                <a:gd name="T15" fmla="*/ 2147483646 h 32"/>
                <a:gd name="T16" fmla="*/ 2147483646 w 32"/>
                <a:gd name="T17" fmla="*/ 2147483646 h 32"/>
                <a:gd name="T18" fmla="*/ 2147483646 w 32"/>
                <a:gd name="T19" fmla="*/ 2147483646 h 32"/>
                <a:gd name="T20" fmla="*/ 0 w 32"/>
                <a:gd name="T21" fmla="*/ 2147483646 h 32"/>
                <a:gd name="T22" fmla="*/ 0 w 32"/>
                <a:gd name="T23" fmla="*/ 2147483646 h 32"/>
                <a:gd name="T24" fmla="*/ 0 w 32"/>
                <a:gd name="T25" fmla="*/ 2147483646 h 32"/>
                <a:gd name="T26" fmla="*/ 0 w 32"/>
                <a:gd name="T27" fmla="*/ 2147483646 h 32"/>
                <a:gd name="T28" fmla="*/ 2147483646 w 32"/>
                <a:gd name="T29" fmla="*/ 2147483646 h 32"/>
                <a:gd name="T30" fmla="*/ 2147483646 w 32"/>
                <a:gd name="T31" fmla="*/ 0 h 32"/>
                <a:gd name="T32" fmla="*/ 2147483646 w 32"/>
                <a:gd name="T33" fmla="*/ 0 h 32"/>
                <a:gd name="T34" fmla="*/ 2147483646 w 32"/>
                <a:gd name="T35" fmla="*/ 0 h 32"/>
                <a:gd name="T36" fmla="*/ 2147483646 w 32"/>
                <a:gd name="T37" fmla="*/ 0 h 32"/>
                <a:gd name="T38" fmla="*/ 2147483646 w 32"/>
                <a:gd name="T39" fmla="*/ 2147483646 h 32"/>
                <a:gd name="T40" fmla="*/ 2147483646 w 32"/>
                <a:gd name="T41" fmla="*/ 2147483646 h 32"/>
                <a:gd name="T42" fmla="*/ 2147483646 w 32"/>
                <a:gd name="T43" fmla="*/ 2147483646 h 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
                <a:gd name="T67" fmla="*/ 0 h 32"/>
                <a:gd name="T68" fmla="*/ 32 w 32"/>
                <a:gd name="T69" fmla="*/ 32 h 3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 h="32">
                  <a:moveTo>
                    <a:pt x="30" y="10"/>
                  </a:moveTo>
                  <a:lnTo>
                    <a:pt x="30" y="10"/>
                  </a:lnTo>
                  <a:lnTo>
                    <a:pt x="32" y="16"/>
                  </a:lnTo>
                  <a:lnTo>
                    <a:pt x="30" y="22"/>
                  </a:lnTo>
                  <a:lnTo>
                    <a:pt x="26" y="28"/>
                  </a:lnTo>
                  <a:lnTo>
                    <a:pt x="22" y="30"/>
                  </a:lnTo>
                  <a:lnTo>
                    <a:pt x="16" y="32"/>
                  </a:lnTo>
                  <a:lnTo>
                    <a:pt x="10" y="30"/>
                  </a:lnTo>
                  <a:lnTo>
                    <a:pt x="4" y="28"/>
                  </a:lnTo>
                  <a:lnTo>
                    <a:pt x="0" y="22"/>
                  </a:lnTo>
                  <a:lnTo>
                    <a:pt x="0" y="16"/>
                  </a:lnTo>
                  <a:lnTo>
                    <a:pt x="0" y="10"/>
                  </a:lnTo>
                  <a:lnTo>
                    <a:pt x="4" y="4"/>
                  </a:lnTo>
                  <a:lnTo>
                    <a:pt x="10" y="0"/>
                  </a:lnTo>
                  <a:lnTo>
                    <a:pt x="16" y="0"/>
                  </a:lnTo>
                  <a:lnTo>
                    <a:pt x="22" y="0"/>
                  </a:lnTo>
                  <a:lnTo>
                    <a:pt x="26" y="4"/>
                  </a:lnTo>
                  <a:lnTo>
                    <a:pt x="30"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49" name="Freeform 119"/>
            <p:cNvSpPr>
              <a:spLocks/>
            </p:cNvSpPr>
            <p:nvPr/>
          </p:nvSpPr>
          <p:spPr bwMode="auto">
            <a:xfrm>
              <a:off x="4964113" y="3143250"/>
              <a:ext cx="60325" cy="66675"/>
            </a:xfrm>
            <a:custGeom>
              <a:avLst/>
              <a:gdLst>
                <a:gd name="T0" fmla="*/ 2147483646 w 38"/>
                <a:gd name="T1" fmla="*/ 2147483646 h 42"/>
                <a:gd name="T2" fmla="*/ 2147483646 w 38"/>
                <a:gd name="T3" fmla="*/ 2147483646 h 42"/>
                <a:gd name="T4" fmla="*/ 0 w 38"/>
                <a:gd name="T5" fmla="*/ 2147483646 h 42"/>
                <a:gd name="T6" fmla="*/ 0 w 38"/>
                <a:gd name="T7" fmla="*/ 2147483646 h 42"/>
                <a:gd name="T8" fmla="*/ 2147483646 w 38"/>
                <a:gd name="T9" fmla="*/ 2147483646 h 42"/>
                <a:gd name="T10" fmla="*/ 2147483646 w 38"/>
                <a:gd name="T11" fmla="*/ 0 h 42"/>
                <a:gd name="T12" fmla="*/ 2147483646 w 38"/>
                <a:gd name="T13" fmla="*/ 0 h 42"/>
                <a:gd name="T14" fmla="*/ 2147483646 w 38"/>
                <a:gd name="T15" fmla="*/ 2147483646 h 42"/>
                <a:gd name="T16" fmla="*/ 2147483646 w 38"/>
                <a:gd name="T17" fmla="*/ 2147483646 h 42"/>
                <a:gd name="T18" fmla="*/ 2147483646 w 38"/>
                <a:gd name="T19" fmla="*/ 2147483646 h 42"/>
                <a:gd name="T20" fmla="*/ 2147483646 w 38"/>
                <a:gd name="T21" fmla="*/ 2147483646 h 42"/>
                <a:gd name="T22" fmla="*/ 2147483646 w 38"/>
                <a:gd name="T23" fmla="*/ 2147483646 h 42"/>
                <a:gd name="T24" fmla="*/ 2147483646 w 38"/>
                <a:gd name="T25" fmla="*/ 2147483646 h 42"/>
                <a:gd name="T26" fmla="*/ 2147483646 w 38"/>
                <a:gd name="T27" fmla="*/ 2147483646 h 42"/>
                <a:gd name="T28" fmla="*/ 2147483646 w 38"/>
                <a:gd name="T29" fmla="*/ 2147483646 h 42"/>
                <a:gd name="T30" fmla="*/ 2147483646 w 38"/>
                <a:gd name="T31" fmla="*/ 2147483646 h 42"/>
                <a:gd name="T32" fmla="*/ 2147483646 w 38"/>
                <a:gd name="T33" fmla="*/ 2147483646 h 42"/>
                <a:gd name="T34" fmla="*/ 2147483646 w 38"/>
                <a:gd name="T35" fmla="*/ 2147483646 h 42"/>
                <a:gd name="T36" fmla="*/ 2147483646 w 38"/>
                <a:gd name="T37" fmla="*/ 2147483646 h 42"/>
                <a:gd name="T38" fmla="*/ 2147483646 w 38"/>
                <a:gd name="T39" fmla="*/ 2147483646 h 42"/>
                <a:gd name="T40" fmla="*/ 2147483646 w 38"/>
                <a:gd name="T41" fmla="*/ 2147483646 h 42"/>
                <a:gd name="T42" fmla="*/ 2147483646 w 38"/>
                <a:gd name="T43" fmla="*/ 2147483646 h 42"/>
                <a:gd name="T44" fmla="*/ 2147483646 w 38"/>
                <a:gd name="T45" fmla="*/ 2147483646 h 42"/>
                <a:gd name="T46" fmla="*/ 2147483646 w 38"/>
                <a:gd name="T47" fmla="*/ 2147483646 h 42"/>
                <a:gd name="T48" fmla="*/ 2147483646 w 38"/>
                <a:gd name="T49" fmla="*/ 2147483646 h 4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8"/>
                <a:gd name="T76" fmla="*/ 0 h 42"/>
                <a:gd name="T77" fmla="*/ 38 w 38"/>
                <a:gd name="T78" fmla="*/ 42 h 4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8" h="42">
                  <a:moveTo>
                    <a:pt x="2" y="28"/>
                  </a:moveTo>
                  <a:lnTo>
                    <a:pt x="2" y="28"/>
                  </a:lnTo>
                  <a:lnTo>
                    <a:pt x="0" y="24"/>
                  </a:lnTo>
                  <a:lnTo>
                    <a:pt x="0" y="18"/>
                  </a:lnTo>
                  <a:lnTo>
                    <a:pt x="4" y="10"/>
                  </a:lnTo>
                  <a:lnTo>
                    <a:pt x="8" y="0"/>
                  </a:lnTo>
                  <a:lnTo>
                    <a:pt x="18" y="2"/>
                  </a:lnTo>
                  <a:lnTo>
                    <a:pt x="26" y="6"/>
                  </a:lnTo>
                  <a:lnTo>
                    <a:pt x="34" y="12"/>
                  </a:lnTo>
                  <a:lnTo>
                    <a:pt x="36" y="18"/>
                  </a:lnTo>
                  <a:lnTo>
                    <a:pt x="38" y="24"/>
                  </a:lnTo>
                  <a:lnTo>
                    <a:pt x="36" y="28"/>
                  </a:lnTo>
                  <a:lnTo>
                    <a:pt x="34" y="34"/>
                  </a:lnTo>
                  <a:lnTo>
                    <a:pt x="30" y="38"/>
                  </a:lnTo>
                  <a:lnTo>
                    <a:pt x="26" y="40"/>
                  </a:lnTo>
                  <a:lnTo>
                    <a:pt x="22" y="42"/>
                  </a:lnTo>
                  <a:lnTo>
                    <a:pt x="18" y="42"/>
                  </a:lnTo>
                  <a:lnTo>
                    <a:pt x="12" y="40"/>
                  </a:lnTo>
                  <a:lnTo>
                    <a:pt x="8" y="38"/>
                  </a:lnTo>
                  <a:lnTo>
                    <a:pt x="4" y="34"/>
                  </a:lnTo>
                  <a:lnTo>
                    <a:pt x="2"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50" name="Freeform 120"/>
            <p:cNvSpPr>
              <a:spLocks/>
            </p:cNvSpPr>
            <p:nvPr/>
          </p:nvSpPr>
          <p:spPr bwMode="auto">
            <a:xfrm>
              <a:off x="4906963" y="3146425"/>
              <a:ext cx="60325" cy="60325"/>
            </a:xfrm>
            <a:custGeom>
              <a:avLst/>
              <a:gdLst>
                <a:gd name="T0" fmla="*/ 2147483646 w 38"/>
                <a:gd name="T1" fmla="*/ 2147483646 h 38"/>
                <a:gd name="T2" fmla="*/ 2147483646 w 38"/>
                <a:gd name="T3" fmla="*/ 2147483646 h 38"/>
                <a:gd name="T4" fmla="*/ 2147483646 w 38"/>
                <a:gd name="T5" fmla="*/ 2147483646 h 38"/>
                <a:gd name="T6" fmla="*/ 2147483646 w 38"/>
                <a:gd name="T7" fmla="*/ 2147483646 h 38"/>
                <a:gd name="T8" fmla="*/ 2147483646 w 38"/>
                <a:gd name="T9" fmla="*/ 2147483646 h 38"/>
                <a:gd name="T10" fmla="*/ 2147483646 w 38"/>
                <a:gd name="T11" fmla="*/ 2147483646 h 38"/>
                <a:gd name="T12" fmla="*/ 2147483646 w 38"/>
                <a:gd name="T13" fmla="*/ 2147483646 h 38"/>
                <a:gd name="T14" fmla="*/ 2147483646 w 38"/>
                <a:gd name="T15" fmla="*/ 2147483646 h 38"/>
                <a:gd name="T16" fmla="*/ 2147483646 w 38"/>
                <a:gd name="T17" fmla="*/ 2147483646 h 38"/>
                <a:gd name="T18" fmla="*/ 2147483646 w 38"/>
                <a:gd name="T19" fmla="*/ 2147483646 h 38"/>
                <a:gd name="T20" fmla="*/ 2147483646 w 38"/>
                <a:gd name="T21" fmla="*/ 2147483646 h 38"/>
                <a:gd name="T22" fmla="*/ 2147483646 w 38"/>
                <a:gd name="T23" fmla="*/ 2147483646 h 38"/>
                <a:gd name="T24" fmla="*/ 2147483646 w 38"/>
                <a:gd name="T25" fmla="*/ 0 h 38"/>
                <a:gd name="T26" fmla="*/ 2147483646 w 38"/>
                <a:gd name="T27" fmla="*/ 0 h 38"/>
                <a:gd name="T28" fmla="*/ 2147483646 w 38"/>
                <a:gd name="T29" fmla="*/ 2147483646 h 38"/>
                <a:gd name="T30" fmla="*/ 2147483646 w 38"/>
                <a:gd name="T31" fmla="*/ 2147483646 h 38"/>
                <a:gd name="T32" fmla="*/ 2147483646 w 38"/>
                <a:gd name="T33" fmla="*/ 2147483646 h 38"/>
                <a:gd name="T34" fmla="*/ 2147483646 w 38"/>
                <a:gd name="T35" fmla="*/ 2147483646 h 38"/>
                <a:gd name="T36" fmla="*/ 0 w 38"/>
                <a:gd name="T37" fmla="*/ 2147483646 h 38"/>
                <a:gd name="T38" fmla="*/ 0 w 38"/>
                <a:gd name="T39" fmla="*/ 2147483646 h 38"/>
                <a:gd name="T40" fmla="*/ 0 w 38"/>
                <a:gd name="T41" fmla="*/ 2147483646 h 38"/>
                <a:gd name="T42" fmla="*/ 2147483646 w 38"/>
                <a:gd name="T43" fmla="*/ 2147483646 h 38"/>
                <a:gd name="T44" fmla="*/ 2147483646 w 38"/>
                <a:gd name="T45" fmla="*/ 2147483646 h 38"/>
                <a:gd name="T46" fmla="*/ 2147483646 w 38"/>
                <a:gd name="T47" fmla="*/ 2147483646 h 38"/>
                <a:gd name="T48" fmla="*/ 2147483646 w 38"/>
                <a:gd name="T49" fmla="*/ 2147483646 h 38"/>
                <a:gd name="T50" fmla="*/ 2147483646 w 38"/>
                <a:gd name="T51" fmla="*/ 2147483646 h 38"/>
                <a:gd name="T52" fmla="*/ 2147483646 w 38"/>
                <a:gd name="T53" fmla="*/ 2147483646 h 38"/>
                <a:gd name="T54" fmla="*/ 2147483646 w 38"/>
                <a:gd name="T55" fmla="*/ 2147483646 h 38"/>
                <a:gd name="T56" fmla="*/ 2147483646 w 38"/>
                <a:gd name="T57" fmla="*/ 2147483646 h 38"/>
                <a:gd name="T58" fmla="*/ 2147483646 w 38"/>
                <a:gd name="T59" fmla="*/ 2147483646 h 38"/>
                <a:gd name="T60" fmla="*/ 2147483646 w 38"/>
                <a:gd name="T61" fmla="*/ 2147483646 h 38"/>
                <a:gd name="T62" fmla="*/ 2147483646 w 38"/>
                <a:gd name="T63" fmla="*/ 2147483646 h 38"/>
                <a:gd name="T64" fmla="*/ 2147483646 w 38"/>
                <a:gd name="T65" fmla="*/ 2147483646 h 38"/>
                <a:gd name="T66" fmla="*/ 2147483646 w 38"/>
                <a:gd name="T67" fmla="*/ 2147483646 h 38"/>
                <a:gd name="T68" fmla="*/ 2147483646 w 38"/>
                <a:gd name="T69" fmla="*/ 2147483646 h 38"/>
                <a:gd name="T70" fmla="*/ 2147483646 w 38"/>
                <a:gd name="T71" fmla="*/ 2147483646 h 38"/>
                <a:gd name="T72" fmla="*/ 2147483646 w 38"/>
                <a:gd name="T73" fmla="*/ 2147483646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38"/>
                <a:gd name="T113" fmla="*/ 38 w 38"/>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38">
                  <a:moveTo>
                    <a:pt x="34" y="8"/>
                  </a:moveTo>
                  <a:lnTo>
                    <a:pt x="34" y="8"/>
                  </a:lnTo>
                  <a:lnTo>
                    <a:pt x="24" y="16"/>
                  </a:lnTo>
                  <a:lnTo>
                    <a:pt x="22" y="16"/>
                  </a:lnTo>
                  <a:lnTo>
                    <a:pt x="32" y="6"/>
                  </a:lnTo>
                  <a:lnTo>
                    <a:pt x="36" y="2"/>
                  </a:lnTo>
                  <a:lnTo>
                    <a:pt x="26" y="0"/>
                  </a:lnTo>
                  <a:lnTo>
                    <a:pt x="18" y="0"/>
                  </a:lnTo>
                  <a:lnTo>
                    <a:pt x="12" y="4"/>
                  </a:lnTo>
                  <a:lnTo>
                    <a:pt x="6" y="6"/>
                  </a:lnTo>
                  <a:lnTo>
                    <a:pt x="2" y="10"/>
                  </a:lnTo>
                  <a:lnTo>
                    <a:pt x="0" y="16"/>
                  </a:lnTo>
                  <a:lnTo>
                    <a:pt x="0" y="20"/>
                  </a:lnTo>
                  <a:lnTo>
                    <a:pt x="0" y="26"/>
                  </a:lnTo>
                  <a:lnTo>
                    <a:pt x="2" y="30"/>
                  </a:lnTo>
                  <a:lnTo>
                    <a:pt x="6" y="34"/>
                  </a:lnTo>
                  <a:lnTo>
                    <a:pt x="10" y="36"/>
                  </a:lnTo>
                  <a:lnTo>
                    <a:pt x="14" y="38"/>
                  </a:lnTo>
                  <a:lnTo>
                    <a:pt x="20" y="38"/>
                  </a:lnTo>
                  <a:lnTo>
                    <a:pt x="26" y="36"/>
                  </a:lnTo>
                  <a:lnTo>
                    <a:pt x="30" y="34"/>
                  </a:lnTo>
                  <a:lnTo>
                    <a:pt x="34" y="28"/>
                  </a:lnTo>
                  <a:lnTo>
                    <a:pt x="38" y="22"/>
                  </a:lnTo>
                  <a:lnTo>
                    <a:pt x="38" y="16"/>
                  </a:lnTo>
                  <a:lnTo>
                    <a:pt x="36" y="6"/>
                  </a:lnTo>
                  <a:lnTo>
                    <a:pt x="34" y="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51" name="Freeform 121"/>
            <p:cNvSpPr>
              <a:spLocks/>
            </p:cNvSpPr>
            <p:nvPr/>
          </p:nvSpPr>
          <p:spPr bwMode="auto">
            <a:xfrm>
              <a:off x="4897438" y="3095625"/>
              <a:ext cx="66675" cy="57150"/>
            </a:xfrm>
            <a:custGeom>
              <a:avLst/>
              <a:gdLst>
                <a:gd name="T0" fmla="*/ 2147483646 w 42"/>
                <a:gd name="T1" fmla="*/ 2147483646 h 36"/>
                <a:gd name="T2" fmla="*/ 2147483646 w 42"/>
                <a:gd name="T3" fmla="*/ 2147483646 h 36"/>
                <a:gd name="T4" fmla="*/ 2147483646 w 42"/>
                <a:gd name="T5" fmla="*/ 2147483646 h 36"/>
                <a:gd name="T6" fmla="*/ 2147483646 w 42"/>
                <a:gd name="T7" fmla="*/ 2147483646 h 36"/>
                <a:gd name="T8" fmla="*/ 2147483646 w 42"/>
                <a:gd name="T9" fmla="*/ 2147483646 h 36"/>
                <a:gd name="T10" fmla="*/ 2147483646 w 42"/>
                <a:gd name="T11" fmla="*/ 2147483646 h 36"/>
                <a:gd name="T12" fmla="*/ 2147483646 w 42"/>
                <a:gd name="T13" fmla="*/ 2147483646 h 36"/>
                <a:gd name="T14" fmla="*/ 2147483646 w 42"/>
                <a:gd name="T15" fmla="*/ 2147483646 h 36"/>
                <a:gd name="T16" fmla="*/ 2147483646 w 42"/>
                <a:gd name="T17" fmla="*/ 2147483646 h 36"/>
                <a:gd name="T18" fmla="*/ 2147483646 w 42"/>
                <a:gd name="T19" fmla="*/ 2147483646 h 36"/>
                <a:gd name="T20" fmla="*/ 2147483646 w 42"/>
                <a:gd name="T21" fmla="*/ 2147483646 h 36"/>
                <a:gd name="T22" fmla="*/ 2147483646 w 42"/>
                <a:gd name="T23" fmla="*/ 2147483646 h 36"/>
                <a:gd name="T24" fmla="*/ 2147483646 w 42"/>
                <a:gd name="T25" fmla="*/ 2147483646 h 36"/>
                <a:gd name="T26" fmla="*/ 2147483646 w 42"/>
                <a:gd name="T27" fmla="*/ 2147483646 h 36"/>
                <a:gd name="T28" fmla="*/ 2147483646 w 42"/>
                <a:gd name="T29" fmla="*/ 2147483646 h 36"/>
                <a:gd name="T30" fmla="*/ 2147483646 w 42"/>
                <a:gd name="T31" fmla="*/ 2147483646 h 36"/>
                <a:gd name="T32" fmla="*/ 2147483646 w 42"/>
                <a:gd name="T33" fmla="*/ 2147483646 h 36"/>
                <a:gd name="T34" fmla="*/ 2147483646 w 42"/>
                <a:gd name="T35" fmla="*/ 2147483646 h 36"/>
                <a:gd name="T36" fmla="*/ 2147483646 w 42"/>
                <a:gd name="T37" fmla="*/ 0 h 36"/>
                <a:gd name="T38" fmla="*/ 2147483646 w 42"/>
                <a:gd name="T39" fmla="*/ 0 h 36"/>
                <a:gd name="T40" fmla="*/ 2147483646 w 42"/>
                <a:gd name="T41" fmla="*/ 0 h 36"/>
                <a:gd name="T42" fmla="*/ 2147483646 w 42"/>
                <a:gd name="T43" fmla="*/ 2147483646 h 36"/>
                <a:gd name="T44" fmla="*/ 2147483646 w 42"/>
                <a:gd name="T45" fmla="*/ 2147483646 h 36"/>
                <a:gd name="T46" fmla="*/ 0 w 42"/>
                <a:gd name="T47" fmla="*/ 2147483646 h 36"/>
                <a:gd name="T48" fmla="*/ 0 w 42"/>
                <a:gd name="T49" fmla="*/ 2147483646 h 36"/>
                <a:gd name="T50" fmla="*/ 0 w 42"/>
                <a:gd name="T51" fmla="*/ 2147483646 h 36"/>
                <a:gd name="T52" fmla="*/ 0 w 42"/>
                <a:gd name="T53" fmla="*/ 2147483646 h 36"/>
                <a:gd name="T54" fmla="*/ 2147483646 w 42"/>
                <a:gd name="T55" fmla="*/ 2147483646 h 36"/>
                <a:gd name="T56" fmla="*/ 2147483646 w 42"/>
                <a:gd name="T57" fmla="*/ 2147483646 h 36"/>
                <a:gd name="T58" fmla="*/ 2147483646 w 42"/>
                <a:gd name="T59" fmla="*/ 2147483646 h 36"/>
                <a:gd name="T60" fmla="*/ 2147483646 w 42"/>
                <a:gd name="T61" fmla="*/ 2147483646 h 36"/>
                <a:gd name="T62" fmla="*/ 2147483646 w 42"/>
                <a:gd name="T63" fmla="*/ 2147483646 h 36"/>
                <a:gd name="T64" fmla="*/ 2147483646 w 42"/>
                <a:gd name="T65" fmla="*/ 2147483646 h 36"/>
                <a:gd name="T66" fmla="*/ 2147483646 w 42"/>
                <a:gd name="T67" fmla="*/ 2147483646 h 36"/>
                <a:gd name="T68" fmla="*/ 2147483646 w 42"/>
                <a:gd name="T69" fmla="*/ 2147483646 h 36"/>
                <a:gd name="T70" fmla="*/ 2147483646 w 42"/>
                <a:gd name="T71" fmla="*/ 2147483646 h 36"/>
                <a:gd name="T72" fmla="*/ 2147483646 w 42"/>
                <a:gd name="T73" fmla="*/ 2147483646 h 36"/>
                <a:gd name="T74" fmla="*/ 2147483646 w 42"/>
                <a:gd name="T75" fmla="*/ 2147483646 h 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2"/>
                <a:gd name="T115" fmla="*/ 0 h 36"/>
                <a:gd name="T116" fmla="*/ 42 w 42"/>
                <a:gd name="T117" fmla="*/ 36 h 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2" h="36">
                  <a:moveTo>
                    <a:pt x="30" y="22"/>
                  </a:moveTo>
                  <a:lnTo>
                    <a:pt x="30" y="22"/>
                  </a:lnTo>
                  <a:lnTo>
                    <a:pt x="14" y="14"/>
                  </a:lnTo>
                  <a:lnTo>
                    <a:pt x="14" y="12"/>
                  </a:lnTo>
                  <a:lnTo>
                    <a:pt x="24" y="16"/>
                  </a:lnTo>
                  <a:lnTo>
                    <a:pt x="32" y="20"/>
                  </a:lnTo>
                  <a:lnTo>
                    <a:pt x="40" y="26"/>
                  </a:lnTo>
                  <a:lnTo>
                    <a:pt x="42" y="26"/>
                  </a:lnTo>
                  <a:lnTo>
                    <a:pt x="40" y="16"/>
                  </a:lnTo>
                  <a:lnTo>
                    <a:pt x="36" y="8"/>
                  </a:lnTo>
                  <a:lnTo>
                    <a:pt x="30" y="4"/>
                  </a:lnTo>
                  <a:lnTo>
                    <a:pt x="26" y="2"/>
                  </a:lnTo>
                  <a:lnTo>
                    <a:pt x="20" y="0"/>
                  </a:lnTo>
                  <a:lnTo>
                    <a:pt x="16" y="0"/>
                  </a:lnTo>
                  <a:lnTo>
                    <a:pt x="10" y="0"/>
                  </a:lnTo>
                  <a:lnTo>
                    <a:pt x="6" y="4"/>
                  </a:lnTo>
                  <a:lnTo>
                    <a:pt x="4" y="6"/>
                  </a:lnTo>
                  <a:lnTo>
                    <a:pt x="0" y="10"/>
                  </a:lnTo>
                  <a:lnTo>
                    <a:pt x="0" y="16"/>
                  </a:lnTo>
                  <a:lnTo>
                    <a:pt x="0" y="20"/>
                  </a:lnTo>
                  <a:lnTo>
                    <a:pt x="2" y="26"/>
                  </a:lnTo>
                  <a:lnTo>
                    <a:pt x="6" y="30"/>
                  </a:lnTo>
                  <a:lnTo>
                    <a:pt x="10" y="34"/>
                  </a:lnTo>
                  <a:lnTo>
                    <a:pt x="16" y="36"/>
                  </a:lnTo>
                  <a:lnTo>
                    <a:pt x="22" y="36"/>
                  </a:lnTo>
                  <a:lnTo>
                    <a:pt x="28" y="34"/>
                  </a:lnTo>
                  <a:lnTo>
                    <a:pt x="38" y="28"/>
                  </a:lnTo>
                  <a:lnTo>
                    <a:pt x="30" y="2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52" name="Freeform 122"/>
            <p:cNvSpPr>
              <a:spLocks/>
            </p:cNvSpPr>
            <p:nvPr/>
          </p:nvSpPr>
          <p:spPr bwMode="auto">
            <a:xfrm>
              <a:off x="4945063" y="3063875"/>
              <a:ext cx="53975" cy="66675"/>
            </a:xfrm>
            <a:custGeom>
              <a:avLst/>
              <a:gdLst>
                <a:gd name="T0" fmla="*/ 2147483646 w 34"/>
                <a:gd name="T1" fmla="*/ 2147483646 h 42"/>
                <a:gd name="T2" fmla="*/ 2147483646 w 34"/>
                <a:gd name="T3" fmla="*/ 2147483646 h 42"/>
                <a:gd name="T4" fmla="*/ 2147483646 w 34"/>
                <a:gd name="T5" fmla="*/ 2147483646 h 42"/>
                <a:gd name="T6" fmla="*/ 2147483646 w 34"/>
                <a:gd name="T7" fmla="*/ 2147483646 h 42"/>
                <a:gd name="T8" fmla="*/ 2147483646 w 34"/>
                <a:gd name="T9" fmla="*/ 2147483646 h 42"/>
                <a:gd name="T10" fmla="*/ 2147483646 w 34"/>
                <a:gd name="T11" fmla="*/ 2147483646 h 42"/>
                <a:gd name="T12" fmla="*/ 2147483646 w 34"/>
                <a:gd name="T13" fmla="*/ 2147483646 h 42"/>
                <a:gd name="T14" fmla="*/ 2147483646 w 34"/>
                <a:gd name="T15" fmla="*/ 2147483646 h 42"/>
                <a:gd name="T16" fmla="*/ 2147483646 w 34"/>
                <a:gd name="T17" fmla="*/ 2147483646 h 42"/>
                <a:gd name="T18" fmla="*/ 0 w 34"/>
                <a:gd name="T19" fmla="*/ 2147483646 h 42"/>
                <a:gd name="T20" fmla="*/ 0 w 34"/>
                <a:gd name="T21" fmla="*/ 2147483646 h 42"/>
                <a:gd name="T22" fmla="*/ 0 w 34"/>
                <a:gd name="T23" fmla="*/ 2147483646 h 42"/>
                <a:gd name="T24" fmla="*/ 0 w 34"/>
                <a:gd name="T25" fmla="*/ 2147483646 h 42"/>
                <a:gd name="T26" fmla="*/ 2147483646 w 34"/>
                <a:gd name="T27" fmla="*/ 2147483646 h 42"/>
                <a:gd name="T28" fmla="*/ 2147483646 w 34"/>
                <a:gd name="T29" fmla="*/ 2147483646 h 42"/>
                <a:gd name="T30" fmla="*/ 2147483646 w 34"/>
                <a:gd name="T31" fmla="*/ 2147483646 h 42"/>
                <a:gd name="T32" fmla="*/ 2147483646 w 34"/>
                <a:gd name="T33" fmla="*/ 0 h 42"/>
                <a:gd name="T34" fmla="*/ 2147483646 w 34"/>
                <a:gd name="T35" fmla="*/ 0 h 42"/>
                <a:gd name="T36" fmla="*/ 2147483646 w 34"/>
                <a:gd name="T37" fmla="*/ 0 h 42"/>
                <a:gd name="T38" fmla="*/ 2147483646 w 34"/>
                <a:gd name="T39" fmla="*/ 2147483646 h 42"/>
                <a:gd name="T40" fmla="*/ 2147483646 w 34"/>
                <a:gd name="T41" fmla="*/ 2147483646 h 42"/>
                <a:gd name="T42" fmla="*/ 2147483646 w 34"/>
                <a:gd name="T43" fmla="*/ 2147483646 h 42"/>
                <a:gd name="T44" fmla="*/ 2147483646 w 34"/>
                <a:gd name="T45" fmla="*/ 2147483646 h 42"/>
                <a:gd name="T46" fmla="*/ 2147483646 w 34"/>
                <a:gd name="T47" fmla="*/ 2147483646 h 42"/>
                <a:gd name="T48" fmla="*/ 2147483646 w 34"/>
                <a:gd name="T49" fmla="*/ 2147483646 h 4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4"/>
                <a:gd name="T76" fmla="*/ 0 h 42"/>
                <a:gd name="T77" fmla="*/ 34 w 34"/>
                <a:gd name="T78" fmla="*/ 42 h 4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4" h="42">
                  <a:moveTo>
                    <a:pt x="34" y="20"/>
                  </a:moveTo>
                  <a:lnTo>
                    <a:pt x="34" y="20"/>
                  </a:lnTo>
                  <a:lnTo>
                    <a:pt x="34" y="24"/>
                  </a:lnTo>
                  <a:lnTo>
                    <a:pt x="32" y="30"/>
                  </a:lnTo>
                  <a:lnTo>
                    <a:pt x="26" y="36"/>
                  </a:lnTo>
                  <a:lnTo>
                    <a:pt x="18" y="42"/>
                  </a:lnTo>
                  <a:lnTo>
                    <a:pt x="10" y="38"/>
                  </a:lnTo>
                  <a:lnTo>
                    <a:pt x="4" y="32"/>
                  </a:lnTo>
                  <a:lnTo>
                    <a:pt x="0" y="22"/>
                  </a:lnTo>
                  <a:lnTo>
                    <a:pt x="0" y="16"/>
                  </a:lnTo>
                  <a:lnTo>
                    <a:pt x="0" y="12"/>
                  </a:lnTo>
                  <a:lnTo>
                    <a:pt x="2" y="6"/>
                  </a:lnTo>
                  <a:lnTo>
                    <a:pt x="6" y="2"/>
                  </a:lnTo>
                  <a:lnTo>
                    <a:pt x="12" y="0"/>
                  </a:lnTo>
                  <a:lnTo>
                    <a:pt x="16" y="0"/>
                  </a:lnTo>
                  <a:lnTo>
                    <a:pt x="22" y="0"/>
                  </a:lnTo>
                  <a:lnTo>
                    <a:pt x="26" y="2"/>
                  </a:lnTo>
                  <a:lnTo>
                    <a:pt x="30" y="4"/>
                  </a:lnTo>
                  <a:lnTo>
                    <a:pt x="32" y="8"/>
                  </a:lnTo>
                  <a:lnTo>
                    <a:pt x="34" y="14"/>
                  </a:lnTo>
                  <a:lnTo>
                    <a:pt x="34" y="2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53" name="Freeform 123"/>
            <p:cNvSpPr>
              <a:spLocks/>
            </p:cNvSpPr>
            <p:nvPr/>
          </p:nvSpPr>
          <p:spPr bwMode="auto">
            <a:xfrm>
              <a:off x="4983163" y="3095625"/>
              <a:ext cx="63500" cy="57150"/>
            </a:xfrm>
            <a:custGeom>
              <a:avLst/>
              <a:gdLst>
                <a:gd name="T0" fmla="*/ 2147483646 w 40"/>
                <a:gd name="T1" fmla="*/ 2147483646 h 36"/>
                <a:gd name="T2" fmla="*/ 2147483646 w 40"/>
                <a:gd name="T3" fmla="*/ 2147483646 h 36"/>
                <a:gd name="T4" fmla="*/ 2147483646 w 40"/>
                <a:gd name="T5" fmla="*/ 0 h 36"/>
                <a:gd name="T6" fmla="*/ 2147483646 w 40"/>
                <a:gd name="T7" fmla="*/ 0 h 36"/>
                <a:gd name="T8" fmla="*/ 2147483646 w 40"/>
                <a:gd name="T9" fmla="*/ 0 h 36"/>
                <a:gd name="T10" fmla="*/ 2147483646 w 40"/>
                <a:gd name="T11" fmla="*/ 2147483646 h 36"/>
                <a:gd name="T12" fmla="*/ 2147483646 w 40"/>
                <a:gd name="T13" fmla="*/ 2147483646 h 36"/>
                <a:gd name="T14" fmla="*/ 2147483646 w 40"/>
                <a:gd name="T15" fmla="*/ 2147483646 h 36"/>
                <a:gd name="T16" fmla="*/ 2147483646 w 40"/>
                <a:gd name="T17" fmla="*/ 2147483646 h 36"/>
                <a:gd name="T18" fmla="*/ 0 w 40"/>
                <a:gd name="T19" fmla="*/ 2147483646 h 36"/>
                <a:gd name="T20" fmla="*/ 0 w 40"/>
                <a:gd name="T21" fmla="*/ 2147483646 h 36"/>
                <a:gd name="T22" fmla="*/ 2147483646 w 40"/>
                <a:gd name="T23" fmla="*/ 2147483646 h 36"/>
                <a:gd name="T24" fmla="*/ 2147483646 w 40"/>
                <a:gd name="T25" fmla="*/ 2147483646 h 36"/>
                <a:gd name="T26" fmla="*/ 2147483646 w 40"/>
                <a:gd name="T27" fmla="*/ 2147483646 h 36"/>
                <a:gd name="T28" fmla="*/ 2147483646 w 40"/>
                <a:gd name="T29" fmla="*/ 2147483646 h 36"/>
                <a:gd name="T30" fmla="*/ 2147483646 w 40"/>
                <a:gd name="T31" fmla="*/ 2147483646 h 36"/>
                <a:gd name="T32" fmla="*/ 2147483646 w 40"/>
                <a:gd name="T33" fmla="*/ 2147483646 h 36"/>
                <a:gd name="T34" fmla="*/ 2147483646 w 40"/>
                <a:gd name="T35" fmla="*/ 2147483646 h 36"/>
                <a:gd name="T36" fmla="*/ 2147483646 w 40"/>
                <a:gd name="T37" fmla="*/ 2147483646 h 36"/>
                <a:gd name="T38" fmla="*/ 2147483646 w 40"/>
                <a:gd name="T39" fmla="*/ 2147483646 h 36"/>
                <a:gd name="T40" fmla="*/ 2147483646 w 40"/>
                <a:gd name="T41" fmla="*/ 2147483646 h 36"/>
                <a:gd name="T42" fmla="*/ 2147483646 w 40"/>
                <a:gd name="T43" fmla="*/ 2147483646 h 36"/>
                <a:gd name="T44" fmla="*/ 2147483646 w 40"/>
                <a:gd name="T45" fmla="*/ 2147483646 h 36"/>
                <a:gd name="T46" fmla="*/ 2147483646 w 40"/>
                <a:gd name="T47" fmla="*/ 2147483646 h 36"/>
                <a:gd name="T48" fmla="*/ 2147483646 w 40"/>
                <a:gd name="T49" fmla="*/ 2147483646 h 36"/>
                <a:gd name="T50" fmla="*/ 2147483646 w 40"/>
                <a:gd name="T51" fmla="*/ 2147483646 h 36"/>
                <a:gd name="T52" fmla="*/ 2147483646 w 40"/>
                <a:gd name="T53" fmla="*/ 2147483646 h 36"/>
                <a:gd name="T54" fmla="*/ 2147483646 w 40"/>
                <a:gd name="T55" fmla="*/ 2147483646 h 36"/>
                <a:gd name="T56" fmla="*/ 2147483646 w 40"/>
                <a:gd name="T57" fmla="*/ 2147483646 h 36"/>
                <a:gd name="T58" fmla="*/ 2147483646 w 40"/>
                <a:gd name="T59" fmla="*/ 2147483646 h 36"/>
                <a:gd name="T60" fmla="*/ 2147483646 w 40"/>
                <a:gd name="T61" fmla="*/ 2147483646 h 36"/>
                <a:gd name="T62" fmla="*/ 2147483646 w 40"/>
                <a:gd name="T63" fmla="*/ 2147483646 h 36"/>
                <a:gd name="T64" fmla="*/ 2147483646 w 40"/>
                <a:gd name="T65" fmla="*/ 2147483646 h 36"/>
                <a:gd name="T66" fmla="*/ 2147483646 w 40"/>
                <a:gd name="T67" fmla="*/ 2147483646 h 36"/>
                <a:gd name="T68" fmla="*/ 2147483646 w 40"/>
                <a:gd name="T69" fmla="*/ 2147483646 h 36"/>
                <a:gd name="T70" fmla="*/ 2147483646 w 40"/>
                <a:gd name="T71" fmla="*/ 2147483646 h 36"/>
                <a:gd name="T72" fmla="*/ 2147483646 w 40"/>
                <a:gd name="T73" fmla="*/ 214748364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0"/>
                <a:gd name="T112" fmla="*/ 0 h 36"/>
                <a:gd name="T113" fmla="*/ 40 w 40"/>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0" h="36">
                  <a:moveTo>
                    <a:pt x="32" y="2"/>
                  </a:moveTo>
                  <a:lnTo>
                    <a:pt x="32" y="2"/>
                  </a:lnTo>
                  <a:lnTo>
                    <a:pt x="28" y="0"/>
                  </a:lnTo>
                  <a:lnTo>
                    <a:pt x="22" y="0"/>
                  </a:lnTo>
                  <a:lnTo>
                    <a:pt x="16" y="0"/>
                  </a:lnTo>
                  <a:lnTo>
                    <a:pt x="10" y="4"/>
                  </a:lnTo>
                  <a:lnTo>
                    <a:pt x="6" y="8"/>
                  </a:lnTo>
                  <a:lnTo>
                    <a:pt x="2" y="16"/>
                  </a:lnTo>
                  <a:lnTo>
                    <a:pt x="0" y="28"/>
                  </a:lnTo>
                  <a:lnTo>
                    <a:pt x="8" y="22"/>
                  </a:lnTo>
                  <a:lnTo>
                    <a:pt x="14" y="18"/>
                  </a:lnTo>
                  <a:lnTo>
                    <a:pt x="22" y="18"/>
                  </a:lnTo>
                  <a:lnTo>
                    <a:pt x="14" y="20"/>
                  </a:lnTo>
                  <a:lnTo>
                    <a:pt x="6" y="24"/>
                  </a:lnTo>
                  <a:lnTo>
                    <a:pt x="2" y="30"/>
                  </a:lnTo>
                  <a:lnTo>
                    <a:pt x="10" y="34"/>
                  </a:lnTo>
                  <a:lnTo>
                    <a:pt x="16" y="36"/>
                  </a:lnTo>
                  <a:lnTo>
                    <a:pt x="24" y="36"/>
                  </a:lnTo>
                  <a:lnTo>
                    <a:pt x="28" y="34"/>
                  </a:lnTo>
                  <a:lnTo>
                    <a:pt x="34" y="32"/>
                  </a:lnTo>
                  <a:lnTo>
                    <a:pt x="38" y="28"/>
                  </a:lnTo>
                  <a:lnTo>
                    <a:pt x="40" y="24"/>
                  </a:lnTo>
                  <a:lnTo>
                    <a:pt x="40" y="20"/>
                  </a:lnTo>
                  <a:lnTo>
                    <a:pt x="40" y="14"/>
                  </a:lnTo>
                  <a:lnTo>
                    <a:pt x="38" y="10"/>
                  </a:lnTo>
                  <a:lnTo>
                    <a:pt x="36" y="6"/>
                  </a:lnTo>
                  <a:lnTo>
                    <a:pt x="32" y="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54" name="Freeform 124"/>
            <p:cNvSpPr>
              <a:spLocks/>
            </p:cNvSpPr>
            <p:nvPr/>
          </p:nvSpPr>
          <p:spPr bwMode="auto">
            <a:xfrm>
              <a:off x="4945063" y="3114675"/>
              <a:ext cx="50800" cy="50800"/>
            </a:xfrm>
            <a:custGeom>
              <a:avLst/>
              <a:gdLst>
                <a:gd name="T0" fmla="*/ 2147483646 w 32"/>
                <a:gd name="T1" fmla="*/ 2147483646 h 32"/>
                <a:gd name="T2" fmla="*/ 2147483646 w 32"/>
                <a:gd name="T3" fmla="*/ 2147483646 h 32"/>
                <a:gd name="T4" fmla="*/ 2147483646 w 32"/>
                <a:gd name="T5" fmla="*/ 2147483646 h 32"/>
                <a:gd name="T6" fmla="*/ 2147483646 w 32"/>
                <a:gd name="T7" fmla="*/ 2147483646 h 32"/>
                <a:gd name="T8" fmla="*/ 2147483646 w 32"/>
                <a:gd name="T9" fmla="*/ 2147483646 h 32"/>
                <a:gd name="T10" fmla="*/ 2147483646 w 32"/>
                <a:gd name="T11" fmla="*/ 2147483646 h 32"/>
                <a:gd name="T12" fmla="*/ 2147483646 w 32"/>
                <a:gd name="T13" fmla="*/ 2147483646 h 32"/>
                <a:gd name="T14" fmla="*/ 2147483646 w 32"/>
                <a:gd name="T15" fmla="*/ 2147483646 h 32"/>
                <a:gd name="T16" fmla="*/ 2147483646 w 32"/>
                <a:gd name="T17" fmla="*/ 2147483646 h 32"/>
                <a:gd name="T18" fmla="*/ 2147483646 w 32"/>
                <a:gd name="T19" fmla="*/ 2147483646 h 32"/>
                <a:gd name="T20" fmla="*/ 0 w 32"/>
                <a:gd name="T21" fmla="*/ 2147483646 h 32"/>
                <a:gd name="T22" fmla="*/ 0 w 32"/>
                <a:gd name="T23" fmla="*/ 2147483646 h 32"/>
                <a:gd name="T24" fmla="*/ 0 w 32"/>
                <a:gd name="T25" fmla="*/ 2147483646 h 32"/>
                <a:gd name="T26" fmla="*/ 0 w 32"/>
                <a:gd name="T27" fmla="*/ 2147483646 h 32"/>
                <a:gd name="T28" fmla="*/ 2147483646 w 32"/>
                <a:gd name="T29" fmla="*/ 2147483646 h 32"/>
                <a:gd name="T30" fmla="*/ 2147483646 w 32"/>
                <a:gd name="T31" fmla="*/ 2147483646 h 32"/>
                <a:gd name="T32" fmla="*/ 2147483646 w 32"/>
                <a:gd name="T33" fmla="*/ 2147483646 h 32"/>
                <a:gd name="T34" fmla="*/ 2147483646 w 32"/>
                <a:gd name="T35" fmla="*/ 0 h 32"/>
                <a:gd name="T36" fmla="*/ 2147483646 w 32"/>
                <a:gd name="T37" fmla="*/ 2147483646 h 32"/>
                <a:gd name="T38" fmla="*/ 2147483646 w 32"/>
                <a:gd name="T39" fmla="*/ 2147483646 h 32"/>
                <a:gd name="T40" fmla="*/ 2147483646 w 32"/>
                <a:gd name="T41" fmla="*/ 2147483646 h 32"/>
                <a:gd name="T42" fmla="*/ 2147483646 w 32"/>
                <a:gd name="T43" fmla="*/ 2147483646 h 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
                <a:gd name="T67" fmla="*/ 0 h 32"/>
                <a:gd name="T68" fmla="*/ 32 w 32"/>
                <a:gd name="T69" fmla="*/ 32 h 3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 h="32">
                  <a:moveTo>
                    <a:pt x="32" y="10"/>
                  </a:moveTo>
                  <a:lnTo>
                    <a:pt x="32" y="10"/>
                  </a:lnTo>
                  <a:lnTo>
                    <a:pt x="32" y="16"/>
                  </a:lnTo>
                  <a:lnTo>
                    <a:pt x="32" y="22"/>
                  </a:lnTo>
                  <a:lnTo>
                    <a:pt x="28" y="28"/>
                  </a:lnTo>
                  <a:lnTo>
                    <a:pt x="22" y="32"/>
                  </a:lnTo>
                  <a:lnTo>
                    <a:pt x="16" y="32"/>
                  </a:lnTo>
                  <a:lnTo>
                    <a:pt x="10" y="32"/>
                  </a:lnTo>
                  <a:lnTo>
                    <a:pt x="4" y="28"/>
                  </a:lnTo>
                  <a:lnTo>
                    <a:pt x="0" y="22"/>
                  </a:lnTo>
                  <a:lnTo>
                    <a:pt x="0" y="16"/>
                  </a:lnTo>
                  <a:lnTo>
                    <a:pt x="0" y="10"/>
                  </a:lnTo>
                  <a:lnTo>
                    <a:pt x="4" y="6"/>
                  </a:lnTo>
                  <a:lnTo>
                    <a:pt x="10" y="2"/>
                  </a:lnTo>
                  <a:lnTo>
                    <a:pt x="16" y="0"/>
                  </a:lnTo>
                  <a:lnTo>
                    <a:pt x="22" y="2"/>
                  </a:lnTo>
                  <a:lnTo>
                    <a:pt x="28" y="4"/>
                  </a:lnTo>
                  <a:lnTo>
                    <a:pt x="32"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55" name="Freeform 125"/>
            <p:cNvSpPr>
              <a:spLocks/>
            </p:cNvSpPr>
            <p:nvPr/>
          </p:nvSpPr>
          <p:spPr bwMode="auto">
            <a:xfrm>
              <a:off x="4640263" y="2809875"/>
              <a:ext cx="60325" cy="66675"/>
            </a:xfrm>
            <a:custGeom>
              <a:avLst/>
              <a:gdLst>
                <a:gd name="T0" fmla="*/ 0 w 38"/>
                <a:gd name="T1" fmla="*/ 2147483646 h 42"/>
                <a:gd name="T2" fmla="*/ 0 w 38"/>
                <a:gd name="T3" fmla="*/ 2147483646 h 42"/>
                <a:gd name="T4" fmla="*/ 0 w 38"/>
                <a:gd name="T5" fmla="*/ 2147483646 h 42"/>
                <a:gd name="T6" fmla="*/ 0 w 38"/>
                <a:gd name="T7" fmla="*/ 2147483646 h 42"/>
                <a:gd name="T8" fmla="*/ 2147483646 w 38"/>
                <a:gd name="T9" fmla="*/ 2147483646 h 42"/>
                <a:gd name="T10" fmla="*/ 2147483646 w 38"/>
                <a:gd name="T11" fmla="*/ 0 h 42"/>
                <a:gd name="T12" fmla="*/ 2147483646 w 38"/>
                <a:gd name="T13" fmla="*/ 0 h 42"/>
                <a:gd name="T14" fmla="*/ 2147483646 w 38"/>
                <a:gd name="T15" fmla="*/ 2147483646 h 42"/>
                <a:gd name="T16" fmla="*/ 2147483646 w 38"/>
                <a:gd name="T17" fmla="*/ 2147483646 h 42"/>
                <a:gd name="T18" fmla="*/ 2147483646 w 38"/>
                <a:gd name="T19" fmla="*/ 2147483646 h 42"/>
                <a:gd name="T20" fmla="*/ 2147483646 w 38"/>
                <a:gd name="T21" fmla="*/ 2147483646 h 42"/>
                <a:gd name="T22" fmla="*/ 2147483646 w 38"/>
                <a:gd name="T23" fmla="*/ 2147483646 h 42"/>
                <a:gd name="T24" fmla="*/ 2147483646 w 38"/>
                <a:gd name="T25" fmla="*/ 2147483646 h 42"/>
                <a:gd name="T26" fmla="*/ 2147483646 w 38"/>
                <a:gd name="T27" fmla="*/ 2147483646 h 42"/>
                <a:gd name="T28" fmla="*/ 2147483646 w 38"/>
                <a:gd name="T29" fmla="*/ 2147483646 h 42"/>
                <a:gd name="T30" fmla="*/ 2147483646 w 38"/>
                <a:gd name="T31" fmla="*/ 2147483646 h 42"/>
                <a:gd name="T32" fmla="*/ 2147483646 w 38"/>
                <a:gd name="T33" fmla="*/ 2147483646 h 42"/>
                <a:gd name="T34" fmla="*/ 2147483646 w 38"/>
                <a:gd name="T35" fmla="*/ 2147483646 h 42"/>
                <a:gd name="T36" fmla="*/ 2147483646 w 38"/>
                <a:gd name="T37" fmla="*/ 2147483646 h 42"/>
                <a:gd name="T38" fmla="*/ 2147483646 w 38"/>
                <a:gd name="T39" fmla="*/ 2147483646 h 42"/>
                <a:gd name="T40" fmla="*/ 2147483646 w 38"/>
                <a:gd name="T41" fmla="*/ 2147483646 h 42"/>
                <a:gd name="T42" fmla="*/ 2147483646 w 38"/>
                <a:gd name="T43" fmla="*/ 2147483646 h 42"/>
                <a:gd name="T44" fmla="*/ 2147483646 w 38"/>
                <a:gd name="T45" fmla="*/ 2147483646 h 42"/>
                <a:gd name="T46" fmla="*/ 2147483646 w 38"/>
                <a:gd name="T47" fmla="*/ 2147483646 h 42"/>
                <a:gd name="T48" fmla="*/ 0 w 38"/>
                <a:gd name="T49" fmla="*/ 2147483646 h 42"/>
                <a:gd name="T50" fmla="*/ 0 w 38"/>
                <a:gd name="T51" fmla="*/ 2147483646 h 4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2"/>
                <a:gd name="T80" fmla="*/ 38 w 38"/>
                <a:gd name="T81" fmla="*/ 42 h 4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2">
                  <a:moveTo>
                    <a:pt x="0" y="30"/>
                  </a:moveTo>
                  <a:lnTo>
                    <a:pt x="0" y="30"/>
                  </a:lnTo>
                  <a:lnTo>
                    <a:pt x="0" y="24"/>
                  </a:lnTo>
                  <a:lnTo>
                    <a:pt x="0" y="16"/>
                  </a:lnTo>
                  <a:lnTo>
                    <a:pt x="2" y="8"/>
                  </a:lnTo>
                  <a:lnTo>
                    <a:pt x="8" y="0"/>
                  </a:lnTo>
                  <a:lnTo>
                    <a:pt x="18" y="2"/>
                  </a:lnTo>
                  <a:lnTo>
                    <a:pt x="28" y="6"/>
                  </a:lnTo>
                  <a:lnTo>
                    <a:pt x="30" y="10"/>
                  </a:lnTo>
                  <a:lnTo>
                    <a:pt x="34" y="14"/>
                  </a:lnTo>
                  <a:lnTo>
                    <a:pt x="36" y="20"/>
                  </a:lnTo>
                  <a:lnTo>
                    <a:pt x="38" y="24"/>
                  </a:lnTo>
                  <a:lnTo>
                    <a:pt x="36" y="30"/>
                  </a:lnTo>
                  <a:lnTo>
                    <a:pt x="34" y="36"/>
                  </a:lnTo>
                  <a:lnTo>
                    <a:pt x="30" y="40"/>
                  </a:lnTo>
                  <a:lnTo>
                    <a:pt x="24" y="42"/>
                  </a:lnTo>
                  <a:lnTo>
                    <a:pt x="20" y="42"/>
                  </a:lnTo>
                  <a:lnTo>
                    <a:pt x="16" y="42"/>
                  </a:lnTo>
                  <a:lnTo>
                    <a:pt x="10" y="42"/>
                  </a:lnTo>
                  <a:lnTo>
                    <a:pt x="6" y="38"/>
                  </a:lnTo>
                  <a:lnTo>
                    <a:pt x="2" y="34"/>
                  </a:lnTo>
                  <a:lnTo>
                    <a:pt x="0" y="3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56" name="Freeform 126"/>
            <p:cNvSpPr>
              <a:spLocks/>
            </p:cNvSpPr>
            <p:nvPr/>
          </p:nvSpPr>
          <p:spPr bwMode="auto">
            <a:xfrm>
              <a:off x="4579938" y="2809875"/>
              <a:ext cx="60325" cy="63500"/>
            </a:xfrm>
            <a:custGeom>
              <a:avLst/>
              <a:gdLst>
                <a:gd name="T0" fmla="*/ 2147483646 w 38"/>
                <a:gd name="T1" fmla="*/ 2147483646 h 40"/>
                <a:gd name="T2" fmla="*/ 2147483646 w 38"/>
                <a:gd name="T3" fmla="*/ 2147483646 h 40"/>
                <a:gd name="T4" fmla="*/ 2147483646 w 38"/>
                <a:gd name="T5" fmla="*/ 2147483646 h 40"/>
                <a:gd name="T6" fmla="*/ 2147483646 w 38"/>
                <a:gd name="T7" fmla="*/ 2147483646 h 40"/>
                <a:gd name="T8" fmla="*/ 2147483646 w 38"/>
                <a:gd name="T9" fmla="*/ 2147483646 h 40"/>
                <a:gd name="T10" fmla="*/ 2147483646 w 38"/>
                <a:gd name="T11" fmla="*/ 2147483646 h 40"/>
                <a:gd name="T12" fmla="*/ 2147483646 w 38"/>
                <a:gd name="T13" fmla="*/ 2147483646 h 40"/>
                <a:gd name="T14" fmla="*/ 2147483646 w 38"/>
                <a:gd name="T15" fmla="*/ 2147483646 h 40"/>
                <a:gd name="T16" fmla="*/ 2147483646 w 38"/>
                <a:gd name="T17" fmla="*/ 2147483646 h 40"/>
                <a:gd name="T18" fmla="*/ 2147483646 w 38"/>
                <a:gd name="T19" fmla="*/ 2147483646 h 40"/>
                <a:gd name="T20" fmla="*/ 2147483646 w 38"/>
                <a:gd name="T21" fmla="*/ 2147483646 h 40"/>
                <a:gd name="T22" fmla="*/ 2147483646 w 38"/>
                <a:gd name="T23" fmla="*/ 2147483646 h 40"/>
                <a:gd name="T24" fmla="*/ 2147483646 w 38"/>
                <a:gd name="T25" fmla="*/ 0 h 40"/>
                <a:gd name="T26" fmla="*/ 2147483646 w 38"/>
                <a:gd name="T27" fmla="*/ 0 h 40"/>
                <a:gd name="T28" fmla="*/ 2147483646 w 38"/>
                <a:gd name="T29" fmla="*/ 2147483646 h 40"/>
                <a:gd name="T30" fmla="*/ 2147483646 w 38"/>
                <a:gd name="T31" fmla="*/ 2147483646 h 40"/>
                <a:gd name="T32" fmla="*/ 2147483646 w 38"/>
                <a:gd name="T33" fmla="*/ 2147483646 h 40"/>
                <a:gd name="T34" fmla="*/ 2147483646 w 38"/>
                <a:gd name="T35" fmla="*/ 2147483646 h 40"/>
                <a:gd name="T36" fmla="*/ 0 w 38"/>
                <a:gd name="T37" fmla="*/ 2147483646 h 40"/>
                <a:gd name="T38" fmla="*/ 0 w 38"/>
                <a:gd name="T39" fmla="*/ 2147483646 h 40"/>
                <a:gd name="T40" fmla="*/ 0 w 38"/>
                <a:gd name="T41" fmla="*/ 2147483646 h 40"/>
                <a:gd name="T42" fmla="*/ 2147483646 w 38"/>
                <a:gd name="T43" fmla="*/ 2147483646 h 40"/>
                <a:gd name="T44" fmla="*/ 2147483646 w 38"/>
                <a:gd name="T45" fmla="*/ 2147483646 h 40"/>
                <a:gd name="T46" fmla="*/ 2147483646 w 38"/>
                <a:gd name="T47" fmla="*/ 2147483646 h 40"/>
                <a:gd name="T48" fmla="*/ 2147483646 w 38"/>
                <a:gd name="T49" fmla="*/ 2147483646 h 40"/>
                <a:gd name="T50" fmla="*/ 2147483646 w 38"/>
                <a:gd name="T51" fmla="*/ 2147483646 h 40"/>
                <a:gd name="T52" fmla="*/ 2147483646 w 38"/>
                <a:gd name="T53" fmla="*/ 2147483646 h 40"/>
                <a:gd name="T54" fmla="*/ 2147483646 w 38"/>
                <a:gd name="T55" fmla="*/ 2147483646 h 40"/>
                <a:gd name="T56" fmla="*/ 2147483646 w 38"/>
                <a:gd name="T57" fmla="*/ 2147483646 h 40"/>
                <a:gd name="T58" fmla="*/ 2147483646 w 38"/>
                <a:gd name="T59" fmla="*/ 2147483646 h 40"/>
                <a:gd name="T60" fmla="*/ 2147483646 w 38"/>
                <a:gd name="T61" fmla="*/ 2147483646 h 40"/>
                <a:gd name="T62" fmla="*/ 2147483646 w 38"/>
                <a:gd name="T63" fmla="*/ 2147483646 h 40"/>
                <a:gd name="T64" fmla="*/ 2147483646 w 38"/>
                <a:gd name="T65" fmla="*/ 2147483646 h 40"/>
                <a:gd name="T66" fmla="*/ 2147483646 w 38"/>
                <a:gd name="T67" fmla="*/ 2147483646 h 40"/>
                <a:gd name="T68" fmla="*/ 2147483646 w 38"/>
                <a:gd name="T69" fmla="*/ 2147483646 h 40"/>
                <a:gd name="T70" fmla="*/ 2147483646 w 38"/>
                <a:gd name="T71" fmla="*/ 2147483646 h 40"/>
                <a:gd name="T72" fmla="*/ 2147483646 w 38"/>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40"/>
                <a:gd name="T113" fmla="*/ 38 w 38"/>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40">
                  <a:moveTo>
                    <a:pt x="34" y="8"/>
                  </a:moveTo>
                  <a:lnTo>
                    <a:pt x="34" y="8"/>
                  </a:lnTo>
                  <a:lnTo>
                    <a:pt x="24" y="18"/>
                  </a:lnTo>
                  <a:lnTo>
                    <a:pt x="22" y="16"/>
                  </a:lnTo>
                  <a:lnTo>
                    <a:pt x="34" y="8"/>
                  </a:lnTo>
                  <a:lnTo>
                    <a:pt x="38" y="4"/>
                  </a:lnTo>
                  <a:lnTo>
                    <a:pt x="36" y="2"/>
                  </a:lnTo>
                  <a:lnTo>
                    <a:pt x="26" y="0"/>
                  </a:lnTo>
                  <a:lnTo>
                    <a:pt x="18" y="0"/>
                  </a:lnTo>
                  <a:lnTo>
                    <a:pt x="12" y="4"/>
                  </a:lnTo>
                  <a:lnTo>
                    <a:pt x="8" y="6"/>
                  </a:lnTo>
                  <a:lnTo>
                    <a:pt x="4" y="10"/>
                  </a:lnTo>
                  <a:lnTo>
                    <a:pt x="0" y="16"/>
                  </a:lnTo>
                  <a:lnTo>
                    <a:pt x="0" y="20"/>
                  </a:lnTo>
                  <a:lnTo>
                    <a:pt x="0" y="26"/>
                  </a:lnTo>
                  <a:lnTo>
                    <a:pt x="2" y="30"/>
                  </a:lnTo>
                  <a:lnTo>
                    <a:pt x="6" y="34"/>
                  </a:lnTo>
                  <a:lnTo>
                    <a:pt x="10" y="36"/>
                  </a:lnTo>
                  <a:lnTo>
                    <a:pt x="14" y="38"/>
                  </a:lnTo>
                  <a:lnTo>
                    <a:pt x="20" y="40"/>
                  </a:lnTo>
                  <a:lnTo>
                    <a:pt x="26" y="38"/>
                  </a:lnTo>
                  <a:lnTo>
                    <a:pt x="30" y="36"/>
                  </a:lnTo>
                  <a:lnTo>
                    <a:pt x="34" y="30"/>
                  </a:lnTo>
                  <a:lnTo>
                    <a:pt x="38" y="24"/>
                  </a:lnTo>
                  <a:lnTo>
                    <a:pt x="38" y="18"/>
                  </a:lnTo>
                  <a:lnTo>
                    <a:pt x="38" y="6"/>
                  </a:lnTo>
                  <a:lnTo>
                    <a:pt x="34" y="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57" name="Freeform 127"/>
            <p:cNvSpPr>
              <a:spLocks/>
            </p:cNvSpPr>
            <p:nvPr/>
          </p:nvSpPr>
          <p:spPr bwMode="auto">
            <a:xfrm>
              <a:off x="4570413" y="2755900"/>
              <a:ext cx="69850" cy="60325"/>
            </a:xfrm>
            <a:custGeom>
              <a:avLst/>
              <a:gdLst>
                <a:gd name="T0" fmla="*/ 2147483646 w 44"/>
                <a:gd name="T1" fmla="*/ 2147483646 h 38"/>
                <a:gd name="T2" fmla="*/ 2147483646 w 44"/>
                <a:gd name="T3" fmla="*/ 2147483646 h 38"/>
                <a:gd name="T4" fmla="*/ 2147483646 w 44"/>
                <a:gd name="T5" fmla="*/ 2147483646 h 38"/>
                <a:gd name="T6" fmla="*/ 2147483646 w 44"/>
                <a:gd name="T7" fmla="*/ 2147483646 h 38"/>
                <a:gd name="T8" fmla="*/ 2147483646 w 44"/>
                <a:gd name="T9" fmla="*/ 2147483646 h 38"/>
                <a:gd name="T10" fmla="*/ 2147483646 w 44"/>
                <a:gd name="T11" fmla="*/ 2147483646 h 38"/>
                <a:gd name="T12" fmla="*/ 2147483646 w 44"/>
                <a:gd name="T13" fmla="*/ 2147483646 h 38"/>
                <a:gd name="T14" fmla="*/ 2147483646 w 44"/>
                <a:gd name="T15" fmla="*/ 2147483646 h 38"/>
                <a:gd name="T16" fmla="*/ 2147483646 w 44"/>
                <a:gd name="T17" fmla="*/ 2147483646 h 38"/>
                <a:gd name="T18" fmla="*/ 2147483646 w 44"/>
                <a:gd name="T19" fmla="*/ 2147483646 h 38"/>
                <a:gd name="T20" fmla="*/ 2147483646 w 44"/>
                <a:gd name="T21" fmla="*/ 2147483646 h 38"/>
                <a:gd name="T22" fmla="*/ 2147483646 w 44"/>
                <a:gd name="T23" fmla="*/ 2147483646 h 38"/>
                <a:gd name="T24" fmla="*/ 2147483646 w 44"/>
                <a:gd name="T25" fmla="*/ 2147483646 h 38"/>
                <a:gd name="T26" fmla="*/ 2147483646 w 44"/>
                <a:gd name="T27" fmla="*/ 2147483646 h 38"/>
                <a:gd name="T28" fmla="*/ 2147483646 w 44"/>
                <a:gd name="T29" fmla="*/ 2147483646 h 38"/>
                <a:gd name="T30" fmla="*/ 2147483646 w 44"/>
                <a:gd name="T31" fmla="*/ 2147483646 h 38"/>
                <a:gd name="T32" fmla="*/ 2147483646 w 44"/>
                <a:gd name="T33" fmla="*/ 2147483646 h 38"/>
                <a:gd name="T34" fmla="*/ 2147483646 w 44"/>
                <a:gd name="T35" fmla="*/ 2147483646 h 38"/>
                <a:gd name="T36" fmla="*/ 2147483646 w 44"/>
                <a:gd name="T37" fmla="*/ 0 h 38"/>
                <a:gd name="T38" fmla="*/ 2147483646 w 44"/>
                <a:gd name="T39" fmla="*/ 0 h 38"/>
                <a:gd name="T40" fmla="*/ 2147483646 w 44"/>
                <a:gd name="T41" fmla="*/ 2147483646 h 38"/>
                <a:gd name="T42" fmla="*/ 2147483646 w 44"/>
                <a:gd name="T43" fmla="*/ 2147483646 h 38"/>
                <a:gd name="T44" fmla="*/ 2147483646 w 44"/>
                <a:gd name="T45" fmla="*/ 2147483646 h 38"/>
                <a:gd name="T46" fmla="*/ 2147483646 w 44"/>
                <a:gd name="T47" fmla="*/ 2147483646 h 38"/>
                <a:gd name="T48" fmla="*/ 0 w 44"/>
                <a:gd name="T49" fmla="*/ 2147483646 h 38"/>
                <a:gd name="T50" fmla="*/ 0 w 44"/>
                <a:gd name="T51" fmla="*/ 2147483646 h 38"/>
                <a:gd name="T52" fmla="*/ 0 w 44"/>
                <a:gd name="T53" fmla="*/ 2147483646 h 38"/>
                <a:gd name="T54" fmla="*/ 2147483646 w 44"/>
                <a:gd name="T55" fmla="*/ 2147483646 h 38"/>
                <a:gd name="T56" fmla="*/ 2147483646 w 44"/>
                <a:gd name="T57" fmla="*/ 2147483646 h 38"/>
                <a:gd name="T58" fmla="*/ 2147483646 w 44"/>
                <a:gd name="T59" fmla="*/ 2147483646 h 38"/>
                <a:gd name="T60" fmla="*/ 2147483646 w 44"/>
                <a:gd name="T61" fmla="*/ 2147483646 h 38"/>
                <a:gd name="T62" fmla="*/ 2147483646 w 44"/>
                <a:gd name="T63" fmla="*/ 2147483646 h 38"/>
                <a:gd name="T64" fmla="*/ 2147483646 w 44"/>
                <a:gd name="T65" fmla="*/ 2147483646 h 38"/>
                <a:gd name="T66" fmla="*/ 2147483646 w 44"/>
                <a:gd name="T67" fmla="*/ 2147483646 h 38"/>
                <a:gd name="T68" fmla="*/ 2147483646 w 44"/>
                <a:gd name="T69" fmla="*/ 2147483646 h 38"/>
                <a:gd name="T70" fmla="*/ 2147483646 w 44"/>
                <a:gd name="T71" fmla="*/ 2147483646 h 38"/>
                <a:gd name="T72" fmla="*/ 2147483646 w 44"/>
                <a:gd name="T73" fmla="*/ 2147483646 h 38"/>
                <a:gd name="T74" fmla="*/ 2147483646 w 44"/>
                <a:gd name="T75" fmla="*/ 2147483646 h 3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
                <a:gd name="T115" fmla="*/ 0 h 38"/>
                <a:gd name="T116" fmla="*/ 44 w 44"/>
                <a:gd name="T117" fmla="*/ 38 h 3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 h="38">
                  <a:moveTo>
                    <a:pt x="32" y="24"/>
                  </a:moveTo>
                  <a:lnTo>
                    <a:pt x="32" y="24"/>
                  </a:lnTo>
                  <a:lnTo>
                    <a:pt x="16" y="16"/>
                  </a:lnTo>
                  <a:lnTo>
                    <a:pt x="16" y="14"/>
                  </a:lnTo>
                  <a:lnTo>
                    <a:pt x="26" y="18"/>
                  </a:lnTo>
                  <a:lnTo>
                    <a:pt x="34" y="24"/>
                  </a:lnTo>
                  <a:lnTo>
                    <a:pt x="42" y="30"/>
                  </a:lnTo>
                  <a:lnTo>
                    <a:pt x="44" y="28"/>
                  </a:lnTo>
                  <a:lnTo>
                    <a:pt x="42" y="18"/>
                  </a:lnTo>
                  <a:lnTo>
                    <a:pt x="38" y="12"/>
                  </a:lnTo>
                  <a:lnTo>
                    <a:pt x="34" y="6"/>
                  </a:lnTo>
                  <a:lnTo>
                    <a:pt x="28" y="2"/>
                  </a:lnTo>
                  <a:lnTo>
                    <a:pt x="22" y="0"/>
                  </a:lnTo>
                  <a:lnTo>
                    <a:pt x="18" y="0"/>
                  </a:lnTo>
                  <a:lnTo>
                    <a:pt x="12" y="2"/>
                  </a:lnTo>
                  <a:lnTo>
                    <a:pt x="8" y="4"/>
                  </a:lnTo>
                  <a:lnTo>
                    <a:pt x="4" y="8"/>
                  </a:lnTo>
                  <a:lnTo>
                    <a:pt x="2" y="12"/>
                  </a:lnTo>
                  <a:lnTo>
                    <a:pt x="0" y="16"/>
                  </a:lnTo>
                  <a:lnTo>
                    <a:pt x="0" y="22"/>
                  </a:lnTo>
                  <a:lnTo>
                    <a:pt x="2" y="28"/>
                  </a:lnTo>
                  <a:lnTo>
                    <a:pt x="6" y="32"/>
                  </a:lnTo>
                  <a:lnTo>
                    <a:pt x="10" y="36"/>
                  </a:lnTo>
                  <a:lnTo>
                    <a:pt x="16" y="38"/>
                  </a:lnTo>
                  <a:lnTo>
                    <a:pt x="24" y="38"/>
                  </a:lnTo>
                  <a:lnTo>
                    <a:pt x="30" y="36"/>
                  </a:lnTo>
                  <a:lnTo>
                    <a:pt x="40" y="32"/>
                  </a:lnTo>
                  <a:lnTo>
                    <a:pt x="32" y="2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58" name="Freeform 128"/>
            <p:cNvSpPr>
              <a:spLocks/>
            </p:cNvSpPr>
            <p:nvPr/>
          </p:nvSpPr>
          <p:spPr bwMode="auto">
            <a:xfrm>
              <a:off x="4621213" y="2727325"/>
              <a:ext cx="57150" cy="69850"/>
            </a:xfrm>
            <a:custGeom>
              <a:avLst/>
              <a:gdLst>
                <a:gd name="T0" fmla="*/ 2147483646 w 36"/>
                <a:gd name="T1" fmla="*/ 2147483646 h 44"/>
                <a:gd name="T2" fmla="*/ 2147483646 w 36"/>
                <a:gd name="T3" fmla="*/ 2147483646 h 44"/>
                <a:gd name="T4" fmla="*/ 2147483646 w 36"/>
                <a:gd name="T5" fmla="*/ 2147483646 h 44"/>
                <a:gd name="T6" fmla="*/ 2147483646 w 36"/>
                <a:gd name="T7" fmla="*/ 2147483646 h 44"/>
                <a:gd name="T8" fmla="*/ 2147483646 w 36"/>
                <a:gd name="T9" fmla="*/ 2147483646 h 44"/>
                <a:gd name="T10" fmla="*/ 2147483646 w 36"/>
                <a:gd name="T11" fmla="*/ 2147483646 h 44"/>
                <a:gd name="T12" fmla="*/ 2147483646 w 36"/>
                <a:gd name="T13" fmla="*/ 2147483646 h 44"/>
                <a:gd name="T14" fmla="*/ 2147483646 w 36"/>
                <a:gd name="T15" fmla="*/ 2147483646 h 44"/>
                <a:gd name="T16" fmla="*/ 2147483646 w 36"/>
                <a:gd name="T17" fmla="*/ 2147483646 h 44"/>
                <a:gd name="T18" fmla="*/ 2147483646 w 36"/>
                <a:gd name="T19" fmla="*/ 2147483646 h 44"/>
                <a:gd name="T20" fmla="*/ 0 w 36"/>
                <a:gd name="T21" fmla="*/ 2147483646 h 44"/>
                <a:gd name="T22" fmla="*/ 0 w 36"/>
                <a:gd name="T23" fmla="*/ 2147483646 h 44"/>
                <a:gd name="T24" fmla="*/ 0 w 36"/>
                <a:gd name="T25" fmla="*/ 2147483646 h 44"/>
                <a:gd name="T26" fmla="*/ 2147483646 w 36"/>
                <a:gd name="T27" fmla="*/ 2147483646 h 44"/>
                <a:gd name="T28" fmla="*/ 2147483646 w 36"/>
                <a:gd name="T29" fmla="*/ 2147483646 h 44"/>
                <a:gd name="T30" fmla="*/ 2147483646 w 36"/>
                <a:gd name="T31" fmla="*/ 2147483646 h 44"/>
                <a:gd name="T32" fmla="*/ 2147483646 w 36"/>
                <a:gd name="T33" fmla="*/ 2147483646 h 44"/>
                <a:gd name="T34" fmla="*/ 2147483646 w 36"/>
                <a:gd name="T35" fmla="*/ 0 h 44"/>
                <a:gd name="T36" fmla="*/ 2147483646 w 36"/>
                <a:gd name="T37" fmla="*/ 0 h 44"/>
                <a:gd name="T38" fmla="*/ 2147483646 w 36"/>
                <a:gd name="T39" fmla="*/ 0 h 44"/>
                <a:gd name="T40" fmla="*/ 2147483646 w 36"/>
                <a:gd name="T41" fmla="*/ 2147483646 h 44"/>
                <a:gd name="T42" fmla="*/ 2147483646 w 36"/>
                <a:gd name="T43" fmla="*/ 2147483646 h 44"/>
                <a:gd name="T44" fmla="*/ 2147483646 w 36"/>
                <a:gd name="T45" fmla="*/ 2147483646 h 44"/>
                <a:gd name="T46" fmla="*/ 2147483646 w 36"/>
                <a:gd name="T47" fmla="*/ 2147483646 h 44"/>
                <a:gd name="T48" fmla="*/ 2147483646 w 36"/>
                <a:gd name="T49" fmla="*/ 2147483646 h 44"/>
                <a:gd name="T50" fmla="*/ 2147483646 w 36"/>
                <a:gd name="T51" fmla="*/ 2147483646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6"/>
                <a:gd name="T79" fmla="*/ 0 h 44"/>
                <a:gd name="T80" fmla="*/ 36 w 36"/>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6" h="44">
                  <a:moveTo>
                    <a:pt x="36" y="20"/>
                  </a:moveTo>
                  <a:lnTo>
                    <a:pt x="36" y="20"/>
                  </a:lnTo>
                  <a:lnTo>
                    <a:pt x="36" y="26"/>
                  </a:lnTo>
                  <a:lnTo>
                    <a:pt x="32" y="32"/>
                  </a:lnTo>
                  <a:lnTo>
                    <a:pt x="28" y="38"/>
                  </a:lnTo>
                  <a:lnTo>
                    <a:pt x="18" y="44"/>
                  </a:lnTo>
                  <a:lnTo>
                    <a:pt x="10" y="38"/>
                  </a:lnTo>
                  <a:lnTo>
                    <a:pt x="4" y="32"/>
                  </a:lnTo>
                  <a:lnTo>
                    <a:pt x="2" y="28"/>
                  </a:lnTo>
                  <a:lnTo>
                    <a:pt x="0" y="22"/>
                  </a:lnTo>
                  <a:lnTo>
                    <a:pt x="0" y="16"/>
                  </a:lnTo>
                  <a:lnTo>
                    <a:pt x="2" y="10"/>
                  </a:lnTo>
                  <a:lnTo>
                    <a:pt x="4" y="6"/>
                  </a:lnTo>
                  <a:lnTo>
                    <a:pt x="8" y="2"/>
                  </a:lnTo>
                  <a:lnTo>
                    <a:pt x="14" y="0"/>
                  </a:lnTo>
                  <a:lnTo>
                    <a:pt x="18" y="0"/>
                  </a:lnTo>
                  <a:lnTo>
                    <a:pt x="24" y="0"/>
                  </a:lnTo>
                  <a:lnTo>
                    <a:pt x="28" y="2"/>
                  </a:lnTo>
                  <a:lnTo>
                    <a:pt x="32" y="6"/>
                  </a:lnTo>
                  <a:lnTo>
                    <a:pt x="36" y="10"/>
                  </a:lnTo>
                  <a:lnTo>
                    <a:pt x="36" y="14"/>
                  </a:lnTo>
                  <a:lnTo>
                    <a:pt x="36" y="2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59" name="Freeform 129"/>
            <p:cNvSpPr>
              <a:spLocks/>
            </p:cNvSpPr>
            <p:nvPr/>
          </p:nvSpPr>
          <p:spPr bwMode="auto">
            <a:xfrm>
              <a:off x="4659313" y="2759075"/>
              <a:ext cx="66675" cy="60325"/>
            </a:xfrm>
            <a:custGeom>
              <a:avLst/>
              <a:gdLst>
                <a:gd name="T0" fmla="*/ 2147483646 w 42"/>
                <a:gd name="T1" fmla="*/ 2147483646 h 38"/>
                <a:gd name="T2" fmla="*/ 2147483646 w 42"/>
                <a:gd name="T3" fmla="*/ 2147483646 h 38"/>
                <a:gd name="T4" fmla="*/ 2147483646 w 42"/>
                <a:gd name="T5" fmla="*/ 2147483646 h 38"/>
                <a:gd name="T6" fmla="*/ 2147483646 w 42"/>
                <a:gd name="T7" fmla="*/ 0 h 38"/>
                <a:gd name="T8" fmla="*/ 2147483646 w 42"/>
                <a:gd name="T9" fmla="*/ 2147483646 h 38"/>
                <a:gd name="T10" fmla="*/ 2147483646 w 42"/>
                <a:gd name="T11" fmla="*/ 2147483646 h 38"/>
                <a:gd name="T12" fmla="*/ 2147483646 w 42"/>
                <a:gd name="T13" fmla="*/ 2147483646 h 38"/>
                <a:gd name="T14" fmla="*/ 2147483646 w 42"/>
                <a:gd name="T15" fmla="*/ 2147483646 h 38"/>
                <a:gd name="T16" fmla="*/ 2147483646 w 42"/>
                <a:gd name="T17" fmla="*/ 2147483646 h 38"/>
                <a:gd name="T18" fmla="*/ 0 w 42"/>
                <a:gd name="T19" fmla="*/ 2147483646 h 38"/>
                <a:gd name="T20" fmla="*/ 0 w 42"/>
                <a:gd name="T21" fmla="*/ 2147483646 h 38"/>
                <a:gd name="T22" fmla="*/ 2147483646 w 42"/>
                <a:gd name="T23" fmla="*/ 2147483646 h 38"/>
                <a:gd name="T24" fmla="*/ 2147483646 w 42"/>
                <a:gd name="T25" fmla="*/ 2147483646 h 38"/>
                <a:gd name="T26" fmla="*/ 2147483646 w 42"/>
                <a:gd name="T27" fmla="*/ 2147483646 h 38"/>
                <a:gd name="T28" fmla="*/ 2147483646 w 42"/>
                <a:gd name="T29" fmla="*/ 2147483646 h 38"/>
                <a:gd name="T30" fmla="*/ 2147483646 w 42"/>
                <a:gd name="T31" fmla="*/ 2147483646 h 38"/>
                <a:gd name="T32" fmla="*/ 2147483646 w 42"/>
                <a:gd name="T33" fmla="*/ 2147483646 h 38"/>
                <a:gd name="T34" fmla="*/ 2147483646 w 42"/>
                <a:gd name="T35" fmla="*/ 2147483646 h 38"/>
                <a:gd name="T36" fmla="*/ 2147483646 w 42"/>
                <a:gd name="T37" fmla="*/ 2147483646 h 38"/>
                <a:gd name="T38" fmla="*/ 2147483646 w 42"/>
                <a:gd name="T39" fmla="*/ 2147483646 h 38"/>
                <a:gd name="T40" fmla="*/ 2147483646 w 42"/>
                <a:gd name="T41" fmla="*/ 2147483646 h 38"/>
                <a:gd name="T42" fmla="*/ 2147483646 w 42"/>
                <a:gd name="T43" fmla="*/ 2147483646 h 38"/>
                <a:gd name="T44" fmla="*/ 2147483646 w 42"/>
                <a:gd name="T45" fmla="*/ 2147483646 h 38"/>
                <a:gd name="T46" fmla="*/ 2147483646 w 42"/>
                <a:gd name="T47" fmla="*/ 2147483646 h 38"/>
                <a:gd name="T48" fmla="*/ 2147483646 w 42"/>
                <a:gd name="T49" fmla="*/ 2147483646 h 38"/>
                <a:gd name="T50" fmla="*/ 2147483646 w 42"/>
                <a:gd name="T51" fmla="*/ 2147483646 h 38"/>
                <a:gd name="T52" fmla="*/ 2147483646 w 42"/>
                <a:gd name="T53" fmla="*/ 2147483646 h 38"/>
                <a:gd name="T54" fmla="*/ 2147483646 w 42"/>
                <a:gd name="T55" fmla="*/ 2147483646 h 38"/>
                <a:gd name="T56" fmla="*/ 2147483646 w 42"/>
                <a:gd name="T57" fmla="*/ 2147483646 h 38"/>
                <a:gd name="T58" fmla="*/ 2147483646 w 42"/>
                <a:gd name="T59" fmla="*/ 2147483646 h 38"/>
                <a:gd name="T60" fmla="*/ 2147483646 w 42"/>
                <a:gd name="T61" fmla="*/ 2147483646 h 38"/>
                <a:gd name="T62" fmla="*/ 2147483646 w 42"/>
                <a:gd name="T63" fmla="*/ 2147483646 h 38"/>
                <a:gd name="T64" fmla="*/ 2147483646 w 42"/>
                <a:gd name="T65" fmla="*/ 2147483646 h 38"/>
                <a:gd name="T66" fmla="*/ 2147483646 w 42"/>
                <a:gd name="T67" fmla="*/ 2147483646 h 38"/>
                <a:gd name="T68" fmla="*/ 2147483646 w 42"/>
                <a:gd name="T69" fmla="*/ 2147483646 h 38"/>
                <a:gd name="T70" fmla="*/ 2147483646 w 42"/>
                <a:gd name="T71" fmla="*/ 2147483646 h 38"/>
                <a:gd name="T72" fmla="*/ 2147483646 w 42"/>
                <a:gd name="T73" fmla="*/ 2147483646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38"/>
                <a:gd name="T113" fmla="*/ 42 w 42"/>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38">
                  <a:moveTo>
                    <a:pt x="34" y="4"/>
                  </a:moveTo>
                  <a:lnTo>
                    <a:pt x="34" y="4"/>
                  </a:lnTo>
                  <a:lnTo>
                    <a:pt x="30" y="2"/>
                  </a:lnTo>
                  <a:lnTo>
                    <a:pt x="24" y="0"/>
                  </a:lnTo>
                  <a:lnTo>
                    <a:pt x="18" y="2"/>
                  </a:lnTo>
                  <a:lnTo>
                    <a:pt x="12" y="4"/>
                  </a:lnTo>
                  <a:lnTo>
                    <a:pt x="6" y="10"/>
                  </a:lnTo>
                  <a:lnTo>
                    <a:pt x="2" y="18"/>
                  </a:lnTo>
                  <a:lnTo>
                    <a:pt x="0" y="28"/>
                  </a:lnTo>
                  <a:lnTo>
                    <a:pt x="8" y="24"/>
                  </a:lnTo>
                  <a:lnTo>
                    <a:pt x="16" y="20"/>
                  </a:lnTo>
                  <a:lnTo>
                    <a:pt x="22" y="20"/>
                  </a:lnTo>
                  <a:lnTo>
                    <a:pt x="14" y="22"/>
                  </a:lnTo>
                  <a:lnTo>
                    <a:pt x="8" y="26"/>
                  </a:lnTo>
                  <a:lnTo>
                    <a:pt x="2" y="30"/>
                  </a:lnTo>
                  <a:lnTo>
                    <a:pt x="10" y="36"/>
                  </a:lnTo>
                  <a:lnTo>
                    <a:pt x="16" y="38"/>
                  </a:lnTo>
                  <a:lnTo>
                    <a:pt x="24" y="38"/>
                  </a:lnTo>
                  <a:lnTo>
                    <a:pt x="28" y="38"/>
                  </a:lnTo>
                  <a:lnTo>
                    <a:pt x="34" y="36"/>
                  </a:lnTo>
                  <a:lnTo>
                    <a:pt x="38" y="32"/>
                  </a:lnTo>
                  <a:lnTo>
                    <a:pt x="42" y="28"/>
                  </a:lnTo>
                  <a:lnTo>
                    <a:pt x="42" y="22"/>
                  </a:lnTo>
                  <a:lnTo>
                    <a:pt x="42" y="18"/>
                  </a:lnTo>
                  <a:lnTo>
                    <a:pt x="42" y="12"/>
                  </a:lnTo>
                  <a:lnTo>
                    <a:pt x="38" y="8"/>
                  </a:lnTo>
                  <a:lnTo>
                    <a:pt x="34" y="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60" name="Freeform 130"/>
            <p:cNvSpPr>
              <a:spLocks/>
            </p:cNvSpPr>
            <p:nvPr/>
          </p:nvSpPr>
          <p:spPr bwMode="auto">
            <a:xfrm>
              <a:off x="4621213" y="2778125"/>
              <a:ext cx="50800" cy="53975"/>
            </a:xfrm>
            <a:custGeom>
              <a:avLst/>
              <a:gdLst>
                <a:gd name="T0" fmla="*/ 2147483646 w 32"/>
                <a:gd name="T1" fmla="*/ 2147483646 h 34"/>
                <a:gd name="T2" fmla="*/ 2147483646 w 32"/>
                <a:gd name="T3" fmla="*/ 2147483646 h 34"/>
                <a:gd name="T4" fmla="*/ 2147483646 w 32"/>
                <a:gd name="T5" fmla="*/ 2147483646 h 34"/>
                <a:gd name="T6" fmla="*/ 2147483646 w 32"/>
                <a:gd name="T7" fmla="*/ 2147483646 h 34"/>
                <a:gd name="T8" fmla="*/ 2147483646 w 32"/>
                <a:gd name="T9" fmla="*/ 2147483646 h 34"/>
                <a:gd name="T10" fmla="*/ 2147483646 w 32"/>
                <a:gd name="T11" fmla="*/ 2147483646 h 34"/>
                <a:gd name="T12" fmla="*/ 2147483646 w 32"/>
                <a:gd name="T13" fmla="*/ 2147483646 h 34"/>
                <a:gd name="T14" fmla="*/ 2147483646 w 32"/>
                <a:gd name="T15" fmla="*/ 2147483646 h 34"/>
                <a:gd name="T16" fmla="*/ 2147483646 w 32"/>
                <a:gd name="T17" fmla="*/ 2147483646 h 34"/>
                <a:gd name="T18" fmla="*/ 2147483646 w 32"/>
                <a:gd name="T19" fmla="*/ 2147483646 h 34"/>
                <a:gd name="T20" fmla="*/ 0 w 32"/>
                <a:gd name="T21" fmla="*/ 2147483646 h 34"/>
                <a:gd name="T22" fmla="*/ 0 w 32"/>
                <a:gd name="T23" fmla="*/ 2147483646 h 34"/>
                <a:gd name="T24" fmla="*/ 0 w 32"/>
                <a:gd name="T25" fmla="*/ 2147483646 h 34"/>
                <a:gd name="T26" fmla="*/ 0 w 32"/>
                <a:gd name="T27" fmla="*/ 2147483646 h 34"/>
                <a:gd name="T28" fmla="*/ 2147483646 w 32"/>
                <a:gd name="T29" fmla="*/ 2147483646 h 34"/>
                <a:gd name="T30" fmla="*/ 2147483646 w 32"/>
                <a:gd name="T31" fmla="*/ 2147483646 h 34"/>
                <a:gd name="T32" fmla="*/ 2147483646 w 32"/>
                <a:gd name="T33" fmla="*/ 2147483646 h 34"/>
                <a:gd name="T34" fmla="*/ 2147483646 w 32"/>
                <a:gd name="T35" fmla="*/ 0 h 34"/>
                <a:gd name="T36" fmla="*/ 2147483646 w 32"/>
                <a:gd name="T37" fmla="*/ 2147483646 h 34"/>
                <a:gd name="T38" fmla="*/ 2147483646 w 32"/>
                <a:gd name="T39" fmla="*/ 2147483646 h 34"/>
                <a:gd name="T40" fmla="*/ 2147483646 w 32"/>
                <a:gd name="T41" fmla="*/ 2147483646 h 34"/>
                <a:gd name="T42" fmla="*/ 2147483646 w 32"/>
                <a:gd name="T43" fmla="*/ 2147483646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
                <a:gd name="T67" fmla="*/ 0 h 34"/>
                <a:gd name="T68" fmla="*/ 32 w 32"/>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 h="34">
                  <a:moveTo>
                    <a:pt x="32" y="12"/>
                  </a:moveTo>
                  <a:lnTo>
                    <a:pt x="32" y="12"/>
                  </a:lnTo>
                  <a:lnTo>
                    <a:pt x="32" y="18"/>
                  </a:lnTo>
                  <a:lnTo>
                    <a:pt x="32" y="24"/>
                  </a:lnTo>
                  <a:lnTo>
                    <a:pt x="28" y="30"/>
                  </a:lnTo>
                  <a:lnTo>
                    <a:pt x="22" y="34"/>
                  </a:lnTo>
                  <a:lnTo>
                    <a:pt x="14" y="34"/>
                  </a:lnTo>
                  <a:lnTo>
                    <a:pt x="8" y="32"/>
                  </a:lnTo>
                  <a:lnTo>
                    <a:pt x="4" y="30"/>
                  </a:lnTo>
                  <a:lnTo>
                    <a:pt x="0" y="24"/>
                  </a:lnTo>
                  <a:lnTo>
                    <a:pt x="0" y="16"/>
                  </a:lnTo>
                  <a:lnTo>
                    <a:pt x="0" y="10"/>
                  </a:lnTo>
                  <a:lnTo>
                    <a:pt x="4" y="6"/>
                  </a:lnTo>
                  <a:lnTo>
                    <a:pt x="10" y="2"/>
                  </a:lnTo>
                  <a:lnTo>
                    <a:pt x="16" y="0"/>
                  </a:lnTo>
                  <a:lnTo>
                    <a:pt x="24" y="2"/>
                  </a:lnTo>
                  <a:lnTo>
                    <a:pt x="28" y="6"/>
                  </a:lnTo>
                  <a:lnTo>
                    <a:pt x="32"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61" name="Freeform 131"/>
            <p:cNvSpPr>
              <a:spLocks/>
            </p:cNvSpPr>
            <p:nvPr/>
          </p:nvSpPr>
          <p:spPr bwMode="auto">
            <a:xfrm>
              <a:off x="5357813" y="3302000"/>
              <a:ext cx="60325" cy="69850"/>
            </a:xfrm>
            <a:custGeom>
              <a:avLst/>
              <a:gdLst>
                <a:gd name="T0" fmla="*/ 0 w 38"/>
                <a:gd name="T1" fmla="*/ 2147483646 h 44"/>
                <a:gd name="T2" fmla="*/ 0 w 38"/>
                <a:gd name="T3" fmla="*/ 2147483646 h 44"/>
                <a:gd name="T4" fmla="*/ 0 w 38"/>
                <a:gd name="T5" fmla="*/ 2147483646 h 44"/>
                <a:gd name="T6" fmla="*/ 0 w 38"/>
                <a:gd name="T7" fmla="*/ 2147483646 h 44"/>
                <a:gd name="T8" fmla="*/ 2147483646 w 38"/>
                <a:gd name="T9" fmla="*/ 2147483646 h 44"/>
                <a:gd name="T10" fmla="*/ 2147483646 w 38"/>
                <a:gd name="T11" fmla="*/ 0 h 44"/>
                <a:gd name="T12" fmla="*/ 2147483646 w 38"/>
                <a:gd name="T13" fmla="*/ 0 h 44"/>
                <a:gd name="T14" fmla="*/ 2147483646 w 38"/>
                <a:gd name="T15" fmla="*/ 2147483646 h 44"/>
                <a:gd name="T16" fmla="*/ 2147483646 w 38"/>
                <a:gd name="T17" fmla="*/ 2147483646 h 44"/>
                <a:gd name="T18" fmla="*/ 2147483646 w 38"/>
                <a:gd name="T19" fmla="*/ 2147483646 h 44"/>
                <a:gd name="T20" fmla="*/ 2147483646 w 38"/>
                <a:gd name="T21" fmla="*/ 2147483646 h 44"/>
                <a:gd name="T22" fmla="*/ 2147483646 w 38"/>
                <a:gd name="T23" fmla="*/ 2147483646 h 44"/>
                <a:gd name="T24" fmla="*/ 2147483646 w 38"/>
                <a:gd name="T25" fmla="*/ 2147483646 h 44"/>
                <a:gd name="T26" fmla="*/ 2147483646 w 38"/>
                <a:gd name="T27" fmla="*/ 2147483646 h 44"/>
                <a:gd name="T28" fmla="*/ 2147483646 w 38"/>
                <a:gd name="T29" fmla="*/ 2147483646 h 44"/>
                <a:gd name="T30" fmla="*/ 2147483646 w 38"/>
                <a:gd name="T31" fmla="*/ 2147483646 h 44"/>
                <a:gd name="T32" fmla="*/ 2147483646 w 38"/>
                <a:gd name="T33" fmla="*/ 2147483646 h 44"/>
                <a:gd name="T34" fmla="*/ 2147483646 w 38"/>
                <a:gd name="T35" fmla="*/ 2147483646 h 44"/>
                <a:gd name="T36" fmla="*/ 2147483646 w 38"/>
                <a:gd name="T37" fmla="*/ 2147483646 h 44"/>
                <a:gd name="T38" fmla="*/ 2147483646 w 38"/>
                <a:gd name="T39" fmla="*/ 2147483646 h 44"/>
                <a:gd name="T40" fmla="*/ 2147483646 w 38"/>
                <a:gd name="T41" fmla="*/ 2147483646 h 44"/>
                <a:gd name="T42" fmla="*/ 2147483646 w 38"/>
                <a:gd name="T43" fmla="*/ 2147483646 h 44"/>
                <a:gd name="T44" fmla="*/ 2147483646 w 38"/>
                <a:gd name="T45" fmla="*/ 2147483646 h 44"/>
                <a:gd name="T46" fmla="*/ 2147483646 w 38"/>
                <a:gd name="T47" fmla="*/ 2147483646 h 44"/>
                <a:gd name="T48" fmla="*/ 0 w 38"/>
                <a:gd name="T49" fmla="*/ 2147483646 h 44"/>
                <a:gd name="T50" fmla="*/ 0 w 38"/>
                <a:gd name="T51" fmla="*/ 2147483646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4"/>
                <a:gd name="T80" fmla="*/ 38 w 38"/>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4">
                  <a:moveTo>
                    <a:pt x="0" y="28"/>
                  </a:moveTo>
                  <a:lnTo>
                    <a:pt x="0" y="28"/>
                  </a:lnTo>
                  <a:lnTo>
                    <a:pt x="0" y="24"/>
                  </a:lnTo>
                  <a:lnTo>
                    <a:pt x="0" y="16"/>
                  </a:lnTo>
                  <a:lnTo>
                    <a:pt x="4" y="8"/>
                  </a:lnTo>
                  <a:lnTo>
                    <a:pt x="10" y="0"/>
                  </a:lnTo>
                  <a:lnTo>
                    <a:pt x="20" y="2"/>
                  </a:lnTo>
                  <a:lnTo>
                    <a:pt x="28" y="6"/>
                  </a:lnTo>
                  <a:lnTo>
                    <a:pt x="32" y="10"/>
                  </a:lnTo>
                  <a:lnTo>
                    <a:pt x="34" y="14"/>
                  </a:lnTo>
                  <a:lnTo>
                    <a:pt x="38" y="20"/>
                  </a:lnTo>
                  <a:lnTo>
                    <a:pt x="38" y="26"/>
                  </a:lnTo>
                  <a:lnTo>
                    <a:pt x="38" y="32"/>
                  </a:lnTo>
                  <a:lnTo>
                    <a:pt x="34" y="36"/>
                  </a:lnTo>
                  <a:lnTo>
                    <a:pt x="30" y="40"/>
                  </a:lnTo>
                  <a:lnTo>
                    <a:pt x="26" y="42"/>
                  </a:lnTo>
                  <a:lnTo>
                    <a:pt x="20" y="44"/>
                  </a:lnTo>
                  <a:lnTo>
                    <a:pt x="16" y="44"/>
                  </a:lnTo>
                  <a:lnTo>
                    <a:pt x="10" y="42"/>
                  </a:lnTo>
                  <a:lnTo>
                    <a:pt x="6" y="38"/>
                  </a:lnTo>
                  <a:lnTo>
                    <a:pt x="4" y="34"/>
                  </a:lnTo>
                  <a:lnTo>
                    <a:pt x="0"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62" name="Freeform 132"/>
            <p:cNvSpPr>
              <a:spLocks/>
            </p:cNvSpPr>
            <p:nvPr/>
          </p:nvSpPr>
          <p:spPr bwMode="auto">
            <a:xfrm>
              <a:off x="5297488" y="3302000"/>
              <a:ext cx="63500" cy="63500"/>
            </a:xfrm>
            <a:custGeom>
              <a:avLst/>
              <a:gdLst>
                <a:gd name="T0" fmla="*/ 2147483646 w 40"/>
                <a:gd name="T1" fmla="*/ 2147483646 h 40"/>
                <a:gd name="T2" fmla="*/ 2147483646 w 40"/>
                <a:gd name="T3" fmla="*/ 2147483646 h 40"/>
                <a:gd name="T4" fmla="*/ 2147483646 w 40"/>
                <a:gd name="T5" fmla="*/ 2147483646 h 40"/>
                <a:gd name="T6" fmla="*/ 2147483646 w 40"/>
                <a:gd name="T7" fmla="*/ 2147483646 h 40"/>
                <a:gd name="T8" fmla="*/ 2147483646 w 40"/>
                <a:gd name="T9" fmla="*/ 2147483646 h 40"/>
                <a:gd name="T10" fmla="*/ 2147483646 w 40"/>
                <a:gd name="T11" fmla="*/ 2147483646 h 40"/>
                <a:gd name="T12" fmla="*/ 2147483646 w 40"/>
                <a:gd name="T13" fmla="*/ 2147483646 h 40"/>
                <a:gd name="T14" fmla="*/ 2147483646 w 40"/>
                <a:gd name="T15" fmla="*/ 2147483646 h 40"/>
                <a:gd name="T16" fmla="*/ 2147483646 w 40"/>
                <a:gd name="T17" fmla="*/ 2147483646 h 40"/>
                <a:gd name="T18" fmla="*/ 2147483646 w 40"/>
                <a:gd name="T19" fmla="*/ 2147483646 h 40"/>
                <a:gd name="T20" fmla="*/ 2147483646 w 40"/>
                <a:gd name="T21" fmla="*/ 2147483646 h 40"/>
                <a:gd name="T22" fmla="*/ 2147483646 w 40"/>
                <a:gd name="T23" fmla="*/ 2147483646 h 40"/>
                <a:gd name="T24" fmla="*/ 2147483646 w 40"/>
                <a:gd name="T25" fmla="*/ 0 h 40"/>
                <a:gd name="T26" fmla="*/ 2147483646 w 40"/>
                <a:gd name="T27" fmla="*/ 0 h 40"/>
                <a:gd name="T28" fmla="*/ 2147483646 w 40"/>
                <a:gd name="T29" fmla="*/ 2147483646 h 40"/>
                <a:gd name="T30" fmla="*/ 2147483646 w 40"/>
                <a:gd name="T31" fmla="*/ 2147483646 h 40"/>
                <a:gd name="T32" fmla="*/ 2147483646 w 40"/>
                <a:gd name="T33" fmla="*/ 2147483646 h 40"/>
                <a:gd name="T34" fmla="*/ 2147483646 w 40"/>
                <a:gd name="T35" fmla="*/ 2147483646 h 40"/>
                <a:gd name="T36" fmla="*/ 0 w 40"/>
                <a:gd name="T37" fmla="*/ 2147483646 h 40"/>
                <a:gd name="T38" fmla="*/ 0 w 40"/>
                <a:gd name="T39" fmla="*/ 2147483646 h 40"/>
                <a:gd name="T40" fmla="*/ 0 w 40"/>
                <a:gd name="T41" fmla="*/ 2147483646 h 40"/>
                <a:gd name="T42" fmla="*/ 2147483646 w 40"/>
                <a:gd name="T43" fmla="*/ 2147483646 h 40"/>
                <a:gd name="T44" fmla="*/ 2147483646 w 40"/>
                <a:gd name="T45" fmla="*/ 2147483646 h 40"/>
                <a:gd name="T46" fmla="*/ 2147483646 w 40"/>
                <a:gd name="T47" fmla="*/ 2147483646 h 40"/>
                <a:gd name="T48" fmla="*/ 2147483646 w 40"/>
                <a:gd name="T49" fmla="*/ 2147483646 h 40"/>
                <a:gd name="T50" fmla="*/ 2147483646 w 40"/>
                <a:gd name="T51" fmla="*/ 2147483646 h 40"/>
                <a:gd name="T52" fmla="*/ 2147483646 w 40"/>
                <a:gd name="T53" fmla="*/ 2147483646 h 40"/>
                <a:gd name="T54" fmla="*/ 2147483646 w 40"/>
                <a:gd name="T55" fmla="*/ 2147483646 h 40"/>
                <a:gd name="T56" fmla="*/ 2147483646 w 40"/>
                <a:gd name="T57" fmla="*/ 2147483646 h 40"/>
                <a:gd name="T58" fmla="*/ 2147483646 w 40"/>
                <a:gd name="T59" fmla="*/ 2147483646 h 40"/>
                <a:gd name="T60" fmla="*/ 2147483646 w 40"/>
                <a:gd name="T61" fmla="*/ 2147483646 h 40"/>
                <a:gd name="T62" fmla="*/ 2147483646 w 40"/>
                <a:gd name="T63" fmla="*/ 2147483646 h 40"/>
                <a:gd name="T64" fmla="*/ 2147483646 w 40"/>
                <a:gd name="T65" fmla="*/ 2147483646 h 40"/>
                <a:gd name="T66" fmla="*/ 2147483646 w 40"/>
                <a:gd name="T67" fmla="*/ 2147483646 h 40"/>
                <a:gd name="T68" fmla="*/ 2147483646 w 40"/>
                <a:gd name="T69" fmla="*/ 2147483646 h 40"/>
                <a:gd name="T70" fmla="*/ 2147483646 w 40"/>
                <a:gd name="T71" fmla="*/ 2147483646 h 40"/>
                <a:gd name="T72" fmla="*/ 2147483646 w 40"/>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0"/>
                <a:gd name="T112" fmla="*/ 0 h 40"/>
                <a:gd name="T113" fmla="*/ 40 w 40"/>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0" h="40">
                  <a:moveTo>
                    <a:pt x="36" y="8"/>
                  </a:moveTo>
                  <a:lnTo>
                    <a:pt x="36" y="8"/>
                  </a:lnTo>
                  <a:lnTo>
                    <a:pt x="24" y="16"/>
                  </a:lnTo>
                  <a:lnTo>
                    <a:pt x="34" y="6"/>
                  </a:lnTo>
                  <a:lnTo>
                    <a:pt x="38" y="4"/>
                  </a:lnTo>
                  <a:lnTo>
                    <a:pt x="38" y="2"/>
                  </a:lnTo>
                  <a:lnTo>
                    <a:pt x="28" y="0"/>
                  </a:lnTo>
                  <a:lnTo>
                    <a:pt x="20" y="0"/>
                  </a:lnTo>
                  <a:lnTo>
                    <a:pt x="12" y="2"/>
                  </a:lnTo>
                  <a:lnTo>
                    <a:pt x="8" y="4"/>
                  </a:lnTo>
                  <a:lnTo>
                    <a:pt x="4" y="10"/>
                  </a:lnTo>
                  <a:lnTo>
                    <a:pt x="0" y="14"/>
                  </a:lnTo>
                  <a:lnTo>
                    <a:pt x="0" y="18"/>
                  </a:lnTo>
                  <a:lnTo>
                    <a:pt x="0" y="24"/>
                  </a:lnTo>
                  <a:lnTo>
                    <a:pt x="2" y="28"/>
                  </a:lnTo>
                  <a:lnTo>
                    <a:pt x="4" y="32"/>
                  </a:lnTo>
                  <a:lnTo>
                    <a:pt x="8" y="36"/>
                  </a:lnTo>
                  <a:lnTo>
                    <a:pt x="14" y="38"/>
                  </a:lnTo>
                  <a:lnTo>
                    <a:pt x="20" y="40"/>
                  </a:lnTo>
                  <a:lnTo>
                    <a:pt x="26" y="38"/>
                  </a:lnTo>
                  <a:lnTo>
                    <a:pt x="30" y="36"/>
                  </a:lnTo>
                  <a:lnTo>
                    <a:pt x="34" y="30"/>
                  </a:lnTo>
                  <a:lnTo>
                    <a:pt x="38" y="24"/>
                  </a:lnTo>
                  <a:lnTo>
                    <a:pt x="40" y="18"/>
                  </a:lnTo>
                  <a:lnTo>
                    <a:pt x="38" y="6"/>
                  </a:lnTo>
                  <a:lnTo>
                    <a:pt x="36" y="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63" name="Freeform 133"/>
            <p:cNvSpPr>
              <a:spLocks/>
            </p:cNvSpPr>
            <p:nvPr/>
          </p:nvSpPr>
          <p:spPr bwMode="auto">
            <a:xfrm>
              <a:off x="5291138" y="3244850"/>
              <a:ext cx="66675" cy="60325"/>
            </a:xfrm>
            <a:custGeom>
              <a:avLst/>
              <a:gdLst>
                <a:gd name="T0" fmla="*/ 2147483646 w 42"/>
                <a:gd name="T1" fmla="*/ 2147483646 h 38"/>
                <a:gd name="T2" fmla="*/ 2147483646 w 42"/>
                <a:gd name="T3" fmla="*/ 2147483646 h 38"/>
                <a:gd name="T4" fmla="*/ 2147483646 w 42"/>
                <a:gd name="T5" fmla="*/ 2147483646 h 38"/>
                <a:gd name="T6" fmla="*/ 2147483646 w 42"/>
                <a:gd name="T7" fmla="*/ 2147483646 h 38"/>
                <a:gd name="T8" fmla="*/ 2147483646 w 42"/>
                <a:gd name="T9" fmla="*/ 2147483646 h 38"/>
                <a:gd name="T10" fmla="*/ 2147483646 w 42"/>
                <a:gd name="T11" fmla="*/ 2147483646 h 38"/>
                <a:gd name="T12" fmla="*/ 2147483646 w 42"/>
                <a:gd name="T13" fmla="*/ 2147483646 h 38"/>
                <a:gd name="T14" fmla="*/ 2147483646 w 42"/>
                <a:gd name="T15" fmla="*/ 2147483646 h 38"/>
                <a:gd name="T16" fmla="*/ 2147483646 w 42"/>
                <a:gd name="T17" fmla="*/ 2147483646 h 38"/>
                <a:gd name="T18" fmla="*/ 2147483646 w 42"/>
                <a:gd name="T19" fmla="*/ 2147483646 h 38"/>
                <a:gd name="T20" fmla="*/ 2147483646 w 42"/>
                <a:gd name="T21" fmla="*/ 2147483646 h 38"/>
                <a:gd name="T22" fmla="*/ 2147483646 w 42"/>
                <a:gd name="T23" fmla="*/ 2147483646 h 38"/>
                <a:gd name="T24" fmla="*/ 2147483646 w 42"/>
                <a:gd name="T25" fmla="*/ 2147483646 h 38"/>
                <a:gd name="T26" fmla="*/ 2147483646 w 42"/>
                <a:gd name="T27" fmla="*/ 2147483646 h 38"/>
                <a:gd name="T28" fmla="*/ 2147483646 w 42"/>
                <a:gd name="T29" fmla="*/ 2147483646 h 38"/>
                <a:gd name="T30" fmla="*/ 2147483646 w 42"/>
                <a:gd name="T31" fmla="*/ 2147483646 h 38"/>
                <a:gd name="T32" fmla="*/ 2147483646 w 42"/>
                <a:gd name="T33" fmla="*/ 2147483646 h 38"/>
                <a:gd name="T34" fmla="*/ 2147483646 w 42"/>
                <a:gd name="T35" fmla="*/ 2147483646 h 38"/>
                <a:gd name="T36" fmla="*/ 2147483646 w 42"/>
                <a:gd name="T37" fmla="*/ 0 h 38"/>
                <a:gd name="T38" fmla="*/ 2147483646 w 42"/>
                <a:gd name="T39" fmla="*/ 0 h 38"/>
                <a:gd name="T40" fmla="*/ 2147483646 w 42"/>
                <a:gd name="T41" fmla="*/ 2147483646 h 38"/>
                <a:gd name="T42" fmla="*/ 2147483646 w 42"/>
                <a:gd name="T43" fmla="*/ 2147483646 h 38"/>
                <a:gd name="T44" fmla="*/ 2147483646 w 42"/>
                <a:gd name="T45" fmla="*/ 2147483646 h 38"/>
                <a:gd name="T46" fmla="*/ 2147483646 w 42"/>
                <a:gd name="T47" fmla="*/ 2147483646 h 38"/>
                <a:gd name="T48" fmla="*/ 0 w 42"/>
                <a:gd name="T49" fmla="*/ 2147483646 h 38"/>
                <a:gd name="T50" fmla="*/ 0 w 42"/>
                <a:gd name="T51" fmla="*/ 2147483646 h 38"/>
                <a:gd name="T52" fmla="*/ 0 w 42"/>
                <a:gd name="T53" fmla="*/ 2147483646 h 38"/>
                <a:gd name="T54" fmla="*/ 2147483646 w 42"/>
                <a:gd name="T55" fmla="*/ 2147483646 h 38"/>
                <a:gd name="T56" fmla="*/ 2147483646 w 42"/>
                <a:gd name="T57" fmla="*/ 2147483646 h 38"/>
                <a:gd name="T58" fmla="*/ 2147483646 w 42"/>
                <a:gd name="T59" fmla="*/ 2147483646 h 38"/>
                <a:gd name="T60" fmla="*/ 2147483646 w 42"/>
                <a:gd name="T61" fmla="*/ 2147483646 h 38"/>
                <a:gd name="T62" fmla="*/ 2147483646 w 42"/>
                <a:gd name="T63" fmla="*/ 2147483646 h 38"/>
                <a:gd name="T64" fmla="*/ 2147483646 w 42"/>
                <a:gd name="T65" fmla="*/ 2147483646 h 38"/>
                <a:gd name="T66" fmla="*/ 2147483646 w 42"/>
                <a:gd name="T67" fmla="*/ 2147483646 h 38"/>
                <a:gd name="T68" fmla="*/ 2147483646 w 42"/>
                <a:gd name="T69" fmla="*/ 2147483646 h 38"/>
                <a:gd name="T70" fmla="*/ 2147483646 w 42"/>
                <a:gd name="T71" fmla="*/ 2147483646 h 38"/>
                <a:gd name="T72" fmla="*/ 2147483646 w 42"/>
                <a:gd name="T73" fmla="*/ 2147483646 h 38"/>
                <a:gd name="T74" fmla="*/ 2147483646 w 42"/>
                <a:gd name="T75" fmla="*/ 2147483646 h 3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2"/>
                <a:gd name="T115" fmla="*/ 0 h 38"/>
                <a:gd name="T116" fmla="*/ 42 w 42"/>
                <a:gd name="T117" fmla="*/ 38 h 3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2" h="38">
                  <a:moveTo>
                    <a:pt x="32" y="26"/>
                  </a:moveTo>
                  <a:lnTo>
                    <a:pt x="32" y="26"/>
                  </a:lnTo>
                  <a:lnTo>
                    <a:pt x="14" y="16"/>
                  </a:lnTo>
                  <a:lnTo>
                    <a:pt x="14" y="14"/>
                  </a:lnTo>
                  <a:lnTo>
                    <a:pt x="24" y="18"/>
                  </a:lnTo>
                  <a:lnTo>
                    <a:pt x="34" y="24"/>
                  </a:lnTo>
                  <a:lnTo>
                    <a:pt x="42" y="30"/>
                  </a:lnTo>
                  <a:lnTo>
                    <a:pt x="40" y="20"/>
                  </a:lnTo>
                  <a:lnTo>
                    <a:pt x="38" y="12"/>
                  </a:lnTo>
                  <a:lnTo>
                    <a:pt x="34" y="6"/>
                  </a:lnTo>
                  <a:lnTo>
                    <a:pt x="28" y="4"/>
                  </a:lnTo>
                  <a:lnTo>
                    <a:pt x="22" y="0"/>
                  </a:lnTo>
                  <a:lnTo>
                    <a:pt x="18" y="0"/>
                  </a:lnTo>
                  <a:lnTo>
                    <a:pt x="12" y="2"/>
                  </a:lnTo>
                  <a:lnTo>
                    <a:pt x="8" y="4"/>
                  </a:lnTo>
                  <a:lnTo>
                    <a:pt x="4" y="6"/>
                  </a:lnTo>
                  <a:lnTo>
                    <a:pt x="2" y="12"/>
                  </a:lnTo>
                  <a:lnTo>
                    <a:pt x="0" y="16"/>
                  </a:lnTo>
                  <a:lnTo>
                    <a:pt x="0" y="22"/>
                  </a:lnTo>
                  <a:lnTo>
                    <a:pt x="2" y="28"/>
                  </a:lnTo>
                  <a:lnTo>
                    <a:pt x="4" y="32"/>
                  </a:lnTo>
                  <a:lnTo>
                    <a:pt x="8" y="36"/>
                  </a:lnTo>
                  <a:lnTo>
                    <a:pt x="14" y="38"/>
                  </a:lnTo>
                  <a:lnTo>
                    <a:pt x="22" y="38"/>
                  </a:lnTo>
                  <a:lnTo>
                    <a:pt x="28" y="38"/>
                  </a:lnTo>
                  <a:lnTo>
                    <a:pt x="40" y="32"/>
                  </a:lnTo>
                  <a:lnTo>
                    <a:pt x="32" y="2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64" name="Freeform 134"/>
            <p:cNvSpPr>
              <a:spLocks/>
            </p:cNvSpPr>
            <p:nvPr/>
          </p:nvSpPr>
          <p:spPr bwMode="auto">
            <a:xfrm>
              <a:off x="5341938" y="3216275"/>
              <a:ext cx="60325" cy="73025"/>
            </a:xfrm>
            <a:custGeom>
              <a:avLst/>
              <a:gdLst>
                <a:gd name="T0" fmla="*/ 2147483646 w 38"/>
                <a:gd name="T1" fmla="*/ 2147483646 h 46"/>
                <a:gd name="T2" fmla="*/ 2147483646 w 38"/>
                <a:gd name="T3" fmla="*/ 2147483646 h 46"/>
                <a:gd name="T4" fmla="*/ 2147483646 w 38"/>
                <a:gd name="T5" fmla="*/ 2147483646 h 46"/>
                <a:gd name="T6" fmla="*/ 2147483646 w 38"/>
                <a:gd name="T7" fmla="*/ 2147483646 h 46"/>
                <a:gd name="T8" fmla="*/ 2147483646 w 38"/>
                <a:gd name="T9" fmla="*/ 2147483646 h 46"/>
                <a:gd name="T10" fmla="*/ 2147483646 w 38"/>
                <a:gd name="T11" fmla="*/ 2147483646 h 46"/>
                <a:gd name="T12" fmla="*/ 2147483646 w 38"/>
                <a:gd name="T13" fmla="*/ 2147483646 h 46"/>
                <a:gd name="T14" fmla="*/ 2147483646 w 38"/>
                <a:gd name="T15" fmla="*/ 2147483646 h 46"/>
                <a:gd name="T16" fmla="*/ 2147483646 w 38"/>
                <a:gd name="T17" fmla="*/ 2147483646 h 46"/>
                <a:gd name="T18" fmla="*/ 2147483646 w 38"/>
                <a:gd name="T19" fmla="*/ 2147483646 h 46"/>
                <a:gd name="T20" fmla="*/ 0 w 38"/>
                <a:gd name="T21" fmla="*/ 2147483646 h 46"/>
                <a:gd name="T22" fmla="*/ 0 w 38"/>
                <a:gd name="T23" fmla="*/ 2147483646 h 46"/>
                <a:gd name="T24" fmla="*/ 0 w 38"/>
                <a:gd name="T25" fmla="*/ 2147483646 h 46"/>
                <a:gd name="T26" fmla="*/ 2147483646 w 38"/>
                <a:gd name="T27" fmla="*/ 2147483646 h 46"/>
                <a:gd name="T28" fmla="*/ 2147483646 w 38"/>
                <a:gd name="T29" fmla="*/ 2147483646 h 46"/>
                <a:gd name="T30" fmla="*/ 2147483646 w 38"/>
                <a:gd name="T31" fmla="*/ 2147483646 h 46"/>
                <a:gd name="T32" fmla="*/ 2147483646 w 38"/>
                <a:gd name="T33" fmla="*/ 2147483646 h 46"/>
                <a:gd name="T34" fmla="*/ 2147483646 w 38"/>
                <a:gd name="T35" fmla="*/ 0 h 46"/>
                <a:gd name="T36" fmla="*/ 2147483646 w 38"/>
                <a:gd name="T37" fmla="*/ 0 h 46"/>
                <a:gd name="T38" fmla="*/ 2147483646 w 38"/>
                <a:gd name="T39" fmla="*/ 2147483646 h 46"/>
                <a:gd name="T40" fmla="*/ 2147483646 w 38"/>
                <a:gd name="T41" fmla="*/ 2147483646 h 46"/>
                <a:gd name="T42" fmla="*/ 2147483646 w 38"/>
                <a:gd name="T43" fmla="*/ 2147483646 h 46"/>
                <a:gd name="T44" fmla="*/ 2147483646 w 38"/>
                <a:gd name="T45" fmla="*/ 2147483646 h 46"/>
                <a:gd name="T46" fmla="*/ 2147483646 w 38"/>
                <a:gd name="T47" fmla="*/ 2147483646 h 46"/>
                <a:gd name="T48" fmla="*/ 2147483646 w 38"/>
                <a:gd name="T49" fmla="*/ 2147483646 h 46"/>
                <a:gd name="T50" fmla="*/ 2147483646 w 38"/>
                <a:gd name="T51" fmla="*/ 214748364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6"/>
                <a:gd name="T80" fmla="*/ 38 w 38"/>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6">
                  <a:moveTo>
                    <a:pt x="38" y="22"/>
                  </a:moveTo>
                  <a:lnTo>
                    <a:pt x="38" y="22"/>
                  </a:lnTo>
                  <a:lnTo>
                    <a:pt x="36" y="28"/>
                  </a:lnTo>
                  <a:lnTo>
                    <a:pt x="34" y="34"/>
                  </a:lnTo>
                  <a:lnTo>
                    <a:pt x="28" y="40"/>
                  </a:lnTo>
                  <a:lnTo>
                    <a:pt x="18" y="46"/>
                  </a:lnTo>
                  <a:lnTo>
                    <a:pt x="10" y="40"/>
                  </a:lnTo>
                  <a:lnTo>
                    <a:pt x="4" y="32"/>
                  </a:lnTo>
                  <a:lnTo>
                    <a:pt x="2" y="28"/>
                  </a:lnTo>
                  <a:lnTo>
                    <a:pt x="0" y="24"/>
                  </a:lnTo>
                  <a:lnTo>
                    <a:pt x="0" y="16"/>
                  </a:lnTo>
                  <a:lnTo>
                    <a:pt x="2" y="12"/>
                  </a:lnTo>
                  <a:lnTo>
                    <a:pt x="4" y="6"/>
                  </a:lnTo>
                  <a:lnTo>
                    <a:pt x="10" y="2"/>
                  </a:lnTo>
                  <a:lnTo>
                    <a:pt x="14" y="0"/>
                  </a:lnTo>
                  <a:lnTo>
                    <a:pt x="20" y="0"/>
                  </a:lnTo>
                  <a:lnTo>
                    <a:pt x="24" y="2"/>
                  </a:lnTo>
                  <a:lnTo>
                    <a:pt x="30" y="4"/>
                  </a:lnTo>
                  <a:lnTo>
                    <a:pt x="32" y="6"/>
                  </a:lnTo>
                  <a:lnTo>
                    <a:pt x="36" y="10"/>
                  </a:lnTo>
                  <a:lnTo>
                    <a:pt x="38" y="16"/>
                  </a:lnTo>
                  <a:lnTo>
                    <a:pt x="38" y="2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65" name="Freeform 135"/>
            <p:cNvSpPr>
              <a:spLocks/>
            </p:cNvSpPr>
            <p:nvPr/>
          </p:nvSpPr>
          <p:spPr bwMode="auto">
            <a:xfrm>
              <a:off x="5380038" y="3251200"/>
              <a:ext cx="66675" cy="63500"/>
            </a:xfrm>
            <a:custGeom>
              <a:avLst/>
              <a:gdLst>
                <a:gd name="T0" fmla="*/ 2147483646 w 42"/>
                <a:gd name="T1" fmla="*/ 2147483646 h 40"/>
                <a:gd name="T2" fmla="*/ 2147483646 w 42"/>
                <a:gd name="T3" fmla="*/ 2147483646 h 40"/>
                <a:gd name="T4" fmla="*/ 2147483646 w 42"/>
                <a:gd name="T5" fmla="*/ 2147483646 h 40"/>
                <a:gd name="T6" fmla="*/ 2147483646 w 42"/>
                <a:gd name="T7" fmla="*/ 0 h 40"/>
                <a:gd name="T8" fmla="*/ 2147483646 w 42"/>
                <a:gd name="T9" fmla="*/ 2147483646 h 40"/>
                <a:gd name="T10" fmla="*/ 2147483646 w 42"/>
                <a:gd name="T11" fmla="*/ 2147483646 h 40"/>
                <a:gd name="T12" fmla="*/ 2147483646 w 42"/>
                <a:gd name="T13" fmla="*/ 2147483646 h 40"/>
                <a:gd name="T14" fmla="*/ 2147483646 w 42"/>
                <a:gd name="T15" fmla="*/ 2147483646 h 40"/>
                <a:gd name="T16" fmla="*/ 2147483646 w 42"/>
                <a:gd name="T17" fmla="*/ 2147483646 h 40"/>
                <a:gd name="T18" fmla="*/ 0 w 42"/>
                <a:gd name="T19" fmla="*/ 2147483646 h 40"/>
                <a:gd name="T20" fmla="*/ 0 w 42"/>
                <a:gd name="T21" fmla="*/ 2147483646 h 40"/>
                <a:gd name="T22" fmla="*/ 2147483646 w 42"/>
                <a:gd name="T23" fmla="*/ 2147483646 h 40"/>
                <a:gd name="T24" fmla="*/ 2147483646 w 42"/>
                <a:gd name="T25" fmla="*/ 2147483646 h 40"/>
                <a:gd name="T26" fmla="*/ 2147483646 w 42"/>
                <a:gd name="T27" fmla="*/ 2147483646 h 40"/>
                <a:gd name="T28" fmla="*/ 2147483646 w 42"/>
                <a:gd name="T29" fmla="*/ 2147483646 h 40"/>
                <a:gd name="T30" fmla="*/ 2147483646 w 42"/>
                <a:gd name="T31" fmla="*/ 2147483646 h 40"/>
                <a:gd name="T32" fmla="*/ 2147483646 w 42"/>
                <a:gd name="T33" fmla="*/ 2147483646 h 40"/>
                <a:gd name="T34" fmla="*/ 2147483646 w 42"/>
                <a:gd name="T35" fmla="*/ 2147483646 h 40"/>
                <a:gd name="T36" fmla="*/ 2147483646 w 42"/>
                <a:gd name="T37" fmla="*/ 2147483646 h 40"/>
                <a:gd name="T38" fmla="*/ 2147483646 w 42"/>
                <a:gd name="T39" fmla="*/ 2147483646 h 40"/>
                <a:gd name="T40" fmla="*/ 2147483646 w 42"/>
                <a:gd name="T41" fmla="*/ 2147483646 h 40"/>
                <a:gd name="T42" fmla="*/ 0 w 42"/>
                <a:gd name="T43" fmla="*/ 2147483646 h 40"/>
                <a:gd name="T44" fmla="*/ 0 w 42"/>
                <a:gd name="T45" fmla="*/ 2147483646 h 40"/>
                <a:gd name="T46" fmla="*/ 2147483646 w 42"/>
                <a:gd name="T47" fmla="*/ 2147483646 h 40"/>
                <a:gd name="T48" fmla="*/ 2147483646 w 42"/>
                <a:gd name="T49" fmla="*/ 2147483646 h 40"/>
                <a:gd name="T50" fmla="*/ 2147483646 w 42"/>
                <a:gd name="T51" fmla="*/ 2147483646 h 40"/>
                <a:gd name="T52" fmla="*/ 2147483646 w 42"/>
                <a:gd name="T53" fmla="*/ 2147483646 h 40"/>
                <a:gd name="T54" fmla="*/ 2147483646 w 42"/>
                <a:gd name="T55" fmla="*/ 2147483646 h 40"/>
                <a:gd name="T56" fmla="*/ 2147483646 w 42"/>
                <a:gd name="T57" fmla="*/ 2147483646 h 40"/>
                <a:gd name="T58" fmla="*/ 2147483646 w 42"/>
                <a:gd name="T59" fmla="*/ 2147483646 h 40"/>
                <a:gd name="T60" fmla="*/ 2147483646 w 42"/>
                <a:gd name="T61" fmla="*/ 2147483646 h 40"/>
                <a:gd name="T62" fmla="*/ 2147483646 w 42"/>
                <a:gd name="T63" fmla="*/ 2147483646 h 40"/>
                <a:gd name="T64" fmla="*/ 2147483646 w 42"/>
                <a:gd name="T65" fmla="*/ 2147483646 h 40"/>
                <a:gd name="T66" fmla="*/ 2147483646 w 42"/>
                <a:gd name="T67" fmla="*/ 2147483646 h 40"/>
                <a:gd name="T68" fmla="*/ 2147483646 w 42"/>
                <a:gd name="T69" fmla="*/ 2147483646 h 40"/>
                <a:gd name="T70" fmla="*/ 2147483646 w 42"/>
                <a:gd name="T71" fmla="*/ 2147483646 h 40"/>
                <a:gd name="T72" fmla="*/ 2147483646 w 42"/>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0"/>
                <a:gd name="T113" fmla="*/ 42 w 42"/>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0">
                  <a:moveTo>
                    <a:pt x="36" y="4"/>
                  </a:moveTo>
                  <a:lnTo>
                    <a:pt x="36" y="4"/>
                  </a:lnTo>
                  <a:lnTo>
                    <a:pt x="30" y="2"/>
                  </a:lnTo>
                  <a:lnTo>
                    <a:pt x="24" y="0"/>
                  </a:lnTo>
                  <a:lnTo>
                    <a:pt x="18" y="2"/>
                  </a:lnTo>
                  <a:lnTo>
                    <a:pt x="12" y="4"/>
                  </a:lnTo>
                  <a:lnTo>
                    <a:pt x="6" y="10"/>
                  </a:lnTo>
                  <a:lnTo>
                    <a:pt x="2" y="16"/>
                  </a:lnTo>
                  <a:lnTo>
                    <a:pt x="0" y="28"/>
                  </a:lnTo>
                  <a:lnTo>
                    <a:pt x="8" y="24"/>
                  </a:lnTo>
                  <a:lnTo>
                    <a:pt x="16" y="20"/>
                  </a:lnTo>
                  <a:lnTo>
                    <a:pt x="22" y="20"/>
                  </a:lnTo>
                  <a:lnTo>
                    <a:pt x="14" y="22"/>
                  </a:lnTo>
                  <a:lnTo>
                    <a:pt x="6" y="26"/>
                  </a:lnTo>
                  <a:lnTo>
                    <a:pt x="0" y="30"/>
                  </a:lnTo>
                  <a:lnTo>
                    <a:pt x="8" y="36"/>
                  </a:lnTo>
                  <a:lnTo>
                    <a:pt x="16" y="38"/>
                  </a:lnTo>
                  <a:lnTo>
                    <a:pt x="22" y="40"/>
                  </a:lnTo>
                  <a:lnTo>
                    <a:pt x="28" y="38"/>
                  </a:lnTo>
                  <a:lnTo>
                    <a:pt x="34" y="36"/>
                  </a:lnTo>
                  <a:lnTo>
                    <a:pt x="38" y="32"/>
                  </a:lnTo>
                  <a:lnTo>
                    <a:pt x="42" y="28"/>
                  </a:lnTo>
                  <a:lnTo>
                    <a:pt x="42" y="24"/>
                  </a:lnTo>
                  <a:lnTo>
                    <a:pt x="42" y="18"/>
                  </a:lnTo>
                  <a:lnTo>
                    <a:pt x="42" y="14"/>
                  </a:lnTo>
                  <a:lnTo>
                    <a:pt x="40" y="8"/>
                  </a:lnTo>
                  <a:lnTo>
                    <a:pt x="36" y="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66" name="Freeform 136"/>
            <p:cNvSpPr>
              <a:spLocks/>
            </p:cNvSpPr>
            <p:nvPr/>
          </p:nvSpPr>
          <p:spPr bwMode="auto">
            <a:xfrm>
              <a:off x="5338763" y="3270250"/>
              <a:ext cx="53975" cy="53975"/>
            </a:xfrm>
            <a:custGeom>
              <a:avLst/>
              <a:gdLst>
                <a:gd name="T0" fmla="*/ 2147483646 w 34"/>
                <a:gd name="T1" fmla="*/ 2147483646 h 34"/>
                <a:gd name="T2" fmla="*/ 2147483646 w 34"/>
                <a:gd name="T3" fmla="*/ 2147483646 h 34"/>
                <a:gd name="T4" fmla="*/ 2147483646 w 34"/>
                <a:gd name="T5" fmla="*/ 2147483646 h 34"/>
                <a:gd name="T6" fmla="*/ 2147483646 w 34"/>
                <a:gd name="T7" fmla="*/ 2147483646 h 34"/>
                <a:gd name="T8" fmla="*/ 2147483646 w 34"/>
                <a:gd name="T9" fmla="*/ 2147483646 h 34"/>
                <a:gd name="T10" fmla="*/ 2147483646 w 34"/>
                <a:gd name="T11" fmla="*/ 2147483646 h 34"/>
                <a:gd name="T12" fmla="*/ 2147483646 w 34"/>
                <a:gd name="T13" fmla="*/ 2147483646 h 34"/>
                <a:gd name="T14" fmla="*/ 2147483646 w 34"/>
                <a:gd name="T15" fmla="*/ 2147483646 h 34"/>
                <a:gd name="T16" fmla="*/ 2147483646 w 34"/>
                <a:gd name="T17" fmla="*/ 2147483646 h 34"/>
                <a:gd name="T18" fmla="*/ 2147483646 w 34"/>
                <a:gd name="T19" fmla="*/ 2147483646 h 34"/>
                <a:gd name="T20" fmla="*/ 0 w 34"/>
                <a:gd name="T21" fmla="*/ 2147483646 h 34"/>
                <a:gd name="T22" fmla="*/ 0 w 34"/>
                <a:gd name="T23" fmla="*/ 2147483646 h 34"/>
                <a:gd name="T24" fmla="*/ 0 w 34"/>
                <a:gd name="T25" fmla="*/ 2147483646 h 34"/>
                <a:gd name="T26" fmla="*/ 2147483646 w 34"/>
                <a:gd name="T27" fmla="*/ 2147483646 h 34"/>
                <a:gd name="T28" fmla="*/ 2147483646 w 34"/>
                <a:gd name="T29" fmla="*/ 2147483646 h 34"/>
                <a:gd name="T30" fmla="*/ 2147483646 w 34"/>
                <a:gd name="T31" fmla="*/ 0 h 34"/>
                <a:gd name="T32" fmla="*/ 2147483646 w 34"/>
                <a:gd name="T33" fmla="*/ 0 h 34"/>
                <a:gd name="T34" fmla="*/ 2147483646 w 34"/>
                <a:gd name="T35" fmla="*/ 0 h 34"/>
                <a:gd name="T36" fmla="*/ 2147483646 w 34"/>
                <a:gd name="T37" fmla="*/ 2147483646 h 34"/>
                <a:gd name="T38" fmla="*/ 2147483646 w 34"/>
                <a:gd name="T39" fmla="*/ 2147483646 h 34"/>
                <a:gd name="T40" fmla="*/ 2147483646 w 34"/>
                <a:gd name="T41" fmla="*/ 2147483646 h 34"/>
                <a:gd name="T42" fmla="*/ 2147483646 w 34"/>
                <a:gd name="T43" fmla="*/ 2147483646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34"/>
                <a:gd name="T68" fmla="*/ 34 w 34"/>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34">
                  <a:moveTo>
                    <a:pt x="34" y="12"/>
                  </a:moveTo>
                  <a:lnTo>
                    <a:pt x="34" y="12"/>
                  </a:lnTo>
                  <a:lnTo>
                    <a:pt x="34" y="18"/>
                  </a:lnTo>
                  <a:lnTo>
                    <a:pt x="32" y="24"/>
                  </a:lnTo>
                  <a:lnTo>
                    <a:pt x="28" y="30"/>
                  </a:lnTo>
                  <a:lnTo>
                    <a:pt x="22" y="34"/>
                  </a:lnTo>
                  <a:lnTo>
                    <a:pt x="16" y="34"/>
                  </a:lnTo>
                  <a:lnTo>
                    <a:pt x="10" y="32"/>
                  </a:lnTo>
                  <a:lnTo>
                    <a:pt x="4" y="28"/>
                  </a:lnTo>
                  <a:lnTo>
                    <a:pt x="0" y="22"/>
                  </a:lnTo>
                  <a:lnTo>
                    <a:pt x="0" y="16"/>
                  </a:lnTo>
                  <a:lnTo>
                    <a:pt x="2" y="10"/>
                  </a:lnTo>
                  <a:lnTo>
                    <a:pt x="6" y="4"/>
                  </a:lnTo>
                  <a:lnTo>
                    <a:pt x="12" y="0"/>
                  </a:lnTo>
                  <a:lnTo>
                    <a:pt x="18" y="0"/>
                  </a:lnTo>
                  <a:lnTo>
                    <a:pt x="24" y="2"/>
                  </a:lnTo>
                  <a:lnTo>
                    <a:pt x="30" y="6"/>
                  </a:lnTo>
                  <a:lnTo>
                    <a:pt x="34"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67" name="Freeform 137"/>
            <p:cNvSpPr>
              <a:spLocks noEditPoints="1"/>
            </p:cNvSpPr>
            <p:nvPr/>
          </p:nvSpPr>
          <p:spPr bwMode="auto">
            <a:xfrm>
              <a:off x="4367213" y="3524250"/>
              <a:ext cx="130175" cy="123825"/>
            </a:xfrm>
            <a:custGeom>
              <a:avLst/>
              <a:gdLst>
                <a:gd name="T0" fmla="*/ 2147483646 w 82"/>
                <a:gd name="T1" fmla="*/ 2147483646 h 78"/>
                <a:gd name="T2" fmla="*/ 2147483646 w 82"/>
                <a:gd name="T3" fmla="*/ 2147483646 h 78"/>
                <a:gd name="T4" fmla="*/ 2147483646 w 82"/>
                <a:gd name="T5" fmla="*/ 2147483646 h 78"/>
                <a:gd name="T6" fmla="*/ 2147483646 w 82"/>
                <a:gd name="T7" fmla="*/ 2147483646 h 78"/>
                <a:gd name="T8" fmla="*/ 2147483646 w 82"/>
                <a:gd name="T9" fmla="*/ 2147483646 h 78"/>
                <a:gd name="T10" fmla="*/ 2147483646 w 82"/>
                <a:gd name="T11" fmla="*/ 2147483646 h 78"/>
                <a:gd name="T12" fmla="*/ 2147483646 w 82"/>
                <a:gd name="T13" fmla="*/ 2147483646 h 78"/>
                <a:gd name="T14" fmla="*/ 2147483646 w 82"/>
                <a:gd name="T15" fmla="*/ 2147483646 h 78"/>
                <a:gd name="T16" fmla="*/ 2147483646 w 82"/>
                <a:gd name="T17" fmla="*/ 2147483646 h 78"/>
                <a:gd name="T18" fmla="*/ 2147483646 w 82"/>
                <a:gd name="T19" fmla="*/ 2147483646 h 78"/>
                <a:gd name="T20" fmla="*/ 2147483646 w 82"/>
                <a:gd name="T21" fmla="*/ 2147483646 h 78"/>
                <a:gd name="T22" fmla="*/ 2147483646 w 82"/>
                <a:gd name="T23" fmla="*/ 2147483646 h 78"/>
                <a:gd name="T24" fmla="*/ 2147483646 w 82"/>
                <a:gd name="T25" fmla="*/ 2147483646 h 78"/>
                <a:gd name="T26" fmla="*/ 2147483646 w 82"/>
                <a:gd name="T27" fmla="*/ 2147483646 h 78"/>
                <a:gd name="T28" fmla="*/ 2147483646 w 82"/>
                <a:gd name="T29" fmla="*/ 2147483646 h 78"/>
                <a:gd name="T30" fmla="*/ 2147483646 w 82"/>
                <a:gd name="T31" fmla="*/ 2147483646 h 78"/>
                <a:gd name="T32" fmla="*/ 2147483646 w 82"/>
                <a:gd name="T33" fmla="*/ 2147483646 h 78"/>
                <a:gd name="T34" fmla="*/ 2147483646 w 82"/>
                <a:gd name="T35" fmla="*/ 2147483646 h 78"/>
                <a:gd name="T36" fmla="*/ 2147483646 w 82"/>
                <a:gd name="T37" fmla="*/ 2147483646 h 78"/>
                <a:gd name="T38" fmla="*/ 2147483646 w 82"/>
                <a:gd name="T39" fmla="*/ 2147483646 h 78"/>
                <a:gd name="T40" fmla="*/ 2147483646 w 82"/>
                <a:gd name="T41" fmla="*/ 2147483646 h 78"/>
                <a:gd name="T42" fmla="*/ 2147483646 w 82"/>
                <a:gd name="T43" fmla="*/ 2147483646 h 78"/>
                <a:gd name="T44" fmla="*/ 2147483646 w 82"/>
                <a:gd name="T45" fmla="*/ 2147483646 h 78"/>
                <a:gd name="T46" fmla="*/ 2147483646 w 82"/>
                <a:gd name="T47" fmla="*/ 2147483646 h 78"/>
                <a:gd name="T48" fmla="*/ 2147483646 w 82"/>
                <a:gd name="T49" fmla="*/ 2147483646 h 78"/>
                <a:gd name="T50" fmla="*/ 2147483646 w 82"/>
                <a:gd name="T51" fmla="*/ 2147483646 h 78"/>
                <a:gd name="T52" fmla="*/ 2147483646 w 82"/>
                <a:gd name="T53" fmla="*/ 2147483646 h 78"/>
                <a:gd name="T54" fmla="*/ 2147483646 w 82"/>
                <a:gd name="T55" fmla="*/ 2147483646 h 78"/>
                <a:gd name="T56" fmla="*/ 2147483646 w 82"/>
                <a:gd name="T57" fmla="*/ 2147483646 h 78"/>
                <a:gd name="T58" fmla="*/ 2147483646 w 82"/>
                <a:gd name="T59" fmla="*/ 2147483646 h 78"/>
                <a:gd name="T60" fmla="*/ 2147483646 w 82"/>
                <a:gd name="T61" fmla="*/ 2147483646 h 78"/>
                <a:gd name="T62" fmla="*/ 2147483646 w 82"/>
                <a:gd name="T63" fmla="*/ 2147483646 h 78"/>
                <a:gd name="T64" fmla="*/ 2147483646 w 82"/>
                <a:gd name="T65" fmla="*/ 2147483646 h 78"/>
                <a:gd name="T66" fmla="*/ 2147483646 w 82"/>
                <a:gd name="T67" fmla="*/ 2147483646 h 78"/>
                <a:gd name="T68" fmla="*/ 2147483646 w 82"/>
                <a:gd name="T69" fmla="*/ 2147483646 h 78"/>
                <a:gd name="T70" fmla="*/ 2147483646 w 82"/>
                <a:gd name="T71" fmla="*/ 2147483646 h 78"/>
                <a:gd name="T72" fmla="*/ 2147483646 w 82"/>
                <a:gd name="T73" fmla="*/ 2147483646 h 78"/>
                <a:gd name="T74" fmla="*/ 2147483646 w 82"/>
                <a:gd name="T75" fmla="*/ 2147483646 h 78"/>
                <a:gd name="T76" fmla="*/ 2147483646 w 82"/>
                <a:gd name="T77" fmla="*/ 2147483646 h 78"/>
                <a:gd name="T78" fmla="*/ 2147483646 w 82"/>
                <a:gd name="T79" fmla="*/ 2147483646 h 78"/>
                <a:gd name="T80" fmla="*/ 2147483646 w 82"/>
                <a:gd name="T81" fmla="*/ 2147483646 h 78"/>
                <a:gd name="T82" fmla="*/ 2147483646 w 82"/>
                <a:gd name="T83" fmla="*/ 2147483646 h 78"/>
                <a:gd name="T84" fmla="*/ 2147483646 w 82"/>
                <a:gd name="T85" fmla="*/ 2147483646 h 78"/>
                <a:gd name="T86" fmla="*/ 2147483646 w 82"/>
                <a:gd name="T87" fmla="*/ 2147483646 h 78"/>
                <a:gd name="T88" fmla="*/ 2147483646 w 82"/>
                <a:gd name="T89" fmla="*/ 2147483646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2"/>
                <a:gd name="T136" fmla="*/ 0 h 78"/>
                <a:gd name="T137" fmla="*/ 82 w 8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2" h="78">
                  <a:moveTo>
                    <a:pt x="56" y="46"/>
                  </a:moveTo>
                  <a:lnTo>
                    <a:pt x="56" y="46"/>
                  </a:lnTo>
                  <a:lnTo>
                    <a:pt x="66" y="50"/>
                  </a:lnTo>
                  <a:lnTo>
                    <a:pt x="74" y="54"/>
                  </a:lnTo>
                  <a:lnTo>
                    <a:pt x="78" y="58"/>
                  </a:lnTo>
                  <a:lnTo>
                    <a:pt x="78" y="62"/>
                  </a:lnTo>
                  <a:lnTo>
                    <a:pt x="76" y="66"/>
                  </a:lnTo>
                  <a:lnTo>
                    <a:pt x="72" y="70"/>
                  </a:lnTo>
                  <a:lnTo>
                    <a:pt x="64" y="76"/>
                  </a:lnTo>
                  <a:lnTo>
                    <a:pt x="58" y="76"/>
                  </a:lnTo>
                  <a:lnTo>
                    <a:pt x="52" y="74"/>
                  </a:lnTo>
                  <a:lnTo>
                    <a:pt x="46" y="64"/>
                  </a:lnTo>
                  <a:lnTo>
                    <a:pt x="44" y="60"/>
                  </a:lnTo>
                  <a:lnTo>
                    <a:pt x="40" y="70"/>
                  </a:lnTo>
                  <a:lnTo>
                    <a:pt x="34" y="76"/>
                  </a:lnTo>
                  <a:lnTo>
                    <a:pt x="28" y="78"/>
                  </a:lnTo>
                  <a:lnTo>
                    <a:pt x="22" y="78"/>
                  </a:lnTo>
                  <a:lnTo>
                    <a:pt x="18" y="76"/>
                  </a:lnTo>
                  <a:lnTo>
                    <a:pt x="16" y="74"/>
                  </a:lnTo>
                  <a:lnTo>
                    <a:pt x="14" y="70"/>
                  </a:lnTo>
                  <a:lnTo>
                    <a:pt x="14" y="68"/>
                  </a:lnTo>
                  <a:lnTo>
                    <a:pt x="14" y="64"/>
                  </a:lnTo>
                  <a:lnTo>
                    <a:pt x="20" y="56"/>
                  </a:lnTo>
                  <a:lnTo>
                    <a:pt x="26" y="50"/>
                  </a:lnTo>
                  <a:lnTo>
                    <a:pt x="14" y="48"/>
                  </a:lnTo>
                  <a:lnTo>
                    <a:pt x="8" y="46"/>
                  </a:lnTo>
                  <a:lnTo>
                    <a:pt x="4" y="42"/>
                  </a:lnTo>
                  <a:lnTo>
                    <a:pt x="2" y="38"/>
                  </a:lnTo>
                  <a:lnTo>
                    <a:pt x="0" y="34"/>
                  </a:lnTo>
                  <a:lnTo>
                    <a:pt x="2" y="28"/>
                  </a:lnTo>
                  <a:lnTo>
                    <a:pt x="6" y="22"/>
                  </a:lnTo>
                  <a:lnTo>
                    <a:pt x="10" y="18"/>
                  </a:lnTo>
                  <a:lnTo>
                    <a:pt x="16" y="18"/>
                  </a:lnTo>
                  <a:lnTo>
                    <a:pt x="22" y="22"/>
                  </a:lnTo>
                  <a:lnTo>
                    <a:pt x="28" y="26"/>
                  </a:lnTo>
                  <a:lnTo>
                    <a:pt x="24" y="16"/>
                  </a:lnTo>
                  <a:lnTo>
                    <a:pt x="24" y="12"/>
                  </a:lnTo>
                  <a:lnTo>
                    <a:pt x="24" y="8"/>
                  </a:lnTo>
                  <a:lnTo>
                    <a:pt x="26" y="6"/>
                  </a:lnTo>
                  <a:lnTo>
                    <a:pt x="30" y="2"/>
                  </a:lnTo>
                  <a:lnTo>
                    <a:pt x="36" y="2"/>
                  </a:lnTo>
                  <a:lnTo>
                    <a:pt x="44" y="0"/>
                  </a:lnTo>
                  <a:lnTo>
                    <a:pt x="48" y="2"/>
                  </a:lnTo>
                  <a:lnTo>
                    <a:pt x="52" y="4"/>
                  </a:lnTo>
                  <a:lnTo>
                    <a:pt x="54" y="6"/>
                  </a:lnTo>
                  <a:lnTo>
                    <a:pt x="56" y="10"/>
                  </a:lnTo>
                  <a:lnTo>
                    <a:pt x="56" y="18"/>
                  </a:lnTo>
                  <a:lnTo>
                    <a:pt x="54" y="28"/>
                  </a:lnTo>
                  <a:lnTo>
                    <a:pt x="62" y="22"/>
                  </a:lnTo>
                  <a:lnTo>
                    <a:pt x="68" y="20"/>
                  </a:lnTo>
                  <a:lnTo>
                    <a:pt x="76" y="22"/>
                  </a:lnTo>
                  <a:lnTo>
                    <a:pt x="80" y="28"/>
                  </a:lnTo>
                  <a:lnTo>
                    <a:pt x="82" y="34"/>
                  </a:lnTo>
                  <a:lnTo>
                    <a:pt x="82" y="38"/>
                  </a:lnTo>
                  <a:lnTo>
                    <a:pt x="80" y="40"/>
                  </a:lnTo>
                  <a:lnTo>
                    <a:pt x="76" y="42"/>
                  </a:lnTo>
                  <a:lnTo>
                    <a:pt x="66" y="46"/>
                  </a:lnTo>
                  <a:lnTo>
                    <a:pt x="56" y="46"/>
                  </a:lnTo>
                  <a:close/>
                  <a:moveTo>
                    <a:pt x="66" y="34"/>
                  </a:moveTo>
                  <a:lnTo>
                    <a:pt x="66" y="34"/>
                  </a:lnTo>
                  <a:lnTo>
                    <a:pt x="60" y="36"/>
                  </a:lnTo>
                  <a:lnTo>
                    <a:pt x="54" y="36"/>
                  </a:lnTo>
                  <a:lnTo>
                    <a:pt x="50" y="30"/>
                  </a:lnTo>
                  <a:lnTo>
                    <a:pt x="46" y="28"/>
                  </a:lnTo>
                  <a:lnTo>
                    <a:pt x="42" y="28"/>
                  </a:lnTo>
                  <a:lnTo>
                    <a:pt x="42" y="22"/>
                  </a:lnTo>
                  <a:lnTo>
                    <a:pt x="40" y="16"/>
                  </a:lnTo>
                  <a:lnTo>
                    <a:pt x="40" y="28"/>
                  </a:lnTo>
                  <a:lnTo>
                    <a:pt x="36" y="28"/>
                  </a:lnTo>
                  <a:lnTo>
                    <a:pt x="32" y="32"/>
                  </a:lnTo>
                  <a:lnTo>
                    <a:pt x="28" y="38"/>
                  </a:lnTo>
                  <a:lnTo>
                    <a:pt x="16" y="32"/>
                  </a:lnTo>
                  <a:lnTo>
                    <a:pt x="22" y="36"/>
                  </a:lnTo>
                  <a:lnTo>
                    <a:pt x="28" y="40"/>
                  </a:lnTo>
                  <a:lnTo>
                    <a:pt x="28" y="44"/>
                  </a:lnTo>
                  <a:lnTo>
                    <a:pt x="30" y="48"/>
                  </a:lnTo>
                  <a:lnTo>
                    <a:pt x="34" y="52"/>
                  </a:lnTo>
                  <a:lnTo>
                    <a:pt x="30" y="58"/>
                  </a:lnTo>
                  <a:lnTo>
                    <a:pt x="28" y="64"/>
                  </a:lnTo>
                  <a:lnTo>
                    <a:pt x="30" y="64"/>
                  </a:lnTo>
                  <a:lnTo>
                    <a:pt x="36" y="54"/>
                  </a:lnTo>
                  <a:lnTo>
                    <a:pt x="40" y="54"/>
                  </a:lnTo>
                  <a:lnTo>
                    <a:pt x="44" y="54"/>
                  </a:lnTo>
                  <a:lnTo>
                    <a:pt x="50" y="52"/>
                  </a:lnTo>
                  <a:lnTo>
                    <a:pt x="54" y="56"/>
                  </a:lnTo>
                  <a:lnTo>
                    <a:pt x="60" y="62"/>
                  </a:lnTo>
                  <a:lnTo>
                    <a:pt x="62" y="60"/>
                  </a:lnTo>
                  <a:lnTo>
                    <a:pt x="56" y="54"/>
                  </a:lnTo>
                  <a:lnTo>
                    <a:pt x="50" y="52"/>
                  </a:lnTo>
                  <a:lnTo>
                    <a:pt x="54" y="46"/>
                  </a:lnTo>
                  <a:lnTo>
                    <a:pt x="56" y="38"/>
                  </a:lnTo>
                  <a:lnTo>
                    <a:pt x="54" y="38"/>
                  </a:lnTo>
                  <a:lnTo>
                    <a:pt x="60" y="36"/>
                  </a:lnTo>
                  <a:lnTo>
                    <a:pt x="66" y="3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68" name="Freeform 138"/>
            <p:cNvSpPr>
              <a:spLocks/>
            </p:cNvSpPr>
            <p:nvPr/>
          </p:nvSpPr>
          <p:spPr bwMode="auto">
            <a:xfrm>
              <a:off x="4411663" y="3568700"/>
              <a:ext cx="44450" cy="44450"/>
            </a:xfrm>
            <a:custGeom>
              <a:avLst/>
              <a:gdLst>
                <a:gd name="T0" fmla="*/ 2147483646 w 28"/>
                <a:gd name="T1" fmla="*/ 2147483646 h 28"/>
                <a:gd name="T2" fmla="*/ 2147483646 w 28"/>
                <a:gd name="T3" fmla="*/ 2147483646 h 28"/>
                <a:gd name="T4" fmla="*/ 2147483646 w 28"/>
                <a:gd name="T5" fmla="*/ 2147483646 h 28"/>
                <a:gd name="T6" fmla="*/ 2147483646 w 28"/>
                <a:gd name="T7" fmla="*/ 2147483646 h 28"/>
                <a:gd name="T8" fmla="*/ 2147483646 w 28"/>
                <a:gd name="T9" fmla="*/ 2147483646 h 28"/>
                <a:gd name="T10" fmla="*/ 2147483646 w 28"/>
                <a:gd name="T11" fmla="*/ 2147483646 h 28"/>
                <a:gd name="T12" fmla="*/ 2147483646 w 28"/>
                <a:gd name="T13" fmla="*/ 2147483646 h 28"/>
                <a:gd name="T14" fmla="*/ 2147483646 w 28"/>
                <a:gd name="T15" fmla="*/ 2147483646 h 28"/>
                <a:gd name="T16" fmla="*/ 2147483646 w 28"/>
                <a:gd name="T17" fmla="*/ 2147483646 h 28"/>
                <a:gd name="T18" fmla="*/ 2147483646 w 28"/>
                <a:gd name="T19" fmla="*/ 2147483646 h 28"/>
                <a:gd name="T20" fmla="*/ 0 w 28"/>
                <a:gd name="T21" fmla="*/ 2147483646 h 28"/>
                <a:gd name="T22" fmla="*/ 0 w 28"/>
                <a:gd name="T23" fmla="*/ 2147483646 h 28"/>
                <a:gd name="T24" fmla="*/ 0 w 28"/>
                <a:gd name="T25" fmla="*/ 2147483646 h 28"/>
                <a:gd name="T26" fmla="*/ 2147483646 w 28"/>
                <a:gd name="T27" fmla="*/ 2147483646 h 28"/>
                <a:gd name="T28" fmla="*/ 2147483646 w 28"/>
                <a:gd name="T29" fmla="*/ 2147483646 h 28"/>
                <a:gd name="T30" fmla="*/ 2147483646 w 28"/>
                <a:gd name="T31" fmla="*/ 0 h 28"/>
                <a:gd name="T32" fmla="*/ 2147483646 w 28"/>
                <a:gd name="T33" fmla="*/ 0 h 28"/>
                <a:gd name="T34" fmla="*/ 2147483646 w 28"/>
                <a:gd name="T35" fmla="*/ 0 h 28"/>
                <a:gd name="T36" fmla="*/ 2147483646 w 28"/>
                <a:gd name="T37" fmla="*/ 2147483646 h 28"/>
                <a:gd name="T38" fmla="*/ 2147483646 w 28"/>
                <a:gd name="T39" fmla="*/ 2147483646 h 28"/>
                <a:gd name="T40" fmla="*/ 2147483646 w 28"/>
                <a:gd name="T41" fmla="*/ 2147483646 h 28"/>
                <a:gd name="T42" fmla="*/ 2147483646 w 28"/>
                <a:gd name="T43" fmla="*/ 2147483646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8"/>
                <a:gd name="T67" fmla="*/ 0 h 28"/>
                <a:gd name="T68" fmla="*/ 28 w 28"/>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8" h="28">
                  <a:moveTo>
                    <a:pt x="28" y="10"/>
                  </a:moveTo>
                  <a:lnTo>
                    <a:pt x="28" y="10"/>
                  </a:lnTo>
                  <a:lnTo>
                    <a:pt x="28" y="16"/>
                  </a:lnTo>
                  <a:lnTo>
                    <a:pt x="26" y="22"/>
                  </a:lnTo>
                  <a:lnTo>
                    <a:pt x="22" y="26"/>
                  </a:lnTo>
                  <a:lnTo>
                    <a:pt x="16" y="28"/>
                  </a:lnTo>
                  <a:lnTo>
                    <a:pt x="12" y="26"/>
                  </a:lnTo>
                  <a:lnTo>
                    <a:pt x="6" y="24"/>
                  </a:lnTo>
                  <a:lnTo>
                    <a:pt x="2" y="20"/>
                  </a:lnTo>
                  <a:lnTo>
                    <a:pt x="0" y="16"/>
                  </a:lnTo>
                  <a:lnTo>
                    <a:pt x="0" y="10"/>
                  </a:lnTo>
                  <a:lnTo>
                    <a:pt x="2" y="4"/>
                  </a:lnTo>
                  <a:lnTo>
                    <a:pt x="6" y="2"/>
                  </a:lnTo>
                  <a:lnTo>
                    <a:pt x="12" y="0"/>
                  </a:lnTo>
                  <a:lnTo>
                    <a:pt x="18" y="0"/>
                  </a:lnTo>
                  <a:lnTo>
                    <a:pt x="22" y="2"/>
                  </a:lnTo>
                  <a:lnTo>
                    <a:pt x="26" y="6"/>
                  </a:lnTo>
                  <a:lnTo>
                    <a:pt x="28"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69" name="Freeform 139"/>
            <p:cNvSpPr>
              <a:spLocks noEditPoints="1"/>
            </p:cNvSpPr>
            <p:nvPr/>
          </p:nvSpPr>
          <p:spPr bwMode="auto">
            <a:xfrm>
              <a:off x="5053013" y="3222625"/>
              <a:ext cx="123825" cy="117475"/>
            </a:xfrm>
            <a:custGeom>
              <a:avLst/>
              <a:gdLst>
                <a:gd name="T0" fmla="*/ 2147483646 w 78"/>
                <a:gd name="T1" fmla="*/ 2147483646 h 74"/>
                <a:gd name="T2" fmla="*/ 2147483646 w 78"/>
                <a:gd name="T3" fmla="*/ 2147483646 h 74"/>
                <a:gd name="T4" fmla="*/ 2147483646 w 78"/>
                <a:gd name="T5" fmla="*/ 2147483646 h 74"/>
                <a:gd name="T6" fmla="*/ 2147483646 w 78"/>
                <a:gd name="T7" fmla="*/ 2147483646 h 74"/>
                <a:gd name="T8" fmla="*/ 2147483646 w 78"/>
                <a:gd name="T9" fmla="*/ 2147483646 h 74"/>
                <a:gd name="T10" fmla="*/ 2147483646 w 78"/>
                <a:gd name="T11" fmla="*/ 2147483646 h 74"/>
                <a:gd name="T12" fmla="*/ 2147483646 w 78"/>
                <a:gd name="T13" fmla="*/ 2147483646 h 74"/>
                <a:gd name="T14" fmla="*/ 2147483646 w 78"/>
                <a:gd name="T15" fmla="*/ 2147483646 h 74"/>
                <a:gd name="T16" fmla="*/ 2147483646 w 78"/>
                <a:gd name="T17" fmla="*/ 2147483646 h 74"/>
                <a:gd name="T18" fmla="*/ 2147483646 w 78"/>
                <a:gd name="T19" fmla="*/ 2147483646 h 74"/>
                <a:gd name="T20" fmla="*/ 0 w 78"/>
                <a:gd name="T21" fmla="*/ 2147483646 h 74"/>
                <a:gd name="T22" fmla="*/ 2147483646 w 78"/>
                <a:gd name="T23" fmla="*/ 2147483646 h 74"/>
                <a:gd name="T24" fmla="*/ 2147483646 w 78"/>
                <a:gd name="T25" fmla="*/ 2147483646 h 74"/>
                <a:gd name="T26" fmla="*/ 2147483646 w 78"/>
                <a:gd name="T27" fmla="*/ 2147483646 h 74"/>
                <a:gd name="T28" fmla="*/ 2147483646 w 78"/>
                <a:gd name="T29" fmla="*/ 2147483646 h 74"/>
                <a:gd name="T30" fmla="*/ 2147483646 w 78"/>
                <a:gd name="T31" fmla="*/ 0 h 74"/>
                <a:gd name="T32" fmla="*/ 2147483646 w 78"/>
                <a:gd name="T33" fmla="*/ 2147483646 h 74"/>
                <a:gd name="T34" fmla="*/ 2147483646 w 78"/>
                <a:gd name="T35" fmla="*/ 2147483646 h 74"/>
                <a:gd name="T36" fmla="*/ 2147483646 w 78"/>
                <a:gd name="T37" fmla="*/ 2147483646 h 74"/>
                <a:gd name="T38" fmla="*/ 2147483646 w 78"/>
                <a:gd name="T39" fmla="*/ 2147483646 h 74"/>
                <a:gd name="T40" fmla="*/ 2147483646 w 78"/>
                <a:gd name="T41" fmla="*/ 2147483646 h 74"/>
                <a:gd name="T42" fmla="*/ 2147483646 w 78"/>
                <a:gd name="T43" fmla="*/ 2147483646 h 74"/>
                <a:gd name="T44" fmla="*/ 2147483646 w 78"/>
                <a:gd name="T45" fmla="*/ 2147483646 h 74"/>
                <a:gd name="T46" fmla="*/ 2147483646 w 78"/>
                <a:gd name="T47" fmla="*/ 2147483646 h 74"/>
                <a:gd name="T48" fmla="*/ 2147483646 w 78"/>
                <a:gd name="T49" fmla="*/ 2147483646 h 74"/>
                <a:gd name="T50" fmla="*/ 2147483646 w 78"/>
                <a:gd name="T51" fmla="*/ 2147483646 h 74"/>
                <a:gd name="T52" fmla="*/ 2147483646 w 78"/>
                <a:gd name="T53" fmla="*/ 2147483646 h 74"/>
                <a:gd name="T54" fmla="*/ 2147483646 w 78"/>
                <a:gd name="T55" fmla="*/ 2147483646 h 74"/>
                <a:gd name="T56" fmla="*/ 2147483646 w 78"/>
                <a:gd name="T57" fmla="*/ 2147483646 h 74"/>
                <a:gd name="T58" fmla="*/ 2147483646 w 78"/>
                <a:gd name="T59" fmla="*/ 2147483646 h 74"/>
                <a:gd name="T60" fmla="*/ 2147483646 w 78"/>
                <a:gd name="T61" fmla="*/ 2147483646 h 74"/>
                <a:gd name="T62" fmla="*/ 2147483646 w 78"/>
                <a:gd name="T63" fmla="*/ 2147483646 h 74"/>
                <a:gd name="T64" fmla="*/ 2147483646 w 78"/>
                <a:gd name="T65" fmla="*/ 2147483646 h 74"/>
                <a:gd name="T66" fmla="*/ 2147483646 w 78"/>
                <a:gd name="T67" fmla="*/ 2147483646 h 74"/>
                <a:gd name="T68" fmla="*/ 2147483646 w 78"/>
                <a:gd name="T69" fmla="*/ 2147483646 h 74"/>
                <a:gd name="T70" fmla="*/ 2147483646 w 78"/>
                <a:gd name="T71" fmla="*/ 2147483646 h 74"/>
                <a:gd name="T72" fmla="*/ 2147483646 w 78"/>
                <a:gd name="T73" fmla="*/ 2147483646 h 74"/>
                <a:gd name="T74" fmla="*/ 2147483646 w 78"/>
                <a:gd name="T75" fmla="*/ 2147483646 h 74"/>
                <a:gd name="T76" fmla="*/ 2147483646 w 78"/>
                <a:gd name="T77" fmla="*/ 2147483646 h 74"/>
                <a:gd name="T78" fmla="*/ 2147483646 w 78"/>
                <a:gd name="T79" fmla="*/ 2147483646 h 74"/>
                <a:gd name="T80" fmla="*/ 2147483646 w 78"/>
                <a:gd name="T81" fmla="*/ 2147483646 h 74"/>
                <a:gd name="T82" fmla="*/ 2147483646 w 78"/>
                <a:gd name="T83" fmla="*/ 2147483646 h 74"/>
                <a:gd name="T84" fmla="*/ 2147483646 w 78"/>
                <a:gd name="T85" fmla="*/ 2147483646 h 74"/>
                <a:gd name="T86" fmla="*/ 2147483646 w 78"/>
                <a:gd name="T87" fmla="*/ 2147483646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
                <a:gd name="T133" fmla="*/ 0 h 74"/>
                <a:gd name="T134" fmla="*/ 78 w 78"/>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 h="74">
                  <a:moveTo>
                    <a:pt x="52" y="44"/>
                  </a:moveTo>
                  <a:lnTo>
                    <a:pt x="52" y="44"/>
                  </a:lnTo>
                  <a:lnTo>
                    <a:pt x="62" y="48"/>
                  </a:lnTo>
                  <a:lnTo>
                    <a:pt x="68" y="54"/>
                  </a:lnTo>
                  <a:lnTo>
                    <a:pt x="70" y="58"/>
                  </a:lnTo>
                  <a:lnTo>
                    <a:pt x="70" y="62"/>
                  </a:lnTo>
                  <a:lnTo>
                    <a:pt x="68" y="66"/>
                  </a:lnTo>
                  <a:lnTo>
                    <a:pt x="64" y="70"/>
                  </a:lnTo>
                  <a:lnTo>
                    <a:pt x="56" y="74"/>
                  </a:lnTo>
                  <a:lnTo>
                    <a:pt x="50" y="74"/>
                  </a:lnTo>
                  <a:lnTo>
                    <a:pt x="44" y="70"/>
                  </a:lnTo>
                  <a:lnTo>
                    <a:pt x="40" y="60"/>
                  </a:lnTo>
                  <a:lnTo>
                    <a:pt x="38" y="56"/>
                  </a:lnTo>
                  <a:lnTo>
                    <a:pt x="34" y="64"/>
                  </a:lnTo>
                  <a:lnTo>
                    <a:pt x="28" y="70"/>
                  </a:lnTo>
                  <a:lnTo>
                    <a:pt x="20" y="72"/>
                  </a:lnTo>
                  <a:lnTo>
                    <a:pt x="16" y="70"/>
                  </a:lnTo>
                  <a:lnTo>
                    <a:pt x="12" y="68"/>
                  </a:lnTo>
                  <a:lnTo>
                    <a:pt x="10" y="66"/>
                  </a:lnTo>
                  <a:lnTo>
                    <a:pt x="8" y="62"/>
                  </a:lnTo>
                  <a:lnTo>
                    <a:pt x="10" y="56"/>
                  </a:lnTo>
                  <a:lnTo>
                    <a:pt x="16" y="48"/>
                  </a:lnTo>
                  <a:lnTo>
                    <a:pt x="22" y="44"/>
                  </a:lnTo>
                  <a:lnTo>
                    <a:pt x="10" y="40"/>
                  </a:lnTo>
                  <a:lnTo>
                    <a:pt x="6" y="38"/>
                  </a:lnTo>
                  <a:lnTo>
                    <a:pt x="2" y="34"/>
                  </a:lnTo>
                  <a:lnTo>
                    <a:pt x="0" y="30"/>
                  </a:lnTo>
                  <a:lnTo>
                    <a:pt x="0" y="26"/>
                  </a:lnTo>
                  <a:lnTo>
                    <a:pt x="2" y="20"/>
                  </a:lnTo>
                  <a:lnTo>
                    <a:pt x="6" y="16"/>
                  </a:lnTo>
                  <a:lnTo>
                    <a:pt x="12" y="12"/>
                  </a:lnTo>
                  <a:lnTo>
                    <a:pt x="18" y="14"/>
                  </a:lnTo>
                  <a:lnTo>
                    <a:pt x="24" y="16"/>
                  </a:lnTo>
                  <a:lnTo>
                    <a:pt x="28" y="22"/>
                  </a:lnTo>
                  <a:lnTo>
                    <a:pt x="26" y="12"/>
                  </a:lnTo>
                  <a:lnTo>
                    <a:pt x="26" y="8"/>
                  </a:lnTo>
                  <a:lnTo>
                    <a:pt x="26" y="4"/>
                  </a:lnTo>
                  <a:lnTo>
                    <a:pt x="28" y="2"/>
                  </a:lnTo>
                  <a:lnTo>
                    <a:pt x="32" y="0"/>
                  </a:lnTo>
                  <a:lnTo>
                    <a:pt x="38" y="0"/>
                  </a:lnTo>
                  <a:lnTo>
                    <a:pt x="46" y="0"/>
                  </a:lnTo>
                  <a:lnTo>
                    <a:pt x="50" y="0"/>
                  </a:lnTo>
                  <a:lnTo>
                    <a:pt x="54" y="4"/>
                  </a:lnTo>
                  <a:lnTo>
                    <a:pt x="56" y="6"/>
                  </a:lnTo>
                  <a:lnTo>
                    <a:pt x="56" y="10"/>
                  </a:lnTo>
                  <a:lnTo>
                    <a:pt x="54" y="18"/>
                  </a:lnTo>
                  <a:lnTo>
                    <a:pt x="52" y="26"/>
                  </a:lnTo>
                  <a:lnTo>
                    <a:pt x="60" y="22"/>
                  </a:lnTo>
                  <a:lnTo>
                    <a:pt x="68" y="22"/>
                  </a:lnTo>
                  <a:lnTo>
                    <a:pt x="72" y="24"/>
                  </a:lnTo>
                  <a:lnTo>
                    <a:pt x="76" y="30"/>
                  </a:lnTo>
                  <a:lnTo>
                    <a:pt x="78" y="36"/>
                  </a:lnTo>
                  <a:lnTo>
                    <a:pt x="76" y="40"/>
                  </a:lnTo>
                  <a:lnTo>
                    <a:pt x="74" y="42"/>
                  </a:lnTo>
                  <a:lnTo>
                    <a:pt x="70" y="44"/>
                  </a:lnTo>
                  <a:lnTo>
                    <a:pt x="62" y="46"/>
                  </a:lnTo>
                  <a:lnTo>
                    <a:pt x="52" y="44"/>
                  </a:lnTo>
                  <a:close/>
                  <a:moveTo>
                    <a:pt x="62" y="34"/>
                  </a:moveTo>
                  <a:lnTo>
                    <a:pt x="62" y="34"/>
                  </a:lnTo>
                  <a:lnTo>
                    <a:pt x="56" y="34"/>
                  </a:lnTo>
                  <a:lnTo>
                    <a:pt x="52" y="34"/>
                  </a:lnTo>
                  <a:lnTo>
                    <a:pt x="48" y="28"/>
                  </a:lnTo>
                  <a:lnTo>
                    <a:pt x="40" y="24"/>
                  </a:lnTo>
                  <a:lnTo>
                    <a:pt x="40" y="20"/>
                  </a:lnTo>
                  <a:lnTo>
                    <a:pt x="40" y="14"/>
                  </a:lnTo>
                  <a:lnTo>
                    <a:pt x="38" y="24"/>
                  </a:lnTo>
                  <a:lnTo>
                    <a:pt x="32" y="28"/>
                  </a:lnTo>
                  <a:lnTo>
                    <a:pt x="26" y="34"/>
                  </a:lnTo>
                  <a:lnTo>
                    <a:pt x="16" y="26"/>
                  </a:lnTo>
                  <a:lnTo>
                    <a:pt x="22" y="30"/>
                  </a:lnTo>
                  <a:lnTo>
                    <a:pt x="26" y="34"/>
                  </a:lnTo>
                  <a:lnTo>
                    <a:pt x="26" y="38"/>
                  </a:lnTo>
                  <a:lnTo>
                    <a:pt x="28" y="44"/>
                  </a:lnTo>
                  <a:lnTo>
                    <a:pt x="30" y="48"/>
                  </a:lnTo>
                  <a:lnTo>
                    <a:pt x="26" y="52"/>
                  </a:lnTo>
                  <a:lnTo>
                    <a:pt x="22" y="58"/>
                  </a:lnTo>
                  <a:lnTo>
                    <a:pt x="24" y="58"/>
                  </a:lnTo>
                  <a:lnTo>
                    <a:pt x="32" y="48"/>
                  </a:lnTo>
                  <a:lnTo>
                    <a:pt x="36" y="50"/>
                  </a:lnTo>
                  <a:lnTo>
                    <a:pt x="40" y="50"/>
                  </a:lnTo>
                  <a:lnTo>
                    <a:pt x="44" y="50"/>
                  </a:lnTo>
                  <a:lnTo>
                    <a:pt x="48" y="54"/>
                  </a:lnTo>
                  <a:lnTo>
                    <a:pt x="54" y="60"/>
                  </a:lnTo>
                  <a:lnTo>
                    <a:pt x="50" y="52"/>
                  </a:lnTo>
                  <a:lnTo>
                    <a:pt x="46" y="48"/>
                  </a:lnTo>
                  <a:lnTo>
                    <a:pt x="50" y="44"/>
                  </a:lnTo>
                  <a:lnTo>
                    <a:pt x="52" y="38"/>
                  </a:lnTo>
                  <a:lnTo>
                    <a:pt x="52" y="36"/>
                  </a:lnTo>
                  <a:lnTo>
                    <a:pt x="58" y="36"/>
                  </a:lnTo>
                  <a:lnTo>
                    <a:pt x="62" y="3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70" name="Freeform 140"/>
            <p:cNvSpPr>
              <a:spLocks/>
            </p:cNvSpPr>
            <p:nvPr/>
          </p:nvSpPr>
          <p:spPr bwMode="auto">
            <a:xfrm>
              <a:off x="5094288" y="3260725"/>
              <a:ext cx="41275" cy="44450"/>
            </a:xfrm>
            <a:custGeom>
              <a:avLst/>
              <a:gdLst>
                <a:gd name="T0" fmla="*/ 2147483646 w 26"/>
                <a:gd name="T1" fmla="*/ 2147483646 h 28"/>
                <a:gd name="T2" fmla="*/ 2147483646 w 26"/>
                <a:gd name="T3" fmla="*/ 2147483646 h 28"/>
                <a:gd name="T4" fmla="*/ 2147483646 w 26"/>
                <a:gd name="T5" fmla="*/ 2147483646 h 28"/>
                <a:gd name="T6" fmla="*/ 2147483646 w 26"/>
                <a:gd name="T7" fmla="*/ 2147483646 h 28"/>
                <a:gd name="T8" fmla="*/ 2147483646 w 26"/>
                <a:gd name="T9" fmla="*/ 2147483646 h 28"/>
                <a:gd name="T10" fmla="*/ 2147483646 w 26"/>
                <a:gd name="T11" fmla="*/ 2147483646 h 28"/>
                <a:gd name="T12" fmla="*/ 2147483646 w 26"/>
                <a:gd name="T13" fmla="*/ 2147483646 h 28"/>
                <a:gd name="T14" fmla="*/ 2147483646 w 26"/>
                <a:gd name="T15" fmla="*/ 2147483646 h 28"/>
                <a:gd name="T16" fmla="*/ 2147483646 w 26"/>
                <a:gd name="T17" fmla="*/ 2147483646 h 28"/>
                <a:gd name="T18" fmla="*/ 0 w 26"/>
                <a:gd name="T19" fmla="*/ 2147483646 h 28"/>
                <a:gd name="T20" fmla="*/ 0 w 26"/>
                <a:gd name="T21" fmla="*/ 2147483646 h 28"/>
                <a:gd name="T22" fmla="*/ 0 w 26"/>
                <a:gd name="T23" fmla="*/ 2147483646 h 28"/>
                <a:gd name="T24" fmla="*/ 0 w 26"/>
                <a:gd name="T25" fmla="*/ 2147483646 h 28"/>
                <a:gd name="T26" fmla="*/ 2147483646 w 26"/>
                <a:gd name="T27" fmla="*/ 2147483646 h 28"/>
                <a:gd name="T28" fmla="*/ 2147483646 w 26"/>
                <a:gd name="T29" fmla="*/ 2147483646 h 28"/>
                <a:gd name="T30" fmla="*/ 2147483646 w 26"/>
                <a:gd name="T31" fmla="*/ 0 h 28"/>
                <a:gd name="T32" fmla="*/ 2147483646 w 26"/>
                <a:gd name="T33" fmla="*/ 0 h 28"/>
                <a:gd name="T34" fmla="*/ 2147483646 w 26"/>
                <a:gd name="T35" fmla="*/ 2147483646 h 28"/>
                <a:gd name="T36" fmla="*/ 2147483646 w 26"/>
                <a:gd name="T37" fmla="*/ 2147483646 h 28"/>
                <a:gd name="T38" fmla="*/ 2147483646 w 26"/>
                <a:gd name="T39" fmla="*/ 2147483646 h 28"/>
                <a:gd name="T40" fmla="*/ 2147483646 w 26"/>
                <a:gd name="T41" fmla="*/ 2147483646 h 28"/>
                <a:gd name="T42" fmla="*/ 2147483646 w 26"/>
                <a:gd name="T43" fmla="*/ 2147483646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28"/>
                <a:gd name="T68" fmla="*/ 26 w 26"/>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28">
                  <a:moveTo>
                    <a:pt x="26" y="14"/>
                  </a:moveTo>
                  <a:lnTo>
                    <a:pt x="26" y="14"/>
                  </a:lnTo>
                  <a:lnTo>
                    <a:pt x="26" y="18"/>
                  </a:lnTo>
                  <a:lnTo>
                    <a:pt x="24" y="24"/>
                  </a:lnTo>
                  <a:lnTo>
                    <a:pt x="18" y="26"/>
                  </a:lnTo>
                  <a:lnTo>
                    <a:pt x="14" y="28"/>
                  </a:lnTo>
                  <a:lnTo>
                    <a:pt x="8" y="26"/>
                  </a:lnTo>
                  <a:lnTo>
                    <a:pt x="4" y="24"/>
                  </a:lnTo>
                  <a:lnTo>
                    <a:pt x="0" y="20"/>
                  </a:lnTo>
                  <a:lnTo>
                    <a:pt x="0" y="14"/>
                  </a:lnTo>
                  <a:lnTo>
                    <a:pt x="0" y="8"/>
                  </a:lnTo>
                  <a:lnTo>
                    <a:pt x="4" y="4"/>
                  </a:lnTo>
                  <a:lnTo>
                    <a:pt x="8" y="2"/>
                  </a:lnTo>
                  <a:lnTo>
                    <a:pt x="12" y="0"/>
                  </a:lnTo>
                  <a:lnTo>
                    <a:pt x="18" y="2"/>
                  </a:lnTo>
                  <a:lnTo>
                    <a:pt x="22" y="4"/>
                  </a:lnTo>
                  <a:lnTo>
                    <a:pt x="26" y="8"/>
                  </a:lnTo>
                  <a:lnTo>
                    <a:pt x="26" y="14"/>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71" name="Freeform 141"/>
            <p:cNvSpPr>
              <a:spLocks noEditPoints="1"/>
            </p:cNvSpPr>
            <p:nvPr/>
          </p:nvSpPr>
          <p:spPr bwMode="auto">
            <a:xfrm>
              <a:off x="4503738" y="2863850"/>
              <a:ext cx="114300" cy="111125"/>
            </a:xfrm>
            <a:custGeom>
              <a:avLst/>
              <a:gdLst>
                <a:gd name="T0" fmla="*/ 2147483646 w 72"/>
                <a:gd name="T1" fmla="*/ 2147483646 h 70"/>
                <a:gd name="T2" fmla="*/ 2147483646 w 72"/>
                <a:gd name="T3" fmla="*/ 2147483646 h 70"/>
                <a:gd name="T4" fmla="*/ 2147483646 w 72"/>
                <a:gd name="T5" fmla="*/ 2147483646 h 70"/>
                <a:gd name="T6" fmla="*/ 2147483646 w 72"/>
                <a:gd name="T7" fmla="*/ 2147483646 h 70"/>
                <a:gd name="T8" fmla="*/ 2147483646 w 72"/>
                <a:gd name="T9" fmla="*/ 2147483646 h 70"/>
                <a:gd name="T10" fmla="*/ 2147483646 w 72"/>
                <a:gd name="T11" fmla="*/ 2147483646 h 70"/>
                <a:gd name="T12" fmla="*/ 2147483646 w 72"/>
                <a:gd name="T13" fmla="*/ 2147483646 h 70"/>
                <a:gd name="T14" fmla="*/ 2147483646 w 72"/>
                <a:gd name="T15" fmla="*/ 2147483646 h 70"/>
                <a:gd name="T16" fmla="*/ 2147483646 w 72"/>
                <a:gd name="T17" fmla="*/ 2147483646 h 70"/>
                <a:gd name="T18" fmla="*/ 2147483646 w 72"/>
                <a:gd name="T19" fmla="*/ 2147483646 h 70"/>
                <a:gd name="T20" fmla="*/ 2147483646 w 72"/>
                <a:gd name="T21" fmla="*/ 2147483646 h 70"/>
                <a:gd name="T22" fmla="*/ 2147483646 w 72"/>
                <a:gd name="T23" fmla="*/ 2147483646 h 70"/>
                <a:gd name="T24" fmla="*/ 2147483646 w 72"/>
                <a:gd name="T25" fmla="*/ 2147483646 h 70"/>
                <a:gd name="T26" fmla="*/ 2147483646 w 72"/>
                <a:gd name="T27" fmla="*/ 2147483646 h 70"/>
                <a:gd name="T28" fmla="*/ 2147483646 w 72"/>
                <a:gd name="T29" fmla="*/ 2147483646 h 70"/>
                <a:gd name="T30" fmla="*/ 0 w 72"/>
                <a:gd name="T31" fmla="*/ 2147483646 h 70"/>
                <a:gd name="T32" fmla="*/ 2147483646 w 72"/>
                <a:gd name="T33" fmla="*/ 2147483646 h 70"/>
                <a:gd name="T34" fmla="*/ 2147483646 w 72"/>
                <a:gd name="T35" fmla="*/ 2147483646 h 70"/>
                <a:gd name="T36" fmla="*/ 2147483646 w 72"/>
                <a:gd name="T37" fmla="*/ 2147483646 h 70"/>
                <a:gd name="T38" fmla="*/ 2147483646 w 72"/>
                <a:gd name="T39" fmla="*/ 2147483646 h 70"/>
                <a:gd name="T40" fmla="*/ 2147483646 w 72"/>
                <a:gd name="T41" fmla="*/ 2147483646 h 70"/>
                <a:gd name="T42" fmla="*/ 2147483646 w 72"/>
                <a:gd name="T43" fmla="*/ 2147483646 h 70"/>
                <a:gd name="T44" fmla="*/ 2147483646 w 72"/>
                <a:gd name="T45" fmla="*/ 0 h 70"/>
                <a:gd name="T46" fmla="*/ 2147483646 w 72"/>
                <a:gd name="T47" fmla="*/ 2147483646 h 70"/>
                <a:gd name="T48" fmla="*/ 2147483646 w 72"/>
                <a:gd name="T49" fmla="*/ 2147483646 h 70"/>
                <a:gd name="T50" fmla="*/ 2147483646 w 72"/>
                <a:gd name="T51" fmla="*/ 2147483646 h 70"/>
                <a:gd name="T52" fmla="*/ 2147483646 w 72"/>
                <a:gd name="T53" fmla="*/ 2147483646 h 70"/>
                <a:gd name="T54" fmla="*/ 2147483646 w 72"/>
                <a:gd name="T55" fmla="*/ 2147483646 h 70"/>
                <a:gd name="T56" fmla="*/ 2147483646 w 72"/>
                <a:gd name="T57" fmla="*/ 2147483646 h 70"/>
                <a:gd name="T58" fmla="*/ 2147483646 w 72"/>
                <a:gd name="T59" fmla="*/ 2147483646 h 70"/>
                <a:gd name="T60" fmla="*/ 2147483646 w 72"/>
                <a:gd name="T61" fmla="*/ 2147483646 h 70"/>
                <a:gd name="T62" fmla="*/ 2147483646 w 72"/>
                <a:gd name="T63" fmla="*/ 2147483646 h 70"/>
                <a:gd name="T64" fmla="*/ 2147483646 w 72"/>
                <a:gd name="T65" fmla="*/ 2147483646 h 70"/>
                <a:gd name="T66" fmla="*/ 2147483646 w 72"/>
                <a:gd name="T67" fmla="*/ 2147483646 h 70"/>
                <a:gd name="T68" fmla="*/ 2147483646 w 72"/>
                <a:gd name="T69" fmla="*/ 2147483646 h 70"/>
                <a:gd name="T70" fmla="*/ 2147483646 w 72"/>
                <a:gd name="T71" fmla="*/ 2147483646 h 70"/>
                <a:gd name="T72" fmla="*/ 2147483646 w 72"/>
                <a:gd name="T73" fmla="*/ 2147483646 h 70"/>
                <a:gd name="T74" fmla="*/ 2147483646 w 72"/>
                <a:gd name="T75" fmla="*/ 2147483646 h 70"/>
                <a:gd name="T76" fmla="*/ 2147483646 w 72"/>
                <a:gd name="T77" fmla="*/ 2147483646 h 70"/>
                <a:gd name="T78" fmla="*/ 2147483646 w 72"/>
                <a:gd name="T79" fmla="*/ 2147483646 h 70"/>
                <a:gd name="T80" fmla="*/ 2147483646 w 72"/>
                <a:gd name="T81" fmla="*/ 2147483646 h 70"/>
                <a:gd name="T82" fmla="*/ 2147483646 w 72"/>
                <a:gd name="T83" fmla="*/ 2147483646 h 70"/>
                <a:gd name="T84" fmla="*/ 2147483646 w 72"/>
                <a:gd name="T85" fmla="*/ 2147483646 h 70"/>
                <a:gd name="T86" fmla="*/ 2147483646 w 72"/>
                <a:gd name="T87" fmla="*/ 2147483646 h 70"/>
                <a:gd name="T88" fmla="*/ 2147483646 w 72"/>
                <a:gd name="T89" fmla="*/ 2147483646 h 70"/>
                <a:gd name="T90" fmla="*/ 2147483646 w 72"/>
                <a:gd name="T91" fmla="*/ 2147483646 h 70"/>
                <a:gd name="T92" fmla="*/ 2147483646 w 72"/>
                <a:gd name="T93" fmla="*/ 2147483646 h 70"/>
                <a:gd name="T94" fmla="*/ 2147483646 w 72"/>
                <a:gd name="T95" fmla="*/ 2147483646 h 70"/>
                <a:gd name="T96" fmla="*/ 2147483646 w 72"/>
                <a:gd name="T97" fmla="*/ 2147483646 h 70"/>
                <a:gd name="T98" fmla="*/ 2147483646 w 72"/>
                <a:gd name="T99" fmla="*/ 2147483646 h 70"/>
                <a:gd name="T100" fmla="*/ 2147483646 w 72"/>
                <a:gd name="T101" fmla="*/ 2147483646 h 70"/>
                <a:gd name="T102" fmla="*/ 2147483646 w 72"/>
                <a:gd name="T103" fmla="*/ 2147483646 h 70"/>
                <a:gd name="T104" fmla="*/ 2147483646 w 72"/>
                <a:gd name="T105" fmla="*/ 2147483646 h 70"/>
                <a:gd name="T106" fmla="*/ 2147483646 w 72"/>
                <a:gd name="T107" fmla="*/ 2147483646 h 70"/>
                <a:gd name="T108" fmla="*/ 2147483646 w 72"/>
                <a:gd name="T109" fmla="*/ 2147483646 h 70"/>
                <a:gd name="T110" fmla="*/ 2147483646 w 72"/>
                <a:gd name="T111" fmla="*/ 2147483646 h 70"/>
                <a:gd name="T112" fmla="*/ 2147483646 w 72"/>
                <a:gd name="T113" fmla="*/ 2147483646 h 70"/>
                <a:gd name="T114" fmla="*/ 2147483646 w 72"/>
                <a:gd name="T115" fmla="*/ 2147483646 h 70"/>
                <a:gd name="T116" fmla="*/ 2147483646 w 72"/>
                <a:gd name="T117" fmla="*/ 2147483646 h 70"/>
                <a:gd name="T118" fmla="*/ 2147483646 w 72"/>
                <a:gd name="T119" fmla="*/ 2147483646 h 70"/>
                <a:gd name="T120" fmla="*/ 2147483646 w 72"/>
                <a:gd name="T121" fmla="*/ 2147483646 h 70"/>
                <a:gd name="T122" fmla="*/ 2147483646 w 72"/>
                <a:gd name="T123" fmla="*/ 2147483646 h 70"/>
                <a:gd name="T124" fmla="*/ 2147483646 w 72"/>
                <a:gd name="T125" fmla="*/ 2147483646 h 7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2"/>
                <a:gd name="T190" fmla="*/ 0 h 70"/>
                <a:gd name="T191" fmla="*/ 72 w 72"/>
                <a:gd name="T192" fmla="*/ 70 h 7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2" h="70">
                  <a:moveTo>
                    <a:pt x="50" y="40"/>
                  </a:moveTo>
                  <a:lnTo>
                    <a:pt x="50" y="40"/>
                  </a:lnTo>
                  <a:lnTo>
                    <a:pt x="60" y="42"/>
                  </a:lnTo>
                  <a:lnTo>
                    <a:pt x="68" y="46"/>
                  </a:lnTo>
                  <a:lnTo>
                    <a:pt x="70" y="50"/>
                  </a:lnTo>
                  <a:lnTo>
                    <a:pt x="70" y="52"/>
                  </a:lnTo>
                  <a:lnTo>
                    <a:pt x="68" y="56"/>
                  </a:lnTo>
                  <a:lnTo>
                    <a:pt x="66" y="60"/>
                  </a:lnTo>
                  <a:lnTo>
                    <a:pt x="58" y="66"/>
                  </a:lnTo>
                  <a:lnTo>
                    <a:pt x="52" y="68"/>
                  </a:lnTo>
                  <a:lnTo>
                    <a:pt x="48" y="64"/>
                  </a:lnTo>
                  <a:lnTo>
                    <a:pt x="42" y="56"/>
                  </a:lnTo>
                  <a:lnTo>
                    <a:pt x="40" y="52"/>
                  </a:lnTo>
                  <a:lnTo>
                    <a:pt x="36" y="60"/>
                  </a:lnTo>
                  <a:lnTo>
                    <a:pt x="32" y="66"/>
                  </a:lnTo>
                  <a:lnTo>
                    <a:pt x="24" y="70"/>
                  </a:lnTo>
                  <a:lnTo>
                    <a:pt x="18" y="68"/>
                  </a:lnTo>
                  <a:lnTo>
                    <a:pt x="14" y="66"/>
                  </a:lnTo>
                  <a:lnTo>
                    <a:pt x="14" y="62"/>
                  </a:lnTo>
                  <a:lnTo>
                    <a:pt x="14" y="56"/>
                  </a:lnTo>
                  <a:lnTo>
                    <a:pt x="18" y="50"/>
                  </a:lnTo>
                  <a:lnTo>
                    <a:pt x="24" y="44"/>
                  </a:lnTo>
                  <a:lnTo>
                    <a:pt x="12" y="42"/>
                  </a:lnTo>
                  <a:lnTo>
                    <a:pt x="6" y="40"/>
                  </a:lnTo>
                  <a:lnTo>
                    <a:pt x="4" y="38"/>
                  </a:lnTo>
                  <a:lnTo>
                    <a:pt x="0" y="34"/>
                  </a:lnTo>
                  <a:lnTo>
                    <a:pt x="0" y="30"/>
                  </a:lnTo>
                  <a:lnTo>
                    <a:pt x="2" y="26"/>
                  </a:lnTo>
                  <a:lnTo>
                    <a:pt x="4" y="20"/>
                  </a:lnTo>
                  <a:lnTo>
                    <a:pt x="8" y="16"/>
                  </a:lnTo>
                  <a:lnTo>
                    <a:pt x="14" y="16"/>
                  </a:lnTo>
                  <a:lnTo>
                    <a:pt x="20" y="18"/>
                  </a:lnTo>
                  <a:lnTo>
                    <a:pt x="24" y="22"/>
                  </a:lnTo>
                  <a:lnTo>
                    <a:pt x="20" y="14"/>
                  </a:lnTo>
                  <a:lnTo>
                    <a:pt x="20" y="6"/>
                  </a:lnTo>
                  <a:lnTo>
                    <a:pt x="22" y="4"/>
                  </a:lnTo>
                  <a:lnTo>
                    <a:pt x="26" y="2"/>
                  </a:lnTo>
                  <a:lnTo>
                    <a:pt x="38" y="0"/>
                  </a:lnTo>
                  <a:lnTo>
                    <a:pt x="42" y="0"/>
                  </a:lnTo>
                  <a:lnTo>
                    <a:pt x="46" y="2"/>
                  </a:lnTo>
                  <a:lnTo>
                    <a:pt x="48" y="4"/>
                  </a:lnTo>
                  <a:lnTo>
                    <a:pt x="48" y="6"/>
                  </a:lnTo>
                  <a:lnTo>
                    <a:pt x="48" y="14"/>
                  </a:lnTo>
                  <a:lnTo>
                    <a:pt x="46" y="24"/>
                  </a:lnTo>
                  <a:lnTo>
                    <a:pt x="54" y="18"/>
                  </a:lnTo>
                  <a:lnTo>
                    <a:pt x="60" y="16"/>
                  </a:lnTo>
                  <a:lnTo>
                    <a:pt x="66" y="18"/>
                  </a:lnTo>
                  <a:lnTo>
                    <a:pt x="70" y="22"/>
                  </a:lnTo>
                  <a:lnTo>
                    <a:pt x="72" y="28"/>
                  </a:lnTo>
                  <a:lnTo>
                    <a:pt x="72" y="30"/>
                  </a:lnTo>
                  <a:lnTo>
                    <a:pt x="70" y="34"/>
                  </a:lnTo>
                  <a:lnTo>
                    <a:pt x="68" y="36"/>
                  </a:lnTo>
                  <a:lnTo>
                    <a:pt x="60" y="38"/>
                  </a:lnTo>
                  <a:lnTo>
                    <a:pt x="50" y="40"/>
                  </a:lnTo>
                  <a:close/>
                  <a:moveTo>
                    <a:pt x="58" y="28"/>
                  </a:moveTo>
                  <a:lnTo>
                    <a:pt x="58" y="28"/>
                  </a:lnTo>
                  <a:lnTo>
                    <a:pt x="54" y="30"/>
                  </a:lnTo>
                  <a:lnTo>
                    <a:pt x="48" y="30"/>
                  </a:lnTo>
                  <a:lnTo>
                    <a:pt x="44" y="24"/>
                  </a:lnTo>
                  <a:lnTo>
                    <a:pt x="36" y="24"/>
                  </a:lnTo>
                  <a:lnTo>
                    <a:pt x="36" y="18"/>
                  </a:lnTo>
                  <a:lnTo>
                    <a:pt x="34" y="14"/>
                  </a:lnTo>
                  <a:lnTo>
                    <a:pt x="36" y="24"/>
                  </a:lnTo>
                  <a:lnTo>
                    <a:pt x="34" y="24"/>
                  </a:lnTo>
                  <a:lnTo>
                    <a:pt x="28" y="26"/>
                  </a:lnTo>
                  <a:lnTo>
                    <a:pt x="26" y="34"/>
                  </a:lnTo>
                  <a:lnTo>
                    <a:pt x="14" y="28"/>
                  </a:lnTo>
                  <a:lnTo>
                    <a:pt x="26" y="34"/>
                  </a:lnTo>
                  <a:lnTo>
                    <a:pt x="26" y="38"/>
                  </a:lnTo>
                  <a:lnTo>
                    <a:pt x="28" y="42"/>
                  </a:lnTo>
                  <a:lnTo>
                    <a:pt x="30" y="46"/>
                  </a:lnTo>
                  <a:lnTo>
                    <a:pt x="28" y="50"/>
                  </a:lnTo>
                  <a:lnTo>
                    <a:pt x="26" y="56"/>
                  </a:lnTo>
                  <a:lnTo>
                    <a:pt x="32" y="46"/>
                  </a:lnTo>
                  <a:lnTo>
                    <a:pt x="40" y="48"/>
                  </a:lnTo>
                  <a:lnTo>
                    <a:pt x="44" y="46"/>
                  </a:lnTo>
                  <a:lnTo>
                    <a:pt x="48" y="48"/>
                  </a:lnTo>
                  <a:lnTo>
                    <a:pt x="54" y="54"/>
                  </a:lnTo>
                  <a:lnTo>
                    <a:pt x="56" y="52"/>
                  </a:lnTo>
                  <a:lnTo>
                    <a:pt x="50" y="48"/>
                  </a:lnTo>
                  <a:lnTo>
                    <a:pt x="46" y="44"/>
                  </a:lnTo>
                  <a:lnTo>
                    <a:pt x="48" y="40"/>
                  </a:lnTo>
                  <a:lnTo>
                    <a:pt x="50" y="32"/>
                  </a:lnTo>
                  <a:lnTo>
                    <a:pt x="48" y="32"/>
                  </a:lnTo>
                  <a:lnTo>
                    <a:pt x="54" y="30"/>
                  </a:lnTo>
                  <a:lnTo>
                    <a:pt x="58"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72" name="Freeform 142"/>
            <p:cNvSpPr>
              <a:spLocks/>
            </p:cNvSpPr>
            <p:nvPr/>
          </p:nvSpPr>
          <p:spPr bwMode="auto">
            <a:xfrm>
              <a:off x="4545013" y="2901950"/>
              <a:ext cx="38100" cy="38100"/>
            </a:xfrm>
            <a:custGeom>
              <a:avLst/>
              <a:gdLst>
                <a:gd name="T0" fmla="*/ 2147483646 w 24"/>
                <a:gd name="T1" fmla="*/ 2147483646 h 24"/>
                <a:gd name="T2" fmla="*/ 2147483646 w 24"/>
                <a:gd name="T3" fmla="*/ 2147483646 h 24"/>
                <a:gd name="T4" fmla="*/ 2147483646 w 24"/>
                <a:gd name="T5" fmla="*/ 2147483646 h 24"/>
                <a:gd name="T6" fmla="*/ 2147483646 w 24"/>
                <a:gd name="T7" fmla="*/ 2147483646 h 24"/>
                <a:gd name="T8" fmla="*/ 2147483646 w 24"/>
                <a:gd name="T9" fmla="*/ 2147483646 h 24"/>
                <a:gd name="T10" fmla="*/ 2147483646 w 24"/>
                <a:gd name="T11" fmla="*/ 2147483646 h 24"/>
                <a:gd name="T12" fmla="*/ 2147483646 w 24"/>
                <a:gd name="T13" fmla="*/ 2147483646 h 24"/>
                <a:gd name="T14" fmla="*/ 2147483646 w 24"/>
                <a:gd name="T15" fmla="*/ 2147483646 h 24"/>
                <a:gd name="T16" fmla="*/ 2147483646 w 24"/>
                <a:gd name="T17" fmla="*/ 2147483646 h 24"/>
                <a:gd name="T18" fmla="*/ 2147483646 w 24"/>
                <a:gd name="T19" fmla="*/ 2147483646 h 24"/>
                <a:gd name="T20" fmla="*/ 0 w 24"/>
                <a:gd name="T21" fmla="*/ 2147483646 h 24"/>
                <a:gd name="T22" fmla="*/ 0 w 24"/>
                <a:gd name="T23" fmla="*/ 2147483646 h 24"/>
                <a:gd name="T24" fmla="*/ 0 w 24"/>
                <a:gd name="T25" fmla="*/ 2147483646 h 24"/>
                <a:gd name="T26" fmla="*/ 2147483646 w 24"/>
                <a:gd name="T27" fmla="*/ 2147483646 h 24"/>
                <a:gd name="T28" fmla="*/ 2147483646 w 24"/>
                <a:gd name="T29" fmla="*/ 2147483646 h 24"/>
                <a:gd name="T30" fmla="*/ 2147483646 w 24"/>
                <a:gd name="T31" fmla="*/ 0 h 24"/>
                <a:gd name="T32" fmla="*/ 2147483646 w 24"/>
                <a:gd name="T33" fmla="*/ 0 h 24"/>
                <a:gd name="T34" fmla="*/ 2147483646 w 24"/>
                <a:gd name="T35" fmla="*/ 0 h 24"/>
                <a:gd name="T36" fmla="*/ 2147483646 w 24"/>
                <a:gd name="T37" fmla="*/ 0 h 24"/>
                <a:gd name="T38" fmla="*/ 2147483646 w 24"/>
                <a:gd name="T39" fmla="*/ 2147483646 h 24"/>
                <a:gd name="T40" fmla="*/ 2147483646 w 24"/>
                <a:gd name="T41" fmla="*/ 2147483646 h 24"/>
                <a:gd name="T42" fmla="*/ 2147483646 w 24"/>
                <a:gd name="T43" fmla="*/ 2147483646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
                <a:gd name="T67" fmla="*/ 0 h 24"/>
                <a:gd name="T68" fmla="*/ 24 w 24"/>
                <a:gd name="T69" fmla="*/ 24 h 2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 h="24">
                  <a:moveTo>
                    <a:pt x="24" y="8"/>
                  </a:moveTo>
                  <a:lnTo>
                    <a:pt x="24" y="8"/>
                  </a:lnTo>
                  <a:lnTo>
                    <a:pt x="24" y="14"/>
                  </a:lnTo>
                  <a:lnTo>
                    <a:pt x="22" y="18"/>
                  </a:lnTo>
                  <a:lnTo>
                    <a:pt x="18" y="22"/>
                  </a:lnTo>
                  <a:lnTo>
                    <a:pt x="14" y="24"/>
                  </a:lnTo>
                  <a:lnTo>
                    <a:pt x="10" y="24"/>
                  </a:lnTo>
                  <a:lnTo>
                    <a:pt x="4" y="22"/>
                  </a:lnTo>
                  <a:lnTo>
                    <a:pt x="2" y="18"/>
                  </a:lnTo>
                  <a:lnTo>
                    <a:pt x="0" y="14"/>
                  </a:lnTo>
                  <a:lnTo>
                    <a:pt x="0" y="8"/>
                  </a:lnTo>
                  <a:lnTo>
                    <a:pt x="2" y="4"/>
                  </a:lnTo>
                  <a:lnTo>
                    <a:pt x="4" y="2"/>
                  </a:lnTo>
                  <a:lnTo>
                    <a:pt x="10" y="0"/>
                  </a:lnTo>
                  <a:lnTo>
                    <a:pt x="14" y="0"/>
                  </a:lnTo>
                  <a:lnTo>
                    <a:pt x="18" y="0"/>
                  </a:lnTo>
                  <a:lnTo>
                    <a:pt x="22" y="4"/>
                  </a:lnTo>
                  <a:lnTo>
                    <a:pt x="24" y="8"/>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73" name="Freeform 143"/>
            <p:cNvSpPr>
              <a:spLocks/>
            </p:cNvSpPr>
            <p:nvPr/>
          </p:nvSpPr>
          <p:spPr bwMode="auto">
            <a:xfrm>
              <a:off x="4414838" y="3794125"/>
              <a:ext cx="53975" cy="44450"/>
            </a:xfrm>
            <a:custGeom>
              <a:avLst/>
              <a:gdLst>
                <a:gd name="T0" fmla="*/ 2147483646 w 34"/>
                <a:gd name="T1" fmla="*/ 2147483646 h 28"/>
                <a:gd name="T2" fmla="*/ 2147483646 w 34"/>
                <a:gd name="T3" fmla="*/ 2147483646 h 28"/>
                <a:gd name="T4" fmla="*/ 2147483646 w 34"/>
                <a:gd name="T5" fmla="*/ 2147483646 h 28"/>
                <a:gd name="T6" fmla="*/ 2147483646 w 34"/>
                <a:gd name="T7" fmla="*/ 2147483646 h 28"/>
                <a:gd name="T8" fmla="*/ 2147483646 w 34"/>
                <a:gd name="T9" fmla="*/ 2147483646 h 28"/>
                <a:gd name="T10" fmla="*/ 0 w 34"/>
                <a:gd name="T11" fmla="*/ 2147483646 h 28"/>
                <a:gd name="T12" fmla="*/ 0 w 34"/>
                <a:gd name="T13" fmla="*/ 2147483646 h 28"/>
                <a:gd name="T14" fmla="*/ 2147483646 w 34"/>
                <a:gd name="T15" fmla="*/ 2147483646 h 28"/>
                <a:gd name="T16" fmla="*/ 2147483646 w 34"/>
                <a:gd name="T17" fmla="*/ 2147483646 h 28"/>
                <a:gd name="T18" fmla="*/ 2147483646 w 34"/>
                <a:gd name="T19" fmla="*/ 0 h 28"/>
                <a:gd name="T20" fmla="*/ 2147483646 w 34"/>
                <a:gd name="T21" fmla="*/ 0 h 28"/>
                <a:gd name="T22" fmla="*/ 2147483646 w 34"/>
                <a:gd name="T23" fmla="*/ 0 h 28"/>
                <a:gd name="T24" fmla="*/ 2147483646 w 34"/>
                <a:gd name="T25" fmla="*/ 0 h 28"/>
                <a:gd name="T26" fmla="*/ 2147483646 w 34"/>
                <a:gd name="T27" fmla="*/ 2147483646 h 28"/>
                <a:gd name="T28" fmla="*/ 2147483646 w 34"/>
                <a:gd name="T29" fmla="*/ 2147483646 h 28"/>
                <a:gd name="T30" fmla="*/ 2147483646 w 34"/>
                <a:gd name="T31" fmla="*/ 2147483646 h 28"/>
                <a:gd name="T32" fmla="*/ 2147483646 w 34"/>
                <a:gd name="T33" fmla="*/ 2147483646 h 28"/>
                <a:gd name="T34" fmla="*/ 2147483646 w 34"/>
                <a:gd name="T35" fmla="*/ 2147483646 h 28"/>
                <a:gd name="T36" fmla="*/ 2147483646 w 34"/>
                <a:gd name="T37" fmla="*/ 2147483646 h 28"/>
                <a:gd name="T38" fmla="*/ 2147483646 w 34"/>
                <a:gd name="T39" fmla="*/ 2147483646 h 28"/>
                <a:gd name="T40" fmla="*/ 2147483646 w 34"/>
                <a:gd name="T41" fmla="*/ 2147483646 h 28"/>
                <a:gd name="T42" fmla="*/ 2147483646 w 34"/>
                <a:gd name="T43" fmla="*/ 2147483646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28"/>
                <a:gd name="T68" fmla="*/ 34 w 34"/>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28">
                  <a:moveTo>
                    <a:pt x="18" y="28"/>
                  </a:moveTo>
                  <a:lnTo>
                    <a:pt x="18" y="28"/>
                  </a:lnTo>
                  <a:lnTo>
                    <a:pt x="14" y="28"/>
                  </a:lnTo>
                  <a:lnTo>
                    <a:pt x="8" y="24"/>
                  </a:lnTo>
                  <a:lnTo>
                    <a:pt x="4" y="20"/>
                  </a:lnTo>
                  <a:lnTo>
                    <a:pt x="0" y="14"/>
                  </a:lnTo>
                  <a:lnTo>
                    <a:pt x="4" y="6"/>
                  </a:lnTo>
                  <a:lnTo>
                    <a:pt x="10" y="2"/>
                  </a:lnTo>
                  <a:lnTo>
                    <a:pt x="18" y="0"/>
                  </a:lnTo>
                  <a:lnTo>
                    <a:pt x="22" y="0"/>
                  </a:lnTo>
                  <a:lnTo>
                    <a:pt x="26" y="0"/>
                  </a:lnTo>
                  <a:lnTo>
                    <a:pt x="30" y="4"/>
                  </a:lnTo>
                  <a:lnTo>
                    <a:pt x="32" y="6"/>
                  </a:lnTo>
                  <a:lnTo>
                    <a:pt x="34" y="14"/>
                  </a:lnTo>
                  <a:lnTo>
                    <a:pt x="32" y="22"/>
                  </a:lnTo>
                  <a:lnTo>
                    <a:pt x="26" y="28"/>
                  </a:lnTo>
                  <a:lnTo>
                    <a:pt x="22" y="28"/>
                  </a:lnTo>
                  <a:lnTo>
                    <a:pt x="18"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74" name="Freeform 144"/>
            <p:cNvSpPr>
              <a:spLocks/>
            </p:cNvSpPr>
            <p:nvPr/>
          </p:nvSpPr>
          <p:spPr bwMode="auto">
            <a:xfrm>
              <a:off x="4583113" y="3651250"/>
              <a:ext cx="47625" cy="47625"/>
            </a:xfrm>
            <a:custGeom>
              <a:avLst/>
              <a:gdLst>
                <a:gd name="T0" fmla="*/ 2147483646 w 30"/>
                <a:gd name="T1" fmla="*/ 2147483646 h 30"/>
                <a:gd name="T2" fmla="*/ 2147483646 w 30"/>
                <a:gd name="T3" fmla="*/ 2147483646 h 30"/>
                <a:gd name="T4" fmla="*/ 2147483646 w 30"/>
                <a:gd name="T5" fmla="*/ 2147483646 h 30"/>
                <a:gd name="T6" fmla="*/ 0 w 30"/>
                <a:gd name="T7" fmla="*/ 2147483646 h 30"/>
                <a:gd name="T8" fmla="*/ 0 w 30"/>
                <a:gd name="T9" fmla="*/ 2147483646 h 30"/>
                <a:gd name="T10" fmla="*/ 0 w 30"/>
                <a:gd name="T11" fmla="*/ 2147483646 h 30"/>
                <a:gd name="T12" fmla="*/ 0 w 30"/>
                <a:gd name="T13" fmla="*/ 2147483646 h 30"/>
                <a:gd name="T14" fmla="*/ 2147483646 w 30"/>
                <a:gd name="T15" fmla="*/ 2147483646 h 30"/>
                <a:gd name="T16" fmla="*/ 2147483646 w 30"/>
                <a:gd name="T17" fmla="*/ 0 h 30"/>
                <a:gd name="T18" fmla="*/ 2147483646 w 30"/>
                <a:gd name="T19" fmla="*/ 2147483646 h 30"/>
                <a:gd name="T20" fmla="*/ 2147483646 w 30"/>
                <a:gd name="T21" fmla="*/ 2147483646 h 30"/>
                <a:gd name="T22" fmla="*/ 2147483646 w 30"/>
                <a:gd name="T23" fmla="*/ 2147483646 h 30"/>
                <a:gd name="T24" fmla="*/ 2147483646 w 30"/>
                <a:gd name="T25" fmla="*/ 2147483646 h 30"/>
                <a:gd name="T26" fmla="*/ 2147483646 w 30"/>
                <a:gd name="T27" fmla="*/ 2147483646 h 30"/>
                <a:gd name="T28" fmla="*/ 2147483646 w 30"/>
                <a:gd name="T29" fmla="*/ 2147483646 h 30"/>
                <a:gd name="T30" fmla="*/ 2147483646 w 30"/>
                <a:gd name="T31" fmla="*/ 2147483646 h 30"/>
                <a:gd name="T32" fmla="*/ 2147483646 w 30"/>
                <a:gd name="T33" fmla="*/ 2147483646 h 30"/>
                <a:gd name="T34" fmla="*/ 2147483646 w 30"/>
                <a:gd name="T35" fmla="*/ 2147483646 h 30"/>
                <a:gd name="T36" fmla="*/ 2147483646 w 30"/>
                <a:gd name="T37" fmla="*/ 2147483646 h 30"/>
                <a:gd name="T38" fmla="*/ 2147483646 w 30"/>
                <a:gd name="T39" fmla="*/ 2147483646 h 30"/>
                <a:gd name="T40" fmla="*/ 2147483646 w 30"/>
                <a:gd name="T41" fmla="*/ 2147483646 h 30"/>
                <a:gd name="T42" fmla="*/ 2147483646 w 30"/>
                <a:gd name="T43" fmla="*/ 2147483646 h 3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
                <a:gd name="T67" fmla="*/ 0 h 30"/>
                <a:gd name="T68" fmla="*/ 30 w 30"/>
                <a:gd name="T69" fmla="*/ 30 h 3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 h="30">
                  <a:moveTo>
                    <a:pt x="6" y="26"/>
                  </a:moveTo>
                  <a:lnTo>
                    <a:pt x="6" y="26"/>
                  </a:lnTo>
                  <a:lnTo>
                    <a:pt x="2" y="24"/>
                  </a:lnTo>
                  <a:lnTo>
                    <a:pt x="0" y="18"/>
                  </a:lnTo>
                  <a:lnTo>
                    <a:pt x="0" y="12"/>
                  </a:lnTo>
                  <a:lnTo>
                    <a:pt x="0" y="4"/>
                  </a:lnTo>
                  <a:lnTo>
                    <a:pt x="8" y="2"/>
                  </a:lnTo>
                  <a:lnTo>
                    <a:pt x="14" y="0"/>
                  </a:lnTo>
                  <a:lnTo>
                    <a:pt x="22" y="2"/>
                  </a:lnTo>
                  <a:lnTo>
                    <a:pt x="26" y="6"/>
                  </a:lnTo>
                  <a:lnTo>
                    <a:pt x="28" y="8"/>
                  </a:lnTo>
                  <a:lnTo>
                    <a:pt x="30" y="12"/>
                  </a:lnTo>
                  <a:lnTo>
                    <a:pt x="30" y="18"/>
                  </a:lnTo>
                  <a:lnTo>
                    <a:pt x="28" y="24"/>
                  </a:lnTo>
                  <a:lnTo>
                    <a:pt x="22" y="30"/>
                  </a:lnTo>
                  <a:lnTo>
                    <a:pt x="14" y="30"/>
                  </a:lnTo>
                  <a:lnTo>
                    <a:pt x="10" y="30"/>
                  </a:lnTo>
                  <a:lnTo>
                    <a:pt x="6" y="2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75" name="Freeform 145"/>
            <p:cNvSpPr>
              <a:spLocks/>
            </p:cNvSpPr>
            <p:nvPr/>
          </p:nvSpPr>
          <p:spPr bwMode="auto">
            <a:xfrm>
              <a:off x="4773613" y="3648075"/>
              <a:ext cx="44450" cy="38100"/>
            </a:xfrm>
            <a:custGeom>
              <a:avLst/>
              <a:gdLst>
                <a:gd name="T0" fmla="*/ 2147483646 w 28"/>
                <a:gd name="T1" fmla="*/ 2147483646 h 24"/>
                <a:gd name="T2" fmla="*/ 2147483646 w 28"/>
                <a:gd name="T3" fmla="*/ 2147483646 h 24"/>
                <a:gd name="T4" fmla="*/ 2147483646 w 28"/>
                <a:gd name="T5" fmla="*/ 2147483646 h 24"/>
                <a:gd name="T6" fmla="*/ 2147483646 w 28"/>
                <a:gd name="T7" fmla="*/ 2147483646 h 24"/>
                <a:gd name="T8" fmla="*/ 0 w 28"/>
                <a:gd name="T9" fmla="*/ 2147483646 h 24"/>
                <a:gd name="T10" fmla="*/ 0 w 28"/>
                <a:gd name="T11" fmla="*/ 2147483646 h 24"/>
                <a:gd name="T12" fmla="*/ 2147483646 w 28"/>
                <a:gd name="T13" fmla="*/ 2147483646 h 24"/>
                <a:gd name="T14" fmla="*/ 2147483646 w 28"/>
                <a:gd name="T15" fmla="*/ 2147483646 h 24"/>
                <a:gd name="T16" fmla="*/ 2147483646 w 28"/>
                <a:gd name="T17" fmla="*/ 0 h 24"/>
                <a:gd name="T18" fmla="*/ 2147483646 w 28"/>
                <a:gd name="T19" fmla="*/ 0 h 24"/>
                <a:gd name="T20" fmla="*/ 2147483646 w 28"/>
                <a:gd name="T21" fmla="*/ 2147483646 h 24"/>
                <a:gd name="T22" fmla="*/ 2147483646 w 28"/>
                <a:gd name="T23" fmla="*/ 2147483646 h 24"/>
                <a:gd name="T24" fmla="*/ 2147483646 w 28"/>
                <a:gd name="T25" fmla="*/ 2147483646 h 24"/>
                <a:gd name="T26" fmla="*/ 2147483646 w 28"/>
                <a:gd name="T27" fmla="*/ 2147483646 h 24"/>
                <a:gd name="T28" fmla="*/ 2147483646 w 28"/>
                <a:gd name="T29" fmla="*/ 2147483646 h 24"/>
                <a:gd name="T30" fmla="*/ 2147483646 w 28"/>
                <a:gd name="T31" fmla="*/ 2147483646 h 24"/>
                <a:gd name="T32" fmla="*/ 2147483646 w 28"/>
                <a:gd name="T33" fmla="*/ 2147483646 h 24"/>
                <a:gd name="T34" fmla="*/ 2147483646 w 28"/>
                <a:gd name="T35" fmla="*/ 2147483646 h 24"/>
                <a:gd name="T36" fmla="*/ 2147483646 w 28"/>
                <a:gd name="T37" fmla="*/ 2147483646 h 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
                <a:gd name="T58" fmla="*/ 0 h 24"/>
                <a:gd name="T59" fmla="*/ 28 w 28"/>
                <a:gd name="T60" fmla="*/ 24 h 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 h="24">
                  <a:moveTo>
                    <a:pt x="16" y="24"/>
                  </a:moveTo>
                  <a:lnTo>
                    <a:pt x="16" y="24"/>
                  </a:lnTo>
                  <a:lnTo>
                    <a:pt x="8" y="22"/>
                  </a:lnTo>
                  <a:lnTo>
                    <a:pt x="4" y="18"/>
                  </a:lnTo>
                  <a:lnTo>
                    <a:pt x="0" y="12"/>
                  </a:lnTo>
                  <a:lnTo>
                    <a:pt x="4" y="6"/>
                  </a:lnTo>
                  <a:lnTo>
                    <a:pt x="8" y="2"/>
                  </a:lnTo>
                  <a:lnTo>
                    <a:pt x="14" y="0"/>
                  </a:lnTo>
                  <a:lnTo>
                    <a:pt x="22" y="2"/>
                  </a:lnTo>
                  <a:lnTo>
                    <a:pt x="24" y="2"/>
                  </a:lnTo>
                  <a:lnTo>
                    <a:pt x="28" y="6"/>
                  </a:lnTo>
                  <a:lnTo>
                    <a:pt x="28" y="12"/>
                  </a:lnTo>
                  <a:lnTo>
                    <a:pt x="28" y="18"/>
                  </a:lnTo>
                  <a:lnTo>
                    <a:pt x="22" y="22"/>
                  </a:lnTo>
                  <a:lnTo>
                    <a:pt x="16" y="2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76" name="Freeform 146"/>
            <p:cNvSpPr>
              <a:spLocks/>
            </p:cNvSpPr>
            <p:nvPr/>
          </p:nvSpPr>
          <p:spPr bwMode="auto">
            <a:xfrm>
              <a:off x="4840288" y="3965575"/>
              <a:ext cx="60325" cy="50800"/>
            </a:xfrm>
            <a:custGeom>
              <a:avLst/>
              <a:gdLst>
                <a:gd name="T0" fmla="*/ 2147483646 w 38"/>
                <a:gd name="T1" fmla="*/ 0 h 32"/>
                <a:gd name="T2" fmla="*/ 2147483646 w 38"/>
                <a:gd name="T3" fmla="*/ 0 h 32"/>
                <a:gd name="T4" fmla="*/ 2147483646 w 38"/>
                <a:gd name="T5" fmla="*/ 0 h 32"/>
                <a:gd name="T6" fmla="*/ 2147483646 w 38"/>
                <a:gd name="T7" fmla="*/ 0 h 32"/>
                <a:gd name="T8" fmla="*/ 2147483646 w 38"/>
                <a:gd name="T9" fmla="*/ 2147483646 h 32"/>
                <a:gd name="T10" fmla="*/ 2147483646 w 38"/>
                <a:gd name="T11" fmla="*/ 2147483646 h 32"/>
                <a:gd name="T12" fmla="*/ 2147483646 w 38"/>
                <a:gd name="T13" fmla="*/ 2147483646 h 32"/>
                <a:gd name="T14" fmla="*/ 2147483646 w 38"/>
                <a:gd name="T15" fmla="*/ 2147483646 h 32"/>
                <a:gd name="T16" fmla="*/ 2147483646 w 38"/>
                <a:gd name="T17" fmla="*/ 2147483646 h 32"/>
                <a:gd name="T18" fmla="*/ 2147483646 w 38"/>
                <a:gd name="T19" fmla="*/ 2147483646 h 32"/>
                <a:gd name="T20" fmla="*/ 2147483646 w 38"/>
                <a:gd name="T21" fmla="*/ 2147483646 h 32"/>
                <a:gd name="T22" fmla="*/ 2147483646 w 38"/>
                <a:gd name="T23" fmla="*/ 2147483646 h 32"/>
                <a:gd name="T24" fmla="*/ 2147483646 w 38"/>
                <a:gd name="T25" fmla="*/ 2147483646 h 32"/>
                <a:gd name="T26" fmla="*/ 2147483646 w 38"/>
                <a:gd name="T27" fmla="*/ 2147483646 h 32"/>
                <a:gd name="T28" fmla="*/ 2147483646 w 38"/>
                <a:gd name="T29" fmla="*/ 2147483646 h 32"/>
                <a:gd name="T30" fmla="*/ 2147483646 w 38"/>
                <a:gd name="T31" fmla="*/ 2147483646 h 32"/>
                <a:gd name="T32" fmla="*/ 2147483646 w 38"/>
                <a:gd name="T33" fmla="*/ 2147483646 h 32"/>
                <a:gd name="T34" fmla="*/ 0 w 38"/>
                <a:gd name="T35" fmla="*/ 2147483646 h 32"/>
                <a:gd name="T36" fmla="*/ 0 w 38"/>
                <a:gd name="T37" fmla="*/ 2147483646 h 32"/>
                <a:gd name="T38" fmla="*/ 2147483646 w 38"/>
                <a:gd name="T39" fmla="*/ 2147483646 h 32"/>
                <a:gd name="T40" fmla="*/ 2147483646 w 38"/>
                <a:gd name="T41" fmla="*/ 2147483646 h 32"/>
                <a:gd name="T42" fmla="*/ 2147483646 w 38"/>
                <a:gd name="T43" fmla="*/ 0 h 32"/>
                <a:gd name="T44" fmla="*/ 2147483646 w 38"/>
                <a:gd name="T45" fmla="*/ 0 h 32"/>
                <a:gd name="T46" fmla="*/ 2147483646 w 38"/>
                <a:gd name="T47" fmla="*/ 0 h 3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8"/>
                <a:gd name="T73" fmla="*/ 0 h 32"/>
                <a:gd name="T74" fmla="*/ 38 w 38"/>
                <a:gd name="T75" fmla="*/ 32 h 3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8" h="32">
                  <a:moveTo>
                    <a:pt x="16" y="0"/>
                  </a:moveTo>
                  <a:lnTo>
                    <a:pt x="16" y="0"/>
                  </a:lnTo>
                  <a:lnTo>
                    <a:pt x="20" y="0"/>
                  </a:lnTo>
                  <a:lnTo>
                    <a:pt x="26" y="0"/>
                  </a:lnTo>
                  <a:lnTo>
                    <a:pt x="32" y="4"/>
                  </a:lnTo>
                  <a:lnTo>
                    <a:pt x="38" y="12"/>
                  </a:lnTo>
                  <a:lnTo>
                    <a:pt x="36" y="20"/>
                  </a:lnTo>
                  <a:lnTo>
                    <a:pt x="30" y="26"/>
                  </a:lnTo>
                  <a:lnTo>
                    <a:pt x="24" y="30"/>
                  </a:lnTo>
                  <a:lnTo>
                    <a:pt x="18" y="32"/>
                  </a:lnTo>
                  <a:lnTo>
                    <a:pt x="12" y="32"/>
                  </a:lnTo>
                  <a:lnTo>
                    <a:pt x="8" y="30"/>
                  </a:lnTo>
                  <a:lnTo>
                    <a:pt x="4" y="26"/>
                  </a:lnTo>
                  <a:lnTo>
                    <a:pt x="2" y="22"/>
                  </a:lnTo>
                  <a:lnTo>
                    <a:pt x="0" y="18"/>
                  </a:lnTo>
                  <a:lnTo>
                    <a:pt x="0" y="10"/>
                  </a:lnTo>
                  <a:lnTo>
                    <a:pt x="2" y="6"/>
                  </a:lnTo>
                  <a:lnTo>
                    <a:pt x="6" y="2"/>
                  </a:lnTo>
                  <a:lnTo>
                    <a:pt x="10" y="0"/>
                  </a:lnTo>
                  <a:lnTo>
                    <a:pt x="16" y="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77" name="Freeform 147"/>
            <p:cNvSpPr>
              <a:spLocks/>
            </p:cNvSpPr>
            <p:nvPr/>
          </p:nvSpPr>
          <p:spPr bwMode="auto">
            <a:xfrm>
              <a:off x="4960938" y="3832225"/>
              <a:ext cx="60325" cy="50800"/>
            </a:xfrm>
            <a:custGeom>
              <a:avLst/>
              <a:gdLst>
                <a:gd name="T0" fmla="*/ 2147483646 w 38"/>
                <a:gd name="T1" fmla="*/ 0 h 32"/>
                <a:gd name="T2" fmla="*/ 2147483646 w 38"/>
                <a:gd name="T3" fmla="*/ 0 h 32"/>
                <a:gd name="T4" fmla="*/ 2147483646 w 38"/>
                <a:gd name="T5" fmla="*/ 0 h 32"/>
                <a:gd name="T6" fmla="*/ 2147483646 w 38"/>
                <a:gd name="T7" fmla="*/ 0 h 32"/>
                <a:gd name="T8" fmla="*/ 2147483646 w 38"/>
                <a:gd name="T9" fmla="*/ 2147483646 h 32"/>
                <a:gd name="T10" fmla="*/ 2147483646 w 38"/>
                <a:gd name="T11" fmla="*/ 2147483646 h 32"/>
                <a:gd name="T12" fmla="*/ 2147483646 w 38"/>
                <a:gd name="T13" fmla="*/ 2147483646 h 32"/>
                <a:gd name="T14" fmla="*/ 2147483646 w 38"/>
                <a:gd name="T15" fmla="*/ 2147483646 h 32"/>
                <a:gd name="T16" fmla="*/ 2147483646 w 38"/>
                <a:gd name="T17" fmla="*/ 2147483646 h 32"/>
                <a:gd name="T18" fmla="*/ 2147483646 w 38"/>
                <a:gd name="T19" fmla="*/ 2147483646 h 32"/>
                <a:gd name="T20" fmla="*/ 2147483646 w 38"/>
                <a:gd name="T21" fmla="*/ 2147483646 h 32"/>
                <a:gd name="T22" fmla="*/ 2147483646 w 38"/>
                <a:gd name="T23" fmla="*/ 2147483646 h 32"/>
                <a:gd name="T24" fmla="*/ 2147483646 w 38"/>
                <a:gd name="T25" fmla="*/ 2147483646 h 32"/>
                <a:gd name="T26" fmla="*/ 2147483646 w 38"/>
                <a:gd name="T27" fmla="*/ 2147483646 h 32"/>
                <a:gd name="T28" fmla="*/ 2147483646 w 38"/>
                <a:gd name="T29" fmla="*/ 2147483646 h 32"/>
                <a:gd name="T30" fmla="*/ 2147483646 w 38"/>
                <a:gd name="T31" fmla="*/ 2147483646 h 32"/>
                <a:gd name="T32" fmla="*/ 2147483646 w 38"/>
                <a:gd name="T33" fmla="*/ 2147483646 h 32"/>
                <a:gd name="T34" fmla="*/ 2147483646 w 38"/>
                <a:gd name="T35" fmla="*/ 2147483646 h 32"/>
                <a:gd name="T36" fmla="*/ 0 w 38"/>
                <a:gd name="T37" fmla="*/ 2147483646 h 32"/>
                <a:gd name="T38" fmla="*/ 2147483646 w 38"/>
                <a:gd name="T39" fmla="*/ 2147483646 h 32"/>
                <a:gd name="T40" fmla="*/ 2147483646 w 38"/>
                <a:gd name="T41" fmla="*/ 2147483646 h 32"/>
                <a:gd name="T42" fmla="*/ 2147483646 w 38"/>
                <a:gd name="T43" fmla="*/ 2147483646 h 32"/>
                <a:gd name="T44" fmla="*/ 2147483646 w 38"/>
                <a:gd name="T45" fmla="*/ 0 h 32"/>
                <a:gd name="T46" fmla="*/ 2147483646 w 38"/>
                <a:gd name="T47" fmla="*/ 0 h 3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8"/>
                <a:gd name="T73" fmla="*/ 0 h 32"/>
                <a:gd name="T74" fmla="*/ 38 w 38"/>
                <a:gd name="T75" fmla="*/ 32 h 3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8" h="32">
                  <a:moveTo>
                    <a:pt x="12" y="0"/>
                  </a:moveTo>
                  <a:lnTo>
                    <a:pt x="12" y="0"/>
                  </a:lnTo>
                  <a:lnTo>
                    <a:pt x="16" y="0"/>
                  </a:lnTo>
                  <a:lnTo>
                    <a:pt x="22" y="0"/>
                  </a:lnTo>
                  <a:lnTo>
                    <a:pt x="30" y="2"/>
                  </a:lnTo>
                  <a:lnTo>
                    <a:pt x="38" y="6"/>
                  </a:lnTo>
                  <a:lnTo>
                    <a:pt x="36" y="16"/>
                  </a:lnTo>
                  <a:lnTo>
                    <a:pt x="32" y="22"/>
                  </a:lnTo>
                  <a:lnTo>
                    <a:pt x="26" y="28"/>
                  </a:lnTo>
                  <a:lnTo>
                    <a:pt x="22" y="32"/>
                  </a:lnTo>
                  <a:lnTo>
                    <a:pt x="16" y="32"/>
                  </a:lnTo>
                  <a:lnTo>
                    <a:pt x="12" y="32"/>
                  </a:lnTo>
                  <a:lnTo>
                    <a:pt x="8" y="28"/>
                  </a:lnTo>
                  <a:lnTo>
                    <a:pt x="4" y="26"/>
                  </a:lnTo>
                  <a:lnTo>
                    <a:pt x="2" y="22"/>
                  </a:lnTo>
                  <a:lnTo>
                    <a:pt x="0" y="14"/>
                  </a:lnTo>
                  <a:lnTo>
                    <a:pt x="2" y="10"/>
                  </a:lnTo>
                  <a:lnTo>
                    <a:pt x="4" y="6"/>
                  </a:lnTo>
                  <a:lnTo>
                    <a:pt x="8" y="2"/>
                  </a:lnTo>
                  <a:lnTo>
                    <a:pt x="12" y="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78" name="Freeform 148"/>
            <p:cNvSpPr>
              <a:spLocks/>
            </p:cNvSpPr>
            <p:nvPr/>
          </p:nvSpPr>
          <p:spPr bwMode="auto">
            <a:xfrm>
              <a:off x="4983163" y="3556000"/>
              <a:ext cx="47625" cy="50800"/>
            </a:xfrm>
            <a:custGeom>
              <a:avLst/>
              <a:gdLst>
                <a:gd name="T0" fmla="*/ 2147483646 w 30"/>
                <a:gd name="T1" fmla="*/ 2147483646 h 32"/>
                <a:gd name="T2" fmla="*/ 2147483646 w 30"/>
                <a:gd name="T3" fmla="*/ 2147483646 h 32"/>
                <a:gd name="T4" fmla="*/ 2147483646 w 30"/>
                <a:gd name="T5" fmla="*/ 2147483646 h 32"/>
                <a:gd name="T6" fmla="*/ 2147483646 w 30"/>
                <a:gd name="T7" fmla="*/ 2147483646 h 32"/>
                <a:gd name="T8" fmla="*/ 2147483646 w 30"/>
                <a:gd name="T9" fmla="*/ 0 h 32"/>
                <a:gd name="T10" fmla="*/ 2147483646 w 30"/>
                <a:gd name="T11" fmla="*/ 0 h 32"/>
                <a:gd name="T12" fmla="*/ 2147483646 w 30"/>
                <a:gd name="T13" fmla="*/ 0 h 32"/>
                <a:gd name="T14" fmla="*/ 2147483646 w 30"/>
                <a:gd name="T15" fmla="*/ 2147483646 h 32"/>
                <a:gd name="T16" fmla="*/ 2147483646 w 30"/>
                <a:gd name="T17" fmla="*/ 2147483646 h 32"/>
                <a:gd name="T18" fmla="*/ 2147483646 w 30"/>
                <a:gd name="T19" fmla="*/ 2147483646 h 32"/>
                <a:gd name="T20" fmla="*/ 2147483646 w 30"/>
                <a:gd name="T21" fmla="*/ 2147483646 h 32"/>
                <a:gd name="T22" fmla="*/ 2147483646 w 30"/>
                <a:gd name="T23" fmla="*/ 2147483646 h 32"/>
                <a:gd name="T24" fmla="*/ 2147483646 w 30"/>
                <a:gd name="T25" fmla="*/ 2147483646 h 32"/>
                <a:gd name="T26" fmla="*/ 2147483646 w 30"/>
                <a:gd name="T27" fmla="*/ 2147483646 h 32"/>
                <a:gd name="T28" fmla="*/ 2147483646 w 30"/>
                <a:gd name="T29" fmla="*/ 2147483646 h 32"/>
                <a:gd name="T30" fmla="*/ 2147483646 w 30"/>
                <a:gd name="T31" fmla="*/ 2147483646 h 32"/>
                <a:gd name="T32" fmla="*/ 2147483646 w 30"/>
                <a:gd name="T33" fmla="*/ 2147483646 h 32"/>
                <a:gd name="T34" fmla="*/ 0 w 30"/>
                <a:gd name="T35" fmla="*/ 2147483646 h 32"/>
                <a:gd name="T36" fmla="*/ 0 w 30"/>
                <a:gd name="T37" fmla="*/ 2147483646 h 32"/>
                <a:gd name="T38" fmla="*/ 0 w 30"/>
                <a:gd name="T39" fmla="*/ 2147483646 h 32"/>
                <a:gd name="T40" fmla="*/ 2147483646 w 30"/>
                <a:gd name="T41" fmla="*/ 2147483646 h 32"/>
                <a:gd name="T42" fmla="*/ 2147483646 w 30"/>
                <a:gd name="T43" fmla="*/ 2147483646 h 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
                <a:gd name="T67" fmla="*/ 0 h 32"/>
                <a:gd name="T68" fmla="*/ 30 w 30"/>
                <a:gd name="T69" fmla="*/ 32 h 3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 h="32">
                  <a:moveTo>
                    <a:pt x="4" y="8"/>
                  </a:moveTo>
                  <a:lnTo>
                    <a:pt x="4" y="8"/>
                  </a:lnTo>
                  <a:lnTo>
                    <a:pt x="8" y="4"/>
                  </a:lnTo>
                  <a:lnTo>
                    <a:pt x="12" y="2"/>
                  </a:lnTo>
                  <a:lnTo>
                    <a:pt x="18" y="0"/>
                  </a:lnTo>
                  <a:lnTo>
                    <a:pt x="26" y="0"/>
                  </a:lnTo>
                  <a:lnTo>
                    <a:pt x="28" y="8"/>
                  </a:lnTo>
                  <a:lnTo>
                    <a:pt x="30" y="16"/>
                  </a:lnTo>
                  <a:lnTo>
                    <a:pt x="28" y="22"/>
                  </a:lnTo>
                  <a:lnTo>
                    <a:pt x="24" y="26"/>
                  </a:lnTo>
                  <a:lnTo>
                    <a:pt x="22" y="30"/>
                  </a:lnTo>
                  <a:lnTo>
                    <a:pt x="18" y="32"/>
                  </a:lnTo>
                  <a:lnTo>
                    <a:pt x="12" y="32"/>
                  </a:lnTo>
                  <a:lnTo>
                    <a:pt x="6" y="28"/>
                  </a:lnTo>
                  <a:lnTo>
                    <a:pt x="0" y="22"/>
                  </a:lnTo>
                  <a:lnTo>
                    <a:pt x="0" y="14"/>
                  </a:lnTo>
                  <a:lnTo>
                    <a:pt x="0" y="10"/>
                  </a:lnTo>
                  <a:lnTo>
                    <a:pt x="4" y="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79" name="Freeform 149"/>
            <p:cNvSpPr>
              <a:spLocks/>
            </p:cNvSpPr>
            <p:nvPr/>
          </p:nvSpPr>
          <p:spPr bwMode="auto">
            <a:xfrm>
              <a:off x="4637088" y="3578225"/>
              <a:ext cx="41275" cy="47625"/>
            </a:xfrm>
            <a:custGeom>
              <a:avLst/>
              <a:gdLst>
                <a:gd name="T0" fmla="*/ 0 w 26"/>
                <a:gd name="T1" fmla="*/ 2147483646 h 30"/>
                <a:gd name="T2" fmla="*/ 0 w 26"/>
                <a:gd name="T3" fmla="*/ 2147483646 h 30"/>
                <a:gd name="T4" fmla="*/ 2147483646 w 26"/>
                <a:gd name="T5" fmla="*/ 2147483646 h 30"/>
                <a:gd name="T6" fmla="*/ 2147483646 w 26"/>
                <a:gd name="T7" fmla="*/ 2147483646 h 30"/>
                <a:gd name="T8" fmla="*/ 2147483646 w 26"/>
                <a:gd name="T9" fmla="*/ 2147483646 h 30"/>
                <a:gd name="T10" fmla="*/ 2147483646 w 26"/>
                <a:gd name="T11" fmla="*/ 0 h 30"/>
                <a:gd name="T12" fmla="*/ 2147483646 w 26"/>
                <a:gd name="T13" fmla="*/ 0 h 30"/>
                <a:gd name="T14" fmla="*/ 2147483646 w 26"/>
                <a:gd name="T15" fmla="*/ 2147483646 h 30"/>
                <a:gd name="T16" fmla="*/ 2147483646 w 26"/>
                <a:gd name="T17" fmla="*/ 2147483646 h 30"/>
                <a:gd name="T18" fmla="*/ 2147483646 w 26"/>
                <a:gd name="T19" fmla="*/ 2147483646 h 30"/>
                <a:gd name="T20" fmla="*/ 2147483646 w 26"/>
                <a:gd name="T21" fmla="*/ 2147483646 h 30"/>
                <a:gd name="T22" fmla="*/ 2147483646 w 26"/>
                <a:gd name="T23" fmla="*/ 2147483646 h 30"/>
                <a:gd name="T24" fmla="*/ 2147483646 w 26"/>
                <a:gd name="T25" fmla="*/ 2147483646 h 30"/>
                <a:gd name="T26" fmla="*/ 2147483646 w 26"/>
                <a:gd name="T27" fmla="*/ 2147483646 h 30"/>
                <a:gd name="T28" fmla="*/ 2147483646 w 26"/>
                <a:gd name="T29" fmla="*/ 2147483646 h 30"/>
                <a:gd name="T30" fmla="*/ 2147483646 w 26"/>
                <a:gd name="T31" fmla="*/ 2147483646 h 30"/>
                <a:gd name="T32" fmla="*/ 2147483646 w 26"/>
                <a:gd name="T33" fmla="*/ 2147483646 h 30"/>
                <a:gd name="T34" fmla="*/ 0 w 26"/>
                <a:gd name="T35" fmla="*/ 2147483646 h 30"/>
                <a:gd name="T36" fmla="*/ 0 w 26"/>
                <a:gd name="T37" fmla="*/ 2147483646 h 30"/>
                <a:gd name="T38" fmla="*/ 0 w 26"/>
                <a:gd name="T39" fmla="*/ 2147483646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6"/>
                <a:gd name="T61" fmla="*/ 0 h 30"/>
                <a:gd name="T62" fmla="*/ 26 w 26"/>
                <a:gd name="T63" fmla="*/ 30 h 3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6" h="30">
                  <a:moveTo>
                    <a:pt x="0" y="14"/>
                  </a:moveTo>
                  <a:lnTo>
                    <a:pt x="0" y="14"/>
                  </a:lnTo>
                  <a:lnTo>
                    <a:pt x="2" y="12"/>
                  </a:lnTo>
                  <a:lnTo>
                    <a:pt x="4" y="8"/>
                  </a:lnTo>
                  <a:lnTo>
                    <a:pt x="8" y="4"/>
                  </a:lnTo>
                  <a:lnTo>
                    <a:pt x="14" y="0"/>
                  </a:lnTo>
                  <a:lnTo>
                    <a:pt x="20" y="6"/>
                  </a:lnTo>
                  <a:lnTo>
                    <a:pt x="24" y="10"/>
                  </a:lnTo>
                  <a:lnTo>
                    <a:pt x="26" y="16"/>
                  </a:lnTo>
                  <a:lnTo>
                    <a:pt x="24" y="24"/>
                  </a:lnTo>
                  <a:lnTo>
                    <a:pt x="22" y="28"/>
                  </a:lnTo>
                  <a:lnTo>
                    <a:pt x="18" y="30"/>
                  </a:lnTo>
                  <a:lnTo>
                    <a:pt x="12" y="30"/>
                  </a:lnTo>
                  <a:lnTo>
                    <a:pt x="4" y="28"/>
                  </a:lnTo>
                  <a:lnTo>
                    <a:pt x="0" y="22"/>
                  </a:lnTo>
                  <a:lnTo>
                    <a:pt x="0" y="1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80" name="Freeform 150"/>
            <p:cNvSpPr>
              <a:spLocks noEditPoints="1"/>
            </p:cNvSpPr>
            <p:nvPr/>
          </p:nvSpPr>
          <p:spPr bwMode="auto">
            <a:xfrm>
              <a:off x="4408488" y="3248025"/>
              <a:ext cx="117475" cy="111125"/>
            </a:xfrm>
            <a:custGeom>
              <a:avLst/>
              <a:gdLst>
                <a:gd name="T0" fmla="*/ 2147483646 w 74"/>
                <a:gd name="T1" fmla="*/ 2147483646 h 70"/>
                <a:gd name="T2" fmla="*/ 2147483646 w 74"/>
                <a:gd name="T3" fmla="*/ 2147483646 h 70"/>
                <a:gd name="T4" fmla="*/ 2147483646 w 74"/>
                <a:gd name="T5" fmla="*/ 2147483646 h 70"/>
                <a:gd name="T6" fmla="*/ 2147483646 w 74"/>
                <a:gd name="T7" fmla="*/ 2147483646 h 70"/>
                <a:gd name="T8" fmla="*/ 2147483646 w 74"/>
                <a:gd name="T9" fmla="*/ 2147483646 h 70"/>
                <a:gd name="T10" fmla="*/ 2147483646 w 74"/>
                <a:gd name="T11" fmla="*/ 2147483646 h 70"/>
                <a:gd name="T12" fmla="*/ 2147483646 w 74"/>
                <a:gd name="T13" fmla="*/ 2147483646 h 70"/>
                <a:gd name="T14" fmla="*/ 2147483646 w 74"/>
                <a:gd name="T15" fmla="*/ 2147483646 h 70"/>
                <a:gd name="T16" fmla="*/ 2147483646 w 74"/>
                <a:gd name="T17" fmla="*/ 2147483646 h 70"/>
                <a:gd name="T18" fmla="*/ 2147483646 w 74"/>
                <a:gd name="T19" fmla="*/ 2147483646 h 70"/>
                <a:gd name="T20" fmla="*/ 2147483646 w 74"/>
                <a:gd name="T21" fmla="*/ 2147483646 h 70"/>
                <a:gd name="T22" fmla="*/ 2147483646 w 74"/>
                <a:gd name="T23" fmla="*/ 2147483646 h 70"/>
                <a:gd name="T24" fmla="*/ 2147483646 w 74"/>
                <a:gd name="T25" fmla="*/ 2147483646 h 70"/>
                <a:gd name="T26" fmla="*/ 2147483646 w 74"/>
                <a:gd name="T27" fmla="*/ 2147483646 h 70"/>
                <a:gd name="T28" fmla="*/ 2147483646 w 74"/>
                <a:gd name="T29" fmla="*/ 2147483646 h 70"/>
                <a:gd name="T30" fmla="*/ 2147483646 w 74"/>
                <a:gd name="T31" fmla="*/ 0 h 70"/>
                <a:gd name="T32" fmla="*/ 2147483646 w 74"/>
                <a:gd name="T33" fmla="*/ 2147483646 h 70"/>
                <a:gd name="T34" fmla="*/ 2147483646 w 74"/>
                <a:gd name="T35" fmla="*/ 2147483646 h 70"/>
                <a:gd name="T36" fmla="*/ 2147483646 w 74"/>
                <a:gd name="T37" fmla="*/ 2147483646 h 70"/>
                <a:gd name="T38" fmla="*/ 2147483646 w 74"/>
                <a:gd name="T39" fmla="*/ 2147483646 h 70"/>
                <a:gd name="T40" fmla="*/ 2147483646 w 74"/>
                <a:gd name="T41" fmla="*/ 2147483646 h 70"/>
                <a:gd name="T42" fmla="*/ 2147483646 w 74"/>
                <a:gd name="T43" fmla="*/ 2147483646 h 70"/>
                <a:gd name="T44" fmla="*/ 2147483646 w 74"/>
                <a:gd name="T45" fmla="*/ 2147483646 h 70"/>
                <a:gd name="T46" fmla="*/ 2147483646 w 74"/>
                <a:gd name="T47" fmla="*/ 2147483646 h 70"/>
                <a:gd name="T48" fmla="*/ 2147483646 w 74"/>
                <a:gd name="T49" fmla="*/ 2147483646 h 70"/>
                <a:gd name="T50" fmla="*/ 2147483646 w 74"/>
                <a:gd name="T51" fmla="*/ 2147483646 h 70"/>
                <a:gd name="T52" fmla="*/ 2147483646 w 74"/>
                <a:gd name="T53" fmla="*/ 2147483646 h 70"/>
                <a:gd name="T54" fmla="*/ 2147483646 w 74"/>
                <a:gd name="T55" fmla="*/ 2147483646 h 70"/>
                <a:gd name="T56" fmla="*/ 2147483646 w 74"/>
                <a:gd name="T57" fmla="*/ 2147483646 h 70"/>
                <a:gd name="T58" fmla="*/ 2147483646 w 74"/>
                <a:gd name="T59" fmla="*/ 2147483646 h 70"/>
                <a:gd name="T60" fmla="*/ 2147483646 w 74"/>
                <a:gd name="T61" fmla="*/ 2147483646 h 70"/>
                <a:gd name="T62" fmla="*/ 2147483646 w 74"/>
                <a:gd name="T63" fmla="*/ 2147483646 h 70"/>
                <a:gd name="T64" fmla="*/ 2147483646 w 74"/>
                <a:gd name="T65" fmla="*/ 2147483646 h 70"/>
                <a:gd name="T66" fmla="*/ 2147483646 w 74"/>
                <a:gd name="T67" fmla="*/ 2147483646 h 70"/>
                <a:gd name="T68" fmla="*/ 2147483646 w 74"/>
                <a:gd name="T69" fmla="*/ 2147483646 h 70"/>
                <a:gd name="T70" fmla="*/ 2147483646 w 74"/>
                <a:gd name="T71" fmla="*/ 2147483646 h 70"/>
                <a:gd name="T72" fmla="*/ 2147483646 w 74"/>
                <a:gd name="T73" fmla="*/ 2147483646 h 70"/>
                <a:gd name="T74" fmla="*/ 2147483646 w 74"/>
                <a:gd name="T75" fmla="*/ 2147483646 h 70"/>
                <a:gd name="T76" fmla="*/ 2147483646 w 74"/>
                <a:gd name="T77" fmla="*/ 2147483646 h 70"/>
                <a:gd name="T78" fmla="*/ 2147483646 w 74"/>
                <a:gd name="T79" fmla="*/ 2147483646 h 70"/>
                <a:gd name="T80" fmla="*/ 2147483646 w 74"/>
                <a:gd name="T81" fmla="*/ 2147483646 h 70"/>
                <a:gd name="T82" fmla="*/ 2147483646 w 74"/>
                <a:gd name="T83" fmla="*/ 2147483646 h 70"/>
                <a:gd name="T84" fmla="*/ 2147483646 w 74"/>
                <a:gd name="T85" fmla="*/ 2147483646 h 7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4"/>
                <a:gd name="T130" fmla="*/ 0 h 70"/>
                <a:gd name="T131" fmla="*/ 74 w 74"/>
                <a:gd name="T132" fmla="*/ 70 h 7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4" h="70">
                  <a:moveTo>
                    <a:pt x="52" y="42"/>
                  </a:moveTo>
                  <a:lnTo>
                    <a:pt x="52" y="42"/>
                  </a:lnTo>
                  <a:lnTo>
                    <a:pt x="60" y="44"/>
                  </a:lnTo>
                  <a:lnTo>
                    <a:pt x="68" y="50"/>
                  </a:lnTo>
                  <a:lnTo>
                    <a:pt x="70" y="52"/>
                  </a:lnTo>
                  <a:lnTo>
                    <a:pt x="70" y="56"/>
                  </a:lnTo>
                  <a:lnTo>
                    <a:pt x="68" y="60"/>
                  </a:lnTo>
                  <a:lnTo>
                    <a:pt x="66" y="64"/>
                  </a:lnTo>
                  <a:lnTo>
                    <a:pt x="58" y="68"/>
                  </a:lnTo>
                  <a:lnTo>
                    <a:pt x="52" y="70"/>
                  </a:lnTo>
                  <a:lnTo>
                    <a:pt x="46" y="66"/>
                  </a:lnTo>
                  <a:lnTo>
                    <a:pt x="42" y="58"/>
                  </a:lnTo>
                  <a:lnTo>
                    <a:pt x="40" y="54"/>
                  </a:lnTo>
                  <a:lnTo>
                    <a:pt x="36" y="62"/>
                  </a:lnTo>
                  <a:lnTo>
                    <a:pt x="30" y="68"/>
                  </a:lnTo>
                  <a:lnTo>
                    <a:pt x="24" y="70"/>
                  </a:lnTo>
                  <a:lnTo>
                    <a:pt x="16" y="68"/>
                  </a:lnTo>
                  <a:lnTo>
                    <a:pt x="14" y="66"/>
                  </a:lnTo>
                  <a:lnTo>
                    <a:pt x="12" y="64"/>
                  </a:lnTo>
                  <a:lnTo>
                    <a:pt x="12" y="56"/>
                  </a:lnTo>
                  <a:lnTo>
                    <a:pt x="18" y="50"/>
                  </a:lnTo>
                  <a:lnTo>
                    <a:pt x="24" y="44"/>
                  </a:lnTo>
                  <a:lnTo>
                    <a:pt x="12" y="42"/>
                  </a:lnTo>
                  <a:lnTo>
                    <a:pt x="8" y="40"/>
                  </a:lnTo>
                  <a:lnTo>
                    <a:pt x="4" y="36"/>
                  </a:lnTo>
                  <a:lnTo>
                    <a:pt x="2" y="34"/>
                  </a:lnTo>
                  <a:lnTo>
                    <a:pt x="0" y="30"/>
                  </a:lnTo>
                  <a:lnTo>
                    <a:pt x="2" y="24"/>
                  </a:lnTo>
                  <a:lnTo>
                    <a:pt x="6" y="20"/>
                  </a:lnTo>
                  <a:lnTo>
                    <a:pt x="10" y="16"/>
                  </a:lnTo>
                  <a:lnTo>
                    <a:pt x="16" y="16"/>
                  </a:lnTo>
                  <a:lnTo>
                    <a:pt x="22" y="18"/>
                  </a:lnTo>
                  <a:lnTo>
                    <a:pt x="26" y="22"/>
                  </a:lnTo>
                  <a:lnTo>
                    <a:pt x="22" y="14"/>
                  </a:lnTo>
                  <a:lnTo>
                    <a:pt x="22" y="10"/>
                  </a:lnTo>
                  <a:lnTo>
                    <a:pt x="22" y="6"/>
                  </a:lnTo>
                  <a:lnTo>
                    <a:pt x="24" y="4"/>
                  </a:lnTo>
                  <a:lnTo>
                    <a:pt x="28" y="2"/>
                  </a:lnTo>
                  <a:lnTo>
                    <a:pt x="34" y="0"/>
                  </a:lnTo>
                  <a:lnTo>
                    <a:pt x="40" y="0"/>
                  </a:lnTo>
                  <a:lnTo>
                    <a:pt x="46" y="0"/>
                  </a:lnTo>
                  <a:lnTo>
                    <a:pt x="48" y="2"/>
                  </a:lnTo>
                  <a:lnTo>
                    <a:pt x="50" y="6"/>
                  </a:lnTo>
                  <a:lnTo>
                    <a:pt x="52" y="8"/>
                  </a:lnTo>
                  <a:lnTo>
                    <a:pt x="52" y="16"/>
                  </a:lnTo>
                  <a:lnTo>
                    <a:pt x="48" y="24"/>
                  </a:lnTo>
                  <a:lnTo>
                    <a:pt x="56" y="20"/>
                  </a:lnTo>
                  <a:lnTo>
                    <a:pt x="64" y="18"/>
                  </a:lnTo>
                  <a:lnTo>
                    <a:pt x="68" y="20"/>
                  </a:lnTo>
                  <a:lnTo>
                    <a:pt x="74" y="26"/>
                  </a:lnTo>
                  <a:lnTo>
                    <a:pt x="74" y="30"/>
                  </a:lnTo>
                  <a:lnTo>
                    <a:pt x="74" y="34"/>
                  </a:lnTo>
                  <a:lnTo>
                    <a:pt x="72" y="38"/>
                  </a:lnTo>
                  <a:lnTo>
                    <a:pt x="70" y="40"/>
                  </a:lnTo>
                  <a:lnTo>
                    <a:pt x="60" y="42"/>
                  </a:lnTo>
                  <a:lnTo>
                    <a:pt x="52" y="42"/>
                  </a:lnTo>
                  <a:close/>
                  <a:moveTo>
                    <a:pt x="60" y="30"/>
                  </a:moveTo>
                  <a:lnTo>
                    <a:pt x="60" y="30"/>
                  </a:lnTo>
                  <a:lnTo>
                    <a:pt x="54" y="32"/>
                  </a:lnTo>
                  <a:lnTo>
                    <a:pt x="50" y="32"/>
                  </a:lnTo>
                  <a:lnTo>
                    <a:pt x="46" y="26"/>
                  </a:lnTo>
                  <a:lnTo>
                    <a:pt x="38" y="24"/>
                  </a:lnTo>
                  <a:lnTo>
                    <a:pt x="38" y="20"/>
                  </a:lnTo>
                  <a:lnTo>
                    <a:pt x="38" y="14"/>
                  </a:lnTo>
                  <a:lnTo>
                    <a:pt x="36" y="14"/>
                  </a:lnTo>
                  <a:lnTo>
                    <a:pt x="36" y="24"/>
                  </a:lnTo>
                  <a:lnTo>
                    <a:pt x="30" y="28"/>
                  </a:lnTo>
                  <a:lnTo>
                    <a:pt x="26" y="34"/>
                  </a:lnTo>
                  <a:lnTo>
                    <a:pt x="16" y="28"/>
                  </a:lnTo>
                  <a:lnTo>
                    <a:pt x="14" y="28"/>
                  </a:lnTo>
                  <a:lnTo>
                    <a:pt x="20" y="32"/>
                  </a:lnTo>
                  <a:lnTo>
                    <a:pt x="26" y="36"/>
                  </a:lnTo>
                  <a:lnTo>
                    <a:pt x="26" y="38"/>
                  </a:lnTo>
                  <a:lnTo>
                    <a:pt x="28" y="42"/>
                  </a:lnTo>
                  <a:lnTo>
                    <a:pt x="32" y="46"/>
                  </a:lnTo>
                  <a:lnTo>
                    <a:pt x="28" y="52"/>
                  </a:lnTo>
                  <a:lnTo>
                    <a:pt x="26" y="56"/>
                  </a:lnTo>
                  <a:lnTo>
                    <a:pt x="26" y="58"/>
                  </a:lnTo>
                  <a:lnTo>
                    <a:pt x="32" y="48"/>
                  </a:lnTo>
                  <a:lnTo>
                    <a:pt x="40" y="48"/>
                  </a:lnTo>
                  <a:lnTo>
                    <a:pt x="44" y="48"/>
                  </a:lnTo>
                  <a:lnTo>
                    <a:pt x="48" y="50"/>
                  </a:lnTo>
                  <a:lnTo>
                    <a:pt x="54" y="56"/>
                  </a:lnTo>
                  <a:lnTo>
                    <a:pt x="56" y="56"/>
                  </a:lnTo>
                  <a:lnTo>
                    <a:pt x="50" y="50"/>
                  </a:lnTo>
                  <a:lnTo>
                    <a:pt x="46" y="46"/>
                  </a:lnTo>
                  <a:lnTo>
                    <a:pt x="50" y="42"/>
                  </a:lnTo>
                  <a:lnTo>
                    <a:pt x="50" y="34"/>
                  </a:lnTo>
                  <a:lnTo>
                    <a:pt x="56" y="32"/>
                  </a:lnTo>
                  <a:lnTo>
                    <a:pt x="60" y="3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81" name="Freeform 151"/>
            <p:cNvSpPr>
              <a:spLocks/>
            </p:cNvSpPr>
            <p:nvPr/>
          </p:nvSpPr>
          <p:spPr bwMode="auto">
            <a:xfrm>
              <a:off x="4449763" y="3286125"/>
              <a:ext cx="41275" cy="41275"/>
            </a:xfrm>
            <a:custGeom>
              <a:avLst/>
              <a:gdLst>
                <a:gd name="T0" fmla="*/ 2147483646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0 w 26"/>
                <a:gd name="T21" fmla="*/ 2147483646 h 26"/>
                <a:gd name="T22" fmla="*/ 0 w 26"/>
                <a:gd name="T23" fmla="*/ 2147483646 h 26"/>
                <a:gd name="T24" fmla="*/ 0 w 26"/>
                <a:gd name="T25" fmla="*/ 2147483646 h 26"/>
                <a:gd name="T26" fmla="*/ 2147483646 w 26"/>
                <a:gd name="T27" fmla="*/ 2147483646 h 26"/>
                <a:gd name="T28" fmla="*/ 2147483646 w 26"/>
                <a:gd name="T29" fmla="*/ 2147483646 h 26"/>
                <a:gd name="T30" fmla="*/ 2147483646 w 26"/>
                <a:gd name="T31" fmla="*/ 0 h 26"/>
                <a:gd name="T32" fmla="*/ 2147483646 w 26"/>
                <a:gd name="T33" fmla="*/ 0 h 26"/>
                <a:gd name="T34" fmla="*/ 2147483646 w 26"/>
                <a:gd name="T35" fmla="*/ 0 h 26"/>
                <a:gd name="T36" fmla="*/ 2147483646 w 26"/>
                <a:gd name="T37" fmla="*/ 2147483646 h 26"/>
                <a:gd name="T38" fmla="*/ 2147483646 w 26"/>
                <a:gd name="T39" fmla="*/ 2147483646 h 26"/>
                <a:gd name="T40" fmla="*/ 2147483646 w 26"/>
                <a:gd name="T41" fmla="*/ 2147483646 h 26"/>
                <a:gd name="T42" fmla="*/ 2147483646 w 26"/>
                <a:gd name="T43" fmla="*/ 2147483646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26"/>
                <a:gd name="T68" fmla="*/ 26 w 26"/>
                <a:gd name="T69" fmla="*/ 26 h 2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26">
                  <a:moveTo>
                    <a:pt x="26" y="10"/>
                  </a:moveTo>
                  <a:lnTo>
                    <a:pt x="26" y="10"/>
                  </a:lnTo>
                  <a:lnTo>
                    <a:pt x="26" y="16"/>
                  </a:lnTo>
                  <a:lnTo>
                    <a:pt x="22" y="20"/>
                  </a:lnTo>
                  <a:lnTo>
                    <a:pt x="20" y="24"/>
                  </a:lnTo>
                  <a:lnTo>
                    <a:pt x="14" y="26"/>
                  </a:lnTo>
                  <a:lnTo>
                    <a:pt x="10" y="26"/>
                  </a:lnTo>
                  <a:lnTo>
                    <a:pt x="4" y="24"/>
                  </a:lnTo>
                  <a:lnTo>
                    <a:pt x="2" y="20"/>
                  </a:lnTo>
                  <a:lnTo>
                    <a:pt x="0" y="14"/>
                  </a:lnTo>
                  <a:lnTo>
                    <a:pt x="0" y="10"/>
                  </a:lnTo>
                  <a:lnTo>
                    <a:pt x="2" y="6"/>
                  </a:lnTo>
                  <a:lnTo>
                    <a:pt x="6" y="2"/>
                  </a:lnTo>
                  <a:lnTo>
                    <a:pt x="10" y="0"/>
                  </a:lnTo>
                  <a:lnTo>
                    <a:pt x="16" y="0"/>
                  </a:lnTo>
                  <a:lnTo>
                    <a:pt x="20" y="2"/>
                  </a:lnTo>
                  <a:lnTo>
                    <a:pt x="24" y="6"/>
                  </a:lnTo>
                  <a:lnTo>
                    <a:pt x="26"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82" name="Freeform 152"/>
            <p:cNvSpPr>
              <a:spLocks/>
            </p:cNvSpPr>
            <p:nvPr/>
          </p:nvSpPr>
          <p:spPr bwMode="auto">
            <a:xfrm>
              <a:off x="4846638" y="3225800"/>
              <a:ext cx="34925" cy="31750"/>
            </a:xfrm>
            <a:custGeom>
              <a:avLst/>
              <a:gdLst>
                <a:gd name="T0" fmla="*/ 2147483646 w 22"/>
                <a:gd name="T1" fmla="*/ 2147483646 h 20"/>
                <a:gd name="T2" fmla="*/ 2147483646 w 22"/>
                <a:gd name="T3" fmla="*/ 2147483646 h 20"/>
                <a:gd name="T4" fmla="*/ 2147483646 w 22"/>
                <a:gd name="T5" fmla="*/ 2147483646 h 20"/>
                <a:gd name="T6" fmla="*/ 2147483646 w 22"/>
                <a:gd name="T7" fmla="*/ 2147483646 h 20"/>
                <a:gd name="T8" fmla="*/ 2147483646 w 22"/>
                <a:gd name="T9" fmla="*/ 2147483646 h 20"/>
                <a:gd name="T10" fmla="*/ 2147483646 w 22"/>
                <a:gd name="T11" fmla="*/ 2147483646 h 20"/>
                <a:gd name="T12" fmla="*/ 2147483646 w 22"/>
                <a:gd name="T13" fmla="*/ 2147483646 h 20"/>
                <a:gd name="T14" fmla="*/ 2147483646 w 22"/>
                <a:gd name="T15" fmla="*/ 2147483646 h 20"/>
                <a:gd name="T16" fmla="*/ 2147483646 w 22"/>
                <a:gd name="T17" fmla="*/ 2147483646 h 20"/>
                <a:gd name="T18" fmla="*/ 2147483646 w 22"/>
                <a:gd name="T19" fmla="*/ 2147483646 h 20"/>
                <a:gd name="T20" fmla="*/ 0 w 22"/>
                <a:gd name="T21" fmla="*/ 2147483646 h 20"/>
                <a:gd name="T22" fmla="*/ 0 w 22"/>
                <a:gd name="T23" fmla="*/ 2147483646 h 20"/>
                <a:gd name="T24" fmla="*/ 2147483646 w 22"/>
                <a:gd name="T25" fmla="*/ 2147483646 h 20"/>
                <a:gd name="T26" fmla="*/ 2147483646 w 22"/>
                <a:gd name="T27" fmla="*/ 2147483646 h 20"/>
                <a:gd name="T28" fmla="*/ 2147483646 w 22"/>
                <a:gd name="T29" fmla="*/ 0 h 20"/>
                <a:gd name="T30" fmla="*/ 2147483646 w 22"/>
                <a:gd name="T31" fmla="*/ 0 h 20"/>
                <a:gd name="T32" fmla="*/ 2147483646 w 22"/>
                <a:gd name="T33" fmla="*/ 0 h 20"/>
                <a:gd name="T34" fmla="*/ 2147483646 w 22"/>
                <a:gd name="T35" fmla="*/ 0 h 20"/>
                <a:gd name="T36" fmla="*/ 2147483646 w 22"/>
                <a:gd name="T37" fmla="*/ 2147483646 h 20"/>
                <a:gd name="T38" fmla="*/ 2147483646 w 22"/>
                <a:gd name="T39" fmla="*/ 2147483646 h 20"/>
                <a:gd name="T40" fmla="*/ 2147483646 w 22"/>
                <a:gd name="T41" fmla="*/ 2147483646 h 20"/>
                <a:gd name="T42" fmla="*/ 2147483646 w 22"/>
                <a:gd name="T43" fmla="*/ 2147483646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
                <a:gd name="T67" fmla="*/ 0 h 20"/>
                <a:gd name="T68" fmla="*/ 22 w 22"/>
                <a:gd name="T69" fmla="*/ 20 h 2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 h="20">
                  <a:moveTo>
                    <a:pt x="22" y="10"/>
                  </a:moveTo>
                  <a:lnTo>
                    <a:pt x="22" y="10"/>
                  </a:lnTo>
                  <a:lnTo>
                    <a:pt x="20" y="14"/>
                  </a:lnTo>
                  <a:lnTo>
                    <a:pt x="18" y="18"/>
                  </a:lnTo>
                  <a:lnTo>
                    <a:pt x="16" y="20"/>
                  </a:lnTo>
                  <a:lnTo>
                    <a:pt x="12" y="20"/>
                  </a:lnTo>
                  <a:lnTo>
                    <a:pt x="8" y="20"/>
                  </a:lnTo>
                  <a:lnTo>
                    <a:pt x="4" y="18"/>
                  </a:lnTo>
                  <a:lnTo>
                    <a:pt x="2" y="14"/>
                  </a:lnTo>
                  <a:lnTo>
                    <a:pt x="0" y="10"/>
                  </a:lnTo>
                  <a:lnTo>
                    <a:pt x="2" y="6"/>
                  </a:lnTo>
                  <a:lnTo>
                    <a:pt x="4" y="2"/>
                  </a:lnTo>
                  <a:lnTo>
                    <a:pt x="8" y="0"/>
                  </a:lnTo>
                  <a:lnTo>
                    <a:pt x="12" y="0"/>
                  </a:lnTo>
                  <a:lnTo>
                    <a:pt x="16" y="0"/>
                  </a:lnTo>
                  <a:lnTo>
                    <a:pt x="18" y="2"/>
                  </a:lnTo>
                  <a:lnTo>
                    <a:pt x="20" y="6"/>
                  </a:lnTo>
                  <a:lnTo>
                    <a:pt x="22"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8234" name="Freeform 91"/>
          <p:cNvSpPr>
            <a:spLocks/>
          </p:cNvSpPr>
          <p:nvPr/>
        </p:nvSpPr>
        <p:spPr bwMode="auto">
          <a:xfrm>
            <a:off x="8534400" y="3124200"/>
            <a:ext cx="1143000" cy="381000"/>
          </a:xfrm>
          <a:custGeom>
            <a:avLst/>
            <a:gdLst>
              <a:gd name="T0" fmla="*/ 2147483646 w 670"/>
              <a:gd name="T1" fmla="*/ 2147483646 h 418"/>
              <a:gd name="T2" fmla="*/ 2147483646 w 670"/>
              <a:gd name="T3" fmla="*/ 2147483646 h 418"/>
              <a:gd name="T4" fmla="*/ 2147483646 w 670"/>
              <a:gd name="T5" fmla="*/ 2147483646 h 418"/>
              <a:gd name="T6" fmla="*/ 2147483646 w 670"/>
              <a:gd name="T7" fmla="*/ 2147483646 h 418"/>
              <a:gd name="T8" fmla="*/ 2147483646 w 670"/>
              <a:gd name="T9" fmla="*/ 2147483646 h 418"/>
              <a:gd name="T10" fmla="*/ 2147483646 w 670"/>
              <a:gd name="T11" fmla="*/ 2147483646 h 418"/>
              <a:gd name="T12" fmla="*/ 2147483646 w 670"/>
              <a:gd name="T13" fmla="*/ 2147483646 h 418"/>
              <a:gd name="T14" fmla="*/ 2147483646 w 670"/>
              <a:gd name="T15" fmla="*/ 2147483646 h 418"/>
              <a:gd name="T16" fmla="*/ 2147483646 w 670"/>
              <a:gd name="T17" fmla="*/ 2147483646 h 418"/>
              <a:gd name="T18" fmla="*/ 2147483646 w 670"/>
              <a:gd name="T19" fmla="*/ 2147483646 h 418"/>
              <a:gd name="T20" fmla="*/ 2147483646 w 670"/>
              <a:gd name="T21" fmla="*/ 2147483646 h 418"/>
              <a:gd name="T22" fmla="*/ 2147483646 w 670"/>
              <a:gd name="T23" fmla="*/ 2147483646 h 418"/>
              <a:gd name="T24" fmla="*/ 2147483646 w 670"/>
              <a:gd name="T25" fmla="*/ 0 h 418"/>
              <a:gd name="T26" fmla="*/ 2147483646 w 670"/>
              <a:gd name="T27" fmla="*/ 2147483646 h 418"/>
              <a:gd name="T28" fmla="*/ 2147483646 w 670"/>
              <a:gd name="T29" fmla="*/ 2147483646 h 418"/>
              <a:gd name="T30" fmla="*/ 2147483646 w 670"/>
              <a:gd name="T31" fmla="*/ 2147483646 h 418"/>
              <a:gd name="T32" fmla="*/ 2147483646 w 670"/>
              <a:gd name="T33" fmla="*/ 2147483646 h 418"/>
              <a:gd name="T34" fmla="*/ 2147483646 w 670"/>
              <a:gd name="T35" fmla="*/ 2147483646 h 418"/>
              <a:gd name="T36" fmla="*/ 0 w 670"/>
              <a:gd name="T37" fmla="*/ 2147483646 h 418"/>
              <a:gd name="T38" fmla="*/ 2147483646 w 670"/>
              <a:gd name="T39" fmla="*/ 2147483646 h 418"/>
              <a:gd name="T40" fmla="*/ 2147483646 w 670"/>
              <a:gd name="T41" fmla="*/ 2147483646 h 418"/>
              <a:gd name="T42" fmla="*/ 2147483646 w 670"/>
              <a:gd name="T43" fmla="*/ 2147483646 h 41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70"/>
              <a:gd name="T67" fmla="*/ 0 h 418"/>
              <a:gd name="T68" fmla="*/ 670 w 670"/>
              <a:gd name="T69" fmla="*/ 418 h 41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70" h="418">
                <a:moveTo>
                  <a:pt x="670" y="330"/>
                </a:moveTo>
                <a:lnTo>
                  <a:pt x="638" y="366"/>
                </a:lnTo>
                <a:lnTo>
                  <a:pt x="624" y="306"/>
                </a:lnTo>
                <a:lnTo>
                  <a:pt x="574" y="362"/>
                </a:lnTo>
                <a:lnTo>
                  <a:pt x="556" y="234"/>
                </a:lnTo>
                <a:lnTo>
                  <a:pt x="498" y="352"/>
                </a:lnTo>
                <a:lnTo>
                  <a:pt x="504" y="170"/>
                </a:lnTo>
                <a:lnTo>
                  <a:pt x="446" y="276"/>
                </a:lnTo>
                <a:lnTo>
                  <a:pt x="448" y="72"/>
                </a:lnTo>
                <a:lnTo>
                  <a:pt x="374" y="250"/>
                </a:lnTo>
                <a:lnTo>
                  <a:pt x="370" y="44"/>
                </a:lnTo>
                <a:lnTo>
                  <a:pt x="300" y="214"/>
                </a:lnTo>
                <a:lnTo>
                  <a:pt x="294" y="0"/>
                </a:lnTo>
                <a:lnTo>
                  <a:pt x="220" y="194"/>
                </a:lnTo>
                <a:lnTo>
                  <a:pt x="136" y="22"/>
                </a:lnTo>
                <a:lnTo>
                  <a:pt x="146" y="190"/>
                </a:lnTo>
                <a:lnTo>
                  <a:pt x="66" y="56"/>
                </a:lnTo>
                <a:lnTo>
                  <a:pt x="76" y="222"/>
                </a:lnTo>
                <a:lnTo>
                  <a:pt x="0" y="122"/>
                </a:lnTo>
                <a:lnTo>
                  <a:pt x="52" y="418"/>
                </a:lnTo>
                <a:lnTo>
                  <a:pt x="660" y="418"/>
                </a:lnTo>
                <a:lnTo>
                  <a:pt x="670" y="330"/>
                </a:lnTo>
                <a:close/>
              </a:path>
            </a:pathLst>
          </a:custGeom>
          <a:solidFill>
            <a:srgbClr val="43A7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2" name="Group 373"/>
          <p:cNvGrpSpPr>
            <a:grpSpLocks/>
          </p:cNvGrpSpPr>
          <p:nvPr/>
        </p:nvGrpSpPr>
        <p:grpSpPr bwMode="auto">
          <a:xfrm flipH="1">
            <a:off x="3810000" y="2133601"/>
            <a:ext cx="1219200" cy="1946275"/>
            <a:chOff x="3810000" y="2286000"/>
            <a:chExt cx="990600" cy="1946275"/>
          </a:xfrm>
        </p:grpSpPr>
        <p:sp>
          <p:nvSpPr>
            <p:cNvPr id="8237" name="Freeform 98"/>
            <p:cNvSpPr>
              <a:spLocks/>
            </p:cNvSpPr>
            <p:nvPr/>
          </p:nvSpPr>
          <p:spPr bwMode="auto">
            <a:xfrm>
              <a:off x="4070684" y="2286000"/>
              <a:ext cx="715697" cy="666326"/>
            </a:xfrm>
            <a:custGeom>
              <a:avLst/>
              <a:gdLst>
                <a:gd name="T0" fmla="*/ 2147483646 w 302"/>
                <a:gd name="T1" fmla="*/ 2147483646 h 354"/>
                <a:gd name="T2" fmla="*/ 2147483646 w 302"/>
                <a:gd name="T3" fmla="*/ 2147483646 h 354"/>
                <a:gd name="T4" fmla="*/ 2147483646 w 302"/>
                <a:gd name="T5" fmla="*/ 2147483646 h 354"/>
                <a:gd name="T6" fmla="*/ 2147483646 w 302"/>
                <a:gd name="T7" fmla="*/ 2147483646 h 354"/>
                <a:gd name="T8" fmla="*/ 2147483646 w 302"/>
                <a:gd name="T9" fmla="*/ 2147483646 h 354"/>
                <a:gd name="T10" fmla="*/ 2147483646 w 302"/>
                <a:gd name="T11" fmla="*/ 2147483646 h 354"/>
                <a:gd name="T12" fmla="*/ 2147483646 w 302"/>
                <a:gd name="T13" fmla="*/ 2147483646 h 354"/>
                <a:gd name="T14" fmla="*/ 2147483646 w 302"/>
                <a:gd name="T15" fmla="*/ 2147483646 h 354"/>
                <a:gd name="T16" fmla="*/ 2147483646 w 302"/>
                <a:gd name="T17" fmla="*/ 0 h 354"/>
                <a:gd name="T18" fmla="*/ 2147483646 w 302"/>
                <a:gd name="T19" fmla="*/ 0 h 354"/>
                <a:gd name="T20" fmla="*/ 2147483646 w 302"/>
                <a:gd name="T21" fmla="*/ 2147483646 h 354"/>
                <a:gd name="T22" fmla="*/ 2147483646 w 302"/>
                <a:gd name="T23" fmla="*/ 2147483646 h 354"/>
                <a:gd name="T24" fmla="*/ 2147483646 w 302"/>
                <a:gd name="T25" fmla="*/ 2147483646 h 354"/>
                <a:gd name="T26" fmla="*/ 2147483646 w 302"/>
                <a:gd name="T27" fmla="*/ 2147483646 h 354"/>
                <a:gd name="T28" fmla="*/ 2147483646 w 302"/>
                <a:gd name="T29" fmla="*/ 2147483646 h 354"/>
                <a:gd name="T30" fmla="*/ 2147483646 w 302"/>
                <a:gd name="T31" fmla="*/ 2147483646 h 354"/>
                <a:gd name="T32" fmla="*/ 2147483646 w 302"/>
                <a:gd name="T33" fmla="*/ 2147483646 h 354"/>
                <a:gd name="T34" fmla="*/ 2147483646 w 302"/>
                <a:gd name="T35" fmla="*/ 2147483646 h 354"/>
                <a:gd name="T36" fmla="*/ 2147483646 w 302"/>
                <a:gd name="T37" fmla="*/ 2147483646 h 354"/>
                <a:gd name="T38" fmla="*/ 0 w 302"/>
                <a:gd name="T39" fmla="*/ 2147483646 h 354"/>
                <a:gd name="T40" fmla="*/ 2147483646 w 302"/>
                <a:gd name="T41" fmla="*/ 2147483646 h 354"/>
                <a:gd name="T42" fmla="*/ 2147483646 w 302"/>
                <a:gd name="T43" fmla="*/ 2147483646 h 354"/>
                <a:gd name="T44" fmla="*/ 2147483646 w 302"/>
                <a:gd name="T45" fmla="*/ 2147483646 h 354"/>
                <a:gd name="T46" fmla="*/ 2147483646 w 302"/>
                <a:gd name="T47" fmla="*/ 2147483646 h 354"/>
                <a:gd name="T48" fmla="*/ 2147483646 w 302"/>
                <a:gd name="T49" fmla="*/ 2147483646 h 354"/>
                <a:gd name="T50" fmla="*/ 2147483646 w 302"/>
                <a:gd name="T51" fmla="*/ 2147483646 h 354"/>
                <a:gd name="T52" fmla="*/ 2147483646 w 302"/>
                <a:gd name="T53" fmla="*/ 2147483646 h 354"/>
                <a:gd name="T54" fmla="*/ 2147483646 w 302"/>
                <a:gd name="T55" fmla="*/ 2147483646 h 354"/>
                <a:gd name="T56" fmla="*/ 2147483646 w 302"/>
                <a:gd name="T57" fmla="*/ 2147483646 h 354"/>
                <a:gd name="T58" fmla="*/ 2147483646 w 302"/>
                <a:gd name="T59" fmla="*/ 2147483646 h 354"/>
                <a:gd name="T60" fmla="*/ 2147483646 w 302"/>
                <a:gd name="T61" fmla="*/ 2147483646 h 354"/>
                <a:gd name="T62" fmla="*/ 2147483646 w 302"/>
                <a:gd name="T63" fmla="*/ 2147483646 h 354"/>
                <a:gd name="T64" fmla="*/ 2147483646 w 302"/>
                <a:gd name="T65" fmla="*/ 2147483646 h 354"/>
                <a:gd name="T66" fmla="*/ 2147483646 w 302"/>
                <a:gd name="T67" fmla="*/ 2147483646 h 354"/>
                <a:gd name="T68" fmla="*/ 2147483646 w 302"/>
                <a:gd name="T69" fmla="*/ 2147483646 h 354"/>
                <a:gd name="T70" fmla="*/ 2147483646 w 302"/>
                <a:gd name="T71" fmla="*/ 2147483646 h 354"/>
                <a:gd name="T72" fmla="*/ 2147483646 w 302"/>
                <a:gd name="T73" fmla="*/ 2147483646 h 3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02"/>
                <a:gd name="T112" fmla="*/ 0 h 354"/>
                <a:gd name="T113" fmla="*/ 302 w 302"/>
                <a:gd name="T114" fmla="*/ 354 h 3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02" h="354">
                  <a:moveTo>
                    <a:pt x="262" y="234"/>
                  </a:moveTo>
                  <a:lnTo>
                    <a:pt x="262" y="234"/>
                  </a:lnTo>
                  <a:lnTo>
                    <a:pt x="256" y="208"/>
                  </a:lnTo>
                  <a:lnTo>
                    <a:pt x="254" y="180"/>
                  </a:lnTo>
                  <a:lnTo>
                    <a:pt x="250" y="138"/>
                  </a:lnTo>
                  <a:lnTo>
                    <a:pt x="246" y="96"/>
                  </a:lnTo>
                  <a:lnTo>
                    <a:pt x="242" y="76"/>
                  </a:lnTo>
                  <a:lnTo>
                    <a:pt x="236" y="56"/>
                  </a:lnTo>
                  <a:lnTo>
                    <a:pt x="226" y="40"/>
                  </a:lnTo>
                  <a:lnTo>
                    <a:pt x="214" y="24"/>
                  </a:lnTo>
                  <a:lnTo>
                    <a:pt x="200" y="16"/>
                  </a:lnTo>
                  <a:lnTo>
                    <a:pt x="184" y="8"/>
                  </a:lnTo>
                  <a:lnTo>
                    <a:pt x="168" y="4"/>
                  </a:lnTo>
                  <a:lnTo>
                    <a:pt x="152" y="0"/>
                  </a:lnTo>
                  <a:lnTo>
                    <a:pt x="136" y="0"/>
                  </a:lnTo>
                  <a:lnTo>
                    <a:pt x="120" y="0"/>
                  </a:lnTo>
                  <a:lnTo>
                    <a:pt x="102" y="4"/>
                  </a:lnTo>
                  <a:lnTo>
                    <a:pt x="88" y="8"/>
                  </a:lnTo>
                  <a:lnTo>
                    <a:pt x="78" y="12"/>
                  </a:lnTo>
                  <a:lnTo>
                    <a:pt x="68" y="20"/>
                  </a:lnTo>
                  <a:lnTo>
                    <a:pt x="58" y="28"/>
                  </a:lnTo>
                  <a:lnTo>
                    <a:pt x="46" y="40"/>
                  </a:lnTo>
                  <a:lnTo>
                    <a:pt x="36" y="56"/>
                  </a:lnTo>
                  <a:lnTo>
                    <a:pt x="28" y="76"/>
                  </a:lnTo>
                  <a:lnTo>
                    <a:pt x="26" y="88"/>
                  </a:lnTo>
                  <a:lnTo>
                    <a:pt x="24" y="100"/>
                  </a:lnTo>
                  <a:lnTo>
                    <a:pt x="24" y="128"/>
                  </a:lnTo>
                  <a:lnTo>
                    <a:pt x="24" y="158"/>
                  </a:lnTo>
                  <a:lnTo>
                    <a:pt x="24" y="220"/>
                  </a:lnTo>
                  <a:lnTo>
                    <a:pt x="22" y="250"/>
                  </a:lnTo>
                  <a:lnTo>
                    <a:pt x="18" y="278"/>
                  </a:lnTo>
                  <a:lnTo>
                    <a:pt x="12" y="304"/>
                  </a:lnTo>
                  <a:lnTo>
                    <a:pt x="6" y="316"/>
                  </a:lnTo>
                  <a:lnTo>
                    <a:pt x="0" y="326"/>
                  </a:lnTo>
                  <a:lnTo>
                    <a:pt x="4" y="322"/>
                  </a:lnTo>
                  <a:lnTo>
                    <a:pt x="8" y="318"/>
                  </a:lnTo>
                  <a:lnTo>
                    <a:pt x="14" y="312"/>
                  </a:lnTo>
                  <a:lnTo>
                    <a:pt x="20" y="300"/>
                  </a:lnTo>
                  <a:lnTo>
                    <a:pt x="24" y="284"/>
                  </a:lnTo>
                  <a:lnTo>
                    <a:pt x="28" y="262"/>
                  </a:lnTo>
                  <a:lnTo>
                    <a:pt x="30" y="232"/>
                  </a:lnTo>
                  <a:lnTo>
                    <a:pt x="32" y="244"/>
                  </a:lnTo>
                  <a:lnTo>
                    <a:pt x="32" y="270"/>
                  </a:lnTo>
                  <a:lnTo>
                    <a:pt x="30" y="286"/>
                  </a:lnTo>
                  <a:lnTo>
                    <a:pt x="26" y="302"/>
                  </a:lnTo>
                  <a:lnTo>
                    <a:pt x="20" y="316"/>
                  </a:lnTo>
                  <a:lnTo>
                    <a:pt x="16" y="322"/>
                  </a:lnTo>
                  <a:lnTo>
                    <a:pt x="10" y="328"/>
                  </a:lnTo>
                  <a:lnTo>
                    <a:pt x="36" y="332"/>
                  </a:lnTo>
                  <a:lnTo>
                    <a:pt x="94" y="342"/>
                  </a:lnTo>
                  <a:lnTo>
                    <a:pt x="128" y="348"/>
                  </a:lnTo>
                  <a:lnTo>
                    <a:pt x="162" y="352"/>
                  </a:lnTo>
                  <a:lnTo>
                    <a:pt x="194" y="354"/>
                  </a:lnTo>
                  <a:lnTo>
                    <a:pt x="218" y="354"/>
                  </a:lnTo>
                  <a:lnTo>
                    <a:pt x="252" y="348"/>
                  </a:lnTo>
                  <a:lnTo>
                    <a:pt x="276" y="340"/>
                  </a:lnTo>
                  <a:lnTo>
                    <a:pt x="294" y="334"/>
                  </a:lnTo>
                  <a:lnTo>
                    <a:pt x="302" y="330"/>
                  </a:lnTo>
                  <a:lnTo>
                    <a:pt x="288" y="308"/>
                  </a:lnTo>
                  <a:lnTo>
                    <a:pt x="278" y="284"/>
                  </a:lnTo>
                  <a:lnTo>
                    <a:pt x="268" y="260"/>
                  </a:lnTo>
                  <a:lnTo>
                    <a:pt x="262" y="23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38" name="Freeform 99"/>
            <p:cNvSpPr>
              <a:spLocks/>
            </p:cNvSpPr>
            <p:nvPr/>
          </p:nvSpPr>
          <p:spPr bwMode="auto">
            <a:xfrm>
              <a:off x="3866877" y="2805509"/>
              <a:ext cx="464492" cy="485628"/>
            </a:xfrm>
            <a:custGeom>
              <a:avLst/>
              <a:gdLst>
                <a:gd name="T0" fmla="*/ 2147483646 w 196"/>
                <a:gd name="T1" fmla="*/ 2147483646 h 258"/>
                <a:gd name="T2" fmla="*/ 2147483646 w 196"/>
                <a:gd name="T3" fmla="*/ 2147483646 h 258"/>
                <a:gd name="T4" fmla="*/ 2147483646 w 196"/>
                <a:gd name="T5" fmla="*/ 2147483646 h 258"/>
                <a:gd name="T6" fmla="*/ 2147483646 w 196"/>
                <a:gd name="T7" fmla="*/ 2147483646 h 258"/>
                <a:gd name="T8" fmla="*/ 2147483646 w 196"/>
                <a:gd name="T9" fmla="*/ 2147483646 h 258"/>
                <a:gd name="T10" fmla="*/ 2147483646 w 196"/>
                <a:gd name="T11" fmla="*/ 2147483646 h 258"/>
                <a:gd name="T12" fmla="*/ 2147483646 w 196"/>
                <a:gd name="T13" fmla="*/ 2147483646 h 258"/>
                <a:gd name="T14" fmla="*/ 2147483646 w 196"/>
                <a:gd name="T15" fmla="*/ 2147483646 h 258"/>
                <a:gd name="T16" fmla="*/ 2147483646 w 196"/>
                <a:gd name="T17" fmla="*/ 2147483646 h 258"/>
                <a:gd name="T18" fmla="*/ 2147483646 w 196"/>
                <a:gd name="T19" fmla="*/ 2147483646 h 258"/>
                <a:gd name="T20" fmla="*/ 2147483646 w 196"/>
                <a:gd name="T21" fmla="*/ 2147483646 h 258"/>
                <a:gd name="T22" fmla="*/ 2147483646 w 196"/>
                <a:gd name="T23" fmla="*/ 2147483646 h 258"/>
                <a:gd name="T24" fmla="*/ 0 w 196"/>
                <a:gd name="T25" fmla="*/ 2147483646 h 258"/>
                <a:gd name="T26" fmla="*/ 2147483646 w 196"/>
                <a:gd name="T27" fmla="*/ 2147483646 h 258"/>
                <a:gd name="T28" fmla="*/ 2147483646 w 196"/>
                <a:gd name="T29" fmla="*/ 2147483646 h 258"/>
                <a:gd name="T30" fmla="*/ 2147483646 w 196"/>
                <a:gd name="T31" fmla="*/ 2147483646 h 258"/>
                <a:gd name="T32" fmla="*/ 2147483646 w 196"/>
                <a:gd name="T33" fmla="*/ 2147483646 h 258"/>
                <a:gd name="T34" fmla="*/ 2147483646 w 196"/>
                <a:gd name="T35" fmla="*/ 2147483646 h 258"/>
                <a:gd name="T36" fmla="*/ 2147483646 w 196"/>
                <a:gd name="T37" fmla="*/ 2147483646 h 258"/>
                <a:gd name="T38" fmla="*/ 2147483646 w 196"/>
                <a:gd name="T39" fmla="*/ 2147483646 h 258"/>
                <a:gd name="T40" fmla="*/ 2147483646 w 196"/>
                <a:gd name="T41" fmla="*/ 2147483646 h 258"/>
                <a:gd name="T42" fmla="*/ 2147483646 w 196"/>
                <a:gd name="T43" fmla="*/ 2147483646 h 258"/>
                <a:gd name="T44" fmla="*/ 2147483646 w 196"/>
                <a:gd name="T45" fmla="*/ 2147483646 h 258"/>
                <a:gd name="T46" fmla="*/ 2147483646 w 196"/>
                <a:gd name="T47" fmla="*/ 2147483646 h 258"/>
                <a:gd name="T48" fmla="*/ 2147483646 w 196"/>
                <a:gd name="T49" fmla="*/ 2147483646 h 258"/>
                <a:gd name="T50" fmla="*/ 2147483646 w 196"/>
                <a:gd name="T51" fmla="*/ 2147483646 h 258"/>
                <a:gd name="T52" fmla="*/ 2147483646 w 196"/>
                <a:gd name="T53" fmla="*/ 2147483646 h 258"/>
                <a:gd name="T54" fmla="*/ 2147483646 w 196"/>
                <a:gd name="T55" fmla="*/ 2147483646 h 258"/>
                <a:gd name="T56" fmla="*/ 2147483646 w 196"/>
                <a:gd name="T57" fmla="*/ 2147483646 h 258"/>
                <a:gd name="T58" fmla="*/ 2147483646 w 196"/>
                <a:gd name="T59" fmla="*/ 2147483646 h 258"/>
                <a:gd name="T60" fmla="*/ 2147483646 w 196"/>
                <a:gd name="T61" fmla="*/ 2147483646 h 258"/>
                <a:gd name="T62" fmla="*/ 2147483646 w 196"/>
                <a:gd name="T63" fmla="*/ 2147483646 h 258"/>
                <a:gd name="T64" fmla="*/ 2147483646 w 196"/>
                <a:gd name="T65" fmla="*/ 0 h 258"/>
                <a:gd name="T66" fmla="*/ 2147483646 w 196"/>
                <a:gd name="T67" fmla="*/ 0 h 258"/>
                <a:gd name="T68" fmla="*/ 2147483646 w 196"/>
                <a:gd name="T69" fmla="*/ 0 h 258"/>
                <a:gd name="T70" fmla="*/ 2147483646 w 196"/>
                <a:gd name="T71" fmla="*/ 2147483646 h 258"/>
                <a:gd name="T72" fmla="*/ 2147483646 w 196"/>
                <a:gd name="T73" fmla="*/ 2147483646 h 258"/>
                <a:gd name="T74" fmla="*/ 2147483646 w 196"/>
                <a:gd name="T75" fmla="*/ 2147483646 h 258"/>
                <a:gd name="T76" fmla="*/ 2147483646 w 196"/>
                <a:gd name="T77" fmla="*/ 2147483646 h 258"/>
                <a:gd name="T78" fmla="*/ 2147483646 w 196"/>
                <a:gd name="T79" fmla="*/ 2147483646 h 258"/>
                <a:gd name="T80" fmla="*/ 2147483646 w 196"/>
                <a:gd name="T81" fmla="*/ 2147483646 h 258"/>
                <a:gd name="T82" fmla="*/ 2147483646 w 196"/>
                <a:gd name="T83" fmla="*/ 2147483646 h 258"/>
                <a:gd name="T84" fmla="*/ 2147483646 w 196"/>
                <a:gd name="T85" fmla="*/ 2147483646 h 25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96"/>
                <a:gd name="T130" fmla="*/ 0 h 258"/>
                <a:gd name="T131" fmla="*/ 196 w 196"/>
                <a:gd name="T132" fmla="*/ 258 h 25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96" h="258">
                  <a:moveTo>
                    <a:pt x="134" y="40"/>
                  </a:moveTo>
                  <a:lnTo>
                    <a:pt x="134" y="40"/>
                  </a:lnTo>
                  <a:lnTo>
                    <a:pt x="120" y="84"/>
                  </a:lnTo>
                  <a:lnTo>
                    <a:pt x="106" y="116"/>
                  </a:lnTo>
                  <a:lnTo>
                    <a:pt x="100" y="128"/>
                  </a:lnTo>
                  <a:lnTo>
                    <a:pt x="94" y="138"/>
                  </a:lnTo>
                  <a:lnTo>
                    <a:pt x="62" y="174"/>
                  </a:lnTo>
                  <a:lnTo>
                    <a:pt x="30" y="212"/>
                  </a:lnTo>
                  <a:lnTo>
                    <a:pt x="18" y="222"/>
                  </a:lnTo>
                  <a:lnTo>
                    <a:pt x="10" y="230"/>
                  </a:lnTo>
                  <a:lnTo>
                    <a:pt x="0" y="236"/>
                  </a:lnTo>
                  <a:lnTo>
                    <a:pt x="20" y="258"/>
                  </a:lnTo>
                  <a:lnTo>
                    <a:pt x="34" y="250"/>
                  </a:lnTo>
                  <a:lnTo>
                    <a:pt x="68" y="230"/>
                  </a:lnTo>
                  <a:lnTo>
                    <a:pt x="88" y="216"/>
                  </a:lnTo>
                  <a:lnTo>
                    <a:pt x="108" y="200"/>
                  </a:lnTo>
                  <a:lnTo>
                    <a:pt x="126" y="184"/>
                  </a:lnTo>
                  <a:lnTo>
                    <a:pt x="142" y="166"/>
                  </a:lnTo>
                  <a:lnTo>
                    <a:pt x="160" y="130"/>
                  </a:lnTo>
                  <a:lnTo>
                    <a:pt x="176" y="102"/>
                  </a:lnTo>
                  <a:lnTo>
                    <a:pt x="186" y="78"/>
                  </a:lnTo>
                  <a:lnTo>
                    <a:pt x="192" y="58"/>
                  </a:lnTo>
                  <a:lnTo>
                    <a:pt x="194" y="40"/>
                  </a:lnTo>
                  <a:lnTo>
                    <a:pt x="196" y="28"/>
                  </a:lnTo>
                  <a:lnTo>
                    <a:pt x="194" y="16"/>
                  </a:lnTo>
                  <a:lnTo>
                    <a:pt x="190" y="8"/>
                  </a:lnTo>
                  <a:lnTo>
                    <a:pt x="186" y="4"/>
                  </a:lnTo>
                  <a:lnTo>
                    <a:pt x="180" y="0"/>
                  </a:lnTo>
                  <a:lnTo>
                    <a:pt x="174" y="0"/>
                  </a:lnTo>
                  <a:lnTo>
                    <a:pt x="168" y="0"/>
                  </a:lnTo>
                  <a:lnTo>
                    <a:pt x="160" y="4"/>
                  </a:lnTo>
                  <a:lnTo>
                    <a:pt x="154" y="8"/>
                  </a:lnTo>
                  <a:lnTo>
                    <a:pt x="148" y="12"/>
                  </a:lnTo>
                  <a:lnTo>
                    <a:pt x="142" y="18"/>
                  </a:lnTo>
                  <a:lnTo>
                    <a:pt x="138" y="26"/>
                  </a:lnTo>
                  <a:lnTo>
                    <a:pt x="136" y="34"/>
                  </a:lnTo>
                  <a:lnTo>
                    <a:pt x="134" y="40"/>
                  </a:lnTo>
                  <a:close/>
                </a:path>
              </a:pathLst>
            </a:custGeom>
            <a:solidFill>
              <a:srgbClr val="E0A86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39" name="Freeform 100"/>
            <p:cNvSpPr>
              <a:spLocks/>
            </p:cNvSpPr>
            <p:nvPr/>
          </p:nvSpPr>
          <p:spPr bwMode="auto">
            <a:xfrm>
              <a:off x="4146520" y="2790450"/>
              <a:ext cx="208547" cy="207051"/>
            </a:xfrm>
            <a:custGeom>
              <a:avLst/>
              <a:gdLst>
                <a:gd name="T0" fmla="*/ 2147483646 w 88"/>
                <a:gd name="T1" fmla="*/ 2147483646 h 110"/>
                <a:gd name="T2" fmla="*/ 2147483646 w 88"/>
                <a:gd name="T3" fmla="*/ 2147483646 h 110"/>
                <a:gd name="T4" fmla="*/ 0 w 88"/>
                <a:gd name="T5" fmla="*/ 2147483646 h 110"/>
                <a:gd name="T6" fmla="*/ 0 w 88"/>
                <a:gd name="T7" fmla="*/ 2147483646 h 110"/>
                <a:gd name="T8" fmla="*/ 2147483646 w 88"/>
                <a:gd name="T9" fmla="*/ 2147483646 h 110"/>
                <a:gd name="T10" fmla="*/ 2147483646 w 88"/>
                <a:gd name="T11" fmla="*/ 2147483646 h 110"/>
                <a:gd name="T12" fmla="*/ 2147483646 w 88"/>
                <a:gd name="T13" fmla="*/ 2147483646 h 110"/>
                <a:gd name="T14" fmla="*/ 2147483646 w 88"/>
                <a:gd name="T15" fmla="*/ 2147483646 h 110"/>
                <a:gd name="T16" fmla="*/ 2147483646 w 88"/>
                <a:gd name="T17" fmla="*/ 2147483646 h 110"/>
                <a:gd name="T18" fmla="*/ 2147483646 w 88"/>
                <a:gd name="T19" fmla="*/ 2147483646 h 110"/>
                <a:gd name="T20" fmla="*/ 2147483646 w 88"/>
                <a:gd name="T21" fmla="*/ 0 h 110"/>
                <a:gd name="T22" fmla="*/ 2147483646 w 88"/>
                <a:gd name="T23" fmla="*/ 2147483646 h 110"/>
                <a:gd name="T24" fmla="*/ 2147483646 w 88"/>
                <a:gd name="T25" fmla="*/ 2147483646 h 110"/>
                <a:gd name="T26" fmla="*/ 2147483646 w 88"/>
                <a:gd name="T27" fmla="*/ 2147483646 h 110"/>
                <a:gd name="T28" fmla="*/ 2147483646 w 88"/>
                <a:gd name="T29" fmla="*/ 2147483646 h 110"/>
                <a:gd name="T30" fmla="*/ 2147483646 w 88"/>
                <a:gd name="T31" fmla="*/ 2147483646 h 110"/>
                <a:gd name="T32" fmla="*/ 2147483646 w 88"/>
                <a:gd name="T33" fmla="*/ 2147483646 h 110"/>
                <a:gd name="T34" fmla="*/ 2147483646 w 88"/>
                <a:gd name="T35" fmla="*/ 2147483646 h 110"/>
                <a:gd name="T36" fmla="*/ 2147483646 w 88"/>
                <a:gd name="T37" fmla="*/ 2147483646 h 110"/>
                <a:gd name="T38" fmla="*/ 2147483646 w 88"/>
                <a:gd name="T39" fmla="*/ 2147483646 h 110"/>
                <a:gd name="T40" fmla="*/ 2147483646 w 88"/>
                <a:gd name="T41" fmla="*/ 2147483646 h 110"/>
                <a:gd name="T42" fmla="*/ 2147483646 w 88"/>
                <a:gd name="T43" fmla="*/ 2147483646 h 110"/>
                <a:gd name="T44" fmla="*/ 2147483646 w 88"/>
                <a:gd name="T45" fmla="*/ 2147483646 h 110"/>
                <a:gd name="T46" fmla="*/ 2147483646 w 88"/>
                <a:gd name="T47" fmla="*/ 2147483646 h 110"/>
                <a:gd name="T48" fmla="*/ 2147483646 w 88"/>
                <a:gd name="T49" fmla="*/ 2147483646 h 110"/>
                <a:gd name="T50" fmla="*/ 2147483646 w 88"/>
                <a:gd name="T51" fmla="*/ 2147483646 h 110"/>
                <a:gd name="T52" fmla="*/ 2147483646 w 88"/>
                <a:gd name="T53" fmla="*/ 2147483646 h 110"/>
                <a:gd name="T54" fmla="*/ 2147483646 w 88"/>
                <a:gd name="T55" fmla="*/ 2147483646 h 110"/>
                <a:gd name="T56" fmla="*/ 2147483646 w 88"/>
                <a:gd name="T57" fmla="*/ 2147483646 h 110"/>
                <a:gd name="T58" fmla="*/ 2147483646 w 88"/>
                <a:gd name="T59" fmla="*/ 2147483646 h 110"/>
                <a:gd name="T60" fmla="*/ 2147483646 w 88"/>
                <a:gd name="T61" fmla="*/ 2147483646 h 110"/>
                <a:gd name="T62" fmla="*/ 2147483646 w 88"/>
                <a:gd name="T63" fmla="*/ 2147483646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8"/>
                <a:gd name="T97" fmla="*/ 0 h 110"/>
                <a:gd name="T98" fmla="*/ 88 w 88"/>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8" h="110">
                  <a:moveTo>
                    <a:pt x="2" y="78"/>
                  </a:moveTo>
                  <a:lnTo>
                    <a:pt x="2" y="78"/>
                  </a:lnTo>
                  <a:lnTo>
                    <a:pt x="0" y="72"/>
                  </a:lnTo>
                  <a:lnTo>
                    <a:pt x="0" y="52"/>
                  </a:lnTo>
                  <a:lnTo>
                    <a:pt x="2" y="40"/>
                  </a:lnTo>
                  <a:lnTo>
                    <a:pt x="6" y="28"/>
                  </a:lnTo>
                  <a:lnTo>
                    <a:pt x="12" y="18"/>
                  </a:lnTo>
                  <a:lnTo>
                    <a:pt x="22" y="8"/>
                  </a:lnTo>
                  <a:lnTo>
                    <a:pt x="36" y="2"/>
                  </a:lnTo>
                  <a:lnTo>
                    <a:pt x="48" y="0"/>
                  </a:lnTo>
                  <a:lnTo>
                    <a:pt x="60" y="4"/>
                  </a:lnTo>
                  <a:lnTo>
                    <a:pt x="70" y="10"/>
                  </a:lnTo>
                  <a:lnTo>
                    <a:pt x="80" y="20"/>
                  </a:lnTo>
                  <a:lnTo>
                    <a:pt x="86" y="36"/>
                  </a:lnTo>
                  <a:lnTo>
                    <a:pt x="88" y="52"/>
                  </a:lnTo>
                  <a:lnTo>
                    <a:pt x="88" y="74"/>
                  </a:lnTo>
                  <a:lnTo>
                    <a:pt x="84" y="84"/>
                  </a:lnTo>
                  <a:lnTo>
                    <a:pt x="82" y="92"/>
                  </a:lnTo>
                  <a:lnTo>
                    <a:pt x="76" y="98"/>
                  </a:lnTo>
                  <a:lnTo>
                    <a:pt x="70" y="104"/>
                  </a:lnTo>
                  <a:lnTo>
                    <a:pt x="64" y="108"/>
                  </a:lnTo>
                  <a:lnTo>
                    <a:pt x="58" y="110"/>
                  </a:lnTo>
                  <a:lnTo>
                    <a:pt x="50" y="110"/>
                  </a:lnTo>
                  <a:lnTo>
                    <a:pt x="44" y="110"/>
                  </a:lnTo>
                  <a:lnTo>
                    <a:pt x="30" y="108"/>
                  </a:lnTo>
                  <a:lnTo>
                    <a:pt x="16" y="100"/>
                  </a:lnTo>
                  <a:lnTo>
                    <a:pt x="8" y="90"/>
                  </a:lnTo>
                  <a:lnTo>
                    <a:pt x="4" y="86"/>
                  </a:lnTo>
                  <a:lnTo>
                    <a:pt x="2" y="78"/>
                  </a:lnTo>
                  <a:close/>
                </a:path>
              </a:pathLst>
            </a:custGeom>
            <a:solidFill>
              <a:srgbClr val="EF84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40" name="Freeform 101"/>
            <p:cNvSpPr>
              <a:spLocks/>
            </p:cNvSpPr>
            <p:nvPr/>
          </p:nvSpPr>
          <p:spPr bwMode="auto">
            <a:xfrm>
              <a:off x="4127561" y="2937268"/>
              <a:ext cx="175369" cy="109172"/>
            </a:xfrm>
            <a:custGeom>
              <a:avLst/>
              <a:gdLst>
                <a:gd name="T0" fmla="*/ 0 w 74"/>
                <a:gd name="T1" fmla="*/ 2147483646 h 58"/>
                <a:gd name="T2" fmla="*/ 0 w 74"/>
                <a:gd name="T3" fmla="*/ 2147483646 h 58"/>
                <a:gd name="T4" fmla="*/ 2147483646 w 74"/>
                <a:gd name="T5" fmla="*/ 2147483646 h 58"/>
                <a:gd name="T6" fmla="*/ 2147483646 w 74"/>
                <a:gd name="T7" fmla="*/ 2147483646 h 58"/>
                <a:gd name="T8" fmla="*/ 2147483646 w 74"/>
                <a:gd name="T9" fmla="*/ 2147483646 h 58"/>
                <a:gd name="T10" fmla="*/ 2147483646 w 74"/>
                <a:gd name="T11" fmla="*/ 2147483646 h 58"/>
                <a:gd name="T12" fmla="*/ 2147483646 w 74"/>
                <a:gd name="T13" fmla="*/ 2147483646 h 58"/>
                <a:gd name="T14" fmla="*/ 2147483646 w 74"/>
                <a:gd name="T15" fmla="*/ 2147483646 h 58"/>
                <a:gd name="T16" fmla="*/ 2147483646 w 74"/>
                <a:gd name="T17" fmla="*/ 2147483646 h 58"/>
                <a:gd name="T18" fmla="*/ 2147483646 w 74"/>
                <a:gd name="T19" fmla="*/ 2147483646 h 58"/>
                <a:gd name="T20" fmla="*/ 2147483646 w 74"/>
                <a:gd name="T21" fmla="*/ 2147483646 h 58"/>
                <a:gd name="T22" fmla="*/ 2147483646 w 74"/>
                <a:gd name="T23" fmla="*/ 2147483646 h 58"/>
                <a:gd name="T24" fmla="*/ 2147483646 w 74"/>
                <a:gd name="T25" fmla="*/ 2147483646 h 58"/>
                <a:gd name="T26" fmla="*/ 2147483646 w 74"/>
                <a:gd name="T27" fmla="*/ 2147483646 h 58"/>
                <a:gd name="T28" fmla="*/ 2147483646 w 74"/>
                <a:gd name="T29" fmla="*/ 0 h 58"/>
                <a:gd name="T30" fmla="*/ 0 w 74"/>
                <a:gd name="T31" fmla="*/ 2147483646 h 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4"/>
                <a:gd name="T49" fmla="*/ 0 h 58"/>
                <a:gd name="T50" fmla="*/ 74 w 74"/>
                <a:gd name="T51" fmla="*/ 58 h 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4" h="58">
                  <a:moveTo>
                    <a:pt x="0" y="22"/>
                  </a:moveTo>
                  <a:lnTo>
                    <a:pt x="0" y="22"/>
                  </a:lnTo>
                  <a:lnTo>
                    <a:pt x="8" y="24"/>
                  </a:lnTo>
                  <a:lnTo>
                    <a:pt x="24" y="32"/>
                  </a:lnTo>
                  <a:lnTo>
                    <a:pt x="44" y="42"/>
                  </a:lnTo>
                  <a:lnTo>
                    <a:pt x="52" y="50"/>
                  </a:lnTo>
                  <a:lnTo>
                    <a:pt x="60" y="58"/>
                  </a:lnTo>
                  <a:lnTo>
                    <a:pt x="74" y="28"/>
                  </a:lnTo>
                  <a:lnTo>
                    <a:pt x="70" y="24"/>
                  </a:lnTo>
                  <a:lnTo>
                    <a:pt x="58" y="14"/>
                  </a:lnTo>
                  <a:lnTo>
                    <a:pt x="50" y="10"/>
                  </a:lnTo>
                  <a:lnTo>
                    <a:pt x="38" y="4"/>
                  </a:lnTo>
                  <a:lnTo>
                    <a:pt x="26" y="2"/>
                  </a:lnTo>
                  <a:lnTo>
                    <a:pt x="10" y="0"/>
                  </a:lnTo>
                  <a:lnTo>
                    <a:pt x="0" y="22"/>
                  </a:lnTo>
                  <a:close/>
                </a:path>
              </a:pathLst>
            </a:custGeom>
            <a:solidFill>
              <a:srgbClr val="F2A3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41" name="Freeform 102"/>
            <p:cNvSpPr>
              <a:spLocks/>
            </p:cNvSpPr>
            <p:nvPr/>
          </p:nvSpPr>
          <p:spPr bwMode="auto">
            <a:xfrm>
              <a:off x="4246054" y="3565949"/>
              <a:ext cx="165890" cy="530802"/>
            </a:xfrm>
            <a:custGeom>
              <a:avLst/>
              <a:gdLst>
                <a:gd name="T0" fmla="*/ 2147483646 w 70"/>
                <a:gd name="T1" fmla="*/ 2147483646 h 282"/>
                <a:gd name="T2" fmla="*/ 2147483646 w 70"/>
                <a:gd name="T3" fmla="*/ 2147483646 h 282"/>
                <a:gd name="T4" fmla="*/ 0 w 70"/>
                <a:gd name="T5" fmla="*/ 2147483646 h 282"/>
                <a:gd name="T6" fmla="*/ 0 w 70"/>
                <a:gd name="T7" fmla="*/ 2147483646 h 282"/>
                <a:gd name="T8" fmla="*/ 2147483646 w 70"/>
                <a:gd name="T9" fmla="*/ 2147483646 h 282"/>
                <a:gd name="T10" fmla="*/ 2147483646 w 70"/>
                <a:gd name="T11" fmla="*/ 2147483646 h 282"/>
                <a:gd name="T12" fmla="*/ 2147483646 w 70"/>
                <a:gd name="T13" fmla="*/ 2147483646 h 282"/>
                <a:gd name="T14" fmla="*/ 2147483646 w 70"/>
                <a:gd name="T15" fmla="*/ 2147483646 h 282"/>
                <a:gd name="T16" fmla="*/ 2147483646 w 70"/>
                <a:gd name="T17" fmla="*/ 2147483646 h 282"/>
                <a:gd name="T18" fmla="*/ 2147483646 w 70"/>
                <a:gd name="T19" fmla="*/ 2147483646 h 282"/>
                <a:gd name="T20" fmla="*/ 2147483646 w 70"/>
                <a:gd name="T21" fmla="*/ 2147483646 h 282"/>
                <a:gd name="T22" fmla="*/ 2147483646 w 70"/>
                <a:gd name="T23" fmla="*/ 2147483646 h 282"/>
                <a:gd name="T24" fmla="*/ 2147483646 w 70"/>
                <a:gd name="T25" fmla="*/ 2147483646 h 282"/>
                <a:gd name="T26" fmla="*/ 2147483646 w 70"/>
                <a:gd name="T27" fmla="*/ 2147483646 h 282"/>
                <a:gd name="T28" fmla="*/ 2147483646 w 70"/>
                <a:gd name="T29" fmla="*/ 2147483646 h 282"/>
                <a:gd name="T30" fmla="*/ 2147483646 w 70"/>
                <a:gd name="T31" fmla="*/ 2147483646 h 282"/>
                <a:gd name="T32" fmla="*/ 2147483646 w 70"/>
                <a:gd name="T33" fmla="*/ 2147483646 h 282"/>
                <a:gd name="T34" fmla="*/ 2147483646 w 70"/>
                <a:gd name="T35" fmla="*/ 2147483646 h 282"/>
                <a:gd name="T36" fmla="*/ 2147483646 w 70"/>
                <a:gd name="T37" fmla="*/ 2147483646 h 282"/>
                <a:gd name="T38" fmla="*/ 2147483646 w 70"/>
                <a:gd name="T39" fmla="*/ 2147483646 h 282"/>
                <a:gd name="T40" fmla="*/ 2147483646 w 70"/>
                <a:gd name="T41" fmla="*/ 2147483646 h 282"/>
                <a:gd name="T42" fmla="*/ 2147483646 w 70"/>
                <a:gd name="T43" fmla="*/ 2147483646 h 282"/>
                <a:gd name="T44" fmla="*/ 2147483646 w 70"/>
                <a:gd name="T45" fmla="*/ 2147483646 h 282"/>
                <a:gd name="T46" fmla="*/ 2147483646 w 70"/>
                <a:gd name="T47" fmla="*/ 2147483646 h 282"/>
                <a:gd name="T48" fmla="*/ 2147483646 w 70"/>
                <a:gd name="T49" fmla="*/ 2147483646 h 282"/>
                <a:gd name="T50" fmla="*/ 2147483646 w 70"/>
                <a:gd name="T51" fmla="*/ 2147483646 h 282"/>
                <a:gd name="T52" fmla="*/ 2147483646 w 70"/>
                <a:gd name="T53" fmla="*/ 2147483646 h 282"/>
                <a:gd name="T54" fmla="*/ 2147483646 w 70"/>
                <a:gd name="T55" fmla="*/ 2147483646 h 282"/>
                <a:gd name="T56" fmla="*/ 2147483646 w 70"/>
                <a:gd name="T57" fmla="*/ 2147483646 h 282"/>
                <a:gd name="T58" fmla="*/ 2147483646 w 70"/>
                <a:gd name="T59" fmla="*/ 2147483646 h 282"/>
                <a:gd name="T60" fmla="*/ 2147483646 w 70"/>
                <a:gd name="T61" fmla="*/ 2147483646 h 282"/>
                <a:gd name="T62" fmla="*/ 2147483646 w 70"/>
                <a:gd name="T63" fmla="*/ 2147483646 h 282"/>
                <a:gd name="T64" fmla="*/ 2147483646 w 70"/>
                <a:gd name="T65" fmla="*/ 2147483646 h 282"/>
                <a:gd name="T66" fmla="*/ 2147483646 w 70"/>
                <a:gd name="T67" fmla="*/ 0 h 282"/>
                <a:gd name="T68" fmla="*/ 2147483646 w 70"/>
                <a:gd name="T69" fmla="*/ 0 h 282"/>
                <a:gd name="T70" fmla="*/ 2147483646 w 70"/>
                <a:gd name="T71" fmla="*/ 2147483646 h 282"/>
                <a:gd name="T72" fmla="*/ 2147483646 w 70"/>
                <a:gd name="T73" fmla="*/ 2147483646 h 282"/>
                <a:gd name="T74" fmla="*/ 2147483646 w 70"/>
                <a:gd name="T75" fmla="*/ 2147483646 h 282"/>
                <a:gd name="T76" fmla="*/ 2147483646 w 70"/>
                <a:gd name="T77" fmla="*/ 2147483646 h 282"/>
                <a:gd name="T78" fmla="*/ 2147483646 w 70"/>
                <a:gd name="T79" fmla="*/ 2147483646 h 28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0"/>
                <a:gd name="T121" fmla="*/ 0 h 282"/>
                <a:gd name="T122" fmla="*/ 70 w 70"/>
                <a:gd name="T123" fmla="*/ 282 h 28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0" h="282">
                  <a:moveTo>
                    <a:pt x="2" y="22"/>
                  </a:moveTo>
                  <a:lnTo>
                    <a:pt x="2" y="22"/>
                  </a:lnTo>
                  <a:lnTo>
                    <a:pt x="0" y="48"/>
                  </a:lnTo>
                  <a:lnTo>
                    <a:pt x="0" y="72"/>
                  </a:lnTo>
                  <a:lnTo>
                    <a:pt x="2" y="100"/>
                  </a:lnTo>
                  <a:lnTo>
                    <a:pt x="12" y="178"/>
                  </a:lnTo>
                  <a:lnTo>
                    <a:pt x="14" y="226"/>
                  </a:lnTo>
                  <a:lnTo>
                    <a:pt x="14" y="248"/>
                  </a:lnTo>
                  <a:lnTo>
                    <a:pt x="12" y="266"/>
                  </a:lnTo>
                  <a:lnTo>
                    <a:pt x="14" y="270"/>
                  </a:lnTo>
                  <a:lnTo>
                    <a:pt x="22" y="276"/>
                  </a:lnTo>
                  <a:lnTo>
                    <a:pt x="28" y="280"/>
                  </a:lnTo>
                  <a:lnTo>
                    <a:pt x="36" y="282"/>
                  </a:lnTo>
                  <a:lnTo>
                    <a:pt x="46" y="282"/>
                  </a:lnTo>
                  <a:lnTo>
                    <a:pt x="56" y="278"/>
                  </a:lnTo>
                  <a:lnTo>
                    <a:pt x="60" y="266"/>
                  </a:lnTo>
                  <a:lnTo>
                    <a:pt x="66" y="234"/>
                  </a:lnTo>
                  <a:lnTo>
                    <a:pt x="68" y="212"/>
                  </a:lnTo>
                  <a:lnTo>
                    <a:pt x="70" y="188"/>
                  </a:lnTo>
                  <a:lnTo>
                    <a:pt x="70" y="162"/>
                  </a:lnTo>
                  <a:lnTo>
                    <a:pt x="68" y="136"/>
                  </a:lnTo>
                  <a:lnTo>
                    <a:pt x="62" y="90"/>
                  </a:lnTo>
                  <a:lnTo>
                    <a:pt x="62" y="54"/>
                  </a:lnTo>
                  <a:lnTo>
                    <a:pt x="62" y="28"/>
                  </a:lnTo>
                  <a:lnTo>
                    <a:pt x="66" y="12"/>
                  </a:lnTo>
                  <a:lnTo>
                    <a:pt x="66" y="10"/>
                  </a:lnTo>
                  <a:lnTo>
                    <a:pt x="64" y="6"/>
                  </a:lnTo>
                  <a:lnTo>
                    <a:pt x="58" y="2"/>
                  </a:lnTo>
                  <a:lnTo>
                    <a:pt x="50" y="0"/>
                  </a:lnTo>
                  <a:lnTo>
                    <a:pt x="40" y="0"/>
                  </a:lnTo>
                  <a:lnTo>
                    <a:pt x="28" y="2"/>
                  </a:lnTo>
                  <a:lnTo>
                    <a:pt x="18" y="6"/>
                  </a:lnTo>
                  <a:lnTo>
                    <a:pt x="8" y="12"/>
                  </a:lnTo>
                  <a:lnTo>
                    <a:pt x="2" y="22"/>
                  </a:lnTo>
                  <a:close/>
                </a:path>
              </a:pathLst>
            </a:custGeom>
            <a:solidFill>
              <a:srgbClr val="E6B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42" name="Freeform 103"/>
            <p:cNvSpPr>
              <a:spLocks/>
            </p:cNvSpPr>
            <p:nvPr/>
          </p:nvSpPr>
          <p:spPr bwMode="auto">
            <a:xfrm>
              <a:off x="4203396" y="4006402"/>
              <a:ext cx="199068" cy="158111"/>
            </a:xfrm>
            <a:custGeom>
              <a:avLst/>
              <a:gdLst>
                <a:gd name="T0" fmla="*/ 2147483646 w 84"/>
                <a:gd name="T1" fmla="*/ 2147483646 h 84"/>
                <a:gd name="T2" fmla="*/ 2147483646 w 84"/>
                <a:gd name="T3" fmla="*/ 2147483646 h 84"/>
                <a:gd name="T4" fmla="*/ 2147483646 w 84"/>
                <a:gd name="T5" fmla="*/ 2147483646 h 84"/>
                <a:gd name="T6" fmla="*/ 2147483646 w 84"/>
                <a:gd name="T7" fmla="*/ 2147483646 h 84"/>
                <a:gd name="T8" fmla="*/ 2147483646 w 84"/>
                <a:gd name="T9" fmla="*/ 2147483646 h 84"/>
                <a:gd name="T10" fmla="*/ 2147483646 w 84"/>
                <a:gd name="T11" fmla="*/ 2147483646 h 84"/>
                <a:gd name="T12" fmla="*/ 2147483646 w 84"/>
                <a:gd name="T13" fmla="*/ 2147483646 h 84"/>
                <a:gd name="T14" fmla="*/ 2147483646 w 84"/>
                <a:gd name="T15" fmla="*/ 0 h 84"/>
                <a:gd name="T16" fmla="*/ 2147483646 w 84"/>
                <a:gd name="T17" fmla="*/ 0 h 84"/>
                <a:gd name="T18" fmla="*/ 2147483646 w 84"/>
                <a:gd name="T19" fmla="*/ 2147483646 h 84"/>
                <a:gd name="T20" fmla="*/ 2147483646 w 84"/>
                <a:gd name="T21" fmla="*/ 2147483646 h 84"/>
                <a:gd name="T22" fmla="*/ 2147483646 w 84"/>
                <a:gd name="T23" fmla="*/ 2147483646 h 84"/>
                <a:gd name="T24" fmla="*/ 2147483646 w 84"/>
                <a:gd name="T25" fmla="*/ 2147483646 h 84"/>
                <a:gd name="T26" fmla="*/ 2147483646 w 84"/>
                <a:gd name="T27" fmla="*/ 2147483646 h 84"/>
                <a:gd name="T28" fmla="*/ 2147483646 w 84"/>
                <a:gd name="T29" fmla="*/ 2147483646 h 84"/>
                <a:gd name="T30" fmla="*/ 2147483646 w 84"/>
                <a:gd name="T31" fmla="*/ 2147483646 h 84"/>
                <a:gd name="T32" fmla="*/ 2147483646 w 84"/>
                <a:gd name="T33" fmla="*/ 2147483646 h 84"/>
                <a:gd name="T34" fmla="*/ 2147483646 w 84"/>
                <a:gd name="T35" fmla="*/ 2147483646 h 84"/>
                <a:gd name="T36" fmla="*/ 2147483646 w 84"/>
                <a:gd name="T37" fmla="*/ 2147483646 h 84"/>
                <a:gd name="T38" fmla="*/ 0 w 84"/>
                <a:gd name="T39" fmla="*/ 2147483646 h 84"/>
                <a:gd name="T40" fmla="*/ 2147483646 w 84"/>
                <a:gd name="T41" fmla="*/ 2147483646 h 84"/>
                <a:gd name="T42" fmla="*/ 2147483646 w 84"/>
                <a:gd name="T43" fmla="*/ 2147483646 h 84"/>
                <a:gd name="T44" fmla="*/ 2147483646 w 84"/>
                <a:gd name="T45" fmla="*/ 2147483646 h 84"/>
                <a:gd name="T46" fmla="*/ 2147483646 w 84"/>
                <a:gd name="T47" fmla="*/ 2147483646 h 84"/>
                <a:gd name="T48" fmla="*/ 2147483646 w 84"/>
                <a:gd name="T49" fmla="*/ 2147483646 h 84"/>
                <a:gd name="T50" fmla="*/ 2147483646 w 84"/>
                <a:gd name="T51" fmla="*/ 2147483646 h 84"/>
                <a:gd name="T52" fmla="*/ 2147483646 w 84"/>
                <a:gd name="T53" fmla="*/ 2147483646 h 84"/>
                <a:gd name="T54" fmla="*/ 2147483646 w 84"/>
                <a:gd name="T55" fmla="*/ 2147483646 h 84"/>
                <a:gd name="T56" fmla="*/ 2147483646 w 84"/>
                <a:gd name="T57" fmla="*/ 2147483646 h 84"/>
                <a:gd name="T58" fmla="*/ 2147483646 w 84"/>
                <a:gd name="T59" fmla="*/ 2147483646 h 84"/>
                <a:gd name="T60" fmla="*/ 2147483646 w 84"/>
                <a:gd name="T61" fmla="*/ 2147483646 h 84"/>
                <a:gd name="T62" fmla="*/ 2147483646 w 84"/>
                <a:gd name="T63" fmla="*/ 2147483646 h 84"/>
                <a:gd name="T64" fmla="*/ 2147483646 w 84"/>
                <a:gd name="T65" fmla="*/ 2147483646 h 84"/>
                <a:gd name="T66" fmla="*/ 2147483646 w 84"/>
                <a:gd name="T67" fmla="*/ 2147483646 h 84"/>
                <a:gd name="T68" fmla="*/ 2147483646 w 84"/>
                <a:gd name="T69" fmla="*/ 2147483646 h 84"/>
                <a:gd name="T70" fmla="*/ 2147483646 w 84"/>
                <a:gd name="T71" fmla="*/ 2147483646 h 84"/>
                <a:gd name="T72" fmla="*/ 2147483646 w 84"/>
                <a:gd name="T73" fmla="*/ 2147483646 h 8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4"/>
                <a:gd name="T112" fmla="*/ 0 h 84"/>
                <a:gd name="T113" fmla="*/ 84 w 84"/>
                <a:gd name="T114" fmla="*/ 84 h 8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4" h="84">
                  <a:moveTo>
                    <a:pt x="84" y="6"/>
                  </a:moveTo>
                  <a:lnTo>
                    <a:pt x="84" y="6"/>
                  </a:lnTo>
                  <a:lnTo>
                    <a:pt x="80" y="8"/>
                  </a:lnTo>
                  <a:lnTo>
                    <a:pt x="68" y="10"/>
                  </a:lnTo>
                  <a:lnTo>
                    <a:pt x="58" y="10"/>
                  </a:lnTo>
                  <a:lnTo>
                    <a:pt x="50" y="8"/>
                  </a:lnTo>
                  <a:lnTo>
                    <a:pt x="38" y="4"/>
                  </a:lnTo>
                  <a:lnTo>
                    <a:pt x="28" y="0"/>
                  </a:lnTo>
                  <a:lnTo>
                    <a:pt x="28" y="6"/>
                  </a:lnTo>
                  <a:lnTo>
                    <a:pt x="30" y="20"/>
                  </a:lnTo>
                  <a:lnTo>
                    <a:pt x="28" y="28"/>
                  </a:lnTo>
                  <a:lnTo>
                    <a:pt x="26" y="36"/>
                  </a:lnTo>
                  <a:lnTo>
                    <a:pt x="22" y="44"/>
                  </a:lnTo>
                  <a:lnTo>
                    <a:pt x="16" y="50"/>
                  </a:lnTo>
                  <a:lnTo>
                    <a:pt x="8" y="54"/>
                  </a:lnTo>
                  <a:lnTo>
                    <a:pt x="4" y="60"/>
                  </a:lnTo>
                  <a:lnTo>
                    <a:pt x="2" y="64"/>
                  </a:lnTo>
                  <a:lnTo>
                    <a:pt x="0" y="68"/>
                  </a:lnTo>
                  <a:lnTo>
                    <a:pt x="2" y="74"/>
                  </a:lnTo>
                  <a:lnTo>
                    <a:pt x="6" y="76"/>
                  </a:lnTo>
                  <a:lnTo>
                    <a:pt x="14" y="80"/>
                  </a:lnTo>
                  <a:lnTo>
                    <a:pt x="24" y="82"/>
                  </a:lnTo>
                  <a:lnTo>
                    <a:pt x="34" y="84"/>
                  </a:lnTo>
                  <a:lnTo>
                    <a:pt x="44" y="82"/>
                  </a:lnTo>
                  <a:lnTo>
                    <a:pt x="52" y="80"/>
                  </a:lnTo>
                  <a:lnTo>
                    <a:pt x="60" y="76"/>
                  </a:lnTo>
                  <a:lnTo>
                    <a:pt x="68" y="72"/>
                  </a:lnTo>
                  <a:lnTo>
                    <a:pt x="74" y="66"/>
                  </a:lnTo>
                  <a:lnTo>
                    <a:pt x="80" y="56"/>
                  </a:lnTo>
                  <a:lnTo>
                    <a:pt x="80" y="38"/>
                  </a:lnTo>
                  <a:lnTo>
                    <a:pt x="82" y="24"/>
                  </a:lnTo>
                  <a:lnTo>
                    <a:pt x="84" y="6"/>
                  </a:lnTo>
                  <a:close/>
                </a:path>
              </a:pathLst>
            </a:custGeom>
            <a:solidFill>
              <a:srgbClr val="D8017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43" name="Freeform 104"/>
            <p:cNvSpPr>
              <a:spLocks/>
            </p:cNvSpPr>
            <p:nvPr/>
          </p:nvSpPr>
          <p:spPr bwMode="auto">
            <a:xfrm>
              <a:off x="4141780" y="4100516"/>
              <a:ext cx="260684" cy="101643"/>
            </a:xfrm>
            <a:custGeom>
              <a:avLst/>
              <a:gdLst>
                <a:gd name="T0" fmla="*/ 2147483646 w 110"/>
                <a:gd name="T1" fmla="*/ 2147483646 h 54"/>
                <a:gd name="T2" fmla="*/ 2147483646 w 110"/>
                <a:gd name="T3" fmla="*/ 2147483646 h 54"/>
                <a:gd name="T4" fmla="*/ 2147483646 w 110"/>
                <a:gd name="T5" fmla="*/ 2147483646 h 54"/>
                <a:gd name="T6" fmla="*/ 2147483646 w 110"/>
                <a:gd name="T7" fmla="*/ 2147483646 h 54"/>
                <a:gd name="T8" fmla="*/ 2147483646 w 110"/>
                <a:gd name="T9" fmla="*/ 2147483646 h 54"/>
                <a:gd name="T10" fmla="*/ 2147483646 w 110"/>
                <a:gd name="T11" fmla="*/ 2147483646 h 54"/>
                <a:gd name="T12" fmla="*/ 2147483646 w 110"/>
                <a:gd name="T13" fmla="*/ 2147483646 h 54"/>
                <a:gd name="T14" fmla="*/ 2147483646 w 110"/>
                <a:gd name="T15" fmla="*/ 2147483646 h 54"/>
                <a:gd name="T16" fmla="*/ 2147483646 w 110"/>
                <a:gd name="T17" fmla="*/ 2147483646 h 54"/>
                <a:gd name="T18" fmla="*/ 2147483646 w 110"/>
                <a:gd name="T19" fmla="*/ 2147483646 h 54"/>
                <a:gd name="T20" fmla="*/ 2147483646 w 110"/>
                <a:gd name="T21" fmla="*/ 2147483646 h 54"/>
                <a:gd name="T22" fmla="*/ 2147483646 w 110"/>
                <a:gd name="T23" fmla="*/ 2147483646 h 54"/>
                <a:gd name="T24" fmla="*/ 2147483646 w 110"/>
                <a:gd name="T25" fmla="*/ 2147483646 h 54"/>
                <a:gd name="T26" fmla="*/ 2147483646 w 110"/>
                <a:gd name="T27" fmla="*/ 2147483646 h 54"/>
                <a:gd name="T28" fmla="*/ 2147483646 w 110"/>
                <a:gd name="T29" fmla="*/ 0 h 54"/>
                <a:gd name="T30" fmla="*/ 2147483646 w 110"/>
                <a:gd name="T31" fmla="*/ 0 h 54"/>
                <a:gd name="T32" fmla="*/ 2147483646 w 110"/>
                <a:gd name="T33" fmla="*/ 2147483646 h 54"/>
                <a:gd name="T34" fmla="*/ 2147483646 w 110"/>
                <a:gd name="T35" fmla="*/ 2147483646 h 54"/>
                <a:gd name="T36" fmla="*/ 2147483646 w 110"/>
                <a:gd name="T37" fmla="*/ 2147483646 h 54"/>
                <a:gd name="T38" fmla="*/ 2147483646 w 110"/>
                <a:gd name="T39" fmla="*/ 2147483646 h 54"/>
                <a:gd name="T40" fmla="*/ 0 w 110"/>
                <a:gd name="T41" fmla="*/ 2147483646 h 54"/>
                <a:gd name="T42" fmla="*/ 0 w 110"/>
                <a:gd name="T43" fmla="*/ 2147483646 h 54"/>
                <a:gd name="T44" fmla="*/ 2147483646 w 110"/>
                <a:gd name="T45" fmla="*/ 2147483646 h 54"/>
                <a:gd name="T46" fmla="*/ 2147483646 w 110"/>
                <a:gd name="T47" fmla="*/ 2147483646 h 54"/>
                <a:gd name="T48" fmla="*/ 2147483646 w 110"/>
                <a:gd name="T49" fmla="*/ 2147483646 h 54"/>
                <a:gd name="T50" fmla="*/ 2147483646 w 110"/>
                <a:gd name="T51" fmla="*/ 2147483646 h 54"/>
                <a:gd name="T52" fmla="*/ 2147483646 w 110"/>
                <a:gd name="T53" fmla="*/ 2147483646 h 54"/>
                <a:gd name="T54" fmla="*/ 2147483646 w 110"/>
                <a:gd name="T55" fmla="*/ 2147483646 h 54"/>
                <a:gd name="T56" fmla="*/ 2147483646 w 110"/>
                <a:gd name="T57" fmla="*/ 2147483646 h 54"/>
                <a:gd name="T58" fmla="*/ 2147483646 w 110"/>
                <a:gd name="T59" fmla="*/ 2147483646 h 54"/>
                <a:gd name="T60" fmla="*/ 2147483646 w 110"/>
                <a:gd name="T61" fmla="*/ 2147483646 h 54"/>
                <a:gd name="T62" fmla="*/ 2147483646 w 110"/>
                <a:gd name="T63" fmla="*/ 2147483646 h 54"/>
                <a:gd name="T64" fmla="*/ 2147483646 w 110"/>
                <a:gd name="T65" fmla="*/ 2147483646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0"/>
                <a:gd name="T100" fmla="*/ 0 h 54"/>
                <a:gd name="T101" fmla="*/ 110 w 110"/>
                <a:gd name="T102" fmla="*/ 54 h 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0" h="54">
                  <a:moveTo>
                    <a:pt x="106" y="6"/>
                  </a:moveTo>
                  <a:lnTo>
                    <a:pt x="106" y="6"/>
                  </a:lnTo>
                  <a:lnTo>
                    <a:pt x="100" y="10"/>
                  </a:lnTo>
                  <a:lnTo>
                    <a:pt x="84" y="18"/>
                  </a:lnTo>
                  <a:lnTo>
                    <a:pt x="74" y="22"/>
                  </a:lnTo>
                  <a:lnTo>
                    <a:pt x="62" y="24"/>
                  </a:lnTo>
                  <a:lnTo>
                    <a:pt x="52" y="24"/>
                  </a:lnTo>
                  <a:lnTo>
                    <a:pt x="42" y="22"/>
                  </a:lnTo>
                  <a:lnTo>
                    <a:pt x="34" y="20"/>
                  </a:lnTo>
                  <a:lnTo>
                    <a:pt x="32" y="16"/>
                  </a:lnTo>
                  <a:lnTo>
                    <a:pt x="30" y="12"/>
                  </a:lnTo>
                  <a:lnTo>
                    <a:pt x="32" y="8"/>
                  </a:lnTo>
                  <a:lnTo>
                    <a:pt x="38" y="2"/>
                  </a:lnTo>
                  <a:lnTo>
                    <a:pt x="42" y="0"/>
                  </a:lnTo>
                  <a:lnTo>
                    <a:pt x="34" y="2"/>
                  </a:lnTo>
                  <a:lnTo>
                    <a:pt x="18" y="10"/>
                  </a:lnTo>
                  <a:lnTo>
                    <a:pt x="10" y="16"/>
                  </a:lnTo>
                  <a:lnTo>
                    <a:pt x="4" y="22"/>
                  </a:lnTo>
                  <a:lnTo>
                    <a:pt x="0" y="30"/>
                  </a:lnTo>
                  <a:lnTo>
                    <a:pt x="0" y="34"/>
                  </a:lnTo>
                  <a:lnTo>
                    <a:pt x="2" y="38"/>
                  </a:lnTo>
                  <a:lnTo>
                    <a:pt x="8" y="46"/>
                  </a:lnTo>
                  <a:lnTo>
                    <a:pt x="16" y="50"/>
                  </a:lnTo>
                  <a:lnTo>
                    <a:pt x="26" y="54"/>
                  </a:lnTo>
                  <a:lnTo>
                    <a:pt x="40" y="54"/>
                  </a:lnTo>
                  <a:lnTo>
                    <a:pt x="54" y="52"/>
                  </a:lnTo>
                  <a:lnTo>
                    <a:pt x="72" y="46"/>
                  </a:lnTo>
                  <a:lnTo>
                    <a:pt x="90" y="36"/>
                  </a:lnTo>
                  <a:lnTo>
                    <a:pt x="110" y="20"/>
                  </a:lnTo>
                  <a:lnTo>
                    <a:pt x="106" y="6"/>
                  </a:lnTo>
                  <a:close/>
                </a:path>
              </a:pathLst>
            </a:custGeom>
            <a:solidFill>
              <a:srgbClr val="F99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44" name="Freeform 105"/>
            <p:cNvSpPr>
              <a:spLocks/>
            </p:cNvSpPr>
            <p:nvPr/>
          </p:nvSpPr>
          <p:spPr bwMode="auto">
            <a:xfrm>
              <a:off x="4241314" y="4081693"/>
              <a:ext cx="104274" cy="67762"/>
            </a:xfrm>
            <a:custGeom>
              <a:avLst/>
              <a:gdLst>
                <a:gd name="T0" fmla="*/ 0 w 44"/>
                <a:gd name="T1" fmla="*/ 2147483646 h 36"/>
                <a:gd name="T2" fmla="*/ 0 w 44"/>
                <a:gd name="T3" fmla="*/ 2147483646 h 36"/>
                <a:gd name="T4" fmla="*/ 2147483646 w 44"/>
                <a:gd name="T5" fmla="*/ 2147483646 h 36"/>
                <a:gd name="T6" fmla="*/ 2147483646 w 44"/>
                <a:gd name="T7" fmla="*/ 2147483646 h 36"/>
                <a:gd name="T8" fmla="*/ 2147483646 w 44"/>
                <a:gd name="T9" fmla="*/ 2147483646 h 36"/>
                <a:gd name="T10" fmla="*/ 2147483646 w 44"/>
                <a:gd name="T11" fmla="*/ 2147483646 h 36"/>
                <a:gd name="T12" fmla="*/ 2147483646 w 44"/>
                <a:gd name="T13" fmla="*/ 2147483646 h 36"/>
                <a:gd name="T14" fmla="*/ 2147483646 w 44"/>
                <a:gd name="T15" fmla="*/ 2147483646 h 36"/>
                <a:gd name="T16" fmla="*/ 2147483646 w 44"/>
                <a:gd name="T17" fmla="*/ 2147483646 h 36"/>
                <a:gd name="T18" fmla="*/ 2147483646 w 44"/>
                <a:gd name="T19" fmla="*/ 2147483646 h 36"/>
                <a:gd name="T20" fmla="*/ 2147483646 w 44"/>
                <a:gd name="T21" fmla="*/ 2147483646 h 36"/>
                <a:gd name="T22" fmla="*/ 2147483646 w 44"/>
                <a:gd name="T23" fmla="*/ 2147483646 h 36"/>
                <a:gd name="T24" fmla="*/ 2147483646 w 44"/>
                <a:gd name="T25" fmla="*/ 2147483646 h 36"/>
                <a:gd name="T26" fmla="*/ 2147483646 w 44"/>
                <a:gd name="T27" fmla="*/ 2147483646 h 36"/>
                <a:gd name="T28" fmla="*/ 2147483646 w 44"/>
                <a:gd name="T29" fmla="*/ 2147483646 h 36"/>
                <a:gd name="T30" fmla="*/ 2147483646 w 44"/>
                <a:gd name="T31" fmla="*/ 2147483646 h 36"/>
                <a:gd name="T32" fmla="*/ 2147483646 w 44"/>
                <a:gd name="T33" fmla="*/ 0 h 36"/>
                <a:gd name="T34" fmla="*/ 0 w 44"/>
                <a:gd name="T35" fmla="*/ 2147483646 h 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4"/>
                <a:gd name="T55" fmla="*/ 0 h 36"/>
                <a:gd name="T56" fmla="*/ 44 w 44"/>
                <a:gd name="T57" fmla="*/ 36 h 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4" h="36">
                  <a:moveTo>
                    <a:pt x="0" y="4"/>
                  </a:moveTo>
                  <a:lnTo>
                    <a:pt x="0" y="4"/>
                  </a:lnTo>
                  <a:lnTo>
                    <a:pt x="4" y="6"/>
                  </a:lnTo>
                  <a:lnTo>
                    <a:pt x="14" y="10"/>
                  </a:lnTo>
                  <a:lnTo>
                    <a:pt x="26" y="20"/>
                  </a:lnTo>
                  <a:lnTo>
                    <a:pt x="32" y="26"/>
                  </a:lnTo>
                  <a:lnTo>
                    <a:pt x="36" y="34"/>
                  </a:lnTo>
                  <a:lnTo>
                    <a:pt x="40" y="36"/>
                  </a:lnTo>
                  <a:lnTo>
                    <a:pt x="42" y="36"/>
                  </a:lnTo>
                  <a:lnTo>
                    <a:pt x="44" y="32"/>
                  </a:lnTo>
                  <a:lnTo>
                    <a:pt x="44" y="30"/>
                  </a:lnTo>
                  <a:lnTo>
                    <a:pt x="44" y="26"/>
                  </a:lnTo>
                  <a:lnTo>
                    <a:pt x="38" y="16"/>
                  </a:lnTo>
                  <a:lnTo>
                    <a:pt x="24" y="8"/>
                  </a:lnTo>
                  <a:lnTo>
                    <a:pt x="6" y="0"/>
                  </a:lnTo>
                  <a:lnTo>
                    <a:pt x="0" y="4"/>
                  </a:lnTo>
                  <a:close/>
                </a:path>
              </a:pathLst>
            </a:custGeom>
            <a:solidFill>
              <a:srgbClr val="F99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45" name="Freeform 106"/>
            <p:cNvSpPr>
              <a:spLocks/>
            </p:cNvSpPr>
            <p:nvPr/>
          </p:nvSpPr>
          <p:spPr bwMode="auto">
            <a:xfrm>
              <a:off x="4445122" y="3592301"/>
              <a:ext cx="165890" cy="530802"/>
            </a:xfrm>
            <a:custGeom>
              <a:avLst/>
              <a:gdLst>
                <a:gd name="T0" fmla="*/ 2147483646 w 70"/>
                <a:gd name="T1" fmla="*/ 2147483646 h 282"/>
                <a:gd name="T2" fmla="*/ 2147483646 w 70"/>
                <a:gd name="T3" fmla="*/ 2147483646 h 282"/>
                <a:gd name="T4" fmla="*/ 0 w 70"/>
                <a:gd name="T5" fmla="*/ 2147483646 h 282"/>
                <a:gd name="T6" fmla="*/ 0 w 70"/>
                <a:gd name="T7" fmla="*/ 2147483646 h 282"/>
                <a:gd name="T8" fmla="*/ 2147483646 w 70"/>
                <a:gd name="T9" fmla="*/ 2147483646 h 282"/>
                <a:gd name="T10" fmla="*/ 2147483646 w 70"/>
                <a:gd name="T11" fmla="*/ 2147483646 h 282"/>
                <a:gd name="T12" fmla="*/ 2147483646 w 70"/>
                <a:gd name="T13" fmla="*/ 2147483646 h 282"/>
                <a:gd name="T14" fmla="*/ 2147483646 w 70"/>
                <a:gd name="T15" fmla="*/ 2147483646 h 282"/>
                <a:gd name="T16" fmla="*/ 2147483646 w 70"/>
                <a:gd name="T17" fmla="*/ 2147483646 h 282"/>
                <a:gd name="T18" fmla="*/ 2147483646 w 70"/>
                <a:gd name="T19" fmla="*/ 2147483646 h 282"/>
                <a:gd name="T20" fmla="*/ 2147483646 w 70"/>
                <a:gd name="T21" fmla="*/ 2147483646 h 282"/>
                <a:gd name="T22" fmla="*/ 2147483646 w 70"/>
                <a:gd name="T23" fmla="*/ 2147483646 h 282"/>
                <a:gd name="T24" fmla="*/ 2147483646 w 70"/>
                <a:gd name="T25" fmla="*/ 2147483646 h 282"/>
                <a:gd name="T26" fmla="*/ 2147483646 w 70"/>
                <a:gd name="T27" fmla="*/ 2147483646 h 282"/>
                <a:gd name="T28" fmla="*/ 2147483646 w 70"/>
                <a:gd name="T29" fmla="*/ 2147483646 h 282"/>
                <a:gd name="T30" fmla="*/ 2147483646 w 70"/>
                <a:gd name="T31" fmla="*/ 2147483646 h 282"/>
                <a:gd name="T32" fmla="*/ 2147483646 w 70"/>
                <a:gd name="T33" fmla="*/ 2147483646 h 282"/>
                <a:gd name="T34" fmla="*/ 2147483646 w 70"/>
                <a:gd name="T35" fmla="*/ 2147483646 h 282"/>
                <a:gd name="T36" fmla="*/ 2147483646 w 70"/>
                <a:gd name="T37" fmla="*/ 2147483646 h 282"/>
                <a:gd name="T38" fmla="*/ 2147483646 w 70"/>
                <a:gd name="T39" fmla="*/ 2147483646 h 282"/>
                <a:gd name="T40" fmla="*/ 2147483646 w 70"/>
                <a:gd name="T41" fmla="*/ 2147483646 h 282"/>
                <a:gd name="T42" fmla="*/ 2147483646 w 70"/>
                <a:gd name="T43" fmla="*/ 2147483646 h 282"/>
                <a:gd name="T44" fmla="*/ 2147483646 w 70"/>
                <a:gd name="T45" fmla="*/ 2147483646 h 282"/>
                <a:gd name="T46" fmla="*/ 2147483646 w 70"/>
                <a:gd name="T47" fmla="*/ 2147483646 h 282"/>
                <a:gd name="T48" fmla="*/ 2147483646 w 70"/>
                <a:gd name="T49" fmla="*/ 2147483646 h 282"/>
                <a:gd name="T50" fmla="*/ 2147483646 w 70"/>
                <a:gd name="T51" fmla="*/ 2147483646 h 282"/>
                <a:gd name="T52" fmla="*/ 2147483646 w 70"/>
                <a:gd name="T53" fmla="*/ 2147483646 h 282"/>
                <a:gd name="T54" fmla="*/ 2147483646 w 70"/>
                <a:gd name="T55" fmla="*/ 2147483646 h 282"/>
                <a:gd name="T56" fmla="*/ 2147483646 w 70"/>
                <a:gd name="T57" fmla="*/ 2147483646 h 282"/>
                <a:gd name="T58" fmla="*/ 2147483646 w 70"/>
                <a:gd name="T59" fmla="*/ 2147483646 h 282"/>
                <a:gd name="T60" fmla="*/ 2147483646 w 70"/>
                <a:gd name="T61" fmla="*/ 2147483646 h 282"/>
                <a:gd name="T62" fmla="*/ 2147483646 w 70"/>
                <a:gd name="T63" fmla="*/ 2147483646 h 282"/>
                <a:gd name="T64" fmla="*/ 2147483646 w 70"/>
                <a:gd name="T65" fmla="*/ 2147483646 h 282"/>
                <a:gd name="T66" fmla="*/ 2147483646 w 70"/>
                <a:gd name="T67" fmla="*/ 2147483646 h 282"/>
                <a:gd name="T68" fmla="*/ 2147483646 w 70"/>
                <a:gd name="T69" fmla="*/ 0 h 282"/>
                <a:gd name="T70" fmla="*/ 2147483646 w 70"/>
                <a:gd name="T71" fmla="*/ 2147483646 h 282"/>
                <a:gd name="T72" fmla="*/ 2147483646 w 70"/>
                <a:gd name="T73" fmla="*/ 2147483646 h 282"/>
                <a:gd name="T74" fmla="*/ 2147483646 w 70"/>
                <a:gd name="T75" fmla="*/ 2147483646 h 282"/>
                <a:gd name="T76" fmla="*/ 2147483646 w 70"/>
                <a:gd name="T77" fmla="*/ 2147483646 h 282"/>
                <a:gd name="T78" fmla="*/ 2147483646 w 70"/>
                <a:gd name="T79" fmla="*/ 2147483646 h 28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0"/>
                <a:gd name="T121" fmla="*/ 0 h 282"/>
                <a:gd name="T122" fmla="*/ 70 w 70"/>
                <a:gd name="T123" fmla="*/ 282 h 28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0" h="282">
                  <a:moveTo>
                    <a:pt x="2" y="24"/>
                  </a:moveTo>
                  <a:lnTo>
                    <a:pt x="2" y="24"/>
                  </a:lnTo>
                  <a:lnTo>
                    <a:pt x="0" y="50"/>
                  </a:lnTo>
                  <a:lnTo>
                    <a:pt x="0" y="74"/>
                  </a:lnTo>
                  <a:lnTo>
                    <a:pt x="2" y="100"/>
                  </a:lnTo>
                  <a:lnTo>
                    <a:pt x="12" y="180"/>
                  </a:lnTo>
                  <a:lnTo>
                    <a:pt x="14" y="226"/>
                  </a:lnTo>
                  <a:lnTo>
                    <a:pt x="14" y="248"/>
                  </a:lnTo>
                  <a:lnTo>
                    <a:pt x="12" y="268"/>
                  </a:lnTo>
                  <a:lnTo>
                    <a:pt x="14" y="272"/>
                  </a:lnTo>
                  <a:lnTo>
                    <a:pt x="22" y="278"/>
                  </a:lnTo>
                  <a:lnTo>
                    <a:pt x="28" y="280"/>
                  </a:lnTo>
                  <a:lnTo>
                    <a:pt x="36" y="282"/>
                  </a:lnTo>
                  <a:lnTo>
                    <a:pt x="46" y="282"/>
                  </a:lnTo>
                  <a:lnTo>
                    <a:pt x="56" y="280"/>
                  </a:lnTo>
                  <a:lnTo>
                    <a:pt x="58" y="268"/>
                  </a:lnTo>
                  <a:lnTo>
                    <a:pt x="66" y="236"/>
                  </a:lnTo>
                  <a:lnTo>
                    <a:pt x="68" y="214"/>
                  </a:lnTo>
                  <a:lnTo>
                    <a:pt x="70" y="190"/>
                  </a:lnTo>
                  <a:lnTo>
                    <a:pt x="70" y="164"/>
                  </a:lnTo>
                  <a:lnTo>
                    <a:pt x="68" y="138"/>
                  </a:lnTo>
                  <a:lnTo>
                    <a:pt x="62" y="90"/>
                  </a:lnTo>
                  <a:lnTo>
                    <a:pt x="60" y="56"/>
                  </a:lnTo>
                  <a:lnTo>
                    <a:pt x="62" y="30"/>
                  </a:lnTo>
                  <a:lnTo>
                    <a:pt x="64" y="14"/>
                  </a:lnTo>
                  <a:lnTo>
                    <a:pt x="64" y="10"/>
                  </a:lnTo>
                  <a:lnTo>
                    <a:pt x="64" y="8"/>
                  </a:lnTo>
                  <a:lnTo>
                    <a:pt x="58" y="4"/>
                  </a:lnTo>
                  <a:lnTo>
                    <a:pt x="50" y="2"/>
                  </a:lnTo>
                  <a:lnTo>
                    <a:pt x="38" y="0"/>
                  </a:lnTo>
                  <a:lnTo>
                    <a:pt x="28" y="2"/>
                  </a:lnTo>
                  <a:lnTo>
                    <a:pt x="18" y="6"/>
                  </a:lnTo>
                  <a:lnTo>
                    <a:pt x="8" y="14"/>
                  </a:lnTo>
                  <a:lnTo>
                    <a:pt x="2" y="24"/>
                  </a:lnTo>
                  <a:close/>
                </a:path>
              </a:pathLst>
            </a:custGeom>
            <a:solidFill>
              <a:srgbClr val="E6B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46" name="Freeform 107"/>
            <p:cNvSpPr>
              <a:spLocks/>
            </p:cNvSpPr>
            <p:nvPr/>
          </p:nvSpPr>
          <p:spPr bwMode="auto">
            <a:xfrm>
              <a:off x="4402464" y="4036518"/>
              <a:ext cx="199068" cy="158111"/>
            </a:xfrm>
            <a:custGeom>
              <a:avLst/>
              <a:gdLst>
                <a:gd name="T0" fmla="*/ 2147483646 w 84"/>
                <a:gd name="T1" fmla="*/ 2147483646 h 84"/>
                <a:gd name="T2" fmla="*/ 2147483646 w 84"/>
                <a:gd name="T3" fmla="*/ 2147483646 h 84"/>
                <a:gd name="T4" fmla="*/ 2147483646 w 84"/>
                <a:gd name="T5" fmla="*/ 2147483646 h 84"/>
                <a:gd name="T6" fmla="*/ 2147483646 w 84"/>
                <a:gd name="T7" fmla="*/ 2147483646 h 84"/>
                <a:gd name="T8" fmla="*/ 2147483646 w 84"/>
                <a:gd name="T9" fmla="*/ 2147483646 h 84"/>
                <a:gd name="T10" fmla="*/ 2147483646 w 84"/>
                <a:gd name="T11" fmla="*/ 2147483646 h 84"/>
                <a:gd name="T12" fmla="*/ 2147483646 w 84"/>
                <a:gd name="T13" fmla="*/ 2147483646 h 84"/>
                <a:gd name="T14" fmla="*/ 2147483646 w 84"/>
                <a:gd name="T15" fmla="*/ 0 h 84"/>
                <a:gd name="T16" fmla="*/ 2147483646 w 84"/>
                <a:gd name="T17" fmla="*/ 0 h 84"/>
                <a:gd name="T18" fmla="*/ 2147483646 w 84"/>
                <a:gd name="T19" fmla="*/ 2147483646 h 84"/>
                <a:gd name="T20" fmla="*/ 2147483646 w 84"/>
                <a:gd name="T21" fmla="*/ 2147483646 h 84"/>
                <a:gd name="T22" fmla="*/ 2147483646 w 84"/>
                <a:gd name="T23" fmla="*/ 2147483646 h 84"/>
                <a:gd name="T24" fmla="*/ 2147483646 w 84"/>
                <a:gd name="T25" fmla="*/ 2147483646 h 84"/>
                <a:gd name="T26" fmla="*/ 2147483646 w 84"/>
                <a:gd name="T27" fmla="*/ 2147483646 h 84"/>
                <a:gd name="T28" fmla="*/ 2147483646 w 84"/>
                <a:gd name="T29" fmla="*/ 2147483646 h 84"/>
                <a:gd name="T30" fmla="*/ 2147483646 w 84"/>
                <a:gd name="T31" fmla="*/ 2147483646 h 84"/>
                <a:gd name="T32" fmla="*/ 2147483646 w 84"/>
                <a:gd name="T33" fmla="*/ 2147483646 h 84"/>
                <a:gd name="T34" fmla="*/ 2147483646 w 84"/>
                <a:gd name="T35" fmla="*/ 2147483646 h 84"/>
                <a:gd name="T36" fmla="*/ 2147483646 w 84"/>
                <a:gd name="T37" fmla="*/ 2147483646 h 84"/>
                <a:gd name="T38" fmla="*/ 0 w 84"/>
                <a:gd name="T39" fmla="*/ 2147483646 h 84"/>
                <a:gd name="T40" fmla="*/ 2147483646 w 84"/>
                <a:gd name="T41" fmla="*/ 2147483646 h 84"/>
                <a:gd name="T42" fmla="*/ 2147483646 w 84"/>
                <a:gd name="T43" fmla="*/ 2147483646 h 84"/>
                <a:gd name="T44" fmla="*/ 2147483646 w 84"/>
                <a:gd name="T45" fmla="*/ 2147483646 h 84"/>
                <a:gd name="T46" fmla="*/ 2147483646 w 84"/>
                <a:gd name="T47" fmla="*/ 2147483646 h 84"/>
                <a:gd name="T48" fmla="*/ 2147483646 w 84"/>
                <a:gd name="T49" fmla="*/ 2147483646 h 84"/>
                <a:gd name="T50" fmla="*/ 2147483646 w 84"/>
                <a:gd name="T51" fmla="*/ 2147483646 h 84"/>
                <a:gd name="T52" fmla="*/ 2147483646 w 84"/>
                <a:gd name="T53" fmla="*/ 2147483646 h 84"/>
                <a:gd name="T54" fmla="*/ 2147483646 w 84"/>
                <a:gd name="T55" fmla="*/ 2147483646 h 84"/>
                <a:gd name="T56" fmla="*/ 2147483646 w 84"/>
                <a:gd name="T57" fmla="*/ 2147483646 h 84"/>
                <a:gd name="T58" fmla="*/ 2147483646 w 84"/>
                <a:gd name="T59" fmla="*/ 2147483646 h 84"/>
                <a:gd name="T60" fmla="*/ 2147483646 w 84"/>
                <a:gd name="T61" fmla="*/ 2147483646 h 84"/>
                <a:gd name="T62" fmla="*/ 2147483646 w 84"/>
                <a:gd name="T63" fmla="*/ 2147483646 h 84"/>
                <a:gd name="T64" fmla="*/ 2147483646 w 84"/>
                <a:gd name="T65" fmla="*/ 2147483646 h 84"/>
                <a:gd name="T66" fmla="*/ 2147483646 w 84"/>
                <a:gd name="T67" fmla="*/ 2147483646 h 84"/>
                <a:gd name="T68" fmla="*/ 2147483646 w 84"/>
                <a:gd name="T69" fmla="*/ 2147483646 h 84"/>
                <a:gd name="T70" fmla="*/ 2147483646 w 84"/>
                <a:gd name="T71" fmla="*/ 2147483646 h 84"/>
                <a:gd name="T72" fmla="*/ 2147483646 w 84"/>
                <a:gd name="T73" fmla="*/ 2147483646 h 8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4"/>
                <a:gd name="T112" fmla="*/ 0 h 84"/>
                <a:gd name="T113" fmla="*/ 84 w 84"/>
                <a:gd name="T114" fmla="*/ 84 h 8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4" h="84">
                  <a:moveTo>
                    <a:pt x="84" y="6"/>
                  </a:moveTo>
                  <a:lnTo>
                    <a:pt x="84" y="6"/>
                  </a:lnTo>
                  <a:lnTo>
                    <a:pt x="78" y="8"/>
                  </a:lnTo>
                  <a:lnTo>
                    <a:pt x="66" y="10"/>
                  </a:lnTo>
                  <a:lnTo>
                    <a:pt x="58" y="8"/>
                  </a:lnTo>
                  <a:lnTo>
                    <a:pt x="48" y="8"/>
                  </a:lnTo>
                  <a:lnTo>
                    <a:pt x="38" y="4"/>
                  </a:lnTo>
                  <a:lnTo>
                    <a:pt x="28" y="0"/>
                  </a:lnTo>
                  <a:lnTo>
                    <a:pt x="28" y="6"/>
                  </a:lnTo>
                  <a:lnTo>
                    <a:pt x="28" y="20"/>
                  </a:lnTo>
                  <a:lnTo>
                    <a:pt x="28" y="28"/>
                  </a:lnTo>
                  <a:lnTo>
                    <a:pt x="26" y="36"/>
                  </a:lnTo>
                  <a:lnTo>
                    <a:pt x="22" y="44"/>
                  </a:lnTo>
                  <a:lnTo>
                    <a:pt x="16" y="48"/>
                  </a:lnTo>
                  <a:lnTo>
                    <a:pt x="8" y="54"/>
                  </a:lnTo>
                  <a:lnTo>
                    <a:pt x="4" y="58"/>
                  </a:lnTo>
                  <a:lnTo>
                    <a:pt x="2" y="64"/>
                  </a:lnTo>
                  <a:lnTo>
                    <a:pt x="0" y="68"/>
                  </a:lnTo>
                  <a:lnTo>
                    <a:pt x="2" y="72"/>
                  </a:lnTo>
                  <a:lnTo>
                    <a:pt x="6" y="76"/>
                  </a:lnTo>
                  <a:lnTo>
                    <a:pt x="14" y="80"/>
                  </a:lnTo>
                  <a:lnTo>
                    <a:pt x="22" y="82"/>
                  </a:lnTo>
                  <a:lnTo>
                    <a:pt x="34" y="84"/>
                  </a:lnTo>
                  <a:lnTo>
                    <a:pt x="44" y="82"/>
                  </a:lnTo>
                  <a:lnTo>
                    <a:pt x="52" y="80"/>
                  </a:lnTo>
                  <a:lnTo>
                    <a:pt x="60" y="76"/>
                  </a:lnTo>
                  <a:lnTo>
                    <a:pt x="66" y="72"/>
                  </a:lnTo>
                  <a:lnTo>
                    <a:pt x="72" y="66"/>
                  </a:lnTo>
                  <a:lnTo>
                    <a:pt x="80" y="54"/>
                  </a:lnTo>
                  <a:lnTo>
                    <a:pt x="80" y="38"/>
                  </a:lnTo>
                  <a:lnTo>
                    <a:pt x="80" y="22"/>
                  </a:lnTo>
                  <a:lnTo>
                    <a:pt x="84" y="6"/>
                  </a:lnTo>
                  <a:close/>
                </a:path>
              </a:pathLst>
            </a:custGeom>
            <a:solidFill>
              <a:srgbClr val="D8017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47" name="Freeform 108"/>
            <p:cNvSpPr>
              <a:spLocks/>
            </p:cNvSpPr>
            <p:nvPr/>
          </p:nvSpPr>
          <p:spPr bwMode="auto">
            <a:xfrm>
              <a:off x="4340848" y="4126867"/>
              <a:ext cx="260684" cy="105408"/>
            </a:xfrm>
            <a:custGeom>
              <a:avLst/>
              <a:gdLst>
                <a:gd name="T0" fmla="*/ 2147483646 w 110"/>
                <a:gd name="T1" fmla="*/ 2147483646 h 56"/>
                <a:gd name="T2" fmla="*/ 2147483646 w 110"/>
                <a:gd name="T3" fmla="*/ 2147483646 h 56"/>
                <a:gd name="T4" fmla="*/ 2147483646 w 110"/>
                <a:gd name="T5" fmla="*/ 2147483646 h 56"/>
                <a:gd name="T6" fmla="*/ 2147483646 w 110"/>
                <a:gd name="T7" fmla="*/ 2147483646 h 56"/>
                <a:gd name="T8" fmla="*/ 2147483646 w 110"/>
                <a:gd name="T9" fmla="*/ 2147483646 h 56"/>
                <a:gd name="T10" fmla="*/ 2147483646 w 110"/>
                <a:gd name="T11" fmla="*/ 2147483646 h 56"/>
                <a:gd name="T12" fmla="*/ 2147483646 w 110"/>
                <a:gd name="T13" fmla="*/ 2147483646 h 56"/>
                <a:gd name="T14" fmla="*/ 2147483646 w 110"/>
                <a:gd name="T15" fmla="*/ 2147483646 h 56"/>
                <a:gd name="T16" fmla="*/ 2147483646 w 110"/>
                <a:gd name="T17" fmla="*/ 2147483646 h 56"/>
                <a:gd name="T18" fmla="*/ 2147483646 w 110"/>
                <a:gd name="T19" fmla="*/ 2147483646 h 56"/>
                <a:gd name="T20" fmla="*/ 2147483646 w 110"/>
                <a:gd name="T21" fmla="*/ 2147483646 h 56"/>
                <a:gd name="T22" fmla="*/ 2147483646 w 110"/>
                <a:gd name="T23" fmla="*/ 2147483646 h 56"/>
                <a:gd name="T24" fmla="*/ 2147483646 w 110"/>
                <a:gd name="T25" fmla="*/ 2147483646 h 56"/>
                <a:gd name="T26" fmla="*/ 2147483646 w 110"/>
                <a:gd name="T27" fmla="*/ 2147483646 h 56"/>
                <a:gd name="T28" fmla="*/ 2147483646 w 110"/>
                <a:gd name="T29" fmla="*/ 0 h 56"/>
                <a:gd name="T30" fmla="*/ 2147483646 w 110"/>
                <a:gd name="T31" fmla="*/ 0 h 56"/>
                <a:gd name="T32" fmla="*/ 2147483646 w 110"/>
                <a:gd name="T33" fmla="*/ 2147483646 h 56"/>
                <a:gd name="T34" fmla="*/ 2147483646 w 110"/>
                <a:gd name="T35" fmla="*/ 2147483646 h 56"/>
                <a:gd name="T36" fmla="*/ 2147483646 w 110"/>
                <a:gd name="T37" fmla="*/ 2147483646 h 56"/>
                <a:gd name="T38" fmla="*/ 2147483646 w 110"/>
                <a:gd name="T39" fmla="*/ 2147483646 h 56"/>
                <a:gd name="T40" fmla="*/ 0 w 110"/>
                <a:gd name="T41" fmla="*/ 2147483646 h 56"/>
                <a:gd name="T42" fmla="*/ 0 w 110"/>
                <a:gd name="T43" fmla="*/ 2147483646 h 56"/>
                <a:gd name="T44" fmla="*/ 2147483646 w 110"/>
                <a:gd name="T45" fmla="*/ 2147483646 h 56"/>
                <a:gd name="T46" fmla="*/ 2147483646 w 110"/>
                <a:gd name="T47" fmla="*/ 2147483646 h 56"/>
                <a:gd name="T48" fmla="*/ 2147483646 w 110"/>
                <a:gd name="T49" fmla="*/ 2147483646 h 56"/>
                <a:gd name="T50" fmla="*/ 2147483646 w 110"/>
                <a:gd name="T51" fmla="*/ 2147483646 h 56"/>
                <a:gd name="T52" fmla="*/ 2147483646 w 110"/>
                <a:gd name="T53" fmla="*/ 2147483646 h 56"/>
                <a:gd name="T54" fmla="*/ 2147483646 w 110"/>
                <a:gd name="T55" fmla="*/ 2147483646 h 56"/>
                <a:gd name="T56" fmla="*/ 2147483646 w 110"/>
                <a:gd name="T57" fmla="*/ 2147483646 h 56"/>
                <a:gd name="T58" fmla="*/ 2147483646 w 110"/>
                <a:gd name="T59" fmla="*/ 2147483646 h 56"/>
                <a:gd name="T60" fmla="*/ 2147483646 w 110"/>
                <a:gd name="T61" fmla="*/ 2147483646 h 56"/>
                <a:gd name="T62" fmla="*/ 2147483646 w 110"/>
                <a:gd name="T63" fmla="*/ 2147483646 h 56"/>
                <a:gd name="T64" fmla="*/ 2147483646 w 110"/>
                <a:gd name="T65" fmla="*/ 2147483646 h 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0"/>
                <a:gd name="T100" fmla="*/ 0 h 56"/>
                <a:gd name="T101" fmla="*/ 110 w 110"/>
                <a:gd name="T102" fmla="*/ 56 h 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0" h="56">
                  <a:moveTo>
                    <a:pt x="106" y="6"/>
                  </a:moveTo>
                  <a:lnTo>
                    <a:pt x="106" y="6"/>
                  </a:lnTo>
                  <a:lnTo>
                    <a:pt x="100" y="10"/>
                  </a:lnTo>
                  <a:lnTo>
                    <a:pt x="84" y="18"/>
                  </a:lnTo>
                  <a:lnTo>
                    <a:pt x="74" y="22"/>
                  </a:lnTo>
                  <a:lnTo>
                    <a:pt x="62" y="26"/>
                  </a:lnTo>
                  <a:lnTo>
                    <a:pt x="52" y="26"/>
                  </a:lnTo>
                  <a:lnTo>
                    <a:pt x="42" y="24"/>
                  </a:lnTo>
                  <a:lnTo>
                    <a:pt x="34" y="20"/>
                  </a:lnTo>
                  <a:lnTo>
                    <a:pt x="32" y="16"/>
                  </a:lnTo>
                  <a:lnTo>
                    <a:pt x="30" y="12"/>
                  </a:lnTo>
                  <a:lnTo>
                    <a:pt x="32" y="8"/>
                  </a:lnTo>
                  <a:lnTo>
                    <a:pt x="38" y="4"/>
                  </a:lnTo>
                  <a:lnTo>
                    <a:pt x="42" y="0"/>
                  </a:lnTo>
                  <a:lnTo>
                    <a:pt x="34" y="4"/>
                  </a:lnTo>
                  <a:lnTo>
                    <a:pt x="18" y="10"/>
                  </a:lnTo>
                  <a:lnTo>
                    <a:pt x="10" y="16"/>
                  </a:lnTo>
                  <a:lnTo>
                    <a:pt x="4" y="24"/>
                  </a:lnTo>
                  <a:lnTo>
                    <a:pt x="0" y="30"/>
                  </a:lnTo>
                  <a:lnTo>
                    <a:pt x="0" y="34"/>
                  </a:lnTo>
                  <a:lnTo>
                    <a:pt x="2" y="40"/>
                  </a:lnTo>
                  <a:lnTo>
                    <a:pt x="8" y="46"/>
                  </a:lnTo>
                  <a:lnTo>
                    <a:pt x="16" y="52"/>
                  </a:lnTo>
                  <a:lnTo>
                    <a:pt x="26" y="56"/>
                  </a:lnTo>
                  <a:lnTo>
                    <a:pt x="38" y="56"/>
                  </a:lnTo>
                  <a:lnTo>
                    <a:pt x="54" y="54"/>
                  </a:lnTo>
                  <a:lnTo>
                    <a:pt x="70" y="48"/>
                  </a:lnTo>
                  <a:lnTo>
                    <a:pt x="90" y="38"/>
                  </a:lnTo>
                  <a:lnTo>
                    <a:pt x="110" y="22"/>
                  </a:lnTo>
                  <a:lnTo>
                    <a:pt x="106" y="6"/>
                  </a:lnTo>
                  <a:close/>
                </a:path>
              </a:pathLst>
            </a:custGeom>
            <a:solidFill>
              <a:srgbClr val="F99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48" name="Freeform 109"/>
            <p:cNvSpPr>
              <a:spLocks/>
            </p:cNvSpPr>
            <p:nvPr/>
          </p:nvSpPr>
          <p:spPr bwMode="auto">
            <a:xfrm>
              <a:off x="4440382" y="4111809"/>
              <a:ext cx="104274" cy="67762"/>
            </a:xfrm>
            <a:custGeom>
              <a:avLst/>
              <a:gdLst>
                <a:gd name="T0" fmla="*/ 0 w 44"/>
                <a:gd name="T1" fmla="*/ 2147483646 h 36"/>
                <a:gd name="T2" fmla="*/ 0 w 44"/>
                <a:gd name="T3" fmla="*/ 2147483646 h 36"/>
                <a:gd name="T4" fmla="*/ 2147483646 w 44"/>
                <a:gd name="T5" fmla="*/ 2147483646 h 36"/>
                <a:gd name="T6" fmla="*/ 2147483646 w 44"/>
                <a:gd name="T7" fmla="*/ 2147483646 h 36"/>
                <a:gd name="T8" fmla="*/ 2147483646 w 44"/>
                <a:gd name="T9" fmla="*/ 2147483646 h 36"/>
                <a:gd name="T10" fmla="*/ 2147483646 w 44"/>
                <a:gd name="T11" fmla="*/ 2147483646 h 36"/>
                <a:gd name="T12" fmla="*/ 2147483646 w 44"/>
                <a:gd name="T13" fmla="*/ 2147483646 h 36"/>
                <a:gd name="T14" fmla="*/ 2147483646 w 44"/>
                <a:gd name="T15" fmla="*/ 2147483646 h 36"/>
                <a:gd name="T16" fmla="*/ 2147483646 w 44"/>
                <a:gd name="T17" fmla="*/ 2147483646 h 36"/>
                <a:gd name="T18" fmla="*/ 2147483646 w 44"/>
                <a:gd name="T19" fmla="*/ 2147483646 h 36"/>
                <a:gd name="T20" fmla="*/ 2147483646 w 44"/>
                <a:gd name="T21" fmla="*/ 2147483646 h 36"/>
                <a:gd name="T22" fmla="*/ 2147483646 w 44"/>
                <a:gd name="T23" fmla="*/ 2147483646 h 36"/>
                <a:gd name="T24" fmla="*/ 2147483646 w 44"/>
                <a:gd name="T25" fmla="*/ 2147483646 h 36"/>
                <a:gd name="T26" fmla="*/ 2147483646 w 44"/>
                <a:gd name="T27" fmla="*/ 2147483646 h 36"/>
                <a:gd name="T28" fmla="*/ 2147483646 w 44"/>
                <a:gd name="T29" fmla="*/ 2147483646 h 36"/>
                <a:gd name="T30" fmla="*/ 2147483646 w 44"/>
                <a:gd name="T31" fmla="*/ 2147483646 h 36"/>
                <a:gd name="T32" fmla="*/ 2147483646 w 44"/>
                <a:gd name="T33" fmla="*/ 0 h 36"/>
                <a:gd name="T34" fmla="*/ 0 w 44"/>
                <a:gd name="T35" fmla="*/ 2147483646 h 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4"/>
                <a:gd name="T55" fmla="*/ 0 h 36"/>
                <a:gd name="T56" fmla="*/ 44 w 44"/>
                <a:gd name="T57" fmla="*/ 36 h 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4" h="36">
                  <a:moveTo>
                    <a:pt x="0" y="4"/>
                  </a:moveTo>
                  <a:lnTo>
                    <a:pt x="0" y="4"/>
                  </a:lnTo>
                  <a:lnTo>
                    <a:pt x="4" y="6"/>
                  </a:lnTo>
                  <a:lnTo>
                    <a:pt x="14" y="10"/>
                  </a:lnTo>
                  <a:lnTo>
                    <a:pt x="26" y="18"/>
                  </a:lnTo>
                  <a:lnTo>
                    <a:pt x="32" y="26"/>
                  </a:lnTo>
                  <a:lnTo>
                    <a:pt x="36" y="32"/>
                  </a:lnTo>
                  <a:lnTo>
                    <a:pt x="40" y="36"/>
                  </a:lnTo>
                  <a:lnTo>
                    <a:pt x="42" y="36"/>
                  </a:lnTo>
                  <a:lnTo>
                    <a:pt x="44" y="32"/>
                  </a:lnTo>
                  <a:lnTo>
                    <a:pt x="44" y="28"/>
                  </a:lnTo>
                  <a:lnTo>
                    <a:pt x="42" y="24"/>
                  </a:lnTo>
                  <a:lnTo>
                    <a:pt x="36" y="16"/>
                  </a:lnTo>
                  <a:lnTo>
                    <a:pt x="24" y="8"/>
                  </a:lnTo>
                  <a:lnTo>
                    <a:pt x="6" y="0"/>
                  </a:lnTo>
                  <a:lnTo>
                    <a:pt x="0" y="4"/>
                  </a:lnTo>
                  <a:close/>
                </a:path>
              </a:pathLst>
            </a:custGeom>
            <a:solidFill>
              <a:srgbClr val="F99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49" name="Freeform 110"/>
            <p:cNvSpPr>
              <a:spLocks/>
            </p:cNvSpPr>
            <p:nvPr/>
          </p:nvSpPr>
          <p:spPr bwMode="auto">
            <a:xfrm>
              <a:off x="4525697" y="4156984"/>
              <a:ext cx="14219" cy="7529"/>
            </a:xfrm>
            <a:custGeom>
              <a:avLst/>
              <a:gdLst>
                <a:gd name="T0" fmla="*/ 2147483646 w 6"/>
                <a:gd name="T1" fmla="*/ 2147483646 h 4"/>
                <a:gd name="T2" fmla="*/ 2147483646 w 6"/>
                <a:gd name="T3" fmla="*/ 2147483646 h 4"/>
                <a:gd name="T4" fmla="*/ 2147483646 w 6"/>
                <a:gd name="T5" fmla="*/ 2147483646 h 4"/>
                <a:gd name="T6" fmla="*/ 2147483646 w 6"/>
                <a:gd name="T7" fmla="*/ 2147483646 h 4"/>
                <a:gd name="T8" fmla="*/ 2147483646 w 6"/>
                <a:gd name="T9" fmla="*/ 2147483646 h 4"/>
                <a:gd name="T10" fmla="*/ 0 w 6"/>
                <a:gd name="T11" fmla="*/ 2147483646 h 4"/>
                <a:gd name="T12" fmla="*/ 0 w 6"/>
                <a:gd name="T13" fmla="*/ 2147483646 h 4"/>
                <a:gd name="T14" fmla="*/ 0 w 6"/>
                <a:gd name="T15" fmla="*/ 2147483646 h 4"/>
                <a:gd name="T16" fmla="*/ 0 w 6"/>
                <a:gd name="T17" fmla="*/ 0 h 4"/>
                <a:gd name="T18" fmla="*/ 2147483646 w 6"/>
                <a:gd name="T19" fmla="*/ 0 h 4"/>
                <a:gd name="T20" fmla="*/ 2147483646 w 6"/>
                <a:gd name="T21" fmla="*/ 0 h 4"/>
                <a:gd name="T22" fmla="*/ 2147483646 w 6"/>
                <a:gd name="T23" fmla="*/ 0 h 4"/>
                <a:gd name="T24" fmla="*/ 2147483646 w 6"/>
                <a:gd name="T25" fmla="*/ 2147483646 h 4"/>
                <a:gd name="T26" fmla="*/ 2147483646 w 6"/>
                <a:gd name="T27" fmla="*/ 2147483646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
                <a:gd name="T43" fmla="*/ 0 h 4"/>
                <a:gd name="T44" fmla="*/ 6 w 6"/>
                <a:gd name="T45" fmla="*/ 4 h 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 h="4">
                  <a:moveTo>
                    <a:pt x="6" y="2"/>
                  </a:moveTo>
                  <a:lnTo>
                    <a:pt x="6" y="2"/>
                  </a:lnTo>
                  <a:lnTo>
                    <a:pt x="4" y="4"/>
                  </a:lnTo>
                  <a:lnTo>
                    <a:pt x="2" y="4"/>
                  </a:lnTo>
                  <a:lnTo>
                    <a:pt x="0" y="4"/>
                  </a:lnTo>
                  <a:lnTo>
                    <a:pt x="0" y="2"/>
                  </a:lnTo>
                  <a:lnTo>
                    <a:pt x="0" y="0"/>
                  </a:lnTo>
                  <a:lnTo>
                    <a:pt x="2" y="0"/>
                  </a:lnTo>
                  <a:lnTo>
                    <a:pt x="4" y="0"/>
                  </a:lnTo>
                  <a:lnTo>
                    <a:pt x="6"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50" name="Freeform 111"/>
            <p:cNvSpPr>
              <a:spLocks/>
            </p:cNvSpPr>
            <p:nvPr/>
          </p:nvSpPr>
          <p:spPr bwMode="auto">
            <a:xfrm>
              <a:off x="4089643" y="3200787"/>
              <a:ext cx="710957" cy="500686"/>
            </a:xfrm>
            <a:custGeom>
              <a:avLst/>
              <a:gdLst>
                <a:gd name="T0" fmla="*/ 2147483646 w 300"/>
                <a:gd name="T1" fmla="*/ 2147483646 h 266"/>
                <a:gd name="T2" fmla="*/ 2147483646 w 300"/>
                <a:gd name="T3" fmla="*/ 2147483646 h 266"/>
                <a:gd name="T4" fmla="*/ 2147483646 w 300"/>
                <a:gd name="T5" fmla="*/ 2147483646 h 266"/>
                <a:gd name="T6" fmla="*/ 2147483646 w 300"/>
                <a:gd name="T7" fmla="*/ 2147483646 h 266"/>
                <a:gd name="T8" fmla="*/ 2147483646 w 300"/>
                <a:gd name="T9" fmla="*/ 2147483646 h 266"/>
                <a:gd name="T10" fmla="*/ 2147483646 w 300"/>
                <a:gd name="T11" fmla="*/ 2147483646 h 266"/>
                <a:gd name="T12" fmla="*/ 2147483646 w 300"/>
                <a:gd name="T13" fmla="*/ 2147483646 h 266"/>
                <a:gd name="T14" fmla="*/ 2147483646 w 300"/>
                <a:gd name="T15" fmla="*/ 2147483646 h 266"/>
                <a:gd name="T16" fmla="*/ 2147483646 w 300"/>
                <a:gd name="T17" fmla="*/ 2147483646 h 266"/>
                <a:gd name="T18" fmla="*/ 2147483646 w 300"/>
                <a:gd name="T19" fmla="*/ 2147483646 h 266"/>
                <a:gd name="T20" fmla="*/ 2147483646 w 300"/>
                <a:gd name="T21" fmla="*/ 2147483646 h 266"/>
                <a:gd name="T22" fmla="*/ 2147483646 w 300"/>
                <a:gd name="T23" fmla="*/ 2147483646 h 266"/>
                <a:gd name="T24" fmla="*/ 2147483646 w 300"/>
                <a:gd name="T25" fmla="*/ 2147483646 h 266"/>
                <a:gd name="T26" fmla="*/ 2147483646 w 300"/>
                <a:gd name="T27" fmla="*/ 2147483646 h 266"/>
                <a:gd name="T28" fmla="*/ 2147483646 w 300"/>
                <a:gd name="T29" fmla="*/ 2147483646 h 266"/>
                <a:gd name="T30" fmla="*/ 2147483646 w 300"/>
                <a:gd name="T31" fmla="*/ 2147483646 h 266"/>
                <a:gd name="T32" fmla="*/ 2147483646 w 300"/>
                <a:gd name="T33" fmla="*/ 2147483646 h 266"/>
                <a:gd name="T34" fmla="*/ 2147483646 w 300"/>
                <a:gd name="T35" fmla="*/ 2147483646 h 266"/>
                <a:gd name="T36" fmla="*/ 0 w 300"/>
                <a:gd name="T37" fmla="*/ 2147483646 h 266"/>
                <a:gd name="T38" fmla="*/ 2147483646 w 300"/>
                <a:gd name="T39" fmla="*/ 2147483646 h 266"/>
                <a:gd name="T40" fmla="*/ 2147483646 w 300"/>
                <a:gd name="T41" fmla="*/ 2147483646 h 266"/>
                <a:gd name="T42" fmla="*/ 2147483646 w 300"/>
                <a:gd name="T43" fmla="*/ 2147483646 h 266"/>
                <a:gd name="T44" fmla="*/ 2147483646 w 300"/>
                <a:gd name="T45" fmla="*/ 2147483646 h 266"/>
                <a:gd name="T46" fmla="*/ 2147483646 w 300"/>
                <a:gd name="T47" fmla="*/ 2147483646 h 266"/>
                <a:gd name="T48" fmla="*/ 2147483646 w 300"/>
                <a:gd name="T49" fmla="*/ 0 h 266"/>
                <a:gd name="T50" fmla="*/ 2147483646 w 300"/>
                <a:gd name="T51" fmla="*/ 0 h 266"/>
                <a:gd name="T52" fmla="*/ 2147483646 w 300"/>
                <a:gd name="T53" fmla="*/ 2147483646 h 266"/>
                <a:gd name="T54" fmla="*/ 2147483646 w 300"/>
                <a:gd name="T55" fmla="*/ 2147483646 h 266"/>
                <a:gd name="T56" fmla="*/ 2147483646 w 300"/>
                <a:gd name="T57" fmla="*/ 2147483646 h 266"/>
                <a:gd name="T58" fmla="*/ 2147483646 w 300"/>
                <a:gd name="T59" fmla="*/ 2147483646 h 26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0"/>
                <a:gd name="T91" fmla="*/ 0 h 266"/>
                <a:gd name="T92" fmla="*/ 300 w 300"/>
                <a:gd name="T93" fmla="*/ 266 h 26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0" h="266">
                  <a:moveTo>
                    <a:pt x="234" y="8"/>
                  </a:moveTo>
                  <a:lnTo>
                    <a:pt x="234" y="8"/>
                  </a:lnTo>
                  <a:lnTo>
                    <a:pt x="254" y="76"/>
                  </a:lnTo>
                  <a:lnTo>
                    <a:pt x="300" y="220"/>
                  </a:lnTo>
                  <a:lnTo>
                    <a:pt x="286" y="228"/>
                  </a:lnTo>
                  <a:lnTo>
                    <a:pt x="248" y="244"/>
                  </a:lnTo>
                  <a:lnTo>
                    <a:pt x="222" y="252"/>
                  </a:lnTo>
                  <a:lnTo>
                    <a:pt x="196" y="260"/>
                  </a:lnTo>
                  <a:lnTo>
                    <a:pt x="166" y="264"/>
                  </a:lnTo>
                  <a:lnTo>
                    <a:pt x="136" y="266"/>
                  </a:lnTo>
                  <a:lnTo>
                    <a:pt x="106" y="264"/>
                  </a:lnTo>
                  <a:lnTo>
                    <a:pt x="80" y="258"/>
                  </a:lnTo>
                  <a:lnTo>
                    <a:pt x="58" y="248"/>
                  </a:lnTo>
                  <a:lnTo>
                    <a:pt x="38" y="238"/>
                  </a:lnTo>
                  <a:lnTo>
                    <a:pt x="22" y="228"/>
                  </a:lnTo>
                  <a:lnTo>
                    <a:pt x="10" y="220"/>
                  </a:lnTo>
                  <a:lnTo>
                    <a:pt x="0" y="212"/>
                  </a:lnTo>
                  <a:lnTo>
                    <a:pt x="68" y="20"/>
                  </a:lnTo>
                  <a:lnTo>
                    <a:pt x="92" y="16"/>
                  </a:lnTo>
                  <a:lnTo>
                    <a:pt x="144" y="6"/>
                  </a:lnTo>
                  <a:lnTo>
                    <a:pt x="174" y="2"/>
                  </a:lnTo>
                  <a:lnTo>
                    <a:pt x="200" y="0"/>
                  </a:lnTo>
                  <a:lnTo>
                    <a:pt x="212" y="0"/>
                  </a:lnTo>
                  <a:lnTo>
                    <a:pt x="222" y="2"/>
                  </a:lnTo>
                  <a:lnTo>
                    <a:pt x="230" y="4"/>
                  </a:lnTo>
                  <a:lnTo>
                    <a:pt x="234" y="8"/>
                  </a:lnTo>
                  <a:close/>
                </a:path>
              </a:pathLst>
            </a:custGeom>
            <a:solidFill>
              <a:srgbClr val="2F60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51" name="Freeform 112"/>
            <p:cNvSpPr>
              <a:spLocks/>
            </p:cNvSpPr>
            <p:nvPr/>
          </p:nvSpPr>
          <p:spPr bwMode="auto">
            <a:xfrm>
              <a:off x="4279232" y="2624810"/>
              <a:ext cx="251205" cy="222109"/>
            </a:xfrm>
            <a:custGeom>
              <a:avLst/>
              <a:gdLst>
                <a:gd name="T0" fmla="*/ 2147483646 w 106"/>
                <a:gd name="T1" fmla="*/ 2147483646 h 118"/>
                <a:gd name="T2" fmla="*/ 2147483646 w 106"/>
                <a:gd name="T3" fmla="*/ 2147483646 h 118"/>
                <a:gd name="T4" fmla="*/ 2147483646 w 106"/>
                <a:gd name="T5" fmla="*/ 2147483646 h 118"/>
                <a:gd name="T6" fmla="*/ 2147483646 w 106"/>
                <a:gd name="T7" fmla="*/ 2147483646 h 118"/>
                <a:gd name="T8" fmla="*/ 2147483646 w 106"/>
                <a:gd name="T9" fmla="*/ 2147483646 h 118"/>
                <a:gd name="T10" fmla="*/ 2147483646 w 106"/>
                <a:gd name="T11" fmla="*/ 2147483646 h 118"/>
                <a:gd name="T12" fmla="*/ 2147483646 w 106"/>
                <a:gd name="T13" fmla="*/ 2147483646 h 118"/>
                <a:gd name="T14" fmla="*/ 2147483646 w 106"/>
                <a:gd name="T15" fmla="*/ 2147483646 h 118"/>
                <a:gd name="T16" fmla="*/ 2147483646 w 106"/>
                <a:gd name="T17" fmla="*/ 2147483646 h 118"/>
                <a:gd name="T18" fmla="*/ 2147483646 w 106"/>
                <a:gd name="T19" fmla="*/ 2147483646 h 118"/>
                <a:gd name="T20" fmla="*/ 0 w 106"/>
                <a:gd name="T21" fmla="*/ 2147483646 h 118"/>
                <a:gd name="T22" fmla="*/ 0 w 106"/>
                <a:gd name="T23" fmla="*/ 2147483646 h 118"/>
                <a:gd name="T24" fmla="*/ 2147483646 w 106"/>
                <a:gd name="T25" fmla="*/ 2147483646 h 118"/>
                <a:gd name="T26" fmla="*/ 2147483646 w 106"/>
                <a:gd name="T27" fmla="*/ 2147483646 h 118"/>
                <a:gd name="T28" fmla="*/ 2147483646 w 106"/>
                <a:gd name="T29" fmla="*/ 2147483646 h 118"/>
                <a:gd name="T30" fmla="*/ 2147483646 w 106"/>
                <a:gd name="T31" fmla="*/ 2147483646 h 118"/>
                <a:gd name="T32" fmla="*/ 2147483646 w 106"/>
                <a:gd name="T33" fmla="*/ 2147483646 h 118"/>
                <a:gd name="T34" fmla="*/ 2147483646 w 106"/>
                <a:gd name="T35" fmla="*/ 2147483646 h 118"/>
                <a:gd name="T36" fmla="*/ 2147483646 w 106"/>
                <a:gd name="T37" fmla="*/ 2147483646 h 118"/>
                <a:gd name="T38" fmla="*/ 2147483646 w 106"/>
                <a:gd name="T39" fmla="*/ 2147483646 h 118"/>
                <a:gd name="T40" fmla="*/ 2147483646 w 106"/>
                <a:gd name="T41" fmla="*/ 2147483646 h 118"/>
                <a:gd name="T42" fmla="*/ 2147483646 w 106"/>
                <a:gd name="T43" fmla="*/ 2147483646 h 118"/>
                <a:gd name="T44" fmla="*/ 2147483646 w 106"/>
                <a:gd name="T45" fmla="*/ 2147483646 h 118"/>
                <a:gd name="T46" fmla="*/ 2147483646 w 106"/>
                <a:gd name="T47" fmla="*/ 2147483646 h 118"/>
                <a:gd name="T48" fmla="*/ 2147483646 w 106"/>
                <a:gd name="T49" fmla="*/ 2147483646 h 118"/>
                <a:gd name="T50" fmla="*/ 2147483646 w 106"/>
                <a:gd name="T51" fmla="*/ 2147483646 h 118"/>
                <a:gd name="T52" fmla="*/ 2147483646 w 106"/>
                <a:gd name="T53" fmla="*/ 2147483646 h 118"/>
                <a:gd name="T54" fmla="*/ 2147483646 w 106"/>
                <a:gd name="T55" fmla="*/ 2147483646 h 118"/>
                <a:gd name="T56" fmla="*/ 2147483646 w 106"/>
                <a:gd name="T57" fmla="*/ 2147483646 h 118"/>
                <a:gd name="T58" fmla="*/ 2147483646 w 106"/>
                <a:gd name="T59" fmla="*/ 2147483646 h 118"/>
                <a:gd name="T60" fmla="*/ 2147483646 w 106"/>
                <a:gd name="T61" fmla="*/ 0 h 118"/>
                <a:gd name="T62" fmla="*/ 2147483646 w 106"/>
                <a:gd name="T63" fmla="*/ 2147483646 h 1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6"/>
                <a:gd name="T97" fmla="*/ 0 h 118"/>
                <a:gd name="T98" fmla="*/ 106 w 106"/>
                <a:gd name="T99" fmla="*/ 118 h 1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6" h="118">
                  <a:moveTo>
                    <a:pt x="6" y="20"/>
                  </a:moveTo>
                  <a:lnTo>
                    <a:pt x="6" y="20"/>
                  </a:lnTo>
                  <a:lnTo>
                    <a:pt x="8" y="26"/>
                  </a:lnTo>
                  <a:lnTo>
                    <a:pt x="14" y="38"/>
                  </a:lnTo>
                  <a:lnTo>
                    <a:pt x="18" y="56"/>
                  </a:lnTo>
                  <a:lnTo>
                    <a:pt x="18" y="66"/>
                  </a:lnTo>
                  <a:lnTo>
                    <a:pt x="16" y="74"/>
                  </a:lnTo>
                  <a:lnTo>
                    <a:pt x="14" y="80"/>
                  </a:lnTo>
                  <a:lnTo>
                    <a:pt x="10" y="84"/>
                  </a:lnTo>
                  <a:lnTo>
                    <a:pt x="0" y="90"/>
                  </a:lnTo>
                  <a:lnTo>
                    <a:pt x="2" y="94"/>
                  </a:lnTo>
                  <a:lnTo>
                    <a:pt x="6" y="104"/>
                  </a:lnTo>
                  <a:lnTo>
                    <a:pt x="10" y="110"/>
                  </a:lnTo>
                  <a:lnTo>
                    <a:pt x="16" y="114"/>
                  </a:lnTo>
                  <a:lnTo>
                    <a:pt x="22" y="118"/>
                  </a:lnTo>
                  <a:lnTo>
                    <a:pt x="32" y="118"/>
                  </a:lnTo>
                  <a:lnTo>
                    <a:pt x="42" y="116"/>
                  </a:lnTo>
                  <a:lnTo>
                    <a:pt x="54" y="112"/>
                  </a:lnTo>
                  <a:lnTo>
                    <a:pt x="78" y="98"/>
                  </a:lnTo>
                  <a:lnTo>
                    <a:pt x="106" y="80"/>
                  </a:lnTo>
                  <a:lnTo>
                    <a:pt x="102" y="78"/>
                  </a:lnTo>
                  <a:lnTo>
                    <a:pt x="98" y="74"/>
                  </a:lnTo>
                  <a:lnTo>
                    <a:pt x="94" y="68"/>
                  </a:lnTo>
                  <a:lnTo>
                    <a:pt x="90" y="58"/>
                  </a:lnTo>
                  <a:lnTo>
                    <a:pt x="86" y="44"/>
                  </a:lnTo>
                  <a:lnTo>
                    <a:pt x="84" y="24"/>
                  </a:lnTo>
                  <a:lnTo>
                    <a:pt x="82" y="0"/>
                  </a:lnTo>
                  <a:lnTo>
                    <a:pt x="6" y="20"/>
                  </a:lnTo>
                  <a:close/>
                </a:path>
              </a:pathLst>
            </a:custGeom>
            <a:solidFill>
              <a:srgbClr val="E6B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52" name="Freeform 113"/>
            <p:cNvSpPr>
              <a:spLocks/>
            </p:cNvSpPr>
            <p:nvPr/>
          </p:nvSpPr>
          <p:spPr bwMode="auto">
            <a:xfrm>
              <a:off x="4321889" y="2685043"/>
              <a:ext cx="132712" cy="82820"/>
            </a:xfrm>
            <a:custGeom>
              <a:avLst/>
              <a:gdLst>
                <a:gd name="T0" fmla="*/ 0 w 56"/>
                <a:gd name="T1" fmla="*/ 2147483646 h 44"/>
                <a:gd name="T2" fmla="*/ 0 w 56"/>
                <a:gd name="T3" fmla="*/ 2147483646 h 44"/>
                <a:gd name="T4" fmla="*/ 0 w 56"/>
                <a:gd name="T5" fmla="*/ 2147483646 h 44"/>
                <a:gd name="T6" fmla="*/ 2147483646 w 56"/>
                <a:gd name="T7" fmla="*/ 2147483646 h 44"/>
                <a:gd name="T8" fmla="*/ 2147483646 w 56"/>
                <a:gd name="T9" fmla="*/ 2147483646 h 44"/>
                <a:gd name="T10" fmla="*/ 2147483646 w 56"/>
                <a:gd name="T11" fmla="*/ 2147483646 h 44"/>
                <a:gd name="T12" fmla="*/ 2147483646 w 56"/>
                <a:gd name="T13" fmla="*/ 2147483646 h 44"/>
                <a:gd name="T14" fmla="*/ 2147483646 w 56"/>
                <a:gd name="T15" fmla="*/ 2147483646 h 44"/>
                <a:gd name="T16" fmla="*/ 2147483646 w 56"/>
                <a:gd name="T17" fmla="*/ 2147483646 h 44"/>
                <a:gd name="T18" fmla="*/ 2147483646 w 56"/>
                <a:gd name="T19" fmla="*/ 2147483646 h 44"/>
                <a:gd name="T20" fmla="*/ 2147483646 w 56"/>
                <a:gd name="T21" fmla="*/ 2147483646 h 44"/>
                <a:gd name="T22" fmla="*/ 2147483646 w 56"/>
                <a:gd name="T23" fmla="*/ 2147483646 h 44"/>
                <a:gd name="T24" fmla="*/ 2147483646 w 56"/>
                <a:gd name="T25" fmla="*/ 2147483646 h 44"/>
                <a:gd name="T26" fmla="*/ 2147483646 w 56"/>
                <a:gd name="T27" fmla="*/ 0 h 44"/>
                <a:gd name="T28" fmla="*/ 2147483646 w 56"/>
                <a:gd name="T29" fmla="*/ 0 h 44"/>
                <a:gd name="T30" fmla="*/ 2147483646 w 56"/>
                <a:gd name="T31" fmla="*/ 0 h 44"/>
                <a:gd name="T32" fmla="*/ 2147483646 w 56"/>
                <a:gd name="T33" fmla="*/ 2147483646 h 44"/>
                <a:gd name="T34" fmla="*/ 2147483646 w 56"/>
                <a:gd name="T35" fmla="*/ 2147483646 h 44"/>
                <a:gd name="T36" fmla="*/ 0 w 56"/>
                <a:gd name="T37" fmla="*/ 2147483646 h 44"/>
                <a:gd name="T38" fmla="*/ 0 w 56"/>
                <a:gd name="T39" fmla="*/ 2147483646 h 4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56"/>
                <a:gd name="T61" fmla="*/ 0 h 44"/>
                <a:gd name="T62" fmla="*/ 56 w 56"/>
                <a:gd name="T63" fmla="*/ 44 h 4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56" h="44">
                  <a:moveTo>
                    <a:pt x="0" y="24"/>
                  </a:moveTo>
                  <a:lnTo>
                    <a:pt x="0" y="24"/>
                  </a:lnTo>
                  <a:lnTo>
                    <a:pt x="0" y="28"/>
                  </a:lnTo>
                  <a:lnTo>
                    <a:pt x="2" y="36"/>
                  </a:lnTo>
                  <a:lnTo>
                    <a:pt x="4" y="40"/>
                  </a:lnTo>
                  <a:lnTo>
                    <a:pt x="8" y="42"/>
                  </a:lnTo>
                  <a:lnTo>
                    <a:pt x="12" y="44"/>
                  </a:lnTo>
                  <a:lnTo>
                    <a:pt x="18" y="44"/>
                  </a:lnTo>
                  <a:lnTo>
                    <a:pt x="24" y="42"/>
                  </a:lnTo>
                  <a:lnTo>
                    <a:pt x="30" y="38"/>
                  </a:lnTo>
                  <a:lnTo>
                    <a:pt x="44" y="24"/>
                  </a:lnTo>
                  <a:lnTo>
                    <a:pt x="54" y="10"/>
                  </a:lnTo>
                  <a:lnTo>
                    <a:pt x="56" y="0"/>
                  </a:lnTo>
                  <a:lnTo>
                    <a:pt x="54" y="0"/>
                  </a:lnTo>
                  <a:lnTo>
                    <a:pt x="48" y="2"/>
                  </a:lnTo>
                  <a:lnTo>
                    <a:pt x="28" y="10"/>
                  </a:lnTo>
                  <a:lnTo>
                    <a:pt x="0" y="24"/>
                  </a:lnTo>
                  <a:close/>
                </a:path>
              </a:pathLst>
            </a:custGeom>
            <a:solidFill>
              <a:srgbClr val="DC9C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53" name="Freeform 114"/>
            <p:cNvSpPr>
              <a:spLocks/>
            </p:cNvSpPr>
            <p:nvPr/>
          </p:nvSpPr>
          <p:spPr bwMode="auto">
            <a:xfrm>
              <a:off x="4212876" y="2756569"/>
              <a:ext cx="478711" cy="553390"/>
            </a:xfrm>
            <a:custGeom>
              <a:avLst/>
              <a:gdLst>
                <a:gd name="T0" fmla="*/ 0 w 202"/>
                <a:gd name="T1" fmla="*/ 2147483646 h 294"/>
                <a:gd name="T2" fmla="*/ 0 w 202"/>
                <a:gd name="T3" fmla="*/ 2147483646 h 294"/>
                <a:gd name="T4" fmla="*/ 2147483646 w 202"/>
                <a:gd name="T5" fmla="*/ 2147483646 h 294"/>
                <a:gd name="T6" fmla="*/ 2147483646 w 202"/>
                <a:gd name="T7" fmla="*/ 2147483646 h 294"/>
                <a:gd name="T8" fmla="*/ 2147483646 w 202"/>
                <a:gd name="T9" fmla="*/ 2147483646 h 294"/>
                <a:gd name="T10" fmla="*/ 2147483646 w 202"/>
                <a:gd name="T11" fmla="*/ 2147483646 h 294"/>
                <a:gd name="T12" fmla="*/ 2147483646 w 202"/>
                <a:gd name="T13" fmla="*/ 2147483646 h 294"/>
                <a:gd name="T14" fmla="*/ 2147483646 w 202"/>
                <a:gd name="T15" fmla="*/ 2147483646 h 294"/>
                <a:gd name="T16" fmla="*/ 2147483646 w 202"/>
                <a:gd name="T17" fmla="*/ 2147483646 h 294"/>
                <a:gd name="T18" fmla="*/ 2147483646 w 202"/>
                <a:gd name="T19" fmla="*/ 2147483646 h 294"/>
                <a:gd name="T20" fmla="*/ 2147483646 w 202"/>
                <a:gd name="T21" fmla="*/ 2147483646 h 294"/>
                <a:gd name="T22" fmla="*/ 2147483646 w 202"/>
                <a:gd name="T23" fmla="*/ 2147483646 h 294"/>
                <a:gd name="T24" fmla="*/ 2147483646 w 202"/>
                <a:gd name="T25" fmla="*/ 2147483646 h 294"/>
                <a:gd name="T26" fmla="*/ 2147483646 w 202"/>
                <a:gd name="T27" fmla="*/ 2147483646 h 294"/>
                <a:gd name="T28" fmla="*/ 2147483646 w 202"/>
                <a:gd name="T29" fmla="*/ 2147483646 h 294"/>
                <a:gd name="T30" fmla="*/ 2147483646 w 202"/>
                <a:gd name="T31" fmla="*/ 2147483646 h 294"/>
                <a:gd name="T32" fmla="*/ 2147483646 w 202"/>
                <a:gd name="T33" fmla="*/ 2147483646 h 294"/>
                <a:gd name="T34" fmla="*/ 2147483646 w 202"/>
                <a:gd name="T35" fmla="*/ 2147483646 h 294"/>
                <a:gd name="T36" fmla="*/ 2147483646 w 202"/>
                <a:gd name="T37" fmla="*/ 2147483646 h 294"/>
                <a:gd name="T38" fmla="*/ 2147483646 w 202"/>
                <a:gd name="T39" fmla="*/ 2147483646 h 294"/>
                <a:gd name="T40" fmla="*/ 2147483646 w 202"/>
                <a:gd name="T41" fmla="*/ 2147483646 h 294"/>
                <a:gd name="T42" fmla="*/ 2147483646 w 202"/>
                <a:gd name="T43" fmla="*/ 2147483646 h 294"/>
                <a:gd name="T44" fmla="*/ 2147483646 w 202"/>
                <a:gd name="T45" fmla="*/ 2147483646 h 294"/>
                <a:gd name="T46" fmla="*/ 2147483646 w 202"/>
                <a:gd name="T47" fmla="*/ 2147483646 h 294"/>
                <a:gd name="T48" fmla="*/ 2147483646 w 202"/>
                <a:gd name="T49" fmla="*/ 2147483646 h 294"/>
                <a:gd name="T50" fmla="*/ 2147483646 w 202"/>
                <a:gd name="T51" fmla="*/ 2147483646 h 294"/>
                <a:gd name="T52" fmla="*/ 2147483646 w 202"/>
                <a:gd name="T53" fmla="*/ 2147483646 h 294"/>
                <a:gd name="T54" fmla="*/ 2147483646 w 202"/>
                <a:gd name="T55" fmla="*/ 0 h 294"/>
                <a:gd name="T56" fmla="*/ 2147483646 w 202"/>
                <a:gd name="T57" fmla="*/ 0 h 294"/>
                <a:gd name="T58" fmla="*/ 2147483646 w 202"/>
                <a:gd name="T59" fmla="*/ 2147483646 h 294"/>
                <a:gd name="T60" fmla="*/ 2147483646 w 202"/>
                <a:gd name="T61" fmla="*/ 2147483646 h 294"/>
                <a:gd name="T62" fmla="*/ 2147483646 w 202"/>
                <a:gd name="T63" fmla="*/ 2147483646 h 294"/>
                <a:gd name="T64" fmla="*/ 2147483646 w 202"/>
                <a:gd name="T65" fmla="*/ 2147483646 h 294"/>
                <a:gd name="T66" fmla="*/ 2147483646 w 202"/>
                <a:gd name="T67" fmla="*/ 2147483646 h 294"/>
                <a:gd name="T68" fmla="*/ 2147483646 w 202"/>
                <a:gd name="T69" fmla="*/ 2147483646 h 294"/>
                <a:gd name="T70" fmla="*/ 2147483646 w 202"/>
                <a:gd name="T71" fmla="*/ 2147483646 h 294"/>
                <a:gd name="T72" fmla="*/ 2147483646 w 202"/>
                <a:gd name="T73" fmla="*/ 2147483646 h 294"/>
                <a:gd name="T74" fmla="*/ 2147483646 w 202"/>
                <a:gd name="T75" fmla="*/ 2147483646 h 294"/>
                <a:gd name="T76" fmla="*/ 2147483646 w 202"/>
                <a:gd name="T77" fmla="*/ 2147483646 h 294"/>
                <a:gd name="T78" fmla="*/ 2147483646 w 202"/>
                <a:gd name="T79" fmla="*/ 2147483646 h 294"/>
                <a:gd name="T80" fmla="*/ 2147483646 w 202"/>
                <a:gd name="T81" fmla="*/ 2147483646 h 294"/>
                <a:gd name="T82" fmla="*/ 2147483646 w 202"/>
                <a:gd name="T83" fmla="*/ 2147483646 h 294"/>
                <a:gd name="T84" fmla="*/ 2147483646 w 202"/>
                <a:gd name="T85" fmla="*/ 2147483646 h 294"/>
                <a:gd name="T86" fmla="*/ 2147483646 w 202"/>
                <a:gd name="T87" fmla="*/ 2147483646 h 294"/>
                <a:gd name="T88" fmla="*/ 2147483646 w 202"/>
                <a:gd name="T89" fmla="*/ 2147483646 h 294"/>
                <a:gd name="T90" fmla="*/ 2147483646 w 202"/>
                <a:gd name="T91" fmla="*/ 2147483646 h 294"/>
                <a:gd name="T92" fmla="*/ 2147483646 w 202"/>
                <a:gd name="T93" fmla="*/ 2147483646 h 294"/>
                <a:gd name="T94" fmla="*/ 2147483646 w 202"/>
                <a:gd name="T95" fmla="*/ 2147483646 h 294"/>
                <a:gd name="T96" fmla="*/ 2147483646 w 202"/>
                <a:gd name="T97" fmla="*/ 2147483646 h 294"/>
                <a:gd name="T98" fmla="*/ 0 w 202"/>
                <a:gd name="T99" fmla="*/ 2147483646 h 294"/>
                <a:gd name="T100" fmla="*/ 0 w 202"/>
                <a:gd name="T101" fmla="*/ 2147483646 h 29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02"/>
                <a:gd name="T154" fmla="*/ 0 h 294"/>
                <a:gd name="T155" fmla="*/ 202 w 202"/>
                <a:gd name="T156" fmla="*/ 294 h 29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02" h="294">
                  <a:moveTo>
                    <a:pt x="0" y="278"/>
                  </a:moveTo>
                  <a:lnTo>
                    <a:pt x="0" y="278"/>
                  </a:lnTo>
                  <a:lnTo>
                    <a:pt x="26" y="288"/>
                  </a:lnTo>
                  <a:lnTo>
                    <a:pt x="52" y="292"/>
                  </a:lnTo>
                  <a:lnTo>
                    <a:pt x="78" y="294"/>
                  </a:lnTo>
                  <a:lnTo>
                    <a:pt x="104" y="292"/>
                  </a:lnTo>
                  <a:lnTo>
                    <a:pt x="130" y="286"/>
                  </a:lnTo>
                  <a:lnTo>
                    <a:pt x="154" y="280"/>
                  </a:lnTo>
                  <a:lnTo>
                    <a:pt x="202" y="264"/>
                  </a:lnTo>
                  <a:lnTo>
                    <a:pt x="196" y="236"/>
                  </a:lnTo>
                  <a:lnTo>
                    <a:pt x="192" y="208"/>
                  </a:lnTo>
                  <a:lnTo>
                    <a:pt x="188" y="164"/>
                  </a:lnTo>
                  <a:lnTo>
                    <a:pt x="188" y="136"/>
                  </a:lnTo>
                  <a:lnTo>
                    <a:pt x="188" y="124"/>
                  </a:lnTo>
                  <a:lnTo>
                    <a:pt x="186" y="108"/>
                  </a:lnTo>
                  <a:lnTo>
                    <a:pt x="184" y="92"/>
                  </a:lnTo>
                  <a:lnTo>
                    <a:pt x="184" y="76"/>
                  </a:lnTo>
                  <a:lnTo>
                    <a:pt x="186" y="62"/>
                  </a:lnTo>
                  <a:lnTo>
                    <a:pt x="190" y="38"/>
                  </a:lnTo>
                  <a:lnTo>
                    <a:pt x="192" y="30"/>
                  </a:lnTo>
                  <a:lnTo>
                    <a:pt x="184" y="24"/>
                  </a:lnTo>
                  <a:lnTo>
                    <a:pt x="174" y="18"/>
                  </a:lnTo>
                  <a:lnTo>
                    <a:pt x="152" y="8"/>
                  </a:lnTo>
                  <a:lnTo>
                    <a:pt x="128" y="0"/>
                  </a:lnTo>
                  <a:lnTo>
                    <a:pt x="106" y="16"/>
                  </a:lnTo>
                  <a:lnTo>
                    <a:pt x="88" y="24"/>
                  </a:lnTo>
                  <a:lnTo>
                    <a:pt x="72" y="26"/>
                  </a:lnTo>
                  <a:lnTo>
                    <a:pt x="60" y="24"/>
                  </a:lnTo>
                  <a:lnTo>
                    <a:pt x="50" y="20"/>
                  </a:lnTo>
                  <a:lnTo>
                    <a:pt x="44" y="16"/>
                  </a:lnTo>
                  <a:lnTo>
                    <a:pt x="40" y="12"/>
                  </a:lnTo>
                  <a:lnTo>
                    <a:pt x="32" y="16"/>
                  </a:lnTo>
                  <a:lnTo>
                    <a:pt x="24" y="18"/>
                  </a:lnTo>
                  <a:lnTo>
                    <a:pt x="18" y="18"/>
                  </a:lnTo>
                  <a:lnTo>
                    <a:pt x="10" y="36"/>
                  </a:lnTo>
                  <a:lnTo>
                    <a:pt x="6" y="56"/>
                  </a:lnTo>
                  <a:lnTo>
                    <a:pt x="4" y="76"/>
                  </a:lnTo>
                  <a:lnTo>
                    <a:pt x="4" y="98"/>
                  </a:lnTo>
                  <a:lnTo>
                    <a:pt x="4" y="144"/>
                  </a:lnTo>
                  <a:lnTo>
                    <a:pt x="6" y="198"/>
                  </a:lnTo>
                  <a:lnTo>
                    <a:pt x="4" y="238"/>
                  </a:lnTo>
                  <a:lnTo>
                    <a:pt x="0" y="278"/>
                  </a:lnTo>
                  <a:close/>
                </a:path>
              </a:pathLst>
            </a:custGeom>
            <a:solidFill>
              <a:srgbClr val="ED74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54" name="Freeform 115"/>
            <p:cNvSpPr>
              <a:spLocks/>
            </p:cNvSpPr>
            <p:nvPr/>
          </p:nvSpPr>
          <p:spPr bwMode="auto">
            <a:xfrm>
              <a:off x="4435642" y="2805509"/>
              <a:ext cx="251205" cy="335045"/>
            </a:xfrm>
            <a:custGeom>
              <a:avLst/>
              <a:gdLst>
                <a:gd name="T0" fmla="*/ 2147483646 w 106"/>
                <a:gd name="T1" fmla="*/ 2147483646 h 178"/>
                <a:gd name="T2" fmla="*/ 2147483646 w 106"/>
                <a:gd name="T3" fmla="*/ 2147483646 h 178"/>
                <a:gd name="T4" fmla="*/ 2147483646 w 106"/>
                <a:gd name="T5" fmla="*/ 2147483646 h 178"/>
                <a:gd name="T6" fmla="*/ 2147483646 w 106"/>
                <a:gd name="T7" fmla="*/ 2147483646 h 178"/>
                <a:gd name="T8" fmla="*/ 2147483646 w 106"/>
                <a:gd name="T9" fmla="*/ 2147483646 h 178"/>
                <a:gd name="T10" fmla="*/ 2147483646 w 106"/>
                <a:gd name="T11" fmla="*/ 2147483646 h 178"/>
                <a:gd name="T12" fmla="*/ 2147483646 w 106"/>
                <a:gd name="T13" fmla="*/ 2147483646 h 178"/>
                <a:gd name="T14" fmla="*/ 2147483646 w 106"/>
                <a:gd name="T15" fmla="*/ 2147483646 h 178"/>
                <a:gd name="T16" fmla="*/ 2147483646 w 106"/>
                <a:gd name="T17" fmla="*/ 2147483646 h 178"/>
                <a:gd name="T18" fmla="*/ 2147483646 w 106"/>
                <a:gd name="T19" fmla="*/ 0 h 178"/>
                <a:gd name="T20" fmla="*/ 2147483646 w 106"/>
                <a:gd name="T21" fmla="*/ 2147483646 h 178"/>
                <a:gd name="T22" fmla="*/ 2147483646 w 106"/>
                <a:gd name="T23" fmla="*/ 2147483646 h 178"/>
                <a:gd name="T24" fmla="*/ 2147483646 w 106"/>
                <a:gd name="T25" fmla="*/ 2147483646 h 178"/>
                <a:gd name="T26" fmla="*/ 2147483646 w 106"/>
                <a:gd name="T27" fmla="*/ 2147483646 h 178"/>
                <a:gd name="T28" fmla="*/ 2147483646 w 106"/>
                <a:gd name="T29" fmla="*/ 2147483646 h 178"/>
                <a:gd name="T30" fmla="*/ 2147483646 w 106"/>
                <a:gd name="T31" fmla="*/ 2147483646 h 178"/>
                <a:gd name="T32" fmla="*/ 2147483646 w 106"/>
                <a:gd name="T33" fmla="*/ 2147483646 h 178"/>
                <a:gd name="T34" fmla="*/ 2147483646 w 106"/>
                <a:gd name="T35" fmla="*/ 2147483646 h 178"/>
                <a:gd name="T36" fmla="*/ 2147483646 w 106"/>
                <a:gd name="T37" fmla="*/ 2147483646 h 178"/>
                <a:gd name="T38" fmla="*/ 2147483646 w 106"/>
                <a:gd name="T39" fmla="*/ 2147483646 h 178"/>
                <a:gd name="T40" fmla="*/ 2147483646 w 106"/>
                <a:gd name="T41" fmla="*/ 2147483646 h 178"/>
                <a:gd name="T42" fmla="*/ 0 w 106"/>
                <a:gd name="T43" fmla="*/ 2147483646 h 178"/>
                <a:gd name="T44" fmla="*/ 0 w 106"/>
                <a:gd name="T45" fmla="*/ 2147483646 h 178"/>
                <a:gd name="T46" fmla="*/ 2147483646 w 106"/>
                <a:gd name="T47" fmla="*/ 2147483646 h 178"/>
                <a:gd name="T48" fmla="*/ 2147483646 w 106"/>
                <a:gd name="T49" fmla="*/ 2147483646 h 178"/>
                <a:gd name="T50" fmla="*/ 2147483646 w 106"/>
                <a:gd name="T51" fmla="*/ 2147483646 h 178"/>
                <a:gd name="T52" fmla="*/ 2147483646 w 106"/>
                <a:gd name="T53" fmla="*/ 2147483646 h 178"/>
                <a:gd name="T54" fmla="*/ 2147483646 w 106"/>
                <a:gd name="T55" fmla="*/ 2147483646 h 178"/>
                <a:gd name="T56" fmla="*/ 2147483646 w 106"/>
                <a:gd name="T57" fmla="*/ 2147483646 h 178"/>
                <a:gd name="T58" fmla="*/ 2147483646 w 106"/>
                <a:gd name="T59" fmla="*/ 2147483646 h 178"/>
                <a:gd name="T60" fmla="*/ 2147483646 w 106"/>
                <a:gd name="T61" fmla="*/ 2147483646 h 178"/>
                <a:gd name="T62" fmla="*/ 2147483646 w 106"/>
                <a:gd name="T63" fmla="*/ 2147483646 h 178"/>
                <a:gd name="T64" fmla="*/ 2147483646 w 106"/>
                <a:gd name="T65" fmla="*/ 2147483646 h 178"/>
                <a:gd name="T66" fmla="*/ 2147483646 w 106"/>
                <a:gd name="T67" fmla="*/ 2147483646 h 178"/>
                <a:gd name="T68" fmla="*/ 2147483646 w 106"/>
                <a:gd name="T69" fmla="*/ 2147483646 h 1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6"/>
                <a:gd name="T106" fmla="*/ 0 h 178"/>
                <a:gd name="T107" fmla="*/ 106 w 106"/>
                <a:gd name="T108" fmla="*/ 178 h 1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6" h="178">
                  <a:moveTo>
                    <a:pt x="96" y="82"/>
                  </a:moveTo>
                  <a:lnTo>
                    <a:pt x="96" y="82"/>
                  </a:lnTo>
                  <a:lnTo>
                    <a:pt x="102" y="60"/>
                  </a:lnTo>
                  <a:lnTo>
                    <a:pt x="104" y="44"/>
                  </a:lnTo>
                  <a:lnTo>
                    <a:pt x="106" y="30"/>
                  </a:lnTo>
                  <a:lnTo>
                    <a:pt x="104" y="18"/>
                  </a:lnTo>
                  <a:lnTo>
                    <a:pt x="100" y="10"/>
                  </a:lnTo>
                  <a:lnTo>
                    <a:pt x="96" y="4"/>
                  </a:lnTo>
                  <a:lnTo>
                    <a:pt x="90" y="2"/>
                  </a:lnTo>
                  <a:lnTo>
                    <a:pt x="84" y="0"/>
                  </a:lnTo>
                  <a:lnTo>
                    <a:pt x="76" y="2"/>
                  </a:lnTo>
                  <a:lnTo>
                    <a:pt x="68" y="4"/>
                  </a:lnTo>
                  <a:lnTo>
                    <a:pt x="62" y="8"/>
                  </a:lnTo>
                  <a:lnTo>
                    <a:pt x="56" y="14"/>
                  </a:lnTo>
                  <a:lnTo>
                    <a:pt x="50" y="20"/>
                  </a:lnTo>
                  <a:lnTo>
                    <a:pt x="46" y="28"/>
                  </a:lnTo>
                  <a:lnTo>
                    <a:pt x="44" y="36"/>
                  </a:lnTo>
                  <a:lnTo>
                    <a:pt x="42" y="44"/>
                  </a:lnTo>
                  <a:lnTo>
                    <a:pt x="26" y="90"/>
                  </a:lnTo>
                  <a:lnTo>
                    <a:pt x="14" y="126"/>
                  </a:lnTo>
                  <a:lnTo>
                    <a:pt x="0" y="154"/>
                  </a:lnTo>
                  <a:lnTo>
                    <a:pt x="14" y="160"/>
                  </a:lnTo>
                  <a:lnTo>
                    <a:pt x="26" y="164"/>
                  </a:lnTo>
                  <a:lnTo>
                    <a:pt x="36" y="168"/>
                  </a:lnTo>
                  <a:lnTo>
                    <a:pt x="42" y="172"/>
                  </a:lnTo>
                  <a:lnTo>
                    <a:pt x="46" y="178"/>
                  </a:lnTo>
                  <a:lnTo>
                    <a:pt x="50" y="172"/>
                  </a:lnTo>
                  <a:lnTo>
                    <a:pt x="70" y="136"/>
                  </a:lnTo>
                  <a:lnTo>
                    <a:pt x="84" y="106"/>
                  </a:lnTo>
                  <a:lnTo>
                    <a:pt x="96" y="82"/>
                  </a:lnTo>
                  <a:close/>
                </a:path>
              </a:pathLst>
            </a:custGeom>
            <a:solidFill>
              <a:srgbClr val="E6B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55" name="Freeform 116"/>
            <p:cNvSpPr>
              <a:spLocks/>
            </p:cNvSpPr>
            <p:nvPr/>
          </p:nvSpPr>
          <p:spPr bwMode="auto">
            <a:xfrm>
              <a:off x="4137040" y="2391408"/>
              <a:ext cx="412355" cy="350104"/>
            </a:xfrm>
            <a:custGeom>
              <a:avLst/>
              <a:gdLst>
                <a:gd name="T0" fmla="*/ 2147483646 w 174"/>
                <a:gd name="T1" fmla="*/ 2147483646 h 186"/>
                <a:gd name="T2" fmla="*/ 2147483646 w 174"/>
                <a:gd name="T3" fmla="*/ 2147483646 h 186"/>
                <a:gd name="T4" fmla="*/ 2147483646 w 174"/>
                <a:gd name="T5" fmla="*/ 2147483646 h 186"/>
                <a:gd name="T6" fmla="*/ 2147483646 w 174"/>
                <a:gd name="T7" fmla="*/ 2147483646 h 186"/>
                <a:gd name="T8" fmla="*/ 2147483646 w 174"/>
                <a:gd name="T9" fmla="*/ 2147483646 h 186"/>
                <a:gd name="T10" fmla="*/ 2147483646 w 174"/>
                <a:gd name="T11" fmla="*/ 2147483646 h 186"/>
                <a:gd name="T12" fmla="*/ 2147483646 w 174"/>
                <a:gd name="T13" fmla="*/ 2147483646 h 186"/>
                <a:gd name="T14" fmla="*/ 2147483646 w 174"/>
                <a:gd name="T15" fmla="*/ 2147483646 h 186"/>
                <a:gd name="T16" fmla="*/ 2147483646 w 174"/>
                <a:gd name="T17" fmla="*/ 2147483646 h 186"/>
                <a:gd name="T18" fmla="*/ 2147483646 w 174"/>
                <a:gd name="T19" fmla="*/ 2147483646 h 186"/>
                <a:gd name="T20" fmla="*/ 2147483646 w 174"/>
                <a:gd name="T21" fmla="*/ 2147483646 h 186"/>
                <a:gd name="T22" fmla="*/ 2147483646 w 174"/>
                <a:gd name="T23" fmla="*/ 2147483646 h 186"/>
                <a:gd name="T24" fmla="*/ 2147483646 w 174"/>
                <a:gd name="T25" fmla="*/ 2147483646 h 186"/>
                <a:gd name="T26" fmla="*/ 2147483646 w 174"/>
                <a:gd name="T27" fmla="*/ 2147483646 h 186"/>
                <a:gd name="T28" fmla="*/ 2147483646 w 174"/>
                <a:gd name="T29" fmla="*/ 2147483646 h 186"/>
                <a:gd name="T30" fmla="*/ 2147483646 w 174"/>
                <a:gd name="T31" fmla="*/ 2147483646 h 186"/>
                <a:gd name="T32" fmla="*/ 2147483646 w 174"/>
                <a:gd name="T33" fmla="*/ 2147483646 h 186"/>
                <a:gd name="T34" fmla="*/ 2147483646 w 174"/>
                <a:gd name="T35" fmla="*/ 2147483646 h 186"/>
                <a:gd name="T36" fmla="*/ 2147483646 w 174"/>
                <a:gd name="T37" fmla="*/ 2147483646 h 186"/>
                <a:gd name="T38" fmla="*/ 2147483646 w 174"/>
                <a:gd name="T39" fmla="*/ 2147483646 h 186"/>
                <a:gd name="T40" fmla="*/ 2147483646 w 174"/>
                <a:gd name="T41" fmla="*/ 2147483646 h 186"/>
                <a:gd name="T42" fmla="*/ 2147483646 w 174"/>
                <a:gd name="T43" fmla="*/ 2147483646 h 186"/>
                <a:gd name="T44" fmla="*/ 2147483646 w 174"/>
                <a:gd name="T45" fmla="*/ 2147483646 h 186"/>
                <a:gd name="T46" fmla="*/ 2147483646 w 174"/>
                <a:gd name="T47" fmla="*/ 2147483646 h 186"/>
                <a:gd name="T48" fmla="*/ 2147483646 w 174"/>
                <a:gd name="T49" fmla="*/ 2147483646 h 186"/>
                <a:gd name="T50" fmla="*/ 2147483646 w 174"/>
                <a:gd name="T51" fmla="*/ 2147483646 h 186"/>
                <a:gd name="T52" fmla="*/ 2147483646 w 174"/>
                <a:gd name="T53" fmla="*/ 2147483646 h 186"/>
                <a:gd name="T54" fmla="*/ 2147483646 w 174"/>
                <a:gd name="T55" fmla="*/ 2147483646 h 186"/>
                <a:gd name="T56" fmla="*/ 2147483646 w 174"/>
                <a:gd name="T57" fmla="*/ 2147483646 h 186"/>
                <a:gd name="T58" fmla="*/ 2147483646 w 174"/>
                <a:gd name="T59" fmla="*/ 2147483646 h 186"/>
                <a:gd name="T60" fmla="*/ 2147483646 w 174"/>
                <a:gd name="T61" fmla="*/ 0 h 186"/>
                <a:gd name="T62" fmla="*/ 2147483646 w 174"/>
                <a:gd name="T63" fmla="*/ 0 h 186"/>
                <a:gd name="T64" fmla="*/ 2147483646 w 174"/>
                <a:gd name="T65" fmla="*/ 2147483646 h 186"/>
                <a:gd name="T66" fmla="*/ 2147483646 w 174"/>
                <a:gd name="T67" fmla="*/ 2147483646 h 186"/>
                <a:gd name="T68" fmla="*/ 2147483646 w 174"/>
                <a:gd name="T69" fmla="*/ 2147483646 h 186"/>
                <a:gd name="T70" fmla="*/ 2147483646 w 174"/>
                <a:gd name="T71" fmla="*/ 2147483646 h 186"/>
                <a:gd name="T72" fmla="*/ 2147483646 w 174"/>
                <a:gd name="T73" fmla="*/ 2147483646 h 186"/>
                <a:gd name="T74" fmla="*/ 2147483646 w 174"/>
                <a:gd name="T75" fmla="*/ 2147483646 h 186"/>
                <a:gd name="T76" fmla="*/ 2147483646 w 174"/>
                <a:gd name="T77" fmla="*/ 2147483646 h 186"/>
                <a:gd name="T78" fmla="*/ 2147483646 w 174"/>
                <a:gd name="T79" fmla="*/ 2147483646 h 186"/>
                <a:gd name="T80" fmla="*/ 0 w 174"/>
                <a:gd name="T81" fmla="*/ 2147483646 h 186"/>
                <a:gd name="T82" fmla="*/ 0 w 174"/>
                <a:gd name="T83" fmla="*/ 2147483646 h 186"/>
                <a:gd name="T84" fmla="*/ 2147483646 w 174"/>
                <a:gd name="T85" fmla="*/ 2147483646 h 186"/>
                <a:gd name="T86" fmla="*/ 2147483646 w 174"/>
                <a:gd name="T87" fmla="*/ 2147483646 h 186"/>
                <a:gd name="T88" fmla="*/ 2147483646 w 174"/>
                <a:gd name="T89" fmla="*/ 2147483646 h 186"/>
                <a:gd name="T90" fmla="*/ 2147483646 w 174"/>
                <a:gd name="T91" fmla="*/ 2147483646 h 186"/>
                <a:gd name="T92" fmla="*/ 2147483646 w 174"/>
                <a:gd name="T93" fmla="*/ 2147483646 h 186"/>
                <a:gd name="T94" fmla="*/ 2147483646 w 174"/>
                <a:gd name="T95" fmla="*/ 2147483646 h 186"/>
                <a:gd name="T96" fmla="*/ 2147483646 w 174"/>
                <a:gd name="T97" fmla="*/ 2147483646 h 186"/>
                <a:gd name="T98" fmla="*/ 2147483646 w 174"/>
                <a:gd name="T99" fmla="*/ 2147483646 h 186"/>
                <a:gd name="T100" fmla="*/ 2147483646 w 174"/>
                <a:gd name="T101" fmla="*/ 2147483646 h 186"/>
                <a:gd name="T102" fmla="*/ 2147483646 w 174"/>
                <a:gd name="T103" fmla="*/ 2147483646 h 18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4"/>
                <a:gd name="T157" fmla="*/ 0 h 186"/>
                <a:gd name="T158" fmla="*/ 174 w 174"/>
                <a:gd name="T159" fmla="*/ 186 h 18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4" h="186">
                  <a:moveTo>
                    <a:pt x="32" y="166"/>
                  </a:moveTo>
                  <a:lnTo>
                    <a:pt x="32" y="166"/>
                  </a:lnTo>
                  <a:lnTo>
                    <a:pt x="42" y="174"/>
                  </a:lnTo>
                  <a:lnTo>
                    <a:pt x="56" y="182"/>
                  </a:lnTo>
                  <a:lnTo>
                    <a:pt x="64" y="184"/>
                  </a:lnTo>
                  <a:lnTo>
                    <a:pt x="74" y="186"/>
                  </a:lnTo>
                  <a:lnTo>
                    <a:pt x="84" y="184"/>
                  </a:lnTo>
                  <a:lnTo>
                    <a:pt x="96" y="182"/>
                  </a:lnTo>
                  <a:lnTo>
                    <a:pt x="108" y="174"/>
                  </a:lnTo>
                  <a:lnTo>
                    <a:pt x="120" y="168"/>
                  </a:lnTo>
                  <a:lnTo>
                    <a:pt x="132" y="160"/>
                  </a:lnTo>
                  <a:lnTo>
                    <a:pt x="146" y="146"/>
                  </a:lnTo>
                  <a:lnTo>
                    <a:pt x="156" y="126"/>
                  </a:lnTo>
                  <a:lnTo>
                    <a:pt x="164" y="100"/>
                  </a:lnTo>
                  <a:lnTo>
                    <a:pt x="168" y="96"/>
                  </a:lnTo>
                  <a:lnTo>
                    <a:pt x="174" y="84"/>
                  </a:lnTo>
                  <a:lnTo>
                    <a:pt x="166" y="80"/>
                  </a:lnTo>
                  <a:lnTo>
                    <a:pt x="158" y="74"/>
                  </a:lnTo>
                  <a:lnTo>
                    <a:pt x="152" y="68"/>
                  </a:lnTo>
                  <a:lnTo>
                    <a:pt x="146" y="60"/>
                  </a:lnTo>
                  <a:lnTo>
                    <a:pt x="136" y="38"/>
                  </a:lnTo>
                  <a:lnTo>
                    <a:pt x="128" y="20"/>
                  </a:lnTo>
                  <a:lnTo>
                    <a:pt x="122" y="12"/>
                  </a:lnTo>
                  <a:lnTo>
                    <a:pt x="114" y="6"/>
                  </a:lnTo>
                  <a:lnTo>
                    <a:pt x="104" y="2"/>
                  </a:lnTo>
                  <a:lnTo>
                    <a:pt x="92" y="0"/>
                  </a:lnTo>
                  <a:lnTo>
                    <a:pt x="68" y="2"/>
                  </a:lnTo>
                  <a:lnTo>
                    <a:pt x="56" y="4"/>
                  </a:lnTo>
                  <a:lnTo>
                    <a:pt x="44" y="8"/>
                  </a:lnTo>
                  <a:lnTo>
                    <a:pt x="32" y="12"/>
                  </a:lnTo>
                  <a:lnTo>
                    <a:pt x="22" y="20"/>
                  </a:lnTo>
                  <a:lnTo>
                    <a:pt x="14" y="26"/>
                  </a:lnTo>
                  <a:lnTo>
                    <a:pt x="6" y="36"/>
                  </a:lnTo>
                  <a:lnTo>
                    <a:pt x="0" y="44"/>
                  </a:lnTo>
                  <a:lnTo>
                    <a:pt x="2" y="66"/>
                  </a:lnTo>
                  <a:lnTo>
                    <a:pt x="10" y="92"/>
                  </a:lnTo>
                  <a:lnTo>
                    <a:pt x="10" y="98"/>
                  </a:lnTo>
                  <a:lnTo>
                    <a:pt x="10" y="116"/>
                  </a:lnTo>
                  <a:lnTo>
                    <a:pt x="12" y="128"/>
                  </a:lnTo>
                  <a:lnTo>
                    <a:pt x="16" y="140"/>
                  </a:lnTo>
                  <a:lnTo>
                    <a:pt x="22" y="154"/>
                  </a:lnTo>
                  <a:lnTo>
                    <a:pt x="32" y="166"/>
                  </a:lnTo>
                  <a:close/>
                </a:path>
              </a:pathLst>
            </a:custGeom>
            <a:solidFill>
              <a:srgbClr val="E6B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56" name="Freeform 117"/>
            <p:cNvSpPr>
              <a:spLocks/>
            </p:cNvSpPr>
            <p:nvPr/>
          </p:nvSpPr>
          <p:spPr bwMode="auto">
            <a:xfrm>
              <a:off x="4231834" y="2541990"/>
              <a:ext cx="42657" cy="105408"/>
            </a:xfrm>
            <a:custGeom>
              <a:avLst/>
              <a:gdLst>
                <a:gd name="T0" fmla="*/ 0 w 18"/>
                <a:gd name="T1" fmla="*/ 0 h 56"/>
                <a:gd name="T2" fmla="*/ 0 w 18"/>
                <a:gd name="T3" fmla="*/ 0 h 56"/>
                <a:gd name="T4" fmla="*/ 2147483646 w 18"/>
                <a:gd name="T5" fmla="*/ 2147483646 h 56"/>
                <a:gd name="T6" fmla="*/ 2147483646 w 18"/>
                <a:gd name="T7" fmla="*/ 2147483646 h 56"/>
                <a:gd name="T8" fmla="*/ 2147483646 w 18"/>
                <a:gd name="T9" fmla="*/ 2147483646 h 56"/>
                <a:gd name="T10" fmla="*/ 2147483646 w 18"/>
                <a:gd name="T11" fmla="*/ 2147483646 h 56"/>
                <a:gd name="T12" fmla="*/ 2147483646 w 18"/>
                <a:gd name="T13" fmla="*/ 2147483646 h 56"/>
                <a:gd name="T14" fmla="*/ 2147483646 w 18"/>
                <a:gd name="T15" fmla="*/ 2147483646 h 56"/>
                <a:gd name="T16" fmla="*/ 2147483646 w 18"/>
                <a:gd name="T17" fmla="*/ 2147483646 h 56"/>
                <a:gd name="T18" fmla="*/ 2147483646 w 18"/>
                <a:gd name="T19" fmla="*/ 2147483646 h 56"/>
                <a:gd name="T20" fmla="*/ 2147483646 w 18"/>
                <a:gd name="T21" fmla="*/ 2147483646 h 56"/>
                <a:gd name="T22" fmla="*/ 2147483646 w 18"/>
                <a:gd name="T23" fmla="*/ 2147483646 h 56"/>
                <a:gd name="T24" fmla="*/ 2147483646 w 18"/>
                <a:gd name="T25" fmla="*/ 2147483646 h 56"/>
                <a:gd name="T26" fmla="*/ 2147483646 w 18"/>
                <a:gd name="T27" fmla="*/ 2147483646 h 56"/>
                <a:gd name="T28" fmla="*/ 2147483646 w 18"/>
                <a:gd name="T29" fmla="*/ 2147483646 h 56"/>
                <a:gd name="T30" fmla="*/ 2147483646 w 18"/>
                <a:gd name="T31" fmla="*/ 2147483646 h 56"/>
                <a:gd name="T32" fmla="*/ 2147483646 w 18"/>
                <a:gd name="T33" fmla="*/ 2147483646 h 56"/>
                <a:gd name="T34" fmla="*/ 2147483646 w 18"/>
                <a:gd name="T35" fmla="*/ 2147483646 h 56"/>
                <a:gd name="T36" fmla="*/ 2147483646 w 18"/>
                <a:gd name="T37" fmla="*/ 2147483646 h 56"/>
                <a:gd name="T38" fmla="*/ 2147483646 w 18"/>
                <a:gd name="T39" fmla="*/ 2147483646 h 56"/>
                <a:gd name="T40" fmla="*/ 2147483646 w 18"/>
                <a:gd name="T41" fmla="*/ 2147483646 h 56"/>
                <a:gd name="T42" fmla="*/ 2147483646 w 18"/>
                <a:gd name="T43" fmla="*/ 2147483646 h 56"/>
                <a:gd name="T44" fmla="*/ 2147483646 w 18"/>
                <a:gd name="T45" fmla="*/ 2147483646 h 56"/>
                <a:gd name="T46" fmla="*/ 0 w 18"/>
                <a:gd name="T47" fmla="*/ 0 h 56"/>
                <a:gd name="T48" fmla="*/ 0 w 18"/>
                <a:gd name="T49" fmla="*/ 0 h 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
                <a:gd name="T76" fmla="*/ 0 h 56"/>
                <a:gd name="T77" fmla="*/ 18 w 18"/>
                <a:gd name="T78" fmla="*/ 56 h 5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 h="56">
                  <a:moveTo>
                    <a:pt x="0" y="0"/>
                  </a:moveTo>
                  <a:lnTo>
                    <a:pt x="0" y="0"/>
                  </a:lnTo>
                  <a:lnTo>
                    <a:pt x="4" y="4"/>
                  </a:lnTo>
                  <a:lnTo>
                    <a:pt x="10" y="14"/>
                  </a:lnTo>
                  <a:lnTo>
                    <a:pt x="12" y="20"/>
                  </a:lnTo>
                  <a:lnTo>
                    <a:pt x="12" y="28"/>
                  </a:lnTo>
                  <a:lnTo>
                    <a:pt x="12" y="36"/>
                  </a:lnTo>
                  <a:lnTo>
                    <a:pt x="10" y="44"/>
                  </a:lnTo>
                  <a:lnTo>
                    <a:pt x="10" y="48"/>
                  </a:lnTo>
                  <a:lnTo>
                    <a:pt x="12" y="52"/>
                  </a:lnTo>
                  <a:lnTo>
                    <a:pt x="18" y="56"/>
                  </a:lnTo>
                  <a:lnTo>
                    <a:pt x="12" y="54"/>
                  </a:lnTo>
                  <a:lnTo>
                    <a:pt x="8" y="50"/>
                  </a:lnTo>
                  <a:lnTo>
                    <a:pt x="6" y="48"/>
                  </a:lnTo>
                  <a:lnTo>
                    <a:pt x="6" y="44"/>
                  </a:lnTo>
                  <a:lnTo>
                    <a:pt x="8" y="40"/>
                  </a:lnTo>
                  <a:lnTo>
                    <a:pt x="10" y="32"/>
                  </a:lnTo>
                  <a:lnTo>
                    <a:pt x="10" y="24"/>
                  </a:lnTo>
                  <a:lnTo>
                    <a:pt x="8" y="18"/>
                  </a:lnTo>
                  <a:lnTo>
                    <a:pt x="6" y="8"/>
                  </a:lnTo>
                  <a:lnTo>
                    <a:pt x="0" y="0"/>
                  </a:lnTo>
                  <a:close/>
                </a:path>
              </a:pathLst>
            </a:custGeom>
            <a:solidFill>
              <a:srgbClr val="DC9C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57" name="Freeform 118"/>
            <p:cNvSpPr>
              <a:spLocks/>
            </p:cNvSpPr>
            <p:nvPr/>
          </p:nvSpPr>
          <p:spPr bwMode="auto">
            <a:xfrm>
              <a:off x="4241314" y="2662456"/>
              <a:ext cx="94794" cy="26352"/>
            </a:xfrm>
            <a:custGeom>
              <a:avLst/>
              <a:gdLst>
                <a:gd name="T0" fmla="*/ 0 w 40"/>
                <a:gd name="T1" fmla="*/ 0 h 14"/>
                <a:gd name="T2" fmla="*/ 0 w 40"/>
                <a:gd name="T3" fmla="*/ 0 h 14"/>
                <a:gd name="T4" fmla="*/ 2147483646 w 40"/>
                <a:gd name="T5" fmla="*/ 2147483646 h 14"/>
                <a:gd name="T6" fmla="*/ 2147483646 w 40"/>
                <a:gd name="T7" fmla="*/ 2147483646 h 14"/>
                <a:gd name="T8" fmla="*/ 2147483646 w 40"/>
                <a:gd name="T9" fmla="*/ 0 h 14"/>
                <a:gd name="T10" fmla="*/ 2147483646 w 40"/>
                <a:gd name="T11" fmla="*/ 0 h 14"/>
                <a:gd name="T12" fmla="*/ 2147483646 w 40"/>
                <a:gd name="T13" fmla="*/ 2147483646 h 14"/>
                <a:gd name="T14" fmla="*/ 2147483646 w 40"/>
                <a:gd name="T15" fmla="*/ 2147483646 h 14"/>
                <a:gd name="T16" fmla="*/ 2147483646 w 40"/>
                <a:gd name="T17" fmla="*/ 2147483646 h 14"/>
                <a:gd name="T18" fmla="*/ 2147483646 w 40"/>
                <a:gd name="T19" fmla="*/ 2147483646 h 14"/>
                <a:gd name="T20" fmla="*/ 2147483646 w 40"/>
                <a:gd name="T21" fmla="*/ 2147483646 h 14"/>
                <a:gd name="T22" fmla="*/ 2147483646 w 40"/>
                <a:gd name="T23" fmla="*/ 2147483646 h 14"/>
                <a:gd name="T24" fmla="*/ 2147483646 w 40"/>
                <a:gd name="T25" fmla="*/ 2147483646 h 14"/>
                <a:gd name="T26" fmla="*/ 2147483646 w 40"/>
                <a:gd name="T27" fmla="*/ 0 h 14"/>
                <a:gd name="T28" fmla="*/ 2147483646 w 40"/>
                <a:gd name="T29" fmla="*/ 0 h 14"/>
                <a:gd name="T30" fmla="*/ 2147483646 w 40"/>
                <a:gd name="T31" fmla="*/ 2147483646 h 14"/>
                <a:gd name="T32" fmla="*/ 2147483646 w 40"/>
                <a:gd name="T33" fmla="*/ 2147483646 h 14"/>
                <a:gd name="T34" fmla="*/ 2147483646 w 40"/>
                <a:gd name="T35" fmla="*/ 2147483646 h 14"/>
                <a:gd name="T36" fmla="*/ 2147483646 w 40"/>
                <a:gd name="T37" fmla="*/ 2147483646 h 14"/>
                <a:gd name="T38" fmla="*/ 2147483646 w 40"/>
                <a:gd name="T39" fmla="*/ 2147483646 h 14"/>
                <a:gd name="T40" fmla="*/ 2147483646 w 40"/>
                <a:gd name="T41" fmla="*/ 2147483646 h 14"/>
                <a:gd name="T42" fmla="*/ 0 w 40"/>
                <a:gd name="T43" fmla="*/ 0 h 14"/>
                <a:gd name="T44" fmla="*/ 0 w 40"/>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14"/>
                <a:gd name="T71" fmla="*/ 40 w 40"/>
                <a:gd name="T72" fmla="*/ 14 h 1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14">
                  <a:moveTo>
                    <a:pt x="0" y="0"/>
                  </a:moveTo>
                  <a:lnTo>
                    <a:pt x="0" y="0"/>
                  </a:lnTo>
                  <a:lnTo>
                    <a:pt x="4" y="2"/>
                  </a:lnTo>
                  <a:lnTo>
                    <a:pt x="6" y="2"/>
                  </a:lnTo>
                  <a:lnTo>
                    <a:pt x="10" y="0"/>
                  </a:lnTo>
                  <a:lnTo>
                    <a:pt x="14" y="2"/>
                  </a:lnTo>
                  <a:lnTo>
                    <a:pt x="16" y="2"/>
                  </a:lnTo>
                  <a:lnTo>
                    <a:pt x="22" y="2"/>
                  </a:lnTo>
                  <a:lnTo>
                    <a:pt x="32" y="4"/>
                  </a:lnTo>
                  <a:lnTo>
                    <a:pt x="36" y="2"/>
                  </a:lnTo>
                  <a:lnTo>
                    <a:pt x="40" y="0"/>
                  </a:lnTo>
                  <a:lnTo>
                    <a:pt x="34" y="8"/>
                  </a:lnTo>
                  <a:lnTo>
                    <a:pt x="28" y="12"/>
                  </a:lnTo>
                  <a:lnTo>
                    <a:pt x="18" y="14"/>
                  </a:lnTo>
                  <a:lnTo>
                    <a:pt x="10" y="12"/>
                  </a:lnTo>
                  <a:lnTo>
                    <a:pt x="6" y="8"/>
                  </a:lnTo>
                  <a:lnTo>
                    <a:pt x="0" y="0"/>
                  </a:lnTo>
                  <a:close/>
                </a:path>
              </a:pathLst>
            </a:custGeom>
            <a:solidFill>
              <a:srgbClr val="E7795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58" name="Freeform 119"/>
            <p:cNvSpPr>
              <a:spLocks/>
            </p:cNvSpPr>
            <p:nvPr/>
          </p:nvSpPr>
          <p:spPr bwMode="auto">
            <a:xfrm>
              <a:off x="4487779" y="2549519"/>
              <a:ext cx="85315" cy="97878"/>
            </a:xfrm>
            <a:custGeom>
              <a:avLst/>
              <a:gdLst>
                <a:gd name="T0" fmla="*/ 2147483646 w 36"/>
                <a:gd name="T1" fmla="*/ 2147483646 h 52"/>
                <a:gd name="T2" fmla="*/ 2147483646 w 36"/>
                <a:gd name="T3" fmla="*/ 2147483646 h 52"/>
                <a:gd name="T4" fmla="*/ 2147483646 w 36"/>
                <a:gd name="T5" fmla="*/ 2147483646 h 52"/>
                <a:gd name="T6" fmla="*/ 2147483646 w 36"/>
                <a:gd name="T7" fmla="*/ 2147483646 h 52"/>
                <a:gd name="T8" fmla="*/ 2147483646 w 36"/>
                <a:gd name="T9" fmla="*/ 2147483646 h 52"/>
                <a:gd name="T10" fmla="*/ 2147483646 w 36"/>
                <a:gd name="T11" fmla="*/ 0 h 52"/>
                <a:gd name="T12" fmla="*/ 2147483646 w 36"/>
                <a:gd name="T13" fmla="*/ 0 h 52"/>
                <a:gd name="T14" fmla="*/ 2147483646 w 36"/>
                <a:gd name="T15" fmla="*/ 2147483646 h 52"/>
                <a:gd name="T16" fmla="*/ 2147483646 w 36"/>
                <a:gd name="T17" fmla="*/ 2147483646 h 52"/>
                <a:gd name="T18" fmla="*/ 2147483646 w 36"/>
                <a:gd name="T19" fmla="*/ 2147483646 h 52"/>
                <a:gd name="T20" fmla="*/ 2147483646 w 36"/>
                <a:gd name="T21" fmla="*/ 2147483646 h 52"/>
                <a:gd name="T22" fmla="*/ 2147483646 w 36"/>
                <a:gd name="T23" fmla="*/ 2147483646 h 52"/>
                <a:gd name="T24" fmla="*/ 2147483646 w 36"/>
                <a:gd name="T25" fmla="*/ 2147483646 h 52"/>
                <a:gd name="T26" fmla="*/ 2147483646 w 36"/>
                <a:gd name="T27" fmla="*/ 2147483646 h 52"/>
                <a:gd name="T28" fmla="*/ 2147483646 w 36"/>
                <a:gd name="T29" fmla="*/ 2147483646 h 52"/>
                <a:gd name="T30" fmla="*/ 2147483646 w 36"/>
                <a:gd name="T31" fmla="*/ 2147483646 h 52"/>
                <a:gd name="T32" fmla="*/ 2147483646 w 36"/>
                <a:gd name="T33" fmla="*/ 2147483646 h 52"/>
                <a:gd name="T34" fmla="*/ 2147483646 w 36"/>
                <a:gd name="T35" fmla="*/ 2147483646 h 52"/>
                <a:gd name="T36" fmla="*/ 0 w 36"/>
                <a:gd name="T37" fmla="*/ 2147483646 h 52"/>
                <a:gd name="T38" fmla="*/ 0 w 36"/>
                <a:gd name="T39" fmla="*/ 2147483646 h 52"/>
                <a:gd name="T40" fmla="*/ 2147483646 w 36"/>
                <a:gd name="T41" fmla="*/ 2147483646 h 52"/>
                <a:gd name="T42" fmla="*/ 2147483646 w 36"/>
                <a:gd name="T43" fmla="*/ 2147483646 h 52"/>
                <a:gd name="T44" fmla="*/ 2147483646 w 36"/>
                <a:gd name="T45" fmla="*/ 2147483646 h 5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6"/>
                <a:gd name="T70" fmla="*/ 0 h 52"/>
                <a:gd name="T71" fmla="*/ 36 w 36"/>
                <a:gd name="T72" fmla="*/ 52 h 5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6" h="52">
                  <a:moveTo>
                    <a:pt x="4" y="16"/>
                  </a:moveTo>
                  <a:lnTo>
                    <a:pt x="4" y="16"/>
                  </a:lnTo>
                  <a:lnTo>
                    <a:pt x="4" y="12"/>
                  </a:lnTo>
                  <a:lnTo>
                    <a:pt x="10" y="6"/>
                  </a:lnTo>
                  <a:lnTo>
                    <a:pt x="14" y="2"/>
                  </a:lnTo>
                  <a:lnTo>
                    <a:pt x="18" y="0"/>
                  </a:lnTo>
                  <a:lnTo>
                    <a:pt x="24" y="0"/>
                  </a:lnTo>
                  <a:lnTo>
                    <a:pt x="30" y="2"/>
                  </a:lnTo>
                  <a:lnTo>
                    <a:pt x="36" y="8"/>
                  </a:lnTo>
                  <a:lnTo>
                    <a:pt x="36" y="14"/>
                  </a:lnTo>
                  <a:lnTo>
                    <a:pt x="34" y="22"/>
                  </a:lnTo>
                  <a:lnTo>
                    <a:pt x="30" y="32"/>
                  </a:lnTo>
                  <a:lnTo>
                    <a:pt x="26" y="40"/>
                  </a:lnTo>
                  <a:lnTo>
                    <a:pt x="18" y="46"/>
                  </a:lnTo>
                  <a:lnTo>
                    <a:pt x="10" y="52"/>
                  </a:lnTo>
                  <a:lnTo>
                    <a:pt x="2" y="52"/>
                  </a:lnTo>
                  <a:lnTo>
                    <a:pt x="0" y="36"/>
                  </a:lnTo>
                  <a:lnTo>
                    <a:pt x="0" y="24"/>
                  </a:lnTo>
                  <a:lnTo>
                    <a:pt x="2" y="20"/>
                  </a:lnTo>
                  <a:lnTo>
                    <a:pt x="4" y="16"/>
                  </a:lnTo>
                  <a:close/>
                </a:path>
              </a:pathLst>
            </a:custGeom>
            <a:solidFill>
              <a:srgbClr val="E6B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59" name="Rectangle 120"/>
            <p:cNvSpPr>
              <a:spLocks noChangeArrowheads="1"/>
            </p:cNvSpPr>
            <p:nvPr/>
          </p:nvSpPr>
          <p:spPr bwMode="auto">
            <a:xfrm>
              <a:off x="4426163" y="3648769"/>
              <a:ext cx="2371" cy="1883"/>
            </a:xfrm>
            <a:prstGeom prst="rect">
              <a:avLst/>
            </a:prstGeom>
            <a:solidFill>
              <a:srgbClr val="C2C3B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SzPct val="120000"/>
                <a:buChar char="•"/>
                <a:defRPr sz="3200">
                  <a:solidFill>
                    <a:schemeClr val="tx1"/>
                  </a:solidFill>
                  <a:latin typeface="Tahoma" panose="020B0604030504040204" pitchFamily="34" charset="0"/>
                </a:defRPr>
              </a:lvl1pPr>
              <a:lvl2pPr marL="742950" indent="-285750">
                <a:spcBef>
                  <a:spcPct val="20000"/>
                </a:spcBef>
                <a:buFont typeface="Tahoma" panose="020B0604030504040204" pitchFamily="34" charset="0"/>
                <a:buChar char="–"/>
                <a:defRPr sz="2800">
                  <a:solidFill>
                    <a:schemeClr val="tx1"/>
                  </a:solidFill>
                  <a:latin typeface="Tahoma" panose="020B0604030504040204" pitchFamily="34" charset="0"/>
                </a:defRPr>
              </a:lvl2pPr>
              <a:lvl3pPr marL="1143000" indent="-228600">
                <a:spcBef>
                  <a:spcPct val="20000"/>
                </a:spcBef>
                <a:buClr>
                  <a:schemeClr val="hlink"/>
                </a:buClr>
                <a:buSzPct val="120000"/>
                <a:buChar char="•"/>
                <a:defRPr sz="2400">
                  <a:solidFill>
                    <a:schemeClr val="tx1"/>
                  </a:solidFill>
                  <a:latin typeface="Tahoma" panose="020B0604030504040204" pitchFamily="34" charset="0"/>
                </a:defRPr>
              </a:lvl3pPr>
              <a:lvl4pPr marL="1600200" indent="-228600">
                <a:spcBef>
                  <a:spcPct val="20000"/>
                </a:spcBef>
                <a:buFont typeface="Tahoma" panose="020B0604030504040204" pitchFamily="34" charset="0"/>
                <a:buChar char="–"/>
                <a:defRPr sz="2000">
                  <a:solidFill>
                    <a:schemeClr val="tx1"/>
                  </a:solidFill>
                  <a:latin typeface="Tahoma" panose="020B0604030504040204" pitchFamily="34" charset="0"/>
                </a:defRPr>
              </a:lvl4pPr>
              <a:lvl5pPr marL="2057400" indent="-228600">
                <a:spcBef>
                  <a:spcPct val="20000"/>
                </a:spcBef>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5pPr>
              <a:lvl6pPr marL="25146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6pPr>
              <a:lvl7pPr marL="29718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7pPr>
              <a:lvl8pPr marL="34290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8pPr>
              <a:lvl9pPr marL="38862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9pPr>
            </a:lstStyle>
            <a:p>
              <a:pPr eaLnBrk="1" hangingPunct="1">
                <a:spcBef>
                  <a:spcPct val="0"/>
                </a:spcBef>
                <a:buClrTx/>
                <a:buSzTx/>
                <a:buFontTx/>
                <a:buNone/>
              </a:pPr>
              <a:endParaRPr lang="en-US" altLang="en-US" sz="1800">
                <a:latin typeface="Calibri" panose="020F0502020204030204" pitchFamily="34" charset="0"/>
              </a:endParaRPr>
            </a:p>
          </p:txBody>
        </p:sp>
        <p:sp>
          <p:nvSpPr>
            <p:cNvPr id="8260" name="Freeform 121"/>
            <p:cNvSpPr>
              <a:spLocks/>
            </p:cNvSpPr>
            <p:nvPr/>
          </p:nvSpPr>
          <p:spPr bwMode="auto">
            <a:xfrm>
              <a:off x="4108602" y="2297294"/>
              <a:ext cx="530848" cy="504450"/>
            </a:xfrm>
            <a:custGeom>
              <a:avLst/>
              <a:gdLst>
                <a:gd name="T0" fmla="*/ 0 w 224"/>
                <a:gd name="T1" fmla="*/ 2147483646 h 268"/>
                <a:gd name="T2" fmla="*/ 0 w 224"/>
                <a:gd name="T3" fmla="*/ 2147483646 h 268"/>
                <a:gd name="T4" fmla="*/ 2147483646 w 224"/>
                <a:gd name="T5" fmla="*/ 2147483646 h 268"/>
                <a:gd name="T6" fmla="*/ 2147483646 w 224"/>
                <a:gd name="T7" fmla="*/ 2147483646 h 268"/>
                <a:gd name="T8" fmla="*/ 2147483646 w 224"/>
                <a:gd name="T9" fmla="*/ 2147483646 h 268"/>
                <a:gd name="T10" fmla="*/ 2147483646 w 224"/>
                <a:gd name="T11" fmla="*/ 2147483646 h 268"/>
                <a:gd name="T12" fmla="*/ 2147483646 w 224"/>
                <a:gd name="T13" fmla="*/ 2147483646 h 268"/>
                <a:gd name="T14" fmla="*/ 2147483646 w 224"/>
                <a:gd name="T15" fmla="*/ 2147483646 h 268"/>
                <a:gd name="T16" fmla="*/ 2147483646 w 224"/>
                <a:gd name="T17" fmla="*/ 2147483646 h 268"/>
                <a:gd name="T18" fmla="*/ 2147483646 w 224"/>
                <a:gd name="T19" fmla="*/ 2147483646 h 268"/>
                <a:gd name="T20" fmla="*/ 2147483646 w 224"/>
                <a:gd name="T21" fmla="*/ 2147483646 h 268"/>
                <a:gd name="T22" fmla="*/ 2147483646 w 224"/>
                <a:gd name="T23" fmla="*/ 2147483646 h 268"/>
                <a:gd name="T24" fmla="*/ 2147483646 w 224"/>
                <a:gd name="T25" fmla="*/ 2147483646 h 268"/>
                <a:gd name="T26" fmla="*/ 2147483646 w 224"/>
                <a:gd name="T27" fmla="*/ 2147483646 h 268"/>
                <a:gd name="T28" fmla="*/ 2147483646 w 224"/>
                <a:gd name="T29" fmla="*/ 2147483646 h 268"/>
                <a:gd name="T30" fmla="*/ 2147483646 w 224"/>
                <a:gd name="T31" fmla="*/ 2147483646 h 268"/>
                <a:gd name="T32" fmla="*/ 2147483646 w 224"/>
                <a:gd name="T33" fmla="*/ 2147483646 h 268"/>
                <a:gd name="T34" fmla="*/ 2147483646 w 224"/>
                <a:gd name="T35" fmla="*/ 2147483646 h 268"/>
                <a:gd name="T36" fmla="*/ 2147483646 w 224"/>
                <a:gd name="T37" fmla="*/ 2147483646 h 268"/>
                <a:gd name="T38" fmla="*/ 2147483646 w 224"/>
                <a:gd name="T39" fmla="*/ 2147483646 h 268"/>
                <a:gd name="T40" fmla="*/ 2147483646 w 224"/>
                <a:gd name="T41" fmla="*/ 2147483646 h 268"/>
                <a:gd name="T42" fmla="*/ 2147483646 w 224"/>
                <a:gd name="T43" fmla="*/ 2147483646 h 268"/>
                <a:gd name="T44" fmla="*/ 2147483646 w 224"/>
                <a:gd name="T45" fmla="*/ 2147483646 h 268"/>
                <a:gd name="T46" fmla="*/ 2147483646 w 224"/>
                <a:gd name="T47" fmla="*/ 2147483646 h 268"/>
                <a:gd name="T48" fmla="*/ 2147483646 w 224"/>
                <a:gd name="T49" fmla="*/ 2147483646 h 268"/>
                <a:gd name="T50" fmla="*/ 2147483646 w 224"/>
                <a:gd name="T51" fmla="*/ 2147483646 h 268"/>
                <a:gd name="T52" fmla="*/ 2147483646 w 224"/>
                <a:gd name="T53" fmla="*/ 2147483646 h 268"/>
                <a:gd name="T54" fmla="*/ 2147483646 w 224"/>
                <a:gd name="T55" fmla="*/ 2147483646 h 268"/>
                <a:gd name="T56" fmla="*/ 2147483646 w 224"/>
                <a:gd name="T57" fmla="*/ 2147483646 h 268"/>
                <a:gd name="T58" fmla="*/ 2147483646 w 224"/>
                <a:gd name="T59" fmla="*/ 2147483646 h 268"/>
                <a:gd name="T60" fmla="*/ 2147483646 w 224"/>
                <a:gd name="T61" fmla="*/ 2147483646 h 268"/>
                <a:gd name="T62" fmla="*/ 2147483646 w 224"/>
                <a:gd name="T63" fmla="*/ 2147483646 h 268"/>
                <a:gd name="T64" fmla="*/ 2147483646 w 224"/>
                <a:gd name="T65" fmla="*/ 2147483646 h 268"/>
                <a:gd name="T66" fmla="*/ 2147483646 w 224"/>
                <a:gd name="T67" fmla="*/ 2147483646 h 268"/>
                <a:gd name="T68" fmla="*/ 2147483646 w 224"/>
                <a:gd name="T69" fmla="*/ 2147483646 h 268"/>
                <a:gd name="T70" fmla="*/ 2147483646 w 224"/>
                <a:gd name="T71" fmla="*/ 2147483646 h 268"/>
                <a:gd name="T72" fmla="*/ 2147483646 w 224"/>
                <a:gd name="T73" fmla="*/ 2147483646 h 268"/>
                <a:gd name="T74" fmla="*/ 2147483646 w 224"/>
                <a:gd name="T75" fmla="*/ 2147483646 h 268"/>
                <a:gd name="T76" fmla="*/ 2147483646 w 224"/>
                <a:gd name="T77" fmla="*/ 2147483646 h 268"/>
                <a:gd name="T78" fmla="*/ 2147483646 w 224"/>
                <a:gd name="T79" fmla="*/ 2147483646 h 268"/>
                <a:gd name="T80" fmla="*/ 2147483646 w 224"/>
                <a:gd name="T81" fmla="*/ 2147483646 h 268"/>
                <a:gd name="T82" fmla="*/ 2147483646 w 224"/>
                <a:gd name="T83" fmla="*/ 0 h 268"/>
                <a:gd name="T84" fmla="*/ 2147483646 w 224"/>
                <a:gd name="T85" fmla="*/ 2147483646 h 268"/>
                <a:gd name="T86" fmla="*/ 2147483646 w 224"/>
                <a:gd name="T87" fmla="*/ 2147483646 h 268"/>
                <a:gd name="T88" fmla="*/ 2147483646 w 224"/>
                <a:gd name="T89" fmla="*/ 2147483646 h 268"/>
                <a:gd name="T90" fmla="*/ 2147483646 w 224"/>
                <a:gd name="T91" fmla="*/ 2147483646 h 268"/>
                <a:gd name="T92" fmla="*/ 2147483646 w 224"/>
                <a:gd name="T93" fmla="*/ 2147483646 h 268"/>
                <a:gd name="T94" fmla="*/ 2147483646 w 224"/>
                <a:gd name="T95" fmla="*/ 2147483646 h 268"/>
                <a:gd name="T96" fmla="*/ 2147483646 w 224"/>
                <a:gd name="T97" fmla="*/ 2147483646 h 268"/>
                <a:gd name="T98" fmla="*/ 2147483646 w 224"/>
                <a:gd name="T99" fmla="*/ 2147483646 h 268"/>
                <a:gd name="T100" fmla="*/ 2147483646 w 224"/>
                <a:gd name="T101" fmla="*/ 2147483646 h 268"/>
                <a:gd name="T102" fmla="*/ 2147483646 w 224"/>
                <a:gd name="T103" fmla="*/ 2147483646 h 268"/>
                <a:gd name="T104" fmla="*/ 0 w 224"/>
                <a:gd name="T105" fmla="*/ 2147483646 h 268"/>
                <a:gd name="T106" fmla="*/ 0 w 224"/>
                <a:gd name="T107" fmla="*/ 2147483646 h 268"/>
                <a:gd name="T108" fmla="*/ 0 w 224"/>
                <a:gd name="T109" fmla="*/ 2147483646 h 26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24"/>
                <a:gd name="T166" fmla="*/ 0 h 268"/>
                <a:gd name="T167" fmla="*/ 224 w 224"/>
                <a:gd name="T168" fmla="*/ 268 h 26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24" h="268">
                  <a:moveTo>
                    <a:pt x="0" y="120"/>
                  </a:moveTo>
                  <a:lnTo>
                    <a:pt x="0" y="120"/>
                  </a:lnTo>
                  <a:lnTo>
                    <a:pt x="24" y="124"/>
                  </a:lnTo>
                  <a:lnTo>
                    <a:pt x="50" y="126"/>
                  </a:lnTo>
                  <a:lnTo>
                    <a:pt x="80" y="124"/>
                  </a:lnTo>
                  <a:lnTo>
                    <a:pt x="80" y="102"/>
                  </a:lnTo>
                  <a:lnTo>
                    <a:pt x="80" y="80"/>
                  </a:lnTo>
                  <a:lnTo>
                    <a:pt x="84" y="62"/>
                  </a:lnTo>
                  <a:lnTo>
                    <a:pt x="84" y="84"/>
                  </a:lnTo>
                  <a:lnTo>
                    <a:pt x="84" y="124"/>
                  </a:lnTo>
                  <a:lnTo>
                    <a:pt x="108" y="126"/>
                  </a:lnTo>
                  <a:lnTo>
                    <a:pt x="142" y="126"/>
                  </a:lnTo>
                  <a:lnTo>
                    <a:pt x="142" y="148"/>
                  </a:lnTo>
                  <a:lnTo>
                    <a:pt x="144" y="170"/>
                  </a:lnTo>
                  <a:lnTo>
                    <a:pt x="148" y="196"/>
                  </a:lnTo>
                  <a:lnTo>
                    <a:pt x="150" y="210"/>
                  </a:lnTo>
                  <a:lnTo>
                    <a:pt x="156" y="222"/>
                  </a:lnTo>
                  <a:lnTo>
                    <a:pt x="162" y="234"/>
                  </a:lnTo>
                  <a:lnTo>
                    <a:pt x="170" y="246"/>
                  </a:lnTo>
                  <a:lnTo>
                    <a:pt x="180" y="254"/>
                  </a:lnTo>
                  <a:lnTo>
                    <a:pt x="192" y="262"/>
                  </a:lnTo>
                  <a:lnTo>
                    <a:pt x="206" y="266"/>
                  </a:lnTo>
                  <a:lnTo>
                    <a:pt x="224" y="268"/>
                  </a:lnTo>
                  <a:lnTo>
                    <a:pt x="224" y="240"/>
                  </a:lnTo>
                  <a:lnTo>
                    <a:pt x="224" y="176"/>
                  </a:lnTo>
                  <a:lnTo>
                    <a:pt x="222" y="140"/>
                  </a:lnTo>
                  <a:lnTo>
                    <a:pt x="220" y="106"/>
                  </a:lnTo>
                  <a:lnTo>
                    <a:pt x="214" y="76"/>
                  </a:lnTo>
                  <a:lnTo>
                    <a:pt x="212" y="66"/>
                  </a:lnTo>
                  <a:lnTo>
                    <a:pt x="208" y="56"/>
                  </a:lnTo>
                  <a:lnTo>
                    <a:pt x="198" y="44"/>
                  </a:lnTo>
                  <a:lnTo>
                    <a:pt x="184" y="30"/>
                  </a:lnTo>
                  <a:lnTo>
                    <a:pt x="166" y="20"/>
                  </a:lnTo>
                  <a:lnTo>
                    <a:pt x="148" y="10"/>
                  </a:lnTo>
                  <a:lnTo>
                    <a:pt x="128" y="4"/>
                  </a:lnTo>
                  <a:lnTo>
                    <a:pt x="106" y="0"/>
                  </a:lnTo>
                  <a:lnTo>
                    <a:pt x="84" y="2"/>
                  </a:lnTo>
                  <a:lnTo>
                    <a:pt x="64" y="6"/>
                  </a:lnTo>
                  <a:lnTo>
                    <a:pt x="54" y="12"/>
                  </a:lnTo>
                  <a:lnTo>
                    <a:pt x="42" y="20"/>
                  </a:lnTo>
                  <a:lnTo>
                    <a:pt x="30" y="30"/>
                  </a:lnTo>
                  <a:lnTo>
                    <a:pt x="18" y="46"/>
                  </a:lnTo>
                  <a:lnTo>
                    <a:pt x="8" y="66"/>
                  </a:lnTo>
                  <a:lnTo>
                    <a:pt x="4" y="78"/>
                  </a:lnTo>
                  <a:lnTo>
                    <a:pt x="2" y="90"/>
                  </a:lnTo>
                  <a:lnTo>
                    <a:pt x="0" y="104"/>
                  </a:lnTo>
                  <a:lnTo>
                    <a:pt x="0" y="12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61" name="Freeform 122"/>
            <p:cNvSpPr>
              <a:spLocks/>
            </p:cNvSpPr>
            <p:nvPr/>
          </p:nvSpPr>
          <p:spPr bwMode="auto">
            <a:xfrm rot="10800000">
              <a:off x="4317149" y="2553283"/>
              <a:ext cx="118493" cy="33881"/>
            </a:xfrm>
            <a:custGeom>
              <a:avLst/>
              <a:gdLst>
                <a:gd name="T0" fmla="*/ 0 w 50"/>
                <a:gd name="T1" fmla="*/ 2147483646 h 18"/>
                <a:gd name="T2" fmla="*/ 0 w 50"/>
                <a:gd name="T3" fmla="*/ 2147483646 h 18"/>
                <a:gd name="T4" fmla="*/ 2147483646 w 50"/>
                <a:gd name="T5" fmla="*/ 2147483646 h 18"/>
                <a:gd name="T6" fmla="*/ 2147483646 w 50"/>
                <a:gd name="T7" fmla="*/ 2147483646 h 18"/>
                <a:gd name="T8" fmla="*/ 2147483646 w 50"/>
                <a:gd name="T9" fmla="*/ 2147483646 h 18"/>
                <a:gd name="T10" fmla="*/ 2147483646 w 50"/>
                <a:gd name="T11" fmla="*/ 2147483646 h 18"/>
                <a:gd name="T12" fmla="*/ 2147483646 w 50"/>
                <a:gd name="T13" fmla="*/ 2147483646 h 18"/>
                <a:gd name="T14" fmla="*/ 2147483646 w 50"/>
                <a:gd name="T15" fmla="*/ 0 h 18"/>
                <a:gd name="T16" fmla="*/ 2147483646 w 50"/>
                <a:gd name="T17" fmla="*/ 0 h 18"/>
                <a:gd name="T18" fmla="*/ 2147483646 w 50"/>
                <a:gd name="T19" fmla="*/ 2147483646 h 18"/>
                <a:gd name="T20" fmla="*/ 2147483646 w 50"/>
                <a:gd name="T21" fmla="*/ 2147483646 h 18"/>
                <a:gd name="T22" fmla="*/ 2147483646 w 50"/>
                <a:gd name="T23" fmla="*/ 2147483646 h 18"/>
                <a:gd name="T24" fmla="*/ 2147483646 w 50"/>
                <a:gd name="T25" fmla="*/ 2147483646 h 18"/>
                <a:gd name="T26" fmla="*/ 2147483646 w 50"/>
                <a:gd name="T27" fmla="*/ 2147483646 h 18"/>
                <a:gd name="T28" fmla="*/ 2147483646 w 50"/>
                <a:gd name="T29" fmla="*/ 2147483646 h 18"/>
                <a:gd name="T30" fmla="*/ 0 w 50"/>
                <a:gd name="T31" fmla="*/ 2147483646 h 18"/>
                <a:gd name="T32" fmla="*/ 0 w 50"/>
                <a:gd name="T33" fmla="*/ 2147483646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8"/>
                <a:gd name="T53" fmla="*/ 50 w 5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8">
                  <a:moveTo>
                    <a:pt x="0" y="10"/>
                  </a:moveTo>
                  <a:lnTo>
                    <a:pt x="0" y="10"/>
                  </a:lnTo>
                  <a:lnTo>
                    <a:pt x="4" y="12"/>
                  </a:lnTo>
                  <a:lnTo>
                    <a:pt x="16" y="12"/>
                  </a:lnTo>
                  <a:lnTo>
                    <a:pt x="24" y="12"/>
                  </a:lnTo>
                  <a:lnTo>
                    <a:pt x="32" y="10"/>
                  </a:lnTo>
                  <a:lnTo>
                    <a:pt x="42" y="6"/>
                  </a:lnTo>
                  <a:lnTo>
                    <a:pt x="50" y="0"/>
                  </a:lnTo>
                  <a:lnTo>
                    <a:pt x="46" y="4"/>
                  </a:lnTo>
                  <a:lnTo>
                    <a:pt x="42" y="10"/>
                  </a:lnTo>
                  <a:lnTo>
                    <a:pt x="36" y="14"/>
                  </a:lnTo>
                  <a:lnTo>
                    <a:pt x="28" y="18"/>
                  </a:lnTo>
                  <a:lnTo>
                    <a:pt x="20" y="18"/>
                  </a:lnTo>
                  <a:lnTo>
                    <a:pt x="10" y="18"/>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262" name="Freeform 123"/>
            <p:cNvSpPr>
              <a:spLocks/>
            </p:cNvSpPr>
            <p:nvPr/>
          </p:nvSpPr>
          <p:spPr bwMode="auto">
            <a:xfrm rot="10445056">
              <a:off x="4155999" y="2549519"/>
              <a:ext cx="85315" cy="33881"/>
            </a:xfrm>
            <a:custGeom>
              <a:avLst/>
              <a:gdLst>
                <a:gd name="T0" fmla="*/ 2147483646 w 36"/>
                <a:gd name="T1" fmla="*/ 2147483646 h 18"/>
                <a:gd name="T2" fmla="*/ 2147483646 w 36"/>
                <a:gd name="T3" fmla="*/ 2147483646 h 18"/>
                <a:gd name="T4" fmla="*/ 2147483646 w 36"/>
                <a:gd name="T5" fmla="*/ 2147483646 h 18"/>
                <a:gd name="T6" fmla="*/ 2147483646 w 36"/>
                <a:gd name="T7" fmla="*/ 2147483646 h 18"/>
                <a:gd name="T8" fmla="*/ 2147483646 w 36"/>
                <a:gd name="T9" fmla="*/ 2147483646 h 18"/>
                <a:gd name="T10" fmla="*/ 2147483646 w 36"/>
                <a:gd name="T11" fmla="*/ 2147483646 h 18"/>
                <a:gd name="T12" fmla="*/ 2147483646 w 36"/>
                <a:gd name="T13" fmla="*/ 2147483646 h 18"/>
                <a:gd name="T14" fmla="*/ 0 w 36"/>
                <a:gd name="T15" fmla="*/ 0 h 18"/>
                <a:gd name="T16" fmla="*/ 0 w 36"/>
                <a:gd name="T17" fmla="*/ 0 h 18"/>
                <a:gd name="T18" fmla="*/ 0 w 36"/>
                <a:gd name="T19" fmla="*/ 2147483646 h 18"/>
                <a:gd name="T20" fmla="*/ 2147483646 w 36"/>
                <a:gd name="T21" fmla="*/ 2147483646 h 18"/>
                <a:gd name="T22" fmla="*/ 2147483646 w 36"/>
                <a:gd name="T23" fmla="*/ 2147483646 h 18"/>
                <a:gd name="T24" fmla="*/ 2147483646 w 36"/>
                <a:gd name="T25" fmla="*/ 2147483646 h 18"/>
                <a:gd name="T26" fmla="*/ 2147483646 w 36"/>
                <a:gd name="T27" fmla="*/ 2147483646 h 18"/>
                <a:gd name="T28" fmla="*/ 2147483646 w 36"/>
                <a:gd name="T29" fmla="*/ 2147483646 h 18"/>
                <a:gd name="T30" fmla="*/ 2147483646 w 36"/>
                <a:gd name="T31" fmla="*/ 2147483646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6"/>
                <a:gd name="T49" fmla="*/ 0 h 18"/>
                <a:gd name="T50" fmla="*/ 36 w 36"/>
                <a:gd name="T51" fmla="*/ 18 h 1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6" h="18">
                  <a:moveTo>
                    <a:pt x="36" y="12"/>
                  </a:moveTo>
                  <a:lnTo>
                    <a:pt x="36" y="12"/>
                  </a:lnTo>
                  <a:lnTo>
                    <a:pt x="32" y="14"/>
                  </a:lnTo>
                  <a:lnTo>
                    <a:pt x="24" y="14"/>
                  </a:lnTo>
                  <a:lnTo>
                    <a:pt x="18" y="12"/>
                  </a:lnTo>
                  <a:lnTo>
                    <a:pt x="12" y="10"/>
                  </a:lnTo>
                  <a:lnTo>
                    <a:pt x="6" y="6"/>
                  </a:lnTo>
                  <a:lnTo>
                    <a:pt x="0" y="0"/>
                  </a:lnTo>
                  <a:lnTo>
                    <a:pt x="0" y="4"/>
                  </a:lnTo>
                  <a:lnTo>
                    <a:pt x="6" y="12"/>
                  </a:lnTo>
                  <a:lnTo>
                    <a:pt x="12" y="16"/>
                  </a:lnTo>
                  <a:lnTo>
                    <a:pt x="18" y="18"/>
                  </a:lnTo>
                  <a:lnTo>
                    <a:pt x="26" y="16"/>
                  </a:lnTo>
                  <a:lnTo>
                    <a:pt x="36"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263" name="Freeform 126"/>
            <p:cNvSpPr>
              <a:spLocks/>
            </p:cNvSpPr>
            <p:nvPr/>
          </p:nvSpPr>
          <p:spPr bwMode="auto">
            <a:xfrm>
              <a:off x="4501998" y="2790450"/>
              <a:ext cx="208547" cy="210815"/>
            </a:xfrm>
            <a:custGeom>
              <a:avLst/>
              <a:gdLst>
                <a:gd name="T0" fmla="*/ 2147483646 w 88"/>
                <a:gd name="T1" fmla="*/ 2147483646 h 112"/>
                <a:gd name="T2" fmla="*/ 2147483646 w 88"/>
                <a:gd name="T3" fmla="*/ 2147483646 h 112"/>
                <a:gd name="T4" fmla="*/ 0 w 88"/>
                <a:gd name="T5" fmla="*/ 2147483646 h 112"/>
                <a:gd name="T6" fmla="*/ 0 w 88"/>
                <a:gd name="T7" fmla="*/ 2147483646 h 112"/>
                <a:gd name="T8" fmla="*/ 2147483646 w 88"/>
                <a:gd name="T9" fmla="*/ 2147483646 h 112"/>
                <a:gd name="T10" fmla="*/ 2147483646 w 88"/>
                <a:gd name="T11" fmla="*/ 2147483646 h 112"/>
                <a:gd name="T12" fmla="*/ 2147483646 w 88"/>
                <a:gd name="T13" fmla="*/ 2147483646 h 112"/>
                <a:gd name="T14" fmla="*/ 2147483646 w 88"/>
                <a:gd name="T15" fmla="*/ 2147483646 h 112"/>
                <a:gd name="T16" fmla="*/ 2147483646 w 88"/>
                <a:gd name="T17" fmla="*/ 2147483646 h 112"/>
                <a:gd name="T18" fmla="*/ 2147483646 w 88"/>
                <a:gd name="T19" fmla="*/ 0 h 112"/>
                <a:gd name="T20" fmla="*/ 2147483646 w 88"/>
                <a:gd name="T21" fmla="*/ 0 h 112"/>
                <a:gd name="T22" fmla="*/ 2147483646 w 88"/>
                <a:gd name="T23" fmla="*/ 2147483646 h 112"/>
                <a:gd name="T24" fmla="*/ 2147483646 w 88"/>
                <a:gd name="T25" fmla="*/ 2147483646 h 112"/>
                <a:gd name="T26" fmla="*/ 2147483646 w 88"/>
                <a:gd name="T27" fmla="*/ 2147483646 h 112"/>
                <a:gd name="T28" fmla="*/ 2147483646 w 88"/>
                <a:gd name="T29" fmla="*/ 2147483646 h 112"/>
                <a:gd name="T30" fmla="*/ 2147483646 w 88"/>
                <a:gd name="T31" fmla="*/ 2147483646 h 112"/>
                <a:gd name="T32" fmla="*/ 2147483646 w 88"/>
                <a:gd name="T33" fmla="*/ 2147483646 h 112"/>
                <a:gd name="T34" fmla="*/ 2147483646 w 88"/>
                <a:gd name="T35" fmla="*/ 2147483646 h 112"/>
                <a:gd name="T36" fmla="*/ 2147483646 w 88"/>
                <a:gd name="T37" fmla="*/ 2147483646 h 112"/>
                <a:gd name="T38" fmla="*/ 2147483646 w 88"/>
                <a:gd name="T39" fmla="*/ 2147483646 h 112"/>
                <a:gd name="T40" fmla="*/ 2147483646 w 88"/>
                <a:gd name="T41" fmla="*/ 2147483646 h 112"/>
                <a:gd name="T42" fmla="*/ 2147483646 w 88"/>
                <a:gd name="T43" fmla="*/ 2147483646 h 112"/>
                <a:gd name="T44" fmla="*/ 2147483646 w 88"/>
                <a:gd name="T45" fmla="*/ 2147483646 h 112"/>
                <a:gd name="T46" fmla="*/ 2147483646 w 88"/>
                <a:gd name="T47" fmla="*/ 2147483646 h 112"/>
                <a:gd name="T48" fmla="*/ 2147483646 w 88"/>
                <a:gd name="T49" fmla="*/ 2147483646 h 112"/>
                <a:gd name="T50" fmla="*/ 2147483646 w 88"/>
                <a:gd name="T51" fmla="*/ 2147483646 h 112"/>
                <a:gd name="T52" fmla="*/ 2147483646 w 88"/>
                <a:gd name="T53" fmla="*/ 2147483646 h 112"/>
                <a:gd name="T54" fmla="*/ 2147483646 w 88"/>
                <a:gd name="T55" fmla="*/ 2147483646 h 112"/>
                <a:gd name="T56" fmla="*/ 2147483646 w 88"/>
                <a:gd name="T57" fmla="*/ 2147483646 h 112"/>
                <a:gd name="T58" fmla="*/ 2147483646 w 88"/>
                <a:gd name="T59" fmla="*/ 2147483646 h 112"/>
                <a:gd name="T60" fmla="*/ 2147483646 w 88"/>
                <a:gd name="T61" fmla="*/ 2147483646 h 112"/>
                <a:gd name="T62" fmla="*/ 2147483646 w 88"/>
                <a:gd name="T63" fmla="*/ 2147483646 h 1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8"/>
                <a:gd name="T97" fmla="*/ 0 h 112"/>
                <a:gd name="T98" fmla="*/ 88 w 88"/>
                <a:gd name="T99" fmla="*/ 112 h 11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8" h="112">
                  <a:moveTo>
                    <a:pt x="2" y="80"/>
                  </a:moveTo>
                  <a:lnTo>
                    <a:pt x="2" y="80"/>
                  </a:lnTo>
                  <a:lnTo>
                    <a:pt x="0" y="72"/>
                  </a:lnTo>
                  <a:lnTo>
                    <a:pt x="0" y="52"/>
                  </a:lnTo>
                  <a:lnTo>
                    <a:pt x="2" y="40"/>
                  </a:lnTo>
                  <a:lnTo>
                    <a:pt x="6" y="28"/>
                  </a:lnTo>
                  <a:lnTo>
                    <a:pt x="12" y="16"/>
                  </a:lnTo>
                  <a:lnTo>
                    <a:pt x="22" y="6"/>
                  </a:lnTo>
                  <a:lnTo>
                    <a:pt x="36" y="0"/>
                  </a:lnTo>
                  <a:lnTo>
                    <a:pt x="48" y="0"/>
                  </a:lnTo>
                  <a:lnTo>
                    <a:pt x="60" y="2"/>
                  </a:lnTo>
                  <a:lnTo>
                    <a:pt x="72" y="10"/>
                  </a:lnTo>
                  <a:lnTo>
                    <a:pt x="80" y="20"/>
                  </a:lnTo>
                  <a:lnTo>
                    <a:pt x="86" y="36"/>
                  </a:lnTo>
                  <a:lnTo>
                    <a:pt x="88" y="54"/>
                  </a:lnTo>
                  <a:lnTo>
                    <a:pt x="88" y="74"/>
                  </a:lnTo>
                  <a:lnTo>
                    <a:pt x="84" y="84"/>
                  </a:lnTo>
                  <a:lnTo>
                    <a:pt x="82" y="92"/>
                  </a:lnTo>
                  <a:lnTo>
                    <a:pt x="76" y="100"/>
                  </a:lnTo>
                  <a:lnTo>
                    <a:pt x="72" y="104"/>
                  </a:lnTo>
                  <a:lnTo>
                    <a:pt x="64" y="108"/>
                  </a:lnTo>
                  <a:lnTo>
                    <a:pt x="58" y="110"/>
                  </a:lnTo>
                  <a:lnTo>
                    <a:pt x="50" y="112"/>
                  </a:lnTo>
                  <a:lnTo>
                    <a:pt x="44" y="112"/>
                  </a:lnTo>
                  <a:lnTo>
                    <a:pt x="30" y="108"/>
                  </a:lnTo>
                  <a:lnTo>
                    <a:pt x="16" y="102"/>
                  </a:lnTo>
                  <a:lnTo>
                    <a:pt x="8" y="92"/>
                  </a:lnTo>
                  <a:lnTo>
                    <a:pt x="4" y="86"/>
                  </a:lnTo>
                  <a:lnTo>
                    <a:pt x="2" y="80"/>
                  </a:lnTo>
                  <a:close/>
                </a:path>
              </a:pathLst>
            </a:custGeom>
            <a:solidFill>
              <a:srgbClr val="EF84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64" name="Freeform 127"/>
            <p:cNvSpPr>
              <a:spLocks/>
            </p:cNvSpPr>
            <p:nvPr/>
          </p:nvSpPr>
          <p:spPr bwMode="auto">
            <a:xfrm>
              <a:off x="4483039" y="2941033"/>
              <a:ext cx="175369" cy="105408"/>
            </a:xfrm>
            <a:custGeom>
              <a:avLst/>
              <a:gdLst>
                <a:gd name="T0" fmla="*/ 0 w 74"/>
                <a:gd name="T1" fmla="*/ 2147483646 h 56"/>
                <a:gd name="T2" fmla="*/ 0 w 74"/>
                <a:gd name="T3" fmla="*/ 2147483646 h 56"/>
                <a:gd name="T4" fmla="*/ 2147483646 w 74"/>
                <a:gd name="T5" fmla="*/ 2147483646 h 56"/>
                <a:gd name="T6" fmla="*/ 2147483646 w 74"/>
                <a:gd name="T7" fmla="*/ 2147483646 h 56"/>
                <a:gd name="T8" fmla="*/ 2147483646 w 74"/>
                <a:gd name="T9" fmla="*/ 2147483646 h 56"/>
                <a:gd name="T10" fmla="*/ 2147483646 w 74"/>
                <a:gd name="T11" fmla="*/ 2147483646 h 56"/>
                <a:gd name="T12" fmla="*/ 2147483646 w 74"/>
                <a:gd name="T13" fmla="*/ 2147483646 h 56"/>
                <a:gd name="T14" fmla="*/ 2147483646 w 74"/>
                <a:gd name="T15" fmla="*/ 2147483646 h 56"/>
                <a:gd name="T16" fmla="*/ 2147483646 w 74"/>
                <a:gd name="T17" fmla="*/ 2147483646 h 56"/>
                <a:gd name="T18" fmla="*/ 2147483646 w 74"/>
                <a:gd name="T19" fmla="*/ 2147483646 h 56"/>
                <a:gd name="T20" fmla="*/ 2147483646 w 74"/>
                <a:gd name="T21" fmla="*/ 2147483646 h 56"/>
                <a:gd name="T22" fmla="*/ 2147483646 w 74"/>
                <a:gd name="T23" fmla="*/ 2147483646 h 56"/>
                <a:gd name="T24" fmla="*/ 2147483646 w 74"/>
                <a:gd name="T25" fmla="*/ 2147483646 h 56"/>
                <a:gd name="T26" fmla="*/ 2147483646 w 74"/>
                <a:gd name="T27" fmla="*/ 0 h 56"/>
                <a:gd name="T28" fmla="*/ 2147483646 w 74"/>
                <a:gd name="T29" fmla="*/ 0 h 56"/>
                <a:gd name="T30" fmla="*/ 0 w 74"/>
                <a:gd name="T31" fmla="*/ 2147483646 h 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4"/>
                <a:gd name="T49" fmla="*/ 0 h 56"/>
                <a:gd name="T50" fmla="*/ 74 w 74"/>
                <a:gd name="T51" fmla="*/ 56 h 5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4" h="56">
                  <a:moveTo>
                    <a:pt x="0" y="20"/>
                  </a:moveTo>
                  <a:lnTo>
                    <a:pt x="0" y="20"/>
                  </a:lnTo>
                  <a:lnTo>
                    <a:pt x="8" y="24"/>
                  </a:lnTo>
                  <a:lnTo>
                    <a:pt x="24" y="30"/>
                  </a:lnTo>
                  <a:lnTo>
                    <a:pt x="44" y="42"/>
                  </a:lnTo>
                  <a:lnTo>
                    <a:pt x="52" y="48"/>
                  </a:lnTo>
                  <a:lnTo>
                    <a:pt x="60" y="56"/>
                  </a:lnTo>
                  <a:lnTo>
                    <a:pt x="74" y="26"/>
                  </a:lnTo>
                  <a:lnTo>
                    <a:pt x="70" y="22"/>
                  </a:lnTo>
                  <a:lnTo>
                    <a:pt x="58" y="14"/>
                  </a:lnTo>
                  <a:lnTo>
                    <a:pt x="50" y="8"/>
                  </a:lnTo>
                  <a:lnTo>
                    <a:pt x="38" y="4"/>
                  </a:lnTo>
                  <a:lnTo>
                    <a:pt x="26" y="0"/>
                  </a:lnTo>
                  <a:lnTo>
                    <a:pt x="10" y="0"/>
                  </a:lnTo>
                  <a:lnTo>
                    <a:pt x="0" y="20"/>
                  </a:lnTo>
                  <a:close/>
                </a:path>
              </a:pathLst>
            </a:custGeom>
            <a:solidFill>
              <a:srgbClr val="F2A3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65" name="Freeform 128"/>
            <p:cNvSpPr>
              <a:spLocks/>
            </p:cNvSpPr>
            <p:nvPr/>
          </p:nvSpPr>
          <p:spPr bwMode="auto">
            <a:xfrm>
              <a:off x="4459341" y="3336311"/>
              <a:ext cx="175369" cy="143053"/>
            </a:xfrm>
            <a:custGeom>
              <a:avLst/>
              <a:gdLst>
                <a:gd name="T0" fmla="*/ 0 w 74"/>
                <a:gd name="T1" fmla="*/ 2147483646 h 76"/>
                <a:gd name="T2" fmla="*/ 0 w 74"/>
                <a:gd name="T3" fmla="*/ 2147483646 h 76"/>
                <a:gd name="T4" fmla="*/ 2147483646 w 74"/>
                <a:gd name="T5" fmla="*/ 2147483646 h 76"/>
                <a:gd name="T6" fmla="*/ 2147483646 w 74"/>
                <a:gd name="T7" fmla="*/ 2147483646 h 76"/>
                <a:gd name="T8" fmla="*/ 2147483646 w 74"/>
                <a:gd name="T9" fmla="*/ 2147483646 h 76"/>
                <a:gd name="T10" fmla="*/ 2147483646 w 74"/>
                <a:gd name="T11" fmla="*/ 2147483646 h 76"/>
                <a:gd name="T12" fmla="*/ 2147483646 w 74"/>
                <a:gd name="T13" fmla="*/ 0 h 76"/>
                <a:gd name="T14" fmla="*/ 2147483646 w 74"/>
                <a:gd name="T15" fmla="*/ 0 h 76"/>
                <a:gd name="T16" fmla="*/ 2147483646 w 74"/>
                <a:gd name="T17" fmla="*/ 2147483646 h 76"/>
                <a:gd name="T18" fmla="*/ 2147483646 w 74"/>
                <a:gd name="T19" fmla="*/ 2147483646 h 76"/>
                <a:gd name="T20" fmla="*/ 2147483646 w 74"/>
                <a:gd name="T21" fmla="*/ 2147483646 h 76"/>
                <a:gd name="T22" fmla="*/ 2147483646 w 74"/>
                <a:gd name="T23" fmla="*/ 2147483646 h 76"/>
                <a:gd name="T24" fmla="*/ 2147483646 w 74"/>
                <a:gd name="T25" fmla="*/ 2147483646 h 76"/>
                <a:gd name="T26" fmla="*/ 2147483646 w 74"/>
                <a:gd name="T27" fmla="*/ 2147483646 h 76"/>
                <a:gd name="T28" fmla="*/ 2147483646 w 74"/>
                <a:gd name="T29" fmla="*/ 2147483646 h 76"/>
                <a:gd name="T30" fmla="*/ 2147483646 w 74"/>
                <a:gd name="T31" fmla="*/ 2147483646 h 76"/>
                <a:gd name="T32" fmla="*/ 2147483646 w 74"/>
                <a:gd name="T33" fmla="*/ 2147483646 h 76"/>
                <a:gd name="T34" fmla="*/ 2147483646 w 74"/>
                <a:gd name="T35" fmla="*/ 2147483646 h 76"/>
                <a:gd name="T36" fmla="*/ 2147483646 w 74"/>
                <a:gd name="T37" fmla="*/ 2147483646 h 76"/>
                <a:gd name="T38" fmla="*/ 2147483646 w 74"/>
                <a:gd name="T39" fmla="*/ 2147483646 h 76"/>
                <a:gd name="T40" fmla="*/ 2147483646 w 74"/>
                <a:gd name="T41" fmla="*/ 2147483646 h 76"/>
                <a:gd name="T42" fmla="*/ 2147483646 w 74"/>
                <a:gd name="T43" fmla="*/ 2147483646 h 76"/>
                <a:gd name="T44" fmla="*/ 2147483646 w 74"/>
                <a:gd name="T45" fmla="*/ 2147483646 h 76"/>
                <a:gd name="T46" fmla="*/ 2147483646 w 74"/>
                <a:gd name="T47" fmla="*/ 2147483646 h 76"/>
                <a:gd name="T48" fmla="*/ 2147483646 w 74"/>
                <a:gd name="T49" fmla="*/ 2147483646 h 76"/>
                <a:gd name="T50" fmla="*/ 0 w 74"/>
                <a:gd name="T51" fmla="*/ 2147483646 h 76"/>
                <a:gd name="T52" fmla="*/ 0 w 74"/>
                <a:gd name="T53" fmla="*/ 2147483646 h 76"/>
                <a:gd name="T54" fmla="*/ 0 w 74"/>
                <a:gd name="T55" fmla="*/ 2147483646 h 76"/>
                <a:gd name="T56" fmla="*/ 0 w 74"/>
                <a:gd name="T57" fmla="*/ 2147483646 h 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74"/>
                <a:gd name="T88" fmla="*/ 0 h 76"/>
                <a:gd name="T89" fmla="*/ 74 w 74"/>
                <a:gd name="T90" fmla="*/ 76 h 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74" h="76">
                  <a:moveTo>
                    <a:pt x="0" y="8"/>
                  </a:moveTo>
                  <a:lnTo>
                    <a:pt x="0" y="8"/>
                  </a:lnTo>
                  <a:lnTo>
                    <a:pt x="6" y="8"/>
                  </a:lnTo>
                  <a:lnTo>
                    <a:pt x="24" y="8"/>
                  </a:lnTo>
                  <a:lnTo>
                    <a:pt x="46" y="6"/>
                  </a:lnTo>
                  <a:lnTo>
                    <a:pt x="58" y="4"/>
                  </a:lnTo>
                  <a:lnTo>
                    <a:pt x="68" y="0"/>
                  </a:lnTo>
                  <a:lnTo>
                    <a:pt x="70" y="10"/>
                  </a:lnTo>
                  <a:lnTo>
                    <a:pt x="72" y="20"/>
                  </a:lnTo>
                  <a:lnTo>
                    <a:pt x="74" y="34"/>
                  </a:lnTo>
                  <a:lnTo>
                    <a:pt x="72" y="48"/>
                  </a:lnTo>
                  <a:lnTo>
                    <a:pt x="68" y="60"/>
                  </a:lnTo>
                  <a:lnTo>
                    <a:pt x="64" y="64"/>
                  </a:lnTo>
                  <a:lnTo>
                    <a:pt x="58" y="70"/>
                  </a:lnTo>
                  <a:lnTo>
                    <a:pt x="52" y="74"/>
                  </a:lnTo>
                  <a:lnTo>
                    <a:pt x="44" y="76"/>
                  </a:lnTo>
                  <a:lnTo>
                    <a:pt x="36" y="76"/>
                  </a:lnTo>
                  <a:lnTo>
                    <a:pt x="28" y="76"/>
                  </a:lnTo>
                  <a:lnTo>
                    <a:pt x="22" y="72"/>
                  </a:lnTo>
                  <a:lnTo>
                    <a:pt x="16" y="70"/>
                  </a:lnTo>
                  <a:lnTo>
                    <a:pt x="12" y="64"/>
                  </a:lnTo>
                  <a:lnTo>
                    <a:pt x="8" y="58"/>
                  </a:lnTo>
                  <a:lnTo>
                    <a:pt x="4" y="46"/>
                  </a:lnTo>
                  <a:lnTo>
                    <a:pt x="0" y="32"/>
                  </a:lnTo>
                  <a:lnTo>
                    <a:pt x="0" y="20"/>
                  </a:lnTo>
                  <a:lnTo>
                    <a:pt x="0" y="8"/>
                  </a:lnTo>
                  <a:close/>
                </a:path>
              </a:pathLst>
            </a:custGeom>
            <a:solidFill>
              <a:srgbClr val="5A7F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66" name="Freeform 144"/>
            <p:cNvSpPr>
              <a:spLocks/>
            </p:cNvSpPr>
            <p:nvPr/>
          </p:nvSpPr>
          <p:spPr bwMode="auto">
            <a:xfrm>
              <a:off x="4075424" y="3053969"/>
              <a:ext cx="123233" cy="41410"/>
            </a:xfrm>
            <a:custGeom>
              <a:avLst/>
              <a:gdLst>
                <a:gd name="T0" fmla="*/ 0 w 52"/>
                <a:gd name="T1" fmla="*/ 2147483646 h 22"/>
                <a:gd name="T2" fmla="*/ 0 w 52"/>
                <a:gd name="T3" fmla="*/ 2147483646 h 22"/>
                <a:gd name="T4" fmla="*/ 2147483646 w 52"/>
                <a:gd name="T5" fmla="*/ 0 h 22"/>
                <a:gd name="T6" fmla="*/ 2147483646 w 52"/>
                <a:gd name="T7" fmla="*/ 0 h 22"/>
                <a:gd name="T8" fmla="*/ 2147483646 w 52"/>
                <a:gd name="T9" fmla="*/ 2147483646 h 22"/>
                <a:gd name="T10" fmla="*/ 2147483646 w 52"/>
                <a:gd name="T11" fmla="*/ 2147483646 h 22"/>
                <a:gd name="T12" fmla="*/ 2147483646 w 52"/>
                <a:gd name="T13" fmla="*/ 2147483646 h 22"/>
                <a:gd name="T14" fmla="*/ 2147483646 w 52"/>
                <a:gd name="T15" fmla="*/ 2147483646 h 22"/>
                <a:gd name="T16" fmla="*/ 2147483646 w 52"/>
                <a:gd name="T17" fmla="*/ 2147483646 h 22"/>
                <a:gd name="T18" fmla="*/ 2147483646 w 52"/>
                <a:gd name="T19" fmla="*/ 2147483646 h 22"/>
                <a:gd name="T20" fmla="*/ 2147483646 w 52"/>
                <a:gd name="T21" fmla="*/ 2147483646 h 22"/>
                <a:gd name="T22" fmla="*/ 2147483646 w 52"/>
                <a:gd name="T23" fmla="*/ 2147483646 h 22"/>
                <a:gd name="T24" fmla="*/ 2147483646 w 52"/>
                <a:gd name="T25" fmla="*/ 2147483646 h 22"/>
                <a:gd name="T26" fmla="*/ 2147483646 w 52"/>
                <a:gd name="T27" fmla="*/ 2147483646 h 22"/>
                <a:gd name="T28" fmla="*/ 0 w 52"/>
                <a:gd name="T29" fmla="*/ 2147483646 h 22"/>
                <a:gd name="T30" fmla="*/ 0 w 52"/>
                <a:gd name="T31" fmla="*/ 2147483646 h 2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2"/>
                <a:gd name="T49" fmla="*/ 0 h 22"/>
                <a:gd name="T50" fmla="*/ 52 w 52"/>
                <a:gd name="T51" fmla="*/ 22 h 2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2" h="22">
                  <a:moveTo>
                    <a:pt x="0" y="2"/>
                  </a:moveTo>
                  <a:lnTo>
                    <a:pt x="0" y="2"/>
                  </a:lnTo>
                  <a:lnTo>
                    <a:pt x="6" y="0"/>
                  </a:lnTo>
                  <a:lnTo>
                    <a:pt x="20" y="0"/>
                  </a:lnTo>
                  <a:lnTo>
                    <a:pt x="28" y="2"/>
                  </a:lnTo>
                  <a:lnTo>
                    <a:pt x="36" y="4"/>
                  </a:lnTo>
                  <a:lnTo>
                    <a:pt x="44" y="10"/>
                  </a:lnTo>
                  <a:lnTo>
                    <a:pt x="52" y="20"/>
                  </a:lnTo>
                  <a:lnTo>
                    <a:pt x="46" y="22"/>
                  </a:lnTo>
                  <a:lnTo>
                    <a:pt x="34" y="22"/>
                  </a:lnTo>
                  <a:lnTo>
                    <a:pt x="26" y="20"/>
                  </a:lnTo>
                  <a:lnTo>
                    <a:pt x="18" y="16"/>
                  </a:lnTo>
                  <a:lnTo>
                    <a:pt x="10" y="10"/>
                  </a:lnTo>
                  <a:lnTo>
                    <a:pt x="0" y="2"/>
                  </a:lnTo>
                  <a:close/>
                </a:path>
              </a:pathLst>
            </a:custGeom>
            <a:solidFill>
              <a:srgbClr val="AEC43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67" name="Freeform 145"/>
            <p:cNvSpPr>
              <a:spLocks/>
            </p:cNvSpPr>
            <p:nvPr/>
          </p:nvSpPr>
          <p:spPr bwMode="auto">
            <a:xfrm>
              <a:off x="4028027" y="2989972"/>
              <a:ext cx="104274" cy="67762"/>
            </a:xfrm>
            <a:custGeom>
              <a:avLst/>
              <a:gdLst>
                <a:gd name="T0" fmla="*/ 0 w 44"/>
                <a:gd name="T1" fmla="*/ 2147483646 h 36"/>
                <a:gd name="T2" fmla="*/ 0 w 44"/>
                <a:gd name="T3" fmla="*/ 2147483646 h 36"/>
                <a:gd name="T4" fmla="*/ 2147483646 w 44"/>
                <a:gd name="T5" fmla="*/ 2147483646 h 36"/>
                <a:gd name="T6" fmla="*/ 2147483646 w 44"/>
                <a:gd name="T7" fmla="*/ 2147483646 h 36"/>
                <a:gd name="T8" fmla="*/ 2147483646 w 44"/>
                <a:gd name="T9" fmla="*/ 2147483646 h 36"/>
                <a:gd name="T10" fmla="*/ 2147483646 w 44"/>
                <a:gd name="T11" fmla="*/ 2147483646 h 36"/>
                <a:gd name="T12" fmla="*/ 2147483646 w 44"/>
                <a:gd name="T13" fmla="*/ 2147483646 h 36"/>
                <a:gd name="T14" fmla="*/ 2147483646 w 44"/>
                <a:gd name="T15" fmla="*/ 2147483646 h 36"/>
                <a:gd name="T16" fmla="*/ 2147483646 w 44"/>
                <a:gd name="T17" fmla="*/ 0 h 36"/>
                <a:gd name="T18" fmla="*/ 2147483646 w 44"/>
                <a:gd name="T19" fmla="*/ 0 h 36"/>
                <a:gd name="T20" fmla="*/ 2147483646 w 44"/>
                <a:gd name="T21" fmla="*/ 2147483646 h 36"/>
                <a:gd name="T22" fmla="*/ 2147483646 w 44"/>
                <a:gd name="T23" fmla="*/ 2147483646 h 36"/>
                <a:gd name="T24" fmla="*/ 2147483646 w 44"/>
                <a:gd name="T25" fmla="*/ 2147483646 h 36"/>
                <a:gd name="T26" fmla="*/ 2147483646 w 44"/>
                <a:gd name="T27" fmla="*/ 2147483646 h 36"/>
                <a:gd name="T28" fmla="*/ 2147483646 w 44"/>
                <a:gd name="T29" fmla="*/ 2147483646 h 36"/>
                <a:gd name="T30" fmla="*/ 0 w 44"/>
                <a:gd name="T31" fmla="*/ 2147483646 h 36"/>
                <a:gd name="T32" fmla="*/ 0 w 44"/>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36"/>
                <a:gd name="T53" fmla="*/ 44 w 4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36">
                  <a:moveTo>
                    <a:pt x="0" y="36"/>
                  </a:moveTo>
                  <a:lnTo>
                    <a:pt x="0" y="36"/>
                  </a:lnTo>
                  <a:lnTo>
                    <a:pt x="6" y="36"/>
                  </a:lnTo>
                  <a:lnTo>
                    <a:pt x="12" y="34"/>
                  </a:lnTo>
                  <a:lnTo>
                    <a:pt x="20" y="32"/>
                  </a:lnTo>
                  <a:lnTo>
                    <a:pt x="28" y="30"/>
                  </a:lnTo>
                  <a:lnTo>
                    <a:pt x="36" y="22"/>
                  </a:lnTo>
                  <a:lnTo>
                    <a:pt x="42" y="14"/>
                  </a:lnTo>
                  <a:lnTo>
                    <a:pt x="44" y="0"/>
                  </a:lnTo>
                  <a:lnTo>
                    <a:pt x="40" y="2"/>
                  </a:lnTo>
                  <a:lnTo>
                    <a:pt x="26" y="6"/>
                  </a:lnTo>
                  <a:lnTo>
                    <a:pt x="18" y="10"/>
                  </a:lnTo>
                  <a:lnTo>
                    <a:pt x="12" y="16"/>
                  </a:lnTo>
                  <a:lnTo>
                    <a:pt x="4" y="24"/>
                  </a:lnTo>
                  <a:lnTo>
                    <a:pt x="0" y="36"/>
                  </a:lnTo>
                  <a:close/>
                </a:path>
              </a:pathLst>
            </a:custGeom>
            <a:solidFill>
              <a:srgbClr val="AEC43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68" name="Freeform 151"/>
            <p:cNvSpPr>
              <a:spLocks/>
            </p:cNvSpPr>
            <p:nvPr/>
          </p:nvSpPr>
          <p:spPr bwMode="auto">
            <a:xfrm>
              <a:off x="3810000" y="3215845"/>
              <a:ext cx="151671" cy="109172"/>
            </a:xfrm>
            <a:custGeom>
              <a:avLst/>
              <a:gdLst>
                <a:gd name="T0" fmla="*/ 2147483646 w 64"/>
                <a:gd name="T1" fmla="*/ 2147483646 h 58"/>
                <a:gd name="T2" fmla="*/ 2147483646 w 64"/>
                <a:gd name="T3" fmla="*/ 2147483646 h 58"/>
                <a:gd name="T4" fmla="*/ 2147483646 w 64"/>
                <a:gd name="T5" fmla="*/ 2147483646 h 58"/>
                <a:gd name="T6" fmla="*/ 2147483646 w 64"/>
                <a:gd name="T7" fmla="*/ 2147483646 h 58"/>
                <a:gd name="T8" fmla="*/ 2147483646 w 64"/>
                <a:gd name="T9" fmla="*/ 2147483646 h 58"/>
                <a:gd name="T10" fmla="*/ 2147483646 w 64"/>
                <a:gd name="T11" fmla="*/ 0 h 58"/>
                <a:gd name="T12" fmla="*/ 2147483646 w 64"/>
                <a:gd name="T13" fmla="*/ 0 h 58"/>
                <a:gd name="T14" fmla="*/ 2147483646 w 64"/>
                <a:gd name="T15" fmla="*/ 0 h 58"/>
                <a:gd name="T16" fmla="*/ 2147483646 w 64"/>
                <a:gd name="T17" fmla="*/ 0 h 58"/>
                <a:gd name="T18" fmla="*/ 2147483646 w 64"/>
                <a:gd name="T19" fmla="*/ 0 h 58"/>
                <a:gd name="T20" fmla="*/ 2147483646 w 64"/>
                <a:gd name="T21" fmla="*/ 0 h 58"/>
                <a:gd name="T22" fmla="*/ 2147483646 w 64"/>
                <a:gd name="T23" fmla="*/ 2147483646 h 58"/>
                <a:gd name="T24" fmla="*/ 2147483646 w 64"/>
                <a:gd name="T25" fmla="*/ 2147483646 h 58"/>
                <a:gd name="T26" fmla="*/ 2147483646 w 64"/>
                <a:gd name="T27" fmla="*/ 2147483646 h 58"/>
                <a:gd name="T28" fmla="*/ 2147483646 w 64"/>
                <a:gd name="T29" fmla="*/ 2147483646 h 58"/>
                <a:gd name="T30" fmla="*/ 2147483646 w 64"/>
                <a:gd name="T31" fmla="*/ 2147483646 h 58"/>
                <a:gd name="T32" fmla="*/ 2147483646 w 64"/>
                <a:gd name="T33" fmla="*/ 2147483646 h 58"/>
                <a:gd name="T34" fmla="*/ 2147483646 w 64"/>
                <a:gd name="T35" fmla="*/ 2147483646 h 58"/>
                <a:gd name="T36" fmla="*/ 0 w 64"/>
                <a:gd name="T37" fmla="*/ 2147483646 h 58"/>
                <a:gd name="T38" fmla="*/ 0 w 64"/>
                <a:gd name="T39" fmla="*/ 2147483646 h 58"/>
                <a:gd name="T40" fmla="*/ 0 w 64"/>
                <a:gd name="T41" fmla="*/ 2147483646 h 58"/>
                <a:gd name="T42" fmla="*/ 2147483646 w 64"/>
                <a:gd name="T43" fmla="*/ 2147483646 h 58"/>
                <a:gd name="T44" fmla="*/ 2147483646 w 64"/>
                <a:gd name="T45" fmla="*/ 2147483646 h 58"/>
                <a:gd name="T46" fmla="*/ 2147483646 w 64"/>
                <a:gd name="T47" fmla="*/ 2147483646 h 58"/>
                <a:gd name="T48" fmla="*/ 2147483646 w 64"/>
                <a:gd name="T49" fmla="*/ 2147483646 h 58"/>
                <a:gd name="T50" fmla="*/ 2147483646 w 64"/>
                <a:gd name="T51" fmla="*/ 2147483646 h 58"/>
                <a:gd name="T52" fmla="*/ 2147483646 w 64"/>
                <a:gd name="T53" fmla="*/ 2147483646 h 58"/>
                <a:gd name="T54" fmla="*/ 2147483646 w 64"/>
                <a:gd name="T55" fmla="*/ 2147483646 h 58"/>
                <a:gd name="T56" fmla="*/ 2147483646 w 64"/>
                <a:gd name="T57" fmla="*/ 2147483646 h 58"/>
                <a:gd name="T58" fmla="*/ 2147483646 w 64"/>
                <a:gd name="T59" fmla="*/ 2147483646 h 58"/>
                <a:gd name="T60" fmla="*/ 2147483646 w 64"/>
                <a:gd name="T61" fmla="*/ 2147483646 h 58"/>
                <a:gd name="T62" fmla="*/ 2147483646 w 64"/>
                <a:gd name="T63" fmla="*/ 2147483646 h 58"/>
                <a:gd name="T64" fmla="*/ 2147483646 w 64"/>
                <a:gd name="T65" fmla="*/ 2147483646 h 58"/>
                <a:gd name="T66" fmla="*/ 2147483646 w 64"/>
                <a:gd name="T67" fmla="*/ 2147483646 h 58"/>
                <a:gd name="T68" fmla="*/ 2147483646 w 64"/>
                <a:gd name="T69" fmla="*/ 2147483646 h 58"/>
                <a:gd name="T70" fmla="*/ 2147483646 w 64"/>
                <a:gd name="T71" fmla="*/ 2147483646 h 58"/>
                <a:gd name="T72" fmla="*/ 2147483646 w 64"/>
                <a:gd name="T73" fmla="*/ 2147483646 h 58"/>
                <a:gd name="T74" fmla="*/ 2147483646 w 64"/>
                <a:gd name="T75" fmla="*/ 2147483646 h 58"/>
                <a:gd name="T76" fmla="*/ 2147483646 w 64"/>
                <a:gd name="T77" fmla="*/ 2147483646 h 58"/>
                <a:gd name="T78" fmla="*/ 2147483646 w 64"/>
                <a:gd name="T79" fmla="*/ 2147483646 h 58"/>
                <a:gd name="T80" fmla="*/ 2147483646 w 64"/>
                <a:gd name="T81" fmla="*/ 2147483646 h 58"/>
                <a:gd name="T82" fmla="*/ 2147483646 w 64"/>
                <a:gd name="T83" fmla="*/ 2147483646 h 58"/>
                <a:gd name="T84" fmla="*/ 2147483646 w 64"/>
                <a:gd name="T85" fmla="*/ 2147483646 h 58"/>
                <a:gd name="T86" fmla="*/ 2147483646 w 64"/>
                <a:gd name="T87" fmla="*/ 2147483646 h 58"/>
                <a:gd name="T88" fmla="*/ 2147483646 w 64"/>
                <a:gd name="T89" fmla="*/ 2147483646 h 58"/>
                <a:gd name="T90" fmla="*/ 2147483646 w 64"/>
                <a:gd name="T91" fmla="*/ 2147483646 h 58"/>
                <a:gd name="T92" fmla="*/ 2147483646 w 64"/>
                <a:gd name="T93" fmla="*/ 2147483646 h 58"/>
                <a:gd name="T94" fmla="*/ 2147483646 w 64"/>
                <a:gd name="T95" fmla="*/ 2147483646 h 5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4"/>
                <a:gd name="T145" fmla="*/ 0 h 58"/>
                <a:gd name="T146" fmla="*/ 64 w 64"/>
                <a:gd name="T147" fmla="*/ 58 h 5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4" h="58">
                  <a:moveTo>
                    <a:pt x="56" y="16"/>
                  </a:moveTo>
                  <a:lnTo>
                    <a:pt x="56" y="16"/>
                  </a:lnTo>
                  <a:lnTo>
                    <a:pt x="50" y="12"/>
                  </a:lnTo>
                  <a:lnTo>
                    <a:pt x="40" y="4"/>
                  </a:lnTo>
                  <a:lnTo>
                    <a:pt x="36" y="0"/>
                  </a:lnTo>
                  <a:lnTo>
                    <a:pt x="30" y="0"/>
                  </a:lnTo>
                  <a:lnTo>
                    <a:pt x="20" y="0"/>
                  </a:lnTo>
                  <a:lnTo>
                    <a:pt x="14" y="0"/>
                  </a:lnTo>
                  <a:lnTo>
                    <a:pt x="10" y="0"/>
                  </a:lnTo>
                  <a:lnTo>
                    <a:pt x="4" y="2"/>
                  </a:lnTo>
                  <a:lnTo>
                    <a:pt x="4" y="4"/>
                  </a:lnTo>
                  <a:lnTo>
                    <a:pt x="4" y="6"/>
                  </a:lnTo>
                  <a:lnTo>
                    <a:pt x="8" y="8"/>
                  </a:lnTo>
                  <a:lnTo>
                    <a:pt x="6" y="10"/>
                  </a:lnTo>
                  <a:lnTo>
                    <a:pt x="0" y="16"/>
                  </a:lnTo>
                  <a:lnTo>
                    <a:pt x="0" y="22"/>
                  </a:lnTo>
                  <a:lnTo>
                    <a:pt x="4" y="26"/>
                  </a:lnTo>
                  <a:lnTo>
                    <a:pt x="2" y="30"/>
                  </a:lnTo>
                  <a:lnTo>
                    <a:pt x="2" y="34"/>
                  </a:lnTo>
                  <a:lnTo>
                    <a:pt x="8" y="38"/>
                  </a:lnTo>
                  <a:lnTo>
                    <a:pt x="6" y="42"/>
                  </a:lnTo>
                  <a:lnTo>
                    <a:pt x="8" y="44"/>
                  </a:lnTo>
                  <a:lnTo>
                    <a:pt x="14" y="48"/>
                  </a:lnTo>
                  <a:lnTo>
                    <a:pt x="14" y="50"/>
                  </a:lnTo>
                  <a:lnTo>
                    <a:pt x="16" y="54"/>
                  </a:lnTo>
                  <a:lnTo>
                    <a:pt x="20" y="56"/>
                  </a:lnTo>
                  <a:lnTo>
                    <a:pt x="28" y="58"/>
                  </a:lnTo>
                  <a:lnTo>
                    <a:pt x="30" y="58"/>
                  </a:lnTo>
                  <a:lnTo>
                    <a:pt x="32" y="56"/>
                  </a:lnTo>
                  <a:lnTo>
                    <a:pt x="38" y="52"/>
                  </a:lnTo>
                  <a:lnTo>
                    <a:pt x="40" y="48"/>
                  </a:lnTo>
                  <a:lnTo>
                    <a:pt x="52" y="44"/>
                  </a:lnTo>
                  <a:lnTo>
                    <a:pt x="56" y="42"/>
                  </a:lnTo>
                  <a:lnTo>
                    <a:pt x="60" y="36"/>
                  </a:lnTo>
                  <a:lnTo>
                    <a:pt x="64" y="30"/>
                  </a:lnTo>
                  <a:lnTo>
                    <a:pt x="56" y="16"/>
                  </a:lnTo>
                  <a:close/>
                </a:path>
              </a:pathLst>
            </a:custGeom>
            <a:solidFill>
              <a:srgbClr val="E0A86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69" name="Freeform 152"/>
            <p:cNvSpPr>
              <a:spLocks/>
            </p:cNvSpPr>
            <p:nvPr/>
          </p:nvSpPr>
          <p:spPr bwMode="auto">
            <a:xfrm>
              <a:off x="4193917" y="3016324"/>
              <a:ext cx="374437" cy="173170"/>
            </a:xfrm>
            <a:custGeom>
              <a:avLst/>
              <a:gdLst>
                <a:gd name="T0" fmla="*/ 2147483646 w 158"/>
                <a:gd name="T1" fmla="*/ 2147483646 h 92"/>
                <a:gd name="T2" fmla="*/ 2147483646 w 158"/>
                <a:gd name="T3" fmla="*/ 2147483646 h 92"/>
                <a:gd name="T4" fmla="*/ 2147483646 w 158"/>
                <a:gd name="T5" fmla="*/ 2147483646 h 92"/>
                <a:gd name="T6" fmla="*/ 2147483646 w 158"/>
                <a:gd name="T7" fmla="*/ 2147483646 h 92"/>
                <a:gd name="T8" fmla="*/ 2147483646 w 158"/>
                <a:gd name="T9" fmla="*/ 2147483646 h 92"/>
                <a:gd name="T10" fmla="*/ 2147483646 w 158"/>
                <a:gd name="T11" fmla="*/ 2147483646 h 92"/>
                <a:gd name="T12" fmla="*/ 2147483646 w 158"/>
                <a:gd name="T13" fmla="*/ 2147483646 h 92"/>
                <a:gd name="T14" fmla="*/ 2147483646 w 158"/>
                <a:gd name="T15" fmla="*/ 2147483646 h 92"/>
                <a:gd name="T16" fmla="*/ 2147483646 w 158"/>
                <a:gd name="T17" fmla="*/ 2147483646 h 92"/>
                <a:gd name="T18" fmla="*/ 2147483646 w 158"/>
                <a:gd name="T19" fmla="*/ 0 h 92"/>
                <a:gd name="T20" fmla="*/ 0 w 158"/>
                <a:gd name="T21" fmla="*/ 2147483646 h 92"/>
                <a:gd name="T22" fmla="*/ 0 w 158"/>
                <a:gd name="T23" fmla="*/ 2147483646 h 92"/>
                <a:gd name="T24" fmla="*/ 2147483646 w 158"/>
                <a:gd name="T25" fmla="*/ 2147483646 h 92"/>
                <a:gd name="T26" fmla="*/ 2147483646 w 158"/>
                <a:gd name="T27" fmla="*/ 2147483646 h 92"/>
                <a:gd name="T28" fmla="*/ 2147483646 w 158"/>
                <a:gd name="T29" fmla="*/ 2147483646 h 92"/>
                <a:gd name="T30" fmla="*/ 2147483646 w 158"/>
                <a:gd name="T31" fmla="*/ 2147483646 h 92"/>
                <a:gd name="T32" fmla="*/ 2147483646 w 158"/>
                <a:gd name="T33" fmla="*/ 2147483646 h 92"/>
                <a:gd name="T34" fmla="*/ 2147483646 w 158"/>
                <a:gd name="T35" fmla="*/ 2147483646 h 92"/>
                <a:gd name="T36" fmla="*/ 2147483646 w 158"/>
                <a:gd name="T37" fmla="*/ 2147483646 h 92"/>
                <a:gd name="T38" fmla="*/ 2147483646 w 158"/>
                <a:gd name="T39" fmla="*/ 2147483646 h 92"/>
                <a:gd name="T40" fmla="*/ 2147483646 w 158"/>
                <a:gd name="T41" fmla="*/ 2147483646 h 92"/>
                <a:gd name="T42" fmla="*/ 2147483646 w 158"/>
                <a:gd name="T43" fmla="*/ 2147483646 h 92"/>
                <a:gd name="T44" fmla="*/ 2147483646 w 158"/>
                <a:gd name="T45" fmla="*/ 2147483646 h 92"/>
                <a:gd name="T46" fmla="*/ 2147483646 w 158"/>
                <a:gd name="T47" fmla="*/ 2147483646 h 9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8"/>
                <a:gd name="T73" fmla="*/ 0 h 92"/>
                <a:gd name="T74" fmla="*/ 158 w 158"/>
                <a:gd name="T75" fmla="*/ 92 h 9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8" h="92">
                  <a:moveTo>
                    <a:pt x="158" y="48"/>
                  </a:moveTo>
                  <a:lnTo>
                    <a:pt x="158" y="48"/>
                  </a:lnTo>
                  <a:lnTo>
                    <a:pt x="148" y="46"/>
                  </a:lnTo>
                  <a:lnTo>
                    <a:pt x="100" y="32"/>
                  </a:lnTo>
                  <a:lnTo>
                    <a:pt x="50" y="16"/>
                  </a:lnTo>
                  <a:lnTo>
                    <a:pt x="36" y="10"/>
                  </a:lnTo>
                  <a:lnTo>
                    <a:pt x="24" y="6"/>
                  </a:lnTo>
                  <a:lnTo>
                    <a:pt x="14" y="0"/>
                  </a:lnTo>
                  <a:lnTo>
                    <a:pt x="0" y="28"/>
                  </a:lnTo>
                  <a:lnTo>
                    <a:pt x="12" y="36"/>
                  </a:lnTo>
                  <a:lnTo>
                    <a:pt x="40" y="54"/>
                  </a:lnTo>
                  <a:lnTo>
                    <a:pt x="60" y="66"/>
                  </a:lnTo>
                  <a:lnTo>
                    <a:pt x="80" y="76"/>
                  </a:lnTo>
                  <a:lnTo>
                    <a:pt x="102" y="86"/>
                  </a:lnTo>
                  <a:lnTo>
                    <a:pt x="126" y="92"/>
                  </a:lnTo>
                  <a:lnTo>
                    <a:pt x="128" y="92"/>
                  </a:lnTo>
                  <a:lnTo>
                    <a:pt x="132" y="90"/>
                  </a:lnTo>
                  <a:lnTo>
                    <a:pt x="140" y="80"/>
                  </a:lnTo>
                  <a:lnTo>
                    <a:pt x="158" y="48"/>
                  </a:lnTo>
                  <a:close/>
                </a:path>
              </a:pathLst>
            </a:custGeom>
            <a:solidFill>
              <a:srgbClr val="E6B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70" name="Freeform 153"/>
            <p:cNvSpPr>
              <a:spLocks/>
            </p:cNvSpPr>
            <p:nvPr/>
          </p:nvSpPr>
          <p:spPr bwMode="auto">
            <a:xfrm>
              <a:off x="4037506" y="2959855"/>
              <a:ext cx="203808" cy="135524"/>
            </a:xfrm>
            <a:custGeom>
              <a:avLst/>
              <a:gdLst>
                <a:gd name="T0" fmla="*/ 2147483646 w 86"/>
                <a:gd name="T1" fmla="*/ 2147483646 h 72"/>
                <a:gd name="T2" fmla="*/ 2147483646 w 86"/>
                <a:gd name="T3" fmla="*/ 2147483646 h 72"/>
                <a:gd name="T4" fmla="*/ 2147483646 w 86"/>
                <a:gd name="T5" fmla="*/ 2147483646 h 72"/>
                <a:gd name="T6" fmla="*/ 2147483646 w 86"/>
                <a:gd name="T7" fmla="*/ 2147483646 h 72"/>
                <a:gd name="T8" fmla="*/ 2147483646 w 86"/>
                <a:gd name="T9" fmla="*/ 2147483646 h 72"/>
                <a:gd name="T10" fmla="*/ 2147483646 w 86"/>
                <a:gd name="T11" fmla="*/ 0 h 72"/>
                <a:gd name="T12" fmla="*/ 2147483646 w 86"/>
                <a:gd name="T13" fmla="*/ 2147483646 h 72"/>
                <a:gd name="T14" fmla="*/ 2147483646 w 86"/>
                <a:gd name="T15" fmla="*/ 2147483646 h 72"/>
                <a:gd name="T16" fmla="*/ 2147483646 w 86"/>
                <a:gd name="T17" fmla="*/ 2147483646 h 72"/>
                <a:gd name="T18" fmla="*/ 2147483646 w 86"/>
                <a:gd name="T19" fmla="*/ 2147483646 h 72"/>
                <a:gd name="T20" fmla="*/ 2147483646 w 86"/>
                <a:gd name="T21" fmla="*/ 2147483646 h 72"/>
                <a:gd name="T22" fmla="*/ 2147483646 w 86"/>
                <a:gd name="T23" fmla="*/ 2147483646 h 72"/>
                <a:gd name="T24" fmla="*/ 2147483646 w 86"/>
                <a:gd name="T25" fmla="*/ 2147483646 h 72"/>
                <a:gd name="T26" fmla="*/ 2147483646 w 86"/>
                <a:gd name="T27" fmla="*/ 2147483646 h 72"/>
                <a:gd name="T28" fmla="*/ 2147483646 w 86"/>
                <a:gd name="T29" fmla="*/ 2147483646 h 72"/>
                <a:gd name="T30" fmla="*/ 2147483646 w 86"/>
                <a:gd name="T31" fmla="*/ 2147483646 h 72"/>
                <a:gd name="T32" fmla="*/ 2147483646 w 86"/>
                <a:gd name="T33" fmla="*/ 2147483646 h 72"/>
                <a:gd name="T34" fmla="*/ 2147483646 w 86"/>
                <a:gd name="T35" fmla="*/ 2147483646 h 72"/>
                <a:gd name="T36" fmla="*/ 0 w 86"/>
                <a:gd name="T37" fmla="*/ 2147483646 h 72"/>
                <a:gd name="T38" fmla="*/ 2147483646 w 86"/>
                <a:gd name="T39" fmla="*/ 2147483646 h 72"/>
                <a:gd name="T40" fmla="*/ 2147483646 w 86"/>
                <a:gd name="T41" fmla="*/ 2147483646 h 72"/>
                <a:gd name="T42" fmla="*/ 2147483646 w 86"/>
                <a:gd name="T43" fmla="*/ 2147483646 h 72"/>
                <a:gd name="T44" fmla="*/ 2147483646 w 86"/>
                <a:gd name="T45" fmla="*/ 2147483646 h 72"/>
                <a:gd name="T46" fmla="*/ 2147483646 w 86"/>
                <a:gd name="T47" fmla="*/ 2147483646 h 72"/>
                <a:gd name="T48" fmla="*/ 2147483646 w 86"/>
                <a:gd name="T49" fmla="*/ 2147483646 h 72"/>
                <a:gd name="T50" fmla="*/ 2147483646 w 86"/>
                <a:gd name="T51" fmla="*/ 2147483646 h 72"/>
                <a:gd name="T52" fmla="*/ 2147483646 w 86"/>
                <a:gd name="T53" fmla="*/ 2147483646 h 72"/>
                <a:gd name="T54" fmla="*/ 2147483646 w 86"/>
                <a:gd name="T55" fmla="*/ 2147483646 h 72"/>
                <a:gd name="T56" fmla="*/ 2147483646 w 86"/>
                <a:gd name="T57" fmla="*/ 2147483646 h 72"/>
                <a:gd name="T58" fmla="*/ 2147483646 w 86"/>
                <a:gd name="T59" fmla="*/ 2147483646 h 72"/>
                <a:gd name="T60" fmla="*/ 2147483646 w 86"/>
                <a:gd name="T61" fmla="*/ 2147483646 h 72"/>
                <a:gd name="T62" fmla="*/ 2147483646 w 86"/>
                <a:gd name="T63" fmla="*/ 2147483646 h 72"/>
                <a:gd name="T64" fmla="*/ 2147483646 w 86"/>
                <a:gd name="T65" fmla="*/ 2147483646 h 72"/>
                <a:gd name="T66" fmla="*/ 2147483646 w 86"/>
                <a:gd name="T67" fmla="*/ 2147483646 h 72"/>
                <a:gd name="T68" fmla="*/ 2147483646 w 86"/>
                <a:gd name="T69" fmla="*/ 2147483646 h 72"/>
                <a:gd name="T70" fmla="*/ 2147483646 w 86"/>
                <a:gd name="T71" fmla="*/ 2147483646 h 7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72"/>
                <a:gd name="T110" fmla="*/ 86 w 86"/>
                <a:gd name="T111" fmla="*/ 72 h 7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72">
                  <a:moveTo>
                    <a:pt x="84" y="52"/>
                  </a:moveTo>
                  <a:lnTo>
                    <a:pt x="84" y="52"/>
                  </a:lnTo>
                  <a:lnTo>
                    <a:pt x="86" y="50"/>
                  </a:lnTo>
                  <a:lnTo>
                    <a:pt x="86" y="44"/>
                  </a:lnTo>
                  <a:lnTo>
                    <a:pt x="84" y="36"/>
                  </a:lnTo>
                  <a:lnTo>
                    <a:pt x="80" y="30"/>
                  </a:lnTo>
                  <a:lnTo>
                    <a:pt x="76" y="26"/>
                  </a:lnTo>
                  <a:lnTo>
                    <a:pt x="68" y="16"/>
                  </a:lnTo>
                  <a:lnTo>
                    <a:pt x="62" y="8"/>
                  </a:lnTo>
                  <a:lnTo>
                    <a:pt x="60" y="0"/>
                  </a:lnTo>
                  <a:lnTo>
                    <a:pt x="56" y="2"/>
                  </a:lnTo>
                  <a:lnTo>
                    <a:pt x="52" y="4"/>
                  </a:lnTo>
                  <a:lnTo>
                    <a:pt x="50" y="8"/>
                  </a:lnTo>
                  <a:lnTo>
                    <a:pt x="50" y="12"/>
                  </a:lnTo>
                  <a:lnTo>
                    <a:pt x="52" y="16"/>
                  </a:lnTo>
                  <a:lnTo>
                    <a:pt x="58" y="24"/>
                  </a:lnTo>
                  <a:lnTo>
                    <a:pt x="50" y="22"/>
                  </a:lnTo>
                  <a:lnTo>
                    <a:pt x="30" y="20"/>
                  </a:lnTo>
                  <a:lnTo>
                    <a:pt x="20" y="22"/>
                  </a:lnTo>
                  <a:lnTo>
                    <a:pt x="10" y="26"/>
                  </a:lnTo>
                  <a:lnTo>
                    <a:pt x="6" y="30"/>
                  </a:lnTo>
                  <a:lnTo>
                    <a:pt x="8" y="32"/>
                  </a:lnTo>
                  <a:lnTo>
                    <a:pt x="14" y="32"/>
                  </a:lnTo>
                  <a:lnTo>
                    <a:pt x="30" y="32"/>
                  </a:lnTo>
                  <a:lnTo>
                    <a:pt x="38" y="34"/>
                  </a:lnTo>
                  <a:lnTo>
                    <a:pt x="24" y="36"/>
                  </a:lnTo>
                  <a:lnTo>
                    <a:pt x="12" y="38"/>
                  </a:lnTo>
                  <a:lnTo>
                    <a:pt x="2" y="42"/>
                  </a:lnTo>
                  <a:lnTo>
                    <a:pt x="0" y="44"/>
                  </a:lnTo>
                  <a:lnTo>
                    <a:pt x="0" y="46"/>
                  </a:lnTo>
                  <a:lnTo>
                    <a:pt x="2" y="50"/>
                  </a:lnTo>
                  <a:lnTo>
                    <a:pt x="8" y="50"/>
                  </a:lnTo>
                  <a:lnTo>
                    <a:pt x="8" y="52"/>
                  </a:lnTo>
                  <a:lnTo>
                    <a:pt x="8" y="54"/>
                  </a:lnTo>
                  <a:lnTo>
                    <a:pt x="10" y="56"/>
                  </a:lnTo>
                  <a:lnTo>
                    <a:pt x="20" y="56"/>
                  </a:lnTo>
                  <a:lnTo>
                    <a:pt x="32" y="56"/>
                  </a:lnTo>
                  <a:lnTo>
                    <a:pt x="36" y="58"/>
                  </a:lnTo>
                  <a:lnTo>
                    <a:pt x="26" y="60"/>
                  </a:lnTo>
                  <a:lnTo>
                    <a:pt x="16" y="64"/>
                  </a:lnTo>
                  <a:lnTo>
                    <a:pt x="14" y="66"/>
                  </a:lnTo>
                  <a:lnTo>
                    <a:pt x="16" y="68"/>
                  </a:lnTo>
                  <a:lnTo>
                    <a:pt x="18" y="68"/>
                  </a:lnTo>
                  <a:lnTo>
                    <a:pt x="26" y="66"/>
                  </a:lnTo>
                  <a:lnTo>
                    <a:pt x="34" y="66"/>
                  </a:lnTo>
                  <a:lnTo>
                    <a:pt x="38" y="66"/>
                  </a:lnTo>
                  <a:lnTo>
                    <a:pt x="46" y="70"/>
                  </a:lnTo>
                  <a:lnTo>
                    <a:pt x="54" y="72"/>
                  </a:lnTo>
                  <a:lnTo>
                    <a:pt x="62" y="72"/>
                  </a:lnTo>
                  <a:lnTo>
                    <a:pt x="68" y="70"/>
                  </a:lnTo>
                  <a:lnTo>
                    <a:pt x="78" y="68"/>
                  </a:lnTo>
                  <a:lnTo>
                    <a:pt x="82" y="66"/>
                  </a:lnTo>
                  <a:lnTo>
                    <a:pt x="84" y="64"/>
                  </a:lnTo>
                  <a:lnTo>
                    <a:pt x="86" y="58"/>
                  </a:lnTo>
                  <a:lnTo>
                    <a:pt x="86" y="54"/>
                  </a:lnTo>
                  <a:lnTo>
                    <a:pt x="84" y="52"/>
                  </a:lnTo>
                  <a:close/>
                </a:path>
              </a:pathLst>
            </a:custGeom>
            <a:solidFill>
              <a:srgbClr val="E6B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2" name="Oval 371"/>
            <p:cNvSpPr/>
            <p:nvPr/>
          </p:nvSpPr>
          <p:spPr>
            <a:xfrm>
              <a:off x="4189214" y="2571750"/>
              <a:ext cx="45144" cy="4445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73" name="Oval 372"/>
            <p:cNvSpPr/>
            <p:nvPr/>
          </p:nvSpPr>
          <p:spPr>
            <a:xfrm>
              <a:off x="4349155" y="2571750"/>
              <a:ext cx="46434" cy="4603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pic>
        <p:nvPicPr>
          <p:cNvPr id="8236" name="Picture 29" descr="flowers15.gif"/>
          <p:cNvPicPr>
            <a:picLocks noChangeAspect="1"/>
          </p:cNvPicPr>
          <p:nvPr/>
        </p:nvPicPr>
        <p:blipFill>
          <a:blip r:embed="rId20">
            <a:extLst>
              <a:ext uri="{28A0092B-C50C-407E-A947-70E740481C1C}">
                <a14:useLocalDpi xmlns:a14="http://schemas.microsoft.com/office/drawing/2010/main" val="0"/>
              </a:ext>
            </a:extLst>
          </a:blip>
          <a:srcRect/>
          <a:stretch>
            <a:fillRect/>
          </a:stretch>
        </p:blipFill>
        <p:spPr bwMode="auto">
          <a:xfrm>
            <a:off x="8534400" y="3411538"/>
            <a:ext cx="1066800" cy="1389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30703165"/>
      </p:ext>
    </p:extLst>
  </p:cSld>
  <p:clrMapOvr>
    <a:masterClrMapping/>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2" presetClass="emph" presetSubtype="0" fill="hold" nodeType="clickEffect">
                                  <p:stCondLst>
                                    <p:cond delay="0"/>
                                  </p:stCondLst>
                                  <p:childTnLst>
                                    <p:animClr clrSpc="rgb" dir="cw">
                                      <p:cBhvr override="childStyle">
                                        <p:cTn id="6" dur="100" fill="hold"/>
                                        <p:tgtEl>
                                          <p:spTgt spid="12"/>
                                        </p:tgtEl>
                                        <p:attrNameLst>
                                          <p:attrName>style.color</p:attrName>
                                        </p:attrNameLst>
                                      </p:cBhvr>
                                      <p:to>
                                        <a:schemeClr val="accent2"/>
                                      </p:to>
                                    </p:animClr>
                                    <p:animClr clrSpc="rgb" dir="cw">
                                      <p:cBhvr>
                                        <p:cTn id="7" dur="100" fill="hold"/>
                                        <p:tgtEl>
                                          <p:spTgt spid="12"/>
                                        </p:tgtEl>
                                        <p:attrNameLst>
                                          <p:attrName>fillcolor</p:attrName>
                                        </p:attrNameLst>
                                      </p:cBhvr>
                                      <p:to>
                                        <a:schemeClr val="accent2"/>
                                      </p:to>
                                    </p:animClr>
                                    <p:set>
                                      <p:cBhvr>
                                        <p:cTn id="8" dur="100" fill="hold"/>
                                        <p:tgtEl>
                                          <p:spTgt spid="12"/>
                                        </p:tgtEl>
                                        <p:attrNameLst>
                                          <p:attrName>fill.type</p:attrName>
                                        </p:attrNameLst>
                                      </p:cBhvr>
                                      <p:to>
                                        <p:strVal val="solid"/>
                                      </p:to>
                                    </p:set>
                                    <p:set>
                                      <p:cBhvr>
                                        <p:cTn id="9" dur="100" fill="hold"/>
                                        <p:tgtEl>
                                          <p:spTgt spid="12"/>
                                        </p:tgtEl>
                                        <p:attrNameLst>
                                          <p:attrName>fill.on</p:attrName>
                                        </p:attrNameLst>
                                      </p:cBhvr>
                                      <p:to>
                                        <p:strVal val="true"/>
                                      </p:to>
                                    </p:set>
                                    <p:animRot by="120000">
                                      <p:cBhvr>
                                        <p:cTn id="10" dur="100" fill="hold">
                                          <p:stCondLst>
                                            <p:cond delay="0"/>
                                          </p:stCondLst>
                                        </p:cTn>
                                        <p:tgtEl>
                                          <p:spTgt spid="12"/>
                                        </p:tgtEl>
                                        <p:attrNameLst>
                                          <p:attrName>r</p:attrName>
                                        </p:attrNameLst>
                                      </p:cBhvr>
                                    </p:animRot>
                                    <p:animRot by="-240000">
                                      <p:cBhvr>
                                        <p:cTn id="11" dur="200" fill="hold">
                                          <p:stCondLst>
                                            <p:cond delay="200"/>
                                          </p:stCondLst>
                                        </p:cTn>
                                        <p:tgtEl>
                                          <p:spTgt spid="12"/>
                                        </p:tgtEl>
                                        <p:attrNameLst>
                                          <p:attrName>r</p:attrName>
                                        </p:attrNameLst>
                                      </p:cBhvr>
                                    </p:animRot>
                                    <p:animRot by="240000">
                                      <p:cBhvr>
                                        <p:cTn id="12" dur="200" fill="hold">
                                          <p:stCondLst>
                                            <p:cond delay="400"/>
                                          </p:stCondLst>
                                        </p:cTn>
                                        <p:tgtEl>
                                          <p:spTgt spid="12"/>
                                        </p:tgtEl>
                                        <p:attrNameLst>
                                          <p:attrName>r</p:attrName>
                                        </p:attrNameLst>
                                      </p:cBhvr>
                                    </p:animRot>
                                    <p:animRot by="-240000">
                                      <p:cBhvr>
                                        <p:cTn id="13" dur="200" fill="hold">
                                          <p:stCondLst>
                                            <p:cond delay="600"/>
                                          </p:stCondLst>
                                        </p:cTn>
                                        <p:tgtEl>
                                          <p:spTgt spid="12"/>
                                        </p:tgtEl>
                                        <p:attrNameLst>
                                          <p:attrName>r</p:attrName>
                                        </p:attrNameLst>
                                      </p:cBhvr>
                                    </p:animRot>
                                    <p:animRot by="120000">
                                      <p:cBhvr>
                                        <p:cTn id="14" dur="200" fill="hold">
                                          <p:stCondLst>
                                            <p:cond delay="800"/>
                                          </p:stCondLst>
                                        </p:cTn>
                                        <p:tgtEl>
                                          <p:spTgt spid="12"/>
                                        </p:tgtEl>
                                        <p:attrNameLst>
                                          <p:attrName>r</p:attrName>
                                        </p:attrNameLst>
                                      </p:cBhvr>
                                    </p:animRot>
                                  </p:childTnLst>
                                </p:cTn>
                              </p:par>
                            </p:childTnLst>
                          </p:cTn>
                        </p:par>
                      </p:childTnLst>
                    </p:cTn>
                  </p:par>
                  <p:par>
                    <p:cTn id="15" fill="hold" nodeType="clickPar">
                      <p:stCondLst>
                        <p:cond delay="indefinite"/>
                      </p:stCondLst>
                      <p:childTnLst>
                        <p:par>
                          <p:cTn id="16" fill="hold" nodeType="withGroup">
                            <p:stCondLst>
                              <p:cond delay="0"/>
                            </p:stCondLst>
                            <p:childTnLst>
                              <p:par>
                                <p:cTn id="17" presetID="32" presetClass="emph" presetSubtype="0" fill="hold" nodeType="clickEffect">
                                  <p:stCondLst>
                                    <p:cond delay="0"/>
                                  </p:stCondLst>
                                  <p:childTnLst>
                                    <p:animClr clrSpc="rgb" dir="cw">
                                      <p:cBhvr override="childStyle">
                                        <p:cTn id="18" dur="100" fill="hold"/>
                                        <p:tgtEl>
                                          <p:spTgt spid="22752"/>
                                        </p:tgtEl>
                                        <p:attrNameLst>
                                          <p:attrName>style.color</p:attrName>
                                        </p:attrNameLst>
                                      </p:cBhvr>
                                      <p:to>
                                        <a:schemeClr val="accent2"/>
                                      </p:to>
                                    </p:animClr>
                                    <p:animClr clrSpc="rgb" dir="cw">
                                      <p:cBhvr>
                                        <p:cTn id="19" dur="100" fill="hold"/>
                                        <p:tgtEl>
                                          <p:spTgt spid="22752"/>
                                        </p:tgtEl>
                                        <p:attrNameLst>
                                          <p:attrName>fillcolor</p:attrName>
                                        </p:attrNameLst>
                                      </p:cBhvr>
                                      <p:to>
                                        <a:schemeClr val="accent2"/>
                                      </p:to>
                                    </p:animClr>
                                    <p:set>
                                      <p:cBhvr>
                                        <p:cTn id="20" dur="100" fill="hold"/>
                                        <p:tgtEl>
                                          <p:spTgt spid="22752"/>
                                        </p:tgtEl>
                                        <p:attrNameLst>
                                          <p:attrName>fill.type</p:attrName>
                                        </p:attrNameLst>
                                      </p:cBhvr>
                                      <p:to>
                                        <p:strVal val="solid"/>
                                      </p:to>
                                    </p:set>
                                    <p:set>
                                      <p:cBhvr>
                                        <p:cTn id="21" dur="100" fill="hold"/>
                                        <p:tgtEl>
                                          <p:spTgt spid="22752"/>
                                        </p:tgtEl>
                                        <p:attrNameLst>
                                          <p:attrName>fill.on</p:attrName>
                                        </p:attrNameLst>
                                      </p:cBhvr>
                                      <p:to>
                                        <p:strVal val="true"/>
                                      </p:to>
                                    </p:set>
                                    <p:animRot by="120000">
                                      <p:cBhvr>
                                        <p:cTn id="22" dur="100" fill="hold">
                                          <p:stCondLst>
                                            <p:cond delay="0"/>
                                          </p:stCondLst>
                                        </p:cTn>
                                        <p:tgtEl>
                                          <p:spTgt spid="22752"/>
                                        </p:tgtEl>
                                        <p:attrNameLst>
                                          <p:attrName>r</p:attrName>
                                        </p:attrNameLst>
                                      </p:cBhvr>
                                    </p:animRot>
                                    <p:animRot by="-240000">
                                      <p:cBhvr>
                                        <p:cTn id="23" dur="200" fill="hold">
                                          <p:stCondLst>
                                            <p:cond delay="200"/>
                                          </p:stCondLst>
                                        </p:cTn>
                                        <p:tgtEl>
                                          <p:spTgt spid="22752"/>
                                        </p:tgtEl>
                                        <p:attrNameLst>
                                          <p:attrName>r</p:attrName>
                                        </p:attrNameLst>
                                      </p:cBhvr>
                                    </p:animRot>
                                    <p:animRot by="240000">
                                      <p:cBhvr>
                                        <p:cTn id="24" dur="200" fill="hold">
                                          <p:stCondLst>
                                            <p:cond delay="400"/>
                                          </p:stCondLst>
                                        </p:cTn>
                                        <p:tgtEl>
                                          <p:spTgt spid="22752"/>
                                        </p:tgtEl>
                                        <p:attrNameLst>
                                          <p:attrName>r</p:attrName>
                                        </p:attrNameLst>
                                      </p:cBhvr>
                                    </p:animRot>
                                    <p:animRot by="-240000">
                                      <p:cBhvr>
                                        <p:cTn id="25" dur="200" fill="hold">
                                          <p:stCondLst>
                                            <p:cond delay="600"/>
                                          </p:stCondLst>
                                        </p:cTn>
                                        <p:tgtEl>
                                          <p:spTgt spid="22752"/>
                                        </p:tgtEl>
                                        <p:attrNameLst>
                                          <p:attrName>r</p:attrName>
                                        </p:attrNameLst>
                                      </p:cBhvr>
                                    </p:animRot>
                                    <p:animRot by="120000">
                                      <p:cBhvr>
                                        <p:cTn id="26" dur="200" fill="hold">
                                          <p:stCondLst>
                                            <p:cond delay="800"/>
                                          </p:stCondLst>
                                        </p:cTn>
                                        <p:tgtEl>
                                          <p:spTgt spid="22752"/>
                                        </p:tgtEl>
                                        <p:attrNameLst>
                                          <p:attrName>r</p:attrName>
                                        </p:attrNameLst>
                                      </p:cBhvr>
                                    </p:animRot>
                                  </p:childTnLst>
                                </p:cTn>
                              </p:par>
                              <p:par>
                                <p:cTn id="27" presetID="32" presetClass="emph" presetSubtype="0" fill="hold" nodeType="withEffect">
                                  <p:stCondLst>
                                    <p:cond delay="0"/>
                                  </p:stCondLst>
                                  <p:childTnLst>
                                    <p:animClr clrSpc="rgb" dir="cw">
                                      <p:cBhvr override="childStyle">
                                        <p:cTn id="28" dur="100" fill="hold"/>
                                        <p:tgtEl>
                                          <p:spTgt spid="22751"/>
                                        </p:tgtEl>
                                        <p:attrNameLst>
                                          <p:attrName>style.color</p:attrName>
                                        </p:attrNameLst>
                                      </p:cBhvr>
                                      <p:to>
                                        <a:schemeClr val="accent2"/>
                                      </p:to>
                                    </p:animClr>
                                    <p:animClr clrSpc="rgb" dir="cw">
                                      <p:cBhvr>
                                        <p:cTn id="29" dur="100" fill="hold"/>
                                        <p:tgtEl>
                                          <p:spTgt spid="22751"/>
                                        </p:tgtEl>
                                        <p:attrNameLst>
                                          <p:attrName>fillcolor</p:attrName>
                                        </p:attrNameLst>
                                      </p:cBhvr>
                                      <p:to>
                                        <a:schemeClr val="accent2"/>
                                      </p:to>
                                    </p:animClr>
                                    <p:set>
                                      <p:cBhvr>
                                        <p:cTn id="30" dur="100" fill="hold"/>
                                        <p:tgtEl>
                                          <p:spTgt spid="22751"/>
                                        </p:tgtEl>
                                        <p:attrNameLst>
                                          <p:attrName>fill.type</p:attrName>
                                        </p:attrNameLst>
                                      </p:cBhvr>
                                      <p:to>
                                        <p:strVal val="solid"/>
                                      </p:to>
                                    </p:set>
                                    <p:set>
                                      <p:cBhvr>
                                        <p:cTn id="31" dur="100" fill="hold"/>
                                        <p:tgtEl>
                                          <p:spTgt spid="22751"/>
                                        </p:tgtEl>
                                        <p:attrNameLst>
                                          <p:attrName>fill.on</p:attrName>
                                        </p:attrNameLst>
                                      </p:cBhvr>
                                      <p:to>
                                        <p:strVal val="true"/>
                                      </p:to>
                                    </p:set>
                                    <p:animRot by="120000">
                                      <p:cBhvr>
                                        <p:cTn id="32" dur="100" fill="hold">
                                          <p:stCondLst>
                                            <p:cond delay="0"/>
                                          </p:stCondLst>
                                        </p:cTn>
                                        <p:tgtEl>
                                          <p:spTgt spid="22751"/>
                                        </p:tgtEl>
                                        <p:attrNameLst>
                                          <p:attrName>r</p:attrName>
                                        </p:attrNameLst>
                                      </p:cBhvr>
                                    </p:animRot>
                                    <p:animRot by="-240000">
                                      <p:cBhvr>
                                        <p:cTn id="33" dur="200" fill="hold">
                                          <p:stCondLst>
                                            <p:cond delay="200"/>
                                          </p:stCondLst>
                                        </p:cTn>
                                        <p:tgtEl>
                                          <p:spTgt spid="22751"/>
                                        </p:tgtEl>
                                        <p:attrNameLst>
                                          <p:attrName>r</p:attrName>
                                        </p:attrNameLst>
                                      </p:cBhvr>
                                    </p:animRot>
                                    <p:animRot by="240000">
                                      <p:cBhvr>
                                        <p:cTn id="34" dur="200" fill="hold">
                                          <p:stCondLst>
                                            <p:cond delay="400"/>
                                          </p:stCondLst>
                                        </p:cTn>
                                        <p:tgtEl>
                                          <p:spTgt spid="22751"/>
                                        </p:tgtEl>
                                        <p:attrNameLst>
                                          <p:attrName>r</p:attrName>
                                        </p:attrNameLst>
                                      </p:cBhvr>
                                    </p:animRot>
                                    <p:animRot by="-240000">
                                      <p:cBhvr>
                                        <p:cTn id="35" dur="200" fill="hold">
                                          <p:stCondLst>
                                            <p:cond delay="600"/>
                                          </p:stCondLst>
                                        </p:cTn>
                                        <p:tgtEl>
                                          <p:spTgt spid="22751"/>
                                        </p:tgtEl>
                                        <p:attrNameLst>
                                          <p:attrName>r</p:attrName>
                                        </p:attrNameLst>
                                      </p:cBhvr>
                                    </p:animRot>
                                    <p:animRot by="120000">
                                      <p:cBhvr>
                                        <p:cTn id="36" dur="200" fill="hold">
                                          <p:stCondLst>
                                            <p:cond delay="800"/>
                                          </p:stCondLst>
                                        </p:cTn>
                                        <p:tgtEl>
                                          <p:spTgt spid="22751"/>
                                        </p:tgtEl>
                                        <p:attrNameLst>
                                          <p:attrName>r</p:attrName>
                                        </p:attrNameLst>
                                      </p:cBhvr>
                                    </p:animRot>
                                  </p:childTnLst>
                                </p:cTn>
                              </p:par>
                            </p:childTnLst>
                          </p:cTn>
                        </p:par>
                      </p:childTnLst>
                    </p:cTn>
                  </p:par>
                  <p:par>
                    <p:cTn id="37" fill="hold" nodeType="clickPar">
                      <p:stCondLst>
                        <p:cond delay="indefinite"/>
                      </p:stCondLst>
                      <p:childTnLst>
                        <p:par>
                          <p:cTn id="38" fill="hold" nodeType="withGroup">
                            <p:stCondLst>
                              <p:cond delay="0"/>
                            </p:stCondLst>
                            <p:childTnLst>
                              <p:par>
                                <p:cTn id="39" presetID="32" presetClass="emph" presetSubtype="0" fill="hold" nodeType="clickEffect">
                                  <p:stCondLst>
                                    <p:cond delay="0"/>
                                  </p:stCondLst>
                                  <p:childTnLst>
                                    <p:animClr clrSpc="rgb" dir="cw">
                                      <p:cBhvr override="childStyle">
                                        <p:cTn id="40" dur="100" fill="hold"/>
                                        <p:tgtEl>
                                          <p:spTgt spid="22752"/>
                                        </p:tgtEl>
                                        <p:attrNameLst>
                                          <p:attrName>style.color</p:attrName>
                                        </p:attrNameLst>
                                      </p:cBhvr>
                                      <p:to>
                                        <a:schemeClr val="accent2"/>
                                      </p:to>
                                    </p:animClr>
                                    <p:animClr clrSpc="rgb" dir="cw">
                                      <p:cBhvr>
                                        <p:cTn id="41" dur="100" fill="hold"/>
                                        <p:tgtEl>
                                          <p:spTgt spid="22752"/>
                                        </p:tgtEl>
                                        <p:attrNameLst>
                                          <p:attrName>fillcolor</p:attrName>
                                        </p:attrNameLst>
                                      </p:cBhvr>
                                      <p:to>
                                        <a:schemeClr val="accent2"/>
                                      </p:to>
                                    </p:animClr>
                                    <p:set>
                                      <p:cBhvr>
                                        <p:cTn id="42" dur="100" fill="hold"/>
                                        <p:tgtEl>
                                          <p:spTgt spid="22752"/>
                                        </p:tgtEl>
                                        <p:attrNameLst>
                                          <p:attrName>fill.type</p:attrName>
                                        </p:attrNameLst>
                                      </p:cBhvr>
                                      <p:to>
                                        <p:strVal val="solid"/>
                                      </p:to>
                                    </p:set>
                                    <p:set>
                                      <p:cBhvr>
                                        <p:cTn id="43" dur="100" fill="hold"/>
                                        <p:tgtEl>
                                          <p:spTgt spid="22752"/>
                                        </p:tgtEl>
                                        <p:attrNameLst>
                                          <p:attrName>fill.on</p:attrName>
                                        </p:attrNameLst>
                                      </p:cBhvr>
                                      <p:to>
                                        <p:strVal val="true"/>
                                      </p:to>
                                    </p:set>
                                    <p:animRot by="120000">
                                      <p:cBhvr>
                                        <p:cTn id="44" dur="100" fill="hold">
                                          <p:stCondLst>
                                            <p:cond delay="0"/>
                                          </p:stCondLst>
                                        </p:cTn>
                                        <p:tgtEl>
                                          <p:spTgt spid="22752"/>
                                        </p:tgtEl>
                                        <p:attrNameLst>
                                          <p:attrName>r</p:attrName>
                                        </p:attrNameLst>
                                      </p:cBhvr>
                                    </p:animRot>
                                    <p:animRot by="-240000">
                                      <p:cBhvr>
                                        <p:cTn id="45" dur="200" fill="hold">
                                          <p:stCondLst>
                                            <p:cond delay="200"/>
                                          </p:stCondLst>
                                        </p:cTn>
                                        <p:tgtEl>
                                          <p:spTgt spid="22752"/>
                                        </p:tgtEl>
                                        <p:attrNameLst>
                                          <p:attrName>r</p:attrName>
                                        </p:attrNameLst>
                                      </p:cBhvr>
                                    </p:animRot>
                                    <p:animRot by="240000">
                                      <p:cBhvr>
                                        <p:cTn id="46" dur="200" fill="hold">
                                          <p:stCondLst>
                                            <p:cond delay="400"/>
                                          </p:stCondLst>
                                        </p:cTn>
                                        <p:tgtEl>
                                          <p:spTgt spid="22752"/>
                                        </p:tgtEl>
                                        <p:attrNameLst>
                                          <p:attrName>r</p:attrName>
                                        </p:attrNameLst>
                                      </p:cBhvr>
                                    </p:animRot>
                                    <p:animRot by="-240000">
                                      <p:cBhvr>
                                        <p:cTn id="47" dur="200" fill="hold">
                                          <p:stCondLst>
                                            <p:cond delay="600"/>
                                          </p:stCondLst>
                                        </p:cTn>
                                        <p:tgtEl>
                                          <p:spTgt spid="22752"/>
                                        </p:tgtEl>
                                        <p:attrNameLst>
                                          <p:attrName>r</p:attrName>
                                        </p:attrNameLst>
                                      </p:cBhvr>
                                    </p:animRot>
                                    <p:animRot by="120000">
                                      <p:cBhvr>
                                        <p:cTn id="48" dur="200" fill="hold">
                                          <p:stCondLst>
                                            <p:cond delay="800"/>
                                          </p:stCondLst>
                                        </p:cTn>
                                        <p:tgtEl>
                                          <p:spTgt spid="22752"/>
                                        </p:tgtEl>
                                        <p:attrNameLst>
                                          <p:attrName>r</p:attrName>
                                        </p:attrNameLst>
                                      </p:cBhvr>
                                    </p:animRot>
                                  </p:childTnLst>
                                </p:cTn>
                              </p:par>
                              <p:par>
                                <p:cTn id="49" presetID="32" presetClass="emph" presetSubtype="0" fill="hold" nodeType="withEffect">
                                  <p:stCondLst>
                                    <p:cond delay="0"/>
                                  </p:stCondLst>
                                  <p:childTnLst>
                                    <p:animClr clrSpc="rgb" dir="cw">
                                      <p:cBhvr override="childStyle">
                                        <p:cTn id="50" dur="100" fill="hold"/>
                                        <p:tgtEl>
                                          <p:spTgt spid="22751"/>
                                        </p:tgtEl>
                                        <p:attrNameLst>
                                          <p:attrName>style.color</p:attrName>
                                        </p:attrNameLst>
                                      </p:cBhvr>
                                      <p:to>
                                        <a:schemeClr val="accent2"/>
                                      </p:to>
                                    </p:animClr>
                                    <p:animClr clrSpc="rgb" dir="cw">
                                      <p:cBhvr>
                                        <p:cTn id="51" dur="100" fill="hold"/>
                                        <p:tgtEl>
                                          <p:spTgt spid="22751"/>
                                        </p:tgtEl>
                                        <p:attrNameLst>
                                          <p:attrName>fillcolor</p:attrName>
                                        </p:attrNameLst>
                                      </p:cBhvr>
                                      <p:to>
                                        <a:schemeClr val="accent2"/>
                                      </p:to>
                                    </p:animClr>
                                    <p:set>
                                      <p:cBhvr>
                                        <p:cTn id="52" dur="100" fill="hold"/>
                                        <p:tgtEl>
                                          <p:spTgt spid="22751"/>
                                        </p:tgtEl>
                                        <p:attrNameLst>
                                          <p:attrName>fill.type</p:attrName>
                                        </p:attrNameLst>
                                      </p:cBhvr>
                                      <p:to>
                                        <p:strVal val="solid"/>
                                      </p:to>
                                    </p:set>
                                    <p:set>
                                      <p:cBhvr>
                                        <p:cTn id="53" dur="100" fill="hold"/>
                                        <p:tgtEl>
                                          <p:spTgt spid="22751"/>
                                        </p:tgtEl>
                                        <p:attrNameLst>
                                          <p:attrName>fill.on</p:attrName>
                                        </p:attrNameLst>
                                      </p:cBhvr>
                                      <p:to>
                                        <p:strVal val="true"/>
                                      </p:to>
                                    </p:set>
                                    <p:animRot by="120000">
                                      <p:cBhvr>
                                        <p:cTn id="54" dur="100" fill="hold">
                                          <p:stCondLst>
                                            <p:cond delay="0"/>
                                          </p:stCondLst>
                                        </p:cTn>
                                        <p:tgtEl>
                                          <p:spTgt spid="22751"/>
                                        </p:tgtEl>
                                        <p:attrNameLst>
                                          <p:attrName>r</p:attrName>
                                        </p:attrNameLst>
                                      </p:cBhvr>
                                    </p:animRot>
                                    <p:animRot by="-240000">
                                      <p:cBhvr>
                                        <p:cTn id="55" dur="200" fill="hold">
                                          <p:stCondLst>
                                            <p:cond delay="200"/>
                                          </p:stCondLst>
                                        </p:cTn>
                                        <p:tgtEl>
                                          <p:spTgt spid="22751"/>
                                        </p:tgtEl>
                                        <p:attrNameLst>
                                          <p:attrName>r</p:attrName>
                                        </p:attrNameLst>
                                      </p:cBhvr>
                                    </p:animRot>
                                    <p:animRot by="240000">
                                      <p:cBhvr>
                                        <p:cTn id="56" dur="200" fill="hold">
                                          <p:stCondLst>
                                            <p:cond delay="400"/>
                                          </p:stCondLst>
                                        </p:cTn>
                                        <p:tgtEl>
                                          <p:spTgt spid="22751"/>
                                        </p:tgtEl>
                                        <p:attrNameLst>
                                          <p:attrName>r</p:attrName>
                                        </p:attrNameLst>
                                      </p:cBhvr>
                                    </p:animRot>
                                    <p:animRot by="-240000">
                                      <p:cBhvr>
                                        <p:cTn id="57" dur="200" fill="hold">
                                          <p:stCondLst>
                                            <p:cond delay="600"/>
                                          </p:stCondLst>
                                        </p:cTn>
                                        <p:tgtEl>
                                          <p:spTgt spid="22751"/>
                                        </p:tgtEl>
                                        <p:attrNameLst>
                                          <p:attrName>r</p:attrName>
                                        </p:attrNameLst>
                                      </p:cBhvr>
                                    </p:animRot>
                                    <p:animRot by="120000">
                                      <p:cBhvr>
                                        <p:cTn id="58" dur="200" fill="hold">
                                          <p:stCondLst>
                                            <p:cond delay="800"/>
                                          </p:stCondLst>
                                        </p:cTn>
                                        <p:tgtEl>
                                          <p:spTgt spid="22751"/>
                                        </p:tgtEl>
                                        <p:attrNameLst>
                                          <p:attrName>r</p:attrName>
                                        </p:attrNameLst>
                                      </p:cBhvr>
                                    </p:animRot>
                                  </p:childTnLst>
                                </p:cTn>
                              </p:par>
                            </p:childTnLst>
                          </p:cTn>
                        </p:par>
                      </p:childTnLst>
                    </p:cTn>
                  </p:par>
                  <p:par>
                    <p:cTn id="59" fill="hold" nodeType="clickPar">
                      <p:stCondLst>
                        <p:cond delay="indefinite"/>
                      </p:stCondLst>
                      <p:childTnLst>
                        <p:par>
                          <p:cTn id="60" fill="hold" nodeType="withGroup">
                            <p:stCondLst>
                              <p:cond delay="0"/>
                            </p:stCondLst>
                            <p:childTnLst>
                              <p:par>
                                <p:cTn id="61" presetID="0" presetClass="path" presetSubtype="0" accel="50000" decel="50000" fill="hold" nodeType="clickEffect">
                                  <p:stCondLst>
                                    <p:cond delay="0"/>
                                  </p:stCondLst>
                                  <p:childTnLst>
                                    <p:animMotion origin="layout" path="M 3.33333E-6 0.07237 C 0.15468 0.08393 0.30955 0.09549 0.37777 0.07653 C 0.446 0.05757 0.40434 -0.02151 0.40955 -0.04185 " pathEditMode="relative" rAng="0" ptsTypes="aaA">
                                      <p:cBhvr>
                                        <p:cTn id="62" dur="2000" fill="hold"/>
                                        <p:tgtEl>
                                          <p:spTgt spid="12"/>
                                        </p:tgtEl>
                                        <p:attrNameLst>
                                          <p:attrName>ppt_x</p:attrName>
                                          <p:attrName>ppt_y</p:attrName>
                                        </p:attrNameLst>
                                      </p:cBhvr>
                                      <p:rCtr x="22292" y="-4555"/>
                                    </p:animMotion>
                                  </p:childTnLst>
                                </p:cTn>
                              </p:par>
                            </p:childTnLst>
                          </p:cTn>
                        </p:par>
                      </p:childTnLst>
                    </p:cTn>
                  </p:par>
                  <p:par>
                    <p:cTn id="63" fill="hold" nodeType="clickPar">
                      <p:stCondLst>
                        <p:cond delay="indefinite"/>
                      </p:stCondLst>
                      <p:childTnLst>
                        <p:par>
                          <p:cTn id="64" fill="hold" nodeType="withGroup">
                            <p:stCondLst>
                              <p:cond delay="0"/>
                            </p:stCondLst>
                            <p:childTnLst>
                              <p:par>
                                <p:cTn id="65" presetID="32" presetClass="emph" presetSubtype="0" fill="hold" nodeType="clickEffect">
                                  <p:stCondLst>
                                    <p:cond delay="0"/>
                                  </p:stCondLst>
                                  <p:childTnLst>
                                    <p:animClr clrSpc="rgb" dir="cw">
                                      <p:cBhvr override="childStyle">
                                        <p:cTn id="66" dur="100" fill="hold"/>
                                        <p:tgtEl>
                                          <p:spTgt spid="12"/>
                                        </p:tgtEl>
                                        <p:attrNameLst>
                                          <p:attrName>style.color</p:attrName>
                                        </p:attrNameLst>
                                      </p:cBhvr>
                                      <p:to>
                                        <a:schemeClr val="accent2"/>
                                      </p:to>
                                    </p:animClr>
                                    <p:animClr clrSpc="rgb" dir="cw">
                                      <p:cBhvr>
                                        <p:cTn id="67" dur="100" fill="hold"/>
                                        <p:tgtEl>
                                          <p:spTgt spid="12"/>
                                        </p:tgtEl>
                                        <p:attrNameLst>
                                          <p:attrName>fillcolor</p:attrName>
                                        </p:attrNameLst>
                                      </p:cBhvr>
                                      <p:to>
                                        <a:schemeClr val="accent2"/>
                                      </p:to>
                                    </p:animClr>
                                    <p:set>
                                      <p:cBhvr>
                                        <p:cTn id="68" dur="100" fill="hold"/>
                                        <p:tgtEl>
                                          <p:spTgt spid="12"/>
                                        </p:tgtEl>
                                        <p:attrNameLst>
                                          <p:attrName>fill.type</p:attrName>
                                        </p:attrNameLst>
                                      </p:cBhvr>
                                      <p:to>
                                        <p:strVal val="solid"/>
                                      </p:to>
                                    </p:set>
                                    <p:set>
                                      <p:cBhvr>
                                        <p:cTn id="69" dur="100" fill="hold"/>
                                        <p:tgtEl>
                                          <p:spTgt spid="12"/>
                                        </p:tgtEl>
                                        <p:attrNameLst>
                                          <p:attrName>fill.on</p:attrName>
                                        </p:attrNameLst>
                                      </p:cBhvr>
                                      <p:to>
                                        <p:strVal val="true"/>
                                      </p:to>
                                    </p:set>
                                    <p:animRot by="120000">
                                      <p:cBhvr>
                                        <p:cTn id="70" dur="100" fill="hold">
                                          <p:stCondLst>
                                            <p:cond delay="0"/>
                                          </p:stCondLst>
                                        </p:cTn>
                                        <p:tgtEl>
                                          <p:spTgt spid="12"/>
                                        </p:tgtEl>
                                        <p:attrNameLst>
                                          <p:attrName>r</p:attrName>
                                        </p:attrNameLst>
                                      </p:cBhvr>
                                    </p:animRot>
                                    <p:animRot by="-240000">
                                      <p:cBhvr>
                                        <p:cTn id="71" dur="200" fill="hold">
                                          <p:stCondLst>
                                            <p:cond delay="200"/>
                                          </p:stCondLst>
                                        </p:cTn>
                                        <p:tgtEl>
                                          <p:spTgt spid="12"/>
                                        </p:tgtEl>
                                        <p:attrNameLst>
                                          <p:attrName>r</p:attrName>
                                        </p:attrNameLst>
                                      </p:cBhvr>
                                    </p:animRot>
                                    <p:animRot by="240000">
                                      <p:cBhvr>
                                        <p:cTn id="72" dur="200" fill="hold">
                                          <p:stCondLst>
                                            <p:cond delay="400"/>
                                          </p:stCondLst>
                                        </p:cTn>
                                        <p:tgtEl>
                                          <p:spTgt spid="12"/>
                                        </p:tgtEl>
                                        <p:attrNameLst>
                                          <p:attrName>r</p:attrName>
                                        </p:attrNameLst>
                                      </p:cBhvr>
                                    </p:animRot>
                                    <p:animRot by="-240000">
                                      <p:cBhvr>
                                        <p:cTn id="73" dur="200" fill="hold">
                                          <p:stCondLst>
                                            <p:cond delay="600"/>
                                          </p:stCondLst>
                                        </p:cTn>
                                        <p:tgtEl>
                                          <p:spTgt spid="12"/>
                                        </p:tgtEl>
                                        <p:attrNameLst>
                                          <p:attrName>r</p:attrName>
                                        </p:attrNameLst>
                                      </p:cBhvr>
                                    </p:animRot>
                                    <p:animRot by="120000">
                                      <p:cBhvr>
                                        <p:cTn id="74" dur="200" fill="hold">
                                          <p:stCondLst>
                                            <p:cond delay="800"/>
                                          </p:stCondLst>
                                        </p:cTn>
                                        <p:tgtEl>
                                          <p:spTgt spid="12"/>
                                        </p:tgtEl>
                                        <p:attrNameLst>
                                          <p:attrName>r</p:attrName>
                                        </p:attrNameLst>
                                      </p:cBhvr>
                                    </p:animRot>
                                  </p:childTnLst>
                                </p:cTn>
                              </p:par>
                            </p:childTnLst>
                          </p:cTn>
                        </p:par>
                      </p:childTnLst>
                    </p:cTn>
                  </p:par>
                  <p:par>
                    <p:cTn id="75" fill="hold" nodeType="clickPar">
                      <p:stCondLst>
                        <p:cond delay="indefinite"/>
                      </p:stCondLst>
                      <p:childTnLst>
                        <p:par>
                          <p:cTn id="76" fill="hold" nodeType="withGroup">
                            <p:stCondLst>
                              <p:cond delay="0"/>
                            </p:stCondLst>
                            <p:childTnLst>
                              <p:par>
                                <p:cTn id="77" presetID="32" presetClass="emph" presetSubtype="0" fill="hold" nodeType="clickEffect">
                                  <p:stCondLst>
                                    <p:cond delay="0"/>
                                  </p:stCondLst>
                                  <p:childTnLst>
                                    <p:animClr clrSpc="rgb" dir="cw">
                                      <p:cBhvr override="childStyle">
                                        <p:cTn id="78" dur="100" fill="hold"/>
                                        <p:tgtEl>
                                          <p:spTgt spid="13"/>
                                        </p:tgtEl>
                                        <p:attrNameLst>
                                          <p:attrName>style.color</p:attrName>
                                        </p:attrNameLst>
                                      </p:cBhvr>
                                      <p:to>
                                        <a:schemeClr val="accent2"/>
                                      </p:to>
                                    </p:animClr>
                                    <p:animClr clrSpc="rgb" dir="cw">
                                      <p:cBhvr>
                                        <p:cTn id="79" dur="100" fill="hold"/>
                                        <p:tgtEl>
                                          <p:spTgt spid="13"/>
                                        </p:tgtEl>
                                        <p:attrNameLst>
                                          <p:attrName>fillcolor</p:attrName>
                                        </p:attrNameLst>
                                      </p:cBhvr>
                                      <p:to>
                                        <a:schemeClr val="accent2"/>
                                      </p:to>
                                    </p:animClr>
                                    <p:set>
                                      <p:cBhvr>
                                        <p:cTn id="80" dur="100" fill="hold"/>
                                        <p:tgtEl>
                                          <p:spTgt spid="13"/>
                                        </p:tgtEl>
                                        <p:attrNameLst>
                                          <p:attrName>fill.type</p:attrName>
                                        </p:attrNameLst>
                                      </p:cBhvr>
                                      <p:to>
                                        <p:strVal val="solid"/>
                                      </p:to>
                                    </p:set>
                                    <p:set>
                                      <p:cBhvr>
                                        <p:cTn id="81" dur="100" fill="hold"/>
                                        <p:tgtEl>
                                          <p:spTgt spid="13"/>
                                        </p:tgtEl>
                                        <p:attrNameLst>
                                          <p:attrName>fill.on</p:attrName>
                                        </p:attrNameLst>
                                      </p:cBhvr>
                                      <p:to>
                                        <p:strVal val="true"/>
                                      </p:to>
                                    </p:set>
                                    <p:animRot by="120000">
                                      <p:cBhvr>
                                        <p:cTn id="82" dur="100" fill="hold">
                                          <p:stCondLst>
                                            <p:cond delay="0"/>
                                          </p:stCondLst>
                                        </p:cTn>
                                        <p:tgtEl>
                                          <p:spTgt spid="13"/>
                                        </p:tgtEl>
                                        <p:attrNameLst>
                                          <p:attrName>r</p:attrName>
                                        </p:attrNameLst>
                                      </p:cBhvr>
                                    </p:animRot>
                                    <p:animRot by="-240000">
                                      <p:cBhvr>
                                        <p:cTn id="83" dur="200" fill="hold">
                                          <p:stCondLst>
                                            <p:cond delay="200"/>
                                          </p:stCondLst>
                                        </p:cTn>
                                        <p:tgtEl>
                                          <p:spTgt spid="13"/>
                                        </p:tgtEl>
                                        <p:attrNameLst>
                                          <p:attrName>r</p:attrName>
                                        </p:attrNameLst>
                                      </p:cBhvr>
                                    </p:animRot>
                                    <p:animRot by="240000">
                                      <p:cBhvr>
                                        <p:cTn id="84" dur="200" fill="hold">
                                          <p:stCondLst>
                                            <p:cond delay="400"/>
                                          </p:stCondLst>
                                        </p:cTn>
                                        <p:tgtEl>
                                          <p:spTgt spid="13"/>
                                        </p:tgtEl>
                                        <p:attrNameLst>
                                          <p:attrName>r</p:attrName>
                                        </p:attrNameLst>
                                      </p:cBhvr>
                                    </p:animRot>
                                    <p:animRot by="-240000">
                                      <p:cBhvr>
                                        <p:cTn id="85" dur="200" fill="hold">
                                          <p:stCondLst>
                                            <p:cond delay="600"/>
                                          </p:stCondLst>
                                        </p:cTn>
                                        <p:tgtEl>
                                          <p:spTgt spid="13"/>
                                        </p:tgtEl>
                                        <p:attrNameLst>
                                          <p:attrName>r</p:attrName>
                                        </p:attrNameLst>
                                      </p:cBhvr>
                                    </p:animRot>
                                    <p:animRot by="120000">
                                      <p:cBhvr>
                                        <p:cTn id="86" dur="200" fill="hold">
                                          <p:stCondLst>
                                            <p:cond delay="800"/>
                                          </p:stCondLst>
                                        </p:cTn>
                                        <p:tgtEl>
                                          <p:spTgt spid="13"/>
                                        </p:tgtEl>
                                        <p:attrNameLst>
                                          <p:attrName>r</p:attrName>
                                        </p:attrNameLst>
                                      </p:cBhvr>
                                    </p:animRot>
                                  </p:childTnLst>
                                </p:cTn>
                              </p:par>
                              <p:par>
                                <p:cTn id="87" presetID="32" presetClass="emph" presetSubtype="0" fill="hold" nodeType="withEffect">
                                  <p:stCondLst>
                                    <p:cond delay="0"/>
                                  </p:stCondLst>
                                  <p:childTnLst>
                                    <p:animClr clrSpc="rgb" dir="cw">
                                      <p:cBhvr override="childStyle">
                                        <p:cTn id="88" dur="100" fill="hold"/>
                                        <p:tgtEl>
                                          <p:spTgt spid="10"/>
                                        </p:tgtEl>
                                        <p:attrNameLst>
                                          <p:attrName>style.color</p:attrName>
                                        </p:attrNameLst>
                                      </p:cBhvr>
                                      <p:to>
                                        <a:schemeClr val="accent2"/>
                                      </p:to>
                                    </p:animClr>
                                    <p:animClr clrSpc="rgb" dir="cw">
                                      <p:cBhvr>
                                        <p:cTn id="89" dur="100" fill="hold"/>
                                        <p:tgtEl>
                                          <p:spTgt spid="10"/>
                                        </p:tgtEl>
                                        <p:attrNameLst>
                                          <p:attrName>fillcolor</p:attrName>
                                        </p:attrNameLst>
                                      </p:cBhvr>
                                      <p:to>
                                        <a:schemeClr val="accent2"/>
                                      </p:to>
                                    </p:animClr>
                                    <p:set>
                                      <p:cBhvr>
                                        <p:cTn id="90" dur="100" fill="hold"/>
                                        <p:tgtEl>
                                          <p:spTgt spid="10"/>
                                        </p:tgtEl>
                                        <p:attrNameLst>
                                          <p:attrName>fill.type</p:attrName>
                                        </p:attrNameLst>
                                      </p:cBhvr>
                                      <p:to>
                                        <p:strVal val="solid"/>
                                      </p:to>
                                    </p:set>
                                    <p:set>
                                      <p:cBhvr>
                                        <p:cTn id="91" dur="100" fill="hold"/>
                                        <p:tgtEl>
                                          <p:spTgt spid="10"/>
                                        </p:tgtEl>
                                        <p:attrNameLst>
                                          <p:attrName>fill.on</p:attrName>
                                        </p:attrNameLst>
                                      </p:cBhvr>
                                      <p:to>
                                        <p:strVal val="true"/>
                                      </p:to>
                                    </p:set>
                                    <p:animRot by="120000">
                                      <p:cBhvr>
                                        <p:cTn id="92" dur="100" fill="hold">
                                          <p:stCondLst>
                                            <p:cond delay="0"/>
                                          </p:stCondLst>
                                        </p:cTn>
                                        <p:tgtEl>
                                          <p:spTgt spid="10"/>
                                        </p:tgtEl>
                                        <p:attrNameLst>
                                          <p:attrName>r</p:attrName>
                                        </p:attrNameLst>
                                      </p:cBhvr>
                                    </p:animRot>
                                    <p:animRot by="-240000">
                                      <p:cBhvr>
                                        <p:cTn id="93" dur="200" fill="hold">
                                          <p:stCondLst>
                                            <p:cond delay="200"/>
                                          </p:stCondLst>
                                        </p:cTn>
                                        <p:tgtEl>
                                          <p:spTgt spid="10"/>
                                        </p:tgtEl>
                                        <p:attrNameLst>
                                          <p:attrName>r</p:attrName>
                                        </p:attrNameLst>
                                      </p:cBhvr>
                                    </p:animRot>
                                    <p:animRot by="240000">
                                      <p:cBhvr>
                                        <p:cTn id="94" dur="200" fill="hold">
                                          <p:stCondLst>
                                            <p:cond delay="400"/>
                                          </p:stCondLst>
                                        </p:cTn>
                                        <p:tgtEl>
                                          <p:spTgt spid="10"/>
                                        </p:tgtEl>
                                        <p:attrNameLst>
                                          <p:attrName>r</p:attrName>
                                        </p:attrNameLst>
                                      </p:cBhvr>
                                    </p:animRot>
                                    <p:animRot by="-240000">
                                      <p:cBhvr>
                                        <p:cTn id="95" dur="200" fill="hold">
                                          <p:stCondLst>
                                            <p:cond delay="600"/>
                                          </p:stCondLst>
                                        </p:cTn>
                                        <p:tgtEl>
                                          <p:spTgt spid="10"/>
                                        </p:tgtEl>
                                        <p:attrNameLst>
                                          <p:attrName>r</p:attrName>
                                        </p:attrNameLst>
                                      </p:cBhvr>
                                    </p:animRot>
                                    <p:animRot by="120000">
                                      <p:cBhvr>
                                        <p:cTn id="96" dur="200" fill="hold">
                                          <p:stCondLst>
                                            <p:cond delay="800"/>
                                          </p:stCondLst>
                                        </p:cTn>
                                        <p:tgtEl>
                                          <p:spTgt spid="10"/>
                                        </p:tgtEl>
                                        <p:attrNameLst>
                                          <p:attrName>r</p:attrName>
                                        </p:attrNameLst>
                                      </p:cBhvr>
                                    </p:animRot>
                                  </p:childTnLst>
                                </p:cTn>
                              </p:par>
                              <p:par>
                                <p:cTn id="97" presetID="32" presetClass="emph" presetSubtype="0" fill="hold" nodeType="withEffect">
                                  <p:stCondLst>
                                    <p:cond delay="0"/>
                                  </p:stCondLst>
                                  <p:childTnLst>
                                    <p:animClr clrSpc="rgb" dir="cw">
                                      <p:cBhvr override="childStyle">
                                        <p:cTn id="98" dur="100" fill="hold"/>
                                        <p:tgtEl>
                                          <p:spTgt spid="11"/>
                                        </p:tgtEl>
                                        <p:attrNameLst>
                                          <p:attrName>style.color</p:attrName>
                                        </p:attrNameLst>
                                      </p:cBhvr>
                                      <p:to>
                                        <a:schemeClr val="accent2"/>
                                      </p:to>
                                    </p:animClr>
                                    <p:animClr clrSpc="rgb" dir="cw">
                                      <p:cBhvr>
                                        <p:cTn id="99" dur="100" fill="hold"/>
                                        <p:tgtEl>
                                          <p:spTgt spid="11"/>
                                        </p:tgtEl>
                                        <p:attrNameLst>
                                          <p:attrName>fillcolor</p:attrName>
                                        </p:attrNameLst>
                                      </p:cBhvr>
                                      <p:to>
                                        <a:schemeClr val="accent2"/>
                                      </p:to>
                                    </p:animClr>
                                    <p:set>
                                      <p:cBhvr>
                                        <p:cTn id="100" dur="100" fill="hold"/>
                                        <p:tgtEl>
                                          <p:spTgt spid="11"/>
                                        </p:tgtEl>
                                        <p:attrNameLst>
                                          <p:attrName>fill.type</p:attrName>
                                        </p:attrNameLst>
                                      </p:cBhvr>
                                      <p:to>
                                        <p:strVal val="solid"/>
                                      </p:to>
                                    </p:set>
                                    <p:set>
                                      <p:cBhvr>
                                        <p:cTn id="101" dur="100" fill="hold"/>
                                        <p:tgtEl>
                                          <p:spTgt spid="11"/>
                                        </p:tgtEl>
                                        <p:attrNameLst>
                                          <p:attrName>fill.on</p:attrName>
                                        </p:attrNameLst>
                                      </p:cBhvr>
                                      <p:to>
                                        <p:strVal val="true"/>
                                      </p:to>
                                    </p:set>
                                    <p:animRot by="120000">
                                      <p:cBhvr>
                                        <p:cTn id="102" dur="100" fill="hold">
                                          <p:stCondLst>
                                            <p:cond delay="0"/>
                                          </p:stCondLst>
                                        </p:cTn>
                                        <p:tgtEl>
                                          <p:spTgt spid="11"/>
                                        </p:tgtEl>
                                        <p:attrNameLst>
                                          <p:attrName>r</p:attrName>
                                        </p:attrNameLst>
                                      </p:cBhvr>
                                    </p:animRot>
                                    <p:animRot by="-240000">
                                      <p:cBhvr>
                                        <p:cTn id="103" dur="200" fill="hold">
                                          <p:stCondLst>
                                            <p:cond delay="200"/>
                                          </p:stCondLst>
                                        </p:cTn>
                                        <p:tgtEl>
                                          <p:spTgt spid="11"/>
                                        </p:tgtEl>
                                        <p:attrNameLst>
                                          <p:attrName>r</p:attrName>
                                        </p:attrNameLst>
                                      </p:cBhvr>
                                    </p:animRot>
                                    <p:animRot by="240000">
                                      <p:cBhvr>
                                        <p:cTn id="104" dur="200" fill="hold">
                                          <p:stCondLst>
                                            <p:cond delay="400"/>
                                          </p:stCondLst>
                                        </p:cTn>
                                        <p:tgtEl>
                                          <p:spTgt spid="11"/>
                                        </p:tgtEl>
                                        <p:attrNameLst>
                                          <p:attrName>r</p:attrName>
                                        </p:attrNameLst>
                                      </p:cBhvr>
                                    </p:animRot>
                                    <p:animRot by="-240000">
                                      <p:cBhvr>
                                        <p:cTn id="105" dur="200" fill="hold">
                                          <p:stCondLst>
                                            <p:cond delay="600"/>
                                          </p:stCondLst>
                                        </p:cTn>
                                        <p:tgtEl>
                                          <p:spTgt spid="11"/>
                                        </p:tgtEl>
                                        <p:attrNameLst>
                                          <p:attrName>r</p:attrName>
                                        </p:attrNameLst>
                                      </p:cBhvr>
                                    </p:animRot>
                                    <p:animRot by="120000">
                                      <p:cBhvr>
                                        <p:cTn id="106" dur="200" fill="hold">
                                          <p:stCondLst>
                                            <p:cond delay="800"/>
                                          </p:stCondLst>
                                        </p:cTn>
                                        <p:tgtEl>
                                          <p:spTgt spid="11"/>
                                        </p:tgtEl>
                                        <p:attrNameLst>
                                          <p:attrName>r</p:attrName>
                                        </p:attrNameLst>
                                      </p:cBhvr>
                                    </p:animRot>
                                  </p:childTnLst>
                                </p:cTn>
                              </p:par>
                            </p:childTnLst>
                          </p:cTn>
                        </p:par>
                      </p:childTnLst>
                    </p:cTn>
                  </p:par>
                  <p:par>
                    <p:cTn id="107" fill="hold" nodeType="clickPar">
                      <p:stCondLst>
                        <p:cond delay="indefinite"/>
                      </p:stCondLst>
                      <p:childTnLst>
                        <p:par>
                          <p:cTn id="108" fill="hold" nodeType="withGroup">
                            <p:stCondLst>
                              <p:cond delay="0"/>
                            </p:stCondLst>
                            <p:childTnLst>
                              <p:par>
                                <p:cTn id="109" presetID="32" presetClass="emph" presetSubtype="0" fill="hold" nodeType="clickEffect">
                                  <p:stCondLst>
                                    <p:cond delay="0"/>
                                  </p:stCondLst>
                                  <p:childTnLst>
                                    <p:animClr clrSpc="rgb" dir="cw">
                                      <p:cBhvr override="childStyle">
                                        <p:cTn id="110" dur="100" fill="hold"/>
                                        <p:tgtEl>
                                          <p:spTgt spid="13"/>
                                        </p:tgtEl>
                                        <p:attrNameLst>
                                          <p:attrName>style.color</p:attrName>
                                        </p:attrNameLst>
                                      </p:cBhvr>
                                      <p:to>
                                        <a:schemeClr val="accent2"/>
                                      </p:to>
                                    </p:animClr>
                                    <p:animClr clrSpc="rgb" dir="cw">
                                      <p:cBhvr>
                                        <p:cTn id="111" dur="100" fill="hold"/>
                                        <p:tgtEl>
                                          <p:spTgt spid="13"/>
                                        </p:tgtEl>
                                        <p:attrNameLst>
                                          <p:attrName>fillcolor</p:attrName>
                                        </p:attrNameLst>
                                      </p:cBhvr>
                                      <p:to>
                                        <a:schemeClr val="accent2"/>
                                      </p:to>
                                    </p:animClr>
                                    <p:set>
                                      <p:cBhvr>
                                        <p:cTn id="112" dur="100" fill="hold"/>
                                        <p:tgtEl>
                                          <p:spTgt spid="13"/>
                                        </p:tgtEl>
                                        <p:attrNameLst>
                                          <p:attrName>fill.type</p:attrName>
                                        </p:attrNameLst>
                                      </p:cBhvr>
                                      <p:to>
                                        <p:strVal val="solid"/>
                                      </p:to>
                                    </p:set>
                                    <p:set>
                                      <p:cBhvr>
                                        <p:cTn id="113" dur="100" fill="hold"/>
                                        <p:tgtEl>
                                          <p:spTgt spid="13"/>
                                        </p:tgtEl>
                                        <p:attrNameLst>
                                          <p:attrName>fill.on</p:attrName>
                                        </p:attrNameLst>
                                      </p:cBhvr>
                                      <p:to>
                                        <p:strVal val="true"/>
                                      </p:to>
                                    </p:set>
                                    <p:animRot by="120000">
                                      <p:cBhvr>
                                        <p:cTn id="114" dur="100" fill="hold">
                                          <p:stCondLst>
                                            <p:cond delay="0"/>
                                          </p:stCondLst>
                                        </p:cTn>
                                        <p:tgtEl>
                                          <p:spTgt spid="13"/>
                                        </p:tgtEl>
                                        <p:attrNameLst>
                                          <p:attrName>r</p:attrName>
                                        </p:attrNameLst>
                                      </p:cBhvr>
                                    </p:animRot>
                                    <p:animRot by="-240000">
                                      <p:cBhvr>
                                        <p:cTn id="115" dur="200" fill="hold">
                                          <p:stCondLst>
                                            <p:cond delay="200"/>
                                          </p:stCondLst>
                                        </p:cTn>
                                        <p:tgtEl>
                                          <p:spTgt spid="13"/>
                                        </p:tgtEl>
                                        <p:attrNameLst>
                                          <p:attrName>r</p:attrName>
                                        </p:attrNameLst>
                                      </p:cBhvr>
                                    </p:animRot>
                                    <p:animRot by="240000">
                                      <p:cBhvr>
                                        <p:cTn id="116" dur="200" fill="hold">
                                          <p:stCondLst>
                                            <p:cond delay="400"/>
                                          </p:stCondLst>
                                        </p:cTn>
                                        <p:tgtEl>
                                          <p:spTgt spid="13"/>
                                        </p:tgtEl>
                                        <p:attrNameLst>
                                          <p:attrName>r</p:attrName>
                                        </p:attrNameLst>
                                      </p:cBhvr>
                                    </p:animRot>
                                    <p:animRot by="-240000">
                                      <p:cBhvr>
                                        <p:cTn id="117" dur="200" fill="hold">
                                          <p:stCondLst>
                                            <p:cond delay="600"/>
                                          </p:stCondLst>
                                        </p:cTn>
                                        <p:tgtEl>
                                          <p:spTgt spid="13"/>
                                        </p:tgtEl>
                                        <p:attrNameLst>
                                          <p:attrName>r</p:attrName>
                                        </p:attrNameLst>
                                      </p:cBhvr>
                                    </p:animRot>
                                    <p:animRot by="120000">
                                      <p:cBhvr>
                                        <p:cTn id="118" dur="200" fill="hold">
                                          <p:stCondLst>
                                            <p:cond delay="800"/>
                                          </p:stCondLst>
                                        </p:cTn>
                                        <p:tgtEl>
                                          <p:spTgt spid="13"/>
                                        </p:tgtEl>
                                        <p:attrNameLst>
                                          <p:attrName>r</p:attrName>
                                        </p:attrNameLst>
                                      </p:cBhvr>
                                    </p:animRot>
                                  </p:childTnLst>
                                </p:cTn>
                              </p:par>
                              <p:par>
                                <p:cTn id="119" presetID="32" presetClass="emph" presetSubtype="0" fill="hold" nodeType="withEffect">
                                  <p:stCondLst>
                                    <p:cond delay="0"/>
                                  </p:stCondLst>
                                  <p:childTnLst>
                                    <p:animClr clrSpc="rgb" dir="cw">
                                      <p:cBhvr override="childStyle">
                                        <p:cTn id="120" dur="100" fill="hold"/>
                                        <p:tgtEl>
                                          <p:spTgt spid="10"/>
                                        </p:tgtEl>
                                        <p:attrNameLst>
                                          <p:attrName>style.color</p:attrName>
                                        </p:attrNameLst>
                                      </p:cBhvr>
                                      <p:to>
                                        <a:schemeClr val="accent2"/>
                                      </p:to>
                                    </p:animClr>
                                    <p:animClr clrSpc="rgb" dir="cw">
                                      <p:cBhvr>
                                        <p:cTn id="121" dur="100" fill="hold"/>
                                        <p:tgtEl>
                                          <p:spTgt spid="10"/>
                                        </p:tgtEl>
                                        <p:attrNameLst>
                                          <p:attrName>fillcolor</p:attrName>
                                        </p:attrNameLst>
                                      </p:cBhvr>
                                      <p:to>
                                        <a:schemeClr val="accent2"/>
                                      </p:to>
                                    </p:animClr>
                                    <p:set>
                                      <p:cBhvr>
                                        <p:cTn id="122" dur="100" fill="hold"/>
                                        <p:tgtEl>
                                          <p:spTgt spid="10"/>
                                        </p:tgtEl>
                                        <p:attrNameLst>
                                          <p:attrName>fill.type</p:attrName>
                                        </p:attrNameLst>
                                      </p:cBhvr>
                                      <p:to>
                                        <p:strVal val="solid"/>
                                      </p:to>
                                    </p:set>
                                    <p:set>
                                      <p:cBhvr>
                                        <p:cTn id="123" dur="100" fill="hold"/>
                                        <p:tgtEl>
                                          <p:spTgt spid="10"/>
                                        </p:tgtEl>
                                        <p:attrNameLst>
                                          <p:attrName>fill.on</p:attrName>
                                        </p:attrNameLst>
                                      </p:cBhvr>
                                      <p:to>
                                        <p:strVal val="true"/>
                                      </p:to>
                                    </p:set>
                                    <p:animRot by="120000">
                                      <p:cBhvr>
                                        <p:cTn id="124" dur="100" fill="hold">
                                          <p:stCondLst>
                                            <p:cond delay="0"/>
                                          </p:stCondLst>
                                        </p:cTn>
                                        <p:tgtEl>
                                          <p:spTgt spid="10"/>
                                        </p:tgtEl>
                                        <p:attrNameLst>
                                          <p:attrName>r</p:attrName>
                                        </p:attrNameLst>
                                      </p:cBhvr>
                                    </p:animRot>
                                    <p:animRot by="-240000">
                                      <p:cBhvr>
                                        <p:cTn id="125" dur="200" fill="hold">
                                          <p:stCondLst>
                                            <p:cond delay="200"/>
                                          </p:stCondLst>
                                        </p:cTn>
                                        <p:tgtEl>
                                          <p:spTgt spid="10"/>
                                        </p:tgtEl>
                                        <p:attrNameLst>
                                          <p:attrName>r</p:attrName>
                                        </p:attrNameLst>
                                      </p:cBhvr>
                                    </p:animRot>
                                    <p:animRot by="240000">
                                      <p:cBhvr>
                                        <p:cTn id="126" dur="200" fill="hold">
                                          <p:stCondLst>
                                            <p:cond delay="400"/>
                                          </p:stCondLst>
                                        </p:cTn>
                                        <p:tgtEl>
                                          <p:spTgt spid="10"/>
                                        </p:tgtEl>
                                        <p:attrNameLst>
                                          <p:attrName>r</p:attrName>
                                        </p:attrNameLst>
                                      </p:cBhvr>
                                    </p:animRot>
                                    <p:animRot by="-240000">
                                      <p:cBhvr>
                                        <p:cTn id="127" dur="200" fill="hold">
                                          <p:stCondLst>
                                            <p:cond delay="600"/>
                                          </p:stCondLst>
                                        </p:cTn>
                                        <p:tgtEl>
                                          <p:spTgt spid="10"/>
                                        </p:tgtEl>
                                        <p:attrNameLst>
                                          <p:attrName>r</p:attrName>
                                        </p:attrNameLst>
                                      </p:cBhvr>
                                    </p:animRot>
                                    <p:animRot by="120000">
                                      <p:cBhvr>
                                        <p:cTn id="128" dur="200" fill="hold">
                                          <p:stCondLst>
                                            <p:cond delay="800"/>
                                          </p:stCondLst>
                                        </p:cTn>
                                        <p:tgtEl>
                                          <p:spTgt spid="10"/>
                                        </p:tgtEl>
                                        <p:attrNameLst>
                                          <p:attrName>r</p:attrName>
                                        </p:attrNameLst>
                                      </p:cBhvr>
                                    </p:animRot>
                                  </p:childTnLst>
                                </p:cTn>
                              </p:par>
                              <p:par>
                                <p:cTn id="129" presetID="32" presetClass="emph" presetSubtype="0" fill="hold" nodeType="withEffect">
                                  <p:stCondLst>
                                    <p:cond delay="0"/>
                                  </p:stCondLst>
                                  <p:childTnLst>
                                    <p:animClr clrSpc="rgb" dir="cw">
                                      <p:cBhvr override="childStyle">
                                        <p:cTn id="130" dur="100" fill="hold"/>
                                        <p:tgtEl>
                                          <p:spTgt spid="11"/>
                                        </p:tgtEl>
                                        <p:attrNameLst>
                                          <p:attrName>style.color</p:attrName>
                                        </p:attrNameLst>
                                      </p:cBhvr>
                                      <p:to>
                                        <a:schemeClr val="accent2"/>
                                      </p:to>
                                    </p:animClr>
                                    <p:animClr clrSpc="rgb" dir="cw">
                                      <p:cBhvr>
                                        <p:cTn id="131" dur="100" fill="hold"/>
                                        <p:tgtEl>
                                          <p:spTgt spid="11"/>
                                        </p:tgtEl>
                                        <p:attrNameLst>
                                          <p:attrName>fillcolor</p:attrName>
                                        </p:attrNameLst>
                                      </p:cBhvr>
                                      <p:to>
                                        <a:schemeClr val="accent2"/>
                                      </p:to>
                                    </p:animClr>
                                    <p:set>
                                      <p:cBhvr>
                                        <p:cTn id="132" dur="100" fill="hold"/>
                                        <p:tgtEl>
                                          <p:spTgt spid="11"/>
                                        </p:tgtEl>
                                        <p:attrNameLst>
                                          <p:attrName>fill.type</p:attrName>
                                        </p:attrNameLst>
                                      </p:cBhvr>
                                      <p:to>
                                        <p:strVal val="solid"/>
                                      </p:to>
                                    </p:set>
                                    <p:set>
                                      <p:cBhvr>
                                        <p:cTn id="133" dur="100" fill="hold"/>
                                        <p:tgtEl>
                                          <p:spTgt spid="11"/>
                                        </p:tgtEl>
                                        <p:attrNameLst>
                                          <p:attrName>fill.on</p:attrName>
                                        </p:attrNameLst>
                                      </p:cBhvr>
                                      <p:to>
                                        <p:strVal val="true"/>
                                      </p:to>
                                    </p:set>
                                    <p:animRot by="120000">
                                      <p:cBhvr>
                                        <p:cTn id="134" dur="100" fill="hold">
                                          <p:stCondLst>
                                            <p:cond delay="0"/>
                                          </p:stCondLst>
                                        </p:cTn>
                                        <p:tgtEl>
                                          <p:spTgt spid="11"/>
                                        </p:tgtEl>
                                        <p:attrNameLst>
                                          <p:attrName>r</p:attrName>
                                        </p:attrNameLst>
                                      </p:cBhvr>
                                    </p:animRot>
                                    <p:animRot by="-240000">
                                      <p:cBhvr>
                                        <p:cTn id="135" dur="200" fill="hold">
                                          <p:stCondLst>
                                            <p:cond delay="200"/>
                                          </p:stCondLst>
                                        </p:cTn>
                                        <p:tgtEl>
                                          <p:spTgt spid="11"/>
                                        </p:tgtEl>
                                        <p:attrNameLst>
                                          <p:attrName>r</p:attrName>
                                        </p:attrNameLst>
                                      </p:cBhvr>
                                    </p:animRot>
                                    <p:animRot by="240000">
                                      <p:cBhvr>
                                        <p:cTn id="136" dur="200" fill="hold">
                                          <p:stCondLst>
                                            <p:cond delay="400"/>
                                          </p:stCondLst>
                                        </p:cTn>
                                        <p:tgtEl>
                                          <p:spTgt spid="11"/>
                                        </p:tgtEl>
                                        <p:attrNameLst>
                                          <p:attrName>r</p:attrName>
                                        </p:attrNameLst>
                                      </p:cBhvr>
                                    </p:animRot>
                                    <p:animRot by="-240000">
                                      <p:cBhvr>
                                        <p:cTn id="137" dur="200" fill="hold">
                                          <p:stCondLst>
                                            <p:cond delay="600"/>
                                          </p:stCondLst>
                                        </p:cTn>
                                        <p:tgtEl>
                                          <p:spTgt spid="11"/>
                                        </p:tgtEl>
                                        <p:attrNameLst>
                                          <p:attrName>r</p:attrName>
                                        </p:attrNameLst>
                                      </p:cBhvr>
                                    </p:animRot>
                                    <p:animRot by="120000">
                                      <p:cBhvr>
                                        <p:cTn id="138" dur="200" fill="hold">
                                          <p:stCondLst>
                                            <p:cond delay="800"/>
                                          </p:stCondLst>
                                        </p:cTn>
                                        <p:tgtEl>
                                          <p:spTgt spid="1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218" name="Group 18"/>
          <p:cNvGrpSpPr>
            <a:grpSpLocks/>
          </p:cNvGrpSpPr>
          <p:nvPr/>
        </p:nvGrpSpPr>
        <p:grpSpPr bwMode="auto">
          <a:xfrm>
            <a:off x="1524000" y="2133600"/>
            <a:ext cx="9145588" cy="4572000"/>
            <a:chOff x="-794" y="3352800"/>
            <a:chExt cx="9144794" cy="3505200"/>
          </a:xfrm>
        </p:grpSpPr>
        <p:sp>
          <p:nvSpPr>
            <p:cNvPr id="5" name="Arc 4"/>
            <p:cNvSpPr/>
            <p:nvPr/>
          </p:nvSpPr>
          <p:spPr>
            <a:xfrm>
              <a:off x="794" y="3352800"/>
              <a:ext cx="9143206" cy="990706"/>
            </a:xfrm>
            <a:prstGeom prst="arc">
              <a:avLst>
                <a:gd name="adj1" fmla="val 10800060"/>
                <a:gd name="adj2" fmla="val 9148"/>
              </a:avLst>
            </a:prstGeom>
            <a:gradFill flip="none" rotWithShape="1">
              <a:gsLst>
                <a:gs pos="0">
                  <a:srgbClr val="DDEBCF"/>
                </a:gs>
                <a:gs pos="50000">
                  <a:srgbClr val="9CB86E"/>
                </a:gs>
                <a:gs pos="100000">
                  <a:srgbClr val="156B13"/>
                </a:gs>
              </a:gsLst>
              <a:lin ang="16200000" scaled="1"/>
              <a:tileRect/>
            </a:gradFill>
            <a:ln>
              <a:no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17" name="Rectangle 16"/>
            <p:cNvSpPr/>
            <p:nvPr/>
          </p:nvSpPr>
          <p:spPr>
            <a:xfrm>
              <a:off x="-794" y="3839633"/>
              <a:ext cx="9143206" cy="3018367"/>
            </a:xfrm>
            <a:prstGeom prst="rect">
              <a:avLst/>
            </a:prstGeom>
            <a:gradFill flip="none" rotWithShape="1">
              <a:gsLst>
                <a:gs pos="0">
                  <a:srgbClr val="DDEBCF"/>
                </a:gs>
                <a:gs pos="50000">
                  <a:srgbClr val="9CB86E"/>
                </a:gs>
                <a:gs pos="100000">
                  <a:srgbClr val="156B13"/>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pic>
        <p:nvPicPr>
          <p:cNvPr id="9219" name="Picture 20" descr="Daisies_in_love.gi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677400" y="3352800"/>
            <a:ext cx="8382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0" name="Group 5"/>
          <p:cNvGrpSpPr>
            <a:grpSpLocks noChangeAspect="1"/>
          </p:cNvGrpSpPr>
          <p:nvPr/>
        </p:nvGrpSpPr>
        <p:grpSpPr bwMode="auto">
          <a:xfrm>
            <a:off x="4419600" y="1752601"/>
            <a:ext cx="3124200" cy="2143125"/>
            <a:chOff x="2019" y="1756"/>
            <a:chExt cx="909" cy="534"/>
          </a:xfrm>
        </p:grpSpPr>
        <p:sp>
          <p:nvSpPr>
            <p:cNvPr id="9711" name="AutoShape 4"/>
            <p:cNvSpPr>
              <a:spLocks noChangeAspect="1" noChangeArrowheads="1" noTextEdit="1"/>
            </p:cNvSpPr>
            <p:nvPr/>
          </p:nvSpPr>
          <p:spPr bwMode="auto">
            <a:xfrm>
              <a:off x="2019" y="1756"/>
              <a:ext cx="909" cy="5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9712" name="Freeform 6"/>
            <p:cNvSpPr>
              <a:spLocks/>
            </p:cNvSpPr>
            <p:nvPr/>
          </p:nvSpPr>
          <p:spPr bwMode="auto">
            <a:xfrm>
              <a:off x="2024" y="1766"/>
              <a:ext cx="901" cy="520"/>
            </a:xfrm>
            <a:custGeom>
              <a:avLst/>
              <a:gdLst>
                <a:gd name="T0" fmla="*/ 152 w 901"/>
                <a:gd name="T1" fmla="*/ 86 h 520"/>
                <a:gd name="T2" fmla="*/ 324 w 901"/>
                <a:gd name="T3" fmla="*/ 98 h 520"/>
                <a:gd name="T4" fmla="*/ 656 w 901"/>
                <a:gd name="T5" fmla="*/ 0 h 520"/>
                <a:gd name="T6" fmla="*/ 898 w 901"/>
                <a:gd name="T7" fmla="*/ 168 h 520"/>
                <a:gd name="T8" fmla="*/ 901 w 901"/>
                <a:gd name="T9" fmla="*/ 192 h 520"/>
                <a:gd name="T10" fmla="*/ 880 w 901"/>
                <a:gd name="T11" fmla="*/ 196 h 520"/>
                <a:gd name="T12" fmla="*/ 879 w 901"/>
                <a:gd name="T13" fmla="*/ 466 h 520"/>
                <a:gd name="T14" fmla="*/ 862 w 901"/>
                <a:gd name="T15" fmla="*/ 478 h 520"/>
                <a:gd name="T16" fmla="*/ 857 w 901"/>
                <a:gd name="T17" fmla="*/ 518 h 520"/>
                <a:gd name="T18" fmla="*/ 352 w 901"/>
                <a:gd name="T19" fmla="*/ 520 h 520"/>
                <a:gd name="T20" fmla="*/ 247 w 901"/>
                <a:gd name="T21" fmla="*/ 480 h 520"/>
                <a:gd name="T22" fmla="*/ 171 w 901"/>
                <a:gd name="T23" fmla="*/ 486 h 520"/>
                <a:gd name="T24" fmla="*/ 102 w 901"/>
                <a:gd name="T25" fmla="*/ 442 h 520"/>
                <a:gd name="T26" fmla="*/ 102 w 901"/>
                <a:gd name="T27" fmla="*/ 414 h 520"/>
                <a:gd name="T28" fmla="*/ 26 w 901"/>
                <a:gd name="T29" fmla="*/ 386 h 520"/>
                <a:gd name="T30" fmla="*/ 26 w 901"/>
                <a:gd name="T31" fmla="*/ 362 h 520"/>
                <a:gd name="T32" fmla="*/ 12 w 901"/>
                <a:gd name="T33" fmla="*/ 352 h 520"/>
                <a:gd name="T34" fmla="*/ 12 w 901"/>
                <a:gd name="T35" fmla="*/ 216 h 520"/>
                <a:gd name="T36" fmla="*/ 0 w 901"/>
                <a:gd name="T37" fmla="*/ 204 h 520"/>
                <a:gd name="T38" fmla="*/ 1 w 901"/>
                <a:gd name="T39" fmla="*/ 192 h 520"/>
                <a:gd name="T40" fmla="*/ 103 w 901"/>
                <a:gd name="T41" fmla="*/ 154 h 520"/>
                <a:gd name="T42" fmla="*/ 117 w 901"/>
                <a:gd name="T43" fmla="*/ 98 h 520"/>
                <a:gd name="T44" fmla="*/ 152 w 901"/>
                <a:gd name="T45" fmla="*/ 86 h 52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01"/>
                <a:gd name="T70" fmla="*/ 0 h 520"/>
                <a:gd name="T71" fmla="*/ 901 w 901"/>
                <a:gd name="T72" fmla="*/ 520 h 52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01" h="520">
                  <a:moveTo>
                    <a:pt x="152" y="86"/>
                  </a:moveTo>
                  <a:lnTo>
                    <a:pt x="324" y="98"/>
                  </a:lnTo>
                  <a:lnTo>
                    <a:pt x="656" y="0"/>
                  </a:lnTo>
                  <a:lnTo>
                    <a:pt x="898" y="168"/>
                  </a:lnTo>
                  <a:lnTo>
                    <a:pt x="901" y="192"/>
                  </a:lnTo>
                  <a:lnTo>
                    <a:pt x="880" y="196"/>
                  </a:lnTo>
                  <a:lnTo>
                    <a:pt x="879" y="466"/>
                  </a:lnTo>
                  <a:lnTo>
                    <a:pt x="862" y="478"/>
                  </a:lnTo>
                  <a:lnTo>
                    <a:pt x="857" y="518"/>
                  </a:lnTo>
                  <a:lnTo>
                    <a:pt x="352" y="520"/>
                  </a:lnTo>
                  <a:lnTo>
                    <a:pt x="247" y="480"/>
                  </a:lnTo>
                  <a:lnTo>
                    <a:pt x="171" y="486"/>
                  </a:lnTo>
                  <a:lnTo>
                    <a:pt x="102" y="442"/>
                  </a:lnTo>
                  <a:lnTo>
                    <a:pt x="102" y="414"/>
                  </a:lnTo>
                  <a:lnTo>
                    <a:pt x="26" y="386"/>
                  </a:lnTo>
                  <a:lnTo>
                    <a:pt x="26" y="362"/>
                  </a:lnTo>
                  <a:lnTo>
                    <a:pt x="12" y="352"/>
                  </a:lnTo>
                  <a:lnTo>
                    <a:pt x="12" y="216"/>
                  </a:lnTo>
                  <a:lnTo>
                    <a:pt x="0" y="204"/>
                  </a:lnTo>
                  <a:lnTo>
                    <a:pt x="1" y="192"/>
                  </a:lnTo>
                  <a:lnTo>
                    <a:pt x="103" y="154"/>
                  </a:lnTo>
                  <a:lnTo>
                    <a:pt x="117" y="98"/>
                  </a:lnTo>
                  <a:lnTo>
                    <a:pt x="152" y="86"/>
                  </a:lnTo>
                  <a:close/>
                </a:path>
              </a:pathLst>
            </a:custGeom>
            <a:solidFill>
              <a:srgbClr val="9B8C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13" name="Freeform 7"/>
            <p:cNvSpPr>
              <a:spLocks/>
            </p:cNvSpPr>
            <p:nvPr/>
          </p:nvSpPr>
          <p:spPr bwMode="auto">
            <a:xfrm>
              <a:off x="2046" y="2122"/>
              <a:ext cx="109" cy="48"/>
            </a:xfrm>
            <a:custGeom>
              <a:avLst/>
              <a:gdLst>
                <a:gd name="T0" fmla="*/ 0 w 109"/>
                <a:gd name="T1" fmla="*/ 0 h 48"/>
                <a:gd name="T2" fmla="*/ 108 w 109"/>
                <a:gd name="T3" fmla="*/ 34 h 48"/>
                <a:gd name="T4" fmla="*/ 109 w 109"/>
                <a:gd name="T5" fmla="*/ 48 h 48"/>
                <a:gd name="T6" fmla="*/ 9 w 109"/>
                <a:gd name="T7" fmla="*/ 14 h 48"/>
                <a:gd name="T8" fmla="*/ 0 w 109"/>
                <a:gd name="T9" fmla="*/ 0 h 48"/>
                <a:gd name="T10" fmla="*/ 0 60000 65536"/>
                <a:gd name="T11" fmla="*/ 0 60000 65536"/>
                <a:gd name="T12" fmla="*/ 0 60000 65536"/>
                <a:gd name="T13" fmla="*/ 0 60000 65536"/>
                <a:gd name="T14" fmla="*/ 0 60000 65536"/>
                <a:gd name="T15" fmla="*/ 0 w 109"/>
                <a:gd name="T16" fmla="*/ 0 h 48"/>
                <a:gd name="T17" fmla="*/ 109 w 109"/>
                <a:gd name="T18" fmla="*/ 48 h 48"/>
              </a:gdLst>
              <a:ahLst/>
              <a:cxnLst>
                <a:cxn ang="T10">
                  <a:pos x="T0" y="T1"/>
                </a:cxn>
                <a:cxn ang="T11">
                  <a:pos x="T2" y="T3"/>
                </a:cxn>
                <a:cxn ang="T12">
                  <a:pos x="T4" y="T5"/>
                </a:cxn>
                <a:cxn ang="T13">
                  <a:pos x="T6" y="T7"/>
                </a:cxn>
                <a:cxn ang="T14">
                  <a:pos x="T8" y="T9"/>
                </a:cxn>
              </a:cxnLst>
              <a:rect l="T15" t="T16" r="T17" b="T18"/>
              <a:pathLst>
                <a:path w="109" h="48">
                  <a:moveTo>
                    <a:pt x="0" y="0"/>
                  </a:moveTo>
                  <a:lnTo>
                    <a:pt x="108" y="34"/>
                  </a:lnTo>
                  <a:lnTo>
                    <a:pt x="109" y="48"/>
                  </a:lnTo>
                  <a:lnTo>
                    <a:pt x="9" y="14"/>
                  </a:lnTo>
                  <a:lnTo>
                    <a:pt x="0" y="0"/>
                  </a:lnTo>
                  <a:close/>
                </a:path>
              </a:pathLst>
            </a:custGeom>
            <a:solidFill>
              <a:srgbClr val="5F5E5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14" name="Rectangle 8"/>
            <p:cNvSpPr>
              <a:spLocks noChangeArrowheads="1"/>
            </p:cNvSpPr>
            <p:nvPr/>
          </p:nvSpPr>
          <p:spPr bwMode="auto">
            <a:xfrm>
              <a:off x="2082" y="1906"/>
              <a:ext cx="6" cy="32"/>
            </a:xfrm>
            <a:prstGeom prst="rect">
              <a:avLst/>
            </a:prstGeom>
            <a:solidFill>
              <a:srgbClr val="55595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SzPct val="120000"/>
                <a:buChar char="•"/>
                <a:defRPr sz="3200">
                  <a:solidFill>
                    <a:schemeClr val="tx1"/>
                  </a:solidFill>
                  <a:latin typeface="Tahoma" panose="020B0604030504040204" pitchFamily="34" charset="0"/>
                </a:defRPr>
              </a:lvl1pPr>
              <a:lvl2pPr marL="742950" indent="-285750">
                <a:spcBef>
                  <a:spcPct val="20000"/>
                </a:spcBef>
                <a:buFont typeface="Tahoma" panose="020B0604030504040204" pitchFamily="34" charset="0"/>
                <a:buChar char="–"/>
                <a:defRPr sz="2800">
                  <a:solidFill>
                    <a:schemeClr val="tx1"/>
                  </a:solidFill>
                  <a:latin typeface="Tahoma" panose="020B0604030504040204" pitchFamily="34" charset="0"/>
                </a:defRPr>
              </a:lvl2pPr>
              <a:lvl3pPr marL="1143000" indent="-228600">
                <a:spcBef>
                  <a:spcPct val="20000"/>
                </a:spcBef>
                <a:buClr>
                  <a:schemeClr val="hlink"/>
                </a:buClr>
                <a:buSzPct val="120000"/>
                <a:buChar char="•"/>
                <a:defRPr sz="2400">
                  <a:solidFill>
                    <a:schemeClr val="tx1"/>
                  </a:solidFill>
                  <a:latin typeface="Tahoma" panose="020B0604030504040204" pitchFamily="34" charset="0"/>
                </a:defRPr>
              </a:lvl3pPr>
              <a:lvl4pPr marL="1600200" indent="-228600">
                <a:spcBef>
                  <a:spcPct val="20000"/>
                </a:spcBef>
                <a:buFont typeface="Tahoma" panose="020B0604030504040204" pitchFamily="34" charset="0"/>
                <a:buChar char="–"/>
                <a:defRPr sz="2000">
                  <a:solidFill>
                    <a:schemeClr val="tx1"/>
                  </a:solidFill>
                  <a:latin typeface="Tahoma" panose="020B0604030504040204" pitchFamily="34" charset="0"/>
                </a:defRPr>
              </a:lvl4pPr>
              <a:lvl5pPr marL="2057400" indent="-228600">
                <a:spcBef>
                  <a:spcPct val="20000"/>
                </a:spcBef>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5pPr>
              <a:lvl6pPr marL="25146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6pPr>
              <a:lvl7pPr marL="29718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7pPr>
              <a:lvl8pPr marL="34290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8pPr>
              <a:lvl9pPr marL="38862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9pPr>
            </a:lstStyle>
            <a:p>
              <a:pPr eaLnBrk="1" hangingPunct="1">
                <a:spcBef>
                  <a:spcPct val="0"/>
                </a:spcBef>
                <a:buClrTx/>
                <a:buSzTx/>
                <a:buFontTx/>
                <a:buNone/>
              </a:pPr>
              <a:endParaRPr lang="en-US" altLang="en-US" sz="1800">
                <a:latin typeface="Calibri" panose="020F0502020204030204" pitchFamily="34" charset="0"/>
              </a:endParaRPr>
            </a:p>
          </p:txBody>
        </p:sp>
        <p:sp>
          <p:nvSpPr>
            <p:cNvPr id="9715" name="Freeform 9"/>
            <p:cNvSpPr>
              <a:spLocks/>
            </p:cNvSpPr>
            <p:nvPr/>
          </p:nvSpPr>
          <p:spPr bwMode="auto">
            <a:xfrm>
              <a:off x="2367" y="1822"/>
              <a:ext cx="537" cy="422"/>
            </a:xfrm>
            <a:custGeom>
              <a:avLst/>
              <a:gdLst>
                <a:gd name="T0" fmla="*/ 3 w 537"/>
                <a:gd name="T1" fmla="*/ 92 h 422"/>
                <a:gd name="T2" fmla="*/ 0 w 537"/>
                <a:gd name="T3" fmla="*/ 422 h 422"/>
                <a:gd name="T4" fmla="*/ 536 w 537"/>
                <a:gd name="T5" fmla="*/ 420 h 422"/>
                <a:gd name="T6" fmla="*/ 537 w 537"/>
                <a:gd name="T7" fmla="*/ 152 h 422"/>
                <a:gd name="T8" fmla="*/ 327 w 537"/>
                <a:gd name="T9" fmla="*/ 0 h 422"/>
                <a:gd name="T10" fmla="*/ 3 w 537"/>
                <a:gd name="T11" fmla="*/ 92 h 422"/>
                <a:gd name="T12" fmla="*/ 0 60000 65536"/>
                <a:gd name="T13" fmla="*/ 0 60000 65536"/>
                <a:gd name="T14" fmla="*/ 0 60000 65536"/>
                <a:gd name="T15" fmla="*/ 0 60000 65536"/>
                <a:gd name="T16" fmla="*/ 0 60000 65536"/>
                <a:gd name="T17" fmla="*/ 0 60000 65536"/>
                <a:gd name="T18" fmla="*/ 0 w 537"/>
                <a:gd name="T19" fmla="*/ 0 h 422"/>
                <a:gd name="T20" fmla="*/ 537 w 537"/>
                <a:gd name="T21" fmla="*/ 422 h 422"/>
              </a:gdLst>
              <a:ahLst/>
              <a:cxnLst>
                <a:cxn ang="T12">
                  <a:pos x="T0" y="T1"/>
                </a:cxn>
                <a:cxn ang="T13">
                  <a:pos x="T2" y="T3"/>
                </a:cxn>
                <a:cxn ang="T14">
                  <a:pos x="T4" y="T5"/>
                </a:cxn>
                <a:cxn ang="T15">
                  <a:pos x="T6" y="T7"/>
                </a:cxn>
                <a:cxn ang="T16">
                  <a:pos x="T8" y="T9"/>
                </a:cxn>
                <a:cxn ang="T17">
                  <a:pos x="T10" y="T11"/>
                </a:cxn>
              </a:cxnLst>
              <a:rect l="T18" t="T19" r="T20" b="T21"/>
              <a:pathLst>
                <a:path w="537" h="422">
                  <a:moveTo>
                    <a:pt x="3" y="92"/>
                  </a:moveTo>
                  <a:lnTo>
                    <a:pt x="0" y="422"/>
                  </a:lnTo>
                  <a:lnTo>
                    <a:pt x="536" y="420"/>
                  </a:lnTo>
                  <a:lnTo>
                    <a:pt x="537" y="152"/>
                  </a:lnTo>
                  <a:lnTo>
                    <a:pt x="327" y="0"/>
                  </a:lnTo>
                  <a:lnTo>
                    <a:pt x="3" y="92"/>
                  </a:lnTo>
                  <a:close/>
                </a:path>
              </a:pathLst>
            </a:custGeom>
            <a:solidFill>
              <a:srgbClr val="DACC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16" name="Freeform 10"/>
            <p:cNvSpPr>
              <a:spLocks/>
            </p:cNvSpPr>
            <p:nvPr/>
          </p:nvSpPr>
          <p:spPr bwMode="auto">
            <a:xfrm>
              <a:off x="2358" y="1760"/>
              <a:ext cx="567" cy="200"/>
            </a:xfrm>
            <a:custGeom>
              <a:avLst/>
              <a:gdLst>
                <a:gd name="T0" fmla="*/ 0 w 567"/>
                <a:gd name="T1" fmla="*/ 94 h 200"/>
                <a:gd name="T2" fmla="*/ 332 w 567"/>
                <a:gd name="T3" fmla="*/ 0 h 200"/>
                <a:gd name="T4" fmla="*/ 567 w 567"/>
                <a:gd name="T5" fmla="*/ 174 h 200"/>
                <a:gd name="T6" fmla="*/ 567 w 567"/>
                <a:gd name="T7" fmla="*/ 200 h 200"/>
                <a:gd name="T8" fmla="*/ 330 w 567"/>
                <a:gd name="T9" fmla="*/ 20 h 200"/>
                <a:gd name="T10" fmla="*/ 3 w 567"/>
                <a:gd name="T11" fmla="*/ 116 h 200"/>
                <a:gd name="T12" fmla="*/ 0 w 567"/>
                <a:gd name="T13" fmla="*/ 94 h 200"/>
                <a:gd name="T14" fmla="*/ 0 60000 65536"/>
                <a:gd name="T15" fmla="*/ 0 60000 65536"/>
                <a:gd name="T16" fmla="*/ 0 60000 65536"/>
                <a:gd name="T17" fmla="*/ 0 60000 65536"/>
                <a:gd name="T18" fmla="*/ 0 60000 65536"/>
                <a:gd name="T19" fmla="*/ 0 60000 65536"/>
                <a:gd name="T20" fmla="*/ 0 60000 65536"/>
                <a:gd name="T21" fmla="*/ 0 w 567"/>
                <a:gd name="T22" fmla="*/ 0 h 200"/>
                <a:gd name="T23" fmla="*/ 567 w 567"/>
                <a:gd name="T24" fmla="*/ 200 h 2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67" h="200">
                  <a:moveTo>
                    <a:pt x="0" y="94"/>
                  </a:moveTo>
                  <a:lnTo>
                    <a:pt x="332" y="0"/>
                  </a:lnTo>
                  <a:lnTo>
                    <a:pt x="567" y="174"/>
                  </a:lnTo>
                  <a:lnTo>
                    <a:pt x="567" y="200"/>
                  </a:lnTo>
                  <a:lnTo>
                    <a:pt x="330" y="20"/>
                  </a:lnTo>
                  <a:lnTo>
                    <a:pt x="3" y="116"/>
                  </a:lnTo>
                  <a:lnTo>
                    <a:pt x="0" y="94"/>
                  </a:lnTo>
                  <a:close/>
                </a:path>
              </a:pathLst>
            </a:custGeom>
            <a:solidFill>
              <a:srgbClr val="EBE6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17" name="Freeform 11"/>
            <p:cNvSpPr>
              <a:spLocks/>
            </p:cNvSpPr>
            <p:nvPr/>
          </p:nvSpPr>
          <p:spPr bwMode="auto">
            <a:xfrm>
              <a:off x="2224" y="1856"/>
              <a:ext cx="135" cy="70"/>
            </a:xfrm>
            <a:custGeom>
              <a:avLst/>
              <a:gdLst>
                <a:gd name="T0" fmla="*/ 135 w 135"/>
                <a:gd name="T1" fmla="*/ 0 h 70"/>
                <a:gd name="T2" fmla="*/ 0 w 135"/>
                <a:gd name="T3" fmla="*/ 50 h 70"/>
                <a:gd name="T4" fmla="*/ 7 w 135"/>
                <a:gd name="T5" fmla="*/ 70 h 70"/>
                <a:gd name="T6" fmla="*/ 135 w 135"/>
                <a:gd name="T7" fmla="*/ 20 h 70"/>
                <a:gd name="T8" fmla="*/ 135 w 135"/>
                <a:gd name="T9" fmla="*/ 0 h 70"/>
                <a:gd name="T10" fmla="*/ 0 60000 65536"/>
                <a:gd name="T11" fmla="*/ 0 60000 65536"/>
                <a:gd name="T12" fmla="*/ 0 60000 65536"/>
                <a:gd name="T13" fmla="*/ 0 60000 65536"/>
                <a:gd name="T14" fmla="*/ 0 60000 65536"/>
                <a:gd name="T15" fmla="*/ 0 w 135"/>
                <a:gd name="T16" fmla="*/ 0 h 70"/>
                <a:gd name="T17" fmla="*/ 135 w 135"/>
                <a:gd name="T18" fmla="*/ 70 h 70"/>
              </a:gdLst>
              <a:ahLst/>
              <a:cxnLst>
                <a:cxn ang="T10">
                  <a:pos x="T0" y="T1"/>
                </a:cxn>
                <a:cxn ang="T11">
                  <a:pos x="T2" y="T3"/>
                </a:cxn>
                <a:cxn ang="T12">
                  <a:pos x="T4" y="T5"/>
                </a:cxn>
                <a:cxn ang="T13">
                  <a:pos x="T6" y="T7"/>
                </a:cxn>
                <a:cxn ang="T14">
                  <a:pos x="T8" y="T9"/>
                </a:cxn>
              </a:cxnLst>
              <a:rect l="T15" t="T16" r="T17" b="T18"/>
              <a:pathLst>
                <a:path w="135" h="70">
                  <a:moveTo>
                    <a:pt x="135" y="0"/>
                  </a:moveTo>
                  <a:lnTo>
                    <a:pt x="0" y="50"/>
                  </a:lnTo>
                  <a:lnTo>
                    <a:pt x="7" y="70"/>
                  </a:lnTo>
                  <a:lnTo>
                    <a:pt x="135" y="20"/>
                  </a:lnTo>
                  <a:lnTo>
                    <a:pt x="135" y="0"/>
                  </a:lnTo>
                  <a:close/>
                </a:path>
              </a:pathLst>
            </a:custGeom>
            <a:solidFill>
              <a:srgbClr val="A4A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18" name="Freeform 12"/>
            <p:cNvSpPr>
              <a:spLocks noEditPoints="1"/>
            </p:cNvSpPr>
            <p:nvPr/>
          </p:nvSpPr>
          <p:spPr bwMode="auto">
            <a:xfrm>
              <a:off x="2224" y="1854"/>
              <a:ext cx="135" cy="74"/>
            </a:xfrm>
            <a:custGeom>
              <a:avLst/>
              <a:gdLst>
                <a:gd name="T0" fmla="*/ 135 w 135"/>
                <a:gd name="T1" fmla="*/ 0 h 74"/>
                <a:gd name="T2" fmla="*/ 0 w 135"/>
                <a:gd name="T3" fmla="*/ 50 h 74"/>
                <a:gd name="T4" fmla="*/ 5 w 135"/>
                <a:gd name="T5" fmla="*/ 74 h 74"/>
                <a:gd name="T6" fmla="*/ 135 w 135"/>
                <a:gd name="T7" fmla="*/ 22 h 74"/>
                <a:gd name="T8" fmla="*/ 135 w 135"/>
                <a:gd name="T9" fmla="*/ 0 h 74"/>
                <a:gd name="T10" fmla="*/ 135 w 135"/>
                <a:gd name="T11" fmla="*/ 0 h 74"/>
                <a:gd name="T12" fmla="*/ 135 w 135"/>
                <a:gd name="T13" fmla="*/ 2 h 74"/>
                <a:gd name="T14" fmla="*/ 135 w 135"/>
                <a:gd name="T15" fmla="*/ 2 h 74"/>
                <a:gd name="T16" fmla="*/ 135 w 135"/>
                <a:gd name="T17" fmla="*/ 20 h 74"/>
                <a:gd name="T18" fmla="*/ 135 w 135"/>
                <a:gd name="T19" fmla="*/ 20 h 74"/>
                <a:gd name="T20" fmla="*/ 7 w 135"/>
                <a:gd name="T21" fmla="*/ 70 h 74"/>
                <a:gd name="T22" fmla="*/ 7 w 135"/>
                <a:gd name="T23" fmla="*/ 70 h 74"/>
                <a:gd name="T24" fmla="*/ 2 w 135"/>
                <a:gd name="T25" fmla="*/ 52 h 74"/>
                <a:gd name="T26" fmla="*/ 2 w 135"/>
                <a:gd name="T27" fmla="*/ 52 h 74"/>
                <a:gd name="T28" fmla="*/ 135 w 135"/>
                <a:gd name="T29" fmla="*/ 2 h 74"/>
                <a:gd name="T30" fmla="*/ 135 w 135"/>
                <a:gd name="T31" fmla="*/ 2 h 7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5"/>
                <a:gd name="T49" fmla="*/ 0 h 74"/>
                <a:gd name="T50" fmla="*/ 135 w 135"/>
                <a:gd name="T51" fmla="*/ 74 h 7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5" h="74">
                  <a:moveTo>
                    <a:pt x="135" y="0"/>
                  </a:moveTo>
                  <a:lnTo>
                    <a:pt x="0" y="50"/>
                  </a:lnTo>
                  <a:lnTo>
                    <a:pt x="5" y="74"/>
                  </a:lnTo>
                  <a:lnTo>
                    <a:pt x="135" y="22"/>
                  </a:lnTo>
                  <a:lnTo>
                    <a:pt x="135" y="0"/>
                  </a:lnTo>
                  <a:close/>
                  <a:moveTo>
                    <a:pt x="135" y="2"/>
                  </a:moveTo>
                  <a:lnTo>
                    <a:pt x="135" y="2"/>
                  </a:lnTo>
                  <a:lnTo>
                    <a:pt x="135" y="20"/>
                  </a:lnTo>
                  <a:lnTo>
                    <a:pt x="7" y="70"/>
                  </a:lnTo>
                  <a:lnTo>
                    <a:pt x="2" y="52"/>
                  </a:lnTo>
                  <a:lnTo>
                    <a:pt x="135" y="2"/>
                  </a:lnTo>
                  <a:close/>
                </a:path>
              </a:pathLst>
            </a:custGeom>
            <a:solidFill>
              <a:srgbClr val="A4A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19" name="Freeform 13"/>
            <p:cNvSpPr>
              <a:spLocks/>
            </p:cNvSpPr>
            <p:nvPr/>
          </p:nvSpPr>
          <p:spPr bwMode="auto">
            <a:xfrm>
              <a:off x="2212" y="1944"/>
              <a:ext cx="20" cy="200"/>
            </a:xfrm>
            <a:custGeom>
              <a:avLst/>
              <a:gdLst>
                <a:gd name="T0" fmla="*/ 19 w 20"/>
                <a:gd name="T1" fmla="*/ 0 h 200"/>
                <a:gd name="T2" fmla="*/ 20 w 20"/>
                <a:gd name="T3" fmla="*/ 198 h 200"/>
                <a:gd name="T4" fmla="*/ 0 w 20"/>
                <a:gd name="T5" fmla="*/ 200 h 200"/>
                <a:gd name="T6" fmla="*/ 0 w 20"/>
                <a:gd name="T7" fmla="*/ 0 h 200"/>
                <a:gd name="T8" fmla="*/ 19 w 20"/>
                <a:gd name="T9" fmla="*/ 0 h 200"/>
                <a:gd name="T10" fmla="*/ 0 60000 65536"/>
                <a:gd name="T11" fmla="*/ 0 60000 65536"/>
                <a:gd name="T12" fmla="*/ 0 60000 65536"/>
                <a:gd name="T13" fmla="*/ 0 60000 65536"/>
                <a:gd name="T14" fmla="*/ 0 60000 65536"/>
                <a:gd name="T15" fmla="*/ 0 w 20"/>
                <a:gd name="T16" fmla="*/ 0 h 200"/>
                <a:gd name="T17" fmla="*/ 20 w 20"/>
                <a:gd name="T18" fmla="*/ 200 h 200"/>
              </a:gdLst>
              <a:ahLst/>
              <a:cxnLst>
                <a:cxn ang="T10">
                  <a:pos x="T0" y="T1"/>
                </a:cxn>
                <a:cxn ang="T11">
                  <a:pos x="T2" y="T3"/>
                </a:cxn>
                <a:cxn ang="T12">
                  <a:pos x="T4" y="T5"/>
                </a:cxn>
                <a:cxn ang="T13">
                  <a:pos x="T6" y="T7"/>
                </a:cxn>
                <a:cxn ang="T14">
                  <a:pos x="T8" y="T9"/>
                </a:cxn>
              </a:cxnLst>
              <a:rect l="T15" t="T16" r="T17" b="T18"/>
              <a:pathLst>
                <a:path w="20" h="200">
                  <a:moveTo>
                    <a:pt x="19" y="0"/>
                  </a:moveTo>
                  <a:lnTo>
                    <a:pt x="20" y="198"/>
                  </a:lnTo>
                  <a:lnTo>
                    <a:pt x="0" y="200"/>
                  </a:lnTo>
                  <a:lnTo>
                    <a:pt x="0" y="0"/>
                  </a:lnTo>
                  <a:lnTo>
                    <a:pt x="19" y="0"/>
                  </a:lnTo>
                  <a:close/>
                </a:path>
              </a:pathLst>
            </a:custGeom>
            <a:solidFill>
              <a:srgbClr val="DACC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20" name="Freeform 14"/>
            <p:cNvSpPr>
              <a:spLocks/>
            </p:cNvSpPr>
            <p:nvPr/>
          </p:nvSpPr>
          <p:spPr bwMode="auto">
            <a:xfrm>
              <a:off x="2169" y="1976"/>
              <a:ext cx="43" cy="164"/>
            </a:xfrm>
            <a:custGeom>
              <a:avLst/>
              <a:gdLst>
                <a:gd name="T0" fmla="*/ 0 w 43"/>
                <a:gd name="T1" fmla="*/ 0 h 164"/>
                <a:gd name="T2" fmla="*/ 43 w 43"/>
                <a:gd name="T3" fmla="*/ 0 h 164"/>
                <a:gd name="T4" fmla="*/ 43 w 43"/>
                <a:gd name="T5" fmla="*/ 164 h 164"/>
                <a:gd name="T6" fmla="*/ 5 w 43"/>
                <a:gd name="T7" fmla="*/ 162 h 164"/>
                <a:gd name="T8" fmla="*/ 0 w 43"/>
                <a:gd name="T9" fmla="*/ 0 h 164"/>
                <a:gd name="T10" fmla="*/ 0 60000 65536"/>
                <a:gd name="T11" fmla="*/ 0 60000 65536"/>
                <a:gd name="T12" fmla="*/ 0 60000 65536"/>
                <a:gd name="T13" fmla="*/ 0 60000 65536"/>
                <a:gd name="T14" fmla="*/ 0 60000 65536"/>
                <a:gd name="T15" fmla="*/ 0 w 43"/>
                <a:gd name="T16" fmla="*/ 0 h 164"/>
                <a:gd name="T17" fmla="*/ 43 w 43"/>
                <a:gd name="T18" fmla="*/ 164 h 164"/>
              </a:gdLst>
              <a:ahLst/>
              <a:cxnLst>
                <a:cxn ang="T10">
                  <a:pos x="T0" y="T1"/>
                </a:cxn>
                <a:cxn ang="T11">
                  <a:pos x="T2" y="T3"/>
                </a:cxn>
                <a:cxn ang="T12">
                  <a:pos x="T4" y="T5"/>
                </a:cxn>
                <a:cxn ang="T13">
                  <a:pos x="T6" y="T7"/>
                </a:cxn>
                <a:cxn ang="T14">
                  <a:pos x="T8" y="T9"/>
                </a:cxn>
              </a:cxnLst>
              <a:rect l="T15" t="T16" r="T17" b="T18"/>
              <a:pathLst>
                <a:path w="43" h="164">
                  <a:moveTo>
                    <a:pt x="0" y="0"/>
                  </a:moveTo>
                  <a:lnTo>
                    <a:pt x="43" y="0"/>
                  </a:lnTo>
                  <a:lnTo>
                    <a:pt x="43" y="164"/>
                  </a:lnTo>
                  <a:lnTo>
                    <a:pt x="5" y="162"/>
                  </a:lnTo>
                  <a:lnTo>
                    <a:pt x="0" y="0"/>
                  </a:lnTo>
                  <a:close/>
                </a:path>
              </a:pathLst>
            </a:custGeom>
            <a:solidFill>
              <a:srgbClr val="484B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21" name="Freeform 15"/>
            <p:cNvSpPr>
              <a:spLocks/>
            </p:cNvSpPr>
            <p:nvPr/>
          </p:nvSpPr>
          <p:spPr bwMode="auto">
            <a:xfrm>
              <a:off x="2160" y="1908"/>
              <a:ext cx="71" cy="20"/>
            </a:xfrm>
            <a:custGeom>
              <a:avLst/>
              <a:gdLst>
                <a:gd name="T0" fmla="*/ 2 w 71"/>
                <a:gd name="T1" fmla="*/ 4 h 20"/>
                <a:gd name="T2" fmla="*/ 71 w 71"/>
                <a:gd name="T3" fmla="*/ 0 h 20"/>
                <a:gd name="T4" fmla="*/ 71 w 71"/>
                <a:gd name="T5" fmla="*/ 20 h 20"/>
                <a:gd name="T6" fmla="*/ 0 w 71"/>
                <a:gd name="T7" fmla="*/ 20 h 20"/>
                <a:gd name="T8" fmla="*/ 2 w 71"/>
                <a:gd name="T9" fmla="*/ 4 h 20"/>
                <a:gd name="T10" fmla="*/ 0 60000 65536"/>
                <a:gd name="T11" fmla="*/ 0 60000 65536"/>
                <a:gd name="T12" fmla="*/ 0 60000 65536"/>
                <a:gd name="T13" fmla="*/ 0 60000 65536"/>
                <a:gd name="T14" fmla="*/ 0 60000 65536"/>
                <a:gd name="T15" fmla="*/ 0 w 71"/>
                <a:gd name="T16" fmla="*/ 0 h 20"/>
                <a:gd name="T17" fmla="*/ 71 w 71"/>
                <a:gd name="T18" fmla="*/ 20 h 20"/>
              </a:gdLst>
              <a:ahLst/>
              <a:cxnLst>
                <a:cxn ang="T10">
                  <a:pos x="T0" y="T1"/>
                </a:cxn>
                <a:cxn ang="T11">
                  <a:pos x="T2" y="T3"/>
                </a:cxn>
                <a:cxn ang="T12">
                  <a:pos x="T4" y="T5"/>
                </a:cxn>
                <a:cxn ang="T13">
                  <a:pos x="T6" y="T7"/>
                </a:cxn>
                <a:cxn ang="T14">
                  <a:pos x="T8" y="T9"/>
                </a:cxn>
              </a:cxnLst>
              <a:rect l="T15" t="T16" r="T17" b="T18"/>
              <a:pathLst>
                <a:path w="71" h="20">
                  <a:moveTo>
                    <a:pt x="2" y="4"/>
                  </a:moveTo>
                  <a:lnTo>
                    <a:pt x="71" y="0"/>
                  </a:lnTo>
                  <a:lnTo>
                    <a:pt x="71" y="20"/>
                  </a:lnTo>
                  <a:lnTo>
                    <a:pt x="0" y="20"/>
                  </a:lnTo>
                  <a:lnTo>
                    <a:pt x="2" y="4"/>
                  </a:lnTo>
                  <a:close/>
                </a:path>
              </a:pathLst>
            </a:custGeom>
            <a:solidFill>
              <a:srgbClr val="CBBE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22" name="Freeform 16"/>
            <p:cNvSpPr>
              <a:spLocks/>
            </p:cNvSpPr>
            <p:nvPr/>
          </p:nvSpPr>
          <p:spPr bwMode="auto">
            <a:xfrm>
              <a:off x="2133" y="1852"/>
              <a:ext cx="228" cy="60"/>
            </a:xfrm>
            <a:custGeom>
              <a:avLst/>
              <a:gdLst>
                <a:gd name="T0" fmla="*/ 0 w 228"/>
                <a:gd name="T1" fmla="*/ 0 h 60"/>
                <a:gd name="T2" fmla="*/ 228 w 228"/>
                <a:gd name="T3" fmla="*/ 2 h 60"/>
                <a:gd name="T4" fmla="*/ 99 w 228"/>
                <a:gd name="T5" fmla="*/ 60 h 60"/>
                <a:gd name="T6" fmla="*/ 30 w 228"/>
                <a:gd name="T7" fmla="*/ 60 h 60"/>
                <a:gd name="T8" fmla="*/ 0 w 228"/>
                <a:gd name="T9" fmla="*/ 0 h 60"/>
                <a:gd name="T10" fmla="*/ 0 60000 65536"/>
                <a:gd name="T11" fmla="*/ 0 60000 65536"/>
                <a:gd name="T12" fmla="*/ 0 60000 65536"/>
                <a:gd name="T13" fmla="*/ 0 60000 65536"/>
                <a:gd name="T14" fmla="*/ 0 60000 65536"/>
                <a:gd name="T15" fmla="*/ 0 w 228"/>
                <a:gd name="T16" fmla="*/ 0 h 60"/>
                <a:gd name="T17" fmla="*/ 228 w 228"/>
                <a:gd name="T18" fmla="*/ 60 h 60"/>
              </a:gdLst>
              <a:ahLst/>
              <a:cxnLst>
                <a:cxn ang="T10">
                  <a:pos x="T0" y="T1"/>
                </a:cxn>
                <a:cxn ang="T11">
                  <a:pos x="T2" y="T3"/>
                </a:cxn>
                <a:cxn ang="T12">
                  <a:pos x="T4" y="T5"/>
                </a:cxn>
                <a:cxn ang="T13">
                  <a:pos x="T6" y="T7"/>
                </a:cxn>
                <a:cxn ang="T14">
                  <a:pos x="T8" y="T9"/>
                </a:cxn>
              </a:cxnLst>
              <a:rect l="T15" t="T16" r="T17" b="T18"/>
              <a:pathLst>
                <a:path w="228" h="60">
                  <a:moveTo>
                    <a:pt x="0" y="0"/>
                  </a:moveTo>
                  <a:lnTo>
                    <a:pt x="228" y="2"/>
                  </a:lnTo>
                  <a:lnTo>
                    <a:pt x="99" y="60"/>
                  </a:lnTo>
                  <a:lnTo>
                    <a:pt x="30" y="60"/>
                  </a:lnTo>
                  <a:lnTo>
                    <a:pt x="0" y="0"/>
                  </a:lnTo>
                  <a:close/>
                </a:path>
              </a:pathLst>
            </a:custGeom>
            <a:solidFill>
              <a:srgbClr val="9494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23" name="Freeform 17"/>
            <p:cNvSpPr>
              <a:spLocks/>
            </p:cNvSpPr>
            <p:nvPr/>
          </p:nvSpPr>
          <p:spPr bwMode="auto">
            <a:xfrm>
              <a:off x="2154" y="1938"/>
              <a:ext cx="67" cy="204"/>
            </a:xfrm>
            <a:custGeom>
              <a:avLst/>
              <a:gdLst>
                <a:gd name="T0" fmla="*/ 0 w 67"/>
                <a:gd name="T1" fmla="*/ 0 h 204"/>
                <a:gd name="T2" fmla="*/ 3 w 67"/>
                <a:gd name="T3" fmla="*/ 204 h 204"/>
                <a:gd name="T4" fmla="*/ 25 w 67"/>
                <a:gd name="T5" fmla="*/ 204 h 204"/>
                <a:gd name="T6" fmla="*/ 25 w 67"/>
                <a:gd name="T7" fmla="*/ 24 h 204"/>
                <a:gd name="T8" fmla="*/ 62 w 67"/>
                <a:gd name="T9" fmla="*/ 24 h 204"/>
                <a:gd name="T10" fmla="*/ 67 w 67"/>
                <a:gd name="T11" fmla="*/ 6 h 204"/>
                <a:gd name="T12" fmla="*/ 4 w 67"/>
                <a:gd name="T13" fmla="*/ 6 h 204"/>
                <a:gd name="T14" fmla="*/ 0 w 67"/>
                <a:gd name="T15" fmla="*/ 0 h 204"/>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204"/>
                <a:gd name="T26" fmla="*/ 67 w 67"/>
                <a:gd name="T27" fmla="*/ 204 h 20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204">
                  <a:moveTo>
                    <a:pt x="0" y="0"/>
                  </a:moveTo>
                  <a:lnTo>
                    <a:pt x="3" y="204"/>
                  </a:lnTo>
                  <a:lnTo>
                    <a:pt x="25" y="204"/>
                  </a:lnTo>
                  <a:lnTo>
                    <a:pt x="25" y="24"/>
                  </a:lnTo>
                  <a:lnTo>
                    <a:pt x="62" y="24"/>
                  </a:lnTo>
                  <a:lnTo>
                    <a:pt x="67" y="6"/>
                  </a:lnTo>
                  <a:lnTo>
                    <a:pt x="4" y="6"/>
                  </a:lnTo>
                  <a:lnTo>
                    <a:pt x="0" y="0"/>
                  </a:lnTo>
                  <a:close/>
                </a:path>
              </a:pathLst>
            </a:custGeom>
            <a:solidFill>
              <a:srgbClr val="DACC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24" name="Freeform 18"/>
            <p:cNvSpPr>
              <a:spLocks/>
            </p:cNvSpPr>
            <p:nvPr/>
          </p:nvSpPr>
          <p:spPr bwMode="auto">
            <a:xfrm>
              <a:off x="2118" y="1852"/>
              <a:ext cx="44" cy="76"/>
            </a:xfrm>
            <a:custGeom>
              <a:avLst/>
              <a:gdLst>
                <a:gd name="T0" fmla="*/ 19 w 44"/>
                <a:gd name="T1" fmla="*/ 0 h 76"/>
                <a:gd name="T2" fmla="*/ 0 w 44"/>
                <a:gd name="T3" fmla="*/ 72 h 76"/>
                <a:gd name="T4" fmla="*/ 9 w 44"/>
                <a:gd name="T5" fmla="*/ 76 h 76"/>
                <a:gd name="T6" fmla="*/ 20 w 44"/>
                <a:gd name="T7" fmla="*/ 34 h 76"/>
                <a:gd name="T8" fmla="*/ 42 w 44"/>
                <a:gd name="T9" fmla="*/ 76 h 76"/>
                <a:gd name="T10" fmla="*/ 44 w 44"/>
                <a:gd name="T11" fmla="*/ 60 h 76"/>
                <a:gd name="T12" fmla="*/ 19 w 44"/>
                <a:gd name="T13" fmla="*/ 0 h 76"/>
                <a:gd name="T14" fmla="*/ 0 60000 65536"/>
                <a:gd name="T15" fmla="*/ 0 60000 65536"/>
                <a:gd name="T16" fmla="*/ 0 60000 65536"/>
                <a:gd name="T17" fmla="*/ 0 60000 65536"/>
                <a:gd name="T18" fmla="*/ 0 60000 65536"/>
                <a:gd name="T19" fmla="*/ 0 60000 65536"/>
                <a:gd name="T20" fmla="*/ 0 60000 65536"/>
                <a:gd name="T21" fmla="*/ 0 w 44"/>
                <a:gd name="T22" fmla="*/ 0 h 76"/>
                <a:gd name="T23" fmla="*/ 44 w 44"/>
                <a:gd name="T24" fmla="*/ 76 h 7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4" h="76">
                  <a:moveTo>
                    <a:pt x="19" y="0"/>
                  </a:moveTo>
                  <a:lnTo>
                    <a:pt x="0" y="72"/>
                  </a:lnTo>
                  <a:lnTo>
                    <a:pt x="9" y="76"/>
                  </a:lnTo>
                  <a:lnTo>
                    <a:pt x="20" y="34"/>
                  </a:lnTo>
                  <a:lnTo>
                    <a:pt x="42" y="76"/>
                  </a:lnTo>
                  <a:lnTo>
                    <a:pt x="44" y="60"/>
                  </a:lnTo>
                  <a:lnTo>
                    <a:pt x="19" y="0"/>
                  </a:lnTo>
                  <a:close/>
                </a:path>
              </a:pathLst>
            </a:custGeom>
            <a:solidFill>
              <a:srgbClr val="A4A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25" name="Freeform 19"/>
            <p:cNvSpPr>
              <a:spLocks/>
            </p:cNvSpPr>
            <p:nvPr/>
          </p:nvSpPr>
          <p:spPr bwMode="auto">
            <a:xfrm>
              <a:off x="2506" y="1922"/>
              <a:ext cx="101" cy="192"/>
            </a:xfrm>
            <a:custGeom>
              <a:avLst/>
              <a:gdLst>
                <a:gd name="T0" fmla="*/ 0 w 101"/>
                <a:gd name="T1" fmla="*/ 2 h 192"/>
                <a:gd name="T2" fmla="*/ 101 w 101"/>
                <a:gd name="T3" fmla="*/ 0 h 192"/>
                <a:gd name="T4" fmla="*/ 101 w 101"/>
                <a:gd name="T5" fmla="*/ 192 h 192"/>
                <a:gd name="T6" fmla="*/ 0 w 101"/>
                <a:gd name="T7" fmla="*/ 192 h 192"/>
                <a:gd name="T8" fmla="*/ 0 w 101"/>
                <a:gd name="T9" fmla="*/ 2 h 192"/>
                <a:gd name="T10" fmla="*/ 0 60000 65536"/>
                <a:gd name="T11" fmla="*/ 0 60000 65536"/>
                <a:gd name="T12" fmla="*/ 0 60000 65536"/>
                <a:gd name="T13" fmla="*/ 0 60000 65536"/>
                <a:gd name="T14" fmla="*/ 0 60000 65536"/>
                <a:gd name="T15" fmla="*/ 0 w 101"/>
                <a:gd name="T16" fmla="*/ 0 h 192"/>
                <a:gd name="T17" fmla="*/ 101 w 101"/>
                <a:gd name="T18" fmla="*/ 192 h 192"/>
              </a:gdLst>
              <a:ahLst/>
              <a:cxnLst>
                <a:cxn ang="T10">
                  <a:pos x="T0" y="T1"/>
                </a:cxn>
                <a:cxn ang="T11">
                  <a:pos x="T2" y="T3"/>
                </a:cxn>
                <a:cxn ang="T12">
                  <a:pos x="T4" y="T5"/>
                </a:cxn>
                <a:cxn ang="T13">
                  <a:pos x="T6" y="T7"/>
                </a:cxn>
                <a:cxn ang="T14">
                  <a:pos x="T8" y="T9"/>
                </a:cxn>
              </a:cxnLst>
              <a:rect l="T15" t="T16" r="T17" b="T18"/>
              <a:pathLst>
                <a:path w="101" h="192">
                  <a:moveTo>
                    <a:pt x="0" y="2"/>
                  </a:moveTo>
                  <a:lnTo>
                    <a:pt x="101" y="0"/>
                  </a:lnTo>
                  <a:lnTo>
                    <a:pt x="101" y="192"/>
                  </a:lnTo>
                  <a:lnTo>
                    <a:pt x="0" y="192"/>
                  </a:lnTo>
                  <a:lnTo>
                    <a:pt x="0" y="2"/>
                  </a:lnTo>
                  <a:close/>
                </a:path>
              </a:pathLst>
            </a:custGeom>
            <a:solidFill>
              <a:srgbClr val="FF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26" name="Freeform 20"/>
            <p:cNvSpPr>
              <a:spLocks/>
            </p:cNvSpPr>
            <p:nvPr/>
          </p:nvSpPr>
          <p:spPr bwMode="auto">
            <a:xfrm>
              <a:off x="2516" y="1930"/>
              <a:ext cx="83" cy="166"/>
            </a:xfrm>
            <a:custGeom>
              <a:avLst/>
              <a:gdLst>
                <a:gd name="T0" fmla="*/ 0 w 83"/>
                <a:gd name="T1" fmla="*/ 2 h 166"/>
                <a:gd name="T2" fmla="*/ 83 w 83"/>
                <a:gd name="T3" fmla="*/ 0 h 166"/>
                <a:gd name="T4" fmla="*/ 83 w 83"/>
                <a:gd name="T5" fmla="*/ 164 h 166"/>
                <a:gd name="T6" fmla="*/ 0 w 83"/>
                <a:gd name="T7" fmla="*/ 166 h 166"/>
                <a:gd name="T8" fmla="*/ 0 w 83"/>
                <a:gd name="T9" fmla="*/ 2 h 166"/>
                <a:gd name="T10" fmla="*/ 0 60000 65536"/>
                <a:gd name="T11" fmla="*/ 0 60000 65536"/>
                <a:gd name="T12" fmla="*/ 0 60000 65536"/>
                <a:gd name="T13" fmla="*/ 0 60000 65536"/>
                <a:gd name="T14" fmla="*/ 0 60000 65536"/>
                <a:gd name="T15" fmla="*/ 0 w 83"/>
                <a:gd name="T16" fmla="*/ 0 h 166"/>
                <a:gd name="T17" fmla="*/ 83 w 83"/>
                <a:gd name="T18" fmla="*/ 166 h 166"/>
              </a:gdLst>
              <a:ahLst/>
              <a:cxnLst>
                <a:cxn ang="T10">
                  <a:pos x="T0" y="T1"/>
                </a:cxn>
                <a:cxn ang="T11">
                  <a:pos x="T2" y="T3"/>
                </a:cxn>
                <a:cxn ang="T12">
                  <a:pos x="T4" y="T5"/>
                </a:cxn>
                <a:cxn ang="T13">
                  <a:pos x="T6" y="T7"/>
                </a:cxn>
                <a:cxn ang="T14">
                  <a:pos x="T8" y="T9"/>
                </a:cxn>
              </a:cxnLst>
              <a:rect l="T15" t="T16" r="T17" b="T18"/>
              <a:pathLst>
                <a:path w="83" h="166">
                  <a:moveTo>
                    <a:pt x="0" y="2"/>
                  </a:moveTo>
                  <a:lnTo>
                    <a:pt x="83" y="0"/>
                  </a:lnTo>
                  <a:lnTo>
                    <a:pt x="83" y="164"/>
                  </a:lnTo>
                  <a:lnTo>
                    <a:pt x="0" y="166"/>
                  </a:lnTo>
                  <a:lnTo>
                    <a:pt x="0" y="2"/>
                  </a:lnTo>
                  <a:close/>
                </a:path>
              </a:pathLst>
            </a:custGeom>
            <a:solidFill>
              <a:srgbClr val="5554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27" name="Freeform 21"/>
            <p:cNvSpPr>
              <a:spLocks/>
            </p:cNvSpPr>
            <p:nvPr/>
          </p:nvSpPr>
          <p:spPr bwMode="auto">
            <a:xfrm>
              <a:off x="2126" y="1918"/>
              <a:ext cx="73" cy="336"/>
            </a:xfrm>
            <a:custGeom>
              <a:avLst/>
              <a:gdLst>
                <a:gd name="T0" fmla="*/ 15 w 73"/>
                <a:gd name="T1" fmla="*/ 0 h 336"/>
                <a:gd name="T2" fmla="*/ 0 w 73"/>
                <a:gd name="T3" fmla="*/ 46 h 336"/>
                <a:gd name="T4" fmla="*/ 0 w 73"/>
                <a:gd name="T5" fmla="*/ 294 h 336"/>
                <a:gd name="T6" fmla="*/ 73 w 73"/>
                <a:gd name="T7" fmla="*/ 336 h 336"/>
                <a:gd name="T8" fmla="*/ 72 w 73"/>
                <a:gd name="T9" fmla="*/ 316 h 336"/>
                <a:gd name="T10" fmla="*/ 59 w 73"/>
                <a:gd name="T11" fmla="*/ 306 h 336"/>
                <a:gd name="T12" fmla="*/ 59 w 73"/>
                <a:gd name="T13" fmla="*/ 290 h 336"/>
                <a:gd name="T14" fmla="*/ 48 w 73"/>
                <a:gd name="T15" fmla="*/ 282 h 336"/>
                <a:gd name="T16" fmla="*/ 48 w 73"/>
                <a:gd name="T17" fmla="*/ 264 h 336"/>
                <a:gd name="T18" fmla="*/ 37 w 73"/>
                <a:gd name="T19" fmla="*/ 252 h 336"/>
                <a:gd name="T20" fmla="*/ 37 w 73"/>
                <a:gd name="T21" fmla="*/ 234 h 336"/>
                <a:gd name="T22" fmla="*/ 32 w 73"/>
                <a:gd name="T23" fmla="*/ 224 h 336"/>
                <a:gd name="T24" fmla="*/ 32 w 73"/>
                <a:gd name="T25" fmla="*/ 22 h 336"/>
                <a:gd name="T26" fmla="*/ 15 w 73"/>
                <a:gd name="T27" fmla="*/ 0 h 3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3"/>
                <a:gd name="T43" fmla="*/ 0 h 336"/>
                <a:gd name="T44" fmla="*/ 73 w 73"/>
                <a:gd name="T45" fmla="*/ 336 h 3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3" h="336">
                  <a:moveTo>
                    <a:pt x="15" y="0"/>
                  </a:moveTo>
                  <a:lnTo>
                    <a:pt x="0" y="46"/>
                  </a:lnTo>
                  <a:lnTo>
                    <a:pt x="0" y="294"/>
                  </a:lnTo>
                  <a:lnTo>
                    <a:pt x="73" y="336"/>
                  </a:lnTo>
                  <a:lnTo>
                    <a:pt x="72" y="316"/>
                  </a:lnTo>
                  <a:lnTo>
                    <a:pt x="59" y="306"/>
                  </a:lnTo>
                  <a:lnTo>
                    <a:pt x="59" y="290"/>
                  </a:lnTo>
                  <a:lnTo>
                    <a:pt x="48" y="282"/>
                  </a:lnTo>
                  <a:lnTo>
                    <a:pt x="48" y="264"/>
                  </a:lnTo>
                  <a:lnTo>
                    <a:pt x="37" y="252"/>
                  </a:lnTo>
                  <a:lnTo>
                    <a:pt x="37" y="234"/>
                  </a:lnTo>
                  <a:lnTo>
                    <a:pt x="32" y="224"/>
                  </a:lnTo>
                  <a:lnTo>
                    <a:pt x="32" y="22"/>
                  </a:lnTo>
                  <a:lnTo>
                    <a:pt x="15" y="0"/>
                  </a:lnTo>
                  <a:close/>
                </a:path>
              </a:pathLst>
            </a:custGeom>
            <a:solidFill>
              <a:srgbClr val="BEB1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28" name="Freeform 22"/>
            <p:cNvSpPr>
              <a:spLocks/>
            </p:cNvSpPr>
            <p:nvPr/>
          </p:nvSpPr>
          <p:spPr bwMode="auto">
            <a:xfrm>
              <a:off x="2231" y="1918"/>
              <a:ext cx="139" cy="326"/>
            </a:xfrm>
            <a:custGeom>
              <a:avLst/>
              <a:gdLst>
                <a:gd name="T0" fmla="*/ 139 w 139"/>
                <a:gd name="T1" fmla="*/ 0 h 326"/>
                <a:gd name="T2" fmla="*/ 139 w 139"/>
                <a:gd name="T3" fmla="*/ 326 h 326"/>
                <a:gd name="T4" fmla="*/ 36 w 139"/>
                <a:gd name="T5" fmla="*/ 298 h 326"/>
                <a:gd name="T6" fmla="*/ 34 w 139"/>
                <a:gd name="T7" fmla="*/ 282 h 326"/>
                <a:gd name="T8" fmla="*/ 20 w 139"/>
                <a:gd name="T9" fmla="*/ 276 h 326"/>
                <a:gd name="T10" fmla="*/ 20 w 139"/>
                <a:gd name="T11" fmla="*/ 258 h 326"/>
                <a:gd name="T12" fmla="*/ 9 w 139"/>
                <a:gd name="T13" fmla="*/ 248 h 326"/>
                <a:gd name="T14" fmla="*/ 9 w 139"/>
                <a:gd name="T15" fmla="*/ 232 h 326"/>
                <a:gd name="T16" fmla="*/ 0 w 139"/>
                <a:gd name="T17" fmla="*/ 232 h 326"/>
                <a:gd name="T18" fmla="*/ 1 w 139"/>
                <a:gd name="T19" fmla="*/ 34 h 326"/>
                <a:gd name="T20" fmla="*/ 139 w 139"/>
                <a:gd name="T21" fmla="*/ 0 h 3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9"/>
                <a:gd name="T34" fmla="*/ 0 h 326"/>
                <a:gd name="T35" fmla="*/ 139 w 139"/>
                <a:gd name="T36" fmla="*/ 326 h 3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9" h="326">
                  <a:moveTo>
                    <a:pt x="139" y="0"/>
                  </a:moveTo>
                  <a:lnTo>
                    <a:pt x="139" y="326"/>
                  </a:lnTo>
                  <a:lnTo>
                    <a:pt x="36" y="298"/>
                  </a:lnTo>
                  <a:lnTo>
                    <a:pt x="34" y="282"/>
                  </a:lnTo>
                  <a:lnTo>
                    <a:pt x="20" y="276"/>
                  </a:lnTo>
                  <a:lnTo>
                    <a:pt x="20" y="258"/>
                  </a:lnTo>
                  <a:lnTo>
                    <a:pt x="9" y="248"/>
                  </a:lnTo>
                  <a:lnTo>
                    <a:pt x="9" y="232"/>
                  </a:lnTo>
                  <a:lnTo>
                    <a:pt x="0" y="232"/>
                  </a:lnTo>
                  <a:lnTo>
                    <a:pt x="1" y="34"/>
                  </a:lnTo>
                  <a:lnTo>
                    <a:pt x="139" y="0"/>
                  </a:lnTo>
                  <a:close/>
                </a:path>
              </a:pathLst>
            </a:custGeom>
            <a:solidFill>
              <a:srgbClr val="BEB1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29" name="Freeform 23"/>
            <p:cNvSpPr>
              <a:spLocks/>
            </p:cNvSpPr>
            <p:nvPr/>
          </p:nvSpPr>
          <p:spPr bwMode="auto">
            <a:xfrm>
              <a:off x="2253" y="1924"/>
              <a:ext cx="58" cy="166"/>
            </a:xfrm>
            <a:custGeom>
              <a:avLst/>
              <a:gdLst>
                <a:gd name="T0" fmla="*/ 0 w 58"/>
                <a:gd name="T1" fmla="*/ 18 h 166"/>
                <a:gd name="T2" fmla="*/ 58 w 58"/>
                <a:gd name="T3" fmla="*/ 0 h 166"/>
                <a:gd name="T4" fmla="*/ 58 w 58"/>
                <a:gd name="T5" fmla="*/ 166 h 166"/>
                <a:gd name="T6" fmla="*/ 0 w 58"/>
                <a:gd name="T7" fmla="*/ 156 h 166"/>
                <a:gd name="T8" fmla="*/ 0 w 58"/>
                <a:gd name="T9" fmla="*/ 18 h 166"/>
                <a:gd name="T10" fmla="*/ 0 60000 65536"/>
                <a:gd name="T11" fmla="*/ 0 60000 65536"/>
                <a:gd name="T12" fmla="*/ 0 60000 65536"/>
                <a:gd name="T13" fmla="*/ 0 60000 65536"/>
                <a:gd name="T14" fmla="*/ 0 60000 65536"/>
                <a:gd name="T15" fmla="*/ 0 w 58"/>
                <a:gd name="T16" fmla="*/ 0 h 166"/>
                <a:gd name="T17" fmla="*/ 58 w 58"/>
                <a:gd name="T18" fmla="*/ 166 h 166"/>
              </a:gdLst>
              <a:ahLst/>
              <a:cxnLst>
                <a:cxn ang="T10">
                  <a:pos x="T0" y="T1"/>
                </a:cxn>
                <a:cxn ang="T11">
                  <a:pos x="T2" y="T3"/>
                </a:cxn>
                <a:cxn ang="T12">
                  <a:pos x="T4" y="T5"/>
                </a:cxn>
                <a:cxn ang="T13">
                  <a:pos x="T6" y="T7"/>
                </a:cxn>
                <a:cxn ang="T14">
                  <a:pos x="T8" y="T9"/>
                </a:cxn>
              </a:cxnLst>
              <a:rect l="T15" t="T16" r="T17" b="T18"/>
              <a:pathLst>
                <a:path w="58" h="166">
                  <a:moveTo>
                    <a:pt x="0" y="18"/>
                  </a:moveTo>
                  <a:lnTo>
                    <a:pt x="58" y="0"/>
                  </a:lnTo>
                  <a:lnTo>
                    <a:pt x="58" y="166"/>
                  </a:lnTo>
                  <a:lnTo>
                    <a:pt x="0" y="156"/>
                  </a:lnTo>
                  <a:lnTo>
                    <a:pt x="0" y="18"/>
                  </a:lnTo>
                  <a:close/>
                </a:path>
              </a:pathLst>
            </a:custGeom>
            <a:solidFill>
              <a:srgbClr val="B5BB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30" name="Freeform 24"/>
            <p:cNvSpPr>
              <a:spLocks/>
            </p:cNvSpPr>
            <p:nvPr/>
          </p:nvSpPr>
          <p:spPr bwMode="auto">
            <a:xfrm>
              <a:off x="2257" y="1930"/>
              <a:ext cx="50" cy="150"/>
            </a:xfrm>
            <a:custGeom>
              <a:avLst/>
              <a:gdLst>
                <a:gd name="T0" fmla="*/ 0 w 50"/>
                <a:gd name="T1" fmla="*/ 16 h 150"/>
                <a:gd name="T2" fmla="*/ 50 w 50"/>
                <a:gd name="T3" fmla="*/ 0 h 150"/>
                <a:gd name="T4" fmla="*/ 50 w 50"/>
                <a:gd name="T5" fmla="*/ 150 h 150"/>
                <a:gd name="T6" fmla="*/ 0 w 50"/>
                <a:gd name="T7" fmla="*/ 142 h 150"/>
                <a:gd name="T8" fmla="*/ 0 w 50"/>
                <a:gd name="T9" fmla="*/ 16 h 150"/>
                <a:gd name="T10" fmla="*/ 0 60000 65536"/>
                <a:gd name="T11" fmla="*/ 0 60000 65536"/>
                <a:gd name="T12" fmla="*/ 0 60000 65536"/>
                <a:gd name="T13" fmla="*/ 0 60000 65536"/>
                <a:gd name="T14" fmla="*/ 0 60000 65536"/>
                <a:gd name="T15" fmla="*/ 0 w 50"/>
                <a:gd name="T16" fmla="*/ 0 h 150"/>
                <a:gd name="T17" fmla="*/ 50 w 50"/>
                <a:gd name="T18" fmla="*/ 150 h 150"/>
              </a:gdLst>
              <a:ahLst/>
              <a:cxnLst>
                <a:cxn ang="T10">
                  <a:pos x="T0" y="T1"/>
                </a:cxn>
                <a:cxn ang="T11">
                  <a:pos x="T2" y="T3"/>
                </a:cxn>
                <a:cxn ang="T12">
                  <a:pos x="T4" y="T5"/>
                </a:cxn>
                <a:cxn ang="T13">
                  <a:pos x="T6" y="T7"/>
                </a:cxn>
                <a:cxn ang="T14">
                  <a:pos x="T8" y="T9"/>
                </a:cxn>
              </a:cxnLst>
              <a:rect l="T15" t="T16" r="T17" b="T18"/>
              <a:pathLst>
                <a:path w="50" h="150">
                  <a:moveTo>
                    <a:pt x="0" y="16"/>
                  </a:moveTo>
                  <a:lnTo>
                    <a:pt x="50" y="0"/>
                  </a:lnTo>
                  <a:lnTo>
                    <a:pt x="50" y="150"/>
                  </a:lnTo>
                  <a:lnTo>
                    <a:pt x="0" y="142"/>
                  </a:lnTo>
                  <a:lnTo>
                    <a:pt x="0" y="16"/>
                  </a:lnTo>
                  <a:close/>
                </a:path>
              </a:pathLst>
            </a:custGeom>
            <a:solidFill>
              <a:srgbClr val="5F5E5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31" name="Freeform 25"/>
            <p:cNvSpPr>
              <a:spLocks/>
            </p:cNvSpPr>
            <p:nvPr/>
          </p:nvSpPr>
          <p:spPr bwMode="auto">
            <a:xfrm>
              <a:off x="2022" y="1918"/>
              <a:ext cx="105" cy="52"/>
            </a:xfrm>
            <a:custGeom>
              <a:avLst/>
              <a:gdLst>
                <a:gd name="T0" fmla="*/ 2 w 105"/>
                <a:gd name="T1" fmla="*/ 40 h 52"/>
                <a:gd name="T2" fmla="*/ 104 w 105"/>
                <a:gd name="T3" fmla="*/ 0 h 52"/>
                <a:gd name="T4" fmla="*/ 105 w 105"/>
                <a:gd name="T5" fmla="*/ 12 h 52"/>
                <a:gd name="T6" fmla="*/ 0 w 105"/>
                <a:gd name="T7" fmla="*/ 52 h 52"/>
                <a:gd name="T8" fmla="*/ 2 w 105"/>
                <a:gd name="T9" fmla="*/ 40 h 52"/>
                <a:gd name="T10" fmla="*/ 0 60000 65536"/>
                <a:gd name="T11" fmla="*/ 0 60000 65536"/>
                <a:gd name="T12" fmla="*/ 0 60000 65536"/>
                <a:gd name="T13" fmla="*/ 0 60000 65536"/>
                <a:gd name="T14" fmla="*/ 0 60000 65536"/>
                <a:gd name="T15" fmla="*/ 0 w 105"/>
                <a:gd name="T16" fmla="*/ 0 h 52"/>
                <a:gd name="T17" fmla="*/ 105 w 105"/>
                <a:gd name="T18" fmla="*/ 52 h 52"/>
              </a:gdLst>
              <a:ahLst/>
              <a:cxnLst>
                <a:cxn ang="T10">
                  <a:pos x="T0" y="T1"/>
                </a:cxn>
                <a:cxn ang="T11">
                  <a:pos x="T2" y="T3"/>
                </a:cxn>
                <a:cxn ang="T12">
                  <a:pos x="T4" y="T5"/>
                </a:cxn>
                <a:cxn ang="T13">
                  <a:pos x="T6" y="T7"/>
                </a:cxn>
                <a:cxn ang="T14">
                  <a:pos x="T8" y="T9"/>
                </a:cxn>
              </a:cxnLst>
              <a:rect l="T15" t="T16" r="T17" b="T18"/>
              <a:pathLst>
                <a:path w="105" h="52">
                  <a:moveTo>
                    <a:pt x="2" y="40"/>
                  </a:moveTo>
                  <a:lnTo>
                    <a:pt x="104" y="0"/>
                  </a:lnTo>
                  <a:lnTo>
                    <a:pt x="105" y="12"/>
                  </a:lnTo>
                  <a:lnTo>
                    <a:pt x="0" y="52"/>
                  </a:lnTo>
                  <a:lnTo>
                    <a:pt x="2" y="40"/>
                  </a:lnTo>
                  <a:close/>
                </a:path>
              </a:pathLst>
            </a:custGeom>
            <a:solidFill>
              <a:srgbClr val="A4A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32" name="Freeform 26"/>
            <p:cNvSpPr>
              <a:spLocks/>
            </p:cNvSpPr>
            <p:nvPr/>
          </p:nvSpPr>
          <p:spPr bwMode="auto">
            <a:xfrm>
              <a:off x="2036" y="1958"/>
              <a:ext cx="83" cy="186"/>
            </a:xfrm>
            <a:custGeom>
              <a:avLst/>
              <a:gdLst>
                <a:gd name="T0" fmla="*/ 0 w 83"/>
                <a:gd name="T1" fmla="*/ 24 h 186"/>
                <a:gd name="T2" fmla="*/ 83 w 83"/>
                <a:gd name="T3" fmla="*/ 0 h 186"/>
                <a:gd name="T4" fmla="*/ 83 w 83"/>
                <a:gd name="T5" fmla="*/ 186 h 186"/>
                <a:gd name="T6" fmla="*/ 0 w 83"/>
                <a:gd name="T7" fmla="*/ 158 h 186"/>
                <a:gd name="T8" fmla="*/ 0 w 83"/>
                <a:gd name="T9" fmla="*/ 24 h 186"/>
                <a:gd name="T10" fmla="*/ 0 60000 65536"/>
                <a:gd name="T11" fmla="*/ 0 60000 65536"/>
                <a:gd name="T12" fmla="*/ 0 60000 65536"/>
                <a:gd name="T13" fmla="*/ 0 60000 65536"/>
                <a:gd name="T14" fmla="*/ 0 60000 65536"/>
                <a:gd name="T15" fmla="*/ 0 w 83"/>
                <a:gd name="T16" fmla="*/ 0 h 186"/>
                <a:gd name="T17" fmla="*/ 83 w 83"/>
                <a:gd name="T18" fmla="*/ 186 h 186"/>
              </a:gdLst>
              <a:ahLst/>
              <a:cxnLst>
                <a:cxn ang="T10">
                  <a:pos x="T0" y="T1"/>
                </a:cxn>
                <a:cxn ang="T11">
                  <a:pos x="T2" y="T3"/>
                </a:cxn>
                <a:cxn ang="T12">
                  <a:pos x="T4" y="T5"/>
                </a:cxn>
                <a:cxn ang="T13">
                  <a:pos x="T6" y="T7"/>
                </a:cxn>
                <a:cxn ang="T14">
                  <a:pos x="T8" y="T9"/>
                </a:cxn>
              </a:cxnLst>
              <a:rect l="T15" t="T16" r="T17" b="T18"/>
              <a:pathLst>
                <a:path w="83" h="186">
                  <a:moveTo>
                    <a:pt x="0" y="24"/>
                  </a:moveTo>
                  <a:lnTo>
                    <a:pt x="83" y="0"/>
                  </a:lnTo>
                  <a:lnTo>
                    <a:pt x="83" y="186"/>
                  </a:lnTo>
                  <a:lnTo>
                    <a:pt x="0" y="158"/>
                  </a:lnTo>
                  <a:lnTo>
                    <a:pt x="0" y="24"/>
                  </a:lnTo>
                  <a:close/>
                </a:path>
              </a:pathLst>
            </a:custGeom>
            <a:solidFill>
              <a:srgbClr val="BEB1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33" name="Freeform 27"/>
            <p:cNvSpPr>
              <a:spLocks/>
            </p:cNvSpPr>
            <p:nvPr/>
          </p:nvSpPr>
          <p:spPr bwMode="auto">
            <a:xfrm>
              <a:off x="2274" y="2220"/>
              <a:ext cx="110" cy="66"/>
            </a:xfrm>
            <a:custGeom>
              <a:avLst/>
              <a:gdLst>
                <a:gd name="T0" fmla="*/ 0 w 110"/>
                <a:gd name="T1" fmla="*/ 0 h 66"/>
                <a:gd name="T2" fmla="*/ 90 w 110"/>
                <a:gd name="T3" fmla="*/ 28 h 66"/>
                <a:gd name="T4" fmla="*/ 110 w 110"/>
                <a:gd name="T5" fmla="*/ 28 h 66"/>
                <a:gd name="T6" fmla="*/ 110 w 110"/>
                <a:gd name="T7" fmla="*/ 66 h 66"/>
                <a:gd name="T8" fmla="*/ 2 w 110"/>
                <a:gd name="T9" fmla="*/ 26 h 66"/>
                <a:gd name="T10" fmla="*/ 0 w 110"/>
                <a:gd name="T11" fmla="*/ 0 h 66"/>
                <a:gd name="T12" fmla="*/ 0 60000 65536"/>
                <a:gd name="T13" fmla="*/ 0 60000 65536"/>
                <a:gd name="T14" fmla="*/ 0 60000 65536"/>
                <a:gd name="T15" fmla="*/ 0 60000 65536"/>
                <a:gd name="T16" fmla="*/ 0 60000 65536"/>
                <a:gd name="T17" fmla="*/ 0 60000 65536"/>
                <a:gd name="T18" fmla="*/ 0 w 110"/>
                <a:gd name="T19" fmla="*/ 0 h 66"/>
                <a:gd name="T20" fmla="*/ 110 w 110"/>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10" h="66">
                  <a:moveTo>
                    <a:pt x="0" y="0"/>
                  </a:moveTo>
                  <a:lnTo>
                    <a:pt x="90" y="28"/>
                  </a:lnTo>
                  <a:lnTo>
                    <a:pt x="110" y="28"/>
                  </a:lnTo>
                  <a:lnTo>
                    <a:pt x="110" y="66"/>
                  </a:lnTo>
                  <a:lnTo>
                    <a:pt x="2" y="26"/>
                  </a:lnTo>
                  <a:lnTo>
                    <a:pt x="0" y="0"/>
                  </a:lnTo>
                  <a:close/>
                </a:path>
              </a:pathLst>
            </a:custGeom>
            <a:solidFill>
              <a:srgbClr val="7872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34" name="Freeform 28"/>
            <p:cNvSpPr>
              <a:spLocks/>
            </p:cNvSpPr>
            <p:nvPr/>
          </p:nvSpPr>
          <p:spPr bwMode="auto">
            <a:xfrm>
              <a:off x="2376" y="2244"/>
              <a:ext cx="521" cy="18"/>
            </a:xfrm>
            <a:custGeom>
              <a:avLst/>
              <a:gdLst>
                <a:gd name="T0" fmla="*/ 0 w 521"/>
                <a:gd name="T1" fmla="*/ 0 h 18"/>
                <a:gd name="T2" fmla="*/ 521 w 521"/>
                <a:gd name="T3" fmla="*/ 0 h 18"/>
                <a:gd name="T4" fmla="*/ 507 w 521"/>
                <a:gd name="T5" fmla="*/ 12 h 18"/>
                <a:gd name="T6" fmla="*/ 0 w 521"/>
                <a:gd name="T7" fmla="*/ 18 h 18"/>
                <a:gd name="T8" fmla="*/ 0 w 521"/>
                <a:gd name="T9" fmla="*/ 0 h 18"/>
                <a:gd name="T10" fmla="*/ 0 60000 65536"/>
                <a:gd name="T11" fmla="*/ 0 60000 65536"/>
                <a:gd name="T12" fmla="*/ 0 60000 65536"/>
                <a:gd name="T13" fmla="*/ 0 60000 65536"/>
                <a:gd name="T14" fmla="*/ 0 60000 65536"/>
                <a:gd name="T15" fmla="*/ 0 w 521"/>
                <a:gd name="T16" fmla="*/ 0 h 18"/>
                <a:gd name="T17" fmla="*/ 521 w 521"/>
                <a:gd name="T18" fmla="*/ 18 h 18"/>
              </a:gdLst>
              <a:ahLst/>
              <a:cxnLst>
                <a:cxn ang="T10">
                  <a:pos x="T0" y="T1"/>
                </a:cxn>
                <a:cxn ang="T11">
                  <a:pos x="T2" y="T3"/>
                </a:cxn>
                <a:cxn ang="T12">
                  <a:pos x="T4" y="T5"/>
                </a:cxn>
                <a:cxn ang="T13">
                  <a:pos x="T6" y="T7"/>
                </a:cxn>
                <a:cxn ang="T14">
                  <a:pos x="T8" y="T9"/>
                </a:cxn>
              </a:cxnLst>
              <a:rect l="T15" t="T16" r="T17" b="T18"/>
              <a:pathLst>
                <a:path w="521" h="18">
                  <a:moveTo>
                    <a:pt x="0" y="0"/>
                  </a:moveTo>
                  <a:lnTo>
                    <a:pt x="521" y="0"/>
                  </a:lnTo>
                  <a:lnTo>
                    <a:pt x="507" y="12"/>
                  </a:lnTo>
                  <a:lnTo>
                    <a:pt x="0" y="18"/>
                  </a:lnTo>
                  <a:lnTo>
                    <a:pt x="0" y="0"/>
                  </a:lnTo>
                  <a:close/>
                </a:path>
              </a:pathLst>
            </a:custGeom>
            <a:solidFill>
              <a:srgbClr val="7872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35" name="Freeform 29"/>
            <p:cNvSpPr>
              <a:spLocks/>
            </p:cNvSpPr>
            <p:nvPr/>
          </p:nvSpPr>
          <p:spPr bwMode="auto">
            <a:xfrm>
              <a:off x="2359" y="1786"/>
              <a:ext cx="566" cy="174"/>
            </a:xfrm>
            <a:custGeom>
              <a:avLst/>
              <a:gdLst>
                <a:gd name="T0" fmla="*/ 0 w 566"/>
                <a:gd name="T1" fmla="*/ 96 h 174"/>
                <a:gd name="T2" fmla="*/ 326 w 566"/>
                <a:gd name="T3" fmla="*/ 0 h 174"/>
                <a:gd name="T4" fmla="*/ 566 w 566"/>
                <a:gd name="T5" fmla="*/ 172 h 174"/>
                <a:gd name="T6" fmla="*/ 545 w 566"/>
                <a:gd name="T7" fmla="*/ 174 h 174"/>
                <a:gd name="T8" fmla="*/ 329 w 566"/>
                <a:gd name="T9" fmla="*/ 16 h 174"/>
                <a:gd name="T10" fmla="*/ 0 w 566"/>
                <a:gd name="T11" fmla="*/ 106 h 174"/>
                <a:gd name="T12" fmla="*/ 0 w 566"/>
                <a:gd name="T13" fmla="*/ 96 h 174"/>
                <a:gd name="T14" fmla="*/ 0 60000 65536"/>
                <a:gd name="T15" fmla="*/ 0 60000 65536"/>
                <a:gd name="T16" fmla="*/ 0 60000 65536"/>
                <a:gd name="T17" fmla="*/ 0 60000 65536"/>
                <a:gd name="T18" fmla="*/ 0 60000 65536"/>
                <a:gd name="T19" fmla="*/ 0 60000 65536"/>
                <a:gd name="T20" fmla="*/ 0 60000 65536"/>
                <a:gd name="T21" fmla="*/ 0 w 566"/>
                <a:gd name="T22" fmla="*/ 0 h 174"/>
                <a:gd name="T23" fmla="*/ 566 w 566"/>
                <a:gd name="T24" fmla="*/ 174 h 17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66" h="174">
                  <a:moveTo>
                    <a:pt x="0" y="96"/>
                  </a:moveTo>
                  <a:lnTo>
                    <a:pt x="326" y="0"/>
                  </a:lnTo>
                  <a:lnTo>
                    <a:pt x="566" y="172"/>
                  </a:lnTo>
                  <a:lnTo>
                    <a:pt x="545" y="174"/>
                  </a:lnTo>
                  <a:lnTo>
                    <a:pt x="329" y="16"/>
                  </a:lnTo>
                  <a:lnTo>
                    <a:pt x="0" y="106"/>
                  </a:lnTo>
                  <a:lnTo>
                    <a:pt x="0" y="96"/>
                  </a:lnTo>
                  <a:close/>
                </a:path>
              </a:pathLst>
            </a:custGeom>
            <a:solidFill>
              <a:srgbClr val="7872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36" name="Freeform 30"/>
            <p:cNvSpPr>
              <a:spLocks/>
            </p:cNvSpPr>
            <p:nvPr/>
          </p:nvSpPr>
          <p:spPr bwMode="auto">
            <a:xfrm>
              <a:off x="2032" y="1932"/>
              <a:ext cx="90" cy="44"/>
            </a:xfrm>
            <a:custGeom>
              <a:avLst/>
              <a:gdLst>
                <a:gd name="T0" fmla="*/ 0 w 90"/>
                <a:gd name="T1" fmla="*/ 36 h 44"/>
                <a:gd name="T2" fmla="*/ 90 w 90"/>
                <a:gd name="T3" fmla="*/ 0 h 44"/>
                <a:gd name="T4" fmla="*/ 89 w 90"/>
                <a:gd name="T5" fmla="*/ 14 h 44"/>
                <a:gd name="T6" fmla="*/ 4 w 90"/>
                <a:gd name="T7" fmla="*/ 44 h 44"/>
                <a:gd name="T8" fmla="*/ 0 w 90"/>
                <a:gd name="T9" fmla="*/ 36 h 44"/>
                <a:gd name="T10" fmla="*/ 0 60000 65536"/>
                <a:gd name="T11" fmla="*/ 0 60000 65536"/>
                <a:gd name="T12" fmla="*/ 0 60000 65536"/>
                <a:gd name="T13" fmla="*/ 0 60000 65536"/>
                <a:gd name="T14" fmla="*/ 0 60000 65536"/>
                <a:gd name="T15" fmla="*/ 0 w 90"/>
                <a:gd name="T16" fmla="*/ 0 h 44"/>
                <a:gd name="T17" fmla="*/ 90 w 90"/>
                <a:gd name="T18" fmla="*/ 44 h 44"/>
              </a:gdLst>
              <a:ahLst/>
              <a:cxnLst>
                <a:cxn ang="T10">
                  <a:pos x="T0" y="T1"/>
                </a:cxn>
                <a:cxn ang="T11">
                  <a:pos x="T2" y="T3"/>
                </a:cxn>
                <a:cxn ang="T12">
                  <a:pos x="T4" y="T5"/>
                </a:cxn>
                <a:cxn ang="T13">
                  <a:pos x="T6" y="T7"/>
                </a:cxn>
                <a:cxn ang="T14">
                  <a:pos x="T8" y="T9"/>
                </a:cxn>
              </a:cxnLst>
              <a:rect l="T15" t="T16" r="T17" b="T18"/>
              <a:pathLst>
                <a:path w="90" h="44">
                  <a:moveTo>
                    <a:pt x="0" y="36"/>
                  </a:moveTo>
                  <a:lnTo>
                    <a:pt x="90" y="0"/>
                  </a:lnTo>
                  <a:lnTo>
                    <a:pt x="89" y="14"/>
                  </a:lnTo>
                  <a:lnTo>
                    <a:pt x="4" y="44"/>
                  </a:lnTo>
                  <a:lnTo>
                    <a:pt x="0" y="36"/>
                  </a:lnTo>
                  <a:close/>
                </a:path>
              </a:pathLst>
            </a:custGeom>
            <a:solidFill>
              <a:srgbClr val="7872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37" name="Freeform 31"/>
            <p:cNvSpPr>
              <a:spLocks/>
            </p:cNvSpPr>
            <p:nvPr/>
          </p:nvSpPr>
          <p:spPr bwMode="auto">
            <a:xfrm>
              <a:off x="2231" y="1876"/>
              <a:ext cx="130" cy="64"/>
            </a:xfrm>
            <a:custGeom>
              <a:avLst/>
              <a:gdLst>
                <a:gd name="T0" fmla="*/ 0 w 130"/>
                <a:gd name="T1" fmla="*/ 64 h 64"/>
                <a:gd name="T2" fmla="*/ 3 w 130"/>
                <a:gd name="T3" fmla="*/ 54 h 64"/>
                <a:gd name="T4" fmla="*/ 130 w 130"/>
                <a:gd name="T5" fmla="*/ 0 h 64"/>
                <a:gd name="T6" fmla="*/ 130 w 130"/>
                <a:gd name="T7" fmla="*/ 18 h 64"/>
                <a:gd name="T8" fmla="*/ 0 w 130"/>
                <a:gd name="T9" fmla="*/ 64 h 64"/>
                <a:gd name="T10" fmla="*/ 0 60000 65536"/>
                <a:gd name="T11" fmla="*/ 0 60000 65536"/>
                <a:gd name="T12" fmla="*/ 0 60000 65536"/>
                <a:gd name="T13" fmla="*/ 0 60000 65536"/>
                <a:gd name="T14" fmla="*/ 0 60000 65536"/>
                <a:gd name="T15" fmla="*/ 0 w 130"/>
                <a:gd name="T16" fmla="*/ 0 h 64"/>
                <a:gd name="T17" fmla="*/ 130 w 130"/>
                <a:gd name="T18" fmla="*/ 64 h 64"/>
              </a:gdLst>
              <a:ahLst/>
              <a:cxnLst>
                <a:cxn ang="T10">
                  <a:pos x="T0" y="T1"/>
                </a:cxn>
                <a:cxn ang="T11">
                  <a:pos x="T2" y="T3"/>
                </a:cxn>
                <a:cxn ang="T12">
                  <a:pos x="T4" y="T5"/>
                </a:cxn>
                <a:cxn ang="T13">
                  <a:pos x="T6" y="T7"/>
                </a:cxn>
                <a:cxn ang="T14">
                  <a:pos x="T8" y="T9"/>
                </a:cxn>
              </a:cxnLst>
              <a:rect l="T15" t="T16" r="T17" b="T18"/>
              <a:pathLst>
                <a:path w="130" h="64">
                  <a:moveTo>
                    <a:pt x="0" y="64"/>
                  </a:moveTo>
                  <a:lnTo>
                    <a:pt x="3" y="54"/>
                  </a:lnTo>
                  <a:lnTo>
                    <a:pt x="130" y="0"/>
                  </a:lnTo>
                  <a:lnTo>
                    <a:pt x="130" y="18"/>
                  </a:lnTo>
                  <a:lnTo>
                    <a:pt x="0" y="64"/>
                  </a:lnTo>
                  <a:close/>
                </a:path>
              </a:pathLst>
            </a:custGeom>
            <a:solidFill>
              <a:srgbClr val="7872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38" name="Freeform 32"/>
            <p:cNvSpPr>
              <a:spLocks/>
            </p:cNvSpPr>
            <p:nvPr/>
          </p:nvSpPr>
          <p:spPr bwMode="auto">
            <a:xfrm>
              <a:off x="2158" y="2144"/>
              <a:ext cx="82" cy="6"/>
            </a:xfrm>
            <a:custGeom>
              <a:avLst/>
              <a:gdLst>
                <a:gd name="T0" fmla="*/ 0 w 82"/>
                <a:gd name="T1" fmla="*/ 0 h 6"/>
                <a:gd name="T2" fmla="*/ 77 w 82"/>
                <a:gd name="T3" fmla="*/ 0 h 6"/>
                <a:gd name="T4" fmla="*/ 82 w 82"/>
                <a:gd name="T5" fmla="*/ 6 h 6"/>
                <a:gd name="T6" fmla="*/ 7 w 82"/>
                <a:gd name="T7" fmla="*/ 6 h 6"/>
                <a:gd name="T8" fmla="*/ 0 w 82"/>
                <a:gd name="T9" fmla="*/ 0 h 6"/>
                <a:gd name="T10" fmla="*/ 0 60000 65536"/>
                <a:gd name="T11" fmla="*/ 0 60000 65536"/>
                <a:gd name="T12" fmla="*/ 0 60000 65536"/>
                <a:gd name="T13" fmla="*/ 0 60000 65536"/>
                <a:gd name="T14" fmla="*/ 0 60000 65536"/>
                <a:gd name="T15" fmla="*/ 0 w 82"/>
                <a:gd name="T16" fmla="*/ 0 h 6"/>
                <a:gd name="T17" fmla="*/ 82 w 82"/>
                <a:gd name="T18" fmla="*/ 6 h 6"/>
              </a:gdLst>
              <a:ahLst/>
              <a:cxnLst>
                <a:cxn ang="T10">
                  <a:pos x="T0" y="T1"/>
                </a:cxn>
                <a:cxn ang="T11">
                  <a:pos x="T2" y="T3"/>
                </a:cxn>
                <a:cxn ang="T12">
                  <a:pos x="T4" y="T5"/>
                </a:cxn>
                <a:cxn ang="T13">
                  <a:pos x="T6" y="T7"/>
                </a:cxn>
                <a:cxn ang="T14">
                  <a:pos x="T8" y="T9"/>
                </a:cxn>
              </a:cxnLst>
              <a:rect l="T15" t="T16" r="T17" b="T18"/>
              <a:pathLst>
                <a:path w="82" h="6">
                  <a:moveTo>
                    <a:pt x="0" y="0"/>
                  </a:moveTo>
                  <a:lnTo>
                    <a:pt x="77" y="0"/>
                  </a:lnTo>
                  <a:lnTo>
                    <a:pt x="82" y="6"/>
                  </a:lnTo>
                  <a:lnTo>
                    <a:pt x="7" y="6"/>
                  </a:lnTo>
                  <a:lnTo>
                    <a:pt x="0" y="0"/>
                  </a:lnTo>
                  <a:close/>
                </a:path>
              </a:pathLst>
            </a:custGeom>
            <a:solidFill>
              <a:srgbClr val="DACC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39" name="Freeform 33"/>
            <p:cNvSpPr>
              <a:spLocks/>
            </p:cNvSpPr>
            <p:nvPr/>
          </p:nvSpPr>
          <p:spPr bwMode="auto">
            <a:xfrm>
              <a:off x="2163" y="2168"/>
              <a:ext cx="86" cy="12"/>
            </a:xfrm>
            <a:custGeom>
              <a:avLst/>
              <a:gdLst>
                <a:gd name="T0" fmla="*/ 0 w 86"/>
                <a:gd name="T1" fmla="*/ 2 h 12"/>
                <a:gd name="T2" fmla="*/ 77 w 86"/>
                <a:gd name="T3" fmla="*/ 0 h 12"/>
                <a:gd name="T4" fmla="*/ 86 w 86"/>
                <a:gd name="T5" fmla="*/ 6 h 12"/>
                <a:gd name="T6" fmla="*/ 11 w 86"/>
                <a:gd name="T7" fmla="*/ 12 h 12"/>
                <a:gd name="T8" fmla="*/ 0 w 86"/>
                <a:gd name="T9" fmla="*/ 2 h 12"/>
                <a:gd name="T10" fmla="*/ 0 60000 65536"/>
                <a:gd name="T11" fmla="*/ 0 60000 65536"/>
                <a:gd name="T12" fmla="*/ 0 60000 65536"/>
                <a:gd name="T13" fmla="*/ 0 60000 65536"/>
                <a:gd name="T14" fmla="*/ 0 60000 65536"/>
                <a:gd name="T15" fmla="*/ 0 w 86"/>
                <a:gd name="T16" fmla="*/ 0 h 12"/>
                <a:gd name="T17" fmla="*/ 86 w 86"/>
                <a:gd name="T18" fmla="*/ 12 h 12"/>
              </a:gdLst>
              <a:ahLst/>
              <a:cxnLst>
                <a:cxn ang="T10">
                  <a:pos x="T0" y="T1"/>
                </a:cxn>
                <a:cxn ang="T11">
                  <a:pos x="T2" y="T3"/>
                </a:cxn>
                <a:cxn ang="T12">
                  <a:pos x="T4" y="T5"/>
                </a:cxn>
                <a:cxn ang="T13">
                  <a:pos x="T6" y="T7"/>
                </a:cxn>
                <a:cxn ang="T14">
                  <a:pos x="T8" y="T9"/>
                </a:cxn>
              </a:cxnLst>
              <a:rect l="T15" t="T16" r="T17" b="T18"/>
              <a:pathLst>
                <a:path w="86" h="12">
                  <a:moveTo>
                    <a:pt x="0" y="2"/>
                  </a:moveTo>
                  <a:lnTo>
                    <a:pt x="77" y="0"/>
                  </a:lnTo>
                  <a:lnTo>
                    <a:pt x="86" y="6"/>
                  </a:lnTo>
                  <a:lnTo>
                    <a:pt x="11" y="12"/>
                  </a:lnTo>
                  <a:lnTo>
                    <a:pt x="0" y="2"/>
                  </a:lnTo>
                  <a:close/>
                </a:path>
              </a:pathLst>
            </a:custGeom>
            <a:solidFill>
              <a:srgbClr val="DACC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40" name="Freeform 34"/>
            <p:cNvSpPr>
              <a:spLocks/>
            </p:cNvSpPr>
            <p:nvPr/>
          </p:nvSpPr>
          <p:spPr bwMode="auto">
            <a:xfrm>
              <a:off x="2174" y="2192"/>
              <a:ext cx="88" cy="14"/>
            </a:xfrm>
            <a:custGeom>
              <a:avLst/>
              <a:gdLst>
                <a:gd name="T0" fmla="*/ 0 w 88"/>
                <a:gd name="T1" fmla="*/ 6 h 14"/>
                <a:gd name="T2" fmla="*/ 77 w 88"/>
                <a:gd name="T3" fmla="*/ 0 h 14"/>
                <a:gd name="T4" fmla="*/ 88 w 88"/>
                <a:gd name="T5" fmla="*/ 8 h 14"/>
                <a:gd name="T6" fmla="*/ 11 w 88"/>
                <a:gd name="T7" fmla="*/ 14 h 14"/>
                <a:gd name="T8" fmla="*/ 0 w 88"/>
                <a:gd name="T9" fmla="*/ 6 h 14"/>
                <a:gd name="T10" fmla="*/ 0 60000 65536"/>
                <a:gd name="T11" fmla="*/ 0 60000 65536"/>
                <a:gd name="T12" fmla="*/ 0 60000 65536"/>
                <a:gd name="T13" fmla="*/ 0 60000 65536"/>
                <a:gd name="T14" fmla="*/ 0 60000 65536"/>
                <a:gd name="T15" fmla="*/ 0 w 88"/>
                <a:gd name="T16" fmla="*/ 0 h 14"/>
                <a:gd name="T17" fmla="*/ 88 w 88"/>
                <a:gd name="T18" fmla="*/ 14 h 14"/>
              </a:gdLst>
              <a:ahLst/>
              <a:cxnLst>
                <a:cxn ang="T10">
                  <a:pos x="T0" y="T1"/>
                </a:cxn>
                <a:cxn ang="T11">
                  <a:pos x="T2" y="T3"/>
                </a:cxn>
                <a:cxn ang="T12">
                  <a:pos x="T4" y="T5"/>
                </a:cxn>
                <a:cxn ang="T13">
                  <a:pos x="T6" y="T7"/>
                </a:cxn>
                <a:cxn ang="T14">
                  <a:pos x="T8" y="T9"/>
                </a:cxn>
              </a:cxnLst>
              <a:rect l="T15" t="T16" r="T17" b="T18"/>
              <a:pathLst>
                <a:path w="88" h="14">
                  <a:moveTo>
                    <a:pt x="0" y="6"/>
                  </a:moveTo>
                  <a:lnTo>
                    <a:pt x="77" y="0"/>
                  </a:lnTo>
                  <a:lnTo>
                    <a:pt x="88" y="8"/>
                  </a:lnTo>
                  <a:lnTo>
                    <a:pt x="11" y="14"/>
                  </a:lnTo>
                  <a:lnTo>
                    <a:pt x="0" y="6"/>
                  </a:lnTo>
                  <a:close/>
                </a:path>
              </a:pathLst>
            </a:custGeom>
            <a:solidFill>
              <a:srgbClr val="DACC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41" name="Freeform 35"/>
            <p:cNvSpPr>
              <a:spLocks/>
            </p:cNvSpPr>
            <p:nvPr/>
          </p:nvSpPr>
          <p:spPr bwMode="auto">
            <a:xfrm>
              <a:off x="2187" y="2218"/>
              <a:ext cx="91" cy="16"/>
            </a:xfrm>
            <a:custGeom>
              <a:avLst/>
              <a:gdLst>
                <a:gd name="T0" fmla="*/ 0 w 91"/>
                <a:gd name="T1" fmla="*/ 6 h 16"/>
                <a:gd name="T2" fmla="*/ 80 w 91"/>
                <a:gd name="T3" fmla="*/ 0 h 16"/>
                <a:gd name="T4" fmla="*/ 91 w 91"/>
                <a:gd name="T5" fmla="*/ 8 h 16"/>
                <a:gd name="T6" fmla="*/ 12 w 91"/>
                <a:gd name="T7" fmla="*/ 16 h 16"/>
                <a:gd name="T8" fmla="*/ 0 w 91"/>
                <a:gd name="T9" fmla="*/ 6 h 16"/>
                <a:gd name="T10" fmla="*/ 0 60000 65536"/>
                <a:gd name="T11" fmla="*/ 0 60000 65536"/>
                <a:gd name="T12" fmla="*/ 0 60000 65536"/>
                <a:gd name="T13" fmla="*/ 0 60000 65536"/>
                <a:gd name="T14" fmla="*/ 0 60000 65536"/>
                <a:gd name="T15" fmla="*/ 0 w 91"/>
                <a:gd name="T16" fmla="*/ 0 h 16"/>
                <a:gd name="T17" fmla="*/ 91 w 91"/>
                <a:gd name="T18" fmla="*/ 16 h 16"/>
              </a:gdLst>
              <a:ahLst/>
              <a:cxnLst>
                <a:cxn ang="T10">
                  <a:pos x="T0" y="T1"/>
                </a:cxn>
                <a:cxn ang="T11">
                  <a:pos x="T2" y="T3"/>
                </a:cxn>
                <a:cxn ang="T12">
                  <a:pos x="T4" y="T5"/>
                </a:cxn>
                <a:cxn ang="T13">
                  <a:pos x="T6" y="T7"/>
                </a:cxn>
                <a:cxn ang="T14">
                  <a:pos x="T8" y="T9"/>
                </a:cxn>
              </a:cxnLst>
              <a:rect l="T15" t="T16" r="T17" b="T18"/>
              <a:pathLst>
                <a:path w="91" h="16">
                  <a:moveTo>
                    <a:pt x="0" y="6"/>
                  </a:moveTo>
                  <a:lnTo>
                    <a:pt x="80" y="0"/>
                  </a:lnTo>
                  <a:lnTo>
                    <a:pt x="91" y="8"/>
                  </a:lnTo>
                  <a:lnTo>
                    <a:pt x="12" y="16"/>
                  </a:lnTo>
                  <a:lnTo>
                    <a:pt x="0" y="6"/>
                  </a:lnTo>
                  <a:close/>
                </a:path>
              </a:pathLst>
            </a:custGeom>
            <a:solidFill>
              <a:srgbClr val="DACC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42" name="Freeform 36"/>
            <p:cNvSpPr>
              <a:spLocks/>
            </p:cNvSpPr>
            <p:nvPr/>
          </p:nvSpPr>
          <p:spPr bwMode="auto">
            <a:xfrm>
              <a:off x="2521" y="1934"/>
              <a:ext cx="31" cy="154"/>
            </a:xfrm>
            <a:custGeom>
              <a:avLst/>
              <a:gdLst>
                <a:gd name="T0" fmla="*/ 0 w 31"/>
                <a:gd name="T1" fmla="*/ 0 h 154"/>
                <a:gd name="T2" fmla="*/ 31 w 31"/>
                <a:gd name="T3" fmla="*/ 2 h 154"/>
                <a:gd name="T4" fmla="*/ 31 w 31"/>
                <a:gd name="T5" fmla="*/ 154 h 154"/>
                <a:gd name="T6" fmla="*/ 0 w 31"/>
                <a:gd name="T7" fmla="*/ 154 h 154"/>
                <a:gd name="T8" fmla="*/ 0 w 31"/>
                <a:gd name="T9" fmla="*/ 0 h 154"/>
                <a:gd name="T10" fmla="*/ 0 60000 65536"/>
                <a:gd name="T11" fmla="*/ 0 60000 65536"/>
                <a:gd name="T12" fmla="*/ 0 60000 65536"/>
                <a:gd name="T13" fmla="*/ 0 60000 65536"/>
                <a:gd name="T14" fmla="*/ 0 60000 65536"/>
                <a:gd name="T15" fmla="*/ 0 w 31"/>
                <a:gd name="T16" fmla="*/ 0 h 154"/>
                <a:gd name="T17" fmla="*/ 31 w 31"/>
                <a:gd name="T18" fmla="*/ 154 h 154"/>
              </a:gdLst>
              <a:ahLst/>
              <a:cxnLst>
                <a:cxn ang="T10">
                  <a:pos x="T0" y="T1"/>
                </a:cxn>
                <a:cxn ang="T11">
                  <a:pos x="T2" y="T3"/>
                </a:cxn>
                <a:cxn ang="T12">
                  <a:pos x="T4" y="T5"/>
                </a:cxn>
                <a:cxn ang="T13">
                  <a:pos x="T6" y="T7"/>
                </a:cxn>
                <a:cxn ang="T14">
                  <a:pos x="T8" y="T9"/>
                </a:cxn>
              </a:cxnLst>
              <a:rect l="T15" t="T16" r="T17" b="T18"/>
              <a:pathLst>
                <a:path w="31" h="154">
                  <a:moveTo>
                    <a:pt x="0" y="0"/>
                  </a:moveTo>
                  <a:lnTo>
                    <a:pt x="31" y="2"/>
                  </a:lnTo>
                  <a:lnTo>
                    <a:pt x="31" y="154"/>
                  </a:lnTo>
                  <a:lnTo>
                    <a:pt x="0" y="154"/>
                  </a:lnTo>
                  <a:lnTo>
                    <a:pt x="0" y="0"/>
                  </a:lnTo>
                  <a:close/>
                </a:path>
              </a:pathLst>
            </a:custGeom>
            <a:solidFill>
              <a:srgbClr val="797E8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43" name="Rectangle 37"/>
            <p:cNvSpPr>
              <a:spLocks noChangeArrowheads="1"/>
            </p:cNvSpPr>
            <p:nvPr/>
          </p:nvSpPr>
          <p:spPr bwMode="auto">
            <a:xfrm>
              <a:off x="2563" y="1936"/>
              <a:ext cx="30" cy="154"/>
            </a:xfrm>
            <a:prstGeom prst="rect">
              <a:avLst/>
            </a:prstGeom>
            <a:solidFill>
              <a:srgbClr val="797E8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SzPct val="120000"/>
                <a:buChar char="•"/>
                <a:defRPr sz="3200">
                  <a:solidFill>
                    <a:schemeClr val="tx1"/>
                  </a:solidFill>
                  <a:latin typeface="Tahoma" panose="020B0604030504040204" pitchFamily="34" charset="0"/>
                </a:defRPr>
              </a:lvl1pPr>
              <a:lvl2pPr marL="742950" indent="-285750">
                <a:spcBef>
                  <a:spcPct val="20000"/>
                </a:spcBef>
                <a:buFont typeface="Tahoma" panose="020B0604030504040204" pitchFamily="34" charset="0"/>
                <a:buChar char="–"/>
                <a:defRPr sz="2800">
                  <a:solidFill>
                    <a:schemeClr val="tx1"/>
                  </a:solidFill>
                  <a:latin typeface="Tahoma" panose="020B0604030504040204" pitchFamily="34" charset="0"/>
                </a:defRPr>
              </a:lvl2pPr>
              <a:lvl3pPr marL="1143000" indent="-228600">
                <a:spcBef>
                  <a:spcPct val="20000"/>
                </a:spcBef>
                <a:buClr>
                  <a:schemeClr val="hlink"/>
                </a:buClr>
                <a:buSzPct val="120000"/>
                <a:buChar char="•"/>
                <a:defRPr sz="2400">
                  <a:solidFill>
                    <a:schemeClr val="tx1"/>
                  </a:solidFill>
                  <a:latin typeface="Tahoma" panose="020B0604030504040204" pitchFamily="34" charset="0"/>
                </a:defRPr>
              </a:lvl3pPr>
              <a:lvl4pPr marL="1600200" indent="-228600">
                <a:spcBef>
                  <a:spcPct val="20000"/>
                </a:spcBef>
                <a:buFont typeface="Tahoma" panose="020B0604030504040204" pitchFamily="34" charset="0"/>
                <a:buChar char="–"/>
                <a:defRPr sz="2000">
                  <a:solidFill>
                    <a:schemeClr val="tx1"/>
                  </a:solidFill>
                  <a:latin typeface="Tahoma" panose="020B0604030504040204" pitchFamily="34" charset="0"/>
                </a:defRPr>
              </a:lvl4pPr>
              <a:lvl5pPr marL="2057400" indent="-228600">
                <a:spcBef>
                  <a:spcPct val="20000"/>
                </a:spcBef>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5pPr>
              <a:lvl6pPr marL="25146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6pPr>
              <a:lvl7pPr marL="29718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7pPr>
              <a:lvl8pPr marL="34290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8pPr>
              <a:lvl9pPr marL="38862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9pPr>
            </a:lstStyle>
            <a:p>
              <a:pPr eaLnBrk="1" hangingPunct="1">
                <a:spcBef>
                  <a:spcPct val="0"/>
                </a:spcBef>
                <a:buClrTx/>
                <a:buSzTx/>
                <a:buFontTx/>
                <a:buNone/>
              </a:pPr>
              <a:endParaRPr lang="en-US" altLang="en-US" sz="1800">
                <a:latin typeface="Calibri" panose="020F0502020204030204" pitchFamily="34" charset="0"/>
              </a:endParaRPr>
            </a:p>
          </p:txBody>
        </p:sp>
        <p:sp>
          <p:nvSpPr>
            <p:cNvPr id="9744" name="Freeform 38"/>
            <p:cNvSpPr>
              <a:spLocks/>
            </p:cNvSpPr>
            <p:nvPr/>
          </p:nvSpPr>
          <p:spPr bwMode="auto">
            <a:xfrm>
              <a:off x="2527" y="1942"/>
              <a:ext cx="15" cy="98"/>
            </a:xfrm>
            <a:custGeom>
              <a:avLst/>
              <a:gdLst>
                <a:gd name="T0" fmla="*/ 0 w 15"/>
                <a:gd name="T1" fmla="*/ 2 h 98"/>
                <a:gd name="T2" fmla="*/ 0 w 15"/>
                <a:gd name="T3" fmla="*/ 98 h 98"/>
                <a:gd name="T4" fmla="*/ 3 w 15"/>
                <a:gd name="T5" fmla="*/ 94 h 98"/>
                <a:gd name="T6" fmla="*/ 4 w 15"/>
                <a:gd name="T7" fmla="*/ 74 h 98"/>
                <a:gd name="T8" fmla="*/ 6 w 15"/>
                <a:gd name="T9" fmla="*/ 52 h 98"/>
                <a:gd name="T10" fmla="*/ 11 w 15"/>
                <a:gd name="T11" fmla="*/ 62 h 98"/>
                <a:gd name="T12" fmla="*/ 15 w 15"/>
                <a:gd name="T13" fmla="*/ 58 h 98"/>
                <a:gd name="T14" fmla="*/ 15 w 15"/>
                <a:gd name="T15" fmla="*/ 48 h 98"/>
                <a:gd name="T16" fmla="*/ 15 w 15"/>
                <a:gd name="T17" fmla="*/ 4 h 98"/>
                <a:gd name="T18" fmla="*/ 8 w 15"/>
                <a:gd name="T19" fmla="*/ 2 h 98"/>
                <a:gd name="T20" fmla="*/ 8 w 15"/>
                <a:gd name="T21" fmla="*/ 2 h 98"/>
                <a:gd name="T22" fmla="*/ 3 w 15"/>
                <a:gd name="T23" fmla="*/ 0 h 98"/>
                <a:gd name="T24" fmla="*/ 0 w 15"/>
                <a:gd name="T25" fmla="*/ 0 h 98"/>
                <a:gd name="T26" fmla="*/ 0 w 15"/>
                <a:gd name="T27" fmla="*/ 2 h 98"/>
                <a:gd name="T28" fmla="*/ 0 w 15"/>
                <a:gd name="T29" fmla="*/ 2 h 9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5"/>
                <a:gd name="T46" fmla="*/ 0 h 98"/>
                <a:gd name="T47" fmla="*/ 15 w 15"/>
                <a:gd name="T48" fmla="*/ 98 h 9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5" h="98">
                  <a:moveTo>
                    <a:pt x="0" y="2"/>
                  </a:moveTo>
                  <a:lnTo>
                    <a:pt x="0" y="98"/>
                  </a:lnTo>
                  <a:lnTo>
                    <a:pt x="3" y="94"/>
                  </a:lnTo>
                  <a:lnTo>
                    <a:pt x="4" y="74"/>
                  </a:lnTo>
                  <a:lnTo>
                    <a:pt x="6" y="52"/>
                  </a:lnTo>
                  <a:lnTo>
                    <a:pt x="11" y="62"/>
                  </a:lnTo>
                  <a:lnTo>
                    <a:pt x="15" y="58"/>
                  </a:lnTo>
                  <a:lnTo>
                    <a:pt x="15" y="48"/>
                  </a:lnTo>
                  <a:lnTo>
                    <a:pt x="15" y="4"/>
                  </a:lnTo>
                  <a:lnTo>
                    <a:pt x="8" y="2"/>
                  </a:lnTo>
                  <a:lnTo>
                    <a:pt x="3" y="0"/>
                  </a:lnTo>
                  <a:lnTo>
                    <a:pt x="0" y="0"/>
                  </a:lnTo>
                  <a:lnTo>
                    <a:pt x="0" y="2"/>
                  </a:lnTo>
                  <a:close/>
                </a:path>
              </a:pathLst>
            </a:custGeom>
            <a:solidFill>
              <a:srgbClr val="6978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45" name="Freeform 39"/>
            <p:cNvSpPr>
              <a:spLocks/>
            </p:cNvSpPr>
            <p:nvPr/>
          </p:nvSpPr>
          <p:spPr bwMode="auto">
            <a:xfrm>
              <a:off x="2566" y="1946"/>
              <a:ext cx="22" cy="106"/>
            </a:xfrm>
            <a:custGeom>
              <a:avLst/>
              <a:gdLst>
                <a:gd name="T0" fmla="*/ 0 w 22"/>
                <a:gd name="T1" fmla="*/ 0 h 106"/>
                <a:gd name="T2" fmla="*/ 22 w 22"/>
                <a:gd name="T3" fmla="*/ 2 h 106"/>
                <a:gd name="T4" fmla="*/ 22 w 22"/>
                <a:gd name="T5" fmla="*/ 54 h 106"/>
                <a:gd name="T6" fmla="*/ 22 w 22"/>
                <a:gd name="T7" fmla="*/ 104 h 106"/>
                <a:gd name="T8" fmla="*/ 17 w 22"/>
                <a:gd name="T9" fmla="*/ 106 h 106"/>
                <a:gd name="T10" fmla="*/ 17 w 22"/>
                <a:gd name="T11" fmla="*/ 106 h 106"/>
                <a:gd name="T12" fmla="*/ 17 w 22"/>
                <a:gd name="T13" fmla="*/ 94 h 106"/>
                <a:gd name="T14" fmla="*/ 17 w 22"/>
                <a:gd name="T15" fmla="*/ 94 h 106"/>
                <a:gd name="T16" fmla="*/ 17 w 22"/>
                <a:gd name="T17" fmla="*/ 20 h 106"/>
                <a:gd name="T18" fmla="*/ 11 w 22"/>
                <a:gd name="T19" fmla="*/ 16 h 106"/>
                <a:gd name="T20" fmla="*/ 9 w 22"/>
                <a:gd name="T21" fmla="*/ 24 h 106"/>
                <a:gd name="T22" fmla="*/ 5 w 22"/>
                <a:gd name="T23" fmla="*/ 26 h 106"/>
                <a:gd name="T24" fmla="*/ 2 w 22"/>
                <a:gd name="T25" fmla="*/ 18 h 106"/>
                <a:gd name="T26" fmla="*/ 0 w 22"/>
                <a:gd name="T27" fmla="*/ 0 h 10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2"/>
                <a:gd name="T43" fmla="*/ 0 h 106"/>
                <a:gd name="T44" fmla="*/ 22 w 22"/>
                <a:gd name="T45" fmla="*/ 106 h 10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2" h="106">
                  <a:moveTo>
                    <a:pt x="0" y="0"/>
                  </a:moveTo>
                  <a:lnTo>
                    <a:pt x="22" y="2"/>
                  </a:lnTo>
                  <a:lnTo>
                    <a:pt x="22" y="54"/>
                  </a:lnTo>
                  <a:lnTo>
                    <a:pt x="22" y="104"/>
                  </a:lnTo>
                  <a:lnTo>
                    <a:pt x="17" y="106"/>
                  </a:lnTo>
                  <a:lnTo>
                    <a:pt x="17" y="94"/>
                  </a:lnTo>
                  <a:lnTo>
                    <a:pt x="17" y="20"/>
                  </a:lnTo>
                  <a:lnTo>
                    <a:pt x="11" y="16"/>
                  </a:lnTo>
                  <a:lnTo>
                    <a:pt x="9" y="24"/>
                  </a:lnTo>
                  <a:lnTo>
                    <a:pt x="5" y="26"/>
                  </a:lnTo>
                  <a:lnTo>
                    <a:pt x="2" y="18"/>
                  </a:lnTo>
                  <a:lnTo>
                    <a:pt x="0" y="0"/>
                  </a:lnTo>
                  <a:close/>
                </a:path>
              </a:pathLst>
            </a:custGeom>
            <a:solidFill>
              <a:srgbClr val="6978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46" name="Freeform 40"/>
            <p:cNvSpPr>
              <a:spLocks/>
            </p:cNvSpPr>
            <p:nvPr/>
          </p:nvSpPr>
          <p:spPr bwMode="auto">
            <a:xfrm>
              <a:off x="2527" y="2064"/>
              <a:ext cx="20" cy="20"/>
            </a:xfrm>
            <a:custGeom>
              <a:avLst/>
              <a:gdLst>
                <a:gd name="T0" fmla="*/ 0 w 20"/>
                <a:gd name="T1" fmla="*/ 10 h 20"/>
                <a:gd name="T2" fmla="*/ 14 w 20"/>
                <a:gd name="T3" fmla="*/ 10 h 20"/>
                <a:gd name="T4" fmla="*/ 14 w 20"/>
                <a:gd name="T5" fmla="*/ 0 h 20"/>
                <a:gd name="T6" fmla="*/ 20 w 20"/>
                <a:gd name="T7" fmla="*/ 2 h 20"/>
                <a:gd name="T8" fmla="*/ 17 w 20"/>
                <a:gd name="T9" fmla="*/ 20 h 20"/>
                <a:gd name="T10" fmla="*/ 0 w 20"/>
                <a:gd name="T11" fmla="*/ 20 h 20"/>
                <a:gd name="T12" fmla="*/ 0 w 20"/>
                <a:gd name="T13" fmla="*/ 10 h 20"/>
                <a:gd name="T14" fmla="*/ 0 60000 65536"/>
                <a:gd name="T15" fmla="*/ 0 60000 65536"/>
                <a:gd name="T16" fmla="*/ 0 60000 65536"/>
                <a:gd name="T17" fmla="*/ 0 60000 65536"/>
                <a:gd name="T18" fmla="*/ 0 60000 65536"/>
                <a:gd name="T19" fmla="*/ 0 60000 65536"/>
                <a:gd name="T20" fmla="*/ 0 60000 65536"/>
                <a:gd name="T21" fmla="*/ 0 w 20"/>
                <a:gd name="T22" fmla="*/ 0 h 20"/>
                <a:gd name="T23" fmla="*/ 20 w 2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20">
                  <a:moveTo>
                    <a:pt x="0" y="10"/>
                  </a:moveTo>
                  <a:lnTo>
                    <a:pt x="14" y="10"/>
                  </a:lnTo>
                  <a:lnTo>
                    <a:pt x="14" y="0"/>
                  </a:lnTo>
                  <a:lnTo>
                    <a:pt x="20" y="2"/>
                  </a:lnTo>
                  <a:lnTo>
                    <a:pt x="17" y="20"/>
                  </a:lnTo>
                  <a:lnTo>
                    <a:pt x="0" y="20"/>
                  </a:lnTo>
                  <a:lnTo>
                    <a:pt x="0" y="10"/>
                  </a:lnTo>
                  <a:close/>
                </a:path>
              </a:pathLst>
            </a:custGeom>
            <a:solidFill>
              <a:srgbClr val="6978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47" name="Freeform 41"/>
            <p:cNvSpPr>
              <a:spLocks/>
            </p:cNvSpPr>
            <p:nvPr/>
          </p:nvSpPr>
          <p:spPr bwMode="auto">
            <a:xfrm>
              <a:off x="2260" y="1946"/>
              <a:ext cx="16" cy="122"/>
            </a:xfrm>
            <a:custGeom>
              <a:avLst/>
              <a:gdLst>
                <a:gd name="T0" fmla="*/ 0 w 16"/>
                <a:gd name="T1" fmla="*/ 6 h 122"/>
                <a:gd name="T2" fmla="*/ 14 w 16"/>
                <a:gd name="T3" fmla="*/ 0 h 122"/>
                <a:gd name="T4" fmla="*/ 16 w 16"/>
                <a:gd name="T5" fmla="*/ 122 h 122"/>
                <a:gd name="T6" fmla="*/ 0 w 16"/>
                <a:gd name="T7" fmla="*/ 120 h 122"/>
                <a:gd name="T8" fmla="*/ 0 w 16"/>
                <a:gd name="T9" fmla="*/ 6 h 122"/>
                <a:gd name="T10" fmla="*/ 0 60000 65536"/>
                <a:gd name="T11" fmla="*/ 0 60000 65536"/>
                <a:gd name="T12" fmla="*/ 0 60000 65536"/>
                <a:gd name="T13" fmla="*/ 0 60000 65536"/>
                <a:gd name="T14" fmla="*/ 0 60000 65536"/>
                <a:gd name="T15" fmla="*/ 0 w 16"/>
                <a:gd name="T16" fmla="*/ 0 h 122"/>
                <a:gd name="T17" fmla="*/ 16 w 16"/>
                <a:gd name="T18" fmla="*/ 122 h 122"/>
              </a:gdLst>
              <a:ahLst/>
              <a:cxnLst>
                <a:cxn ang="T10">
                  <a:pos x="T0" y="T1"/>
                </a:cxn>
                <a:cxn ang="T11">
                  <a:pos x="T2" y="T3"/>
                </a:cxn>
                <a:cxn ang="T12">
                  <a:pos x="T4" y="T5"/>
                </a:cxn>
                <a:cxn ang="T13">
                  <a:pos x="T6" y="T7"/>
                </a:cxn>
                <a:cxn ang="T14">
                  <a:pos x="T8" y="T9"/>
                </a:cxn>
              </a:cxnLst>
              <a:rect l="T15" t="T16" r="T17" b="T18"/>
              <a:pathLst>
                <a:path w="16" h="122">
                  <a:moveTo>
                    <a:pt x="0" y="6"/>
                  </a:moveTo>
                  <a:lnTo>
                    <a:pt x="14" y="0"/>
                  </a:lnTo>
                  <a:lnTo>
                    <a:pt x="16" y="122"/>
                  </a:lnTo>
                  <a:lnTo>
                    <a:pt x="0" y="120"/>
                  </a:lnTo>
                  <a:lnTo>
                    <a:pt x="0" y="6"/>
                  </a:lnTo>
                  <a:close/>
                </a:path>
              </a:pathLst>
            </a:custGeom>
            <a:solidFill>
              <a:srgbClr val="797E8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48" name="Freeform 42"/>
            <p:cNvSpPr>
              <a:spLocks/>
            </p:cNvSpPr>
            <p:nvPr/>
          </p:nvSpPr>
          <p:spPr bwMode="auto">
            <a:xfrm>
              <a:off x="2282" y="1940"/>
              <a:ext cx="19" cy="134"/>
            </a:xfrm>
            <a:custGeom>
              <a:avLst/>
              <a:gdLst>
                <a:gd name="T0" fmla="*/ 2 w 19"/>
                <a:gd name="T1" fmla="*/ 6 h 134"/>
                <a:gd name="T2" fmla="*/ 0 w 19"/>
                <a:gd name="T3" fmla="*/ 130 h 134"/>
                <a:gd name="T4" fmla="*/ 19 w 19"/>
                <a:gd name="T5" fmla="*/ 134 h 134"/>
                <a:gd name="T6" fmla="*/ 18 w 19"/>
                <a:gd name="T7" fmla="*/ 0 h 134"/>
                <a:gd name="T8" fmla="*/ 2 w 19"/>
                <a:gd name="T9" fmla="*/ 6 h 134"/>
                <a:gd name="T10" fmla="*/ 0 60000 65536"/>
                <a:gd name="T11" fmla="*/ 0 60000 65536"/>
                <a:gd name="T12" fmla="*/ 0 60000 65536"/>
                <a:gd name="T13" fmla="*/ 0 60000 65536"/>
                <a:gd name="T14" fmla="*/ 0 60000 65536"/>
                <a:gd name="T15" fmla="*/ 0 w 19"/>
                <a:gd name="T16" fmla="*/ 0 h 134"/>
                <a:gd name="T17" fmla="*/ 19 w 19"/>
                <a:gd name="T18" fmla="*/ 134 h 134"/>
              </a:gdLst>
              <a:ahLst/>
              <a:cxnLst>
                <a:cxn ang="T10">
                  <a:pos x="T0" y="T1"/>
                </a:cxn>
                <a:cxn ang="T11">
                  <a:pos x="T2" y="T3"/>
                </a:cxn>
                <a:cxn ang="T12">
                  <a:pos x="T4" y="T5"/>
                </a:cxn>
                <a:cxn ang="T13">
                  <a:pos x="T6" y="T7"/>
                </a:cxn>
                <a:cxn ang="T14">
                  <a:pos x="T8" y="T9"/>
                </a:cxn>
              </a:cxnLst>
              <a:rect l="T15" t="T16" r="T17" b="T18"/>
              <a:pathLst>
                <a:path w="19" h="134">
                  <a:moveTo>
                    <a:pt x="2" y="6"/>
                  </a:moveTo>
                  <a:lnTo>
                    <a:pt x="0" y="130"/>
                  </a:lnTo>
                  <a:lnTo>
                    <a:pt x="19" y="134"/>
                  </a:lnTo>
                  <a:lnTo>
                    <a:pt x="18" y="0"/>
                  </a:lnTo>
                  <a:lnTo>
                    <a:pt x="2" y="6"/>
                  </a:lnTo>
                  <a:close/>
                </a:path>
              </a:pathLst>
            </a:custGeom>
            <a:solidFill>
              <a:srgbClr val="797E8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49" name="Freeform 43"/>
            <p:cNvSpPr>
              <a:spLocks/>
            </p:cNvSpPr>
            <p:nvPr/>
          </p:nvSpPr>
          <p:spPr bwMode="auto">
            <a:xfrm>
              <a:off x="2262" y="1958"/>
              <a:ext cx="11" cy="48"/>
            </a:xfrm>
            <a:custGeom>
              <a:avLst/>
              <a:gdLst>
                <a:gd name="T0" fmla="*/ 3 w 11"/>
                <a:gd name="T1" fmla="*/ 2 h 48"/>
                <a:gd name="T2" fmla="*/ 0 w 11"/>
                <a:gd name="T3" fmla="*/ 48 h 48"/>
                <a:gd name="T4" fmla="*/ 3 w 11"/>
                <a:gd name="T5" fmla="*/ 40 h 48"/>
                <a:gd name="T6" fmla="*/ 6 w 11"/>
                <a:gd name="T7" fmla="*/ 30 h 48"/>
                <a:gd name="T8" fmla="*/ 8 w 11"/>
                <a:gd name="T9" fmla="*/ 40 h 48"/>
                <a:gd name="T10" fmla="*/ 9 w 11"/>
                <a:gd name="T11" fmla="*/ 34 h 48"/>
                <a:gd name="T12" fmla="*/ 11 w 11"/>
                <a:gd name="T13" fmla="*/ 0 h 48"/>
                <a:gd name="T14" fmla="*/ 3 w 11"/>
                <a:gd name="T15" fmla="*/ 2 h 48"/>
                <a:gd name="T16" fmla="*/ 0 60000 65536"/>
                <a:gd name="T17" fmla="*/ 0 60000 65536"/>
                <a:gd name="T18" fmla="*/ 0 60000 65536"/>
                <a:gd name="T19" fmla="*/ 0 60000 65536"/>
                <a:gd name="T20" fmla="*/ 0 60000 65536"/>
                <a:gd name="T21" fmla="*/ 0 60000 65536"/>
                <a:gd name="T22" fmla="*/ 0 60000 65536"/>
                <a:gd name="T23" fmla="*/ 0 60000 65536"/>
                <a:gd name="T24" fmla="*/ 0 w 11"/>
                <a:gd name="T25" fmla="*/ 0 h 48"/>
                <a:gd name="T26" fmla="*/ 11 w 11"/>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 h="48">
                  <a:moveTo>
                    <a:pt x="3" y="2"/>
                  </a:moveTo>
                  <a:lnTo>
                    <a:pt x="0" y="48"/>
                  </a:lnTo>
                  <a:lnTo>
                    <a:pt x="3" y="40"/>
                  </a:lnTo>
                  <a:lnTo>
                    <a:pt x="6" y="30"/>
                  </a:lnTo>
                  <a:lnTo>
                    <a:pt x="8" y="40"/>
                  </a:lnTo>
                  <a:lnTo>
                    <a:pt x="9" y="34"/>
                  </a:lnTo>
                  <a:lnTo>
                    <a:pt x="11" y="0"/>
                  </a:lnTo>
                  <a:lnTo>
                    <a:pt x="3" y="2"/>
                  </a:lnTo>
                  <a:close/>
                </a:path>
              </a:pathLst>
            </a:custGeom>
            <a:solidFill>
              <a:srgbClr val="8A96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50" name="Freeform 44"/>
            <p:cNvSpPr>
              <a:spLocks/>
            </p:cNvSpPr>
            <p:nvPr/>
          </p:nvSpPr>
          <p:spPr bwMode="auto">
            <a:xfrm>
              <a:off x="2285" y="1950"/>
              <a:ext cx="10" cy="114"/>
            </a:xfrm>
            <a:custGeom>
              <a:avLst/>
              <a:gdLst>
                <a:gd name="T0" fmla="*/ 2 w 10"/>
                <a:gd name="T1" fmla="*/ 68 h 114"/>
                <a:gd name="T2" fmla="*/ 2 w 10"/>
                <a:gd name="T3" fmla="*/ 108 h 114"/>
                <a:gd name="T4" fmla="*/ 7 w 10"/>
                <a:gd name="T5" fmla="*/ 114 h 114"/>
                <a:gd name="T6" fmla="*/ 10 w 10"/>
                <a:gd name="T7" fmla="*/ 104 h 114"/>
                <a:gd name="T8" fmla="*/ 10 w 10"/>
                <a:gd name="T9" fmla="*/ 0 h 114"/>
                <a:gd name="T10" fmla="*/ 4 w 10"/>
                <a:gd name="T11" fmla="*/ 2 h 114"/>
                <a:gd name="T12" fmla="*/ 5 w 10"/>
                <a:gd name="T13" fmla="*/ 22 h 114"/>
                <a:gd name="T14" fmla="*/ 4 w 10"/>
                <a:gd name="T15" fmla="*/ 48 h 114"/>
                <a:gd name="T16" fmla="*/ 0 w 10"/>
                <a:gd name="T17" fmla="*/ 38 h 114"/>
                <a:gd name="T18" fmla="*/ 0 w 10"/>
                <a:gd name="T19" fmla="*/ 72 h 114"/>
                <a:gd name="T20" fmla="*/ 2 w 10"/>
                <a:gd name="T21" fmla="*/ 68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
                <a:gd name="T34" fmla="*/ 0 h 114"/>
                <a:gd name="T35" fmla="*/ 10 w 10"/>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 h="114">
                  <a:moveTo>
                    <a:pt x="2" y="68"/>
                  </a:moveTo>
                  <a:lnTo>
                    <a:pt x="2" y="108"/>
                  </a:lnTo>
                  <a:lnTo>
                    <a:pt x="7" y="114"/>
                  </a:lnTo>
                  <a:lnTo>
                    <a:pt x="10" y="104"/>
                  </a:lnTo>
                  <a:lnTo>
                    <a:pt x="10" y="0"/>
                  </a:lnTo>
                  <a:lnTo>
                    <a:pt x="4" y="2"/>
                  </a:lnTo>
                  <a:lnTo>
                    <a:pt x="5" y="22"/>
                  </a:lnTo>
                  <a:lnTo>
                    <a:pt x="4" y="48"/>
                  </a:lnTo>
                  <a:lnTo>
                    <a:pt x="0" y="38"/>
                  </a:lnTo>
                  <a:lnTo>
                    <a:pt x="0" y="72"/>
                  </a:lnTo>
                  <a:lnTo>
                    <a:pt x="2" y="68"/>
                  </a:lnTo>
                  <a:close/>
                </a:path>
              </a:pathLst>
            </a:custGeom>
            <a:solidFill>
              <a:srgbClr val="8A96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51" name="Freeform 45"/>
            <p:cNvSpPr>
              <a:spLocks/>
            </p:cNvSpPr>
            <p:nvPr/>
          </p:nvSpPr>
          <p:spPr bwMode="auto">
            <a:xfrm>
              <a:off x="2184" y="1984"/>
              <a:ext cx="22" cy="150"/>
            </a:xfrm>
            <a:custGeom>
              <a:avLst/>
              <a:gdLst>
                <a:gd name="T0" fmla="*/ 0 w 22"/>
                <a:gd name="T1" fmla="*/ 0 h 150"/>
                <a:gd name="T2" fmla="*/ 0 w 22"/>
                <a:gd name="T3" fmla="*/ 148 h 150"/>
                <a:gd name="T4" fmla="*/ 20 w 22"/>
                <a:gd name="T5" fmla="*/ 150 h 150"/>
                <a:gd name="T6" fmla="*/ 22 w 22"/>
                <a:gd name="T7" fmla="*/ 0 h 150"/>
                <a:gd name="T8" fmla="*/ 0 w 22"/>
                <a:gd name="T9" fmla="*/ 0 h 150"/>
                <a:gd name="T10" fmla="*/ 0 60000 65536"/>
                <a:gd name="T11" fmla="*/ 0 60000 65536"/>
                <a:gd name="T12" fmla="*/ 0 60000 65536"/>
                <a:gd name="T13" fmla="*/ 0 60000 65536"/>
                <a:gd name="T14" fmla="*/ 0 60000 65536"/>
                <a:gd name="T15" fmla="*/ 0 w 22"/>
                <a:gd name="T16" fmla="*/ 0 h 150"/>
                <a:gd name="T17" fmla="*/ 22 w 22"/>
                <a:gd name="T18" fmla="*/ 150 h 150"/>
              </a:gdLst>
              <a:ahLst/>
              <a:cxnLst>
                <a:cxn ang="T10">
                  <a:pos x="T0" y="T1"/>
                </a:cxn>
                <a:cxn ang="T11">
                  <a:pos x="T2" y="T3"/>
                </a:cxn>
                <a:cxn ang="T12">
                  <a:pos x="T4" y="T5"/>
                </a:cxn>
                <a:cxn ang="T13">
                  <a:pos x="T6" y="T7"/>
                </a:cxn>
                <a:cxn ang="T14">
                  <a:pos x="T8" y="T9"/>
                </a:cxn>
              </a:cxnLst>
              <a:rect l="T15" t="T16" r="T17" b="T18"/>
              <a:pathLst>
                <a:path w="22" h="150">
                  <a:moveTo>
                    <a:pt x="0" y="0"/>
                  </a:moveTo>
                  <a:lnTo>
                    <a:pt x="0" y="148"/>
                  </a:lnTo>
                  <a:lnTo>
                    <a:pt x="20" y="150"/>
                  </a:lnTo>
                  <a:lnTo>
                    <a:pt x="22" y="0"/>
                  </a:lnTo>
                  <a:lnTo>
                    <a:pt x="0" y="0"/>
                  </a:lnTo>
                  <a:close/>
                </a:path>
              </a:pathLst>
            </a:custGeom>
            <a:solidFill>
              <a:srgbClr val="6970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52" name="Freeform 46"/>
            <p:cNvSpPr>
              <a:spLocks/>
            </p:cNvSpPr>
            <p:nvPr/>
          </p:nvSpPr>
          <p:spPr bwMode="auto">
            <a:xfrm>
              <a:off x="2053" y="1958"/>
              <a:ext cx="43" cy="120"/>
            </a:xfrm>
            <a:custGeom>
              <a:avLst/>
              <a:gdLst>
                <a:gd name="T0" fmla="*/ 0 w 43"/>
                <a:gd name="T1" fmla="*/ 14 h 120"/>
                <a:gd name="T2" fmla="*/ 43 w 43"/>
                <a:gd name="T3" fmla="*/ 0 h 120"/>
                <a:gd name="T4" fmla="*/ 43 w 43"/>
                <a:gd name="T5" fmla="*/ 120 h 120"/>
                <a:gd name="T6" fmla="*/ 0 w 43"/>
                <a:gd name="T7" fmla="*/ 114 h 120"/>
                <a:gd name="T8" fmla="*/ 0 w 43"/>
                <a:gd name="T9" fmla="*/ 14 h 120"/>
                <a:gd name="T10" fmla="*/ 0 60000 65536"/>
                <a:gd name="T11" fmla="*/ 0 60000 65536"/>
                <a:gd name="T12" fmla="*/ 0 60000 65536"/>
                <a:gd name="T13" fmla="*/ 0 60000 65536"/>
                <a:gd name="T14" fmla="*/ 0 60000 65536"/>
                <a:gd name="T15" fmla="*/ 0 w 43"/>
                <a:gd name="T16" fmla="*/ 0 h 120"/>
                <a:gd name="T17" fmla="*/ 43 w 43"/>
                <a:gd name="T18" fmla="*/ 120 h 120"/>
              </a:gdLst>
              <a:ahLst/>
              <a:cxnLst>
                <a:cxn ang="T10">
                  <a:pos x="T0" y="T1"/>
                </a:cxn>
                <a:cxn ang="T11">
                  <a:pos x="T2" y="T3"/>
                </a:cxn>
                <a:cxn ang="T12">
                  <a:pos x="T4" y="T5"/>
                </a:cxn>
                <a:cxn ang="T13">
                  <a:pos x="T6" y="T7"/>
                </a:cxn>
                <a:cxn ang="T14">
                  <a:pos x="T8" y="T9"/>
                </a:cxn>
              </a:cxnLst>
              <a:rect l="T15" t="T16" r="T17" b="T18"/>
              <a:pathLst>
                <a:path w="43" h="120">
                  <a:moveTo>
                    <a:pt x="0" y="14"/>
                  </a:moveTo>
                  <a:lnTo>
                    <a:pt x="43" y="0"/>
                  </a:lnTo>
                  <a:lnTo>
                    <a:pt x="43" y="120"/>
                  </a:lnTo>
                  <a:lnTo>
                    <a:pt x="0" y="114"/>
                  </a:lnTo>
                  <a:lnTo>
                    <a:pt x="0" y="14"/>
                  </a:lnTo>
                  <a:close/>
                </a:path>
              </a:pathLst>
            </a:custGeom>
            <a:solidFill>
              <a:srgbClr val="B5BB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53" name="Freeform 47"/>
            <p:cNvSpPr>
              <a:spLocks/>
            </p:cNvSpPr>
            <p:nvPr/>
          </p:nvSpPr>
          <p:spPr bwMode="auto">
            <a:xfrm>
              <a:off x="2055" y="1964"/>
              <a:ext cx="38" cy="108"/>
            </a:xfrm>
            <a:custGeom>
              <a:avLst/>
              <a:gdLst>
                <a:gd name="T0" fmla="*/ 0 w 38"/>
                <a:gd name="T1" fmla="*/ 12 h 108"/>
                <a:gd name="T2" fmla="*/ 38 w 38"/>
                <a:gd name="T3" fmla="*/ 0 h 108"/>
                <a:gd name="T4" fmla="*/ 38 w 38"/>
                <a:gd name="T5" fmla="*/ 108 h 108"/>
                <a:gd name="T6" fmla="*/ 0 w 38"/>
                <a:gd name="T7" fmla="*/ 102 h 108"/>
                <a:gd name="T8" fmla="*/ 0 w 38"/>
                <a:gd name="T9" fmla="*/ 12 h 108"/>
                <a:gd name="T10" fmla="*/ 0 60000 65536"/>
                <a:gd name="T11" fmla="*/ 0 60000 65536"/>
                <a:gd name="T12" fmla="*/ 0 60000 65536"/>
                <a:gd name="T13" fmla="*/ 0 60000 65536"/>
                <a:gd name="T14" fmla="*/ 0 60000 65536"/>
                <a:gd name="T15" fmla="*/ 0 w 38"/>
                <a:gd name="T16" fmla="*/ 0 h 108"/>
                <a:gd name="T17" fmla="*/ 38 w 38"/>
                <a:gd name="T18" fmla="*/ 108 h 108"/>
              </a:gdLst>
              <a:ahLst/>
              <a:cxnLst>
                <a:cxn ang="T10">
                  <a:pos x="T0" y="T1"/>
                </a:cxn>
                <a:cxn ang="T11">
                  <a:pos x="T2" y="T3"/>
                </a:cxn>
                <a:cxn ang="T12">
                  <a:pos x="T4" y="T5"/>
                </a:cxn>
                <a:cxn ang="T13">
                  <a:pos x="T6" y="T7"/>
                </a:cxn>
                <a:cxn ang="T14">
                  <a:pos x="T8" y="T9"/>
                </a:cxn>
              </a:cxnLst>
              <a:rect l="T15" t="T16" r="T17" b="T18"/>
              <a:pathLst>
                <a:path w="38" h="108">
                  <a:moveTo>
                    <a:pt x="0" y="12"/>
                  </a:moveTo>
                  <a:lnTo>
                    <a:pt x="38" y="0"/>
                  </a:lnTo>
                  <a:lnTo>
                    <a:pt x="38" y="108"/>
                  </a:lnTo>
                  <a:lnTo>
                    <a:pt x="0" y="102"/>
                  </a:lnTo>
                  <a:lnTo>
                    <a:pt x="0" y="12"/>
                  </a:lnTo>
                  <a:close/>
                </a:path>
              </a:pathLst>
            </a:custGeom>
            <a:solidFill>
              <a:srgbClr val="5F5E5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54" name="Freeform 48"/>
            <p:cNvSpPr>
              <a:spLocks/>
            </p:cNvSpPr>
            <p:nvPr/>
          </p:nvSpPr>
          <p:spPr bwMode="auto">
            <a:xfrm>
              <a:off x="2058" y="1974"/>
              <a:ext cx="11" cy="90"/>
            </a:xfrm>
            <a:custGeom>
              <a:avLst/>
              <a:gdLst>
                <a:gd name="T0" fmla="*/ 0 w 11"/>
                <a:gd name="T1" fmla="*/ 6 h 90"/>
                <a:gd name="T2" fmla="*/ 11 w 11"/>
                <a:gd name="T3" fmla="*/ 0 h 90"/>
                <a:gd name="T4" fmla="*/ 11 w 11"/>
                <a:gd name="T5" fmla="*/ 90 h 90"/>
                <a:gd name="T6" fmla="*/ 0 w 11"/>
                <a:gd name="T7" fmla="*/ 88 h 90"/>
                <a:gd name="T8" fmla="*/ 0 w 11"/>
                <a:gd name="T9" fmla="*/ 6 h 90"/>
                <a:gd name="T10" fmla="*/ 0 60000 65536"/>
                <a:gd name="T11" fmla="*/ 0 60000 65536"/>
                <a:gd name="T12" fmla="*/ 0 60000 65536"/>
                <a:gd name="T13" fmla="*/ 0 60000 65536"/>
                <a:gd name="T14" fmla="*/ 0 60000 65536"/>
                <a:gd name="T15" fmla="*/ 0 w 11"/>
                <a:gd name="T16" fmla="*/ 0 h 90"/>
                <a:gd name="T17" fmla="*/ 11 w 11"/>
                <a:gd name="T18" fmla="*/ 90 h 90"/>
              </a:gdLst>
              <a:ahLst/>
              <a:cxnLst>
                <a:cxn ang="T10">
                  <a:pos x="T0" y="T1"/>
                </a:cxn>
                <a:cxn ang="T11">
                  <a:pos x="T2" y="T3"/>
                </a:cxn>
                <a:cxn ang="T12">
                  <a:pos x="T4" y="T5"/>
                </a:cxn>
                <a:cxn ang="T13">
                  <a:pos x="T6" y="T7"/>
                </a:cxn>
                <a:cxn ang="T14">
                  <a:pos x="T8" y="T9"/>
                </a:cxn>
              </a:cxnLst>
              <a:rect l="T15" t="T16" r="T17" b="T18"/>
              <a:pathLst>
                <a:path w="11" h="90">
                  <a:moveTo>
                    <a:pt x="0" y="6"/>
                  </a:moveTo>
                  <a:lnTo>
                    <a:pt x="11" y="0"/>
                  </a:lnTo>
                  <a:lnTo>
                    <a:pt x="11" y="90"/>
                  </a:lnTo>
                  <a:lnTo>
                    <a:pt x="0" y="88"/>
                  </a:lnTo>
                  <a:lnTo>
                    <a:pt x="0" y="6"/>
                  </a:lnTo>
                  <a:close/>
                </a:path>
              </a:pathLst>
            </a:custGeom>
            <a:solidFill>
              <a:srgbClr val="797E8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55" name="Freeform 49"/>
            <p:cNvSpPr>
              <a:spLocks/>
            </p:cNvSpPr>
            <p:nvPr/>
          </p:nvSpPr>
          <p:spPr bwMode="auto">
            <a:xfrm>
              <a:off x="2075" y="1970"/>
              <a:ext cx="13" cy="98"/>
            </a:xfrm>
            <a:custGeom>
              <a:avLst/>
              <a:gdLst>
                <a:gd name="T0" fmla="*/ 0 w 13"/>
                <a:gd name="T1" fmla="*/ 4 h 98"/>
                <a:gd name="T2" fmla="*/ 0 w 13"/>
                <a:gd name="T3" fmla="*/ 96 h 98"/>
                <a:gd name="T4" fmla="*/ 13 w 13"/>
                <a:gd name="T5" fmla="*/ 98 h 98"/>
                <a:gd name="T6" fmla="*/ 11 w 13"/>
                <a:gd name="T7" fmla="*/ 0 h 98"/>
                <a:gd name="T8" fmla="*/ 0 w 13"/>
                <a:gd name="T9" fmla="*/ 4 h 98"/>
                <a:gd name="T10" fmla="*/ 0 60000 65536"/>
                <a:gd name="T11" fmla="*/ 0 60000 65536"/>
                <a:gd name="T12" fmla="*/ 0 60000 65536"/>
                <a:gd name="T13" fmla="*/ 0 60000 65536"/>
                <a:gd name="T14" fmla="*/ 0 60000 65536"/>
                <a:gd name="T15" fmla="*/ 0 w 13"/>
                <a:gd name="T16" fmla="*/ 0 h 98"/>
                <a:gd name="T17" fmla="*/ 13 w 13"/>
                <a:gd name="T18" fmla="*/ 98 h 98"/>
              </a:gdLst>
              <a:ahLst/>
              <a:cxnLst>
                <a:cxn ang="T10">
                  <a:pos x="T0" y="T1"/>
                </a:cxn>
                <a:cxn ang="T11">
                  <a:pos x="T2" y="T3"/>
                </a:cxn>
                <a:cxn ang="T12">
                  <a:pos x="T4" y="T5"/>
                </a:cxn>
                <a:cxn ang="T13">
                  <a:pos x="T6" y="T7"/>
                </a:cxn>
                <a:cxn ang="T14">
                  <a:pos x="T8" y="T9"/>
                </a:cxn>
              </a:cxnLst>
              <a:rect l="T15" t="T16" r="T17" b="T18"/>
              <a:pathLst>
                <a:path w="13" h="98">
                  <a:moveTo>
                    <a:pt x="0" y="4"/>
                  </a:moveTo>
                  <a:lnTo>
                    <a:pt x="0" y="96"/>
                  </a:lnTo>
                  <a:lnTo>
                    <a:pt x="13" y="98"/>
                  </a:lnTo>
                  <a:lnTo>
                    <a:pt x="11" y="0"/>
                  </a:lnTo>
                  <a:lnTo>
                    <a:pt x="0" y="4"/>
                  </a:lnTo>
                  <a:close/>
                </a:path>
              </a:pathLst>
            </a:custGeom>
            <a:solidFill>
              <a:srgbClr val="797E8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56" name="Freeform 50"/>
            <p:cNvSpPr>
              <a:spLocks/>
            </p:cNvSpPr>
            <p:nvPr/>
          </p:nvSpPr>
          <p:spPr bwMode="auto">
            <a:xfrm>
              <a:off x="2060" y="1984"/>
              <a:ext cx="8" cy="34"/>
            </a:xfrm>
            <a:custGeom>
              <a:avLst/>
              <a:gdLst>
                <a:gd name="T0" fmla="*/ 1 w 8"/>
                <a:gd name="T1" fmla="*/ 2 h 34"/>
                <a:gd name="T2" fmla="*/ 0 w 8"/>
                <a:gd name="T3" fmla="*/ 34 h 34"/>
                <a:gd name="T4" fmla="*/ 1 w 8"/>
                <a:gd name="T5" fmla="*/ 28 h 34"/>
                <a:gd name="T6" fmla="*/ 3 w 8"/>
                <a:gd name="T7" fmla="*/ 22 h 34"/>
                <a:gd name="T8" fmla="*/ 4 w 8"/>
                <a:gd name="T9" fmla="*/ 28 h 34"/>
                <a:gd name="T10" fmla="*/ 6 w 8"/>
                <a:gd name="T11" fmla="*/ 24 h 34"/>
                <a:gd name="T12" fmla="*/ 8 w 8"/>
                <a:gd name="T13" fmla="*/ 0 h 34"/>
                <a:gd name="T14" fmla="*/ 1 w 8"/>
                <a:gd name="T15" fmla="*/ 2 h 34"/>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34"/>
                <a:gd name="T26" fmla="*/ 8 w 8"/>
                <a:gd name="T27" fmla="*/ 34 h 3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34">
                  <a:moveTo>
                    <a:pt x="1" y="2"/>
                  </a:moveTo>
                  <a:lnTo>
                    <a:pt x="0" y="34"/>
                  </a:lnTo>
                  <a:lnTo>
                    <a:pt x="1" y="28"/>
                  </a:lnTo>
                  <a:lnTo>
                    <a:pt x="3" y="22"/>
                  </a:lnTo>
                  <a:lnTo>
                    <a:pt x="4" y="28"/>
                  </a:lnTo>
                  <a:lnTo>
                    <a:pt x="6" y="24"/>
                  </a:lnTo>
                  <a:lnTo>
                    <a:pt x="8" y="0"/>
                  </a:lnTo>
                  <a:lnTo>
                    <a:pt x="1" y="2"/>
                  </a:lnTo>
                  <a:close/>
                </a:path>
              </a:pathLst>
            </a:custGeom>
            <a:solidFill>
              <a:srgbClr val="8A96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57" name="Freeform 51"/>
            <p:cNvSpPr>
              <a:spLocks/>
            </p:cNvSpPr>
            <p:nvPr/>
          </p:nvSpPr>
          <p:spPr bwMode="auto">
            <a:xfrm>
              <a:off x="2077" y="1978"/>
              <a:ext cx="6" cy="82"/>
            </a:xfrm>
            <a:custGeom>
              <a:avLst/>
              <a:gdLst>
                <a:gd name="T0" fmla="*/ 2 w 6"/>
                <a:gd name="T1" fmla="*/ 50 h 82"/>
                <a:gd name="T2" fmla="*/ 2 w 6"/>
                <a:gd name="T3" fmla="*/ 78 h 82"/>
                <a:gd name="T4" fmla="*/ 3 w 6"/>
                <a:gd name="T5" fmla="*/ 82 h 82"/>
                <a:gd name="T6" fmla="*/ 6 w 6"/>
                <a:gd name="T7" fmla="*/ 74 h 82"/>
                <a:gd name="T8" fmla="*/ 6 w 6"/>
                <a:gd name="T9" fmla="*/ 0 h 82"/>
                <a:gd name="T10" fmla="*/ 2 w 6"/>
                <a:gd name="T11" fmla="*/ 2 h 82"/>
                <a:gd name="T12" fmla="*/ 3 w 6"/>
                <a:gd name="T13" fmla="*/ 16 h 82"/>
                <a:gd name="T14" fmla="*/ 2 w 6"/>
                <a:gd name="T15" fmla="*/ 34 h 82"/>
                <a:gd name="T16" fmla="*/ 0 w 6"/>
                <a:gd name="T17" fmla="*/ 28 h 82"/>
                <a:gd name="T18" fmla="*/ 0 w 6"/>
                <a:gd name="T19" fmla="*/ 52 h 82"/>
                <a:gd name="T20" fmla="*/ 2 w 6"/>
                <a:gd name="T21" fmla="*/ 50 h 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82"/>
                <a:gd name="T35" fmla="*/ 6 w 6"/>
                <a:gd name="T36" fmla="*/ 82 h 8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82">
                  <a:moveTo>
                    <a:pt x="2" y="50"/>
                  </a:moveTo>
                  <a:lnTo>
                    <a:pt x="2" y="78"/>
                  </a:lnTo>
                  <a:lnTo>
                    <a:pt x="3" y="82"/>
                  </a:lnTo>
                  <a:lnTo>
                    <a:pt x="6" y="74"/>
                  </a:lnTo>
                  <a:lnTo>
                    <a:pt x="6" y="0"/>
                  </a:lnTo>
                  <a:lnTo>
                    <a:pt x="2" y="2"/>
                  </a:lnTo>
                  <a:lnTo>
                    <a:pt x="3" y="16"/>
                  </a:lnTo>
                  <a:lnTo>
                    <a:pt x="2" y="34"/>
                  </a:lnTo>
                  <a:lnTo>
                    <a:pt x="0" y="28"/>
                  </a:lnTo>
                  <a:lnTo>
                    <a:pt x="0" y="52"/>
                  </a:lnTo>
                  <a:lnTo>
                    <a:pt x="2" y="50"/>
                  </a:lnTo>
                  <a:close/>
                </a:path>
              </a:pathLst>
            </a:custGeom>
            <a:solidFill>
              <a:srgbClr val="8A96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58" name="Rectangle 52"/>
            <p:cNvSpPr>
              <a:spLocks noChangeArrowheads="1"/>
            </p:cNvSpPr>
            <p:nvPr/>
          </p:nvSpPr>
          <p:spPr bwMode="auto">
            <a:xfrm>
              <a:off x="2453" y="2268"/>
              <a:ext cx="49" cy="18"/>
            </a:xfrm>
            <a:prstGeom prst="rect">
              <a:avLst/>
            </a:prstGeom>
            <a:solidFill>
              <a:srgbClr val="15171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SzPct val="120000"/>
                <a:buChar char="•"/>
                <a:defRPr sz="3200">
                  <a:solidFill>
                    <a:schemeClr val="tx1"/>
                  </a:solidFill>
                  <a:latin typeface="Tahoma" panose="020B0604030504040204" pitchFamily="34" charset="0"/>
                </a:defRPr>
              </a:lvl1pPr>
              <a:lvl2pPr marL="742950" indent="-285750">
                <a:spcBef>
                  <a:spcPct val="20000"/>
                </a:spcBef>
                <a:buFont typeface="Tahoma" panose="020B0604030504040204" pitchFamily="34" charset="0"/>
                <a:buChar char="–"/>
                <a:defRPr sz="2800">
                  <a:solidFill>
                    <a:schemeClr val="tx1"/>
                  </a:solidFill>
                  <a:latin typeface="Tahoma" panose="020B0604030504040204" pitchFamily="34" charset="0"/>
                </a:defRPr>
              </a:lvl2pPr>
              <a:lvl3pPr marL="1143000" indent="-228600">
                <a:spcBef>
                  <a:spcPct val="20000"/>
                </a:spcBef>
                <a:buClr>
                  <a:schemeClr val="hlink"/>
                </a:buClr>
                <a:buSzPct val="120000"/>
                <a:buChar char="•"/>
                <a:defRPr sz="2400">
                  <a:solidFill>
                    <a:schemeClr val="tx1"/>
                  </a:solidFill>
                  <a:latin typeface="Tahoma" panose="020B0604030504040204" pitchFamily="34" charset="0"/>
                </a:defRPr>
              </a:lvl3pPr>
              <a:lvl4pPr marL="1600200" indent="-228600">
                <a:spcBef>
                  <a:spcPct val="20000"/>
                </a:spcBef>
                <a:buFont typeface="Tahoma" panose="020B0604030504040204" pitchFamily="34" charset="0"/>
                <a:buChar char="–"/>
                <a:defRPr sz="2000">
                  <a:solidFill>
                    <a:schemeClr val="tx1"/>
                  </a:solidFill>
                  <a:latin typeface="Tahoma" panose="020B0604030504040204" pitchFamily="34" charset="0"/>
                </a:defRPr>
              </a:lvl4pPr>
              <a:lvl5pPr marL="2057400" indent="-228600">
                <a:spcBef>
                  <a:spcPct val="20000"/>
                </a:spcBef>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5pPr>
              <a:lvl6pPr marL="25146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6pPr>
              <a:lvl7pPr marL="29718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7pPr>
              <a:lvl8pPr marL="34290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8pPr>
              <a:lvl9pPr marL="38862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9pPr>
            </a:lstStyle>
            <a:p>
              <a:pPr eaLnBrk="1" hangingPunct="1">
                <a:spcBef>
                  <a:spcPct val="0"/>
                </a:spcBef>
                <a:buClrTx/>
                <a:buSzTx/>
                <a:buFontTx/>
                <a:buNone/>
              </a:pPr>
              <a:endParaRPr lang="en-US" altLang="en-US" sz="1800">
                <a:latin typeface="Calibri" panose="020F0502020204030204" pitchFamily="34" charset="0"/>
              </a:endParaRPr>
            </a:p>
          </p:txBody>
        </p:sp>
        <p:sp>
          <p:nvSpPr>
            <p:cNvPr id="9759" name="Rectangle 53"/>
            <p:cNvSpPr>
              <a:spLocks noChangeArrowheads="1"/>
            </p:cNvSpPr>
            <p:nvPr/>
          </p:nvSpPr>
          <p:spPr bwMode="auto">
            <a:xfrm>
              <a:off x="2611" y="2266"/>
              <a:ext cx="49" cy="18"/>
            </a:xfrm>
            <a:prstGeom prst="rect">
              <a:avLst/>
            </a:prstGeom>
            <a:solidFill>
              <a:srgbClr val="15171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SzPct val="120000"/>
                <a:buChar char="•"/>
                <a:defRPr sz="3200">
                  <a:solidFill>
                    <a:schemeClr val="tx1"/>
                  </a:solidFill>
                  <a:latin typeface="Tahoma" panose="020B0604030504040204" pitchFamily="34" charset="0"/>
                </a:defRPr>
              </a:lvl1pPr>
              <a:lvl2pPr marL="742950" indent="-285750">
                <a:spcBef>
                  <a:spcPct val="20000"/>
                </a:spcBef>
                <a:buFont typeface="Tahoma" panose="020B0604030504040204" pitchFamily="34" charset="0"/>
                <a:buChar char="–"/>
                <a:defRPr sz="2800">
                  <a:solidFill>
                    <a:schemeClr val="tx1"/>
                  </a:solidFill>
                  <a:latin typeface="Tahoma" panose="020B0604030504040204" pitchFamily="34" charset="0"/>
                </a:defRPr>
              </a:lvl2pPr>
              <a:lvl3pPr marL="1143000" indent="-228600">
                <a:spcBef>
                  <a:spcPct val="20000"/>
                </a:spcBef>
                <a:buClr>
                  <a:schemeClr val="hlink"/>
                </a:buClr>
                <a:buSzPct val="120000"/>
                <a:buChar char="•"/>
                <a:defRPr sz="2400">
                  <a:solidFill>
                    <a:schemeClr val="tx1"/>
                  </a:solidFill>
                  <a:latin typeface="Tahoma" panose="020B0604030504040204" pitchFamily="34" charset="0"/>
                </a:defRPr>
              </a:lvl3pPr>
              <a:lvl4pPr marL="1600200" indent="-228600">
                <a:spcBef>
                  <a:spcPct val="20000"/>
                </a:spcBef>
                <a:buFont typeface="Tahoma" panose="020B0604030504040204" pitchFamily="34" charset="0"/>
                <a:buChar char="–"/>
                <a:defRPr sz="2000">
                  <a:solidFill>
                    <a:schemeClr val="tx1"/>
                  </a:solidFill>
                  <a:latin typeface="Tahoma" panose="020B0604030504040204" pitchFamily="34" charset="0"/>
                </a:defRPr>
              </a:lvl4pPr>
              <a:lvl5pPr marL="2057400" indent="-228600">
                <a:spcBef>
                  <a:spcPct val="20000"/>
                </a:spcBef>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5pPr>
              <a:lvl6pPr marL="25146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6pPr>
              <a:lvl7pPr marL="29718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7pPr>
              <a:lvl8pPr marL="34290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8pPr>
              <a:lvl9pPr marL="38862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9pPr>
            </a:lstStyle>
            <a:p>
              <a:pPr eaLnBrk="1" hangingPunct="1">
                <a:spcBef>
                  <a:spcPct val="0"/>
                </a:spcBef>
                <a:buClrTx/>
                <a:buSzTx/>
                <a:buFontTx/>
                <a:buNone/>
              </a:pPr>
              <a:endParaRPr lang="en-US" altLang="en-US" sz="1800">
                <a:latin typeface="Calibri" panose="020F0502020204030204" pitchFamily="34" charset="0"/>
              </a:endParaRPr>
            </a:p>
          </p:txBody>
        </p:sp>
        <p:sp>
          <p:nvSpPr>
            <p:cNvPr id="9760" name="Rectangle 54"/>
            <p:cNvSpPr>
              <a:spLocks noChangeArrowheads="1"/>
            </p:cNvSpPr>
            <p:nvPr/>
          </p:nvSpPr>
          <p:spPr bwMode="auto">
            <a:xfrm>
              <a:off x="2767" y="2266"/>
              <a:ext cx="48" cy="18"/>
            </a:xfrm>
            <a:prstGeom prst="rect">
              <a:avLst/>
            </a:prstGeom>
            <a:solidFill>
              <a:srgbClr val="15171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SzPct val="120000"/>
                <a:buChar char="•"/>
                <a:defRPr sz="3200">
                  <a:solidFill>
                    <a:schemeClr val="tx1"/>
                  </a:solidFill>
                  <a:latin typeface="Tahoma" panose="020B0604030504040204" pitchFamily="34" charset="0"/>
                </a:defRPr>
              </a:lvl1pPr>
              <a:lvl2pPr marL="742950" indent="-285750">
                <a:spcBef>
                  <a:spcPct val="20000"/>
                </a:spcBef>
                <a:buFont typeface="Tahoma" panose="020B0604030504040204" pitchFamily="34" charset="0"/>
                <a:buChar char="–"/>
                <a:defRPr sz="2800">
                  <a:solidFill>
                    <a:schemeClr val="tx1"/>
                  </a:solidFill>
                  <a:latin typeface="Tahoma" panose="020B0604030504040204" pitchFamily="34" charset="0"/>
                </a:defRPr>
              </a:lvl2pPr>
              <a:lvl3pPr marL="1143000" indent="-228600">
                <a:spcBef>
                  <a:spcPct val="20000"/>
                </a:spcBef>
                <a:buClr>
                  <a:schemeClr val="hlink"/>
                </a:buClr>
                <a:buSzPct val="120000"/>
                <a:buChar char="•"/>
                <a:defRPr sz="2400">
                  <a:solidFill>
                    <a:schemeClr val="tx1"/>
                  </a:solidFill>
                  <a:latin typeface="Tahoma" panose="020B0604030504040204" pitchFamily="34" charset="0"/>
                </a:defRPr>
              </a:lvl3pPr>
              <a:lvl4pPr marL="1600200" indent="-228600">
                <a:spcBef>
                  <a:spcPct val="20000"/>
                </a:spcBef>
                <a:buFont typeface="Tahoma" panose="020B0604030504040204" pitchFamily="34" charset="0"/>
                <a:buChar char="–"/>
                <a:defRPr sz="2000">
                  <a:solidFill>
                    <a:schemeClr val="tx1"/>
                  </a:solidFill>
                  <a:latin typeface="Tahoma" panose="020B0604030504040204" pitchFamily="34" charset="0"/>
                </a:defRPr>
              </a:lvl4pPr>
              <a:lvl5pPr marL="2057400" indent="-228600">
                <a:spcBef>
                  <a:spcPct val="20000"/>
                </a:spcBef>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5pPr>
              <a:lvl6pPr marL="25146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6pPr>
              <a:lvl7pPr marL="29718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7pPr>
              <a:lvl8pPr marL="34290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8pPr>
              <a:lvl9pPr marL="38862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9pPr>
            </a:lstStyle>
            <a:p>
              <a:pPr eaLnBrk="1" hangingPunct="1">
                <a:spcBef>
                  <a:spcPct val="0"/>
                </a:spcBef>
                <a:buClrTx/>
                <a:buSzTx/>
                <a:buFontTx/>
                <a:buNone/>
              </a:pPr>
              <a:endParaRPr lang="en-US" altLang="en-US" sz="1800">
                <a:latin typeface="Calibri" panose="020F0502020204030204" pitchFamily="34" charset="0"/>
              </a:endParaRPr>
            </a:p>
          </p:txBody>
        </p:sp>
        <p:sp>
          <p:nvSpPr>
            <p:cNvPr id="9761" name="Freeform 55"/>
            <p:cNvSpPr>
              <a:spLocks/>
            </p:cNvSpPr>
            <p:nvPr/>
          </p:nvSpPr>
          <p:spPr bwMode="auto">
            <a:xfrm>
              <a:off x="2367" y="1876"/>
              <a:ext cx="135" cy="306"/>
            </a:xfrm>
            <a:custGeom>
              <a:avLst/>
              <a:gdLst>
                <a:gd name="T0" fmla="*/ 0 w 135"/>
                <a:gd name="T1" fmla="*/ 38 h 306"/>
                <a:gd name="T2" fmla="*/ 0 w 135"/>
                <a:gd name="T3" fmla="*/ 306 h 306"/>
                <a:gd name="T4" fmla="*/ 19 w 135"/>
                <a:gd name="T5" fmla="*/ 302 h 306"/>
                <a:gd name="T6" fmla="*/ 23 w 135"/>
                <a:gd name="T7" fmla="*/ 282 h 306"/>
                <a:gd name="T8" fmla="*/ 28 w 135"/>
                <a:gd name="T9" fmla="*/ 228 h 306"/>
                <a:gd name="T10" fmla="*/ 42 w 135"/>
                <a:gd name="T11" fmla="*/ 200 h 306"/>
                <a:gd name="T12" fmla="*/ 47 w 135"/>
                <a:gd name="T13" fmla="*/ 222 h 306"/>
                <a:gd name="T14" fmla="*/ 63 w 135"/>
                <a:gd name="T15" fmla="*/ 244 h 306"/>
                <a:gd name="T16" fmla="*/ 81 w 135"/>
                <a:gd name="T17" fmla="*/ 240 h 306"/>
                <a:gd name="T18" fmla="*/ 86 w 135"/>
                <a:gd name="T19" fmla="*/ 214 h 306"/>
                <a:gd name="T20" fmla="*/ 86 w 135"/>
                <a:gd name="T21" fmla="*/ 164 h 306"/>
                <a:gd name="T22" fmla="*/ 91 w 135"/>
                <a:gd name="T23" fmla="*/ 98 h 306"/>
                <a:gd name="T24" fmla="*/ 96 w 135"/>
                <a:gd name="T25" fmla="*/ 70 h 306"/>
                <a:gd name="T26" fmla="*/ 114 w 135"/>
                <a:gd name="T27" fmla="*/ 112 h 306"/>
                <a:gd name="T28" fmla="*/ 130 w 135"/>
                <a:gd name="T29" fmla="*/ 106 h 306"/>
                <a:gd name="T30" fmla="*/ 135 w 135"/>
                <a:gd name="T31" fmla="*/ 0 h 306"/>
                <a:gd name="T32" fmla="*/ 0 w 135"/>
                <a:gd name="T33" fmla="*/ 38 h 3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5"/>
                <a:gd name="T52" fmla="*/ 0 h 306"/>
                <a:gd name="T53" fmla="*/ 135 w 135"/>
                <a:gd name="T54" fmla="*/ 306 h 30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5" h="306">
                  <a:moveTo>
                    <a:pt x="0" y="38"/>
                  </a:moveTo>
                  <a:lnTo>
                    <a:pt x="0" y="306"/>
                  </a:lnTo>
                  <a:lnTo>
                    <a:pt x="19" y="302"/>
                  </a:lnTo>
                  <a:lnTo>
                    <a:pt x="23" y="282"/>
                  </a:lnTo>
                  <a:lnTo>
                    <a:pt x="28" y="228"/>
                  </a:lnTo>
                  <a:lnTo>
                    <a:pt x="42" y="200"/>
                  </a:lnTo>
                  <a:lnTo>
                    <a:pt x="47" y="222"/>
                  </a:lnTo>
                  <a:lnTo>
                    <a:pt x="63" y="244"/>
                  </a:lnTo>
                  <a:lnTo>
                    <a:pt x="81" y="240"/>
                  </a:lnTo>
                  <a:lnTo>
                    <a:pt x="86" y="214"/>
                  </a:lnTo>
                  <a:lnTo>
                    <a:pt x="86" y="164"/>
                  </a:lnTo>
                  <a:lnTo>
                    <a:pt x="91" y="98"/>
                  </a:lnTo>
                  <a:lnTo>
                    <a:pt x="96" y="70"/>
                  </a:lnTo>
                  <a:lnTo>
                    <a:pt x="114" y="112"/>
                  </a:lnTo>
                  <a:lnTo>
                    <a:pt x="130" y="106"/>
                  </a:lnTo>
                  <a:lnTo>
                    <a:pt x="135" y="0"/>
                  </a:lnTo>
                  <a:lnTo>
                    <a:pt x="0" y="38"/>
                  </a:lnTo>
                  <a:close/>
                </a:path>
              </a:pathLst>
            </a:custGeom>
            <a:solidFill>
              <a:srgbClr val="EBE6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62" name="Freeform 56"/>
            <p:cNvSpPr>
              <a:spLocks/>
            </p:cNvSpPr>
            <p:nvPr/>
          </p:nvSpPr>
          <p:spPr bwMode="auto">
            <a:xfrm>
              <a:off x="2372" y="1924"/>
              <a:ext cx="529" cy="324"/>
            </a:xfrm>
            <a:custGeom>
              <a:avLst/>
              <a:gdLst>
                <a:gd name="T0" fmla="*/ 114 w 529"/>
                <a:gd name="T1" fmla="*/ 186 h 324"/>
                <a:gd name="T2" fmla="*/ 114 w 529"/>
                <a:gd name="T3" fmla="*/ 240 h 324"/>
                <a:gd name="T4" fmla="*/ 133 w 529"/>
                <a:gd name="T5" fmla="*/ 262 h 324"/>
                <a:gd name="T6" fmla="*/ 169 w 529"/>
                <a:gd name="T7" fmla="*/ 264 h 324"/>
                <a:gd name="T8" fmla="*/ 174 w 529"/>
                <a:gd name="T9" fmla="*/ 222 h 324"/>
                <a:gd name="T10" fmla="*/ 200 w 529"/>
                <a:gd name="T11" fmla="*/ 220 h 324"/>
                <a:gd name="T12" fmla="*/ 205 w 529"/>
                <a:gd name="T13" fmla="*/ 238 h 324"/>
                <a:gd name="T14" fmla="*/ 235 w 529"/>
                <a:gd name="T15" fmla="*/ 234 h 324"/>
                <a:gd name="T16" fmla="*/ 249 w 529"/>
                <a:gd name="T17" fmla="*/ 210 h 324"/>
                <a:gd name="T18" fmla="*/ 264 w 529"/>
                <a:gd name="T19" fmla="*/ 100 h 324"/>
                <a:gd name="T20" fmla="*/ 269 w 529"/>
                <a:gd name="T21" fmla="*/ 4 h 324"/>
                <a:gd name="T22" fmla="*/ 285 w 529"/>
                <a:gd name="T23" fmla="*/ 0 h 324"/>
                <a:gd name="T24" fmla="*/ 293 w 529"/>
                <a:gd name="T25" fmla="*/ 34 h 324"/>
                <a:gd name="T26" fmla="*/ 304 w 529"/>
                <a:gd name="T27" fmla="*/ 142 h 324"/>
                <a:gd name="T28" fmla="*/ 307 w 529"/>
                <a:gd name="T29" fmla="*/ 196 h 324"/>
                <a:gd name="T30" fmla="*/ 326 w 529"/>
                <a:gd name="T31" fmla="*/ 186 h 324"/>
                <a:gd name="T32" fmla="*/ 330 w 529"/>
                <a:gd name="T33" fmla="*/ 160 h 324"/>
                <a:gd name="T34" fmla="*/ 341 w 529"/>
                <a:gd name="T35" fmla="*/ 166 h 324"/>
                <a:gd name="T36" fmla="*/ 341 w 529"/>
                <a:gd name="T37" fmla="*/ 166 h 324"/>
                <a:gd name="T38" fmla="*/ 344 w 529"/>
                <a:gd name="T39" fmla="*/ 174 h 324"/>
                <a:gd name="T40" fmla="*/ 346 w 529"/>
                <a:gd name="T41" fmla="*/ 182 h 324"/>
                <a:gd name="T42" fmla="*/ 348 w 529"/>
                <a:gd name="T43" fmla="*/ 200 h 324"/>
                <a:gd name="T44" fmla="*/ 349 w 529"/>
                <a:gd name="T45" fmla="*/ 222 h 324"/>
                <a:gd name="T46" fmla="*/ 354 w 529"/>
                <a:gd name="T47" fmla="*/ 258 h 324"/>
                <a:gd name="T48" fmla="*/ 402 w 529"/>
                <a:gd name="T49" fmla="*/ 276 h 324"/>
                <a:gd name="T50" fmla="*/ 409 w 529"/>
                <a:gd name="T51" fmla="*/ 254 h 324"/>
                <a:gd name="T52" fmla="*/ 443 w 529"/>
                <a:gd name="T53" fmla="*/ 240 h 324"/>
                <a:gd name="T54" fmla="*/ 443 w 529"/>
                <a:gd name="T55" fmla="*/ 264 h 324"/>
                <a:gd name="T56" fmla="*/ 475 w 529"/>
                <a:gd name="T57" fmla="*/ 262 h 324"/>
                <a:gd name="T58" fmla="*/ 485 w 529"/>
                <a:gd name="T59" fmla="*/ 226 h 324"/>
                <a:gd name="T60" fmla="*/ 506 w 529"/>
                <a:gd name="T61" fmla="*/ 180 h 324"/>
                <a:gd name="T62" fmla="*/ 520 w 529"/>
                <a:gd name="T63" fmla="*/ 178 h 324"/>
                <a:gd name="T64" fmla="*/ 526 w 529"/>
                <a:gd name="T65" fmla="*/ 198 h 324"/>
                <a:gd name="T66" fmla="*/ 529 w 529"/>
                <a:gd name="T67" fmla="*/ 320 h 324"/>
                <a:gd name="T68" fmla="*/ 0 w 529"/>
                <a:gd name="T69" fmla="*/ 324 h 324"/>
                <a:gd name="T70" fmla="*/ 0 w 529"/>
                <a:gd name="T71" fmla="*/ 284 h 324"/>
                <a:gd name="T72" fmla="*/ 15 w 529"/>
                <a:gd name="T73" fmla="*/ 290 h 324"/>
                <a:gd name="T74" fmla="*/ 33 w 529"/>
                <a:gd name="T75" fmla="*/ 296 h 324"/>
                <a:gd name="T76" fmla="*/ 44 w 529"/>
                <a:gd name="T77" fmla="*/ 262 h 324"/>
                <a:gd name="T78" fmla="*/ 67 w 529"/>
                <a:gd name="T79" fmla="*/ 258 h 324"/>
                <a:gd name="T80" fmla="*/ 72 w 529"/>
                <a:gd name="T81" fmla="*/ 272 h 324"/>
                <a:gd name="T82" fmla="*/ 92 w 529"/>
                <a:gd name="T83" fmla="*/ 276 h 324"/>
                <a:gd name="T84" fmla="*/ 100 w 529"/>
                <a:gd name="T85" fmla="*/ 220 h 324"/>
                <a:gd name="T86" fmla="*/ 100 w 529"/>
                <a:gd name="T87" fmla="*/ 198 h 324"/>
                <a:gd name="T88" fmla="*/ 114 w 529"/>
                <a:gd name="T89" fmla="*/ 186 h 32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29"/>
                <a:gd name="T136" fmla="*/ 0 h 324"/>
                <a:gd name="T137" fmla="*/ 529 w 529"/>
                <a:gd name="T138" fmla="*/ 324 h 32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29" h="324">
                  <a:moveTo>
                    <a:pt x="114" y="186"/>
                  </a:moveTo>
                  <a:lnTo>
                    <a:pt x="114" y="240"/>
                  </a:lnTo>
                  <a:lnTo>
                    <a:pt x="133" y="262"/>
                  </a:lnTo>
                  <a:lnTo>
                    <a:pt x="169" y="264"/>
                  </a:lnTo>
                  <a:lnTo>
                    <a:pt x="174" y="222"/>
                  </a:lnTo>
                  <a:lnTo>
                    <a:pt x="200" y="220"/>
                  </a:lnTo>
                  <a:lnTo>
                    <a:pt x="205" y="238"/>
                  </a:lnTo>
                  <a:lnTo>
                    <a:pt x="235" y="234"/>
                  </a:lnTo>
                  <a:lnTo>
                    <a:pt x="249" y="210"/>
                  </a:lnTo>
                  <a:lnTo>
                    <a:pt x="264" y="100"/>
                  </a:lnTo>
                  <a:lnTo>
                    <a:pt x="269" y="4"/>
                  </a:lnTo>
                  <a:lnTo>
                    <a:pt x="285" y="0"/>
                  </a:lnTo>
                  <a:lnTo>
                    <a:pt x="293" y="34"/>
                  </a:lnTo>
                  <a:lnTo>
                    <a:pt x="304" y="142"/>
                  </a:lnTo>
                  <a:lnTo>
                    <a:pt x="307" y="196"/>
                  </a:lnTo>
                  <a:lnTo>
                    <a:pt x="326" y="186"/>
                  </a:lnTo>
                  <a:lnTo>
                    <a:pt x="330" y="160"/>
                  </a:lnTo>
                  <a:lnTo>
                    <a:pt x="341" y="166"/>
                  </a:lnTo>
                  <a:lnTo>
                    <a:pt x="344" y="174"/>
                  </a:lnTo>
                  <a:lnTo>
                    <a:pt x="346" y="182"/>
                  </a:lnTo>
                  <a:lnTo>
                    <a:pt x="348" y="200"/>
                  </a:lnTo>
                  <a:lnTo>
                    <a:pt x="349" y="222"/>
                  </a:lnTo>
                  <a:lnTo>
                    <a:pt x="354" y="258"/>
                  </a:lnTo>
                  <a:lnTo>
                    <a:pt x="402" y="276"/>
                  </a:lnTo>
                  <a:lnTo>
                    <a:pt x="409" y="254"/>
                  </a:lnTo>
                  <a:lnTo>
                    <a:pt x="443" y="240"/>
                  </a:lnTo>
                  <a:lnTo>
                    <a:pt x="443" y="264"/>
                  </a:lnTo>
                  <a:lnTo>
                    <a:pt x="475" y="262"/>
                  </a:lnTo>
                  <a:lnTo>
                    <a:pt x="485" y="226"/>
                  </a:lnTo>
                  <a:lnTo>
                    <a:pt x="506" y="180"/>
                  </a:lnTo>
                  <a:lnTo>
                    <a:pt x="520" y="178"/>
                  </a:lnTo>
                  <a:lnTo>
                    <a:pt x="526" y="198"/>
                  </a:lnTo>
                  <a:lnTo>
                    <a:pt x="529" y="320"/>
                  </a:lnTo>
                  <a:lnTo>
                    <a:pt x="0" y="324"/>
                  </a:lnTo>
                  <a:lnTo>
                    <a:pt x="0" y="284"/>
                  </a:lnTo>
                  <a:lnTo>
                    <a:pt x="15" y="290"/>
                  </a:lnTo>
                  <a:lnTo>
                    <a:pt x="33" y="296"/>
                  </a:lnTo>
                  <a:lnTo>
                    <a:pt x="44" y="262"/>
                  </a:lnTo>
                  <a:lnTo>
                    <a:pt x="67" y="258"/>
                  </a:lnTo>
                  <a:lnTo>
                    <a:pt x="72" y="272"/>
                  </a:lnTo>
                  <a:lnTo>
                    <a:pt x="92" y="276"/>
                  </a:lnTo>
                  <a:lnTo>
                    <a:pt x="100" y="220"/>
                  </a:lnTo>
                  <a:lnTo>
                    <a:pt x="100" y="198"/>
                  </a:lnTo>
                  <a:lnTo>
                    <a:pt x="114" y="186"/>
                  </a:lnTo>
                  <a:close/>
                </a:path>
              </a:pathLst>
            </a:custGeom>
            <a:solidFill>
              <a:srgbClr val="EBE6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63" name="Freeform 57"/>
            <p:cNvSpPr>
              <a:spLocks/>
            </p:cNvSpPr>
            <p:nvPr/>
          </p:nvSpPr>
          <p:spPr bwMode="auto">
            <a:xfrm>
              <a:off x="2478" y="1824"/>
              <a:ext cx="420" cy="194"/>
            </a:xfrm>
            <a:custGeom>
              <a:avLst/>
              <a:gdLst>
                <a:gd name="T0" fmla="*/ 63 w 420"/>
                <a:gd name="T1" fmla="*/ 40 h 194"/>
                <a:gd name="T2" fmla="*/ 212 w 420"/>
                <a:gd name="T3" fmla="*/ 0 h 194"/>
                <a:gd name="T4" fmla="*/ 420 w 420"/>
                <a:gd name="T5" fmla="*/ 146 h 194"/>
                <a:gd name="T6" fmla="*/ 420 w 420"/>
                <a:gd name="T7" fmla="*/ 182 h 194"/>
                <a:gd name="T8" fmla="*/ 409 w 420"/>
                <a:gd name="T9" fmla="*/ 194 h 194"/>
                <a:gd name="T10" fmla="*/ 400 w 420"/>
                <a:gd name="T11" fmla="*/ 170 h 194"/>
                <a:gd name="T12" fmla="*/ 395 w 420"/>
                <a:gd name="T13" fmla="*/ 156 h 194"/>
                <a:gd name="T14" fmla="*/ 384 w 420"/>
                <a:gd name="T15" fmla="*/ 156 h 194"/>
                <a:gd name="T16" fmla="*/ 347 w 420"/>
                <a:gd name="T17" fmla="*/ 182 h 194"/>
                <a:gd name="T18" fmla="*/ 312 w 420"/>
                <a:gd name="T19" fmla="*/ 174 h 194"/>
                <a:gd name="T20" fmla="*/ 287 w 420"/>
                <a:gd name="T21" fmla="*/ 114 h 194"/>
                <a:gd name="T22" fmla="*/ 282 w 420"/>
                <a:gd name="T23" fmla="*/ 76 h 194"/>
                <a:gd name="T24" fmla="*/ 231 w 420"/>
                <a:gd name="T25" fmla="*/ 70 h 194"/>
                <a:gd name="T26" fmla="*/ 231 w 420"/>
                <a:gd name="T27" fmla="*/ 96 h 194"/>
                <a:gd name="T28" fmla="*/ 229 w 420"/>
                <a:gd name="T29" fmla="*/ 152 h 194"/>
                <a:gd name="T30" fmla="*/ 220 w 420"/>
                <a:gd name="T31" fmla="*/ 194 h 194"/>
                <a:gd name="T32" fmla="*/ 202 w 420"/>
                <a:gd name="T33" fmla="*/ 146 h 194"/>
                <a:gd name="T34" fmla="*/ 196 w 420"/>
                <a:gd name="T35" fmla="*/ 90 h 194"/>
                <a:gd name="T36" fmla="*/ 196 w 420"/>
                <a:gd name="T37" fmla="*/ 40 h 194"/>
                <a:gd name="T38" fmla="*/ 144 w 420"/>
                <a:gd name="T39" fmla="*/ 42 h 194"/>
                <a:gd name="T40" fmla="*/ 143 w 420"/>
                <a:gd name="T41" fmla="*/ 76 h 194"/>
                <a:gd name="T42" fmla="*/ 119 w 420"/>
                <a:gd name="T43" fmla="*/ 76 h 194"/>
                <a:gd name="T44" fmla="*/ 119 w 420"/>
                <a:gd name="T45" fmla="*/ 58 h 194"/>
                <a:gd name="T46" fmla="*/ 66 w 420"/>
                <a:gd name="T47" fmla="*/ 60 h 194"/>
                <a:gd name="T48" fmla="*/ 0 w 420"/>
                <a:gd name="T49" fmla="*/ 84 h 194"/>
                <a:gd name="T50" fmla="*/ 8 w 420"/>
                <a:gd name="T51" fmla="*/ 58 h 194"/>
                <a:gd name="T52" fmla="*/ 63 w 420"/>
                <a:gd name="T53" fmla="*/ 40 h 19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20"/>
                <a:gd name="T82" fmla="*/ 0 h 194"/>
                <a:gd name="T83" fmla="*/ 420 w 420"/>
                <a:gd name="T84" fmla="*/ 194 h 19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20" h="194">
                  <a:moveTo>
                    <a:pt x="63" y="40"/>
                  </a:moveTo>
                  <a:lnTo>
                    <a:pt x="212" y="0"/>
                  </a:lnTo>
                  <a:lnTo>
                    <a:pt x="420" y="146"/>
                  </a:lnTo>
                  <a:lnTo>
                    <a:pt x="420" y="182"/>
                  </a:lnTo>
                  <a:lnTo>
                    <a:pt x="409" y="194"/>
                  </a:lnTo>
                  <a:lnTo>
                    <a:pt x="400" y="170"/>
                  </a:lnTo>
                  <a:lnTo>
                    <a:pt x="395" y="156"/>
                  </a:lnTo>
                  <a:lnTo>
                    <a:pt x="384" y="156"/>
                  </a:lnTo>
                  <a:lnTo>
                    <a:pt x="347" y="182"/>
                  </a:lnTo>
                  <a:lnTo>
                    <a:pt x="312" y="174"/>
                  </a:lnTo>
                  <a:lnTo>
                    <a:pt x="287" y="114"/>
                  </a:lnTo>
                  <a:lnTo>
                    <a:pt x="282" y="76"/>
                  </a:lnTo>
                  <a:lnTo>
                    <a:pt x="231" y="70"/>
                  </a:lnTo>
                  <a:lnTo>
                    <a:pt x="231" y="96"/>
                  </a:lnTo>
                  <a:lnTo>
                    <a:pt x="229" y="152"/>
                  </a:lnTo>
                  <a:lnTo>
                    <a:pt x="220" y="194"/>
                  </a:lnTo>
                  <a:lnTo>
                    <a:pt x="202" y="146"/>
                  </a:lnTo>
                  <a:lnTo>
                    <a:pt x="196" y="90"/>
                  </a:lnTo>
                  <a:lnTo>
                    <a:pt x="196" y="40"/>
                  </a:lnTo>
                  <a:lnTo>
                    <a:pt x="144" y="42"/>
                  </a:lnTo>
                  <a:lnTo>
                    <a:pt x="143" y="76"/>
                  </a:lnTo>
                  <a:lnTo>
                    <a:pt x="119" y="76"/>
                  </a:lnTo>
                  <a:lnTo>
                    <a:pt x="119" y="58"/>
                  </a:lnTo>
                  <a:lnTo>
                    <a:pt x="66" y="60"/>
                  </a:lnTo>
                  <a:lnTo>
                    <a:pt x="0" y="84"/>
                  </a:lnTo>
                  <a:lnTo>
                    <a:pt x="8" y="58"/>
                  </a:lnTo>
                  <a:lnTo>
                    <a:pt x="63" y="40"/>
                  </a:lnTo>
                  <a:close/>
                </a:path>
              </a:pathLst>
            </a:custGeom>
            <a:solidFill>
              <a:srgbClr val="EBE6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64" name="Freeform 58"/>
            <p:cNvSpPr>
              <a:spLocks/>
            </p:cNvSpPr>
            <p:nvPr/>
          </p:nvSpPr>
          <p:spPr bwMode="auto">
            <a:xfrm>
              <a:off x="2323" y="1916"/>
              <a:ext cx="44" cy="242"/>
            </a:xfrm>
            <a:custGeom>
              <a:avLst/>
              <a:gdLst>
                <a:gd name="T0" fmla="*/ 44 w 44"/>
                <a:gd name="T1" fmla="*/ 0 h 242"/>
                <a:gd name="T2" fmla="*/ 44 w 44"/>
                <a:gd name="T3" fmla="*/ 242 h 242"/>
                <a:gd name="T4" fmla="*/ 24 w 44"/>
                <a:gd name="T5" fmla="*/ 210 h 242"/>
                <a:gd name="T6" fmla="*/ 24 w 44"/>
                <a:gd name="T7" fmla="*/ 168 h 242"/>
                <a:gd name="T8" fmla="*/ 24 w 44"/>
                <a:gd name="T9" fmla="*/ 120 h 242"/>
                <a:gd name="T10" fmla="*/ 14 w 44"/>
                <a:gd name="T11" fmla="*/ 138 h 242"/>
                <a:gd name="T12" fmla="*/ 0 w 44"/>
                <a:gd name="T13" fmla="*/ 108 h 242"/>
                <a:gd name="T14" fmla="*/ 5 w 44"/>
                <a:gd name="T15" fmla="*/ 72 h 242"/>
                <a:gd name="T16" fmla="*/ 2 w 44"/>
                <a:gd name="T17" fmla="*/ 12 h 242"/>
                <a:gd name="T18" fmla="*/ 44 w 44"/>
                <a:gd name="T19" fmla="*/ 0 h 2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4"/>
                <a:gd name="T31" fmla="*/ 0 h 242"/>
                <a:gd name="T32" fmla="*/ 44 w 44"/>
                <a:gd name="T33" fmla="*/ 242 h 2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4" h="242">
                  <a:moveTo>
                    <a:pt x="44" y="0"/>
                  </a:moveTo>
                  <a:lnTo>
                    <a:pt x="44" y="242"/>
                  </a:lnTo>
                  <a:lnTo>
                    <a:pt x="24" y="210"/>
                  </a:lnTo>
                  <a:lnTo>
                    <a:pt x="24" y="168"/>
                  </a:lnTo>
                  <a:lnTo>
                    <a:pt x="24" y="120"/>
                  </a:lnTo>
                  <a:lnTo>
                    <a:pt x="14" y="138"/>
                  </a:lnTo>
                  <a:lnTo>
                    <a:pt x="0" y="108"/>
                  </a:lnTo>
                  <a:lnTo>
                    <a:pt x="5" y="72"/>
                  </a:lnTo>
                  <a:lnTo>
                    <a:pt x="2" y="12"/>
                  </a:lnTo>
                  <a:lnTo>
                    <a:pt x="44" y="0"/>
                  </a:lnTo>
                  <a:close/>
                </a:path>
              </a:pathLst>
            </a:custGeom>
            <a:solidFill>
              <a:srgbClr val="CBBE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pic>
        <p:nvPicPr>
          <p:cNvPr id="9221" name="Picture 162" descr="C:\Documents and Settings\Van Phong\Local Settings\Temporary Internet Files\Content.IE5\H1UZWIMW\MCj04124640000[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837738" y="-76200"/>
            <a:ext cx="906462" cy="890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22" name="AutoShape 166"/>
          <p:cNvSpPr>
            <a:spLocks noChangeAspect="1" noChangeArrowheads="1" noTextEdit="1"/>
          </p:cNvSpPr>
          <p:nvPr/>
        </p:nvSpPr>
        <p:spPr bwMode="auto">
          <a:xfrm>
            <a:off x="6019801" y="1219200"/>
            <a:ext cx="847725"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pic>
        <p:nvPicPr>
          <p:cNvPr id="9223" name="Picture 2" descr="E:\Write disc\ANIMATION\Animais\Abelhas\Abelha_07.gif"/>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a:off x="3352801" y="3048000"/>
            <a:ext cx="366713"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24" name="Freeform 91"/>
          <p:cNvSpPr>
            <a:spLocks/>
          </p:cNvSpPr>
          <p:nvPr/>
        </p:nvSpPr>
        <p:spPr bwMode="auto">
          <a:xfrm>
            <a:off x="6934200" y="3810001"/>
            <a:ext cx="685800" cy="206375"/>
          </a:xfrm>
          <a:custGeom>
            <a:avLst/>
            <a:gdLst>
              <a:gd name="T0" fmla="*/ 2147483646 w 670"/>
              <a:gd name="T1" fmla="*/ 2147483646 h 418"/>
              <a:gd name="T2" fmla="*/ 2147483646 w 670"/>
              <a:gd name="T3" fmla="*/ 2147483646 h 418"/>
              <a:gd name="T4" fmla="*/ 2147483646 w 670"/>
              <a:gd name="T5" fmla="*/ 2147483646 h 418"/>
              <a:gd name="T6" fmla="*/ 2147483646 w 670"/>
              <a:gd name="T7" fmla="*/ 2147483646 h 418"/>
              <a:gd name="T8" fmla="*/ 2147483646 w 670"/>
              <a:gd name="T9" fmla="*/ 2147483646 h 418"/>
              <a:gd name="T10" fmla="*/ 2147483646 w 670"/>
              <a:gd name="T11" fmla="*/ 2147483646 h 418"/>
              <a:gd name="T12" fmla="*/ 2147483646 w 670"/>
              <a:gd name="T13" fmla="*/ 2147483646 h 418"/>
              <a:gd name="T14" fmla="*/ 2147483646 w 670"/>
              <a:gd name="T15" fmla="*/ 2147483646 h 418"/>
              <a:gd name="T16" fmla="*/ 2147483646 w 670"/>
              <a:gd name="T17" fmla="*/ 2147483646 h 418"/>
              <a:gd name="T18" fmla="*/ 2147483646 w 670"/>
              <a:gd name="T19" fmla="*/ 2147483646 h 418"/>
              <a:gd name="T20" fmla="*/ 2147483646 w 670"/>
              <a:gd name="T21" fmla="*/ 2147483646 h 418"/>
              <a:gd name="T22" fmla="*/ 2147483646 w 670"/>
              <a:gd name="T23" fmla="*/ 2147483646 h 418"/>
              <a:gd name="T24" fmla="*/ 2147483646 w 670"/>
              <a:gd name="T25" fmla="*/ 0 h 418"/>
              <a:gd name="T26" fmla="*/ 2147483646 w 670"/>
              <a:gd name="T27" fmla="*/ 2147483646 h 418"/>
              <a:gd name="T28" fmla="*/ 2147483646 w 670"/>
              <a:gd name="T29" fmla="*/ 2147483646 h 418"/>
              <a:gd name="T30" fmla="*/ 2147483646 w 670"/>
              <a:gd name="T31" fmla="*/ 2147483646 h 418"/>
              <a:gd name="T32" fmla="*/ 2147483646 w 670"/>
              <a:gd name="T33" fmla="*/ 2147483646 h 418"/>
              <a:gd name="T34" fmla="*/ 2147483646 w 670"/>
              <a:gd name="T35" fmla="*/ 2147483646 h 418"/>
              <a:gd name="T36" fmla="*/ 0 w 670"/>
              <a:gd name="T37" fmla="*/ 2147483646 h 418"/>
              <a:gd name="T38" fmla="*/ 2147483646 w 670"/>
              <a:gd name="T39" fmla="*/ 2147483646 h 418"/>
              <a:gd name="T40" fmla="*/ 2147483646 w 670"/>
              <a:gd name="T41" fmla="*/ 2147483646 h 418"/>
              <a:gd name="T42" fmla="*/ 2147483646 w 670"/>
              <a:gd name="T43" fmla="*/ 2147483646 h 41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70"/>
              <a:gd name="T67" fmla="*/ 0 h 418"/>
              <a:gd name="T68" fmla="*/ 670 w 670"/>
              <a:gd name="T69" fmla="*/ 418 h 41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70" h="418">
                <a:moveTo>
                  <a:pt x="670" y="330"/>
                </a:moveTo>
                <a:lnTo>
                  <a:pt x="638" y="366"/>
                </a:lnTo>
                <a:lnTo>
                  <a:pt x="624" y="306"/>
                </a:lnTo>
                <a:lnTo>
                  <a:pt x="574" y="362"/>
                </a:lnTo>
                <a:lnTo>
                  <a:pt x="556" y="234"/>
                </a:lnTo>
                <a:lnTo>
                  <a:pt x="498" y="352"/>
                </a:lnTo>
                <a:lnTo>
                  <a:pt x="504" y="170"/>
                </a:lnTo>
                <a:lnTo>
                  <a:pt x="446" y="276"/>
                </a:lnTo>
                <a:lnTo>
                  <a:pt x="448" y="72"/>
                </a:lnTo>
                <a:lnTo>
                  <a:pt x="374" y="250"/>
                </a:lnTo>
                <a:lnTo>
                  <a:pt x="370" y="44"/>
                </a:lnTo>
                <a:lnTo>
                  <a:pt x="300" y="214"/>
                </a:lnTo>
                <a:lnTo>
                  <a:pt x="294" y="0"/>
                </a:lnTo>
                <a:lnTo>
                  <a:pt x="220" y="194"/>
                </a:lnTo>
                <a:lnTo>
                  <a:pt x="136" y="22"/>
                </a:lnTo>
                <a:lnTo>
                  <a:pt x="146" y="190"/>
                </a:lnTo>
                <a:lnTo>
                  <a:pt x="66" y="56"/>
                </a:lnTo>
                <a:lnTo>
                  <a:pt x="76" y="222"/>
                </a:lnTo>
                <a:lnTo>
                  <a:pt x="0" y="122"/>
                </a:lnTo>
                <a:lnTo>
                  <a:pt x="52" y="418"/>
                </a:lnTo>
                <a:lnTo>
                  <a:pt x="660" y="418"/>
                </a:lnTo>
                <a:lnTo>
                  <a:pt x="670" y="330"/>
                </a:lnTo>
                <a:close/>
              </a:path>
            </a:pathLst>
          </a:custGeom>
          <a:solidFill>
            <a:srgbClr val="43A7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25" name="Freeform 91"/>
          <p:cNvSpPr>
            <a:spLocks/>
          </p:cNvSpPr>
          <p:nvPr/>
        </p:nvSpPr>
        <p:spPr bwMode="auto">
          <a:xfrm>
            <a:off x="8382000" y="4648201"/>
            <a:ext cx="685800" cy="206375"/>
          </a:xfrm>
          <a:custGeom>
            <a:avLst/>
            <a:gdLst>
              <a:gd name="T0" fmla="*/ 2147483646 w 670"/>
              <a:gd name="T1" fmla="*/ 2147483646 h 418"/>
              <a:gd name="T2" fmla="*/ 2147483646 w 670"/>
              <a:gd name="T3" fmla="*/ 2147483646 h 418"/>
              <a:gd name="T4" fmla="*/ 2147483646 w 670"/>
              <a:gd name="T5" fmla="*/ 2147483646 h 418"/>
              <a:gd name="T6" fmla="*/ 2147483646 w 670"/>
              <a:gd name="T7" fmla="*/ 2147483646 h 418"/>
              <a:gd name="T8" fmla="*/ 2147483646 w 670"/>
              <a:gd name="T9" fmla="*/ 2147483646 h 418"/>
              <a:gd name="T10" fmla="*/ 2147483646 w 670"/>
              <a:gd name="T11" fmla="*/ 2147483646 h 418"/>
              <a:gd name="T12" fmla="*/ 2147483646 w 670"/>
              <a:gd name="T13" fmla="*/ 2147483646 h 418"/>
              <a:gd name="T14" fmla="*/ 2147483646 w 670"/>
              <a:gd name="T15" fmla="*/ 2147483646 h 418"/>
              <a:gd name="T16" fmla="*/ 2147483646 w 670"/>
              <a:gd name="T17" fmla="*/ 2147483646 h 418"/>
              <a:gd name="T18" fmla="*/ 2147483646 w 670"/>
              <a:gd name="T19" fmla="*/ 2147483646 h 418"/>
              <a:gd name="T20" fmla="*/ 2147483646 w 670"/>
              <a:gd name="T21" fmla="*/ 2147483646 h 418"/>
              <a:gd name="T22" fmla="*/ 2147483646 w 670"/>
              <a:gd name="T23" fmla="*/ 2147483646 h 418"/>
              <a:gd name="T24" fmla="*/ 2147483646 w 670"/>
              <a:gd name="T25" fmla="*/ 0 h 418"/>
              <a:gd name="T26" fmla="*/ 2147483646 w 670"/>
              <a:gd name="T27" fmla="*/ 2147483646 h 418"/>
              <a:gd name="T28" fmla="*/ 2147483646 w 670"/>
              <a:gd name="T29" fmla="*/ 2147483646 h 418"/>
              <a:gd name="T30" fmla="*/ 2147483646 w 670"/>
              <a:gd name="T31" fmla="*/ 2147483646 h 418"/>
              <a:gd name="T32" fmla="*/ 2147483646 w 670"/>
              <a:gd name="T33" fmla="*/ 2147483646 h 418"/>
              <a:gd name="T34" fmla="*/ 2147483646 w 670"/>
              <a:gd name="T35" fmla="*/ 2147483646 h 418"/>
              <a:gd name="T36" fmla="*/ 0 w 670"/>
              <a:gd name="T37" fmla="*/ 2147483646 h 418"/>
              <a:gd name="T38" fmla="*/ 2147483646 w 670"/>
              <a:gd name="T39" fmla="*/ 2147483646 h 418"/>
              <a:gd name="T40" fmla="*/ 2147483646 w 670"/>
              <a:gd name="T41" fmla="*/ 2147483646 h 418"/>
              <a:gd name="T42" fmla="*/ 2147483646 w 670"/>
              <a:gd name="T43" fmla="*/ 2147483646 h 41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70"/>
              <a:gd name="T67" fmla="*/ 0 h 418"/>
              <a:gd name="T68" fmla="*/ 670 w 670"/>
              <a:gd name="T69" fmla="*/ 418 h 41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70" h="418">
                <a:moveTo>
                  <a:pt x="670" y="330"/>
                </a:moveTo>
                <a:lnTo>
                  <a:pt x="638" y="366"/>
                </a:lnTo>
                <a:lnTo>
                  <a:pt x="624" y="306"/>
                </a:lnTo>
                <a:lnTo>
                  <a:pt x="574" y="362"/>
                </a:lnTo>
                <a:lnTo>
                  <a:pt x="556" y="234"/>
                </a:lnTo>
                <a:lnTo>
                  <a:pt x="498" y="352"/>
                </a:lnTo>
                <a:lnTo>
                  <a:pt x="504" y="170"/>
                </a:lnTo>
                <a:lnTo>
                  <a:pt x="446" y="276"/>
                </a:lnTo>
                <a:lnTo>
                  <a:pt x="448" y="72"/>
                </a:lnTo>
                <a:lnTo>
                  <a:pt x="374" y="250"/>
                </a:lnTo>
                <a:lnTo>
                  <a:pt x="370" y="44"/>
                </a:lnTo>
                <a:lnTo>
                  <a:pt x="300" y="214"/>
                </a:lnTo>
                <a:lnTo>
                  <a:pt x="294" y="0"/>
                </a:lnTo>
                <a:lnTo>
                  <a:pt x="220" y="194"/>
                </a:lnTo>
                <a:lnTo>
                  <a:pt x="136" y="22"/>
                </a:lnTo>
                <a:lnTo>
                  <a:pt x="146" y="190"/>
                </a:lnTo>
                <a:lnTo>
                  <a:pt x="66" y="56"/>
                </a:lnTo>
                <a:lnTo>
                  <a:pt x="76" y="222"/>
                </a:lnTo>
                <a:lnTo>
                  <a:pt x="0" y="122"/>
                </a:lnTo>
                <a:lnTo>
                  <a:pt x="52" y="418"/>
                </a:lnTo>
                <a:lnTo>
                  <a:pt x="660" y="418"/>
                </a:lnTo>
                <a:lnTo>
                  <a:pt x="670" y="330"/>
                </a:lnTo>
                <a:close/>
              </a:path>
            </a:pathLst>
          </a:custGeom>
          <a:solidFill>
            <a:srgbClr val="43A7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26" name="Freeform 91"/>
          <p:cNvSpPr>
            <a:spLocks/>
          </p:cNvSpPr>
          <p:nvPr/>
        </p:nvSpPr>
        <p:spPr bwMode="auto">
          <a:xfrm>
            <a:off x="2362200" y="6477001"/>
            <a:ext cx="685800" cy="206375"/>
          </a:xfrm>
          <a:custGeom>
            <a:avLst/>
            <a:gdLst>
              <a:gd name="T0" fmla="*/ 2147483646 w 670"/>
              <a:gd name="T1" fmla="*/ 2147483646 h 418"/>
              <a:gd name="T2" fmla="*/ 2147483646 w 670"/>
              <a:gd name="T3" fmla="*/ 2147483646 h 418"/>
              <a:gd name="T4" fmla="*/ 2147483646 w 670"/>
              <a:gd name="T5" fmla="*/ 2147483646 h 418"/>
              <a:gd name="T6" fmla="*/ 2147483646 w 670"/>
              <a:gd name="T7" fmla="*/ 2147483646 h 418"/>
              <a:gd name="T8" fmla="*/ 2147483646 w 670"/>
              <a:gd name="T9" fmla="*/ 2147483646 h 418"/>
              <a:gd name="T10" fmla="*/ 2147483646 w 670"/>
              <a:gd name="T11" fmla="*/ 2147483646 h 418"/>
              <a:gd name="T12" fmla="*/ 2147483646 w 670"/>
              <a:gd name="T13" fmla="*/ 2147483646 h 418"/>
              <a:gd name="T14" fmla="*/ 2147483646 w 670"/>
              <a:gd name="T15" fmla="*/ 2147483646 h 418"/>
              <a:gd name="T16" fmla="*/ 2147483646 w 670"/>
              <a:gd name="T17" fmla="*/ 2147483646 h 418"/>
              <a:gd name="T18" fmla="*/ 2147483646 w 670"/>
              <a:gd name="T19" fmla="*/ 2147483646 h 418"/>
              <a:gd name="T20" fmla="*/ 2147483646 w 670"/>
              <a:gd name="T21" fmla="*/ 2147483646 h 418"/>
              <a:gd name="T22" fmla="*/ 2147483646 w 670"/>
              <a:gd name="T23" fmla="*/ 2147483646 h 418"/>
              <a:gd name="T24" fmla="*/ 2147483646 w 670"/>
              <a:gd name="T25" fmla="*/ 0 h 418"/>
              <a:gd name="T26" fmla="*/ 2147483646 w 670"/>
              <a:gd name="T27" fmla="*/ 2147483646 h 418"/>
              <a:gd name="T28" fmla="*/ 2147483646 w 670"/>
              <a:gd name="T29" fmla="*/ 2147483646 h 418"/>
              <a:gd name="T30" fmla="*/ 2147483646 w 670"/>
              <a:gd name="T31" fmla="*/ 2147483646 h 418"/>
              <a:gd name="T32" fmla="*/ 2147483646 w 670"/>
              <a:gd name="T33" fmla="*/ 2147483646 h 418"/>
              <a:gd name="T34" fmla="*/ 2147483646 w 670"/>
              <a:gd name="T35" fmla="*/ 2147483646 h 418"/>
              <a:gd name="T36" fmla="*/ 0 w 670"/>
              <a:gd name="T37" fmla="*/ 2147483646 h 418"/>
              <a:gd name="T38" fmla="*/ 2147483646 w 670"/>
              <a:gd name="T39" fmla="*/ 2147483646 h 418"/>
              <a:gd name="T40" fmla="*/ 2147483646 w 670"/>
              <a:gd name="T41" fmla="*/ 2147483646 h 418"/>
              <a:gd name="T42" fmla="*/ 2147483646 w 670"/>
              <a:gd name="T43" fmla="*/ 2147483646 h 41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70"/>
              <a:gd name="T67" fmla="*/ 0 h 418"/>
              <a:gd name="T68" fmla="*/ 670 w 670"/>
              <a:gd name="T69" fmla="*/ 418 h 41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70" h="418">
                <a:moveTo>
                  <a:pt x="670" y="330"/>
                </a:moveTo>
                <a:lnTo>
                  <a:pt x="638" y="366"/>
                </a:lnTo>
                <a:lnTo>
                  <a:pt x="624" y="306"/>
                </a:lnTo>
                <a:lnTo>
                  <a:pt x="574" y="362"/>
                </a:lnTo>
                <a:lnTo>
                  <a:pt x="556" y="234"/>
                </a:lnTo>
                <a:lnTo>
                  <a:pt x="498" y="352"/>
                </a:lnTo>
                <a:lnTo>
                  <a:pt x="504" y="170"/>
                </a:lnTo>
                <a:lnTo>
                  <a:pt x="446" y="276"/>
                </a:lnTo>
                <a:lnTo>
                  <a:pt x="448" y="72"/>
                </a:lnTo>
                <a:lnTo>
                  <a:pt x="374" y="250"/>
                </a:lnTo>
                <a:lnTo>
                  <a:pt x="370" y="44"/>
                </a:lnTo>
                <a:lnTo>
                  <a:pt x="300" y="214"/>
                </a:lnTo>
                <a:lnTo>
                  <a:pt x="294" y="0"/>
                </a:lnTo>
                <a:lnTo>
                  <a:pt x="220" y="194"/>
                </a:lnTo>
                <a:lnTo>
                  <a:pt x="136" y="22"/>
                </a:lnTo>
                <a:lnTo>
                  <a:pt x="146" y="190"/>
                </a:lnTo>
                <a:lnTo>
                  <a:pt x="66" y="56"/>
                </a:lnTo>
                <a:lnTo>
                  <a:pt x="76" y="222"/>
                </a:lnTo>
                <a:lnTo>
                  <a:pt x="0" y="122"/>
                </a:lnTo>
                <a:lnTo>
                  <a:pt x="52" y="418"/>
                </a:lnTo>
                <a:lnTo>
                  <a:pt x="660" y="418"/>
                </a:lnTo>
                <a:lnTo>
                  <a:pt x="670" y="330"/>
                </a:lnTo>
                <a:close/>
              </a:path>
            </a:pathLst>
          </a:custGeom>
          <a:solidFill>
            <a:srgbClr val="43A7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pic>
        <p:nvPicPr>
          <p:cNvPr id="9227" name="Group 131"/>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96150">
            <a:off x="9332914" y="3124201"/>
            <a:ext cx="133508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 name="Group 132"/>
          <p:cNvGrpSpPr/>
          <p:nvPr/>
        </p:nvGrpSpPr>
        <p:grpSpPr>
          <a:xfrm rot="21311430">
            <a:off x="1536700" y="4471988"/>
            <a:ext cx="1325562" cy="371475"/>
            <a:chOff x="5075238" y="2066925"/>
            <a:chExt cx="827088" cy="333375"/>
          </a:xfrm>
          <a:blipFill>
            <a:blip r:embed="rId6"/>
            <a:tile tx="0" ty="0" sx="100000" sy="100000" flip="none" algn="tl"/>
          </a:blipFill>
        </p:grpSpPr>
        <p:sp>
          <p:nvSpPr>
            <p:cNvPr id="134" name="Freeform 23"/>
            <p:cNvSpPr>
              <a:spLocks/>
            </p:cNvSpPr>
            <p:nvPr/>
          </p:nvSpPr>
          <p:spPr bwMode="auto">
            <a:xfrm>
              <a:off x="5124450" y="2066925"/>
              <a:ext cx="50800" cy="333375"/>
            </a:xfrm>
            <a:custGeom>
              <a:avLst/>
              <a:gdLst/>
              <a:ahLst/>
              <a:cxnLst>
                <a:cxn ang="0">
                  <a:pos x="64" y="419"/>
                </a:cxn>
                <a:cxn ang="0">
                  <a:pos x="64" y="53"/>
                </a:cxn>
                <a:cxn ang="0">
                  <a:pos x="32" y="0"/>
                </a:cxn>
                <a:cxn ang="0">
                  <a:pos x="0" y="53"/>
                </a:cxn>
                <a:cxn ang="0">
                  <a:pos x="0" y="419"/>
                </a:cxn>
                <a:cxn ang="0">
                  <a:pos x="64" y="419"/>
                </a:cxn>
              </a:cxnLst>
              <a:rect l="0" t="0" r="r" b="b"/>
              <a:pathLst>
                <a:path w="64" h="419">
                  <a:moveTo>
                    <a:pt x="64" y="419"/>
                  </a:moveTo>
                  <a:lnTo>
                    <a:pt x="64" y="53"/>
                  </a:lnTo>
                  <a:lnTo>
                    <a:pt x="32" y="0"/>
                  </a:lnTo>
                  <a:lnTo>
                    <a:pt x="0" y="53"/>
                  </a:lnTo>
                  <a:lnTo>
                    <a:pt x="0" y="419"/>
                  </a:lnTo>
                  <a:lnTo>
                    <a:pt x="64" y="419"/>
                  </a:lnTo>
                  <a:close/>
                </a:path>
              </a:pathLst>
            </a:custGeom>
            <a:grpFill/>
            <a:ln w="9525">
              <a:noFill/>
              <a:round/>
              <a:headEnd/>
              <a:tailEnd/>
            </a:ln>
          </p:spPr>
          <p:txBody>
            <a:bodyPr/>
            <a:lstStyle/>
            <a:p>
              <a:pPr>
                <a:defRPr/>
              </a:pPr>
              <a:endParaRPr lang="en-US"/>
            </a:p>
          </p:txBody>
        </p:sp>
        <p:sp>
          <p:nvSpPr>
            <p:cNvPr id="135" name="Freeform 24"/>
            <p:cNvSpPr>
              <a:spLocks/>
            </p:cNvSpPr>
            <p:nvPr/>
          </p:nvSpPr>
          <p:spPr bwMode="auto">
            <a:xfrm>
              <a:off x="5240338" y="2066925"/>
              <a:ext cx="50800" cy="333375"/>
            </a:xfrm>
            <a:custGeom>
              <a:avLst/>
              <a:gdLst/>
              <a:ahLst/>
              <a:cxnLst>
                <a:cxn ang="0">
                  <a:pos x="64" y="419"/>
                </a:cxn>
                <a:cxn ang="0">
                  <a:pos x="64" y="53"/>
                </a:cxn>
                <a:cxn ang="0">
                  <a:pos x="32" y="0"/>
                </a:cxn>
                <a:cxn ang="0">
                  <a:pos x="0" y="53"/>
                </a:cxn>
                <a:cxn ang="0">
                  <a:pos x="0" y="419"/>
                </a:cxn>
                <a:cxn ang="0">
                  <a:pos x="64" y="419"/>
                </a:cxn>
              </a:cxnLst>
              <a:rect l="0" t="0" r="r" b="b"/>
              <a:pathLst>
                <a:path w="64" h="419">
                  <a:moveTo>
                    <a:pt x="64" y="419"/>
                  </a:moveTo>
                  <a:lnTo>
                    <a:pt x="64" y="53"/>
                  </a:lnTo>
                  <a:lnTo>
                    <a:pt x="32" y="0"/>
                  </a:lnTo>
                  <a:lnTo>
                    <a:pt x="0" y="53"/>
                  </a:lnTo>
                  <a:lnTo>
                    <a:pt x="0" y="419"/>
                  </a:lnTo>
                  <a:lnTo>
                    <a:pt x="64" y="419"/>
                  </a:lnTo>
                  <a:close/>
                </a:path>
              </a:pathLst>
            </a:custGeom>
            <a:grpFill/>
            <a:ln w="9525">
              <a:noFill/>
              <a:round/>
              <a:headEnd/>
              <a:tailEnd/>
            </a:ln>
          </p:spPr>
          <p:txBody>
            <a:bodyPr/>
            <a:lstStyle/>
            <a:p>
              <a:pPr>
                <a:defRPr/>
              </a:pPr>
              <a:endParaRPr lang="en-US"/>
            </a:p>
          </p:txBody>
        </p:sp>
        <p:sp>
          <p:nvSpPr>
            <p:cNvPr id="136" name="Freeform 25"/>
            <p:cNvSpPr>
              <a:spLocks/>
            </p:cNvSpPr>
            <p:nvPr/>
          </p:nvSpPr>
          <p:spPr bwMode="auto">
            <a:xfrm>
              <a:off x="5356225" y="2066925"/>
              <a:ext cx="50800" cy="333375"/>
            </a:xfrm>
            <a:custGeom>
              <a:avLst/>
              <a:gdLst/>
              <a:ahLst/>
              <a:cxnLst>
                <a:cxn ang="0">
                  <a:pos x="66" y="419"/>
                </a:cxn>
                <a:cxn ang="0">
                  <a:pos x="66" y="53"/>
                </a:cxn>
                <a:cxn ang="0">
                  <a:pos x="32" y="0"/>
                </a:cxn>
                <a:cxn ang="0">
                  <a:pos x="0" y="53"/>
                </a:cxn>
                <a:cxn ang="0">
                  <a:pos x="0" y="419"/>
                </a:cxn>
                <a:cxn ang="0">
                  <a:pos x="66" y="419"/>
                </a:cxn>
              </a:cxnLst>
              <a:rect l="0" t="0" r="r" b="b"/>
              <a:pathLst>
                <a:path w="66" h="419">
                  <a:moveTo>
                    <a:pt x="66" y="419"/>
                  </a:moveTo>
                  <a:lnTo>
                    <a:pt x="66" y="53"/>
                  </a:lnTo>
                  <a:lnTo>
                    <a:pt x="32" y="0"/>
                  </a:lnTo>
                  <a:lnTo>
                    <a:pt x="0" y="53"/>
                  </a:lnTo>
                  <a:lnTo>
                    <a:pt x="0" y="419"/>
                  </a:lnTo>
                  <a:lnTo>
                    <a:pt x="66" y="419"/>
                  </a:lnTo>
                  <a:close/>
                </a:path>
              </a:pathLst>
            </a:custGeom>
            <a:grpFill/>
            <a:ln w="9525">
              <a:noFill/>
              <a:round/>
              <a:headEnd/>
              <a:tailEnd/>
            </a:ln>
          </p:spPr>
          <p:txBody>
            <a:bodyPr/>
            <a:lstStyle/>
            <a:p>
              <a:pPr>
                <a:defRPr/>
              </a:pPr>
              <a:endParaRPr lang="en-US"/>
            </a:p>
          </p:txBody>
        </p:sp>
        <p:sp>
          <p:nvSpPr>
            <p:cNvPr id="137" name="Freeform 26"/>
            <p:cNvSpPr>
              <a:spLocks/>
            </p:cNvSpPr>
            <p:nvPr/>
          </p:nvSpPr>
          <p:spPr bwMode="auto">
            <a:xfrm>
              <a:off x="5472113" y="2066925"/>
              <a:ext cx="50800" cy="333375"/>
            </a:xfrm>
            <a:custGeom>
              <a:avLst/>
              <a:gdLst/>
              <a:ahLst/>
              <a:cxnLst>
                <a:cxn ang="0">
                  <a:pos x="65" y="419"/>
                </a:cxn>
                <a:cxn ang="0">
                  <a:pos x="65" y="53"/>
                </a:cxn>
                <a:cxn ang="0">
                  <a:pos x="32" y="0"/>
                </a:cxn>
                <a:cxn ang="0">
                  <a:pos x="0" y="53"/>
                </a:cxn>
                <a:cxn ang="0">
                  <a:pos x="0" y="419"/>
                </a:cxn>
                <a:cxn ang="0">
                  <a:pos x="65" y="419"/>
                </a:cxn>
              </a:cxnLst>
              <a:rect l="0" t="0" r="r" b="b"/>
              <a:pathLst>
                <a:path w="65" h="419">
                  <a:moveTo>
                    <a:pt x="65" y="419"/>
                  </a:moveTo>
                  <a:lnTo>
                    <a:pt x="65" y="53"/>
                  </a:lnTo>
                  <a:lnTo>
                    <a:pt x="32" y="0"/>
                  </a:lnTo>
                  <a:lnTo>
                    <a:pt x="0" y="53"/>
                  </a:lnTo>
                  <a:lnTo>
                    <a:pt x="0" y="419"/>
                  </a:lnTo>
                  <a:lnTo>
                    <a:pt x="65" y="419"/>
                  </a:lnTo>
                  <a:close/>
                </a:path>
              </a:pathLst>
            </a:custGeom>
            <a:grpFill/>
            <a:ln w="9525">
              <a:noFill/>
              <a:round/>
              <a:headEnd/>
              <a:tailEnd/>
            </a:ln>
          </p:spPr>
          <p:txBody>
            <a:bodyPr/>
            <a:lstStyle/>
            <a:p>
              <a:pPr>
                <a:defRPr/>
              </a:pPr>
              <a:endParaRPr lang="en-US"/>
            </a:p>
          </p:txBody>
        </p:sp>
        <p:sp>
          <p:nvSpPr>
            <p:cNvPr id="138" name="Freeform 27"/>
            <p:cNvSpPr>
              <a:spLocks/>
            </p:cNvSpPr>
            <p:nvPr/>
          </p:nvSpPr>
          <p:spPr bwMode="auto">
            <a:xfrm>
              <a:off x="5588000" y="2066925"/>
              <a:ext cx="50800" cy="333375"/>
            </a:xfrm>
            <a:custGeom>
              <a:avLst/>
              <a:gdLst/>
              <a:ahLst/>
              <a:cxnLst>
                <a:cxn ang="0">
                  <a:pos x="65" y="419"/>
                </a:cxn>
                <a:cxn ang="0">
                  <a:pos x="65" y="53"/>
                </a:cxn>
                <a:cxn ang="0">
                  <a:pos x="33" y="0"/>
                </a:cxn>
                <a:cxn ang="0">
                  <a:pos x="0" y="53"/>
                </a:cxn>
                <a:cxn ang="0">
                  <a:pos x="0" y="419"/>
                </a:cxn>
                <a:cxn ang="0">
                  <a:pos x="65" y="419"/>
                </a:cxn>
              </a:cxnLst>
              <a:rect l="0" t="0" r="r" b="b"/>
              <a:pathLst>
                <a:path w="65" h="419">
                  <a:moveTo>
                    <a:pt x="65" y="419"/>
                  </a:moveTo>
                  <a:lnTo>
                    <a:pt x="65" y="53"/>
                  </a:lnTo>
                  <a:lnTo>
                    <a:pt x="33" y="0"/>
                  </a:lnTo>
                  <a:lnTo>
                    <a:pt x="0" y="53"/>
                  </a:lnTo>
                  <a:lnTo>
                    <a:pt x="0" y="419"/>
                  </a:lnTo>
                  <a:lnTo>
                    <a:pt x="65" y="419"/>
                  </a:lnTo>
                  <a:close/>
                </a:path>
              </a:pathLst>
            </a:custGeom>
            <a:grpFill/>
            <a:ln w="9525">
              <a:noFill/>
              <a:round/>
              <a:headEnd/>
              <a:tailEnd/>
            </a:ln>
          </p:spPr>
          <p:txBody>
            <a:bodyPr/>
            <a:lstStyle/>
            <a:p>
              <a:pPr>
                <a:defRPr/>
              </a:pPr>
              <a:endParaRPr lang="en-US"/>
            </a:p>
          </p:txBody>
        </p:sp>
        <p:sp>
          <p:nvSpPr>
            <p:cNvPr id="139" name="Freeform 28"/>
            <p:cNvSpPr>
              <a:spLocks/>
            </p:cNvSpPr>
            <p:nvPr/>
          </p:nvSpPr>
          <p:spPr bwMode="auto">
            <a:xfrm>
              <a:off x="5703888" y="2066925"/>
              <a:ext cx="50800" cy="333375"/>
            </a:xfrm>
            <a:custGeom>
              <a:avLst/>
              <a:gdLst/>
              <a:ahLst/>
              <a:cxnLst>
                <a:cxn ang="0">
                  <a:pos x="64" y="419"/>
                </a:cxn>
                <a:cxn ang="0">
                  <a:pos x="64" y="53"/>
                </a:cxn>
                <a:cxn ang="0">
                  <a:pos x="31" y="0"/>
                </a:cxn>
                <a:cxn ang="0">
                  <a:pos x="0" y="53"/>
                </a:cxn>
                <a:cxn ang="0">
                  <a:pos x="0" y="419"/>
                </a:cxn>
                <a:cxn ang="0">
                  <a:pos x="64" y="419"/>
                </a:cxn>
              </a:cxnLst>
              <a:rect l="0" t="0" r="r" b="b"/>
              <a:pathLst>
                <a:path w="64" h="419">
                  <a:moveTo>
                    <a:pt x="64" y="419"/>
                  </a:moveTo>
                  <a:lnTo>
                    <a:pt x="64" y="53"/>
                  </a:lnTo>
                  <a:lnTo>
                    <a:pt x="31" y="0"/>
                  </a:lnTo>
                  <a:lnTo>
                    <a:pt x="0" y="53"/>
                  </a:lnTo>
                  <a:lnTo>
                    <a:pt x="0" y="419"/>
                  </a:lnTo>
                  <a:lnTo>
                    <a:pt x="64" y="419"/>
                  </a:lnTo>
                  <a:close/>
                </a:path>
              </a:pathLst>
            </a:custGeom>
            <a:grpFill/>
            <a:ln w="9525">
              <a:noFill/>
              <a:round/>
              <a:headEnd/>
              <a:tailEnd/>
            </a:ln>
          </p:spPr>
          <p:txBody>
            <a:bodyPr/>
            <a:lstStyle/>
            <a:p>
              <a:pPr>
                <a:defRPr/>
              </a:pPr>
              <a:endParaRPr lang="en-US"/>
            </a:p>
          </p:txBody>
        </p:sp>
        <p:sp>
          <p:nvSpPr>
            <p:cNvPr id="140" name="Freeform 29"/>
            <p:cNvSpPr>
              <a:spLocks/>
            </p:cNvSpPr>
            <p:nvPr/>
          </p:nvSpPr>
          <p:spPr bwMode="auto">
            <a:xfrm>
              <a:off x="5818188" y="2066925"/>
              <a:ext cx="52388" cy="333375"/>
            </a:xfrm>
            <a:custGeom>
              <a:avLst/>
              <a:gdLst/>
              <a:ahLst/>
              <a:cxnLst>
                <a:cxn ang="0">
                  <a:pos x="64" y="419"/>
                </a:cxn>
                <a:cxn ang="0">
                  <a:pos x="64" y="53"/>
                </a:cxn>
                <a:cxn ang="0">
                  <a:pos x="32" y="0"/>
                </a:cxn>
                <a:cxn ang="0">
                  <a:pos x="0" y="53"/>
                </a:cxn>
                <a:cxn ang="0">
                  <a:pos x="0" y="419"/>
                </a:cxn>
                <a:cxn ang="0">
                  <a:pos x="64" y="419"/>
                </a:cxn>
              </a:cxnLst>
              <a:rect l="0" t="0" r="r" b="b"/>
              <a:pathLst>
                <a:path w="64" h="419">
                  <a:moveTo>
                    <a:pt x="64" y="419"/>
                  </a:moveTo>
                  <a:lnTo>
                    <a:pt x="64" y="53"/>
                  </a:lnTo>
                  <a:lnTo>
                    <a:pt x="32" y="0"/>
                  </a:lnTo>
                  <a:lnTo>
                    <a:pt x="0" y="53"/>
                  </a:lnTo>
                  <a:lnTo>
                    <a:pt x="0" y="419"/>
                  </a:lnTo>
                  <a:lnTo>
                    <a:pt x="64" y="419"/>
                  </a:lnTo>
                  <a:close/>
                </a:path>
              </a:pathLst>
            </a:custGeom>
            <a:grpFill/>
            <a:ln w="9525">
              <a:noFill/>
              <a:round/>
              <a:headEnd/>
              <a:tailEnd/>
            </a:ln>
          </p:spPr>
          <p:txBody>
            <a:bodyPr/>
            <a:lstStyle/>
            <a:p>
              <a:pPr>
                <a:defRPr/>
              </a:pPr>
              <a:endParaRPr lang="en-US"/>
            </a:p>
          </p:txBody>
        </p:sp>
        <p:sp>
          <p:nvSpPr>
            <p:cNvPr id="141" name="Rectangle 30"/>
            <p:cNvSpPr>
              <a:spLocks noChangeArrowheads="1"/>
            </p:cNvSpPr>
            <p:nvPr/>
          </p:nvSpPr>
          <p:spPr bwMode="auto">
            <a:xfrm>
              <a:off x="5075238" y="2136775"/>
              <a:ext cx="827088" cy="31750"/>
            </a:xfrm>
            <a:prstGeom prst="rect">
              <a:avLst/>
            </a:prstGeom>
            <a:grpFill/>
            <a:ln w="9525">
              <a:noFill/>
              <a:miter lim="800000"/>
              <a:headEnd/>
              <a:tailEnd/>
            </a:ln>
          </p:spPr>
          <p:txBody>
            <a:bodyPr/>
            <a:lstStyle/>
            <a:p>
              <a:pPr>
                <a:defRPr/>
              </a:pPr>
              <a:endParaRPr lang="en-US"/>
            </a:p>
          </p:txBody>
        </p:sp>
        <p:sp>
          <p:nvSpPr>
            <p:cNvPr id="142" name="Rectangle 31"/>
            <p:cNvSpPr>
              <a:spLocks noChangeArrowheads="1"/>
            </p:cNvSpPr>
            <p:nvPr/>
          </p:nvSpPr>
          <p:spPr bwMode="auto">
            <a:xfrm>
              <a:off x="5075238" y="2287588"/>
              <a:ext cx="827088" cy="30163"/>
            </a:xfrm>
            <a:prstGeom prst="rect">
              <a:avLst/>
            </a:prstGeom>
            <a:grpFill/>
            <a:ln w="9525">
              <a:noFill/>
              <a:miter lim="800000"/>
              <a:headEnd/>
              <a:tailEnd/>
            </a:ln>
          </p:spPr>
          <p:txBody>
            <a:bodyPr/>
            <a:lstStyle/>
            <a:p>
              <a:pPr>
                <a:defRPr/>
              </a:pPr>
              <a:endParaRPr lang="en-US"/>
            </a:p>
          </p:txBody>
        </p:sp>
      </p:grpSp>
      <p:grpSp>
        <p:nvGrpSpPr>
          <p:cNvPr id="8" name="Group 142"/>
          <p:cNvGrpSpPr/>
          <p:nvPr/>
        </p:nvGrpSpPr>
        <p:grpSpPr>
          <a:xfrm rot="21368946">
            <a:off x="2743200" y="5410201"/>
            <a:ext cx="1325562" cy="371475"/>
            <a:chOff x="5075238" y="2066925"/>
            <a:chExt cx="827088" cy="333375"/>
          </a:xfrm>
          <a:blipFill>
            <a:blip r:embed="rId6"/>
            <a:tile tx="0" ty="0" sx="100000" sy="100000" flip="none" algn="tl"/>
          </a:blipFill>
        </p:grpSpPr>
        <p:sp>
          <p:nvSpPr>
            <p:cNvPr id="144" name="Freeform 23"/>
            <p:cNvSpPr>
              <a:spLocks/>
            </p:cNvSpPr>
            <p:nvPr/>
          </p:nvSpPr>
          <p:spPr bwMode="auto">
            <a:xfrm>
              <a:off x="5124450" y="2066925"/>
              <a:ext cx="50800" cy="333375"/>
            </a:xfrm>
            <a:custGeom>
              <a:avLst/>
              <a:gdLst/>
              <a:ahLst/>
              <a:cxnLst>
                <a:cxn ang="0">
                  <a:pos x="64" y="419"/>
                </a:cxn>
                <a:cxn ang="0">
                  <a:pos x="64" y="53"/>
                </a:cxn>
                <a:cxn ang="0">
                  <a:pos x="32" y="0"/>
                </a:cxn>
                <a:cxn ang="0">
                  <a:pos x="0" y="53"/>
                </a:cxn>
                <a:cxn ang="0">
                  <a:pos x="0" y="419"/>
                </a:cxn>
                <a:cxn ang="0">
                  <a:pos x="64" y="419"/>
                </a:cxn>
              </a:cxnLst>
              <a:rect l="0" t="0" r="r" b="b"/>
              <a:pathLst>
                <a:path w="64" h="419">
                  <a:moveTo>
                    <a:pt x="64" y="419"/>
                  </a:moveTo>
                  <a:lnTo>
                    <a:pt x="64" y="53"/>
                  </a:lnTo>
                  <a:lnTo>
                    <a:pt x="32" y="0"/>
                  </a:lnTo>
                  <a:lnTo>
                    <a:pt x="0" y="53"/>
                  </a:lnTo>
                  <a:lnTo>
                    <a:pt x="0" y="419"/>
                  </a:lnTo>
                  <a:lnTo>
                    <a:pt x="64" y="419"/>
                  </a:lnTo>
                  <a:close/>
                </a:path>
              </a:pathLst>
            </a:custGeom>
            <a:grpFill/>
            <a:ln w="9525">
              <a:noFill/>
              <a:round/>
              <a:headEnd/>
              <a:tailEnd/>
            </a:ln>
          </p:spPr>
          <p:txBody>
            <a:bodyPr/>
            <a:lstStyle/>
            <a:p>
              <a:pPr>
                <a:defRPr/>
              </a:pPr>
              <a:endParaRPr lang="en-US"/>
            </a:p>
          </p:txBody>
        </p:sp>
        <p:sp>
          <p:nvSpPr>
            <p:cNvPr id="145" name="Freeform 24"/>
            <p:cNvSpPr>
              <a:spLocks/>
            </p:cNvSpPr>
            <p:nvPr/>
          </p:nvSpPr>
          <p:spPr bwMode="auto">
            <a:xfrm>
              <a:off x="5240338" y="2066925"/>
              <a:ext cx="50800" cy="333375"/>
            </a:xfrm>
            <a:custGeom>
              <a:avLst/>
              <a:gdLst/>
              <a:ahLst/>
              <a:cxnLst>
                <a:cxn ang="0">
                  <a:pos x="64" y="419"/>
                </a:cxn>
                <a:cxn ang="0">
                  <a:pos x="64" y="53"/>
                </a:cxn>
                <a:cxn ang="0">
                  <a:pos x="32" y="0"/>
                </a:cxn>
                <a:cxn ang="0">
                  <a:pos x="0" y="53"/>
                </a:cxn>
                <a:cxn ang="0">
                  <a:pos x="0" y="419"/>
                </a:cxn>
                <a:cxn ang="0">
                  <a:pos x="64" y="419"/>
                </a:cxn>
              </a:cxnLst>
              <a:rect l="0" t="0" r="r" b="b"/>
              <a:pathLst>
                <a:path w="64" h="419">
                  <a:moveTo>
                    <a:pt x="64" y="419"/>
                  </a:moveTo>
                  <a:lnTo>
                    <a:pt x="64" y="53"/>
                  </a:lnTo>
                  <a:lnTo>
                    <a:pt x="32" y="0"/>
                  </a:lnTo>
                  <a:lnTo>
                    <a:pt x="0" y="53"/>
                  </a:lnTo>
                  <a:lnTo>
                    <a:pt x="0" y="419"/>
                  </a:lnTo>
                  <a:lnTo>
                    <a:pt x="64" y="419"/>
                  </a:lnTo>
                  <a:close/>
                </a:path>
              </a:pathLst>
            </a:custGeom>
            <a:grpFill/>
            <a:ln w="9525">
              <a:noFill/>
              <a:round/>
              <a:headEnd/>
              <a:tailEnd/>
            </a:ln>
          </p:spPr>
          <p:txBody>
            <a:bodyPr/>
            <a:lstStyle/>
            <a:p>
              <a:pPr>
                <a:defRPr/>
              </a:pPr>
              <a:endParaRPr lang="en-US"/>
            </a:p>
          </p:txBody>
        </p:sp>
        <p:sp>
          <p:nvSpPr>
            <p:cNvPr id="146" name="Freeform 25"/>
            <p:cNvSpPr>
              <a:spLocks/>
            </p:cNvSpPr>
            <p:nvPr/>
          </p:nvSpPr>
          <p:spPr bwMode="auto">
            <a:xfrm>
              <a:off x="5356225" y="2066925"/>
              <a:ext cx="50800" cy="333375"/>
            </a:xfrm>
            <a:custGeom>
              <a:avLst/>
              <a:gdLst/>
              <a:ahLst/>
              <a:cxnLst>
                <a:cxn ang="0">
                  <a:pos x="66" y="419"/>
                </a:cxn>
                <a:cxn ang="0">
                  <a:pos x="66" y="53"/>
                </a:cxn>
                <a:cxn ang="0">
                  <a:pos x="32" y="0"/>
                </a:cxn>
                <a:cxn ang="0">
                  <a:pos x="0" y="53"/>
                </a:cxn>
                <a:cxn ang="0">
                  <a:pos x="0" y="419"/>
                </a:cxn>
                <a:cxn ang="0">
                  <a:pos x="66" y="419"/>
                </a:cxn>
              </a:cxnLst>
              <a:rect l="0" t="0" r="r" b="b"/>
              <a:pathLst>
                <a:path w="66" h="419">
                  <a:moveTo>
                    <a:pt x="66" y="419"/>
                  </a:moveTo>
                  <a:lnTo>
                    <a:pt x="66" y="53"/>
                  </a:lnTo>
                  <a:lnTo>
                    <a:pt x="32" y="0"/>
                  </a:lnTo>
                  <a:lnTo>
                    <a:pt x="0" y="53"/>
                  </a:lnTo>
                  <a:lnTo>
                    <a:pt x="0" y="419"/>
                  </a:lnTo>
                  <a:lnTo>
                    <a:pt x="66" y="419"/>
                  </a:lnTo>
                  <a:close/>
                </a:path>
              </a:pathLst>
            </a:custGeom>
            <a:grpFill/>
            <a:ln w="9525">
              <a:noFill/>
              <a:round/>
              <a:headEnd/>
              <a:tailEnd/>
            </a:ln>
          </p:spPr>
          <p:txBody>
            <a:bodyPr/>
            <a:lstStyle/>
            <a:p>
              <a:pPr>
                <a:defRPr/>
              </a:pPr>
              <a:endParaRPr lang="en-US"/>
            </a:p>
          </p:txBody>
        </p:sp>
        <p:sp>
          <p:nvSpPr>
            <p:cNvPr id="147" name="Freeform 26"/>
            <p:cNvSpPr>
              <a:spLocks/>
            </p:cNvSpPr>
            <p:nvPr/>
          </p:nvSpPr>
          <p:spPr bwMode="auto">
            <a:xfrm>
              <a:off x="5472113" y="2066925"/>
              <a:ext cx="50800" cy="333375"/>
            </a:xfrm>
            <a:custGeom>
              <a:avLst/>
              <a:gdLst/>
              <a:ahLst/>
              <a:cxnLst>
                <a:cxn ang="0">
                  <a:pos x="65" y="419"/>
                </a:cxn>
                <a:cxn ang="0">
                  <a:pos x="65" y="53"/>
                </a:cxn>
                <a:cxn ang="0">
                  <a:pos x="32" y="0"/>
                </a:cxn>
                <a:cxn ang="0">
                  <a:pos x="0" y="53"/>
                </a:cxn>
                <a:cxn ang="0">
                  <a:pos x="0" y="419"/>
                </a:cxn>
                <a:cxn ang="0">
                  <a:pos x="65" y="419"/>
                </a:cxn>
              </a:cxnLst>
              <a:rect l="0" t="0" r="r" b="b"/>
              <a:pathLst>
                <a:path w="65" h="419">
                  <a:moveTo>
                    <a:pt x="65" y="419"/>
                  </a:moveTo>
                  <a:lnTo>
                    <a:pt x="65" y="53"/>
                  </a:lnTo>
                  <a:lnTo>
                    <a:pt x="32" y="0"/>
                  </a:lnTo>
                  <a:lnTo>
                    <a:pt x="0" y="53"/>
                  </a:lnTo>
                  <a:lnTo>
                    <a:pt x="0" y="419"/>
                  </a:lnTo>
                  <a:lnTo>
                    <a:pt x="65" y="419"/>
                  </a:lnTo>
                  <a:close/>
                </a:path>
              </a:pathLst>
            </a:custGeom>
            <a:grpFill/>
            <a:ln w="9525">
              <a:noFill/>
              <a:round/>
              <a:headEnd/>
              <a:tailEnd/>
            </a:ln>
          </p:spPr>
          <p:txBody>
            <a:bodyPr/>
            <a:lstStyle/>
            <a:p>
              <a:pPr>
                <a:defRPr/>
              </a:pPr>
              <a:endParaRPr lang="en-US"/>
            </a:p>
          </p:txBody>
        </p:sp>
        <p:sp>
          <p:nvSpPr>
            <p:cNvPr id="148" name="Freeform 27"/>
            <p:cNvSpPr>
              <a:spLocks/>
            </p:cNvSpPr>
            <p:nvPr/>
          </p:nvSpPr>
          <p:spPr bwMode="auto">
            <a:xfrm>
              <a:off x="5588000" y="2066925"/>
              <a:ext cx="50800" cy="333375"/>
            </a:xfrm>
            <a:custGeom>
              <a:avLst/>
              <a:gdLst/>
              <a:ahLst/>
              <a:cxnLst>
                <a:cxn ang="0">
                  <a:pos x="65" y="419"/>
                </a:cxn>
                <a:cxn ang="0">
                  <a:pos x="65" y="53"/>
                </a:cxn>
                <a:cxn ang="0">
                  <a:pos x="33" y="0"/>
                </a:cxn>
                <a:cxn ang="0">
                  <a:pos x="0" y="53"/>
                </a:cxn>
                <a:cxn ang="0">
                  <a:pos x="0" y="419"/>
                </a:cxn>
                <a:cxn ang="0">
                  <a:pos x="65" y="419"/>
                </a:cxn>
              </a:cxnLst>
              <a:rect l="0" t="0" r="r" b="b"/>
              <a:pathLst>
                <a:path w="65" h="419">
                  <a:moveTo>
                    <a:pt x="65" y="419"/>
                  </a:moveTo>
                  <a:lnTo>
                    <a:pt x="65" y="53"/>
                  </a:lnTo>
                  <a:lnTo>
                    <a:pt x="33" y="0"/>
                  </a:lnTo>
                  <a:lnTo>
                    <a:pt x="0" y="53"/>
                  </a:lnTo>
                  <a:lnTo>
                    <a:pt x="0" y="419"/>
                  </a:lnTo>
                  <a:lnTo>
                    <a:pt x="65" y="419"/>
                  </a:lnTo>
                  <a:close/>
                </a:path>
              </a:pathLst>
            </a:custGeom>
            <a:grpFill/>
            <a:ln w="9525">
              <a:noFill/>
              <a:round/>
              <a:headEnd/>
              <a:tailEnd/>
            </a:ln>
          </p:spPr>
          <p:txBody>
            <a:bodyPr/>
            <a:lstStyle/>
            <a:p>
              <a:pPr>
                <a:defRPr/>
              </a:pPr>
              <a:endParaRPr lang="en-US"/>
            </a:p>
          </p:txBody>
        </p:sp>
        <p:sp>
          <p:nvSpPr>
            <p:cNvPr id="149" name="Freeform 28"/>
            <p:cNvSpPr>
              <a:spLocks/>
            </p:cNvSpPr>
            <p:nvPr/>
          </p:nvSpPr>
          <p:spPr bwMode="auto">
            <a:xfrm>
              <a:off x="5703888" y="2066925"/>
              <a:ext cx="50800" cy="333375"/>
            </a:xfrm>
            <a:custGeom>
              <a:avLst/>
              <a:gdLst/>
              <a:ahLst/>
              <a:cxnLst>
                <a:cxn ang="0">
                  <a:pos x="64" y="419"/>
                </a:cxn>
                <a:cxn ang="0">
                  <a:pos x="64" y="53"/>
                </a:cxn>
                <a:cxn ang="0">
                  <a:pos x="31" y="0"/>
                </a:cxn>
                <a:cxn ang="0">
                  <a:pos x="0" y="53"/>
                </a:cxn>
                <a:cxn ang="0">
                  <a:pos x="0" y="419"/>
                </a:cxn>
                <a:cxn ang="0">
                  <a:pos x="64" y="419"/>
                </a:cxn>
              </a:cxnLst>
              <a:rect l="0" t="0" r="r" b="b"/>
              <a:pathLst>
                <a:path w="64" h="419">
                  <a:moveTo>
                    <a:pt x="64" y="419"/>
                  </a:moveTo>
                  <a:lnTo>
                    <a:pt x="64" y="53"/>
                  </a:lnTo>
                  <a:lnTo>
                    <a:pt x="31" y="0"/>
                  </a:lnTo>
                  <a:lnTo>
                    <a:pt x="0" y="53"/>
                  </a:lnTo>
                  <a:lnTo>
                    <a:pt x="0" y="419"/>
                  </a:lnTo>
                  <a:lnTo>
                    <a:pt x="64" y="419"/>
                  </a:lnTo>
                  <a:close/>
                </a:path>
              </a:pathLst>
            </a:custGeom>
            <a:grpFill/>
            <a:ln w="9525">
              <a:noFill/>
              <a:round/>
              <a:headEnd/>
              <a:tailEnd/>
            </a:ln>
          </p:spPr>
          <p:txBody>
            <a:bodyPr/>
            <a:lstStyle/>
            <a:p>
              <a:pPr>
                <a:defRPr/>
              </a:pPr>
              <a:endParaRPr lang="en-US"/>
            </a:p>
          </p:txBody>
        </p:sp>
        <p:sp>
          <p:nvSpPr>
            <p:cNvPr id="150" name="Freeform 29"/>
            <p:cNvSpPr>
              <a:spLocks/>
            </p:cNvSpPr>
            <p:nvPr/>
          </p:nvSpPr>
          <p:spPr bwMode="auto">
            <a:xfrm>
              <a:off x="5818188" y="2066925"/>
              <a:ext cx="52388" cy="333375"/>
            </a:xfrm>
            <a:custGeom>
              <a:avLst/>
              <a:gdLst/>
              <a:ahLst/>
              <a:cxnLst>
                <a:cxn ang="0">
                  <a:pos x="64" y="419"/>
                </a:cxn>
                <a:cxn ang="0">
                  <a:pos x="64" y="53"/>
                </a:cxn>
                <a:cxn ang="0">
                  <a:pos x="32" y="0"/>
                </a:cxn>
                <a:cxn ang="0">
                  <a:pos x="0" y="53"/>
                </a:cxn>
                <a:cxn ang="0">
                  <a:pos x="0" y="419"/>
                </a:cxn>
                <a:cxn ang="0">
                  <a:pos x="64" y="419"/>
                </a:cxn>
              </a:cxnLst>
              <a:rect l="0" t="0" r="r" b="b"/>
              <a:pathLst>
                <a:path w="64" h="419">
                  <a:moveTo>
                    <a:pt x="64" y="419"/>
                  </a:moveTo>
                  <a:lnTo>
                    <a:pt x="64" y="53"/>
                  </a:lnTo>
                  <a:lnTo>
                    <a:pt x="32" y="0"/>
                  </a:lnTo>
                  <a:lnTo>
                    <a:pt x="0" y="53"/>
                  </a:lnTo>
                  <a:lnTo>
                    <a:pt x="0" y="419"/>
                  </a:lnTo>
                  <a:lnTo>
                    <a:pt x="64" y="419"/>
                  </a:lnTo>
                  <a:close/>
                </a:path>
              </a:pathLst>
            </a:custGeom>
            <a:grpFill/>
            <a:ln w="9525">
              <a:noFill/>
              <a:round/>
              <a:headEnd/>
              <a:tailEnd/>
            </a:ln>
          </p:spPr>
          <p:txBody>
            <a:bodyPr/>
            <a:lstStyle/>
            <a:p>
              <a:pPr>
                <a:defRPr/>
              </a:pPr>
              <a:endParaRPr lang="en-US"/>
            </a:p>
          </p:txBody>
        </p:sp>
        <p:sp>
          <p:nvSpPr>
            <p:cNvPr id="151" name="Rectangle 30"/>
            <p:cNvSpPr>
              <a:spLocks noChangeArrowheads="1"/>
            </p:cNvSpPr>
            <p:nvPr/>
          </p:nvSpPr>
          <p:spPr bwMode="auto">
            <a:xfrm>
              <a:off x="5075238" y="2136775"/>
              <a:ext cx="827088" cy="31750"/>
            </a:xfrm>
            <a:prstGeom prst="rect">
              <a:avLst/>
            </a:prstGeom>
            <a:grpFill/>
            <a:ln w="9525">
              <a:noFill/>
              <a:miter lim="800000"/>
              <a:headEnd/>
              <a:tailEnd/>
            </a:ln>
          </p:spPr>
          <p:txBody>
            <a:bodyPr/>
            <a:lstStyle/>
            <a:p>
              <a:pPr>
                <a:defRPr/>
              </a:pPr>
              <a:endParaRPr lang="en-US"/>
            </a:p>
          </p:txBody>
        </p:sp>
        <p:sp>
          <p:nvSpPr>
            <p:cNvPr id="152" name="Rectangle 31"/>
            <p:cNvSpPr>
              <a:spLocks noChangeArrowheads="1"/>
            </p:cNvSpPr>
            <p:nvPr/>
          </p:nvSpPr>
          <p:spPr bwMode="auto">
            <a:xfrm>
              <a:off x="5075238" y="2287588"/>
              <a:ext cx="827088" cy="30163"/>
            </a:xfrm>
            <a:prstGeom prst="rect">
              <a:avLst/>
            </a:prstGeom>
            <a:grpFill/>
            <a:ln w="9525">
              <a:noFill/>
              <a:miter lim="800000"/>
              <a:headEnd/>
              <a:tailEnd/>
            </a:ln>
          </p:spPr>
          <p:txBody>
            <a:bodyPr/>
            <a:lstStyle/>
            <a:p>
              <a:pPr>
                <a:defRPr/>
              </a:pPr>
              <a:endParaRPr lang="en-US"/>
            </a:p>
          </p:txBody>
        </p:sp>
      </p:grpSp>
      <p:pic>
        <p:nvPicPr>
          <p:cNvPr id="9230" name="Picture 243" descr="Pinkish_rose.gif"/>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2667000" y="4495800"/>
            <a:ext cx="1066800" cy="213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31" name="Picture 3" descr="E:\Write disc\ANIMATION\Animais\Borboletas\Borboleta_02.gif"/>
          <p:cNvPicPr>
            <a:picLocks noChangeAspect="1" noChangeArrowheads="1" noCrop="1"/>
          </p:cNvPicPr>
          <p:nvPr/>
        </p:nvPicPr>
        <p:blipFill>
          <a:blip r:embed="rId8">
            <a:extLst>
              <a:ext uri="{28A0092B-C50C-407E-A947-70E740481C1C}">
                <a14:useLocalDpi xmlns:a14="http://schemas.microsoft.com/office/drawing/2010/main" val="0"/>
              </a:ext>
            </a:extLst>
          </a:blip>
          <a:srcRect/>
          <a:stretch>
            <a:fillRect/>
          </a:stretch>
        </p:blipFill>
        <p:spPr bwMode="auto">
          <a:xfrm>
            <a:off x="3581400" y="5334001"/>
            <a:ext cx="47625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52"/>
          <p:cNvGrpSpPr/>
          <p:nvPr/>
        </p:nvGrpSpPr>
        <p:grpSpPr>
          <a:xfrm>
            <a:off x="2901950" y="3432176"/>
            <a:ext cx="1325562" cy="371475"/>
            <a:chOff x="5075238" y="2066925"/>
            <a:chExt cx="827088" cy="333375"/>
          </a:xfrm>
          <a:blipFill>
            <a:blip r:embed="rId6"/>
            <a:tile tx="0" ty="0" sx="100000" sy="100000" flip="none" algn="tl"/>
          </a:blipFill>
        </p:grpSpPr>
        <p:sp>
          <p:nvSpPr>
            <p:cNvPr id="154" name="Freeform 23"/>
            <p:cNvSpPr>
              <a:spLocks/>
            </p:cNvSpPr>
            <p:nvPr/>
          </p:nvSpPr>
          <p:spPr bwMode="auto">
            <a:xfrm>
              <a:off x="5124450" y="2066925"/>
              <a:ext cx="50800" cy="333375"/>
            </a:xfrm>
            <a:custGeom>
              <a:avLst/>
              <a:gdLst/>
              <a:ahLst/>
              <a:cxnLst>
                <a:cxn ang="0">
                  <a:pos x="64" y="419"/>
                </a:cxn>
                <a:cxn ang="0">
                  <a:pos x="64" y="53"/>
                </a:cxn>
                <a:cxn ang="0">
                  <a:pos x="32" y="0"/>
                </a:cxn>
                <a:cxn ang="0">
                  <a:pos x="0" y="53"/>
                </a:cxn>
                <a:cxn ang="0">
                  <a:pos x="0" y="419"/>
                </a:cxn>
                <a:cxn ang="0">
                  <a:pos x="64" y="419"/>
                </a:cxn>
              </a:cxnLst>
              <a:rect l="0" t="0" r="r" b="b"/>
              <a:pathLst>
                <a:path w="64" h="419">
                  <a:moveTo>
                    <a:pt x="64" y="419"/>
                  </a:moveTo>
                  <a:lnTo>
                    <a:pt x="64" y="53"/>
                  </a:lnTo>
                  <a:lnTo>
                    <a:pt x="32" y="0"/>
                  </a:lnTo>
                  <a:lnTo>
                    <a:pt x="0" y="53"/>
                  </a:lnTo>
                  <a:lnTo>
                    <a:pt x="0" y="419"/>
                  </a:lnTo>
                  <a:lnTo>
                    <a:pt x="64" y="419"/>
                  </a:lnTo>
                  <a:close/>
                </a:path>
              </a:pathLst>
            </a:custGeom>
            <a:grpFill/>
            <a:ln w="9525">
              <a:noFill/>
              <a:round/>
              <a:headEnd/>
              <a:tailEnd/>
            </a:ln>
          </p:spPr>
          <p:txBody>
            <a:bodyPr/>
            <a:lstStyle/>
            <a:p>
              <a:pPr>
                <a:defRPr/>
              </a:pPr>
              <a:endParaRPr lang="en-US"/>
            </a:p>
          </p:txBody>
        </p:sp>
        <p:sp>
          <p:nvSpPr>
            <p:cNvPr id="155" name="Freeform 24"/>
            <p:cNvSpPr>
              <a:spLocks/>
            </p:cNvSpPr>
            <p:nvPr/>
          </p:nvSpPr>
          <p:spPr bwMode="auto">
            <a:xfrm>
              <a:off x="5240338" y="2066925"/>
              <a:ext cx="50800" cy="333375"/>
            </a:xfrm>
            <a:custGeom>
              <a:avLst/>
              <a:gdLst/>
              <a:ahLst/>
              <a:cxnLst>
                <a:cxn ang="0">
                  <a:pos x="64" y="419"/>
                </a:cxn>
                <a:cxn ang="0">
                  <a:pos x="64" y="53"/>
                </a:cxn>
                <a:cxn ang="0">
                  <a:pos x="32" y="0"/>
                </a:cxn>
                <a:cxn ang="0">
                  <a:pos x="0" y="53"/>
                </a:cxn>
                <a:cxn ang="0">
                  <a:pos x="0" y="419"/>
                </a:cxn>
                <a:cxn ang="0">
                  <a:pos x="64" y="419"/>
                </a:cxn>
              </a:cxnLst>
              <a:rect l="0" t="0" r="r" b="b"/>
              <a:pathLst>
                <a:path w="64" h="419">
                  <a:moveTo>
                    <a:pt x="64" y="419"/>
                  </a:moveTo>
                  <a:lnTo>
                    <a:pt x="64" y="53"/>
                  </a:lnTo>
                  <a:lnTo>
                    <a:pt x="32" y="0"/>
                  </a:lnTo>
                  <a:lnTo>
                    <a:pt x="0" y="53"/>
                  </a:lnTo>
                  <a:lnTo>
                    <a:pt x="0" y="419"/>
                  </a:lnTo>
                  <a:lnTo>
                    <a:pt x="64" y="419"/>
                  </a:lnTo>
                  <a:close/>
                </a:path>
              </a:pathLst>
            </a:custGeom>
            <a:grpFill/>
            <a:ln w="9525">
              <a:noFill/>
              <a:round/>
              <a:headEnd/>
              <a:tailEnd/>
            </a:ln>
          </p:spPr>
          <p:txBody>
            <a:bodyPr/>
            <a:lstStyle/>
            <a:p>
              <a:pPr>
                <a:defRPr/>
              </a:pPr>
              <a:endParaRPr lang="en-US"/>
            </a:p>
          </p:txBody>
        </p:sp>
        <p:sp>
          <p:nvSpPr>
            <p:cNvPr id="156" name="Freeform 25"/>
            <p:cNvSpPr>
              <a:spLocks/>
            </p:cNvSpPr>
            <p:nvPr/>
          </p:nvSpPr>
          <p:spPr bwMode="auto">
            <a:xfrm>
              <a:off x="5356225" y="2066925"/>
              <a:ext cx="50800" cy="333375"/>
            </a:xfrm>
            <a:custGeom>
              <a:avLst/>
              <a:gdLst/>
              <a:ahLst/>
              <a:cxnLst>
                <a:cxn ang="0">
                  <a:pos x="66" y="419"/>
                </a:cxn>
                <a:cxn ang="0">
                  <a:pos x="66" y="53"/>
                </a:cxn>
                <a:cxn ang="0">
                  <a:pos x="32" y="0"/>
                </a:cxn>
                <a:cxn ang="0">
                  <a:pos x="0" y="53"/>
                </a:cxn>
                <a:cxn ang="0">
                  <a:pos x="0" y="419"/>
                </a:cxn>
                <a:cxn ang="0">
                  <a:pos x="66" y="419"/>
                </a:cxn>
              </a:cxnLst>
              <a:rect l="0" t="0" r="r" b="b"/>
              <a:pathLst>
                <a:path w="66" h="419">
                  <a:moveTo>
                    <a:pt x="66" y="419"/>
                  </a:moveTo>
                  <a:lnTo>
                    <a:pt x="66" y="53"/>
                  </a:lnTo>
                  <a:lnTo>
                    <a:pt x="32" y="0"/>
                  </a:lnTo>
                  <a:lnTo>
                    <a:pt x="0" y="53"/>
                  </a:lnTo>
                  <a:lnTo>
                    <a:pt x="0" y="419"/>
                  </a:lnTo>
                  <a:lnTo>
                    <a:pt x="66" y="419"/>
                  </a:lnTo>
                  <a:close/>
                </a:path>
              </a:pathLst>
            </a:custGeom>
            <a:grpFill/>
            <a:ln w="9525">
              <a:noFill/>
              <a:round/>
              <a:headEnd/>
              <a:tailEnd/>
            </a:ln>
          </p:spPr>
          <p:txBody>
            <a:bodyPr/>
            <a:lstStyle/>
            <a:p>
              <a:pPr>
                <a:defRPr/>
              </a:pPr>
              <a:endParaRPr lang="en-US"/>
            </a:p>
          </p:txBody>
        </p:sp>
        <p:sp>
          <p:nvSpPr>
            <p:cNvPr id="157" name="Freeform 26"/>
            <p:cNvSpPr>
              <a:spLocks/>
            </p:cNvSpPr>
            <p:nvPr/>
          </p:nvSpPr>
          <p:spPr bwMode="auto">
            <a:xfrm>
              <a:off x="5472113" y="2066925"/>
              <a:ext cx="50800" cy="333375"/>
            </a:xfrm>
            <a:custGeom>
              <a:avLst/>
              <a:gdLst/>
              <a:ahLst/>
              <a:cxnLst>
                <a:cxn ang="0">
                  <a:pos x="65" y="419"/>
                </a:cxn>
                <a:cxn ang="0">
                  <a:pos x="65" y="53"/>
                </a:cxn>
                <a:cxn ang="0">
                  <a:pos x="32" y="0"/>
                </a:cxn>
                <a:cxn ang="0">
                  <a:pos x="0" y="53"/>
                </a:cxn>
                <a:cxn ang="0">
                  <a:pos x="0" y="419"/>
                </a:cxn>
                <a:cxn ang="0">
                  <a:pos x="65" y="419"/>
                </a:cxn>
              </a:cxnLst>
              <a:rect l="0" t="0" r="r" b="b"/>
              <a:pathLst>
                <a:path w="65" h="419">
                  <a:moveTo>
                    <a:pt x="65" y="419"/>
                  </a:moveTo>
                  <a:lnTo>
                    <a:pt x="65" y="53"/>
                  </a:lnTo>
                  <a:lnTo>
                    <a:pt x="32" y="0"/>
                  </a:lnTo>
                  <a:lnTo>
                    <a:pt x="0" y="53"/>
                  </a:lnTo>
                  <a:lnTo>
                    <a:pt x="0" y="419"/>
                  </a:lnTo>
                  <a:lnTo>
                    <a:pt x="65" y="419"/>
                  </a:lnTo>
                  <a:close/>
                </a:path>
              </a:pathLst>
            </a:custGeom>
            <a:grpFill/>
            <a:ln w="9525">
              <a:noFill/>
              <a:round/>
              <a:headEnd/>
              <a:tailEnd/>
            </a:ln>
          </p:spPr>
          <p:txBody>
            <a:bodyPr/>
            <a:lstStyle/>
            <a:p>
              <a:pPr>
                <a:defRPr/>
              </a:pPr>
              <a:endParaRPr lang="en-US"/>
            </a:p>
          </p:txBody>
        </p:sp>
        <p:sp>
          <p:nvSpPr>
            <p:cNvPr id="158" name="Freeform 27"/>
            <p:cNvSpPr>
              <a:spLocks/>
            </p:cNvSpPr>
            <p:nvPr/>
          </p:nvSpPr>
          <p:spPr bwMode="auto">
            <a:xfrm>
              <a:off x="5588000" y="2066925"/>
              <a:ext cx="50800" cy="333375"/>
            </a:xfrm>
            <a:custGeom>
              <a:avLst/>
              <a:gdLst/>
              <a:ahLst/>
              <a:cxnLst>
                <a:cxn ang="0">
                  <a:pos x="65" y="419"/>
                </a:cxn>
                <a:cxn ang="0">
                  <a:pos x="65" y="53"/>
                </a:cxn>
                <a:cxn ang="0">
                  <a:pos x="33" y="0"/>
                </a:cxn>
                <a:cxn ang="0">
                  <a:pos x="0" y="53"/>
                </a:cxn>
                <a:cxn ang="0">
                  <a:pos x="0" y="419"/>
                </a:cxn>
                <a:cxn ang="0">
                  <a:pos x="65" y="419"/>
                </a:cxn>
              </a:cxnLst>
              <a:rect l="0" t="0" r="r" b="b"/>
              <a:pathLst>
                <a:path w="65" h="419">
                  <a:moveTo>
                    <a:pt x="65" y="419"/>
                  </a:moveTo>
                  <a:lnTo>
                    <a:pt x="65" y="53"/>
                  </a:lnTo>
                  <a:lnTo>
                    <a:pt x="33" y="0"/>
                  </a:lnTo>
                  <a:lnTo>
                    <a:pt x="0" y="53"/>
                  </a:lnTo>
                  <a:lnTo>
                    <a:pt x="0" y="419"/>
                  </a:lnTo>
                  <a:lnTo>
                    <a:pt x="65" y="419"/>
                  </a:lnTo>
                  <a:close/>
                </a:path>
              </a:pathLst>
            </a:custGeom>
            <a:grpFill/>
            <a:ln w="9525">
              <a:noFill/>
              <a:round/>
              <a:headEnd/>
              <a:tailEnd/>
            </a:ln>
          </p:spPr>
          <p:txBody>
            <a:bodyPr/>
            <a:lstStyle/>
            <a:p>
              <a:pPr>
                <a:defRPr/>
              </a:pPr>
              <a:endParaRPr lang="en-US"/>
            </a:p>
          </p:txBody>
        </p:sp>
        <p:sp>
          <p:nvSpPr>
            <p:cNvPr id="159" name="Freeform 28"/>
            <p:cNvSpPr>
              <a:spLocks/>
            </p:cNvSpPr>
            <p:nvPr/>
          </p:nvSpPr>
          <p:spPr bwMode="auto">
            <a:xfrm>
              <a:off x="5703888" y="2066925"/>
              <a:ext cx="50800" cy="333375"/>
            </a:xfrm>
            <a:custGeom>
              <a:avLst/>
              <a:gdLst/>
              <a:ahLst/>
              <a:cxnLst>
                <a:cxn ang="0">
                  <a:pos x="64" y="419"/>
                </a:cxn>
                <a:cxn ang="0">
                  <a:pos x="64" y="53"/>
                </a:cxn>
                <a:cxn ang="0">
                  <a:pos x="31" y="0"/>
                </a:cxn>
                <a:cxn ang="0">
                  <a:pos x="0" y="53"/>
                </a:cxn>
                <a:cxn ang="0">
                  <a:pos x="0" y="419"/>
                </a:cxn>
                <a:cxn ang="0">
                  <a:pos x="64" y="419"/>
                </a:cxn>
              </a:cxnLst>
              <a:rect l="0" t="0" r="r" b="b"/>
              <a:pathLst>
                <a:path w="64" h="419">
                  <a:moveTo>
                    <a:pt x="64" y="419"/>
                  </a:moveTo>
                  <a:lnTo>
                    <a:pt x="64" y="53"/>
                  </a:lnTo>
                  <a:lnTo>
                    <a:pt x="31" y="0"/>
                  </a:lnTo>
                  <a:lnTo>
                    <a:pt x="0" y="53"/>
                  </a:lnTo>
                  <a:lnTo>
                    <a:pt x="0" y="419"/>
                  </a:lnTo>
                  <a:lnTo>
                    <a:pt x="64" y="419"/>
                  </a:lnTo>
                  <a:close/>
                </a:path>
              </a:pathLst>
            </a:custGeom>
            <a:grpFill/>
            <a:ln w="9525">
              <a:noFill/>
              <a:round/>
              <a:headEnd/>
              <a:tailEnd/>
            </a:ln>
          </p:spPr>
          <p:txBody>
            <a:bodyPr/>
            <a:lstStyle/>
            <a:p>
              <a:pPr>
                <a:defRPr/>
              </a:pPr>
              <a:endParaRPr lang="en-US"/>
            </a:p>
          </p:txBody>
        </p:sp>
        <p:sp>
          <p:nvSpPr>
            <p:cNvPr id="160" name="Freeform 29"/>
            <p:cNvSpPr>
              <a:spLocks/>
            </p:cNvSpPr>
            <p:nvPr/>
          </p:nvSpPr>
          <p:spPr bwMode="auto">
            <a:xfrm>
              <a:off x="5818188" y="2066925"/>
              <a:ext cx="52388" cy="333375"/>
            </a:xfrm>
            <a:custGeom>
              <a:avLst/>
              <a:gdLst/>
              <a:ahLst/>
              <a:cxnLst>
                <a:cxn ang="0">
                  <a:pos x="64" y="419"/>
                </a:cxn>
                <a:cxn ang="0">
                  <a:pos x="64" y="53"/>
                </a:cxn>
                <a:cxn ang="0">
                  <a:pos x="32" y="0"/>
                </a:cxn>
                <a:cxn ang="0">
                  <a:pos x="0" y="53"/>
                </a:cxn>
                <a:cxn ang="0">
                  <a:pos x="0" y="419"/>
                </a:cxn>
                <a:cxn ang="0">
                  <a:pos x="64" y="419"/>
                </a:cxn>
              </a:cxnLst>
              <a:rect l="0" t="0" r="r" b="b"/>
              <a:pathLst>
                <a:path w="64" h="419">
                  <a:moveTo>
                    <a:pt x="64" y="419"/>
                  </a:moveTo>
                  <a:lnTo>
                    <a:pt x="64" y="53"/>
                  </a:lnTo>
                  <a:lnTo>
                    <a:pt x="32" y="0"/>
                  </a:lnTo>
                  <a:lnTo>
                    <a:pt x="0" y="53"/>
                  </a:lnTo>
                  <a:lnTo>
                    <a:pt x="0" y="419"/>
                  </a:lnTo>
                  <a:lnTo>
                    <a:pt x="64" y="419"/>
                  </a:lnTo>
                  <a:close/>
                </a:path>
              </a:pathLst>
            </a:custGeom>
            <a:grpFill/>
            <a:ln w="9525">
              <a:noFill/>
              <a:round/>
              <a:headEnd/>
              <a:tailEnd/>
            </a:ln>
          </p:spPr>
          <p:txBody>
            <a:bodyPr/>
            <a:lstStyle/>
            <a:p>
              <a:pPr>
                <a:defRPr/>
              </a:pPr>
              <a:endParaRPr lang="en-US"/>
            </a:p>
          </p:txBody>
        </p:sp>
        <p:sp>
          <p:nvSpPr>
            <p:cNvPr id="161" name="Rectangle 30"/>
            <p:cNvSpPr>
              <a:spLocks noChangeArrowheads="1"/>
            </p:cNvSpPr>
            <p:nvPr/>
          </p:nvSpPr>
          <p:spPr bwMode="auto">
            <a:xfrm>
              <a:off x="5075238" y="2136775"/>
              <a:ext cx="827088" cy="31750"/>
            </a:xfrm>
            <a:prstGeom prst="rect">
              <a:avLst/>
            </a:prstGeom>
            <a:grpFill/>
            <a:ln w="9525">
              <a:noFill/>
              <a:miter lim="800000"/>
              <a:headEnd/>
              <a:tailEnd/>
            </a:ln>
          </p:spPr>
          <p:txBody>
            <a:bodyPr/>
            <a:lstStyle/>
            <a:p>
              <a:pPr>
                <a:defRPr/>
              </a:pPr>
              <a:endParaRPr lang="en-US"/>
            </a:p>
          </p:txBody>
        </p:sp>
        <p:sp>
          <p:nvSpPr>
            <p:cNvPr id="162" name="Rectangle 31"/>
            <p:cNvSpPr>
              <a:spLocks noChangeArrowheads="1"/>
            </p:cNvSpPr>
            <p:nvPr/>
          </p:nvSpPr>
          <p:spPr bwMode="auto">
            <a:xfrm>
              <a:off x="5075238" y="2287588"/>
              <a:ext cx="827088" cy="30163"/>
            </a:xfrm>
            <a:prstGeom prst="rect">
              <a:avLst/>
            </a:prstGeom>
            <a:grpFill/>
            <a:ln w="9525">
              <a:noFill/>
              <a:miter lim="800000"/>
              <a:headEnd/>
              <a:tailEnd/>
            </a:ln>
          </p:spPr>
          <p:txBody>
            <a:bodyPr/>
            <a:lstStyle/>
            <a:p>
              <a:pPr>
                <a:defRPr/>
              </a:pPr>
              <a:endParaRPr lang="en-US"/>
            </a:p>
          </p:txBody>
        </p:sp>
      </p:grpSp>
      <p:pic>
        <p:nvPicPr>
          <p:cNvPr id="9233" name="Picture 23" descr="Poppies.gif"/>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8458200" y="5181600"/>
            <a:ext cx="1066800" cy="1428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34" name="Picture 26" descr="Sunflower_smiles.gif"/>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a:off x="9639300" y="4648201"/>
            <a:ext cx="952500" cy="1895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35" name="Group 320"/>
          <p:cNvGrpSpPr>
            <a:grpSpLocks/>
          </p:cNvGrpSpPr>
          <p:nvPr/>
        </p:nvGrpSpPr>
        <p:grpSpPr bwMode="auto">
          <a:xfrm>
            <a:off x="1295400" y="1371600"/>
            <a:ext cx="1219200" cy="1676400"/>
            <a:chOff x="5108575" y="1908175"/>
            <a:chExt cx="831850" cy="874713"/>
          </a:xfrm>
        </p:grpSpPr>
        <p:sp>
          <p:nvSpPr>
            <p:cNvPr id="9635" name="Freeform 83"/>
            <p:cNvSpPr>
              <a:spLocks/>
            </p:cNvSpPr>
            <p:nvPr/>
          </p:nvSpPr>
          <p:spPr bwMode="auto">
            <a:xfrm>
              <a:off x="5108575" y="1908175"/>
              <a:ext cx="831850" cy="606425"/>
            </a:xfrm>
            <a:custGeom>
              <a:avLst/>
              <a:gdLst>
                <a:gd name="T0" fmla="*/ 2147483646 w 524"/>
                <a:gd name="T1" fmla="*/ 2147483646 h 382"/>
                <a:gd name="T2" fmla="*/ 2147483646 w 524"/>
                <a:gd name="T3" fmla="*/ 2147483646 h 382"/>
                <a:gd name="T4" fmla="*/ 2147483646 w 524"/>
                <a:gd name="T5" fmla="*/ 2147483646 h 382"/>
                <a:gd name="T6" fmla="*/ 2147483646 w 524"/>
                <a:gd name="T7" fmla="*/ 2147483646 h 382"/>
                <a:gd name="T8" fmla="*/ 2147483646 w 524"/>
                <a:gd name="T9" fmla="*/ 2147483646 h 382"/>
                <a:gd name="T10" fmla="*/ 2147483646 w 524"/>
                <a:gd name="T11" fmla="*/ 2147483646 h 382"/>
                <a:gd name="T12" fmla="*/ 2147483646 w 524"/>
                <a:gd name="T13" fmla="*/ 2147483646 h 382"/>
                <a:gd name="T14" fmla="*/ 2147483646 w 524"/>
                <a:gd name="T15" fmla="*/ 2147483646 h 382"/>
                <a:gd name="T16" fmla="*/ 2147483646 w 524"/>
                <a:gd name="T17" fmla="*/ 2147483646 h 382"/>
                <a:gd name="T18" fmla="*/ 2147483646 w 524"/>
                <a:gd name="T19" fmla="*/ 2147483646 h 382"/>
                <a:gd name="T20" fmla="*/ 2147483646 w 524"/>
                <a:gd name="T21" fmla="*/ 2147483646 h 382"/>
                <a:gd name="T22" fmla="*/ 2147483646 w 524"/>
                <a:gd name="T23" fmla="*/ 2147483646 h 382"/>
                <a:gd name="T24" fmla="*/ 2147483646 w 524"/>
                <a:gd name="T25" fmla="*/ 2147483646 h 382"/>
                <a:gd name="T26" fmla="*/ 2147483646 w 524"/>
                <a:gd name="T27" fmla="*/ 2147483646 h 382"/>
                <a:gd name="T28" fmla="*/ 2147483646 w 524"/>
                <a:gd name="T29" fmla="*/ 2147483646 h 382"/>
                <a:gd name="T30" fmla="*/ 2147483646 w 524"/>
                <a:gd name="T31" fmla="*/ 2147483646 h 382"/>
                <a:gd name="T32" fmla="*/ 2147483646 w 524"/>
                <a:gd name="T33" fmla="*/ 0 h 382"/>
                <a:gd name="T34" fmla="*/ 2147483646 w 524"/>
                <a:gd name="T35" fmla="*/ 2147483646 h 382"/>
                <a:gd name="T36" fmla="*/ 2147483646 w 524"/>
                <a:gd name="T37" fmla="*/ 2147483646 h 382"/>
                <a:gd name="T38" fmla="*/ 2147483646 w 524"/>
                <a:gd name="T39" fmla="*/ 2147483646 h 382"/>
                <a:gd name="T40" fmla="*/ 2147483646 w 524"/>
                <a:gd name="T41" fmla="*/ 2147483646 h 382"/>
                <a:gd name="T42" fmla="*/ 2147483646 w 524"/>
                <a:gd name="T43" fmla="*/ 2147483646 h 382"/>
                <a:gd name="T44" fmla="*/ 2147483646 w 524"/>
                <a:gd name="T45" fmla="*/ 2147483646 h 382"/>
                <a:gd name="T46" fmla="*/ 2147483646 w 524"/>
                <a:gd name="T47" fmla="*/ 2147483646 h 382"/>
                <a:gd name="T48" fmla="*/ 2147483646 w 524"/>
                <a:gd name="T49" fmla="*/ 2147483646 h 382"/>
                <a:gd name="T50" fmla="*/ 2147483646 w 524"/>
                <a:gd name="T51" fmla="*/ 2147483646 h 382"/>
                <a:gd name="T52" fmla="*/ 2147483646 w 524"/>
                <a:gd name="T53" fmla="*/ 2147483646 h 382"/>
                <a:gd name="T54" fmla="*/ 2147483646 w 524"/>
                <a:gd name="T55" fmla="*/ 2147483646 h 382"/>
                <a:gd name="T56" fmla="*/ 2147483646 w 524"/>
                <a:gd name="T57" fmla="*/ 2147483646 h 382"/>
                <a:gd name="T58" fmla="*/ 2147483646 w 524"/>
                <a:gd name="T59" fmla="*/ 2147483646 h 382"/>
                <a:gd name="T60" fmla="*/ 2147483646 w 524"/>
                <a:gd name="T61" fmla="*/ 2147483646 h 382"/>
                <a:gd name="T62" fmla="*/ 2147483646 w 524"/>
                <a:gd name="T63" fmla="*/ 2147483646 h 382"/>
                <a:gd name="T64" fmla="*/ 2147483646 w 524"/>
                <a:gd name="T65" fmla="*/ 2147483646 h 382"/>
                <a:gd name="T66" fmla="*/ 2147483646 w 524"/>
                <a:gd name="T67" fmla="*/ 2147483646 h 382"/>
                <a:gd name="T68" fmla="*/ 2147483646 w 524"/>
                <a:gd name="T69" fmla="*/ 2147483646 h 382"/>
                <a:gd name="T70" fmla="*/ 2147483646 w 524"/>
                <a:gd name="T71" fmla="*/ 2147483646 h 382"/>
                <a:gd name="T72" fmla="*/ 2147483646 w 524"/>
                <a:gd name="T73" fmla="*/ 2147483646 h 382"/>
                <a:gd name="T74" fmla="*/ 2147483646 w 524"/>
                <a:gd name="T75" fmla="*/ 2147483646 h 382"/>
                <a:gd name="T76" fmla="*/ 2147483646 w 524"/>
                <a:gd name="T77" fmla="*/ 2147483646 h 382"/>
                <a:gd name="T78" fmla="*/ 2147483646 w 524"/>
                <a:gd name="T79" fmla="*/ 2147483646 h 382"/>
                <a:gd name="T80" fmla="*/ 2147483646 w 524"/>
                <a:gd name="T81" fmla="*/ 2147483646 h 382"/>
                <a:gd name="T82" fmla="*/ 2147483646 w 524"/>
                <a:gd name="T83" fmla="*/ 2147483646 h 382"/>
                <a:gd name="T84" fmla="*/ 2147483646 w 524"/>
                <a:gd name="T85" fmla="*/ 2147483646 h 382"/>
                <a:gd name="T86" fmla="*/ 2147483646 w 524"/>
                <a:gd name="T87" fmla="*/ 2147483646 h 382"/>
                <a:gd name="T88" fmla="*/ 2147483646 w 524"/>
                <a:gd name="T89" fmla="*/ 2147483646 h 382"/>
                <a:gd name="T90" fmla="*/ 2147483646 w 524"/>
                <a:gd name="T91" fmla="*/ 2147483646 h 382"/>
                <a:gd name="T92" fmla="*/ 2147483646 w 524"/>
                <a:gd name="T93" fmla="*/ 2147483646 h 382"/>
                <a:gd name="T94" fmla="*/ 2147483646 w 524"/>
                <a:gd name="T95" fmla="*/ 2147483646 h 382"/>
                <a:gd name="T96" fmla="*/ 2147483646 w 524"/>
                <a:gd name="T97" fmla="*/ 2147483646 h 382"/>
                <a:gd name="T98" fmla="*/ 2147483646 w 524"/>
                <a:gd name="T99" fmla="*/ 2147483646 h 382"/>
                <a:gd name="T100" fmla="*/ 2147483646 w 524"/>
                <a:gd name="T101" fmla="*/ 2147483646 h 382"/>
                <a:gd name="T102" fmla="*/ 2147483646 w 524"/>
                <a:gd name="T103" fmla="*/ 2147483646 h 382"/>
                <a:gd name="T104" fmla="*/ 2147483646 w 524"/>
                <a:gd name="T105" fmla="*/ 2147483646 h 382"/>
                <a:gd name="T106" fmla="*/ 2147483646 w 524"/>
                <a:gd name="T107" fmla="*/ 2147483646 h 382"/>
                <a:gd name="T108" fmla="*/ 2147483646 w 524"/>
                <a:gd name="T109" fmla="*/ 2147483646 h 382"/>
                <a:gd name="T110" fmla="*/ 2147483646 w 524"/>
                <a:gd name="T111" fmla="*/ 2147483646 h 382"/>
                <a:gd name="T112" fmla="*/ 2147483646 w 524"/>
                <a:gd name="T113" fmla="*/ 2147483646 h 382"/>
                <a:gd name="T114" fmla="*/ 2147483646 w 524"/>
                <a:gd name="T115" fmla="*/ 2147483646 h 382"/>
                <a:gd name="T116" fmla="*/ 2147483646 w 524"/>
                <a:gd name="T117" fmla="*/ 2147483646 h 382"/>
                <a:gd name="T118" fmla="*/ 2147483646 w 524"/>
                <a:gd name="T119" fmla="*/ 2147483646 h 382"/>
                <a:gd name="T120" fmla="*/ 2147483646 w 524"/>
                <a:gd name="T121" fmla="*/ 2147483646 h 382"/>
                <a:gd name="T122" fmla="*/ 2147483646 w 524"/>
                <a:gd name="T123" fmla="*/ 2147483646 h 382"/>
                <a:gd name="T124" fmla="*/ 2147483646 w 524"/>
                <a:gd name="T125" fmla="*/ 2147483646 h 3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24"/>
                <a:gd name="T190" fmla="*/ 0 h 382"/>
                <a:gd name="T191" fmla="*/ 524 w 524"/>
                <a:gd name="T192" fmla="*/ 382 h 38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24" h="382">
                  <a:moveTo>
                    <a:pt x="523" y="267"/>
                  </a:moveTo>
                  <a:lnTo>
                    <a:pt x="523" y="267"/>
                  </a:lnTo>
                  <a:lnTo>
                    <a:pt x="522" y="260"/>
                  </a:lnTo>
                  <a:lnTo>
                    <a:pt x="521" y="258"/>
                  </a:lnTo>
                  <a:lnTo>
                    <a:pt x="520" y="257"/>
                  </a:lnTo>
                  <a:lnTo>
                    <a:pt x="514" y="256"/>
                  </a:lnTo>
                  <a:lnTo>
                    <a:pt x="507" y="256"/>
                  </a:lnTo>
                  <a:lnTo>
                    <a:pt x="506" y="249"/>
                  </a:lnTo>
                  <a:lnTo>
                    <a:pt x="503" y="244"/>
                  </a:lnTo>
                  <a:lnTo>
                    <a:pt x="496" y="232"/>
                  </a:lnTo>
                  <a:lnTo>
                    <a:pt x="493" y="225"/>
                  </a:lnTo>
                  <a:lnTo>
                    <a:pt x="491" y="222"/>
                  </a:lnTo>
                  <a:lnTo>
                    <a:pt x="486" y="219"/>
                  </a:lnTo>
                  <a:lnTo>
                    <a:pt x="480" y="219"/>
                  </a:lnTo>
                  <a:lnTo>
                    <a:pt x="474" y="219"/>
                  </a:lnTo>
                  <a:lnTo>
                    <a:pt x="475" y="216"/>
                  </a:lnTo>
                  <a:lnTo>
                    <a:pt x="478" y="213"/>
                  </a:lnTo>
                  <a:lnTo>
                    <a:pt x="480" y="211"/>
                  </a:lnTo>
                  <a:lnTo>
                    <a:pt x="481" y="206"/>
                  </a:lnTo>
                  <a:lnTo>
                    <a:pt x="481" y="199"/>
                  </a:lnTo>
                  <a:lnTo>
                    <a:pt x="483" y="197"/>
                  </a:lnTo>
                  <a:lnTo>
                    <a:pt x="486" y="195"/>
                  </a:lnTo>
                  <a:lnTo>
                    <a:pt x="497" y="186"/>
                  </a:lnTo>
                  <a:lnTo>
                    <a:pt x="509" y="176"/>
                  </a:lnTo>
                  <a:lnTo>
                    <a:pt x="512" y="173"/>
                  </a:lnTo>
                  <a:lnTo>
                    <a:pt x="513" y="172"/>
                  </a:lnTo>
                  <a:lnTo>
                    <a:pt x="513" y="169"/>
                  </a:lnTo>
                  <a:lnTo>
                    <a:pt x="511" y="166"/>
                  </a:lnTo>
                  <a:lnTo>
                    <a:pt x="507" y="162"/>
                  </a:lnTo>
                  <a:lnTo>
                    <a:pt x="502" y="159"/>
                  </a:lnTo>
                  <a:lnTo>
                    <a:pt x="499" y="155"/>
                  </a:lnTo>
                  <a:lnTo>
                    <a:pt x="503" y="154"/>
                  </a:lnTo>
                  <a:lnTo>
                    <a:pt x="508" y="153"/>
                  </a:lnTo>
                  <a:lnTo>
                    <a:pt x="510" y="151"/>
                  </a:lnTo>
                  <a:lnTo>
                    <a:pt x="512" y="147"/>
                  </a:lnTo>
                  <a:lnTo>
                    <a:pt x="514" y="144"/>
                  </a:lnTo>
                  <a:lnTo>
                    <a:pt x="515" y="141"/>
                  </a:lnTo>
                  <a:lnTo>
                    <a:pt x="515" y="133"/>
                  </a:lnTo>
                  <a:lnTo>
                    <a:pt x="514" y="126"/>
                  </a:lnTo>
                  <a:lnTo>
                    <a:pt x="511" y="118"/>
                  </a:lnTo>
                  <a:lnTo>
                    <a:pt x="507" y="112"/>
                  </a:lnTo>
                  <a:lnTo>
                    <a:pt x="501" y="108"/>
                  </a:lnTo>
                  <a:lnTo>
                    <a:pt x="495" y="103"/>
                  </a:lnTo>
                  <a:lnTo>
                    <a:pt x="487" y="100"/>
                  </a:lnTo>
                  <a:lnTo>
                    <a:pt x="480" y="99"/>
                  </a:lnTo>
                  <a:lnTo>
                    <a:pt x="472" y="99"/>
                  </a:lnTo>
                  <a:lnTo>
                    <a:pt x="465" y="99"/>
                  </a:lnTo>
                  <a:lnTo>
                    <a:pt x="458" y="98"/>
                  </a:lnTo>
                  <a:lnTo>
                    <a:pt x="451" y="96"/>
                  </a:lnTo>
                  <a:lnTo>
                    <a:pt x="446" y="95"/>
                  </a:lnTo>
                  <a:lnTo>
                    <a:pt x="442" y="94"/>
                  </a:lnTo>
                  <a:lnTo>
                    <a:pt x="438" y="95"/>
                  </a:lnTo>
                  <a:lnTo>
                    <a:pt x="431" y="96"/>
                  </a:lnTo>
                  <a:lnTo>
                    <a:pt x="425" y="97"/>
                  </a:lnTo>
                  <a:lnTo>
                    <a:pt x="421" y="96"/>
                  </a:lnTo>
                  <a:lnTo>
                    <a:pt x="418" y="94"/>
                  </a:lnTo>
                  <a:lnTo>
                    <a:pt x="418" y="92"/>
                  </a:lnTo>
                  <a:lnTo>
                    <a:pt x="417" y="89"/>
                  </a:lnTo>
                  <a:lnTo>
                    <a:pt x="414" y="88"/>
                  </a:lnTo>
                  <a:lnTo>
                    <a:pt x="412" y="89"/>
                  </a:lnTo>
                  <a:lnTo>
                    <a:pt x="409" y="90"/>
                  </a:lnTo>
                  <a:lnTo>
                    <a:pt x="403" y="95"/>
                  </a:lnTo>
                  <a:lnTo>
                    <a:pt x="395" y="103"/>
                  </a:lnTo>
                  <a:lnTo>
                    <a:pt x="396" y="100"/>
                  </a:lnTo>
                  <a:lnTo>
                    <a:pt x="397" y="96"/>
                  </a:lnTo>
                  <a:lnTo>
                    <a:pt x="396" y="87"/>
                  </a:lnTo>
                  <a:lnTo>
                    <a:pt x="395" y="83"/>
                  </a:lnTo>
                  <a:lnTo>
                    <a:pt x="393" y="81"/>
                  </a:lnTo>
                  <a:lnTo>
                    <a:pt x="389" y="79"/>
                  </a:lnTo>
                  <a:lnTo>
                    <a:pt x="386" y="78"/>
                  </a:lnTo>
                  <a:lnTo>
                    <a:pt x="378" y="76"/>
                  </a:lnTo>
                  <a:lnTo>
                    <a:pt x="373" y="75"/>
                  </a:lnTo>
                  <a:lnTo>
                    <a:pt x="370" y="73"/>
                  </a:lnTo>
                  <a:lnTo>
                    <a:pt x="368" y="71"/>
                  </a:lnTo>
                  <a:lnTo>
                    <a:pt x="366" y="69"/>
                  </a:lnTo>
                  <a:lnTo>
                    <a:pt x="363" y="66"/>
                  </a:lnTo>
                  <a:lnTo>
                    <a:pt x="361" y="64"/>
                  </a:lnTo>
                  <a:lnTo>
                    <a:pt x="359" y="64"/>
                  </a:lnTo>
                  <a:lnTo>
                    <a:pt x="357" y="62"/>
                  </a:lnTo>
                  <a:lnTo>
                    <a:pt x="354" y="64"/>
                  </a:lnTo>
                  <a:lnTo>
                    <a:pt x="353" y="66"/>
                  </a:lnTo>
                  <a:lnTo>
                    <a:pt x="351" y="60"/>
                  </a:lnTo>
                  <a:lnTo>
                    <a:pt x="347" y="56"/>
                  </a:lnTo>
                  <a:lnTo>
                    <a:pt x="344" y="52"/>
                  </a:lnTo>
                  <a:lnTo>
                    <a:pt x="340" y="49"/>
                  </a:lnTo>
                  <a:lnTo>
                    <a:pt x="336" y="46"/>
                  </a:lnTo>
                  <a:lnTo>
                    <a:pt x="330" y="45"/>
                  </a:lnTo>
                  <a:lnTo>
                    <a:pt x="325" y="44"/>
                  </a:lnTo>
                  <a:lnTo>
                    <a:pt x="320" y="43"/>
                  </a:lnTo>
                  <a:lnTo>
                    <a:pt x="323" y="37"/>
                  </a:lnTo>
                  <a:lnTo>
                    <a:pt x="324" y="29"/>
                  </a:lnTo>
                  <a:lnTo>
                    <a:pt x="323" y="22"/>
                  </a:lnTo>
                  <a:lnTo>
                    <a:pt x="321" y="15"/>
                  </a:lnTo>
                  <a:lnTo>
                    <a:pt x="316" y="9"/>
                  </a:lnTo>
                  <a:lnTo>
                    <a:pt x="311" y="4"/>
                  </a:lnTo>
                  <a:lnTo>
                    <a:pt x="304" y="1"/>
                  </a:lnTo>
                  <a:lnTo>
                    <a:pt x="297" y="0"/>
                  </a:lnTo>
                  <a:lnTo>
                    <a:pt x="286" y="0"/>
                  </a:lnTo>
                  <a:lnTo>
                    <a:pt x="282" y="1"/>
                  </a:lnTo>
                  <a:lnTo>
                    <a:pt x="278" y="2"/>
                  </a:lnTo>
                  <a:lnTo>
                    <a:pt x="268" y="9"/>
                  </a:lnTo>
                  <a:lnTo>
                    <a:pt x="264" y="13"/>
                  </a:lnTo>
                  <a:lnTo>
                    <a:pt x="260" y="17"/>
                  </a:lnTo>
                  <a:lnTo>
                    <a:pt x="255" y="25"/>
                  </a:lnTo>
                  <a:lnTo>
                    <a:pt x="254" y="31"/>
                  </a:lnTo>
                  <a:lnTo>
                    <a:pt x="254" y="39"/>
                  </a:lnTo>
                  <a:lnTo>
                    <a:pt x="255" y="49"/>
                  </a:lnTo>
                  <a:lnTo>
                    <a:pt x="249" y="46"/>
                  </a:lnTo>
                  <a:lnTo>
                    <a:pt x="243" y="44"/>
                  </a:lnTo>
                  <a:lnTo>
                    <a:pt x="239" y="44"/>
                  </a:lnTo>
                  <a:lnTo>
                    <a:pt x="234" y="45"/>
                  </a:lnTo>
                  <a:lnTo>
                    <a:pt x="229" y="45"/>
                  </a:lnTo>
                  <a:lnTo>
                    <a:pt x="226" y="45"/>
                  </a:lnTo>
                  <a:lnTo>
                    <a:pt x="222" y="45"/>
                  </a:lnTo>
                  <a:lnTo>
                    <a:pt x="218" y="43"/>
                  </a:lnTo>
                  <a:lnTo>
                    <a:pt x="214" y="42"/>
                  </a:lnTo>
                  <a:lnTo>
                    <a:pt x="210" y="41"/>
                  </a:lnTo>
                  <a:lnTo>
                    <a:pt x="203" y="41"/>
                  </a:lnTo>
                  <a:lnTo>
                    <a:pt x="196" y="39"/>
                  </a:lnTo>
                  <a:lnTo>
                    <a:pt x="186" y="37"/>
                  </a:lnTo>
                  <a:lnTo>
                    <a:pt x="181" y="37"/>
                  </a:lnTo>
                  <a:lnTo>
                    <a:pt x="177" y="37"/>
                  </a:lnTo>
                  <a:lnTo>
                    <a:pt x="171" y="38"/>
                  </a:lnTo>
                  <a:lnTo>
                    <a:pt x="167" y="40"/>
                  </a:lnTo>
                  <a:lnTo>
                    <a:pt x="163" y="43"/>
                  </a:lnTo>
                  <a:lnTo>
                    <a:pt x="159" y="46"/>
                  </a:lnTo>
                  <a:lnTo>
                    <a:pt x="149" y="59"/>
                  </a:lnTo>
                  <a:lnTo>
                    <a:pt x="144" y="66"/>
                  </a:lnTo>
                  <a:lnTo>
                    <a:pt x="140" y="73"/>
                  </a:lnTo>
                  <a:lnTo>
                    <a:pt x="135" y="71"/>
                  </a:lnTo>
                  <a:lnTo>
                    <a:pt x="128" y="69"/>
                  </a:lnTo>
                  <a:lnTo>
                    <a:pt x="122" y="66"/>
                  </a:lnTo>
                  <a:lnTo>
                    <a:pt x="115" y="64"/>
                  </a:lnTo>
                  <a:lnTo>
                    <a:pt x="108" y="65"/>
                  </a:lnTo>
                  <a:lnTo>
                    <a:pt x="99" y="67"/>
                  </a:lnTo>
                  <a:lnTo>
                    <a:pt x="84" y="72"/>
                  </a:lnTo>
                  <a:lnTo>
                    <a:pt x="75" y="76"/>
                  </a:lnTo>
                  <a:lnTo>
                    <a:pt x="72" y="79"/>
                  </a:lnTo>
                  <a:lnTo>
                    <a:pt x="70" y="82"/>
                  </a:lnTo>
                  <a:lnTo>
                    <a:pt x="68" y="87"/>
                  </a:lnTo>
                  <a:lnTo>
                    <a:pt x="67" y="94"/>
                  </a:lnTo>
                  <a:lnTo>
                    <a:pt x="68" y="100"/>
                  </a:lnTo>
                  <a:lnTo>
                    <a:pt x="71" y="108"/>
                  </a:lnTo>
                  <a:lnTo>
                    <a:pt x="74" y="114"/>
                  </a:lnTo>
                  <a:lnTo>
                    <a:pt x="79" y="121"/>
                  </a:lnTo>
                  <a:lnTo>
                    <a:pt x="75" y="119"/>
                  </a:lnTo>
                  <a:lnTo>
                    <a:pt x="73" y="121"/>
                  </a:lnTo>
                  <a:lnTo>
                    <a:pt x="70" y="123"/>
                  </a:lnTo>
                  <a:lnTo>
                    <a:pt x="68" y="127"/>
                  </a:lnTo>
                  <a:lnTo>
                    <a:pt x="64" y="130"/>
                  </a:lnTo>
                  <a:lnTo>
                    <a:pt x="59" y="131"/>
                  </a:lnTo>
                  <a:lnTo>
                    <a:pt x="55" y="131"/>
                  </a:lnTo>
                  <a:lnTo>
                    <a:pt x="50" y="131"/>
                  </a:lnTo>
                  <a:lnTo>
                    <a:pt x="45" y="133"/>
                  </a:lnTo>
                  <a:lnTo>
                    <a:pt x="42" y="138"/>
                  </a:lnTo>
                  <a:lnTo>
                    <a:pt x="39" y="142"/>
                  </a:lnTo>
                  <a:lnTo>
                    <a:pt x="38" y="146"/>
                  </a:lnTo>
                  <a:lnTo>
                    <a:pt x="39" y="151"/>
                  </a:lnTo>
                  <a:lnTo>
                    <a:pt x="42" y="154"/>
                  </a:lnTo>
                  <a:lnTo>
                    <a:pt x="46" y="157"/>
                  </a:lnTo>
                  <a:lnTo>
                    <a:pt x="50" y="160"/>
                  </a:lnTo>
                  <a:lnTo>
                    <a:pt x="52" y="165"/>
                  </a:lnTo>
                  <a:lnTo>
                    <a:pt x="46" y="167"/>
                  </a:lnTo>
                  <a:lnTo>
                    <a:pt x="40" y="168"/>
                  </a:lnTo>
                  <a:lnTo>
                    <a:pt x="33" y="169"/>
                  </a:lnTo>
                  <a:lnTo>
                    <a:pt x="27" y="171"/>
                  </a:lnTo>
                  <a:lnTo>
                    <a:pt x="23" y="173"/>
                  </a:lnTo>
                  <a:lnTo>
                    <a:pt x="17" y="176"/>
                  </a:lnTo>
                  <a:lnTo>
                    <a:pt x="14" y="181"/>
                  </a:lnTo>
                  <a:lnTo>
                    <a:pt x="11" y="185"/>
                  </a:lnTo>
                  <a:lnTo>
                    <a:pt x="6" y="195"/>
                  </a:lnTo>
                  <a:lnTo>
                    <a:pt x="1" y="206"/>
                  </a:lnTo>
                  <a:lnTo>
                    <a:pt x="1" y="211"/>
                  </a:lnTo>
                  <a:lnTo>
                    <a:pt x="0" y="214"/>
                  </a:lnTo>
                  <a:lnTo>
                    <a:pt x="1" y="218"/>
                  </a:lnTo>
                  <a:lnTo>
                    <a:pt x="2" y="220"/>
                  </a:lnTo>
                  <a:lnTo>
                    <a:pt x="7" y="226"/>
                  </a:lnTo>
                  <a:lnTo>
                    <a:pt x="13" y="229"/>
                  </a:lnTo>
                  <a:lnTo>
                    <a:pt x="20" y="232"/>
                  </a:lnTo>
                  <a:lnTo>
                    <a:pt x="27" y="234"/>
                  </a:lnTo>
                  <a:lnTo>
                    <a:pt x="42" y="239"/>
                  </a:lnTo>
                  <a:lnTo>
                    <a:pt x="41" y="243"/>
                  </a:lnTo>
                  <a:lnTo>
                    <a:pt x="41" y="247"/>
                  </a:lnTo>
                  <a:lnTo>
                    <a:pt x="42" y="251"/>
                  </a:lnTo>
                  <a:lnTo>
                    <a:pt x="46" y="255"/>
                  </a:lnTo>
                  <a:lnTo>
                    <a:pt x="52" y="258"/>
                  </a:lnTo>
                  <a:lnTo>
                    <a:pt x="58" y="259"/>
                  </a:lnTo>
                  <a:lnTo>
                    <a:pt x="64" y="261"/>
                  </a:lnTo>
                  <a:lnTo>
                    <a:pt x="70" y="263"/>
                  </a:lnTo>
                  <a:lnTo>
                    <a:pt x="70" y="270"/>
                  </a:lnTo>
                  <a:lnTo>
                    <a:pt x="70" y="276"/>
                  </a:lnTo>
                  <a:lnTo>
                    <a:pt x="71" y="279"/>
                  </a:lnTo>
                  <a:lnTo>
                    <a:pt x="72" y="282"/>
                  </a:lnTo>
                  <a:lnTo>
                    <a:pt x="74" y="284"/>
                  </a:lnTo>
                  <a:lnTo>
                    <a:pt x="78" y="285"/>
                  </a:lnTo>
                  <a:lnTo>
                    <a:pt x="81" y="286"/>
                  </a:lnTo>
                  <a:lnTo>
                    <a:pt x="84" y="286"/>
                  </a:lnTo>
                  <a:lnTo>
                    <a:pt x="87" y="286"/>
                  </a:lnTo>
                  <a:lnTo>
                    <a:pt x="90" y="286"/>
                  </a:lnTo>
                  <a:lnTo>
                    <a:pt x="94" y="288"/>
                  </a:lnTo>
                  <a:lnTo>
                    <a:pt x="83" y="288"/>
                  </a:lnTo>
                  <a:lnTo>
                    <a:pt x="78" y="289"/>
                  </a:lnTo>
                  <a:lnTo>
                    <a:pt x="72" y="292"/>
                  </a:lnTo>
                  <a:lnTo>
                    <a:pt x="68" y="296"/>
                  </a:lnTo>
                  <a:lnTo>
                    <a:pt x="65" y="301"/>
                  </a:lnTo>
                  <a:lnTo>
                    <a:pt x="61" y="306"/>
                  </a:lnTo>
                  <a:lnTo>
                    <a:pt x="59" y="312"/>
                  </a:lnTo>
                  <a:lnTo>
                    <a:pt x="59" y="315"/>
                  </a:lnTo>
                  <a:lnTo>
                    <a:pt x="60" y="318"/>
                  </a:lnTo>
                  <a:lnTo>
                    <a:pt x="63" y="324"/>
                  </a:lnTo>
                  <a:lnTo>
                    <a:pt x="68" y="329"/>
                  </a:lnTo>
                  <a:lnTo>
                    <a:pt x="74" y="333"/>
                  </a:lnTo>
                  <a:lnTo>
                    <a:pt x="82" y="337"/>
                  </a:lnTo>
                  <a:lnTo>
                    <a:pt x="89" y="339"/>
                  </a:lnTo>
                  <a:lnTo>
                    <a:pt x="96" y="339"/>
                  </a:lnTo>
                  <a:lnTo>
                    <a:pt x="102" y="339"/>
                  </a:lnTo>
                  <a:lnTo>
                    <a:pt x="103" y="340"/>
                  </a:lnTo>
                  <a:lnTo>
                    <a:pt x="104" y="341"/>
                  </a:lnTo>
                  <a:lnTo>
                    <a:pt x="109" y="343"/>
                  </a:lnTo>
                  <a:lnTo>
                    <a:pt x="114" y="344"/>
                  </a:lnTo>
                  <a:lnTo>
                    <a:pt x="118" y="344"/>
                  </a:lnTo>
                  <a:lnTo>
                    <a:pt x="120" y="346"/>
                  </a:lnTo>
                  <a:lnTo>
                    <a:pt x="118" y="348"/>
                  </a:lnTo>
                  <a:lnTo>
                    <a:pt x="117" y="354"/>
                  </a:lnTo>
                  <a:lnTo>
                    <a:pt x="121" y="355"/>
                  </a:lnTo>
                  <a:lnTo>
                    <a:pt x="124" y="356"/>
                  </a:lnTo>
                  <a:lnTo>
                    <a:pt x="131" y="357"/>
                  </a:lnTo>
                  <a:lnTo>
                    <a:pt x="132" y="361"/>
                  </a:lnTo>
                  <a:lnTo>
                    <a:pt x="133" y="364"/>
                  </a:lnTo>
                  <a:lnTo>
                    <a:pt x="137" y="368"/>
                  </a:lnTo>
                  <a:lnTo>
                    <a:pt x="140" y="370"/>
                  </a:lnTo>
                  <a:lnTo>
                    <a:pt x="145" y="375"/>
                  </a:lnTo>
                  <a:lnTo>
                    <a:pt x="147" y="377"/>
                  </a:lnTo>
                  <a:lnTo>
                    <a:pt x="149" y="381"/>
                  </a:lnTo>
                  <a:lnTo>
                    <a:pt x="154" y="382"/>
                  </a:lnTo>
                  <a:lnTo>
                    <a:pt x="158" y="381"/>
                  </a:lnTo>
                  <a:lnTo>
                    <a:pt x="163" y="380"/>
                  </a:lnTo>
                  <a:lnTo>
                    <a:pt x="167" y="376"/>
                  </a:lnTo>
                  <a:lnTo>
                    <a:pt x="170" y="373"/>
                  </a:lnTo>
                  <a:lnTo>
                    <a:pt x="173" y="370"/>
                  </a:lnTo>
                  <a:lnTo>
                    <a:pt x="175" y="366"/>
                  </a:lnTo>
                  <a:lnTo>
                    <a:pt x="177" y="361"/>
                  </a:lnTo>
                  <a:lnTo>
                    <a:pt x="179" y="362"/>
                  </a:lnTo>
                  <a:lnTo>
                    <a:pt x="182" y="363"/>
                  </a:lnTo>
                  <a:lnTo>
                    <a:pt x="187" y="364"/>
                  </a:lnTo>
                  <a:lnTo>
                    <a:pt x="194" y="363"/>
                  </a:lnTo>
                  <a:lnTo>
                    <a:pt x="196" y="361"/>
                  </a:lnTo>
                  <a:lnTo>
                    <a:pt x="198" y="360"/>
                  </a:lnTo>
                  <a:lnTo>
                    <a:pt x="200" y="356"/>
                  </a:lnTo>
                  <a:lnTo>
                    <a:pt x="201" y="351"/>
                  </a:lnTo>
                  <a:lnTo>
                    <a:pt x="201" y="340"/>
                  </a:lnTo>
                  <a:lnTo>
                    <a:pt x="204" y="340"/>
                  </a:lnTo>
                  <a:lnTo>
                    <a:pt x="208" y="341"/>
                  </a:lnTo>
                  <a:lnTo>
                    <a:pt x="212" y="343"/>
                  </a:lnTo>
                  <a:lnTo>
                    <a:pt x="214" y="344"/>
                  </a:lnTo>
                  <a:lnTo>
                    <a:pt x="216" y="345"/>
                  </a:lnTo>
                  <a:lnTo>
                    <a:pt x="220" y="344"/>
                  </a:lnTo>
                  <a:lnTo>
                    <a:pt x="222" y="343"/>
                  </a:lnTo>
                  <a:lnTo>
                    <a:pt x="220" y="335"/>
                  </a:lnTo>
                  <a:lnTo>
                    <a:pt x="215" y="329"/>
                  </a:lnTo>
                  <a:lnTo>
                    <a:pt x="209" y="317"/>
                  </a:lnTo>
                  <a:lnTo>
                    <a:pt x="204" y="311"/>
                  </a:lnTo>
                  <a:lnTo>
                    <a:pt x="202" y="304"/>
                  </a:lnTo>
                  <a:lnTo>
                    <a:pt x="200" y="298"/>
                  </a:lnTo>
                  <a:lnTo>
                    <a:pt x="199" y="290"/>
                  </a:lnTo>
                  <a:lnTo>
                    <a:pt x="199" y="281"/>
                  </a:lnTo>
                  <a:lnTo>
                    <a:pt x="207" y="281"/>
                  </a:lnTo>
                  <a:lnTo>
                    <a:pt x="211" y="281"/>
                  </a:lnTo>
                  <a:lnTo>
                    <a:pt x="214" y="280"/>
                  </a:lnTo>
                  <a:lnTo>
                    <a:pt x="217" y="277"/>
                  </a:lnTo>
                  <a:lnTo>
                    <a:pt x="220" y="275"/>
                  </a:lnTo>
                  <a:lnTo>
                    <a:pt x="221" y="272"/>
                  </a:lnTo>
                  <a:lnTo>
                    <a:pt x="222" y="270"/>
                  </a:lnTo>
                  <a:lnTo>
                    <a:pt x="223" y="263"/>
                  </a:lnTo>
                  <a:lnTo>
                    <a:pt x="223" y="256"/>
                  </a:lnTo>
                  <a:lnTo>
                    <a:pt x="225" y="256"/>
                  </a:lnTo>
                  <a:lnTo>
                    <a:pt x="227" y="255"/>
                  </a:lnTo>
                  <a:lnTo>
                    <a:pt x="229" y="253"/>
                  </a:lnTo>
                  <a:lnTo>
                    <a:pt x="230" y="251"/>
                  </a:lnTo>
                  <a:lnTo>
                    <a:pt x="234" y="249"/>
                  </a:lnTo>
                  <a:lnTo>
                    <a:pt x="236" y="248"/>
                  </a:lnTo>
                  <a:lnTo>
                    <a:pt x="237" y="246"/>
                  </a:lnTo>
                  <a:lnTo>
                    <a:pt x="237" y="245"/>
                  </a:lnTo>
                  <a:lnTo>
                    <a:pt x="238" y="241"/>
                  </a:lnTo>
                  <a:lnTo>
                    <a:pt x="238" y="240"/>
                  </a:lnTo>
                  <a:lnTo>
                    <a:pt x="239" y="238"/>
                  </a:lnTo>
                  <a:lnTo>
                    <a:pt x="241" y="237"/>
                  </a:lnTo>
                  <a:lnTo>
                    <a:pt x="244" y="237"/>
                  </a:lnTo>
                  <a:lnTo>
                    <a:pt x="252" y="236"/>
                  </a:lnTo>
                  <a:lnTo>
                    <a:pt x="265" y="238"/>
                  </a:lnTo>
                  <a:lnTo>
                    <a:pt x="266" y="246"/>
                  </a:lnTo>
                  <a:lnTo>
                    <a:pt x="268" y="253"/>
                  </a:lnTo>
                  <a:lnTo>
                    <a:pt x="272" y="258"/>
                  </a:lnTo>
                  <a:lnTo>
                    <a:pt x="279" y="263"/>
                  </a:lnTo>
                  <a:lnTo>
                    <a:pt x="286" y="268"/>
                  </a:lnTo>
                  <a:lnTo>
                    <a:pt x="289" y="269"/>
                  </a:lnTo>
                  <a:lnTo>
                    <a:pt x="292" y="268"/>
                  </a:lnTo>
                  <a:lnTo>
                    <a:pt x="297" y="266"/>
                  </a:lnTo>
                  <a:lnTo>
                    <a:pt x="303" y="260"/>
                  </a:lnTo>
                  <a:lnTo>
                    <a:pt x="307" y="262"/>
                  </a:lnTo>
                  <a:lnTo>
                    <a:pt x="310" y="265"/>
                  </a:lnTo>
                  <a:lnTo>
                    <a:pt x="317" y="267"/>
                  </a:lnTo>
                  <a:lnTo>
                    <a:pt x="334" y="269"/>
                  </a:lnTo>
                  <a:lnTo>
                    <a:pt x="327" y="279"/>
                  </a:lnTo>
                  <a:lnTo>
                    <a:pt x="322" y="288"/>
                  </a:lnTo>
                  <a:lnTo>
                    <a:pt x="320" y="294"/>
                  </a:lnTo>
                  <a:lnTo>
                    <a:pt x="317" y="299"/>
                  </a:lnTo>
                  <a:lnTo>
                    <a:pt x="316" y="304"/>
                  </a:lnTo>
                  <a:lnTo>
                    <a:pt x="316" y="310"/>
                  </a:lnTo>
                  <a:lnTo>
                    <a:pt x="320" y="310"/>
                  </a:lnTo>
                  <a:lnTo>
                    <a:pt x="323" y="311"/>
                  </a:lnTo>
                  <a:lnTo>
                    <a:pt x="324" y="315"/>
                  </a:lnTo>
                  <a:lnTo>
                    <a:pt x="324" y="319"/>
                  </a:lnTo>
                  <a:lnTo>
                    <a:pt x="327" y="320"/>
                  </a:lnTo>
                  <a:lnTo>
                    <a:pt x="329" y="323"/>
                  </a:lnTo>
                  <a:lnTo>
                    <a:pt x="332" y="328"/>
                  </a:lnTo>
                  <a:lnTo>
                    <a:pt x="336" y="334"/>
                  </a:lnTo>
                  <a:lnTo>
                    <a:pt x="338" y="337"/>
                  </a:lnTo>
                  <a:lnTo>
                    <a:pt x="340" y="339"/>
                  </a:lnTo>
                  <a:lnTo>
                    <a:pt x="344" y="341"/>
                  </a:lnTo>
                  <a:lnTo>
                    <a:pt x="350" y="342"/>
                  </a:lnTo>
                  <a:lnTo>
                    <a:pt x="355" y="342"/>
                  </a:lnTo>
                  <a:lnTo>
                    <a:pt x="360" y="341"/>
                  </a:lnTo>
                  <a:lnTo>
                    <a:pt x="366" y="347"/>
                  </a:lnTo>
                  <a:lnTo>
                    <a:pt x="371" y="354"/>
                  </a:lnTo>
                  <a:lnTo>
                    <a:pt x="377" y="359"/>
                  </a:lnTo>
                  <a:lnTo>
                    <a:pt x="380" y="361"/>
                  </a:lnTo>
                  <a:lnTo>
                    <a:pt x="384" y="363"/>
                  </a:lnTo>
                  <a:lnTo>
                    <a:pt x="389" y="363"/>
                  </a:lnTo>
                  <a:lnTo>
                    <a:pt x="394" y="362"/>
                  </a:lnTo>
                  <a:lnTo>
                    <a:pt x="398" y="360"/>
                  </a:lnTo>
                  <a:lnTo>
                    <a:pt x="402" y="358"/>
                  </a:lnTo>
                  <a:lnTo>
                    <a:pt x="409" y="354"/>
                  </a:lnTo>
                  <a:lnTo>
                    <a:pt x="416" y="351"/>
                  </a:lnTo>
                  <a:lnTo>
                    <a:pt x="429" y="345"/>
                  </a:lnTo>
                  <a:lnTo>
                    <a:pt x="435" y="341"/>
                  </a:lnTo>
                  <a:lnTo>
                    <a:pt x="439" y="337"/>
                  </a:lnTo>
                  <a:lnTo>
                    <a:pt x="442" y="331"/>
                  </a:lnTo>
                  <a:lnTo>
                    <a:pt x="443" y="323"/>
                  </a:lnTo>
                  <a:lnTo>
                    <a:pt x="450" y="323"/>
                  </a:lnTo>
                  <a:lnTo>
                    <a:pt x="456" y="320"/>
                  </a:lnTo>
                  <a:lnTo>
                    <a:pt x="458" y="319"/>
                  </a:lnTo>
                  <a:lnTo>
                    <a:pt x="459" y="317"/>
                  </a:lnTo>
                  <a:lnTo>
                    <a:pt x="463" y="316"/>
                  </a:lnTo>
                  <a:lnTo>
                    <a:pt x="465" y="316"/>
                  </a:lnTo>
                  <a:lnTo>
                    <a:pt x="468" y="316"/>
                  </a:lnTo>
                  <a:lnTo>
                    <a:pt x="471" y="314"/>
                  </a:lnTo>
                  <a:lnTo>
                    <a:pt x="473" y="312"/>
                  </a:lnTo>
                  <a:lnTo>
                    <a:pt x="474" y="309"/>
                  </a:lnTo>
                  <a:lnTo>
                    <a:pt x="474" y="301"/>
                  </a:lnTo>
                  <a:lnTo>
                    <a:pt x="487" y="300"/>
                  </a:lnTo>
                  <a:lnTo>
                    <a:pt x="498" y="299"/>
                  </a:lnTo>
                  <a:lnTo>
                    <a:pt x="503" y="298"/>
                  </a:lnTo>
                  <a:lnTo>
                    <a:pt x="509" y="296"/>
                  </a:lnTo>
                  <a:lnTo>
                    <a:pt x="513" y="291"/>
                  </a:lnTo>
                  <a:lnTo>
                    <a:pt x="518" y="287"/>
                  </a:lnTo>
                  <a:lnTo>
                    <a:pt x="521" y="282"/>
                  </a:lnTo>
                  <a:lnTo>
                    <a:pt x="523" y="277"/>
                  </a:lnTo>
                  <a:lnTo>
                    <a:pt x="524" y="272"/>
                  </a:lnTo>
                  <a:lnTo>
                    <a:pt x="523" y="267"/>
                  </a:lnTo>
                  <a:close/>
                </a:path>
              </a:pathLst>
            </a:custGeom>
            <a:solidFill>
              <a:srgbClr val="AFDC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36" name="Freeform 84"/>
            <p:cNvSpPr>
              <a:spLocks/>
            </p:cNvSpPr>
            <p:nvPr/>
          </p:nvSpPr>
          <p:spPr bwMode="auto">
            <a:xfrm>
              <a:off x="5316538" y="2314575"/>
              <a:ext cx="314325" cy="220663"/>
            </a:xfrm>
            <a:custGeom>
              <a:avLst/>
              <a:gdLst>
                <a:gd name="T0" fmla="*/ 0 w 198"/>
                <a:gd name="T1" fmla="*/ 2147483646 h 139"/>
                <a:gd name="T2" fmla="*/ 0 w 198"/>
                <a:gd name="T3" fmla="*/ 2147483646 h 139"/>
                <a:gd name="T4" fmla="*/ 2147483646 w 198"/>
                <a:gd name="T5" fmla="*/ 2147483646 h 139"/>
                <a:gd name="T6" fmla="*/ 2147483646 w 198"/>
                <a:gd name="T7" fmla="*/ 2147483646 h 139"/>
                <a:gd name="T8" fmla="*/ 2147483646 w 198"/>
                <a:gd name="T9" fmla="*/ 2147483646 h 139"/>
                <a:gd name="T10" fmla="*/ 2147483646 w 198"/>
                <a:gd name="T11" fmla="*/ 2147483646 h 139"/>
                <a:gd name="T12" fmla="*/ 2147483646 w 198"/>
                <a:gd name="T13" fmla="*/ 2147483646 h 139"/>
                <a:gd name="T14" fmla="*/ 2147483646 w 198"/>
                <a:gd name="T15" fmla="*/ 2147483646 h 139"/>
                <a:gd name="T16" fmla="*/ 2147483646 w 198"/>
                <a:gd name="T17" fmla="*/ 2147483646 h 139"/>
                <a:gd name="T18" fmla="*/ 2147483646 w 198"/>
                <a:gd name="T19" fmla="*/ 2147483646 h 139"/>
                <a:gd name="T20" fmla="*/ 2147483646 w 198"/>
                <a:gd name="T21" fmla="*/ 2147483646 h 139"/>
                <a:gd name="T22" fmla="*/ 2147483646 w 198"/>
                <a:gd name="T23" fmla="*/ 2147483646 h 139"/>
                <a:gd name="T24" fmla="*/ 2147483646 w 198"/>
                <a:gd name="T25" fmla="*/ 2147483646 h 139"/>
                <a:gd name="T26" fmla="*/ 2147483646 w 198"/>
                <a:gd name="T27" fmla="*/ 2147483646 h 139"/>
                <a:gd name="T28" fmla="*/ 2147483646 w 198"/>
                <a:gd name="T29" fmla="*/ 2147483646 h 139"/>
                <a:gd name="T30" fmla="*/ 2147483646 w 198"/>
                <a:gd name="T31" fmla="*/ 2147483646 h 139"/>
                <a:gd name="T32" fmla="*/ 2147483646 w 198"/>
                <a:gd name="T33" fmla="*/ 2147483646 h 139"/>
                <a:gd name="T34" fmla="*/ 2147483646 w 198"/>
                <a:gd name="T35" fmla="*/ 2147483646 h 139"/>
                <a:gd name="T36" fmla="*/ 2147483646 w 198"/>
                <a:gd name="T37" fmla="*/ 2147483646 h 139"/>
                <a:gd name="T38" fmla="*/ 2147483646 w 198"/>
                <a:gd name="T39" fmla="*/ 2147483646 h 139"/>
                <a:gd name="T40" fmla="*/ 2147483646 w 198"/>
                <a:gd name="T41" fmla="*/ 2147483646 h 139"/>
                <a:gd name="T42" fmla="*/ 2147483646 w 198"/>
                <a:gd name="T43" fmla="*/ 2147483646 h 139"/>
                <a:gd name="T44" fmla="*/ 2147483646 w 198"/>
                <a:gd name="T45" fmla="*/ 2147483646 h 139"/>
                <a:gd name="T46" fmla="*/ 2147483646 w 198"/>
                <a:gd name="T47" fmla="*/ 2147483646 h 139"/>
                <a:gd name="T48" fmla="*/ 2147483646 w 198"/>
                <a:gd name="T49" fmla="*/ 2147483646 h 139"/>
                <a:gd name="T50" fmla="*/ 2147483646 w 198"/>
                <a:gd name="T51" fmla="*/ 2147483646 h 139"/>
                <a:gd name="T52" fmla="*/ 2147483646 w 198"/>
                <a:gd name="T53" fmla="*/ 2147483646 h 139"/>
                <a:gd name="T54" fmla="*/ 2147483646 w 198"/>
                <a:gd name="T55" fmla="*/ 2147483646 h 139"/>
                <a:gd name="T56" fmla="*/ 2147483646 w 198"/>
                <a:gd name="T57" fmla="*/ 2147483646 h 139"/>
                <a:gd name="T58" fmla="*/ 2147483646 w 198"/>
                <a:gd name="T59" fmla="*/ 2147483646 h 139"/>
                <a:gd name="T60" fmla="*/ 2147483646 w 198"/>
                <a:gd name="T61" fmla="*/ 2147483646 h 139"/>
                <a:gd name="T62" fmla="*/ 2147483646 w 198"/>
                <a:gd name="T63" fmla="*/ 2147483646 h 139"/>
                <a:gd name="T64" fmla="*/ 2147483646 w 198"/>
                <a:gd name="T65" fmla="*/ 2147483646 h 139"/>
                <a:gd name="T66" fmla="*/ 2147483646 w 198"/>
                <a:gd name="T67" fmla="*/ 2147483646 h 139"/>
                <a:gd name="T68" fmla="*/ 2147483646 w 198"/>
                <a:gd name="T69" fmla="*/ 2147483646 h 139"/>
                <a:gd name="T70" fmla="*/ 2147483646 w 198"/>
                <a:gd name="T71" fmla="*/ 2147483646 h 139"/>
                <a:gd name="T72" fmla="*/ 2147483646 w 198"/>
                <a:gd name="T73" fmla="*/ 2147483646 h 139"/>
                <a:gd name="T74" fmla="*/ 2147483646 w 198"/>
                <a:gd name="T75" fmla="*/ 2147483646 h 139"/>
                <a:gd name="T76" fmla="*/ 2147483646 w 198"/>
                <a:gd name="T77" fmla="*/ 0 h 139"/>
                <a:gd name="T78" fmla="*/ 0 w 198"/>
                <a:gd name="T79" fmla="*/ 2147483646 h 13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8"/>
                <a:gd name="T121" fmla="*/ 0 h 139"/>
                <a:gd name="T122" fmla="*/ 198 w 198"/>
                <a:gd name="T123" fmla="*/ 139 h 13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8" h="139">
                  <a:moveTo>
                    <a:pt x="0" y="32"/>
                  </a:moveTo>
                  <a:lnTo>
                    <a:pt x="0" y="32"/>
                  </a:lnTo>
                  <a:lnTo>
                    <a:pt x="0" y="40"/>
                  </a:lnTo>
                  <a:lnTo>
                    <a:pt x="0" y="47"/>
                  </a:lnTo>
                  <a:lnTo>
                    <a:pt x="1" y="55"/>
                  </a:lnTo>
                  <a:lnTo>
                    <a:pt x="5" y="60"/>
                  </a:lnTo>
                  <a:lnTo>
                    <a:pt x="9" y="64"/>
                  </a:lnTo>
                  <a:lnTo>
                    <a:pt x="14" y="68"/>
                  </a:lnTo>
                  <a:lnTo>
                    <a:pt x="25" y="74"/>
                  </a:lnTo>
                  <a:lnTo>
                    <a:pt x="37" y="79"/>
                  </a:lnTo>
                  <a:lnTo>
                    <a:pt x="35" y="83"/>
                  </a:lnTo>
                  <a:lnTo>
                    <a:pt x="33" y="86"/>
                  </a:lnTo>
                  <a:lnTo>
                    <a:pt x="28" y="91"/>
                  </a:lnTo>
                  <a:lnTo>
                    <a:pt x="26" y="93"/>
                  </a:lnTo>
                  <a:lnTo>
                    <a:pt x="24" y="97"/>
                  </a:lnTo>
                  <a:lnTo>
                    <a:pt x="24" y="100"/>
                  </a:lnTo>
                  <a:lnTo>
                    <a:pt x="24" y="104"/>
                  </a:lnTo>
                  <a:lnTo>
                    <a:pt x="26" y="110"/>
                  </a:lnTo>
                  <a:lnTo>
                    <a:pt x="30" y="115"/>
                  </a:lnTo>
                  <a:lnTo>
                    <a:pt x="36" y="120"/>
                  </a:lnTo>
                  <a:lnTo>
                    <a:pt x="43" y="125"/>
                  </a:lnTo>
                  <a:lnTo>
                    <a:pt x="51" y="127"/>
                  </a:lnTo>
                  <a:lnTo>
                    <a:pt x="56" y="127"/>
                  </a:lnTo>
                  <a:lnTo>
                    <a:pt x="61" y="126"/>
                  </a:lnTo>
                  <a:lnTo>
                    <a:pt x="66" y="125"/>
                  </a:lnTo>
                  <a:lnTo>
                    <a:pt x="70" y="122"/>
                  </a:lnTo>
                  <a:lnTo>
                    <a:pt x="76" y="118"/>
                  </a:lnTo>
                  <a:lnTo>
                    <a:pt x="81" y="114"/>
                  </a:lnTo>
                  <a:lnTo>
                    <a:pt x="86" y="118"/>
                  </a:lnTo>
                  <a:lnTo>
                    <a:pt x="92" y="122"/>
                  </a:lnTo>
                  <a:lnTo>
                    <a:pt x="103" y="131"/>
                  </a:lnTo>
                  <a:lnTo>
                    <a:pt x="109" y="134"/>
                  </a:lnTo>
                  <a:lnTo>
                    <a:pt x="114" y="138"/>
                  </a:lnTo>
                  <a:lnTo>
                    <a:pt x="121" y="139"/>
                  </a:lnTo>
                  <a:lnTo>
                    <a:pt x="127" y="138"/>
                  </a:lnTo>
                  <a:lnTo>
                    <a:pt x="133" y="135"/>
                  </a:lnTo>
                  <a:lnTo>
                    <a:pt x="136" y="133"/>
                  </a:lnTo>
                  <a:lnTo>
                    <a:pt x="138" y="131"/>
                  </a:lnTo>
                  <a:lnTo>
                    <a:pt x="140" y="128"/>
                  </a:lnTo>
                  <a:lnTo>
                    <a:pt x="143" y="121"/>
                  </a:lnTo>
                  <a:lnTo>
                    <a:pt x="146" y="118"/>
                  </a:lnTo>
                  <a:lnTo>
                    <a:pt x="148" y="115"/>
                  </a:lnTo>
                  <a:lnTo>
                    <a:pt x="151" y="113"/>
                  </a:lnTo>
                  <a:lnTo>
                    <a:pt x="155" y="111"/>
                  </a:lnTo>
                  <a:lnTo>
                    <a:pt x="165" y="108"/>
                  </a:lnTo>
                  <a:lnTo>
                    <a:pt x="175" y="106"/>
                  </a:lnTo>
                  <a:lnTo>
                    <a:pt x="183" y="104"/>
                  </a:lnTo>
                  <a:lnTo>
                    <a:pt x="189" y="101"/>
                  </a:lnTo>
                  <a:lnTo>
                    <a:pt x="193" y="98"/>
                  </a:lnTo>
                  <a:lnTo>
                    <a:pt x="196" y="93"/>
                  </a:lnTo>
                  <a:lnTo>
                    <a:pt x="198" y="89"/>
                  </a:lnTo>
                  <a:lnTo>
                    <a:pt x="198" y="85"/>
                  </a:lnTo>
                  <a:lnTo>
                    <a:pt x="198" y="79"/>
                  </a:lnTo>
                  <a:lnTo>
                    <a:pt x="197" y="74"/>
                  </a:lnTo>
                  <a:lnTo>
                    <a:pt x="194" y="68"/>
                  </a:lnTo>
                  <a:lnTo>
                    <a:pt x="191" y="62"/>
                  </a:lnTo>
                  <a:lnTo>
                    <a:pt x="187" y="58"/>
                  </a:lnTo>
                  <a:lnTo>
                    <a:pt x="180" y="48"/>
                  </a:lnTo>
                  <a:lnTo>
                    <a:pt x="171" y="40"/>
                  </a:lnTo>
                  <a:lnTo>
                    <a:pt x="164" y="31"/>
                  </a:lnTo>
                  <a:lnTo>
                    <a:pt x="161" y="27"/>
                  </a:lnTo>
                  <a:lnTo>
                    <a:pt x="159" y="25"/>
                  </a:lnTo>
                  <a:lnTo>
                    <a:pt x="159" y="21"/>
                  </a:lnTo>
                  <a:lnTo>
                    <a:pt x="142" y="15"/>
                  </a:lnTo>
                  <a:lnTo>
                    <a:pt x="120" y="4"/>
                  </a:lnTo>
                  <a:lnTo>
                    <a:pt x="108" y="1"/>
                  </a:lnTo>
                  <a:lnTo>
                    <a:pt x="103" y="0"/>
                  </a:lnTo>
                  <a:lnTo>
                    <a:pt x="97" y="0"/>
                  </a:lnTo>
                  <a:lnTo>
                    <a:pt x="0" y="32"/>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37" name="Freeform 85"/>
            <p:cNvSpPr>
              <a:spLocks/>
            </p:cNvSpPr>
            <p:nvPr/>
          </p:nvSpPr>
          <p:spPr bwMode="auto">
            <a:xfrm>
              <a:off x="5486400" y="2201863"/>
              <a:ext cx="293688" cy="344488"/>
            </a:xfrm>
            <a:custGeom>
              <a:avLst/>
              <a:gdLst>
                <a:gd name="T0" fmla="*/ 2147483646 w 185"/>
                <a:gd name="T1" fmla="*/ 2147483646 h 217"/>
                <a:gd name="T2" fmla="*/ 2147483646 w 185"/>
                <a:gd name="T3" fmla="*/ 2147483646 h 217"/>
                <a:gd name="T4" fmla="*/ 2147483646 w 185"/>
                <a:gd name="T5" fmla="*/ 2147483646 h 217"/>
                <a:gd name="T6" fmla="*/ 0 w 185"/>
                <a:gd name="T7" fmla="*/ 2147483646 h 217"/>
                <a:gd name="T8" fmla="*/ 0 w 185"/>
                <a:gd name="T9" fmla="*/ 2147483646 h 217"/>
                <a:gd name="T10" fmla="*/ 2147483646 w 185"/>
                <a:gd name="T11" fmla="*/ 2147483646 h 217"/>
                <a:gd name="T12" fmla="*/ 2147483646 w 185"/>
                <a:gd name="T13" fmla="*/ 2147483646 h 217"/>
                <a:gd name="T14" fmla="*/ 2147483646 w 185"/>
                <a:gd name="T15" fmla="*/ 2147483646 h 217"/>
                <a:gd name="T16" fmla="*/ 2147483646 w 185"/>
                <a:gd name="T17" fmla="*/ 2147483646 h 217"/>
                <a:gd name="T18" fmla="*/ 2147483646 w 185"/>
                <a:gd name="T19" fmla="*/ 2147483646 h 217"/>
                <a:gd name="T20" fmla="*/ 2147483646 w 185"/>
                <a:gd name="T21" fmla="*/ 2147483646 h 217"/>
                <a:gd name="T22" fmla="*/ 2147483646 w 185"/>
                <a:gd name="T23" fmla="*/ 2147483646 h 217"/>
                <a:gd name="T24" fmla="*/ 2147483646 w 185"/>
                <a:gd name="T25" fmla="*/ 2147483646 h 217"/>
                <a:gd name="T26" fmla="*/ 2147483646 w 185"/>
                <a:gd name="T27" fmla="*/ 2147483646 h 217"/>
                <a:gd name="T28" fmla="*/ 2147483646 w 185"/>
                <a:gd name="T29" fmla="*/ 2147483646 h 217"/>
                <a:gd name="T30" fmla="*/ 2147483646 w 185"/>
                <a:gd name="T31" fmla="*/ 2147483646 h 217"/>
                <a:gd name="T32" fmla="*/ 2147483646 w 185"/>
                <a:gd name="T33" fmla="*/ 2147483646 h 217"/>
                <a:gd name="T34" fmla="*/ 2147483646 w 185"/>
                <a:gd name="T35" fmla="*/ 2147483646 h 217"/>
                <a:gd name="T36" fmla="*/ 2147483646 w 185"/>
                <a:gd name="T37" fmla="*/ 2147483646 h 217"/>
                <a:gd name="T38" fmla="*/ 2147483646 w 185"/>
                <a:gd name="T39" fmla="*/ 2147483646 h 217"/>
                <a:gd name="T40" fmla="*/ 2147483646 w 185"/>
                <a:gd name="T41" fmla="*/ 2147483646 h 217"/>
                <a:gd name="T42" fmla="*/ 2147483646 w 185"/>
                <a:gd name="T43" fmla="*/ 2147483646 h 217"/>
                <a:gd name="T44" fmla="*/ 2147483646 w 185"/>
                <a:gd name="T45" fmla="*/ 2147483646 h 217"/>
                <a:gd name="T46" fmla="*/ 2147483646 w 185"/>
                <a:gd name="T47" fmla="*/ 2147483646 h 217"/>
                <a:gd name="T48" fmla="*/ 2147483646 w 185"/>
                <a:gd name="T49" fmla="*/ 2147483646 h 217"/>
                <a:gd name="T50" fmla="*/ 2147483646 w 185"/>
                <a:gd name="T51" fmla="*/ 2147483646 h 217"/>
                <a:gd name="T52" fmla="*/ 2147483646 w 185"/>
                <a:gd name="T53" fmla="*/ 2147483646 h 217"/>
                <a:gd name="T54" fmla="*/ 2147483646 w 185"/>
                <a:gd name="T55" fmla="*/ 2147483646 h 217"/>
                <a:gd name="T56" fmla="*/ 2147483646 w 185"/>
                <a:gd name="T57" fmla="*/ 2147483646 h 217"/>
                <a:gd name="T58" fmla="*/ 2147483646 w 185"/>
                <a:gd name="T59" fmla="*/ 2147483646 h 217"/>
                <a:gd name="T60" fmla="*/ 2147483646 w 185"/>
                <a:gd name="T61" fmla="*/ 2147483646 h 217"/>
                <a:gd name="T62" fmla="*/ 2147483646 w 185"/>
                <a:gd name="T63" fmla="*/ 2147483646 h 217"/>
                <a:gd name="T64" fmla="*/ 2147483646 w 185"/>
                <a:gd name="T65" fmla="*/ 2147483646 h 217"/>
                <a:gd name="T66" fmla="*/ 2147483646 w 185"/>
                <a:gd name="T67" fmla="*/ 2147483646 h 217"/>
                <a:gd name="T68" fmla="*/ 2147483646 w 185"/>
                <a:gd name="T69" fmla="*/ 2147483646 h 217"/>
                <a:gd name="T70" fmla="*/ 2147483646 w 185"/>
                <a:gd name="T71" fmla="*/ 2147483646 h 217"/>
                <a:gd name="T72" fmla="*/ 2147483646 w 185"/>
                <a:gd name="T73" fmla="*/ 2147483646 h 217"/>
                <a:gd name="T74" fmla="*/ 2147483646 w 185"/>
                <a:gd name="T75" fmla="*/ 2147483646 h 217"/>
                <a:gd name="T76" fmla="*/ 2147483646 w 185"/>
                <a:gd name="T77" fmla="*/ 2147483646 h 217"/>
                <a:gd name="T78" fmla="*/ 2147483646 w 185"/>
                <a:gd name="T79" fmla="*/ 2147483646 h 217"/>
                <a:gd name="T80" fmla="*/ 2147483646 w 185"/>
                <a:gd name="T81" fmla="*/ 2147483646 h 217"/>
                <a:gd name="T82" fmla="*/ 2147483646 w 185"/>
                <a:gd name="T83" fmla="*/ 2147483646 h 217"/>
                <a:gd name="T84" fmla="*/ 2147483646 w 185"/>
                <a:gd name="T85" fmla="*/ 2147483646 h 217"/>
                <a:gd name="T86" fmla="*/ 2147483646 w 185"/>
                <a:gd name="T87" fmla="*/ 2147483646 h 217"/>
                <a:gd name="T88" fmla="*/ 2147483646 w 185"/>
                <a:gd name="T89" fmla="*/ 2147483646 h 217"/>
                <a:gd name="T90" fmla="*/ 2147483646 w 185"/>
                <a:gd name="T91" fmla="*/ 2147483646 h 217"/>
                <a:gd name="T92" fmla="*/ 2147483646 w 185"/>
                <a:gd name="T93" fmla="*/ 2147483646 h 217"/>
                <a:gd name="T94" fmla="*/ 2147483646 w 185"/>
                <a:gd name="T95" fmla="*/ 2147483646 h 217"/>
                <a:gd name="T96" fmla="*/ 2147483646 w 185"/>
                <a:gd name="T97" fmla="*/ 2147483646 h 217"/>
                <a:gd name="T98" fmla="*/ 2147483646 w 185"/>
                <a:gd name="T99" fmla="*/ 2147483646 h 217"/>
                <a:gd name="T100" fmla="*/ 2147483646 w 185"/>
                <a:gd name="T101" fmla="*/ 2147483646 h 21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5"/>
                <a:gd name="T154" fmla="*/ 0 h 217"/>
                <a:gd name="T155" fmla="*/ 185 w 185"/>
                <a:gd name="T156" fmla="*/ 217 h 21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5" h="217">
                  <a:moveTo>
                    <a:pt x="45" y="52"/>
                  </a:moveTo>
                  <a:lnTo>
                    <a:pt x="45" y="52"/>
                  </a:lnTo>
                  <a:lnTo>
                    <a:pt x="23" y="68"/>
                  </a:lnTo>
                  <a:lnTo>
                    <a:pt x="14" y="76"/>
                  </a:lnTo>
                  <a:lnTo>
                    <a:pt x="4" y="86"/>
                  </a:lnTo>
                  <a:lnTo>
                    <a:pt x="1" y="91"/>
                  </a:lnTo>
                  <a:lnTo>
                    <a:pt x="0" y="98"/>
                  </a:lnTo>
                  <a:lnTo>
                    <a:pt x="0" y="104"/>
                  </a:lnTo>
                  <a:lnTo>
                    <a:pt x="0" y="111"/>
                  </a:lnTo>
                  <a:lnTo>
                    <a:pt x="2" y="118"/>
                  </a:lnTo>
                  <a:lnTo>
                    <a:pt x="4" y="125"/>
                  </a:lnTo>
                  <a:lnTo>
                    <a:pt x="8" y="129"/>
                  </a:lnTo>
                  <a:lnTo>
                    <a:pt x="13" y="133"/>
                  </a:lnTo>
                  <a:lnTo>
                    <a:pt x="22" y="141"/>
                  </a:lnTo>
                  <a:lnTo>
                    <a:pt x="28" y="144"/>
                  </a:lnTo>
                  <a:lnTo>
                    <a:pt x="33" y="148"/>
                  </a:lnTo>
                  <a:lnTo>
                    <a:pt x="31" y="152"/>
                  </a:lnTo>
                  <a:lnTo>
                    <a:pt x="29" y="155"/>
                  </a:lnTo>
                  <a:lnTo>
                    <a:pt x="23" y="159"/>
                  </a:lnTo>
                  <a:lnTo>
                    <a:pt x="19" y="163"/>
                  </a:lnTo>
                  <a:lnTo>
                    <a:pt x="17" y="167"/>
                  </a:lnTo>
                  <a:lnTo>
                    <a:pt x="16" y="170"/>
                  </a:lnTo>
                  <a:lnTo>
                    <a:pt x="16" y="177"/>
                  </a:lnTo>
                  <a:lnTo>
                    <a:pt x="15" y="186"/>
                  </a:lnTo>
                  <a:lnTo>
                    <a:pt x="16" y="193"/>
                  </a:lnTo>
                  <a:lnTo>
                    <a:pt x="17" y="201"/>
                  </a:lnTo>
                  <a:lnTo>
                    <a:pt x="19" y="206"/>
                  </a:lnTo>
                  <a:lnTo>
                    <a:pt x="22" y="211"/>
                  </a:lnTo>
                  <a:lnTo>
                    <a:pt x="27" y="214"/>
                  </a:lnTo>
                  <a:lnTo>
                    <a:pt x="33" y="216"/>
                  </a:lnTo>
                  <a:lnTo>
                    <a:pt x="40" y="217"/>
                  </a:lnTo>
                  <a:lnTo>
                    <a:pt x="46" y="216"/>
                  </a:lnTo>
                  <a:lnTo>
                    <a:pt x="50" y="215"/>
                  </a:lnTo>
                  <a:lnTo>
                    <a:pt x="56" y="213"/>
                  </a:lnTo>
                  <a:lnTo>
                    <a:pt x="59" y="210"/>
                  </a:lnTo>
                  <a:lnTo>
                    <a:pt x="62" y="205"/>
                  </a:lnTo>
                  <a:lnTo>
                    <a:pt x="65" y="199"/>
                  </a:lnTo>
                  <a:lnTo>
                    <a:pt x="68" y="192"/>
                  </a:lnTo>
                  <a:lnTo>
                    <a:pt x="73" y="197"/>
                  </a:lnTo>
                  <a:lnTo>
                    <a:pt x="79" y="200"/>
                  </a:lnTo>
                  <a:lnTo>
                    <a:pt x="87" y="202"/>
                  </a:lnTo>
                  <a:lnTo>
                    <a:pt x="94" y="203"/>
                  </a:lnTo>
                  <a:lnTo>
                    <a:pt x="102" y="202"/>
                  </a:lnTo>
                  <a:lnTo>
                    <a:pt x="109" y="200"/>
                  </a:lnTo>
                  <a:lnTo>
                    <a:pt x="115" y="197"/>
                  </a:lnTo>
                  <a:lnTo>
                    <a:pt x="117" y="193"/>
                  </a:lnTo>
                  <a:lnTo>
                    <a:pt x="118" y="190"/>
                  </a:lnTo>
                  <a:lnTo>
                    <a:pt x="119" y="188"/>
                  </a:lnTo>
                  <a:lnTo>
                    <a:pt x="118" y="186"/>
                  </a:lnTo>
                  <a:lnTo>
                    <a:pt x="118" y="184"/>
                  </a:lnTo>
                  <a:lnTo>
                    <a:pt x="119" y="182"/>
                  </a:lnTo>
                  <a:lnTo>
                    <a:pt x="121" y="179"/>
                  </a:lnTo>
                  <a:lnTo>
                    <a:pt x="123" y="177"/>
                  </a:lnTo>
                  <a:lnTo>
                    <a:pt x="129" y="175"/>
                  </a:lnTo>
                  <a:lnTo>
                    <a:pt x="135" y="175"/>
                  </a:lnTo>
                  <a:lnTo>
                    <a:pt x="143" y="175"/>
                  </a:lnTo>
                  <a:lnTo>
                    <a:pt x="149" y="175"/>
                  </a:lnTo>
                  <a:lnTo>
                    <a:pt x="156" y="173"/>
                  </a:lnTo>
                  <a:lnTo>
                    <a:pt x="158" y="172"/>
                  </a:lnTo>
                  <a:lnTo>
                    <a:pt x="160" y="170"/>
                  </a:lnTo>
                  <a:lnTo>
                    <a:pt x="162" y="168"/>
                  </a:lnTo>
                  <a:lnTo>
                    <a:pt x="163" y="164"/>
                  </a:lnTo>
                  <a:lnTo>
                    <a:pt x="164" y="159"/>
                  </a:lnTo>
                  <a:lnTo>
                    <a:pt x="162" y="154"/>
                  </a:lnTo>
                  <a:lnTo>
                    <a:pt x="159" y="148"/>
                  </a:lnTo>
                  <a:lnTo>
                    <a:pt x="156" y="143"/>
                  </a:lnTo>
                  <a:lnTo>
                    <a:pt x="148" y="133"/>
                  </a:lnTo>
                  <a:lnTo>
                    <a:pt x="145" y="128"/>
                  </a:lnTo>
                  <a:lnTo>
                    <a:pt x="144" y="124"/>
                  </a:lnTo>
                  <a:lnTo>
                    <a:pt x="145" y="119"/>
                  </a:lnTo>
                  <a:lnTo>
                    <a:pt x="148" y="115"/>
                  </a:lnTo>
                  <a:lnTo>
                    <a:pt x="153" y="112"/>
                  </a:lnTo>
                  <a:lnTo>
                    <a:pt x="157" y="109"/>
                  </a:lnTo>
                  <a:lnTo>
                    <a:pt x="168" y="102"/>
                  </a:lnTo>
                  <a:lnTo>
                    <a:pt x="172" y="100"/>
                  </a:lnTo>
                  <a:lnTo>
                    <a:pt x="175" y="97"/>
                  </a:lnTo>
                  <a:lnTo>
                    <a:pt x="182" y="89"/>
                  </a:lnTo>
                  <a:lnTo>
                    <a:pt x="184" y="85"/>
                  </a:lnTo>
                  <a:lnTo>
                    <a:pt x="185" y="81"/>
                  </a:lnTo>
                  <a:lnTo>
                    <a:pt x="185" y="77"/>
                  </a:lnTo>
                  <a:lnTo>
                    <a:pt x="185" y="73"/>
                  </a:lnTo>
                  <a:lnTo>
                    <a:pt x="183" y="66"/>
                  </a:lnTo>
                  <a:lnTo>
                    <a:pt x="178" y="58"/>
                  </a:lnTo>
                  <a:lnTo>
                    <a:pt x="173" y="51"/>
                  </a:lnTo>
                  <a:lnTo>
                    <a:pt x="165" y="44"/>
                  </a:lnTo>
                  <a:lnTo>
                    <a:pt x="157" y="38"/>
                  </a:lnTo>
                  <a:lnTo>
                    <a:pt x="139" y="25"/>
                  </a:lnTo>
                  <a:lnTo>
                    <a:pt x="119" y="14"/>
                  </a:lnTo>
                  <a:lnTo>
                    <a:pt x="89" y="0"/>
                  </a:lnTo>
                  <a:lnTo>
                    <a:pt x="45" y="52"/>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38" name="Freeform 86"/>
            <p:cNvSpPr>
              <a:spLocks/>
            </p:cNvSpPr>
            <p:nvPr/>
          </p:nvSpPr>
          <p:spPr bwMode="auto">
            <a:xfrm>
              <a:off x="5183188" y="2114550"/>
              <a:ext cx="655638" cy="444500"/>
            </a:xfrm>
            <a:custGeom>
              <a:avLst/>
              <a:gdLst>
                <a:gd name="T0" fmla="*/ 2147483646 w 413"/>
                <a:gd name="T1" fmla="*/ 2147483646 h 280"/>
                <a:gd name="T2" fmla="*/ 2147483646 w 413"/>
                <a:gd name="T3" fmla="*/ 2147483646 h 280"/>
                <a:gd name="T4" fmla="*/ 2147483646 w 413"/>
                <a:gd name="T5" fmla="*/ 2147483646 h 280"/>
                <a:gd name="T6" fmla="*/ 2147483646 w 413"/>
                <a:gd name="T7" fmla="*/ 2147483646 h 280"/>
                <a:gd name="T8" fmla="*/ 0 w 413"/>
                <a:gd name="T9" fmla="*/ 2147483646 h 280"/>
                <a:gd name="T10" fmla="*/ 2147483646 w 413"/>
                <a:gd name="T11" fmla="*/ 2147483646 h 280"/>
                <a:gd name="T12" fmla="*/ 2147483646 w 413"/>
                <a:gd name="T13" fmla="*/ 2147483646 h 280"/>
                <a:gd name="T14" fmla="*/ 2147483646 w 413"/>
                <a:gd name="T15" fmla="*/ 2147483646 h 280"/>
                <a:gd name="T16" fmla="*/ 2147483646 w 413"/>
                <a:gd name="T17" fmla="*/ 2147483646 h 280"/>
                <a:gd name="T18" fmla="*/ 2147483646 w 413"/>
                <a:gd name="T19" fmla="*/ 2147483646 h 280"/>
                <a:gd name="T20" fmla="*/ 2147483646 w 413"/>
                <a:gd name="T21" fmla="*/ 2147483646 h 280"/>
                <a:gd name="T22" fmla="*/ 2147483646 w 413"/>
                <a:gd name="T23" fmla="*/ 2147483646 h 280"/>
                <a:gd name="T24" fmla="*/ 2147483646 w 413"/>
                <a:gd name="T25" fmla="*/ 2147483646 h 280"/>
                <a:gd name="T26" fmla="*/ 2147483646 w 413"/>
                <a:gd name="T27" fmla="*/ 2147483646 h 280"/>
                <a:gd name="T28" fmla="*/ 2147483646 w 413"/>
                <a:gd name="T29" fmla="*/ 2147483646 h 280"/>
                <a:gd name="T30" fmla="*/ 2147483646 w 413"/>
                <a:gd name="T31" fmla="*/ 2147483646 h 280"/>
                <a:gd name="T32" fmla="*/ 2147483646 w 413"/>
                <a:gd name="T33" fmla="*/ 2147483646 h 280"/>
                <a:gd name="T34" fmla="*/ 2147483646 w 413"/>
                <a:gd name="T35" fmla="*/ 2147483646 h 280"/>
                <a:gd name="T36" fmla="*/ 2147483646 w 413"/>
                <a:gd name="T37" fmla="*/ 2147483646 h 280"/>
                <a:gd name="T38" fmla="*/ 2147483646 w 413"/>
                <a:gd name="T39" fmla="*/ 2147483646 h 280"/>
                <a:gd name="T40" fmla="*/ 2147483646 w 413"/>
                <a:gd name="T41" fmla="*/ 2147483646 h 280"/>
                <a:gd name="T42" fmla="*/ 2147483646 w 413"/>
                <a:gd name="T43" fmla="*/ 2147483646 h 280"/>
                <a:gd name="T44" fmla="*/ 2147483646 w 413"/>
                <a:gd name="T45" fmla="*/ 2147483646 h 280"/>
                <a:gd name="T46" fmla="*/ 2147483646 w 413"/>
                <a:gd name="T47" fmla="*/ 2147483646 h 280"/>
                <a:gd name="T48" fmla="*/ 2147483646 w 413"/>
                <a:gd name="T49" fmla="*/ 2147483646 h 280"/>
                <a:gd name="T50" fmla="*/ 2147483646 w 413"/>
                <a:gd name="T51" fmla="*/ 2147483646 h 280"/>
                <a:gd name="T52" fmla="*/ 2147483646 w 413"/>
                <a:gd name="T53" fmla="*/ 2147483646 h 280"/>
                <a:gd name="T54" fmla="*/ 2147483646 w 413"/>
                <a:gd name="T55" fmla="*/ 2147483646 h 280"/>
                <a:gd name="T56" fmla="*/ 2147483646 w 413"/>
                <a:gd name="T57" fmla="*/ 2147483646 h 280"/>
                <a:gd name="T58" fmla="*/ 2147483646 w 413"/>
                <a:gd name="T59" fmla="*/ 2147483646 h 280"/>
                <a:gd name="T60" fmla="*/ 2147483646 w 413"/>
                <a:gd name="T61" fmla="*/ 2147483646 h 280"/>
                <a:gd name="T62" fmla="*/ 2147483646 w 413"/>
                <a:gd name="T63" fmla="*/ 2147483646 h 280"/>
                <a:gd name="T64" fmla="*/ 2147483646 w 413"/>
                <a:gd name="T65" fmla="*/ 2147483646 h 280"/>
                <a:gd name="T66" fmla="*/ 2147483646 w 413"/>
                <a:gd name="T67" fmla="*/ 2147483646 h 280"/>
                <a:gd name="T68" fmla="*/ 2147483646 w 413"/>
                <a:gd name="T69" fmla="*/ 2147483646 h 280"/>
                <a:gd name="T70" fmla="*/ 2147483646 w 413"/>
                <a:gd name="T71" fmla="*/ 2147483646 h 280"/>
                <a:gd name="T72" fmla="*/ 2147483646 w 413"/>
                <a:gd name="T73" fmla="*/ 2147483646 h 280"/>
                <a:gd name="T74" fmla="*/ 2147483646 w 413"/>
                <a:gd name="T75" fmla="*/ 2147483646 h 280"/>
                <a:gd name="T76" fmla="*/ 2147483646 w 413"/>
                <a:gd name="T77" fmla="*/ 2147483646 h 280"/>
                <a:gd name="T78" fmla="*/ 2147483646 w 413"/>
                <a:gd name="T79" fmla="*/ 2147483646 h 280"/>
                <a:gd name="T80" fmla="*/ 2147483646 w 413"/>
                <a:gd name="T81" fmla="*/ 2147483646 h 280"/>
                <a:gd name="T82" fmla="*/ 2147483646 w 413"/>
                <a:gd name="T83" fmla="*/ 2147483646 h 280"/>
                <a:gd name="T84" fmla="*/ 2147483646 w 413"/>
                <a:gd name="T85" fmla="*/ 2147483646 h 280"/>
                <a:gd name="T86" fmla="*/ 2147483646 w 413"/>
                <a:gd name="T87" fmla="*/ 2147483646 h 280"/>
                <a:gd name="T88" fmla="*/ 2147483646 w 413"/>
                <a:gd name="T89" fmla="*/ 2147483646 h 280"/>
                <a:gd name="T90" fmla="*/ 2147483646 w 413"/>
                <a:gd name="T91" fmla="*/ 2147483646 h 280"/>
                <a:gd name="T92" fmla="*/ 2147483646 w 413"/>
                <a:gd name="T93" fmla="*/ 2147483646 h 280"/>
                <a:gd name="T94" fmla="*/ 2147483646 w 413"/>
                <a:gd name="T95" fmla="*/ 2147483646 h 280"/>
                <a:gd name="T96" fmla="*/ 2147483646 w 413"/>
                <a:gd name="T97" fmla="*/ 2147483646 h 280"/>
                <a:gd name="T98" fmla="*/ 2147483646 w 413"/>
                <a:gd name="T99" fmla="*/ 2147483646 h 280"/>
                <a:gd name="T100" fmla="*/ 2147483646 w 413"/>
                <a:gd name="T101" fmla="*/ 2147483646 h 280"/>
                <a:gd name="T102" fmla="*/ 2147483646 w 413"/>
                <a:gd name="T103" fmla="*/ 2147483646 h 280"/>
                <a:gd name="T104" fmla="*/ 2147483646 w 413"/>
                <a:gd name="T105" fmla="*/ 2147483646 h 280"/>
                <a:gd name="T106" fmla="*/ 2147483646 w 413"/>
                <a:gd name="T107" fmla="*/ 2147483646 h 280"/>
                <a:gd name="T108" fmla="*/ 2147483646 w 413"/>
                <a:gd name="T109" fmla="*/ 2147483646 h 28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13"/>
                <a:gd name="T166" fmla="*/ 0 h 280"/>
                <a:gd name="T167" fmla="*/ 413 w 413"/>
                <a:gd name="T168" fmla="*/ 280 h 28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13" h="280">
                  <a:moveTo>
                    <a:pt x="23" y="23"/>
                  </a:moveTo>
                  <a:lnTo>
                    <a:pt x="23" y="23"/>
                  </a:lnTo>
                  <a:lnTo>
                    <a:pt x="26" y="27"/>
                  </a:lnTo>
                  <a:lnTo>
                    <a:pt x="27" y="30"/>
                  </a:lnTo>
                  <a:lnTo>
                    <a:pt x="25" y="34"/>
                  </a:lnTo>
                  <a:lnTo>
                    <a:pt x="22" y="38"/>
                  </a:lnTo>
                  <a:lnTo>
                    <a:pt x="14" y="44"/>
                  </a:lnTo>
                  <a:lnTo>
                    <a:pt x="8" y="50"/>
                  </a:lnTo>
                  <a:lnTo>
                    <a:pt x="5" y="55"/>
                  </a:lnTo>
                  <a:lnTo>
                    <a:pt x="3" y="63"/>
                  </a:lnTo>
                  <a:lnTo>
                    <a:pt x="2" y="70"/>
                  </a:lnTo>
                  <a:lnTo>
                    <a:pt x="0" y="76"/>
                  </a:lnTo>
                  <a:lnTo>
                    <a:pt x="0" y="83"/>
                  </a:lnTo>
                  <a:lnTo>
                    <a:pt x="0" y="86"/>
                  </a:lnTo>
                  <a:lnTo>
                    <a:pt x="2" y="89"/>
                  </a:lnTo>
                  <a:lnTo>
                    <a:pt x="5" y="93"/>
                  </a:lnTo>
                  <a:lnTo>
                    <a:pt x="9" y="95"/>
                  </a:lnTo>
                  <a:lnTo>
                    <a:pt x="13" y="97"/>
                  </a:lnTo>
                  <a:lnTo>
                    <a:pt x="17" y="100"/>
                  </a:lnTo>
                  <a:lnTo>
                    <a:pt x="17" y="103"/>
                  </a:lnTo>
                  <a:lnTo>
                    <a:pt x="17" y="107"/>
                  </a:lnTo>
                  <a:lnTo>
                    <a:pt x="14" y="112"/>
                  </a:lnTo>
                  <a:lnTo>
                    <a:pt x="11" y="118"/>
                  </a:lnTo>
                  <a:lnTo>
                    <a:pt x="11" y="122"/>
                  </a:lnTo>
                  <a:lnTo>
                    <a:pt x="12" y="125"/>
                  </a:lnTo>
                  <a:lnTo>
                    <a:pt x="13" y="128"/>
                  </a:lnTo>
                  <a:lnTo>
                    <a:pt x="16" y="130"/>
                  </a:lnTo>
                  <a:lnTo>
                    <a:pt x="21" y="133"/>
                  </a:lnTo>
                  <a:lnTo>
                    <a:pt x="25" y="138"/>
                  </a:lnTo>
                  <a:lnTo>
                    <a:pt x="30" y="142"/>
                  </a:lnTo>
                  <a:lnTo>
                    <a:pt x="33" y="147"/>
                  </a:lnTo>
                  <a:lnTo>
                    <a:pt x="35" y="154"/>
                  </a:lnTo>
                  <a:lnTo>
                    <a:pt x="38" y="159"/>
                  </a:lnTo>
                  <a:lnTo>
                    <a:pt x="40" y="161"/>
                  </a:lnTo>
                  <a:lnTo>
                    <a:pt x="43" y="164"/>
                  </a:lnTo>
                  <a:lnTo>
                    <a:pt x="43" y="168"/>
                  </a:lnTo>
                  <a:lnTo>
                    <a:pt x="42" y="171"/>
                  </a:lnTo>
                  <a:lnTo>
                    <a:pt x="39" y="174"/>
                  </a:lnTo>
                  <a:lnTo>
                    <a:pt x="36" y="178"/>
                  </a:lnTo>
                  <a:lnTo>
                    <a:pt x="33" y="181"/>
                  </a:lnTo>
                  <a:lnTo>
                    <a:pt x="31" y="185"/>
                  </a:lnTo>
                  <a:lnTo>
                    <a:pt x="28" y="189"/>
                  </a:lnTo>
                  <a:lnTo>
                    <a:pt x="27" y="194"/>
                  </a:lnTo>
                  <a:lnTo>
                    <a:pt x="28" y="199"/>
                  </a:lnTo>
                  <a:lnTo>
                    <a:pt x="30" y="202"/>
                  </a:lnTo>
                  <a:lnTo>
                    <a:pt x="31" y="205"/>
                  </a:lnTo>
                  <a:lnTo>
                    <a:pt x="33" y="209"/>
                  </a:lnTo>
                  <a:lnTo>
                    <a:pt x="38" y="212"/>
                  </a:lnTo>
                  <a:lnTo>
                    <a:pt x="43" y="214"/>
                  </a:lnTo>
                  <a:lnTo>
                    <a:pt x="51" y="215"/>
                  </a:lnTo>
                  <a:lnTo>
                    <a:pt x="59" y="215"/>
                  </a:lnTo>
                  <a:lnTo>
                    <a:pt x="73" y="215"/>
                  </a:lnTo>
                  <a:lnTo>
                    <a:pt x="73" y="221"/>
                  </a:lnTo>
                  <a:lnTo>
                    <a:pt x="75" y="225"/>
                  </a:lnTo>
                  <a:lnTo>
                    <a:pt x="78" y="229"/>
                  </a:lnTo>
                  <a:lnTo>
                    <a:pt x="82" y="232"/>
                  </a:lnTo>
                  <a:lnTo>
                    <a:pt x="86" y="237"/>
                  </a:lnTo>
                  <a:lnTo>
                    <a:pt x="93" y="240"/>
                  </a:lnTo>
                  <a:lnTo>
                    <a:pt x="106" y="245"/>
                  </a:lnTo>
                  <a:lnTo>
                    <a:pt x="121" y="248"/>
                  </a:lnTo>
                  <a:lnTo>
                    <a:pt x="134" y="251"/>
                  </a:lnTo>
                  <a:lnTo>
                    <a:pt x="140" y="251"/>
                  </a:lnTo>
                  <a:lnTo>
                    <a:pt x="146" y="250"/>
                  </a:lnTo>
                  <a:lnTo>
                    <a:pt x="150" y="247"/>
                  </a:lnTo>
                  <a:lnTo>
                    <a:pt x="153" y="245"/>
                  </a:lnTo>
                  <a:lnTo>
                    <a:pt x="154" y="252"/>
                  </a:lnTo>
                  <a:lnTo>
                    <a:pt x="156" y="257"/>
                  </a:lnTo>
                  <a:lnTo>
                    <a:pt x="159" y="260"/>
                  </a:lnTo>
                  <a:lnTo>
                    <a:pt x="163" y="262"/>
                  </a:lnTo>
                  <a:lnTo>
                    <a:pt x="167" y="265"/>
                  </a:lnTo>
                  <a:lnTo>
                    <a:pt x="173" y="266"/>
                  </a:lnTo>
                  <a:lnTo>
                    <a:pt x="184" y="266"/>
                  </a:lnTo>
                  <a:lnTo>
                    <a:pt x="196" y="266"/>
                  </a:lnTo>
                  <a:lnTo>
                    <a:pt x="207" y="268"/>
                  </a:lnTo>
                  <a:lnTo>
                    <a:pt x="211" y="269"/>
                  </a:lnTo>
                  <a:lnTo>
                    <a:pt x="216" y="271"/>
                  </a:lnTo>
                  <a:lnTo>
                    <a:pt x="218" y="274"/>
                  </a:lnTo>
                  <a:lnTo>
                    <a:pt x="219" y="280"/>
                  </a:lnTo>
                  <a:lnTo>
                    <a:pt x="224" y="280"/>
                  </a:lnTo>
                  <a:lnTo>
                    <a:pt x="228" y="280"/>
                  </a:lnTo>
                  <a:lnTo>
                    <a:pt x="233" y="280"/>
                  </a:lnTo>
                  <a:lnTo>
                    <a:pt x="237" y="279"/>
                  </a:lnTo>
                  <a:lnTo>
                    <a:pt x="242" y="274"/>
                  </a:lnTo>
                  <a:lnTo>
                    <a:pt x="247" y="268"/>
                  </a:lnTo>
                  <a:lnTo>
                    <a:pt x="251" y="261"/>
                  </a:lnTo>
                  <a:lnTo>
                    <a:pt x="254" y="254"/>
                  </a:lnTo>
                  <a:lnTo>
                    <a:pt x="257" y="246"/>
                  </a:lnTo>
                  <a:lnTo>
                    <a:pt x="262" y="240"/>
                  </a:lnTo>
                  <a:lnTo>
                    <a:pt x="267" y="242"/>
                  </a:lnTo>
                  <a:lnTo>
                    <a:pt x="273" y="243"/>
                  </a:lnTo>
                  <a:lnTo>
                    <a:pt x="278" y="242"/>
                  </a:lnTo>
                  <a:lnTo>
                    <a:pt x="283" y="241"/>
                  </a:lnTo>
                  <a:lnTo>
                    <a:pt x="290" y="238"/>
                  </a:lnTo>
                  <a:lnTo>
                    <a:pt x="294" y="237"/>
                  </a:lnTo>
                  <a:lnTo>
                    <a:pt x="297" y="236"/>
                  </a:lnTo>
                  <a:lnTo>
                    <a:pt x="304" y="236"/>
                  </a:lnTo>
                  <a:lnTo>
                    <a:pt x="309" y="237"/>
                  </a:lnTo>
                  <a:lnTo>
                    <a:pt x="322" y="241"/>
                  </a:lnTo>
                  <a:lnTo>
                    <a:pt x="335" y="244"/>
                  </a:lnTo>
                  <a:lnTo>
                    <a:pt x="340" y="245"/>
                  </a:lnTo>
                  <a:lnTo>
                    <a:pt x="347" y="244"/>
                  </a:lnTo>
                  <a:lnTo>
                    <a:pt x="352" y="243"/>
                  </a:lnTo>
                  <a:lnTo>
                    <a:pt x="355" y="242"/>
                  </a:lnTo>
                  <a:lnTo>
                    <a:pt x="357" y="239"/>
                  </a:lnTo>
                  <a:lnTo>
                    <a:pt x="360" y="237"/>
                  </a:lnTo>
                  <a:lnTo>
                    <a:pt x="360" y="233"/>
                  </a:lnTo>
                  <a:lnTo>
                    <a:pt x="361" y="229"/>
                  </a:lnTo>
                  <a:lnTo>
                    <a:pt x="360" y="222"/>
                  </a:lnTo>
                  <a:lnTo>
                    <a:pt x="357" y="205"/>
                  </a:lnTo>
                  <a:lnTo>
                    <a:pt x="357" y="198"/>
                  </a:lnTo>
                  <a:lnTo>
                    <a:pt x="359" y="195"/>
                  </a:lnTo>
                  <a:lnTo>
                    <a:pt x="360" y="191"/>
                  </a:lnTo>
                  <a:lnTo>
                    <a:pt x="364" y="187"/>
                  </a:lnTo>
                  <a:lnTo>
                    <a:pt x="368" y="184"/>
                  </a:lnTo>
                  <a:lnTo>
                    <a:pt x="374" y="183"/>
                  </a:lnTo>
                  <a:lnTo>
                    <a:pt x="380" y="182"/>
                  </a:lnTo>
                  <a:lnTo>
                    <a:pt x="391" y="180"/>
                  </a:lnTo>
                  <a:lnTo>
                    <a:pt x="396" y="179"/>
                  </a:lnTo>
                  <a:lnTo>
                    <a:pt x="402" y="176"/>
                  </a:lnTo>
                  <a:lnTo>
                    <a:pt x="407" y="172"/>
                  </a:lnTo>
                  <a:lnTo>
                    <a:pt x="410" y="167"/>
                  </a:lnTo>
                  <a:lnTo>
                    <a:pt x="412" y="161"/>
                  </a:lnTo>
                  <a:lnTo>
                    <a:pt x="413" y="155"/>
                  </a:lnTo>
                  <a:lnTo>
                    <a:pt x="413" y="149"/>
                  </a:lnTo>
                  <a:lnTo>
                    <a:pt x="413" y="142"/>
                  </a:lnTo>
                  <a:lnTo>
                    <a:pt x="409" y="127"/>
                  </a:lnTo>
                  <a:lnTo>
                    <a:pt x="404" y="113"/>
                  </a:lnTo>
                  <a:lnTo>
                    <a:pt x="398" y="98"/>
                  </a:lnTo>
                  <a:lnTo>
                    <a:pt x="395" y="85"/>
                  </a:lnTo>
                  <a:lnTo>
                    <a:pt x="393" y="80"/>
                  </a:lnTo>
                  <a:lnTo>
                    <a:pt x="393" y="74"/>
                  </a:lnTo>
                  <a:lnTo>
                    <a:pt x="393" y="67"/>
                  </a:lnTo>
                  <a:lnTo>
                    <a:pt x="394" y="60"/>
                  </a:lnTo>
                  <a:lnTo>
                    <a:pt x="396" y="49"/>
                  </a:lnTo>
                  <a:lnTo>
                    <a:pt x="395" y="44"/>
                  </a:lnTo>
                  <a:lnTo>
                    <a:pt x="393" y="39"/>
                  </a:lnTo>
                  <a:lnTo>
                    <a:pt x="389" y="35"/>
                  </a:lnTo>
                  <a:lnTo>
                    <a:pt x="382" y="29"/>
                  </a:lnTo>
                  <a:lnTo>
                    <a:pt x="364" y="18"/>
                  </a:lnTo>
                  <a:lnTo>
                    <a:pt x="354" y="13"/>
                  </a:lnTo>
                  <a:lnTo>
                    <a:pt x="344" y="9"/>
                  </a:lnTo>
                  <a:lnTo>
                    <a:pt x="333" y="4"/>
                  </a:lnTo>
                  <a:lnTo>
                    <a:pt x="322" y="2"/>
                  </a:lnTo>
                  <a:lnTo>
                    <a:pt x="312" y="0"/>
                  </a:lnTo>
                  <a:lnTo>
                    <a:pt x="302" y="0"/>
                  </a:lnTo>
                  <a:lnTo>
                    <a:pt x="23" y="23"/>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39" name="Freeform 88"/>
            <p:cNvSpPr>
              <a:spLocks/>
            </p:cNvSpPr>
            <p:nvPr/>
          </p:nvSpPr>
          <p:spPr bwMode="auto">
            <a:xfrm>
              <a:off x="5448300" y="2206625"/>
              <a:ext cx="211138" cy="401638"/>
            </a:xfrm>
            <a:custGeom>
              <a:avLst/>
              <a:gdLst>
                <a:gd name="T0" fmla="*/ 2147483646 w 133"/>
                <a:gd name="T1" fmla="*/ 2147483646 h 253"/>
                <a:gd name="T2" fmla="*/ 2147483646 w 133"/>
                <a:gd name="T3" fmla="*/ 2147483646 h 253"/>
                <a:gd name="T4" fmla="*/ 2147483646 w 133"/>
                <a:gd name="T5" fmla="*/ 2147483646 h 253"/>
                <a:gd name="T6" fmla="*/ 2147483646 w 133"/>
                <a:gd name="T7" fmla="*/ 2147483646 h 253"/>
                <a:gd name="T8" fmla="*/ 2147483646 w 133"/>
                <a:gd name="T9" fmla="*/ 2147483646 h 253"/>
                <a:gd name="T10" fmla="*/ 2147483646 w 133"/>
                <a:gd name="T11" fmla="*/ 2147483646 h 253"/>
                <a:gd name="T12" fmla="*/ 2147483646 w 133"/>
                <a:gd name="T13" fmla="*/ 2147483646 h 253"/>
                <a:gd name="T14" fmla="*/ 2147483646 w 133"/>
                <a:gd name="T15" fmla="*/ 2147483646 h 253"/>
                <a:gd name="T16" fmla="*/ 2147483646 w 133"/>
                <a:gd name="T17" fmla="*/ 2147483646 h 253"/>
                <a:gd name="T18" fmla="*/ 2147483646 w 133"/>
                <a:gd name="T19" fmla="*/ 2147483646 h 253"/>
                <a:gd name="T20" fmla="*/ 2147483646 w 133"/>
                <a:gd name="T21" fmla="*/ 2147483646 h 253"/>
                <a:gd name="T22" fmla="*/ 2147483646 w 133"/>
                <a:gd name="T23" fmla="*/ 2147483646 h 253"/>
                <a:gd name="T24" fmla="*/ 2147483646 w 133"/>
                <a:gd name="T25" fmla="*/ 2147483646 h 253"/>
                <a:gd name="T26" fmla="*/ 2147483646 w 133"/>
                <a:gd name="T27" fmla="*/ 2147483646 h 253"/>
                <a:gd name="T28" fmla="*/ 2147483646 w 133"/>
                <a:gd name="T29" fmla="*/ 2147483646 h 253"/>
                <a:gd name="T30" fmla="*/ 2147483646 w 133"/>
                <a:gd name="T31" fmla="*/ 2147483646 h 253"/>
                <a:gd name="T32" fmla="*/ 2147483646 w 133"/>
                <a:gd name="T33" fmla="*/ 2147483646 h 253"/>
                <a:gd name="T34" fmla="*/ 2147483646 w 133"/>
                <a:gd name="T35" fmla="*/ 2147483646 h 253"/>
                <a:gd name="T36" fmla="*/ 2147483646 w 133"/>
                <a:gd name="T37" fmla="*/ 2147483646 h 253"/>
                <a:gd name="T38" fmla="*/ 2147483646 w 133"/>
                <a:gd name="T39" fmla="*/ 2147483646 h 253"/>
                <a:gd name="T40" fmla="*/ 2147483646 w 133"/>
                <a:gd name="T41" fmla="*/ 2147483646 h 253"/>
                <a:gd name="T42" fmla="*/ 2147483646 w 133"/>
                <a:gd name="T43" fmla="*/ 2147483646 h 253"/>
                <a:gd name="T44" fmla="*/ 2147483646 w 133"/>
                <a:gd name="T45" fmla="*/ 2147483646 h 253"/>
                <a:gd name="T46" fmla="*/ 2147483646 w 133"/>
                <a:gd name="T47" fmla="*/ 2147483646 h 253"/>
                <a:gd name="T48" fmla="*/ 2147483646 w 133"/>
                <a:gd name="T49" fmla="*/ 2147483646 h 253"/>
                <a:gd name="T50" fmla="*/ 2147483646 w 133"/>
                <a:gd name="T51" fmla="*/ 2147483646 h 253"/>
                <a:gd name="T52" fmla="*/ 2147483646 w 133"/>
                <a:gd name="T53" fmla="*/ 0 h 253"/>
                <a:gd name="T54" fmla="*/ 2147483646 w 133"/>
                <a:gd name="T55" fmla="*/ 2147483646 h 253"/>
                <a:gd name="T56" fmla="*/ 2147483646 w 133"/>
                <a:gd name="T57" fmla="*/ 2147483646 h 253"/>
                <a:gd name="T58" fmla="*/ 2147483646 w 133"/>
                <a:gd name="T59" fmla="*/ 2147483646 h 253"/>
                <a:gd name="T60" fmla="*/ 2147483646 w 133"/>
                <a:gd name="T61" fmla="*/ 2147483646 h 253"/>
                <a:gd name="T62" fmla="*/ 2147483646 w 133"/>
                <a:gd name="T63" fmla="*/ 2147483646 h 253"/>
                <a:gd name="T64" fmla="*/ 2147483646 w 133"/>
                <a:gd name="T65" fmla="*/ 2147483646 h 253"/>
                <a:gd name="T66" fmla="*/ 2147483646 w 133"/>
                <a:gd name="T67" fmla="*/ 2147483646 h 253"/>
                <a:gd name="T68" fmla="*/ 2147483646 w 133"/>
                <a:gd name="T69" fmla="*/ 2147483646 h 253"/>
                <a:gd name="T70" fmla="*/ 2147483646 w 133"/>
                <a:gd name="T71" fmla="*/ 2147483646 h 253"/>
                <a:gd name="T72" fmla="*/ 2147483646 w 133"/>
                <a:gd name="T73" fmla="*/ 2147483646 h 253"/>
                <a:gd name="T74" fmla="*/ 2147483646 w 133"/>
                <a:gd name="T75" fmla="*/ 2147483646 h 253"/>
                <a:gd name="T76" fmla="*/ 2147483646 w 133"/>
                <a:gd name="T77" fmla="*/ 2147483646 h 253"/>
                <a:gd name="T78" fmla="*/ 2147483646 w 133"/>
                <a:gd name="T79" fmla="*/ 2147483646 h 253"/>
                <a:gd name="T80" fmla="*/ 2147483646 w 133"/>
                <a:gd name="T81" fmla="*/ 2147483646 h 253"/>
                <a:gd name="T82" fmla="*/ 2147483646 w 133"/>
                <a:gd name="T83" fmla="*/ 2147483646 h 253"/>
                <a:gd name="T84" fmla="*/ 2147483646 w 133"/>
                <a:gd name="T85" fmla="*/ 2147483646 h 253"/>
                <a:gd name="T86" fmla="*/ 2147483646 w 133"/>
                <a:gd name="T87" fmla="*/ 2147483646 h 253"/>
                <a:gd name="T88" fmla="*/ 2147483646 w 133"/>
                <a:gd name="T89" fmla="*/ 2147483646 h 253"/>
                <a:gd name="T90" fmla="*/ 2147483646 w 133"/>
                <a:gd name="T91" fmla="*/ 2147483646 h 253"/>
                <a:gd name="T92" fmla="*/ 2147483646 w 133"/>
                <a:gd name="T93" fmla="*/ 2147483646 h 253"/>
                <a:gd name="T94" fmla="*/ 2147483646 w 133"/>
                <a:gd name="T95" fmla="*/ 2147483646 h 253"/>
                <a:gd name="T96" fmla="*/ 2147483646 w 133"/>
                <a:gd name="T97" fmla="*/ 2147483646 h 25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33"/>
                <a:gd name="T148" fmla="*/ 0 h 253"/>
                <a:gd name="T149" fmla="*/ 133 w 133"/>
                <a:gd name="T150" fmla="*/ 253 h 25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33" h="253">
                  <a:moveTo>
                    <a:pt x="128" y="91"/>
                  </a:moveTo>
                  <a:lnTo>
                    <a:pt x="128" y="91"/>
                  </a:lnTo>
                  <a:lnTo>
                    <a:pt x="122" y="93"/>
                  </a:lnTo>
                  <a:lnTo>
                    <a:pt x="115" y="94"/>
                  </a:lnTo>
                  <a:lnTo>
                    <a:pt x="113" y="94"/>
                  </a:lnTo>
                  <a:lnTo>
                    <a:pt x="111" y="94"/>
                  </a:lnTo>
                  <a:lnTo>
                    <a:pt x="109" y="98"/>
                  </a:lnTo>
                  <a:lnTo>
                    <a:pt x="106" y="102"/>
                  </a:lnTo>
                  <a:lnTo>
                    <a:pt x="93" y="123"/>
                  </a:lnTo>
                  <a:lnTo>
                    <a:pt x="81" y="143"/>
                  </a:lnTo>
                  <a:lnTo>
                    <a:pt x="72" y="156"/>
                  </a:lnTo>
                  <a:lnTo>
                    <a:pt x="70" y="163"/>
                  </a:lnTo>
                  <a:lnTo>
                    <a:pt x="66" y="168"/>
                  </a:lnTo>
                  <a:lnTo>
                    <a:pt x="63" y="170"/>
                  </a:lnTo>
                  <a:lnTo>
                    <a:pt x="60" y="171"/>
                  </a:lnTo>
                  <a:lnTo>
                    <a:pt x="59" y="166"/>
                  </a:lnTo>
                  <a:lnTo>
                    <a:pt x="59" y="160"/>
                  </a:lnTo>
                  <a:lnTo>
                    <a:pt x="63" y="152"/>
                  </a:lnTo>
                  <a:lnTo>
                    <a:pt x="65" y="142"/>
                  </a:lnTo>
                  <a:lnTo>
                    <a:pt x="67" y="132"/>
                  </a:lnTo>
                  <a:lnTo>
                    <a:pt x="69" y="124"/>
                  </a:lnTo>
                  <a:lnTo>
                    <a:pt x="72" y="117"/>
                  </a:lnTo>
                  <a:lnTo>
                    <a:pt x="75" y="104"/>
                  </a:lnTo>
                  <a:lnTo>
                    <a:pt x="84" y="68"/>
                  </a:lnTo>
                  <a:lnTo>
                    <a:pt x="92" y="32"/>
                  </a:lnTo>
                  <a:lnTo>
                    <a:pt x="94" y="20"/>
                  </a:lnTo>
                  <a:lnTo>
                    <a:pt x="95" y="12"/>
                  </a:lnTo>
                  <a:lnTo>
                    <a:pt x="94" y="13"/>
                  </a:lnTo>
                  <a:lnTo>
                    <a:pt x="92" y="20"/>
                  </a:lnTo>
                  <a:lnTo>
                    <a:pt x="86" y="42"/>
                  </a:lnTo>
                  <a:lnTo>
                    <a:pt x="78" y="72"/>
                  </a:lnTo>
                  <a:lnTo>
                    <a:pt x="79" y="68"/>
                  </a:lnTo>
                  <a:lnTo>
                    <a:pt x="78" y="67"/>
                  </a:lnTo>
                  <a:lnTo>
                    <a:pt x="78" y="65"/>
                  </a:lnTo>
                  <a:lnTo>
                    <a:pt x="76" y="60"/>
                  </a:lnTo>
                  <a:lnTo>
                    <a:pt x="76" y="61"/>
                  </a:lnTo>
                  <a:lnTo>
                    <a:pt x="76" y="60"/>
                  </a:lnTo>
                  <a:lnTo>
                    <a:pt x="76" y="52"/>
                  </a:lnTo>
                  <a:lnTo>
                    <a:pt x="76" y="44"/>
                  </a:lnTo>
                  <a:lnTo>
                    <a:pt x="76" y="59"/>
                  </a:lnTo>
                  <a:lnTo>
                    <a:pt x="75" y="73"/>
                  </a:lnTo>
                  <a:lnTo>
                    <a:pt x="74" y="78"/>
                  </a:lnTo>
                  <a:lnTo>
                    <a:pt x="73" y="82"/>
                  </a:lnTo>
                  <a:lnTo>
                    <a:pt x="70" y="95"/>
                  </a:lnTo>
                  <a:lnTo>
                    <a:pt x="65" y="117"/>
                  </a:lnTo>
                  <a:lnTo>
                    <a:pt x="60" y="128"/>
                  </a:lnTo>
                  <a:lnTo>
                    <a:pt x="57" y="138"/>
                  </a:lnTo>
                  <a:lnTo>
                    <a:pt x="53" y="143"/>
                  </a:lnTo>
                  <a:lnTo>
                    <a:pt x="52" y="144"/>
                  </a:lnTo>
                  <a:lnTo>
                    <a:pt x="50" y="144"/>
                  </a:lnTo>
                  <a:lnTo>
                    <a:pt x="46" y="141"/>
                  </a:lnTo>
                  <a:lnTo>
                    <a:pt x="43" y="138"/>
                  </a:lnTo>
                  <a:lnTo>
                    <a:pt x="39" y="128"/>
                  </a:lnTo>
                  <a:lnTo>
                    <a:pt x="36" y="118"/>
                  </a:lnTo>
                  <a:lnTo>
                    <a:pt x="35" y="110"/>
                  </a:lnTo>
                  <a:lnTo>
                    <a:pt x="30" y="95"/>
                  </a:lnTo>
                  <a:lnTo>
                    <a:pt x="24" y="69"/>
                  </a:lnTo>
                  <a:lnTo>
                    <a:pt x="16" y="43"/>
                  </a:lnTo>
                  <a:lnTo>
                    <a:pt x="14" y="34"/>
                  </a:lnTo>
                  <a:lnTo>
                    <a:pt x="13" y="28"/>
                  </a:lnTo>
                  <a:lnTo>
                    <a:pt x="4" y="5"/>
                  </a:lnTo>
                  <a:lnTo>
                    <a:pt x="1" y="1"/>
                  </a:lnTo>
                  <a:lnTo>
                    <a:pt x="1" y="0"/>
                  </a:lnTo>
                  <a:lnTo>
                    <a:pt x="0" y="1"/>
                  </a:lnTo>
                  <a:lnTo>
                    <a:pt x="0" y="5"/>
                  </a:lnTo>
                  <a:lnTo>
                    <a:pt x="1" y="12"/>
                  </a:lnTo>
                  <a:lnTo>
                    <a:pt x="6" y="31"/>
                  </a:lnTo>
                  <a:lnTo>
                    <a:pt x="16" y="80"/>
                  </a:lnTo>
                  <a:lnTo>
                    <a:pt x="22" y="104"/>
                  </a:lnTo>
                  <a:lnTo>
                    <a:pt x="24" y="110"/>
                  </a:lnTo>
                  <a:lnTo>
                    <a:pt x="26" y="120"/>
                  </a:lnTo>
                  <a:lnTo>
                    <a:pt x="31" y="144"/>
                  </a:lnTo>
                  <a:lnTo>
                    <a:pt x="37" y="179"/>
                  </a:lnTo>
                  <a:lnTo>
                    <a:pt x="36" y="183"/>
                  </a:lnTo>
                  <a:lnTo>
                    <a:pt x="33" y="184"/>
                  </a:lnTo>
                  <a:lnTo>
                    <a:pt x="32" y="184"/>
                  </a:lnTo>
                  <a:lnTo>
                    <a:pt x="31" y="184"/>
                  </a:lnTo>
                  <a:lnTo>
                    <a:pt x="29" y="181"/>
                  </a:lnTo>
                  <a:lnTo>
                    <a:pt x="26" y="175"/>
                  </a:lnTo>
                  <a:lnTo>
                    <a:pt x="22" y="164"/>
                  </a:lnTo>
                  <a:lnTo>
                    <a:pt x="18" y="149"/>
                  </a:lnTo>
                  <a:lnTo>
                    <a:pt x="15" y="132"/>
                  </a:lnTo>
                  <a:lnTo>
                    <a:pt x="12" y="103"/>
                  </a:lnTo>
                  <a:lnTo>
                    <a:pt x="11" y="92"/>
                  </a:lnTo>
                  <a:lnTo>
                    <a:pt x="6" y="96"/>
                  </a:lnTo>
                  <a:lnTo>
                    <a:pt x="10" y="116"/>
                  </a:lnTo>
                  <a:lnTo>
                    <a:pt x="12" y="130"/>
                  </a:lnTo>
                  <a:lnTo>
                    <a:pt x="11" y="138"/>
                  </a:lnTo>
                  <a:lnTo>
                    <a:pt x="10" y="141"/>
                  </a:lnTo>
                  <a:lnTo>
                    <a:pt x="9" y="142"/>
                  </a:lnTo>
                  <a:lnTo>
                    <a:pt x="8" y="142"/>
                  </a:lnTo>
                  <a:lnTo>
                    <a:pt x="6" y="141"/>
                  </a:lnTo>
                  <a:lnTo>
                    <a:pt x="3" y="138"/>
                  </a:lnTo>
                  <a:lnTo>
                    <a:pt x="1" y="140"/>
                  </a:lnTo>
                  <a:lnTo>
                    <a:pt x="7" y="149"/>
                  </a:lnTo>
                  <a:lnTo>
                    <a:pt x="11" y="163"/>
                  </a:lnTo>
                  <a:lnTo>
                    <a:pt x="16" y="180"/>
                  </a:lnTo>
                  <a:lnTo>
                    <a:pt x="21" y="197"/>
                  </a:lnTo>
                  <a:lnTo>
                    <a:pt x="27" y="228"/>
                  </a:lnTo>
                  <a:lnTo>
                    <a:pt x="29" y="242"/>
                  </a:lnTo>
                  <a:lnTo>
                    <a:pt x="35" y="247"/>
                  </a:lnTo>
                  <a:lnTo>
                    <a:pt x="41" y="252"/>
                  </a:lnTo>
                  <a:lnTo>
                    <a:pt x="47" y="253"/>
                  </a:lnTo>
                  <a:lnTo>
                    <a:pt x="53" y="253"/>
                  </a:lnTo>
                  <a:lnTo>
                    <a:pt x="58" y="253"/>
                  </a:lnTo>
                  <a:lnTo>
                    <a:pt x="63" y="251"/>
                  </a:lnTo>
                  <a:lnTo>
                    <a:pt x="66" y="250"/>
                  </a:lnTo>
                  <a:lnTo>
                    <a:pt x="69" y="231"/>
                  </a:lnTo>
                  <a:lnTo>
                    <a:pt x="72" y="215"/>
                  </a:lnTo>
                  <a:lnTo>
                    <a:pt x="75" y="201"/>
                  </a:lnTo>
                  <a:lnTo>
                    <a:pt x="79" y="188"/>
                  </a:lnTo>
                  <a:lnTo>
                    <a:pt x="83" y="178"/>
                  </a:lnTo>
                  <a:lnTo>
                    <a:pt x="87" y="168"/>
                  </a:lnTo>
                  <a:lnTo>
                    <a:pt x="96" y="152"/>
                  </a:lnTo>
                  <a:lnTo>
                    <a:pt x="103" y="141"/>
                  </a:lnTo>
                  <a:lnTo>
                    <a:pt x="110" y="135"/>
                  </a:lnTo>
                  <a:lnTo>
                    <a:pt x="114" y="131"/>
                  </a:lnTo>
                  <a:lnTo>
                    <a:pt x="115" y="130"/>
                  </a:lnTo>
                  <a:lnTo>
                    <a:pt x="133" y="88"/>
                  </a:lnTo>
                  <a:lnTo>
                    <a:pt x="128" y="91"/>
                  </a:lnTo>
                  <a:close/>
                </a:path>
              </a:pathLst>
            </a:custGeom>
            <a:solidFill>
              <a:srgbClr val="B579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40" name="Freeform 89"/>
            <p:cNvSpPr>
              <a:spLocks/>
            </p:cNvSpPr>
            <p:nvPr/>
          </p:nvSpPr>
          <p:spPr bwMode="auto">
            <a:xfrm>
              <a:off x="5127625" y="1908175"/>
              <a:ext cx="793750" cy="606425"/>
            </a:xfrm>
            <a:custGeom>
              <a:avLst/>
              <a:gdLst>
                <a:gd name="T0" fmla="*/ 2147483646 w 500"/>
                <a:gd name="T1" fmla="*/ 2147483646 h 382"/>
                <a:gd name="T2" fmla="*/ 2147483646 w 500"/>
                <a:gd name="T3" fmla="*/ 2147483646 h 382"/>
                <a:gd name="T4" fmla="*/ 2147483646 w 500"/>
                <a:gd name="T5" fmla="*/ 2147483646 h 382"/>
                <a:gd name="T6" fmla="*/ 2147483646 w 500"/>
                <a:gd name="T7" fmla="*/ 2147483646 h 382"/>
                <a:gd name="T8" fmla="*/ 2147483646 w 500"/>
                <a:gd name="T9" fmla="*/ 2147483646 h 382"/>
                <a:gd name="T10" fmla="*/ 2147483646 w 500"/>
                <a:gd name="T11" fmla="*/ 2147483646 h 382"/>
                <a:gd name="T12" fmla="*/ 2147483646 w 500"/>
                <a:gd name="T13" fmla="*/ 2147483646 h 382"/>
                <a:gd name="T14" fmla="*/ 2147483646 w 500"/>
                <a:gd name="T15" fmla="*/ 2147483646 h 382"/>
                <a:gd name="T16" fmla="*/ 2147483646 w 500"/>
                <a:gd name="T17" fmla="*/ 2147483646 h 382"/>
                <a:gd name="T18" fmla="*/ 2147483646 w 500"/>
                <a:gd name="T19" fmla="*/ 2147483646 h 382"/>
                <a:gd name="T20" fmla="*/ 2147483646 w 500"/>
                <a:gd name="T21" fmla="*/ 2147483646 h 382"/>
                <a:gd name="T22" fmla="*/ 2147483646 w 500"/>
                <a:gd name="T23" fmla="*/ 2147483646 h 382"/>
                <a:gd name="T24" fmla="*/ 2147483646 w 500"/>
                <a:gd name="T25" fmla="*/ 2147483646 h 382"/>
                <a:gd name="T26" fmla="*/ 2147483646 w 500"/>
                <a:gd name="T27" fmla="*/ 2147483646 h 382"/>
                <a:gd name="T28" fmla="*/ 2147483646 w 500"/>
                <a:gd name="T29" fmla="*/ 2147483646 h 382"/>
                <a:gd name="T30" fmla="*/ 2147483646 w 500"/>
                <a:gd name="T31" fmla="*/ 2147483646 h 382"/>
                <a:gd name="T32" fmla="*/ 2147483646 w 500"/>
                <a:gd name="T33" fmla="*/ 0 h 382"/>
                <a:gd name="T34" fmla="*/ 2147483646 w 500"/>
                <a:gd name="T35" fmla="*/ 2147483646 h 382"/>
                <a:gd name="T36" fmla="*/ 2147483646 w 500"/>
                <a:gd name="T37" fmla="*/ 2147483646 h 382"/>
                <a:gd name="T38" fmla="*/ 2147483646 w 500"/>
                <a:gd name="T39" fmla="*/ 2147483646 h 382"/>
                <a:gd name="T40" fmla="*/ 2147483646 w 500"/>
                <a:gd name="T41" fmla="*/ 2147483646 h 382"/>
                <a:gd name="T42" fmla="*/ 2147483646 w 500"/>
                <a:gd name="T43" fmla="*/ 2147483646 h 382"/>
                <a:gd name="T44" fmla="*/ 2147483646 w 500"/>
                <a:gd name="T45" fmla="*/ 2147483646 h 382"/>
                <a:gd name="T46" fmla="*/ 2147483646 w 500"/>
                <a:gd name="T47" fmla="*/ 2147483646 h 382"/>
                <a:gd name="T48" fmla="*/ 2147483646 w 500"/>
                <a:gd name="T49" fmla="*/ 2147483646 h 382"/>
                <a:gd name="T50" fmla="*/ 2147483646 w 500"/>
                <a:gd name="T51" fmla="*/ 2147483646 h 382"/>
                <a:gd name="T52" fmla="*/ 2147483646 w 500"/>
                <a:gd name="T53" fmla="*/ 2147483646 h 382"/>
                <a:gd name="T54" fmla="*/ 2147483646 w 500"/>
                <a:gd name="T55" fmla="*/ 2147483646 h 382"/>
                <a:gd name="T56" fmla="*/ 2147483646 w 500"/>
                <a:gd name="T57" fmla="*/ 2147483646 h 382"/>
                <a:gd name="T58" fmla="*/ 2147483646 w 500"/>
                <a:gd name="T59" fmla="*/ 2147483646 h 382"/>
                <a:gd name="T60" fmla="*/ 2147483646 w 500"/>
                <a:gd name="T61" fmla="*/ 2147483646 h 382"/>
                <a:gd name="T62" fmla="*/ 2147483646 w 500"/>
                <a:gd name="T63" fmla="*/ 2147483646 h 382"/>
                <a:gd name="T64" fmla="*/ 2147483646 w 500"/>
                <a:gd name="T65" fmla="*/ 2147483646 h 382"/>
                <a:gd name="T66" fmla="*/ 2147483646 w 500"/>
                <a:gd name="T67" fmla="*/ 2147483646 h 382"/>
                <a:gd name="T68" fmla="*/ 2147483646 w 500"/>
                <a:gd name="T69" fmla="*/ 2147483646 h 382"/>
                <a:gd name="T70" fmla="*/ 2147483646 w 500"/>
                <a:gd name="T71" fmla="*/ 2147483646 h 382"/>
                <a:gd name="T72" fmla="*/ 2147483646 w 500"/>
                <a:gd name="T73" fmla="*/ 2147483646 h 382"/>
                <a:gd name="T74" fmla="*/ 2147483646 w 500"/>
                <a:gd name="T75" fmla="*/ 2147483646 h 382"/>
                <a:gd name="T76" fmla="*/ 2147483646 w 500"/>
                <a:gd name="T77" fmla="*/ 2147483646 h 382"/>
                <a:gd name="T78" fmla="*/ 2147483646 w 500"/>
                <a:gd name="T79" fmla="*/ 2147483646 h 382"/>
                <a:gd name="T80" fmla="*/ 2147483646 w 500"/>
                <a:gd name="T81" fmla="*/ 2147483646 h 382"/>
                <a:gd name="T82" fmla="*/ 2147483646 w 500"/>
                <a:gd name="T83" fmla="*/ 2147483646 h 382"/>
                <a:gd name="T84" fmla="*/ 2147483646 w 500"/>
                <a:gd name="T85" fmla="*/ 2147483646 h 382"/>
                <a:gd name="T86" fmla="*/ 2147483646 w 500"/>
                <a:gd name="T87" fmla="*/ 2147483646 h 382"/>
                <a:gd name="T88" fmla="*/ 2147483646 w 500"/>
                <a:gd name="T89" fmla="*/ 2147483646 h 382"/>
                <a:gd name="T90" fmla="*/ 2147483646 w 500"/>
                <a:gd name="T91" fmla="*/ 2147483646 h 382"/>
                <a:gd name="T92" fmla="*/ 2147483646 w 500"/>
                <a:gd name="T93" fmla="*/ 2147483646 h 382"/>
                <a:gd name="T94" fmla="*/ 2147483646 w 500"/>
                <a:gd name="T95" fmla="*/ 2147483646 h 382"/>
                <a:gd name="T96" fmla="*/ 2147483646 w 500"/>
                <a:gd name="T97" fmla="*/ 2147483646 h 382"/>
                <a:gd name="T98" fmla="*/ 2147483646 w 500"/>
                <a:gd name="T99" fmla="*/ 2147483646 h 382"/>
                <a:gd name="T100" fmla="*/ 2147483646 w 500"/>
                <a:gd name="T101" fmla="*/ 2147483646 h 382"/>
                <a:gd name="T102" fmla="*/ 2147483646 w 500"/>
                <a:gd name="T103" fmla="*/ 2147483646 h 382"/>
                <a:gd name="T104" fmla="*/ 2147483646 w 500"/>
                <a:gd name="T105" fmla="*/ 2147483646 h 382"/>
                <a:gd name="T106" fmla="*/ 2147483646 w 500"/>
                <a:gd name="T107" fmla="*/ 2147483646 h 382"/>
                <a:gd name="T108" fmla="*/ 2147483646 w 500"/>
                <a:gd name="T109" fmla="*/ 2147483646 h 382"/>
                <a:gd name="T110" fmla="*/ 2147483646 w 500"/>
                <a:gd name="T111" fmla="*/ 2147483646 h 382"/>
                <a:gd name="T112" fmla="*/ 2147483646 w 500"/>
                <a:gd name="T113" fmla="*/ 2147483646 h 382"/>
                <a:gd name="T114" fmla="*/ 2147483646 w 500"/>
                <a:gd name="T115" fmla="*/ 2147483646 h 382"/>
                <a:gd name="T116" fmla="*/ 2147483646 w 500"/>
                <a:gd name="T117" fmla="*/ 2147483646 h 382"/>
                <a:gd name="T118" fmla="*/ 2147483646 w 500"/>
                <a:gd name="T119" fmla="*/ 2147483646 h 382"/>
                <a:gd name="T120" fmla="*/ 2147483646 w 500"/>
                <a:gd name="T121" fmla="*/ 2147483646 h 382"/>
                <a:gd name="T122" fmla="*/ 2147483646 w 500"/>
                <a:gd name="T123" fmla="*/ 2147483646 h 3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00"/>
                <a:gd name="T187" fmla="*/ 0 h 382"/>
                <a:gd name="T188" fmla="*/ 500 w 500"/>
                <a:gd name="T189" fmla="*/ 382 h 3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00" h="382">
                  <a:moveTo>
                    <a:pt x="500" y="267"/>
                  </a:moveTo>
                  <a:lnTo>
                    <a:pt x="500" y="267"/>
                  </a:lnTo>
                  <a:lnTo>
                    <a:pt x="499" y="260"/>
                  </a:lnTo>
                  <a:lnTo>
                    <a:pt x="498" y="258"/>
                  </a:lnTo>
                  <a:lnTo>
                    <a:pt x="496" y="257"/>
                  </a:lnTo>
                  <a:lnTo>
                    <a:pt x="490" y="256"/>
                  </a:lnTo>
                  <a:lnTo>
                    <a:pt x="484" y="256"/>
                  </a:lnTo>
                  <a:lnTo>
                    <a:pt x="483" y="249"/>
                  </a:lnTo>
                  <a:lnTo>
                    <a:pt x="481" y="244"/>
                  </a:lnTo>
                  <a:lnTo>
                    <a:pt x="474" y="232"/>
                  </a:lnTo>
                  <a:lnTo>
                    <a:pt x="471" y="225"/>
                  </a:lnTo>
                  <a:lnTo>
                    <a:pt x="469" y="222"/>
                  </a:lnTo>
                  <a:lnTo>
                    <a:pt x="463" y="219"/>
                  </a:lnTo>
                  <a:lnTo>
                    <a:pt x="458" y="219"/>
                  </a:lnTo>
                  <a:lnTo>
                    <a:pt x="453" y="219"/>
                  </a:lnTo>
                  <a:lnTo>
                    <a:pt x="454" y="216"/>
                  </a:lnTo>
                  <a:lnTo>
                    <a:pt x="456" y="213"/>
                  </a:lnTo>
                  <a:lnTo>
                    <a:pt x="458" y="211"/>
                  </a:lnTo>
                  <a:lnTo>
                    <a:pt x="459" y="206"/>
                  </a:lnTo>
                  <a:lnTo>
                    <a:pt x="459" y="199"/>
                  </a:lnTo>
                  <a:lnTo>
                    <a:pt x="460" y="197"/>
                  </a:lnTo>
                  <a:lnTo>
                    <a:pt x="465" y="195"/>
                  </a:lnTo>
                  <a:lnTo>
                    <a:pt x="475" y="186"/>
                  </a:lnTo>
                  <a:lnTo>
                    <a:pt x="485" y="176"/>
                  </a:lnTo>
                  <a:lnTo>
                    <a:pt x="489" y="173"/>
                  </a:lnTo>
                  <a:lnTo>
                    <a:pt x="490" y="172"/>
                  </a:lnTo>
                  <a:lnTo>
                    <a:pt x="490" y="169"/>
                  </a:lnTo>
                  <a:lnTo>
                    <a:pt x="488" y="166"/>
                  </a:lnTo>
                  <a:lnTo>
                    <a:pt x="484" y="162"/>
                  </a:lnTo>
                  <a:lnTo>
                    <a:pt x="480" y="159"/>
                  </a:lnTo>
                  <a:lnTo>
                    <a:pt x="477" y="155"/>
                  </a:lnTo>
                  <a:lnTo>
                    <a:pt x="481" y="154"/>
                  </a:lnTo>
                  <a:lnTo>
                    <a:pt x="485" y="153"/>
                  </a:lnTo>
                  <a:lnTo>
                    <a:pt x="487" y="151"/>
                  </a:lnTo>
                  <a:lnTo>
                    <a:pt x="489" y="147"/>
                  </a:lnTo>
                  <a:lnTo>
                    <a:pt x="491" y="144"/>
                  </a:lnTo>
                  <a:lnTo>
                    <a:pt x="491" y="141"/>
                  </a:lnTo>
                  <a:lnTo>
                    <a:pt x="492" y="133"/>
                  </a:lnTo>
                  <a:lnTo>
                    <a:pt x="490" y="126"/>
                  </a:lnTo>
                  <a:lnTo>
                    <a:pt x="488" y="118"/>
                  </a:lnTo>
                  <a:lnTo>
                    <a:pt x="484" y="112"/>
                  </a:lnTo>
                  <a:lnTo>
                    <a:pt x="479" y="108"/>
                  </a:lnTo>
                  <a:lnTo>
                    <a:pt x="472" y="103"/>
                  </a:lnTo>
                  <a:lnTo>
                    <a:pt x="466" y="100"/>
                  </a:lnTo>
                  <a:lnTo>
                    <a:pt x="458" y="99"/>
                  </a:lnTo>
                  <a:lnTo>
                    <a:pt x="451" y="99"/>
                  </a:lnTo>
                  <a:lnTo>
                    <a:pt x="444" y="99"/>
                  </a:lnTo>
                  <a:lnTo>
                    <a:pt x="438" y="98"/>
                  </a:lnTo>
                  <a:lnTo>
                    <a:pt x="430" y="96"/>
                  </a:lnTo>
                  <a:lnTo>
                    <a:pt x="427" y="95"/>
                  </a:lnTo>
                  <a:lnTo>
                    <a:pt x="423" y="94"/>
                  </a:lnTo>
                  <a:lnTo>
                    <a:pt x="417" y="95"/>
                  </a:lnTo>
                  <a:lnTo>
                    <a:pt x="412" y="96"/>
                  </a:lnTo>
                  <a:lnTo>
                    <a:pt x="405" y="97"/>
                  </a:lnTo>
                  <a:lnTo>
                    <a:pt x="402" y="96"/>
                  </a:lnTo>
                  <a:lnTo>
                    <a:pt x="400" y="94"/>
                  </a:lnTo>
                  <a:lnTo>
                    <a:pt x="399" y="92"/>
                  </a:lnTo>
                  <a:lnTo>
                    <a:pt x="398" y="89"/>
                  </a:lnTo>
                  <a:lnTo>
                    <a:pt x="395" y="88"/>
                  </a:lnTo>
                  <a:lnTo>
                    <a:pt x="392" y="89"/>
                  </a:lnTo>
                  <a:lnTo>
                    <a:pt x="390" y="90"/>
                  </a:lnTo>
                  <a:lnTo>
                    <a:pt x="385" y="95"/>
                  </a:lnTo>
                  <a:lnTo>
                    <a:pt x="377" y="103"/>
                  </a:lnTo>
                  <a:lnTo>
                    <a:pt x="379" y="100"/>
                  </a:lnTo>
                  <a:lnTo>
                    <a:pt x="379" y="96"/>
                  </a:lnTo>
                  <a:lnTo>
                    <a:pt x="379" y="87"/>
                  </a:lnTo>
                  <a:lnTo>
                    <a:pt x="376" y="83"/>
                  </a:lnTo>
                  <a:lnTo>
                    <a:pt x="374" y="81"/>
                  </a:lnTo>
                  <a:lnTo>
                    <a:pt x="372" y="79"/>
                  </a:lnTo>
                  <a:lnTo>
                    <a:pt x="369" y="78"/>
                  </a:lnTo>
                  <a:lnTo>
                    <a:pt x="361" y="76"/>
                  </a:lnTo>
                  <a:lnTo>
                    <a:pt x="357" y="75"/>
                  </a:lnTo>
                  <a:lnTo>
                    <a:pt x="353" y="73"/>
                  </a:lnTo>
                  <a:lnTo>
                    <a:pt x="349" y="69"/>
                  </a:lnTo>
                  <a:lnTo>
                    <a:pt x="346" y="66"/>
                  </a:lnTo>
                  <a:lnTo>
                    <a:pt x="345" y="64"/>
                  </a:lnTo>
                  <a:lnTo>
                    <a:pt x="343" y="64"/>
                  </a:lnTo>
                  <a:lnTo>
                    <a:pt x="341" y="62"/>
                  </a:lnTo>
                  <a:lnTo>
                    <a:pt x="338" y="64"/>
                  </a:lnTo>
                  <a:lnTo>
                    <a:pt x="337" y="66"/>
                  </a:lnTo>
                  <a:lnTo>
                    <a:pt x="334" y="60"/>
                  </a:lnTo>
                  <a:lnTo>
                    <a:pt x="332" y="56"/>
                  </a:lnTo>
                  <a:lnTo>
                    <a:pt x="329" y="52"/>
                  </a:lnTo>
                  <a:lnTo>
                    <a:pt x="325" y="49"/>
                  </a:lnTo>
                  <a:lnTo>
                    <a:pt x="320" y="46"/>
                  </a:lnTo>
                  <a:lnTo>
                    <a:pt x="315" y="45"/>
                  </a:lnTo>
                  <a:lnTo>
                    <a:pt x="310" y="44"/>
                  </a:lnTo>
                  <a:lnTo>
                    <a:pt x="304" y="43"/>
                  </a:lnTo>
                  <a:lnTo>
                    <a:pt x="308" y="37"/>
                  </a:lnTo>
                  <a:lnTo>
                    <a:pt x="309" y="29"/>
                  </a:lnTo>
                  <a:lnTo>
                    <a:pt x="309" y="22"/>
                  </a:lnTo>
                  <a:lnTo>
                    <a:pt x="305" y="15"/>
                  </a:lnTo>
                  <a:lnTo>
                    <a:pt x="302" y="9"/>
                  </a:lnTo>
                  <a:lnTo>
                    <a:pt x="297" y="4"/>
                  </a:lnTo>
                  <a:lnTo>
                    <a:pt x="290" y="1"/>
                  </a:lnTo>
                  <a:lnTo>
                    <a:pt x="284" y="0"/>
                  </a:lnTo>
                  <a:lnTo>
                    <a:pt x="273" y="0"/>
                  </a:lnTo>
                  <a:lnTo>
                    <a:pt x="269" y="1"/>
                  </a:lnTo>
                  <a:lnTo>
                    <a:pt x="265" y="2"/>
                  </a:lnTo>
                  <a:lnTo>
                    <a:pt x="256" y="9"/>
                  </a:lnTo>
                  <a:lnTo>
                    <a:pt x="252" y="13"/>
                  </a:lnTo>
                  <a:lnTo>
                    <a:pt x="248" y="17"/>
                  </a:lnTo>
                  <a:lnTo>
                    <a:pt x="244" y="25"/>
                  </a:lnTo>
                  <a:lnTo>
                    <a:pt x="242" y="31"/>
                  </a:lnTo>
                  <a:lnTo>
                    <a:pt x="242" y="39"/>
                  </a:lnTo>
                  <a:lnTo>
                    <a:pt x="244" y="49"/>
                  </a:lnTo>
                  <a:lnTo>
                    <a:pt x="238" y="46"/>
                  </a:lnTo>
                  <a:lnTo>
                    <a:pt x="231" y="44"/>
                  </a:lnTo>
                  <a:lnTo>
                    <a:pt x="228" y="44"/>
                  </a:lnTo>
                  <a:lnTo>
                    <a:pt x="224" y="45"/>
                  </a:lnTo>
                  <a:lnTo>
                    <a:pt x="219" y="45"/>
                  </a:lnTo>
                  <a:lnTo>
                    <a:pt x="215" y="45"/>
                  </a:lnTo>
                  <a:lnTo>
                    <a:pt x="212" y="45"/>
                  </a:lnTo>
                  <a:lnTo>
                    <a:pt x="209" y="43"/>
                  </a:lnTo>
                  <a:lnTo>
                    <a:pt x="204" y="42"/>
                  </a:lnTo>
                  <a:lnTo>
                    <a:pt x="201" y="41"/>
                  </a:lnTo>
                  <a:lnTo>
                    <a:pt x="194" y="41"/>
                  </a:lnTo>
                  <a:lnTo>
                    <a:pt x="187" y="39"/>
                  </a:lnTo>
                  <a:lnTo>
                    <a:pt x="177" y="37"/>
                  </a:lnTo>
                  <a:lnTo>
                    <a:pt x="173" y="37"/>
                  </a:lnTo>
                  <a:lnTo>
                    <a:pt x="168" y="37"/>
                  </a:lnTo>
                  <a:lnTo>
                    <a:pt x="163" y="38"/>
                  </a:lnTo>
                  <a:lnTo>
                    <a:pt x="159" y="40"/>
                  </a:lnTo>
                  <a:lnTo>
                    <a:pt x="156" y="43"/>
                  </a:lnTo>
                  <a:lnTo>
                    <a:pt x="152" y="46"/>
                  </a:lnTo>
                  <a:lnTo>
                    <a:pt x="145" y="54"/>
                  </a:lnTo>
                  <a:lnTo>
                    <a:pt x="140" y="60"/>
                  </a:lnTo>
                  <a:lnTo>
                    <a:pt x="133" y="68"/>
                  </a:lnTo>
                  <a:lnTo>
                    <a:pt x="129" y="75"/>
                  </a:lnTo>
                  <a:lnTo>
                    <a:pt x="125" y="74"/>
                  </a:lnTo>
                  <a:lnTo>
                    <a:pt x="119" y="72"/>
                  </a:lnTo>
                  <a:lnTo>
                    <a:pt x="114" y="70"/>
                  </a:lnTo>
                  <a:lnTo>
                    <a:pt x="109" y="69"/>
                  </a:lnTo>
                  <a:lnTo>
                    <a:pt x="101" y="69"/>
                  </a:lnTo>
                  <a:lnTo>
                    <a:pt x="94" y="69"/>
                  </a:lnTo>
                  <a:lnTo>
                    <a:pt x="87" y="70"/>
                  </a:lnTo>
                  <a:lnTo>
                    <a:pt x="80" y="72"/>
                  </a:lnTo>
                  <a:lnTo>
                    <a:pt x="72" y="76"/>
                  </a:lnTo>
                  <a:lnTo>
                    <a:pt x="67" y="82"/>
                  </a:lnTo>
                  <a:lnTo>
                    <a:pt x="65" y="87"/>
                  </a:lnTo>
                  <a:lnTo>
                    <a:pt x="63" y="94"/>
                  </a:lnTo>
                  <a:lnTo>
                    <a:pt x="65" y="100"/>
                  </a:lnTo>
                  <a:lnTo>
                    <a:pt x="68" y="108"/>
                  </a:lnTo>
                  <a:lnTo>
                    <a:pt x="71" y="114"/>
                  </a:lnTo>
                  <a:lnTo>
                    <a:pt x="75" y="121"/>
                  </a:lnTo>
                  <a:lnTo>
                    <a:pt x="72" y="119"/>
                  </a:lnTo>
                  <a:lnTo>
                    <a:pt x="70" y="121"/>
                  </a:lnTo>
                  <a:lnTo>
                    <a:pt x="67" y="123"/>
                  </a:lnTo>
                  <a:lnTo>
                    <a:pt x="65" y="127"/>
                  </a:lnTo>
                  <a:lnTo>
                    <a:pt x="60" y="130"/>
                  </a:lnTo>
                  <a:lnTo>
                    <a:pt x="57" y="131"/>
                  </a:lnTo>
                  <a:lnTo>
                    <a:pt x="52" y="131"/>
                  </a:lnTo>
                  <a:lnTo>
                    <a:pt x="47" y="131"/>
                  </a:lnTo>
                  <a:lnTo>
                    <a:pt x="43" y="133"/>
                  </a:lnTo>
                  <a:lnTo>
                    <a:pt x="40" y="138"/>
                  </a:lnTo>
                  <a:lnTo>
                    <a:pt x="37" y="142"/>
                  </a:lnTo>
                  <a:lnTo>
                    <a:pt x="35" y="146"/>
                  </a:lnTo>
                  <a:lnTo>
                    <a:pt x="38" y="151"/>
                  </a:lnTo>
                  <a:lnTo>
                    <a:pt x="40" y="154"/>
                  </a:lnTo>
                  <a:lnTo>
                    <a:pt x="43" y="157"/>
                  </a:lnTo>
                  <a:lnTo>
                    <a:pt x="47" y="160"/>
                  </a:lnTo>
                  <a:lnTo>
                    <a:pt x="49" y="165"/>
                  </a:lnTo>
                  <a:lnTo>
                    <a:pt x="44" y="167"/>
                  </a:lnTo>
                  <a:lnTo>
                    <a:pt x="38" y="168"/>
                  </a:lnTo>
                  <a:lnTo>
                    <a:pt x="32" y="169"/>
                  </a:lnTo>
                  <a:lnTo>
                    <a:pt x="26" y="171"/>
                  </a:lnTo>
                  <a:lnTo>
                    <a:pt x="21" y="173"/>
                  </a:lnTo>
                  <a:lnTo>
                    <a:pt x="16" y="176"/>
                  </a:lnTo>
                  <a:lnTo>
                    <a:pt x="13" y="181"/>
                  </a:lnTo>
                  <a:lnTo>
                    <a:pt x="10" y="185"/>
                  </a:lnTo>
                  <a:lnTo>
                    <a:pt x="4" y="195"/>
                  </a:lnTo>
                  <a:lnTo>
                    <a:pt x="1" y="206"/>
                  </a:lnTo>
                  <a:lnTo>
                    <a:pt x="0" y="211"/>
                  </a:lnTo>
                  <a:lnTo>
                    <a:pt x="0" y="214"/>
                  </a:lnTo>
                  <a:lnTo>
                    <a:pt x="1" y="218"/>
                  </a:lnTo>
                  <a:lnTo>
                    <a:pt x="2" y="220"/>
                  </a:lnTo>
                  <a:lnTo>
                    <a:pt x="6" y="226"/>
                  </a:lnTo>
                  <a:lnTo>
                    <a:pt x="12" y="229"/>
                  </a:lnTo>
                  <a:lnTo>
                    <a:pt x="18" y="232"/>
                  </a:lnTo>
                  <a:lnTo>
                    <a:pt x="26" y="234"/>
                  </a:lnTo>
                  <a:lnTo>
                    <a:pt x="40" y="239"/>
                  </a:lnTo>
                  <a:lnTo>
                    <a:pt x="39" y="243"/>
                  </a:lnTo>
                  <a:lnTo>
                    <a:pt x="39" y="247"/>
                  </a:lnTo>
                  <a:lnTo>
                    <a:pt x="40" y="251"/>
                  </a:lnTo>
                  <a:lnTo>
                    <a:pt x="44" y="255"/>
                  </a:lnTo>
                  <a:lnTo>
                    <a:pt x="49" y="258"/>
                  </a:lnTo>
                  <a:lnTo>
                    <a:pt x="55" y="259"/>
                  </a:lnTo>
                  <a:lnTo>
                    <a:pt x="61" y="261"/>
                  </a:lnTo>
                  <a:lnTo>
                    <a:pt x="67" y="263"/>
                  </a:lnTo>
                  <a:lnTo>
                    <a:pt x="67" y="270"/>
                  </a:lnTo>
                  <a:lnTo>
                    <a:pt x="67" y="276"/>
                  </a:lnTo>
                  <a:lnTo>
                    <a:pt x="69" y="282"/>
                  </a:lnTo>
                  <a:lnTo>
                    <a:pt x="71" y="284"/>
                  </a:lnTo>
                  <a:lnTo>
                    <a:pt x="73" y="285"/>
                  </a:lnTo>
                  <a:lnTo>
                    <a:pt x="76" y="286"/>
                  </a:lnTo>
                  <a:lnTo>
                    <a:pt x="80" y="286"/>
                  </a:lnTo>
                  <a:lnTo>
                    <a:pt x="83" y="286"/>
                  </a:lnTo>
                  <a:lnTo>
                    <a:pt x="86" y="286"/>
                  </a:lnTo>
                  <a:lnTo>
                    <a:pt x="89" y="288"/>
                  </a:lnTo>
                  <a:lnTo>
                    <a:pt x="78" y="288"/>
                  </a:lnTo>
                  <a:lnTo>
                    <a:pt x="73" y="289"/>
                  </a:lnTo>
                  <a:lnTo>
                    <a:pt x="69" y="292"/>
                  </a:lnTo>
                  <a:lnTo>
                    <a:pt x="65" y="296"/>
                  </a:lnTo>
                  <a:lnTo>
                    <a:pt x="61" y="301"/>
                  </a:lnTo>
                  <a:lnTo>
                    <a:pt x="58" y="306"/>
                  </a:lnTo>
                  <a:lnTo>
                    <a:pt x="57" y="312"/>
                  </a:lnTo>
                  <a:lnTo>
                    <a:pt x="56" y="315"/>
                  </a:lnTo>
                  <a:lnTo>
                    <a:pt x="57" y="318"/>
                  </a:lnTo>
                  <a:lnTo>
                    <a:pt x="60" y="324"/>
                  </a:lnTo>
                  <a:lnTo>
                    <a:pt x="65" y="329"/>
                  </a:lnTo>
                  <a:lnTo>
                    <a:pt x="71" y="333"/>
                  </a:lnTo>
                  <a:lnTo>
                    <a:pt x="77" y="337"/>
                  </a:lnTo>
                  <a:lnTo>
                    <a:pt x="85" y="339"/>
                  </a:lnTo>
                  <a:lnTo>
                    <a:pt x="91" y="339"/>
                  </a:lnTo>
                  <a:lnTo>
                    <a:pt x="98" y="339"/>
                  </a:lnTo>
                  <a:lnTo>
                    <a:pt x="98" y="340"/>
                  </a:lnTo>
                  <a:lnTo>
                    <a:pt x="100" y="341"/>
                  </a:lnTo>
                  <a:lnTo>
                    <a:pt x="104" y="343"/>
                  </a:lnTo>
                  <a:lnTo>
                    <a:pt x="109" y="344"/>
                  </a:lnTo>
                  <a:lnTo>
                    <a:pt x="113" y="344"/>
                  </a:lnTo>
                  <a:lnTo>
                    <a:pt x="114" y="346"/>
                  </a:lnTo>
                  <a:lnTo>
                    <a:pt x="113" y="348"/>
                  </a:lnTo>
                  <a:lnTo>
                    <a:pt x="112" y="354"/>
                  </a:lnTo>
                  <a:lnTo>
                    <a:pt x="115" y="355"/>
                  </a:lnTo>
                  <a:lnTo>
                    <a:pt x="118" y="356"/>
                  </a:lnTo>
                  <a:lnTo>
                    <a:pt x="126" y="357"/>
                  </a:lnTo>
                  <a:lnTo>
                    <a:pt x="126" y="361"/>
                  </a:lnTo>
                  <a:lnTo>
                    <a:pt x="128" y="364"/>
                  </a:lnTo>
                  <a:lnTo>
                    <a:pt x="130" y="368"/>
                  </a:lnTo>
                  <a:lnTo>
                    <a:pt x="133" y="370"/>
                  </a:lnTo>
                  <a:lnTo>
                    <a:pt x="139" y="375"/>
                  </a:lnTo>
                  <a:lnTo>
                    <a:pt x="141" y="377"/>
                  </a:lnTo>
                  <a:lnTo>
                    <a:pt x="142" y="381"/>
                  </a:lnTo>
                  <a:lnTo>
                    <a:pt x="146" y="382"/>
                  </a:lnTo>
                  <a:lnTo>
                    <a:pt x="152" y="381"/>
                  </a:lnTo>
                  <a:lnTo>
                    <a:pt x="156" y="380"/>
                  </a:lnTo>
                  <a:lnTo>
                    <a:pt x="159" y="376"/>
                  </a:lnTo>
                  <a:lnTo>
                    <a:pt x="162" y="374"/>
                  </a:lnTo>
                  <a:lnTo>
                    <a:pt x="166" y="370"/>
                  </a:lnTo>
                  <a:lnTo>
                    <a:pt x="168" y="366"/>
                  </a:lnTo>
                  <a:lnTo>
                    <a:pt x="169" y="361"/>
                  </a:lnTo>
                  <a:lnTo>
                    <a:pt x="171" y="363"/>
                  </a:lnTo>
                  <a:lnTo>
                    <a:pt x="173" y="363"/>
                  </a:lnTo>
                  <a:lnTo>
                    <a:pt x="178" y="364"/>
                  </a:lnTo>
                  <a:lnTo>
                    <a:pt x="185" y="363"/>
                  </a:lnTo>
                  <a:lnTo>
                    <a:pt x="187" y="361"/>
                  </a:lnTo>
                  <a:lnTo>
                    <a:pt x="188" y="360"/>
                  </a:lnTo>
                  <a:lnTo>
                    <a:pt x="190" y="356"/>
                  </a:lnTo>
                  <a:lnTo>
                    <a:pt x="191" y="351"/>
                  </a:lnTo>
                  <a:lnTo>
                    <a:pt x="191" y="340"/>
                  </a:lnTo>
                  <a:lnTo>
                    <a:pt x="195" y="340"/>
                  </a:lnTo>
                  <a:lnTo>
                    <a:pt x="198" y="341"/>
                  </a:lnTo>
                  <a:lnTo>
                    <a:pt x="202" y="343"/>
                  </a:lnTo>
                  <a:lnTo>
                    <a:pt x="204" y="344"/>
                  </a:lnTo>
                  <a:lnTo>
                    <a:pt x="206" y="345"/>
                  </a:lnTo>
                  <a:lnTo>
                    <a:pt x="209" y="344"/>
                  </a:lnTo>
                  <a:lnTo>
                    <a:pt x="212" y="343"/>
                  </a:lnTo>
                  <a:lnTo>
                    <a:pt x="209" y="335"/>
                  </a:lnTo>
                  <a:lnTo>
                    <a:pt x="205" y="329"/>
                  </a:lnTo>
                  <a:lnTo>
                    <a:pt x="199" y="317"/>
                  </a:lnTo>
                  <a:lnTo>
                    <a:pt x="192" y="304"/>
                  </a:lnTo>
                  <a:lnTo>
                    <a:pt x="190" y="298"/>
                  </a:lnTo>
                  <a:lnTo>
                    <a:pt x="189" y="290"/>
                  </a:lnTo>
                  <a:lnTo>
                    <a:pt x="189" y="281"/>
                  </a:lnTo>
                  <a:lnTo>
                    <a:pt x="198" y="281"/>
                  </a:lnTo>
                  <a:lnTo>
                    <a:pt x="201" y="281"/>
                  </a:lnTo>
                  <a:lnTo>
                    <a:pt x="204" y="280"/>
                  </a:lnTo>
                  <a:lnTo>
                    <a:pt x="208" y="277"/>
                  </a:lnTo>
                  <a:lnTo>
                    <a:pt x="210" y="275"/>
                  </a:lnTo>
                  <a:lnTo>
                    <a:pt x="212" y="270"/>
                  </a:lnTo>
                  <a:lnTo>
                    <a:pt x="212" y="263"/>
                  </a:lnTo>
                  <a:lnTo>
                    <a:pt x="212" y="256"/>
                  </a:lnTo>
                  <a:lnTo>
                    <a:pt x="215" y="256"/>
                  </a:lnTo>
                  <a:lnTo>
                    <a:pt x="217" y="255"/>
                  </a:lnTo>
                  <a:lnTo>
                    <a:pt x="218" y="253"/>
                  </a:lnTo>
                  <a:lnTo>
                    <a:pt x="219" y="251"/>
                  </a:lnTo>
                  <a:lnTo>
                    <a:pt x="223" y="249"/>
                  </a:lnTo>
                  <a:lnTo>
                    <a:pt x="225" y="248"/>
                  </a:lnTo>
                  <a:lnTo>
                    <a:pt x="226" y="246"/>
                  </a:lnTo>
                  <a:lnTo>
                    <a:pt x="226" y="245"/>
                  </a:lnTo>
                  <a:lnTo>
                    <a:pt x="227" y="241"/>
                  </a:lnTo>
                  <a:lnTo>
                    <a:pt x="227" y="240"/>
                  </a:lnTo>
                  <a:lnTo>
                    <a:pt x="228" y="238"/>
                  </a:lnTo>
                  <a:lnTo>
                    <a:pt x="230" y="237"/>
                  </a:lnTo>
                  <a:lnTo>
                    <a:pt x="233" y="237"/>
                  </a:lnTo>
                  <a:lnTo>
                    <a:pt x="240" y="236"/>
                  </a:lnTo>
                  <a:lnTo>
                    <a:pt x="253" y="238"/>
                  </a:lnTo>
                  <a:lnTo>
                    <a:pt x="254" y="246"/>
                  </a:lnTo>
                  <a:lnTo>
                    <a:pt x="256" y="253"/>
                  </a:lnTo>
                  <a:lnTo>
                    <a:pt x="260" y="258"/>
                  </a:lnTo>
                  <a:lnTo>
                    <a:pt x="267" y="263"/>
                  </a:lnTo>
                  <a:lnTo>
                    <a:pt x="273" y="268"/>
                  </a:lnTo>
                  <a:lnTo>
                    <a:pt x="276" y="269"/>
                  </a:lnTo>
                  <a:lnTo>
                    <a:pt x="278" y="268"/>
                  </a:lnTo>
                  <a:lnTo>
                    <a:pt x="283" y="266"/>
                  </a:lnTo>
                  <a:lnTo>
                    <a:pt x="290" y="260"/>
                  </a:lnTo>
                  <a:lnTo>
                    <a:pt x="292" y="262"/>
                  </a:lnTo>
                  <a:lnTo>
                    <a:pt x="296" y="265"/>
                  </a:lnTo>
                  <a:lnTo>
                    <a:pt x="303" y="267"/>
                  </a:lnTo>
                  <a:lnTo>
                    <a:pt x="318" y="269"/>
                  </a:lnTo>
                  <a:lnTo>
                    <a:pt x="313" y="279"/>
                  </a:lnTo>
                  <a:lnTo>
                    <a:pt x="308" y="288"/>
                  </a:lnTo>
                  <a:lnTo>
                    <a:pt x="303" y="299"/>
                  </a:lnTo>
                  <a:lnTo>
                    <a:pt x="302" y="304"/>
                  </a:lnTo>
                  <a:lnTo>
                    <a:pt x="302" y="310"/>
                  </a:lnTo>
                  <a:lnTo>
                    <a:pt x="305" y="310"/>
                  </a:lnTo>
                  <a:lnTo>
                    <a:pt x="308" y="311"/>
                  </a:lnTo>
                  <a:lnTo>
                    <a:pt x="309" y="315"/>
                  </a:lnTo>
                  <a:lnTo>
                    <a:pt x="310" y="319"/>
                  </a:lnTo>
                  <a:lnTo>
                    <a:pt x="312" y="320"/>
                  </a:lnTo>
                  <a:lnTo>
                    <a:pt x="314" y="323"/>
                  </a:lnTo>
                  <a:lnTo>
                    <a:pt x="317" y="328"/>
                  </a:lnTo>
                  <a:lnTo>
                    <a:pt x="320" y="334"/>
                  </a:lnTo>
                  <a:lnTo>
                    <a:pt x="323" y="337"/>
                  </a:lnTo>
                  <a:lnTo>
                    <a:pt x="325" y="339"/>
                  </a:lnTo>
                  <a:lnTo>
                    <a:pt x="329" y="341"/>
                  </a:lnTo>
                  <a:lnTo>
                    <a:pt x="334" y="342"/>
                  </a:lnTo>
                  <a:lnTo>
                    <a:pt x="339" y="342"/>
                  </a:lnTo>
                  <a:lnTo>
                    <a:pt x="344" y="341"/>
                  </a:lnTo>
                  <a:lnTo>
                    <a:pt x="349" y="347"/>
                  </a:lnTo>
                  <a:lnTo>
                    <a:pt x="354" y="354"/>
                  </a:lnTo>
                  <a:lnTo>
                    <a:pt x="359" y="359"/>
                  </a:lnTo>
                  <a:lnTo>
                    <a:pt x="362" y="361"/>
                  </a:lnTo>
                  <a:lnTo>
                    <a:pt x="367" y="363"/>
                  </a:lnTo>
                  <a:lnTo>
                    <a:pt x="372" y="363"/>
                  </a:lnTo>
                  <a:lnTo>
                    <a:pt x="376" y="362"/>
                  </a:lnTo>
                  <a:lnTo>
                    <a:pt x="381" y="360"/>
                  </a:lnTo>
                  <a:lnTo>
                    <a:pt x="384" y="358"/>
                  </a:lnTo>
                  <a:lnTo>
                    <a:pt x="390" y="354"/>
                  </a:lnTo>
                  <a:lnTo>
                    <a:pt x="397" y="351"/>
                  </a:lnTo>
                  <a:lnTo>
                    <a:pt x="410" y="345"/>
                  </a:lnTo>
                  <a:lnTo>
                    <a:pt x="415" y="341"/>
                  </a:lnTo>
                  <a:lnTo>
                    <a:pt x="419" y="337"/>
                  </a:lnTo>
                  <a:lnTo>
                    <a:pt x="423" y="331"/>
                  </a:lnTo>
                  <a:lnTo>
                    <a:pt x="424" y="323"/>
                  </a:lnTo>
                  <a:lnTo>
                    <a:pt x="429" y="323"/>
                  </a:lnTo>
                  <a:lnTo>
                    <a:pt x="435" y="320"/>
                  </a:lnTo>
                  <a:lnTo>
                    <a:pt x="438" y="319"/>
                  </a:lnTo>
                  <a:lnTo>
                    <a:pt x="439" y="317"/>
                  </a:lnTo>
                  <a:lnTo>
                    <a:pt x="442" y="316"/>
                  </a:lnTo>
                  <a:lnTo>
                    <a:pt x="444" y="316"/>
                  </a:lnTo>
                  <a:lnTo>
                    <a:pt x="447" y="316"/>
                  </a:lnTo>
                  <a:lnTo>
                    <a:pt x="449" y="314"/>
                  </a:lnTo>
                  <a:lnTo>
                    <a:pt x="452" y="312"/>
                  </a:lnTo>
                  <a:lnTo>
                    <a:pt x="453" y="309"/>
                  </a:lnTo>
                  <a:lnTo>
                    <a:pt x="453" y="301"/>
                  </a:lnTo>
                  <a:lnTo>
                    <a:pt x="465" y="300"/>
                  </a:lnTo>
                  <a:lnTo>
                    <a:pt x="475" y="299"/>
                  </a:lnTo>
                  <a:lnTo>
                    <a:pt x="481" y="298"/>
                  </a:lnTo>
                  <a:lnTo>
                    <a:pt x="486" y="296"/>
                  </a:lnTo>
                  <a:lnTo>
                    <a:pt x="490" y="291"/>
                  </a:lnTo>
                  <a:lnTo>
                    <a:pt x="495" y="287"/>
                  </a:lnTo>
                  <a:lnTo>
                    <a:pt x="498" y="282"/>
                  </a:lnTo>
                  <a:lnTo>
                    <a:pt x="499" y="277"/>
                  </a:lnTo>
                  <a:lnTo>
                    <a:pt x="500" y="272"/>
                  </a:lnTo>
                  <a:lnTo>
                    <a:pt x="500" y="267"/>
                  </a:lnTo>
                  <a:close/>
                </a:path>
              </a:pathLst>
            </a:custGeom>
            <a:solidFill>
              <a:srgbClr val="85C6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41" name="Freeform 90"/>
            <p:cNvSpPr>
              <a:spLocks/>
            </p:cNvSpPr>
            <p:nvPr/>
          </p:nvSpPr>
          <p:spPr bwMode="auto">
            <a:xfrm>
              <a:off x="5276850" y="2049463"/>
              <a:ext cx="438150" cy="228600"/>
            </a:xfrm>
            <a:custGeom>
              <a:avLst/>
              <a:gdLst>
                <a:gd name="T0" fmla="*/ 2147483646 w 276"/>
                <a:gd name="T1" fmla="*/ 2147483646 h 144"/>
                <a:gd name="T2" fmla="*/ 2147483646 w 276"/>
                <a:gd name="T3" fmla="*/ 2147483646 h 144"/>
                <a:gd name="T4" fmla="*/ 0 w 276"/>
                <a:gd name="T5" fmla="*/ 2147483646 h 144"/>
                <a:gd name="T6" fmla="*/ 2147483646 w 276"/>
                <a:gd name="T7" fmla="*/ 2147483646 h 144"/>
                <a:gd name="T8" fmla="*/ 2147483646 w 276"/>
                <a:gd name="T9" fmla="*/ 2147483646 h 144"/>
                <a:gd name="T10" fmla="*/ 2147483646 w 276"/>
                <a:gd name="T11" fmla="*/ 2147483646 h 144"/>
                <a:gd name="T12" fmla="*/ 2147483646 w 276"/>
                <a:gd name="T13" fmla="*/ 2147483646 h 144"/>
                <a:gd name="T14" fmla="*/ 2147483646 w 276"/>
                <a:gd name="T15" fmla="*/ 2147483646 h 144"/>
                <a:gd name="T16" fmla="*/ 2147483646 w 276"/>
                <a:gd name="T17" fmla="*/ 2147483646 h 144"/>
                <a:gd name="T18" fmla="*/ 2147483646 w 276"/>
                <a:gd name="T19" fmla="*/ 2147483646 h 144"/>
                <a:gd name="T20" fmla="*/ 2147483646 w 276"/>
                <a:gd name="T21" fmla="*/ 2147483646 h 144"/>
                <a:gd name="T22" fmla="*/ 2147483646 w 276"/>
                <a:gd name="T23" fmla="*/ 2147483646 h 144"/>
                <a:gd name="T24" fmla="*/ 2147483646 w 276"/>
                <a:gd name="T25" fmla="*/ 0 h 144"/>
                <a:gd name="T26" fmla="*/ 2147483646 w 276"/>
                <a:gd name="T27" fmla="*/ 2147483646 h 144"/>
                <a:gd name="T28" fmla="*/ 2147483646 w 276"/>
                <a:gd name="T29" fmla="*/ 2147483646 h 144"/>
                <a:gd name="T30" fmla="*/ 2147483646 w 276"/>
                <a:gd name="T31" fmla="*/ 2147483646 h 144"/>
                <a:gd name="T32" fmla="*/ 2147483646 w 276"/>
                <a:gd name="T33" fmla="*/ 2147483646 h 144"/>
                <a:gd name="T34" fmla="*/ 2147483646 w 276"/>
                <a:gd name="T35" fmla="*/ 2147483646 h 144"/>
                <a:gd name="T36" fmla="*/ 2147483646 w 276"/>
                <a:gd name="T37" fmla="*/ 2147483646 h 144"/>
                <a:gd name="T38" fmla="*/ 2147483646 w 276"/>
                <a:gd name="T39" fmla="*/ 2147483646 h 144"/>
                <a:gd name="T40" fmla="*/ 2147483646 w 276"/>
                <a:gd name="T41" fmla="*/ 2147483646 h 144"/>
                <a:gd name="T42" fmla="*/ 2147483646 w 276"/>
                <a:gd name="T43" fmla="*/ 2147483646 h 144"/>
                <a:gd name="T44" fmla="*/ 2147483646 w 276"/>
                <a:gd name="T45" fmla="*/ 2147483646 h 144"/>
                <a:gd name="T46" fmla="*/ 2147483646 w 276"/>
                <a:gd name="T47" fmla="*/ 2147483646 h 144"/>
                <a:gd name="T48" fmla="*/ 2147483646 w 276"/>
                <a:gd name="T49" fmla="*/ 2147483646 h 144"/>
                <a:gd name="T50" fmla="*/ 2147483646 w 276"/>
                <a:gd name="T51" fmla="*/ 2147483646 h 144"/>
                <a:gd name="T52" fmla="*/ 2147483646 w 276"/>
                <a:gd name="T53" fmla="*/ 2147483646 h 144"/>
                <a:gd name="T54" fmla="*/ 2147483646 w 276"/>
                <a:gd name="T55" fmla="*/ 2147483646 h 144"/>
                <a:gd name="T56" fmla="*/ 2147483646 w 276"/>
                <a:gd name="T57" fmla="*/ 2147483646 h 144"/>
                <a:gd name="T58" fmla="*/ 2147483646 w 276"/>
                <a:gd name="T59" fmla="*/ 2147483646 h 144"/>
                <a:gd name="T60" fmla="*/ 2147483646 w 276"/>
                <a:gd name="T61" fmla="*/ 2147483646 h 144"/>
                <a:gd name="T62" fmla="*/ 2147483646 w 276"/>
                <a:gd name="T63" fmla="*/ 2147483646 h 144"/>
                <a:gd name="T64" fmla="*/ 2147483646 w 276"/>
                <a:gd name="T65" fmla="*/ 2147483646 h 144"/>
                <a:gd name="T66" fmla="*/ 2147483646 w 276"/>
                <a:gd name="T67" fmla="*/ 2147483646 h 144"/>
                <a:gd name="T68" fmla="*/ 2147483646 w 276"/>
                <a:gd name="T69" fmla="*/ 2147483646 h 144"/>
                <a:gd name="T70" fmla="*/ 2147483646 w 276"/>
                <a:gd name="T71" fmla="*/ 2147483646 h 144"/>
                <a:gd name="T72" fmla="*/ 2147483646 w 276"/>
                <a:gd name="T73" fmla="*/ 2147483646 h 144"/>
                <a:gd name="T74" fmla="*/ 2147483646 w 276"/>
                <a:gd name="T75" fmla="*/ 2147483646 h 144"/>
                <a:gd name="T76" fmla="*/ 2147483646 w 276"/>
                <a:gd name="T77" fmla="*/ 2147483646 h 144"/>
                <a:gd name="T78" fmla="*/ 2147483646 w 276"/>
                <a:gd name="T79" fmla="*/ 2147483646 h 144"/>
                <a:gd name="T80" fmla="*/ 2147483646 w 276"/>
                <a:gd name="T81" fmla="*/ 2147483646 h 144"/>
                <a:gd name="T82" fmla="*/ 2147483646 w 276"/>
                <a:gd name="T83" fmla="*/ 2147483646 h 144"/>
                <a:gd name="T84" fmla="*/ 2147483646 w 276"/>
                <a:gd name="T85" fmla="*/ 2147483646 h 144"/>
                <a:gd name="T86" fmla="*/ 2147483646 w 276"/>
                <a:gd name="T87" fmla="*/ 2147483646 h 144"/>
                <a:gd name="T88" fmla="*/ 2147483646 w 276"/>
                <a:gd name="T89" fmla="*/ 2147483646 h 144"/>
                <a:gd name="T90" fmla="*/ 2147483646 w 276"/>
                <a:gd name="T91" fmla="*/ 2147483646 h 144"/>
                <a:gd name="T92" fmla="*/ 2147483646 w 276"/>
                <a:gd name="T93" fmla="*/ 2147483646 h 144"/>
                <a:gd name="T94" fmla="*/ 2147483646 w 276"/>
                <a:gd name="T95" fmla="*/ 2147483646 h 144"/>
                <a:gd name="T96" fmla="*/ 2147483646 w 276"/>
                <a:gd name="T97" fmla="*/ 2147483646 h 144"/>
                <a:gd name="T98" fmla="*/ 2147483646 w 276"/>
                <a:gd name="T99" fmla="*/ 2147483646 h 144"/>
                <a:gd name="T100" fmla="*/ 2147483646 w 276"/>
                <a:gd name="T101" fmla="*/ 2147483646 h 14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6"/>
                <a:gd name="T154" fmla="*/ 0 h 144"/>
                <a:gd name="T155" fmla="*/ 276 w 276"/>
                <a:gd name="T156" fmla="*/ 144 h 14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6" h="144">
                  <a:moveTo>
                    <a:pt x="24" y="106"/>
                  </a:moveTo>
                  <a:lnTo>
                    <a:pt x="24" y="106"/>
                  </a:lnTo>
                  <a:lnTo>
                    <a:pt x="20" y="105"/>
                  </a:lnTo>
                  <a:lnTo>
                    <a:pt x="16" y="102"/>
                  </a:lnTo>
                  <a:lnTo>
                    <a:pt x="10" y="99"/>
                  </a:lnTo>
                  <a:lnTo>
                    <a:pt x="6" y="95"/>
                  </a:lnTo>
                  <a:lnTo>
                    <a:pt x="3" y="91"/>
                  </a:lnTo>
                  <a:lnTo>
                    <a:pt x="0" y="86"/>
                  </a:lnTo>
                  <a:lnTo>
                    <a:pt x="0" y="81"/>
                  </a:lnTo>
                  <a:lnTo>
                    <a:pt x="1" y="77"/>
                  </a:lnTo>
                  <a:lnTo>
                    <a:pt x="3" y="75"/>
                  </a:lnTo>
                  <a:lnTo>
                    <a:pt x="5" y="73"/>
                  </a:lnTo>
                  <a:lnTo>
                    <a:pt x="10" y="71"/>
                  </a:lnTo>
                  <a:lnTo>
                    <a:pt x="23" y="70"/>
                  </a:lnTo>
                  <a:lnTo>
                    <a:pt x="29" y="69"/>
                  </a:lnTo>
                  <a:lnTo>
                    <a:pt x="34" y="68"/>
                  </a:lnTo>
                  <a:lnTo>
                    <a:pt x="36" y="66"/>
                  </a:lnTo>
                  <a:lnTo>
                    <a:pt x="37" y="65"/>
                  </a:lnTo>
                  <a:lnTo>
                    <a:pt x="38" y="63"/>
                  </a:lnTo>
                  <a:lnTo>
                    <a:pt x="38" y="59"/>
                  </a:lnTo>
                  <a:lnTo>
                    <a:pt x="38" y="57"/>
                  </a:lnTo>
                  <a:lnTo>
                    <a:pt x="37" y="54"/>
                  </a:lnTo>
                  <a:lnTo>
                    <a:pt x="34" y="49"/>
                  </a:lnTo>
                  <a:lnTo>
                    <a:pt x="30" y="42"/>
                  </a:lnTo>
                  <a:lnTo>
                    <a:pt x="26" y="37"/>
                  </a:lnTo>
                  <a:lnTo>
                    <a:pt x="25" y="34"/>
                  </a:lnTo>
                  <a:lnTo>
                    <a:pt x="25" y="29"/>
                  </a:lnTo>
                  <a:lnTo>
                    <a:pt x="25" y="26"/>
                  </a:lnTo>
                  <a:lnTo>
                    <a:pt x="26" y="23"/>
                  </a:lnTo>
                  <a:lnTo>
                    <a:pt x="30" y="16"/>
                  </a:lnTo>
                  <a:lnTo>
                    <a:pt x="35" y="11"/>
                  </a:lnTo>
                  <a:lnTo>
                    <a:pt x="40" y="8"/>
                  </a:lnTo>
                  <a:lnTo>
                    <a:pt x="48" y="5"/>
                  </a:lnTo>
                  <a:lnTo>
                    <a:pt x="54" y="1"/>
                  </a:lnTo>
                  <a:lnTo>
                    <a:pt x="61" y="0"/>
                  </a:lnTo>
                  <a:lnTo>
                    <a:pt x="67" y="0"/>
                  </a:lnTo>
                  <a:lnTo>
                    <a:pt x="74" y="3"/>
                  </a:lnTo>
                  <a:lnTo>
                    <a:pt x="79" y="6"/>
                  </a:lnTo>
                  <a:lnTo>
                    <a:pt x="84" y="10"/>
                  </a:lnTo>
                  <a:lnTo>
                    <a:pt x="91" y="16"/>
                  </a:lnTo>
                  <a:lnTo>
                    <a:pt x="95" y="19"/>
                  </a:lnTo>
                  <a:lnTo>
                    <a:pt x="100" y="21"/>
                  </a:lnTo>
                  <a:lnTo>
                    <a:pt x="108" y="22"/>
                  </a:lnTo>
                  <a:lnTo>
                    <a:pt x="117" y="24"/>
                  </a:lnTo>
                  <a:lnTo>
                    <a:pt x="124" y="25"/>
                  </a:lnTo>
                  <a:lnTo>
                    <a:pt x="129" y="27"/>
                  </a:lnTo>
                  <a:lnTo>
                    <a:pt x="132" y="29"/>
                  </a:lnTo>
                  <a:lnTo>
                    <a:pt x="135" y="33"/>
                  </a:lnTo>
                  <a:lnTo>
                    <a:pt x="138" y="36"/>
                  </a:lnTo>
                  <a:lnTo>
                    <a:pt x="141" y="43"/>
                  </a:lnTo>
                  <a:lnTo>
                    <a:pt x="145" y="49"/>
                  </a:lnTo>
                  <a:lnTo>
                    <a:pt x="148" y="53"/>
                  </a:lnTo>
                  <a:lnTo>
                    <a:pt x="152" y="57"/>
                  </a:lnTo>
                  <a:lnTo>
                    <a:pt x="159" y="61"/>
                  </a:lnTo>
                  <a:lnTo>
                    <a:pt x="163" y="62"/>
                  </a:lnTo>
                  <a:lnTo>
                    <a:pt x="168" y="63"/>
                  </a:lnTo>
                  <a:lnTo>
                    <a:pt x="175" y="62"/>
                  </a:lnTo>
                  <a:lnTo>
                    <a:pt x="180" y="61"/>
                  </a:lnTo>
                  <a:lnTo>
                    <a:pt x="191" y="58"/>
                  </a:lnTo>
                  <a:lnTo>
                    <a:pt x="202" y="56"/>
                  </a:lnTo>
                  <a:lnTo>
                    <a:pt x="214" y="57"/>
                  </a:lnTo>
                  <a:lnTo>
                    <a:pt x="220" y="58"/>
                  </a:lnTo>
                  <a:lnTo>
                    <a:pt x="225" y="59"/>
                  </a:lnTo>
                  <a:lnTo>
                    <a:pt x="232" y="62"/>
                  </a:lnTo>
                  <a:lnTo>
                    <a:pt x="236" y="65"/>
                  </a:lnTo>
                  <a:lnTo>
                    <a:pt x="240" y="69"/>
                  </a:lnTo>
                  <a:lnTo>
                    <a:pt x="244" y="75"/>
                  </a:lnTo>
                  <a:lnTo>
                    <a:pt x="246" y="81"/>
                  </a:lnTo>
                  <a:lnTo>
                    <a:pt x="247" y="84"/>
                  </a:lnTo>
                  <a:lnTo>
                    <a:pt x="249" y="87"/>
                  </a:lnTo>
                  <a:lnTo>
                    <a:pt x="251" y="91"/>
                  </a:lnTo>
                  <a:lnTo>
                    <a:pt x="254" y="92"/>
                  </a:lnTo>
                  <a:lnTo>
                    <a:pt x="261" y="95"/>
                  </a:lnTo>
                  <a:lnTo>
                    <a:pt x="269" y="100"/>
                  </a:lnTo>
                  <a:lnTo>
                    <a:pt x="272" y="104"/>
                  </a:lnTo>
                  <a:lnTo>
                    <a:pt x="275" y="107"/>
                  </a:lnTo>
                  <a:lnTo>
                    <a:pt x="276" y="111"/>
                  </a:lnTo>
                  <a:lnTo>
                    <a:pt x="276" y="114"/>
                  </a:lnTo>
                  <a:lnTo>
                    <a:pt x="276" y="117"/>
                  </a:lnTo>
                  <a:lnTo>
                    <a:pt x="275" y="120"/>
                  </a:lnTo>
                  <a:lnTo>
                    <a:pt x="271" y="125"/>
                  </a:lnTo>
                  <a:lnTo>
                    <a:pt x="265" y="130"/>
                  </a:lnTo>
                  <a:lnTo>
                    <a:pt x="260" y="134"/>
                  </a:lnTo>
                  <a:lnTo>
                    <a:pt x="252" y="137"/>
                  </a:lnTo>
                  <a:lnTo>
                    <a:pt x="246" y="140"/>
                  </a:lnTo>
                  <a:lnTo>
                    <a:pt x="238" y="141"/>
                  </a:lnTo>
                  <a:lnTo>
                    <a:pt x="234" y="141"/>
                  </a:lnTo>
                  <a:lnTo>
                    <a:pt x="232" y="140"/>
                  </a:lnTo>
                  <a:lnTo>
                    <a:pt x="230" y="137"/>
                  </a:lnTo>
                  <a:lnTo>
                    <a:pt x="228" y="134"/>
                  </a:lnTo>
                  <a:lnTo>
                    <a:pt x="224" y="125"/>
                  </a:lnTo>
                  <a:lnTo>
                    <a:pt x="222" y="122"/>
                  </a:lnTo>
                  <a:lnTo>
                    <a:pt x="219" y="119"/>
                  </a:lnTo>
                  <a:lnTo>
                    <a:pt x="216" y="117"/>
                  </a:lnTo>
                  <a:lnTo>
                    <a:pt x="210" y="117"/>
                  </a:lnTo>
                  <a:lnTo>
                    <a:pt x="201" y="120"/>
                  </a:lnTo>
                  <a:lnTo>
                    <a:pt x="189" y="121"/>
                  </a:lnTo>
                  <a:lnTo>
                    <a:pt x="181" y="122"/>
                  </a:lnTo>
                  <a:lnTo>
                    <a:pt x="175" y="124"/>
                  </a:lnTo>
                  <a:lnTo>
                    <a:pt x="169" y="126"/>
                  </a:lnTo>
                  <a:lnTo>
                    <a:pt x="160" y="134"/>
                  </a:lnTo>
                  <a:lnTo>
                    <a:pt x="152" y="139"/>
                  </a:lnTo>
                  <a:lnTo>
                    <a:pt x="149" y="141"/>
                  </a:lnTo>
                  <a:lnTo>
                    <a:pt x="145" y="143"/>
                  </a:lnTo>
                  <a:lnTo>
                    <a:pt x="137" y="144"/>
                  </a:lnTo>
                  <a:lnTo>
                    <a:pt x="130" y="143"/>
                  </a:lnTo>
                  <a:lnTo>
                    <a:pt x="123" y="141"/>
                  </a:lnTo>
                  <a:lnTo>
                    <a:pt x="117" y="139"/>
                  </a:lnTo>
                  <a:lnTo>
                    <a:pt x="106" y="134"/>
                  </a:lnTo>
                  <a:lnTo>
                    <a:pt x="96" y="129"/>
                  </a:lnTo>
                  <a:lnTo>
                    <a:pt x="91" y="128"/>
                  </a:lnTo>
                  <a:lnTo>
                    <a:pt x="87" y="128"/>
                  </a:lnTo>
                  <a:lnTo>
                    <a:pt x="82" y="130"/>
                  </a:lnTo>
                  <a:lnTo>
                    <a:pt x="78" y="133"/>
                  </a:lnTo>
                  <a:lnTo>
                    <a:pt x="76" y="135"/>
                  </a:lnTo>
                  <a:lnTo>
                    <a:pt x="73" y="135"/>
                  </a:lnTo>
                  <a:lnTo>
                    <a:pt x="66" y="136"/>
                  </a:lnTo>
                  <a:lnTo>
                    <a:pt x="58" y="138"/>
                  </a:lnTo>
                  <a:lnTo>
                    <a:pt x="53" y="138"/>
                  </a:lnTo>
                  <a:lnTo>
                    <a:pt x="49" y="137"/>
                  </a:lnTo>
                  <a:lnTo>
                    <a:pt x="45" y="135"/>
                  </a:lnTo>
                  <a:lnTo>
                    <a:pt x="40" y="131"/>
                  </a:lnTo>
                  <a:lnTo>
                    <a:pt x="36" y="128"/>
                  </a:lnTo>
                  <a:lnTo>
                    <a:pt x="35" y="126"/>
                  </a:lnTo>
                  <a:lnTo>
                    <a:pt x="35" y="123"/>
                  </a:lnTo>
                  <a:lnTo>
                    <a:pt x="33" y="123"/>
                  </a:lnTo>
                  <a:lnTo>
                    <a:pt x="24" y="106"/>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42" name="Freeform 91"/>
            <p:cNvSpPr>
              <a:spLocks/>
            </p:cNvSpPr>
            <p:nvPr/>
          </p:nvSpPr>
          <p:spPr bwMode="auto">
            <a:xfrm>
              <a:off x="5483225" y="2568575"/>
              <a:ext cx="74613" cy="53975"/>
            </a:xfrm>
            <a:custGeom>
              <a:avLst/>
              <a:gdLst>
                <a:gd name="T0" fmla="*/ 0 w 47"/>
                <a:gd name="T1" fmla="*/ 2147483646 h 34"/>
                <a:gd name="T2" fmla="*/ 0 w 47"/>
                <a:gd name="T3" fmla="*/ 2147483646 h 34"/>
                <a:gd name="T4" fmla="*/ 2147483646 w 47"/>
                <a:gd name="T5" fmla="*/ 2147483646 h 34"/>
                <a:gd name="T6" fmla="*/ 2147483646 w 47"/>
                <a:gd name="T7" fmla="*/ 2147483646 h 34"/>
                <a:gd name="T8" fmla="*/ 2147483646 w 47"/>
                <a:gd name="T9" fmla="*/ 2147483646 h 34"/>
                <a:gd name="T10" fmla="*/ 2147483646 w 47"/>
                <a:gd name="T11" fmla="*/ 2147483646 h 34"/>
                <a:gd name="T12" fmla="*/ 2147483646 w 47"/>
                <a:gd name="T13" fmla="*/ 2147483646 h 34"/>
                <a:gd name="T14" fmla="*/ 2147483646 w 47"/>
                <a:gd name="T15" fmla="*/ 2147483646 h 34"/>
                <a:gd name="T16" fmla="*/ 2147483646 w 47"/>
                <a:gd name="T17" fmla="*/ 2147483646 h 34"/>
                <a:gd name="T18" fmla="*/ 2147483646 w 47"/>
                <a:gd name="T19" fmla="*/ 2147483646 h 34"/>
                <a:gd name="T20" fmla="*/ 2147483646 w 47"/>
                <a:gd name="T21" fmla="*/ 2147483646 h 34"/>
                <a:gd name="T22" fmla="*/ 2147483646 w 47"/>
                <a:gd name="T23" fmla="*/ 2147483646 h 34"/>
                <a:gd name="T24" fmla="*/ 2147483646 w 47"/>
                <a:gd name="T25" fmla="*/ 2147483646 h 34"/>
                <a:gd name="T26" fmla="*/ 2147483646 w 47"/>
                <a:gd name="T27" fmla="*/ 2147483646 h 34"/>
                <a:gd name="T28" fmla="*/ 2147483646 w 47"/>
                <a:gd name="T29" fmla="*/ 2147483646 h 34"/>
                <a:gd name="T30" fmla="*/ 2147483646 w 47"/>
                <a:gd name="T31" fmla="*/ 2147483646 h 34"/>
                <a:gd name="T32" fmla="*/ 2147483646 w 47"/>
                <a:gd name="T33" fmla="*/ 2147483646 h 34"/>
                <a:gd name="T34" fmla="*/ 2147483646 w 47"/>
                <a:gd name="T35" fmla="*/ 2147483646 h 34"/>
                <a:gd name="T36" fmla="*/ 2147483646 w 47"/>
                <a:gd name="T37" fmla="*/ 2147483646 h 34"/>
                <a:gd name="T38" fmla="*/ 2147483646 w 47"/>
                <a:gd name="T39" fmla="*/ 2147483646 h 34"/>
                <a:gd name="T40" fmla="*/ 2147483646 w 47"/>
                <a:gd name="T41" fmla="*/ 2147483646 h 34"/>
                <a:gd name="T42" fmla="*/ 2147483646 w 47"/>
                <a:gd name="T43" fmla="*/ 2147483646 h 34"/>
                <a:gd name="T44" fmla="*/ 2147483646 w 47"/>
                <a:gd name="T45" fmla="*/ 2147483646 h 34"/>
                <a:gd name="T46" fmla="*/ 2147483646 w 47"/>
                <a:gd name="T47" fmla="*/ 2147483646 h 34"/>
                <a:gd name="T48" fmla="*/ 2147483646 w 47"/>
                <a:gd name="T49" fmla="*/ 2147483646 h 34"/>
                <a:gd name="T50" fmla="*/ 2147483646 w 47"/>
                <a:gd name="T51" fmla="*/ 2147483646 h 34"/>
                <a:gd name="T52" fmla="*/ 2147483646 w 47"/>
                <a:gd name="T53" fmla="*/ 2147483646 h 34"/>
                <a:gd name="T54" fmla="*/ 2147483646 w 47"/>
                <a:gd name="T55" fmla="*/ 2147483646 h 34"/>
                <a:gd name="T56" fmla="*/ 2147483646 w 47"/>
                <a:gd name="T57" fmla="*/ 2147483646 h 34"/>
                <a:gd name="T58" fmla="*/ 2147483646 w 47"/>
                <a:gd name="T59" fmla="*/ 2147483646 h 34"/>
                <a:gd name="T60" fmla="*/ 2147483646 w 47"/>
                <a:gd name="T61" fmla="*/ 2147483646 h 34"/>
                <a:gd name="T62" fmla="*/ 2147483646 w 47"/>
                <a:gd name="T63" fmla="*/ 2147483646 h 34"/>
                <a:gd name="T64" fmla="*/ 2147483646 w 47"/>
                <a:gd name="T65" fmla="*/ 2147483646 h 34"/>
                <a:gd name="T66" fmla="*/ 2147483646 w 47"/>
                <a:gd name="T67" fmla="*/ 2147483646 h 34"/>
                <a:gd name="T68" fmla="*/ 2147483646 w 47"/>
                <a:gd name="T69" fmla="*/ 2147483646 h 34"/>
                <a:gd name="T70" fmla="*/ 2147483646 w 47"/>
                <a:gd name="T71" fmla="*/ 2147483646 h 34"/>
                <a:gd name="T72" fmla="*/ 2147483646 w 47"/>
                <a:gd name="T73" fmla="*/ 0 h 34"/>
                <a:gd name="T74" fmla="*/ 2147483646 w 47"/>
                <a:gd name="T75" fmla="*/ 0 h 34"/>
                <a:gd name="T76" fmla="*/ 2147483646 w 47"/>
                <a:gd name="T77" fmla="*/ 2147483646 h 34"/>
                <a:gd name="T78" fmla="*/ 0 w 47"/>
                <a:gd name="T79" fmla="*/ 2147483646 h 3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7"/>
                <a:gd name="T121" fmla="*/ 0 h 34"/>
                <a:gd name="T122" fmla="*/ 47 w 47"/>
                <a:gd name="T123" fmla="*/ 34 h 3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7" h="34">
                  <a:moveTo>
                    <a:pt x="0" y="9"/>
                  </a:moveTo>
                  <a:lnTo>
                    <a:pt x="0" y="9"/>
                  </a:lnTo>
                  <a:lnTo>
                    <a:pt x="2" y="15"/>
                  </a:lnTo>
                  <a:lnTo>
                    <a:pt x="4" y="22"/>
                  </a:lnTo>
                  <a:lnTo>
                    <a:pt x="8" y="27"/>
                  </a:lnTo>
                  <a:lnTo>
                    <a:pt x="13" y="31"/>
                  </a:lnTo>
                  <a:lnTo>
                    <a:pt x="17" y="33"/>
                  </a:lnTo>
                  <a:lnTo>
                    <a:pt x="21" y="34"/>
                  </a:lnTo>
                  <a:lnTo>
                    <a:pt x="29" y="34"/>
                  </a:lnTo>
                  <a:lnTo>
                    <a:pt x="37" y="34"/>
                  </a:lnTo>
                  <a:lnTo>
                    <a:pt x="46" y="33"/>
                  </a:lnTo>
                  <a:lnTo>
                    <a:pt x="47" y="32"/>
                  </a:lnTo>
                  <a:lnTo>
                    <a:pt x="47" y="31"/>
                  </a:lnTo>
                  <a:lnTo>
                    <a:pt x="47" y="27"/>
                  </a:lnTo>
                  <a:lnTo>
                    <a:pt x="47" y="22"/>
                  </a:lnTo>
                  <a:lnTo>
                    <a:pt x="47" y="19"/>
                  </a:lnTo>
                  <a:lnTo>
                    <a:pt x="46" y="20"/>
                  </a:lnTo>
                  <a:lnTo>
                    <a:pt x="45" y="23"/>
                  </a:lnTo>
                  <a:lnTo>
                    <a:pt x="44" y="26"/>
                  </a:lnTo>
                  <a:lnTo>
                    <a:pt x="44" y="30"/>
                  </a:lnTo>
                  <a:lnTo>
                    <a:pt x="45" y="32"/>
                  </a:lnTo>
                  <a:lnTo>
                    <a:pt x="46" y="33"/>
                  </a:lnTo>
                  <a:lnTo>
                    <a:pt x="47" y="19"/>
                  </a:lnTo>
                  <a:lnTo>
                    <a:pt x="33" y="20"/>
                  </a:lnTo>
                  <a:lnTo>
                    <a:pt x="25" y="20"/>
                  </a:lnTo>
                  <a:lnTo>
                    <a:pt x="19" y="19"/>
                  </a:lnTo>
                  <a:lnTo>
                    <a:pt x="13" y="17"/>
                  </a:lnTo>
                  <a:lnTo>
                    <a:pt x="8" y="13"/>
                  </a:lnTo>
                  <a:lnTo>
                    <a:pt x="4" y="8"/>
                  </a:lnTo>
                  <a:lnTo>
                    <a:pt x="1" y="0"/>
                  </a:lnTo>
                  <a:lnTo>
                    <a:pt x="1" y="4"/>
                  </a:lnTo>
                  <a:lnTo>
                    <a:pt x="0" y="9"/>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43" name="Freeform 92"/>
            <p:cNvSpPr>
              <a:spLocks/>
            </p:cNvSpPr>
            <p:nvPr/>
          </p:nvSpPr>
          <p:spPr bwMode="auto">
            <a:xfrm>
              <a:off x="5483225" y="2568575"/>
              <a:ext cx="74613" cy="53975"/>
            </a:xfrm>
            <a:custGeom>
              <a:avLst/>
              <a:gdLst>
                <a:gd name="T0" fmla="*/ 0 w 47"/>
                <a:gd name="T1" fmla="*/ 2147483646 h 34"/>
                <a:gd name="T2" fmla="*/ 0 w 47"/>
                <a:gd name="T3" fmla="*/ 2147483646 h 34"/>
                <a:gd name="T4" fmla="*/ 2147483646 w 47"/>
                <a:gd name="T5" fmla="*/ 2147483646 h 34"/>
                <a:gd name="T6" fmla="*/ 2147483646 w 47"/>
                <a:gd name="T7" fmla="*/ 2147483646 h 34"/>
                <a:gd name="T8" fmla="*/ 2147483646 w 47"/>
                <a:gd name="T9" fmla="*/ 2147483646 h 34"/>
                <a:gd name="T10" fmla="*/ 2147483646 w 47"/>
                <a:gd name="T11" fmla="*/ 2147483646 h 34"/>
                <a:gd name="T12" fmla="*/ 2147483646 w 47"/>
                <a:gd name="T13" fmla="*/ 2147483646 h 34"/>
                <a:gd name="T14" fmla="*/ 2147483646 w 47"/>
                <a:gd name="T15" fmla="*/ 2147483646 h 34"/>
                <a:gd name="T16" fmla="*/ 2147483646 w 47"/>
                <a:gd name="T17" fmla="*/ 2147483646 h 34"/>
                <a:gd name="T18" fmla="*/ 2147483646 w 47"/>
                <a:gd name="T19" fmla="*/ 2147483646 h 34"/>
                <a:gd name="T20" fmla="*/ 2147483646 w 47"/>
                <a:gd name="T21" fmla="*/ 2147483646 h 34"/>
                <a:gd name="T22" fmla="*/ 2147483646 w 47"/>
                <a:gd name="T23" fmla="*/ 2147483646 h 34"/>
                <a:gd name="T24" fmla="*/ 2147483646 w 47"/>
                <a:gd name="T25" fmla="*/ 2147483646 h 34"/>
                <a:gd name="T26" fmla="*/ 2147483646 w 47"/>
                <a:gd name="T27" fmla="*/ 2147483646 h 34"/>
                <a:gd name="T28" fmla="*/ 2147483646 w 47"/>
                <a:gd name="T29" fmla="*/ 2147483646 h 34"/>
                <a:gd name="T30" fmla="*/ 2147483646 w 47"/>
                <a:gd name="T31" fmla="*/ 2147483646 h 34"/>
                <a:gd name="T32" fmla="*/ 2147483646 w 47"/>
                <a:gd name="T33" fmla="*/ 2147483646 h 34"/>
                <a:gd name="T34" fmla="*/ 2147483646 w 47"/>
                <a:gd name="T35" fmla="*/ 2147483646 h 34"/>
                <a:gd name="T36" fmla="*/ 2147483646 w 47"/>
                <a:gd name="T37" fmla="*/ 2147483646 h 34"/>
                <a:gd name="T38" fmla="*/ 2147483646 w 47"/>
                <a:gd name="T39" fmla="*/ 2147483646 h 34"/>
                <a:gd name="T40" fmla="*/ 2147483646 w 47"/>
                <a:gd name="T41" fmla="*/ 2147483646 h 34"/>
                <a:gd name="T42" fmla="*/ 2147483646 w 47"/>
                <a:gd name="T43" fmla="*/ 2147483646 h 34"/>
                <a:gd name="T44" fmla="*/ 2147483646 w 47"/>
                <a:gd name="T45" fmla="*/ 2147483646 h 34"/>
                <a:gd name="T46" fmla="*/ 2147483646 w 47"/>
                <a:gd name="T47" fmla="*/ 2147483646 h 34"/>
                <a:gd name="T48" fmla="*/ 2147483646 w 47"/>
                <a:gd name="T49" fmla="*/ 2147483646 h 34"/>
                <a:gd name="T50" fmla="*/ 2147483646 w 47"/>
                <a:gd name="T51" fmla="*/ 2147483646 h 34"/>
                <a:gd name="T52" fmla="*/ 2147483646 w 47"/>
                <a:gd name="T53" fmla="*/ 2147483646 h 34"/>
                <a:gd name="T54" fmla="*/ 2147483646 w 47"/>
                <a:gd name="T55" fmla="*/ 2147483646 h 34"/>
                <a:gd name="T56" fmla="*/ 2147483646 w 47"/>
                <a:gd name="T57" fmla="*/ 2147483646 h 34"/>
                <a:gd name="T58" fmla="*/ 2147483646 w 47"/>
                <a:gd name="T59" fmla="*/ 2147483646 h 34"/>
                <a:gd name="T60" fmla="*/ 2147483646 w 47"/>
                <a:gd name="T61" fmla="*/ 2147483646 h 34"/>
                <a:gd name="T62" fmla="*/ 2147483646 w 47"/>
                <a:gd name="T63" fmla="*/ 2147483646 h 34"/>
                <a:gd name="T64" fmla="*/ 2147483646 w 47"/>
                <a:gd name="T65" fmla="*/ 2147483646 h 34"/>
                <a:gd name="T66" fmla="*/ 2147483646 w 47"/>
                <a:gd name="T67" fmla="*/ 2147483646 h 34"/>
                <a:gd name="T68" fmla="*/ 2147483646 w 47"/>
                <a:gd name="T69" fmla="*/ 2147483646 h 34"/>
                <a:gd name="T70" fmla="*/ 2147483646 w 47"/>
                <a:gd name="T71" fmla="*/ 2147483646 h 34"/>
                <a:gd name="T72" fmla="*/ 2147483646 w 47"/>
                <a:gd name="T73" fmla="*/ 0 h 34"/>
                <a:gd name="T74" fmla="*/ 2147483646 w 47"/>
                <a:gd name="T75" fmla="*/ 0 h 34"/>
                <a:gd name="T76" fmla="*/ 2147483646 w 47"/>
                <a:gd name="T77" fmla="*/ 2147483646 h 34"/>
                <a:gd name="T78" fmla="*/ 0 w 47"/>
                <a:gd name="T79" fmla="*/ 2147483646 h 3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7"/>
                <a:gd name="T121" fmla="*/ 0 h 34"/>
                <a:gd name="T122" fmla="*/ 47 w 47"/>
                <a:gd name="T123" fmla="*/ 34 h 3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7" h="34">
                  <a:moveTo>
                    <a:pt x="0" y="9"/>
                  </a:moveTo>
                  <a:lnTo>
                    <a:pt x="0" y="9"/>
                  </a:lnTo>
                  <a:lnTo>
                    <a:pt x="2" y="15"/>
                  </a:lnTo>
                  <a:lnTo>
                    <a:pt x="4" y="22"/>
                  </a:lnTo>
                  <a:lnTo>
                    <a:pt x="8" y="27"/>
                  </a:lnTo>
                  <a:lnTo>
                    <a:pt x="13" y="31"/>
                  </a:lnTo>
                  <a:lnTo>
                    <a:pt x="17" y="33"/>
                  </a:lnTo>
                  <a:lnTo>
                    <a:pt x="21" y="34"/>
                  </a:lnTo>
                  <a:lnTo>
                    <a:pt x="29" y="34"/>
                  </a:lnTo>
                  <a:lnTo>
                    <a:pt x="37" y="34"/>
                  </a:lnTo>
                  <a:lnTo>
                    <a:pt x="46" y="33"/>
                  </a:lnTo>
                  <a:lnTo>
                    <a:pt x="47" y="32"/>
                  </a:lnTo>
                  <a:lnTo>
                    <a:pt x="47" y="31"/>
                  </a:lnTo>
                  <a:lnTo>
                    <a:pt x="47" y="27"/>
                  </a:lnTo>
                  <a:lnTo>
                    <a:pt x="47" y="22"/>
                  </a:lnTo>
                  <a:lnTo>
                    <a:pt x="47" y="19"/>
                  </a:lnTo>
                  <a:lnTo>
                    <a:pt x="46" y="20"/>
                  </a:lnTo>
                  <a:lnTo>
                    <a:pt x="45" y="23"/>
                  </a:lnTo>
                  <a:lnTo>
                    <a:pt x="44" y="26"/>
                  </a:lnTo>
                  <a:lnTo>
                    <a:pt x="44" y="30"/>
                  </a:lnTo>
                  <a:lnTo>
                    <a:pt x="45" y="32"/>
                  </a:lnTo>
                  <a:lnTo>
                    <a:pt x="46" y="33"/>
                  </a:lnTo>
                  <a:lnTo>
                    <a:pt x="47" y="19"/>
                  </a:lnTo>
                  <a:lnTo>
                    <a:pt x="33" y="20"/>
                  </a:lnTo>
                  <a:lnTo>
                    <a:pt x="25" y="20"/>
                  </a:lnTo>
                  <a:lnTo>
                    <a:pt x="19" y="19"/>
                  </a:lnTo>
                  <a:lnTo>
                    <a:pt x="13" y="17"/>
                  </a:lnTo>
                  <a:lnTo>
                    <a:pt x="8" y="13"/>
                  </a:lnTo>
                  <a:lnTo>
                    <a:pt x="4" y="8"/>
                  </a:lnTo>
                  <a:lnTo>
                    <a:pt x="1" y="0"/>
                  </a:lnTo>
                  <a:lnTo>
                    <a:pt x="1" y="4"/>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44" name="Freeform 93"/>
            <p:cNvSpPr>
              <a:spLocks/>
            </p:cNvSpPr>
            <p:nvPr/>
          </p:nvSpPr>
          <p:spPr bwMode="auto">
            <a:xfrm>
              <a:off x="5549900" y="2590800"/>
              <a:ext cx="173038" cy="76200"/>
            </a:xfrm>
            <a:custGeom>
              <a:avLst/>
              <a:gdLst>
                <a:gd name="T0" fmla="*/ 0 w 109"/>
                <a:gd name="T1" fmla="*/ 2147483646 h 48"/>
                <a:gd name="T2" fmla="*/ 2147483646 w 109"/>
                <a:gd name="T3" fmla="*/ 2147483646 h 48"/>
                <a:gd name="T4" fmla="*/ 2147483646 w 109"/>
                <a:gd name="T5" fmla="*/ 2147483646 h 48"/>
                <a:gd name="T6" fmla="*/ 2147483646 w 109"/>
                <a:gd name="T7" fmla="*/ 2147483646 h 48"/>
                <a:gd name="T8" fmla="*/ 2147483646 w 109"/>
                <a:gd name="T9" fmla="*/ 2147483646 h 48"/>
                <a:gd name="T10" fmla="*/ 2147483646 w 109"/>
                <a:gd name="T11" fmla="*/ 2147483646 h 48"/>
                <a:gd name="T12" fmla="*/ 2147483646 w 109"/>
                <a:gd name="T13" fmla="*/ 2147483646 h 48"/>
                <a:gd name="T14" fmla="*/ 2147483646 w 109"/>
                <a:gd name="T15" fmla="*/ 2147483646 h 48"/>
                <a:gd name="T16" fmla="*/ 2147483646 w 109"/>
                <a:gd name="T17" fmla="*/ 2147483646 h 48"/>
                <a:gd name="T18" fmla="*/ 2147483646 w 109"/>
                <a:gd name="T19" fmla="*/ 2147483646 h 48"/>
                <a:gd name="T20" fmla="*/ 2147483646 w 109"/>
                <a:gd name="T21" fmla="*/ 2147483646 h 48"/>
                <a:gd name="T22" fmla="*/ 2147483646 w 109"/>
                <a:gd name="T23" fmla="*/ 2147483646 h 48"/>
                <a:gd name="T24" fmla="*/ 2147483646 w 109"/>
                <a:gd name="T25" fmla="*/ 2147483646 h 48"/>
                <a:gd name="T26" fmla="*/ 2147483646 w 109"/>
                <a:gd name="T27" fmla="*/ 2147483646 h 48"/>
                <a:gd name="T28" fmla="*/ 2147483646 w 109"/>
                <a:gd name="T29" fmla="*/ 2147483646 h 48"/>
                <a:gd name="T30" fmla="*/ 2147483646 w 109"/>
                <a:gd name="T31" fmla="*/ 2147483646 h 48"/>
                <a:gd name="T32" fmla="*/ 2147483646 w 109"/>
                <a:gd name="T33" fmla="*/ 2147483646 h 48"/>
                <a:gd name="T34" fmla="*/ 2147483646 w 109"/>
                <a:gd name="T35" fmla="*/ 2147483646 h 48"/>
                <a:gd name="T36" fmla="*/ 2147483646 w 109"/>
                <a:gd name="T37" fmla="*/ 2147483646 h 48"/>
                <a:gd name="T38" fmla="*/ 2147483646 w 109"/>
                <a:gd name="T39" fmla="*/ 2147483646 h 48"/>
                <a:gd name="T40" fmla="*/ 2147483646 w 109"/>
                <a:gd name="T41" fmla="*/ 2147483646 h 48"/>
                <a:gd name="T42" fmla="*/ 2147483646 w 109"/>
                <a:gd name="T43" fmla="*/ 2147483646 h 48"/>
                <a:gd name="T44" fmla="*/ 2147483646 w 109"/>
                <a:gd name="T45" fmla="*/ 2147483646 h 48"/>
                <a:gd name="T46" fmla="*/ 2147483646 w 109"/>
                <a:gd name="T47" fmla="*/ 2147483646 h 48"/>
                <a:gd name="T48" fmla="*/ 2147483646 w 109"/>
                <a:gd name="T49" fmla="*/ 2147483646 h 48"/>
                <a:gd name="T50" fmla="*/ 2147483646 w 109"/>
                <a:gd name="T51" fmla="*/ 2147483646 h 48"/>
                <a:gd name="T52" fmla="*/ 2147483646 w 109"/>
                <a:gd name="T53" fmla="*/ 2147483646 h 48"/>
                <a:gd name="T54" fmla="*/ 2147483646 w 109"/>
                <a:gd name="T55" fmla="*/ 2147483646 h 48"/>
                <a:gd name="T56" fmla="*/ 2147483646 w 109"/>
                <a:gd name="T57" fmla="*/ 2147483646 h 48"/>
                <a:gd name="T58" fmla="*/ 2147483646 w 109"/>
                <a:gd name="T59" fmla="*/ 2147483646 h 48"/>
                <a:gd name="T60" fmla="*/ 2147483646 w 109"/>
                <a:gd name="T61" fmla="*/ 2147483646 h 48"/>
                <a:gd name="T62" fmla="*/ 2147483646 w 109"/>
                <a:gd name="T63" fmla="*/ 2147483646 h 48"/>
                <a:gd name="T64" fmla="*/ 2147483646 w 109"/>
                <a:gd name="T65" fmla="*/ 2147483646 h 48"/>
                <a:gd name="T66" fmla="*/ 2147483646 w 109"/>
                <a:gd name="T67" fmla="*/ 2147483646 h 48"/>
                <a:gd name="T68" fmla="*/ 2147483646 w 109"/>
                <a:gd name="T69" fmla="*/ 2147483646 h 48"/>
                <a:gd name="T70" fmla="*/ 2147483646 w 109"/>
                <a:gd name="T71" fmla="*/ 2147483646 h 48"/>
                <a:gd name="T72" fmla="*/ 2147483646 w 109"/>
                <a:gd name="T73" fmla="*/ 2147483646 h 48"/>
                <a:gd name="T74" fmla="*/ 2147483646 w 109"/>
                <a:gd name="T75" fmla="*/ 2147483646 h 48"/>
                <a:gd name="T76" fmla="*/ 2147483646 w 109"/>
                <a:gd name="T77" fmla="*/ 2147483646 h 48"/>
                <a:gd name="T78" fmla="*/ 2147483646 w 109"/>
                <a:gd name="T79" fmla="*/ 2147483646 h 48"/>
                <a:gd name="T80" fmla="*/ 2147483646 w 109"/>
                <a:gd name="T81" fmla="*/ 0 h 48"/>
                <a:gd name="T82" fmla="*/ 2147483646 w 109"/>
                <a:gd name="T83" fmla="*/ 2147483646 h 48"/>
                <a:gd name="T84" fmla="*/ 2147483646 w 109"/>
                <a:gd name="T85" fmla="*/ 2147483646 h 48"/>
                <a:gd name="T86" fmla="*/ 2147483646 w 109"/>
                <a:gd name="T87" fmla="*/ 2147483646 h 48"/>
                <a:gd name="T88" fmla="*/ 2147483646 w 109"/>
                <a:gd name="T89" fmla="*/ 2147483646 h 48"/>
                <a:gd name="T90" fmla="*/ 2147483646 w 109"/>
                <a:gd name="T91" fmla="*/ 2147483646 h 48"/>
                <a:gd name="T92" fmla="*/ 2147483646 w 109"/>
                <a:gd name="T93" fmla="*/ 2147483646 h 48"/>
                <a:gd name="T94" fmla="*/ 2147483646 w 109"/>
                <a:gd name="T95" fmla="*/ 2147483646 h 48"/>
                <a:gd name="T96" fmla="*/ 2147483646 w 109"/>
                <a:gd name="T97" fmla="*/ 2147483646 h 48"/>
                <a:gd name="T98" fmla="*/ 2147483646 w 109"/>
                <a:gd name="T99" fmla="*/ 2147483646 h 48"/>
                <a:gd name="T100" fmla="*/ 2147483646 w 109"/>
                <a:gd name="T101" fmla="*/ 2147483646 h 48"/>
                <a:gd name="T102" fmla="*/ 2147483646 w 109"/>
                <a:gd name="T103" fmla="*/ 2147483646 h 48"/>
                <a:gd name="T104" fmla="*/ 2147483646 w 109"/>
                <a:gd name="T105" fmla="*/ 2147483646 h 48"/>
                <a:gd name="T106" fmla="*/ 0 w 109"/>
                <a:gd name="T107" fmla="*/ 2147483646 h 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9"/>
                <a:gd name="T163" fmla="*/ 0 h 48"/>
                <a:gd name="T164" fmla="*/ 109 w 109"/>
                <a:gd name="T165" fmla="*/ 48 h 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9" h="48">
                  <a:moveTo>
                    <a:pt x="0" y="15"/>
                  </a:moveTo>
                  <a:lnTo>
                    <a:pt x="0" y="15"/>
                  </a:lnTo>
                  <a:lnTo>
                    <a:pt x="2" y="16"/>
                  </a:lnTo>
                  <a:lnTo>
                    <a:pt x="3" y="18"/>
                  </a:lnTo>
                  <a:lnTo>
                    <a:pt x="5" y="25"/>
                  </a:lnTo>
                  <a:lnTo>
                    <a:pt x="6" y="33"/>
                  </a:lnTo>
                  <a:lnTo>
                    <a:pt x="7" y="39"/>
                  </a:lnTo>
                  <a:lnTo>
                    <a:pt x="9" y="41"/>
                  </a:lnTo>
                  <a:lnTo>
                    <a:pt x="11" y="41"/>
                  </a:lnTo>
                  <a:lnTo>
                    <a:pt x="14" y="40"/>
                  </a:lnTo>
                  <a:lnTo>
                    <a:pt x="16" y="39"/>
                  </a:lnTo>
                  <a:lnTo>
                    <a:pt x="21" y="34"/>
                  </a:lnTo>
                  <a:lnTo>
                    <a:pt x="23" y="30"/>
                  </a:lnTo>
                  <a:lnTo>
                    <a:pt x="29" y="25"/>
                  </a:lnTo>
                  <a:lnTo>
                    <a:pt x="34" y="19"/>
                  </a:lnTo>
                  <a:lnTo>
                    <a:pt x="42" y="16"/>
                  </a:lnTo>
                  <a:lnTo>
                    <a:pt x="49" y="15"/>
                  </a:lnTo>
                  <a:lnTo>
                    <a:pt x="52" y="14"/>
                  </a:lnTo>
                  <a:lnTo>
                    <a:pt x="56" y="14"/>
                  </a:lnTo>
                  <a:lnTo>
                    <a:pt x="58" y="15"/>
                  </a:lnTo>
                  <a:lnTo>
                    <a:pt x="59" y="16"/>
                  </a:lnTo>
                  <a:lnTo>
                    <a:pt x="59" y="18"/>
                  </a:lnTo>
                  <a:lnTo>
                    <a:pt x="60" y="25"/>
                  </a:lnTo>
                  <a:lnTo>
                    <a:pt x="62" y="31"/>
                  </a:lnTo>
                  <a:lnTo>
                    <a:pt x="66" y="37"/>
                  </a:lnTo>
                  <a:lnTo>
                    <a:pt x="71" y="42"/>
                  </a:lnTo>
                  <a:lnTo>
                    <a:pt x="77" y="45"/>
                  </a:lnTo>
                  <a:lnTo>
                    <a:pt x="83" y="47"/>
                  </a:lnTo>
                  <a:lnTo>
                    <a:pt x="91" y="48"/>
                  </a:lnTo>
                  <a:lnTo>
                    <a:pt x="97" y="46"/>
                  </a:lnTo>
                  <a:lnTo>
                    <a:pt x="103" y="43"/>
                  </a:lnTo>
                  <a:lnTo>
                    <a:pt x="107" y="37"/>
                  </a:lnTo>
                  <a:lnTo>
                    <a:pt x="108" y="33"/>
                  </a:lnTo>
                  <a:lnTo>
                    <a:pt x="109" y="29"/>
                  </a:lnTo>
                  <a:lnTo>
                    <a:pt x="109" y="20"/>
                  </a:lnTo>
                  <a:lnTo>
                    <a:pt x="107" y="15"/>
                  </a:lnTo>
                  <a:lnTo>
                    <a:pt x="105" y="9"/>
                  </a:lnTo>
                  <a:lnTo>
                    <a:pt x="103" y="6"/>
                  </a:lnTo>
                  <a:lnTo>
                    <a:pt x="101" y="5"/>
                  </a:lnTo>
                  <a:lnTo>
                    <a:pt x="97" y="4"/>
                  </a:lnTo>
                  <a:lnTo>
                    <a:pt x="95" y="5"/>
                  </a:lnTo>
                  <a:lnTo>
                    <a:pt x="94" y="6"/>
                  </a:lnTo>
                  <a:lnTo>
                    <a:pt x="94" y="10"/>
                  </a:lnTo>
                  <a:lnTo>
                    <a:pt x="94" y="14"/>
                  </a:lnTo>
                  <a:lnTo>
                    <a:pt x="96" y="14"/>
                  </a:lnTo>
                  <a:lnTo>
                    <a:pt x="100" y="14"/>
                  </a:lnTo>
                  <a:lnTo>
                    <a:pt x="102" y="16"/>
                  </a:lnTo>
                  <a:lnTo>
                    <a:pt x="104" y="18"/>
                  </a:lnTo>
                  <a:lnTo>
                    <a:pt x="107" y="24"/>
                  </a:lnTo>
                  <a:lnTo>
                    <a:pt x="107" y="27"/>
                  </a:lnTo>
                  <a:lnTo>
                    <a:pt x="106" y="29"/>
                  </a:lnTo>
                  <a:lnTo>
                    <a:pt x="105" y="32"/>
                  </a:lnTo>
                  <a:lnTo>
                    <a:pt x="103" y="34"/>
                  </a:lnTo>
                  <a:lnTo>
                    <a:pt x="97" y="37"/>
                  </a:lnTo>
                  <a:lnTo>
                    <a:pt x="91" y="38"/>
                  </a:lnTo>
                  <a:lnTo>
                    <a:pt x="85" y="37"/>
                  </a:lnTo>
                  <a:lnTo>
                    <a:pt x="79" y="36"/>
                  </a:lnTo>
                  <a:lnTo>
                    <a:pt x="75" y="33"/>
                  </a:lnTo>
                  <a:lnTo>
                    <a:pt x="71" y="30"/>
                  </a:lnTo>
                  <a:lnTo>
                    <a:pt x="67" y="26"/>
                  </a:lnTo>
                  <a:lnTo>
                    <a:pt x="63" y="19"/>
                  </a:lnTo>
                  <a:lnTo>
                    <a:pt x="61" y="15"/>
                  </a:lnTo>
                  <a:lnTo>
                    <a:pt x="61" y="12"/>
                  </a:lnTo>
                  <a:lnTo>
                    <a:pt x="60" y="4"/>
                  </a:lnTo>
                  <a:lnTo>
                    <a:pt x="59" y="2"/>
                  </a:lnTo>
                  <a:lnTo>
                    <a:pt x="58" y="1"/>
                  </a:lnTo>
                  <a:lnTo>
                    <a:pt x="56" y="0"/>
                  </a:lnTo>
                  <a:lnTo>
                    <a:pt x="52" y="0"/>
                  </a:lnTo>
                  <a:lnTo>
                    <a:pt x="47" y="2"/>
                  </a:lnTo>
                  <a:lnTo>
                    <a:pt x="43" y="3"/>
                  </a:lnTo>
                  <a:lnTo>
                    <a:pt x="37" y="5"/>
                  </a:lnTo>
                  <a:lnTo>
                    <a:pt x="33" y="8"/>
                  </a:lnTo>
                  <a:lnTo>
                    <a:pt x="30" y="11"/>
                  </a:lnTo>
                  <a:lnTo>
                    <a:pt x="25" y="15"/>
                  </a:lnTo>
                  <a:lnTo>
                    <a:pt x="23" y="19"/>
                  </a:lnTo>
                  <a:lnTo>
                    <a:pt x="19" y="24"/>
                  </a:lnTo>
                  <a:lnTo>
                    <a:pt x="16" y="27"/>
                  </a:lnTo>
                  <a:lnTo>
                    <a:pt x="12" y="27"/>
                  </a:lnTo>
                  <a:lnTo>
                    <a:pt x="10" y="27"/>
                  </a:lnTo>
                  <a:lnTo>
                    <a:pt x="9" y="27"/>
                  </a:lnTo>
                  <a:lnTo>
                    <a:pt x="8" y="25"/>
                  </a:lnTo>
                  <a:lnTo>
                    <a:pt x="6" y="18"/>
                  </a:lnTo>
                  <a:lnTo>
                    <a:pt x="4" y="6"/>
                  </a:lnTo>
                  <a:lnTo>
                    <a:pt x="1" y="6"/>
                  </a:lnTo>
                  <a:lnTo>
                    <a:pt x="0" y="8"/>
                  </a:lnTo>
                  <a:lnTo>
                    <a:pt x="0" y="11"/>
                  </a:lnTo>
                  <a:lnTo>
                    <a:pt x="0" y="15"/>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45" name="Freeform 94"/>
            <p:cNvSpPr>
              <a:spLocks/>
            </p:cNvSpPr>
            <p:nvPr/>
          </p:nvSpPr>
          <p:spPr bwMode="auto">
            <a:xfrm>
              <a:off x="5549900" y="2590800"/>
              <a:ext cx="173038" cy="76200"/>
            </a:xfrm>
            <a:custGeom>
              <a:avLst/>
              <a:gdLst>
                <a:gd name="T0" fmla="*/ 0 w 109"/>
                <a:gd name="T1" fmla="*/ 2147483646 h 48"/>
                <a:gd name="T2" fmla="*/ 2147483646 w 109"/>
                <a:gd name="T3" fmla="*/ 2147483646 h 48"/>
                <a:gd name="T4" fmla="*/ 2147483646 w 109"/>
                <a:gd name="T5" fmla="*/ 2147483646 h 48"/>
                <a:gd name="T6" fmla="*/ 2147483646 w 109"/>
                <a:gd name="T7" fmla="*/ 2147483646 h 48"/>
                <a:gd name="T8" fmla="*/ 2147483646 w 109"/>
                <a:gd name="T9" fmla="*/ 2147483646 h 48"/>
                <a:gd name="T10" fmla="*/ 2147483646 w 109"/>
                <a:gd name="T11" fmla="*/ 2147483646 h 48"/>
                <a:gd name="T12" fmla="*/ 2147483646 w 109"/>
                <a:gd name="T13" fmla="*/ 2147483646 h 48"/>
                <a:gd name="T14" fmla="*/ 2147483646 w 109"/>
                <a:gd name="T15" fmla="*/ 2147483646 h 48"/>
                <a:gd name="T16" fmla="*/ 2147483646 w 109"/>
                <a:gd name="T17" fmla="*/ 2147483646 h 48"/>
                <a:gd name="T18" fmla="*/ 2147483646 w 109"/>
                <a:gd name="T19" fmla="*/ 2147483646 h 48"/>
                <a:gd name="T20" fmla="*/ 2147483646 w 109"/>
                <a:gd name="T21" fmla="*/ 2147483646 h 48"/>
                <a:gd name="T22" fmla="*/ 2147483646 w 109"/>
                <a:gd name="T23" fmla="*/ 2147483646 h 48"/>
                <a:gd name="T24" fmla="*/ 2147483646 w 109"/>
                <a:gd name="T25" fmla="*/ 2147483646 h 48"/>
                <a:gd name="T26" fmla="*/ 2147483646 w 109"/>
                <a:gd name="T27" fmla="*/ 2147483646 h 48"/>
                <a:gd name="T28" fmla="*/ 2147483646 w 109"/>
                <a:gd name="T29" fmla="*/ 2147483646 h 48"/>
                <a:gd name="T30" fmla="*/ 2147483646 w 109"/>
                <a:gd name="T31" fmla="*/ 2147483646 h 48"/>
                <a:gd name="T32" fmla="*/ 2147483646 w 109"/>
                <a:gd name="T33" fmla="*/ 2147483646 h 48"/>
                <a:gd name="T34" fmla="*/ 2147483646 w 109"/>
                <a:gd name="T35" fmla="*/ 2147483646 h 48"/>
                <a:gd name="T36" fmla="*/ 2147483646 w 109"/>
                <a:gd name="T37" fmla="*/ 2147483646 h 48"/>
                <a:gd name="T38" fmla="*/ 2147483646 w 109"/>
                <a:gd name="T39" fmla="*/ 2147483646 h 48"/>
                <a:gd name="T40" fmla="*/ 2147483646 w 109"/>
                <a:gd name="T41" fmla="*/ 2147483646 h 48"/>
                <a:gd name="T42" fmla="*/ 2147483646 w 109"/>
                <a:gd name="T43" fmla="*/ 2147483646 h 48"/>
                <a:gd name="T44" fmla="*/ 2147483646 w 109"/>
                <a:gd name="T45" fmla="*/ 2147483646 h 48"/>
                <a:gd name="T46" fmla="*/ 2147483646 w 109"/>
                <a:gd name="T47" fmla="*/ 2147483646 h 48"/>
                <a:gd name="T48" fmla="*/ 2147483646 w 109"/>
                <a:gd name="T49" fmla="*/ 2147483646 h 48"/>
                <a:gd name="T50" fmla="*/ 2147483646 w 109"/>
                <a:gd name="T51" fmla="*/ 2147483646 h 48"/>
                <a:gd name="T52" fmla="*/ 2147483646 w 109"/>
                <a:gd name="T53" fmla="*/ 2147483646 h 48"/>
                <a:gd name="T54" fmla="*/ 2147483646 w 109"/>
                <a:gd name="T55" fmla="*/ 2147483646 h 48"/>
                <a:gd name="T56" fmla="*/ 2147483646 w 109"/>
                <a:gd name="T57" fmla="*/ 2147483646 h 48"/>
                <a:gd name="T58" fmla="*/ 2147483646 w 109"/>
                <a:gd name="T59" fmla="*/ 2147483646 h 48"/>
                <a:gd name="T60" fmla="*/ 2147483646 w 109"/>
                <a:gd name="T61" fmla="*/ 2147483646 h 48"/>
                <a:gd name="T62" fmla="*/ 2147483646 w 109"/>
                <a:gd name="T63" fmla="*/ 2147483646 h 48"/>
                <a:gd name="T64" fmla="*/ 2147483646 w 109"/>
                <a:gd name="T65" fmla="*/ 2147483646 h 48"/>
                <a:gd name="T66" fmla="*/ 2147483646 w 109"/>
                <a:gd name="T67" fmla="*/ 2147483646 h 48"/>
                <a:gd name="T68" fmla="*/ 2147483646 w 109"/>
                <a:gd name="T69" fmla="*/ 2147483646 h 48"/>
                <a:gd name="T70" fmla="*/ 2147483646 w 109"/>
                <a:gd name="T71" fmla="*/ 2147483646 h 48"/>
                <a:gd name="T72" fmla="*/ 2147483646 w 109"/>
                <a:gd name="T73" fmla="*/ 2147483646 h 48"/>
                <a:gd name="T74" fmla="*/ 2147483646 w 109"/>
                <a:gd name="T75" fmla="*/ 2147483646 h 48"/>
                <a:gd name="T76" fmla="*/ 2147483646 w 109"/>
                <a:gd name="T77" fmla="*/ 2147483646 h 48"/>
                <a:gd name="T78" fmla="*/ 2147483646 w 109"/>
                <a:gd name="T79" fmla="*/ 2147483646 h 48"/>
                <a:gd name="T80" fmla="*/ 2147483646 w 109"/>
                <a:gd name="T81" fmla="*/ 0 h 48"/>
                <a:gd name="T82" fmla="*/ 2147483646 w 109"/>
                <a:gd name="T83" fmla="*/ 2147483646 h 48"/>
                <a:gd name="T84" fmla="*/ 2147483646 w 109"/>
                <a:gd name="T85" fmla="*/ 2147483646 h 48"/>
                <a:gd name="T86" fmla="*/ 2147483646 w 109"/>
                <a:gd name="T87" fmla="*/ 2147483646 h 48"/>
                <a:gd name="T88" fmla="*/ 2147483646 w 109"/>
                <a:gd name="T89" fmla="*/ 2147483646 h 48"/>
                <a:gd name="T90" fmla="*/ 2147483646 w 109"/>
                <a:gd name="T91" fmla="*/ 2147483646 h 48"/>
                <a:gd name="T92" fmla="*/ 2147483646 w 109"/>
                <a:gd name="T93" fmla="*/ 2147483646 h 48"/>
                <a:gd name="T94" fmla="*/ 2147483646 w 109"/>
                <a:gd name="T95" fmla="*/ 2147483646 h 48"/>
                <a:gd name="T96" fmla="*/ 2147483646 w 109"/>
                <a:gd name="T97" fmla="*/ 2147483646 h 48"/>
                <a:gd name="T98" fmla="*/ 2147483646 w 109"/>
                <a:gd name="T99" fmla="*/ 2147483646 h 48"/>
                <a:gd name="T100" fmla="*/ 2147483646 w 109"/>
                <a:gd name="T101" fmla="*/ 2147483646 h 48"/>
                <a:gd name="T102" fmla="*/ 2147483646 w 109"/>
                <a:gd name="T103" fmla="*/ 2147483646 h 48"/>
                <a:gd name="T104" fmla="*/ 2147483646 w 109"/>
                <a:gd name="T105" fmla="*/ 2147483646 h 48"/>
                <a:gd name="T106" fmla="*/ 0 w 109"/>
                <a:gd name="T107" fmla="*/ 2147483646 h 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9"/>
                <a:gd name="T163" fmla="*/ 0 h 48"/>
                <a:gd name="T164" fmla="*/ 109 w 109"/>
                <a:gd name="T165" fmla="*/ 48 h 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9" h="48">
                  <a:moveTo>
                    <a:pt x="0" y="15"/>
                  </a:moveTo>
                  <a:lnTo>
                    <a:pt x="0" y="15"/>
                  </a:lnTo>
                  <a:lnTo>
                    <a:pt x="2" y="16"/>
                  </a:lnTo>
                  <a:lnTo>
                    <a:pt x="3" y="18"/>
                  </a:lnTo>
                  <a:lnTo>
                    <a:pt x="5" y="25"/>
                  </a:lnTo>
                  <a:lnTo>
                    <a:pt x="6" y="33"/>
                  </a:lnTo>
                  <a:lnTo>
                    <a:pt x="7" y="39"/>
                  </a:lnTo>
                  <a:lnTo>
                    <a:pt x="9" y="41"/>
                  </a:lnTo>
                  <a:lnTo>
                    <a:pt x="11" y="41"/>
                  </a:lnTo>
                  <a:lnTo>
                    <a:pt x="14" y="40"/>
                  </a:lnTo>
                  <a:lnTo>
                    <a:pt x="16" y="39"/>
                  </a:lnTo>
                  <a:lnTo>
                    <a:pt x="21" y="34"/>
                  </a:lnTo>
                  <a:lnTo>
                    <a:pt x="23" y="30"/>
                  </a:lnTo>
                  <a:lnTo>
                    <a:pt x="29" y="25"/>
                  </a:lnTo>
                  <a:lnTo>
                    <a:pt x="34" y="19"/>
                  </a:lnTo>
                  <a:lnTo>
                    <a:pt x="42" y="16"/>
                  </a:lnTo>
                  <a:lnTo>
                    <a:pt x="49" y="15"/>
                  </a:lnTo>
                  <a:lnTo>
                    <a:pt x="52" y="14"/>
                  </a:lnTo>
                  <a:lnTo>
                    <a:pt x="56" y="14"/>
                  </a:lnTo>
                  <a:lnTo>
                    <a:pt x="58" y="15"/>
                  </a:lnTo>
                  <a:lnTo>
                    <a:pt x="59" y="16"/>
                  </a:lnTo>
                  <a:lnTo>
                    <a:pt x="59" y="18"/>
                  </a:lnTo>
                  <a:lnTo>
                    <a:pt x="60" y="25"/>
                  </a:lnTo>
                  <a:lnTo>
                    <a:pt x="62" y="31"/>
                  </a:lnTo>
                  <a:lnTo>
                    <a:pt x="66" y="37"/>
                  </a:lnTo>
                  <a:lnTo>
                    <a:pt x="71" y="42"/>
                  </a:lnTo>
                  <a:lnTo>
                    <a:pt x="77" y="45"/>
                  </a:lnTo>
                  <a:lnTo>
                    <a:pt x="83" y="47"/>
                  </a:lnTo>
                  <a:lnTo>
                    <a:pt x="91" y="48"/>
                  </a:lnTo>
                  <a:lnTo>
                    <a:pt x="97" y="46"/>
                  </a:lnTo>
                  <a:lnTo>
                    <a:pt x="103" y="43"/>
                  </a:lnTo>
                  <a:lnTo>
                    <a:pt x="107" y="37"/>
                  </a:lnTo>
                  <a:lnTo>
                    <a:pt x="108" y="33"/>
                  </a:lnTo>
                  <a:lnTo>
                    <a:pt x="109" y="29"/>
                  </a:lnTo>
                  <a:lnTo>
                    <a:pt x="109" y="20"/>
                  </a:lnTo>
                  <a:lnTo>
                    <a:pt x="107" y="15"/>
                  </a:lnTo>
                  <a:lnTo>
                    <a:pt x="105" y="9"/>
                  </a:lnTo>
                  <a:lnTo>
                    <a:pt x="103" y="6"/>
                  </a:lnTo>
                  <a:lnTo>
                    <a:pt x="101" y="5"/>
                  </a:lnTo>
                  <a:lnTo>
                    <a:pt x="97" y="4"/>
                  </a:lnTo>
                  <a:lnTo>
                    <a:pt x="95" y="5"/>
                  </a:lnTo>
                  <a:lnTo>
                    <a:pt x="94" y="6"/>
                  </a:lnTo>
                  <a:lnTo>
                    <a:pt x="94" y="10"/>
                  </a:lnTo>
                  <a:lnTo>
                    <a:pt x="94" y="14"/>
                  </a:lnTo>
                  <a:lnTo>
                    <a:pt x="96" y="14"/>
                  </a:lnTo>
                  <a:lnTo>
                    <a:pt x="100" y="14"/>
                  </a:lnTo>
                  <a:lnTo>
                    <a:pt x="102" y="16"/>
                  </a:lnTo>
                  <a:lnTo>
                    <a:pt x="104" y="18"/>
                  </a:lnTo>
                  <a:lnTo>
                    <a:pt x="107" y="24"/>
                  </a:lnTo>
                  <a:lnTo>
                    <a:pt x="107" y="27"/>
                  </a:lnTo>
                  <a:lnTo>
                    <a:pt x="106" y="29"/>
                  </a:lnTo>
                  <a:lnTo>
                    <a:pt x="105" y="32"/>
                  </a:lnTo>
                  <a:lnTo>
                    <a:pt x="103" y="34"/>
                  </a:lnTo>
                  <a:lnTo>
                    <a:pt x="97" y="37"/>
                  </a:lnTo>
                  <a:lnTo>
                    <a:pt x="91" y="38"/>
                  </a:lnTo>
                  <a:lnTo>
                    <a:pt x="85" y="37"/>
                  </a:lnTo>
                  <a:lnTo>
                    <a:pt x="79" y="36"/>
                  </a:lnTo>
                  <a:lnTo>
                    <a:pt x="75" y="33"/>
                  </a:lnTo>
                  <a:lnTo>
                    <a:pt x="71" y="30"/>
                  </a:lnTo>
                  <a:lnTo>
                    <a:pt x="67" y="26"/>
                  </a:lnTo>
                  <a:lnTo>
                    <a:pt x="63" y="19"/>
                  </a:lnTo>
                  <a:lnTo>
                    <a:pt x="61" y="15"/>
                  </a:lnTo>
                  <a:lnTo>
                    <a:pt x="61" y="12"/>
                  </a:lnTo>
                  <a:lnTo>
                    <a:pt x="60" y="4"/>
                  </a:lnTo>
                  <a:lnTo>
                    <a:pt x="59" y="2"/>
                  </a:lnTo>
                  <a:lnTo>
                    <a:pt x="58" y="1"/>
                  </a:lnTo>
                  <a:lnTo>
                    <a:pt x="56" y="0"/>
                  </a:lnTo>
                  <a:lnTo>
                    <a:pt x="52" y="0"/>
                  </a:lnTo>
                  <a:lnTo>
                    <a:pt x="47" y="2"/>
                  </a:lnTo>
                  <a:lnTo>
                    <a:pt x="43" y="3"/>
                  </a:lnTo>
                  <a:lnTo>
                    <a:pt x="37" y="5"/>
                  </a:lnTo>
                  <a:lnTo>
                    <a:pt x="33" y="8"/>
                  </a:lnTo>
                  <a:lnTo>
                    <a:pt x="30" y="11"/>
                  </a:lnTo>
                  <a:lnTo>
                    <a:pt x="25" y="15"/>
                  </a:lnTo>
                  <a:lnTo>
                    <a:pt x="23" y="19"/>
                  </a:lnTo>
                  <a:lnTo>
                    <a:pt x="19" y="24"/>
                  </a:lnTo>
                  <a:lnTo>
                    <a:pt x="16" y="27"/>
                  </a:lnTo>
                  <a:lnTo>
                    <a:pt x="12" y="27"/>
                  </a:lnTo>
                  <a:lnTo>
                    <a:pt x="10" y="27"/>
                  </a:lnTo>
                  <a:lnTo>
                    <a:pt x="9" y="27"/>
                  </a:lnTo>
                  <a:lnTo>
                    <a:pt x="8" y="25"/>
                  </a:lnTo>
                  <a:lnTo>
                    <a:pt x="6" y="18"/>
                  </a:lnTo>
                  <a:lnTo>
                    <a:pt x="4" y="6"/>
                  </a:lnTo>
                  <a:lnTo>
                    <a:pt x="1" y="6"/>
                  </a:lnTo>
                  <a:lnTo>
                    <a:pt x="0" y="8"/>
                  </a:lnTo>
                  <a:lnTo>
                    <a:pt x="0" y="11"/>
                  </a:lnTo>
                  <a:lnTo>
                    <a:pt x="0"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46" name="Freeform 95"/>
            <p:cNvSpPr>
              <a:spLocks/>
            </p:cNvSpPr>
            <p:nvPr/>
          </p:nvSpPr>
          <p:spPr bwMode="auto">
            <a:xfrm>
              <a:off x="5548313" y="2552700"/>
              <a:ext cx="49213" cy="68263"/>
            </a:xfrm>
            <a:custGeom>
              <a:avLst/>
              <a:gdLst>
                <a:gd name="T0" fmla="*/ 0 w 31"/>
                <a:gd name="T1" fmla="*/ 2147483646 h 43"/>
                <a:gd name="T2" fmla="*/ 0 w 31"/>
                <a:gd name="T3" fmla="*/ 2147483646 h 43"/>
                <a:gd name="T4" fmla="*/ 2147483646 w 31"/>
                <a:gd name="T5" fmla="*/ 2147483646 h 43"/>
                <a:gd name="T6" fmla="*/ 2147483646 w 31"/>
                <a:gd name="T7" fmla="*/ 2147483646 h 43"/>
                <a:gd name="T8" fmla="*/ 2147483646 w 31"/>
                <a:gd name="T9" fmla="*/ 2147483646 h 43"/>
                <a:gd name="T10" fmla="*/ 2147483646 w 31"/>
                <a:gd name="T11" fmla="*/ 2147483646 h 43"/>
                <a:gd name="T12" fmla="*/ 2147483646 w 31"/>
                <a:gd name="T13" fmla="*/ 2147483646 h 43"/>
                <a:gd name="T14" fmla="*/ 2147483646 w 31"/>
                <a:gd name="T15" fmla="*/ 2147483646 h 43"/>
                <a:gd name="T16" fmla="*/ 2147483646 w 31"/>
                <a:gd name="T17" fmla="*/ 2147483646 h 43"/>
                <a:gd name="T18" fmla="*/ 2147483646 w 31"/>
                <a:gd name="T19" fmla="*/ 2147483646 h 43"/>
                <a:gd name="T20" fmla="*/ 2147483646 w 31"/>
                <a:gd name="T21" fmla="*/ 2147483646 h 43"/>
                <a:gd name="T22" fmla="*/ 2147483646 w 31"/>
                <a:gd name="T23" fmla="*/ 2147483646 h 43"/>
                <a:gd name="T24" fmla="*/ 2147483646 w 31"/>
                <a:gd name="T25" fmla="*/ 2147483646 h 43"/>
                <a:gd name="T26" fmla="*/ 2147483646 w 31"/>
                <a:gd name="T27" fmla="*/ 2147483646 h 43"/>
                <a:gd name="T28" fmla="*/ 2147483646 w 31"/>
                <a:gd name="T29" fmla="*/ 2147483646 h 43"/>
                <a:gd name="T30" fmla="*/ 2147483646 w 31"/>
                <a:gd name="T31" fmla="*/ 2147483646 h 43"/>
                <a:gd name="T32" fmla="*/ 2147483646 w 31"/>
                <a:gd name="T33" fmla="*/ 2147483646 h 43"/>
                <a:gd name="T34" fmla="*/ 2147483646 w 31"/>
                <a:gd name="T35" fmla="*/ 2147483646 h 43"/>
                <a:gd name="T36" fmla="*/ 2147483646 w 31"/>
                <a:gd name="T37" fmla="*/ 2147483646 h 43"/>
                <a:gd name="T38" fmla="*/ 2147483646 w 31"/>
                <a:gd name="T39" fmla="*/ 2147483646 h 43"/>
                <a:gd name="T40" fmla="*/ 2147483646 w 31"/>
                <a:gd name="T41" fmla="*/ 2147483646 h 43"/>
                <a:gd name="T42" fmla="*/ 2147483646 w 31"/>
                <a:gd name="T43" fmla="*/ 2147483646 h 43"/>
                <a:gd name="T44" fmla="*/ 2147483646 w 31"/>
                <a:gd name="T45" fmla="*/ 2147483646 h 43"/>
                <a:gd name="T46" fmla="*/ 2147483646 w 31"/>
                <a:gd name="T47" fmla="*/ 2147483646 h 43"/>
                <a:gd name="T48" fmla="*/ 2147483646 w 31"/>
                <a:gd name="T49" fmla="*/ 2147483646 h 43"/>
                <a:gd name="T50" fmla="*/ 2147483646 w 31"/>
                <a:gd name="T51" fmla="*/ 2147483646 h 43"/>
                <a:gd name="T52" fmla="*/ 2147483646 w 31"/>
                <a:gd name="T53" fmla="*/ 2147483646 h 43"/>
                <a:gd name="T54" fmla="*/ 2147483646 w 31"/>
                <a:gd name="T55" fmla="*/ 2147483646 h 43"/>
                <a:gd name="T56" fmla="*/ 2147483646 w 31"/>
                <a:gd name="T57" fmla="*/ 2147483646 h 43"/>
                <a:gd name="T58" fmla="*/ 2147483646 w 31"/>
                <a:gd name="T59" fmla="*/ 2147483646 h 43"/>
                <a:gd name="T60" fmla="*/ 2147483646 w 31"/>
                <a:gd name="T61" fmla="*/ 2147483646 h 43"/>
                <a:gd name="T62" fmla="*/ 2147483646 w 31"/>
                <a:gd name="T63" fmla="*/ 2147483646 h 43"/>
                <a:gd name="T64" fmla="*/ 2147483646 w 31"/>
                <a:gd name="T65" fmla="*/ 2147483646 h 43"/>
                <a:gd name="T66" fmla="*/ 2147483646 w 31"/>
                <a:gd name="T67" fmla="*/ 2147483646 h 43"/>
                <a:gd name="T68" fmla="*/ 2147483646 w 31"/>
                <a:gd name="T69" fmla="*/ 0 h 43"/>
                <a:gd name="T70" fmla="*/ 2147483646 w 31"/>
                <a:gd name="T71" fmla="*/ 0 h 43"/>
                <a:gd name="T72" fmla="*/ 2147483646 w 31"/>
                <a:gd name="T73" fmla="*/ 2147483646 h 43"/>
                <a:gd name="T74" fmla="*/ 2147483646 w 31"/>
                <a:gd name="T75" fmla="*/ 2147483646 h 43"/>
                <a:gd name="T76" fmla="*/ 2147483646 w 31"/>
                <a:gd name="T77" fmla="*/ 2147483646 h 43"/>
                <a:gd name="T78" fmla="*/ 2147483646 w 31"/>
                <a:gd name="T79" fmla="*/ 2147483646 h 43"/>
                <a:gd name="T80" fmla="*/ 2147483646 w 31"/>
                <a:gd name="T81" fmla="*/ 2147483646 h 43"/>
                <a:gd name="T82" fmla="*/ 2147483646 w 31"/>
                <a:gd name="T83" fmla="*/ 2147483646 h 43"/>
                <a:gd name="T84" fmla="*/ 2147483646 w 31"/>
                <a:gd name="T85" fmla="*/ 2147483646 h 43"/>
                <a:gd name="T86" fmla="*/ 2147483646 w 31"/>
                <a:gd name="T87" fmla="*/ 2147483646 h 43"/>
                <a:gd name="T88" fmla="*/ 2147483646 w 31"/>
                <a:gd name="T89" fmla="*/ 2147483646 h 43"/>
                <a:gd name="T90" fmla="*/ 2147483646 w 31"/>
                <a:gd name="T91" fmla="*/ 2147483646 h 43"/>
                <a:gd name="T92" fmla="*/ 2147483646 w 31"/>
                <a:gd name="T93" fmla="*/ 2147483646 h 43"/>
                <a:gd name="T94" fmla="*/ 2147483646 w 31"/>
                <a:gd name="T95" fmla="*/ 2147483646 h 43"/>
                <a:gd name="T96" fmla="*/ 2147483646 w 31"/>
                <a:gd name="T97" fmla="*/ 2147483646 h 43"/>
                <a:gd name="T98" fmla="*/ 2147483646 w 31"/>
                <a:gd name="T99" fmla="*/ 2147483646 h 43"/>
                <a:gd name="T100" fmla="*/ 2147483646 w 31"/>
                <a:gd name="T101" fmla="*/ 2147483646 h 43"/>
                <a:gd name="T102" fmla="*/ 2147483646 w 31"/>
                <a:gd name="T103" fmla="*/ 2147483646 h 43"/>
                <a:gd name="T104" fmla="*/ 2147483646 w 31"/>
                <a:gd name="T105" fmla="*/ 2147483646 h 43"/>
                <a:gd name="T106" fmla="*/ 2147483646 w 31"/>
                <a:gd name="T107" fmla="*/ 2147483646 h 43"/>
                <a:gd name="T108" fmla="*/ 2147483646 w 31"/>
                <a:gd name="T109" fmla="*/ 2147483646 h 43"/>
                <a:gd name="T110" fmla="*/ 2147483646 w 31"/>
                <a:gd name="T111" fmla="*/ 2147483646 h 43"/>
                <a:gd name="T112" fmla="*/ 2147483646 w 31"/>
                <a:gd name="T113" fmla="*/ 2147483646 h 43"/>
                <a:gd name="T114" fmla="*/ 0 w 31"/>
                <a:gd name="T115" fmla="*/ 2147483646 h 43"/>
                <a:gd name="T116" fmla="*/ 0 w 31"/>
                <a:gd name="T117" fmla="*/ 2147483646 h 4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1"/>
                <a:gd name="T178" fmla="*/ 0 h 43"/>
                <a:gd name="T179" fmla="*/ 31 w 31"/>
                <a:gd name="T180" fmla="*/ 43 h 4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1" h="43">
                  <a:moveTo>
                    <a:pt x="0" y="42"/>
                  </a:moveTo>
                  <a:lnTo>
                    <a:pt x="0" y="42"/>
                  </a:lnTo>
                  <a:lnTo>
                    <a:pt x="4" y="43"/>
                  </a:lnTo>
                  <a:lnTo>
                    <a:pt x="8" y="43"/>
                  </a:lnTo>
                  <a:lnTo>
                    <a:pt x="11" y="42"/>
                  </a:lnTo>
                  <a:lnTo>
                    <a:pt x="15" y="39"/>
                  </a:lnTo>
                  <a:lnTo>
                    <a:pt x="16" y="36"/>
                  </a:lnTo>
                  <a:lnTo>
                    <a:pt x="16" y="33"/>
                  </a:lnTo>
                  <a:lnTo>
                    <a:pt x="17" y="25"/>
                  </a:lnTo>
                  <a:lnTo>
                    <a:pt x="16" y="22"/>
                  </a:lnTo>
                  <a:lnTo>
                    <a:pt x="16" y="20"/>
                  </a:lnTo>
                  <a:lnTo>
                    <a:pt x="13" y="14"/>
                  </a:lnTo>
                  <a:lnTo>
                    <a:pt x="12" y="13"/>
                  </a:lnTo>
                  <a:lnTo>
                    <a:pt x="12" y="14"/>
                  </a:lnTo>
                  <a:lnTo>
                    <a:pt x="12" y="15"/>
                  </a:lnTo>
                  <a:lnTo>
                    <a:pt x="13" y="14"/>
                  </a:lnTo>
                  <a:lnTo>
                    <a:pt x="15" y="12"/>
                  </a:lnTo>
                  <a:lnTo>
                    <a:pt x="17" y="11"/>
                  </a:lnTo>
                  <a:lnTo>
                    <a:pt x="22" y="9"/>
                  </a:lnTo>
                  <a:lnTo>
                    <a:pt x="24" y="10"/>
                  </a:lnTo>
                  <a:lnTo>
                    <a:pt x="26" y="11"/>
                  </a:lnTo>
                  <a:lnTo>
                    <a:pt x="29" y="15"/>
                  </a:lnTo>
                  <a:lnTo>
                    <a:pt x="30" y="11"/>
                  </a:lnTo>
                  <a:lnTo>
                    <a:pt x="31" y="9"/>
                  </a:lnTo>
                  <a:lnTo>
                    <a:pt x="30" y="7"/>
                  </a:lnTo>
                  <a:lnTo>
                    <a:pt x="27" y="3"/>
                  </a:lnTo>
                  <a:lnTo>
                    <a:pt x="25" y="0"/>
                  </a:lnTo>
                  <a:lnTo>
                    <a:pt x="22" y="0"/>
                  </a:lnTo>
                  <a:lnTo>
                    <a:pt x="18" y="1"/>
                  </a:lnTo>
                  <a:lnTo>
                    <a:pt x="15" y="4"/>
                  </a:lnTo>
                  <a:lnTo>
                    <a:pt x="13" y="7"/>
                  </a:lnTo>
                  <a:lnTo>
                    <a:pt x="12" y="10"/>
                  </a:lnTo>
                  <a:lnTo>
                    <a:pt x="11" y="13"/>
                  </a:lnTo>
                  <a:lnTo>
                    <a:pt x="12" y="22"/>
                  </a:lnTo>
                  <a:lnTo>
                    <a:pt x="15" y="29"/>
                  </a:lnTo>
                  <a:lnTo>
                    <a:pt x="15" y="30"/>
                  </a:lnTo>
                  <a:lnTo>
                    <a:pt x="12" y="33"/>
                  </a:lnTo>
                  <a:lnTo>
                    <a:pt x="10" y="34"/>
                  </a:lnTo>
                  <a:lnTo>
                    <a:pt x="8" y="34"/>
                  </a:lnTo>
                  <a:lnTo>
                    <a:pt x="5" y="34"/>
                  </a:lnTo>
                  <a:lnTo>
                    <a:pt x="1" y="33"/>
                  </a:lnTo>
                  <a:lnTo>
                    <a:pt x="0" y="38"/>
                  </a:lnTo>
                  <a:lnTo>
                    <a:pt x="0" y="42"/>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47" name="Freeform 96"/>
            <p:cNvSpPr>
              <a:spLocks/>
            </p:cNvSpPr>
            <p:nvPr/>
          </p:nvSpPr>
          <p:spPr bwMode="auto">
            <a:xfrm>
              <a:off x="5548313" y="2552700"/>
              <a:ext cx="49213" cy="68263"/>
            </a:xfrm>
            <a:custGeom>
              <a:avLst/>
              <a:gdLst>
                <a:gd name="T0" fmla="*/ 0 w 31"/>
                <a:gd name="T1" fmla="*/ 2147483646 h 43"/>
                <a:gd name="T2" fmla="*/ 0 w 31"/>
                <a:gd name="T3" fmla="*/ 2147483646 h 43"/>
                <a:gd name="T4" fmla="*/ 2147483646 w 31"/>
                <a:gd name="T5" fmla="*/ 2147483646 h 43"/>
                <a:gd name="T6" fmla="*/ 2147483646 w 31"/>
                <a:gd name="T7" fmla="*/ 2147483646 h 43"/>
                <a:gd name="T8" fmla="*/ 2147483646 w 31"/>
                <a:gd name="T9" fmla="*/ 2147483646 h 43"/>
                <a:gd name="T10" fmla="*/ 2147483646 w 31"/>
                <a:gd name="T11" fmla="*/ 2147483646 h 43"/>
                <a:gd name="T12" fmla="*/ 2147483646 w 31"/>
                <a:gd name="T13" fmla="*/ 2147483646 h 43"/>
                <a:gd name="T14" fmla="*/ 2147483646 w 31"/>
                <a:gd name="T15" fmla="*/ 2147483646 h 43"/>
                <a:gd name="T16" fmla="*/ 2147483646 w 31"/>
                <a:gd name="T17" fmla="*/ 2147483646 h 43"/>
                <a:gd name="T18" fmla="*/ 2147483646 w 31"/>
                <a:gd name="T19" fmla="*/ 2147483646 h 43"/>
                <a:gd name="T20" fmla="*/ 2147483646 w 31"/>
                <a:gd name="T21" fmla="*/ 2147483646 h 43"/>
                <a:gd name="T22" fmla="*/ 2147483646 w 31"/>
                <a:gd name="T23" fmla="*/ 2147483646 h 43"/>
                <a:gd name="T24" fmla="*/ 2147483646 w 31"/>
                <a:gd name="T25" fmla="*/ 2147483646 h 43"/>
                <a:gd name="T26" fmla="*/ 2147483646 w 31"/>
                <a:gd name="T27" fmla="*/ 2147483646 h 43"/>
                <a:gd name="T28" fmla="*/ 2147483646 w 31"/>
                <a:gd name="T29" fmla="*/ 2147483646 h 43"/>
                <a:gd name="T30" fmla="*/ 2147483646 w 31"/>
                <a:gd name="T31" fmla="*/ 2147483646 h 43"/>
                <a:gd name="T32" fmla="*/ 2147483646 w 31"/>
                <a:gd name="T33" fmla="*/ 2147483646 h 43"/>
                <a:gd name="T34" fmla="*/ 2147483646 w 31"/>
                <a:gd name="T35" fmla="*/ 2147483646 h 43"/>
                <a:gd name="T36" fmla="*/ 2147483646 w 31"/>
                <a:gd name="T37" fmla="*/ 2147483646 h 43"/>
                <a:gd name="T38" fmla="*/ 2147483646 w 31"/>
                <a:gd name="T39" fmla="*/ 2147483646 h 43"/>
                <a:gd name="T40" fmla="*/ 2147483646 w 31"/>
                <a:gd name="T41" fmla="*/ 2147483646 h 43"/>
                <a:gd name="T42" fmla="*/ 2147483646 w 31"/>
                <a:gd name="T43" fmla="*/ 2147483646 h 43"/>
                <a:gd name="T44" fmla="*/ 2147483646 w 31"/>
                <a:gd name="T45" fmla="*/ 2147483646 h 43"/>
                <a:gd name="T46" fmla="*/ 2147483646 w 31"/>
                <a:gd name="T47" fmla="*/ 2147483646 h 43"/>
                <a:gd name="T48" fmla="*/ 2147483646 w 31"/>
                <a:gd name="T49" fmla="*/ 2147483646 h 43"/>
                <a:gd name="T50" fmla="*/ 2147483646 w 31"/>
                <a:gd name="T51" fmla="*/ 2147483646 h 43"/>
                <a:gd name="T52" fmla="*/ 2147483646 w 31"/>
                <a:gd name="T53" fmla="*/ 2147483646 h 43"/>
                <a:gd name="T54" fmla="*/ 2147483646 w 31"/>
                <a:gd name="T55" fmla="*/ 2147483646 h 43"/>
                <a:gd name="T56" fmla="*/ 2147483646 w 31"/>
                <a:gd name="T57" fmla="*/ 2147483646 h 43"/>
                <a:gd name="T58" fmla="*/ 2147483646 w 31"/>
                <a:gd name="T59" fmla="*/ 2147483646 h 43"/>
                <a:gd name="T60" fmla="*/ 2147483646 w 31"/>
                <a:gd name="T61" fmla="*/ 2147483646 h 43"/>
                <a:gd name="T62" fmla="*/ 2147483646 w 31"/>
                <a:gd name="T63" fmla="*/ 2147483646 h 43"/>
                <a:gd name="T64" fmla="*/ 2147483646 w 31"/>
                <a:gd name="T65" fmla="*/ 2147483646 h 43"/>
                <a:gd name="T66" fmla="*/ 2147483646 w 31"/>
                <a:gd name="T67" fmla="*/ 2147483646 h 43"/>
                <a:gd name="T68" fmla="*/ 2147483646 w 31"/>
                <a:gd name="T69" fmla="*/ 0 h 43"/>
                <a:gd name="T70" fmla="*/ 2147483646 w 31"/>
                <a:gd name="T71" fmla="*/ 0 h 43"/>
                <a:gd name="T72" fmla="*/ 2147483646 w 31"/>
                <a:gd name="T73" fmla="*/ 2147483646 h 43"/>
                <a:gd name="T74" fmla="*/ 2147483646 w 31"/>
                <a:gd name="T75" fmla="*/ 2147483646 h 43"/>
                <a:gd name="T76" fmla="*/ 2147483646 w 31"/>
                <a:gd name="T77" fmla="*/ 2147483646 h 43"/>
                <a:gd name="T78" fmla="*/ 2147483646 w 31"/>
                <a:gd name="T79" fmla="*/ 2147483646 h 43"/>
                <a:gd name="T80" fmla="*/ 2147483646 w 31"/>
                <a:gd name="T81" fmla="*/ 2147483646 h 43"/>
                <a:gd name="T82" fmla="*/ 2147483646 w 31"/>
                <a:gd name="T83" fmla="*/ 2147483646 h 43"/>
                <a:gd name="T84" fmla="*/ 2147483646 w 31"/>
                <a:gd name="T85" fmla="*/ 2147483646 h 43"/>
                <a:gd name="T86" fmla="*/ 2147483646 w 31"/>
                <a:gd name="T87" fmla="*/ 2147483646 h 43"/>
                <a:gd name="T88" fmla="*/ 2147483646 w 31"/>
                <a:gd name="T89" fmla="*/ 2147483646 h 43"/>
                <a:gd name="T90" fmla="*/ 2147483646 w 31"/>
                <a:gd name="T91" fmla="*/ 2147483646 h 43"/>
                <a:gd name="T92" fmla="*/ 2147483646 w 31"/>
                <a:gd name="T93" fmla="*/ 2147483646 h 43"/>
                <a:gd name="T94" fmla="*/ 2147483646 w 31"/>
                <a:gd name="T95" fmla="*/ 2147483646 h 43"/>
                <a:gd name="T96" fmla="*/ 2147483646 w 31"/>
                <a:gd name="T97" fmla="*/ 2147483646 h 43"/>
                <a:gd name="T98" fmla="*/ 2147483646 w 31"/>
                <a:gd name="T99" fmla="*/ 2147483646 h 43"/>
                <a:gd name="T100" fmla="*/ 2147483646 w 31"/>
                <a:gd name="T101" fmla="*/ 2147483646 h 43"/>
                <a:gd name="T102" fmla="*/ 2147483646 w 31"/>
                <a:gd name="T103" fmla="*/ 2147483646 h 43"/>
                <a:gd name="T104" fmla="*/ 2147483646 w 31"/>
                <a:gd name="T105" fmla="*/ 2147483646 h 43"/>
                <a:gd name="T106" fmla="*/ 2147483646 w 31"/>
                <a:gd name="T107" fmla="*/ 2147483646 h 43"/>
                <a:gd name="T108" fmla="*/ 2147483646 w 31"/>
                <a:gd name="T109" fmla="*/ 2147483646 h 43"/>
                <a:gd name="T110" fmla="*/ 2147483646 w 31"/>
                <a:gd name="T111" fmla="*/ 2147483646 h 43"/>
                <a:gd name="T112" fmla="*/ 2147483646 w 31"/>
                <a:gd name="T113" fmla="*/ 2147483646 h 43"/>
                <a:gd name="T114" fmla="*/ 0 w 31"/>
                <a:gd name="T115" fmla="*/ 2147483646 h 43"/>
                <a:gd name="T116" fmla="*/ 0 w 31"/>
                <a:gd name="T117" fmla="*/ 2147483646 h 4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1"/>
                <a:gd name="T178" fmla="*/ 0 h 43"/>
                <a:gd name="T179" fmla="*/ 31 w 31"/>
                <a:gd name="T180" fmla="*/ 43 h 4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1" h="43">
                  <a:moveTo>
                    <a:pt x="0" y="42"/>
                  </a:moveTo>
                  <a:lnTo>
                    <a:pt x="0" y="42"/>
                  </a:lnTo>
                  <a:lnTo>
                    <a:pt x="4" y="43"/>
                  </a:lnTo>
                  <a:lnTo>
                    <a:pt x="8" y="43"/>
                  </a:lnTo>
                  <a:lnTo>
                    <a:pt x="11" y="42"/>
                  </a:lnTo>
                  <a:lnTo>
                    <a:pt x="15" y="39"/>
                  </a:lnTo>
                  <a:lnTo>
                    <a:pt x="16" y="36"/>
                  </a:lnTo>
                  <a:lnTo>
                    <a:pt x="16" y="33"/>
                  </a:lnTo>
                  <a:lnTo>
                    <a:pt x="17" y="25"/>
                  </a:lnTo>
                  <a:lnTo>
                    <a:pt x="16" y="22"/>
                  </a:lnTo>
                  <a:lnTo>
                    <a:pt x="16" y="20"/>
                  </a:lnTo>
                  <a:lnTo>
                    <a:pt x="13" y="14"/>
                  </a:lnTo>
                  <a:lnTo>
                    <a:pt x="12" y="13"/>
                  </a:lnTo>
                  <a:lnTo>
                    <a:pt x="12" y="14"/>
                  </a:lnTo>
                  <a:lnTo>
                    <a:pt x="12" y="15"/>
                  </a:lnTo>
                  <a:lnTo>
                    <a:pt x="13" y="14"/>
                  </a:lnTo>
                  <a:lnTo>
                    <a:pt x="15" y="12"/>
                  </a:lnTo>
                  <a:lnTo>
                    <a:pt x="17" y="11"/>
                  </a:lnTo>
                  <a:lnTo>
                    <a:pt x="22" y="9"/>
                  </a:lnTo>
                  <a:lnTo>
                    <a:pt x="24" y="10"/>
                  </a:lnTo>
                  <a:lnTo>
                    <a:pt x="26" y="11"/>
                  </a:lnTo>
                  <a:lnTo>
                    <a:pt x="29" y="15"/>
                  </a:lnTo>
                  <a:lnTo>
                    <a:pt x="30" y="11"/>
                  </a:lnTo>
                  <a:lnTo>
                    <a:pt x="31" y="9"/>
                  </a:lnTo>
                  <a:lnTo>
                    <a:pt x="30" y="7"/>
                  </a:lnTo>
                  <a:lnTo>
                    <a:pt x="27" y="3"/>
                  </a:lnTo>
                  <a:lnTo>
                    <a:pt x="25" y="0"/>
                  </a:lnTo>
                  <a:lnTo>
                    <a:pt x="22" y="0"/>
                  </a:lnTo>
                  <a:lnTo>
                    <a:pt x="18" y="1"/>
                  </a:lnTo>
                  <a:lnTo>
                    <a:pt x="15" y="4"/>
                  </a:lnTo>
                  <a:lnTo>
                    <a:pt x="13" y="7"/>
                  </a:lnTo>
                  <a:lnTo>
                    <a:pt x="12" y="10"/>
                  </a:lnTo>
                  <a:lnTo>
                    <a:pt x="11" y="13"/>
                  </a:lnTo>
                  <a:lnTo>
                    <a:pt x="12" y="22"/>
                  </a:lnTo>
                  <a:lnTo>
                    <a:pt x="15" y="29"/>
                  </a:lnTo>
                  <a:lnTo>
                    <a:pt x="15" y="30"/>
                  </a:lnTo>
                  <a:lnTo>
                    <a:pt x="12" y="33"/>
                  </a:lnTo>
                  <a:lnTo>
                    <a:pt x="10" y="34"/>
                  </a:lnTo>
                  <a:lnTo>
                    <a:pt x="8" y="34"/>
                  </a:lnTo>
                  <a:lnTo>
                    <a:pt x="5" y="34"/>
                  </a:lnTo>
                  <a:lnTo>
                    <a:pt x="1" y="33"/>
                  </a:lnTo>
                  <a:lnTo>
                    <a:pt x="0" y="38"/>
                  </a:lnTo>
                  <a:lnTo>
                    <a:pt x="0" y="4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48" name="Freeform 97"/>
            <p:cNvSpPr>
              <a:spLocks/>
            </p:cNvSpPr>
            <p:nvPr/>
          </p:nvSpPr>
          <p:spPr bwMode="auto">
            <a:xfrm>
              <a:off x="5392738" y="2611438"/>
              <a:ext cx="242888" cy="171450"/>
            </a:xfrm>
            <a:custGeom>
              <a:avLst/>
              <a:gdLst>
                <a:gd name="T0" fmla="*/ 2147483646 w 153"/>
                <a:gd name="T1" fmla="*/ 2147483646 h 108"/>
                <a:gd name="T2" fmla="*/ 2147483646 w 153"/>
                <a:gd name="T3" fmla="*/ 2147483646 h 108"/>
                <a:gd name="T4" fmla="*/ 2147483646 w 153"/>
                <a:gd name="T5" fmla="*/ 2147483646 h 108"/>
                <a:gd name="T6" fmla="*/ 2147483646 w 153"/>
                <a:gd name="T7" fmla="*/ 2147483646 h 108"/>
                <a:gd name="T8" fmla="*/ 2147483646 w 153"/>
                <a:gd name="T9" fmla="*/ 2147483646 h 108"/>
                <a:gd name="T10" fmla="*/ 2147483646 w 153"/>
                <a:gd name="T11" fmla="*/ 2147483646 h 108"/>
                <a:gd name="T12" fmla="*/ 2147483646 w 153"/>
                <a:gd name="T13" fmla="*/ 2147483646 h 108"/>
                <a:gd name="T14" fmla="*/ 2147483646 w 153"/>
                <a:gd name="T15" fmla="*/ 2147483646 h 108"/>
                <a:gd name="T16" fmla="*/ 2147483646 w 153"/>
                <a:gd name="T17" fmla="*/ 2147483646 h 108"/>
                <a:gd name="T18" fmla="*/ 2147483646 w 153"/>
                <a:gd name="T19" fmla="*/ 2147483646 h 108"/>
                <a:gd name="T20" fmla="*/ 2147483646 w 153"/>
                <a:gd name="T21" fmla="*/ 2147483646 h 108"/>
                <a:gd name="T22" fmla="*/ 2147483646 w 153"/>
                <a:gd name="T23" fmla="*/ 2147483646 h 108"/>
                <a:gd name="T24" fmla="*/ 2147483646 w 153"/>
                <a:gd name="T25" fmla="*/ 2147483646 h 108"/>
                <a:gd name="T26" fmla="*/ 2147483646 w 153"/>
                <a:gd name="T27" fmla="*/ 2147483646 h 108"/>
                <a:gd name="T28" fmla="*/ 2147483646 w 153"/>
                <a:gd name="T29" fmla="*/ 2147483646 h 108"/>
                <a:gd name="T30" fmla="*/ 2147483646 w 153"/>
                <a:gd name="T31" fmla="*/ 2147483646 h 108"/>
                <a:gd name="T32" fmla="*/ 2147483646 w 153"/>
                <a:gd name="T33" fmla="*/ 2147483646 h 108"/>
                <a:gd name="T34" fmla="*/ 2147483646 w 153"/>
                <a:gd name="T35" fmla="*/ 2147483646 h 108"/>
                <a:gd name="T36" fmla="*/ 2147483646 w 153"/>
                <a:gd name="T37" fmla="*/ 2147483646 h 108"/>
                <a:gd name="T38" fmla="*/ 2147483646 w 153"/>
                <a:gd name="T39" fmla="*/ 2147483646 h 108"/>
                <a:gd name="T40" fmla="*/ 2147483646 w 153"/>
                <a:gd name="T41" fmla="*/ 2147483646 h 108"/>
                <a:gd name="T42" fmla="*/ 2147483646 w 153"/>
                <a:gd name="T43" fmla="*/ 2147483646 h 108"/>
                <a:gd name="T44" fmla="*/ 2147483646 w 153"/>
                <a:gd name="T45" fmla="*/ 2147483646 h 108"/>
                <a:gd name="T46" fmla="*/ 2147483646 w 153"/>
                <a:gd name="T47" fmla="*/ 2147483646 h 108"/>
                <a:gd name="T48" fmla="*/ 2147483646 w 153"/>
                <a:gd name="T49" fmla="*/ 2147483646 h 108"/>
                <a:gd name="T50" fmla="*/ 2147483646 w 153"/>
                <a:gd name="T51" fmla="*/ 2147483646 h 108"/>
                <a:gd name="T52" fmla="*/ 2147483646 w 153"/>
                <a:gd name="T53" fmla="*/ 2147483646 h 108"/>
                <a:gd name="T54" fmla="*/ 2147483646 w 153"/>
                <a:gd name="T55" fmla="*/ 2147483646 h 108"/>
                <a:gd name="T56" fmla="*/ 2147483646 w 153"/>
                <a:gd name="T57" fmla="*/ 2147483646 h 108"/>
                <a:gd name="T58" fmla="*/ 2147483646 w 153"/>
                <a:gd name="T59" fmla="*/ 2147483646 h 108"/>
                <a:gd name="T60" fmla="*/ 2147483646 w 153"/>
                <a:gd name="T61" fmla="*/ 2147483646 h 108"/>
                <a:gd name="T62" fmla="*/ 2147483646 w 153"/>
                <a:gd name="T63" fmla="*/ 2147483646 h 108"/>
                <a:gd name="T64" fmla="*/ 2147483646 w 153"/>
                <a:gd name="T65" fmla="*/ 2147483646 h 108"/>
                <a:gd name="T66" fmla="*/ 2147483646 w 153"/>
                <a:gd name="T67" fmla="*/ 2147483646 h 108"/>
                <a:gd name="T68" fmla="*/ 2147483646 w 153"/>
                <a:gd name="T69" fmla="*/ 2147483646 h 108"/>
                <a:gd name="T70" fmla="*/ 2147483646 w 153"/>
                <a:gd name="T71" fmla="*/ 2147483646 h 108"/>
                <a:gd name="T72" fmla="*/ 2147483646 w 153"/>
                <a:gd name="T73" fmla="*/ 2147483646 h 108"/>
                <a:gd name="T74" fmla="*/ 2147483646 w 153"/>
                <a:gd name="T75" fmla="*/ 2147483646 h 108"/>
                <a:gd name="T76" fmla="*/ 2147483646 w 153"/>
                <a:gd name="T77" fmla="*/ 2147483646 h 108"/>
                <a:gd name="T78" fmla="*/ 2147483646 w 153"/>
                <a:gd name="T79" fmla="*/ 2147483646 h 108"/>
                <a:gd name="T80" fmla="*/ 2147483646 w 153"/>
                <a:gd name="T81" fmla="*/ 2147483646 h 108"/>
                <a:gd name="T82" fmla="*/ 2147483646 w 153"/>
                <a:gd name="T83" fmla="*/ 2147483646 h 108"/>
                <a:gd name="T84" fmla="*/ 2147483646 w 153"/>
                <a:gd name="T85" fmla="*/ 2147483646 h 108"/>
                <a:gd name="T86" fmla="*/ 2147483646 w 153"/>
                <a:gd name="T87" fmla="*/ 0 h 108"/>
                <a:gd name="T88" fmla="*/ 2147483646 w 153"/>
                <a:gd name="T89" fmla="*/ 2147483646 h 108"/>
                <a:gd name="T90" fmla="*/ 2147483646 w 153"/>
                <a:gd name="T91" fmla="*/ 2147483646 h 108"/>
                <a:gd name="T92" fmla="*/ 2147483646 w 153"/>
                <a:gd name="T93" fmla="*/ 2147483646 h 108"/>
                <a:gd name="T94" fmla="*/ 2147483646 w 153"/>
                <a:gd name="T95" fmla="*/ 2147483646 h 108"/>
                <a:gd name="T96" fmla="*/ 0 w 153"/>
                <a:gd name="T97" fmla="*/ 2147483646 h 10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53"/>
                <a:gd name="T148" fmla="*/ 0 h 108"/>
                <a:gd name="T149" fmla="*/ 153 w 153"/>
                <a:gd name="T150" fmla="*/ 108 h 10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53" h="108">
                  <a:moveTo>
                    <a:pt x="0" y="89"/>
                  </a:moveTo>
                  <a:lnTo>
                    <a:pt x="0" y="89"/>
                  </a:lnTo>
                  <a:lnTo>
                    <a:pt x="5" y="84"/>
                  </a:lnTo>
                  <a:lnTo>
                    <a:pt x="8" y="82"/>
                  </a:lnTo>
                  <a:lnTo>
                    <a:pt x="11" y="81"/>
                  </a:lnTo>
                  <a:lnTo>
                    <a:pt x="20" y="81"/>
                  </a:lnTo>
                  <a:lnTo>
                    <a:pt x="30" y="82"/>
                  </a:lnTo>
                  <a:lnTo>
                    <a:pt x="23" y="88"/>
                  </a:lnTo>
                  <a:lnTo>
                    <a:pt x="20" y="91"/>
                  </a:lnTo>
                  <a:lnTo>
                    <a:pt x="18" y="95"/>
                  </a:lnTo>
                  <a:lnTo>
                    <a:pt x="17" y="98"/>
                  </a:lnTo>
                  <a:lnTo>
                    <a:pt x="16" y="99"/>
                  </a:lnTo>
                  <a:lnTo>
                    <a:pt x="15" y="101"/>
                  </a:lnTo>
                  <a:lnTo>
                    <a:pt x="18" y="100"/>
                  </a:lnTo>
                  <a:lnTo>
                    <a:pt x="22" y="99"/>
                  </a:lnTo>
                  <a:lnTo>
                    <a:pt x="27" y="98"/>
                  </a:lnTo>
                  <a:lnTo>
                    <a:pt x="31" y="97"/>
                  </a:lnTo>
                  <a:lnTo>
                    <a:pt x="32" y="95"/>
                  </a:lnTo>
                  <a:lnTo>
                    <a:pt x="33" y="92"/>
                  </a:lnTo>
                  <a:lnTo>
                    <a:pt x="36" y="90"/>
                  </a:lnTo>
                  <a:lnTo>
                    <a:pt x="39" y="89"/>
                  </a:lnTo>
                  <a:lnTo>
                    <a:pt x="43" y="87"/>
                  </a:lnTo>
                  <a:lnTo>
                    <a:pt x="46" y="86"/>
                  </a:lnTo>
                  <a:lnTo>
                    <a:pt x="53" y="85"/>
                  </a:lnTo>
                  <a:lnTo>
                    <a:pt x="62" y="86"/>
                  </a:lnTo>
                  <a:lnTo>
                    <a:pt x="64" y="88"/>
                  </a:lnTo>
                  <a:lnTo>
                    <a:pt x="67" y="89"/>
                  </a:lnTo>
                  <a:lnTo>
                    <a:pt x="72" y="91"/>
                  </a:lnTo>
                  <a:lnTo>
                    <a:pt x="75" y="93"/>
                  </a:lnTo>
                  <a:lnTo>
                    <a:pt x="77" y="97"/>
                  </a:lnTo>
                  <a:lnTo>
                    <a:pt x="79" y="102"/>
                  </a:lnTo>
                  <a:lnTo>
                    <a:pt x="82" y="108"/>
                  </a:lnTo>
                  <a:lnTo>
                    <a:pt x="81" y="103"/>
                  </a:lnTo>
                  <a:lnTo>
                    <a:pt x="80" y="100"/>
                  </a:lnTo>
                  <a:lnTo>
                    <a:pt x="78" y="96"/>
                  </a:lnTo>
                  <a:lnTo>
                    <a:pt x="78" y="90"/>
                  </a:lnTo>
                  <a:lnTo>
                    <a:pt x="86" y="90"/>
                  </a:lnTo>
                  <a:lnTo>
                    <a:pt x="93" y="91"/>
                  </a:lnTo>
                  <a:lnTo>
                    <a:pt x="100" y="92"/>
                  </a:lnTo>
                  <a:lnTo>
                    <a:pt x="107" y="96"/>
                  </a:lnTo>
                  <a:lnTo>
                    <a:pt x="114" y="99"/>
                  </a:lnTo>
                  <a:lnTo>
                    <a:pt x="120" y="102"/>
                  </a:lnTo>
                  <a:lnTo>
                    <a:pt x="123" y="105"/>
                  </a:lnTo>
                  <a:lnTo>
                    <a:pt x="125" y="106"/>
                  </a:lnTo>
                  <a:lnTo>
                    <a:pt x="128" y="106"/>
                  </a:lnTo>
                  <a:lnTo>
                    <a:pt x="125" y="103"/>
                  </a:lnTo>
                  <a:lnTo>
                    <a:pt x="122" y="100"/>
                  </a:lnTo>
                  <a:lnTo>
                    <a:pt x="120" y="97"/>
                  </a:lnTo>
                  <a:lnTo>
                    <a:pt x="119" y="96"/>
                  </a:lnTo>
                  <a:lnTo>
                    <a:pt x="117" y="95"/>
                  </a:lnTo>
                  <a:lnTo>
                    <a:pt x="119" y="92"/>
                  </a:lnTo>
                  <a:lnTo>
                    <a:pt x="122" y="92"/>
                  </a:lnTo>
                  <a:lnTo>
                    <a:pt x="128" y="93"/>
                  </a:lnTo>
                  <a:lnTo>
                    <a:pt x="139" y="97"/>
                  </a:lnTo>
                  <a:lnTo>
                    <a:pt x="148" y="101"/>
                  </a:lnTo>
                  <a:lnTo>
                    <a:pt x="153" y="104"/>
                  </a:lnTo>
                  <a:lnTo>
                    <a:pt x="150" y="101"/>
                  </a:lnTo>
                  <a:lnTo>
                    <a:pt x="146" y="99"/>
                  </a:lnTo>
                  <a:lnTo>
                    <a:pt x="137" y="93"/>
                  </a:lnTo>
                  <a:lnTo>
                    <a:pt x="130" y="91"/>
                  </a:lnTo>
                  <a:lnTo>
                    <a:pt x="128" y="90"/>
                  </a:lnTo>
                  <a:lnTo>
                    <a:pt x="127" y="89"/>
                  </a:lnTo>
                  <a:lnTo>
                    <a:pt x="128" y="87"/>
                  </a:lnTo>
                  <a:lnTo>
                    <a:pt x="131" y="86"/>
                  </a:lnTo>
                  <a:lnTo>
                    <a:pt x="134" y="85"/>
                  </a:lnTo>
                  <a:lnTo>
                    <a:pt x="137" y="84"/>
                  </a:lnTo>
                  <a:lnTo>
                    <a:pt x="142" y="83"/>
                  </a:lnTo>
                  <a:lnTo>
                    <a:pt x="147" y="83"/>
                  </a:lnTo>
                  <a:lnTo>
                    <a:pt x="152" y="83"/>
                  </a:lnTo>
                  <a:lnTo>
                    <a:pt x="149" y="81"/>
                  </a:lnTo>
                  <a:lnTo>
                    <a:pt x="146" y="79"/>
                  </a:lnTo>
                  <a:lnTo>
                    <a:pt x="138" y="78"/>
                  </a:lnTo>
                  <a:lnTo>
                    <a:pt x="130" y="78"/>
                  </a:lnTo>
                  <a:lnTo>
                    <a:pt x="127" y="77"/>
                  </a:lnTo>
                  <a:lnTo>
                    <a:pt x="122" y="76"/>
                  </a:lnTo>
                  <a:lnTo>
                    <a:pt x="119" y="75"/>
                  </a:lnTo>
                  <a:lnTo>
                    <a:pt x="117" y="73"/>
                  </a:lnTo>
                  <a:lnTo>
                    <a:pt x="111" y="65"/>
                  </a:lnTo>
                  <a:lnTo>
                    <a:pt x="106" y="58"/>
                  </a:lnTo>
                  <a:lnTo>
                    <a:pt x="103" y="52"/>
                  </a:lnTo>
                  <a:lnTo>
                    <a:pt x="101" y="46"/>
                  </a:lnTo>
                  <a:lnTo>
                    <a:pt x="100" y="40"/>
                  </a:lnTo>
                  <a:lnTo>
                    <a:pt x="99" y="28"/>
                  </a:lnTo>
                  <a:lnTo>
                    <a:pt x="100" y="18"/>
                  </a:lnTo>
                  <a:lnTo>
                    <a:pt x="100" y="13"/>
                  </a:lnTo>
                  <a:lnTo>
                    <a:pt x="99" y="9"/>
                  </a:lnTo>
                  <a:lnTo>
                    <a:pt x="99" y="7"/>
                  </a:lnTo>
                  <a:lnTo>
                    <a:pt x="95" y="7"/>
                  </a:lnTo>
                  <a:lnTo>
                    <a:pt x="91" y="6"/>
                  </a:lnTo>
                  <a:lnTo>
                    <a:pt x="87" y="6"/>
                  </a:lnTo>
                  <a:lnTo>
                    <a:pt x="81" y="6"/>
                  </a:lnTo>
                  <a:lnTo>
                    <a:pt x="77" y="5"/>
                  </a:lnTo>
                  <a:lnTo>
                    <a:pt x="73" y="4"/>
                  </a:lnTo>
                  <a:lnTo>
                    <a:pt x="67" y="2"/>
                  </a:lnTo>
                  <a:lnTo>
                    <a:pt x="66" y="1"/>
                  </a:lnTo>
                  <a:lnTo>
                    <a:pt x="66" y="0"/>
                  </a:lnTo>
                  <a:lnTo>
                    <a:pt x="65" y="0"/>
                  </a:lnTo>
                  <a:lnTo>
                    <a:pt x="64" y="17"/>
                  </a:lnTo>
                  <a:lnTo>
                    <a:pt x="62" y="34"/>
                  </a:lnTo>
                  <a:lnTo>
                    <a:pt x="61" y="43"/>
                  </a:lnTo>
                  <a:lnTo>
                    <a:pt x="58" y="50"/>
                  </a:lnTo>
                  <a:lnTo>
                    <a:pt x="55" y="58"/>
                  </a:lnTo>
                  <a:lnTo>
                    <a:pt x="50" y="65"/>
                  </a:lnTo>
                  <a:lnTo>
                    <a:pt x="46" y="69"/>
                  </a:lnTo>
                  <a:lnTo>
                    <a:pt x="42" y="71"/>
                  </a:lnTo>
                  <a:lnTo>
                    <a:pt x="37" y="73"/>
                  </a:lnTo>
                  <a:lnTo>
                    <a:pt x="33" y="74"/>
                  </a:lnTo>
                  <a:lnTo>
                    <a:pt x="23" y="75"/>
                  </a:lnTo>
                  <a:lnTo>
                    <a:pt x="14" y="76"/>
                  </a:lnTo>
                  <a:lnTo>
                    <a:pt x="0" y="89"/>
                  </a:lnTo>
                  <a:close/>
                </a:path>
              </a:pathLst>
            </a:custGeom>
            <a:solidFill>
              <a:srgbClr val="B579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49" name="Freeform 98"/>
            <p:cNvSpPr>
              <a:spLocks/>
            </p:cNvSpPr>
            <p:nvPr/>
          </p:nvSpPr>
          <p:spPr bwMode="auto">
            <a:xfrm>
              <a:off x="5551488" y="2044700"/>
              <a:ext cx="46038" cy="47625"/>
            </a:xfrm>
            <a:custGeom>
              <a:avLst/>
              <a:gdLst>
                <a:gd name="T0" fmla="*/ 2147483646 w 29"/>
                <a:gd name="T1" fmla="*/ 2147483646 h 30"/>
                <a:gd name="T2" fmla="*/ 2147483646 w 29"/>
                <a:gd name="T3" fmla="*/ 2147483646 h 30"/>
                <a:gd name="T4" fmla="*/ 2147483646 w 29"/>
                <a:gd name="T5" fmla="*/ 2147483646 h 30"/>
                <a:gd name="T6" fmla="*/ 2147483646 w 29"/>
                <a:gd name="T7" fmla="*/ 2147483646 h 30"/>
                <a:gd name="T8" fmla="*/ 2147483646 w 29"/>
                <a:gd name="T9" fmla="*/ 0 h 30"/>
                <a:gd name="T10" fmla="*/ 2147483646 w 29"/>
                <a:gd name="T11" fmla="*/ 2147483646 h 30"/>
                <a:gd name="T12" fmla="*/ 2147483646 w 29"/>
                <a:gd name="T13" fmla="*/ 2147483646 h 30"/>
                <a:gd name="T14" fmla="*/ 2147483646 w 29"/>
                <a:gd name="T15" fmla="*/ 2147483646 h 30"/>
                <a:gd name="T16" fmla="*/ 0 w 29"/>
                <a:gd name="T17" fmla="*/ 2147483646 h 30"/>
                <a:gd name="T18" fmla="*/ 0 w 29"/>
                <a:gd name="T19" fmla="*/ 2147483646 h 30"/>
                <a:gd name="T20" fmla="*/ 2147483646 w 29"/>
                <a:gd name="T21" fmla="*/ 2147483646 h 30"/>
                <a:gd name="T22" fmla="*/ 2147483646 w 29"/>
                <a:gd name="T23" fmla="*/ 2147483646 h 30"/>
                <a:gd name="T24" fmla="*/ 2147483646 w 29"/>
                <a:gd name="T25" fmla="*/ 2147483646 h 30"/>
                <a:gd name="T26" fmla="*/ 2147483646 w 29"/>
                <a:gd name="T27" fmla="*/ 2147483646 h 30"/>
                <a:gd name="T28" fmla="*/ 2147483646 w 29"/>
                <a:gd name="T29" fmla="*/ 2147483646 h 30"/>
                <a:gd name="T30" fmla="*/ 2147483646 w 29"/>
                <a:gd name="T31" fmla="*/ 2147483646 h 30"/>
                <a:gd name="T32" fmla="*/ 2147483646 w 29"/>
                <a:gd name="T33" fmla="*/ 2147483646 h 30"/>
                <a:gd name="T34" fmla="*/ 2147483646 w 29"/>
                <a:gd name="T35" fmla="*/ 2147483646 h 30"/>
                <a:gd name="T36" fmla="*/ 2147483646 w 29"/>
                <a:gd name="T37" fmla="*/ 2147483646 h 30"/>
                <a:gd name="T38" fmla="*/ 2147483646 w 29"/>
                <a:gd name="T39" fmla="*/ 2147483646 h 30"/>
                <a:gd name="T40" fmla="*/ 2147483646 w 29"/>
                <a:gd name="T41" fmla="*/ 2147483646 h 30"/>
                <a:gd name="T42" fmla="*/ 2147483646 w 29"/>
                <a:gd name="T43" fmla="*/ 2147483646 h 30"/>
                <a:gd name="T44" fmla="*/ 2147483646 w 29"/>
                <a:gd name="T45" fmla="*/ 2147483646 h 3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9"/>
                <a:gd name="T70" fmla="*/ 0 h 30"/>
                <a:gd name="T71" fmla="*/ 29 w 29"/>
                <a:gd name="T72" fmla="*/ 30 h 3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9" h="30">
                  <a:moveTo>
                    <a:pt x="19" y="3"/>
                  </a:moveTo>
                  <a:lnTo>
                    <a:pt x="19" y="3"/>
                  </a:lnTo>
                  <a:lnTo>
                    <a:pt x="17" y="2"/>
                  </a:lnTo>
                  <a:lnTo>
                    <a:pt x="16" y="1"/>
                  </a:lnTo>
                  <a:lnTo>
                    <a:pt x="11" y="0"/>
                  </a:lnTo>
                  <a:lnTo>
                    <a:pt x="7" y="2"/>
                  </a:lnTo>
                  <a:lnTo>
                    <a:pt x="4" y="7"/>
                  </a:lnTo>
                  <a:lnTo>
                    <a:pt x="1" y="11"/>
                  </a:lnTo>
                  <a:lnTo>
                    <a:pt x="0" y="16"/>
                  </a:lnTo>
                  <a:lnTo>
                    <a:pt x="0" y="19"/>
                  </a:lnTo>
                  <a:lnTo>
                    <a:pt x="1" y="22"/>
                  </a:lnTo>
                  <a:lnTo>
                    <a:pt x="3" y="24"/>
                  </a:lnTo>
                  <a:lnTo>
                    <a:pt x="6" y="27"/>
                  </a:lnTo>
                  <a:lnTo>
                    <a:pt x="10" y="29"/>
                  </a:lnTo>
                  <a:lnTo>
                    <a:pt x="16" y="30"/>
                  </a:lnTo>
                  <a:lnTo>
                    <a:pt x="21" y="30"/>
                  </a:lnTo>
                  <a:lnTo>
                    <a:pt x="24" y="29"/>
                  </a:lnTo>
                  <a:lnTo>
                    <a:pt x="28" y="27"/>
                  </a:lnTo>
                  <a:lnTo>
                    <a:pt x="29" y="24"/>
                  </a:lnTo>
                  <a:lnTo>
                    <a:pt x="28" y="21"/>
                  </a:lnTo>
                  <a:lnTo>
                    <a:pt x="24" y="15"/>
                  </a:lnTo>
                  <a:lnTo>
                    <a:pt x="19" y="3"/>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50" name="Freeform 99"/>
            <p:cNvSpPr>
              <a:spLocks/>
            </p:cNvSpPr>
            <p:nvPr/>
          </p:nvSpPr>
          <p:spPr bwMode="auto">
            <a:xfrm>
              <a:off x="5649913" y="2093913"/>
              <a:ext cx="23813" cy="19050"/>
            </a:xfrm>
            <a:custGeom>
              <a:avLst/>
              <a:gdLst>
                <a:gd name="T0" fmla="*/ 2147483646 w 15"/>
                <a:gd name="T1" fmla="*/ 2147483646 h 12"/>
                <a:gd name="T2" fmla="*/ 2147483646 w 15"/>
                <a:gd name="T3" fmla="*/ 2147483646 h 12"/>
                <a:gd name="T4" fmla="*/ 2147483646 w 15"/>
                <a:gd name="T5" fmla="*/ 0 h 12"/>
                <a:gd name="T6" fmla="*/ 2147483646 w 15"/>
                <a:gd name="T7" fmla="*/ 0 h 12"/>
                <a:gd name="T8" fmla="*/ 0 w 15"/>
                <a:gd name="T9" fmla="*/ 2147483646 h 12"/>
                <a:gd name="T10" fmla="*/ 0 w 15"/>
                <a:gd name="T11" fmla="*/ 2147483646 h 12"/>
                <a:gd name="T12" fmla="*/ 2147483646 w 15"/>
                <a:gd name="T13" fmla="*/ 2147483646 h 12"/>
                <a:gd name="T14" fmla="*/ 2147483646 w 15"/>
                <a:gd name="T15" fmla="*/ 2147483646 h 12"/>
                <a:gd name="T16" fmla="*/ 2147483646 w 15"/>
                <a:gd name="T17" fmla="*/ 2147483646 h 12"/>
                <a:gd name="T18" fmla="*/ 2147483646 w 15"/>
                <a:gd name="T19" fmla="*/ 2147483646 h 12"/>
                <a:gd name="T20" fmla="*/ 2147483646 w 15"/>
                <a:gd name="T21" fmla="*/ 2147483646 h 12"/>
                <a:gd name="T22" fmla="*/ 2147483646 w 15"/>
                <a:gd name="T23" fmla="*/ 2147483646 h 12"/>
                <a:gd name="T24" fmla="*/ 2147483646 w 15"/>
                <a:gd name="T25" fmla="*/ 2147483646 h 12"/>
                <a:gd name="T26" fmla="*/ 2147483646 w 15"/>
                <a:gd name="T27" fmla="*/ 2147483646 h 12"/>
                <a:gd name="T28" fmla="*/ 2147483646 w 15"/>
                <a:gd name="T29" fmla="*/ 2147483646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5"/>
                <a:gd name="T46" fmla="*/ 0 h 12"/>
                <a:gd name="T47" fmla="*/ 15 w 15"/>
                <a:gd name="T48" fmla="*/ 12 h 1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5" h="12">
                  <a:moveTo>
                    <a:pt x="12" y="1"/>
                  </a:moveTo>
                  <a:lnTo>
                    <a:pt x="12" y="1"/>
                  </a:lnTo>
                  <a:lnTo>
                    <a:pt x="6" y="0"/>
                  </a:lnTo>
                  <a:lnTo>
                    <a:pt x="3" y="0"/>
                  </a:lnTo>
                  <a:lnTo>
                    <a:pt x="0" y="1"/>
                  </a:lnTo>
                  <a:lnTo>
                    <a:pt x="1" y="5"/>
                  </a:lnTo>
                  <a:lnTo>
                    <a:pt x="2" y="8"/>
                  </a:lnTo>
                  <a:lnTo>
                    <a:pt x="5" y="10"/>
                  </a:lnTo>
                  <a:lnTo>
                    <a:pt x="8" y="12"/>
                  </a:lnTo>
                  <a:lnTo>
                    <a:pt x="11" y="12"/>
                  </a:lnTo>
                  <a:lnTo>
                    <a:pt x="14" y="12"/>
                  </a:lnTo>
                  <a:lnTo>
                    <a:pt x="15" y="10"/>
                  </a:lnTo>
                  <a:lnTo>
                    <a:pt x="15" y="7"/>
                  </a:lnTo>
                  <a:lnTo>
                    <a:pt x="12"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51" name="Freeform 100"/>
            <p:cNvSpPr>
              <a:spLocks/>
            </p:cNvSpPr>
            <p:nvPr/>
          </p:nvSpPr>
          <p:spPr bwMode="auto">
            <a:xfrm>
              <a:off x="5622925" y="2051050"/>
              <a:ext cx="23813" cy="28575"/>
            </a:xfrm>
            <a:custGeom>
              <a:avLst/>
              <a:gdLst>
                <a:gd name="T0" fmla="*/ 2147483646 w 15"/>
                <a:gd name="T1" fmla="*/ 2147483646 h 18"/>
                <a:gd name="T2" fmla="*/ 2147483646 w 15"/>
                <a:gd name="T3" fmla="*/ 2147483646 h 18"/>
                <a:gd name="T4" fmla="*/ 2147483646 w 15"/>
                <a:gd name="T5" fmla="*/ 2147483646 h 18"/>
                <a:gd name="T6" fmla="*/ 2147483646 w 15"/>
                <a:gd name="T7" fmla="*/ 0 h 18"/>
                <a:gd name="T8" fmla="*/ 2147483646 w 15"/>
                <a:gd name="T9" fmla="*/ 0 h 18"/>
                <a:gd name="T10" fmla="*/ 2147483646 w 15"/>
                <a:gd name="T11" fmla="*/ 2147483646 h 18"/>
                <a:gd name="T12" fmla="*/ 0 w 15"/>
                <a:gd name="T13" fmla="*/ 2147483646 h 18"/>
                <a:gd name="T14" fmla="*/ 0 w 15"/>
                <a:gd name="T15" fmla="*/ 2147483646 h 18"/>
                <a:gd name="T16" fmla="*/ 2147483646 w 15"/>
                <a:gd name="T17" fmla="*/ 2147483646 h 18"/>
                <a:gd name="T18" fmla="*/ 2147483646 w 15"/>
                <a:gd name="T19" fmla="*/ 2147483646 h 18"/>
                <a:gd name="T20" fmla="*/ 2147483646 w 15"/>
                <a:gd name="T21" fmla="*/ 2147483646 h 18"/>
                <a:gd name="T22" fmla="*/ 2147483646 w 15"/>
                <a:gd name="T23" fmla="*/ 2147483646 h 18"/>
                <a:gd name="T24" fmla="*/ 2147483646 w 15"/>
                <a:gd name="T25" fmla="*/ 2147483646 h 18"/>
                <a:gd name="T26" fmla="*/ 2147483646 w 15"/>
                <a:gd name="T27" fmla="*/ 2147483646 h 18"/>
                <a:gd name="T28" fmla="*/ 2147483646 w 15"/>
                <a:gd name="T29" fmla="*/ 2147483646 h 18"/>
                <a:gd name="T30" fmla="*/ 2147483646 w 15"/>
                <a:gd name="T31" fmla="*/ 2147483646 h 18"/>
                <a:gd name="T32" fmla="*/ 2147483646 w 15"/>
                <a:gd name="T33" fmla="*/ 2147483646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
                <a:gd name="T52" fmla="*/ 0 h 18"/>
                <a:gd name="T53" fmla="*/ 15 w 15"/>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 h="18">
                  <a:moveTo>
                    <a:pt x="7" y="3"/>
                  </a:moveTo>
                  <a:lnTo>
                    <a:pt x="7" y="3"/>
                  </a:lnTo>
                  <a:lnTo>
                    <a:pt x="7" y="2"/>
                  </a:lnTo>
                  <a:lnTo>
                    <a:pt x="6" y="0"/>
                  </a:lnTo>
                  <a:lnTo>
                    <a:pt x="2" y="3"/>
                  </a:lnTo>
                  <a:lnTo>
                    <a:pt x="0" y="6"/>
                  </a:lnTo>
                  <a:lnTo>
                    <a:pt x="0" y="9"/>
                  </a:lnTo>
                  <a:lnTo>
                    <a:pt x="1" y="12"/>
                  </a:lnTo>
                  <a:lnTo>
                    <a:pt x="3" y="14"/>
                  </a:lnTo>
                  <a:lnTo>
                    <a:pt x="5" y="17"/>
                  </a:lnTo>
                  <a:lnTo>
                    <a:pt x="10" y="18"/>
                  </a:lnTo>
                  <a:lnTo>
                    <a:pt x="14" y="18"/>
                  </a:lnTo>
                  <a:lnTo>
                    <a:pt x="15" y="12"/>
                  </a:lnTo>
                  <a:lnTo>
                    <a:pt x="15" y="7"/>
                  </a:lnTo>
                  <a:lnTo>
                    <a:pt x="7" y="3"/>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52" name="Freeform 101"/>
            <p:cNvSpPr>
              <a:spLocks/>
            </p:cNvSpPr>
            <p:nvPr/>
          </p:nvSpPr>
          <p:spPr bwMode="auto">
            <a:xfrm>
              <a:off x="5273675" y="2246313"/>
              <a:ext cx="46038" cy="47625"/>
            </a:xfrm>
            <a:custGeom>
              <a:avLst/>
              <a:gdLst>
                <a:gd name="T0" fmla="*/ 2147483646 w 29"/>
                <a:gd name="T1" fmla="*/ 2147483646 h 30"/>
                <a:gd name="T2" fmla="*/ 2147483646 w 29"/>
                <a:gd name="T3" fmla="*/ 2147483646 h 30"/>
                <a:gd name="T4" fmla="*/ 2147483646 w 29"/>
                <a:gd name="T5" fmla="*/ 2147483646 h 30"/>
                <a:gd name="T6" fmla="*/ 2147483646 w 29"/>
                <a:gd name="T7" fmla="*/ 0 h 30"/>
                <a:gd name="T8" fmla="*/ 2147483646 w 29"/>
                <a:gd name="T9" fmla="*/ 0 h 30"/>
                <a:gd name="T10" fmla="*/ 2147483646 w 29"/>
                <a:gd name="T11" fmla="*/ 2147483646 h 30"/>
                <a:gd name="T12" fmla="*/ 2147483646 w 29"/>
                <a:gd name="T13" fmla="*/ 2147483646 h 30"/>
                <a:gd name="T14" fmla="*/ 2147483646 w 29"/>
                <a:gd name="T15" fmla="*/ 2147483646 h 30"/>
                <a:gd name="T16" fmla="*/ 0 w 29"/>
                <a:gd name="T17" fmla="*/ 2147483646 h 30"/>
                <a:gd name="T18" fmla="*/ 2147483646 w 29"/>
                <a:gd name="T19" fmla="*/ 2147483646 h 30"/>
                <a:gd name="T20" fmla="*/ 2147483646 w 29"/>
                <a:gd name="T21" fmla="*/ 2147483646 h 30"/>
                <a:gd name="T22" fmla="*/ 2147483646 w 29"/>
                <a:gd name="T23" fmla="*/ 2147483646 h 30"/>
                <a:gd name="T24" fmla="*/ 2147483646 w 29"/>
                <a:gd name="T25" fmla="*/ 2147483646 h 30"/>
                <a:gd name="T26" fmla="*/ 2147483646 w 29"/>
                <a:gd name="T27" fmla="*/ 2147483646 h 30"/>
                <a:gd name="T28" fmla="*/ 2147483646 w 29"/>
                <a:gd name="T29" fmla="*/ 2147483646 h 30"/>
                <a:gd name="T30" fmla="*/ 2147483646 w 29"/>
                <a:gd name="T31" fmla="*/ 2147483646 h 30"/>
                <a:gd name="T32" fmla="*/ 2147483646 w 29"/>
                <a:gd name="T33" fmla="*/ 2147483646 h 30"/>
                <a:gd name="T34" fmla="*/ 2147483646 w 29"/>
                <a:gd name="T35" fmla="*/ 2147483646 h 30"/>
                <a:gd name="T36" fmla="*/ 2147483646 w 29"/>
                <a:gd name="T37" fmla="*/ 2147483646 h 30"/>
                <a:gd name="T38" fmla="*/ 2147483646 w 29"/>
                <a:gd name="T39" fmla="*/ 2147483646 h 30"/>
                <a:gd name="T40" fmla="*/ 2147483646 w 29"/>
                <a:gd name="T41" fmla="*/ 2147483646 h 30"/>
                <a:gd name="T42" fmla="*/ 2147483646 w 29"/>
                <a:gd name="T43" fmla="*/ 2147483646 h 30"/>
                <a:gd name="T44" fmla="*/ 2147483646 w 29"/>
                <a:gd name="T45" fmla="*/ 2147483646 h 3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9"/>
                <a:gd name="T70" fmla="*/ 0 h 30"/>
                <a:gd name="T71" fmla="*/ 29 w 29"/>
                <a:gd name="T72" fmla="*/ 30 h 3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9" h="30">
                  <a:moveTo>
                    <a:pt x="20" y="3"/>
                  </a:moveTo>
                  <a:lnTo>
                    <a:pt x="20" y="3"/>
                  </a:lnTo>
                  <a:lnTo>
                    <a:pt x="19" y="1"/>
                  </a:lnTo>
                  <a:lnTo>
                    <a:pt x="17" y="0"/>
                  </a:lnTo>
                  <a:lnTo>
                    <a:pt x="13" y="0"/>
                  </a:lnTo>
                  <a:lnTo>
                    <a:pt x="9" y="2"/>
                  </a:lnTo>
                  <a:lnTo>
                    <a:pt x="5" y="5"/>
                  </a:lnTo>
                  <a:lnTo>
                    <a:pt x="2" y="11"/>
                  </a:lnTo>
                  <a:lnTo>
                    <a:pt x="0" y="16"/>
                  </a:lnTo>
                  <a:lnTo>
                    <a:pt x="2" y="18"/>
                  </a:lnTo>
                  <a:lnTo>
                    <a:pt x="3" y="21"/>
                  </a:lnTo>
                  <a:lnTo>
                    <a:pt x="4" y="24"/>
                  </a:lnTo>
                  <a:lnTo>
                    <a:pt x="7" y="26"/>
                  </a:lnTo>
                  <a:lnTo>
                    <a:pt x="12" y="29"/>
                  </a:lnTo>
                  <a:lnTo>
                    <a:pt x="17" y="30"/>
                  </a:lnTo>
                  <a:lnTo>
                    <a:pt x="22" y="30"/>
                  </a:lnTo>
                  <a:lnTo>
                    <a:pt x="25" y="29"/>
                  </a:lnTo>
                  <a:lnTo>
                    <a:pt x="28" y="27"/>
                  </a:lnTo>
                  <a:lnTo>
                    <a:pt x="29" y="24"/>
                  </a:lnTo>
                  <a:lnTo>
                    <a:pt x="28" y="19"/>
                  </a:lnTo>
                  <a:lnTo>
                    <a:pt x="25" y="15"/>
                  </a:lnTo>
                  <a:lnTo>
                    <a:pt x="20" y="3"/>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53" name="Freeform 102"/>
            <p:cNvSpPr>
              <a:spLocks/>
            </p:cNvSpPr>
            <p:nvPr/>
          </p:nvSpPr>
          <p:spPr bwMode="auto">
            <a:xfrm>
              <a:off x="5756275" y="2200275"/>
              <a:ext cx="22225" cy="20638"/>
            </a:xfrm>
            <a:custGeom>
              <a:avLst/>
              <a:gdLst>
                <a:gd name="T0" fmla="*/ 2147483646 w 14"/>
                <a:gd name="T1" fmla="*/ 2147483646 h 13"/>
                <a:gd name="T2" fmla="*/ 2147483646 w 14"/>
                <a:gd name="T3" fmla="*/ 2147483646 h 13"/>
                <a:gd name="T4" fmla="*/ 2147483646 w 14"/>
                <a:gd name="T5" fmla="*/ 0 h 13"/>
                <a:gd name="T6" fmla="*/ 2147483646 w 14"/>
                <a:gd name="T7" fmla="*/ 2147483646 h 13"/>
                <a:gd name="T8" fmla="*/ 0 w 14"/>
                <a:gd name="T9" fmla="*/ 2147483646 h 13"/>
                <a:gd name="T10" fmla="*/ 0 w 14"/>
                <a:gd name="T11" fmla="*/ 2147483646 h 13"/>
                <a:gd name="T12" fmla="*/ 0 w 14"/>
                <a:gd name="T13" fmla="*/ 2147483646 h 13"/>
                <a:gd name="T14" fmla="*/ 2147483646 w 14"/>
                <a:gd name="T15" fmla="*/ 2147483646 h 13"/>
                <a:gd name="T16" fmla="*/ 2147483646 w 14"/>
                <a:gd name="T17" fmla="*/ 2147483646 h 13"/>
                <a:gd name="T18" fmla="*/ 2147483646 w 14"/>
                <a:gd name="T19" fmla="*/ 2147483646 h 13"/>
                <a:gd name="T20" fmla="*/ 2147483646 w 14"/>
                <a:gd name="T21" fmla="*/ 2147483646 h 13"/>
                <a:gd name="T22" fmla="*/ 2147483646 w 14"/>
                <a:gd name="T23" fmla="*/ 2147483646 h 13"/>
                <a:gd name="T24" fmla="*/ 2147483646 w 14"/>
                <a:gd name="T25" fmla="*/ 2147483646 h 13"/>
                <a:gd name="T26" fmla="*/ 2147483646 w 14"/>
                <a:gd name="T27" fmla="*/ 2147483646 h 13"/>
                <a:gd name="T28" fmla="*/ 2147483646 w 14"/>
                <a:gd name="T29" fmla="*/ 2147483646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
                <a:gd name="T46" fmla="*/ 0 h 13"/>
                <a:gd name="T47" fmla="*/ 14 w 14"/>
                <a:gd name="T48" fmla="*/ 13 h 1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 h="13">
                  <a:moveTo>
                    <a:pt x="12" y="1"/>
                  </a:moveTo>
                  <a:lnTo>
                    <a:pt x="12" y="1"/>
                  </a:lnTo>
                  <a:lnTo>
                    <a:pt x="5" y="0"/>
                  </a:lnTo>
                  <a:lnTo>
                    <a:pt x="2" y="1"/>
                  </a:lnTo>
                  <a:lnTo>
                    <a:pt x="0" y="1"/>
                  </a:lnTo>
                  <a:lnTo>
                    <a:pt x="0" y="5"/>
                  </a:lnTo>
                  <a:lnTo>
                    <a:pt x="1" y="9"/>
                  </a:lnTo>
                  <a:lnTo>
                    <a:pt x="4" y="11"/>
                  </a:lnTo>
                  <a:lnTo>
                    <a:pt x="7" y="13"/>
                  </a:lnTo>
                  <a:lnTo>
                    <a:pt x="9" y="13"/>
                  </a:lnTo>
                  <a:lnTo>
                    <a:pt x="13" y="12"/>
                  </a:lnTo>
                  <a:lnTo>
                    <a:pt x="14" y="11"/>
                  </a:lnTo>
                  <a:lnTo>
                    <a:pt x="14" y="7"/>
                  </a:lnTo>
                  <a:lnTo>
                    <a:pt x="12"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54" name="Freeform 103"/>
            <p:cNvSpPr>
              <a:spLocks/>
            </p:cNvSpPr>
            <p:nvPr/>
          </p:nvSpPr>
          <p:spPr bwMode="auto">
            <a:xfrm>
              <a:off x="5726113" y="2159000"/>
              <a:ext cx="23813" cy="26988"/>
            </a:xfrm>
            <a:custGeom>
              <a:avLst/>
              <a:gdLst>
                <a:gd name="T0" fmla="*/ 2147483646 w 15"/>
                <a:gd name="T1" fmla="*/ 2147483646 h 17"/>
                <a:gd name="T2" fmla="*/ 2147483646 w 15"/>
                <a:gd name="T3" fmla="*/ 2147483646 h 17"/>
                <a:gd name="T4" fmla="*/ 2147483646 w 15"/>
                <a:gd name="T5" fmla="*/ 0 h 17"/>
                <a:gd name="T6" fmla="*/ 2147483646 w 15"/>
                <a:gd name="T7" fmla="*/ 0 h 17"/>
                <a:gd name="T8" fmla="*/ 2147483646 w 15"/>
                <a:gd name="T9" fmla="*/ 0 h 17"/>
                <a:gd name="T10" fmla="*/ 2147483646 w 15"/>
                <a:gd name="T11" fmla="*/ 2147483646 h 17"/>
                <a:gd name="T12" fmla="*/ 2147483646 w 15"/>
                <a:gd name="T13" fmla="*/ 2147483646 h 17"/>
                <a:gd name="T14" fmla="*/ 0 w 15"/>
                <a:gd name="T15" fmla="*/ 2147483646 h 17"/>
                <a:gd name="T16" fmla="*/ 2147483646 w 15"/>
                <a:gd name="T17" fmla="*/ 2147483646 h 17"/>
                <a:gd name="T18" fmla="*/ 2147483646 w 15"/>
                <a:gd name="T19" fmla="*/ 2147483646 h 17"/>
                <a:gd name="T20" fmla="*/ 2147483646 w 15"/>
                <a:gd name="T21" fmla="*/ 2147483646 h 17"/>
                <a:gd name="T22" fmla="*/ 2147483646 w 15"/>
                <a:gd name="T23" fmla="*/ 2147483646 h 17"/>
                <a:gd name="T24" fmla="*/ 2147483646 w 15"/>
                <a:gd name="T25" fmla="*/ 2147483646 h 17"/>
                <a:gd name="T26" fmla="*/ 2147483646 w 15"/>
                <a:gd name="T27" fmla="*/ 2147483646 h 17"/>
                <a:gd name="T28" fmla="*/ 2147483646 w 15"/>
                <a:gd name="T29" fmla="*/ 2147483646 h 17"/>
                <a:gd name="T30" fmla="*/ 2147483646 w 15"/>
                <a:gd name="T31" fmla="*/ 2147483646 h 17"/>
                <a:gd name="T32" fmla="*/ 2147483646 w 15"/>
                <a:gd name="T33" fmla="*/ 2147483646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
                <a:gd name="T52" fmla="*/ 0 h 17"/>
                <a:gd name="T53" fmla="*/ 15 w 15"/>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 h="17">
                  <a:moveTo>
                    <a:pt x="8" y="1"/>
                  </a:moveTo>
                  <a:lnTo>
                    <a:pt x="8" y="1"/>
                  </a:lnTo>
                  <a:lnTo>
                    <a:pt x="8" y="0"/>
                  </a:lnTo>
                  <a:lnTo>
                    <a:pt x="7" y="0"/>
                  </a:lnTo>
                  <a:lnTo>
                    <a:pt x="3" y="2"/>
                  </a:lnTo>
                  <a:lnTo>
                    <a:pt x="2" y="6"/>
                  </a:lnTo>
                  <a:lnTo>
                    <a:pt x="0" y="9"/>
                  </a:lnTo>
                  <a:lnTo>
                    <a:pt x="2" y="11"/>
                  </a:lnTo>
                  <a:lnTo>
                    <a:pt x="4" y="14"/>
                  </a:lnTo>
                  <a:lnTo>
                    <a:pt x="6" y="16"/>
                  </a:lnTo>
                  <a:lnTo>
                    <a:pt x="10" y="17"/>
                  </a:lnTo>
                  <a:lnTo>
                    <a:pt x="14" y="17"/>
                  </a:lnTo>
                  <a:lnTo>
                    <a:pt x="15" y="12"/>
                  </a:lnTo>
                  <a:lnTo>
                    <a:pt x="15" y="7"/>
                  </a:lnTo>
                  <a:lnTo>
                    <a:pt x="8"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55" name="Freeform 104"/>
            <p:cNvSpPr>
              <a:spLocks/>
            </p:cNvSpPr>
            <p:nvPr/>
          </p:nvSpPr>
          <p:spPr bwMode="auto">
            <a:xfrm>
              <a:off x="5114925" y="1909763"/>
              <a:ext cx="542925" cy="606425"/>
            </a:xfrm>
            <a:custGeom>
              <a:avLst/>
              <a:gdLst>
                <a:gd name="T0" fmla="*/ 2147483646 w 342"/>
                <a:gd name="T1" fmla="*/ 2147483646 h 382"/>
                <a:gd name="T2" fmla="*/ 2147483646 w 342"/>
                <a:gd name="T3" fmla="*/ 2147483646 h 382"/>
                <a:gd name="T4" fmla="*/ 2147483646 w 342"/>
                <a:gd name="T5" fmla="*/ 2147483646 h 382"/>
                <a:gd name="T6" fmla="*/ 2147483646 w 342"/>
                <a:gd name="T7" fmla="*/ 2147483646 h 382"/>
                <a:gd name="T8" fmla="*/ 2147483646 w 342"/>
                <a:gd name="T9" fmla="*/ 2147483646 h 382"/>
                <a:gd name="T10" fmla="*/ 2147483646 w 342"/>
                <a:gd name="T11" fmla="*/ 2147483646 h 382"/>
                <a:gd name="T12" fmla="*/ 2147483646 w 342"/>
                <a:gd name="T13" fmla="*/ 2147483646 h 382"/>
                <a:gd name="T14" fmla="*/ 2147483646 w 342"/>
                <a:gd name="T15" fmla="*/ 2147483646 h 382"/>
                <a:gd name="T16" fmla="*/ 2147483646 w 342"/>
                <a:gd name="T17" fmla="*/ 2147483646 h 382"/>
                <a:gd name="T18" fmla="*/ 2147483646 w 342"/>
                <a:gd name="T19" fmla="*/ 2147483646 h 382"/>
                <a:gd name="T20" fmla="*/ 2147483646 w 342"/>
                <a:gd name="T21" fmla="*/ 2147483646 h 382"/>
                <a:gd name="T22" fmla="*/ 2147483646 w 342"/>
                <a:gd name="T23" fmla="*/ 2147483646 h 382"/>
                <a:gd name="T24" fmla="*/ 2147483646 w 342"/>
                <a:gd name="T25" fmla="*/ 2147483646 h 382"/>
                <a:gd name="T26" fmla="*/ 2147483646 w 342"/>
                <a:gd name="T27" fmla="*/ 2147483646 h 382"/>
                <a:gd name="T28" fmla="*/ 0 w 342"/>
                <a:gd name="T29" fmla="*/ 2147483646 h 382"/>
                <a:gd name="T30" fmla="*/ 2147483646 w 342"/>
                <a:gd name="T31" fmla="*/ 2147483646 h 382"/>
                <a:gd name="T32" fmla="*/ 2147483646 w 342"/>
                <a:gd name="T33" fmla="*/ 2147483646 h 382"/>
                <a:gd name="T34" fmla="*/ 2147483646 w 342"/>
                <a:gd name="T35" fmla="*/ 2147483646 h 382"/>
                <a:gd name="T36" fmla="*/ 2147483646 w 342"/>
                <a:gd name="T37" fmla="*/ 2147483646 h 382"/>
                <a:gd name="T38" fmla="*/ 2147483646 w 342"/>
                <a:gd name="T39" fmla="*/ 2147483646 h 382"/>
                <a:gd name="T40" fmla="*/ 2147483646 w 342"/>
                <a:gd name="T41" fmla="*/ 2147483646 h 382"/>
                <a:gd name="T42" fmla="*/ 2147483646 w 342"/>
                <a:gd name="T43" fmla="*/ 2147483646 h 382"/>
                <a:gd name="T44" fmla="*/ 2147483646 w 342"/>
                <a:gd name="T45" fmla="*/ 2147483646 h 382"/>
                <a:gd name="T46" fmla="*/ 2147483646 w 342"/>
                <a:gd name="T47" fmla="*/ 2147483646 h 382"/>
                <a:gd name="T48" fmla="*/ 2147483646 w 342"/>
                <a:gd name="T49" fmla="*/ 2147483646 h 382"/>
                <a:gd name="T50" fmla="*/ 2147483646 w 342"/>
                <a:gd name="T51" fmla="*/ 2147483646 h 382"/>
                <a:gd name="T52" fmla="*/ 2147483646 w 342"/>
                <a:gd name="T53" fmla="*/ 2147483646 h 382"/>
                <a:gd name="T54" fmla="*/ 2147483646 w 342"/>
                <a:gd name="T55" fmla="*/ 2147483646 h 382"/>
                <a:gd name="T56" fmla="*/ 2147483646 w 342"/>
                <a:gd name="T57" fmla="*/ 2147483646 h 382"/>
                <a:gd name="T58" fmla="*/ 2147483646 w 342"/>
                <a:gd name="T59" fmla="*/ 2147483646 h 382"/>
                <a:gd name="T60" fmla="*/ 2147483646 w 342"/>
                <a:gd name="T61" fmla="*/ 2147483646 h 382"/>
                <a:gd name="T62" fmla="*/ 2147483646 w 342"/>
                <a:gd name="T63" fmla="*/ 2147483646 h 382"/>
                <a:gd name="T64" fmla="*/ 2147483646 w 342"/>
                <a:gd name="T65" fmla="*/ 2147483646 h 382"/>
                <a:gd name="T66" fmla="*/ 2147483646 w 342"/>
                <a:gd name="T67" fmla="*/ 2147483646 h 382"/>
                <a:gd name="T68" fmla="*/ 2147483646 w 342"/>
                <a:gd name="T69" fmla="*/ 2147483646 h 382"/>
                <a:gd name="T70" fmla="*/ 2147483646 w 342"/>
                <a:gd name="T71" fmla="*/ 2147483646 h 382"/>
                <a:gd name="T72" fmla="*/ 2147483646 w 342"/>
                <a:gd name="T73" fmla="*/ 2147483646 h 382"/>
                <a:gd name="T74" fmla="*/ 2147483646 w 342"/>
                <a:gd name="T75" fmla="*/ 2147483646 h 382"/>
                <a:gd name="T76" fmla="*/ 2147483646 w 342"/>
                <a:gd name="T77" fmla="*/ 2147483646 h 382"/>
                <a:gd name="T78" fmla="*/ 2147483646 w 342"/>
                <a:gd name="T79" fmla="*/ 2147483646 h 382"/>
                <a:gd name="T80" fmla="*/ 2147483646 w 342"/>
                <a:gd name="T81" fmla="*/ 2147483646 h 382"/>
                <a:gd name="T82" fmla="*/ 2147483646 w 342"/>
                <a:gd name="T83" fmla="*/ 2147483646 h 382"/>
                <a:gd name="T84" fmla="*/ 2147483646 w 342"/>
                <a:gd name="T85" fmla="*/ 2147483646 h 382"/>
                <a:gd name="T86" fmla="*/ 2147483646 w 342"/>
                <a:gd name="T87" fmla="*/ 2147483646 h 382"/>
                <a:gd name="T88" fmla="*/ 2147483646 w 342"/>
                <a:gd name="T89" fmla="*/ 2147483646 h 382"/>
                <a:gd name="T90" fmla="*/ 2147483646 w 342"/>
                <a:gd name="T91" fmla="*/ 2147483646 h 382"/>
                <a:gd name="T92" fmla="*/ 2147483646 w 342"/>
                <a:gd name="T93" fmla="*/ 2147483646 h 382"/>
                <a:gd name="T94" fmla="*/ 2147483646 w 342"/>
                <a:gd name="T95" fmla="*/ 2147483646 h 382"/>
                <a:gd name="T96" fmla="*/ 2147483646 w 342"/>
                <a:gd name="T97" fmla="*/ 2147483646 h 382"/>
                <a:gd name="T98" fmla="*/ 2147483646 w 342"/>
                <a:gd name="T99" fmla="*/ 2147483646 h 382"/>
                <a:gd name="T100" fmla="*/ 2147483646 w 342"/>
                <a:gd name="T101" fmla="*/ 2147483646 h 382"/>
                <a:gd name="T102" fmla="*/ 2147483646 w 342"/>
                <a:gd name="T103" fmla="*/ 2147483646 h 382"/>
                <a:gd name="T104" fmla="*/ 2147483646 w 342"/>
                <a:gd name="T105" fmla="*/ 2147483646 h 382"/>
                <a:gd name="T106" fmla="*/ 2147483646 w 342"/>
                <a:gd name="T107" fmla="*/ 2147483646 h 382"/>
                <a:gd name="T108" fmla="*/ 2147483646 w 342"/>
                <a:gd name="T109" fmla="*/ 2147483646 h 382"/>
                <a:gd name="T110" fmla="*/ 2147483646 w 342"/>
                <a:gd name="T111" fmla="*/ 2147483646 h 382"/>
                <a:gd name="T112" fmla="*/ 2147483646 w 342"/>
                <a:gd name="T113" fmla="*/ 2147483646 h 382"/>
                <a:gd name="T114" fmla="*/ 2147483646 w 342"/>
                <a:gd name="T115" fmla="*/ 2147483646 h 382"/>
                <a:gd name="T116" fmla="*/ 2147483646 w 342"/>
                <a:gd name="T117" fmla="*/ 2147483646 h 382"/>
                <a:gd name="T118" fmla="*/ 2147483646 w 342"/>
                <a:gd name="T119" fmla="*/ 2147483646 h 382"/>
                <a:gd name="T120" fmla="*/ 2147483646 w 342"/>
                <a:gd name="T121" fmla="*/ 2147483646 h 38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42"/>
                <a:gd name="T184" fmla="*/ 0 h 382"/>
                <a:gd name="T185" fmla="*/ 342 w 342"/>
                <a:gd name="T186" fmla="*/ 382 h 38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42" h="382">
                  <a:moveTo>
                    <a:pt x="342" y="67"/>
                  </a:moveTo>
                  <a:lnTo>
                    <a:pt x="342" y="67"/>
                  </a:lnTo>
                  <a:lnTo>
                    <a:pt x="342" y="61"/>
                  </a:lnTo>
                  <a:lnTo>
                    <a:pt x="341" y="56"/>
                  </a:lnTo>
                  <a:lnTo>
                    <a:pt x="338" y="52"/>
                  </a:lnTo>
                  <a:lnTo>
                    <a:pt x="334" y="48"/>
                  </a:lnTo>
                  <a:lnTo>
                    <a:pt x="327" y="44"/>
                  </a:lnTo>
                  <a:lnTo>
                    <a:pt x="324" y="43"/>
                  </a:lnTo>
                  <a:lnTo>
                    <a:pt x="321" y="43"/>
                  </a:lnTo>
                  <a:lnTo>
                    <a:pt x="323" y="38"/>
                  </a:lnTo>
                  <a:lnTo>
                    <a:pt x="324" y="30"/>
                  </a:lnTo>
                  <a:lnTo>
                    <a:pt x="323" y="24"/>
                  </a:lnTo>
                  <a:lnTo>
                    <a:pt x="321" y="17"/>
                  </a:lnTo>
                  <a:lnTo>
                    <a:pt x="314" y="11"/>
                  </a:lnTo>
                  <a:lnTo>
                    <a:pt x="308" y="6"/>
                  </a:lnTo>
                  <a:lnTo>
                    <a:pt x="299" y="2"/>
                  </a:lnTo>
                  <a:lnTo>
                    <a:pt x="291" y="0"/>
                  </a:lnTo>
                  <a:lnTo>
                    <a:pt x="285" y="1"/>
                  </a:lnTo>
                  <a:lnTo>
                    <a:pt x="280" y="1"/>
                  </a:lnTo>
                  <a:lnTo>
                    <a:pt x="270" y="6"/>
                  </a:lnTo>
                  <a:lnTo>
                    <a:pt x="262" y="11"/>
                  </a:lnTo>
                  <a:lnTo>
                    <a:pt x="254" y="17"/>
                  </a:lnTo>
                  <a:lnTo>
                    <a:pt x="251" y="22"/>
                  </a:lnTo>
                  <a:lnTo>
                    <a:pt x="250" y="26"/>
                  </a:lnTo>
                  <a:lnTo>
                    <a:pt x="249" y="30"/>
                  </a:lnTo>
                  <a:lnTo>
                    <a:pt x="250" y="35"/>
                  </a:lnTo>
                  <a:lnTo>
                    <a:pt x="251" y="42"/>
                  </a:lnTo>
                  <a:lnTo>
                    <a:pt x="254" y="48"/>
                  </a:lnTo>
                  <a:lnTo>
                    <a:pt x="250" y="46"/>
                  </a:lnTo>
                  <a:lnTo>
                    <a:pt x="246" y="44"/>
                  </a:lnTo>
                  <a:lnTo>
                    <a:pt x="241" y="43"/>
                  </a:lnTo>
                  <a:lnTo>
                    <a:pt x="236" y="43"/>
                  </a:lnTo>
                  <a:lnTo>
                    <a:pt x="232" y="43"/>
                  </a:lnTo>
                  <a:lnTo>
                    <a:pt x="222" y="48"/>
                  </a:lnTo>
                  <a:lnTo>
                    <a:pt x="221" y="45"/>
                  </a:lnTo>
                  <a:lnTo>
                    <a:pt x="220" y="44"/>
                  </a:lnTo>
                  <a:lnTo>
                    <a:pt x="216" y="41"/>
                  </a:lnTo>
                  <a:lnTo>
                    <a:pt x="210" y="39"/>
                  </a:lnTo>
                  <a:lnTo>
                    <a:pt x="208" y="39"/>
                  </a:lnTo>
                  <a:lnTo>
                    <a:pt x="207" y="39"/>
                  </a:lnTo>
                  <a:lnTo>
                    <a:pt x="205" y="40"/>
                  </a:lnTo>
                  <a:lnTo>
                    <a:pt x="204" y="41"/>
                  </a:lnTo>
                  <a:lnTo>
                    <a:pt x="199" y="39"/>
                  </a:lnTo>
                  <a:lnTo>
                    <a:pt x="195" y="37"/>
                  </a:lnTo>
                  <a:lnTo>
                    <a:pt x="188" y="36"/>
                  </a:lnTo>
                  <a:lnTo>
                    <a:pt x="180" y="36"/>
                  </a:lnTo>
                  <a:lnTo>
                    <a:pt x="173" y="37"/>
                  </a:lnTo>
                  <a:lnTo>
                    <a:pt x="165" y="39"/>
                  </a:lnTo>
                  <a:lnTo>
                    <a:pt x="160" y="41"/>
                  </a:lnTo>
                  <a:lnTo>
                    <a:pt x="154" y="44"/>
                  </a:lnTo>
                  <a:lnTo>
                    <a:pt x="150" y="49"/>
                  </a:lnTo>
                  <a:lnTo>
                    <a:pt x="146" y="54"/>
                  </a:lnTo>
                  <a:lnTo>
                    <a:pt x="142" y="58"/>
                  </a:lnTo>
                  <a:lnTo>
                    <a:pt x="139" y="63"/>
                  </a:lnTo>
                  <a:lnTo>
                    <a:pt x="138" y="67"/>
                  </a:lnTo>
                  <a:lnTo>
                    <a:pt x="137" y="72"/>
                  </a:lnTo>
                  <a:lnTo>
                    <a:pt x="132" y="69"/>
                  </a:lnTo>
                  <a:lnTo>
                    <a:pt x="123" y="65"/>
                  </a:lnTo>
                  <a:lnTo>
                    <a:pt x="116" y="63"/>
                  </a:lnTo>
                  <a:lnTo>
                    <a:pt x="107" y="61"/>
                  </a:lnTo>
                  <a:lnTo>
                    <a:pt x="99" y="63"/>
                  </a:lnTo>
                  <a:lnTo>
                    <a:pt x="92" y="65"/>
                  </a:lnTo>
                  <a:lnTo>
                    <a:pt x="84" y="68"/>
                  </a:lnTo>
                  <a:lnTo>
                    <a:pt x="78" y="72"/>
                  </a:lnTo>
                  <a:lnTo>
                    <a:pt x="74" y="78"/>
                  </a:lnTo>
                  <a:lnTo>
                    <a:pt x="71" y="84"/>
                  </a:lnTo>
                  <a:lnTo>
                    <a:pt x="69" y="91"/>
                  </a:lnTo>
                  <a:lnTo>
                    <a:pt x="70" y="98"/>
                  </a:lnTo>
                  <a:lnTo>
                    <a:pt x="73" y="104"/>
                  </a:lnTo>
                  <a:lnTo>
                    <a:pt x="76" y="111"/>
                  </a:lnTo>
                  <a:lnTo>
                    <a:pt x="80" y="117"/>
                  </a:lnTo>
                  <a:lnTo>
                    <a:pt x="74" y="117"/>
                  </a:lnTo>
                  <a:lnTo>
                    <a:pt x="67" y="120"/>
                  </a:lnTo>
                  <a:lnTo>
                    <a:pt x="65" y="121"/>
                  </a:lnTo>
                  <a:lnTo>
                    <a:pt x="63" y="124"/>
                  </a:lnTo>
                  <a:lnTo>
                    <a:pt x="63" y="125"/>
                  </a:lnTo>
                  <a:lnTo>
                    <a:pt x="63" y="127"/>
                  </a:lnTo>
                  <a:lnTo>
                    <a:pt x="64" y="129"/>
                  </a:lnTo>
                  <a:lnTo>
                    <a:pt x="55" y="130"/>
                  </a:lnTo>
                  <a:lnTo>
                    <a:pt x="49" y="132"/>
                  </a:lnTo>
                  <a:lnTo>
                    <a:pt x="46" y="135"/>
                  </a:lnTo>
                  <a:lnTo>
                    <a:pt x="42" y="137"/>
                  </a:lnTo>
                  <a:lnTo>
                    <a:pt x="40" y="140"/>
                  </a:lnTo>
                  <a:lnTo>
                    <a:pt x="38" y="144"/>
                  </a:lnTo>
                  <a:lnTo>
                    <a:pt x="37" y="149"/>
                  </a:lnTo>
                  <a:lnTo>
                    <a:pt x="38" y="152"/>
                  </a:lnTo>
                  <a:lnTo>
                    <a:pt x="39" y="155"/>
                  </a:lnTo>
                  <a:lnTo>
                    <a:pt x="41" y="158"/>
                  </a:lnTo>
                  <a:lnTo>
                    <a:pt x="45" y="163"/>
                  </a:lnTo>
                  <a:lnTo>
                    <a:pt x="50" y="165"/>
                  </a:lnTo>
                  <a:lnTo>
                    <a:pt x="43" y="165"/>
                  </a:lnTo>
                  <a:lnTo>
                    <a:pt x="39" y="166"/>
                  </a:lnTo>
                  <a:lnTo>
                    <a:pt x="35" y="167"/>
                  </a:lnTo>
                  <a:lnTo>
                    <a:pt x="27" y="170"/>
                  </a:lnTo>
                  <a:lnTo>
                    <a:pt x="21" y="174"/>
                  </a:lnTo>
                  <a:lnTo>
                    <a:pt x="14" y="178"/>
                  </a:lnTo>
                  <a:lnTo>
                    <a:pt x="10" y="183"/>
                  </a:lnTo>
                  <a:lnTo>
                    <a:pt x="6" y="189"/>
                  </a:lnTo>
                  <a:lnTo>
                    <a:pt x="3" y="196"/>
                  </a:lnTo>
                  <a:lnTo>
                    <a:pt x="0" y="202"/>
                  </a:lnTo>
                  <a:lnTo>
                    <a:pt x="0" y="209"/>
                  </a:lnTo>
                  <a:lnTo>
                    <a:pt x="3" y="215"/>
                  </a:lnTo>
                  <a:lnTo>
                    <a:pt x="7" y="222"/>
                  </a:lnTo>
                  <a:lnTo>
                    <a:pt x="13" y="227"/>
                  </a:lnTo>
                  <a:lnTo>
                    <a:pt x="20" y="231"/>
                  </a:lnTo>
                  <a:lnTo>
                    <a:pt x="26" y="233"/>
                  </a:lnTo>
                  <a:lnTo>
                    <a:pt x="35" y="236"/>
                  </a:lnTo>
                  <a:lnTo>
                    <a:pt x="43" y="238"/>
                  </a:lnTo>
                  <a:lnTo>
                    <a:pt x="47" y="239"/>
                  </a:lnTo>
                  <a:lnTo>
                    <a:pt x="47" y="240"/>
                  </a:lnTo>
                  <a:lnTo>
                    <a:pt x="46" y="242"/>
                  </a:lnTo>
                  <a:lnTo>
                    <a:pt x="46" y="245"/>
                  </a:lnTo>
                  <a:lnTo>
                    <a:pt x="46" y="247"/>
                  </a:lnTo>
                  <a:lnTo>
                    <a:pt x="48" y="251"/>
                  </a:lnTo>
                  <a:lnTo>
                    <a:pt x="50" y="253"/>
                  </a:lnTo>
                  <a:lnTo>
                    <a:pt x="55" y="256"/>
                  </a:lnTo>
                  <a:lnTo>
                    <a:pt x="63" y="260"/>
                  </a:lnTo>
                  <a:lnTo>
                    <a:pt x="70" y="262"/>
                  </a:lnTo>
                  <a:lnTo>
                    <a:pt x="74" y="265"/>
                  </a:lnTo>
                  <a:lnTo>
                    <a:pt x="76" y="266"/>
                  </a:lnTo>
                  <a:lnTo>
                    <a:pt x="74" y="268"/>
                  </a:lnTo>
                  <a:lnTo>
                    <a:pt x="71" y="270"/>
                  </a:lnTo>
                  <a:lnTo>
                    <a:pt x="71" y="272"/>
                  </a:lnTo>
                  <a:lnTo>
                    <a:pt x="71" y="274"/>
                  </a:lnTo>
                  <a:lnTo>
                    <a:pt x="74" y="278"/>
                  </a:lnTo>
                  <a:lnTo>
                    <a:pt x="76" y="280"/>
                  </a:lnTo>
                  <a:lnTo>
                    <a:pt x="82" y="283"/>
                  </a:lnTo>
                  <a:lnTo>
                    <a:pt x="91" y="286"/>
                  </a:lnTo>
                  <a:lnTo>
                    <a:pt x="85" y="287"/>
                  </a:lnTo>
                  <a:lnTo>
                    <a:pt x="80" y="289"/>
                  </a:lnTo>
                  <a:lnTo>
                    <a:pt x="73" y="293"/>
                  </a:lnTo>
                  <a:lnTo>
                    <a:pt x="68" y="295"/>
                  </a:lnTo>
                  <a:lnTo>
                    <a:pt x="65" y="298"/>
                  </a:lnTo>
                  <a:lnTo>
                    <a:pt x="61" y="302"/>
                  </a:lnTo>
                  <a:lnTo>
                    <a:pt x="59" y="307"/>
                  </a:lnTo>
                  <a:lnTo>
                    <a:pt x="57" y="311"/>
                  </a:lnTo>
                  <a:lnTo>
                    <a:pt x="57" y="315"/>
                  </a:lnTo>
                  <a:lnTo>
                    <a:pt x="59" y="320"/>
                  </a:lnTo>
                  <a:lnTo>
                    <a:pt x="60" y="325"/>
                  </a:lnTo>
                  <a:lnTo>
                    <a:pt x="62" y="329"/>
                  </a:lnTo>
                  <a:lnTo>
                    <a:pt x="66" y="332"/>
                  </a:lnTo>
                  <a:lnTo>
                    <a:pt x="70" y="336"/>
                  </a:lnTo>
                  <a:lnTo>
                    <a:pt x="76" y="338"/>
                  </a:lnTo>
                  <a:lnTo>
                    <a:pt x="81" y="340"/>
                  </a:lnTo>
                  <a:lnTo>
                    <a:pt x="86" y="341"/>
                  </a:lnTo>
                  <a:lnTo>
                    <a:pt x="92" y="341"/>
                  </a:lnTo>
                  <a:lnTo>
                    <a:pt x="98" y="341"/>
                  </a:lnTo>
                  <a:lnTo>
                    <a:pt x="103" y="339"/>
                  </a:lnTo>
                  <a:lnTo>
                    <a:pt x="107" y="338"/>
                  </a:lnTo>
                  <a:lnTo>
                    <a:pt x="109" y="337"/>
                  </a:lnTo>
                  <a:lnTo>
                    <a:pt x="109" y="338"/>
                  </a:lnTo>
                  <a:lnTo>
                    <a:pt x="109" y="340"/>
                  </a:lnTo>
                  <a:lnTo>
                    <a:pt x="110" y="341"/>
                  </a:lnTo>
                  <a:lnTo>
                    <a:pt x="112" y="344"/>
                  </a:lnTo>
                  <a:lnTo>
                    <a:pt x="117" y="347"/>
                  </a:lnTo>
                  <a:lnTo>
                    <a:pt x="119" y="348"/>
                  </a:lnTo>
                  <a:lnTo>
                    <a:pt x="122" y="350"/>
                  </a:lnTo>
                  <a:lnTo>
                    <a:pt x="121" y="352"/>
                  </a:lnTo>
                  <a:lnTo>
                    <a:pt x="122" y="354"/>
                  </a:lnTo>
                  <a:lnTo>
                    <a:pt x="123" y="355"/>
                  </a:lnTo>
                  <a:lnTo>
                    <a:pt x="126" y="357"/>
                  </a:lnTo>
                  <a:lnTo>
                    <a:pt x="129" y="358"/>
                  </a:lnTo>
                  <a:lnTo>
                    <a:pt x="133" y="358"/>
                  </a:lnTo>
                  <a:lnTo>
                    <a:pt x="137" y="358"/>
                  </a:lnTo>
                  <a:lnTo>
                    <a:pt x="136" y="361"/>
                  </a:lnTo>
                  <a:lnTo>
                    <a:pt x="136" y="366"/>
                  </a:lnTo>
                  <a:lnTo>
                    <a:pt x="138" y="369"/>
                  </a:lnTo>
                  <a:lnTo>
                    <a:pt x="139" y="372"/>
                  </a:lnTo>
                  <a:lnTo>
                    <a:pt x="145" y="377"/>
                  </a:lnTo>
                  <a:lnTo>
                    <a:pt x="151" y="380"/>
                  </a:lnTo>
                  <a:lnTo>
                    <a:pt x="157" y="382"/>
                  </a:lnTo>
                  <a:lnTo>
                    <a:pt x="164" y="382"/>
                  </a:lnTo>
                  <a:lnTo>
                    <a:pt x="170" y="381"/>
                  </a:lnTo>
                  <a:lnTo>
                    <a:pt x="177" y="380"/>
                  </a:lnTo>
                  <a:lnTo>
                    <a:pt x="183" y="376"/>
                  </a:lnTo>
                  <a:lnTo>
                    <a:pt x="189" y="373"/>
                  </a:lnTo>
                  <a:lnTo>
                    <a:pt x="194" y="367"/>
                  </a:lnTo>
                  <a:lnTo>
                    <a:pt x="197" y="360"/>
                  </a:lnTo>
                  <a:lnTo>
                    <a:pt x="197" y="358"/>
                  </a:lnTo>
                  <a:lnTo>
                    <a:pt x="196" y="356"/>
                  </a:lnTo>
                  <a:lnTo>
                    <a:pt x="192" y="352"/>
                  </a:lnTo>
                  <a:lnTo>
                    <a:pt x="195" y="356"/>
                  </a:lnTo>
                  <a:lnTo>
                    <a:pt x="196" y="359"/>
                  </a:lnTo>
                  <a:lnTo>
                    <a:pt x="195" y="363"/>
                  </a:lnTo>
                  <a:lnTo>
                    <a:pt x="193" y="368"/>
                  </a:lnTo>
                  <a:lnTo>
                    <a:pt x="189" y="372"/>
                  </a:lnTo>
                  <a:lnTo>
                    <a:pt x="183" y="375"/>
                  </a:lnTo>
                  <a:lnTo>
                    <a:pt x="179" y="377"/>
                  </a:lnTo>
                  <a:lnTo>
                    <a:pt x="175" y="379"/>
                  </a:lnTo>
                  <a:lnTo>
                    <a:pt x="164" y="381"/>
                  </a:lnTo>
                  <a:lnTo>
                    <a:pt x="159" y="381"/>
                  </a:lnTo>
                  <a:lnTo>
                    <a:pt x="153" y="380"/>
                  </a:lnTo>
                  <a:lnTo>
                    <a:pt x="148" y="377"/>
                  </a:lnTo>
                  <a:lnTo>
                    <a:pt x="143" y="374"/>
                  </a:lnTo>
                  <a:lnTo>
                    <a:pt x="139" y="370"/>
                  </a:lnTo>
                  <a:lnTo>
                    <a:pt x="138" y="363"/>
                  </a:lnTo>
                  <a:lnTo>
                    <a:pt x="138" y="361"/>
                  </a:lnTo>
                  <a:lnTo>
                    <a:pt x="138" y="359"/>
                  </a:lnTo>
                  <a:lnTo>
                    <a:pt x="141" y="356"/>
                  </a:lnTo>
                  <a:lnTo>
                    <a:pt x="142" y="355"/>
                  </a:lnTo>
                  <a:lnTo>
                    <a:pt x="141" y="354"/>
                  </a:lnTo>
                  <a:lnTo>
                    <a:pt x="141" y="353"/>
                  </a:lnTo>
                  <a:lnTo>
                    <a:pt x="139" y="353"/>
                  </a:lnTo>
                  <a:lnTo>
                    <a:pt x="136" y="355"/>
                  </a:lnTo>
                  <a:lnTo>
                    <a:pt x="133" y="355"/>
                  </a:lnTo>
                  <a:lnTo>
                    <a:pt x="129" y="354"/>
                  </a:lnTo>
                  <a:lnTo>
                    <a:pt x="125" y="353"/>
                  </a:lnTo>
                  <a:lnTo>
                    <a:pt x="124" y="352"/>
                  </a:lnTo>
                  <a:lnTo>
                    <a:pt x="125" y="350"/>
                  </a:lnTo>
                  <a:lnTo>
                    <a:pt x="126" y="347"/>
                  </a:lnTo>
                  <a:lnTo>
                    <a:pt x="126" y="345"/>
                  </a:lnTo>
                  <a:lnTo>
                    <a:pt x="125" y="345"/>
                  </a:lnTo>
                  <a:lnTo>
                    <a:pt x="124" y="345"/>
                  </a:lnTo>
                  <a:lnTo>
                    <a:pt x="122" y="346"/>
                  </a:lnTo>
                  <a:lnTo>
                    <a:pt x="120" y="346"/>
                  </a:lnTo>
                  <a:lnTo>
                    <a:pt x="116" y="344"/>
                  </a:lnTo>
                  <a:lnTo>
                    <a:pt x="112" y="341"/>
                  </a:lnTo>
                  <a:lnTo>
                    <a:pt x="111" y="340"/>
                  </a:lnTo>
                  <a:lnTo>
                    <a:pt x="111" y="338"/>
                  </a:lnTo>
                  <a:lnTo>
                    <a:pt x="111" y="336"/>
                  </a:lnTo>
                  <a:lnTo>
                    <a:pt x="110" y="336"/>
                  </a:lnTo>
                  <a:lnTo>
                    <a:pt x="108" y="334"/>
                  </a:lnTo>
                  <a:lnTo>
                    <a:pt x="103" y="337"/>
                  </a:lnTo>
                  <a:lnTo>
                    <a:pt x="98" y="339"/>
                  </a:lnTo>
                  <a:lnTo>
                    <a:pt x="92" y="340"/>
                  </a:lnTo>
                  <a:lnTo>
                    <a:pt x="88" y="339"/>
                  </a:lnTo>
                  <a:lnTo>
                    <a:pt x="82" y="338"/>
                  </a:lnTo>
                  <a:lnTo>
                    <a:pt x="71" y="333"/>
                  </a:lnTo>
                  <a:lnTo>
                    <a:pt x="67" y="330"/>
                  </a:lnTo>
                  <a:lnTo>
                    <a:pt x="63" y="326"/>
                  </a:lnTo>
                  <a:lnTo>
                    <a:pt x="61" y="322"/>
                  </a:lnTo>
                  <a:lnTo>
                    <a:pt x="60" y="315"/>
                  </a:lnTo>
                  <a:lnTo>
                    <a:pt x="60" y="310"/>
                  </a:lnTo>
                  <a:lnTo>
                    <a:pt x="62" y="305"/>
                  </a:lnTo>
                  <a:lnTo>
                    <a:pt x="65" y="301"/>
                  </a:lnTo>
                  <a:lnTo>
                    <a:pt x="68" y="298"/>
                  </a:lnTo>
                  <a:lnTo>
                    <a:pt x="73" y="295"/>
                  </a:lnTo>
                  <a:lnTo>
                    <a:pt x="77" y="293"/>
                  </a:lnTo>
                  <a:lnTo>
                    <a:pt x="86" y="289"/>
                  </a:lnTo>
                  <a:lnTo>
                    <a:pt x="90" y="289"/>
                  </a:lnTo>
                  <a:lnTo>
                    <a:pt x="94" y="288"/>
                  </a:lnTo>
                  <a:lnTo>
                    <a:pt x="99" y="290"/>
                  </a:lnTo>
                  <a:lnTo>
                    <a:pt x="100" y="289"/>
                  </a:lnTo>
                  <a:lnTo>
                    <a:pt x="97" y="287"/>
                  </a:lnTo>
                  <a:lnTo>
                    <a:pt x="94" y="286"/>
                  </a:lnTo>
                  <a:lnTo>
                    <a:pt x="90" y="285"/>
                  </a:lnTo>
                  <a:lnTo>
                    <a:pt x="83" y="282"/>
                  </a:lnTo>
                  <a:lnTo>
                    <a:pt x="78" y="280"/>
                  </a:lnTo>
                  <a:lnTo>
                    <a:pt x="75" y="278"/>
                  </a:lnTo>
                  <a:lnTo>
                    <a:pt x="74" y="274"/>
                  </a:lnTo>
                  <a:lnTo>
                    <a:pt x="73" y="272"/>
                  </a:lnTo>
                  <a:lnTo>
                    <a:pt x="73" y="271"/>
                  </a:lnTo>
                  <a:lnTo>
                    <a:pt x="76" y="268"/>
                  </a:lnTo>
                  <a:lnTo>
                    <a:pt x="78" y="266"/>
                  </a:lnTo>
                  <a:lnTo>
                    <a:pt x="78" y="265"/>
                  </a:lnTo>
                  <a:lnTo>
                    <a:pt x="76" y="264"/>
                  </a:lnTo>
                  <a:lnTo>
                    <a:pt x="73" y="262"/>
                  </a:lnTo>
                  <a:lnTo>
                    <a:pt x="62" y="258"/>
                  </a:lnTo>
                  <a:lnTo>
                    <a:pt x="52" y="252"/>
                  </a:lnTo>
                  <a:lnTo>
                    <a:pt x="48" y="248"/>
                  </a:lnTo>
                  <a:lnTo>
                    <a:pt x="47" y="246"/>
                  </a:lnTo>
                  <a:lnTo>
                    <a:pt x="47" y="244"/>
                  </a:lnTo>
                  <a:lnTo>
                    <a:pt x="49" y="240"/>
                  </a:lnTo>
                  <a:lnTo>
                    <a:pt x="49" y="239"/>
                  </a:lnTo>
                  <a:lnTo>
                    <a:pt x="48" y="238"/>
                  </a:lnTo>
                  <a:lnTo>
                    <a:pt x="46" y="237"/>
                  </a:lnTo>
                  <a:lnTo>
                    <a:pt x="40" y="236"/>
                  </a:lnTo>
                  <a:lnTo>
                    <a:pt x="28" y="232"/>
                  </a:lnTo>
                  <a:lnTo>
                    <a:pt x="23" y="230"/>
                  </a:lnTo>
                  <a:lnTo>
                    <a:pt x="18" y="228"/>
                  </a:lnTo>
                  <a:lnTo>
                    <a:pt x="11" y="224"/>
                  </a:lnTo>
                  <a:lnTo>
                    <a:pt x="7" y="218"/>
                  </a:lnTo>
                  <a:lnTo>
                    <a:pt x="4" y="213"/>
                  </a:lnTo>
                  <a:lnTo>
                    <a:pt x="3" y="205"/>
                  </a:lnTo>
                  <a:lnTo>
                    <a:pt x="3" y="200"/>
                  </a:lnTo>
                  <a:lnTo>
                    <a:pt x="5" y="194"/>
                  </a:lnTo>
                  <a:lnTo>
                    <a:pt x="8" y="188"/>
                  </a:lnTo>
                  <a:lnTo>
                    <a:pt x="11" y="184"/>
                  </a:lnTo>
                  <a:lnTo>
                    <a:pt x="16" y="180"/>
                  </a:lnTo>
                  <a:lnTo>
                    <a:pt x="21" y="176"/>
                  </a:lnTo>
                  <a:lnTo>
                    <a:pt x="31" y="171"/>
                  </a:lnTo>
                  <a:lnTo>
                    <a:pt x="38" y="168"/>
                  </a:lnTo>
                  <a:lnTo>
                    <a:pt x="46" y="167"/>
                  </a:lnTo>
                  <a:lnTo>
                    <a:pt x="49" y="167"/>
                  </a:lnTo>
                  <a:lnTo>
                    <a:pt x="52" y="168"/>
                  </a:lnTo>
                  <a:lnTo>
                    <a:pt x="59" y="170"/>
                  </a:lnTo>
                  <a:lnTo>
                    <a:pt x="60" y="169"/>
                  </a:lnTo>
                  <a:lnTo>
                    <a:pt x="60" y="168"/>
                  </a:lnTo>
                  <a:lnTo>
                    <a:pt x="60" y="167"/>
                  </a:lnTo>
                  <a:lnTo>
                    <a:pt x="53" y="164"/>
                  </a:lnTo>
                  <a:lnTo>
                    <a:pt x="47" y="159"/>
                  </a:lnTo>
                  <a:lnTo>
                    <a:pt x="45" y="157"/>
                  </a:lnTo>
                  <a:lnTo>
                    <a:pt x="42" y="155"/>
                  </a:lnTo>
                  <a:lnTo>
                    <a:pt x="41" y="152"/>
                  </a:lnTo>
                  <a:lnTo>
                    <a:pt x="40" y="147"/>
                  </a:lnTo>
                  <a:lnTo>
                    <a:pt x="41" y="143"/>
                  </a:lnTo>
                  <a:lnTo>
                    <a:pt x="43" y="140"/>
                  </a:lnTo>
                  <a:lnTo>
                    <a:pt x="47" y="138"/>
                  </a:lnTo>
                  <a:lnTo>
                    <a:pt x="50" y="136"/>
                  </a:lnTo>
                  <a:lnTo>
                    <a:pt x="57" y="133"/>
                  </a:lnTo>
                  <a:lnTo>
                    <a:pt x="66" y="132"/>
                  </a:lnTo>
                  <a:lnTo>
                    <a:pt x="67" y="132"/>
                  </a:lnTo>
                  <a:lnTo>
                    <a:pt x="67" y="131"/>
                  </a:lnTo>
                  <a:lnTo>
                    <a:pt x="67" y="129"/>
                  </a:lnTo>
                  <a:lnTo>
                    <a:pt x="67" y="127"/>
                  </a:lnTo>
                  <a:lnTo>
                    <a:pt x="67" y="124"/>
                  </a:lnTo>
                  <a:lnTo>
                    <a:pt x="69" y="123"/>
                  </a:lnTo>
                  <a:lnTo>
                    <a:pt x="73" y="121"/>
                  </a:lnTo>
                  <a:lnTo>
                    <a:pt x="76" y="121"/>
                  </a:lnTo>
                  <a:lnTo>
                    <a:pt x="80" y="121"/>
                  </a:lnTo>
                  <a:lnTo>
                    <a:pt x="83" y="122"/>
                  </a:lnTo>
                  <a:lnTo>
                    <a:pt x="84" y="122"/>
                  </a:lnTo>
                  <a:lnTo>
                    <a:pt x="85" y="122"/>
                  </a:lnTo>
                  <a:lnTo>
                    <a:pt x="85" y="120"/>
                  </a:lnTo>
                  <a:lnTo>
                    <a:pt x="77" y="108"/>
                  </a:lnTo>
                  <a:lnTo>
                    <a:pt x="75" y="101"/>
                  </a:lnTo>
                  <a:lnTo>
                    <a:pt x="73" y="94"/>
                  </a:lnTo>
                  <a:lnTo>
                    <a:pt x="74" y="86"/>
                  </a:lnTo>
                  <a:lnTo>
                    <a:pt x="76" y="80"/>
                  </a:lnTo>
                  <a:lnTo>
                    <a:pt x="80" y="74"/>
                  </a:lnTo>
                  <a:lnTo>
                    <a:pt x="85" y="70"/>
                  </a:lnTo>
                  <a:lnTo>
                    <a:pt x="93" y="67"/>
                  </a:lnTo>
                  <a:lnTo>
                    <a:pt x="99" y="65"/>
                  </a:lnTo>
                  <a:lnTo>
                    <a:pt x="107" y="64"/>
                  </a:lnTo>
                  <a:lnTo>
                    <a:pt x="114" y="65"/>
                  </a:lnTo>
                  <a:lnTo>
                    <a:pt x="122" y="67"/>
                  </a:lnTo>
                  <a:lnTo>
                    <a:pt x="128" y="70"/>
                  </a:lnTo>
                  <a:lnTo>
                    <a:pt x="136" y="73"/>
                  </a:lnTo>
                  <a:lnTo>
                    <a:pt x="138" y="77"/>
                  </a:lnTo>
                  <a:lnTo>
                    <a:pt x="140" y="77"/>
                  </a:lnTo>
                  <a:lnTo>
                    <a:pt x="140" y="75"/>
                  </a:lnTo>
                  <a:lnTo>
                    <a:pt x="139" y="72"/>
                  </a:lnTo>
                  <a:lnTo>
                    <a:pt x="139" y="69"/>
                  </a:lnTo>
                  <a:lnTo>
                    <a:pt x="141" y="63"/>
                  </a:lnTo>
                  <a:lnTo>
                    <a:pt x="146" y="56"/>
                  </a:lnTo>
                  <a:lnTo>
                    <a:pt x="150" y="52"/>
                  </a:lnTo>
                  <a:lnTo>
                    <a:pt x="155" y="46"/>
                  </a:lnTo>
                  <a:lnTo>
                    <a:pt x="162" y="42"/>
                  </a:lnTo>
                  <a:lnTo>
                    <a:pt x="168" y="40"/>
                  </a:lnTo>
                  <a:lnTo>
                    <a:pt x="176" y="38"/>
                  </a:lnTo>
                  <a:lnTo>
                    <a:pt x="182" y="38"/>
                  </a:lnTo>
                  <a:lnTo>
                    <a:pt x="188" y="38"/>
                  </a:lnTo>
                  <a:lnTo>
                    <a:pt x="194" y="39"/>
                  </a:lnTo>
                  <a:lnTo>
                    <a:pt x="199" y="41"/>
                  </a:lnTo>
                  <a:lnTo>
                    <a:pt x="202" y="42"/>
                  </a:lnTo>
                  <a:lnTo>
                    <a:pt x="204" y="43"/>
                  </a:lnTo>
                  <a:lnTo>
                    <a:pt x="204" y="44"/>
                  </a:lnTo>
                  <a:lnTo>
                    <a:pt x="205" y="45"/>
                  </a:lnTo>
                  <a:lnTo>
                    <a:pt x="206" y="45"/>
                  </a:lnTo>
                  <a:lnTo>
                    <a:pt x="206" y="44"/>
                  </a:lnTo>
                  <a:lnTo>
                    <a:pt x="208" y="41"/>
                  </a:lnTo>
                  <a:lnTo>
                    <a:pt x="210" y="41"/>
                  </a:lnTo>
                  <a:lnTo>
                    <a:pt x="214" y="43"/>
                  </a:lnTo>
                  <a:lnTo>
                    <a:pt x="219" y="45"/>
                  </a:lnTo>
                  <a:lnTo>
                    <a:pt x="220" y="48"/>
                  </a:lnTo>
                  <a:lnTo>
                    <a:pt x="220" y="49"/>
                  </a:lnTo>
                  <a:lnTo>
                    <a:pt x="221" y="50"/>
                  </a:lnTo>
                  <a:lnTo>
                    <a:pt x="222" y="50"/>
                  </a:lnTo>
                  <a:lnTo>
                    <a:pt x="231" y="45"/>
                  </a:lnTo>
                  <a:lnTo>
                    <a:pt x="235" y="44"/>
                  </a:lnTo>
                  <a:lnTo>
                    <a:pt x="239" y="44"/>
                  </a:lnTo>
                  <a:lnTo>
                    <a:pt x="245" y="45"/>
                  </a:lnTo>
                  <a:lnTo>
                    <a:pt x="250" y="48"/>
                  </a:lnTo>
                  <a:lnTo>
                    <a:pt x="253" y="50"/>
                  </a:lnTo>
                  <a:lnTo>
                    <a:pt x="256" y="52"/>
                  </a:lnTo>
                  <a:lnTo>
                    <a:pt x="257" y="53"/>
                  </a:lnTo>
                  <a:lnTo>
                    <a:pt x="257" y="51"/>
                  </a:lnTo>
                  <a:lnTo>
                    <a:pt x="254" y="44"/>
                  </a:lnTo>
                  <a:lnTo>
                    <a:pt x="252" y="38"/>
                  </a:lnTo>
                  <a:lnTo>
                    <a:pt x="251" y="32"/>
                  </a:lnTo>
                  <a:lnTo>
                    <a:pt x="252" y="28"/>
                  </a:lnTo>
                  <a:lnTo>
                    <a:pt x="253" y="23"/>
                  </a:lnTo>
                  <a:lnTo>
                    <a:pt x="255" y="20"/>
                  </a:lnTo>
                  <a:lnTo>
                    <a:pt x="262" y="13"/>
                  </a:lnTo>
                  <a:lnTo>
                    <a:pt x="269" y="9"/>
                  </a:lnTo>
                  <a:lnTo>
                    <a:pt x="277" y="6"/>
                  </a:lnTo>
                  <a:lnTo>
                    <a:pt x="285" y="3"/>
                  </a:lnTo>
                  <a:lnTo>
                    <a:pt x="294" y="3"/>
                  </a:lnTo>
                  <a:lnTo>
                    <a:pt x="302" y="5"/>
                  </a:lnTo>
                  <a:lnTo>
                    <a:pt x="308" y="9"/>
                  </a:lnTo>
                  <a:lnTo>
                    <a:pt x="314" y="13"/>
                  </a:lnTo>
                  <a:lnTo>
                    <a:pt x="318" y="17"/>
                  </a:lnTo>
                  <a:lnTo>
                    <a:pt x="320" y="22"/>
                  </a:lnTo>
                  <a:lnTo>
                    <a:pt x="321" y="27"/>
                  </a:lnTo>
                  <a:lnTo>
                    <a:pt x="321" y="32"/>
                  </a:lnTo>
                  <a:lnTo>
                    <a:pt x="320" y="39"/>
                  </a:lnTo>
                  <a:lnTo>
                    <a:pt x="319" y="42"/>
                  </a:lnTo>
                  <a:lnTo>
                    <a:pt x="317" y="45"/>
                  </a:lnTo>
                  <a:lnTo>
                    <a:pt x="317" y="46"/>
                  </a:lnTo>
                  <a:lnTo>
                    <a:pt x="317" y="48"/>
                  </a:lnTo>
                  <a:lnTo>
                    <a:pt x="318" y="48"/>
                  </a:lnTo>
                  <a:lnTo>
                    <a:pt x="320" y="46"/>
                  </a:lnTo>
                  <a:lnTo>
                    <a:pt x="322" y="45"/>
                  </a:lnTo>
                  <a:lnTo>
                    <a:pt x="326" y="46"/>
                  </a:lnTo>
                  <a:lnTo>
                    <a:pt x="331" y="49"/>
                  </a:lnTo>
                  <a:lnTo>
                    <a:pt x="334" y="52"/>
                  </a:lnTo>
                  <a:lnTo>
                    <a:pt x="337" y="55"/>
                  </a:lnTo>
                  <a:lnTo>
                    <a:pt x="338" y="59"/>
                  </a:lnTo>
                  <a:lnTo>
                    <a:pt x="340" y="67"/>
                  </a:lnTo>
                  <a:lnTo>
                    <a:pt x="340" y="68"/>
                  </a:lnTo>
                  <a:lnTo>
                    <a:pt x="341" y="68"/>
                  </a:lnTo>
                  <a:lnTo>
                    <a:pt x="342" y="68"/>
                  </a:lnTo>
                  <a:lnTo>
                    <a:pt x="342"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56" name="Freeform 105"/>
            <p:cNvSpPr>
              <a:spLocks/>
            </p:cNvSpPr>
            <p:nvPr/>
          </p:nvSpPr>
          <p:spPr bwMode="auto">
            <a:xfrm>
              <a:off x="5114925" y="1909763"/>
              <a:ext cx="542925" cy="606425"/>
            </a:xfrm>
            <a:custGeom>
              <a:avLst/>
              <a:gdLst>
                <a:gd name="T0" fmla="*/ 2147483646 w 342"/>
                <a:gd name="T1" fmla="*/ 2147483646 h 382"/>
                <a:gd name="T2" fmla="*/ 2147483646 w 342"/>
                <a:gd name="T3" fmla="*/ 2147483646 h 382"/>
                <a:gd name="T4" fmla="*/ 2147483646 w 342"/>
                <a:gd name="T5" fmla="*/ 2147483646 h 382"/>
                <a:gd name="T6" fmla="*/ 2147483646 w 342"/>
                <a:gd name="T7" fmla="*/ 2147483646 h 382"/>
                <a:gd name="T8" fmla="*/ 2147483646 w 342"/>
                <a:gd name="T9" fmla="*/ 2147483646 h 382"/>
                <a:gd name="T10" fmla="*/ 2147483646 w 342"/>
                <a:gd name="T11" fmla="*/ 2147483646 h 382"/>
                <a:gd name="T12" fmla="*/ 2147483646 w 342"/>
                <a:gd name="T13" fmla="*/ 2147483646 h 382"/>
                <a:gd name="T14" fmla="*/ 2147483646 w 342"/>
                <a:gd name="T15" fmla="*/ 2147483646 h 382"/>
                <a:gd name="T16" fmla="*/ 2147483646 w 342"/>
                <a:gd name="T17" fmla="*/ 2147483646 h 382"/>
                <a:gd name="T18" fmla="*/ 2147483646 w 342"/>
                <a:gd name="T19" fmla="*/ 2147483646 h 382"/>
                <a:gd name="T20" fmla="*/ 2147483646 w 342"/>
                <a:gd name="T21" fmla="*/ 2147483646 h 382"/>
                <a:gd name="T22" fmla="*/ 2147483646 w 342"/>
                <a:gd name="T23" fmla="*/ 2147483646 h 382"/>
                <a:gd name="T24" fmla="*/ 2147483646 w 342"/>
                <a:gd name="T25" fmla="*/ 2147483646 h 382"/>
                <a:gd name="T26" fmla="*/ 2147483646 w 342"/>
                <a:gd name="T27" fmla="*/ 2147483646 h 382"/>
                <a:gd name="T28" fmla="*/ 0 w 342"/>
                <a:gd name="T29" fmla="*/ 2147483646 h 382"/>
                <a:gd name="T30" fmla="*/ 2147483646 w 342"/>
                <a:gd name="T31" fmla="*/ 2147483646 h 382"/>
                <a:gd name="T32" fmla="*/ 2147483646 w 342"/>
                <a:gd name="T33" fmla="*/ 2147483646 h 382"/>
                <a:gd name="T34" fmla="*/ 2147483646 w 342"/>
                <a:gd name="T35" fmla="*/ 2147483646 h 382"/>
                <a:gd name="T36" fmla="*/ 2147483646 w 342"/>
                <a:gd name="T37" fmla="*/ 2147483646 h 382"/>
                <a:gd name="T38" fmla="*/ 2147483646 w 342"/>
                <a:gd name="T39" fmla="*/ 2147483646 h 382"/>
                <a:gd name="T40" fmla="*/ 2147483646 w 342"/>
                <a:gd name="T41" fmla="*/ 2147483646 h 382"/>
                <a:gd name="T42" fmla="*/ 2147483646 w 342"/>
                <a:gd name="T43" fmla="*/ 2147483646 h 382"/>
                <a:gd name="T44" fmla="*/ 2147483646 w 342"/>
                <a:gd name="T45" fmla="*/ 2147483646 h 382"/>
                <a:gd name="T46" fmla="*/ 2147483646 w 342"/>
                <a:gd name="T47" fmla="*/ 2147483646 h 382"/>
                <a:gd name="T48" fmla="*/ 2147483646 w 342"/>
                <a:gd name="T49" fmla="*/ 2147483646 h 382"/>
                <a:gd name="T50" fmla="*/ 2147483646 w 342"/>
                <a:gd name="T51" fmla="*/ 2147483646 h 382"/>
                <a:gd name="T52" fmla="*/ 2147483646 w 342"/>
                <a:gd name="T53" fmla="*/ 2147483646 h 382"/>
                <a:gd name="T54" fmla="*/ 2147483646 w 342"/>
                <a:gd name="T55" fmla="*/ 2147483646 h 382"/>
                <a:gd name="T56" fmla="*/ 2147483646 w 342"/>
                <a:gd name="T57" fmla="*/ 2147483646 h 382"/>
                <a:gd name="T58" fmla="*/ 2147483646 w 342"/>
                <a:gd name="T59" fmla="*/ 2147483646 h 382"/>
                <a:gd name="T60" fmla="*/ 2147483646 w 342"/>
                <a:gd name="T61" fmla="*/ 2147483646 h 382"/>
                <a:gd name="T62" fmla="*/ 2147483646 w 342"/>
                <a:gd name="T63" fmla="*/ 2147483646 h 382"/>
                <a:gd name="T64" fmla="*/ 2147483646 w 342"/>
                <a:gd name="T65" fmla="*/ 2147483646 h 382"/>
                <a:gd name="T66" fmla="*/ 2147483646 w 342"/>
                <a:gd name="T67" fmla="*/ 2147483646 h 382"/>
                <a:gd name="T68" fmla="*/ 2147483646 w 342"/>
                <a:gd name="T69" fmla="*/ 2147483646 h 382"/>
                <a:gd name="T70" fmla="*/ 2147483646 w 342"/>
                <a:gd name="T71" fmla="*/ 2147483646 h 382"/>
                <a:gd name="T72" fmla="*/ 2147483646 w 342"/>
                <a:gd name="T73" fmla="*/ 2147483646 h 382"/>
                <a:gd name="T74" fmla="*/ 2147483646 w 342"/>
                <a:gd name="T75" fmla="*/ 2147483646 h 382"/>
                <a:gd name="T76" fmla="*/ 2147483646 w 342"/>
                <a:gd name="T77" fmla="*/ 2147483646 h 382"/>
                <a:gd name="T78" fmla="*/ 2147483646 w 342"/>
                <a:gd name="T79" fmla="*/ 2147483646 h 382"/>
                <a:gd name="T80" fmla="*/ 2147483646 w 342"/>
                <a:gd name="T81" fmla="*/ 2147483646 h 382"/>
                <a:gd name="T82" fmla="*/ 2147483646 w 342"/>
                <a:gd name="T83" fmla="*/ 2147483646 h 382"/>
                <a:gd name="T84" fmla="*/ 2147483646 w 342"/>
                <a:gd name="T85" fmla="*/ 2147483646 h 382"/>
                <a:gd name="T86" fmla="*/ 2147483646 w 342"/>
                <a:gd name="T87" fmla="*/ 2147483646 h 382"/>
                <a:gd name="T88" fmla="*/ 2147483646 w 342"/>
                <a:gd name="T89" fmla="*/ 2147483646 h 382"/>
                <a:gd name="T90" fmla="*/ 2147483646 w 342"/>
                <a:gd name="T91" fmla="*/ 2147483646 h 382"/>
                <a:gd name="T92" fmla="*/ 2147483646 w 342"/>
                <a:gd name="T93" fmla="*/ 2147483646 h 382"/>
                <a:gd name="T94" fmla="*/ 2147483646 w 342"/>
                <a:gd name="T95" fmla="*/ 2147483646 h 382"/>
                <a:gd name="T96" fmla="*/ 2147483646 w 342"/>
                <a:gd name="T97" fmla="*/ 2147483646 h 382"/>
                <a:gd name="T98" fmla="*/ 2147483646 w 342"/>
                <a:gd name="T99" fmla="*/ 2147483646 h 382"/>
                <a:gd name="T100" fmla="*/ 2147483646 w 342"/>
                <a:gd name="T101" fmla="*/ 2147483646 h 382"/>
                <a:gd name="T102" fmla="*/ 2147483646 w 342"/>
                <a:gd name="T103" fmla="*/ 2147483646 h 382"/>
                <a:gd name="T104" fmla="*/ 2147483646 w 342"/>
                <a:gd name="T105" fmla="*/ 2147483646 h 382"/>
                <a:gd name="T106" fmla="*/ 2147483646 w 342"/>
                <a:gd name="T107" fmla="*/ 2147483646 h 382"/>
                <a:gd name="T108" fmla="*/ 2147483646 w 342"/>
                <a:gd name="T109" fmla="*/ 2147483646 h 382"/>
                <a:gd name="T110" fmla="*/ 2147483646 w 342"/>
                <a:gd name="T111" fmla="*/ 2147483646 h 382"/>
                <a:gd name="T112" fmla="*/ 2147483646 w 342"/>
                <a:gd name="T113" fmla="*/ 2147483646 h 382"/>
                <a:gd name="T114" fmla="*/ 2147483646 w 342"/>
                <a:gd name="T115" fmla="*/ 2147483646 h 382"/>
                <a:gd name="T116" fmla="*/ 2147483646 w 342"/>
                <a:gd name="T117" fmla="*/ 2147483646 h 382"/>
                <a:gd name="T118" fmla="*/ 2147483646 w 342"/>
                <a:gd name="T119" fmla="*/ 2147483646 h 382"/>
                <a:gd name="T120" fmla="*/ 2147483646 w 342"/>
                <a:gd name="T121" fmla="*/ 2147483646 h 38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42"/>
                <a:gd name="T184" fmla="*/ 0 h 382"/>
                <a:gd name="T185" fmla="*/ 342 w 342"/>
                <a:gd name="T186" fmla="*/ 382 h 38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42" h="382">
                  <a:moveTo>
                    <a:pt x="342" y="67"/>
                  </a:moveTo>
                  <a:lnTo>
                    <a:pt x="342" y="67"/>
                  </a:lnTo>
                  <a:lnTo>
                    <a:pt x="342" y="61"/>
                  </a:lnTo>
                  <a:lnTo>
                    <a:pt x="341" y="56"/>
                  </a:lnTo>
                  <a:lnTo>
                    <a:pt x="338" y="52"/>
                  </a:lnTo>
                  <a:lnTo>
                    <a:pt x="334" y="48"/>
                  </a:lnTo>
                  <a:lnTo>
                    <a:pt x="327" y="44"/>
                  </a:lnTo>
                  <a:lnTo>
                    <a:pt x="324" y="43"/>
                  </a:lnTo>
                  <a:lnTo>
                    <a:pt x="321" y="43"/>
                  </a:lnTo>
                  <a:lnTo>
                    <a:pt x="323" y="38"/>
                  </a:lnTo>
                  <a:lnTo>
                    <a:pt x="324" y="30"/>
                  </a:lnTo>
                  <a:lnTo>
                    <a:pt x="323" y="24"/>
                  </a:lnTo>
                  <a:lnTo>
                    <a:pt x="321" y="17"/>
                  </a:lnTo>
                  <a:lnTo>
                    <a:pt x="314" y="11"/>
                  </a:lnTo>
                  <a:lnTo>
                    <a:pt x="308" y="6"/>
                  </a:lnTo>
                  <a:lnTo>
                    <a:pt x="299" y="2"/>
                  </a:lnTo>
                  <a:lnTo>
                    <a:pt x="291" y="0"/>
                  </a:lnTo>
                  <a:lnTo>
                    <a:pt x="285" y="1"/>
                  </a:lnTo>
                  <a:lnTo>
                    <a:pt x="280" y="1"/>
                  </a:lnTo>
                  <a:lnTo>
                    <a:pt x="270" y="6"/>
                  </a:lnTo>
                  <a:lnTo>
                    <a:pt x="262" y="11"/>
                  </a:lnTo>
                  <a:lnTo>
                    <a:pt x="254" y="17"/>
                  </a:lnTo>
                  <a:lnTo>
                    <a:pt x="251" y="22"/>
                  </a:lnTo>
                  <a:lnTo>
                    <a:pt x="250" y="26"/>
                  </a:lnTo>
                  <a:lnTo>
                    <a:pt x="249" y="30"/>
                  </a:lnTo>
                  <a:lnTo>
                    <a:pt x="250" y="35"/>
                  </a:lnTo>
                  <a:lnTo>
                    <a:pt x="251" y="42"/>
                  </a:lnTo>
                  <a:lnTo>
                    <a:pt x="254" y="48"/>
                  </a:lnTo>
                  <a:lnTo>
                    <a:pt x="250" y="46"/>
                  </a:lnTo>
                  <a:lnTo>
                    <a:pt x="246" y="44"/>
                  </a:lnTo>
                  <a:lnTo>
                    <a:pt x="241" y="43"/>
                  </a:lnTo>
                  <a:lnTo>
                    <a:pt x="236" y="43"/>
                  </a:lnTo>
                  <a:lnTo>
                    <a:pt x="232" y="43"/>
                  </a:lnTo>
                  <a:lnTo>
                    <a:pt x="222" y="48"/>
                  </a:lnTo>
                  <a:lnTo>
                    <a:pt x="221" y="45"/>
                  </a:lnTo>
                  <a:lnTo>
                    <a:pt x="220" y="44"/>
                  </a:lnTo>
                  <a:lnTo>
                    <a:pt x="216" y="41"/>
                  </a:lnTo>
                  <a:lnTo>
                    <a:pt x="210" y="39"/>
                  </a:lnTo>
                  <a:lnTo>
                    <a:pt x="208" y="39"/>
                  </a:lnTo>
                  <a:lnTo>
                    <a:pt x="207" y="39"/>
                  </a:lnTo>
                  <a:lnTo>
                    <a:pt x="205" y="40"/>
                  </a:lnTo>
                  <a:lnTo>
                    <a:pt x="204" y="41"/>
                  </a:lnTo>
                  <a:lnTo>
                    <a:pt x="199" y="39"/>
                  </a:lnTo>
                  <a:lnTo>
                    <a:pt x="195" y="37"/>
                  </a:lnTo>
                  <a:lnTo>
                    <a:pt x="188" y="36"/>
                  </a:lnTo>
                  <a:lnTo>
                    <a:pt x="180" y="36"/>
                  </a:lnTo>
                  <a:lnTo>
                    <a:pt x="173" y="37"/>
                  </a:lnTo>
                  <a:lnTo>
                    <a:pt x="165" y="39"/>
                  </a:lnTo>
                  <a:lnTo>
                    <a:pt x="160" y="41"/>
                  </a:lnTo>
                  <a:lnTo>
                    <a:pt x="154" y="44"/>
                  </a:lnTo>
                  <a:lnTo>
                    <a:pt x="150" y="49"/>
                  </a:lnTo>
                  <a:lnTo>
                    <a:pt x="146" y="54"/>
                  </a:lnTo>
                  <a:lnTo>
                    <a:pt x="142" y="58"/>
                  </a:lnTo>
                  <a:lnTo>
                    <a:pt x="139" y="63"/>
                  </a:lnTo>
                  <a:lnTo>
                    <a:pt x="138" y="67"/>
                  </a:lnTo>
                  <a:lnTo>
                    <a:pt x="137" y="72"/>
                  </a:lnTo>
                  <a:lnTo>
                    <a:pt x="132" y="69"/>
                  </a:lnTo>
                  <a:lnTo>
                    <a:pt x="123" y="65"/>
                  </a:lnTo>
                  <a:lnTo>
                    <a:pt x="116" y="63"/>
                  </a:lnTo>
                  <a:lnTo>
                    <a:pt x="107" y="61"/>
                  </a:lnTo>
                  <a:lnTo>
                    <a:pt x="99" y="63"/>
                  </a:lnTo>
                  <a:lnTo>
                    <a:pt x="92" y="65"/>
                  </a:lnTo>
                  <a:lnTo>
                    <a:pt x="84" y="68"/>
                  </a:lnTo>
                  <a:lnTo>
                    <a:pt x="78" y="72"/>
                  </a:lnTo>
                  <a:lnTo>
                    <a:pt x="74" y="78"/>
                  </a:lnTo>
                  <a:lnTo>
                    <a:pt x="71" y="84"/>
                  </a:lnTo>
                  <a:lnTo>
                    <a:pt x="69" y="91"/>
                  </a:lnTo>
                  <a:lnTo>
                    <a:pt x="70" y="98"/>
                  </a:lnTo>
                  <a:lnTo>
                    <a:pt x="73" y="104"/>
                  </a:lnTo>
                  <a:lnTo>
                    <a:pt x="76" y="111"/>
                  </a:lnTo>
                  <a:lnTo>
                    <a:pt x="80" y="117"/>
                  </a:lnTo>
                  <a:lnTo>
                    <a:pt x="74" y="117"/>
                  </a:lnTo>
                  <a:lnTo>
                    <a:pt x="67" y="120"/>
                  </a:lnTo>
                  <a:lnTo>
                    <a:pt x="65" y="121"/>
                  </a:lnTo>
                  <a:lnTo>
                    <a:pt x="63" y="124"/>
                  </a:lnTo>
                  <a:lnTo>
                    <a:pt x="63" y="125"/>
                  </a:lnTo>
                  <a:lnTo>
                    <a:pt x="63" y="127"/>
                  </a:lnTo>
                  <a:lnTo>
                    <a:pt x="64" y="129"/>
                  </a:lnTo>
                  <a:lnTo>
                    <a:pt x="55" y="130"/>
                  </a:lnTo>
                  <a:lnTo>
                    <a:pt x="49" y="132"/>
                  </a:lnTo>
                  <a:lnTo>
                    <a:pt x="46" y="135"/>
                  </a:lnTo>
                  <a:lnTo>
                    <a:pt x="42" y="137"/>
                  </a:lnTo>
                  <a:lnTo>
                    <a:pt x="40" y="140"/>
                  </a:lnTo>
                  <a:lnTo>
                    <a:pt x="38" y="144"/>
                  </a:lnTo>
                  <a:lnTo>
                    <a:pt x="37" y="149"/>
                  </a:lnTo>
                  <a:lnTo>
                    <a:pt x="38" y="152"/>
                  </a:lnTo>
                  <a:lnTo>
                    <a:pt x="39" y="155"/>
                  </a:lnTo>
                  <a:lnTo>
                    <a:pt x="41" y="158"/>
                  </a:lnTo>
                  <a:lnTo>
                    <a:pt x="45" y="163"/>
                  </a:lnTo>
                  <a:lnTo>
                    <a:pt x="50" y="165"/>
                  </a:lnTo>
                  <a:lnTo>
                    <a:pt x="43" y="165"/>
                  </a:lnTo>
                  <a:lnTo>
                    <a:pt x="39" y="166"/>
                  </a:lnTo>
                  <a:lnTo>
                    <a:pt x="35" y="167"/>
                  </a:lnTo>
                  <a:lnTo>
                    <a:pt x="27" y="170"/>
                  </a:lnTo>
                  <a:lnTo>
                    <a:pt x="21" y="174"/>
                  </a:lnTo>
                  <a:lnTo>
                    <a:pt x="14" y="178"/>
                  </a:lnTo>
                  <a:lnTo>
                    <a:pt x="10" y="183"/>
                  </a:lnTo>
                  <a:lnTo>
                    <a:pt x="6" y="189"/>
                  </a:lnTo>
                  <a:lnTo>
                    <a:pt x="3" y="196"/>
                  </a:lnTo>
                  <a:lnTo>
                    <a:pt x="0" y="202"/>
                  </a:lnTo>
                  <a:lnTo>
                    <a:pt x="0" y="209"/>
                  </a:lnTo>
                  <a:lnTo>
                    <a:pt x="3" y="215"/>
                  </a:lnTo>
                  <a:lnTo>
                    <a:pt x="7" y="222"/>
                  </a:lnTo>
                  <a:lnTo>
                    <a:pt x="13" y="227"/>
                  </a:lnTo>
                  <a:lnTo>
                    <a:pt x="20" y="231"/>
                  </a:lnTo>
                  <a:lnTo>
                    <a:pt x="26" y="233"/>
                  </a:lnTo>
                  <a:lnTo>
                    <a:pt x="35" y="236"/>
                  </a:lnTo>
                  <a:lnTo>
                    <a:pt x="43" y="238"/>
                  </a:lnTo>
                  <a:lnTo>
                    <a:pt x="47" y="239"/>
                  </a:lnTo>
                  <a:lnTo>
                    <a:pt x="47" y="240"/>
                  </a:lnTo>
                  <a:lnTo>
                    <a:pt x="46" y="242"/>
                  </a:lnTo>
                  <a:lnTo>
                    <a:pt x="46" y="245"/>
                  </a:lnTo>
                  <a:lnTo>
                    <a:pt x="46" y="247"/>
                  </a:lnTo>
                  <a:lnTo>
                    <a:pt x="48" y="251"/>
                  </a:lnTo>
                  <a:lnTo>
                    <a:pt x="50" y="253"/>
                  </a:lnTo>
                  <a:lnTo>
                    <a:pt x="55" y="256"/>
                  </a:lnTo>
                  <a:lnTo>
                    <a:pt x="63" y="260"/>
                  </a:lnTo>
                  <a:lnTo>
                    <a:pt x="70" y="262"/>
                  </a:lnTo>
                  <a:lnTo>
                    <a:pt x="74" y="265"/>
                  </a:lnTo>
                  <a:lnTo>
                    <a:pt x="76" y="266"/>
                  </a:lnTo>
                  <a:lnTo>
                    <a:pt x="74" y="268"/>
                  </a:lnTo>
                  <a:lnTo>
                    <a:pt x="71" y="270"/>
                  </a:lnTo>
                  <a:lnTo>
                    <a:pt x="71" y="272"/>
                  </a:lnTo>
                  <a:lnTo>
                    <a:pt x="71" y="274"/>
                  </a:lnTo>
                  <a:lnTo>
                    <a:pt x="74" y="278"/>
                  </a:lnTo>
                  <a:lnTo>
                    <a:pt x="76" y="280"/>
                  </a:lnTo>
                  <a:lnTo>
                    <a:pt x="82" y="283"/>
                  </a:lnTo>
                  <a:lnTo>
                    <a:pt x="91" y="286"/>
                  </a:lnTo>
                  <a:lnTo>
                    <a:pt x="85" y="287"/>
                  </a:lnTo>
                  <a:lnTo>
                    <a:pt x="80" y="289"/>
                  </a:lnTo>
                  <a:lnTo>
                    <a:pt x="73" y="293"/>
                  </a:lnTo>
                  <a:lnTo>
                    <a:pt x="68" y="295"/>
                  </a:lnTo>
                  <a:lnTo>
                    <a:pt x="65" y="298"/>
                  </a:lnTo>
                  <a:lnTo>
                    <a:pt x="61" y="302"/>
                  </a:lnTo>
                  <a:lnTo>
                    <a:pt x="59" y="307"/>
                  </a:lnTo>
                  <a:lnTo>
                    <a:pt x="57" y="311"/>
                  </a:lnTo>
                  <a:lnTo>
                    <a:pt x="57" y="315"/>
                  </a:lnTo>
                  <a:lnTo>
                    <a:pt x="59" y="320"/>
                  </a:lnTo>
                  <a:lnTo>
                    <a:pt x="60" y="325"/>
                  </a:lnTo>
                  <a:lnTo>
                    <a:pt x="62" y="329"/>
                  </a:lnTo>
                  <a:lnTo>
                    <a:pt x="66" y="332"/>
                  </a:lnTo>
                  <a:lnTo>
                    <a:pt x="70" y="336"/>
                  </a:lnTo>
                  <a:lnTo>
                    <a:pt x="76" y="338"/>
                  </a:lnTo>
                  <a:lnTo>
                    <a:pt x="81" y="340"/>
                  </a:lnTo>
                  <a:lnTo>
                    <a:pt x="86" y="341"/>
                  </a:lnTo>
                  <a:lnTo>
                    <a:pt x="92" y="341"/>
                  </a:lnTo>
                  <a:lnTo>
                    <a:pt x="98" y="341"/>
                  </a:lnTo>
                  <a:lnTo>
                    <a:pt x="103" y="339"/>
                  </a:lnTo>
                  <a:lnTo>
                    <a:pt x="107" y="338"/>
                  </a:lnTo>
                  <a:lnTo>
                    <a:pt x="109" y="337"/>
                  </a:lnTo>
                  <a:lnTo>
                    <a:pt x="109" y="338"/>
                  </a:lnTo>
                  <a:lnTo>
                    <a:pt x="109" y="340"/>
                  </a:lnTo>
                  <a:lnTo>
                    <a:pt x="110" y="341"/>
                  </a:lnTo>
                  <a:lnTo>
                    <a:pt x="112" y="344"/>
                  </a:lnTo>
                  <a:lnTo>
                    <a:pt x="117" y="347"/>
                  </a:lnTo>
                  <a:lnTo>
                    <a:pt x="119" y="348"/>
                  </a:lnTo>
                  <a:lnTo>
                    <a:pt x="122" y="350"/>
                  </a:lnTo>
                  <a:lnTo>
                    <a:pt x="121" y="352"/>
                  </a:lnTo>
                  <a:lnTo>
                    <a:pt x="122" y="354"/>
                  </a:lnTo>
                  <a:lnTo>
                    <a:pt x="123" y="355"/>
                  </a:lnTo>
                  <a:lnTo>
                    <a:pt x="126" y="357"/>
                  </a:lnTo>
                  <a:lnTo>
                    <a:pt x="129" y="358"/>
                  </a:lnTo>
                  <a:lnTo>
                    <a:pt x="133" y="358"/>
                  </a:lnTo>
                  <a:lnTo>
                    <a:pt x="137" y="358"/>
                  </a:lnTo>
                  <a:lnTo>
                    <a:pt x="136" y="361"/>
                  </a:lnTo>
                  <a:lnTo>
                    <a:pt x="136" y="366"/>
                  </a:lnTo>
                  <a:lnTo>
                    <a:pt x="138" y="369"/>
                  </a:lnTo>
                  <a:lnTo>
                    <a:pt x="139" y="372"/>
                  </a:lnTo>
                  <a:lnTo>
                    <a:pt x="145" y="377"/>
                  </a:lnTo>
                  <a:lnTo>
                    <a:pt x="151" y="380"/>
                  </a:lnTo>
                  <a:lnTo>
                    <a:pt x="157" y="382"/>
                  </a:lnTo>
                  <a:lnTo>
                    <a:pt x="164" y="382"/>
                  </a:lnTo>
                  <a:lnTo>
                    <a:pt x="170" y="381"/>
                  </a:lnTo>
                  <a:lnTo>
                    <a:pt x="177" y="380"/>
                  </a:lnTo>
                  <a:lnTo>
                    <a:pt x="183" y="376"/>
                  </a:lnTo>
                  <a:lnTo>
                    <a:pt x="189" y="373"/>
                  </a:lnTo>
                  <a:lnTo>
                    <a:pt x="194" y="367"/>
                  </a:lnTo>
                  <a:lnTo>
                    <a:pt x="197" y="360"/>
                  </a:lnTo>
                  <a:lnTo>
                    <a:pt x="197" y="358"/>
                  </a:lnTo>
                  <a:lnTo>
                    <a:pt x="196" y="356"/>
                  </a:lnTo>
                  <a:lnTo>
                    <a:pt x="192" y="352"/>
                  </a:lnTo>
                  <a:lnTo>
                    <a:pt x="195" y="356"/>
                  </a:lnTo>
                  <a:lnTo>
                    <a:pt x="196" y="359"/>
                  </a:lnTo>
                  <a:lnTo>
                    <a:pt x="195" y="363"/>
                  </a:lnTo>
                  <a:lnTo>
                    <a:pt x="193" y="368"/>
                  </a:lnTo>
                  <a:lnTo>
                    <a:pt x="189" y="372"/>
                  </a:lnTo>
                  <a:lnTo>
                    <a:pt x="183" y="375"/>
                  </a:lnTo>
                  <a:lnTo>
                    <a:pt x="179" y="377"/>
                  </a:lnTo>
                  <a:lnTo>
                    <a:pt x="175" y="379"/>
                  </a:lnTo>
                  <a:lnTo>
                    <a:pt x="164" y="381"/>
                  </a:lnTo>
                  <a:lnTo>
                    <a:pt x="159" y="381"/>
                  </a:lnTo>
                  <a:lnTo>
                    <a:pt x="153" y="380"/>
                  </a:lnTo>
                  <a:lnTo>
                    <a:pt x="148" y="377"/>
                  </a:lnTo>
                  <a:lnTo>
                    <a:pt x="143" y="374"/>
                  </a:lnTo>
                  <a:lnTo>
                    <a:pt x="139" y="370"/>
                  </a:lnTo>
                  <a:lnTo>
                    <a:pt x="138" y="363"/>
                  </a:lnTo>
                  <a:lnTo>
                    <a:pt x="138" y="361"/>
                  </a:lnTo>
                  <a:lnTo>
                    <a:pt x="138" y="359"/>
                  </a:lnTo>
                  <a:lnTo>
                    <a:pt x="141" y="356"/>
                  </a:lnTo>
                  <a:lnTo>
                    <a:pt x="142" y="355"/>
                  </a:lnTo>
                  <a:lnTo>
                    <a:pt x="141" y="354"/>
                  </a:lnTo>
                  <a:lnTo>
                    <a:pt x="141" y="353"/>
                  </a:lnTo>
                  <a:lnTo>
                    <a:pt x="139" y="353"/>
                  </a:lnTo>
                  <a:lnTo>
                    <a:pt x="136" y="355"/>
                  </a:lnTo>
                  <a:lnTo>
                    <a:pt x="133" y="355"/>
                  </a:lnTo>
                  <a:lnTo>
                    <a:pt x="129" y="354"/>
                  </a:lnTo>
                  <a:lnTo>
                    <a:pt x="125" y="353"/>
                  </a:lnTo>
                  <a:lnTo>
                    <a:pt x="124" y="352"/>
                  </a:lnTo>
                  <a:lnTo>
                    <a:pt x="125" y="350"/>
                  </a:lnTo>
                  <a:lnTo>
                    <a:pt x="126" y="347"/>
                  </a:lnTo>
                  <a:lnTo>
                    <a:pt x="126" y="345"/>
                  </a:lnTo>
                  <a:lnTo>
                    <a:pt x="125" y="345"/>
                  </a:lnTo>
                  <a:lnTo>
                    <a:pt x="124" y="345"/>
                  </a:lnTo>
                  <a:lnTo>
                    <a:pt x="122" y="346"/>
                  </a:lnTo>
                  <a:lnTo>
                    <a:pt x="120" y="346"/>
                  </a:lnTo>
                  <a:lnTo>
                    <a:pt x="116" y="344"/>
                  </a:lnTo>
                  <a:lnTo>
                    <a:pt x="112" y="341"/>
                  </a:lnTo>
                  <a:lnTo>
                    <a:pt x="111" y="340"/>
                  </a:lnTo>
                  <a:lnTo>
                    <a:pt x="111" y="338"/>
                  </a:lnTo>
                  <a:lnTo>
                    <a:pt x="111" y="336"/>
                  </a:lnTo>
                  <a:lnTo>
                    <a:pt x="110" y="336"/>
                  </a:lnTo>
                  <a:lnTo>
                    <a:pt x="108" y="334"/>
                  </a:lnTo>
                  <a:lnTo>
                    <a:pt x="103" y="337"/>
                  </a:lnTo>
                  <a:lnTo>
                    <a:pt x="98" y="339"/>
                  </a:lnTo>
                  <a:lnTo>
                    <a:pt x="92" y="340"/>
                  </a:lnTo>
                  <a:lnTo>
                    <a:pt x="88" y="339"/>
                  </a:lnTo>
                  <a:lnTo>
                    <a:pt x="82" y="338"/>
                  </a:lnTo>
                  <a:lnTo>
                    <a:pt x="71" y="333"/>
                  </a:lnTo>
                  <a:lnTo>
                    <a:pt x="67" y="330"/>
                  </a:lnTo>
                  <a:lnTo>
                    <a:pt x="63" y="326"/>
                  </a:lnTo>
                  <a:lnTo>
                    <a:pt x="61" y="322"/>
                  </a:lnTo>
                  <a:lnTo>
                    <a:pt x="60" y="315"/>
                  </a:lnTo>
                  <a:lnTo>
                    <a:pt x="60" y="310"/>
                  </a:lnTo>
                  <a:lnTo>
                    <a:pt x="62" y="305"/>
                  </a:lnTo>
                  <a:lnTo>
                    <a:pt x="65" y="301"/>
                  </a:lnTo>
                  <a:lnTo>
                    <a:pt x="68" y="298"/>
                  </a:lnTo>
                  <a:lnTo>
                    <a:pt x="73" y="295"/>
                  </a:lnTo>
                  <a:lnTo>
                    <a:pt x="77" y="293"/>
                  </a:lnTo>
                  <a:lnTo>
                    <a:pt x="86" y="289"/>
                  </a:lnTo>
                  <a:lnTo>
                    <a:pt x="90" y="289"/>
                  </a:lnTo>
                  <a:lnTo>
                    <a:pt x="94" y="288"/>
                  </a:lnTo>
                  <a:lnTo>
                    <a:pt x="99" y="290"/>
                  </a:lnTo>
                  <a:lnTo>
                    <a:pt x="100" y="289"/>
                  </a:lnTo>
                  <a:lnTo>
                    <a:pt x="97" y="287"/>
                  </a:lnTo>
                  <a:lnTo>
                    <a:pt x="94" y="286"/>
                  </a:lnTo>
                  <a:lnTo>
                    <a:pt x="90" y="285"/>
                  </a:lnTo>
                  <a:lnTo>
                    <a:pt x="83" y="282"/>
                  </a:lnTo>
                  <a:lnTo>
                    <a:pt x="78" y="280"/>
                  </a:lnTo>
                  <a:lnTo>
                    <a:pt x="75" y="278"/>
                  </a:lnTo>
                  <a:lnTo>
                    <a:pt x="74" y="274"/>
                  </a:lnTo>
                  <a:lnTo>
                    <a:pt x="73" y="272"/>
                  </a:lnTo>
                  <a:lnTo>
                    <a:pt x="73" y="271"/>
                  </a:lnTo>
                  <a:lnTo>
                    <a:pt x="76" y="268"/>
                  </a:lnTo>
                  <a:lnTo>
                    <a:pt x="78" y="266"/>
                  </a:lnTo>
                  <a:lnTo>
                    <a:pt x="78" y="265"/>
                  </a:lnTo>
                  <a:lnTo>
                    <a:pt x="76" y="264"/>
                  </a:lnTo>
                  <a:lnTo>
                    <a:pt x="73" y="262"/>
                  </a:lnTo>
                  <a:lnTo>
                    <a:pt x="62" y="258"/>
                  </a:lnTo>
                  <a:lnTo>
                    <a:pt x="52" y="252"/>
                  </a:lnTo>
                  <a:lnTo>
                    <a:pt x="48" y="248"/>
                  </a:lnTo>
                  <a:lnTo>
                    <a:pt x="47" y="246"/>
                  </a:lnTo>
                  <a:lnTo>
                    <a:pt x="47" y="244"/>
                  </a:lnTo>
                  <a:lnTo>
                    <a:pt x="49" y="240"/>
                  </a:lnTo>
                  <a:lnTo>
                    <a:pt x="49" y="239"/>
                  </a:lnTo>
                  <a:lnTo>
                    <a:pt x="48" y="238"/>
                  </a:lnTo>
                  <a:lnTo>
                    <a:pt x="46" y="237"/>
                  </a:lnTo>
                  <a:lnTo>
                    <a:pt x="40" y="236"/>
                  </a:lnTo>
                  <a:lnTo>
                    <a:pt x="28" y="232"/>
                  </a:lnTo>
                  <a:lnTo>
                    <a:pt x="23" y="230"/>
                  </a:lnTo>
                  <a:lnTo>
                    <a:pt x="18" y="228"/>
                  </a:lnTo>
                  <a:lnTo>
                    <a:pt x="11" y="224"/>
                  </a:lnTo>
                  <a:lnTo>
                    <a:pt x="7" y="218"/>
                  </a:lnTo>
                  <a:lnTo>
                    <a:pt x="4" y="213"/>
                  </a:lnTo>
                  <a:lnTo>
                    <a:pt x="3" y="205"/>
                  </a:lnTo>
                  <a:lnTo>
                    <a:pt x="3" y="200"/>
                  </a:lnTo>
                  <a:lnTo>
                    <a:pt x="5" y="194"/>
                  </a:lnTo>
                  <a:lnTo>
                    <a:pt x="8" y="188"/>
                  </a:lnTo>
                  <a:lnTo>
                    <a:pt x="11" y="184"/>
                  </a:lnTo>
                  <a:lnTo>
                    <a:pt x="16" y="180"/>
                  </a:lnTo>
                  <a:lnTo>
                    <a:pt x="21" y="176"/>
                  </a:lnTo>
                  <a:lnTo>
                    <a:pt x="31" y="171"/>
                  </a:lnTo>
                  <a:lnTo>
                    <a:pt x="38" y="168"/>
                  </a:lnTo>
                  <a:lnTo>
                    <a:pt x="46" y="167"/>
                  </a:lnTo>
                  <a:lnTo>
                    <a:pt x="49" y="167"/>
                  </a:lnTo>
                  <a:lnTo>
                    <a:pt x="52" y="168"/>
                  </a:lnTo>
                  <a:lnTo>
                    <a:pt x="59" y="170"/>
                  </a:lnTo>
                  <a:lnTo>
                    <a:pt x="60" y="169"/>
                  </a:lnTo>
                  <a:lnTo>
                    <a:pt x="60" y="168"/>
                  </a:lnTo>
                  <a:lnTo>
                    <a:pt x="60" y="167"/>
                  </a:lnTo>
                  <a:lnTo>
                    <a:pt x="53" y="164"/>
                  </a:lnTo>
                  <a:lnTo>
                    <a:pt x="47" y="159"/>
                  </a:lnTo>
                  <a:lnTo>
                    <a:pt x="45" y="157"/>
                  </a:lnTo>
                  <a:lnTo>
                    <a:pt x="42" y="155"/>
                  </a:lnTo>
                  <a:lnTo>
                    <a:pt x="41" y="152"/>
                  </a:lnTo>
                  <a:lnTo>
                    <a:pt x="40" y="147"/>
                  </a:lnTo>
                  <a:lnTo>
                    <a:pt x="41" y="143"/>
                  </a:lnTo>
                  <a:lnTo>
                    <a:pt x="43" y="140"/>
                  </a:lnTo>
                  <a:lnTo>
                    <a:pt x="47" y="138"/>
                  </a:lnTo>
                  <a:lnTo>
                    <a:pt x="50" y="136"/>
                  </a:lnTo>
                  <a:lnTo>
                    <a:pt x="57" y="133"/>
                  </a:lnTo>
                  <a:lnTo>
                    <a:pt x="66" y="132"/>
                  </a:lnTo>
                  <a:lnTo>
                    <a:pt x="67" y="132"/>
                  </a:lnTo>
                  <a:lnTo>
                    <a:pt x="67" y="131"/>
                  </a:lnTo>
                  <a:lnTo>
                    <a:pt x="67" y="129"/>
                  </a:lnTo>
                  <a:lnTo>
                    <a:pt x="67" y="127"/>
                  </a:lnTo>
                  <a:lnTo>
                    <a:pt x="67" y="124"/>
                  </a:lnTo>
                  <a:lnTo>
                    <a:pt x="69" y="123"/>
                  </a:lnTo>
                  <a:lnTo>
                    <a:pt x="73" y="121"/>
                  </a:lnTo>
                  <a:lnTo>
                    <a:pt x="76" y="121"/>
                  </a:lnTo>
                  <a:lnTo>
                    <a:pt x="80" y="121"/>
                  </a:lnTo>
                  <a:lnTo>
                    <a:pt x="83" y="122"/>
                  </a:lnTo>
                  <a:lnTo>
                    <a:pt x="84" y="122"/>
                  </a:lnTo>
                  <a:lnTo>
                    <a:pt x="85" y="122"/>
                  </a:lnTo>
                  <a:lnTo>
                    <a:pt x="85" y="120"/>
                  </a:lnTo>
                  <a:lnTo>
                    <a:pt x="77" y="108"/>
                  </a:lnTo>
                  <a:lnTo>
                    <a:pt x="75" y="101"/>
                  </a:lnTo>
                  <a:lnTo>
                    <a:pt x="73" y="94"/>
                  </a:lnTo>
                  <a:lnTo>
                    <a:pt x="74" y="86"/>
                  </a:lnTo>
                  <a:lnTo>
                    <a:pt x="76" y="80"/>
                  </a:lnTo>
                  <a:lnTo>
                    <a:pt x="80" y="74"/>
                  </a:lnTo>
                  <a:lnTo>
                    <a:pt x="85" y="70"/>
                  </a:lnTo>
                  <a:lnTo>
                    <a:pt x="93" y="67"/>
                  </a:lnTo>
                  <a:lnTo>
                    <a:pt x="99" y="65"/>
                  </a:lnTo>
                  <a:lnTo>
                    <a:pt x="107" y="64"/>
                  </a:lnTo>
                  <a:lnTo>
                    <a:pt x="114" y="65"/>
                  </a:lnTo>
                  <a:lnTo>
                    <a:pt x="122" y="67"/>
                  </a:lnTo>
                  <a:lnTo>
                    <a:pt x="128" y="70"/>
                  </a:lnTo>
                  <a:lnTo>
                    <a:pt x="136" y="73"/>
                  </a:lnTo>
                  <a:lnTo>
                    <a:pt x="138" y="77"/>
                  </a:lnTo>
                  <a:lnTo>
                    <a:pt x="140" y="77"/>
                  </a:lnTo>
                  <a:lnTo>
                    <a:pt x="140" y="75"/>
                  </a:lnTo>
                  <a:lnTo>
                    <a:pt x="139" y="72"/>
                  </a:lnTo>
                  <a:lnTo>
                    <a:pt x="139" y="69"/>
                  </a:lnTo>
                  <a:lnTo>
                    <a:pt x="141" y="63"/>
                  </a:lnTo>
                  <a:lnTo>
                    <a:pt x="146" y="56"/>
                  </a:lnTo>
                  <a:lnTo>
                    <a:pt x="150" y="52"/>
                  </a:lnTo>
                  <a:lnTo>
                    <a:pt x="155" y="46"/>
                  </a:lnTo>
                  <a:lnTo>
                    <a:pt x="162" y="42"/>
                  </a:lnTo>
                  <a:lnTo>
                    <a:pt x="168" y="40"/>
                  </a:lnTo>
                  <a:lnTo>
                    <a:pt x="176" y="38"/>
                  </a:lnTo>
                  <a:lnTo>
                    <a:pt x="182" y="38"/>
                  </a:lnTo>
                  <a:lnTo>
                    <a:pt x="188" y="38"/>
                  </a:lnTo>
                  <a:lnTo>
                    <a:pt x="194" y="39"/>
                  </a:lnTo>
                  <a:lnTo>
                    <a:pt x="199" y="41"/>
                  </a:lnTo>
                  <a:lnTo>
                    <a:pt x="202" y="42"/>
                  </a:lnTo>
                  <a:lnTo>
                    <a:pt x="204" y="43"/>
                  </a:lnTo>
                  <a:lnTo>
                    <a:pt x="204" y="44"/>
                  </a:lnTo>
                  <a:lnTo>
                    <a:pt x="205" y="45"/>
                  </a:lnTo>
                  <a:lnTo>
                    <a:pt x="206" y="45"/>
                  </a:lnTo>
                  <a:lnTo>
                    <a:pt x="206" y="44"/>
                  </a:lnTo>
                  <a:lnTo>
                    <a:pt x="208" y="41"/>
                  </a:lnTo>
                  <a:lnTo>
                    <a:pt x="210" y="41"/>
                  </a:lnTo>
                  <a:lnTo>
                    <a:pt x="214" y="43"/>
                  </a:lnTo>
                  <a:lnTo>
                    <a:pt x="219" y="45"/>
                  </a:lnTo>
                  <a:lnTo>
                    <a:pt x="220" y="48"/>
                  </a:lnTo>
                  <a:lnTo>
                    <a:pt x="220" y="49"/>
                  </a:lnTo>
                  <a:lnTo>
                    <a:pt x="221" y="50"/>
                  </a:lnTo>
                  <a:lnTo>
                    <a:pt x="222" y="50"/>
                  </a:lnTo>
                  <a:lnTo>
                    <a:pt x="231" y="45"/>
                  </a:lnTo>
                  <a:lnTo>
                    <a:pt x="235" y="44"/>
                  </a:lnTo>
                  <a:lnTo>
                    <a:pt x="239" y="44"/>
                  </a:lnTo>
                  <a:lnTo>
                    <a:pt x="245" y="45"/>
                  </a:lnTo>
                  <a:lnTo>
                    <a:pt x="250" y="48"/>
                  </a:lnTo>
                  <a:lnTo>
                    <a:pt x="253" y="50"/>
                  </a:lnTo>
                  <a:lnTo>
                    <a:pt x="256" y="52"/>
                  </a:lnTo>
                  <a:lnTo>
                    <a:pt x="257" y="53"/>
                  </a:lnTo>
                  <a:lnTo>
                    <a:pt x="257" y="51"/>
                  </a:lnTo>
                  <a:lnTo>
                    <a:pt x="254" y="44"/>
                  </a:lnTo>
                  <a:lnTo>
                    <a:pt x="252" y="38"/>
                  </a:lnTo>
                  <a:lnTo>
                    <a:pt x="251" y="32"/>
                  </a:lnTo>
                  <a:lnTo>
                    <a:pt x="252" y="28"/>
                  </a:lnTo>
                  <a:lnTo>
                    <a:pt x="253" y="23"/>
                  </a:lnTo>
                  <a:lnTo>
                    <a:pt x="255" y="20"/>
                  </a:lnTo>
                  <a:lnTo>
                    <a:pt x="262" y="13"/>
                  </a:lnTo>
                  <a:lnTo>
                    <a:pt x="269" y="9"/>
                  </a:lnTo>
                  <a:lnTo>
                    <a:pt x="277" y="6"/>
                  </a:lnTo>
                  <a:lnTo>
                    <a:pt x="285" y="3"/>
                  </a:lnTo>
                  <a:lnTo>
                    <a:pt x="294" y="3"/>
                  </a:lnTo>
                  <a:lnTo>
                    <a:pt x="302" y="5"/>
                  </a:lnTo>
                  <a:lnTo>
                    <a:pt x="308" y="9"/>
                  </a:lnTo>
                  <a:lnTo>
                    <a:pt x="314" y="13"/>
                  </a:lnTo>
                  <a:lnTo>
                    <a:pt x="318" y="17"/>
                  </a:lnTo>
                  <a:lnTo>
                    <a:pt x="320" y="22"/>
                  </a:lnTo>
                  <a:lnTo>
                    <a:pt x="321" y="27"/>
                  </a:lnTo>
                  <a:lnTo>
                    <a:pt x="321" y="32"/>
                  </a:lnTo>
                  <a:lnTo>
                    <a:pt x="320" y="39"/>
                  </a:lnTo>
                  <a:lnTo>
                    <a:pt x="319" y="42"/>
                  </a:lnTo>
                  <a:lnTo>
                    <a:pt x="317" y="45"/>
                  </a:lnTo>
                  <a:lnTo>
                    <a:pt x="317" y="46"/>
                  </a:lnTo>
                  <a:lnTo>
                    <a:pt x="317" y="48"/>
                  </a:lnTo>
                  <a:lnTo>
                    <a:pt x="318" y="48"/>
                  </a:lnTo>
                  <a:lnTo>
                    <a:pt x="320" y="46"/>
                  </a:lnTo>
                  <a:lnTo>
                    <a:pt x="322" y="45"/>
                  </a:lnTo>
                  <a:lnTo>
                    <a:pt x="326" y="46"/>
                  </a:lnTo>
                  <a:lnTo>
                    <a:pt x="331" y="49"/>
                  </a:lnTo>
                  <a:lnTo>
                    <a:pt x="334" y="52"/>
                  </a:lnTo>
                  <a:lnTo>
                    <a:pt x="337" y="55"/>
                  </a:lnTo>
                  <a:lnTo>
                    <a:pt x="338" y="59"/>
                  </a:lnTo>
                  <a:lnTo>
                    <a:pt x="340" y="67"/>
                  </a:lnTo>
                  <a:lnTo>
                    <a:pt x="340" y="68"/>
                  </a:lnTo>
                  <a:lnTo>
                    <a:pt x="341" y="68"/>
                  </a:lnTo>
                  <a:lnTo>
                    <a:pt x="342" y="68"/>
                  </a:lnTo>
                  <a:lnTo>
                    <a:pt x="342" y="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57" name="Freeform 106"/>
            <p:cNvSpPr>
              <a:spLocks/>
            </p:cNvSpPr>
            <p:nvPr/>
          </p:nvSpPr>
          <p:spPr bwMode="auto">
            <a:xfrm>
              <a:off x="5394325" y="2452688"/>
              <a:ext cx="101600" cy="300038"/>
            </a:xfrm>
            <a:custGeom>
              <a:avLst/>
              <a:gdLst>
                <a:gd name="T0" fmla="*/ 2147483646 w 64"/>
                <a:gd name="T1" fmla="*/ 2147483646 h 189"/>
                <a:gd name="T2" fmla="*/ 2147483646 w 64"/>
                <a:gd name="T3" fmla="*/ 2147483646 h 189"/>
                <a:gd name="T4" fmla="*/ 2147483646 w 64"/>
                <a:gd name="T5" fmla="*/ 2147483646 h 189"/>
                <a:gd name="T6" fmla="*/ 2147483646 w 64"/>
                <a:gd name="T7" fmla="*/ 2147483646 h 189"/>
                <a:gd name="T8" fmla="*/ 2147483646 w 64"/>
                <a:gd name="T9" fmla="*/ 2147483646 h 189"/>
                <a:gd name="T10" fmla="*/ 2147483646 w 64"/>
                <a:gd name="T11" fmla="*/ 2147483646 h 189"/>
                <a:gd name="T12" fmla="*/ 2147483646 w 64"/>
                <a:gd name="T13" fmla="*/ 2147483646 h 189"/>
                <a:gd name="T14" fmla="*/ 2147483646 w 64"/>
                <a:gd name="T15" fmla="*/ 2147483646 h 189"/>
                <a:gd name="T16" fmla="*/ 2147483646 w 64"/>
                <a:gd name="T17" fmla="*/ 2147483646 h 189"/>
                <a:gd name="T18" fmla="*/ 2147483646 w 64"/>
                <a:gd name="T19" fmla="*/ 2147483646 h 189"/>
                <a:gd name="T20" fmla="*/ 2147483646 w 64"/>
                <a:gd name="T21" fmla="*/ 2147483646 h 189"/>
                <a:gd name="T22" fmla="*/ 2147483646 w 64"/>
                <a:gd name="T23" fmla="*/ 2147483646 h 189"/>
                <a:gd name="T24" fmla="*/ 2147483646 w 64"/>
                <a:gd name="T25" fmla="*/ 2147483646 h 189"/>
                <a:gd name="T26" fmla="*/ 2147483646 w 64"/>
                <a:gd name="T27" fmla="*/ 2147483646 h 189"/>
                <a:gd name="T28" fmla="*/ 2147483646 w 64"/>
                <a:gd name="T29" fmla="*/ 2147483646 h 189"/>
                <a:gd name="T30" fmla="*/ 2147483646 w 64"/>
                <a:gd name="T31" fmla="*/ 2147483646 h 189"/>
                <a:gd name="T32" fmla="*/ 2147483646 w 64"/>
                <a:gd name="T33" fmla="*/ 2147483646 h 189"/>
                <a:gd name="T34" fmla="*/ 2147483646 w 64"/>
                <a:gd name="T35" fmla="*/ 2147483646 h 189"/>
                <a:gd name="T36" fmla="*/ 2147483646 w 64"/>
                <a:gd name="T37" fmla="*/ 2147483646 h 189"/>
                <a:gd name="T38" fmla="*/ 2147483646 w 64"/>
                <a:gd name="T39" fmla="*/ 2147483646 h 189"/>
                <a:gd name="T40" fmla="*/ 2147483646 w 64"/>
                <a:gd name="T41" fmla="*/ 2147483646 h 189"/>
                <a:gd name="T42" fmla="*/ 2147483646 w 64"/>
                <a:gd name="T43" fmla="*/ 2147483646 h 189"/>
                <a:gd name="T44" fmla="*/ 2147483646 w 64"/>
                <a:gd name="T45" fmla="*/ 2147483646 h 189"/>
                <a:gd name="T46" fmla="*/ 2147483646 w 64"/>
                <a:gd name="T47" fmla="*/ 2147483646 h 189"/>
                <a:gd name="T48" fmla="*/ 0 w 64"/>
                <a:gd name="T49" fmla="*/ 2147483646 h 189"/>
                <a:gd name="T50" fmla="*/ 0 w 64"/>
                <a:gd name="T51" fmla="*/ 2147483646 h 189"/>
                <a:gd name="T52" fmla="*/ 2147483646 w 64"/>
                <a:gd name="T53" fmla="*/ 2147483646 h 189"/>
                <a:gd name="T54" fmla="*/ 2147483646 w 64"/>
                <a:gd name="T55" fmla="*/ 2147483646 h 189"/>
                <a:gd name="T56" fmla="*/ 2147483646 w 64"/>
                <a:gd name="T57" fmla="*/ 2147483646 h 189"/>
                <a:gd name="T58" fmla="*/ 2147483646 w 64"/>
                <a:gd name="T59" fmla="*/ 2147483646 h 189"/>
                <a:gd name="T60" fmla="*/ 2147483646 w 64"/>
                <a:gd name="T61" fmla="*/ 2147483646 h 189"/>
                <a:gd name="T62" fmla="*/ 2147483646 w 64"/>
                <a:gd name="T63" fmla="*/ 2147483646 h 189"/>
                <a:gd name="T64" fmla="*/ 2147483646 w 64"/>
                <a:gd name="T65" fmla="*/ 2147483646 h 189"/>
                <a:gd name="T66" fmla="*/ 2147483646 w 64"/>
                <a:gd name="T67" fmla="*/ 2147483646 h 189"/>
                <a:gd name="T68" fmla="*/ 2147483646 w 64"/>
                <a:gd name="T69" fmla="*/ 2147483646 h 189"/>
                <a:gd name="T70" fmla="*/ 2147483646 w 64"/>
                <a:gd name="T71" fmla="*/ 2147483646 h 189"/>
                <a:gd name="T72" fmla="*/ 2147483646 w 64"/>
                <a:gd name="T73" fmla="*/ 2147483646 h 189"/>
                <a:gd name="T74" fmla="*/ 2147483646 w 64"/>
                <a:gd name="T75" fmla="*/ 2147483646 h 189"/>
                <a:gd name="T76" fmla="*/ 2147483646 w 64"/>
                <a:gd name="T77" fmla="*/ 2147483646 h 189"/>
                <a:gd name="T78" fmla="*/ 2147483646 w 64"/>
                <a:gd name="T79" fmla="*/ 2147483646 h 189"/>
                <a:gd name="T80" fmla="*/ 2147483646 w 64"/>
                <a:gd name="T81" fmla="*/ 2147483646 h 189"/>
                <a:gd name="T82" fmla="*/ 2147483646 w 64"/>
                <a:gd name="T83" fmla="*/ 2147483646 h 189"/>
                <a:gd name="T84" fmla="*/ 2147483646 w 64"/>
                <a:gd name="T85" fmla="*/ 2147483646 h 189"/>
                <a:gd name="T86" fmla="*/ 2147483646 w 64"/>
                <a:gd name="T87" fmla="*/ 2147483646 h 189"/>
                <a:gd name="T88" fmla="*/ 2147483646 w 64"/>
                <a:gd name="T89" fmla="*/ 2147483646 h 189"/>
                <a:gd name="T90" fmla="*/ 2147483646 w 64"/>
                <a:gd name="T91" fmla="*/ 2147483646 h 189"/>
                <a:gd name="T92" fmla="*/ 2147483646 w 64"/>
                <a:gd name="T93" fmla="*/ 2147483646 h 189"/>
                <a:gd name="T94" fmla="*/ 2147483646 w 64"/>
                <a:gd name="T95" fmla="*/ 2147483646 h 189"/>
                <a:gd name="T96" fmla="*/ 2147483646 w 64"/>
                <a:gd name="T97" fmla="*/ 2147483646 h 189"/>
                <a:gd name="T98" fmla="*/ 2147483646 w 64"/>
                <a:gd name="T99" fmla="*/ 2147483646 h 189"/>
                <a:gd name="T100" fmla="*/ 2147483646 w 64"/>
                <a:gd name="T101" fmla="*/ 2147483646 h 189"/>
                <a:gd name="T102" fmla="*/ 2147483646 w 64"/>
                <a:gd name="T103" fmla="*/ 2147483646 h 189"/>
                <a:gd name="T104" fmla="*/ 2147483646 w 64"/>
                <a:gd name="T105" fmla="*/ 2147483646 h 189"/>
                <a:gd name="T106" fmla="*/ 2147483646 w 64"/>
                <a:gd name="T107" fmla="*/ 2147483646 h 189"/>
                <a:gd name="T108" fmla="*/ 2147483646 w 64"/>
                <a:gd name="T109" fmla="*/ 2147483646 h 189"/>
                <a:gd name="T110" fmla="*/ 2147483646 w 64"/>
                <a:gd name="T111" fmla="*/ 2147483646 h 189"/>
                <a:gd name="T112" fmla="*/ 2147483646 w 64"/>
                <a:gd name="T113" fmla="*/ 0 h 189"/>
                <a:gd name="T114" fmla="*/ 2147483646 w 64"/>
                <a:gd name="T115" fmla="*/ 0 h 189"/>
                <a:gd name="T116" fmla="*/ 2147483646 w 64"/>
                <a:gd name="T117" fmla="*/ 2147483646 h 18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4"/>
                <a:gd name="T178" fmla="*/ 0 h 189"/>
                <a:gd name="T179" fmla="*/ 64 w 64"/>
                <a:gd name="T180" fmla="*/ 189 h 18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4" h="189">
                  <a:moveTo>
                    <a:pt x="43" y="1"/>
                  </a:moveTo>
                  <a:lnTo>
                    <a:pt x="43" y="1"/>
                  </a:lnTo>
                  <a:lnTo>
                    <a:pt x="48" y="16"/>
                  </a:lnTo>
                  <a:lnTo>
                    <a:pt x="52" y="31"/>
                  </a:lnTo>
                  <a:lnTo>
                    <a:pt x="56" y="46"/>
                  </a:lnTo>
                  <a:lnTo>
                    <a:pt x="59" y="62"/>
                  </a:lnTo>
                  <a:lnTo>
                    <a:pt x="60" y="77"/>
                  </a:lnTo>
                  <a:lnTo>
                    <a:pt x="61" y="93"/>
                  </a:lnTo>
                  <a:lnTo>
                    <a:pt x="61" y="110"/>
                  </a:lnTo>
                  <a:lnTo>
                    <a:pt x="60" y="125"/>
                  </a:lnTo>
                  <a:lnTo>
                    <a:pt x="58" y="140"/>
                  </a:lnTo>
                  <a:lnTo>
                    <a:pt x="56" y="147"/>
                  </a:lnTo>
                  <a:lnTo>
                    <a:pt x="54" y="154"/>
                  </a:lnTo>
                  <a:lnTo>
                    <a:pt x="50" y="160"/>
                  </a:lnTo>
                  <a:lnTo>
                    <a:pt x="47" y="167"/>
                  </a:lnTo>
                  <a:lnTo>
                    <a:pt x="41" y="171"/>
                  </a:lnTo>
                  <a:lnTo>
                    <a:pt x="34" y="174"/>
                  </a:lnTo>
                  <a:lnTo>
                    <a:pt x="24" y="175"/>
                  </a:lnTo>
                  <a:lnTo>
                    <a:pt x="13" y="175"/>
                  </a:lnTo>
                  <a:lnTo>
                    <a:pt x="8" y="177"/>
                  </a:lnTo>
                  <a:lnTo>
                    <a:pt x="4" y="179"/>
                  </a:lnTo>
                  <a:lnTo>
                    <a:pt x="1" y="183"/>
                  </a:lnTo>
                  <a:lnTo>
                    <a:pt x="0" y="188"/>
                  </a:lnTo>
                  <a:lnTo>
                    <a:pt x="1" y="189"/>
                  </a:lnTo>
                  <a:lnTo>
                    <a:pt x="1" y="188"/>
                  </a:lnTo>
                  <a:lnTo>
                    <a:pt x="2" y="184"/>
                  </a:lnTo>
                  <a:lnTo>
                    <a:pt x="4" y="182"/>
                  </a:lnTo>
                  <a:lnTo>
                    <a:pt x="7" y="179"/>
                  </a:lnTo>
                  <a:lnTo>
                    <a:pt x="10" y="177"/>
                  </a:lnTo>
                  <a:lnTo>
                    <a:pt x="19" y="176"/>
                  </a:lnTo>
                  <a:lnTo>
                    <a:pt x="27" y="176"/>
                  </a:lnTo>
                  <a:lnTo>
                    <a:pt x="32" y="176"/>
                  </a:lnTo>
                  <a:lnTo>
                    <a:pt x="37" y="174"/>
                  </a:lnTo>
                  <a:lnTo>
                    <a:pt x="43" y="172"/>
                  </a:lnTo>
                  <a:lnTo>
                    <a:pt x="47" y="169"/>
                  </a:lnTo>
                  <a:lnTo>
                    <a:pt x="51" y="165"/>
                  </a:lnTo>
                  <a:lnTo>
                    <a:pt x="55" y="160"/>
                  </a:lnTo>
                  <a:lnTo>
                    <a:pt x="57" y="156"/>
                  </a:lnTo>
                  <a:lnTo>
                    <a:pt x="58" y="150"/>
                  </a:lnTo>
                  <a:lnTo>
                    <a:pt x="61" y="136"/>
                  </a:lnTo>
                  <a:lnTo>
                    <a:pt x="63" y="121"/>
                  </a:lnTo>
                  <a:lnTo>
                    <a:pt x="64" y="106"/>
                  </a:lnTo>
                  <a:lnTo>
                    <a:pt x="63" y="91"/>
                  </a:lnTo>
                  <a:lnTo>
                    <a:pt x="62" y="75"/>
                  </a:lnTo>
                  <a:lnTo>
                    <a:pt x="61" y="60"/>
                  </a:lnTo>
                  <a:lnTo>
                    <a:pt x="58" y="45"/>
                  </a:lnTo>
                  <a:lnTo>
                    <a:pt x="54" y="30"/>
                  </a:lnTo>
                  <a:lnTo>
                    <a:pt x="44" y="0"/>
                  </a:lnTo>
                  <a:lnTo>
                    <a:pt x="4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58" name="Freeform 107"/>
            <p:cNvSpPr>
              <a:spLocks/>
            </p:cNvSpPr>
            <p:nvPr/>
          </p:nvSpPr>
          <p:spPr bwMode="auto">
            <a:xfrm>
              <a:off x="5394325" y="2452688"/>
              <a:ext cx="101600" cy="300038"/>
            </a:xfrm>
            <a:custGeom>
              <a:avLst/>
              <a:gdLst>
                <a:gd name="T0" fmla="*/ 2147483646 w 64"/>
                <a:gd name="T1" fmla="*/ 2147483646 h 189"/>
                <a:gd name="T2" fmla="*/ 2147483646 w 64"/>
                <a:gd name="T3" fmla="*/ 2147483646 h 189"/>
                <a:gd name="T4" fmla="*/ 2147483646 w 64"/>
                <a:gd name="T5" fmla="*/ 2147483646 h 189"/>
                <a:gd name="T6" fmla="*/ 2147483646 w 64"/>
                <a:gd name="T7" fmla="*/ 2147483646 h 189"/>
                <a:gd name="T8" fmla="*/ 2147483646 w 64"/>
                <a:gd name="T9" fmla="*/ 2147483646 h 189"/>
                <a:gd name="T10" fmla="*/ 2147483646 w 64"/>
                <a:gd name="T11" fmla="*/ 2147483646 h 189"/>
                <a:gd name="T12" fmla="*/ 2147483646 w 64"/>
                <a:gd name="T13" fmla="*/ 2147483646 h 189"/>
                <a:gd name="T14" fmla="*/ 2147483646 w 64"/>
                <a:gd name="T15" fmla="*/ 2147483646 h 189"/>
                <a:gd name="T16" fmla="*/ 2147483646 w 64"/>
                <a:gd name="T17" fmla="*/ 2147483646 h 189"/>
                <a:gd name="T18" fmla="*/ 2147483646 w 64"/>
                <a:gd name="T19" fmla="*/ 2147483646 h 189"/>
                <a:gd name="T20" fmla="*/ 2147483646 w 64"/>
                <a:gd name="T21" fmla="*/ 2147483646 h 189"/>
                <a:gd name="T22" fmla="*/ 2147483646 w 64"/>
                <a:gd name="T23" fmla="*/ 2147483646 h 189"/>
                <a:gd name="T24" fmla="*/ 2147483646 w 64"/>
                <a:gd name="T25" fmla="*/ 2147483646 h 189"/>
                <a:gd name="T26" fmla="*/ 2147483646 w 64"/>
                <a:gd name="T27" fmla="*/ 2147483646 h 189"/>
                <a:gd name="T28" fmla="*/ 2147483646 w 64"/>
                <a:gd name="T29" fmla="*/ 2147483646 h 189"/>
                <a:gd name="T30" fmla="*/ 2147483646 w 64"/>
                <a:gd name="T31" fmla="*/ 2147483646 h 189"/>
                <a:gd name="T32" fmla="*/ 2147483646 w 64"/>
                <a:gd name="T33" fmla="*/ 2147483646 h 189"/>
                <a:gd name="T34" fmla="*/ 2147483646 w 64"/>
                <a:gd name="T35" fmla="*/ 2147483646 h 189"/>
                <a:gd name="T36" fmla="*/ 2147483646 w 64"/>
                <a:gd name="T37" fmla="*/ 2147483646 h 189"/>
                <a:gd name="T38" fmla="*/ 2147483646 w 64"/>
                <a:gd name="T39" fmla="*/ 2147483646 h 189"/>
                <a:gd name="T40" fmla="*/ 2147483646 w 64"/>
                <a:gd name="T41" fmla="*/ 2147483646 h 189"/>
                <a:gd name="T42" fmla="*/ 2147483646 w 64"/>
                <a:gd name="T43" fmla="*/ 2147483646 h 189"/>
                <a:gd name="T44" fmla="*/ 2147483646 w 64"/>
                <a:gd name="T45" fmla="*/ 2147483646 h 189"/>
                <a:gd name="T46" fmla="*/ 2147483646 w 64"/>
                <a:gd name="T47" fmla="*/ 2147483646 h 189"/>
                <a:gd name="T48" fmla="*/ 0 w 64"/>
                <a:gd name="T49" fmla="*/ 2147483646 h 189"/>
                <a:gd name="T50" fmla="*/ 0 w 64"/>
                <a:gd name="T51" fmla="*/ 2147483646 h 189"/>
                <a:gd name="T52" fmla="*/ 2147483646 w 64"/>
                <a:gd name="T53" fmla="*/ 2147483646 h 189"/>
                <a:gd name="T54" fmla="*/ 2147483646 w 64"/>
                <a:gd name="T55" fmla="*/ 2147483646 h 189"/>
                <a:gd name="T56" fmla="*/ 2147483646 w 64"/>
                <a:gd name="T57" fmla="*/ 2147483646 h 189"/>
                <a:gd name="T58" fmla="*/ 2147483646 w 64"/>
                <a:gd name="T59" fmla="*/ 2147483646 h 189"/>
                <a:gd name="T60" fmla="*/ 2147483646 w 64"/>
                <a:gd name="T61" fmla="*/ 2147483646 h 189"/>
                <a:gd name="T62" fmla="*/ 2147483646 w 64"/>
                <a:gd name="T63" fmla="*/ 2147483646 h 189"/>
                <a:gd name="T64" fmla="*/ 2147483646 w 64"/>
                <a:gd name="T65" fmla="*/ 2147483646 h 189"/>
                <a:gd name="T66" fmla="*/ 2147483646 w 64"/>
                <a:gd name="T67" fmla="*/ 2147483646 h 189"/>
                <a:gd name="T68" fmla="*/ 2147483646 w 64"/>
                <a:gd name="T69" fmla="*/ 2147483646 h 189"/>
                <a:gd name="T70" fmla="*/ 2147483646 w 64"/>
                <a:gd name="T71" fmla="*/ 2147483646 h 189"/>
                <a:gd name="T72" fmla="*/ 2147483646 w 64"/>
                <a:gd name="T73" fmla="*/ 2147483646 h 189"/>
                <a:gd name="T74" fmla="*/ 2147483646 w 64"/>
                <a:gd name="T75" fmla="*/ 2147483646 h 189"/>
                <a:gd name="T76" fmla="*/ 2147483646 w 64"/>
                <a:gd name="T77" fmla="*/ 2147483646 h 189"/>
                <a:gd name="T78" fmla="*/ 2147483646 w 64"/>
                <a:gd name="T79" fmla="*/ 2147483646 h 189"/>
                <a:gd name="T80" fmla="*/ 2147483646 w 64"/>
                <a:gd name="T81" fmla="*/ 2147483646 h 189"/>
                <a:gd name="T82" fmla="*/ 2147483646 w 64"/>
                <a:gd name="T83" fmla="*/ 2147483646 h 189"/>
                <a:gd name="T84" fmla="*/ 2147483646 w 64"/>
                <a:gd name="T85" fmla="*/ 2147483646 h 189"/>
                <a:gd name="T86" fmla="*/ 2147483646 w 64"/>
                <a:gd name="T87" fmla="*/ 2147483646 h 189"/>
                <a:gd name="T88" fmla="*/ 2147483646 w 64"/>
                <a:gd name="T89" fmla="*/ 2147483646 h 189"/>
                <a:gd name="T90" fmla="*/ 2147483646 w 64"/>
                <a:gd name="T91" fmla="*/ 2147483646 h 189"/>
                <a:gd name="T92" fmla="*/ 2147483646 w 64"/>
                <a:gd name="T93" fmla="*/ 2147483646 h 189"/>
                <a:gd name="T94" fmla="*/ 2147483646 w 64"/>
                <a:gd name="T95" fmla="*/ 2147483646 h 189"/>
                <a:gd name="T96" fmla="*/ 2147483646 w 64"/>
                <a:gd name="T97" fmla="*/ 2147483646 h 189"/>
                <a:gd name="T98" fmla="*/ 2147483646 w 64"/>
                <a:gd name="T99" fmla="*/ 2147483646 h 189"/>
                <a:gd name="T100" fmla="*/ 2147483646 w 64"/>
                <a:gd name="T101" fmla="*/ 2147483646 h 189"/>
                <a:gd name="T102" fmla="*/ 2147483646 w 64"/>
                <a:gd name="T103" fmla="*/ 2147483646 h 189"/>
                <a:gd name="T104" fmla="*/ 2147483646 w 64"/>
                <a:gd name="T105" fmla="*/ 2147483646 h 189"/>
                <a:gd name="T106" fmla="*/ 2147483646 w 64"/>
                <a:gd name="T107" fmla="*/ 2147483646 h 189"/>
                <a:gd name="T108" fmla="*/ 2147483646 w 64"/>
                <a:gd name="T109" fmla="*/ 2147483646 h 189"/>
                <a:gd name="T110" fmla="*/ 2147483646 w 64"/>
                <a:gd name="T111" fmla="*/ 2147483646 h 189"/>
                <a:gd name="T112" fmla="*/ 2147483646 w 64"/>
                <a:gd name="T113" fmla="*/ 0 h 189"/>
                <a:gd name="T114" fmla="*/ 2147483646 w 64"/>
                <a:gd name="T115" fmla="*/ 0 h 189"/>
                <a:gd name="T116" fmla="*/ 2147483646 w 64"/>
                <a:gd name="T117" fmla="*/ 2147483646 h 18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4"/>
                <a:gd name="T178" fmla="*/ 0 h 189"/>
                <a:gd name="T179" fmla="*/ 64 w 64"/>
                <a:gd name="T180" fmla="*/ 189 h 18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4" h="189">
                  <a:moveTo>
                    <a:pt x="43" y="1"/>
                  </a:moveTo>
                  <a:lnTo>
                    <a:pt x="43" y="1"/>
                  </a:lnTo>
                  <a:lnTo>
                    <a:pt x="48" y="16"/>
                  </a:lnTo>
                  <a:lnTo>
                    <a:pt x="52" y="31"/>
                  </a:lnTo>
                  <a:lnTo>
                    <a:pt x="56" y="46"/>
                  </a:lnTo>
                  <a:lnTo>
                    <a:pt x="59" y="62"/>
                  </a:lnTo>
                  <a:lnTo>
                    <a:pt x="60" y="77"/>
                  </a:lnTo>
                  <a:lnTo>
                    <a:pt x="61" y="93"/>
                  </a:lnTo>
                  <a:lnTo>
                    <a:pt x="61" y="110"/>
                  </a:lnTo>
                  <a:lnTo>
                    <a:pt x="60" y="125"/>
                  </a:lnTo>
                  <a:lnTo>
                    <a:pt x="58" y="140"/>
                  </a:lnTo>
                  <a:lnTo>
                    <a:pt x="56" y="147"/>
                  </a:lnTo>
                  <a:lnTo>
                    <a:pt x="54" y="154"/>
                  </a:lnTo>
                  <a:lnTo>
                    <a:pt x="50" y="160"/>
                  </a:lnTo>
                  <a:lnTo>
                    <a:pt x="47" y="167"/>
                  </a:lnTo>
                  <a:lnTo>
                    <a:pt x="41" y="171"/>
                  </a:lnTo>
                  <a:lnTo>
                    <a:pt x="34" y="174"/>
                  </a:lnTo>
                  <a:lnTo>
                    <a:pt x="24" y="175"/>
                  </a:lnTo>
                  <a:lnTo>
                    <a:pt x="13" y="175"/>
                  </a:lnTo>
                  <a:lnTo>
                    <a:pt x="8" y="177"/>
                  </a:lnTo>
                  <a:lnTo>
                    <a:pt x="4" y="179"/>
                  </a:lnTo>
                  <a:lnTo>
                    <a:pt x="1" y="183"/>
                  </a:lnTo>
                  <a:lnTo>
                    <a:pt x="0" y="188"/>
                  </a:lnTo>
                  <a:lnTo>
                    <a:pt x="1" y="189"/>
                  </a:lnTo>
                  <a:lnTo>
                    <a:pt x="1" y="188"/>
                  </a:lnTo>
                  <a:lnTo>
                    <a:pt x="2" y="184"/>
                  </a:lnTo>
                  <a:lnTo>
                    <a:pt x="4" y="182"/>
                  </a:lnTo>
                  <a:lnTo>
                    <a:pt x="7" y="179"/>
                  </a:lnTo>
                  <a:lnTo>
                    <a:pt x="10" y="177"/>
                  </a:lnTo>
                  <a:lnTo>
                    <a:pt x="19" y="176"/>
                  </a:lnTo>
                  <a:lnTo>
                    <a:pt x="27" y="176"/>
                  </a:lnTo>
                  <a:lnTo>
                    <a:pt x="32" y="176"/>
                  </a:lnTo>
                  <a:lnTo>
                    <a:pt x="37" y="174"/>
                  </a:lnTo>
                  <a:lnTo>
                    <a:pt x="43" y="172"/>
                  </a:lnTo>
                  <a:lnTo>
                    <a:pt x="47" y="169"/>
                  </a:lnTo>
                  <a:lnTo>
                    <a:pt x="51" y="165"/>
                  </a:lnTo>
                  <a:lnTo>
                    <a:pt x="55" y="160"/>
                  </a:lnTo>
                  <a:lnTo>
                    <a:pt x="57" y="156"/>
                  </a:lnTo>
                  <a:lnTo>
                    <a:pt x="58" y="150"/>
                  </a:lnTo>
                  <a:lnTo>
                    <a:pt x="61" y="136"/>
                  </a:lnTo>
                  <a:lnTo>
                    <a:pt x="63" y="121"/>
                  </a:lnTo>
                  <a:lnTo>
                    <a:pt x="64" y="106"/>
                  </a:lnTo>
                  <a:lnTo>
                    <a:pt x="63" y="91"/>
                  </a:lnTo>
                  <a:lnTo>
                    <a:pt x="62" y="75"/>
                  </a:lnTo>
                  <a:lnTo>
                    <a:pt x="61" y="60"/>
                  </a:lnTo>
                  <a:lnTo>
                    <a:pt x="58" y="45"/>
                  </a:lnTo>
                  <a:lnTo>
                    <a:pt x="54" y="30"/>
                  </a:lnTo>
                  <a:lnTo>
                    <a:pt x="44" y="0"/>
                  </a:lnTo>
                  <a:lnTo>
                    <a:pt x="43"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59" name="Freeform 114"/>
            <p:cNvSpPr>
              <a:spLocks/>
            </p:cNvSpPr>
            <p:nvPr/>
          </p:nvSpPr>
          <p:spPr bwMode="auto">
            <a:xfrm>
              <a:off x="5354638" y="2719388"/>
              <a:ext cx="42863" cy="22225"/>
            </a:xfrm>
            <a:custGeom>
              <a:avLst/>
              <a:gdLst>
                <a:gd name="T0" fmla="*/ 2147483646 w 27"/>
                <a:gd name="T1" fmla="*/ 2147483646 h 14"/>
                <a:gd name="T2" fmla="*/ 2147483646 w 27"/>
                <a:gd name="T3" fmla="*/ 2147483646 h 14"/>
                <a:gd name="T4" fmla="*/ 2147483646 w 27"/>
                <a:gd name="T5" fmla="*/ 2147483646 h 14"/>
                <a:gd name="T6" fmla="*/ 2147483646 w 27"/>
                <a:gd name="T7" fmla="*/ 2147483646 h 14"/>
                <a:gd name="T8" fmla="*/ 2147483646 w 27"/>
                <a:gd name="T9" fmla="*/ 2147483646 h 14"/>
                <a:gd name="T10" fmla="*/ 2147483646 w 27"/>
                <a:gd name="T11" fmla="*/ 0 h 14"/>
                <a:gd name="T12" fmla="*/ 2147483646 w 27"/>
                <a:gd name="T13" fmla="*/ 0 h 14"/>
                <a:gd name="T14" fmla="*/ 2147483646 w 27"/>
                <a:gd name="T15" fmla="*/ 0 h 14"/>
                <a:gd name="T16" fmla="*/ 2147483646 w 27"/>
                <a:gd name="T17" fmla="*/ 2147483646 h 14"/>
                <a:gd name="T18" fmla="*/ 0 w 27"/>
                <a:gd name="T19" fmla="*/ 2147483646 h 14"/>
                <a:gd name="T20" fmla="*/ 0 w 27"/>
                <a:gd name="T21" fmla="*/ 2147483646 h 14"/>
                <a:gd name="T22" fmla="*/ 2147483646 w 27"/>
                <a:gd name="T23" fmla="*/ 2147483646 h 14"/>
                <a:gd name="T24" fmla="*/ 2147483646 w 27"/>
                <a:gd name="T25" fmla="*/ 2147483646 h 14"/>
                <a:gd name="T26" fmla="*/ 2147483646 w 27"/>
                <a:gd name="T27" fmla="*/ 2147483646 h 14"/>
                <a:gd name="T28" fmla="*/ 2147483646 w 27"/>
                <a:gd name="T29" fmla="*/ 2147483646 h 14"/>
                <a:gd name="T30" fmla="*/ 2147483646 w 27"/>
                <a:gd name="T31" fmla="*/ 2147483646 h 14"/>
                <a:gd name="T32" fmla="*/ 2147483646 w 27"/>
                <a:gd name="T33" fmla="*/ 2147483646 h 14"/>
                <a:gd name="T34" fmla="*/ 2147483646 w 27"/>
                <a:gd name="T35" fmla="*/ 2147483646 h 14"/>
                <a:gd name="T36" fmla="*/ 2147483646 w 27"/>
                <a:gd name="T37" fmla="*/ 2147483646 h 14"/>
                <a:gd name="T38" fmla="*/ 2147483646 w 27"/>
                <a:gd name="T39" fmla="*/ 2147483646 h 14"/>
                <a:gd name="T40" fmla="*/ 2147483646 w 27"/>
                <a:gd name="T41" fmla="*/ 2147483646 h 14"/>
                <a:gd name="T42" fmla="*/ 2147483646 w 27"/>
                <a:gd name="T43" fmla="*/ 2147483646 h 14"/>
                <a:gd name="T44" fmla="*/ 2147483646 w 27"/>
                <a:gd name="T45" fmla="*/ 2147483646 h 14"/>
                <a:gd name="T46" fmla="*/ 2147483646 w 27"/>
                <a:gd name="T47" fmla="*/ 2147483646 h 14"/>
                <a:gd name="T48" fmla="*/ 2147483646 w 27"/>
                <a:gd name="T49" fmla="*/ 2147483646 h 14"/>
                <a:gd name="T50" fmla="*/ 2147483646 w 27"/>
                <a:gd name="T51" fmla="*/ 2147483646 h 14"/>
                <a:gd name="T52" fmla="*/ 2147483646 w 27"/>
                <a:gd name="T53" fmla="*/ 2147483646 h 14"/>
                <a:gd name="T54" fmla="*/ 2147483646 w 27"/>
                <a:gd name="T55" fmla="*/ 2147483646 h 1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7"/>
                <a:gd name="T85" fmla="*/ 0 h 14"/>
                <a:gd name="T86" fmla="*/ 27 w 27"/>
                <a:gd name="T87" fmla="*/ 14 h 1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7" h="14">
                  <a:moveTo>
                    <a:pt x="27" y="14"/>
                  </a:moveTo>
                  <a:lnTo>
                    <a:pt x="27" y="14"/>
                  </a:lnTo>
                  <a:lnTo>
                    <a:pt x="23" y="8"/>
                  </a:lnTo>
                  <a:lnTo>
                    <a:pt x="18" y="4"/>
                  </a:lnTo>
                  <a:lnTo>
                    <a:pt x="13" y="1"/>
                  </a:lnTo>
                  <a:lnTo>
                    <a:pt x="8" y="0"/>
                  </a:lnTo>
                  <a:lnTo>
                    <a:pt x="4" y="0"/>
                  </a:lnTo>
                  <a:lnTo>
                    <a:pt x="2" y="1"/>
                  </a:lnTo>
                  <a:lnTo>
                    <a:pt x="0" y="3"/>
                  </a:lnTo>
                  <a:lnTo>
                    <a:pt x="0" y="4"/>
                  </a:lnTo>
                  <a:lnTo>
                    <a:pt x="1" y="5"/>
                  </a:lnTo>
                  <a:lnTo>
                    <a:pt x="2" y="5"/>
                  </a:lnTo>
                  <a:lnTo>
                    <a:pt x="2" y="4"/>
                  </a:lnTo>
                  <a:lnTo>
                    <a:pt x="3" y="1"/>
                  </a:lnTo>
                  <a:lnTo>
                    <a:pt x="6" y="1"/>
                  </a:lnTo>
                  <a:lnTo>
                    <a:pt x="11" y="1"/>
                  </a:lnTo>
                  <a:lnTo>
                    <a:pt x="14" y="2"/>
                  </a:lnTo>
                  <a:lnTo>
                    <a:pt x="17" y="4"/>
                  </a:lnTo>
                  <a:lnTo>
                    <a:pt x="23" y="9"/>
                  </a:lnTo>
                  <a:lnTo>
                    <a:pt x="27"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60" name="Freeform 115"/>
            <p:cNvSpPr>
              <a:spLocks/>
            </p:cNvSpPr>
            <p:nvPr/>
          </p:nvSpPr>
          <p:spPr bwMode="auto">
            <a:xfrm>
              <a:off x="5354638" y="2719388"/>
              <a:ext cx="42863" cy="22225"/>
            </a:xfrm>
            <a:custGeom>
              <a:avLst/>
              <a:gdLst>
                <a:gd name="T0" fmla="*/ 2147483646 w 27"/>
                <a:gd name="T1" fmla="*/ 2147483646 h 14"/>
                <a:gd name="T2" fmla="*/ 2147483646 w 27"/>
                <a:gd name="T3" fmla="*/ 2147483646 h 14"/>
                <a:gd name="T4" fmla="*/ 2147483646 w 27"/>
                <a:gd name="T5" fmla="*/ 2147483646 h 14"/>
                <a:gd name="T6" fmla="*/ 2147483646 w 27"/>
                <a:gd name="T7" fmla="*/ 2147483646 h 14"/>
                <a:gd name="T8" fmla="*/ 2147483646 w 27"/>
                <a:gd name="T9" fmla="*/ 2147483646 h 14"/>
                <a:gd name="T10" fmla="*/ 2147483646 w 27"/>
                <a:gd name="T11" fmla="*/ 0 h 14"/>
                <a:gd name="T12" fmla="*/ 2147483646 w 27"/>
                <a:gd name="T13" fmla="*/ 0 h 14"/>
                <a:gd name="T14" fmla="*/ 2147483646 w 27"/>
                <a:gd name="T15" fmla="*/ 0 h 14"/>
                <a:gd name="T16" fmla="*/ 2147483646 w 27"/>
                <a:gd name="T17" fmla="*/ 2147483646 h 14"/>
                <a:gd name="T18" fmla="*/ 0 w 27"/>
                <a:gd name="T19" fmla="*/ 2147483646 h 14"/>
                <a:gd name="T20" fmla="*/ 0 w 27"/>
                <a:gd name="T21" fmla="*/ 2147483646 h 14"/>
                <a:gd name="T22" fmla="*/ 2147483646 w 27"/>
                <a:gd name="T23" fmla="*/ 2147483646 h 14"/>
                <a:gd name="T24" fmla="*/ 2147483646 w 27"/>
                <a:gd name="T25" fmla="*/ 2147483646 h 14"/>
                <a:gd name="T26" fmla="*/ 2147483646 w 27"/>
                <a:gd name="T27" fmla="*/ 2147483646 h 14"/>
                <a:gd name="T28" fmla="*/ 2147483646 w 27"/>
                <a:gd name="T29" fmla="*/ 2147483646 h 14"/>
                <a:gd name="T30" fmla="*/ 2147483646 w 27"/>
                <a:gd name="T31" fmla="*/ 2147483646 h 14"/>
                <a:gd name="T32" fmla="*/ 2147483646 w 27"/>
                <a:gd name="T33" fmla="*/ 2147483646 h 14"/>
                <a:gd name="T34" fmla="*/ 2147483646 w 27"/>
                <a:gd name="T35" fmla="*/ 2147483646 h 14"/>
                <a:gd name="T36" fmla="*/ 2147483646 w 27"/>
                <a:gd name="T37" fmla="*/ 2147483646 h 14"/>
                <a:gd name="T38" fmla="*/ 2147483646 w 27"/>
                <a:gd name="T39" fmla="*/ 2147483646 h 14"/>
                <a:gd name="T40" fmla="*/ 2147483646 w 27"/>
                <a:gd name="T41" fmla="*/ 2147483646 h 14"/>
                <a:gd name="T42" fmla="*/ 2147483646 w 27"/>
                <a:gd name="T43" fmla="*/ 2147483646 h 14"/>
                <a:gd name="T44" fmla="*/ 2147483646 w 27"/>
                <a:gd name="T45" fmla="*/ 2147483646 h 14"/>
                <a:gd name="T46" fmla="*/ 2147483646 w 27"/>
                <a:gd name="T47" fmla="*/ 2147483646 h 14"/>
                <a:gd name="T48" fmla="*/ 2147483646 w 27"/>
                <a:gd name="T49" fmla="*/ 2147483646 h 14"/>
                <a:gd name="T50" fmla="*/ 2147483646 w 27"/>
                <a:gd name="T51" fmla="*/ 2147483646 h 14"/>
                <a:gd name="T52" fmla="*/ 2147483646 w 27"/>
                <a:gd name="T53" fmla="*/ 2147483646 h 14"/>
                <a:gd name="T54" fmla="*/ 2147483646 w 27"/>
                <a:gd name="T55" fmla="*/ 2147483646 h 1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7"/>
                <a:gd name="T85" fmla="*/ 0 h 14"/>
                <a:gd name="T86" fmla="*/ 27 w 27"/>
                <a:gd name="T87" fmla="*/ 14 h 1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7" h="14">
                  <a:moveTo>
                    <a:pt x="27" y="14"/>
                  </a:moveTo>
                  <a:lnTo>
                    <a:pt x="27" y="14"/>
                  </a:lnTo>
                  <a:lnTo>
                    <a:pt x="23" y="8"/>
                  </a:lnTo>
                  <a:lnTo>
                    <a:pt x="18" y="4"/>
                  </a:lnTo>
                  <a:lnTo>
                    <a:pt x="13" y="1"/>
                  </a:lnTo>
                  <a:lnTo>
                    <a:pt x="8" y="0"/>
                  </a:lnTo>
                  <a:lnTo>
                    <a:pt x="4" y="0"/>
                  </a:lnTo>
                  <a:lnTo>
                    <a:pt x="2" y="1"/>
                  </a:lnTo>
                  <a:lnTo>
                    <a:pt x="0" y="3"/>
                  </a:lnTo>
                  <a:lnTo>
                    <a:pt x="0" y="4"/>
                  </a:lnTo>
                  <a:lnTo>
                    <a:pt x="1" y="5"/>
                  </a:lnTo>
                  <a:lnTo>
                    <a:pt x="2" y="5"/>
                  </a:lnTo>
                  <a:lnTo>
                    <a:pt x="2" y="4"/>
                  </a:lnTo>
                  <a:lnTo>
                    <a:pt x="3" y="1"/>
                  </a:lnTo>
                  <a:lnTo>
                    <a:pt x="6" y="1"/>
                  </a:lnTo>
                  <a:lnTo>
                    <a:pt x="11" y="1"/>
                  </a:lnTo>
                  <a:lnTo>
                    <a:pt x="14" y="2"/>
                  </a:lnTo>
                  <a:lnTo>
                    <a:pt x="17" y="4"/>
                  </a:lnTo>
                  <a:lnTo>
                    <a:pt x="23" y="9"/>
                  </a:lnTo>
                  <a:lnTo>
                    <a:pt x="27"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61" name="Freeform 118"/>
            <p:cNvSpPr>
              <a:spLocks/>
            </p:cNvSpPr>
            <p:nvPr/>
          </p:nvSpPr>
          <p:spPr bwMode="auto">
            <a:xfrm>
              <a:off x="5468938" y="2371725"/>
              <a:ext cx="38100" cy="130175"/>
            </a:xfrm>
            <a:custGeom>
              <a:avLst/>
              <a:gdLst>
                <a:gd name="T0" fmla="*/ 0 w 24"/>
                <a:gd name="T1" fmla="*/ 2147483646 h 82"/>
                <a:gd name="T2" fmla="*/ 0 w 24"/>
                <a:gd name="T3" fmla="*/ 2147483646 h 82"/>
                <a:gd name="T4" fmla="*/ 2147483646 w 24"/>
                <a:gd name="T5" fmla="*/ 2147483646 h 82"/>
                <a:gd name="T6" fmla="*/ 2147483646 w 24"/>
                <a:gd name="T7" fmla="*/ 2147483646 h 82"/>
                <a:gd name="T8" fmla="*/ 2147483646 w 24"/>
                <a:gd name="T9" fmla="*/ 2147483646 h 82"/>
                <a:gd name="T10" fmla="*/ 2147483646 w 24"/>
                <a:gd name="T11" fmla="*/ 2147483646 h 82"/>
                <a:gd name="T12" fmla="*/ 2147483646 w 24"/>
                <a:gd name="T13" fmla="*/ 2147483646 h 82"/>
                <a:gd name="T14" fmla="*/ 2147483646 w 24"/>
                <a:gd name="T15" fmla="*/ 2147483646 h 82"/>
                <a:gd name="T16" fmla="*/ 2147483646 w 24"/>
                <a:gd name="T17" fmla="*/ 2147483646 h 82"/>
                <a:gd name="T18" fmla="*/ 2147483646 w 24"/>
                <a:gd name="T19" fmla="*/ 2147483646 h 82"/>
                <a:gd name="T20" fmla="*/ 2147483646 w 24"/>
                <a:gd name="T21" fmla="*/ 2147483646 h 82"/>
                <a:gd name="T22" fmla="*/ 2147483646 w 24"/>
                <a:gd name="T23" fmla="*/ 2147483646 h 82"/>
                <a:gd name="T24" fmla="*/ 2147483646 w 24"/>
                <a:gd name="T25" fmla="*/ 2147483646 h 82"/>
                <a:gd name="T26" fmla="*/ 2147483646 w 24"/>
                <a:gd name="T27" fmla="*/ 2147483646 h 82"/>
                <a:gd name="T28" fmla="*/ 2147483646 w 24"/>
                <a:gd name="T29" fmla="*/ 2147483646 h 82"/>
                <a:gd name="T30" fmla="*/ 2147483646 w 24"/>
                <a:gd name="T31" fmla="*/ 2147483646 h 82"/>
                <a:gd name="T32" fmla="*/ 2147483646 w 24"/>
                <a:gd name="T33" fmla="*/ 2147483646 h 82"/>
                <a:gd name="T34" fmla="*/ 2147483646 w 24"/>
                <a:gd name="T35" fmla="*/ 2147483646 h 82"/>
                <a:gd name="T36" fmla="*/ 2147483646 w 24"/>
                <a:gd name="T37" fmla="*/ 2147483646 h 82"/>
                <a:gd name="T38" fmla="*/ 2147483646 w 24"/>
                <a:gd name="T39" fmla="*/ 2147483646 h 82"/>
                <a:gd name="T40" fmla="*/ 2147483646 w 24"/>
                <a:gd name="T41" fmla="*/ 2147483646 h 82"/>
                <a:gd name="T42" fmla="*/ 2147483646 w 24"/>
                <a:gd name="T43" fmla="*/ 2147483646 h 82"/>
                <a:gd name="T44" fmla="*/ 2147483646 w 24"/>
                <a:gd name="T45" fmla="*/ 0 h 82"/>
                <a:gd name="T46" fmla="*/ 2147483646 w 24"/>
                <a:gd name="T47" fmla="*/ 0 h 82"/>
                <a:gd name="T48" fmla="*/ 2147483646 w 24"/>
                <a:gd name="T49" fmla="*/ 0 h 82"/>
                <a:gd name="T50" fmla="*/ 2147483646 w 24"/>
                <a:gd name="T51" fmla="*/ 0 h 82"/>
                <a:gd name="T52" fmla="*/ 2147483646 w 24"/>
                <a:gd name="T53" fmla="*/ 0 h 82"/>
                <a:gd name="T54" fmla="*/ 2147483646 w 24"/>
                <a:gd name="T55" fmla="*/ 2147483646 h 82"/>
                <a:gd name="T56" fmla="*/ 2147483646 w 24"/>
                <a:gd name="T57" fmla="*/ 2147483646 h 82"/>
                <a:gd name="T58" fmla="*/ 2147483646 w 24"/>
                <a:gd name="T59" fmla="*/ 2147483646 h 82"/>
                <a:gd name="T60" fmla="*/ 2147483646 w 24"/>
                <a:gd name="T61" fmla="*/ 2147483646 h 82"/>
                <a:gd name="T62" fmla="*/ 2147483646 w 24"/>
                <a:gd name="T63" fmla="*/ 2147483646 h 82"/>
                <a:gd name="T64" fmla="*/ 2147483646 w 24"/>
                <a:gd name="T65" fmla="*/ 2147483646 h 82"/>
                <a:gd name="T66" fmla="*/ 2147483646 w 24"/>
                <a:gd name="T67" fmla="*/ 2147483646 h 82"/>
                <a:gd name="T68" fmla="*/ 2147483646 w 24"/>
                <a:gd name="T69" fmla="*/ 2147483646 h 82"/>
                <a:gd name="T70" fmla="*/ 2147483646 w 24"/>
                <a:gd name="T71" fmla="*/ 2147483646 h 82"/>
                <a:gd name="T72" fmla="*/ 2147483646 w 24"/>
                <a:gd name="T73" fmla="*/ 2147483646 h 82"/>
                <a:gd name="T74" fmla="*/ 2147483646 w 24"/>
                <a:gd name="T75" fmla="*/ 2147483646 h 82"/>
                <a:gd name="T76" fmla="*/ 2147483646 w 24"/>
                <a:gd name="T77" fmla="*/ 2147483646 h 82"/>
                <a:gd name="T78" fmla="*/ 2147483646 w 24"/>
                <a:gd name="T79" fmla="*/ 2147483646 h 82"/>
                <a:gd name="T80" fmla="*/ 2147483646 w 24"/>
                <a:gd name="T81" fmla="*/ 2147483646 h 82"/>
                <a:gd name="T82" fmla="*/ 2147483646 w 24"/>
                <a:gd name="T83" fmla="*/ 2147483646 h 82"/>
                <a:gd name="T84" fmla="*/ 2147483646 w 24"/>
                <a:gd name="T85" fmla="*/ 2147483646 h 82"/>
                <a:gd name="T86" fmla="*/ 2147483646 w 24"/>
                <a:gd name="T87" fmla="*/ 2147483646 h 82"/>
                <a:gd name="T88" fmla="*/ 0 w 24"/>
                <a:gd name="T89" fmla="*/ 2147483646 h 82"/>
                <a:gd name="T90" fmla="*/ 0 w 24"/>
                <a:gd name="T91" fmla="*/ 2147483646 h 82"/>
                <a:gd name="T92" fmla="*/ 0 w 24"/>
                <a:gd name="T93" fmla="*/ 2147483646 h 8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4"/>
                <a:gd name="T142" fmla="*/ 0 h 82"/>
                <a:gd name="T143" fmla="*/ 24 w 24"/>
                <a:gd name="T144" fmla="*/ 82 h 8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4" h="82">
                  <a:moveTo>
                    <a:pt x="0" y="43"/>
                  </a:moveTo>
                  <a:lnTo>
                    <a:pt x="0" y="43"/>
                  </a:lnTo>
                  <a:lnTo>
                    <a:pt x="5" y="60"/>
                  </a:lnTo>
                  <a:lnTo>
                    <a:pt x="9" y="68"/>
                  </a:lnTo>
                  <a:lnTo>
                    <a:pt x="13" y="76"/>
                  </a:lnTo>
                  <a:lnTo>
                    <a:pt x="16" y="80"/>
                  </a:lnTo>
                  <a:lnTo>
                    <a:pt x="18" y="82"/>
                  </a:lnTo>
                  <a:lnTo>
                    <a:pt x="22" y="82"/>
                  </a:lnTo>
                  <a:lnTo>
                    <a:pt x="23" y="82"/>
                  </a:lnTo>
                  <a:lnTo>
                    <a:pt x="24" y="80"/>
                  </a:lnTo>
                  <a:lnTo>
                    <a:pt x="24" y="77"/>
                  </a:lnTo>
                  <a:lnTo>
                    <a:pt x="24" y="67"/>
                  </a:lnTo>
                  <a:lnTo>
                    <a:pt x="23" y="57"/>
                  </a:lnTo>
                  <a:lnTo>
                    <a:pt x="20" y="37"/>
                  </a:lnTo>
                  <a:lnTo>
                    <a:pt x="18" y="27"/>
                  </a:lnTo>
                  <a:lnTo>
                    <a:pt x="16" y="18"/>
                  </a:lnTo>
                  <a:lnTo>
                    <a:pt x="14" y="9"/>
                  </a:lnTo>
                  <a:lnTo>
                    <a:pt x="9" y="0"/>
                  </a:lnTo>
                  <a:lnTo>
                    <a:pt x="8" y="0"/>
                  </a:lnTo>
                  <a:lnTo>
                    <a:pt x="14" y="16"/>
                  </a:lnTo>
                  <a:lnTo>
                    <a:pt x="18" y="32"/>
                  </a:lnTo>
                  <a:lnTo>
                    <a:pt x="20" y="48"/>
                  </a:lnTo>
                  <a:lnTo>
                    <a:pt x="22" y="64"/>
                  </a:lnTo>
                  <a:lnTo>
                    <a:pt x="23" y="77"/>
                  </a:lnTo>
                  <a:lnTo>
                    <a:pt x="23" y="78"/>
                  </a:lnTo>
                  <a:lnTo>
                    <a:pt x="22" y="79"/>
                  </a:lnTo>
                  <a:lnTo>
                    <a:pt x="18" y="80"/>
                  </a:lnTo>
                  <a:lnTo>
                    <a:pt x="16" y="77"/>
                  </a:lnTo>
                  <a:lnTo>
                    <a:pt x="12" y="71"/>
                  </a:lnTo>
                  <a:lnTo>
                    <a:pt x="8" y="65"/>
                  </a:lnTo>
                  <a:lnTo>
                    <a:pt x="4" y="57"/>
                  </a:lnTo>
                  <a:lnTo>
                    <a:pt x="0"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62" name="Freeform 119"/>
            <p:cNvSpPr>
              <a:spLocks/>
            </p:cNvSpPr>
            <p:nvPr/>
          </p:nvSpPr>
          <p:spPr bwMode="auto">
            <a:xfrm>
              <a:off x="5468938" y="2371725"/>
              <a:ext cx="38100" cy="130175"/>
            </a:xfrm>
            <a:custGeom>
              <a:avLst/>
              <a:gdLst>
                <a:gd name="T0" fmla="*/ 0 w 24"/>
                <a:gd name="T1" fmla="*/ 2147483646 h 82"/>
                <a:gd name="T2" fmla="*/ 0 w 24"/>
                <a:gd name="T3" fmla="*/ 2147483646 h 82"/>
                <a:gd name="T4" fmla="*/ 2147483646 w 24"/>
                <a:gd name="T5" fmla="*/ 2147483646 h 82"/>
                <a:gd name="T6" fmla="*/ 2147483646 w 24"/>
                <a:gd name="T7" fmla="*/ 2147483646 h 82"/>
                <a:gd name="T8" fmla="*/ 2147483646 w 24"/>
                <a:gd name="T9" fmla="*/ 2147483646 h 82"/>
                <a:gd name="T10" fmla="*/ 2147483646 w 24"/>
                <a:gd name="T11" fmla="*/ 2147483646 h 82"/>
                <a:gd name="T12" fmla="*/ 2147483646 w 24"/>
                <a:gd name="T13" fmla="*/ 2147483646 h 82"/>
                <a:gd name="T14" fmla="*/ 2147483646 w 24"/>
                <a:gd name="T15" fmla="*/ 2147483646 h 82"/>
                <a:gd name="T16" fmla="*/ 2147483646 w 24"/>
                <a:gd name="T17" fmla="*/ 2147483646 h 82"/>
                <a:gd name="T18" fmla="*/ 2147483646 w 24"/>
                <a:gd name="T19" fmla="*/ 2147483646 h 82"/>
                <a:gd name="T20" fmla="*/ 2147483646 w 24"/>
                <a:gd name="T21" fmla="*/ 2147483646 h 82"/>
                <a:gd name="T22" fmla="*/ 2147483646 w 24"/>
                <a:gd name="T23" fmla="*/ 2147483646 h 82"/>
                <a:gd name="T24" fmla="*/ 2147483646 w 24"/>
                <a:gd name="T25" fmla="*/ 2147483646 h 82"/>
                <a:gd name="T26" fmla="*/ 2147483646 w 24"/>
                <a:gd name="T27" fmla="*/ 2147483646 h 82"/>
                <a:gd name="T28" fmla="*/ 2147483646 w 24"/>
                <a:gd name="T29" fmla="*/ 2147483646 h 82"/>
                <a:gd name="T30" fmla="*/ 2147483646 w 24"/>
                <a:gd name="T31" fmla="*/ 2147483646 h 82"/>
                <a:gd name="T32" fmla="*/ 2147483646 w 24"/>
                <a:gd name="T33" fmla="*/ 2147483646 h 82"/>
                <a:gd name="T34" fmla="*/ 2147483646 w 24"/>
                <a:gd name="T35" fmla="*/ 2147483646 h 82"/>
                <a:gd name="T36" fmla="*/ 2147483646 w 24"/>
                <a:gd name="T37" fmla="*/ 2147483646 h 82"/>
                <a:gd name="T38" fmla="*/ 2147483646 w 24"/>
                <a:gd name="T39" fmla="*/ 2147483646 h 82"/>
                <a:gd name="T40" fmla="*/ 2147483646 w 24"/>
                <a:gd name="T41" fmla="*/ 2147483646 h 82"/>
                <a:gd name="T42" fmla="*/ 2147483646 w 24"/>
                <a:gd name="T43" fmla="*/ 2147483646 h 82"/>
                <a:gd name="T44" fmla="*/ 2147483646 w 24"/>
                <a:gd name="T45" fmla="*/ 0 h 82"/>
                <a:gd name="T46" fmla="*/ 2147483646 w 24"/>
                <a:gd name="T47" fmla="*/ 0 h 82"/>
                <a:gd name="T48" fmla="*/ 2147483646 w 24"/>
                <a:gd name="T49" fmla="*/ 0 h 82"/>
                <a:gd name="T50" fmla="*/ 2147483646 w 24"/>
                <a:gd name="T51" fmla="*/ 0 h 82"/>
                <a:gd name="T52" fmla="*/ 2147483646 w 24"/>
                <a:gd name="T53" fmla="*/ 0 h 82"/>
                <a:gd name="T54" fmla="*/ 2147483646 w 24"/>
                <a:gd name="T55" fmla="*/ 2147483646 h 82"/>
                <a:gd name="T56" fmla="*/ 2147483646 w 24"/>
                <a:gd name="T57" fmla="*/ 2147483646 h 82"/>
                <a:gd name="T58" fmla="*/ 2147483646 w 24"/>
                <a:gd name="T59" fmla="*/ 2147483646 h 82"/>
                <a:gd name="T60" fmla="*/ 2147483646 w 24"/>
                <a:gd name="T61" fmla="*/ 2147483646 h 82"/>
                <a:gd name="T62" fmla="*/ 2147483646 w 24"/>
                <a:gd name="T63" fmla="*/ 2147483646 h 82"/>
                <a:gd name="T64" fmla="*/ 2147483646 w 24"/>
                <a:gd name="T65" fmla="*/ 2147483646 h 82"/>
                <a:gd name="T66" fmla="*/ 2147483646 w 24"/>
                <a:gd name="T67" fmla="*/ 2147483646 h 82"/>
                <a:gd name="T68" fmla="*/ 2147483646 w 24"/>
                <a:gd name="T69" fmla="*/ 2147483646 h 82"/>
                <a:gd name="T70" fmla="*/ 2147483646 w 24"/>
                <a:gd name="T71" fmla="*/ 2147483646 h 82"/>
                <a:gd name="T72" fmla="*/ 2147483646 w 24"/>
                <a:gd name="T73" fmla="*/ 2147483646 h 82"/>
                <a:gd name="T74" fmla="*/ 2147483646 w 24"/>
                <a:gd name="T75" fmla="*/ 2147483646 h 82"/>
                <a:gd name="T76" fmla="*/ 2147483646 w 24"/>
                <a:gd name="T77" fmla="*/ 2147483646 h 82"/>
                <a:gd name="T78" fmla="*/ 2147483646 w 24"/>
                <a:gd name="T79" fmla="*/ 2147483646 h 82"/>
                <a:gd name="T80" fmla="*/ 2147483646 w 24"/>
                <a:gd name="T81" fmla="*/ 2147483646 h 82"/>
                <a:gd name="T82" fmla="*/ 2147483646 w 24"/>
                <a:gd name="T83" fmla="*/ 2147483646 h 82"/>
                <a:gd name="T84" fmla="*/ 2147483646 w 24"/>
                <a:gd name="T85" fmla="*/ 2147483646 h 82"/>
                <a:gd name="T86" fmla="*/ 2147483646 w 24"/>
                <a:gd name="T87" fmla="*/ 2147483646 h 82"/>
                <a:gd name="T88" fmla="*/ 0 w 24"/>
                <a:gd name="T89" fmla="*/ 2147483646 h 82"/>
                <a:gd name="T90" fmla="*/ 0 w 24"/>
                <a:gd name="T91" fmla="*/ 2147483646 h 82"/>
                <a:gd name="T92" fmla="*/ 0 w 24"/>
                <a:gd name="T93" fmla="*/ 2147483646 h 8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4"/>
                <a:gd name="T142" fmla="*/ 0 h 82"/>
                <a:gd name="T143" fmla="*/ 24 w 24"/>
                <a:gd name="T144" fmla="*/ 82 h 8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4" h="82">
                  <a:moveTo>
                    <a:pt x="0" y="43"/>
                  </a:moveTo>
                  <a:lnTo>
                    <a:pt x="0" y="43"/>
                  </a:lnTo>
                  <a:lnTo>
                    <a:pt x="5" y="60"/>
                  </a:lnTo>
                  <a:lnTo>
                    <a:pt x="9" y="68"/>
                  </a:lnTo>
                  <a:lnTo>
                    <a:pt x="13" y="76"/>
                  </a:lnTo>
                  <a:lnTo>
                    <a:pt x="16" y="80"/>
                  </a:lnTo>
                  <a:lnTo>
                    <a:pt x="18" y="82"/>
                  </a:lnTo>
                  <a:lnTo>
                    <a:pt x="22" y="82"/>
                  </a:lnTo>
                  <a:lnTo>
                    <a:pt x="23" y="82"/>
                  </a:lnTo>
                  <a:lnTo>
                    <a:pt x="24" y="80"/>
                  </a:lnTo>
                  <a:lnTo>
                    <a:pt x="24" y="77"/>
                  </a:lnTo>
                  <a:lnTo>
                    <a:pt x="24" y="67"/>
                  </a:lnTo>
                  <a:lnTo>
                    <a:pt x="23" y="57"/>
                  </a:lnTo>
                  <a:lnTo>
                    <a:pt x="20" y="37"/>
                  </a:lnTo>
                  <a:lnTo>
                    <a:pt x="18" y="27"/>
                  </a:lnTo>
                  <a:lnTo>
                    <a:pt x="16" y="18"/>
                  </a:lnTo>
                  <a:lnTo>
                    <a:pt x="14" y="9"/>
                  </a:lnTo>
                  <a:lnTo>
                    <a:pt x="9" y="0"/>
                  </a:lnTo>
                  <a:lnTo>
                    <a:pt x="8" y="0"/>
                  </a:lnTo>
                  <a:lnTo>
                    <a:pt x="14" y="16"/>
                  </a:lnTo>
                  <a:lnTo>
                    <a:pt x="18" y="32"/>
                  </a:lnTo>
                  <a:lnTo>
                    <a:pt x="20" y="48"/>
                  </a:lnTo>
                  <a:lnTo>
                    <a:pt x="22" y="64"/>
                  </a:lnTo>
                  <a:lnTo>
                    <a:pt x="23" y="77"/>
                  </a:lnTo>
                  <a:lnTo>
                    <a:pt x="23" y="78"/>
                  </a:lnTo>
                  <a:lnTo>
                    <a:pt x="22" y="79"/>
                  </a:lnTo>
                  <a:lnTo>
                    <a:pt x="18" y="80"/>
                  </a:lnTo>
                  <a:lnTo>
                    <a:pt x="16" y="77"/>
                  </a:lnTo>
                  <a:lnTo>
                    <a:pt x="12" y="71"/>
                  </a:lnTo>
                  <a:lnTo>
                    <a:pt x="8" y="65"/>
                  </a:lnTo>
                  <a:lnTo>
                    <a:pt x="4" y="57"/>
                  </a:lnTo>
                  <a:lnTo>
                    <a:pt x="0" y="4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63" name="Freeform 120"/>
            <p:cNvSpPr>
              <a:spLocks/>
            </p:cNvSpPr>
            <p:nvPr/>
          </p:nvSpPr>
          <p:spPr bwMode="auto">
            <a:xfrm>
              <a:off x="5500688" y="2392363"/>
              <a:ext cx="49213" cy="57150"/>
            </a:xfrm>
            <a:custGeom>
              <a:avLst/>
              <a:gdLst>
                <a:gd name="T0" fmla="*/ 0 w 31"/>
                <a:gd name="T1" fmla="*/ 0 h 36"/>
                <a:gd name="T2" fmla="*/ 0 w 31"/>
                <a:gd name="T3" fmla="*/ 0 h 36"/>
                <a:gd name="T4" fmla="*/ 2147483646 w 31"/>
                <a:gd name="T5" fmla="*/ 2147483646 h 36"/>
                <a:gd name="T6" fmla="*/ 2147483646 w 31"/>
                <a:gd name="T7" fmla="*/ 2147483646 h 36"/>
                <a:gd name="T8" fmla="*/ 2147483646 w 31"/>
                <a:gd name="T9" fmla="*/ 2147483646 h 36"/>
                <a:gd name="T10" fmla="*/ 2147483646 w 31"/>
                <a:gd name="T11" fmla="*/ 2147483646 h 36"/>
                <a:gd name="T12" fmla="*/ 2147483646 w 31"/>
                <a:gd name="T13" fmla="*/ 2147483646 h 36"/>
                <a:gd name="T14" fmla="*/ 2147483646 w 31"/>
                <a:gd name="T15" fmla="*/ 2147483646 h 36"/>
                <a:gd name="T16" fmla="*/ 2147483646 w 31"/>
                <a:gd name="T17" fmla="*/ 2147483646 h 36"/>
                <a:gd name="T18" fmla="*/ 2147483646 w 31"/>
                <a:gd name="T19" fmla="*/ 2147483646 h 36"/>
                <a:gd name="T20" fmla="*/ 2147483646 w 31"/>
                <a:gd name="T21" fmla="*/ 2147483646 h 36"/>
                <a:gd name="T22" fmla="*/ 2147483646 w 31"/>
                <a:gd name="T23" fmla="*/ 2147483646 h 36"/>
                <a:gd name="T24" fmla="*/ 2147483646 w 31"/>
                <a:gd name="T25" fmla="*/ 2147483646 h 36"/>
                <a:gd name="T26" fmla="*/ 2147483646 w 31"/>
                <a:gd name="T27" fmla="*/ 2147483646 h 36"/>
                <a:gd name="T28" fmla="*/ 2147483646 w 31"/>
                <a:gd name="T29" fmla="*/ 2147483646 h 36"/>
                <a:gd name="T30" fmla="*/ 2147483646 w 31"/>
                <a:gd name="T31" fmla="*/ 2147483646 h 36"/>
                <a:gd name="T32" fmla="*/ 2147483646 w 31"/>
                <a:gd name="T33" fmla="*/ 2147483646 h 36"/>
                <a:gd name="T34" fmla="*/ 2147483646 w 31"/>
                <a:gd name="T35" fmla="*/ 2147483646 h 36"/>
                <a:gd name="T36" fmla="*/ 2147483646 w 31"/>
                <a:gd name="T37" fmla="*/ 2147483646 h 36"/>
                <a:gd name="T38" fmla="*/ 2147483646 w 31"/>
                <a:gd name="T39" fmla="*/ 2147483646 h 36"/>
                <a:gd name="T40" fmla="*/ 2147483646 w 31"/>
                <a:gd name="T41" fmla="*/ 2147483646 h 36"/>
                <a:gd name="T42" fmla="*/ 2147483646 w 31"/>
                <a:gd name="T43" fmla="*/ 2147483646 h 36"/>
                <a:gd name="T44" fmla="*/ 2147483646 w 31"/>
                <a:gd name="T45" fmla="*/ 2147483646 h 36"/>
                <a:gd name="T46" fmla="*/ 2147483646 w 31"/>
                <a:gd name="T47" fmla="*/ 2147483646 h 36"/>
                <a:gd name="T48" fmla="*/ 2147483646 w 31"/>
                <a:gd name="T49" fmla="*/ 2147483646 h 36"/>
                <a:gd name="T50" fmla="*/ 2147483646 w 31"/>
                <a:gd name="T51" fmla="*/ 2147483646 h 36"/>
                <a:gd name="T52" fmla="*/ 2147483646 w 31"/>
                <a:gd name="T53" fmla="*/ 2147483646 h 36"/>
                <a:gd name="T54" fmla="*/ 2147483646 w 31"/>
                <a:gd name="T55" fmla="*/ 2147483646 h 36"/>
                <a:gd name="T56" fmla="*/ 2147483646 w 31"/>
                <a:gd name="T57" fmla="*/ 2147483646 h 36"/>
                <a:gd name="T58" fmla="*/ 2147483646 w 31"/>
                <a:gd name="T59" fmla="*/ 2147483646 h 36"/>
                <a:gd name="T60" fmla="*/ 2147483646 w 31"/>
                <a:gd name="T61" fmla="*/ 2147483646 h 36"/>
                <a:gd name="T62" fmla="*/ 2147483646 w 31"/>
                <a:gd name="T63" fmla="*/ 2147483646 h 36"/>
                <a:gd name="T64" fmla="*/ 2147483646 w 31"/>
                <a:gd name="T65" fmla="*/ 2147483646 h 36"/>
                <a:gd name="T66" fmla="*/ 2147483646 w 31"/>
                <a:gd name="T67" fmla="*/ 2147483646 h 36"/>
                <a:gd name="T68" fmla="*/ 2147483646 w 31"/>
                <a:gd name="T69" fmla="*/ 2147483646 h 36"/>
                <a:gd name="T70" fmla="*/ 0 w 31"/>
                <a:gd name="T71" fmla="*/ 0 h 36"/>
                <a:gd name="T72" fmla="*/ 0 w 31"/>
                <a:gd name="T73" fmla="*/ 0 h 36"/>
                <a:gd name="T74" fmla="*/ 0 w 31"/>
                <a:gd name="T75" fmla="*/ 0 h 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1"/>
                <a:gd name="T115" fmla="*/ 0 h 36"/>
                <a:gd name="T116" fmla="*/ 31 w 31"/>
                <a:gd name="T117" fmla="*/ 36 h 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1" h="36">
                  <a:moveTo>
                    <a:pt x="0" y="0"/>
                  </a:moveTo>
                  <a:lnTo>
                    <a:pt x="0" y="0"/>
                  </a:lnTo>
                  <a:lnTo>
                    <a:pt x="2" y="12"/>
                  </a:lnTo>
                  <a:lnTo>
                    <a:pt x="5" y="24"/>
                  </a:lnTo>
                  <a:lnTo>
                    <a:pt x="6" y="28"/>
                  </a:lnTo>
                  <a:lnTo>
                    <a:pt x="9" y="32"/>
                  </a:lnTo>
                  <a:lnTo>
                    <a:pt x="11" y="35"/>
                  </a:lnTo>
                  <a:lnTo>
                    <a:pt x="13" y="36"/>
                  </a:lnTo>
                  <a:lnTo>
                    <a:pt x="16" y="36"/>
                  </a:lnTo>
                  <a:lnTo>
                    <a:pt x="19" y="35"/>
                  </a:lnTo>
                  <a:lnTo>
                    <a:pt x="21" y="33"/>
                  </a:lnTo>
                  <a:lnTo>
                    <a:pt x="24" y="26"/>
                  </a:lnTo>
                  <a:lnTo>
                    <a:pt x="26" y="22"/>
                  </a:lnTo>
                  <a:lnTo>
                    <a:pt x="28" y="16"/>
                  </a:lnTo>
                  <a:lnTo>
                    <a:pt x="30" y="11"/>
                  </a:lnTo>
                  <a:lnTo>
                    <a:pt x="31" y="5"/>
                  </a:lnTo>
                  <a:lnTo>
                    <a:pt x="30" y="5"/>
                  </a:lnTo>
                  <a:lnTo>
                    <a:pt x="28" y="13"/>
                  </a:lnTo>
                  <a:lnTo>
                    <a:pt x="26" y="21"/>
                  </a:lnTo>
                  <a:lnTo>
                    <a:pt x="23" y="28"/>
                  </a:lnTo>
                  <a:lnTo>
                    <a:pt x="18" y="34"/>
                  </a:lnTo>
                  <a:lnTo>
                    <a:pt x="16" y="36"/>
                  </a:lnTo>
                  <a:lnTo>
                    <a:pt x="13" y="36"/>
                  </a:lnTo>
                  <a:lnTo>
                    <a:pt x="11" y="34"/>
                  </a:lnTo>
                  <a:lnTo>
                    <a:pt x="9" y="32"/>
                  </a:lnTo>
                  <a:lnTo>
                    <a:pt x="6" y="25"/>
                  </a:lnTo>
                  <a:lnTo>
                    <a:pt x="5" y="21"/>
                  </a:lnTo>
                  <a:lnTo>
                    <a:pt x="2" y="1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64" name="Freeform 121"/>
            <p:cNvSpPr>
              <a:spLocks/>
            </p:cNvSpPr>
            <p:nvPr/>
          </p:nvSpPr>
          <p:spPr bwMode="auto">
            <a:xfrm>
              <a:off x="5500688" y="2392363"/>
              <a:ext cx="49213" cy="57150"/>
            </a:xfrm>
            <a:custGeom>
              <a:avLst/>
              <a:gdLst>
                <a:gd name="T0" fmla="*/ 0 w 31"/>
                <a:gd name="T1" fmla="*/ 0 h 36"/>
                <a:gd name="T2" fmla="*/ 0 w 31"/>
                <a:gd name="T3" fmla="*/ 0 h 36"/>
                <a:gd name="T4" fmla="*/ 2147483646 w 31"/>
                <a:gd name="T5" fmla="*/ 2147483646 h 36"/>
                <a:gd name="T6" fmla="*/ 2147483646 w 31"/>
                <a:gd name="T7" fmla="*/ 2147483646 h 36"/>
                <a:gd name="T8" fmla="*/ 2147483646 w 31"/>
                <a:gd name="T9" fmla="*/ 2147483646 h 36"/>
                <a:gd name="T10" fmla="*/ 2147483646 w 31"/>
                <a:gd name="T11" fmla="*/ 2147483646 h 36"/>
                <a:gd name="T12" fmla="*/ 2147483646 w 31"/>
                <a:gd name="T13" fmla="*/ 2147483646 h 36"/>
                <a:gd name="T14" fmla="*/ 2147483646 w 31"/>
                <a:gd name="T15" fmla="*/ 2147483646 h 36"/>
                <a:gd name="T16" fmla="*/ 2147483646 w 31"/>
                <a:gd name="T17" fmla="*/ 2147483646 h 36"/>
                <a:gd name="T18" fmla="*/ 2147483646 w 31"/>
                <a:gd name="T19" fmla="*/ 2147483646 h 36"/>
                <a:gd name="T20" fmla="*/ 2147483646 w 31"/>
                <a:gd name="T21" fmla="*/ 2147483646 h 36"/>
                <a:gd name="T22" fmla="*/ 2147483646 w 31"/>
                <a:gd name="T23" fmla="*/ 2147483646 h 36"/>
                <a:gd name="T24" fmla="*/ 2147483646 w 31"/>
                <a:gd name="T25" fmla="*/ 2147483646 h 36"/>
                <a:gd name="T26" fmla="*/ 2147483646 w 31"/>
                <a:gd name="T27" fmla="*/ 2147483646 h 36"/>
                <a:gd name="T28" fmla="*/ 2147483646 w 31"/>
                <a:gd name="T29" fmla="*/ 2147483646 h 36"/>
                <a:gd name="T30" fmla="*/ 2147483646 w 31"/>
                <a:gd name="T31" fmla="*/ 2147483646 h 36"/>
                <a:gd name="T32" fmla="*/ 2147483646 w 31"/>
                <a:gd name="T33" fmla="*/ 2147483646 h 36"/>
                <a:gd name="T34" fmla="*/ 2147483646 w 31"/>
                <a:gd name="T35" fmla="*/ 2147483646 h 36"/>
                <a:gd name="T36" fmla="*/ 2147483646 w 31"/>
                <a:gd name="T37" fmla="*/ 2147483646 h 36"/>
                <a:gd name="T38" fmla="*/ 2147483646 w 31"/>
                <a:gd name="T39" fmla="*/ 2147483646 h 36"/>
                <a:gd name="T40" fmla="*/ 2147483646 w 31"/>
                <a:gd name="T41" fmla="*/ 2147483646 h 36"/>
                <a:gd name="T42" fmla="*/ 2147483646 w 31"/>
                <a:gd name="T43" fmla="*/ 2147483646 h 36"/>
                <a:gd name="T44" fmla="*/ 2147483646 w 31"/>
                <a:gd name="T45" fmla="*/ 2147483646 h 36"/>
                <a:gd name="T46" fmla="*/ 2147483646 w 31"/>
                <a:gd name="T47" fmla="*/ 2147483646 h 36"/>
                <a:gd name="T48" fmla="*/ 2147483646 w 31"/>
                <a:gd name="T49" fmla="*/ 2147483646 h 36"/>
                <a:gd name="T50" fmla="*/ 2147483646 w 31"/>
                <a:gd name="T51" fmla="*/ 2147483646 h 36"/>
                <a:gd name="T52" fmla="*/ 2147483646 w 31"/>
                <a:gd name="T53" fmla="*/ 2147483646 h 36"/>
                <a:gd name="T54" fmla="*/ 2147483646 w 31"/>
                <a:gd name="T55" fmla="*/ 2147483646 h 36"/>
                <a:gd name="T56" fmla="*/ 2147483646 w 31"/>
                <a:gd name="T57" fmla="*/ 2147483646 h 36"/>
                <a:gd name="T58" fmla="*/ 2147483646 w 31"/>
                <a:gd name="T59" fmla="*/ 2147483646 h 36"/>
                <a:gd name="T60" fmla="*/ 2147483646 w 31"/>
                <a:gd name="T61" fmla="*/ 2147483646 h 36"/>
                <a:gd name="T62" fmla="*/ 2147483646 w 31"/>
                <a:gd name="T63" fmla="*/ 2147483646 h 36"/>
                <a:gd name="T64" fmla="*/ 2147483646 w 31"/>
                <a:gd name="T65" fmla="*/ 2147483646 h 36"/>
                <a:gd name="T66" fmla="*/ 2147483646 w 31"/>
                <a:gd name="T67" fmla="*/ 2147483646 h 36"/>
                <a:gd name="T68" fmla="*/ 2147483646 w 31"/>
                <a:gd name="T69" fmla="*/ 2147483646 h 36"/>
                <a:gd name="T70" fmla="*/ 0 w 31"/>
                <a:gd name="T71" fmla="*/ 0 h 36"/>
                <a:gd name="T72" fmla="*/ 0 w 31"/>
                <a:gd name="T73" fmla="*/ 0 h 36"/>
                <a:gd name="T74" fmla="*/ 0 w 31"/>
                <a:gd name="T75" fmla="*/ 0 h 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1"/>
                <a:gd name="T115" fmla="*/ 0 h 36"/>
                <a:gd name="T116" fmla="*/ 31 w 31"/>
                <a:gd name="T117" fmla="*/ 36 h 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1" h="36">
                  <a:moveTo>
                    <a:pt x="0" y="0"/>
                  </a:moveTo>
                  <a:lnTo>
                    <a:pt x="0" y="0"/>
                  </a:lnTo>
                  <a:lnTo>
                    <a:pt x="2" y="12"/>
                  </a:lnTo>
                  <a:lnTo>
                    <a:pt x="5" y="24"/>
                  </a:lnTo>
                  <a:lnTo>
                    <a:pt x="6" y="28"/>
                  </a:lnTo>
                  <a:lnTo>
                    <a:pt x="9" y="32"/>
                  </a:lnTo>
                  <a:lnTo>
                    <a:pt x="11" y="35"/>
                  </a:lnTo>
                  <a:lnTo>
                    <a:pt x="13" y="36"/>
                  </a:lnTo>
                  <a:lnTo>
                    <a:pt x="16" y="36"/>
                  </a:lnTo>
                  <a:lnTo>
                    <a:pt x="19" y="35"/>
                  </a:lnTo>
                  <a:lnTo>
                    <a:pt x="21" y="33"/>
                  </a:lnTo>
                  <a:lnTo>
                    <a:pt x="24" y="26"/>
                  </a:lnTo>
                  <a:lnTo>
                    <a:pt x="26" y="22"/>
                  </a:lnTo>
                  <a:lnTo>
                    <a:pt x="28" y="16"/>
                  </a:lnTo>
                  <a:lnTo>
                    <a:pt x="30" y="11"/>
                  </a:lnTo>
                  <a:lnTo>
                    <a:pt x="31" y="5"/>
                  </a:lnTo>
                  <a:lnTo>
                    <a:pt x="30" y="5"/>
                  </a:lnTo>
                  <a:lnTo>
                    <a:pt x="28" y="13"/>
                  </a:lnTo>
                  <a:lnTo>
                    <a:pt x="26" y="21"/>
                  </a:lnTo>
                  <a:lnTo>
                    <a:pt x="23" y="28"/>
                  </a:lnTo>
                  <a:lnTo>
                    <a:pt x="18" y="34"/>
                  </a:lnTo>
                  <a:lnTo>
                    <a:pt x="16" y="36"/>
                  </a:lnTo>
                  <a:lnTo>
                    <a:pt x="13" y="36"/>
                  </a:lnTo>
                  <a:lnTo>
                    <a:pt x="11" y="34"/>
                  </a:lnTo>
                  <a:lnTo>
                    <a:pt x="9" y="32"/>
                  </a:lnTo>
                  <a:lnTo>
                    <a:pt x="6" y="25"/>
                  </a:lnTo>
                  <a:lnTo>
                    <a:pt x="5" y="21"/>
                  </a:lnTo>
                  <a:lnTo>
                    <a:pt x="2" y="1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65" name="Freeform 122"/>
            <p:cNvSpPr>
              <a:spLocks/>
            </p:cNvSpPr>
            <p:nvPr/>
          </p:nvSpPr>
          <p:spPr bwMode="auto">
            <a:xfrm>
              <a:off x="5540375" y="2405063"/>
              <a:ext cx="47625" cy="79375"/>
            </a:xfrm>
            <a:custGeom>
              <a:avLst/>
              <a:gdLst>
                <a:gd name="T0" fmla="*/ 2147483646 w 30"/>
                <a:gd name="T1" fmla="*/ 2147483646 h 50"/>
                <a:gd name="T2" fmla="*/ 2147483646 w 30"/>
                <a:gd name="T3" fmla="*/ 2147483646 h 50"/>
                <a:gd name="T4" fmla="*/ 2147483646 w 30"/>
                <a:gd name="T5" fmla="*/ 2147483646 h 50"/>
                <a:gd name="T6" fmla="*/ 2147483646 w 30"/>
                <a:gd name="T7" fmla="*/ 2147483646 h 50"/>
                <a:gd name="T8" fmla="*/ 2147483646 w 30"/>
                <a:gd name="T9" fmla="*/ 2147483646 h 50"/>
                <a:gd name="T10" fmla="*/ 2147483646 w 30"/>
                <a:gd name="T11" fmla="*/ 2147483646 h 50"/>
                <a:gd name="T12" fmla="*/ 2147483646 w 30"/>
                <a:gd name="T13" fmla="*/ 2147483646 h 50"/>
                <a:gd name="T14" fmla="*/ 2147483646 w 30"/>
                <a:gd name="T15" fmla="*/ 2147483646 h 50"/>
                <a:gd name="T16" fmla="*/ 0 w 30"/>
                <a:gd name="T17" fmla="*/ 2147483646 h 50"/>
                <a:gd name="T18" fmla="*/ 0 w 30"/>
                <a:gd name="T19" fmla="*/ 2147483646 h 50"/>
                <a:gd name="T20" fmla="*/ 0 w 30"/>
                <a:gd name="T21" fmla="*/ 2147483646 h 50"/>
                <a:gd name="T22" fmla="*/ 0 w 30"/>
                <a:gd name="T23" fmla="*/ 2147483646 h 50"/>
                <a:gd name="T24" fmla="*/ 2147483646 w 30"/>
                <a:gd name="T25" fmla="*/ 2147483646 h 50"/>
                <a:gd name="T26" fmla="*/ 2147483646 w 30"/>
                <a:gd name="T27" fmla="*/ 2147483646 h 50"/>
                <a:gd name="T28" fmla="*/ 2147483646 w 30"/>
                <a:gd name="T29" fmla="*/ 2147483646 h 50"/>
                <a:gd name="T30" fmla="*/ 2147483646 w 30"/>
                <a:gd name="T31" fmla="*/ 2147483646 h 50"/>
                <a:gd name="T32" fmla="*/ 2147483646 w 30"/>
                <a:gd name="T33" fmla="*/ 2147483646 h 50"/>
                <a:gd name="T34" fmla="*/ 2147483646 w 30"/>
                <a:gd name="T35" fmla="*/ 2147483646 h 50"/>
                <a:gd name="T36" fmla="*/ 2147483646 w 30"/>
                <a:gd name="T37" fmla="*/ 2147483646 h 50"/>
                <a:gd name="T38" fmla="*/ 2147483646 w 30"/>
                <a:gd name="T39" fmla="*/ 2147483646 h 50"/>
                <a:gd name="T40" fmla="*/ 2147483646 w 30"/>
                <a:gd name="T41" fmla="*/ 2147483646 h 50"/>
                <a:gd name="T42" fmla="*/ 2147483646 w 30"/>
                <a:gd name="T43" fmla="*/ 2147483646 h 50"/>
                <a:gd name="T44" fmla="*/ 2147483646 w 30"/>
                <a:gd name="T45" fmla="*/ 2147483646 h 50"/>
                <a:gd name="T46" fmla="*/ 2147483646 w 30"/>
                <a:gd name="T47" fmla="*/ 2147483646 h 50"/>
                <a:gd name="T48" fmla="*/ 2147483646 w 30"/>
                <a:gd name="T49" fmla="*/ 2147483646 h 50"/>
                <a:gd name="T50" fmla="*/ 2147483646 w 30"/>
                <a:gd name="T51" fmla="*/ 2147483646 h 50"/>
                <a:gd name="T52" fmla="*/ 2147483646 w 30"/>
                <a:gd name="T53" fmla="*/ 2147483646 h 50"/>
                <a:gd name="T54" fmla="*/ 2147483646 w 30"/>
                <a:gd name="T55" fmla="*/ 2147483646 h 50"/>
                <a:gd name="T56" fmla="*/ 2147483646 w 30"/>
                <a:gd name="T57" fmla="*/ 2147483646 h 50"/>
                <a:gd name="T58" fmla="*/ 2147483646 w 30"/>
                <a:gd name="T59" fmla="*/ 2147483646 h 50"/>
                <a:gd name="T60" fmla="*/ 2147483646 w 30"/>
                <a:gd name="T61" fmla="*/ 2147483646 h 50"/>
                <a:gd name="T62" fmla="*/ 2147483646 w 30"/>
                <a:gd name="T63" fmla="*/ 2147483646 h 50"/>
                <a:gd name="T64" fmla="*/ 2147483646 w 30"/>
                <a:gd name="T65" fmla="*/ 2147483646 h 50"/>
                <a:gd name="T66" fmla="*/ 2147483646 w 30"/>
                <a:gd name="T67" fmla="*/ 2147483646 h 50"/>
                <a:gd name="T68" fmla="*/ 2147483646 w 30"/>
                <a:gd name="T69" fmla="*/ 2147483646 h 50"/>
                <a:gd name="T70" fmla="*/ 2147483646 w 30"/>
                <a:gd name="T71" fmla="*/ 2147483646 h 50"/>
                <a:gd name="T72" fmla="*/ 2147483646 w 30"/>
                <a:gd name="T73" fmla="*/ 2147483646 h 50"/>
                <a:gd name="T74" fmla="*/ 2147483646 w 30"/>
                <a:gd name="T75" fmla="*/ 2147483646 h 50"/>
                <a:gd name="T76" fmla="*/ 2147483646 w 30"/>
                <a:gd name="T77" fmla="*/ 2147483646 h 50"/>
                <a:gd name="T78" fmla="*/ 2147483646 w 30"/>
                <a:gd name="T79" fmla="*/ 2147483646 h 50"/>
                <a:gd name="T80" fmla="*/ 2147483646 w 30"/>
                <a:gd name="T81" fmla="*/ 2147483646 h 50"/>
                <a:gd name="T82" fmla="*/ 2147483646 w 30"/>
                <a:gd name="T83" fmla="*/ 2147483646 h 50"/>
                <a:gd name="T84" fmla="*/ 2147483646 w 30"/>
                <a:gd name="T85" fmla="*/ 0 h 50"/>
                <a:gd name="T86" fmla="*/ 2147483646 w 30"/>
                <a:gd name="T87" fmla="*/ 0 h 50"/>
                <a:gd name="T88" fmla="*/ 2147483646 w 30"/>
                <a:gd name="T89" fmla="*/ 2147483646 h 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0"/>
                <a:gd name="T136" fmla="*/ 0 h 50"/>
                <a:gd name="T137" fmla="*/ 30 w 30"/>
                <a:gd name="T138" fmla="*/ 50 h 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0" h="50">
                  <a:moveTo>
                    <a:pt x="9" y="1"/>
                  </a:moveTo>
                  <a:lnTo>
                    <a:pt x="9" y="1"/>
                  </a:lnTo>
                  <a:lnTo>
                    <a:pt x="9" y="5"/>
                  </a:lnTo>
                  <a:lnTo>
                    <a:pt x="7" y="11"/>
                  </a:lnTo>
                  <a:lnTo>
                    <a:pt x="5" y="18"/>
                  </a:lnTo>
                  <a:lnTo>
                    <a:pt x="1" y="33"/>
                  </a:lnTo>
                  <a:lnTo>
                    <a:pt x="0" y="47"/>
                  </a:lnTo>
                  <a:lnTo>
                    <a:pt x="0" y="49"/>
                  </a:lnTo>
                  <a:lnTo>
                    <a:pt x="0" y="50"/>
                  </a:lnTo>
                  <a:lnTo>
                    <a:pt x="1" y="50"/>
                  </a:lnTo>
                  <a:lnTo>
                    <a:pt x="3" y="50"/>
                  </a:lnTo>
                  <a:lnTo>
                    <a:pt x="6" y="49"/>
                  </a:lnTo>
                  <a:lnTo>
                    <a:pt x="9" y="46"/>
                  </a:lnTo>
                  <a:lnTo>
                    <a:pt x="15" y="36"/>
                  </a:lnTo>
                  <a:lnTo>
                    <a:pt x="23" y="22"/>
                  </a:lnTo>
                  <a:lnTo>
                    <a:pt x="30" y="8"/>
                  </a:lnTo>
                  <a:lnTo>
                    <a:pt x="30" y="7"/>
                  </a:lnTo>
                  <a:lnTo>
                    <a:pt x="29" y="8"/>
                  </a:lnTo>
                  <a:lnTo>
                    <a:pt x="23" y="17"/>
                  </a:lnTo>
                  <a:lnTo>
                    <a:pt x="17" y="28"/>
                  </a:lnTo>
                  <a:lnTo>
                    <a:pt x="12" y="38"/>
                  </a:lnTo>
                  <a:lnTo>
                    <a:pt x="6" y="46"/>
                  </a:lnTo>
                  <a:lnTo>
                    <a:pt x="3" y="48"/>
                  </a:lnTo>
                  <a:lnTo>
                    <a:pt x="2" y="48"/>
                  </a:lnTo>
                  <a:lnTo>
                    <a:pt x="1" y="48"/>
                  </a:lnTo>
                  <a:lnTo>
                    <a:pt x="1" y="46"/>
                  </a:lnTo>
                  <a:lnTo>
                    <a:pt x="1" y="41"/>
                  </a:lnTo>
                  <a:lnTo>
                    <a:pt x="2" y="28"/>
                  </a:lnTo>
                  <a:lnTo>
                    <a:pt x="7" y="15"/>
                  </a:lnTo>
                  <a:lnTo>
                    <a:pt x="11" y="2"/>
                  </a:lnTo>
                  <a:lnTo>
                    <a:pt x="12" y="1"/>
                  </a:lnTo>
                  <a:lnTo>
                    <a:pt x="10" y="0"/>
                  </a:lnTo>
                  <a:lnTo>
                    <a:pt x="9" y="0"/>
                  </a:lnTo>
                  <a:lnTo>
                    <a:pt x="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66" name="Freeform 123"/>
            <p:cNvSpPr>
              <a:spLocks/>
            </p:cNvSpPr>
            <p:nvPr/>
          </p:nvSpPr>
          <p:spPr bwMode="auto">
            <a:xfrm>
              <a:off x="5540375" y="2405063"/>
              <a:ext cx="47625" cy="79375"/>
            </a:xfrm>
            <a:custGeom>
              <a:avLst/>
              <a:gdLst>
                <a:gd name="T0" fmla="*/ 2147483646 w 30"/>
                <a:gd name="T1" fmla="*/ 2147483646 h 50"/>
                <a:gd name="T2" fmla="*/ 2147483646 w 30"/>
                <a:gd name="T3" fmla="*/ 2147483646 h 50"/>
                <a:gd name="T4" fmla="*/ 2147483646 w 30"/>
                <a:gd name="T5" fmla="*/ 2147483646 h 50"/>
                <a:gd name="T6" fmla="*/ 2147483646 w 30"/>
                <a:gd name="T7" fmla="*/ 2147483646 h 50"/>
                <a:gd name="T8" fmla="*/ 2147483646 w 30"/>
                <a:gd name="T9" fmla="*/ 2147483646 h 50"/>
                <a:gd name="T10" fmla="*/ 2147483646 w 30"/>
                <a:gd name="T11" fmla="*/ 2147483646 h 50"/>
                <a:gd name="T12" fmla="*/ 2147483646 w 30"/>
                <a:gd name="T13" fmla="*/ 2147483646 h 50"/>
                <a:gd name="T14" fmla="*/ 2147483646 w 30"/>
                <a:gd name="T15" fmla="*/ 2147483646 h 50"/>
                <a:gd name="T16" fmla="*/ 0 w 30"/>
                <a:gd name="T17" fmla="*/ 2147483646 h 50"/>
                <a:gd name="T18" fmla="*/ 0 w 30"/>
                <a:gd name="T19" fmla="*/ 2147483646 h 50"/>
                <a:gd name="T20" fmla="*/ 0 w 30"/>
                <a:gd name="T21" fmla="*/ 2147483646 h 50"/>
                <a:gd name="T22" fmla="*/ 0 w 30"/>
                <a:gd name="T23" fmla="*/ 2147483646 h 50"/>
                <a:gd name="T24" fmla="*/ 2147483646 w 30"/>
                <a:gd name="T25" fmla="*/ 2147483646 h 50"/>
                <a:gd name="T26" fmla="*/ 2147483646 w 30"/>
                <a:gd name="T27" fmla="*/ 2147483646 h 50"/>
                <a:gd name="T28" fmla="*/ 2147483646 w 30"/>
                <a:gd name="T29" fmla="*/ 2147483646 h 50"/>
                <a:gd name="T30" fmla="*/ 2147483646 w 30"/>
                <a:gd name="T31" fmla="*/ 2147483646 h 50"/>
                <a:gd name="T32" fmla="*/ 2147483646 w 30"/>
                <a:gd name="T33" fmla="*/ 2147483646 h 50"/>
                <a:gd name="T34" fmla="*/ 2147483646 w 30"/>
                <a:gd name="T35" fmla="*/ 2147483646 h 50"/>
                <a:gd name="T36" fmla="*/ 2147483646 w 30"/>
                <a:gd name="T37" fmla="*/ 2147483646 h 50"/>
                <a:gd name="T38" fmla="*/ 2147483646 w 30"/>
                <a:gd name="T39" fmla="*/ 2147483646 h 50"/>
                <a:gd name="T40" fmla="*/ 2147483646 w 30"/>
                <a:gd name="T41" fmla="*/ 2147483646 h 50"/>
                <a:gd name="T42" fmla="*/ 2147483646 w 30"/>
                <a:gd name="T43" fmla="*/ 2147483646 h 50"/>
                <a:gd name="T44" fmla="*/ 2147483646 w 30"/>
                <a:gd name="T45" fmla="*/ 2147483646 h 50"/>
                <a:gd name="T46" fmla="*/ 2147483646 w 30"/>
                <a:gd name="T47" fmla="*/ 2147483646 h 50"/>
                <a:gd name="T48" fmla="*/ 2147483646 w 30"/>
                <a:gd name="T49" fmla="*/ 2147483646 h 50"/>
                <a:gd name="T50" fmla="*/ 2147483646 w 30"/>
                <a:gd name="T51" fmla="*/ 2147483646 h 50"/>
                <a:gd name="T52" fmla="*/ 2147483646 w 30"/>
                <a:gd name="T53" fmla="*/ 2147483646 h 50"/>
                <a:gd name="T54" fmla="*/ 2147483646 w 30"/>
                <a:gd name="T55" fmla="*/ 2147483646 h 50"/>
                <a:gd name="T56" fmla="*/ 2147483646 w 30"/>
                <a:gd name="T57" fmla="*/ 2147483646 h 50"/>
                <a:gd name="T58" fmla="*/ 2147483646 w 30"/>
                <a:gd name="T59" fmla="*/ 2147483646 h 50"/>
                <a:gd name="T60" fmla="*/ 2147483646 w 30"/>
                <a:gd name="T61" fmla="*/ 2147483646 h 50"/>
                <a:gd name="T62" fmla="*/ 2147483646 w 30"/>
                <a:gd name="T63" fmla="*/ 2147483646 h 50"/>
                <a:gd name="T64" fmla="*/ 2147483646 w 30"/>
                <a:gd name="T65" fmla="*/ 2147483646 h 50"/>
                <a:gd name="T66" fmla="*/ 2147483646 w 30"/>
                <a:gd name="T67" fmla="*/ 2147483646 h 50"/>
                <a:gd name="T68" fmla="*/ 2147483646 w 30"/>
                <a:gd name="T69" fmla="*/ 2147483646 h 50"/>
                <a:gd name="T70" fmla="*/ 2147483646 w 30"/>
                <a:gd name="T71" fmla="*/ 2147483646 h 50"/>
                <a:gd name="T72" fmla="*/ 2147483646 w 30"/>
                <a:gd name="T73" fmla="*/ 2147483646 h 50"/>
                <a:gd name="T74" fmla="*/ 2147483646 w 30"/>
                <a:gd name="T75" fmla="*/ 2147483646 h 50"/>
                <a:gd name="T76" fmla="*/ 2147483646 w 30"/>
                <a:gd name="T77" fmla="*/ 2147483646 h 50"/>
                <a:gd name="T78" fmla="*/ 2147483646 w 30"/>
                <a:gd name="T79" fmla="*/ 2147483646 h 50"/>
                <a:gd name="T80" fmla="*/ 2147483646 w 30"/>
                <a:gd name="T81" fmla="*/ 2147483646 h 50"/>
                <a:gd name="T82" fmla="*/ 2147483646 w 30"/>
                <a:gd name="T83" fmla="*/ 2147483646 h 50"/>
                <a:gd name="T84" fmla="*/ 2147483646 w 30"/>
                <a:gd name="T85" fmla="*/ 0 h 50"/>
                <a:gd name="T86" fmla="*/ 2147483646 w 30"/>
                <a:gd name="T87" fmla="*/ 0 h 50"/>
                <a:gd name="T88" fmla="*/ 2147483646 w 30"/>
                <a:gd name="T89" fmla="*/ 2147483646 h 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0"/>
                <a:gd name="T136" fmla="*/ 0 h 50"/>
                <a:gd name="T137" fmla="*/ 30 w 30"/>
                <a:gd name="T138" fmla="*/ 50 h 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0" h="50">
                  <a:moveTo>
                    <a:pt x="9" y="1"/>
                  </a:moveTo>
                  <a:lnTo>
                    <a:pt x="9" y="1"/>
                  </a:lnTo>
                  <a:lnTo>
                    <a:pt x="9" y="5"/>
                  </a:lnTo>
                  <a:lnTo>
                    <a:pt x="7" y="11"/>
                  </a:lnTo>
                  <a:lnTo>
                    <a:pt x="5" y="18"/>
                  </a:lnTo>
                  <a:lnTo>
                    <a:pt x="1" y="33"/>
                  </a:lnTo>
                  <a:lnTo>
                    <a:pt x="0" y="47"/>
                  </a:lnTo>
                  <a:lnTo>
                    <a:pt x="0" y="49"/>
                  </a:lnTo>
                  <a:lnTo>
                    <a:pt x="0" y="50"/>
                  </a:lnTo>
                  <a:lnTo>
                    <a:pt x="1" y="50"/>
                  </a:lnTo>
                  <a:lnTo>
                    <a:pt x="3" y="50"/>
                  </a:lnTo>
                  <a:lnTo>
                    <a:pt x="6" y="49"/>
                  </a:lnTo>
                  <a:lnTo>
                    <a:pt x="9" y="46"/>
                  </a:lnTo>
                  <a:lnTo>
                    <a:pt x="15" y="36"/>
                  </a:lnTo>
                  <a:lnTo>
                    <a:pt x="23" y="22"/>
                  </a:lnTo>
                  <a:lnTo>
                    <a:pt x="30" y="8"/>
                  </a:lnTo>
                  <a:lnTo>
                    <a:pt x="30" y="7"/>
                  </a:lnTo>
                  <a:lnTo>
                    <a:pt x="29" y="8"/>
                  </a:lnTo>
                  <a:lnTo>
                    <a:pt x="23" y="17"/>
                  </a:lnTo>
                  <a:lnTo>
                    <a:pt x="17" y="28"/>
                  </a:lnTo>
                  <a:lnTo>
                    <a:pt x="12" y="38"/>
                  </a:lnTo>
                  <a:lnTo>
                    <a:pt x="6" y="46"/>
                  </a:lnTo>
                  <a:lnTo>
                    <a:pt x="3" y="48"/>
                  </a:lnTo>
                  <a:lnTo>
                    <a:pt x="2" y="48"/>
                  </a:lnTo>
                  <a:lnTo>
                    <a:pt x="1" y="48"/>
                  </a:lnTo>
                  <a:lnTo>
                    <a:pt x="1" y="46"/>
                  </a:lnTo>
                  <a:lnTo>
                    <a:pt x="1" y="41"/>
                  </a:lnTo>
                  <a:lnTo>
                    <a:pt x="2" y="28"/>
                  </a:lnTo>
                  <a:lnTo>
                    <a:pt x="7" y="15"/>
                  </a:lnTo>
                  <a:lnTo>
                    <a:pt x="11" y="2"/>
                  </a:lnTo>
                  <a:lnTo>
                    <a:pt x="12" y="1"/>
                  </a:lnTo>
                  <a:lnTo>
                    <a:pt x="10" y="0"/>
                  </a:lnTo>
                  <a:lnTo>
                    <a:pt x="9" y="0"/>
                  </a:lnTo>
                  <a:lnTo>
                    <a:pt x="9"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67" name="Freeform 124"/>
            <p:cNvSpPr>
              <a:spLocks/>
            </p:cNvSpPr>
            <p:nvPr/>
          </p:nvSpPr>
          <p:spPr bwMode="auto">
            <a:xfrm>
              <a:off x="5548313" y="2432050"/>
              <a:ext cx="136525" cy="320675"/>
            </a:xfrm>
            <a:custGeom>
              <a:avLst/>
              <a:gdLst>
                <a:gd name="T0" fmla="*/ 2147483646 w 86"/>
                <a:gd name="T1" fmla="*/ 0 h 202"/>
                <a:gd name="T2" fmla="*/ 2147483646 w 86"/>
                <a:gd name="T3" fmla="*/ 2147483646 h 202"/>
                <a:gd name="T4" fmla="*/ 2147483646 w 86"/>
                <a:gd name="T5" fmla="*/ 2147483646 h 202"/>
                <a:gd name="T6" fmla="*/ 2147483646 w 86"/>
                <a:gd name="T7" fmla="*/ 2147483646 h 202"/>
                <a:gd name="T8" fmla="*/ 2147483646 w 86"/>
                <a:gd name="T9" fmla="*/ 2147483646 h 202"/>
                <a:gd name="T10" fmla="*/ 2147483646 w 86"/>
                <a:gd name="T11" fmla="*/ 2147483646 h 202"/>
                <a:gd name="T12" fmla="*/ 0 w 86"/>
                <a:gd name="T13" fmla="*/ 2147483646 h 202"/>
                <a:gd name="T14" fmla="*/ 0 w 86"/>
                <a:gd name="T15" fmla="*/ 2147483646 h 202"/>
                <a:gd name="T16" fmla="*/ 2147483646 w 86"/>
                <a:gd name="T17" fmla="*/ 2147483646 h 202"/>
                <a:gd name="T18" fmla="*/ 2147483646 w 86"/>
                <a:gd name="T19" fmla="*/ 2147483646 h 202"/>
                <a:gd name="T20" fmla="*/ 2147483646 w 86"/>
                <a:gd name="T21" fmla="*/ 2147483646 h 202"/>
                <a:gd name="T22" fmla="*/ 2147483646 w 86"/>
                <a:gd name="T23" fmla="*/ 2147483646 h 202"/>
                <a:gd name="T24" fmla="*/ 2147483646 w 86"/>
                <a:gd name="T25" fmla="*/ 2147483646 h 202"/>
                <a:gd name="T26" fmla="*/ 2147483646 w 86"/>
                <a:gd name="T27" fmla="*/ 2147483646 h 202"/>
                <a:gd name="T28" fmla="*/ 2147483646 w 86"/>
                <a:gd name="T29" fmla="*/ 2147483646 h 202"/>
                <a:gd name="T30" fmla="*/ 2147483646 w 86"/>
                <a:gd name="T31" fmla="*/ 2147483646 h 202"/>
                <a:gd name="T32" fmla="*/ 2147483646 w 86"/>
                <a:gd name="T33" fmla="*/ 2147483646 h 202"/>
                <a:gd name="T34" fmla="*/ 2147483646 w 86"/>
                <a:gd name="T35" fmla="*/ 2147483646 h 202"/>
                <a:gd name="T36" fmla="*/ 2147483646 w 86"/>
                <a:gd name="T37" fmla="*/ 2147483646 h 202"/>
                <a:gd name="T38" fmla="*/ 2147483646 w 86"/>
                <a:gd name="T39" fmla="*/ 2147483646 h 202"/>
                <a:gd name="T40" fmla="*/ 2147483646 w 86"/>
                <a:gd name="T41" fmla="*/ 2147483646 h 202"/>
                <a:gd name="T42" fmla="*/ 2147483646 w 86"/>
                <a:gd name="T43" fmla="*/ 2147483646 h 202"/>
                <a:gd name="T44" fmla="*/ 2147483646 w 86"/>
                <a:gd name="T45" fmla="*/ 2147483646 h 202"/>
                <a:gd name="T46" fmla="*/ 2147483646 w 86"/>
                <a:gd name="T47" fmla="*/ 2147483646 h 202"/>
                <a:gd name="T48" fmla="*/ 2147483646 w 86"/>
                <a:gd name="T49" fmla="*/ 2147483646 h 202"/>
                <a:gd name="T50" fmla="*/ 2147483646 w 86"/>
                <a:gd name="T51" fmla="*/ 2147483646 h 202"/>
                <a:gd name="T52" fmla="*/ 2147483646 w 86"/>
                <a:gd name="T53" fmla="*/ 2147483646 h 202"/>
                <a:gd name="T54" fmla="*/ 2147483646 w 86"/>
                <a:gd name="T55" fmla="*/ 2147483646 h 202"/>
                <a:gd name="T56" fmla="*/ 2147483646 w 86"/>
                <a:gd name="T57" fmla="*/ 2147483646 h 202"/>
                <a:gd name="T58" fmla="*/ 2147483646 w 86"/>
                <a:gd name="T59" fmla="*/ 2147483646 h 202"/>
                <a:gd name="T60" fmla="*/ 2147483646 w 86"/>
                <a:gd name="T61" fmla="*/ 2147483646 h 202"/>
                <a:gd name="T62" fmla="*/ 2147483646 w 86"/>
                <a:gd name="T63" fmla="*/ 2147483646 h 202"/>
                <a:gd name="T64" fmla="*/ 2147483646 w 86"/>
                <a:gd name="T65" fmla="*/ 2147483646 h 202"/>
                <a:gd name="T66" fmla="*/ 2147483646 w 86"/>
                <a:gd name="T67" fmla="*/ 2147483646 h 202"/>
                <a:gd name="T68" fmla="*/ 2147483646 w 86"/>
                <a:gd name="T69" fmla="*/ 2147483646 h 202"/>
                <a:gd name="T70" fmla="*/ 2147483646 w 86"/>
                <a:gd name="T71" fmla="*/ 2147483646 h 202"/>
                <a:gd name="T72" fmla="*/ 2147483646 w 86"/>
                <a:gd name="T73" fmla="*/ 2147483646 h 202"/>
                <a:gd name="T74" fmla="*/ 2147483646 w 86"/>
                <a:gd name="T75" fmla="*/ 2147483646 h 202"/>
                <a:gd name="T76" fmla="*/ 2147483646 w 86"/>
                <a:gd name="T77" fmla="*/ 2147483646 h 202"/>
                <a:gd name="T78" fmla="*/ 2147483646 w 86"/>
                <a:gd name="T79" fmla="*/ 2147483646 h 202"/>
                <a:gd name="T80" fmla="*/ 2147483646 w 86"/>
                <a:gd name="T81" fmla="*/ 2147483646 h 202"/>
                <a:gd name="T82" fmla="*/ 2147483646 w 86"/>
                <a:gd name="T83" fmla="*/ 2147483646 h 202"/>
                <a:gd name="T84" fmla="*/ 2147483646 w 86"/>
                <a:gd name="T85" fmla="*/ 0 h 2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6"/>
                <a:gd name="T130" fmla="*/ 0 h 202"/>
                <a:gd name="T131" fmla="*/ 86 w 86"/>
                <a:gd name="T132" fmla="*/ 202 h 2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6" h="202">
                  <a:moveTo>
                    <a:pt x="39" y="0"/>
                  </a:moveTo>
                  <a:lnTo>
                    <a:pt x="39" y="0"/>
                  </a:lnTo>
                  <a:lnTo>
                    <a:pt x="34" y="5"/>
                  </a:lnTo>
                  <a:lnTo>
                    <a:pt x="30" y="12"/>
                  </a:lnTo>
                  <a:lnTo>
                    <a:pt x="22" y="26"/>
                  </a:lnTo>
                  <a:lnTo>
                    <a:pt x="16" y="42"/>
                  </a:lnTo>
                  <a:lnTo>
                    <a:pt x="9" y="58"/>
                  </a:lnTo>
                  <a:lnTo>
                    <a:pt x="5" y="77"/>
                  </a:lnTo>
                  <a:lnTo>
                    <a:pt x="2" y="97"/>
                  </a:lnTo>
                  <a:lnTo>
                    <a:pt x="0" y="116"/>
                  </a:lnTo>
                  <a:lnTo>
                    <a:pt x="0" y="126"/>
                  </a:lnTo>
                  <a:lnTo>
                    <a:pt x="0" y="136"/>
                  </a:lnTo>
                  <a:lnTo>
                    <a:pt x="2" y="153"/>
                  </a:lnTo>
                  <a:lnTo>
                    <a:pt x="3" y="162"/>
                  </a:lnTo>
                  <a:lnTo>
                    <a:pt x="5" y="171"/>
                  </a:lnTo>
                  <a:lnTo>
                    <a:pt x="8" y="176"/>
                  </a:lnTo>
                  <a:lnTo>
                    <a:pt x="12" y="183"/>
                  </a:lnTo>
                  <a:lnTo>
                    <a:pt x="19" y="187"/>
                  </a:lnTo>
                  <a:lnTo>
                    <a:pt x="24" y="190"/>
                  </a:lnTo>
                  <a:lnTo>
                    <a:pt x="31" y="192"/>
                  </a:lnTo>
                  <a:lnTo>
                    <a:pt x="37" y="191"/>
                  </a:lnTo>
                  <a:lnTo>
                    <a:pt x="43" y="191"/>
                  </a:lnTo>
                  <a:lnTo>
                    <a:pt x="48" y="192"/>
                  </a:lnTo>
                  <a:lnTo>
                    <a:pt x="52" y="195"/>
                  </a:lnTo>
                  <a:lnTo>
                    <a:pt x="58" y="198"/>
                  </a:lnTo>
                  <a:lnTo>
                    <a:pt x="63" y="201"/>
                  </a:lnTo>
                  <a:lnTo>
                    <a:pt x="66" y="202"/>
                  </a:lnTo>
                  <a:lnTo>
                    <a:pt x="69" y="202"/>
                  </a:lnTo>
                  <a:lnTo>
                    <a:pt x="78" y="201"/>
                  </a:lnTo>
                  <a:lnTo>
                    <a:pt x="81" y="200"/>
                  </a:lnTo>
                  <a:lnTo>
                    <a:pt x="84" y="199"/>
                  </a:lnTo>
                  <a:lnTo>
                    <a:pt x="86" y="198"/>
                  </a:lnTo>
                  <a:lnTo>
                    <a:pt x="84" y="198"/>
                  </a:lnTo>
                  <a:lnTo>
                    <a:pt x="80" y="199"/>
                  </a:lnTo>
                  <a:lnTo>
                    <a:pt x="75" y="200"/>
                  </a:lnTo>
                  <a:lnTo>
                    <a:pt x="69" y="200"/>
                  </a:lnTo>
                  <a:lnTo>
                    <a:pt x="65" y="200"/>
                  </a:lnTo>
                  <a:lnTo>
                    <a:pt x="60" y="198"/>
                  </a:lnTo>
                  <a:lnTo>
                    <a:pt x="55" y="195"/>
                  </a:lnTo>
                  <a:lnTo>
                    <a:pt x="50" y="191"/>
                  </a:lnTo>
                  <a:lnTo>
                    <a:pt x="45" y="189"/>
                  </a:lnTo>
                  <a:lnTo>
                    <a:pt x="41" y="189"/>
                  </a:lnTo>
                  <a:lnTo>
                    <a:pt x="37" y="189"/>
                  </a:lnTo>
                  <a:lnTo>
                    <a:pt x="34" y="190"/>
                  </a:lnTo>
                  <a:lnTo>
                    <a:pt x="30" y="190"/>
                  </a:lnTo>
                  <a:lnTo>
                    <a:pt x="25" y="188"/>
                  </a:lnTo>
                  <a:lnTo>
                    <a:pt x="21" y="186"/>
                  </a:lnTo>
                  <a:lnTo>
                    <a:pt x="15" y="180"/>
                  </a:lnTo>
                  <a:lnTo>
                    <a:pt x="11" y="176"/>
                  </a:lnTo>
                  <a:lnTo>
                    <a:pt x="9" y="172"/>
                  </a:lnTo>
                  <a:lnTo>
                    <a:pt x="7" y="163"/>
                  </a:lnTo>
                  <a:lnTo>
                    <a:pt x="4" y="146"/>
                  </a:lnTo>
                  <a:lnTo>
                    <a:pt x="3" y="128"/>
                  </a:lnTo>
                  <a:lnTo>
                    <a:pt x="3" y="120"/>
                  </a:lnTo>
                  <a:lnTo>
                    <a:pt x="4" y="112"/>
                  </a:lnTo>
                  <a:lnTo>
                    <a:pt x="6" y="96"/>
                  </a:lnTo>
                  <a:lnTo>
                    <a:pt x="8" y="77"/>
                  </a:lnTo>
                  <a:lnTo>
                    <a:pt x="11" y="60"/>
                  </a:lnTo>
                  <a:lnTo>
                    <a:pt x="16" y="44"/>
                  </a:lnTo>
                  <a:lnTo>
                    <a:pt x="22" y="28"/>
                  </a:lnTo>
                  <a:lnTo>
                    <a:pt x="30" y="13"/>
                  </a:lnTo>
                  <a:lnTo>
                    <a:pt x="34" y="7"/>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68" name="Freeform 125"/>
            <p:cNvSpPr>
              <a:spLocks/>
            </p:cNvSpPr>
            <p:nvPr/>
          </p:nvSpPr>
          <p:spPr bwMode="auto">
            <a:xfrm>
              <a:off x="5548313" y="2432050"/>
              <a:ext cx="136525" cy="320675"/>
            </a:xfrm>
            <a:custGeom>
              <a:avLst/>
              <a:gdLst>
                <a:gd name="T0" fmla="*/ 2147483646 w 86"/>
                <a:gd name="T1" fmla="*/ 0 h 202"/>
                <a:gd name="T2" fmla="*/ 2147483646 w 86"/>
                <a:gd name="T3" fmla="*/ 2147483646 h 202"/>
                <a:gd name="T4" fmla="*/ 2147483646 w 86"/>
                <a:gd name="T5" fmla="*/ 2147483646 h 202"/>
                <a:gd name="T6" fmla="*/ 2147483646 w 86"/>
                <a:gd name="T7" fmla="*/ 2147483646 h 202"/>
                <a:gd name="T8" fmla="*/ 2147483646 w 86"/>
                <a:gd name="T9" fmla="*/ 2147483646 h 202"/>
                <a:gd name="T10" fmla="*/ 2147483646 w 86"/>
                <a:gd name="T11" fmla="*/ 2147483646 h 202"/>
                <a:gd name="T12" fmla="*/ 0 w 86"/>
                <a:gd name="T13" fmla="*/ 2147483646 h 202"/>
                <a:gd name="T14" fmla="*/ 0 w 86"/>
                <a:gd name="T15" fmla="*/ 2147483646 h 202"/>
                <a:gd name="T16" fmla="*/ 2147483646 w 86"/>
                <a:gd name="T17" fmla="*/ 2147483646 h 202"/>
                <a:gd name="T18" fmla="*/ 2147483646 w 86"/>
                <a:gd name="T19" fmla="*/ 2147483646 h 202"/>
                <a:gd name="T20" fmla="*/ 2147483646 w 86"/>
                <a:gd name="T21" fmla="*/ 2147483646 h 202"/>
                <a:gd name="T22" fmla="*/ 2147483646 w 86"/>
                <a:gd name="T23" fmla="*/ 2147483646 h 202"/>
                <a:gd name="T24" fmla="*/ 2147483646 w 86"/>
                <a:gd name="T25" fmla="*/ 2147483646 h 202"/>
                <a:gd name="T26" fmla="*/ 2147483646 w 86"/>
                <a:gd name="T27" fmla="*/ 2147483646 h 202"/>
                <a:gd name="T28" fmla="*/ 2147483646 w 86"/>
                <a:gd name="T29" fmla="*/ 2147483646 h 202"/>
                <a:gd name="T30" fmla="*/ 2147483646 w 86"/>
                <a:gd name="T31" fmla="*/ 2147483646 h 202"/>
                <a:gd name="T32" fmla="*/ 2147483646 w 86"/>
                <a:gd name="T33" fmla="*/ 2147483646 h 202"/>
                <a:gd name="T34" fmla="*/ 2147483646 w 86"/>
                <a:gd name="T35" fmla="*/ 2147483646 h 202"/>
                <a:gd name="T36" fmla="*/ 2147483646 w 86"/>
                <a:gd name="T37" fmla="*/ 2147483646 h 202"/>
                <a:gd name="T38" fmla="*/ 2147483646 w 86"/>
                <a:gd name="T39" fmla="*/ 2147483646 h 202"/>
                <a:gd name="T40" fmla="*/ 2147483646 w 86"/>
                <a:gd name="T41" fmla="*/ 2147483646 h 202"/>
                <a:gd name="T42" fmla="*/ 2147483646 w 86"/>
                <a:gd name="T43" fmla="*/ 2147483646 h 202"/>
                <a:gd name="T44" fmla="*/ 2147483646 w 86"/>
                <a:gd name="T45" fmla="*/ 2147483646 h 202"/>
                <a:gd name="T46" fmla="*/ 2147483646 w 86"/>
                <a:gd name="T47" fmla="*/ 2147483646 h 202"/>
                <a:gd name="T48" fmla="*/ 2147483646 w 86"/>
                <a:gd name="T49" fmla="*/ 2147483646 h 202"/>
                <a:gd name="T50" fmla="*/ 2147483646 w 86"/>
                <a:gd name="T51" fmla="*/ 2147483646 h 202"/>
                <a:gd name="T52" fmla="*/ 2147483646 w 86"/>
                <a:gd name="T53" fmla="*/ 2147483646 h 202"/>
                <a:gd name="T54" fmla="*/ 2147483646 w 86"/>
                <a:gd name="T55" fmla="*/ 2147483646 h 202"/>
                <a:gd name="T56" fmla="*/ 2147483646 w 86"/>
                <a:gd name="T57" fmla="*/ 2147483646 h 202"/>
                <a:gd name="T58" fmla="*/ 2147483646 w 86"/>
                <a:gd name="T59" fmla="*/ 2147483646 h 202"/>
                <a:gd name="T60" fmla="*/ 2147483646 w 86"/>
                <a:gd name="T61" fmla="*/ 2147483646 h 202"/>
                <a:gd name="T62" fmla="*/ 2147483646 w 86"/>
                <a:gd name="T63" fmla="*/ 2147483646 h 202"/>
                <a:gd name="T64" fmla="*/ 2147483646 w 86"/>
                <a:gd name="T65" fmla="*/ 2147483646 h 202"/>
                <a:gd name="T66" fmla="*/ 2147483646 w 86"/>
                <a:gd name="T67" fmla="*/ 2147483646 h 202"/>
                <a:gd name="T68" fmla="*/ 2147483646 w 86"/>
                <a:gd name="T69" fmla="*/ 2147483646 h 202"/>
                <a:gd name="T70" fmla="*/ 2147483646 w 86"/>
                <a:gd name="T71" fmla="*/ 2147483646 h 202"/>
                <a:gd name="T72" fmla="*/ 2147483646 w 86"/>
                <a:gd name="T73" fmla="*/ 2147483646 h 202"/>
                <a:gd name="T74" fmla="*/ 2147483646 w 86"/>
                <a:gd name="T75" fmla="*/ 2147483646 h 202"/>
                <a:gd name="T76" fmla="*/ 2147483646 w 86"/>
                <a:gd name="T77" fmla="*/ 2147483646 h 202"/>
                <a:gd name="T78" fmla="*/ 2147483646 w 86"/>
                <a:gd name="T79" fmla="*/ 2147483646 h 202"/>
                <a:gd name="T80" fmla="*/ 2147483646 w 86"/>
                <a:gd name="T81" fmla="*/ 2147483646 h 202"/>
                <a:gd name="T82" fmla="*/ 2147483646 w 86"/>
                <a:gd name="T83" fmla="*/ 2147483646 h 202"/>
                <a:gd name="T84" fmla="*/ 2147483646 w 86"/>
                <a:gd name="T85" fmla="*/ 0 h 2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6"/>
                <a:gd name="T130" fmla="*/ 0 h 202"/>
                <a:gd name="T131" fmla="*/ 86 w 86"/>
                <a:gd name="T132" fmla="*/ 202 h 2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6" h="202">
                  <a:moveTo>
                    <a:pt x="39" y="0"/>
                  </a:moveTo>
                  <a:lnTo>
                    <a:pt x="39" y="0"/>
                  </a:lnTo>
                  <a:lnTo>
                    <a:pt x="34" y="5"/>
                  </a:lnTo>
                  <a:lnTo>
                    <a:pt x="30" y="12"/>
                  </a:lnTo>
                  <a:lnTo>
                    <a:pt x="22" y="26"/>
                  </a:lnTo>
                  <a:lnTo>
                    <a:pt x="16" y="42"/>
                  </a:lnTo>
                  <a:lnTo>
                    <a:pt x="9" y="58"/>
                  </a:lnTo>
                  <a:lnTo>
                    <a:pt x="5" y="77"/>
                  </a:lnTo>
                  <a:lnTo>
                    <a:pt x="2" y="97"/>
                  </a:lnTo>
                  <a:lnTo>
                    <a:pt x="0" y="116"/>
                  </a:lnTo>
                  <a:lnTo>
                    <a:pt x="0" y="126"/>
                  </a:lnTo>
                  <a:lnTo>
                    <a:pt x="0" y="136"/>
                  </a:lnTo>
                  <a:lnTo>
                    <a:pt x="2" y="153"/>
                  </a:lnTo>
                  <a:lnTo>
                    <a:pt x="3" y="162"/>
                  </a:lnTo>
                  <a:lnTo>
                    <a:pt x="5" y="171"/>
                  </a:lnTo>
                  <a:lnTo>
                    <a:pt x="8" y="176"/>
                  </a:lnTo>
                  <a:lnTo>
                    <a:pt x="12" y="183"/>
                  </a:lnTo>
                  <a:lnTo>
                    <a:pt x="19" y="187"/>
                  </a:lnTo>
                  <a:lnTo>
                    <a:pt x="24" y="190"/>
                  </a:lnTo>
                  <a:lnTo>
                    <a:pt x="31" y="192"/>
                  </a:lnTo>
                  <a:lnTo>
                    <a:pt x="37" y="191"/>
                  </a:lnTo>
                  <a:lnTo>
                    <a:pt x="43" y="191"/>
                  </a:lnTo>
                  <a:lnTo>
                    <a:pt x="48" y="192"/>
                  </a:lnTo>
                  <a:lnTo>
                    <a:pt x="52" y="195"/>
                  </a:lnTo>
                  <a:lnTo>
                    <a:pt x="58" y="198"/>
                  </a:lnTo>
                  <a:lnTo>
                    <a:pt x="63" y="201"/>
                  </a:lnTo>
                  <a:lnTo>
                    <a:pt x="66" y="202"/>
                  </a:lnTo>
                  <a:lnTo>
                    <a:pt x="69" y="202"/>
                  </a:lnTo>
                  <a:lnTo>
                    <a:pt x="78" y="201"/>
                  </a:lnTo>
                  <a:lnTo>
                    <a:pt x="81" y="200"/>
                  </a:lnTo>
                  <a:lnTo>
                    <a:pt x="84" y="199"/>
                  </a:lnTo>
                  <a:lnTo>
                    <a:pt x="86" y="198"/>
                  </a:lnTo>
                  <a:lnTo>
                    <a:pt x="84" y="198"/>
                  </a:lnTo>
                  <a:lnTo>
                    <a:pt x="80" y="199"/>
                  </a:lnTo>
                  <a:lnTo>
                    <a:pt x="75" y="200"/>
                  </a:lnTo>
                  <a:lnTo>
                    <a:pt x="69" y="200"/>
                  </a:lnTo>
                  <a:lnTo>
                    <a:pt x="65" y="200"/>
                  </a:lnTo>
                  <a:lnTo>
                    <a:pt x="60" y="198"/>
                  </a:lnTo>
                  <a:lnTo>
                    <a:pt x="55" y="195"/>
                  </a:lnTo>
                  <a:lnTo>
                    <a:pt x="50" y="191"/>
                  </a:lnTo>
                  <a:lnTo>
                    <a:pt x="45" y="189"/>
                  </a:lnTo>
                  <a:lnTo>
                    <a:pt x="41" y="189"/>
                  </a:lnTo>
                  <a:lnTo>
                    <a:pt x="37" y="189"/>
                  </a:lnTo>
                  <a:lnTo>
                    <a:pt x="34" y="190"/>
                  </a:lnTo>
                  <a:lnTo>
                    <a:pt x="30" y="190"/>
                  </a:lnTo>
                  <a:lnTo>
                    <a:pt x="25" y="188"/>
                  </a:lnTo>
                  <a:lnTo>
                    <a:pt x="21" y="186"/>
                  </a:lnTo>
                  <a:lnTo>
                    <a:pt x="15" y="180"/>
                  </a:lnTo>
                  <a:lnTo>
                    <a:pt x="11" y="176"/>
                  </a:lnTo>
                  <a:lnTo>
                    <a:pt x="9" y="172"/>
                  </a:lnTo>
                  <a:lnTo>
                    <a:pt x="7" y="163"/>
                  </a:lnTo>
                  <a:lnTo>
                    <a:pt x="4" y="146"/>
                  </a:lnTo>
                  <a:lnTo>
                    <a:pt x="3" y="128"/>
                  </a:lnTo>
                  <a:lnTo>
                    <a:pt x="3" y="120"/>
                  </a:lnTo>
                  <a:lnTo>
                    <a:pt x="4" y="112"/>
                  </a:lnTo>
                  <a:lnTo>
                    <a:pt x="6" y="96"/>
                  </a:lnTo>
                  <a:lnTo>
                    <a:pt x="8" y="77"/>
                  </a:lnTo>
                  <a:lnTo>
                    <a:pt x="11" y="60"/>
                  </a:lnTo>
                  <a:lnTo>
                    <a:pt x="16" y="44"/>
                  </a:lnTo>
                  <a:lnTo>
                    <a:pt x="22" y="28"/>
                  </a:lnTo>
                  <a:lnTo>
                    <a:pt x="30" y="13"/>
                  </a:lnTo>
                  <a:lnTo>
                    <a:pt x="34" y="7"/>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69" name="Freeform 138"/>
            <p:cNvSpPr>
              <a:spLocks/>
            </p:cNvSpPr>
            <p:nvPr/>
          </p:nvSpPr>
          <p:spPr bwMode="auto">
            <a:xfrm>
              <a:off x="5626100" y="2693988"/>
              <a:ext cx="30163" cy="71438"/>
            </a:xfrm>
            <a:custGeom>
              <a:avLst/>
              <a:gdLst>
                <a:gd name="T0" fmla="*/ 2147483646 w 19"/>
                <a:gd name="T1" fmla="*/ 2147483646 h 45"/>
                <a:gd name="T2" fmla="*/ 2147483646 w 19"/>
                <a:gd name="T3" fmla="*/ 2147483646 h 45"/>
                <a:gd name="T4" fmla="*/ 2147483646 w 19"/>
                <a:gd name="T5" fmla="*/ 2147483646 h 45"/>
                <a:gd name="T6" fmla="*/ 2147483646 w 19"/>
                <a:gd name="T7" fmla="*/ 2147483646 h 45"/>
                <a:gd name="T8" fmla="*/ 2147483646 w 19"/>
                <a:gd name="T9" fmla="*/ 2147483646 h 45"/>
                <a:gd name="T10" fmla="*/ 2147483646 w 19"/>
                <a:gd name="T11" fmla="*/ 2147483646 h 45"/>
                <a:gd name="T12" fmla="*/ 2147483646 w 19"/>
                <a:gd name="T13" fmla="*/ 2147483646 h 45"/>
                <a:gd name="T14" fmla="*/ 2147483646 w 19"/>
                <a:gd name="T15" fmla="*/ 2147483646 h 45"/>
                <a:gd name="T16" fmla="*/ 2147483646 w 19"/>
                <a:gd name="T17" fmla="*/ 2147483646 h 45"/>
                <a:gd name="T18" fmla="*/ 2147483646 w 19"/>
                <a:gd name="T19" fmla="*/ 2147483646 h 45"/>
                <a:gd name="T20" fmla="*/ 2147483646 w 19"/>
                <a:gd name="T21" fmla="*/ 0 h 45"/>
                <a:gd name="T22" fmla="*/ 2147483646 w 19"/>
                <a:gd name="T23" fmla="*/ 0 h 45"/>
                <a:gd name="T24" fmla="*/ 2147483646 w 19"/>
                <a:gd name="T25" fmla="*/ 0 h 45"/>
                <a:gd name="T26" fmla="*/ 0 w 19"/>
                <a:gd name="T27" fmla="*/ 2147483646 h 45"/>
                <a:gd name="T28" fmla="*/ 0 w 19"/>
                <a:gd name="T29" fmla="*/ 2147483646 h 45"/>
                <a:gd name="T30" fmla="*/ 0 w 19"/>
                <a:gd name="T31" fmla="*/ 2147483646 h 45"/>
                <a:gd name="T32" fmla="*/ 2147483646 w 19"/>
                <a:gd name="T33" fmla="*/ 2147483646 h 45"/>
                <a:gd name="T34" fmla="*/ 2147483646 w 19"/>
                <a:gd name="T35" fmla="*/ 2147483646 h 45"/>
                <a:gd name="T36" fmla="*/ 2147483646 w 19"/>
                <a:gd name="T37" fmla="*/ 2147483646 h 45"/>
                <a:gd name="T38" fmla="*/ 2147483646 w 19"/>
                <a:gd name="T39" fmla="*/ 2147483646 h 45"/>
                <a:gd name="T40" fmla="*/ 2147483646 w 19"/>
                <a:gd name="T41" fmla="*/ 2147483646 h 45"/>
                <a:gd name="T42" fmla="*/ 2147483646 w 19"/>
                <a:gd name="T43" fmla="*/ 2147483646 h 45"/>
                <a:gd name="T44" fmla="*/ 2147483646 w 19"/>
                <a:gd name="T45" fmla="*/ 2147483646 h 45"/>
                <a:gd name="T46" fmla="*/ 2147483646 w 19"/>
                <a:gd name="T47" fmla="*/ 2147483646 h 45"/>
                <a:gd name="T48" fmla="*/ 2147483646 w 19"/>
                <a:gd name="T49" fmla="*/ 2147483646 h 45"/>
                <a:gd name="T50" fmla="*/ 2147483646 w 19"/>
                <a:gd name="T51" fmla="*/ 2147483646 h 45"/>
                <a:gd name="T52" fmla="*/ 2147483646 w 19"/>
                <a:gd name="T53" fmla="*/ 2147483646 h 45"/>
                <a:gd name="T54" fmla="*/ 2147483646 w 19"/>
                <a:gd name="T55" fmla="*/ 2147483646 h 45"/>
                <a:gd name="T56" fmla="*/ 2147483646 w 19"/>
                <a:gd name="T57" fmla="*/ 2147483646 h 45"/>
                <a:gd name="T58" fmla="*/ 2147483646 w 19"/>
                <a:gd name="T59" fmla="*/ 2147483646 h 45"/>
                <a:gd name="T60" fmla="*/ 2147483646 w 19"/>
                <a:gd name="T61" fmla="*/ 2147483646 h 45"/>
                <a:gd name="T62" fmla="*/ 2147483646 w 19"/>
                <a:gd name="T63" fmla="*/ 2147483646 h 45"/>
                <a:gd name="T64" fmla="*/ 2147483646 w 19"/>
                <a:gd name="T65" fmla="*/ 2147483646 h 45"/>
                <a:gd name="T66" fmla="*/ 2147483646 w 19"/>
                <a:gd name="T67" fmla="*/ 2147483646 h 4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
                <a:gd name="T103" fmla="*/ 0 h 45"/>
                <a:gd name="T104" fmla="*/ 19 w 19"/>
                <a:gd name="T105" fmla="*/ 45 h 4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 h="45">
                  <a:moveTo>
                    <a:pt x="19" y="45"/>
                  </a:moveTo>
                  <a:lnTo>
                    <a:pt x="19" y="45"/>
                  </a:lnTo>
                  <a:lnTo>
                    <a:pt x="19" y="35"/>
                  </a:lnTo>
                  <a:lnTo>
                    <a:pt x="19" y="25"/>
                  </a:lnTo>
                  <a:lnTo>
                    <a:pt x="17" y="17"/>
                  </a:lnTo>
                  <a:lnTo>
                    <a:pt x="15" y="12"/>
                  </a:lnTo>
                  <a:lnTo>
                    <a:pt x="13" y="8"/>
                  </a:lnTo>
                  <a:lnTo>
                    <a:pt x="9" y="3"/>
                  </a:lnTo>
                  <a:lnTo>
                    <a:pt x="5" y="1"/>
                  </a:lnTo>
                  <a:lnTo>
                    <a:pt x="2" y="0"/>
                  </a:lnTo>
                  <a:lnTo>
                    <a:pt x="1" y="0"/>
                  </a:lnTo>
                  <a:lnTo>
                    <a:pt x="0" y="1"/>
                  </a:lnTo>
                  <a:lnTo>
                    <a:pt x="0" y="5"/>
                  </a:lnTo>
                  <a:lnTo>
                    <a:pt x="1" y="5"/>
                  </a:lnTo>
                  <a:lnTo>
                    <a:pt x="1" y="4"/>
                  </a:lnTo>
                  <a:lnTo>
                    <a:pt x="1" y="2"/>
                  </a:lnTo>
                  <a:lnTo>
                    <a:pt x="2" y="2"/>
                  </a:lnTo>
                  <a:lnTo>
                    <a:pt x="4" y="2"/>
                  </a:lnTo>
                  <a:lnTo>
                    <a:pt x="5" y="2"/>
                  </a:lnTo>
                  <a:lnTo>
                    <a:pt x="10" y="6"/>
                  </a:lnTo>
                  <a:lnTo>
                    <a:pt x="14" y="12"/>
                  </a:lnTo>
                  <a:lnTo>
                    <a:pt x="16" y="19"/>
                  </a:lnTo>
                  <a:lnTo>
                    <a:pt x="18" y="25"/>
                  </a:lnTo>
                  <a:lnTo>
                    <a:pt x="18" y="32"/>
                  </a:lnTo>
                  <a:lnTo>
                    <a:pt x="19"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70" name="Freeform 139"/>
            <p:cNvSpPr>
              <a:spLocks/>
            </p:cNvSpPr>
            <p:nvPr/>
          </p:nvSpPr>
          <p:spPr bwMode="auto">
            <a:xfrm>
              <a:off x="5626100" y="2693988"/>
              <a:ext cx="30163" cy="71438"/>
            </a:xfrm>
            <a:custGeom>
              <a:avLst/>
              <a:gdLst>
                <a:gd name="T0" fmla="*/ 2147483646 w 19"/>
                <a:gd name="T1" fmla="*/ 2147483646 h 45"/>
                <a:gd name="T2" fmla="*/ 2147483646 w 19"/>
                <a:gd name="T3" fmla="*/ 2147483646 h 45"/>
                <a:gd name="T4" fmla="*/ 2147483646 w 19"/>
                <a:gd name="T5" fmla="*/ 2147483646 h 45"/>
                <a:gd name="T6" fmla="*/ 2147483646 w 19"/>
                <a:gd name="T7" fmla="*/ 2147483646 h 45"/>
                <a:gd name="T8" fmla="*/ 2147483646 w 19"/>
                <a:gd name="T9" fmla="*/ 2147483646 h 45"/>
                <a:gd name="T10" fmla="*/ 2147483646 w 19"/>
                <a:gd name="T11" fmla="*/ 2147483646 h 45"/>
                <a:gd name="T12" fmla="*/ 2147483646 w 19"/>
                <a:gd name="T13" fmla="*/ 2147483646 h 45"/>
                <a:gd name="T14" fmla="*/ 2147483646 w 19"/>
                <a:gd name="T15" fmla="*/ 2147483646 h 45"/>
                <a:gd name="T16" fmla="*/ 2147483646 w 19"/>
                <a:gd name="T17" fmla="*/ 2147483646 h 45"/>
                <a:gd name="T18" fmla="*/ 2147483646 w 19"/>
                <a:gd name="T19" fmla="*/ 2147483646 h 45"/>
                <a:gd name="T20" fmla="*/ 2147483646 w 19"/>
                <a:gd name="T21" fmla="*/ 0 h 45"/>
                <a:gd name="T22" fmla="*/ 2147483646 w 19"/>
                <a:gd name="T23" fmla="*/ 0 h 45"/>
                <a:gd name="T24" fmla="*/ 2147483646 w 19"/>
                <a:gd name="T25" fmla="*/ 0 h 45"/>
                <a:gd name="T26" fmla="*/ 0 w 19"/>
                <a:gd name="T27" fmla="*/ 2147483646 h 45"/>
                <a:gd name="T28" fmla="*/ 0 w 19"/>
                <a:gd name="T29" fmla="*/ 2147483646 h 45"/>
                <a:gd name="T30" fmla="*/ 0 w 19"/>
                <a:gd name="T31" fmla="*/ 2147483646 h 45"/>
                <a:gd name="T32" fmla="*/ 2147483646 w 19"/>
                <a:gd name="T33" fmla="*/ 2147483646 h 45"/>
                <a:gd name="T34" fmla="*/ 2147483646 w 19"/>
                <a:gd name="T35" fmla="*/ 2147483646 h 45"/>
                <a:gd name="T36" fmla="*/ 2147483646 w 19"/>
                <a:gd name="T37" fmla="*/ 2147483646 h 45"/>
                <a:gd name="T38" fmla="*/ 2147483646 w 19"/>
                <a:gd name="T39" fmla="*/ 2147483646 h 45"/>
                <a:gd name="T40" fmla="*/ 2147483646 w 19"/>
                <a:gd name="T41" fmla="*/ 2147483646 h 45"/>
                <a:gd name="T42" fmla="*/ 2147483646 w 19"/>
                <a:gd name="T43" fmla="*/ 2147483646 h 45"/>
                <a:gd name="T44" fmla="*/ 2147483646 w 19"/>
                <a:gd name="T45" fmla="*/ 2147483646 h 45"/>
                <a:gd name="T46" fmla="*/ 2147483646 w 19"/>
                <a:gd name="T47" fmla="*/ 2147483646 h 45"/>
                <a:gd name="T48" fmla="*/ 2147483646 w 19"/>
                <a:gd name="T49" fmla="*/ 2147483646 h 45"/>
                <a:gd name="T50" fmla="*/ 2147483646 w 19"/>
                <a:gd name="T51" fmla="*/ 2147483646 h 45"/>
                <a:gd name="T52" fmla="*/ 2147483646 w 19"/>
                <a:gd name="T53" fmla="*/ 2147483646 h 45"/>
                <a:gd name="T54" fmla="*/ 2147483646 w 19"/>
                <a:gd name="T55" fmla="*/ 2147483646 h 45"/>
                <a:gd name="T56" fmla="*/ 2147483646 w 19"/>
                <a:gd name="T57" fmla="*/ 2147483646 h 45"/>
                <a:gd name="T58" fmla="*/ 2147483646 w 19"/>
                <a:gd name="T59" fmla="*/ 2147483646 h 45"/>
                <a:gd name="T60" fmla="*/ 2147483646 w 19"/>
                <a:gd name="T61" fmla="*/ 2147483646 h 45"/>
                <a:gd name="T62" fmla="*/ 2147483646 w 19"/>
                <a:gd name="T63" fmla="*/ 2147483646 h 45"/>
                <a:gd name="T64" fmla="*/ 2147483646 w 19"/>
                <a:gd name="T65" fmla="*/ 2147483646 h 45"/>
                <a:gd name="T66" fmla="*/ 2147483646 w 19"/>
                <a:gd name="T67" fmla="*/ 2147483646 h 4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
                <a:gd name="T103" fmla="*/ 0 h 45"/>
                <a:gd name="T104" fmla="*/ 19 w 19"/>
                <a:gd name="T105" fmla="*/ 45 h 4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 h="45">
                  <a:moveTo>
                    <a:pt x="19" y="45"/>
                  </a:moveTo>
                  <a:lnTo>
                    <a:pt x="19" y="45"/>
                  </a:lnTo>
                  <a:lnTo>
                    <a:pt x="19" y="35"/>
                  </a:lnTo>
                  <a:lnTo>
                    <a:pt x="19" y="25"/>
                  </a:lnTo>
                  <a:lnTo>
                    <a:pt x="17" y="17"/>
                  </a:lnTo>
                  <a:lnTo>
                    <a:pt x="15" y="12"/>
                  </a:lnTo>
                  <a:lnTo>
                    <a:pt x="13" y="8"/>
                  </a:lnTo>
                  <a:lnTo>
                    <a:pt x="9" y="3"/>
                  </a:lnTo>
                  <a:lnTo>
                    <a:pt x="5" y="1"/>
                  </a:lnTo>
                  <a:lnTo>
                    <a:pt x="2" y="0"/>
                  </a:lnTo>
                  <a:lnTo>
                    <a:pt x="1" y="0"/>
                  </a:lnTo>
                  <a:lnTo>
                    <a:pt x="0" y="1"/>
                  </a:lnTo>
                  <a:lnTo>
                    <a:pt x="0" y="5"/>
                  </a:lnTo>
                  <a:lnTo>
                    <a:pt x="1" y="5"/>
                  </a:lnTo>
                  <a:lnTo>
                    <a:pt x="1" y="4"/>
                  </a:lnTo>
                  <a:lnTo>
                    <a:pt x="1" y="2"/>
                  </a:lnTo>
                  <a:lnTo>
                    <a:pt x="2" y="2"/>
                  </a:lnTo>
                  <a:lnTo>
                    <a:pt x="4" y="2"/>
                  </a:lnTo>
                  <a:lnTo>
                    <a:pt x="5" y="2"/>
                  </a:lnTo>
                  <a:lnTo>
                    <a:pt x="10" y="6"/>
                  </a:lnTo>
                  <a:lnTo>
                    <a:pt x="14" y="12"/>
                  </a:lnTo>
                  <a:lnTo>
                    <a:pt x="16" y="19"/>
                  </a:lnTo>
                  <a:lnTo>
                    <a:pt x="18" y="25"/>
                  </a:lnTo>
                  <a:lnTo>
                    <a:pt x="18" y="32"/>
                  </a:lnTo>
                  <a:lnTo>
                    <a:pt x="19" y="4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71" name="Freeform 140"/>
            <p:cNvSpPr>
              <a:spLocks/>
            </p:cNvSpPr>
            <p:nvPr/>
          </p:nvSpPr>
          <p:spPr bwMode="auto">
            <a:xfrm>
              <a:off x="5656263" y="2701925"/>
              <a:ext cx="17463" cy="47625"/>
            </a:xfrm>
            <a:custGeom>
              <a:avLst/>
              <a:gdLst>
                <a:gd name="T0" fmla="*/ 0 w 11"/>
                <a:gd name="T1" fmla="*/ 2147483646 h 30"/>
                <a:gd name="T2" fmla="*/ 0 w 11"/>
                <a:gd name="T3" fmla="*/ 2147483646 h 30"/>
                <a:gd name="T4" fmla="*/ 2147483646 w 11"/>
                <a:gd name="T5" fmla="*/ 2147483646 h 30"/>
                <a:gd name="T6" fmla="*/ 2147483646 w 11"/>
                <a:gd name="T7" fmla="*/ 2147483646 h 30"/>
                <a:gd name="T8" fmla="*/ 2147483646 w 11"/>
                <a:gd name="T9" fmla="*/ 2147483646 h 30"/>
                <a:gd name="T10" fmla="*/ 2147483646 w 11"/>
                <a:gd name="T11" fmla="*/ 2147483646 h 30"/>
                <a:gd name="T12" fmla="*/ 2147483646 w 11"/>
                <a:gd name="T13" fmla="*/ 2147483646 h 30"/>
                <a:gd name="T14" fmla="*/ 2147483646 w 11"/>
                <a:gd name="T15" fmla="*/ 2147483646 h 30"/>
                <a:gd name="T16" fmla="*/ 2147483646 w 11"/>
                <a:gd name="T17" fmla="*/ 2147483646 h 30"/>
                <a:gd name="T18" fmla="*/ 2147483646 w 11"/>
                <a:gd name="T19" fmla="*/ 2147483646 h 30"/>
                <a:gd name="T20" fmla="*/ 2147483646 w 11"/>
                <a:gd name="T21" fmla="*/ 2147483646 h 30"/>
                <a:gd name="T22" fmla="*/ 2147483646 w 11"/>
                <a:gd name="T23" fmla="*/ 2147483646 h 30"/>
                <a:gd name="T24" fmla="*/ 2147483646 w 11"/>
                <a:gd name="T25" fmla="*/ 2147483646 h 30"/>
                <a:gd name="T26" fmla="*/ 2147483646 w 11"/>
                <a:gd name="T27" fmla="*/ 2147483646 h 30"/>
                <a:gd name="T28" fmla="*/ 2147483646 w 11"/>
                <a:gd name="T29" fmla="*/ 2147483646 h 30"/>
                <a:gd name="T30" fmla="*/ 2147483646 w 11"/>
                <a:gd name="T31" fmla="*/ 2147483646 h 30"/>
                <a:gd name="T32" fmla="*/ 2147483646 w 11"/>
                <a:gd name="T33" fmla="*/ 2147483646 h 30"/>
                <a:gd name="T34" fmla="*/ 2147483646 w 11"/>
                <a:gd name="T35" fmla="*/ 2147483646 h 30"/>
                <a:gd name="T36" fmla="*/ 2147483646 w 11"/>
                <a:gd name="T37" fmla="*/ 2147483646 h 30"/>
                <a:gd name="T38" fmla="*/ 2147483646 w 11"/>
                <a:gd name="T39" fmla="*/ 2147483646 h 30"/>
                <a:gd name="T40" fmla="*/ 2147483646 w 11"/>
                <a:gd name="T41" fmla="*/ 0 h 30"/>
                <a:gd name="T42" fmla="*/ 2147483646 w 11"/>
                <a:gd name="T43" fmla="*/ 0 h 30"/>
                <a:gd name="T44" fmla="*/ 2147483646 w 11"/>
                <a:gd name="T45" fmla="*/ 2147483646 h 30"/>
                <a:gd name="T46" fmla="*/ 2147483646 w 11"/>
                <a:gd name="T47" fmla="*/ 2147483646 h 30"/>
                <a:gd name="T48" fmla="*/ 2147483646 w 11"/>
                <a:gd name="T49" fmla="*/ 2147483646 h 30"/>
                <a:gd name="T50" fmla="*/ 0 w 11"/>
                <a:gd name="T51" fmla="*/ 2147483646 h 30"/>
                <a:gd name="T52" fmla="*/ 0 w 11"/>
                <a:gd name="T53" fmla="*/ 2147483646 h 30"/>
                <a:gd name="T54" fmla="*/ 0 w 11"/>
                <a:gd name="T55" fmla="*/ 2147483646 h 30"/>
                <a:gd name="T56" fmla="*/ 0 w 11"/>
                <a:gd name="T57" fmla="*/ 2147483646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
                <a:gd name="T88" fmla="*/ 0 h 30"/>
                <a:gd name="T89" fmla="*/ 11 w 11"/>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 h="30">
                  <a:moveTo>
                    <a:pt x="0" y="30"/>
                  </a:moveTo>
                  <a:lnTo>
                    <a:pt x="0" y="30"/>
                  </a:lnTo>
                  <a:lnTo>
                    <a:pt x="1" y="21"/>
                  </a:lnTo>
                  <a:lnTo>
                    <a:pt x="1" y="13"/>
                  </a:lnTo>
                  <a:lnTo>
                    <a:pt x="4" y="5"/>
                  </a:lnTo>
                  <a:lnTo>
                    <a:pt x="5" y="3"/>
                  </a:lnTo>
                  <a:lnTo>
                    <a:pt x="11" y="3"/>
                  </a:lnTo>
                  <a:lnTo>
                    <a:pt x="11" y="4"/>
                  </a:lnTo>
                  <a:lnTo>
                    <a:pt x="11" y="1"/>
                  </a:lnTo>
                  <a:lnTo>
                    <a:pt x="9" y="0"/>
                  </a:lnTo>
                  <a:lnTo>
                    <a:pt x="7" y="0"/>
                  </a:lnTo>
                  <a:lnTo>
                    <a:pt x="5" y="2"/>
                  </a:lnTo>
                  <a:lnTo>
                    <a:pt x="2" y="8"/>
                  </a:lnTo>
                  <a:lnTo>
                    <a:pt x="0" y="1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72" name="Freeform 141"/>
            <p:cNvSpPr>
              <a:spLocks/>
            </p:cNvSpPr>
            <p:nvPr/>
          </p:nvSpPr>
          <p:spPr bwMode="auto">
            <a:xfrm>
              <a:off x="5656263" y="2701925"/>
              <a:ext cx="17463" cy="47625"/>
            </a:xfrm>
            <a:custGeom>
              <a:avLst/>
              <a:gdLst>
                <a:gd name="T0" fmla="*/ 0 w 11"/>
                <a:gd name="T1" fmla="*/ 2147483646 h 30"/>
                <a:gd name="T2" fmla="*/ 0 w 11"/>
                <a:gd name="T3" fmla="*/ 2147483646 h 30"/>
                <a:gd name="T4" fmla="*/ 2147483646 w 11"/>
                <a:gd name="T5" fmla="*/ 2147483646 h 30"/>
                <a:gd name="T6" fmla="*/ 2147483646 w 11"/>
                <a:gd name="T7" fmla="*/ 2147483646 h 30"/>
                <a:gd name="T8" fmla="*/ 2147483646 w 11"/>
                <a:gd name="T9" fmla="*/ 2147483646 h 30"/>
                <a:gd name="T10" fmla="*/ 2147483646 w 11"/>
                <a:gd name="T11" fmla="*/ 2147483646 h 30"/>
                <a:gd name="T12" fmla="*/ 2147483646 w 11"/>
                <a:gd name="T13" fmla="*/ 2147483646 h 30"/>
                <a:gd name="T14" fmla="*/ 2147483646 w 11"/>
                <a:gd name="T15" fmla="*/ 2147483646 h 30"/>
                <a:gd name="T16" fmla="*/ 2147483646 w 11"/>
                <a:gd name="T17" fmla="*/ 2147483646 h 30"/>
                <a:gd name="T18" fmla="*/ 2147483646 w 11"/>
                <a:gd name="T19" fmla="*/ 2147483646 h 30"/>
                <a:gd name="T20" fmla="*/ 2147483646 w 11"/>
                <a:gd name="T21" fmla="*/ 2147483646 h 30"/>
                <a:gd name="T22" fmla="*/ 2147483646 w 11"/>
                <a:gd name="T23" fmla="*/ 2147483646 h 30"/>
                <a:gd name="T24" fmla="*/ 2147483646 w 11"/>
                <a:gd name="T25" fmla="*/ 2147483646 h 30"/>
                <a:gd name="T26" fmla="*/ 2147483646 w 11"/>
                <a:gd name="T27" fmla="*/ 2147483646 h 30"/>
                <a:gd name="T28" fmla="*/ 2147483646 w 11"/>
                <a:gd name="T29" fmla="*/ 2147483646 h 30"/>
                <a:gd name="T30" fmla="*/ 2147483646 w 11"/>
                <a:gd name="T31" fmla="*/ 2147483646 h 30"/>
                <a:gd name="T32" fmla="*/ 2147483646 w 11"/>
                <a:gd name="T33" fmla="*/ 2147483646 h 30"/>
                <a:gd name="T34" fmla="*/ 2147483646 w 11"/>
                <a:gd name="T35" fmla="*/ 2147483646 h 30"/>
                <a:gd name="T36" fmla="*/ 2147483646 w 11"/>
                <a:gd name="T37" fmla="*/ 2147483646 h 30"/>
                <a:gd name="T38" fmla="*/ 2147483646 w 11"/>
                <a:gd name="T39" fmla="*/ 2147483646 h 30"/>
                <a:gd name="T40" fmla="*/ 2147483646 w 11"/>
                <a:gd name="T41" fmla="*/ 0 h 30"/>
                <a:gd name="T42" fmla="*/ 2147483646 w 11"/>
                <a:gd name="T43" fmla="*/ 0 h 30"/>
                <a:gd name="T44" fmla="*/ 2147483646 w 11"/>
                <a:gd name="T45" fmla="*/ 2147483646 h 30"/>
                <a:gd name="T46" fmla="*/ 2147483646 w 11"/>
                <a:gd name="T47" fmla="*/ 2147483646 h 30"/>
                <a:gd name="T48" fmla="*/ 2147483646 w 11"/>
                <a:gd name="T49" fmla="*/ 2147483646 h 30"/>
                <a:gd name="T50" fmla="*/ 0 w 11"/>
                <a:gd name="T51" fmla="*/ 2147483646 h 30"/>
                <a:gd name="T52" fmla="*/ 0 w 11"/>
                <a:gd name="T53" fmla="*/ 2147483646 h 30"/>
                <a:gd name="T54" fmla="*/ 0 w 11"/>
                <a:gd name="T55" fmla="*/ 2147483646 h 30"/>
                <a:gd name="T56" fmla="*/ 0 w 11"/>
                <a:gd name="T57" fmla="*/ 2147483646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
                <a:gd name="T88" fmla="*/ 0 h 30"/>
                <a:gd name="T89" fmla="*/ 11 w 11"/>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 h="30">
                  <a:moveTo>
                    <a:pt x="0" y="30"/>
                  </a:moveTo>
                  <a:lnTo>
                    <a:pt x="0" y="30"/>
                  </a:lnTo>
                  <a:lnTo>
                    <a:pt x="1" y="21"/>
                  </a:lnTo>
                  <a:lnTo>
                    <a:pt x="1" y="13"/>
                  </a:lnTo>
                  <a:lnTo>
                    <a:pt x="4" y="5"/>
                  </a:lnTo>
                  <a:lnTo>
                    <a:pt x="5" y="3"/>
                  </a:lnTo>
                  <a:lnTo>
                    <a:pt x="11" y="3"/>
                  </a:lnTo>
                  <a:lnTo>
                    <a:pt x="11" y="4"/>
                  </a:lnTo>
                  <a:lnTo>
                    <a:pt x="11" y="1"/>
                  </a:lnTo>
                  <a:lnTo>
                    <a:pt x="9" y="0"/>
                  </a:lnTo>
                  <a:lnTo>
                    <a:pt x="7" y="0"/>
                  </a:lnTo>
                  <a:lnTo>
                    <a:pt x="5" y="2"/>
                  </a:lnTo>
                  <a:lnTo>
                    <a:pt x="2" y="8"/>
                  </a:lnTo>
                  <a:lnTo>
                    <a:pt x="0" y="16"/>
                  </a:lnTo>
                  <a:lnTo>
                    <a:pt x="0" y="3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73" name="Freeform 150"/>
            <p:cNvSpPr>
              <a:spLocks/>
            </p:cNvSpPr>
            <p:nvPr/>
          </p:nvSpPr>
          <p:spPr bwMode="auto">
            <a:xfrm>
              <a:off x="5503863" y="2365375"/>
              <a:ext cx="4763" cy="50800"/>
            </a:xfrm>
            <a:custGeom>
              <a:avLst/>
              <a:gdLst>
                <a:gd name="T0" fmla="*/ 0 w 3"/>
                <a:gd name="T1" fmla="*/ 2147483646 h 32"/>
                <a:gd name="T2" fmla="*/ 0 w 3"/>
                <a:gd name="T3" fmla="*/ 2147483646 h 32"/>
                <a:gd name="T4" fmla="*/ 2147483646 w 3"/>
                <a:gd name="T5" fmla="*/ 2147483646 h 32"/>
                <a:gd name="T6" fmla="*/ 2147483646 w 3"/>
                <a:gd name="T7" fmla="*/ 2147483646 h 32"/>
                <a:gd name="T8" fmla="*/ 2147483646 w 3"/>
                <a:gd name="T9" fmla="*/ 2147483646 h 32"/>
                <a:gd name="T10" fmla="*/ 2147483646 w 3"/>
                <a:gd name="T11" fmla="*/ 2147483646 h 32"/>
                <a:gd name="T12" fmla="*/ 2147483646 w 3"/>
                <a:gd name="T13" fmla="*/ 2147483646 h 32"/>
                <a:gd name="T14" fmla="*/ 2147483646 w 3"/>
                <a:gd name="T15" fmla="*/ 0 h 32"/>
                <a:gd name="T16" fmla="*/ 2147483646 w 3"/>
                <a:gd name="T17" fmla="*/ 0 h 32"/>
                <a:gd name="T18" fmla="*/ 2147483646 w 3"/>
                <a:gd name="T19" fmla="*/ 0 h 32"/>
                <a:gd name="T20" fmla="*/ 2147483646 w 3"/>
                <a:gd name="T21" fmla="*/ 0 h 32"/>
                <a:gd name="T22" fmla="*/ 2147483646 w 3"/>
                <a:gd name="T23" fmla="*/ 2147483646 h 32"/>
                <a:gd name="T24" fmla="*/ 2147483646 w 3"/>
                <a:gd name="T25" fmla="*/ 2147483646 h 32"/>
                <a:gd name="T26" fmla="*/ 2147483646 w 3"/>
                <a:gd name="T27" fmla="*/ 2147483646 h 32"/>
                <a:gd name="T28" fmla="*/ 0 w 3"/>
                <a:gd name="T29" fmla="*/ 2147483646 h 32"/>
                <a:gd name="T30" fmla="*/ 0 w 3"/>
                <a:gd name="T31" fmla="*/ 2147483646 h 32"/>
                <a:gd name="T32" fmla="*/ 0 w 3"/>
                <a:gd name="T33" fmla="*/ 2147483646 h 32"/>
                <a:gd name="T34" fmla="*/ 0 w 3"/>
                <a:gd name="T35" fmla="*/ 2147483646 h 3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
                <a:gd name="T55" fmla="*/ 0 h 32"/>
                <a:gd name="T56" fmla="*/ 3 w 3"/>
                <a:gd name="T57" fmla="*/ 32 h 3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 h="32">
                  <a:moveTo>
                    <a:pt x="0" y="31"/>
                  </a:moveTo>
                  <a:lnTo>
                    <a:pt x="0" y="31"/>
                  </a:lnTo>
                  <a:lnTo>
                    <a:pt x="3" y="24"/>
                  </a:lnTo>
                  <a:lnTo>
                    <a:pt x="3" y="16"/>
                  </a:lnTo>
                  <a:lnTo>
                    <a:pt x="3" y="8"/>
                  </a:lnTo>
                  <a:lnTo>
                    <a:pt x="3" y="3"/>
                  </a:lnTo>
                  <a:lnTo>
                    <a:pt x="2" y="0"/>
                  </a:lnTo>
                  <a:lnTo>
                    <a:pt x="1" y="0"/>
                  </a:lnTo>
                  <a:lnTo>
                    <a:pt x="2" y="8"/>
                  </a:lnTo>
                  <a:lnTo>
                    <a:pt x="2" y="16"/>
                  </a:lnTo>
                  <a:lnTo>
                    <a:pt x="2" y="24"/>
                  </a:lnTo>
                  <a:lnTo>
                    <a:pt x="0" y="31"/>
                  </a:lnTo>
                  <a:lnTo>
                    <a:pt x="0" y="32"/>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74" name="Freeform 151"/>
            <p:cNvSpPr>
              <a:spLocks/>
            </p:cNvSpPr>
            <p:nvPr/>
          </p:nvSpPr>
          <p:spPr bwMode="auto">
            <a:xfrm>
              <a:off x="5503863" y="2365375"/>
              <a:ext cx="4763" cy="50800"/>
            </a:xfrm>
            <a:custGeom>
              <a:avLst/>
              <a:gdLst>
                <a:gd name="T0" fmla="*/ 0 w 3"/>
                <a:gd name="T1" fmla="*/ 2147483646 h 32"/>
                <a:gd name="T2" fmla="*/ 0 w 3"/>
                <a:gd name="T3" fmla="*/ 2147483646 h 32"/>
                <a:gd name="T4" fmla="*/ 2147483646 w 3"/>
                <a:gd name="T5" fmla="*/ 2147483646 h 32"/>
                <a:gd name="T6" fmla="*/ 2147483646 w 3"/>
                <a:gd name="T7" fmla="*/ 2147483646 h 32"/>
                <a:gd name="T8" fmla="*/ 2147483646 w 3"/>
                <a:gd name="T9" fmla="*/ 2147483646 h 32"/>
                <a:gd name="T10" fmla="*/ 2147483646 w 3"/>
                <a:gd name="T11" fmla="*/ 2147483646 h 32"/>
                <a:gd name="T12" fmla="*/ 2147483646 w 3"/>
                <a:gd name="T13" fmla="*/ 2147483646 h 32"/>
                <a:gd name="T14" fmla="*/ 2147483646 w 3"/>
                <a:gd name="T15" fmla="*/ 0 h 32"/>
                <a:gd name="T16" fmla="*/ 2147483646 w 3"/>
                <a:gd name="T17" fmla="*/ 0 h 32"/>
                <a:gd name="T18" fmla="*/ 2147483646 w 3"/>
                <a:gd name="T19" fmla="*/ 0 h 32"/>
                <a:gd name="T20" fmla="*/ 2147483646 w 3"/>
                <a:gd name="T21" fmla="*/ 0 h 32"/>
                <a:gd name="T22" fmla="*/ 2147483646 w 3"/>
                <a:gd name="T23" fmla="*/ 2147483646 h 32"/>
                <a:gd name="T24" fmla="*/ 2147483646 w 3"/>
                <a:gd name="T25" fmla="*/ 2147483646 h 32"/>
                <a:gd name="T26" fmla="*/ 2147483646 w 3"/>
                <a:gd name="T27" fmla="*/ 2147483646 h 32"/>
                <a:gd name="T28" fmla="*/ 0 w 3"/>
                <a:gd name="T29" fmla="*/ 2147483646 h 32"/>
                <a:gd name="T30" fmla="*/ 0 w 3"/>
                <a:gd name="T31" fmla="*/ 2147483646 h 32"/>
                <a:gd name="T32" fmla="*/ 0 w 3"/>
                <a:gd name="T33" fmla="*/ 2147483646 h 32"/>
                <a:gd name="T34" fmla="*/ 0 w 3"/>
                <a:gd name="T35" fmla="*/ 2147483646 h 3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
                <a:gd name="T55" fmla="*/ 0 h 32"/>
                <a:gd name="T56" fmla="*/ 3 w 3"/>
                <a:gd name="T57" fmla="*/ 32 h 3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 h="32">
                  <a:moveTo>
                    <a:pt x="0" y="31"/>
                  </a:moveTo>
                  <a:lnTo>
                    <a:pt x="0" y="31"/>
                  </a:lnTo>
                  <a:lnTo>
                    <a:pt x="3" y="24"/>
                  </a:lnTo>
                  <a:lnTo>
                    <a:pt x="3" y="16"/>
                  </a:lnTo>
                  <a:lnTo>
                    <a:pt x="3" y="8"/>
                  </a:lnTo>
                  <a:lnTo>
                    <a:pt x="3" y="3"/>
                  </a:lnTo>
                  <a:lnTo>
                    <a:pt x="2" y="0"/>
                  </a:lnTo>
                  <a:lnTo>
                    <a:pt x="1" y="0"/>
                  </a:lnTo>
                  <a:lnTo>
                    <a:pt x="2" y="8"/>
                  </a:lnTo>
                  <a:lnTo>
                    <a:pt x="2" y="16"/>
                  </a:lnTo>
                  <a:lnTo>
                    <a:pt x="2" y="24"/>
                  </a:lnTo>
                  <a:lnTo>
                    <a:pt x="0" y="31"/>
                  </a:lnTo>
                  <a:lnTo>
                    <a:pt x="0" y="32"/>
                  </a:lnTo>
                  <a:lnTo>
                    <a:pt x="0" y="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75" name="Freeform 152"/>
            <p:cNvSpPr>
              <a:spLocks/>
            </p:cNvSpPr>
            <p:nvPr/>
          </p:nvSpPr>
          <p:spPr bwMode="auto">
            <a:xfrm>
              <a:off x="5568950" y="2306638"/>
              <a:ext cx="11113" cy="127000"/>
            </a:xfrm>
            <a:custGeom>
              <a:avLst/>
              <a:gdLst>
                <a:gd name="T0" fmla="*/ 2147483646 w 7"/>
                <a:gd name="T1" fmla="*/ 2147483646 h 80"/>
                <a:gd name="T2" fmla="*/ 2147483646 w 7"/>
                <a:gd name="T3" fmla="*/ 2147483646 h 80"/>
                <a:gd name="T4" fmla="*/ 2147483646 w 7"/>
                <a:gd name="T5" fmla="*/ 2147483646 h 80"/>
                <a:gd name="T6" fmla="*/ 2147483646 w 7"/>
                <a:gd name="T7" fmla="*/ 2147483646 h 80"/>
                <a:gd name="T8" fmla="*/ 2147483646 w 7"/>
                <a:gd name="T9" fmla="*/ 2147483646 h 80"/>
                <a:gd name="T10" fmla="*/ 2147483646 w 7"/>
                <a:gd name="T11" fmla="*/ 2147483646 h 80"/>
                <a:gd name="T12" fmla="*/ 2147483646 w 7"/>
                <a:gd name="T13" fmla="*/ 2147483646 h 80"/>
                <a:gd name="T14" fmla="*/ 2147483646 w 7"/>
                <a:gd name="T15" fmla="*/ 2147483646 h 80"/>
                <a:gd name="T16" fmla="*/ 2147483646 w 7"/>
                <a:gd name="T17" fmla="*/ 2147483646 h 80"/>
                <a:gd name="T18" fmla="*/ 2147483646 w 7"/>
                <a:gd name="T19" fmla="*/ 2147483646 h 80"/>
                <a:gd name="T20" fmla="*/ 2147483646 w 7"/>
                <a:gd name="T21" fmla="*/ 2147483646 h 80"/>
                <a:gd name="T22" fmla="*/ 2147483646 w 7"/>
                <a:gd name="T23" fmla="*/ 2147483646 h 80"/>
                <a:gd name="T24" fmla="*/ 2147483646 w 7"/>
                <a:gd name="T25" fmla="*/ 2147483646 h 80"/>
                <a:gd name="T26" fmla="*/ 2147483646 w 7"/>
                <a:gd name="T27" fmla="*/ 0 h 80"/>
                <a:gd name="T28" fmla="*/ 2147483646 w 7"/>
                <a:gd name="T29" fmla="*/ 0 h 80"/>
                <a:gd name="T30" fmla="*/ 2147483646 w 7"/>
                <a:gd name="T31" fmla="*/ 0 h 80"/>
                <a:gd name="T32" fmla="*/ 2147483646 w 7"/>
                <a:gd name="T33" fmla="*/ 0 h 80"/>
                <a:gd name="T34" fmla="*/ 2147483646 w 7"/>
                <a:gd name="T35" fmla="*/ 2147483646 h 80"/>
                <a:gd name="T36" fmla="*/ 2147483646 w 7"/>
                <a:gd name="T37" fmla="*/ 2147483646 h 80"/>
                <a:gd name="T38" fmla="*/ 0 w 7"/>
                <a:gd name="T39" fmla="*/ 2147483646 h 80"/>
                <a:gd name="T40" fmla="*/ 0 w 7"/>
                <a:gd name="T41" fmla="*/ 2147483646 h 80"/>
                <a:gd name="T42" fmla="*/ 0 w 7"/>
                <a:gd name="T43" fmla="*/ 2147483646 h 80"/>
                <a:gd name="T44" fmla="*/ 2147483646 w 7"/>
                <a:gd name="T45" fmla="*/ 2147483646 h 80"/>
                <a:gd name="T46" fmla="*/ 2147483646 w 7"/>
                <a:gd name="T47" fmla="*/ 2147483646 h 80"/>
                <a:gd name="T48" fmla="*/ 2147483646 w 7"/>
                <a:gd name="T49" fmla="*/ 2147483646 h 80"/>
                <a:gd name="T50" fmla="*/ 2147483646 w 7"/>
                <a:gd name="T51" fmla="*/ 2147483646 h 80"/>
                <a:gd name="T52" fmla="*/ 2147483646 w 7"/>
                <a:gd name="T53" fmla="*/ 2147483646 h 80"/>
                <a:gd name="T54" fmla="*/ 2147483646 w 7"/>
                <a:gd name="T55" fmla="*/ 2147483646 h 80"/>
                <a:gd name="T56" fmla="*/ 2147483646 w 7"/>
                <a:gd name="T57" fmla="*/ 2147483646 h 80"/>
                <a:gd name="T58" fmla="*/ 2147483646 w 7"/>
                <a:gd name="T59" fmla="*/ 2147483646 h 80"/>
                <a:gd name="T60" fmla="*/ 2147483646 w 7"/>
                <a:gd name="T61" fmla="*/ 2147483646 h 80"/>
                <a:gd name="T62" fmla="*/ 2147483646 w 7"/>
                <a:gd name="T63" fmla="*/ 2147483646 h 8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
                <a:gd name="T97" fmla="*/ 0 h 80"/>
                <a:gd name="T98" fmla="*/ 7 w 7"/>
                <a:gd name="T99" fmla="*/ 80 h 8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 h="80">
                  <a:moveTo>
                    <a:pt x="7" y="79"/>
                  </a:moveTo>
                  <a:lnTo>
                    <a:pt x="7" y="79"/>
                  </a:lnTo>
                  <a:lnTo>
                    <a:pt x="6" y="77"/>
                  </a:lnTo>
                  <a:lnTo>
                    <a:pt x="5" y="74"/>
                  </a:lnTo>
                  <a:lnTo>
                    <a:pt x="3" y="63"/>
                  </a:lnTo>
                  <a:lnTo>
                    <a:pt x="2" y="52"/>
                  </a:lnTo>
                  <a:lnTo>
                    <a:pt x="2" y="41"/>
                  </a:lnTo>
                  <a:lnTo>
                    <a:pt x="2" y="31"/>
                  </a:lnTo>
                  <a:lnTo>
                    <a:pt x="3" y="20"/>
                  </a:lnTo>
                  <a:lnTo>
                    <a:pt x="5" y="9"/>
                  </a:lnTo>
                  <a:lnTo>
                    <a:pt x="7" y="0"/>
                  </a:lnTo>
                  <a:lnTo>
                    <a:pt x="4" y="10"/>
                  </a:lnTo>
                  <a:lnTo>
                    <a:pt x="2" y="21"/>
                  </a:lnTo>
                  <a:lnTo>
                    <a:pt x="0" y="44"/>
                  </a:lnTo>
                  <a:lnTo>
                    <a:pt x="0" y="55"/>
                  </a:lnTo>
                  <a:lnTo>
                    <a:pt x="2" y="66"/>
                  </a:lnTo>
                  <a:lnTo>
                    <a:pt x="3" y="72"/>
                  </a:lnTo>
                  <a:lnTo>
                    <a:pt x="4" y="76"/>
                  </a:lnTo>
                  <a:lnTo>
                    <a:pt x="4" y="79"/>
                  </a:lnTo>
                  <a:lnTo>
                    <a:pt x="5" y="80"/>
                  </a:lnTo>
                  <a:lnTo>
                    <a:pt x="7" y="80"/>
                  </a:lnTo>
                  <a:lnTo>
                    <a:pt x="7"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76" name="Freeform 153"/>
            <p:cNvSpPr>
              <a:spLocks/>
            </p:cNvSpPr>
            <p:nvPr/>
          </p:nvSpPr>
          <p:spPr bwMode="auto">
            <a:xfrm>
              <a:off x="5568950" y="2306638"/>
              <a:ext cx="11113" cy="127000"/>
            </a:xfrm>
            <a:custGeom>
              <a:avLst/>
              <a:gdLst>
                <a:gd name="T0" fmla="*/ 2147483646 w 7"/>
                <a:gd name="T1" fmla="*/ 2147483646 h 80"/>
                <a:gd name="T2" fmla="*/ 2147483646 w 7"/>
                <a:gd name="T3" fmla="*/ 2147483646 h 80"/>
                <a:gd name="T4" fmla="*/ 2147483646 w 7"/>
                <a:gd name="T5" fmla="*/ 2147483646 h 80"/>
                <a:gd name="T6" fmla="*/ 2147483646 w 7"/>
                <a:gd name="T7" fmla="*/ 2147483646 h 80"/>
                <a:gd name="T8" fmla="*/ 2147483646 w 7"/>
                <a:gd name="T9" fmla="*/ 2147483646 h 80"/>
                <a:gd name="T10" fmla="*/ 2147483646 w 7"/>
                <a:gd name="T11" fmla="*/ 2147483646 h 80"/>
                <a:gd name="T12" fmla="*/ 2147483646 w 7"/>
                <a:gd name="T13" fmla="*/ 2147483646 h 80"/>
                <a:gd name="T14" fmla="*/ 2147483646 w 7"/>
                <a:gd name="T15" fmla="*/ 2147483646 h 80"/>
                <a:gd name="T16" fmla="*/ 2147483646 w 7"/>
                <a:gd name="T17" fmla="*/ 2147483646 h 80"/>
                <a:gd name="T18" fmla="*/ 2147483646 w 7"/>
                <a:gd name="T19" fmla="*/ 2147483646 h 80"/>
                <a:gd name="T20" fmla="*/ 2147483646 w 7"/>
                <a:gd name="T21" fmla="*/ 2147483646 h 80"/>
                <a:gd name="T22" fmla="*/ 2147483646 w 7"/>
                <a:gd name="T23" fmla="*/ 2147483646 h 80"/>
                <a:gd name="T24" fmla="*/ 2147483646 w 7"/>
                <a:gd name="T25" fmla="*/ 2147483646 h 80"/>
                <a:gd name="T26" fmla="*/ 2147483646 w 7"/>
                <a:gd name="T27" fmla="*/ 0 h 80"/>
                <a:gd name="T28" fmla="*/ 2147483646 w 7"/>
                <a:gd name="T29" fmla="*/ 0 h 80"/>
                <a:gd name="T30" fmla="*/ 2147483646 w 7"/>
                <a:gd name="T31" fmla="*/ 0 h 80"/>
                <a:gd name="T32" fmla="*/ 2147483646 w 7"/>
                <a:gd name="T33" fmla="*/ 0 h 80"/>
                <a:gd name="T34" fmla="*/ 2147483646 w 7"/>
                <a:gd name="T35" fmla="*/ 2147483646 h 80"/>
                <a:gd name="T36" fmla="*/ 2147483646 w 7"/>
                <a:gd name="T37" fmla="*/ 2147483646 h 80"/>
                <a:gd name="T38" fmla="*/ 0 w 7"/>
                <a:gd name="T39" fmla="*/ 2147483646 h 80"/>
                <a:gd name="T40" fmla="*/ 0 w 7"/>
                <a:gd name="T41" fmla="*/ 2147483646 h 80"/>
                <a:gd name="T42" fmla="*/ 0 w 7"/>
                <a:gd name="T43" fmla="*/ 2147483646 h 80"/>
                <a:gd name="T44" fmla="*/ 2147483646 w 7"/>
                <a:gd name="T45" fmla="*/ 2147483646 h 80"/>
                <a:gd name="T46" fmla="*/ 2147483646 w 7"/>
                <a:gd name="T47" fmla="*/ 2147483646 h 80"/>
                <a:gd name="T48" fmla="*/ 2147483646 w 7"/>
                <a:gd name="T49" fmla="*/ 2147483646 h 80"/>
                <a:gd name="T50" fmla="*/ 2147483646 w 7"/>
                <a:gd name="T51" fmla="*/ 2147483646 h 80"/>
                <a:gd name="T52" fmla="*/ 2147483646 w 7"/>
                <a:gd name="T53" fmla="*/ 2147483646 h 80"/>
                <a:gd name="T54" fmla="*/ 2147483646 w 7"/>
                <a:gd name="T55" fmla="*/ 2147483646 h 80"/>
                <a:gd name="T56" fmla="*/ 2147483646 w 7"/>
                <a:gd name="T57" fmla="*/ 2147483646 h 80"/>
                <a:gd name="T58" fmla="*/ 2147483646 w 7"/>
                <a:gd name="T59" fmla="*/ 2147483646 h 80"/>
                <a:gd name="T60" fmla="*/ 2147483646 w 7"/>
                <a:gd name="T61" fmla="*/ 2147483646 h 80"/>
                <a:gd name="T62" fmla="*/ 2147483646 w 7"/>
                <a:gd name="T63" fmla="*/ 2147483646 h 8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
                <a:gd name="T97" fmla="*/ 0 h 80"/>
                <a:gd name="T98" fmla="*/ 7 w 7"/>
                <a:gd name="T99" fmla="*/ 80 h 8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 h="80">
                  <a:moveTo>
                    <a:pt x="7" y="79"/>
                  </a:moveTo>
                  <a:lnTo>
                    <a:pt x="7" y="79"/>
                  </a:lnTo>
                  <a:lnTo>
                    <a:pt x="6" y="77"/>
                  </a:lnTo>
                  <a:lnTo>
                    <a:pt x="5" y="74"/>
                  </a:lnTo>
                  <a:lnTo>
                    <a:pt x="3" y="63"/>
                  </a:lnTo>
                  <a:lnTo>
                    <a:pt x="2" y="52"/>
                  </a:lnTo>
                  <a:lnTo>
                    <a:pt x="2" y="41"/>
                  </a:lnTo>
                  <a:lnTo>
                    <a:pt x="2" y="31"/>
                  </a:lnTo>
                  <a:lnTo>
                    <a:pt x="3" y="20"/>
                  </a:lnTo>
                  <a:lnTo>
                    <a:pt x="5" y="9"/>
                  </a:lnTo>
                  <a:lnTo>
                    <a:pt x="7" y="0"/>
                  </a:lnTo>
                  <a:lnTo>
                    <a:pt x="4" y="10"/>
                  </a:lnTo>
                  <a:lnTo>
                    <a:pt x="2" y="21"/>
                  </a:lnTo>
                  <a:lnTo>
                    <a:pt x="0" y="44"/>
                  </a:lnTo>
                  <a:lnTo>
                    <a:pt x="0" y="55"/>
                  </a:lnTo>
                  <a:lnTo>
                    <a:pt x="2" y="66"/>
                  </a:lnTo>
                  <a:lnTo>
                    <a:pt x="3" y="72"/>
                  </a:lnTo>
                  <a:lnTo>
                    <a:pt x="4" y="76"/>
                  </a:lnTo>
                  <a:lnTo>
                    <a:pt x="4" y="79"/>
                  </a:lnTo>
                  <a:lnTo>
                    <a:pt x="5" y="80"/>
                  </a:lnTo>
                  <a:lnTo>
                    <a:pt x="7" y="80"/>
                  </a:lnTo>
                  <a:lnTo>
                    <a:pt x="7" y="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77" name="Freeform 154"/>
            <p:cNvSpPr>
              <a:spLocks/>
            </p:cNvSpPr>
            <p:nvPr/>
          </p:nvSpPr>
          <p:spPr bwMode="auto">
            <a:xfrm>
              <a:off x="5568950" y="2330450"/>
              <a:ext cx="20638" cy="57150"/>
            </a:xfrm>
            <a:custGeom>
              <a:avLst/>
              <a:gdLst>
                <a:gd name="T0" fmla="*/ 2147483646 w 13"/>
                <a:gd name="T1" fmla="*/ 2147483646 h 36"/>
                <a:gd name="T2" fmla="*/ 2147483646 w 13"/>
                <a:gd name="T3" fmla="*/ 2147483646 h 36"/>
                <a:gd name="T4" fmla="*/ 2147483646 w 13"/>
                <a:gd name="T5" fmla="*/ 2147483646 h 36"/>
                <a:gd name="T6" fmla="*/ 2147483646 w 13"/>
                <a:gd name="T7" fmla="*/ 2147483646 h 36"/>
                <a:gd name="T8" fmla="*/ 2147483646 w 13"/>
                <a:gd name="T9" fmla="*/ 2147483646 h 36"/>
                <a:gd name="T10" fmla="*/ 2147483646 w 13"/>
                <a:gd name="T11" fmla="*/ 2147483646 h 36"/>
                <a:gd name="T12" fmla="*/ 2147483646 w 13"/>
                <a:gd name="T13" fmla="*/ 2147483646 h 36"/>
                <a:gd name="T14" fmla="*/ 2147483646 w 13"/>
                <a:gd name="T15" fmla="*/ 2147483646 h 36"/>
                <a:gd name="T16" fmla="*/ 2147483646 w 13"/>
                <a:gd name="T17" fmla="*/ 0 h 36"/>
                <a:gd name="T18" fmla="*/ 2147483646 w 13"/>
                <a:gd name="T19" fmla="*/ 2147483646 h 36"/>
                <a:gd name="T20" fmla="*/ 2147483646 w 13"/>
                <a:gd name="T21" fmla="*/ 2147483646 h 36"/>
                <a:gd name="T22" fmla="*/ 2147483646 w 13"/>
                <a:gd name="T23" fmla="*/ 2147483646 h 36"/>
                <a:gd name="T24" fmla="*/ 2147483646 w 13"/>
                <a:gd name="T25" fmla="*/ 2147483646 h 36"/>
                <a:gd name="T26" fmla="*/ 2147483646 w 13"/>
                <a:gd name="T27" fmla="*/ 2147483646 h 36"/>
                <a:gd name="T28" fmla="*/ 2147483646 w 13"/>
                <a:gd name="T29" fmla="*/ 2147483646 h 36"/>
                <a:gd name="T30" fmla="*/ 2147483646 w 13"/>
                <a:gd name="T31" fmla="*/ 2147483646 h 36"/>
                <a:gd name="T32" fmla="*/ 2147483646 w 13"/>
                <a:gd name="T33" fmla="*/ 2147483646 h 36"/>
                <a:gd name="T34" fmla="*/ 2147483646 w 13"/>
                <a:gd name="T35" fmla="*/ 2147483646 h 36"/>
                <a:gd name="T36" fmla="*/ 0 w 13"/>
                <a:gd name="T37" fmla="*/ 2147483646 h 36"/>
                <a:gd name="T38" fmla="*/ 0 w 13"/>
                <a:gd name="T39" fmla="*/ 2147483646 h 36"/>
                <a:gd name="T40" fmla="*/ 0 w 13"/>
                <a:gd name="T41" fmla="*/ 2147483646 h 36"/>
                <a:gd name="T42" fmla="*/ 2147483646 w 13"/>
                <a:gd name="T43" fmla="*/ 2147483646 h 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3"/>
                <a:gd name="T67" fmla="*/ 0 h 36"/>
                <a:gd name="T68" fmla="*/ 13 w 13"/>
                <a:gd name="T69" fmla="*/ 36 h 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3" h="36">
                  <a:moveTo>
                    <a:pt x="2" y="36"/>
                  </a:moveTo>
                  <a:lnTo>
                    <a:pt x="2" y="36"/>
                  </a:lnTo>
                  <a:lnTo>
                    <a:pt x="6" y="29"/>
                  </a:lnTo>
                  <a:lnTo>
                    <a:pt x="9" y="22"/>
                  </a:lnTo>
                  <a:lnTo>
                    <a:pt x="12" y="11"/>
                  </a:lnTo>
                  <a:lnTo>
                    <a:pt x="13" y="1"/>
                  </a:lnTo>
                  <a:lnTo>
                    <a:pt x="13" y="0"/>
                  </a:lnTo>
                  <a:lnTo>
                    <a:pt x="12" y="1"/>
                  </a:lnTo>
                  <a:lnTo>
                    <a:pt x="10" y="11"/>
                  </a:lnTo>
                  <a:lnTo>
                    <a:pt x="7" y="21"/>
                  </a:lnTo>
                  <a:lnTo>
                    <a:pt x="5" y="25"/>
                  </a:lnTo>
                  <a:lnTo>
                    <a:pt x="3" y="30"/>
                  </a:lnTo>
                  <a:lnTo>
                    <a:pt x="2" y="33"/>
                  </a:lnTo>
                  <a:lnTo>
                    <a:pt x="0" y="35"/>
                  </a:lnTo>
                  <a:lnTo>
                    <a:pt x="0" y="36"/>
                  </a:lnTo>
                  <a:lnTo>
                    <a:pt x="2"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78" name="Freeform 155"/>
            <p:cNvSpPr>
              <a:spLocks/>
            </p:cNvSpPr>
            <p:nvPr/>
          </p:nvSpPr>
          <p:spPr bwMode="auto">
            <a:xfrm>
              <a:off x="5568950" y="2330450"/>
              <a:ext cx="20638" cy="57150"/>
            </a:xfrm>
            <a:custGeom>
              <a:avLst/>
              <a:gdLst>
                <a:gd name="T0" fmla="*/ 2147483646 w 13"/>
                <a:gd name="T1" fmla="*/ 2147483646 h 36"/>
                <a:gd name="T2" fmla="*/ 2147483646 w 13"/>
                <a:gd name="T3" fmla="*/ 2147483646 h 36"/>
                <a:gd name="T4" fmla="*/ 2147483646 w 13"/>
                <a:gd name="T5" fmla="*/ 2147483646 h 36"/>
                <a:gd name="T6" fmla="*/ 2147483646 w 13"/>
                <a:gd name="T7" fmla="*/ 2147483646 h 36"/>
                <a:gd name="T8" fmla="*/ 2147483646 w 13"/>
                <a:gd name="T9" fmla="*/ 2147483646 h 36"/>
                <a:gd name="T10" fmla="*/ 2147483646 w 13"/>
                <a:gd name="T11" fmla="*/ 2147483646 h 36"/>
                <a:gd name="T12" fmla="*/ 2147483646 w 13"/>
                <a:gd name="T13" fmla="*/ 2147483646 h 36"/>
                <a:gd name="T14" fmla="*/ 2147483646 w 13"/>
                <a:gd name="T15" fmla="*/ 2147483646 h 36"/>
                <a:gd name="T16" fmla="*/ 2147483646 w 13"/>
                <a:gd name="T17" fmla="*/ 0 h 36"/>
                <a:gd name="T18" fmla="*/ 2147483646 w 13"/>
                <a:gd name="T19" fmla="*/ 2147483646 h 36"/>
                <a:gd name="T20" fmla="*/ 2147483646 w 13"/>
                <a:gd name="T21" fmla="*/ 2147483646 h 36"/>
                <a:gd name="T22" fmla="*/ 2147483646 w 13"/>
                <a:gd name="T23" fmla="*/ 2147483646 h 36"/>
                <a:gd name="T24" fmla="*/ 2147483646 w 13"/>
                <a:gd name="T25" fmla="*/ 2147483646 h 36"/>
                <a:gd name="T26" fmla="*/ 2147483646 w 13"/>
                <a:gd name="T27" fmla="*/ 2147483646 h 36"/>
                <a:gd name="T28" fmla="*/ 2147483646 w 13"/>
                <a:gd name="T29" fmla="*/ 2147483646 h 36"/>
                <a:gd name="T30" fmla="*/ 2147483646 w 13"/>
                <a:gd name="T31" fmla="*/ 2147483646 h 36"/>
                <a:gd name="T32" fmla="*/ 2147483646 w 13"/>
                <a:gd name="T33" fmla="*/ 2147483646 h 36"/>
                <a:gd name="T34" fmla="*/ 2147483646 w 13"/>
                <a:gd name="T35" fmla="*/ 2147483646 h 36"/>
                <a:gd name="T36" fmla="*/ 0 w 13"/>
                <a:gd name="T37" fmla="*/ 2147483646 h 36"/>
                <a:gd name="T38" fmla="*/ 0 w 13"/>
                <a:gd name="T39" fmla="*/ 2147483646 h 36"/>
                <a:gd name="T40" fmla="*/ 0 w 13"/>
                <a:gd name="T41" fmla="*/ 2147483646 h 36"/>
                <a:gd name="T42" fmla="*/ 2147483646 w 13"/>
                <a:gd name="T43" fmla="*/ 2147483646 h 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3"/>
                <a:gd name="T67" fmla="*/ 0 h 36"/>
                <a:gd name="T68" fmla="*/ 13 w 13"/>
                <a:gd name="T69" fmla="*/ 36 h 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3" h="36">
                  <a:moveTo>
                    <a:pt x="2" y="36"/>
                  </a:moveTo>
                  <a:lnTo>
                    <a:pt x="2" y="36"/>
                  </a:lnTo>
                  <a:lnTo>
                    <a:pt x="6" y="29"/>
                  </a:lnTo>
                  <a:lnTo>
                    <a:pt x="9" y="22"/>
                  </a:lnTo>
                  <a:lnTo>
                    <a:pt x="12" y="11"/>
                  </a:lnTo>
                  <a:lnTo>
                    <a:pt x="13" y="1"/>
                  </a:lnTo>
                  <a:lnTo>
                    <a:pt x="13" y="0"/>
                  </a:lnTo>
                  <a:lnTo>
                    <a:pt x="12" y="1"/>
                  </a:lnTo>
                  <a:lnTo>
                    <a:pt x="10" y="11"/>
                  </a:lnTo>
                  <a:lnTo>
                    <a:pt x="7" y="21"/>
                  </a:lnTo>
                  <a:lnTo>
                    <a:pt x="5" y="25"/>
                  </a:lnTo>
                  <a:lnTo>
                    <a:pt x="3" y="30"/>
                  </a:lnTo>
                  <a:lnTo>
                    <a:pt x="2" y="33"/>
                  </a:lnTo>
                  <a:lnTo>
                    <a:pt x="0" y="35"/>
                  </a:lnTo>
                  <a:lnTo>
                    <a:pt x="0" y="36"/>
                  </a:lnTo>
                  <a:lnTo>
                    <a:pt x="2" y="3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79" name="Freeform 156"/>
            <p:cNvSpPr>
              <a:spLocks/>
            </p:cNvSpPr>
            <p:nvPr/>
          </p:nvSpPr>
          <p:spPr bwMode="auto">
            <a:xfrm>
              <a:off x="5508625" y="2308225"/>
              <a:ext cx="11113" cy="73025"/>
            </a:xfrm>
            <a:custGeom>
              <a:avLst/>
              <a:gdLst>
                <a:gd name="T0" fmla="*/ 2147483646 w 7"/>
                <a:gd name="T1" fmla="*/ 2147483646 h 46"/>
                <a:gd name="T2" fmla="*/ 2147483646 w 7"/>
                <a:gd name="T3" fmla="*/ 2147483646 h 46"/>
                <a:gd name="T4" fmla="*/ 2147483646 w 7"/>
                <a:gd name="T5" fmla="*/ 2147483646 h 46"/>
                <a:gd name="T6" fmla="*/ 2147483646 w 7"/>
                <a:gd name="T7" fmla="*/ 2147483646 h 46"/>
                <a:gd name="T8" fmla="*/ 2147483646 w 7"/>
                <a:gd name="T9" fmla="*/ 2147483646 h 46"/>
                <a:gd name="T10" fmla="*/ 2147483646 w 7"/>
                <a:gd name="T11" fmla="*/ 2147483646 h 46"/>
                <a:gd name="T12" fmla="*/ 2147483646 w 7"/>
                <a:gd name="T13" fmla="*/ 2147483646 h 46"/>
                <a:gd name="T14" fmla="*/ 2147483646 w 7"/>
                <a:gd name="T15" fmla="*/ 0 h 46"/>
                <a:gd name="T16" fmla="*/ 2147483646 w 7"/>
                <a:gd name="T17" fmla="*/ 0 h 46"/>
                <a:gd name="T18" fmla="*/ 2147483646 w 7"/>
                <a:gd name="T19" fmla="*/ 0 h 46"/>
                <a:gd name="T20" fmla="*/ 2147483646 w 7"/>
                <a:gd name="T21" fmla="*/ 0 h 46"/>
                <a:gd name="T22" fmla="*/ 2147483646 w 7"/>
                <a:gd name="T23" fmla="*/ 2147483646 h 46"/>
                <a:gd name="T24" fmla="*/ 2147483646 w 7"/>
                <a:gd name="T25" fmla="*/ 2147483646 h 46"/>
                <a:gd name="T26" fmla="*/ 0 w 7"/>
                <a:gd name="T27" fmla="*/ 2147483646 h 46"/>
                <a:gd name="T28" fmla="*/ 0 w 7"/>
                <a:gd name="T29" fmla="*/ 2147483646 h 46"/>
                <a:gd name="T30" fmla="*/ 2147483646 w 7"/>
                <a:gd name="T31" fmla="*/ 2147483646 h 4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
                <a:gd name="T49" fmla="*/ 0 h 46"/>
                <a:gd name="T50" fmla="*/ 7 w 7"/>
                <a:gd name="T51" fmla="*/ 46 h 4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 h="46">
                  <a:moveTo>
                    <a:pt x="1" y="46"/>
                  </a:moveTo>
                  <a:lnTo>
                    <a:pt x="1" y="46"/>
                  </a:lnTo>
                  <a:lnTo>
                    <a:pt x="2" y="42"/>
                  </a:lnTo>
                  <a:lnTo>
                    <a:pt x="4" y="36"/>
                  </a:lnTo>
                  <a:lnTo>
                    <a:pt x="5" y="27"/>
                  </a:lnTo>
                  <a:lnTo>
                    <a:pt x="6" y="14"/>
                  </a:lnTo>
                  <a:lnTo>
                    <a:pt x="7" y="0"/>
                  </a:lnTo>
                  <a:lnTo>
                    <a:pt x="6" y="0"/>
                  </a:lnTo>
                  <a:lnTo>
                    <a:pt x="4" y="23"/>
                  </a:lnTo>
                  <a:lnTo>
                    <a:pt x="3" y="34"/>
                  </a:lnTo>
                  <a:lnTo>
                    <a:pt x="0" y="46"/>
                  </a:lnTo>
                  <a:lnTo>
                    <a:pt x="1" y="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80" name="Freeform 157"/>
            <p:cNvSpPr>
              <a:spLocks/>
            </p:cNvSpPr>
            <p:nvPr/>
          </p:nvSpPr>
          <p:spPr bwMode="auto">
            <a:xfrm>
              <a:off x="5508625" y="2308225"/>
              <a:ext cx="11113" cy="73025"/>
            </a:xfrm>
            <a:custGeom>
              <a:avLst/>
              <a:gdLst>
                <a:gd name="T0" fmla="*/ 2147483646 w 7"/>
                <a:gd name="T1" fmla="*/ 2147483646 h 46"/>
                <a:gd name="T2" fmla="*/ 2147483646 w 7"/>
                <a:gd name="T3" fmla="*/ 2147483646 h 46"/>
                <a:gd name="T4" fmla="*/ 2147483646 w 7"/>
                <a:gd name="T5" fmla="*/ 2147483646 h 46"/>
                <a:gd name="T6" fmla="*/ 2147483646 w 7"/>
                <a:gd name="T7" fmla="*/ 2147483646 h 46"/>
                <a:gd name="T8" fmla="*/ 2147483646 w 7"/>
                <a:gd name="T9" fmla="*/ 2147483646 h 46"/>
                <a:gd name="T10" fmla="*/ 2147483646 w 7"/>
                <a:gd name="T11" fmla="*/ 2147483646 h 46"/>
                <a:gd name="T12" fmla="*/ 2147483646 w 7"/>
                <a:gd name="T13" fmla="*/ 2147483646 h 46"/>
                <a:gd name="T14" fmla="*/ 2147483646 w 7"/>
                <a:gd name="T15" fmla="*/ 0 h 46"/>
                <a:gd name="T16" fmla="*/ 2147483646 w 7"/>
                <a:gd name="T17" fmla="*/ 0 h 46"/>
                <a:gd name="T18" fmla="*/ 2147483646 w 7"/>
                <a:gd name="T19" fmla="*/ 0 h 46"/>
                <a:gd name="T20" fmla="*/ 2147483646 w 7"/>
                <a:gd name="T21" fmla="*/ 0 h 46"/>
                <a:gd name="T22" fmla="*/ 2147483646 w 7"/>
                <a:gd name="T23" fmla="*/ 2147483646 h 46"/>
                <a:gd name="T24" fmla="*/ 2147483646 w 7"/>
                <a:gd name="T25" fmla="*/ 2147483646 h 46"/>
                <a:gd name="T26" fmla="*/ 0 w 7"/>
                <a:gd name="T27" fmla="*/ 2147483646 h 46"/>
                <a:gd name="T28" fmla="*/ 0 w 7"/>
                <a:gd name="T29" fmla="*/ 2147483646 h 46"/>
                <a:gd name="T30" fmla="*/ 2147483646 w 7"/>
                <a:gd name="T31" fmla="*/ 2147483646 h 4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
                <a:gd name="T49" fmla="*/ 0 h 46"/>
                <a:gd name="T50" fmla="*/ 7 w 7"/>
                <a:gd name="T51" fmla="*/ 46 h 4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 h="46">
                  <a:moveTo>
                    <a:pt x="1" y="46"/>
                  </a:moveTo>
                  <a:lnTo>
                    <a:pt x="1" y="46"/>
                  </a:lnTo>
                  <a:lnTo>
                    <a:pt x="2" y="42"/>
                  </a:lnTo>
                  <a:lnTo>
                    <a:pt x="4" y="36"/>
                  </a:lnTo>
                  <a:lnTo>
                    <a:pt x="5" y="27"/>
                  </a:lnTo>
                  <a:lnTo>
                    <a:pt x="6" y="14"/>
                  </a:lnTo>
                  <a:lnTo>
                    <a:pt x="7" y="0"/>
                  </a:lnTo>
                  <a:lnTo>
                    <a:pt x="6" y="0"/>
                  </a:lnTo>
                  <a:lnTo>
                    <a:pt x="4" y="23"/>
                  </a:lnTo>
                  <a:lnTo>
                    <a:pt x="3" y="34"/>
                  </a:lnTo>
                  <a:lnTo>
                    <a:pt x="0" y="46"/>
                  </a:lnTo>
                  <a:lnTo>
                    <a:pt x="1" y="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81" name="Freeform 158"/>
            <p:cNvSpPr>
              <a:spLocks/>
            </p:cNvSpPr>
            <p:nvPr/>
          </p:nvSpPr>
          <p:spPr bwMode="auto">
            <a:xfrm>
              <a:off x="5426075" y="2343150"/>
              <a:ext cx="36513" cy="93663"/>
            </a:xfrm>
            <a:custGeom>
              <a:avLst/>
              <a:gdLst>
                <a:gd name="T0" fmla="*/ 2147483646 w 23"/>
                <a:gd name="T1" fmla="*/ 2147483646 h 59"/>
                <a:gd name="T2" fmla="*/ 2147483646 w 23"/>
                <a:gd name="T3" fmla="*/ 2147483646 h 59"/>
                <a:gd name="T4" fmla="*/ 2147483646 w 23"/>
                <a:gd name="T5" fmla="*/ 2147483646 h 59"/>
                <a:gd name="T6" fmla="*/ 2147483646 w 23"/>
                <a:gd name="T7" fmla="*/ 2147483646 h 59"/>
                <a:gd name="T8" fmla="*/ 2147483646 w 23"/>
                <a:gd name="T9" fmla="*/ 2147483646 h 59"/>
                <a:gd name="T10" fmla="*/ 2147483646 w 23"/>
                <a:gd name="T11" fmla="*/ 2147483646 h 59"/>
                <a:gd name="T12" fmla="*/ 2147483646 w 23"/>
                <a:gd name="T13" fmla="*/ 2147483646 h 59"/>
                <a:gd name="T14" fmla="*/ 2147483646 w 23"/>
                <a:gd name="T15" fmla="*/ 2147483646 h 59"/>
                <a:gd name="T16" fmla="*/ 2147483646 w 23"/>
                <a:gd name="T17" fmla="*/ 2147483646 h 59"/>
                <a:gd name="T18" fmla="*/ 2147483646 w 23"/>
                <a:gd name="T19" fmla="*/ 2147483646 h 59"/>
                <a:gd name="T20" fmla="*/ 2147483646 w 23"/>
                <a:gd name="T21" fmla="*/ 2147483646 h 59"/>
                <a:gd name="T22" fmla="*/ 2147483646 w 23"/>
                <a:gd name="T23" fmla="*/ 0 h 59"/>
                <a:gd name="T24" fmla="*/ 2147483646 w 23"/>
                <a:gd name="T25" fmla="*/ 0 h 59"/>
                <a:gd name="T26" fmla="*/ 0 w 23"/>
                <a:gd name="T27" fmla="*/ 0 h 59"/>
                <a:gd name="T28" fmla="*/ 0 w 23"/>
                <a:gd name="T29" fmla="*/ 0 h 59"/>
                <a:gd name="T30" fmla="*/ 2147483646 w 23"/>
                <a:gd name="T31" fmla="*/ 2147483646 h 59"/>
                <a:gd name="T32" fmla="*/ 2147483646 w 23"/>
                <a:gd name="T33" fmla="*/ 2147483646 h 59"/>
                <a:gd name="T34" fmla="*/ 2147483646 w 23"/>
                <a:gd name="T35" fmla="*/ 2147483646 h 59"/>
                <a:gd name="T36" fmla="*/ 2147483646 w 23"/>
                <a:gd name="T37" fmla="*/ 2147483646 h 59"/>
                <a:gd name="T38" fmla="*/ 2147483646 w 23"/>
                <a:gd name="T39" fmla="*/ 2147483646 h 59"/>
                <a:gd name="T40" fmla="*/ 2147483646 w 23"/>
                <a:gd name="T41" fmla="*/ 2147483646 h 59"/>
                <a:gd name="T42" fmla="*/ 2147483646 w 23"/>
                <a:gd name="T43" fmla="*/ 2147483646 h 59"/>
                <a:gd name="T44" fmla="*/ 2147483646 w 23"/>
                <a:gd name="T45" fmla="*/ 2147483646 h 59"/>
                <a:gd name="T46" fmla="*/ 2147483646 w 23"/>
                <a:gd name="T47" fmla="*/ 2147483646 h 59"/>
                <a:gd name="T48" fmla="*/ 2147483646 w 23"/>
                <a:gd name="T49" fmla="*/ 2147483646 h 59"/>
                <a:gd name="T50" fmla="*/ 2147483646 w 23"/>
                <a:gd name="T51" fmla="*/ 2147483646 h 59"/>
                <a:gd name="T52" fmla="*/ 2147483646 w 23"/>
                <a:gd name="T53" fmla="*/ 2147483646 h 59"/>
                <a:gd name="T54" fmla="*/ 2147483646 w 23"/>
                <a:gd name="T55" fmla="*/ 2147483646 h 59"/>
                <a:gd name="T56" fmla="*/ 2147483646 w 23"/>
                <a:gd name="T57" fmla="*/ 2147483646 h 59"/>
                <a:gd name="T58" fmla="*/ 2147483646 w 23"/>
                <a:gd name="T59" fmla="*/ 2147483646 h 59"/>
                <a:gd name="T60" fmla="*/ 2147483646 w 23"/>
                <a:gd name="T61" fmla="*/ 2147483646 h 59"/>
                <a:gd name="T62" fmla="*/ 2147483646 w 23"/>
                <a:gd name="T63" fmla="*/ 2147483646 h 5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
                <a:gd name="T97" fmla="*/ 0 h 59"/>
                <a:gd name="T98" fmla="*/ 23 w 23"/>
                <a:gd name="T99" fmla="*/ 59 h 5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 h="59">
                  <a:moveTo>
                    <a:pt x="23" y="58"/>
                  </a:moveTo>
                  <a:lnTo>
                    <a:pt x="23" y="58"/>
                  </a:lnTo>
                  <a:lnTo>
                    <a:pt x="21" y="55"/>
                  </a:lnTo>
                  <a:lnTo>
                    <a:pt x="16" y="49"/>
                  </a:lnTo>
                  <a:lnTo>
                    <a:pt x="12" y="41"/>
                  </a:lnTo>
                  <a:lnTo>
                    <a:pt x="9" y="34"/>
                  </a:lnTo>
                  <a:lnTo>
                    <a:pt x="7" y="25"/>
                  </a:lnTo>
                  <a:lnTo>
                    <a:pt x="4" y="17"/>
                  </a:lnTo>
                  <a:lnTo>
                    <a:pt x="1" y="0"/>
                  </a:lnTo>
                  <a:lnTo>
                    <a:pt x="0" y="0"/>
                  </a:lnTo>
                  <a:lnTo>
                    <a:pt x="3" y="18"/>
                  </a:lnTo>
                  <a:lnTo>
                    <a:pt x="6" y="27"/>
                  </a:lnTo>
                  <a:lnTo>
                    <a:pt x="9" y="36"/>
                  </a:lnTo>
                  <a:lnTo>
                    <a:pt x="12" y="43"/>
                  </a:lnTo>
                  <a:lnTo>
                    <a:pt x="16" y="52"/>
                  </a:lnTo>
                  <a:lnTo>
                    <a:pt x="18" y="56"/>
                  </a:lnTo>
                  <a:lnTo>
                    <a:pt x="21" y="58"/>
                  </a:lnTo>
                  <a:lnTo>
                    <a:pt x="23" y="59"/>
                  </a:lnTo>
                  <a:lnTo>
                    <a:pt x="23" y="58"/>
                  </a:lnTo>
                  <a:lnTo>
                    <a:pt x="23" y="57"/>
                  </a:lnTo>
                  <a:lnTo>
                    <a:pt x="23"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82" name="Freeform 159"/>
            <p:cNvSpPr>
              <a:spLocks/>
            </p:cNvSpPr>
            <p:nvPr/>
          </p:nvSpPr>
          <p:spPr bwMode="auto">
            <a:xfrm>
              <a:off x="5426075" y="2343150"/>
              <a:ext cx="36513" cy="93663"/>
            </a:xfrm>
            <a:custGeom>
              <a:avLst/>
              <a:gdLst>
                <a:gd name="T0" fmla="*/ 2147483646 w 23"/>
                <a:gd name="T1" fmla="*/ 2147483646 h 59"/>
                <a:gd name="T2" fmla="*/ 2147483646 w 23"/>
                <a:gd name="T3" fmla="*/ 2147483646 h 59"/>
                <a:gd name="T4" fmla="*/ 2147483646 w 23"/>
                <a:gd name="T5" fmla="*/ 2147483646 h 59"/>
                <a:gd name="T6" fmla="*/ 2147483646 w 23"/>
                <a:gd name="T7" fmla="*/ 2147483646 h 59"/>
                <a:gd name="T8" fmla="*/ 2147483646 w 23"/>
                <a:gd name="T9" fmla="*/ 2147483646 h 59"/>
                <a:gd name="T10" fmla="*/ 2147483646 w 23"/>
                <a:gd name="T11" fmla="*/ 2147483646 h 59"/>
                <a:gd name="T12" fmla="*/ 2147483646 w 23"/>
                <a:gd name="T13" fmla="*/ 2147483646 h 59"/>
                <a:gd name="T14" fmla="*/ 2147483646 w 23"/>
                <a:gd name="T15" fmla="*/ 2147483646 h 59"/>
                <a:gd name="T16" fmla="*/ 2147483646 w 23"/>
                <a:gd name="T17" fmla="*/ 2147483646 h 59"/>
                <a:gd name="T18" fmla="*/ 2147483646 w 23"/>
                <a:gd name="T19" fmla="*/ 2147483646 h 59"/>
                <a:gd name="T20" fmla="*/ 2147483646 w 23"/>
                <a:gd name="T21" fmla="*/ 2147483646 h 59"/>
                <a:gd name="T22" fmla="*/ 2147483646 w 23"/>
                <a:gd name="T23" fmla="*/ 0 h 59"/>
                <a:gd name="T24" fmla="*/ 2147483646 w 23"/>
                <a:gd name="T25" fmla="*/ 0 h 59"/>
                <a:gd name="T26" fmla="*/ 0 w 23"/>
                <a:gd name="T27" fmla="*/ 0 h 59"/>
                <a:gd name="T28" fmla="*/ 0 w 23"/>
                <a:gd name="T29" fmla="*/ 0 h 59"/>
                <a:gd name="T30" fmla="*/ 2147483646 w 23"/>
                <a:gd name="T31" fmla="*/ 2147483646 h 59"/>
                <a:gd name="T32" fmla="*/ 2147483646 w 23"/>
                <a:gd name="T33" fmla="*/ 2147483646 h 59"/>
                <a:gd name="T34" fmla="*/ 2147483646 w 23"/>
                <a:gd name="T35" fmla="*/ 2147483646 h 59"/>
                <a:gd name="T36" fmla="*/ 2147483646 w 23"/>
                <a:gd name="T37" fmla="*/ 2147483646 h 59"/>
                <a:gd name="T38" fmla="*/ 2147483646 w 23"/>
                <a:gd name="T39" fmla="*/ 2147483646 h 59"/>
                <a:gd name="T40" fmla="*/ 2147483646 w 23"/>
                <a:gd name="T41" fmla="*/ 2147483646 h 59"/>
                <a:gd name="T42" fmla="*/ 2147483646 w 23"/>
                <a:gd name="T43" fmla="*/ 2147483646 h 59"/>
                <a:gd name="T44" fmla="*/ 2147483646 w 23"/>
                <a:gd name="T45" fmla="*/ 2147483646 h 59"/>
                <a:gd name="T46" fmla="*/ 2147483646 w 23"/>
                <a:gd name="T47" fmla="*/ 2147483646 h 59"/>
                <a:gd name="T48" fmla="*/ 2147483646 w 23"/>
                <a:gd name="T49" fmla="*/ 2147483646 h 59"/>
                <a:gd name="T50" fmla="*/ 2147483646 w 23"/>
                <a:gd name="T51" fmla="*/ 2147483646 h 59"/>
                <a:gd name="T52" fmla="*/ 2147483646 w 23"/>
                <a:gd name="T53" fmla="*/ 2147483646 h 59"/>
                <a:gd name="T54" fmla="*/ 2147483646 w 23"/>
                <a:gd name="T55" fmla="*/ 2147483646 h 59"/>
                <a:gd name="T56" fmla="*/ 2147483646 w 23"/>
                <a:gd name="T57" fmla="*/ 2147483646 h 59"/>
                <a:gd name="T58" fmla="*/ 2147483646 w 23"/>
                <a:gd name="T59" fmla="*/ 2147483646 h 59"/>
                <a:gd name="T60" fmla="*/ 2147483646 w 23"/>
                <a:gd name="T61" fmla="*/ 2147483646 h 59"/>
                <a:gd name="T62" fmla="*/ 2147483646 w 23"/>
                <a:gd name="T63" fmla="*/ 2147483646 h 5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
                <a:gd name="T97" fmla="*/ 0 h 59"/>
                <a:gd name="T98" fmla="*/ 23 w 23"/>
                <a:gd name="T99" fmla="*/ 59 h 5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 h="59">
                  <a:moveTo>
                    <a:pt x="23" y="58"/>
                  </a:moveTo>
                  <a:lnTo>
                    <a:pt x="23" y="58"/>
                  </a:lnTo>
                  <a:lnTo>
                    <a:pt x="21" y="55"/>
                  </a:lnTo>
                  <a:lnTo>
                    <a:pt x="16" y="49"/>
                  </a:lnTo>
                  <a:lnTo>
                    <a:pt x="12" y="41"/>
                  </a:lnTo>
                  <a:lnTo>
                    <a:pt x="9" y="34"/>
                  </a:lnTo>
                  <a:lnTo>
                    <a:pt x="7" y="25"/>
                  </a:lnTo>
                  <a:lnTo>
                    <a:pt x="4" y="17"/>
                  </a:lnTo>
                  <a:lnTo>
                    <a:pt x="1" y="0"/>
                  </a:lnTo>
                  <a:lnTo>
                    <a:pt x="0" y="0"/>
                  </a:lnTo>
                  <a:lnTo>
                    <a:pt x="3" y="18"/>
                  </a:lnTo>
                  <a:lnTo>
                    <a:pt x="6" y="27"/>
                  </a:lnTo>
                  <a:lnTo>
                    <a:pt x="9" y="36"/>
                  </a:lnTo>
                  <a:lnTo>
                    <a:pt x="12" y="43"/>
                  </a:lnTo>
                  <a:lnTo>
                    <a:pt x="16" y="52"/>
                  </a:lnTo>
                  <a:lnTo>
                    <a:pt x="18" y="56"/>
                  </a:lnTo>
                  <a:lnTo>
                    <a:pt x="21" y="58"/>
                  </a:lnTo>
                  <a:lnTo>
                    <a:pt x="23" y="59"/>
                  </a:lnTo>
                  <a:lnTo>
                    <a:pt x="23" y="58"/>
                  </a:lnTo>
                  <a:lnTo>
                    <a:pt x="23" y="57"/>
                  </a:lnTo>
                  <a:lnTo>
                    <a:pt x="23" y="5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83" name="Freeform 160"/>
            <p:cNvSpPr>
              <a:spLocks/>
            </p:cNvSpPr>
            <p:nvPr/>
          </p:nvSpPr>
          <p:spPr bwMode="auto">
            <a:xfrm>
              <a:off x="5407025" y="2355850"/>
              <a:ext cx="30163" cy="36513"/>
            </a:xfrm>
            <a:custGeom>
              <a:avLst/>
              <a:gdLst>
                <a:gd name="T0" fmla="*/ 2147483646 w 19"/>
                <a:gd name="T1" fmla="*/ 2147483646 h 23"/>
                <a:gd name="T2" fmla="*/ 2147483646 w 19"/>
                <a:gd name="T3" fmla="*/ 2147483646 h 23"/>
                <a:gd name="T4" fmla="*/ 2147483646 w 19"/>
                <a:gd name="T5" fmla="*/ 2147483646 h 23"/>
                <a:gd name="T6" fmla="*/ 2147483646 w 19"/>
                <a:gd name="T7" fmla="*/ 2147483646 h 23"/>
                <a:gd name="T8" fmla="*/ 2147483646 w 19"/>
                <a:gd name="T9" fmla="*/ 2147483646 h 23"/>
                <a:gd name="T10" fmla="*/ 2147483646 w 19"/>
                <a:gd name="T11" fmla="*/ 0 h 23"/>
                <a:gd name="T12" fmla="*/ 2147483646 w 19"/>
                <a:gd name="T13" fmla="*/ 0 h 23"/>
                <a:gd name="T14" fmla="*/ 0 w 19"/>
                <a:gd name="T15" fmla="*/ 0 h 23"/>
                <a:gd name="T16" fmla="*/ 0 w 19"/>
                <a:gd name="T17" fmla="*/ 0 h 23"/>
                <a:gd name="T18" fmla="*/ 0 w 19"/>
                <a:gd name="T19" fmla="*/ 0 h 23"/>
                <a:gd name="T20" fmla="*/ 0 w 19"/>
                <a:gd name="T21" fmla="*/ 2147483646 h 23"/>
                <a:gd name="T22" fmla="*/ 0 w 19"/>
                <a:gd name="T23" fmla="*/ 2147483646 h 23"/>
                <a:gd name="T24" fmla="*/ 2147483646 w 19"/>
                <a:gd name="T25" fmla="*/ 2147483646 h 23"/>
                <a:gd name="T26" fmla="*/ 2147483646 w 19"/>
                <a:gd name="T27" fmla="*/ 2147483646 h 23"/>
                <a:gd name="T28" fmla="*/ 2147483646 w 19"/>
                <a:gd name="T29" fmla="*/ 0 h 23"/>
                <a:gd name="T30" fmla="*/ 2147483646 w 19"/>
                <a:gd name="T31" fmla="*/ 0 h 23"/>
                <a:gd name="T32" fmla="*/ 2147483646 w 19"/>
                <a:gd name="T33" fmla="*/ 0 h 23"/>
                <a:gd name="T34" fmla="*/ 0 w 19"/>
                <a:gd name="T35" fmla="*/ 0 h 23"/>
                <a:gd name="T36" fmla="*/ 0 w 19"/>
                <a:gd name="T37" fmla="*/ 0 h 23"/>
                <a:gd name="T38" fmla="*/ 0 w 19"/>
                <a:gd name="T39" fmla="*/ 2147483646 h 23"/>
                <a:gd name="T40" fmla="*/ 2147483646 w 19"/>
                <a:gd name="T41" fmla="*/ 2147483646 h 23"/>
                <a:gd name="T42" fmla="*/ 2147483646 w 19"/>
                <a:gd name="T43" fmla="*/ 2147483646 h 23"/>
                <a:gd name="T44" fmla="*/ 2147483646 w 19"/>
                <a:gd name="T45" fmla="*/ 2147483646 h 23"/>
                <a:gd name="T46" fmla="*/ 2147483646 w 19"/>
                <a:gd name="T47" fmla="*/ 2147483646 h 23"/>
                <a:gd name="T48" fmla="*/ 2147483646 w 19"/>
                <a:gd name="T49" fmla="*/ 2147483646 h 23"/>
                <a:gd name="T50" fmla="*/ 2147483646 w 19"/>
                <a:gd name="T51" fmla="*/ 2147483646 h 23"/>
                <a:gd name="T52" fmla="*/ 2147483646 w 19"/>
                <a:gd name="T53" fmla="*/ 2147483646 h 2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9"/>
                <a:gd name="T82" fmla="*/ 0 h 23"/>
                <a:gd name="T83" fmla="*/ 19 w 19"/>
                <a:gd name="T84" fmla="*/ 23 h 2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9" h="23">
                  <a:moveTo>
                    <a:pt x="19" y="22"/>
                  </a:moveTo>
                  <a:lnTo>
                    <a:pt x="19" y="22"/>
                  </a:lnTo>
                  <a:lnTo>
                    <a:pt x="10" y="15"/>
                  </a:lnTo>
                  <a:lnTo>
                    <a:pt x="5" y="7"/>
                  </a:lnTo>
                  <a:lnTo>
                    <a:pt x="1" y="0"/>
                  </a:lnTo>
                  <a:lnTo>
                    <a:pt x="0" y="0"/>
                  </a:lnTo>
                  <a:lnTo>
                    <a:pt x="0" y="1"/>
                  </a:lnTo>
                  <a:lnTo>
                    <a:pt x="1" y="1"/>
                  </a:lnTo>
                  <a:lnTo>
                    <a:pt x="1" y="0"/>
                  </a:lnTo>
                  <a:lnTo>
                    <a:pt x="0" y="0"/>
                  </a:lnTo>
                  <a:lnTo>
                    <a:pt x="0" y="3"/>
                  </a:lnTo>
                  <a:lnTo>
                    <a:pt x="1" y="6"/>
                  </a:lnTo>
                  <a:lnTo>
                    <a:pt x="5" y="10"/>
                  </a:lnTo>
                  <a:lnTo>
                    <a:pt x="11" y="18"/>
                  </a:lnTo>
                  <a:lnTo>
                    <a:pt x="18" y="23"/>
                  </a:lnTo>
                  <a:lnTo>
                    <a:pt x="19"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84" name="Freeform 161"/>
            <p:cNvSpPr>
              <a:spLocks/>
            </p:cNvSpPr>
            <p:nvPr/>
          </p:nvSpPr>
          <p:spPr bwMode="auto">
            <a:xfrm>
              <a:off x="5407025" y="2355850"/>
              <a:ext cx="30163" cy="36513"/>
            </a:xfrm>
            <a:custGeom>
              <a:avLst/>
              <a:gdLst>
                <a:gd name="T0" fmla="*/ 2147483646 w 19"/>
                <a:gd name="T1" fmla="*/ 2147483646 h 23"/>
                <a:gd name="T2" fmla="*/ 2147483646 w 19"/>
                <a:gd name="T3" fmla="*/ 2147483646 h 23"/>
                <a:gd name="T4" fmla="*/ 2147483646 w 19"/>
                <a:gd name="T5" fmla="*/ 2147483646 h 23"/>
                <a:gd name="T6" fmla="*/ 2147483646 w 19"/>
                <a:gd name="T7" fmla="*/ 2147483646 h 23"/>
                <a:gd name="T8" fmla="*/ 2147483646 w 19"/>
                <a:gd name="T9" fmla="*/ 2147483646 h 23"/>
                <a:gd name="T10" fmla="*/ 2147483646 w 19"/>
                <a:gd name="T11" fmla="*/ 0 h 23"/>
                <a:gd name="T12" fmla="*/ 2147483646 w 19"/>
                <a:gd name="T13" fmla="*/ 0 h 23"/>
                <a:gd name="T14" fmla="*/ 0 w 19"/>
                <a:gd name="T15" fmla="*/ 0 h 23"/>
                <a:gd name="T16" fmla="*/ 0 w 19"/>
                <a:gd name="T17" fmla="*/ 0 h 23"/>
                <a:gd name="T18" fmla="*/ 0 w 19"/>
                <a:gd name="T19" fmla="*/ 0 h 23"/>
                <a:gd name="T20" fmla="*/ 0 w 19"/>
                <a:gd name="T21" fmla="*/ 2147483646 h 23"/>
                <a:gd name="T22" fmla="*/ 0 w 19"/>
                <a:gd name="T23" fmla="*/ 2147483646 h 23"/>
                <a:gd name="T24" fmla="*/ 2147483646 w 19"/>
                <a:gd name="T25" fmla="*/ 2147483646 h 23"/>
                <a:gd name="T26" fmla="*/ 2147483646 w 19"/>
                <a:gd name="T27" fmla="*/ 2147483646 h 23"/>
                <a:gd name="T28" fmla="*/ 2147483646 w 19"/>
                <a:gd name="T29" fmla="*/ 0 h 23"/>
                <a:gd name="T30" fmla="*/ 2147483646 w 19"/>
                <a:gd name="T31" fmla="*/ 0 h 23"/>
                <a:gd name="T32" fmla="*/ 2147483646 w 19"/>
                <a:gd name="T33" fmla="*/ 0 h 23"/>
                <a:gd name="T34" fmla="*/ 0 w 19"/>
                <a:gd name="T35" fmla="*/ 0 h 23"/>
                <a:gd name="T36" fmla="*/ 0 w 19"/>
                <a:gd name="T37" fmla="*/ 0 h 23"/>
                <a:gd name="T38" fmla="*/ 0 w 19"/>
                <a:gd name="T39" fmla="*/ 2147483646 h 23"/>
                <a:gd name="T40" fmla="*/ 2147483646 w 19"/>
                <a:gd name="T41" fmla="*/ 2147483646 h 23"/>
                <a:gd name="T42" fmla="*/ 2147483646 w 19"/>
                <a:gd name="T43" fmla="*/ 2147483646 h 23"/>
                <a:gd name="T44" fmla="*/ 2147483646 w 19"/>
                <a:gd name="T45" fmla="*/ 2147483646 h 23"/>
                <a:gd name="T46" fmla="*/ 2147483646 w 19"/>
                <a:gd name="T47" fmla="*/ 2147483646 h 23"/>
                <a:gd name="T48" fmla="*/ 2147483646 w 19"/>
                <a:gd name="T49" fmla="*/ 2147483646 h 23"/>
                <a:gd name="T50" fmla="*/ 2147483646 w 19"/>
                <a:gd name="T51" fmla="*/ 2147483646 h 23"/>
                <a:gd name="T52" fmla="*/ 2147483646 w 19"/>
                <a:gd name="T53" fmla="*/ 2147483646 h 2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9"/>
                <a:gd name="T82" fmla="*/ 0 h 23"/>
                <a:gd name="T83" fmla="*/ 19 w 19"/>
                <a:gd name="T84" fmla="*/ 23 h 2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9" h="23">
                  <a:moveTo>
                    <a:pt x="19" y="22"/>
                  </a:moveTo>
                  <a:lnTo>
                    <a:pt x="19" y="22"/>
                  </a:lnTo>
                  <a:lnTo>
                    <a:pt x="10" y="15"/>
                  </a:lnTo>
                  <a:lnTo>
                    <a:pt x="5" y="7"/>
                  </a:lnTo>
                  <a:lnTo>
                    <a:pt x="1" y="0"/>
                  </a:lnTo>
                  <a:lnTo>
                    <a:pt x="0" y="0"/>
                  </a:lnTo>
                  <a:lnTo>
                    <a:pt x="0" y="1"/>
                  </a:lnTo>
                  <a:lnTo>
                    <a:pt x="1" y="1"/>
                  </a:lnTo>
                  <a:lnTo>
                    <a:pt x="1" y="0"/>
                  </a:lnTo>
                  <a:lnTo>
                    <a:pt x="0" y="0"/>
                  </a:lnTo>
                  <a:lnTo>
                    <a:pt x="0" y="3"/>
                  </a:lnTo>
                  <a:lnTo>
                    <a:pt x="1" y="6"/>
                  </a:lnTo>
                  <a:lnTo>
                    <a:pt x="5" y="10"/>
                  </a:lnTo>
                  <a:lnTo>
                    <a:pt x="11" y="18"/>
                  </a:lnTo>
                  <a:lnTo>
                    <a:pt x="18" y="23"/>
                  </a:lnTo>
                  <a:lnTo>
                    <a:pt x="19"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85" name="Freeform 162"/>
            <p:cNvSpPr>
              <a:spLocks/>
            </p:cNvSpPr>
            <p:nvPr/>
          </p:nvSpPr>
          <p:spPr bwMode="auto">
            <a:xfrm>
              <a:off x="5461000" y="2382838"/>
              <a:ext cx="6350" cy="55563"/>
            </a:xfrm>
            <a:custGeom>
              <a:avLst/>
              <a:gdLst>
                <a:gd name="T0" fmla="*/ 0 w 4"/>
                <a:gd name="T1" fmla="*/ 2147483646 h 35"/>
                <a:gd name="T2" fmla="*/ 0 w 4"/>
                <a:gd name="T3" fmla="*/ 2147483646 h 35"/>
                <a:gd name="T4" fmla="*/ 2147483646 w 4"/>
                <a:gd name="T5" fmla="*/ 2147483646 h 35"/>
                <a:gd name="T6" fmla="*/ 2147483646 w 4"/>
                <a:gd name="T7" fmla="*/ 2147483646 h 35"/>
                <a:gd name="T8" fmla="*/ 2147483646 w 4"/>
                <a:gd name="T9" fmla="*/ 2147483646 h 35"/>
                <a:gd name="T10" fmla="*/ 2147483646 w 4"/>
                <a:gd name="T11" fmla="*/ 2147483646 h 35"/>
                <a:gd name="T12" fmla="*/ 2147483646 w 4"/>
                <a:gd name="T13" fmla="*/ 2147483646 h 35"/>
                <a:gd name="T14" fmla="*/ 2147483646 w 4"/>
                <a:gd name="T15" fmla="*/ 2147483646 h 35"/>
                <a:gd name="T16" fmla="*/ 2147483646 w 4"/>
                <a:gd name="T17" fmla="*/ 2147483646 h 35"/>
                <a:gd name="T18" fmla="*/ 2147483646 w 4"/>
                <a:gd name="T19" fmla="*/ 2147483646 h 35"/>
                <a:gd name="T20" fmla="*/ 2147483646 w 4"/>
                <a:gd name="T21" fmla="*/ 2147483646 h 35"/>
                <a:gd name="T22" fmla="*/ 2147483646 w 4"/>
                <a:gd name="T23" fmla="*/ 2147483646 h 35"/>
                <a:gd name="T24" fmla="*/ 2147483646 w 4"/>
                <a:gd name="T25" fmla="*/ 2147483646 h 35"/>
                <a:gd name="T26" fmla="*/ 2147483646 w 4"/>
                <a:gd name="T27" fmla="*/ 2147483646 h 35"/>
                <a:gd name="T28" fmla="*/ 0 w 4"/>
                <a:gd name="T29" fmla="*/ 0 h 35"/>
                <a:gd name="T30" fmla="*/ 0 w 4"/>
                <a:gd name="T31" fmla="*/ 2147483646 h 35"/>
                <a:gd name="T32" fmla="*/ 0 w 4"/>
                <a:gd name="T33" fmla="*/ 2147483646 h 35"/>
                <a:gd name="T34" fmla="*/ 2147483646 w 4"/>
                <a:gd name="T35" fmla="*/ 2147483646 h 35"/>
                <a:gd name="T36" fmla="*/ 2147483646 w 4"/>
                <a:gd name="T37" fmla="*/ 2147483646 h 35"/>
                <a:gd name="T38" fmla="*/ 2147483646 w 4"/>
                <a:gd name="T39" fmla="*/ 2147483646 h 35"/>
                <a:gd name="T40" fmla="*/ 2147483646 w 4"/>
                <a:gd name="T41" fmla="*/ 2147483646 h 35"/>
                <a:gd name="T42" fmla="*/ 2147483646 w 4"/>
                <a:gd name="T43" fmla="*/ 2147483646 h 35"/>
                <a:gd name="T44" fmla="*/ 0 w 4"/>
                <a:gd name="T45" fmla="*/ 2147483646 h 35"/>
                <a:gd name="T46" fmla="*/ 0 w 4"/>
                <a:gd name="T47" fmla="*/ 2147483646 h 35"/>
                <a:gd name="T48" fmla="*/ 0 w 4"/>
                <a:gd name="T49" fmla="*/ 2147483646 h 3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
                <a:gd name="T76" fmla="*/ 0 h 35"/>
                <a:gd name="T77" fmla="*/ 4 w 4"/>
                <a:gd name="T78" fmla="*/ 35 h 3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 h="35">
                  <a:moveTo>
                    <a:pt x="0" y="33"/>
                  </a:moveTo>
                  <a:lnTo>
                    <a:pt x="0" y="33"/>
                  </a:lnTo>
                  <a:lnTo>
                    <a:pt x="1" y="34"/>
                  </a:lnTo>
                  <a:lnTo>
                    <a:pt x="2" y="35"/>
                  </a:lnTo>
                  <a:lnTo>
                    <a:pt x="3" y="34"/>
                  </a:lnTo>
                  <a:lnTo>
                    <a:pt x="4" y="31"/>
                  </a:lnTo>
                  <a:lnTo>
                    <a:pt x="4" y="28"/>
                  </a:lnTo>
                  <a:lnTo>
                    <a:pt x="3" y="20"/>
                  </a:lnTo>
                  <a:lnTo>
                    <a:pt x="2" y="11"/>
                  </a:lnTo>
                  <a:lnTo>
                    <a:pt x="1" y="1"/>
                  </a:lnTo>
                  <a:lnTo>
                    <a:pt x="0" y="0"/>
                  </a:lnTo>
                  <a:lnTo>
                    <a:pt x="0" y="1"/>
                  </a:lnTo>
                  <a:lnTo>
                    <a:pt x="1" y="21"/>
                  </a:lnTo>
                  <a:lnTo>
                    <a:pt x="2" y="28"/>
                  </a:lnTo>
                  <a:lnTo>
                    <a:pt x="2" y="31"/>
                  </a:lnTo>
                  <a:lnTo>
                    <a:pt x="1" y="32"/>
                  </a:lnTo>
                  <a:lnTo>
                    <a:pt x="0" y="32"/>
                  </a:lnTo>
                  <a:lnTo>
                    <a:pt x="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86" name="Freeform 163"/>
            <p:cNvSpPr>
              <a:spLocks/>
            </p:cNvSpPr>
            <p:nvPr/>
          </p:nvSpPr>
          <p:spPr bwMode="auto">
            <a:xfrm>
              <a:off x="5461000" y="2382838"/>
              <a:ext cx="6350" cy="55563"/>
            </a:xfrm>
            <a:custGeom>
              <a:avLst/>
              <a:gdLst>
                <a:gd name="T0" fmla="*/ 0 w 4"/>
                <a:gd name="T1" fmla="*/ 2147483646 h 35"/>
                <a:gd name="T2" fmla="*/ 0 w 4"/>
                <a:gd name="T3" fmla="*/ 2147483646 h 35"/>
                <a:gd name="T4" fmla="*/ 2147483646 w 4"/>
                <a:gd name="T5" fmla="*/ 2147483646 h 35"/>
                <a:gd name="T6" fmla="*/ 2147483646 w 4"/>
                <a:gd name="T7" fmla="*/ 2147483646 h 35"/>
                <a:gd name="T8" fmla="*/ 2147483646 w 4"/>
                <a:gd name="T9" fmla="*/ 2147483646 h 35"/>
                <a:gd name="T10" fmla="*/ 2147483646 w 4"/>
                <a:gd name="T11" fmla="*/ 2147483646 h 35"/>
                <a:gd name="T12" fmla="*/ 2147483646 w 4"/>
                <a:gd name="T13" fmla="*/ 2147483646 h 35"/>
                <a:gd name="T14" fmla="*/ 2147483646 w 4"/>
                <a:gd name="T15" fmla="*/ 2147483646 h 35"/>
                <a:gd name="T16" fmla="*/ 2147483646 w 4"/>
                <a:gd name="T17" fmla="*/ 2147483646 h 35"/>
                <a:gd name="T18" fmla="*/ 2147483646 w 4"/>
                <a:gd name="T19" fmla="*/ 2147483646 h 35"/>
                <a:gd name="T20" fmla="*/ 2147483646 w 4"/>
                <a:gd name="T21" fmla="*/ 2147483646 h 35"/>
                <a:gd name="T22" fmla="*/ 2147483646 w 4"/>
                <a:gd name="T23" fmla="*/ 2147483646 h 35"/>
                <a:gd name="T24" fmla="*/ 2147483646 w 4"/>
                <a:gd name="T25" fmla="*/ 2147483646 h 35"/>
                <a:gd name="T26" fmla="*/ 2147483646 w 4"/>
                <a:gd name="T27" fmla="*/ 2147483646 h 35"/>
                <a:gd name="T28" fmla="*/ 0 w 4"/>
                <a:gd name="T29" fmla="*/ 0 h 35"/>
                <a:gd name="T30" fmla="*/ 0 w 4"/>
                <a:gd name="T31" fmla="*/ 2147483646 h 35"/>
                <a:gd name="T32" fmla="*/ 0 w 4"/>
                <a:gd name="T33" fmla="*/ 2147483646 h 35"/>
                <a:gd name="T34" fmla="*/ 2147483646 w 4"/>
                <a:gd name="T35" fmla="*/ 2147483646 h 35"/>
                <a:gd name="T36" fmla="*/ 2147483646 w 4"/>
                <a:gd name="T37" fmla="*/ 2147483646 h 35"/>
                <a:gd name="T38" fmla="*/ 2147483646 w 4"/>
                <a:gd name="T39" fmla="*/ 2147483646 h 35"/>
                <a:gd name="T40" fmla="*/ 2147483646 w 4"/>
                <a:gd name="T41" fmla="*/ 2147483646 h 35"/>
                <a:gd name="T42" fmla="*/ 2147483646 w 4"/>
                <a:gd name="T43" fmla="*/ 2147483646 h 35"/>
                <a:gd name="T44" fmla="*/ 0 w 4"/>
                <a:gd name="T45" fmla="*/ 2147483646 h 35"/>
                <a:gd name="T46" fmla="*/ 0 w 4"/>
                <a:gd name="T47" fmla="*/ 2147483646 h 35"/>
                <a:gd name="T48" fmla="*/ 0 w 4"/>
                <a:gd name="T49" fmla="*/ 2147483646 h 3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
                <a:gd name="T76" fmla="*/ 0 h 35"/>
                <a:gd name="T77" fmla="*/ 4 w 4"/>
                <a:gd name="T78" fmla="*/ 35 h 3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 h="35">
                  <a:moveTo>
                    <a:pt x="0" y="33"/>
                  </a:moveTo>
                  <a:lnTo>
                    <a:pt x="0" y="33"/>
                  </a:lnTo>
                  <a:lnTo>
                    <a:pt x="1" y="34"/>
                  </a:lnTo>
                  <a:lnTo>
                    <a:pt x="2" y="35"/>
                  </a:lnTo>
                  <a:lnTo>
                    <a:pt x="3" y="34"/>
                  </a:lnTo>
                  <a:lnTo>
                    <a:pt x="4" y="31"/>
                  </a:lnTo>
                  <a:lnTo>
                    <a:pt x="4" y="28"/>
                  </a:lnTo>
                  <a:lnTo>
                    <a:pt x="3" y="20"/>
                  </a:lnTo>
                  <a:lnTo>
                    <a:pt x="2" y="11"/>
                  </a:lnTo>
                  <a:lnTo>
                    <a:pt x="1" y="1"/>
                  </a:lnTo>
                  <a:lnTo>
                    <a:pt x="0" y="0"/>
                  </a:lnTo>
                  <a:lnTo>
                    <a:pt x="0" y="1"/>
                  </a:lnTo>
                  <a:lnTo>
                    <a:pt x="1" y="21"/>
                  </a:lnTo>
                  <a:lnTo>
                    <a:pt x="2" y="28"/>
                  </a:lnTo>
                  <a:lnTo>
                    <a:pt x="2" y="31"/>
                  </a:lnTo>
                  <a:lnTo>
                    <a:pt x="1" y="32"/>
                  </a:lnTo>
                  <a:lnTo>
                    <a:pt x="0" y="32"/>
                  </a:lnTo>
                  <a:lnTo>
                    <a:pt x="0" y="3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87" name="Freeform 164"/>
            <p:cNvSpPr>
              <a:spLocks/>
            </p:cNvSpPr>
            <p:nvPr/>
          </p:nvSpPr>
          <p:spPr bwMode="auto">
            <a:xfrm>
              <a:off x="5465763" y="2433638"/>
              <a:ext cx="9525" cy="25400"/>
            </a:xfrm>
            <a:custGeom>
              <a:avLst/>
              <a:gdLst>
                <a:gd name="T0" fmla="*/ 0 w 6"/>
                <a:gd name="T1" fmla="*/ 0 h 16"/>
                <a:gd name="T2" fmla="*/ 0 w 6"/>
                <a:gd name="T3" fmla="*/ 0 h 16"/>
                <a:gd name="T4" fmla="*/ 2147483646 w 6"/>
                <a:gd name="T5" fmla="*/ 2147483646 h 16"/>
                <a:gd name="T6" fmla="*/ 2147483646 w 6"/>
                <a:gd name="T7" fmla="*/ 2147483646 h 16"/>
                <a:gd name="T8" fmla="*/ 2147483646 w 6"/>
                <a:gd name="T9" fmla="*/ 2147483646 h 16"/>
                <a:gd name="T10" fmla="*/ 2147483646 w 6"/>
                <a:gd name="T11" fmla="*/ 2147483646 h 16"/>
                <a:gd name="T12" fmla="*/ 2147483646 w 6"/>
                <a:gd name="T13" fmla="*/ 2147483646 h 16"/>
                <a:gd name="T14" fmla="*/ 2147483646 w 6"/>
                <a:gd name="T15" fmla="*/ 2147483646 h 16"/>
                <a:gd name="T16" fmla="*/ 2147483646 w 6"/>
                <a:gd name="T17" fmla="*/ 2147483646 h 16"/>
                <a:gd name="T18" fmla="*/ 2147483646 w 6"/>
                <a:gd name="T19" fmla="*/ 2147483646 h 16"/>
                <a:gd name="T20" fmla="*/ 2147483646 w 6"/>
                <a:gd name="T21" fmla="*/ 0 h 16"/>
                <a:gd name="T22" fmla="*/ 2147483646 w 6"/>
                <a:gd name="T23" fmla="*/ 0 h 16"/>
                <a:gd name="T24" fmla="*/ 0 w 6"/>
                <a:gd name="T25" fmla="*/ 0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
                <a:gd name="T40" fmla="*/ 0 h 16"/>
                <a:gd name="T41" fmla="*/ 6 w 6"/>
                <a:gd name="T42" fmla="*/ 16 h 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 h="16">
                  <a:moveTo>
                    <a:pt x="0" y="0"/>
                  </a:moveTo>
                  <a:lnTo>
                    <a:pt x="0" y="0"/>
                  </a:lnTo>
                  <a:lnTo>
                    <a:pt x="1" y="4"/>
                  </a:lnTo>
                  <a:lnTo>
                    <a:pt x="3" y="9"/>
                  </a:lnTo>
                  <a:lnTo>
                    <a:pt x="6" y="16"/>
                  </a:lnTo>
                  <a:lnTo>
                    <a:pt x="3" y="9"/>
                  </a:lnTo>
                  <a:lnTo>
                    <a:pt x="1" y="4"/>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88" name="Freeform 165"/>
            <p:cNvSpPr>
              <a:spLocks/>
            </p:cNvSpPr>
            <p:nvPr/>
          </p:nvSpPr>
          <p:spPr bwMode="auto">
            <a:xfrm>
              <a:off x="5465763" y="2433638"/>
              <a:ext cx="9525" cy="25400"/>
            </a:xfrm>
            <a:custGeom>
              <a:avLst/>
              <a:gdLst>
                <a:gd name="T0" fmla="*/ 0 w 6"/>
                <a:gd name="T1" fmla="*/ 0 h 16"/>
                <a:gd name="T2" fmla="*/ 0 w 6"/>
                <a:gd name="T3" fmla="*/ 0 h 16"/>
                <a:gd name="T4" fmla="*/ 2147483646 w 6"/>
                <a:gd name="T5" fmla="*/ 2147483646 h 16"/>
                <a:gd name="T6" fmla="*/ 2147483646 w 6"/>
                <a:gd name="T7" fmla="*/ 2147483646 h 16"/>
                <a:gd name="T8" fmla="*/ 2147483646 w 6"/>
                <a:gd name="T9" fmla="*/ 2147483646 h 16"/>
                <a:gd name="T10" fmla="*/ 2147483646 w 6"/>
                <a:gd name="T11" fmla="*/ 2147483646 h 16"/>
                <a:gd name="T12" fmla="*/ 2147483646 w 6"/>
                <a:gd name="T13" fmla="*/ 2147483646 h 16"/>
                <a:gd name="T14" fmla="*/ 2147483646 w 6"/>
                <a:gd name="T15" fmla="*/ 2147483646 h 16"/>
                <a:gd name="T16" fmla="*/ 2147483646 w 6"/>
                <a:gd name="T17" fmla="*/ 2147483646 h 16"/>
                <a:gd name="T18" fmla="*/ 2147483646 w 6"/>
                <a:gd name="T19" fmla="*/ 2147483646 h 16"/>
                <a:gd name="T20" fmla="*/ 2147483646 w 6"/>
                <a:gd name="T21" fmla="*/ 0 h 16"/>
                <a:gd name="T22" fmla="*/ 2147483646 w 6"/>
                <a:gd name="T23" fmla="*/ 0 h 16"/>
                <a:gd name="T24" fmla="*/ 0 w 6"/>
                <a:gd name="T25" fmla="*/ 0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
                <a:gd name="T40" fmla="*/ 0 h 16"/>
                <a:gd name="T41" fmla="*/ 6 w 6"/>
                <a:gd name="T42" fmla="*/ 16 h 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 h="16">
                  <a:moveTo>
                    <a:pt x="0" y="0"/>
                  </a:moveTo>
                  <a:lnTo>
                    <a:pt x="0" y="0"/>
                  </a:lnTo>
                  <a:lnTo>
                    <a:pt x="1" y="4"/>
                  </a:lnTo>
                  <a:lnTo>
                    <a:pt x="3" y="9"/>
                  </a:lnTo>
                  <a:lnTo>
                    <a:pt x="6" y="16"/>
                  </a:lnTo>
                  <a:lnTo>
                    <a:pt x="3" y="9"/>
                  </a:lnTo>
                  <a:lnTo>
                    <a:pt x="1" y="4"/>
                  </a:lnTo>
                  <a:lnTo>
                    <a:pt x="1"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89" name="Freeform 166"/>
            <p:cNvSpPr>
              <a:spLocks/>
            </p:cNvSpPr>
            <p:nvPr/>
          </p:nvSpPr>
          <p:spPr bwMode="auto">
            <a:xfrm>
              <a:off x="5621338" y="2001838"/>
              <a:ext cx="306388" cy="490538"/>
            </a:xfrm>
            <a:custGeom>
              <a:avLst/>
              <a:gdLst>
                <a:gd name="T0" fmla="*/ 2147483646 w 193"/>
                <a:gd name="T1" fmla="*/ 2147483646 h 309"/>
                <a:gd name="T2" fmla="*/ 2147483646 w 193"/>
                <a:gd name="T3" fmla="*/ 2147483646 h 309"/>
                <a:gd name="T4" fmla="*/ 2147483646 w 193"/>
                <a:gd name="T5" fmla="*/ 2147483646 h 309"/>
                <a:gd name="T6" fmla="*/ 2147483646 w 193"/>
                <a:gd name="T7" fmla="*/ 2147483646 h 309"/>
                <a:gd name="T8" fmla="*/ 2147483646 w 193"/>
                <a:gd name="T9" fmla="*/ 2147483646 h 309"/>
                <a:gd name="T10" fmla="*/ 2147483646 w 193"/>
                <a:gd name="T11" fmla="*/ 2147483646 h 309"/>
                <a:gd name="T12" fmla="*/ 2147483646 w 193"/>
                <a:gd name="T13" fmla="*/ 2147483646 h 309"/>
                <a:gd name="T14" fmla="*/ 2147483646 w 193"/>
                <a:gd name="T15" fmla="*/ 2147483646 h 309"/>
                <a:gd name="T16" fmla="*/ 2147483646 w 193"/>
                <a:gd name="T17" fmla="*/ 2147483646 h 309"/>
                <a:gd name="T18" fmla="*/ 2147483646 w 193"/>
                <a:gd name="T19" fmla="*/ 2147483646 h 309"/>
                <a:gd name="T20" fmla="*/ 2147483646 w 193"/>
                <a:gd name="T21" fmla="*/ 2147483646 h 309"/>
                <a:gd name="T22" fmla="*/ 2147483646 w 193"/>
                <a:gd name="T23" fmla="*/ 2147483646 h 309"/>
                <a:gd name="T24" fmla="*/ 2147483646 w 193"/>
                <a:gd name="T25" fmla="*/ 2147483646 h 309"/>
                <a:gd name="T26" fmla="*/ 2147483646 w 193"/>
                <a:gd name="T27" fmla="*/ 2147483646 h 309"/>
                <a:gd name="T28" fmla="*/ 2147483646 w 193"/>
                <a:gd name="T29" fmla="*/ 2147483646 h 309"/>
                <a:gd name="T30" fmla="*/ 2147483646 w 193"/>
                <a:gd name="T31" fmla="*/ 2147483646 h 309"/>
                <a:gd name="T32" fmla="*/ 2147483646 w 193"/>
                <a:gd name="T33" fmla="*/ 2147483646 h 309"/>
                <a:gd name="T34" fmla="*/ 2147483646 w 193"/>
                <a:gd name="T35" fmla="*/ 2147483646 h 309"/>
                <a:gd name="T36" fmla="*/ 2147483646 w 193"/>
                <a:gd name="T37" fmla="*/ 2147483646 h 309"/>
                <a:gd name="T38" fmla="*/ 2147483646 w 193"/>
                <a:gd name="T39" fmla="*/ 2147483646 h 309"/>
                <a:gd name="T40" fmla="*/ 2147483646 w 193"/>
                <a:gd name="T41" fmla="*/ 2147483646 h 309"/>
                <a:gd name="T42" fmla="*/ 2147483646 w 193"/>
                <a:gd name="T43" fmla="*/ 2147483646 h 309"/>
                <a:gd name="T44" fmla="*/ 2147483646 w 193"/>
                <a:gd name="T45" fmla="*/ 2147483646 h 309"/>
                <a:gd name="T46" fmla="*/ 2147483646 w 193"/>
                <a:gd name="T47" fmla="*/ 2147483646 h 309"/>
                <a:gd name="T48" fmla="*/ 2147483646 w 193"/>
                <a:gd name="T49" fmla="*/ 2147483646 h 309"/>
                <a:gd name="T50" fmla="*/ 2147483646 w 193"/>
                <a:gd name="T51" fmla="*/ 2147483646 h 309"/>
                <a:gd name="T52" fmla="*/ 2147483646 w 193"/>
                <a:gd name="T53" fmla="*/ 2147483646 h 309"/>
                <a:gd name="T54" fmla="*/ 2147483646 w 193"/>
                <a:gd name="T55" fmla="*/ 2147483646 h 309"/>
                <a:gd name="T56" fmla="*/ 2147483646 w 193"/>
                <a:gd name="T57" fmla="*/ 2147483646 h 309"/>
                <a:gd name="T58" fmla="*/ 2147483646 w 193"/>
                <a:gd name="T59" fmla="*/ 2147483646 h 309"/>
                <a:gd name="T60" fmla="*/ 2147483646 w 193"/>
                <a:gd name="T61" fmla="*/ 2147483646 h 309"/>
                <a:gd name="T62" fmla="*/ 2147483646 w 193"/>
                <a:gd name="T63" fmla="*/ 2147483646 h 309"/>
                <a:gd name="T64" fmla="*/ 2147483646 w 193"/>
                <a:gd name="T65" fmla="*/ 2147483646 h 309"/>
                <a:gd name="T66" fmla="*/ 2147483646 w 193"/>
                <a:gd name="T67" fmla="*/ 2147483646 h 309"/>
                <a:gd name="T68" fmla="*/ 2147483646 w 193"/>
                <a:gd name="T69" fmla="*/ 2147483646 h 309"/>
                <a:gd name="T70" fmla="*/ 2147483646 w 193"/>
                <a:gd name="T71" fmla="*/ 2147483646 h 309"/>
                <a:gd name="T72" fmla="*/ 2147483646 w 193"/>
                <a:gd name="T73" fmla="*/ 2147483646 h 309"/>
                <a:gd name="T74" fmla="*/ 2147483646 w 193"/>
                <a:gd name="T75" fmla="*/ 2147483646 h 309"/>
                <a:gd name="T76" fmla="*/ 2147483646 w 193"/>
                <a:gd name="T77" fmla="*/ 2147483646 h 309"/>
                <a:gd name="T78" fmla="*/ 2147483646 w 193"/>
                <a:gd name="T79" fmla="*/ 2147483646 h 309"/>
                <a:gd name="T80" fmla="*/ 2147483646 w 193"/>
                <a:gd name="T81" fmla="*/ 2147483646 h 309"/>
                <a:gd name="T82" fmla="*/ 2147483646 w 193"/>
                <a:gd name="T83" fmla="*/ 2147483646 h 309"/>
                <a:gd name="T84" fmla="*/ 2147483646 w 193"/>
                <a:gd name="T85" fmla="*/ 2147483646 h 309"/>
                <a:gd name="T86" fmla="*/ 2147483646 w 193"/>
                <a:gd name="T87" fmla="*/ 2147483646 h 309"/>
                <a:gd name="T88" fmla="*/ 2147483646 w 193"/>
                <a:gd name="T89" fmla="*/ 2147483646 h 309"/>
                <a:gd name="T90" fmla="*/ 0 w 193"/>
                <a:gd name="T91" fmla="*/ 2147483646 h 309"/>
                <a:gd name="T92" fmla="*/ 2147483646 w 193"/>
                <a:gd name="T93" fmla="*/ 2147483646 h 309"/>
                <a:gd name="T94" fmla="*/ 2147483646 w 193"/>
                <a:gd name="T95" fmla="*/ 2147483646 h 309"/>
                <a:gd name="T96" fmla="*/ 2147483646 w 193"/>
                <a:gd name="T97" fmla="*/ 2147483646 h 309"/>
                <a:gd name="T98" fmla="*/ 2147483646 w 193"/>
                <a:gd name="T99" fmla="*/ 2147483646 h 309"/>
                <a:gd name="T100" fmla="*/ 2147483646 w 193"/>
                <a:gd name="T101" fmla="*/ 2147483646 h 309"/>
                <a:gd name="T102" fmla="*/ 2147483646 w 193"/>
                <a:gd name="T103" fmla="*/ 2147483646 h 309"/>
                <a:gd name="T104" fmla="*/ 2147483646 w 193"/>
                <a:gd name="T105" fmla="*/ 2147483646 h 309"/>
                <a:gd name="T106" fmla="*/ 2147483646 w 193"/>
                <a:gd name="T107" fmla="*/ 2147483646 h 309"/>
                <a:gd name="T108" fmla="*/ 2147483646 w 193"/>
                <a:gd name="T109" fmla="*/ 2147483646 h 309"/>
                <a:gd name="T110" fmla="*/ 2147483646 w 193"/>
                <a:gd name="T111" fmla="*/ 2147483646 h 309"/>
                <a:gd name="T112" fmla="*/ 2147483646 w 193"/>
                <a:gd name="T113" fmla="*/ 2147483646 h 30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3"/>
                <a:gd name="T172" fmla="*/ 0 h 309"/>
                <a:gd name="T173" fmla="*/ 193 w 193"/>
                <a:gd name="T174" fmla="*/ 309 h 30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3" h="309">
                  <a:moveTo>
                    <a:pt x="192" y="207"/>
                  </a:moveTo>
                  <a:lnTo>
                    <a:pt x="192" y="207"/>
                  </a:lnTo>
                  <a:lnTo>
                    <a:pt x="190" y="201"/>
                  </a:lnTo>
                  <a:lnTo>
                    <a:pt x="186" y="197"/>
                  </a:lnTo>
                  <a:lnTo>
                    <a:pt x="181" y="194"/>
                  </a:lnTo>
                  <a:lnTo>
                    <a:pt x="177" y="190"/>
                  </a:lnTo>
                  <a:lnTo>
                    <a:pt x="177" y="185"/>
                  </a:lnTo>
                  <a:lnTo>
                    <a:pt x="177" y="180"/>
                  </a:lnTo>
                  <a:lnTo>
                    <a:pt x="176" y="174"/>
                  </a:lnTo>
                  <a:lnTo>
                    <a:pt x="173" y="169"/>
                  </a:lnTo>
                  <a:lnTo>
                    <a:pt x="168" y="164"/>
                  </a:lnTo>
                  <a:lnTo>
                    <a:pt x="161" y="159"/>
                  </a:lnTo>
                  <a:lnTo>
                    <a:pt x="158" y="157"/>
                  </a:lnTo>
                  <a:lnTo>
                    <a:pt x="156" y="156"/>
                  </a:lnTo>
                  <a:lnTo>
                    <a:pt x="147" y="156"/>
                  </a:lnTo>
                  <a:lnTo>
                    <a:pt x="150" y="151"/>
                  </a:lnTo>
                  <a:lnTo>
                    <a:pt x="151" y="149"/>
                  </a:lnTo>
                  <a:lnTo>
                    <a:pt x="150" y="146"/>
                  </a:lnTo>
                  <a:lnTo>
                    <a:pt x="149" y="142"/>
                  </a:lnTo>
                  <a:lnTo>
                    <a:pt x="149" y="139"/>
                  </a:lnTo>
                  <a:lnTo>
                    <a:pt x="150" y="137"/>
                  </a:lnTo>
                  <a:lnTo>
                    <a:pt x="154" y="135"/>
                  </a:lnTo>
                  <a:lnTo>
                    <a:pt x="157" y="132"/>
                  </a:lnTo>
                  <a:lnTo>
                    <a:pt x="163" y="130"/>
                  </a:lnTo>
                  <a:lnTo>
                    <a:pt x="169" y="127"/>
                  </a:lnTo>
                  <a:lnTo>
                    <a:pt x="172" y="123"/>
                  </a:lnTo>
                  <a:lnTo>
                    <a:pt x="175" y="118"/>
                  </a:lnTo>
                  <a:lnTo>
                    <a:pt x="177" y="113"/>
                  </a:lnTo>
                  <a:lnTo>
                    <a:pt x="178" y="108"/>
                  </a:lnTo>
                  <a:lnTo>
                    <a:pt x="178" y="102"/>
                  </a:lnTo>
                  <a:lnTo>
                    <a:pt x="177" y="98"/>
                  </a:lnTo>
                  <a:lnTo>
                    <a:pt x="174" y="94"/>
                  </a:lnTo>
                  <a:lnTo>
                    <a:pt x="171" y="91"/>
                  </a:lnTo>
                  <a:lnTo>
                    <a:pt x="176" y="84"/>
                  </a:lnTo>
                  <a:lnTo>
                    <a:pt x="179" y="77"/>
                  </a:lnTo>
                  <a:lnTo>
                    <a:pt x="180" y="68"/>
                  </a:lnTo>
                  <a:lnTo>
                    <a:pt x="180" y="65"/>
                  </a:lnTo>
                  <a:lnTo>
                    <a:pt x="179" y="60"/>
                  </a:lnTo>
                  <a:lnTo>
                    <a:pt x="176" y="53"/>
                  </a:lnTo>
                  <a:lnTo>
                    <a:pt x="171" y="49"/>
                  </a:lnTo>
                  <a:lnTo>
                    <a:pt x="164" y="44"/>
                  </a:lnTo>
                  <a:lnTo>
                    <a:pt x="157" y="42"/>
                  </a:lnTo>
                  <a:lnTo>
                    <a:pt x="149" y="42"/>
                  </a:lnTo>
                  <a:lnTo>
                    <a:pt x="141" y="42"/>
                  </a:lnTo>
                  <a:lnTo>
                    <a:pt x="136" y="41"/>
                  </a:lnTo>
                  <a:lnTo>
                    <a:pt x="133" y="38"/>
                  </a:lnTo>
                  <a:lnTo>
                    <a:pt x="128" y="35"/>
                  </a:lnTo>
                  <a:lnTo>
                    <a:pt x="124" y="33"/>
                  </a:lnTo>
                  <a:lnTo>
                    <a:pt x="120" y="31"/>
                  </a:lnTo>
                  <a:lnTo>
                    <a:pt x="116" y="31"/>
                  </a:lnTo>
                  <a:lnTo>
                    <a:pt x="112" y="33"/>
                  </a:lnTo>
                  <a:lnTo>
                    <a:pt x="104" y="36"/>
                  </a:lnTo>
                  <a:lnTo>
                    <a:pt x="97" y="40"/>
                  </a:lnTo>
                  <a:lnTo>
                    <a:pt x="94" y="35"/>
                  </a:lnTo>
                  <a:lnTo>
                    <a:pt x="90" y="31"/>
                  </a:lnTo>
                  <a:lnTo>
                    <a:pt x="85" y="28"/>
                  </a:lnTo>
                  <a:lnTo>
                    <a:pt x="79" y="27"/>
                  </a:lnTo>
                  <a:lnTo>
                    <a:pt x="74" y="28"/>
                  </a:lnTo>
                  <a:lnTo>
                    <a:pt x="71" y="30"/>
                  </a:lnTo>
                  <a:lnTo>
                    <a:pt x="66" y="35"/>
                  </a:lnTo>
                  <a:lnTo>
                    <a:pt x="63" y="38"/>
                  </a:lnTo>
                  <a:lnTo>
                    <a:pt x="64" y="34"/>
                  </a:lnTo>
                  <a:lnTo>
                    <a:pt x="63" y="30"/>
                  </a:lnTo>
                  <a:lnTo>
                    <a:pt x="61" y="27"/>
                  </a:lnTo>
                  <a:lnTo>
                    <a:pt x="58" y="24"/>
                  </a:lnTo>
                  <a:lnTo>
                    <a:pt x="52" y="21"/>
                  </a:lnTo>
                  <a:lnTo>
                    <a:pt x="47" y="19"/>
                  </a:lnTo>
                  <a:lnTo>
                    <a:pt x="46" y="17"/>
                  </a:lnTo>
                  <a:lnTo>
                    <a:pt x="46" y="14"/>
                  </a:lnTo>
                  <a:lnTo>
                    <a:pt x="46" y="11"/>
                  </a:lnTo>
                  <a:lnTo>
                    <a:pt x="46" y="8"/>
                  </a:lnTo>
                  <a:lnTo>
                    <a:pt x="43" y="5"/>
                  </a:lnTo>
                  <a:lnTo>
                    <a:pt x="41" y="1"/>
                  </a:lnTo>
                  <a:lnTo>
                    <a:pt x="37" y="0"/>
                  </a:lnTo>
                  <a:lnTo>
                    <a:pt x="32" y="0"/>
                  </a:lnTo>
                  <a:lnTo>
                    <a:pt x="28" y="1"/>
                  </a:lnTo>
                  <a:lnTo>
                    <a:pt x="23" y="3"/>
                  </a:lnTo>
                  <a:lnTo>
                    <a:pt x="20" y="6"/>
                  </a:lnTo>
                  <a:lnTo>
                    <a:pt x="19" y="8"/>
                  </a:lnTo>
                  <a:lnTo>
                    <a:pt x="19" y="10"/>
                  </a:lnTo>
                  <a:lnTo>
                    <a:pt x="21" y="10"/>
                  </a:lnTo>
                  <a:lnTo>
                    <a:pt x="22" y="10"/>
                  </a:lnTo>
                  <a:lnTo>
                    <a:pt x="21" y="9"/>
                  </a:lnTo>
                  <a:lnTo>
                    <a:pt x="20" y="9"/>
                  </a:lnTo>
                  <a:lnTo>
                    <a:pt x="20" y="8"/>
                  </a:lnTo>
                  <a:lnTo>
                    <a:pt x="21" y="7"/>
                  </a:lnTo>
                  <a:lnTo>
                    <a:pt x="26" y="5"/>
                  </a:lnTo>
                  <a:lnTo>
                    <a:pt x="34" y="2"/>
                  </a:lnTo>
                  <a:lnTo>
                    <a:pt x="36" y="2"/>
                  </a:lnTo>
                  <a:lnTo>
                    <a:pt x="38" y="2"/>
                  </a:lnTo>
                  <a:lnTo>
                    <a:pt x="43" y="6"/>
                  </a:lnTo>
                  <a:lnTo>
                    <a:pt x="44" y="9"/>
                  </a:lnTo>
                  <a:lnTo>
                    <a:pt x="45" y="12"/>
                  </a:lnTo>
                  <a:lnTo>
                    <a:pt x="44" y="19"/>
                  </a:lnTo>
                  <a:lnTo>
                    <a:pt x="45" y="20"/>
                  </a:lnTo>
                  <a:lnTo>
                    <a:pt x="47" y="21"/>
                  </a:lnTo>
                  <a:lnTo>
                    <a:pt x="51" y="22"/>
                  </a:lnTo>
                  <a:lnTo>
                    <a:pt x="57" y="25"/>
                  </a:lnTo>
                  <a:lnTo>
                    <a:pt x="61" y="29"/>
                  </a:lnTo>
                  <a:lnTo>
                    <a:pt x="62" y="33"/>
                  </a:lnTo>
                  <a:lnTo>
                    <a:pt x="62" y="36"/>
                  </a:lnTo>
                  <a:lnTo>
                    <a:pt x="61" y="41"/>
                  </a:lnTo>
                  <a:lnTo>
                    <a:pt x="61" y="42"/>
                  </a:lnTo>
                  <a:lnTo>
                    <a:pt x="62" y="42"/>
                  </a:lnTo>
                  <a:lnTo>
                    <a:pt x="69" y="36"/>
                  </a:lnTo>
                  <a:lnTo>
                    <a:pt x="71" y="33"/>
                  </a:lnTo>
                  <a:lnTo>
                    <a:pt x="75" y="29"/>
                  </a:lnTo>
                  <a:lnTo>
                    <a:pt x="78" y="29"/>
                  </a:lnTo>
                  <a:lnTo>
                    <a:pt x="81" y="29"/>
                  </a:lnTo>
                  <a:lnTo>
                    <a:pt x="88" y="31"/>
                  </a:lnTo>
                  <a:lnTo>
                    <a:pt x="90" y="34"/>
                  </a:lnTo>
                  <a:lnTo>
                    <a:pt x="92" y="36"/>
                  </a:lnTo>
                  <a:lnTo>
                    <a:pt x="94" y="39"/>
                  </a:lnTo>
                  <a:lnTo>
                    <a:pt x="95" y="41"/>
                  </a:lnTo>
                  <a:lnTo>
                    <a:pt x="95" y="42"/>
                  </a:lnTo>
                  <a:lnTo>
                    <a:pt x="97" y="42"/>
                  </a:lnTo>
                  <a:lnTo>
                    <a:pt x="100" y="39"/>
                  </a:lnTo>
                  <a:lnTo>
                    <a:pt x="104" y="37"/>
                  </a:lnTo>
                  <a:lnTo>
                    <a:pt x="108" y="36"/>
                  </a:lnTo>
                  <a:lnTo>
                    <a:pt x="113" y="35"/>
                  </a:lnTo>
                  <a:lnTo>
                    <a:pt x="118" y="34"/>
                  </a:lnTo>
                  <a:lnTo>
                    <a:pt x="122" y="35"/>
                  </a:lnTo>
                  <a:lnTo>
                    <a:pt x="127" y="36"/>
                  </a:lnTo>
                  <a:lnTo>
                    <a:pt x="130" y="39"/>
                  </a:lnTo>
                  <a:lnTo>
                    <a:pt x="133" y="42"/>
                  </a:lnTo>
                  <a:lnTo>
                    <a:pt x="135" y="44"/>
                  </a:lnTo>
                  <a:lnTo>
                    <a:pt x="137" y="45"/>
                  </a:lnTo>
                  <a:lnTo>
                    <a:pt x="151" y="45"/>
                  </a:lnTo>
                  <a:lnTo>
                    <a:pt x="159" y="46"/>
                  </a:lnTo>
                  <a:lnTo>
                    <a:pt x="165" y="49"/>
                  </a:lnTo>
                  <a:lnTo>
                    <a:pt x="171" y="52"/>
                  </a:lnTo>
                  <a:lnTo>
                    <a:pt x="173" y="55"/>
                  </a:lnTo>
                  <a:lnTo>
                    <a:pt x="175" y="58"/>
                  </a:lnTo>
                  <a:lnTo>
                    <a:pt x="176" y="62"/>
                  </a:lnTo>
                  <a:lnTo>
                    <a:pt x="177" y="66"/>
                  </a:lnTo>
                  <a:lnTo>
                    <a:pt x="177" y="70"/>
                  </a:lnTo>
                  <a:lnTo>
                    <a:pt x="176" y="74"/>
                  </a:lnTo>
                  <a:lnTo>
                    <a:pt x="175" y="79"/>
                  </a:lnTo>
                  <a:lnTo>
                    <a:pt x="173" y="82"/>
                  </a:lnTo>
                  <a:lnTo>
                    <a:pt x="171" y="86"/>
                  </a:lnTo>
                  <a:lnTo>
                    <a:pt x="166" y="89"/>
                  </a:lnTo>
                  <a:lnTo>
                    <a:pt x="166" y="91"/>
                  </a:lnTo>
                  <a:lnTo>
                    <a:pt x="166" y="92"/>
                  </a:lnTo>
                  <a:lnTo>
                    <a:pt x="171" y="96"/>
                  </a:lnTo>
                  <a:lnTo>
                    <a:pt x="173" y="98"/>
                  </a:lnTo>
                  <a:lnTo>
                    <a:pt x="174" y="100"/>
                  </a:lnTo>
                  <a:lnTo>
                    <a:pt x="175" y="103"/>
                  </a:lnTo>
                  <a:lnTo>
                    <a:pt x="175" y="107"/>
                  </a:lnTo>
                  <a:lnTo>
                    <a:pt x="173" y="113"/>
                  </a:lnTo>
                  <a:lnTo>
                    <a:pt x="171" y="118"/>
                  </a:lnTo>
                  <a:lnTo>
                    <a:pt x="168" y="123"/>
                  </a:lnTo>
                  <a:lnTo>
                    <a:pt x="163" y="126"/>
                  </a:lnTo>
                  <a:lnTo>
                    <a:pt x="158" y="128"/>
                  </a:lnTo>
                  <a:lnTo>
                    <a:pt x="150" y="132"/>
                  </a:lnTo>
                  <a:lnTo>
                    <a:pt x="147" y="135"/>
                  </a:lnTo>
                  <a:lnTo>
                    <a:pt x="145" y="138"/>
                  </a:lnTo>
                  <a:lnTo>
                    <a:pt x="145" y="140"/>
                  </a:lnTo>
                  <a:lnTo>
                    <a:pt x="145" y="142"/>
                  </a:lnTo>
                  <a:lnTo>
                    <a:pt x="146" y="146"/>
                  </a:lnTo>
                  <a:lnTo>
                    <a:pt x="146" y="150"/>
                  </a:lnTo>
                  <a:lnTo>
                    <a:pt x="145" y="152"/>
                  </a:lnTo>
                  <a:lnTo>
                    <a:pt x="142" y="157"/>
                  </a:lnTo>
                  <a:lnTo>
                    <a:pt x="141" y="158"/>
                  </a:lnTo>
                  <a:lnTo>
                    <a:pt x="141" y="159"/>
                  </a:lnTo>
                  <a:lnTo>
                    <a:pt x="142" y="159"/>
                  </a:lnTo>
                  <a:lnTo>
                    <a:pt x="143" y="160"/>
                  </a:lnTo>
                  <a:lnTo>
                    <a:pt x="150" y="160"/>
                  </a:lnTo>
                  <a:lnTo>
                    <a:pt x="154" y="160"/>
                  </a:lnTo>
                  <a:lnTo>
                    <a:pt x="157" y="161"/>
                  </a:lnTo>
                  <a:lnTo>
                    <a:pt x="163" y="165"/>
                  </a:lnTo>
                  <a:lnTo>
                    <a:pt x="168" y="169"/>
                  </a:lnTo>
                  <a:lnTo>
                    <a:pt x="172" y="174"/>
                  </a:lnTo>
                  <a:lnTo>
                    <a:pt x="173" y="180"/>
                  </a:lnTo>
                  <a:lnTo>
                    <a:pt x="173" y="185"/>
                  </a:lnTo>
                  <a:lnTo>
                    <a:pt x="173" y="192"/>
                  </a:lnTo>
                  <a:lnTo>
                    <a:pt x="173" y="193"/>
                  </a:lnTo>
                  <a:lnTo>
                    <a:pt x="174" y="194"/>
                  </a:lnTo>
                  <a:lnTo>
                    <a:pt x="178" y="197"/>
                  </a:lnTo>
                  <a:lnTo>
                    <a:pt x="183" y="200"/>
                  </a:lnTo>
                  <a:lnTo>
                    <a:pt x="186" y="203"/>
                  </a:lnTo>
                  <a:lnTo>
                    <a:pt x="188" y="208"/>
                  </a:lnTo>
                  <a:lnTo>
                    <a:pt x="189" y="214"/>
                  </a:lnTo>
                  <a:lnTo>
                    <a:pt x="188" y="218"/>
                  </a:lnTo>
                  <a:lnTo>
                    <a:pt x="185" y="223"/>
                  </a:lnTo>
                  <a:lnTo>
                    <a:pt x="181" y="227"/>
                  </a:lnTo>
                  <a:lnTo>
                    <a:pt x="176" y="230"/>
                  </a:lnTo>
                  <a:lnTo>
                    <a:pt x="171" y="232"/>
                  </a:lnTo>
                  <a:lnTo>
                    <a:pt x="166" y="233"/>
                  </a:lnTo>
                  <a:lnTo>
                    <a:pt x="160" y="235"/>
                  </a:lnTo>
                  <a:lnTo>
                    <a:pt x="149" y="236"/>
                  </a:lnTo>
                  <a:lnTo>
                    <a:pt x="138" y="237"/>
                  </a:lnTo>
                  <a:lnTo>
                    <a:pt x="136" y="238"/>
                  </a:lnTo>
                  <a:lnTo>
                    <a:pt x="136" y="240"/>
                  </a:lnTo>
                  <a:lnTo>
                    <a:pt x="137" y="242"/>
                  </a:lnTo>
                  <a:lnTo>
                    <a:pt x="138" y="244"/>
                  </a:lnTo>
                  <a:lnTo>
                    <a:pt x="141" y="247"/>
                  </a:lnTo>
                  <a:lnTo>
                    <a:pt x="140" y="250"/>
                  </a:lnTo>
                  <a:lnTo>
                    <a:pt x="135" y="254"/>
                  </a:lnTo>
                  <a:lnTo>
                    <a:pt x="132" y="256"/>
                  </a:lnTo>
                  <a:lnTo>
                    <a:pt x="128" y="257"/>
                  </a:lnTo>
                  <a:lnTo>
                    <a:pt x="120" y="259"/>
                  </a:lnTo>
                  <a:lnTo>
                    <a:pt x="116" y="258"/>
                  </a:lnTo>
                  <a:lnTo>
                    <a:pt x="114" y="258"/>
                  </a:lnTo>
                  <a:lnTo>
                    <a:pt x="111" y="258"/>
                  </a:lnTo>
                  <a:lnTo>
                    <a:pt x="108" y="259"/>
                  </a:lnTo>
                  <a:lnTo>
                    <a:pt x="107" y="261"/>
                  </a:lnTo>
                  <a:lnTo>
                    <a:pt x="106" y="267"/>
                  </a:lnTo>
                  <a:lnTo>
                    <a:pt x="107" y="274"/>
                  </a:lnTo>
                  <a:lnTo>
                    <a:pt x="106" y="278"/>
                  </a:lnTo>
                  <a:lnTo>
                    <a:pt x="104" y="282"/>
                  </a:lnTo>
                  <a:lnTo>
                    <a:pt x="102" y="284"/>
                  </a:lnTo>
                  <a:lnTo>
                    <a:pt x="100" y="285"/>
                  </a:lnTo>
                  <a:lnTo>
                    <a:pt x="94" y="285"/>
                  </a:lnTo>
                  <a:lnTo>
                    <a:pt x="88" y="285"/>
                  </a:lnTo>
                  <a:lnTo>
                    <a:pt x="85" y="286"/>
                  </a:lnTo>
                  <a:lnTo>
                    <a:pt x="81" y="287"/>
                  </a:lnTo>
                  <a:lnTo>
                    <a:pt x="79" y="292"/>
                  </a:lnTo>
                  <a:lnTo>
                    <a:pt x="77" y="295"/>
                  </a:lnTo>
                  <a:lnTo>
                    <a:pt x="74" y="299"/>
                  </a:lnTo>
                  <a:lnTo>
                    <a:pt x="71" y="302"/>
                  </a:lnTo>
                  <a:lnTo>
                    <a:pt x="64" y="304"/>
                  </a:lnTo>
                  <a:lnTo>
                    <a:pt x="59" y="304"/>
                  </a:lnTo>
                  <a:lnTo>
                    <a:pt x="52" y="303"/>
                  </a:lnTo>
                  <a:lnTo>
                    <a:pt x="48" y="300"/>
                  </a:lnTo>
                  <a:lnTo>
                    <a:pt x="44" y="296"/>
                  </a:lnTo>
                  <a:lnTo>
                    <a:pt x="42" y="292"/>
                  </a:lnTo>
                  <a:lnTo>
                    <a:pt x="40" y="286"/>
                  </a:lnTo>
                  <a:lnTo>
                    <a:pt x="38" y="281"/>
                  </a:lnTo>
                  <a:lnTo>
                    <a:pt x="37" y="280"/>
                  </a:lnTo>
                  <a:lnTo>
                    <a:pt x="35" y="280"/>
                  </a:lnTo>
                  <a:lnTo>
                    <a:pt x="32" y="282"/>
                  </a:lnTo>
                  <a:lnTo>
                    <a:pt x="30" y="283"/>
                  </a:lnTo>
                  <a:lnTo>
                    <a:pt x="27" y="283"/>
                  </a:lnTo>
                  <a:lnTo>
                    <a:pt x="23" y="283"/>
                  </a:lnTo>
                  <a:lnTo>
                    <a:pt x="18" y="281"/>
                  </a:lnTo>
                  <a:lnTo>
                    <a:pt x="13" y="276"/>
                  </a:lnTo>
                  <a:lnTo>
                    <a:pt x="11" y="274"/>
                  </a:lnTo>
                  <a:lnTo>
                    <a:pt x="9" y="270"/>
                  </a:lnTo>
                  <a:lnTo>
                    <a:pt x="8" y="261"/>
                  </a:lnTo>
                  <a:lnTo>
                    <a:pt x="7" y="260"/>
                  </a:lnTo>
                  <a:lnTo>
                    <a:pt x="6" y="261"/>
                  </a:lnTo>
                  <a:lnTo>
                    <a:pt x="4" y="261"/>
                  </a:lnTo>
                  <a:lnTo>
                    <a:pt x="2" y="258"/>
                  </a:lnTo>
                  <a:lnTo>
                    <a:pt x="1" y="252"/>
                  </a:lnTo>
                  <a:lnTo>
                    <a:pt x="1" y="251"/>
                  </a:lnTo>
                  <a:lnTo>
                    <a:pt x="0" y="252"/>
                  </a:lnTo>
                  <a:lnTo>
                    <a:pt x="0" y="256"/>
                  </a:lnTo>
                  <a:lnTo>
                    <a:pt x="1" y="260"/>
                  </a:lnTo>
                  <a:lnTo>
                    <a:pt x="2" y="265"/>
                  </a:lnTo>
                  <a:lnTo>
                    <a:pt x="4" y="266"/>
                  </a:lnTo>
                  <a:lnTo>
                    <a:pt x="5" y="265"/>
                  </a:lnTo>
                  <a:lnTo>
                    <a:pt x="7" y="274"/>
                  </a:lnTo>
                  <a:lnTo>
                    <a:pt x="8" y="276"/>
                  </a:lnTo>
                  <a:lnTo>
                    <a:pt x="9" y="279"/>
                  </a:lnTo>
                  <a:lnTo>
                    <a:pt x="14" y="282"/>
                  </a:lnTo>
                  <a:lnTo>
                    <a:pt x="19" y="285"/>
                  </a:lnTo>
                  <a:lnTo>
                    <a:pt x="24" y="286"/>
                  </a:lnTo>
                  <a:lnTo>
                    <a:pt x="30" y="286"/>
                  </a:lnTo>
                  <a:lnTo>
                    <a:pt x="35" y="284"/>
                  </a:lnTo>
                  <a:lnTo>
                    <a:pt x="38" y="293"/>
                  </a:lnTo>
                  <a:lnTo>
                    <a:pt x="41" y="297"/>
                  </a:lnTo>
                  <a:lnTo>
                    <a:pt x="44" y="301"/>
                  </a:lnTo>
                  <a:lnTo>
                    <a:pt x="47" y="304"/>
                  </a:lnTo>
                  <a:lnTo>
                    <a:pt x="50" y="307"/>
                  </a:lnTo>
                  <a:lnTo>
                    <a:pt x="55" y="309"/>
                  </a:lnTo>
                  <a:lnTo>
                    <a:pt x="60" y="309"/>
                  </a:lnTo>
                  <a:lnTo>
                    <a:pt x="64" y="308"/>
                  </a:lnTo>
                  <a:lnTo>
                    <a:pt x="70" y="307"/>
                  </a:lnTo>
                  <a:lnTo>
                    <a:pt x="74" y="304"/>
                  </a:lnTo>
                  <a:lnTo>
                    <a:pt x="78" y="301"/>
                  </a:lnTo>
                  <a:lnTo>
                    <a:pt x="81" y="297"/>
                  </a:lnTo>
                  <a:lnTo>
                    <a:pt x="84" y="293"/>
                  </a:lnTo>
                  <a:lnTo>
                    <a:pt x="86" y="290"/>
                  </a:lnTo>
                  <a:lnTo>
                    <a:pt x="88" y="289"/>
                  </a:lnTo>
                  <a:lnTo>
                    <a:pt x="94" y="289"/>
                  </a:lnTo>
                  <a:lnTo>
                    <a:pt x="100" y="289"/>
                  </a:lnTo>
                  <a:lnTo>
                    <a:pt x="104" y="287"/>
                  </a:lnTo>
                  <a:lnTo>
                    <a:pt x="107" y="284"/>
                  </a:lnTo>
                  <a:lnTo>
                    <a:pt x="111" y="280"/>
                  </a:lnTo>
                  <a:lnTo>
                    <a:pt x="112" y="278"/>
                  </a:lnTo>
                  <a:lnTo>
                    <a:pt x="112" y="274"/>
                  </a:lnTo>
                  <a:lnTo>
                    <a:pt x="111" y="268"/>
                  </a:lnTo>
                  <a:lnTo>
                    <a:pt x="111" y="265"/>
                  </a:lnTo>
                  <a:lnTo>
                    <a:pt x="112" y="262"/>
                  </a:lnTo>
                  <a:lnTo>
                    <a:pt x="114" y="262"/>
                  </a:lnTo>
                  <a:lnTo>
                    <a:pt x="120" y="264"/>
                  </a:lnTo>
                  <a:lnTo>
                    <a:pt x="127" y="262"/>
                  </a:lnTo>
                  <a:lnTo>
                    <a:pt x="132" y="260"/>
                  </a:lnTo>
                  <a:lnTo>
                    <a:pt x="137" y="257"/>
                  </a:lnTo>
                  <a:lnTo>
                    <a:pt x="143" y="254"/>
                  </a:lnTo>
                  <a:lnTo>
                    <a:pt x="145" y="250"/>
                  </a:lnTo>
                  <a:lnTo>
                    <a:pt x="145" y="245"/>
                  </a:lnTo>
                  <a:lnTo>
                    <a:pt x="144" y="243"/>
                  </a:lnTo>
                  <a:lnTo>
                    <a:pt x="142" y="241"/>
                  </a:lnTo>
                  <a:lnTo>
                    <a:pt x="156" y="240"/>
                  </a:lnTo>
                  <a:lnTo>
                    <a:pt x="162" y="239"/>
                  </a:lnTo>
                  <a:lnTo>
                    <a:pt x="170" y="238"/>
                  </a:lnTo>
                  <a:lnTo>
                    <a:pt x="175" y="237"/>
                  </a:lnTo>
                  <a:lnTo>
                    <a:pt x="179" y="233"/>
                  </a:lnTo>
                  <a:lnTo>
                    <a:pt x="184" y="230"/>
                  </a:lnTo>
                  <a:lnTo>
                    <a:pt x="188" y="227"/>
                  </a:lnTo>
                  <a:lnTo>
                    <a:pt x="191" y="223"/>
                  </a:lnTo>
                  <a:lnTo>
                    <a:pt x="193" y="217"/>
                  </a:lnTo>
                  <a:lnTo>
                    <a:pt x="193" y="212"/>
                  </a:lnTo>
                  <a:lnTo>
                    <a:pt x="192" y="2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90" name="Freeform 167"/>
            <p:cNvSpPr>
              <a:spLocks/>
            </p:cNvSpPr>
            <p:nvPr/>
          </p:nvSpPr>
          <p:spPr bwMode="auto">
            <a:xfrm>
              <a:off x="5621338" y="2001838"/>
              <a:ext cx="306388" cy="490538"/>
            </a:xfrm>
            <a:custGeom>
              <a:avLst/>
              <a:gdLst>
                <a:gd name="T0" fmla="*/ 2147483646 w 193"/>
                <a:gd name="T1" fmla="*/ 2147483646 h 309"/>
                <a:gd name="T2" fmla="*/ 2147483646 w 193"/>
                <a:gd name="T3" fmla="*/ 2147483646 h 309"/>
                <a:gd name="T4" fmla="*/ 2147483646 w 193"/>
                <a:gd name="T5" fmla="*/ 2147483646 h 309"/>
                <a:gd name="T6" fmla="*/ 2147483646 w 193"/>
                <a:gd name="T7" fmla="*/ 2147483646 h 309"/>
                <a:gd name="T8" fmla="*/ 2147483646 w 193"/>
                <a:gd name="T9" fmla="*/ 2147483646 h 309"/>
                <a:gd name="T10" fmla="*/ 2147483646 w 193"/>
                <a:gd name="T11" fmla="*/ 2147483646 h 309"/>
                <a:gd name="T12" fmla="*/ 2147483646 w 193"/>
                <a:gd name="T13" fmla="*/ 2147483646 h 309"/>
                <a:gd name="T14" fmla="*/ 2147483646 w 193"/>
                <a:gd name="T15" fmla="*/ 2147483646 h 309"/>
                <a:gd name="T16" fmla="*/ 2147483646 w 193"/>
                <a:gd name="T17" fmla="*/ 2147483646 h 309"/>
                <a:gd name="T18" fmla="*/ 2147483646 w 193"/>
                <a:gd name="T19" fmla="*/ 2147483646 h 309"/>
                <a:gd name="T20" fmla="*/ 2147483646 w 193"/>
                <a:gd name="T21" fmla="*/ 2147483646 h 309"/>
                <a:gd name="T22" fmla="*/ 2147483646 w 193"/>
                <a:gd name="T23" fmla="*/ 2147483646 h 309"/>
                <a:gd name="T24" fmla="*/ 2147483646 w 193"/>
                <a:gd name="T25" fmla="*/ 2147483646 h 309"/>
                <a:gd name="T26" fmla="*/ 2147483646 w 193"/>
                <a:gd name="T27" fmla="*/ 2147483646 h 309"/>
                <a:gd name="T28" fmla="*/ 2147483646 w 193"/>
                <a:gd name="T29" fmla="*/ 2147483646 h 309"/>
                <a:gd name="T30" fmla="*/ 2147483646 w 193"/>
                <a:gd name="T31" fmla="*/ 2147483646 h 309"/>
                <a:gd name="T32" fmla="*/ 2147483646 w 193"/>
                <a:gd name="T33" fmla="*/ 2147483646 h 309"/>
                <a:gd name="T34" fmla="*/ 2147483646 w 193"/>
                <a:gd name="T35" fmla="*/ 2147483646 h 309"/>
                <a:gd name="T36" fmla="*/ 2147483646 w 193"/>
                <a:gd name="T37" fmla="*/ 2147483646 h 309"/>
                <a:gd name="T38" fmla="*/ 2147483646 w 193"/>
                <a:gd name="T39" fmla="*/ 2147483646 h 309"/>
                <a:gd name="T40" fmla="*/ 2147483646 w 193"/>
                <a:gd name="T41" fmla="*/ 2147483646 h 309"/>
                <a:gd name="T42" fmla="*/ 2147483646 w 193"/>
                <a:gd name="T43" fmla="*/ 2147483646 h 309"/>
                <a:gd name="T44" fmla="*/ 2147483646 w 193"/>
                <a:gd name="T45" fmla="*/ 2147483646 h 309"/>
                <a:gd name="T46" fmla="*/ 2147483646 w 193"/>
                <a:gd name="T47" fmla="*/ 2147483646 h 309"/>
                <a:gd name="T48" fmla="*/ 2147483646 w 193"/>
                <a:gd name="T49" fmla="*/ 2147483646 h 309"/>
                <a:gd name="T50" fmla="*/ 2147483646 w 193"/>
                <a:gd name="T51" fmla="*/ 2147483646 h 309"/>
                <a:gd name="T52" fmla="*/ 2147483646 w 193"/>
                <a:gd name="T53" fmla="*/ 2147483646 h 309"/>
                <a:gd name="T54" fmla="*/ 2147483646 w 193"/>
                <a:gd name="T55" fmla="*/ 2147483646 h 309"/>
                <a:gd name="T56" fmla="*/ 2147483646 w 193"/>
                <a:gd name="T57" fmla="*/ 2147483646 h 309"/>
                <a:gd name="T58" fmla="*/ 2147483646 w 193"/>
                <a:gd name="T59" fmla="*/ 2147483646 h 309"/>
                <a:gd name="T60" fmla="*/ 2147483646 w 193"/>
                <a:gd name="T61" fmla="*/ 2147483646 h 309"/>
                <a:gd name="T62" fmla="*/ 2147483646 w 193"/>
                <a:gd name="T63" fmla="*/ 2147483646 h 309"/>
                <a:gd name="T64" fmla="*/ 2147483646 w 193"/>
                <a:gd name="T65" fmla="*/ 2147483646 h 309"/>
                <a:gd name="T66" fmla="*/ 2147483646 w 193"/>
                <a:gd name="T67" fmla="*/ 2147483646 h 309"/>
                <a:gd name="T68" fmla="*/ 2147483646 w 193"/>
                <a:gd name="T69" fmla="*/ 2147483646 h 309"/>
                <a:gd name="T70" fmla="*/ 2147483646 w 193"/>
                <a:gd name="T71" fmla="*/ 2147483646 h 309"/>
                <a:gd name="T72" fmla="*/ 2147483646 w 193"/>
                <a:gd name="T73" fmla="*/ 2147483646 h 309"/>
                <a:gd name="T74" fmla="*/ 2147483646 w 193"/>
                <a:gd name="T75" fmla="*/ 2147483646 h 309"/>
                <a:gd name="T76" fmla="*/ 2147483646 w 193"/>
                <a:gd name="T77" fmla="*/ 2147483646 h 309"/>
                <a:gd name="T78" fmla="*/ 2147483646 w 193"/>
                <a:gd name="T79" fmla="*/ 2147483646 h 309"/>
                <a:gd name="T80" fmla="*/ 2147483646 w 193"/>
                <a:gd name="T81" fmla="*/ 2147483646 h 309"/>
                <a:gd name="T82" fmla="*/ 2147483646 w 193"/>
                <a:gd name="T83" fmla="*/ 2147483646 h 309"/>
                <a:gd name="T84" fmla="*/ 2147483646 w 193"/>
                <a:gd name="T85" fmla="*/ 2147483646 h 309"/>
                <a:gd name="T86" fmla="*/ 2147483646 w 193"/>
                <a:gd name="T87" fmla="*/ 2147483646 h 309"/>
                <a:gd name="T88" fmla="*/ 2147483646 w 193"/>
                <a:gd name="T89" fmla="*/ 2147483646 h 309"/>
                <a:gd name="T90" fmla="*/ 0 w 193"/>
                <a:gd name="T91" fmla="*/ 2147483646 h 309"/>
                <a:gd name="T92" fmla="*/ 2147483646 w 193"/>
                <a:gd name="T93" fmla="*/ 2147483646 h 309"/>
                <a:gd name="T94" fmla="*/ 2147483646 w 193"/>
                <a:gd name="T95" fmla="*/ 2147483646 h 309"/>
                <a:gd name="T96" fmla="*/ 2147483646 w 193"/>
                <a:gd name="T97" fmla="*/ 2147483646 h 309"/>
                <a:gd name="T98" fmla="*/ 2147483646 w 193"/>
                <a:gd name="T99" fmla="*/ 2147483646 h 309"/>
                <a:gd name="T100" fmla="*/ 2147483646 w 193"/>
                <a:gd name="T101" fmla="*/ 2147483646 h 309"/>
                <a:gd name="T102" fmla="*/ 2147483646 w 193"/>
                <a:gd name="T103" fmla="*/ 2147483646 h 309"/>
                <a:gd name="T104" fmla="*/ 2147483646 w 193"/>
                <a:gd name="T105" fmla="*/ 2147483646 h 309"/>
                <a:gd name="T106" fmla="*/ 2147483646 w 193"/>
                <a:gd name="T107" fmla="*/ 2147483646 h 309"/>
                <a:gd name="T108" fmla="*/ 2147483646 w 193"/>
                <a:gd name="T109" fmla="*/ 2147483646 h 309"/>
                <a:gd name="T110" fmla="*/ 2147483646 w 193"/>
                <a:gd name="T111" fmla="*/ 2147483646 h 309"/>
                <a:gd name="T112" fmla="*/ 2147483646 w 193"/>
                <a:gd name="T113" fmla="*/ 2147483646 h 30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3"/>
                <a:gd name="T172" fmla="*/ 0 h 309"/>
                <a:gd name="T173" fmla="*/ 193 w 193"/>
                <a:gd name="T174" fmla="*/ 309 h 30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3" h="309">
                  <a:moveTo>
                    <a:pt x="192" y="207"/>
                  </a:moveTo>
                  <a:lnTo>
                    <a:pt x="192" y="207"/>
                  </a:lnTo>
                  <a:lnTo>
                    <a:pt x="190" y="201"/>
                  </a:lnTo>
                  <a:lnTo>
                    <a:pt x="186" y="197"/>
                  </a:lnTo>
                  <a:lnTo>
                    <a:pt x="181" y="194"/>
                  </a:lnTo>
                  <a:lnTo>
                    <a:pt x="177" y="190"/>
                  </a:lnTo>
                  <a:lnTo>
                    <a:pt x="177" y="185"/>
                  </a:lnTo>
                  <a:lnTo>
                    <a:pt x="177" y="180"/>
                  </a:lnTo>
                  <a:lnTo>
                    <a:pt x="176" y="174"/>
                  </a:lnTo>
                  <a:lnTo>
                    <a:pt x="173" y="169"/>
                  </a:lnTo>
                  <a:lnTo>
                    <a:pt x="168" y="164"/>
                  </a:lnTo>
                  <a:lnTo>
                    <a:pt x="161" y="159"/>
                  </a:lnTo>
                  <a:lnTo>
                    <a:pt x="158" y="157"/>
                  </a:lnTo>
                  <a:lnTo>
                    <a:pt x="156" y="156"/>
                  </a:lnTo>
                  <a:lnTo>
                    <a:pt x="147" y="156"/>
                  </a:lnTo>
                  <a:lnTo>
                    <a:pt x="150" y="151"/>
                  </a:lnTo>
                  <a:lnTo>
                    <a:pt x="151" y="149"/>
                  </a:lnTo>
                  <a:lnTo>
                    <a:pt x="150" y="146"/>
                  </a:lnTo>
                  <a:lnTo>
                    <a:pt x="149" y="142"/>
                  </a:lnTo>
                  <a:lnTo>
                    <a:pt x="149" y="139"/>
                  </a:lnTo>
                  <a:lnTo>
                    <a:pt x="150" y="137"/>
                  </a:lnTo>
                  <a:lnTo>
                    <a:pt x="154" y="135"/>
                  </a:lnTo>
                  <a:lnTo>
                    <a:pt x="157" y="132"/>
                  </a:lnTo>
                  <a:lnTo>
                    <a:pt x="163" y="130"/>
                  </a:lnTo>
                  <a:lnTo>
                    <a:pt x="169" y="127"/>
                  </a:lnTo>
                  <a:lnTo>
                    <a:pt x="172" y="123"/>
                  </a:lnTo>
                  <a:lnTo>
                    <a:pt x="175" y="118"/>
                  </a:lnTo>
                  <a:lnTo>
                    <a:pt x="177" y="113"/>
                  </a:lnTo>
                  <a:lnTo>
                    <a:pt x="178" y="108"/>
                  </a:lnTo>
                  <a:lnTo>
                    <a:pt x="178" y="102"/>
                  </a:lnTo>
                  <a:lnTo>
                    <a:pt x="177" y="98"/>
                  </a:lnTo>
                  <a:lnTo>
                    <a:pt x="174" y="94"/>
                  </a:lnTo>
                  <a:lnTo>
                    <a:pt x="171" y="91"/>
                  </a:lnTo>
                  <a:lnTo>
                    <a:pt x="176" y="84"/>
                  </a:lnTo>
                  <a:lnTo>
                    <a:pt x="179" y="77"/>
                  </a:lnTo>
                  <a:lnTo>
                    <a:pt x="180" y="68"/>
                  </a:lnTo>
                  <a:lnTo>
                    <a:pt x="180" y="65"/>
                  </a:lnTo>
                  <a:lnTo>
                    <a:pt x="179" y="60"/>
                  </a:lnTo>
                  <a:lnTo>
                    <a:pt x="176" y="53"/>
                  </a:lnTo>
                  <a:lnTo>
                    <a:pt x="171" y="49"/>
                  </a:lnTo>
                  <a:lnTo>
                    <a:pt x="164" y="44"/>
                  </a:lnTo>
                  <a:lnTo>
                    <a:pt x="157" y="42"/>
                  </a:lnTo>
                  <a:lnTo>
                    <a:pt x="149" y="42"/>
                  </a:lnTo>
                  <a:lnTo>
                    <a:pt x="141" y="42"/>
                  </a:lnTo>
                  <a:lnTo>
                    <a:pt x="136" y="41"/>
                  </a:lnTo>
                  <a:lnTo>
                    <a:pt x="133" y="38"/>
                  </a:lnTo>
                  <a:lnTo>
                    <a:pt x="128" y="35"/>
                  </a:lnTo>
                  <a:lnTo>
                    <a:pt x="124" y="33"/>
                  </a:lnTo>
                  <a:lnTo>
                    <a:pt x="120" y="31"/>
                  </a:lnTo>
                  <a:lnTo>
                    <a:pt x="116" y="31"/>
                  </a:lnTo>
                  <a:lnTo>
                    <a:pt x="112" y="33"/>
                  </a:lnTo>
                  <a:lnTo>
                    <a:pt x="104" y="36"/>
                  </a:lnTo>
                  <a:lnTo>
                    <a:pt x="97" y="40"/>
                  </a:lnTo>
                  <a:lnTo>
                    <a:pt x="94" y="35"/>
                  </a:lnTo>
                  <a:lnTo>
                    <a:pt x="90" y="31"/>
                  </a:lnTo>
                  <a:lnTo>
                    <a:pt x="85" y="28"/>
                  </a:lnTo>
                  <a:lnTo>
                    <a:pt x="79" y="27"/>
                  </a:lnTo>
                  <a:lnTo>
                    <a:pt x="74" y="28"/>
                  </a:lnTo>
                  <a:lnTo>
                    <a:pt x="71" y="30"/>
                  </a:lnTo>
                  <a:lnTo>
                    <a:pt x="66" y="35"/>
                  </a:lnTo>
                  <a:lnTo>
                    <a:pt x="63" y="38"/>
                  </a:lnTo>
                  <a:lnTo>
                    <a:pt x="64" y="34"/>
                  </a:lnTo>
                  <a:lnTo>
                    <a:pt x="63" y="30"/>
                  </a:lnTo>
                  <a:lnTo>
                    <a:pt x="61" y="27"/>
                  </a:lnTo>
                  <a:lnTo>
                    <a:pt x="58" y="24"/>
                  </a:lnTo>
                  <a:lnTo>
                    <a:pt x="52" y="21"/>
                  </a:lnTo>
                  <a:lnTo>
                    <a:pt x="47" y="19"/>
                  </a:lnTo>
                  <a:lnTo>
                    <a:pt x="46" y="17"/>
                  </a:lnTo>
                  <a:lnTo>
                    <a:pt x="46" y="14"/>
                  </a:lnTo>
                  <a:lnTo>
                    <a:pt x="46" y="11"/>
                  </a:lnTo>
                  <a:lnTo>
                    <a:pt x="46" y="8"/>
                  </a:lnTo>
                  <a:lnTo>
                    <a:pt x="43" y="5"/>
                  </a:lnTo>
                  <a:lnTo>
                    <a:pt x="41" y="1"/>
                  </a:lnTo>
                  <a:lnTo>
                    <a:pt x="37" y="0"/>
                  </a:lnTo>
                  <a:lnTo>
                    <a:pt x="32" y="0"/>
                  </a:lnTo>
                  <a:lnTo>
                    <a:pt x="28" y="1"/>
                  </a:lnTo>
                  <a:lnTo>
                    <a:pt x="23" y="3"/>
                  </a:lnTo>
                  <a:lnTo>
                    <a:pt x="20" y="6"/>
                  </a:lnTo>
                  <a:lnTo>
                    <a:pt x="19" y="8"/>
                  </a:lnTo>
                  <a:lnTo>
                    <a:pt x="19" y="10"/>
                  </a:lnTo>
                  <a:lnTo>
                    <a:pt x="21" y="10"/>
                  </a:lnTo>
                  <a:lnTo>
                    <a:pt x="22" y="10"/>
                  </a:lnTo>
                  <a:lnTo>
                    <a:pt x="21" y="9"/>
                  </a:lnTo>
                  <a:lnTo>
                    <a:pt x="20" y="9"/>
                  </a:lnTo>
                  <a:lnTo>
                    <a:pt x="20" y="8"/>
                  </a:lnTo>
                  <a:lnTo>
                    <a:pt x="21" y="7"/>
                  </a:lnTo>
                  <a:lnTo>
                    <a:pt x="26" y="5"/>
                  </a:lnTo>
                  <a:lnTo>
                    <a:pt x="34" y="2"/>
                  </a:lnTo>
                  <a:lnTo>
                    <a:pt x="36" y="2"/>
                  </a:lnTo>
                  <a:lnTo>
                    <a:pt x="38" y="2"/>
                  </a:lnTo>
                  <a:lnTo>
                    <a:pt x="43" y="6"/>
                  </a:lnTo>
                  <a:lnTo>
                    <a:pt x="44" y="9"/>
                  </a:lnTo>
                  <a:lnTo>
                    <a:pt x="45" y="12"/>
                  </a:lnTo>
                  <a:lnTo>
                    <a:pt x="44" y="19"/>
                  </a:lnTo>
                  <a:lnTo>
                    <a:pt x="45" y="20"/>
                  </a:lnTo>
                  <a:lnTo>
                    <a:pt x="47" y="21"/>
                  </a:lnTo>
                  <a:lnTo>
                    <a:pt x="51" y="22"/>
                  </a:lnTo>
                  <a:lnTo>
                    <a:pt x="57" y="25"/>
                  </a:lnTo>
                  <a:lnTo>
                    <a:pt x="61" y="29"/>
                  </a:lnTo>
                  <a:lnTo>
                    <a:pt x="62" y="33"/>
                  </a:lnTo>
                  <a:lnTo>
                    <a:pt x="62" y="36"/>
                  </a:lnTo>
                  <a:lnTo>
                    <a:pt x="61" y="41"/>
                  </a:lnTo>
                  <a:lnTo>
                    <a:pt x="61" y="42"/>
                  </a:lnTo>
                  <a:lnTo>
                    <a:pt x="62" y="42"/>
                  </a:lnTo>
                  <a:lnTo>
                    <a:pt x="69" y="36"/>
                  </a:lnTo>
                  <a:lnTo>
                    <a:pt x="71" y="33"/>
                  </a:lnTo>
                  <a:lnTo>
                    <a:pt x="75" y="29"/>
                  </a:lnTo>
                  <a:lnTo>
                    <a:pt x="78" y="29"/>
                  </a:lnTo>
                  <a:lnTo>
                    <a:pt x="81" y="29"/>
                  </a:lnTo>
                  <a:lnTo>
                    <a:pt x="88" y="31"/>
                  </a:lnTo>
                  <a:lnTo>
                    <a:pt x="90" y="34"/>
                  </a:lnTo>
                  <a:lnTo>
                    <a:pt x="92" y="36"/>
                  </a:lnTo>
                  <a:lnTo>
                    <a:pt x="94" y="39"/>
                  </a:lnTo>
                  <a:lnTo>
                    <a:pt x="95" y="41"/>
                  </a:lnTo>
                  <a:lnTo>
                    <a:pt x="95" y="42"/>
                  </a:lnTo>
                  <a:lnTo>
                    <a:pt x="97" y="42"/>
                  </a:lnTo>
                  <a:lnTo>
                    <a:pt x="100" y="39"/>
                  </a:lnTo>
                  <a:lnTo>
                    <a:pt x="104" y="37"/>
                  </a:lnTo>
                  <a:lnTo>
                    <a:pt x="108" y="36"/>
                  </a:lnTo>
                  <a:lnTo>
                    <a:pt x="113" y="35"/>
                  </a:lnTo>
                  <a:lnTo>
                    <a:pt x="118" y="34"/>
                  </a:lnTo>
                  <a:lnTo>
                    <a:pt x="122" y="35"/>
                  </a:lnTo>
                  <a:lnTo>
                    <a:pt x="127" y="36"/>
                  </a:lnTo>
                  <a:lnTo>
                    <a:pt x="130" y="39"/>
                  </a:lnTo>
                  <a:lnTo>
                    <a:pt x="133" y="42"/>
                  </a:lnTo>
                  <a:lnTo>
                    <a:pt x="135" y="44"/>
                  </a:lnTo>
                  <a:lnTo>
                    <a:pt x="137" y="45"/>
                  </a:lnTo>
                  <a:lnTo>
                    <a:pt x="151" y="45"/>
                  </a:lnTo>
                  <a:lnTo>
                    <a:pt x="159" y="46"/>
                  </a:lnTo>
                  <a:lnTo>
                    <a:pt x="165" y="49"/>
                  </a:lnTo>
                  <a:lnTo>
                    <a:pt x="171" y="52"/>
                  </a:lnTo>
                  <a:lnTo>
                    <a:pt x="173" y="55"/>
                  </a:lnTo>
                  <a:lnTo>
                    <a:pt x="175" y="58"/>
                  </a:lnTo>
                  <a:lnTo>
                    <a:pt x="176" y="62"/>
                  </a:lnTo>
                  <a:lnTo>
                    <a:pt x="177" y="66"/>
                  </a:lnTo>
                  <a:lnTo>
                    <a:pt x="177" y="70"/>
                  </a:lnTo>
                  <a:lnTo>
                    <a:pt x="176" y="74"/>
                  </a:lnTo>
                  <a:lnTo>
                    <a:pt x="175" y="79"/>
                  </a:lnTo>
                  <a:lnTo>
                    <a:pt x="173" y="82"/>
                  </a:lnTo>
                  <a:lnTo>
                    <a:pt x="171" y="86"/>
                  </a:lnTo>
                  <a:lnTo>
                    <a:pt x="166" y="89"/>
                  </a:lnTo>
                  <a:lnTo>
                    <a:pt x="166" y="91"/>
                  </a:lnTo>
                  <a:lnTo>
                    <a:pt x="166" y="92"/>
                  </a:lnTo>
                  <a:lnTo>
                    <a:pt x="171" y="96"/>
                  </a:lnTo>
                  <a:lnTo>
                    <a:pt x="173" y="98"/>
                  </a:lnTo>
                  <a:lnTo>
                    <a:pt x="174" y="100"/>
                  </a:lnTo>
                  <a:lnTo>
                    <a:pt x="175" y="103"/>
                  </a:lnTo>
                  <a:lnTo>
                    <a:pt x="175" y="107"/>
                  </a:lnTo>
                  <a:lnTo>
                    <a:pt x="173" y="113"/>
                  </a:lnTo>
                  <a:lnTo>
                    <a:pt x="171" y="118"/>
                  </a:lnTo>
                  <a:lnTo>
                    <a:pt x="168" y="123"/>
                  </a:lnTo>
                  <a:lnTo>
                    <a:pt x="163" y="126"/>
                  </a:lnTo>
                  <a:lnTo>
                    <a:pt x="158" y="128"/>
                  </a:lnTo>
                  <a:lnTo>
                    <a:pt x="150" y="132"/>
                  </a:lnTo>
                  <a:lnTo>
                    <a:pt x="147" y="135"/>
                  </a:lnTo>
                  <a:lnTo>
                    <a:pt x="145" y="138"/>
                  </a:lnTo>
                  <a:lnTo>
                    <a:pt x="145" y="140"/>
                  </a:lnTo>
                  <a:lnTo>
                    <a:pt x="145" y="142"/>
                  </a:lnTo>
                  <a:lnTo>
                    <a:pt x="146" y="146"/>
                  </a:lnTo>
                  <a:lnTo>
                    <a:pt x="146" y="150"/>
                  </a:lnTo>
                  <a:lnTo>
                    <a:pt x="145" y="152"/>
                  </a:lnTo>
                  <a:lnTo>
                    <a:pt x="142" y="157"/>
                  </a:lnTo>
                  <a:lnTo>
                    <a:pt x="141" y="158"/>
                  </a:lnTo>
                  <a:lnTo>
                    <a:pt x="141" y="159"/>
                  </a:lnTo>
                  <a:lnTo>
                    <a:pt x="142" y="159"/>
                  </a:lnTo>
                  <a:lnTo>
                    <a:pt x="143" y="160"/>
                  </a:lnTo>
                  <a:lnTo>
                    <a:pt x="150" y="160"/>
                  </a:lnTo>
                  <a:lnTo>
                    <a:pt x="154" y="160"/>
                  </a:lnTo>
                  <a:lnTo>
                    <a:pt x="157" y="161"/>
                  </a:lnTo>
                  <a:lnTo>
                    <a:pt x="163" y="165"/>
                  </a:lnTo>
                  <a:lnTo>
                    <a:pt x="168" y="169"/>
                  </a:lnTo>
                  <a:lnTo>
                    <a:pt x="172" y="174"/>
                  </a:lnTo>
                  <a:lnTo>
                    <a:pt x="173" y="180"/>
                  </a:lnTo>
                  <a:lnTo>
                    <a:pt x="173" y="185"/>
                  </a:lnTo>
                  <a:lnTo>
                    <a:pt x="173" y="192"/>
                  </a:lnTo>
                  <a:lnTo>
                    <a:pt x="173" y="193"/>
                  </a:lnTo>
                  <a:lnTo>
                    <a:pt x="174" y="194"/>
                  </a:lnTo>
                  <a:lnTo>
                    <a:pt x="178" y="197"/>
                  </a:lnTo>
                  <a:lnTo>
                    <a:pt x="183" y="200"/>
                  </a:lnTo>
                  <a:lnTo>
                    <a:pt x="186" y="203"/>
                  </a:lnTo>
                  <a:lnTo>
                    <a:pt x="188" y="208"/>
                  </a:lnTo>
                  <a:lnTo>
                    <a:pt x="189" y="214"/>
                  </a:lnTo>
                  <a:lnTo>
                    <a:pt x="188" y="218"/>
                  </a:lnTo>
                  <a:lnTo>
                    <a:pt x="185" y="223"/>
                  </a:lnTo>
                  <a:lnTo>
                    <a:pt x="181" y="227"/>
                  </a:lnTo>
                  <a:lnTo>
                    <a:pt x="176" y="230"/>
                  </a:lnTo>
                  <a:lnTo>
                    <a:pt x="171" y="232"/>
                  </a:lnTo>
                  <a:lnTo>
                    <a:pt x="166" y="233"/>
                  </a:lnTo>
                  <a:lnTo>
                    <a:pt x="160" y="235"/>
                  </a:lnTo>
                  <a:lnTo>
                    <a:pt x="149" y="236"/>
                  </a:lnTo>
                  <a:lnTo>
                    <a:pt x="138" y="237"/>
                  </a:lnTo>
                  <a:lnTo>
                    <a:pt x="136" y="238"/>
                  </a:lnTo>
                  <a:lnTo>
                    <a:pt x="136" y="240"/>
                  </a:lnTo>
                  <a:lnTo>
                    <a:pt x="137" y="242"/>
                  </a:lnTo>
                  <a:lnTo>
                    <a:pt x="138" y="244"/>
                  </a:lnTo>
                  <a:lnTo>
                    <a:pt x="141" y="247"/>
                  </a:lnTo>
                  <a:lnTo>
                    <a:pt x="140" y="250"/>
                  </a:lnTo>
                  <a:lnTo>
                    <a:pt x="135" y="254"/>
                  </a:lnTo>
                  <a:lnTo>
                    <a:pt x="132" y="256"/>
                  </a:lnTo>
                  <a:lnTo>
                    <a:pt x="128" y="257"/>
                  </a:lnTo>
                  <a:lnTo>
                    <a:pt x="120" y="259"/>
                  </a:lnTo>
                  <a:lnTo>
                    <a:pt x="116" y="258"/>
                  </a:lnTo>
                  <a:lnTo>
                    <a:pt x="114" y="258"/>
                  </a:lnTo>
                  <a:lnTo>
                    <a:pt x="111" y="258"/>
                  </a:lnTo>
                  <a:lnTo>
                    <a:pt x="108" y="259"/>
                  </a:lnTo>
                  <a:lnTo>
                    <a:pt x="107" y="261"/>
                  </a:lnTo>
                  <a:lnTo>
                    <a:pt x="106" y="267"/>
                  </a:lnTo>
                  <a:lnTo>
                    <a:pt x="107" y="274"/>
                  </a:lnTo>
                  <a:lnTo>
                    <a:pt x="106" y="278"/>
                  </a:lnTo>
                  <a:lnTo>
                    <a:pt x="104" y="282"/>
                  </a:lnTo>
                  <a:lnTo>
                    <a:pt x="102" y="284"/>
                  </a:lnTo>
                  <a:lnTo>
                    <a:pt x="100" y="285"/>
                  </a:lnTo>
                  <a:lnTo>
                    <a:pt x="94" y="285"/>
                  </a:lnTo>
                  <a:lnTo>
                    <a:pt x="88" y="285"/>
                  </a:lnTo>
                  <a:lnTo>
                    <a:pt x="85" y="286"/>
                  </a:lnTo>
                  <a:lnTo>
                    <a:pt x="81" y="287"/>
                  </a:lnTo>
                  <a:lnTo>
                    <a:pt x="79" y="292"/>
                  </a:lnTo>
                  <a:lnTo>
                    <a:pt x="77" y="295"/>
                  </a:lnTo>
                  <a:lnTo>
                    <a:pt x="74" y="299"/>
                  </a:lnTo>
                  <a:lnTo>
                    <a:pt x="71" y="302"/>
                  </a:lnTo>
                  <a:lnTo>
                    <a:pt x="64" y="304"/>
                  </a:lnTo>
                  <a:lnTo>
                    <a:pt x="59" y="304"/>
                  </a:lnTo>
                  <a:lnTo>
                    <a:pt x="52" y="303"/>
                  </a:lnTo>
                  <a:lnTo>
                    <a:pt x="48" y="300"/>
                  </a:lnTo>
                  <a:lnTo>
                    <a:pt x="44" y="296"/>
                  </a:lnTo>
                  <a:lnTo>
                    <a:pt x="42" y="292"/>
                  </a:lnTo>
                  <a:lnTo>
                    <a:pt x="40" y="286"/>
                  </a:lnTo>
                  <a:lnTo>
                    <a:pt x="38" y="281"/>
                  </a:lnTo>
                  <a:lnTo>
                    <a:pt x="37" y="280"/>
                  </a:lnTo>
                  <a:lnTo>
                    <a:pt x="35" y="280"/>
                  </a:lnTo>
                  <a:lnTo>
                    <a:pt x="32" y="282"/>
                  </a:lnTo>
                  <a:lnTo>
                    <a:pt x="30" y="283"/>
                  </a:lnTo>
                  <a:lnTo>
                    <a:pt x="27" y="283"/>
                  </a:lnTo>
                  <a:lnTo>
                    <a:pt x="23" y="283"/>
                  </a:lnTo>
                  <a:lnTo>
                    <a:pt x="18" y="281"/>
                  </a:lnTo>
                  <a:lnTo>
                    <a:pt x="13" y="276"/>
                  </a:lnTo>
                  <a:lnTo>
                    <a:pt x="11" y="274"/>
                  </a:lnTo>
                  <a:lnTo>
                    <a:pt x="9" y="270"/>
                  </a:lnTo>
                  <a:lnTo>
                    <a:pt x="8" y="261"/>
                  </a:lnTo>
                  <a:lnTo>
                    <a:pt x="7" y="260"/>
                  </a:lnTo>
                  <a:lnTo>
                    <a:pt x="6" y="261"/>
                  </a:lnTo>
                  <a:lnTo>
                    <a:pt x="4" y="261"/>
                  </a:lnTo>
                  <a:lnTo>
                    <a:pt x="2" y="258"/>
                  </a:lnTo>
                  <a:lnTo>
                    <a:pt x="1" y="252"/>
                  </a:lnTo>
                  <a:lnTo>
                    <a:pt x="1" y="251"/>
                  </a:lnTo>
                  <a:lnTo>
                    <a:pt x="0" y="252"/>
                  </a:lnTo>
                  <a:lnTo>
                    <a:pt x="0" y="256"/>
                  </a:lnTo>
                  <a:lnTo>
                    <a:pt x="1" y="260"/>
                  </a:lnTo>
                  <a:lnTo>
                    <a:pt x="2" y="265"/>
                  </a:lnTo>
                  <a:lnTo>
                    <a:pt x="4" y="266"/>
                  </a:lnTo>
                  <a:lnTo>
                    <a:pt x="5" y="265"/>
                  </a:lnTo>
                  <a:lnTo>
                    <a:pt x="7" y="274"/>
                  </a:lnTo>
                  <a:lnTo>
                    <a:pt x="8" y="276"/>
                  </a:lnTo>
                  <a:lnTo>
                    <a:pt x="9" y="279"/>
                  </a:lnTo>
                  <a:lnTo>
                    <a:pt x="14" y="282"/>
                  </a:lnTo>
                  <a:lnTo>
                    <a:pt x="19" y="285"/>
                  </a:lnTo>
                  <a:lnTo>
                    <a:pt x="24" y="286"/>
                  </a:lnTo>
                  <a:lnTo>
                    <a:pt x="30" y="286"/>
                  </a:lnTo>
                  <a:lnTo>
                    <a:pt x="35" y="284"/>
                  </a:lnTo>
                  <a:lnTo>
                    <a:pt x="38" y="293"/>
                  </a:lnTo>
                  <a:lnTo>
                    <a:pt x="41" y="297"/>
                  </a:lnTo>
                  <a:lnTo>
                    <a:pt x="44" y="301"/>
                  </a:lnTo>
                  <a:lnTo>
                    <a:pt x="47" y="304"/>
                  </a:lnTo>
                  <a:lnTo>
                    <a:pt x="50" y="307"/>
                  </a:lnTo>
                  <a:lnTo>
                    <a:pt x="55" y="309"/>
                  </a:lnTo>
                  <a:lnTo>
                    <a:pt x="60" y="309"/>
                  </a:lnTo>
                  <a:lnTo>
                    <a:pt x="64" y="308"/>
                  </a:lnTo>
                  <a:lnTo>
                    <a:pt x="70" y="307"/>
                  </a:lnTo>
                  <a:lnTo>
                    <a:pt x="74" y="304"/>
                  </a:lnTo>
                  <a:lnTo>
                    <a:pt x="78" y="301"/>
                  </a:lnTo>
                  <a:lnTo>
                    <a:pt x="81" y="297"/>
                  </a:lnTo>
                  <a:lnTo>
                    <a:pt x="84" y="293"/>
                  </a:lnTo>
                  <a:lnTo>
                    <a:pt x="86" y="290"/>
                  </a:lnTo>
                  <a:lnTo>
                    <a:pt x="88" y="289"/>
                  </a:lnTo>
                  <a:lnTo>
                    <a:pt x="94" y="289"/>
                  </a:lnTo>
                  <a:lnTo>
                    <a:pt x="100" y="289"/>
                  </a:lnTo>
                  <a:lnTo>
                    <a:pt x="104" y="287"/>
                  </a:lnTo>
                  <a:lnTo>
                    <a:pt x="107" y="284"/>
                  </a:lnTo>
                  <a:lnTo>
                    <a:pt x="111" y="280"/>
                  </a:lnTo>
                  <a:lnTo>
                    <a:pt x="112" y="278"/>
                  </a:lnTo>
                  <a:lnTo>
                    <a:pt x="112" y="274"/>
                  </a:lnTo>
                  <a:lnTo>
                    <a:pt x="111" y="268"/>
                  </a:lnTo>
                  <a:lnTo>
                    <a:pt x="111" y="265"/>
                  </a:lnTo>
                  <a:lnTo>
                    <a:pt x="112" y="262"/>
                  </a:lnTo>
                  <a:lnTo>
                    <a:pt x="114" y="262"/>
                  </a:lnTo>
                  <a:lnTo>
                    <a:pt x="120" y="264"/>
                  </a:lnTo>
                  <a:lnTo>
                    <a:pt x="127" y="262"/>
                  </a:lnTo>
                  <a:lnTo>
                    <a:pt x="132" y="260"/>
                  </a:lnTo>
                  <a:lnTo>
                    <a:pt x="137" y="257"/>
                  </a:lnTo>
                  <a:lnTo>
                    <a:pt x="143" y="254"/>
                  </a:lnTo>
                  <a:lnTo>
                    <a:pt x="145" y="250"/>
                  </a:lnTo>
                  <a:lnTo>
                    <a:pt x="145" y="245"/>
                  </a:lnTo>
                  <a:lnTo>
                    <a:pt x="144" y="243"/>
                  </a:lnTo>
                  <a:lnTo>
                    <a:pt x="142" y="241"/>
                  </a:lnTo>
                  <a:lnTo>
                    <a:pt x="156" y="240"/>
                  </a:lnTo>
                  <a:lnTo>
                    <a:pt x="162" y="239"/>
                  </a:lnTo>
                  <a:lnTo>
                    <a:pt x="170" y="238"/>
                  </a:lnTo>
                  <a:lnTo>
                    <a:pt x="175" y="237"/>
                  </a:lnTo>
                  <a:lnTo>
                    <a:pt x="179" y="233"/>
                  </a:lnTo>
                  <a:lnTo>
                    <a:pt x="184" y="230"/>
                  </a:lnTo>
                  <a:lnTo>
                    <a:pt x="188" y="227"/>
                  </a:lnTo>
                  <a:lnTo>
                    <a:pt x="191" y="223"/>
                  </a:lnTo>
                  <a:lnTo>
                    <a:pt x="193" y="217"/>
                  </a:lnTo>
                  <a:lnTo>
                    <a:pt x="193" y="212"/>
                  </a:lnTo>
                  <a:lnTo>
                    <a:pt x="192" y="20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91" name="Freeform 168"/>
            <p:cNvSpPr>
              <a:spLocks/>
            </p:cNvSpPr>
            <p:nvPr/>
          </p:nvSpPr>
          <p:spPr bwMode="auto">
            <a:xfrm>
              <a:off x="5356225" y="2263775"/>
              <a:ext cx="268288" cy="100013"/>
            </a:xfrm>
            <a:custGeom>
              <a:avLst/>
              <a:gdLst>
                <a:gd name="T0" fmla="*/ 2147483646 w 169"/>
                <a:gd name="T1" fmla="*/ 2147483646 h 63"/>
                <a:gd name="T2" fmla="*/ 2147483646 w 169"/>
                <a:gd name="T3" fmla="*/ 2147483646 h 63"/>
                <a:gd name="T4" fmla="*/ 2147483646 w 169"/>
                <a:gd name="T5" fmla="*/ 2147483646 h 63"/>
                <a:gd name="T6" fmla="*/ 2147483646 w 169"/>
                <a:gd name="T7" fmla="*/ 2147483646 h 63"/>
                <a:gd name="T8" fmla="*/ 2147483646 w 169"/>
                <a:gd name="T9" fmla="*/ 2147483646 h 63"/>
                <a:gd name="T10" fmla="*/ 2147483646 w 169"/>
                <a:gd name="T11" fmla="*/ 2147483646 h 63"/>
                <a:gd name="T12" fmla="*/ 2147483646 w 169"/>
                <a:gd name="T13" fmla="*/ 2147483646 h 63"/>
                <a:gd name="T14" fmla="*/ 2147483646 w 169"/>
                <a:gd name="T15" fmla="*/ 2147483646 h 63"/>
                <a:gd name="T16" fmla="*/ 2147483646 w 169"/>
                <a:gd name="T17" fmla="*/ 2147483646 h 63"/>
                <a:gd name="T18" fmla="*/ 2147483646 w 169"/>
                <a:gd name="T19" fmla="*/ 2147483646 h 63"/>
                <a:gd name="T20" fmla="*/ 2147483646 w 169"/>
                <a:gd name="T21" fmla="*/ 2147483646 h 63"/>
                <a:gd name="T22" fmla="*/ 2147483646 w 169"/>
                <a:gd name="T23" fmla="*/ 2147483646 h 63"/>
                <a:gd name="T24" fmla="*/ 2147483646 w 169"/>
                <a:gd name="T25" fmla="*/ 2147483646 h 63"/>
                <a:gd name="T26" fmla="*/ 2147483646 w 169"/>
                <a:gd name="T27" fmla="*/ 2147483646 h 63"/>
                <a:gd name="T28" fmla="*/ 2147483646 w 169"/>
                <a:gd name="T29" fmla="*/ 2147483646 h 63"/>
                <a:gd name="T30" fmla="*/ 2147483646 w 169"/>
                <a:gd name="T31" fmla="*/ 2147483646 h 63"/>
                <a:gd name="T32" fmla="*/ 2147483646 w 169"/>
                <a:gd name="T33" fmla="*/ 2147483646 h 63"/>
                <a:gd name="T34" fmla="*/ 2147483646 w 169"/>
                <a:gd name="T35" fmla="*/ 2147483646 h 63"/>
                <a:gd name="T36" fmla="*/ 2147483646 w 169"/>
                <a:gd name="T37" fmla="*/ 2147483646 h 63"/>
                <a:gd name="T38" fmla="*/ 2147483646 w 169"/>
                <a:gd name="T39" fmla="*/ 2147483646 h 63"/>
                <a:gd name="T40" fmla="*/ 2147483646 w 169"/>
                <a:gd name="T41" fmla="*/ 2147483646 h 63"/>
                <a:gd name="T42" fmla="*/ 2147483646 w 169"/>
                <a:gd name="T43" fmla="*/ 2147483646 h 63"/>
                <a:gd name="T44" fmla="*/ 2147483646 w 169"/>
                <a:gd name="T45" fmla="*/ 2147483646 h 63"/>
                <a:gd name="T46" fmla="*/ 2147483646 w 169"/>
                <a:gd name="T47" fmla="*/ 2147483646 h 63"/>
                <a:gd name="T48" fmla="*/ 2147483646 w 169"/>
                <a:gd name="T49" fmla="*/ 2147483646 h 63"/>
                <a:gd name="T50" fmla="*/ 2147483646 w 169"/>
                <a:gd name="T51" fmla="*/ 2147483646 h 63"/>
                <a:gd name="T52" fmla="*/ 2147483646 w 169"/>
                <a:gd name="T53" fmla="*/ 2147483646 h 63"/>
                <a:gd name="T54" fmla="*/ 2147483646 w 169"/>
                <a:gd name="T55" fmla="*/ 2147483646 h 63"/>
                <a:gd name="T56" fmla="*/ 2147483646 w 169"/>
                <a:gd name="T57" fmla="*/ 2147483646 h 63"/>
                <a:gd name="T58" fmla="*/ 2147483646 w 169"/>
                <a:gd name="T59" fmla="*/ 2147483646 h 63"/>
                <a:gd name="T60" fmla="*/ 2147483646 w 169"/>
                <a:gd name="T61" fmla="*/ 2147483646 h 63"/>
                <a:gd name="T62" fmla="*/ 2147483646 w 169"/>
                <a:gd name="T63" fmla="*/ 2147483646 h 63"/>
                <a:gd name="T64" fmla="*/ 2147483646 w 169"/>
                <a:gd name="T65" fmla="*/ 2147483646 h 63"/>
                <a:gd name="T66" fmla="*/ 2147483646 w 169"/>
                <a:gd name="T67" fmla="*/ 2147483646 h 63"/>
                <a:gd name="T68" fmla="*/ 2147483646 w 169"/>
                <a:gd name="T69" fmla="*/ 2147483646 h 63"/>
                <a:gd name="T70" fmla="*/ 2147483646 w 169"/>
                <a:gd name="T71" fmla="*/ 2147483646 h 63"/>
                <a:gd name="T72" fmla="*/ 2147483646 w 169"/>
                <a:gd name="T73" fmla="*/ 2147483646 h 63"/>
                <a:gd name="T74" fmla="*/ 2147483646 w 169"/>
                <a:gd name="T75" fmla="*/ 0 h 63"/>
                <a:gd name="T76" fmla="*/ 2147483646 w 169"/>
                <a:gd name="T77" fmla="*/ 2147483646 h 63"/>
                <a:gd name="T78" fmla="*/ 2147483646 w 169"/>
                <a:gd name="T79" fmla="*/ 2147483646 h 63"/>
                <a:gd name="T80" fmla="*/ 2147483646 w 169"/>
                <a:gd name="T81" fmla="*/ 2147483646 h 63"/>
                <a:gd name="T82" fmla="*/ 2147483646 w 169"/>
                <a:gd name="T83" fmla="*/ 2147483646 h 63"/>
                <a:gd name="T84" fmla="*/ 2147483646 w 169"/>
                <a:gd name="T85" fmla="*/ 2147483646 h 63"/>
                <a:gd name="T86" fmla="*/ 2147483646 w 169"/>
                <a:gd name="T87" fmla="*/ 2147483646 h 63"/>
                <a:gd name="T88" fmla="*/ 2147483646 w 169"/>
                <a:gd name="T89" fmla="*/ 2147483646 h 63"/>
                <a:gd name="T90" fmla="*/ 2147483646 w 169"/>
                <a:gd name="T91" fmla="*/ 2147483646 h 63"/>
                <a:gd name="T92" fmla="*/ 2147483646 w 169"/>
                <a:gd name="T93" fmla="*/ 2147483646 h 63"/>
                <a:gd name="T94" fmla="*/ 2147483646 w 169"/>
                <a:gd name="T95" fmla="*/ 2147483646 h 63"/>
                <a:gd name="T96" fmla="*/ 2147483646 w 169"/>
                <a:gd name="T97" fmla="*/ 2147483646 h 63"/>
                <a:gd name="T98" fmla="*/ 2147483646 w 169"/>
                <a:gd name="T99" fmla="*/ 2147483646 h 63"/>
                <a:gd name="T100" fmla="*/ 2147483646 w 169"/>
                <a:gd name="T101" fmla="*/ 2147483646 h 63"/>
                <a:gd name="T102" fmla="*/ 0 w 169"/>
                <a:gd name="T103" fmla="*/ 2147483646 h 6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69"/>
                <a:gd name="T157" fmla="*/ 0 h 63"/>
                <a:gd name="T158" fmla="*/ 169 w 169"/>
                <a:gd name="T159" fmla="*/ 63 h 6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69" h="63">
                  <a:moveTo>
                    <a:pt x="0" y="41"/>
                  </a:moveTo>
                  <a:lnTo>
                    <a:pt x="0" y="41"/>
                  </a:lnTo>
                  <a:lnTo>
                    <a:pt x="2" y="49"/>
                  </a:lnTo>
                  <a:lnTo>
                    <a:pt x="3" y="52"/>
                  </a:lnTo>
                  <a:lnTo>
                    <a:pt x="7" y="56"/>
                  </a:lnTo>
                  <a:lnTo>
                    <a:pt x="10" y="59"/>
                  </a:lnTo>
                  <a:lnTo>
                    <a:pt x="14" y="61"/>
                  </a:lnTo>
                  <a:lnTo>
                    <a:pt x="23" y="63"/>
                  </a:lnTo>
                  <a:lnTo>
                    <a:pt x="30" y="63"/>
                  </a:lnTo>
                  <a:lnTo>
                    <a:pt x="38" y="63"/>
                  </a:lnTo>
                  <a:lnTo>
                    <a:pt x="41" y="62"/>
                  </a:lnTo>
                  <a:lnTo>
                    <a:pt x="44" y="60"/>
                  </a:lnTo>
                  <a:lnTo>
                    <a:pt x="46" y="57"/>
                  </a:lnTo>
                  <a:lnTo>
                    <a:pt x="47" y="52"/>
                  </a:lnTo>
                  <a:lnTo>
                    <a:pt x="45" y="53"/>
                  </a:lnTo>
                  <a:lnTo>
                    <a:pt x="51" y="58"/>
                  </a:lnTo>
                  <a:lnTo>
                    <a:pt x="54" y="60"/>
                  </a:lnTo>
                  <a:lnTo>
                    <a:pt x="57" y="61"/>
                  </a:lnTo>
                  <a:lnTo>
                    <a:pt x="60" y="61"/>
                  </a:lnTo>
                  <a:lnTo>
                    <a:pt x="64" y="60"/>
                  </a:lnTo>
                  <a:lnTo>
                    <a:pt x="66" y="58"/>
                  </a:lnTo>
                  <a:lnTo>
                    <a:pt x="69" y="56"/>
                  </a:lnTo>
                  <a:lnTo>
                    <a:pt x="71" y="53"/>
                  </a:lnTo>
                  <a:lnTo>
                    <a:pt x="72" y="50"/>
                  </a:lnTo>
                  <a:lnTo>
                    <a:pt x="73" y="43"/>
                  </a:lnTo>
                  <a:lnTo>
                    <a:pt x="72" y="36"/>
                  </a:lnTo>
                  <a:lnTo>
                    <a:pt x="71" y="32"/>
                  </a:lnTo>
                  <a:lnTo>
                    <a:pt x="69" y="29"/>
                  </a:lnTo>
                  <a:lnTo>
                    <a:pt x="69" y="28"/>
                  </a:lnTo>
                  <a:lnTo>
                    <a:pt x="68" y="28"/>
                  </a:lnTo>
                  <a:lnTo>
                    <a:pt x="67" y="28"/>
                  </a:lnTo>
                  <a:lnTo>
                    <a:pt x="66" y="29"/>
                  </a:lnTo>
                  <a:lnTo>
                    <a:pt x="67" y="32"/>
                  </a:lnTo>
                  <a:lnTo>
                    <a:pt x="68" y="34"/>
                  </a:lnTo>
                  <a:lnTo>
                    <a:pt x="70" y="35"/>
                  </a:lnTo>
                  <a:lnTo>
                    <a:pt x="73" y="35"/>
                  </a:lnTo>
                  <a:lnTo>
                    <a:pt x="79" y="33"/>
                  </a:lnTo>
                  <a:lnTo>
                    <a:pt x="84" y="32"/>
                  </a:lnTo>
                  <a:lnTo>
                    <a:pt x="88" y="29"/>
                  </a:lnTo>
                  <a:lnTo>
                    <a:pt x="90" y="27"/>
                  </a:lnTo>
                  <a:lnTo>
                    <a:pt x="91" y="22"/>
                  </a:lnTo>
                  <a:lnTo>
                    <a:pt x="91" y="18"/>
                  </a:lnTo>
                  <a:lnTo>
                    <a:pt x="90" y="9"/>
                  </a:lnTo>
                  <a:lnTo>
                    <a:pt x="88" y="2"/>
                  </a:lnTo>
                  <a:lnTo>
                    <a:pt x="85" y="2"/>
                  </a:lnTo>
                  <a:lnTo>
                    <a:pt x="85" y="5"/>
                  </a:lnTo>
                  <a:lnTo>
                    <a:pt x="86" y="7"/>
                  </a:lnTo>
                  <a:lnTo>
                    <a:pt x="88" y="8"/>
                  </a:lnTo>
                  <a:lnTo>
                    <a:pt x="90" y="10"/>
                  </a:lnTo>
                  <a:lnTo>
                    <a:pt x="97" y="12"/>
                  </a:lnTo>
                  <a:lnTo>
                    <a:pt x="102" y="13"/>
                  </a:lnTo>
                  <a:lnTo>
                    <a:pt x="109" y="14"/>
                  </a:lnTo>
                  <a:lnTo>
                    <a:pt x="111" y="14"/>
                  </a:lnTo>
                  <a:lnTo>
                    <a:pt x="113" y="14"/>
                  </a:lnTo>
                  <a:lnTo>
                    <a:pt x="112" y="16"/>
                  </a:lnTo>
                  <a:lnTo>
                    <a:pt x="110" y="20"/>
                  </a:lnTo>
                  <a:lnTo>
                    <a:pt x="108" y="23"/>
                  </a:lnTo>
                  <a:lnTo>
                    <a:pt x="108" y="28"/>
                  </a:lnTo>
                  <a:lnTo>
                    <a:pt x="109" y="32"/>
                  </a:lnTo>
                  <a:lnTo>
                    <a:pt x="111" y="36"/>
                  </a:lnTo>
                  <a:lnTo>
                    <a:pt x="116" y="41"/>
                  </a:lnTo>
                  <a:lnTo>
                    <a:pt x="122" y="44"/>
                  </a:lnTo>
                  <a:lnTo>
                    <a:pt x="128" y="47"/>
                  </a:lnTo>
                  <a:lnTo>
                    <a:pt x="134" y="48"/>
                  </a:lnTo>
                  <a:lnTo>
                    <a:pt x="140" y="48"/>
                  </a:lnTo>
                  <a:lnTo>
                    <a:pt x="143" y="47"/>
                  </a:lnTo>
                  <a:lnTo>
                    <a:pt x="144" y="45"/>
                  </a:lnTo>
                  <a:lnTo>
                    <a:pt x="145" y="43"/>
                  </a:lnTo>
                  <a:lnTo>
                    <a:pt x="146" y="39"/>
                  </a:lnTo>
                  <a:lnTo>
                    <a:pt x="143" y="42"/>
                  </a:lnTo>
                  <a:lnTo>
                    <a:pt x="148" y="44"/>
                  </a:lnTo>
                  <a:lnTo>
                    <a:pt x="153" y="45"/>
                  </a:lnTo>
                  <a:lnTo>
                    <a:pt x="158" y="45"/>
                  </a:lnTo>
                  <a:lnTo>
                    <a:pt x="162" y="43"/>
                  </a:lnTo>
                  <a:lnTo>
                    <a:pt x="166" y="41"/>
                  </a:lnTo>
                  <a:lnTo>
                    <a:pt x="167" y="38"/>
                  </a:lnTo>
                  <a:lnTo>
                    <a:pt x="169" y="34"/>
                  </a:lnTo>
                  <a:lnTo>
                    <a:pt x="169" y="29"/>
                  </a:lnTo>
                  <a:lnTo>
                    <a:pt x="169" y="22"/>
                  </a:lnTo>
                  <a:lnTo>
                    <a:pt x="169" y="21"/>
                  </a:lnTo>
                  <a:lnTo>
                    <a:pt x="168" y="21"/>
                  </a:lnTo>
                  <a:lnTo>
                    <a:pt x="167" y="21"/>
                  </a:lnTo>
                  <a:lnTo>
                    <a:pt x="166" y="22"/>
                  </a:lnTo>
                  <a:lnTo>
                    <a:pt x="166" y="32"/>
                  </a:lnTo>
                  <a:lnTo>
                    <a:pt x="165" y="36"/>
                  </a:lnTo>
                  <a:lnTo>
                    <a:pt x="160" y="39"/>
                  </a:lnTo>
                  <a:lnTo>
                    <a:pt x="157" y="41"/>
                  </a:lnTo>
                  <a:lnTo>
                    <a:pt x="153" y="41"/>
                  </a:lnTo>
                  <a:lnTo>
                    <a:pt x="144" y="37"/>
                  </a:lnTo>
                  <a:lnTo>
                    <a:pt x="143" y="38"/>
                  </a:lnTo>
                  <a:lnTo>
                    <a:pt x="142" y="39"/>
                  </a:lnTo>
                  <a:lnTo>
                    <a:pt x="141" y="43"/>
                  </a:lnTo>
                  <a:lnTo>
                    <a:pt x="139" y="44"/>
                  </a:lnTo>
                  <a:lnTo>
                    <a:pt x="137" y="44"/>
                  </a:lnTo>
                  <a:lnTo>
                    <a:pt x="133" y="44"/>
                  </a:lnTo>
                  <a:lnTo>
                    <a:pt x="128" y="42"/>
                  </a:lnTo>
                  <a:lnTo>
                    <a:pt x="123" y="39"/>
                  </a:lnTo>
                  <a:lnTo>
                    <a:pt x="116" y="35"/>
                  </a:lnTo>
                  <a:lnTo>
                    <a:pt x="114" y="33"/>
                  </a:lnTo>
                  <a:lnTo>
                    <a:pt x="113" y="31"/>
                  </a:lnTo>
                  <a:lnTo>
                    <a:pt x="112" y="27"/>
                  </a:lnTo>
                  <a:lnTo>
                    <a:pt x="113" y="24"/>
                  </a:lnTo>
                  <a:lnTo>
                    <a:pt x="113" y="22"/>
                  </a:lnTo>
                  <a:lnTo>
                    <a:pt x="116" y="18"/>
                  </a:lnTo>
                  <a:lnTo>
                    <a:pt x="117" y="14"/>
                  </a:lnTo>
                  <a:lnTo>
                    <a:pt x="116" y="12"/>
                  </a:lnTo>
                  <a:lnTo>
                    <a:pt x="115" y="10"/>
                  </a:lnTo>
                  <a:lnTo>
                    <a:pt x="112" y="9"/>
                  </a:lnTo>
                  <a:lnTo>
                    <a:pt x="109" y="9"/>
                  </a:lnTo>
                  <a:lnTo>
                    <a:pt x="103" y="8"/>
                  </a:lnTo>
                  <a:lnTo>
                    <a:pt x="97" y="8"/>
                  </a:lnTo>
                  <a:lnTo>
                    <a:pt x="91" y="6"/>
                  </a:lnTo>
                  <a:lnTo>
                    <a:pt x="89" y="4"/>
                  </a:lnTo>
                  <a:lnTo>
                    <a:pt x="88" y="2"/>
                  </a:lnTo>
                  <a:lnTo>
                    <a:pt x="88" y="0"/>
                  </a:lnTo>
                  <a:lnTo>
                    <a:pt x="86" y="0"/>
                  </a:lnTo>
                  <a:lnTo>
                    <a:pt x="85" y="0"/>
                  </a:lnTo>
                  <a:lnTo>
                    <a:pt x="85" y="2"/>
                  </a:lnTo>
                  <a:lnTo>
                    <a:pt x="86" y="8"/>
                  </a:lnTo>
                  <a:lnTo>
                    <a:pt x="87" y="15"/>
                  </a:lnTo>
                  <a:lnTo>
                    <a:pt x="88" y="20"/>
                  </a:lnTo>
                  <a:lnTo>
                    <a:pt x="87" y="24"/>
                  </a:lnTo>
                  <a:lnTo>
                    <a:pt x="85" y="27"/>
                  </a:lnTo>
                  <a:lnTo>
                    <a:pt x="84" y="28"/>
                  </a:lnTo>
                  <a:lnTo>
                    <a:pt x="75" y="31"/>
                  </a:lnTo>
                  <a:lnTo>
                    <a:pt x="72" y="31"/>
                  </a:lnTo>
                  <a:lnTo>
                    <a:pt x="70" y="31"/>
                  </a:lnTo>
                  <a:lnTo>
                    <a:pt x="69" y="29"/>
                  </a:lnTo>
                  <a:lnTo>
                    <a:pt x="66" y="30"/>
                  </a:lnTo>
                  <a:lnTo>
                    <a:pt x="67" y="32"/>
                  </a:lnTo>
                  <a:lnTo>
                    <a:pt x="68" y="34"/>
                  </a:lnTo>
                  <a:lnTo>
                    <a:pt x="70" y="37"/>
                  </a:lnTo>
                  <a:lnTo>
                    <a:pt x="70" y="42"/>
                  </a:lnTo>
                  <a:lnTo>
                    <a:pt x="70" y="45"/>
                  </a:lnTo>
                  <a:lnTo>
                    <a:pt x="70" y="49"/>
                  </a:lnTo>
                  <a:lnTo>
                    <a:pt x="68" y="52"/>
                  </a:lnTo>
                  <a:lnTo>
                    <a:pt x="66" y="55"/>
                  </a:lnTo>
                  <a:lnTo>
                    <a:pt x="62" y="57"/>
                  </a:lnTo>
                  <a:lnTo>
                    <a:pt x="59" y="58"/>
                  </a:lnTo>
                  <a:lnTo>
                    <a:pt x="56" y="58"/>
                  </a:lnTo>
                  <a:lnTo>
                    <a:pt x="53" y="57"/>
                  </a:lnTo>
                  <a:lnTo>
                    <a:pt x="46" y="51"/>
                  </a:lnTo>
                  <a:lnTo>
                    <a:pt x="46" y="52"/>
                  </a:lnTo>
                  <a:lnTo>
                    <a:pt x="45" y="52"/>
                  </a:lnTo>
                  <a:lnTo>
                    <a:pt x="45" y="57"/>
                  </a:lnTo>
                  <a:lnTo>
                    <a:pt x="43" y="59"/>
                  </a:lnTo>
                  <a:lnTo>
                    <a:pt x="40" y="61"/>
                  </a:lnTo>
                  <a:lnTo>
                    <a:pt x="37" y="61"/>
                  </a:lnTo>
                  <a:lnTo>
                    <a:pt x="29" y="62"/>
                  </a:lnTo>
                  <a:lnTo>
                    <a:pt x="23" y="61"/>
                  </a:lnTo>
                  <a:lnTo>
                    <a:pt x="14" y="59"/>
                  </a:lnTo>
                  <a:lnTo>
                    <a:pt x="11" y="57"/>
                  </a:lnTo>
                  <a:lnTo>
                    <a:pt x="8" y="55"/>
                  </a:lnTo>
                  <a:lnTo>
                    <a:pt x="5" y="52"/>
                  </a:lnTo>
                  <a:lnTo>
                    <a:pt x="4" y="48"/>
                  </a:lnTo>
                  <a:lnTo>
                    <a:pt x="3" y="45"/>
                  </a:lnTo>
                  <a:lnTo>
                    <a:pt x="3" y="41"/>
                  </a:lnTo>
                  <a:lnTo>
                    <a:pt x="3" y="38"/>
                  </a:lnTo>
                  <a:lnTo>
                    <a:pt x="2" y="38"/>
                  </a:lnTo>
                  <a:lnTo>
                    <a:pt x="0" y="38"/>
                  </a:lnTo>
                  <a:lnTo>
                    <a:pt x="0"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92" name="Freeform 169"/>
            <p:cNvSpPr>
              <a:spLocks/>
            </p:cNvSpPr>
            <p:nvPr/>
          </p:nvSpPr>
          <p:spPr bwMode="auto">
            <a:xfrm>
              <a:off x="5356225" y="2263775"/>
              <a:ext cx="268288" cy="100013"/>
            </a:xfrm>
            <a:custGeom>
              <a:avLst/>
              <a:gdLst>
                <a:gd name="T0" fmla="*/ 2147483646 w 169"/>
                <a:gd name="T1" fmla="*/ 2147483646 h 63"/>
                <a:gd name="T2" fmla="*/ 2147483646 w 169"/>
                <a:gd name="T3" fmla="*/ 2147483646 h 63"/>
                <a:gd name="T4" fmla="*/ 2147483646 w 169"/>
                <a:gd name="T5" fmla="*/ 2147483646 h 63"/>
                <a:gd name="T6" fmla="*/ 2147483646 w 169"/>
                <a:gd name="T7" fmla="*/ 2147483646 h 63"/>
                <a:gd name="T8" fmla="*/ 2147483646 w 169"/>
                <a:gd name="T9" fmla="*/ 2147483646 h 63"/>
                <a:gd name="T10" fmla="*/ 2147483646 w 169"/>
                <a:gd name="T11" fmla="*/ 2147483646 h 63"/>
                <a:gd name="T12" fmla="*/ 2147483646 w 169"/>
                <a:gd name="T13" fmla="*/ 2147483646 h 63"/>
                <a:gd name="T14" fmla="*/ 2147483646 w 169"/>
                <a:gd name="T15" fmla="*/ 2147483646 h 63"/>
                <a:gd name="T16" fmla="*/ 2147483646 w 169"/>
                <a:gd name="T17" fmla="*/ 2147483646 h 63"/>
                <a:gd name="T18" fmla="*/ 2147483646 w 169"/>
                <a:gd name="T19" fmla="*/ 2147483646 h 63"/>
                <a:gd name="T20" fmla="*/ 2147483646 w 169"/>
                <a:gd name="T21" fmla="*/ 2147483646 h 63"/>
                <a:gd name="T22" fmla="*/ 2147483646 w 169"/>
                <a:gd name="T23" fmla="*/ 2147483646 h 63"/>
                <a:gd name="T24" fmla="*/ 2147483646 w 169"/>
                <a:gd name="T25" fmla="*/ 2147483646 h 63"/>
                <a:gd name="T26" fmla="*/ 2147483646 w 169"/>
                <a:gd name="T27" fmla="*/ 2147483646 h 63"/>
                <a:gd name="T28" fmla="*/ 2147483646 w 169"/>
                <a:gd name="T29" fmla="*/ 2147483646 h 63"/>
                <a:gd name="T30" fmla="*/ 2147483646 w 169"/>
                <a:gd name="T31" fmla="*/ 2147483646 h 63"/>
                <a:gd name="T32" fmla="*/ 2147483646 w 169"/>
                <a:gd name="T33" fmla="*/ 2147483646 h 63"/>
                <a:gd name="T34" fmla="*/ 2147483646 w 169"/>
                <a:gd name="T35" fmla="*/ 2147483646 h 63"/>
                <a:gd name="T36" fmla="*/ 2147483646 w 169"/>
                <a:gd name="T37" fmla="*/ 2147483646 h 63"/>
                <a:gd name="T38" fmla="*/ 2147483646 w 169"/>
                <a:gd name="T39" fmla="*/ 2147483646 h 63"/>
                <a:gd name="T40" fmla="*/ 2147483646 w 169"/>
                <a:gd name="T41" fmla="*/ 2147483646 h 63"/>
                <a:gd name="T42" fmla="*/ 2147483646 w 169"/>
                <a:gd name="T43" fmla="*/ 2147483646 h 63"/>
                <a:gd name="T44" fmla="*/ 2147483646 w 169"/>
                <a:gd name="T45" fmla="*/ 2147483646 h 63"/>
                <a:gd name="T46" fmla="*/ 2147483646 w 169"/>
                <a:gd name="T47" fmla="*/ 2147483646 h 63"/>
                <a:gd name="T48" fmla="*/ 2147483646 w 169"/>
                <a:gd name="T49" fmla="*/ 2147483646 h 63"/>
                <a:gd name="T50" fmla="*/ 2147483646 w 169"/>
                <a:gd name="T51" fmla="*/ 2147483646 h 63"/>
                <a:gd name="T52" fmla="*/ 2147483646 w 169"/>
                <a:gd name="T53" fmla="*/ 2147483646 h 63"/>
                <a:gd name="T54" fmla="*/ 2147483646 w 169"/>
                <a:gd name="T55" fmla="*/ 2147483646 h 63"/>
                <a:gd name="T56" fmla="*/ 2147483646 w 169"/>
                <a:gd name="T57" fmla="*/ 2147483646 h 63"/>
                <a:gd name="T58" fmla="*/ 2147483646 w 169"/>
                <a:gd name="T59" fmla="*/ 2147483646 h 63"/>
                <a:gd name="T60" fmla="*/ 2147483646 w 169"/>
                <a:gd name="T61" fmla="*/ 2147483646 h 63"/>
                <a:gd name="T62" fmla="*/ 2147483646 w 169"/>
                <a:gd name="T63" fmla="*/ 2147483646 h 63"/>
                <a:gd name="T64" fmla="*/ 2147483646 w 169"/>
                <a:gd name="T65" fmla="*/ 2147483646 h 63"/>
                <a:gd name="T66" fmla="*/ 2147483646 w 169"/>
                <a:gd name="T67" fmla="*/ 2147483646 h 63"/>
                <a:gd name="T68" fmla="*/ 2147483646 w 169"/>
                <a:gd name="T69" fmla="*/ 2147483646 h 63"/>
                <a:gd name="T70" fmla="*/ 2147483646 w 169"/>
                <a:gd name="T71" fmla="*/ 2147483646 h 63"/>
                <a:gd name="T72" fmla="*/ 2147483646 w 169"/>
                <a:gd name="T73" fmla="*/ 2147483646 h 63"/>
                <a:gd name="T74" fmla="*/ 2147483646 w 169"/>
                <a:gd name="T75" fmla="*/ 0 h 63"/>
                <a:gd name="T76" fmla="*/ 2147483646 w 169"/>
                <a:gd name="T77" fmla="*/ 2147483646 h 63"/>
                <a:gd name="T78" fmla="*/ 2147483646 w 169"/>
                <a:gd name="T79" fmla="*/ 2147483646 h 63"/>
                <a:gd name="T80" fmla="*/ 2147483646 w 169"/>
                <a:gd name="T81" fmla="*/ 2147483646 h 63"/>
                <a:gd name="T82" fmla="*/ 2147483646 w 169"/>
                <a:gd name="T83" fmla="*/ 2147483646 h 63"/>
                <a:gd name="T84" fmla="*/ 2147483646 w 169"/>
                <a:gd name="T85" fmla="*/ 2147483646 h 63"/>
                <a:gd name="T86" fmla="*/ 2147483646 w 169"/>
                <a:gd name="T87" fmla="*/ 2147483646 h 63"/>
                <a:gd name="T88" fmla="*/ 2147483646 w 169"/>
                <a:gd name="T89" fmla="*/ 2147483646 h 63"/>
                <a:gd name="T90" fmla="*/ 2147483646 w 169"/>
                <a:gd name="T91" fmla="*/ 2147483646 h 63"/>
                <a:gd name="T92" fmla="*/ 2147483646 w 169"/>
                <a:gd name="T93" fmla="*/ 2147483646 h 63"/>
                <a:gd name="T94" fmla="*/ 2147483646 w 169"/>
                <a:gd name="T95" fmla="*/ 2147483646 h 63"/>
                <a:gd name="T96" fmla="*/ 2147483646 w 169"/>
                <a:gd name="T97" fmla="*/ 2147483646 h 63"/>
                <a:gd name="T98" fmla="*/ 2147483646 w 169"/>
                <a:gd name="T99" fmla="*/ 2147483646 h 63"/>
                <a:gd name="T100" fmla="*/ 2147483646 w 169"/>
                <a:gd name="T101" fmla="*/ 2147483646 h 63"/>
                <a:gd name="T102" fmla="*/ 0 w 169"/>
                <a:gd name="T103" fmla="*/ 2147483646 h 6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69"/>
                <a:gd name="T157" fmla="*/ 0 h 63"/>
                <a:gd name="T158" fmla="*/ 169 w 169"/>
                <a:gd name="T159" fmla="*/ 63 h 6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69" h="63">
                  <a:moveTo>
                    <a:pt x="0" y="41"/>
                  </a:moveTo>
                  <a:lnTo>
                    <a:pt x="0" y="41"/>
                  </a:lnTo>
                  <a:lnTo>
                    <a:pt x="2" y="49"/>
                  </a:lnTo>
                  <a:lnTo>
                    <a:pt x="3" y="52"/>
                  </a:lnTo>
                  <a:lnTo>
                    <a:pt x="7" y="56"/>
                  </a:lnTo>
                  <a:lnTo>
                    <a:pt x="10" y="59"/>
                  </a:lnTo>
                  <a:lnTo>
                    <a:pt x="14" y="61"/>
                  </a:lnTo>
                  <a:lnTo>
                    <a:pt x="23" y="63"/>
                  </a:lnTo>
                  <a:lnTo>
                    <a:pt x="30" y="63"/>
                  </a:lnTo>
                  <a:lnTo>
                    <a:pt x="38" y="63"/>
                  </a:lnTo>
                  <a:lnTo>
                    <a:pt x="41" y="62"/>
                  </a:lnTo>
                  <a:lnTo>
                    <a:pt x="44" y="60"/>
                  </a:lnTo>
                  <a:lnTo>
                    <a:pt x="46" y="57"/>
                  </a:lnTo>
                  <a:lnTo>
                    <a:pt x="47" y="52"/>
                  </a:lnTo>
                  <a:lnTo>
                    <a:pt x="45" y="53"/>
                  </a:lnTo>
                  <a:lnTo>
                    <a:pt x="51" y="58"/>
                  </a:lnTo>
                  <a:lnTo>
                    <a:pt x="54" y="60"/>
                  </a:lnTo>
                  <a:lnTo>
                    <a:pt x="57" y="61"/>
                  </a:lnTo>
                  <a:lnTo>
                    <a:pt x="60" y="61"/>
                  </a:lnTo>
                  <a:lnTo>
                    <a:pt x="64" y="60"/>
                  </a:lnTo>
                  <a:lnTo>
                    <a:pt x="66" y="58"/>
                  </a:lnTo>
                  <a:lnTo>
                    <a:pt x="69" y="56"/>
                  </a:lnTo>
                  <a:lnTo>
                    <a:pt x="71" y="53"/>
                  </a:lnTo>
                  <a:lnTo>
                    <a:pt x="72" y="50"/>
                  </a:lnTo>
                  <a:lnTo>
                    <a:pt x="73" y="43"/>
                  </a:lnTo>
                  <a:lnTo>
                    <a:pt x="72" y="36"/>
                  </a:lnTo>
                  <a:lnTo>
                    <a:pt x="71" y="32"/>
                  </a:lnTo>
                  <a:lnTo>
                    <a:pt x="69" y="29"/>
                  </a:lnTo>
                  <a:lnTo>
                    <a:pt x="69" y="28"/>
                  </a:lnTo>
                  <a:lnTo>
                    <a:pt x="68" y="28"/>
                  </a:lnTo>
                  <a:lnTo>
                    <a:pt x="67" y="28"/>
                  </a:lnTo>
                  <a:lnTo>
                    <a:pt x="66" y="29"/>
                  </a:lnTo>
                  <a:lnTo>
                    <a:pt x="67" y="32"/>
                  </a:lnTo>
                  <a:lnTo>
                    <a:pt x="68" y="34"/>
                  </a:lnTo>
                  <a:lnTo>
                    <a:pt x="70" y="35"/>
                  </a:lnTo>
                  <a:lnTo>
                    <a:pt x="73" y="35"/>
                  </a:lnTo>
                  <a:lnTo>
                    <a:pt x="79" y="33"/>
                  </a:lnTo>
                  <a:lnTo>
                    <a:pt x="84" y="32"/>
                  </a:lnTo>
                  <a:lnTo>
                    <a:pt x="88" y="29"/>
                  </a:lnTo>
                  <a:lnTo>
                    <a:pt x="90" y="27"/>
                  </a:lnTo>
                  <a:lnTo>
                    <a:pt x="91" y="22"/>
                  </a:lnTo>
                  <a:lnTo>
                    <a:pt x="91" y="18"/>
                  </a:lnTo>
                  <a:lnTo>
                    <a:pt x="90" y="9"/>
                  </a:lnTo>
                  <a:lnTo>
                    <a:pt x="88" y="2"/>
                  </a:lnTo>
                  <a:lnTo>
                    <a:pt x="85" y="2"/>
                  </a:lnTo>
                  <a:lnTo>
                    <a:pt x="85" y="5"/>
                  </a:lnTo>
                  <a:lnTo>
                    <a:pt x="86" y="7"/>
                  </a:lnTo>
                  <a:lnTo>
                    <a:pt x="88" y="8"/>
                  </a:lnTo>
                  <a:lnTo>
                    <a:pt x="90" y="10"/>
                  </a:lnTo>
                  <a:lnTo>
                    <a:pt x="97" y="12"/>
                  </a:lnTo>
                  <a:lnTo>
                    <a:pt x="102" y="13"/>
                  </a:lnTo>
                  <a:lnTo>
                    <a:pt x="109" y="14"/>
                  </a:lnTo>
                  <a:lnTo>
                    <a:pt x="111" y="14"/>
                  </a:lnTo>
                  <a:lnTo>
                    <a:pt x="113" y="14"/>
                  </a:lnTo>
                  <a:lnTo>
                    <a:pt x="112" y="16"/>
                  </a:lnTo>
                  <a:lnTo>
                    <a:pt x="110" y="20"/>
                  </a:lnTo>
                  <a:lnTo>
                    <a:pt x="108" y="23"/>
                  </a:lnTo>
                  <a:lnTo>
                    <a:pt x="108" y="28"/>
                  </a:lnTo>
                  <a:lnTo>
                    <a:pt x="109" y="32"/>
                  </a:lnTo>
                  <a:lnTo>
                    <a:pt x="111" y="36"/>
                  </a:lnTo>
                  <a:lnTo>
                    <a:pt x="116" y="41"/>
                  </a:lnTo>
                  <a:lnTo>
                    <a:pt x="122" y="44"/>
                  </a:lnTo>
                  <a:lnTo>
                    <a:pt x="128" y="47"/>
                  </a:lnTo>
                  <a:lnTo>
                    <a:pt x="134" y="48"/>
                  </a:lnTo>
                  <a:lnTo>
                    <a:pt x="140" y="48"/>
                  </a:lnTo>
                  <a:lnTo>
                    <a:pt x="143" y="47"/>
                  </a:lnTo>
                  <a:lnTo>
                    <a:pt x="144" y="45"/>
                  </a:lnTo>
                  <a:lnTo>
                    <a:pt x="145" y="43"/>
                  </a:lnTo>
                  <a:lnTo>
                    <a:pt x="146" y="39"/>
                  </a:lnTo>
                  <a:lnTo>
                    <a:pt x="143" y="42"/>
                  </a:lnTo>
                  <a:lnTo>
                    <a:pt x="148" y="44"/>
                  </a:lnTo>
                  <a:lnTo>
                    <a:pt x="153" y="45"/>
                  </a:lnTo>
                  <a:lnTo>
                    <a:pt x="158" y="45"/>
                  </a:lnTo>
                  <a:lnTo>
                    <a:pt x="162" y="43"/>
                  </a:lnTo>
                  <a:lnTo>
                    <a:pt x="166" y="41"/>
                  </a:lnTo>
                  <a:lnTo>
                    <a:pt x="167" y="38"/>
                  </a:lnTo>
                  <a:lnTo>
                    <a:pt x="169" y="34"/>
                  </a:lnTo>
                  <a:lnTo>
                    <a:pt x="169" y="29"/>
                  </a:lnTo>
                  <a:lnTo>
                    <a:pt x="169" y="22"/>
                  </a:lnTo>
                  <a:lnTo>
                    <a:pt x="169" y="21"/>
                  </a:lnTo>
                  <a:lnTo>
                    <a:pt x="168" y="21"/>
                  </a:lnTo>
                  <a:lnTo>
                    <a:pt x="167" y="21"/>
                  </a:lnTo>
                  <a:lnTo>
                    <a:pt x="166" y="22"/>
                  </a:lnTo>
                  <a:lnTo>
                    <a:pt x="166" y="32"/>
                  </a:lnTo>
                  <a:lnTo>
                    <a:pt x="165" y="36"/>
                  </a:lnTo>
                  <a:lnTo>
                    <a:pt x="160" y="39"/>
                  </a:lnTo>
                  <a:lnTo>
                    <a:pt x="157" y="41"/>
                  </a:lnTo>
                  <a:lnTo>
                    <a:pt x="153" y="41"/>
                  </a:lnTo>
                  <a:lnTo>
                    <a:pt x="144" y="37"/>
                  </a:lnTo>
                  <a:lnTo>
                    <a:pt x="143" y="38"/>
                  </a:lnTo>
                  <a:lnTo>
                    <a:pt x="142" y="39"/>
                  </a:lnTo>
                  <a:lnTo>
                    <a:pt x="141" y="43"/>
                  </a:lnTo>
                  <a:lnTo>
                    <a:pt x="139" y="44"/>
                  </a:lnTo>
                  <a:lnTo>
                    <a:pt x="137" y="44"/>
                  </a:lnTo>
                  <a:lnTo>
                    <a:pt x="133" y="44"/>
                  </a:lnTo>
                  <a:lnTo>
                    <a:pt x="128" y="42"/>
                  </a:lnTo>
                  <a:lnTo>
                    <a:pt x="123" y="39"/>
                  </a:lnTo>
                  <a:lnTo>
                    <a:pt x="116" y="35"/>
                  </a:lnTo>
                  <a:lnTo>
                    <a:pt x="114" y="33"/>
                  </a:lnTo>
                  <a:lnTo>
                    <a:pt x="113" y="31"/>
                  </a:lnTo>
                  <a:lnTo>
                    <a:pt x="112" y="27"/>
                  </a:lnTo>
                  <a:lnTo>
                    <a:pt x="113" y="24"/>
                  </a:lnTo>
                  <a:lnTo>
                    <a:pt x="113" y="22"/>
                  </a:lnTo>
                  <a:lnTo>
                    <a:pt x="116" y="18"/>
                  </a:lnTo>
                  <a:lnTo>
                    <a:pt x="117" y="14"/>
                  </a:lnTo>
                  <a:lnTo>
                    <a:pt x="116" y="12"/>
                  </a:lnTo>
                  <a:lnTo>
                    <a:pt x="115" y="10"/>
                  </a:lnTo>
                  <a:lnTo>
                    <a:pt x="112" y="9"/>
                  </a:lnTo>
                  <a:lnTo>
                    <a:pt x="109" y="9"/>
                  </a:lnTo>
                  <a:lnTo>
                    <a:pt x="103" y="8"/>
                  </a:lnTo>
                  <a:lnTo>
                    <a:pt x="97" y="8"/>
                  </a:lnTo>
                  <a:lnTo>
                    <a:pt x="91" y="6"/>
                  </a:lnTo>
                  <a:lnTo>
                    <a:pt x="89" y="4"/>
                  </a:lnTo>
                  <a:lnTo>
                    <a:pt x="88" y="2"/>
                  </a:lnTo>
                  <a:lnTo>
                    <a:pt x="88" y="0"/>
                  </a:lnTo>
                  <a:lnTo>
                    <a:pt x="86" y="0"/>
                  </a:lnTo>
                  <a:lnTo>
                    <a:pt x="85" y="0"/>
                  </a:lnTo>
                  <a:lnTo>
                    <a:pt x="85" y="2"/>
                  </a:lnTo>
                  <a:lnTo>
                    <a:pt x="86" y="8"/>
                  </a:lnTo>
                  <a:lnTo>
                    <a:pt x="87" y="15"/>
                  </a:lnTo>
                  <a:lnTo>
                    <a:pt x="88" y="20"/>
                  </a:lnTo>
                  <a:lnTo>
                    <a:pt x="87" y="24"/>
                  </a:lnTo>
                  <a:lnTo>
                    <a:pt x="85" y="27"/>
                  </a:lnTo>
                  <a:lnTo>
                    <a:pt x="84" y="28"/>
                  </a:lnTo>
                  <a:lnTo>
                    <a:pt x="75" y="31"/>
                  </a:lnTo>
                  <a:lnTo>
                    <a:pt x="72" y="31"/>
                  </a:lnTo>
                  <a:lnTo>
                    <a:pt x="70" y="31"/>
                  </a:lnTo>
                  <a:lnTo>
                    <a:pt x="69" y="29"/>
                  </a:lnTo>
                  <a:lnTo>
                    <a:pt x="66" y="30"/>
                  </a:lnTo>
                  <a:lnTo>
                    <a:pt x="67" y="32"/>
                  </a:lnTo>
                  <a:lnTo>
                    <a:pt x="68" y="34"/>
                  </a:lnTo>
                  <a:lnTo>
                    <a:pt x="70" y="37"/>
                  </a:lnTo>
                  <a:lnTo>
                    <a:pt x="70" y="42"/>
                  </a:lnTo>
                  <a:lnTo>
                    <a:pt x="70" y="45"/>
                  </a:lnTo>
                  <a:lnTo>
                    <a:pt x="70" y="49"/>
                  </a:lnTo>
                  <a:lnTo>
                    <a:pt x="68" y="52"/>
                  </a:lnTo>
                  <a:lnTo>
                    <a:pt x="66" y="55"/>
                  </a:lnTo>
                  <a:lnTo>
                    <a:pt x="62" y="57"/>
                  </a:lnTo>
                  <a:lnTo>
                    <a:pt x="59" y="58"/>
                  </a:lnTo>
                  <a:lnTo>
                    <a:pt x="56" y="58"/>
                  </a:lnTo>
                  <a:lnTo>
                    <a:pt x="53" y="57"/>
                  </a:lnTo>
                  <a:lnTo>
                    <a:pt x="46" y="51"/>
                  </a:lnTo>
                  <a:lnTo>
                    <a:pt x="46" y="52"/>
                  </a:lnTo>
                  <a:lnTo>
                    <a:pt x="45" y="52"/>
                  </a:lnTo>
                  <a:lnTo>
                    <a:pt x="45" y="57"/>
                  </a:lnTo>
                  <a:lnTo>
                    <a:pt x="43" y="59"/>
                  </a:lnTo>
                  <a:lnTo>
                    <a:pt x="40" y="61"/>
                  </a:lnTo>
                  <a:lnTo>
                    <a:pt x="37" y="61"/>
                  </a:lnTo>
                  <a:lnTo>
                    <a:pt x="29" y="62"/>
                  </a:lnTo>
                  <a:lnTo>
                    <a:pt x="23" y="61"/>
                  </a:lnTo>
                  <a:lnTo>
                    <a:pt x="14" y="59"/>
                  </a:lnTo>
                  <a:lnTo>
                    <a:pt x="11" y="57"/>
                  </a:lnTo>
                  <a:lnTo>
                    <a:pt x="8" y="55"/>
                  </a:lnTo>
                  <a:lnTo>
                    <a:pt x="5" y="52"/>
                  </a:lnTo>
                  <a:lnTo>
                    <a:pt x="4" y="48"/>
                  </a:lnTo>
                  <a:lnTo>
                    <a:pt x="3" y="45"/>
                  </a:lnTo>
                  <a:lnTo>
                    <a:pt x="3" y="41"/>
                  </a:lnTo>
                  <a:lnTo>
                    <a:pt x="3" y="38"/>
                  </a:lnTo>
                  <a:lnTo>
                    <a:pt x="2" y="38"/>
                  </a:lnTo>
                  <a:lnTo>
                    <a:pt x="0" y="38"/>
                  </a:lnTo>
                  <a:lnTo>
                    <a:pt x="0" y="4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93" name="Freeform 170"/>
            <p:cNvSpPr>
              <a:spLocks/>
            </p:cNvSpPr>
            <p:nvPr/>
          </p:nvSpPr>
          <p:spPr bwMode="auto">
            <a:xfrm>
              <a:off x="5616575" y="2254250"/>
              <a:ext cx="141288" cy="131763"/>
            </a:xfrm>
            <a:custGeom>
              <a:avLst/>
              <a:gdLst>
                <a:gd name="T0" fmla="*/ 2147483646 w 89"/>
                <a:gd name="T1" fmla="*/ 2147483646 h 83"/>
                <a:gd name="T2" fmla="*/ 2147483646 w 89"/>
                <a:gd name="T3" fmla="*/ 2147483646 h 83"/>
                <a:gd name="T4" fmla="*/ 2147483646 w 89"/>
                <a:gd name="T5" fmla="*/ 2147483646 h 83"/>
                <a:gd name="T6" fmla="*/ 2147483646 w 89"/>
                <a:gd name="T7" fmla="*/ 2147483646 h 83"/>
                <a:gd name="T8" fmla="*/ 2147483646 w 89"/>
                <a:gd name="T9" fmla="*/ 2147483646 h 83"/>
                <a:gd name="T10" fmla="*/ 2147483646 w 89"/>
                <a:gd name="T11" fmla="*/ 2147483646 h 83"/>
                <a:gd name="T12" fmla="*/ 2147483646 w 89"/>
                <a:gd name="T13" fmla="*/ 2147483646 h 83"/>
                <a:gd name="T14" fmla="*/ 2147483646 w 89"/>
                <a:gd name="T15" fmla="*/ 2147483646 h 83"/>
                <a:gd name="T16" fmla="*/ 2147483646 w 89"/>
                <a:gd name="T17" fmla="*/ 2147483646 h 83"/>
                <a:gd name="T18" fmla="*/ 2147483646 w 89"/>
                <a:gd name="T19" fmla="*/ 2147483646 h 83"/>
                <a:gd name="T20" fmla="*/ 2147483646 w 89"/>
                <a:gd name="T21" fmla="*/ 2147483646 h 83"/>
                <a:gd name="T22" fmla="*/ 2147483646 w 89"/>
                <a:gd name="T23" fmla="*/ 2147483646 h 83"/>
                <a:gd name="T24" fmla="*/ 2147483646 w 89"/>
                <a:gd name="T25" fmla="*/ 2147483646 h 83"/>
                <a:gd name="T26" fmla="*/ 2147483646 w 89"/>
                <a:gd name="T27" fmla="*/ 2147483646 h 83"/>
                <a:gd name="T28" fmla="*/ 2147483646 w 89"/>
                <a:gd name="T29" fmla="*/ 2147483646 h 83"/>
                <a:gd name="T30" fmla="*/ 2147483646 w 89"/>
                <a:gd name="T31" fmla="*/ 2147483646 h 83"/>
                <a:gd name="T32" fmla="*/ 2147483646 w 89"/>
                <a:gd name="T33" fmla="*/ 2147483646 h 83"/>
                <a:gd name="T34" fmla="*/ 2147483646 w 89"/>
                <a:gd name="T35" fmla="*/ 2147483646 h 83"/>
                <a:gd name="T36" fmla="*/ 2147483646 w 89"/>
                <a:gd name="T37" fmla="*/ 2147483646 h 83"/>
                <a:gd name="T38" fmla="*/ 2147483646 w 89"/>
                <a:gd name="T39" fmla="*/ 2147483646 h 83"/>
                <a:gd name="T40" fmla="*/ 2147483646 w 89"/>
                <a:gd name="T41" fmla="*/ 2147483646 h 83"/>
                <a:gd name="T42" fmla="*/ 2147483646 w 89"/>
                <a:gd name="T43" fmla="*/ 2147483646 h 83"/>
                <a:gd name="T44" fmla="*/ 2147483646 w 89"/>
                <a:gd name="T45" fmla="*/ 2147483646 h 83"/>
                <a:gd name="T46" fmla="*/ 2147483646 w 89"/>
                <a:gd name="T47" fmla="*/ 2147483646 h 83"/>
                <a:gd name="T48" fmla="*/ 2147483646 w 89"/>
                <a:gd name="T49" fmla="*/ 2147483646 h 83"/>
                <a:gd name="T50" fmla="*/ 2147483646 w 89"/>
                <a:gd name="T51" fmla="*/ 2147483646 h 83"/>
                <a:gd name="T52" fmla="*/ 2147483646 w 89"/>
                <a:gd name="T53" fmla="*/ 2147483646 h 83"/>
                <a:gd name="T54" fmla="*/ 2147483646 w 89"/>
                <a:gd name="T55" fmla="*/ 2147483646 h 83"/>
                <a:gd name="T56" fmla="*/ 2147483646 w 89"/>
                <a:gd name="T57" fmla="*/ 2147483646 h 83"/>
                <a:gd name="T58" fmla="*/ 2147483646 w 89"/>
                <a:gd name="T59" fmla="*/ 2147483646 h 83"/>
                <a:gd name="T60" fmla="*/ 2147483646 w 89"/>
                <a:gd name="T61" fmla="*/ 2147483646 h 83"/>
                <a:gd name="T62" fmla="*/ 2147483646 w 89"/>
                <a:gd name="T63" fmla="*/ 2147483646 h 83"/>
                <a:gd name="T64" fmla="*/ 2147483646 w 89"/>
                <a:gd name="T65" fmla="*/ 2147483646 h 83"/>
                <a:gd name="T66" fmla="*/ 2147483646 w 89"/>
                <a:gd name="T67" fmla="*/ 2147483646 h 83"/>
                <a:gd name="T68" fmla="*/ 2147483646 w 89"/>
                <a:gd name="T69" fmla="*/ 2147483646 h 83"/>
                <a:gd name="T70" fmla="*/ 2147483646 w 89"/>
                <a:gd name="T71" fmla="*/ 2147483646 h 83"/>
                <a:gd name="T72" fmla="*/ 2147483646 w 89"/>
                <a:gd name="T73" fmla="*/ 2147483646 h 83"/>
                <a:gd name="T74" fmla="*/ 2147483646 w 89"/>
                <a:gd name="T75" fmla="*/ 2147483646 h 83"/>
                <a:gd name="T76" fmla="*/ 2147483646 w 89"/>
                <a:gd name="T77" fmla="*/ 2147483646 h 83"/>
                <a:gd name="T78" fmla="*/ 2147483646 w 89"/>
                <a:gd name="T79" fmla="*/ 2147483646 h 83"/>
                <a:gd name="T80" fmla="*/ 2147483646 w 89"/>
                <a:gd name="T81" fmla="*/ 2147483646 h 83"/>
                <a:gd name="T82" fmla="*/ 2147483646 w 89"/>
                <a:gd name="T83" fmla="*/ 2147483646 h 83"/>
                <a:gd name="T84" fmla="*/ 2147483646 w 89"/>
                <a:gd name="T85" fmla="*/ 2147483646 h 83"/>
                <a:gd name="T86" fmla="*/ 2147483646 w 89"/>
                <a:gd name="T87" fmla="*/ 2147483646 h 8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9"/>
                <a:gd name="T133" fmla="*/ 0 h 83"/>
                <a:gd name="T134" fmla="*/ 89 w 89"/>
                <a:gd name="T135" fmla="*/ 83 h 8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9" h="83">
                  <a:moveTo>
                    <a:pt x="81" y="61"/>
                  </a:moveTo>
                  <a:lnTo>
                    <a:pt x="81" y="61"/>
                  </a:lnTo>
                  <a:lnTo>
                    <a:pt x="83" y="61"/>
                  </a:lnTo>
                  <a:lnTo>
                    <a:pt x="86" y="62"/>
                  </a:lnTo>
                  <a:lnTo>
                    <a:pt x="87" y="65"/>
                  </a:lnTo>
                  <a:lnTo>
                    <a:pt x="87" y="68"/>
                  </a:lnTo>
                  <a:lnTo>
                    <a:pt x="86" y="71"/>
                  </a:lnTo>
                  <a:lnTo>
                    <a:pt x="82" y="77"/>
                  </a:lnTo>
                  <a:lnTo>
                    <a:pt x="78" y="80"/>
                  </a:lnTo>
                  <a:lnTo>
                    <a:pt x="76" y="81"/>
                  </a:lnTo>
                  <a:lnTo>
                    <a:pt x="73" y="81"/>
                  </a:lnTo>
                  <a:lnTo>
                    <a:pt x="68" y="80"/>
                  </a:lnTo>
                  <a:lnTo>
                    <a:pt x="63" y="78"/>
                  </a:lnTo>
                  <a:lnTo>
                    <a:pt x="59" y="76"/>
                  </a:lnTo>
                  <a:lnTo>
                    <a:pt x="57" y="73"/>
                  </a:lnTo>
                  <a:lnTo>
                    <a:pt x="54" y="72"/>
                  </a:lnTo>
                  <a:lnTo>
                    <a:pt x="52" y="69"/>
                  </a:lnTo>
                  <a:lnTo>
                    <a:pt x="51" y="65"/>
                  </a:lnTo>
                  <a:lnTo>
                    <a:pt x="50" y="65"/>
                  </a:lnTo>
                  <a:lnTo>
                    <a:pt x="48" y="65"/>
                  </a:lnTo>
                  <a:lnTo>
                    <a:pt x="46" y="67"/>
                  </a:lnTo>
                  <a:lnTo>
                    <a:pt x="44" y="68"/>
                  </a:lnTo>
                  <a:lnTo>
                    <a:pt x="41" y="69"/>
                  </a:lnTo>
                  <a:lnTo>
                    <a:pt x="36" y="72"/>
                  </a:lnTo>
                  <a:lnTo>
                    <a:pt x="33" y="72"/>
                  </a:lnTo>
                  <a:lnTo>
                    <a:pt x="30" y="72"/>
                  </a:lnTo>
                  <a:lnTo>
                    <a:pt x="25" y="70"/>
                  </a:lnTo>
                  <a:lnTo>
                    <a:pt x="21" y="67"/>
                  </a:lnTo>
                  <a:lnTo>
                    <a:pt x="17" y="64"/>
                  </a:lnTo>
                  <a:lnTo>
                    <a:pt x="15" y="59"/>
                  </a:lnTo>
                  <a:lnTo>
                    <a:pt x="12" y="55"/>
                  </a:lnTo>
                  <a:lnTo>
                    <a:pt x="12" y="51"/>
                  </a:lnTo>
                  <a:lnTo>
                    <a:pt x="12" y="47"/>
                  </a:lnTo>
                  <a:lnTo>
                    <a:pt x="14" y="42"/>
                  </a:lnTo>
                  <a:lnTo>
                    <a:pt x="17" y="38"/>
                  </a:lnTo>
                  <a:lnTo>
                    <a:pt x="17" y="37"/>
                  </a:lnTo>
                  <a:lnTo>
                    <a:pt x="16" y="37"/>
                  </a:lnTo>
                  <a:lnTo>
                    <a:pt x="14" y="36"/>
                  </a:lnTo>
                  <a:lnTo>
                    <a:pt x="12" y="35"/>
                  </a:lnTo>
                  <a:lnTo>
                    <a:pt x="11" y="33"/>
                  </a:lnTo>
                  <a:lnTo>
                    <a:pt x="10" y="29"/>
                  </a:lnTo>
                  <a:lnTo>
                    <a:pt x="10" y="23"/>
                  </a:lnTo>
                  <a:lnTo>
                    <a:pt x="11" y="19"/>
                  </a:lnTo>
                  <a:lnTo>
                    <a:pt x="10" y="18"/>
                  </a:lnTo>
                  <a:lnTo>
                    <a:pt x="7" y="16"/>
                  </a:lnTo>
                  <a:lnTo>
                    <a:pt x="6" y="14"/>
                  </a:lnTo>
                  <a:lnTo>
                    <a:pt x="4" y="11"/>
                  </a:lnTo>
                  <a:lnTo>
                    <a:pt x="3" y="6"/>
                  </a:lnTo>
                  <a:lnTo>
                    <a:pt x="3" y="1"/>
                  </a:lnTo>
                  <a:lnTo>
                    <a:pt x="2" y="0"/>
                  </a:lnTo>
                  <a:lnTo>
                    <a:pt x="1" y="0"/>
                  </a:lnTo>
                  <a:lnTo>
                    <a:pt x="1" y="1"/>
                  </a:lnTo>
                  <a:lnTo>
                    <a:pt x="0" y="8"/>
                  </a:lnTo>
                  <a:lnTo>
                    <a:pt x="1" y="11"/>
                  </a:lnTo>
                  <a:lnTo>
                    <a:pt x="2" y="14"/>
                  </a:lnTo>
                  <a:lnTo>
                    <a:pt x="4" y="16"/>
                  </a:lnTo>
                  <a:lnTo>
                    <a:pt x="7" y="19"/>
                  </a:lnTo>
                  <a:lnTo>
                    <a:pt x="8" y="19"/>
                  </a:lnTo>
                  <a:lnTo>
                    <a:pt x="8" y="23"/>
                  </a:lnTo>
                  <a:lnTo>
                    <a:pt x="8" y="28"/>
                  </a:lnTo>
                  <a:lnTo>
                    <a:pt x="9" y="34"/>
                  </a:lnTo>
                  <a:lnTo>
                    <a:pt x="10" y="36"/>
                  </a:lnTo>
                  <a:lnTo>
                    <a:pt x="11" y="38"/>
                  </a:lnTo>
                  <a:lnTo>
                    <a:pt x="14" y="38"/>
                  </a:lnTo>
                  <a:lnTo>
                    <a:pt x="17" y="38"/>
                  </a:lnTo>
                  <a:lnTo>
                    <a:pt x="16" y="37"/>
                  </a:lnTo>
                  <a:lnTo>
                    <a:pt x="12" y="41"/>
                  </a:lnTo>
                  <a:lnTo>
                    <a:pt x="11" y="45"/>
                  </a:lnTo>
                  <a:lnTo>
                    <a:pt x="10" y="50"/>
                  </a:lnTo>
                  <a:lnTo>
                    <a:pt x="10" y="55"/>
                  </a:lnTo>
                  <a:lnTo>
                    <a:pt x="12" y="59"/>
                  </a:lnTo>
                  <a:lnTo>
                    <a:pt x="16" y="64"/>
                  </a:lnTo>
                  <a:lnTo>
                    <a:pt x="19" y="67"/>
                  </a:lnTo>
                  <a:lnTo>
                    <a:pt x="22" y="70"/>
                  </a:lnTo>
                  <a:lnTo>
                    <a:pt x="26" y="72"/>
                  </a:lnTo>
                  <a:lnTo>
                    <a:pt x="31" y="73"/>
                  </a:lnTo>
                  <a:lnTo>
                    <a:pt x="35" y="73"/>
                  </a:lnTo>
                  <a:lnTo>
                    <a:pt x="39" y="72"/>
                  </a:lnTo>
                  <a:lnTo>
                    <a:pt x="46" y="68"/>
                  </a:lnTo>
                  <a:lnTo>
                    <a:pt x="48" y="67"/>
                  </a:lnTo>
                  <a:lnTo>
                    <a:pt x="49" y="66"/>
                  </a:lnTo>
                  <a:lnTo>
                    <a:pt x="50" y="66"/>
                  </a:lnTo>
                  <a:lnTo>
                    <a:pt x="51" y="71"/>
                  </a:lnTo>
                  <a:lnTo>
                    <a:pt x="54" y="74"/>
                  </a:lnTo>
                  <a:lnTo>
                    <a:pt x="57" y="76"/>
                  </a:lnTo>
                  <a:lnTo>
                    <a:pt x="61" y="79"/>
                  </a:lnTo>
                  <a:lnTo>
                    <a:pt x="65" y="81"/>
                  </a:lnTo>
                  <a:lnTo>
                    <a:pt x="69" y="82"/>
                  </a:lnTo>
                  <a:lnTo>
                    <a:pt x="74" y="83"/>
                  </a:lnTo>
                  <a:lnTo>
                    <a:pt x="77" y="82"/>
                  </a:lnTo>
                  <a:lnTo>
                    <a:pt x="81" y="80"/>
                  </a:lnTo>
                  <a:lnTo>
                    <a:pt x="86" y="74"/>
                  </a:lnTo>
                  <a:lnTo>
                    <a:pt x="89" y="68"/>
                  </a:lnTo>
                  <a:lnTo>
                    <a:pt x="89" y="65"/>
                  </a:lnTo>
                  <a:lnTo>
                    <a:pt x="88" y="62"/>
                  </a:lnTo>
                  <a:lnTo>
                    <a:pt x="86" y="59"/>
                  </a:lnTo>
                  <a:lnTo>
                    <a:pt x="82" y="57"/>
                  </a:lnTo>
                  <a:lnTo>
                    <a:pt x="81" y="57"/>
                  </a:lnTo>
                  <a:lnTo>
                    <a:pt x="80" y="58"/>
                  </a:lnTo>
                  <a:lnTo>
                    <a:pt x="80" y="59"/>
                  </a:lnTo>
                  <a:lnTo>
                    <a:pt x="81"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94" name="Freeform 171"/>
            <p:cNvSpPr>
              <a:spLocks/>
            </p:cNvSpPr>
            <p:nvPr/>
          </p:nvSpPr>
          <p:spPr bwMode="auto">
            <a:xfrm>
              <a:off x="5616575" y="2254250"/>
              <a:ext cx="141288" cy="131763"/>
            </a:xfrm>
            <a:custGeom>
              <a:avLst/>
              <a:gdLst>
                <a:gd name="T0" fmla="*/ 2147483646 w 89"/>
                <a:gd name="T1" fmla="*/ 2147483646 h 83"/>
                <a:gd name="T2" fmla="*/ 2147483646 w 89"/>
                <a:gd name="T3" fmla="*/ 2147483646 h 83"/>
                <a:gd name="T4" fmla="*/ 2147483646 w 89"/>
                <a:gd name="T5" fmla="*/ 2147483646 h 83"/>
                <a:gd name="T6" fmla="*/ 2147483646 w 89"/>
                <a:gd name="T7" fmla="*/ 2147483646 h 83"/>
                <a:gd name="T8" fmla="*/ 2147483646 w 89"/>
                <a:gd name="T9" fmla="*/ 2147483646 h 83"/>
                <a:gd name="T10" fmla="*/ 2147483646 w 89"/>
                <a:gd name="T11" fmla="*/ 2147483646 h 83"/>
                <a:gd name="T12" fmla="*/ 2147483646 w 89"/>
                <a:gd name="T13" fmla="*/ 2147483646 h 83"/>
                <a:gd name="T14" fmla="*/ 2147483646 w 89"/>
                <a:gd name="T15" fmla="*/ 2147483646 h 83"/>
                <a:gd name="T16" fmla="*/ 2147483646 w 89"/>
                <a:gd name="T17" fmla="*/ 2147483646 h 83"/>
                <a:gd name="T18" fmla="*/ 2147483646 w 89"/>
                <a:gd name="T19" fmla="*/ 2147483646 h 83"/>
                <a:gd name="T20" fmla="*/ 2147483646 w 89"/>
                <a:gd name="T21" fmla="*/ 2147483646 h 83"/>
                <a:gd name="T22" fmla="*/ 2147483646 w 89"/>
                <a:gd name="T23" fmla="*/ 2147483646 h 83"/>
                <a:gd name="T24" fmla="*/ 2147483646 w 89"/>
                <a:gd name="T25" fmla="*/ 2147483646 h 83"/>
                <a:gd name="T26" fmla="*/ 2147483646 w 89"/>
                <a:gd name="T27" fmla="*/ 2147483646 h 83"/>
                <a:gd name="T28" fmla="*/ 2147483646 w 89"/>
                <a:gd name="T29" fmla="*/ 2147483646 h 83"/>
                <a:gd name="T30" fmla="*/ 2147483646 w 89"/>
                <a:gd name="T31" fmla="*/ 2147483646 h 83"/>
                <a:gd name="T32" fmla="*/ 2147483646 w 89"/>
                <a:gd name="T33" fmla="*/ 2147483646 h 83"/>
                <a:gd name="T34" fmla="*/ 2147483646 w 89"/>
                <a:gd name="T35" fmla="*/ 2147483646 h 83"/>
                <a:gd name="T36" fmla="*/ 2147483646 w 89"/>
                <a:gd name="T37" fmla="*/ 2147483646 h 83"/>
                <a:gd name="T38" fmla="*/ 2147483646 w 89"/>
                <a:gd name="T39" fmla="*/ 2147483646 h 83"/>
                <a:gd name="T40" fmla="*/ 2147483646 w 89"/>
                <a:gd name="T41" fmla="*/ 2147483646 h 83"/>
                <a:gd name="T42" fmla="*/ 2147483646 w 89"/>
                <a:gd name="T43" fmla="*/ 2147483646 h 83"/>
                <a:gd name="T44" fmla="*/ 2147483646 w 89"/>
                <a:gd name="T45" fmla="*/ 2147483646 h 83"/>
                <a:gd name="T46" fmla="*/ 2147483646 w 89"/>
                <a:gd name="T47" fmla="*/ 2147483646 h 83"/>
                <a:gd name="T48" fmla="*/ 2147483646 w 89"/>
                <a:gd name="T49" fmla="*/ 2147483646 h 83"/>
                <a:gd name="T50" fmla="*/ 2147483646 w 89"/>
                <a:gd name="T51" fmla="*/ 2147483646 h 83"/>
                <a:gd name="T52" fmla="*/ 2147483646 w 89"/>
                <a:gd name="T53" fmla="*/ 2147483646 h 83"/>
                <a:gd name="T54" fmla="*/ 2147483646 w 89"/>
                <a:gd name="T55" fmla="*/ 2147483646 h 83"/>
                <a:gd name="T56" fmla="*/ 2147483646 w 89"/>
                <a:gd name="T57" fmla="*/ 2147483646 h 83"/>
                <a:gd name="T58" fmla="*/ 2147483646 w 89"/>
                <a:gd name="T59" fmla="*/ 2147483646 h 83"/>
                <a:gd name="T60" fmla="*/ 2147483646 w 89"/>
                <a:gd name="T61" fmla="*/ 2147483646 h 83"/>
                <a:gd name="T62" fmla="*/ 2147483646 w 89"/>
                <a:gd name="T63" fmla="*/ 2147483646 h 83"/>
                <a:gd name="T64" fmla="*/ 2147483646 w 89"/>
                <a:gd name="T65" fmla="*/ 2147483646 h 83"/>
                <a:gd name="T66" fmla="*/ 2147483646 w 89"/>
                <a:gd name="T67" fmla="*/ 2147483646 h 83"/>
                <a:gd name="T68" fmla="*/ 2147483646 w 89"/>
                <a:gd name="T69" fmla="*/ 2147483646 h 83"/>
                <a:gd name="T70" fmla="*/ 2147483646 w 89"/>
                <a:gd name="T71" fmla="*/ 2147483646 h 83"/>
                <a:gd name="T72" fmla="*/ 2147483646 w 89"/>
                <a:gd name="T73" fmla="*/ 2147483646 h 83"/>
                <a:gd name="T74" fmla="*/ 2147483646 w 89"/>
                <a:gd name="T75" fmla="*/ 2147483646 h 83"/>
                <a:gd name="T76" fmla="*/ 2147483646 w 89"/>
                <a:gd name="T77" fmla="*/ 2147483646 h 83"/>
                <a:gd name="T78" fmla="*/ 2147483646 w 89"/>
                <a:gd name="T79" fmla="*/ 2147483646 h 83"/>
                <a:gd name="T80" fmla="*/ 2147483646 w 89"/>
                <a:gd name="T81" fmla="*/ 2147483646 h 83"/>
                <a:gd name="T82" fmla="*/ 2147483646 w 89"/>
                <a:gd name="T83" fmla="*/ 2147483646 h 83"/>
                <a:gd name="T84" fmla="*/ 2147483646 w 89"/>
                <a:gd name="T85" fmla="*/ 2147483646 h 83"/>
                <a:gd name="T86" fmla="*/ 2147483646 w 89"/>
                <a:gd name="T87" fmla="*/ 2147483646 h 8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9"/>
                <a:gd name="T133" fmla="*/ 0 h 83"/>
                <a:gd name="T134" fmla="*/ 89 w 89"/>
                <a:gd name="T135" fmla="*/ 83 h 8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9" h="83">
                  <a:moveTo>
                    <a:pt x="81" y="61"/>
                  </a:moveTo>
                  <a:lnTo>
                    <a:pt x="81" y="61"/>
                  </a:lnTo>
                  <a:lnTo>
                    <a:pt x="83" y="61"/>
                  </a:lnTo>
                  <a:lnTo>
                    <a:pt x="86" y="62"/>
                  </a:lnTo>
                  <a:lnTo>
                    <a:pt x="87" y="65"/>
                  </a:lnTo>
                  <a:lnTo>
                    <a:pt x="87" y="68"/>
                  </a:lnTo>
                  <a:lnTo>
                    <a:pt x="86" y="71"/>
                  </a:lnTo>
                  <a:lnTo>
                    <a:pt x="82" y="77"/>
                  </a:lnTo>
                  <a:lnTo>
                    <a:pt x="78" y="80"/>
                  </a:lnTo>
                  <a:lnTo>
                    <a:pt x="76" y="81"/>
                  </a:lnTo>
                  <a:lnTo>
                    <a:pt x="73" y="81"/>
                  </a:lnTo>
                  <a:lnTo>
                    <a:pt x="68" y="80"/>
                  </a:lnTo>
                  <a:lnTo>
                    <a:pt x="63" y="78"/>
                  </a:lnTo>
                  <a:lnTo>
                    <a:pt x="59" y="76"/>
                  </a:lnTo>
                  <a:lnTo>
                    <a:pt x="57" y="73"/>
                  </a:lnTo>
                  <a:lnTo>
                    <a:pt x="54" y="72"/>
                  </a:lnTo>
                  <a:lnTo>
                    <a:pt x="52" y="69"/>
                  </a:lnTo>
                  <a:lnTo>
                    <a:pt x="51" y="65"/>
                  </a:lnTo>
                  <a:lnTo>
                    <a:pt x="50" y="65"/>
                  </a:lnTo>
                  <a:lnTo>
                    <a:pt x="48" y="65"/>
                  </a:lnTo>
                  <a:lnTo>
                    <a:pt x="46" y="67"/>
                  </a:lnTo>
                  <a:lnTo>
                    <a:pt x="44" y="68"/>
                  </a:lnTo>
                  <a:lnTo>
                    <a:pt x="41" y="69"/>
                  </a:lnTo>
                  <a:lnTo>
                    <a:pt x="36" y="72"/>
                  </a:lnTo>
                  <a:lnTo>
                    <a:pt x="33" y="72"/>
                  </a:lnTo>
                  <a:lnTo>
                    <a:pt x="30" y="72"/>
                  </a:lnTo>
                  <a:lnTo>
                    <a:pt x="25" y="70"/>
                  </a:lnTo>
                  <a:lnTo>
                    <a:pt x="21" y="67"/>
                  </a:lnTo>
                  <a:lnTo>
                    <a:pt x="17" y="64"/>
                  </a:lnTo>
                  <a:lnTo>
                    <a:pt x="15" y="59"/>
                  </a:lnTo>
                  <a:lnTo>
                    <a:pt x="12" y="55"/>
                  </a:lnTo>
                  <a:lnTo>
                    <a:pt x="12" y="51"/>
                  </a:lnTo>
                  <a:lnTo>
                    <a:pt x="12" y="47"/>
                  </a:lnTo>
                  <a:lnTo>
                    <a:pt x="14" y="42"/>
                  </a:lnTo>
                  <a:lnTo>
                    <a:pt x="17" y="38"/>
                  </a:lnTo>
                  <a:lnTo>
                    <a:pt x="17" y="37"/>
                  </a:lnTo>
                  <a:lnTo>
                    <a:pt x="16" y="37"/>
                  </a:lnTo>
                  <a:lnTo>
                    <a:pt x="14" y="36"/>
                  </a:lnTo>
                  <a:lnTo>
                    <a:pt x="12" y="35"/>
                  </a:lnTo>
                  <a:lnTo>
                    <a:pt x="11" y="33"/>
                  </a:lnTo>
                  <a:lnTo>
                    <a:pt x="10" y="29"/>
                  </a:lnTo>
                  <a:lnTo>
                    <a:pt x="10" y="23"/>
                  </a:lnTo>
                  <a:lnTo>
                    <a:pt x="11" y="19"/>
                  </a:lnTo>
                  <a:lnTo>
                    <a:pt x="10" y="18"/>
                  </a:lnTo>
                  <a:lnTo>
                    <a:pt x="7" y="16"/>
                  </a:lnTo>
                  <a:lnTo>
                    <a:pt x="6" y="14"/>
                  </a:lnTo>
                  <a:lnTo>
                    <a:pt x="4" y="11"/>
                  </a:lnTo>
                  <a:lnTo>
                    <a:pt x="3" y="6"/>
                  </a:lnTo>
                  <a:lnTo>
                    <a:pt x="3" y="1"/>
                  </a:lnTo>
                  <a:lnTo>
                    <a:pt x="2" y="0"/>
                  </a:lnTo>
                  <a:lnTo>
                    <a:pt x="1" y="0"/>
                  </a:lnTo>
                  <a:lnTo>
                    <a:pt x="1" y="1"/>
                  </a:lnTo>
                  <a:lnTo>
                    <a:pt x="0" y="8"/>
                  </a:lnTo>
                  <a:lnTo>
                    <a:pt x="1" y="11"/>
                  </a:lnTo>
                  <a:lnTo>
                    <a:pt x="2" y="14"/>
                  </a:lnTo>
                  <a:lnTo>
                    <a:pt x="4" y="16"/>
                  </a:lnTo>
                  <a:lnTo>
                    <a:pt x="7" y="19"/>
                  </a:lnTo>
                  <a:lnTo>
                    <a:pt x="8" y="19"/>
                  </a:lnTo>
                  <a:lnTo>
                    <a:pt x="8" y="23"/>
                  </a:lnTo>
                  <a:lnTo>
                    <a:pt x="8" y="28"/>
                  </a:lnTo>
                  <a:lnTo>
                    <a:pt x="9" y="34"/>
                  </a:lnTo>
                  <a:lnTo>
                    <a:pt x="10" y="36"/>
                  </a:lnTo>
                  <a:lnTo>
                    <a:pt x="11" y="38"/>
                  </a:lnTo>
                  <a:lnTo>
                    <a:pt x="14" y="38"/>
                  </a:lnTo>
                  <a:lnTo>
                    <a:pt x="17" y="38"/>
                  </a:lnTo>
                  <a:lnTo>
                    <a:pt x="16" y="37"/>
                  </a:lnTo>
                  <a:lnTo>
                    <a:pt x="12" y="41"/>
                  </a:lnTo>
                  <a:lnTo>
                    <a:pt x="11" y="45"/>
                  </a:lnTo>
                  <a:lnTo>
                    <a:pt x="10" y="50"/>
                  </a:lnTo>
                  <a:lnTo>
                    <a:pt x="10" y="55"/>
                  </a:lnTo>
                  <a:lnTo>
                    <a:pt x="12" y="59"/>
                  </a:lnTo>
                  <a:lnTo>
                    <a:pt x="16" y="64"/>
                  </a:lnTo>
                  <a:lnTo>
                    <a:pt x="19" y="67"/>
                  </a:lnTo>
                  <a:lnTo>
                    <a:pt x="22" y="70"/>
                  </a:lnTo>
                  <a:lnTo>
                    <a:pt x="26" y="72"/>
                  </a:lnTo>
                  <a:lnTo>
                    <a:pt x="31" y="73"/>
                  </a:lnTo>
                  <a:lnTo>
                    <a:pt x="35" y="73"/>
                  </a:lnTo>
                  <a:lnTo>
                    <a:pt x="39" y="72"/>
                  </a:lnTo>
                  <a:lnTo>
                    <a:pt x="46" y="68"/>
                  </a:lnTo>
                  <a:lnTo>
                    <a:pt x="48" y="67"/>
                  </a:lnTo>
                  <a:lnTo>
                    <a:pt x="49" y="66"/>
                  </a:lnTo>
                  <a:lnTo>
                    <a:pt x="50" y="66"/>
                  </a:lnTo>
                  <a:lnTo>
                    <a:pt x="51" y="71"/>
                  </a:lnTo>
                  <a:lnTo>
                    <a:pt x="54" y="74"/>
                  </a:lnTo>
                  <a:lnTo>
                    <a:pt x="57" y="76"/>
                  </a:lnTo>
                  <a:lnTo>
                    <a:pt x="61" y="79"/>
                  </a:lnTo>
                  <a:lnTo>
                    <a:pt x="65" y="81"/>
                  </a:lnTo>
                  <a:lnTo>
                    <a:pt x="69" y="82"/>
                  </a:lnTo>
                  <a:lnTo>
                    <a:pt x="74" y="83"/>
                  </a:lnTo>
                  <a:lnTo>
                    <a:pt x="77" y="82"/>
                  </a:lnTo>
                  <a:lnTo>
                    <a:pt x="81" y="80"/>
                  </a:lnTo>
                  <a:lnTo>
                    <a:pt x="86" y="74"/>
                  </a:lnTo>
                  <a:lnTo>
                    <a:pt x="89" y="68"/>
                  </a:lnTo>
                  <a:lnTo>
                    <a:pt x="89" y="65"/>
                  </a:lnTo>
                  <a:lnTo>
                    <a:pt x="88" y="62"/>
                  </a:lnTo>
                  <a:lnTo>
                    <a:pt x="86" y="59"/>
                  </a:lnTo>
                  <a:lnTo>
                    <a:pt x="82" y="57"/>
                  </a:lnTo>
                  <a:lnTo>
                    <a:pt x="81" y="57"/>
                  </a:lnTo>
                  <a:lnTo>
                    <a:pt x="80" y="58"/>
                  </a:lnTo>
                  <a:lnTo>
                    <a:pt x="80" y="59"/>
                  </a:lnTo>
                  <a:lnTo>
                    <a:pt x="81"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95" name="Freeform 176"/>
            <p:cNvSpPr>
              <a:spLocks/>
            </p:cNvSpPr>
            <p:nvPr/>
          </p:nvSpPr>
          <p:spPr bwMode="auto">
            <a:xfrm>
              <a:off x="5483225" y="2586038"/>
              <a:ext cx="77788" cy="39688"/>
            </a:xfrm>
            <a:custGeom>
              <a:avLst/>
              <a:gdLst>
                <a:gd name="T0" fmla="*/ 0 w 49"/>
                <a:gd name="T1" fmla="*/ 0 h 25"/>
                <a:gd name="T2" fmla="*/ 0 w 49"/>
                <a:gd name="T3" fmla="*/ 0 h 25"/>
                <a:gd name="T4" fmla="*/ 2147483646 w 49"/>
                <a:gd name="T5" fmla="*/ 2147483646 h 25"/>
                <a:gd name="T6" fmla="*/ 2147483646 w 49"/>
                <a:gd name="T7" fmla="*/ 2147483646 h 25"/>
                <a:gd name="T8" fmla="*/ 2147483646 w 49"/>
                <a:gd name="T9" fmla="*/ 2147483646 h 25"/>
                <a:gd name="T10" fmla="*/ 2147483646 w 49"/>
                <a:gd name="T11" fmla="*/ 2147483646 h 25"/>
                <a:gd name="T12" fmla="*/ 2147483646 w 49"/>
                <a:gd name="T13" fmla="*/ 2147483646 h 25"/>
                <a:gd name="T14" fmla="*/ 2147483646 w 49"/>
                <a:gd name="T15" fmla="*/ 2147483646 h 25"/>
                <a:gd name="T16" fmla="*/ 2147483646 w 49"/>
                <a:gd name="T17" fmla="*/ 2147483646 h 25"/>
                <a:gd name="T18" fmla="*/ 2147483646 w 49"/>
                <a:gd name="T19" fmla="*/ 2147483646 h 25"/>
                <a:gd name="T20" fmla="*/ 2147483646 w 49"/>
                <a:gd name="T21" fmla="*/ 2147483646 h 25"/>
                <a:gd name="T22" fmla="*/ 2147483646 w 49"/>
                <a:gd name="T23" fmla="*/ 2147483646 h 25"/>
                <a:gd name="T24" fmla="*/ 2147483646 w 49"/>
                <a:gd name="T25" fmla="*/ 2147483646 h 25"/>
                <a:gd name="T26" fmla="*/ 2147483646 w 49"/>
                <a:gd name="T27" fmla="*/ 2147483646 h 25"/>
                <a:gd name="T28" fmla="*/ 2147483646 w 49"/>
                <a:gd name="T29" fmla="*/ 2147483646 h 25"/>
                <a:gd name="T30" fmla="*/ 2147483646 w 49"/>
                <a:gd name="T31" fmla="*/ 2147483646 h 25"/>
                <a:gd name="T32" fmla="*/ 2147483646 w 49"/>
                <a:gd name="T33" fmla="*/ 2147483646 h 25"/>
                <a:gd name="T34" fmla="*/ 2147483646 w 49"/>
                <a:gd name="T35" fmla="*/ 2147483646 h 25"/>
                <a:gd name="T36" fmla="*/ 2147483646 w 49"/>
                <a:gd name="T37" fmla="*/ 2147483646 h 25"/>
                <a:gd name="T38" fmla="*/ 2147483646 w 49"/>
                <a:gd name="T39" fmla="*/ 2147483646 h 25"/>
                <a:gd name="T40" fmla="*/ 2147483646 w 49"/>
                <a:gd name="T41" fmla="*/ 2147483646 h 25"/>
                <a:gd name="T42" fmla="*/ 2147483646 w 49"/>
                <a:gd name="T43" fmla="*/ 2147483646 h 25"/>
                <a:gd name="T44" fmla="*/ 2147483646 w 49"/>
                <a:gd name="T45" fmla="*/ 2147483646 h 25"/>
                <a:gd name="T46" fmla="*/ 2147483646 w 49"/>
                <a:gd name="T47" fmla="*/ 2147483646 h 25"/>
                <a:gd name="T48" fmla="*/ 2147483646 w 49"/>
                <a:gd name="T49" fmla="*/ 2147483646 h 25"/>
                <a:gd name="T50" fmla="*/ 2147483646 w 49"/>
                <a:gd name="T51" fmla="*/ 0 h 25"/>
                <a:gd name="T52" fmla="*/ 2147483646 w 49"/>
                <a:gd name="T53" fmla="*/ 0 h 25"/>
                <a:gd name="T54" fmla="*/ 0 w 49"/>
                <a:gd name="T55" fmla="*/ 0 h 2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9"/>
                <a:gd name="T85" fmla="*/ 0 h 25"/>
                <a:gd name="T86" fmla="*/ 49 w 49"/>
                <a:gd name="T87" fmla="*/ 25 h 2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9" h="25">
                  <a:moveTo>
                    <a:pt x="0" y="0"/>
                  </a:moveTo>
                  <a:lnTo>
                    <a:pt x="0" y="0"/>
                  </a:lnTo>
                  <a:lnTo>
                    <a:pt x="2" y="8"/>
                  </a:lnTo>
                  <a:lnTo>
                    <a:pt x="5" y="15"/>
                  </a:lnTo>
                  <a:lnTo>
                    <a:pt x="10" y="19"/>
                  </a:lnTo>
                  <a:lnTo>
                    <a:pt x="19" y="23"/>
                  </a:lnTo>
                  <a:lnTo>
                    <a:pt x="27" y="25"/>
                  </a:lnTo>
                  <a:lnTo>
                    <a:pt x="34" y="25"/>
                  </a:lnTo>
                  <a:lnTo>
                    <a:pt x="42" y="23"/>
                  </a:lnTo>
                  <a:lnTo>
                    <a:pt x="48" y="21"/>
                  </a:lnTo>
                  <a:lnTo>
                    <a:pt x="49" y="21"/>
                  </a:lnTo>
                  <a:lnTo>
                    <a:pt x="48" y="20"/>
                  </a:lnTo>
                  <a:lnTo>
                    <a:pt x="37" y="22"/>
                  </a:lnTo>
                  <a:lnTo>
                    <a:pt x="27" y="22"/>
                  </a:lnTo>
                  <a:lnTo>
                    <a:pt x="21" y="22"/>
                  </a:lnTo>
                  <a:lnTo>
                    <a:pt x="17" y="21"/>
                  </a:lnTo>
                  <a:lnTo>
                    <a:pt x="13" y="19"/>
                  </a:lnTo>
                  <a:lnTo>
                    <a:pt x="9" y="16"/>
                  </a:lnTo>
                  <a:lnTo>
                    <a:pt x="6" y="13"/>
                  </a:lnTo>
                  <a:lnTo>
                    <a:pt x="4" y="8"/>
                  </a:lnTo>
                  <a:lnTo>
                    <a:pt x="2" y="4"/>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96" name="Freeform 177"/>
            <p:cNvSpPr>
              <a:spLocks/>
            </p:cNvSpPr>
            <p:nvPr/>
          </p:nvSpPr>
          <p:spPr bwMode="auto">
            <a:xfrm>
              <a:off x="5483225" y="2586038"/>
              <a:ext cx="77788" cy="39688"/>
            </a:xfrm>
            <a:custGeom>
              <a:avLst/>
              <a:gdLst>
                <a:gd name="T0" fmla="*/ 0 w 49"/>
                <a:gd name="T1" fmla="*/ 0 h 25"/>
                <a:gd name="T2" fmla="*/ 0 w 49"/>
                <a:gd name="T3" fmla="*/ 0 h 25"/>
                <a:gd name="T4" fmla="*/ 2147483646 w 49"/>
                <a:gd name="T5" fmla="*/ 2147483646 h 25"/>
                <a:gd name="T6" fmla="*/ 2147483646 w 49"/>
                <a:gd name="T7" fmla="*/ 2147483646 h 25"/>
                <a:gd name="T8" fmla="*/ 2147483646 w 49"/>
                <a:gd name="T9" fmla="*/ 2147483646 h 25"/>
                <a:gd name="T10" fmla="*/ 2147483646 w 49"/>
                <a:gd name="T11" fmla="*/ 2147483646 h 25"/>
                <a:gd name="T12" fmla="*/ 2147483646 w 49"/>
                <a:gd name="T13" fmla="*/ 2147483646 h 25"/>
                <a:gd name="T14" fmla="*/ 2147483646 w 49"/>
                <a:gd name="T15" fmla="*/ 2147483646 h 25"/>
                <a:gd name="T16" fmla="*/ 2147483646 w 49"/>
                <a:gd name="T17" fmla="*/ 2147483646 h 25"/>
                <a:gd name="T18" fmla="*/ 2147483646 w 49"/>
                <a:gd name="T19" fmla="*/ 2147483646 h 25"/>
                <a:gd name="T20" fmla="*/ 2147483646 w 49"/>
                <a:gd name="T21" fmla="*/ 2147483646 h 25"/>
                <a:gd name="T22" fmla="*/ 2147483646 w 49"/>
                <a:gd name="T23" fmla="*/ 2147483646 h 25"/>
                <a:gd name="T24" fmla="*/ 2147483646 w 49"/>
                <a:gd name="T25" fmla="*/ 2147483646 h 25"/>
                <a:gd name="T26" fmla="*/ 2147483646 w 49"/>
                <a:gd name="T27" fmla="*/ 2147483646 h 25"/>
                <a:gd name="T28" fmla="*/ 2147483646 w 49"/>
                <a:gd name="T29" fmla="*/ 2147483646 h 25"/>
                <a:gd name="T30" fmla="*/ 2147483646 w 49"/>
                <a:gd name="T31" fmla="*/ 2147483646 h 25"/>
                <a:gd name="T32" fmla="*/ 2147483646 w 49"/>
                <a:gd name="T33" fmla="*/ 2147483646 h 25"/>
                <a:gd name="T34" fmla="*/ 2147483646 w 49"/>
                <a:gd name="T35" fmla="*/ 2147483646 h 25"/>
                <a:gd name="T36" fmla="*/ 2147483646 w 49"/>
                <a:gd name="T37" fmla="*/ 2147483646 h 25"/>
                <a:gd name="T38" fmla="*/ 2147483646 w 49"/>
                <a:gd name="T39" fmla="*/ 2147483646 h 25"/>
                <a:gd name="T40" fmla="*/ 2147483646 w 49"/>
                <a:gd name="T41" fmla="*/ 2147483646 h 25"/>
                <a:gd name="T42" fmla="*/ 2147483646 w 49"/>
                <a:gd name="T43" fmla="*/ 2147483646 h 25"/>
                <a:gd name="T44" fmla="*/ 2147483646 w 49"/>
                <a:gd name="T45" fmla="*/ 2147483646 h 25"/>
                <a:gd name="T46" fmla="*/ 2147483646 w 49"/>
                <a:gd name="T47" fmla="*/ 2147483646 h 25"/>
                <a:gd name="T48" fmla="*/ 2147483646 w 49"/>
                <a:gd name="T49" fmla="*/ 2147483646 h 25"/>
                <a:gd name="T50" fmla="*/ 2147483646 w 49"/>
                <a:gd name="T51" fmla="*/ 0 h 25"/>
                <a:gd name="T52" fmla="*/ 2147483646 w 49"/>
                <a:gd name="T53" fmla="*/ 0 h 25"/>
                <a:gd name="T54" fmla="*/ 0 w 49"/>
                <a:gd name="T55" fmla="*/ 0 h 2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9"/>
                <a:gd name="T85" fmla="*/ 0 h 25"/>
                <a:gd name="T86" fmla="*/ 49 w 49"/>
                <a:gd name="T87" fmla="*/ 25 h 2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9" h="25">
                  <a:moveTo>
                    <a:pt x="0" y="0"/>
                  </a:moveTo>
                  <a:lnTo>
                    <a:pt x="0" y="0"/>
                  </a:lnTo>
                  <a:lnTo>
                    <a:pt x="2" y="8"/>
                  </a:lnTo>
                  <a:lnTo>
                    <a:pt x="5" y="15"/>
                  </a:lnTo>
                  <a:lnTo>
                    <a:pt x="10" y="19"/>
                  </a:lnTo>
                  <a:lnTo>
                    <a:pt x="19" y="23"/>
                  </a:lnTo>
                  <a:lnTo>
                    <a:pt x="27" y="25"/>
                  </a:lnTo>
                  <a:lnTo>
                    <a:pt x="34" y="25"/>
                  </a:lnTo>
                  <a:lnTo>
                    <a:pt x="42" y="23"/>
                  </a:lnTo>
                  <a:lnTo>
                    <a:pt x="48" y="21"/>
                  </a:lnTo>
                  <a:lnTo>
                    <a:pt x="49" y="21"/>
                  </a:lnTo>
                  <a:lnTo>
                    <a:pt x="48" y="20"/>
                  </a:lnTo>
                  <a:lnTo>
                    <a:pt x="37" y="22"/>
                  </a:lnTo>
                  <a:lnTo>
                    <a:pt x="27" y="22"/>
                  </a:lnTo>
                  <a:lnTo>
                    <a:pt x="21" y="22"/>
                  </a:lnTo>
                  <a:lnTo>
                    <a:pt x="17" y="21"/>
                  </a:lnTo>
                  <a:lnTo>
                    <a:pt x="13" y="19"/>
                  </a:lnTo>
                  <a:lnTo>
                    <a:pt x="9" y="16"/>
                  </a:lnTo>
                  <a:lnTo>
                    <a:pt x="6" y="13"/>
                  </a:lnTo>
                  <a:lnTo>
                    <a:pt x="4" y="8"/>
                  </a:lnTo>
                  <a:lnTo>
                    <a:pt x="2" y="4"/>
                  </a:lnTo>
                  <a:lnTo>
                    <a:pt x="1"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97" name="Freeform 178"/>
            <p:cNvSpPr>
              <a:spLocks/>
            </p:cNvSpPr>
            <p:nvPr/>
          </p:nvSpPr>
          <p:spPr bwMode="auto">
            <a:xfrm>
              <a:off x="5487988" y="2581275"/>
              <a:ext cx="71438" cy="22225"/>
            </a:xfrm>
            <a:custGeom>
              <a:avLst/>
              <a:gdLst>
                <a:gd name="T0" fmla="*/ 0 w 45"/>
                <a:gd name="T1" fmla="*/ 0 h 14"/>
                <a:gd name="T2" fmla="*/ 0 w 45"/>
                <a:gd name="T3" fmla="*/ 0 h 14"/>
                <a:gd name="T4" fmla="*/ 2147483646 w 45"/>
                <a:gd name="T5" fmla="*/ 2147483646 h 14"/>
                <a:gd name="T6" fmla="*/ 2147483646 w 45"/>
                <a:gd name="T7" fmla="*/ 2147483646 h 14"/>
                <a:gd name="T8" fmla="*/ 2147483646 w 45"/>
                <a:gd name="T9" fmla="*/ 2147483646 h 14"/>
                <a:gd name="T10" fmla="*/ 2147483646 w 45"/>
                <a:gd name="T11" fmla="*/ 2147483646 h 14"/>
                <a:gd name="T12" fmla="*/ 2147483646 w 45"/>
                <a:gd name="T13" fmla="*/ 2147483646 h 14"/>
                <a:gd name="T14" fmla="*/ 2147483646 w 45"/>
                <a:gd name="T15" fmla="*/ 2147483646 h 14"/>
                <a:gd name="T16" fmla="*/ 2147483646 w 45"/>
                <a:gd name="T17" fmla="*/ 2147483646 h 14"/>
                <a:gd name="T18" fmla="*/ 2147483646 w 45"/>
                <a:gd name="T19" fmla="*/ 2147483646 h 14"/>
                <a:gd name="T20" fmla="*/ 2147483646 w 45"/>
                <a:gd name="T21" fmla="*/ 2147483646 h 14"/>
                <a:gd name="T22" fmla="*/ 2147483646 w 45"/>
                <a:gd name="T23" fmla="*/ 2147483646 h 14"/>
                <a:gd name="T24" fmla="*/ 2147483646 w 45"/>
                <a:gd name="T25" fmla="*/ 2147483646 h 14"/>
                <a:gd name="T26" fmla="*/ 2147483646 w 45"/>
                <a:gd name="T27" fmla="*/ 2147483646 h 14"/>
                <a:gd name="T28" fmla="*/ 2147483646 w 45"/>
                <a:gd name="T29" fmla="*/ 2147483646 h 14"/>
                <a:gd name="T30" fmla="*/ 2147483646 w 45"/>
                <a:gd name="T31" fmla="*/ 2147483646 h 14"/>
                <a:gd name="T32" fmla="*/ 2147483646 w 45"/>
                <a:gd name="T33" fmla="*/ 2147483646 h 14"/>
                <a:gd name="T34" fmla="*/ 2147483646 w 45"/>
                <a:gd name="T35" fmla="*/ 2147483646 h 14"/>
                <a:gd name="T36" fmla="*/ 2147483646 w 45"/>
                <a:gd name="T37" fmla="*/ 2147483646 h 14"/>
                <a:gd name="T38" fmla="*/ 2147483646 w 45"/>
                <a:gd name="T39" fmla="*/ 2147483646 h 14"/>
                <a:gd name="T40" fmla="*/ 0 w 45"/>
                <a:gd name="T41" fmla="*/ 0 h 14"/>
                <a:gd name="T42" fmla="*/ 0 w 45"/>
                <a:gd name="T43" fmla="*/ 0 h 14"/>
                <a:gd name="T44" fmla="*/ 0 w 45"/>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5"/>
                <a:gd name="T70" fmla="*/ 0 h 14"/>
                <a:gd name="T71" fmla="*/ 45 w 45"/>
                <a:gd name="T72" fmla="*/ 14 h 1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5" h="14">
                  <a:moveTo>
                    <a:pt x="0" y="0"/>
                  </a:moveTo>
                  <a:lnTo>
                    <a:pt x="0" y="0"/>
                  </a:lnTo>
                  <a:lnTo>
                    <a:pt x="4" y="5"/>
                  </a:lnTo>
                  <a:lnTo>
                    <a:pt x="8" y="8"/>
                  </a:lnTo>
                  <a:lnTo>
                    <a:pt x="15" y="10"/>
                  </a:lnTo>
                  <a:lnTo>
                    <a:pt x="20" y="12"/>
                  </a:lnTo>
                  <a:lnTo>
                    <a:pt x="27" y="14"/>
                  </a:lnTo>
                  <a:lnTo>
                    <a:pt x="33" y="14"/>
                  </a:lnTo>
                  <a:lnTo>
                    <a:pt x="40" y="12"/>
                  </a:lnTo>
                  <a:lnTo>
                    <a:pt x="45" y="11"/>
                  </a:lnTo>
                  <a:lnTo>
                    <a:pt x="45" y="10"/>
                  </a:lnTo>
                  <a:lnTo>
                    <a:pt x="33" y="12"/>
                  </a:lnTo>
                  <a:lnTo>
                    <a:pt x="27" y="12"/>
                  </a:lnTo>
                  <a:lnTo>
                    <a:pt x="20" y="11"/>
                  </a:lnTo>
                  <a:lnTo>
                    <a:pt x="15" y="10"/>
                  </a:lnTo>
                  <a:lnTo>
                    <a:pt x="10" y="8"/>
                  </a:lnTo>
                  <a:lnTo>
                    <a:pt x="4"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98" name="Freeform 179"/>
            <p:cNvSpPr>
              <a:spLocks/>
            </p:cNvSpPr>
            <p:nvPr/>
          </p:nvSpPr>
          <p:spPr bwMode="auto">
            <a:xfrm>
              <a:off x="5487988" y="2581275"/>
              <a:ext cx="71438" cy="22225"/>
            </a:xfrm>
            <a:custGeom>
              <a:avLst/>
              <a:gdLst>
                <a:gd name="T0" fmla="*/ 0 w 45"/>
                <a:gd name="T1" fmla="*/ 0 h 14"/>
                <a:gd name="T2" fmla="*/ 0 w 45"/>
                <a:gd name="T3" fmla="*/ 0 h 14"/>
                <a:gd name="T4" fmla="*/ 2147483646 w 45"/>
                <a:gd name="T5" fmla="*/ 2147483646 h 14"/>
                <a:gd name="T6" fmla="*/ 2147483646 w 45"/>
                <a:gd name="T7" fmla="*/ 2147483646 h 14"/>
                <a:gd name="T8" fmla="*/ 2147483646 w 45"/>
                <a:gd name="T9" fmla="*/ 2147483646 h 14"/>
                <a:gd name="T10" fmla="*/ 2147483646 w 45"/>
                <a:gd name="T11" fmla="*/ 2147483646 h 14"/>
                <a:gd name="T12" fmla="*/ 2147483646 w 45"/>
                <a:gd name="T13" fmla="*/ 2147483646 h 14"/>
                <a:gd name="T14" fmla="*/ 2147483646 w 45"/>
                <a:gd name="T15" fmla="*/ 2147483646 h 14"/>
                <a:gd name="T16" fmla="*/ 2147483646 w 45"/>
                <a:gd name="T17" fmla="*/ 2147483646 h 14"/>
                <a:gd name="T18" fmla="*/ 2147483646 w 45"/>
                <a:gd name="T19" fmla="*/ 2147483646 h 14"/>
                <a:gd name="T20" fmla="*/ 2147483646 w 45"/>
                <a:gd name="T21" fmla="*/ 2147483646 h 14"/>
                <a:gd name="T22" fmla="*/ 2147483646 w 45"/>
                <a:gd name="T23" fmla="*/ 2147483646 h 14"/>
                <a:gd name="T24" fmla="*/ 2147483646 w 45"/>
                <a:gd name="T25" fmla="*/ 2147483646 h 14"/>
                <a:gd name="T26" fmla="*/ 2147483646 w 45"/>
                <a:gd name="T27" fmla="*/ 2147483646 h 14"/>
                <a:gd name="T28" fmla="*/ 2147483646 w 45"/>
                <a:gd name="T29" fmla="*/ 2147483646 h 14"/>
                <a:gd name="T30" fmla="*/ 2147483646 w 45"/>
                <a:gd name="T31" fmla="*/ 2147483646 h 14"/>
                <a:gd name="T32" fmla="*/ 2147483646 w 45"/>
                <a:gd name="T33" fmla="*/ 2147483646 h 14"/>
                <a:gd name="T34" fmla="*/ 2147483646 w 45"/>
                <a:gd name="T35" fmla="*/ 2147483646 h 14"/>
                <a:gd name="T36" fmla="*/ 2147483646 w 45"/>
                <a:gd name="T37" fmla="*/ 2147483646 h 14"/>
                <a:gd name="T38" fmla="*/ 2147483646 w 45"/>
                <a:gd name="T39" fmla="*/ 2147483646 h 14"/>
                <a:gd name="T40" fmla="*/ 0 w 45"/>
                <a:gd name="T41" fmla="*/ 0 h 14"/>
                <a:gd name="T42" fmla="*/ 0 w 45"/>
                <a:gd name="T43" fmla="*/ 0 h 14"/>
                <a:gd name="T44" fmla="*/ 0 w 45"/>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5"/>
                <a:gd name="T70" fmla="*/ 0 h 14"/>
                <a:gd name="T71" fmla="*/ 45 w 45"/>
                <a:gd name="T72" fmla="*/ 14 h 1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5" h="14">
                  <a:moveTo>
                    <a:pt x="0" y="0"/>
                  </a:moveTo>
                  <a:lnTo>
                    <a:pt x="0" y="0"/>
                  </a:lnTo>
                  <a:lnTo>
                    <a:pt x="4" y="5"/>
                  </a:lnTo>
                  <a:lnTo>
                    <a:pt x="8" y="8"/>
                  </a:lnTo>
                  <a:lnTo>
                    <a:pt x="15" y="10"/>
                  </a:lnTo>
                  <a:lnTo>
                    <a:pt x="20" y="12"/>
                  </a:lnTo>
                  <a:lnTo>
                    <a:pt x="27" y="14"/>
                  </a:lnTo>
                  <a:lnTo>
                    <a:pt x="33" y="14"/>
                  </a:lnTo>
                  <a:lnTo>
                    <a:pt x="40" y="12"/>
                  </a:lnTo>
                  <a:lnTo>
                    <a:pt x="45" y="11"/>
                  </a:lnTo>
                  <a:lnTo>
                    <a:pt x="45" y="10"/>
                  </a:lnTo>
                  <a:lnTo>
                    <a:pt x="33" y="12"/>
                  </a:lnTo>
                  <a:lnTo>
                    <a:pt x="27" y="12"/>
                  </a:lnTo>
                  <a:lnTo>
                    <a:pt x="20" y="11"/>
                  </a:lnTo>
                  <a:lnTo>
                    <a:pt x="15" y="10"/>
                  </a:lnTo>
                  <a:lnTo>
                    <a:pt x="10" y="8"/>
                  </a:lnTo>
                  <a:lnTo>
                    <a:pt x="4" y="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99" name="Freeform 180"/>
            <p:cNvSpPr>
              <a:spLocks/>
            </p:cNvSpPr>
            <p:nvPr/>
          </p:nvSpPr>
          <p:spPr bwMode="auto">
            <a:xfrm>
              <a:off x="5561013" y="2552700"/>
              <a:ext cx="39688" cy="65088"/>
            </a:xfrm>
            <a:custGeom>
              <a:avLst/>
              <a:gdLst>
                <a:gd name="T0" fmla="*/ 0 w 25"/>
                <a:gd name="T1" fmla="*/ 2147483646 h 41"/>
                <a:gd name="T2" fmla="*/ 0 w 25"/>
                <a:gd name="T3" fmla="*/ 2147483646 h 41"/>
                <a:gd name="T4" fmla="*/ 2147483646 w 25"/>
                <a:gd name="T5" fmla="*/ 2147483646 h 41"/>
                <a:gd name="T6" fmla="*/ 2147483646 w 25"/>
                <a:gd name="T7" fmla="*/ 2147483646 h 41"/>
                <a:gd name="T8" fmla="*/ 2147483646 w 25"/>
                <a:gd name="T9" fmla="*/ 2147483646 h 41"/>
                <a:gd name="T10" fmla="*/ 2147483646 w 25"/>
                <a:gd name="T11" fmla="*/ 2147483646 h 41"/>
                <a:gd name="T12" fmla="*/ 2147483646 w 25"/>
                <a:gd name="T13" fmla="*/ 2147483646 h 41"/>
                <a:gd name="T14" fmla="*/ 2147483646 w 25"/>
                <a:gd name="T15" fmla="*/ 2147483646 h 41"/>
                <a:gd name="T16" fmla="*/ 2147483646 w 25"/>
                <a:gd name="T17" fmla="*/ 2147483646 h 41"/>
                <a:gd name="T18" fmla="*/ 2147483646 w 25"/>
                <a:gd name="T19" fmla="*/ 2147483646 h 41"/>
                <a:gd name="T20" fmla="*/ 2147483646 w 25"/>
                <a:gd name="T21" fmla="*/ 2147483646 h 41"/>
                <a:gd name="T22" fmla="*/ 2147483646 w 25"/>
                <a:gd name="T23" fmla="*/ 2147483646 h 41"/>
                <a:gd name="T24" fmla="*/ 2147483646 w 25"/>
                <a:gd name="T25" fmla="*/ 2147483646 h 41"/>
                <a:gd name="T26" fmla="*/ 2147483646 w 25"/>
                <a:gd name="T27" fmla="*/ 2147483646 h 41"/>
                <a:gd name="T28" fmla="*/ 2147483646 w 25"/>
                <a:gd name="T29" fmla="*/ 2147483646 h 41"/>
                <a:gd name="T30" fmla="*/ 2147483646 w 25"/>
                <a:gd name="T31" fmla="*/ 2147483646 h 41"/>
                <a:gd name="T32" fmla="*/ 2147483646 w 25"/>
                <a:gd name="T33" fmla="*/ 2147483646 h 41"/>
                <a:gd name="T34" fmla="*/ 2147483646 w 25"/>
                <a:gd name="T35" fmla="*/ 2147483646 h 41"/>
                <a:gd name="T36" fmla="*/ 2147483646 w 25"/>
                <a:gd name="T37" fmla="*/ 2147483646 h 41"/>
                <a:gd name="T38" fmla="*/ 2147483646 w 25"/>
                <a:gd name="T39" fmla="*/ 2147483646 h 41"/>
                <a:gd name="T40" fmla="*/ 2147483646 w 25"/>
                <a:gd name="T41" fmla="*/ 2147483646 h 41"/>
                <a:gd name="T42" fmla="*/ 2147483646 w 25"/>
                <a:gd name="T43" fmla="*/ 2147483646 h 41"/>
                <a:gd name="T44" fmla="*/ 2147483646 w 25"/>
                <a:gd name="T45" fmla="*/ 2147483646 h 41"/>
                <a:gd name="T46" fmla="*/ 2147483646 w 25"/>
                <a:gd name="T47" fmla="*/ 2147483646 h 41"/>
                <a:gd name="T48" fmla="*/ 2147483646 w 25"/>
                <a:gd name="T49" fmla="*/ 2147483646 h 41"/>
                <a:gd name="T50" fmla="*/ 2147483646 w 25"/>
                <a:gd name="T51" fmla="*/ 2147483646 h 41"/>
                <a:gd name="T52" fmla="*/ 2147483646 w 25"/>
                <a:gd name="T53" fmla="*/ 2147483646 h 41"/>
                <a:gd name="T54" fmla="*/ 2147483646 w 25"/>
                <a:gd name="T55" fmla="*/ 0 h 41"/>
                <a:gd name="T56" fmla="*/ 2147483646 w 25"/>
                <a:gd name="T57" fmla="*/ 2147483646 h 41"/>
                <a:gd name="T58" fmla="*/ 2147483646 w 25"/>
                <a:gd name="T59" fmla="*/ 2147483646 h 41"/>
                <a:gd name="T60" fmla="*/ 2147483646 w 25"/>
                <a:gd name="T61" fmla="*/ 2147483646 h 41"/>
                <a:gd name="T62" fmla="*/ 2147483646 w 25"/>
                <a:gd name="T63" fmla="*/ 2147483646 h 41"/>
                <a:gd name="T64" fmla="*/ 2147483646 w 25"/>
                <a:gd name="T65" fmla="*/ 2147483646 h 41"/>
                <a:gd name="T66" fmla="*/ 2147483646 w 25"/>
                <a:gd name="T67" fmla="*/ 2147483646 h 41"/>
                <a:gd name="T68" fmla="*/ 2147483646 w 25"/>
                <a:gd name="T69" fmla="*/ 2147483646 h 41"/>
                <a:gd name="T70" fmla="*/ 2147483646 w 25"/>
                <a:gd name="T71" fmla="*/ 2147483646 h 41"/>
                <a:gd name="T72" fmla="*/ 2147483646 w 25"/>
                <a:gd name="T73" fmla="*/ 2147483646 h 41"/>
                <a:gd name="T74" fmla="*/ 2147483646 w 25"/>
                <a:gd name="T75" fmla="*/ 2147483646 h 41"/>
                <a:gd name="T76" fmla="*/ 2147483646 w 25"/>
                <a:gd name="T77" fmla="*/ 2147483646 h 41"/>
                <a:gd name="T78" fmla="*/ 2147483646 w 25"/>
                <a:gd name="T79" fmla="*/ 2147483646 h 41"/>
                <a:gd name="T80" fmla="*/ 0 w 25"/>
                <a:gd name="T81" fmla="*/ 2147483646 h 41"/>
                <a:gd name="T82" fmla="*/ 0 w 25"/>
                <a:gd name="T83" fmla="*/ 2147483646 h 41"/>
                <a:gd name="T84" fmla="*/ 0 w 25"/>
                <a:gd name="T85" fmla="*/ 2147483646 h 4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41"/>
                <a:gd name="T131" fmla="*/ 25 w 25"/>
                <a:gd name="T132" fmla="*/ 41 h 4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41">
                  <a:moveTo>
                    <a:pt x="0" y="41"/>
                  </a:moveTo>
                  <a:lnTo>
                    <a:pt x="0" y="41"/>
                  </a:lnTo>
                  <a:lnTo>
                    <a:pt x="3" y="39"/>
                  </a:lnTo>
                  <a:lnTo>
                    <a:pt x="5" y="36"/>
                  </a:lnTo>
                  <a:lnTo>
                    <a:pt x="8" y="33"/>
                  </a:lnTo>
                  <a:lnTo>
                    <a:pt x="8" y="28"/>
                  </a:lnTo>
                  <a:lnTo>
                    <a:pt x="8" y="23"/>
                  </a:lnTo>
                  <a:lnTo>
                    <a:pt x="7" y="18"/>
                  </a:lnTo>
                  <a:lnTo>
                    <a:pt x="5" y="12"/>
                  </a:lnTo>
                  <a:lnTo>
                    <a:pt x="7" y="8"/>
                  </a:lnTo>
                  <a:lnTo>
                    <a:pt x="9" y="6"/>
                  </a:lnTo>
                  <a:lnTo>
                    <a:pt x="13" y="4"/>
                  </a:lnTo>
                  <a:lnTo>
                    <a:pt x="17" y="3"/>
                  </a:lnTo>
                  <a:lnTo>
                    <a:pt x="21" y="5"/>
                  </a:lnTo>
                  <a:lnTo>
                    <a:pt x="22" y="8"/>
                  </a:lnTo>
                  <a:lnTo>
                    <a:pt x="23" y="11"/>
                  </a:lnTo>
                  <a:lnTo>
                    <a:pt x="24" y="11"/>
                  </a:lnTo>
                  <a:lnTo>
                    <a:pt x="25" y="7"/>
                  </a:lnTo>
                  <a:lnTo>
                    <a:pt x="24" y="5"/>
                  </a:lnTo>
                  <a:lnTo>
                    <a:pt x="23" y="3"/>
                  </a:lnTo>
                  <a:lnTo>
                    <a:pt x="19" y="1"/>
                  </a:lnTo>
                  <a:lnTo>
                    <a:pt x="16" y="0"/>
                  </a:lnTo>
                  <a:lnTo>
                    <a:pt x="13" y="1"/>
                  </a:lnTo>
                  <a:lnTo>
                    <a:pt x="8" y="3"/>
                  </a:lnTo>
                  <a:lnTo>
                    <a:pt x="4" y="6"/>
                  </a:lnTo>
                  <a:lnTo>
                    <a:pt x="3" y="8"/>
                  </a:lnTo>
                  <a:lnTo>
                    <a:pt x="3" y="10"/>
                  </a:lnTo>
                  <a:lnTo>
                    <a:pt x="5" y="18"/>
                  </a:lnTo>
                  <a:lnTo>
                    <a:pt x="8" y="26"/>
                  </a:lnTo>
                  <a:lnTo>
                    <a:pt x="7" y="30"/>
                  </a:lnTo>
                  <a:lnTo>
                    <a:pt x="5" y="35"/>
                  </a:lnTo>
                  <a:lnTo>
                    <a:pt x="3" y="38"/>
                  </a:lnTo>
                  <a:lnTo>
                    <a:pt x="0" y="40"/>
                  </a:lnTo>
                  <a:lnTo>
                    <a:pt x="0"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00" name="Freeform 181"/>
            <p:cNvSpPr>
              <a:spLocks/>
            </p:cNvSpPr>
            <p:nvPr/>
          </p:nvSpPr>
          <p:spPr bwMode="auto">
            <a:xfrm>
              <a:off x="5561013" y="2552700"/>
              <a:ext cx="39688" cy="65088"/>
            </a:xfrm>
            <a:custGeom>
              <a:avLst/>
              <a:gdLst>
                <a:gd name="T0" fmla="*/ 0 w 25"/>
                <a:gd name="T1" fmla="*/ 2147483646 h 41"/>
                <a:gd name="T2" fmla="*/ 0 w 25"/>
                <a:gd name="T3" fmla="*/ 2147483646 h 41"/>
                <a:gd name="T4" fmla="*/ 2147483646 w 25"/>
                <a:gd name="T5" fmla="*/ 2147483646 h 41"/>
                <a:gd name="T6" fmla="*/ 2147483646 w 25"/>
                <a:gd name="T7" fmla="*/ 2147483646 h 41"/>
                <a:gd name="T8" fmla="*/ 2147483646 w 25"/>
                <a:gd name="T9" fmla="*/ 2147483646 h 41"/>
                <a:gd name="T10" fmla="*/ 2147483646 w 25"/>
                <a:gd name="T11" fmla="*/ 2147483646 h 41"/>
                <a:gd name="T12" fmla="*/ 2147483646 w 25"/>
                <a:gd name="T13" fmla="*/ 2147483646 h 41"/>
                <a:gd name="T14" fmla="*/ 2147483646 w 25"/>
                <a:gd name="T15" fmla="*/ 2147483646 h 41"/>
                <a:gd name="T16" fmla="*/ 2147483646 w 25"/>
                <a:gd name="T17" fmla="*/ 2147483646 h 41"/>
                <a:gd name="T18" fmla="*/ 2147483646 w 25"/>
                <a:gd name="T19" fmla="*/ 2147483646 h 41"/>
                <a:gd name="T20" fmla="*/ 2147483646 w 25"/>
                <a:gd name="T21" fmla="*/ 2147483646 h 41"/>
                <a:gd name="T22" fmla="*/ 2147483646 w 25"/>
                <a:gd name="T23" fmla="*/ 2147483646 h 41"/>
                <a:gd name="T24" fmla="*/ 2147483646 w 25"/>
                <a:gd name="T25" fmla="*/ 2147483646 h 41"/>
                <a:gd name="T26" fmla="*/ 2147483646 w 25"/>
                <a:gd name="T27" fmla="*/ 2147483646 h 41"/>
                <a:gd name="T28" fmla="*/ 2147483646 w 25"/>
                <a:gd name="T29" fmla="*/ 2147483646 h 41"/>
                <a:gd name="T30" fmla="*/ 2147483646 w 25"/>
                <a:gd name="T31" fmla="*/ 2147483646 h 41"/>
                <a:gd name="T32" fmla="*/ 2147483646 w 25"/>
                <a:gd name="T33" fmla="*/ 2147483646 h 41"/>
                <a:gd name="T34" fmla="*/ 2147483646 w 25"/>
                <a:gd name="T35" fmla="*/ 2147483646 h 41"/>
                <a:gd name="T36" fmla="*/ 2147483646 w 25"/>
                <a:gd name="T37" fmla="*/ 2147483646 h 41"/>
                <a:gd name="T38" fmla="*/ 2147483646 w 25"/>
                <a:gd name="T39" fmla="*/ 2147483646 h 41"/>
                <a:gd name="T40" fmla="*/ 2147483646 w 25"/>
                <a:gd name="T41" fmla="*/ 2147483646 h 41"/>
                <a:gd name="T42" fmla="*/ 2147483646 w 25"/>
                <a:gd name="T43" fmla="*/ 2147483646 h 41"/>
                <a:gd name="T44" fmla="*/ 2147483646 w 25"/>
                <a:gd name="T45" fmla="*/ 2147483646 h 41"/>
                <a:gd name="T46" fmla="*/ 2147483646 w 25"/>
                <a:gd name="T47" fmla="*/ 2147483646 h 41"/>
                <a:gd name="T48" fmla="*/ 2147483646 w 25"/>
                <a:gd name="T49" fmla="*/ 2147483646 h 41"/>
                <a:gd name="T50" fmla="*/ 2147483646 w 25"/>
                <a:gd name="T51" fmla="*/ 2147483646 h 41"/>
                <a:gd name="T52" fmla="*/ 2147483646 w 25"/>
                <a:gd name="T53" fmla="*/ 2147483646 h 41"/>
                <a:gd name="T54" fmla="*/ 2147483646 w 25"/>
                <a:gd name="T55" fmla="*/ 0 h 41"/>
                <a:gd name="T56" fmla="*/ 2147483646 w 25"/>
                <a:gd name="T57" fmla="*/ 2147483646 h 41"/>
                <a:gd name="T58" fmla="*/ 2147483646 w 25"/>
                <a:gd name="T59" fmla="*/ 2147483646 h 41"/>
                <a:gd name="T60" fmla="*/ 2147483646 w 25"/>
                <a:gd name="T61" fmla="*/ 2147483646 h 41"/>
                <a:gd name="T62" fmla="*/ 2147483646 w 25"/>
                <a:gd name="T63" fmla="*/ 2147483646 h 41"/>
                <a:gd name="T64" fmla="*/ 2147483646 w 25"/>
                <a:gd name="T65" fmla="*/ 2147483646 h 41"/>
                <a:gd name="T66" fmla="*/ 2147483646 w 25"/>
                <a:gd name="T67" fmla="*/ 2147483646 h 41"/>
                <a:gd name="T68" fmla="*/ 2147483646 w 25"/>
                <a:gd name="T69" fmla="*/ 2147483646 h 41"/>
                <a:gd name="T70" fmla="*/ 2147483646 w 25"/>
                <a:gd name="T71" fmla="*/ 2147483646 h 41"/>
                <a:gd name="T72" fmla="*/ 2147483646 w 25"/>
                <a:gd name="T73" fmla="*/ 2147483646 h 41"/>
                <a:gd name="T74" fmla="*/ 2147483646 w 25"/>
                <a:gd name="T75" fmla="*/ 2147483646 h 41"/>
                <a:gd name="T76" fmla="*/ 2147483646 w 25"/>
                <a:gd name="T77" fmla="*/ 2147483646 h 41"/>
                <a:gd name="T78" fmla="*/ 2147483646 w 25"/>
                <a:gd name="T79" fmla="*/ 2147483646 h 41"/>
                <a:gd name="T80" fmla="*/ 0 w 25"/>
                <a:gd name="T81" fmla="*/ 2147483646 h 41"/>
                <a:gd name="T82" fmla="*/ 0 w 25"/>
                <a:gd name="T83" fmla="*/ 2147483646 h 41"/>
                <a:gd name="T84" fmla="*/ 0 w 25"/>
                <a:gd name="T85" fmla="*/ 2147483646 h 4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41"/>
                <a:gd name="T131" fmla="*/ 25 w 25"/>
                <a:gd name="T132" fmla="*/ 41 h 4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41">
                  <a:moveTo>
                    <a:pt x="0" y="41"/>
                  </a:moveTo>
                  <a:lnTo>
                    <a:pt x="0" y="41"/>
                  </a:lnTo>
                  <a:lnTo>
                    <a:pt x="3" y="39"/>
                  </a:lnTo>
                  <a:lnTo>
                    <a:pt x="5" y="36"/>
                  </a:lnTo>
                  <a:lnTo>
                    <a:pt x="8" y="33"/>
                  </a:lnTo>
                  <a:lnTo>
                    <a:pt x="8" y="28"/>
                  </a:lnTo>
                  <a:lnTo>
                    <a:pt x="8" y="23"/>
                  </a:lnTo>
                  <a:lnTo>
                    <a:pt x="7" y="18"/>
                  </a:lnTo>
                  <a:lnTo>
                    <a:pt x="5" y="12"/>
                  </a:lnTo>
                  <a:lnTo>
                    <a:pt x="7" y="8"/>
                  </a:lnTo>
                  <a:lnTo>
                    <a:pt x="9" y="6"/>
                  </a:lnTo>
                  <a:lnTo>
                    <a:pt x="13" y="4"/>
                  </a:lnTo>
                  <a:lnTo>
                    <a:pt x="17" y="3"/>
                  </a:lnTo>
                  <a:lnTo>
                    <a:pt x="21" y="5"/>
                  </a:lnTo>
                  <a:lnTo>
                    <a:pt x="22" y="8"/>
                  </a:lnTo>
                  <a:lnTo>
                    <a:pt x="23" y="11"/>
                  </a:lnTo>
                  <a:lnTo>
                    <a:pt x="24" y="11"/>
                  </a:lnTo>
                  <a:lnTo>
                    <a:pt x="25" y="7"/>
                  </a:lnTo>
                  <a:lnTo>
                    <a:pt x="24" y="5"/>
                  </a:lnTo>
                  <a:lnTo>
                    <a:pt x="23" y="3"/>
                  </a:lnTo>
                  <a:lnTo>
                    <a:pt x="19" y="1"/>
                  </a:lnTo>
                  <a:lnTo>
                    <a:pt x="16" y="0"/>
                  </a:lnTo>
                  <a:lnTo>
                    <a:pt x="13" y="1"/>
                  </a:lnTo>
                  <a:lnTo>
                    <a:pt x="8" y="3"/>
                  </a:lnTo>
                  <a:lnTo>
                    <a:pt x="4" y="6"/>
                  </a:lnTo>
                  <a:lnTo>
                    <a:pt x="3" y="8"/>
                  </a:lnTo>
                  <a:lnTo>
                    <a:pt x="3" y="10"/>
                  </a:lnTo>
                  <a:lnTo>
                    <a:pt x="5" y="18"/>
                  </a:lnTo>
                  <a:lnTo>
                    <a:pt x="8" y="26"/>
                  </a:lnTo>
                  <a:lnTo>
                    <a:pt x="7" y="30"/>
                  </a:lnTo>
                  <a:lnTo>
                    <a:pt x="5" y="35"/>
                  </a:lnTo>
                  <a:lnTo>
                    <a:pt x="3" y="38"/>
                  </a:lnTo>
                  <a:lnTo>
                    <a:pt x="0" y="40"/>
                  </a:lnTo>
                  <a:lnTo>
                    <a:pt x="0" y="4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01" name="Freeform 182"/>
            <p:cNvSpPr>
              <a:spLocks/>
            </p:cNvSpPr>
            <p:nvPr/>
          </p:nvSpPr>
          <p:spPr bwMode="auto">
            <a:xfrm>
              <a:off x="5572125" y="2566988"/>
              <a:ext cx="22225" cy="15875"/>
            </a:xfrm>
            <a:custGeom>
              <a:avLst/>
              <a:gdLst>
                <a:gd name="T0" fmla="*/ 0 w 14"/>
                <a:gd name="T1" fmla="*/ 2147483646 h 10"/>
                <a:gd name="T2" fmla="*/ 0 w 14"/>
                <a:gd name="T3" fmla="*/ 2147483646 h 10"/>
                <a:gd name="T4" fmla="*/ 2147483646 w 14"/>
                <a:gd name="T5" fmla="*/ 2147483646 h 10"/>
                <a:gd name="T6" fmla="*/ 2147483646 w 14"/>
                <a:gd name="T7" fmla="*/ 2147483646 h 10"/>
                <a:gd name="T8" fmla="*/ 2147483646 w 14"/>
                <a:gd name="T9" fmla="*/ 2147483646 h 10"/>
                <a:gd name="T10" fmla="*/ 2147483646 w 14"/>
                <a:gd name="T11" fmla="*/ 2147483646 h 10"/>
                <a:gd name="T12" fmla="*/ 2147483646 w 14"/>
                <a:gd name="T13" fmla="*/ 2147483646 h 10"/>
                <a:gd name="T14" fmla="*/ 2147483646 w 14"/>
                <a:gd name="T15" fmla="*/ 2147483646 h 10"/>
                <a:gd name="T16" fmla="*/ 2147483646 w 14"/>
                <a:gd name="T17" fmla="*/ 2147483646 h 10"/>
                <a:gd name="T18" fmla="*/ 2147483646 w 14"/>
                <a:gd name="T19" fmla="*/ 2147483646 h 10"/>
                <a:gd name="T20" fmla="*/ 2147483646 w 14"/>
                <a:gd name="T21" fmla="*/ 2147483646 h 10"/>
                <a:gd name="T22" fmla="*/ 2147483646 w 14"/>
                <a:gd name="T23" fmla="*/ 2147483646 h 10"/>
                <a:gd name="T24" fmla="*/ 2147483646 w 14"/>
                <a:gd name="T25" fmla="*/ 2147483646 h 10"/>
                <a:gd name="T26" fmla="*/ 2147483646 w 14"/>
                <a:gd name="T27" fmla="*/ 2147483646 h 10"/>
                <a:gd name="T28" fmla="*/ 2147483646 w 14"/>
                <a:gd name="T29" fmla="*/ 2147483646 h 10"/>
                <a:gd name="T30" fmla="*/ 2147483646 w 14"/>
                <a:gd name="T31" fmla="*/ 0 h 10"/>
                <a:gd name="T32" fmla="*/ 2147483646 w 14"/>
                <a:gd name="T33" fmla="*/ 2147483646 h 10"/>
                <a:gd name="T34" fmla="*/ 2147483646 w 14"/>
                <a:gd name="T35" fmla="*/ 2147483646 h 10"/>
                <a:gd name="T36" fmla="*/ 2147483646 w 14"/>
                <a:gd name="T37" fmla="*/ 2147483646 h 10"/>
                <a:gd name="T38" fmla="*/ 0 w 14"/>
                <a:gd name="T39" fmla="*/ 2147483646 h 10"/>
                <a:gd name="T40" fmla="*/ 0 w 14"/>
                <a:gd name="T41" fmla="*/ 2147483646 h 10"/>
                <a:gd name="T42" fmla="*/ 0 w 14"/>
                <a:gd name="T43" fmla="*/ 2147483646 h 10"/>
                <a:gd name="T44" fmla="*/ 0 w 14"/>
                <a:gd name="T45" fmla="*/ 2147483646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4"/>
                <a:gd name="T70" fmla="*/ 0 h 10"/>
                <a:gd name="T71" fmla="*/ 14 w 14"/>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4" h="10">
                  <a:moveTo>
                    <a:pt x="0" y="10"/>
                  </a:moveTo>
                  <a:lnTo>
                    <a:pt x="0" y="10"/>
                  </a:lnTo>
                  <a:lnTo>
                    <a:pt x="1" y="6"/>
                  </a:lnTo>
                  <a:lnTo>
                    <a:pt x="2" y="4"/>
                  </a:lnTo>
                  <a:lnTo>
                    <a:pt x="3" y="3"/>
                  </a:lnTo>
                  <a:lnTo>
                    <a:pt x="5" y="1"/>
                  </a:lnTo>
                  <a:lnTo>
                    <a:pt x="8" y="2"/>
                  </a:lnTo>
                  <a:lnTo>
                    <a:pt x="11" y="3"/>
                  </a:lnTo>
                  <a:lnTo>
                    <a:pt x="14" y="5"/>
                  </a:lnTo>
                  <a:lnTo>
                    <a:pt x="14" y="4"/>
                  </a:lnTo>
                  <a:lnTo>
                    <a:pt x="11" y="2"/>
                  </a:lnTo>
                  <a:lnTo>
                    <a:pt x="9" y="1"/>
                  </a:lnTo>
                  <a:lnTo>
                    <a:pt x="6" y="0"/>
                  </a:lnTo>
                  <a:lnTo>
                    <a:pt x="3" y="2"/>
                  </a:lnTo>
                  <a:lnTo>
                    <a:pt x="1" y="3"/>
                  </a:lnTo>
                  <a:lnTo>
                    <a:pt x="0" y="5"/>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02" name="Freeform 183"/>
            <p:cNvSpPr>
              <a:spLocks/>
            </p:cNvSpPr>
            <p:nvPr/>
          </p:nvSpPr>
          <p:spPr bwMode="auto">
            <a:xfrm>
              <a:off x="5572125" y="2566988"/>
              <a:ext cx="22225" cy="15875"/>
            </a:xfrm>
            <a:custGeom>
              <a:avLst/>
              <a:gdLst>
                <a:gd name="T0" fmla="*/ 0 w 14"/>
                <a:gd name="T1" fmla="*/ 2147483646 h 10"/>
                <a:gd name="T2" fmla="*/ 0 w 14"/>
                <a:gd name="T3" fmla="*/ 2147483646 h 10"/>
                <a:gd name="T4" fmla="*/ 2147483646 w 14"/>
                <a:gd name="T5" fmla="*/ 2147483646 h 10"/>
                <a:gd name="T6" fmla="*/ 2147483646 w 14"/>
                <a:gd name="T7" fmla="*/ 2147483646 h 10"/>
                <a:gd name="T8" fmla="*/ 2147483646 w 14"/>
                <a:gd name="T9" fmla="*/ 2147483646 h 10"/>
                <a:gd name="T10" fmla="*/ 2147483646 w 14"/>
                <a:gd name="T11" fmla="*/ 2147483646 h 10"/>
                <a:gd name="T12" fmla="*/ 2147483646 w 14"/>
                <a:gd name="T13" fmla="*/ 2147483646 h 10"/>
                <a:gd name="T14" fmla="*/ 2147483646 w 14"/>
                <a:gd name="T15" fmla="*/ 2147483646 h 10"/>
                <a:gd name="T16" fmla="*/ 2147483646 w 14"/>
                <a:gd name="T17" fmla="*/ 2147483646 h 10"/>
                <a:gd name="T18" fmla="*/ 2147483646 w 14"/>
                <a:gd name="T19" fmla="*/ 2147483646 h 10"/>
                <a:gd name="T20" fmla="*/ 2147483646 w 14"/>
                <a:gd name="T21" fmla="*/ 2147483646 h 10"/>
                <a:gd name="T22" fmla="*/ 2147483646 w 14"/>
                <a:gd name="T23" fmla="*/ 2147483646 h 10"/>
                <a:gd name="T24" fmla="*/ 2147483646 w 14"/>
                <a:gd name="T25" fmla="*/ 2147483646 h 10"/>
                <a:gd name="T26" fmla="*/ 2147483646 w 14"/>
                <a:gd name="T27" fmla="*/ 2147483646 h 10"/>
                <a:gd name="T28" fmla="*/ 2147483646 w 14"/>
                <a:gd name="T29" fmla="*/ 2147483646 h 10"/>
                <a:gd name="T30" fmla="*/ 2147483646 w 14"/>
                <a:gd name="T31" fmla="*/ 0 h 10"/>
                <a:gd name="T32" fmla="*/ 2147483646 w 14"/>
                <a:gd name="T33" fmla="*/ 2147483646 h 10"/>
                <a:gd name="T34" fmla="*/ 2147483646 w 14"/>
                <a:gd name="T35" fmla="*/ 2147483646 h 10"/>
                <a:gd name="T36" fmla="*/ 2147483646 w 14"/>
                <a:gd name="T37" fmla="*/ 2147483646 h 10"/>
                <a:gd name="T38" fmla="*/ 0 w 14"/>
                <a:gd name="T39" fmla="*/ 2147483646 h 10"/>
                <a:gd name="T40" fmla="*/ 0 w 14"/>
                <a:gd name="T41" fmla="*/ 2147483646 h 10"/>
                <a:gd name="T42" fmla="*/ 0 w 14"/>
                <a:gd name="T43" fmla="*/ 2147483646 h 10"/>
                <a:gd name="T44" fmla="*/ 0 w 14"/>
                <a:gd name="T45" fmla="*/ 2147483646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4"/>
                <a:gd name="T70" fmla="*/ 0 h 10"/>
                <a:gd name="T71" fmla="*/ 14 w 14"/>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4" h="10">
                  <a:moveTo>
                    <a:pt x="0" y="10"/>
                  </a:moveTo>
                  <a:lnTo>
                    <a:pt x="0" y="10"/>
                  </a:lnTo>
                  <a:lnTo>
                    <a:pt x="1" y="6"/>
                  </a:lnTo>
                  <a:lnTo>
                    <a:pt x="2" y="4"/>
                  </a:lnTo>
                  <a:lnTo>
                    <a:pt x="3" y="3"/>
                  </a:lnTo>
                  <a:lnTo>
                    <a:pt x="5" y="1"/>
                  </a:lnTo>
                  <a:lnTo>
                    <a:pt x="8" y="2"/>
                  </a:lnTo>
                  <a:lnTo>
                    <a:pt x="11" y="3"/>
                  </a:lnTo>
                  <a:lnTo>
                    <a:pt x="14" y="5"/>
                  </a:lnTo>
                  <a:lnTo>
                    <a:pt x="14" y="4"/>
                  </a:lnTo>
                  <a:lnTo>
                    <a:pt x="11" y="2"/>
                  </a:lnTo>
                  <a:lnTo>
                    <a:pt x="9" y="1"/>
                  </a:lnTo>
                  <a:lnTo>
                    <a:pt x="6" y="0"/>
                  </a:lnTo>
                  <a:lnTo>
                    <a:pt x="3" y="2"/>
                  </a:lnTo>
                  <a:lnTo>
                    <a:pt x="1" y="3"/>
                  </a:lnTo>
                  <a:lnTo>
                    <a:pt x="0" y="5"/>
                  </a:lnTo>
                  <a:lnTo>
                    <a:pt x="0"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03" name="Freeform 184"/>
            <p:cNvSpPr>
              <a:spLocks/>
            </p:cNvSpPr>
            <p:nvPr/>
          </p:nvSpPr>
          <p:spPr bwMode="auto">
            <a:xfrm>
              <a:off x="5557838" y="2590800"/>
              <a:ext cx="166688" cy="57150"/>
            </a:xfrm>
            <a:custGeom>
              <a:avLst/>
              <a:gdLst>
                <a:gd name="T0" fmla="*/ 0 w 105"/>
                <a:gd name="T1" fmla="*/ 2147483646 h 36"/>
                <a:gd name="T2" fmla="*/ 2147483646 w 105"/>
                <a:gd name="T3" fmla="*/ 2147483646 h 36"/>
                <a:gd name="T4" fmla="*/ 2147483646 w 105"/>
                <a:gd name="T5" fmla="*/ 2147483646 h 36"/>
                <a:gd name="T6" fmla="*/ 2147483646 w 105"/>
                <a:gd name="T7" fmla="*/ 2147483646 h 36"/>
                <a:gd name="T8" fmla="*/ 2147483646 w 105"/>
                <a:gd name="T9" fmla="*/ 2147483646 h 36"/>
                <a:gd name="T10" fmla="*/ 2147483646 w 105"/>
                <a:gd name="T11" fmla="*/ 2147483646 h 36"/>
                <a:gd name="T12" fmla="*/ 2147483646 w 105"/>
                <a:gd name="T13" fmla="*/ 2147483646 h 36"/>
                <a:gd name="T14" fmla="*/ 2147483646 w 105"/>
                <a:gd name="T15" fmla="*/ 2147483646 h 36"/>
                <a:gd name="T16" fmla="*/ 2147483646 w 105"/>
                <a:gd name="T17" fmla="*/ 2147483646 h 36"/>
                <a:gd name="T18" fmla="*/ 2147483646 w 105"/>
                <a:gd name="T19" fmla="*/ 2147483646 h 36"/>
                <a:gd name="T20" fmla="*/ 2147483646 w 105"/>
                <a:gd name="T21" fmla="*/ 2147483646 h 36"/>
                <a:gd name="T22" fmla="*/ 2147483646 w 105"/>
                <a:gd name="T23" fmla="*/ 2147483646 h 36"/>
                <a:gd name="T24" fmla="*/ 2147483646 w 105"/>
                <a:gd name="T25" fmla="*/ 2147483646 h 36"/>
                <a:gd name="T26" fmla="*/ 2147483646 w 105"/>
                <a:gd name="T27" fmla="*/ 2147483646 h 36"/>
                <a:gd name="T28" fmla="*/ 2147483646 w 105"/>
                <a:gd name="T29" fmla="*/ 2147483646 h 36"/>
                <a:gd name="T30" fmla="*/ 2147483646 w 105"/>
                <a:gd name="T31" fmla="*/ 2147483646 h 36"/>
                <a:gd name="T32" fmla="*/ 2147483646 w 105"/>
                <a:gd name="T33" fmla="*/ 2147483646 h 36"/>
                <a:gd name="T34" fmla="*/ 2147483646 w 105"/>
                <a:gd name="T35" fmla="*/ 2147483646 h 36"/>
                <a:gd name="T36" fmla="*/ 2147483646 w 105"/>
                <a:gd name="T37" fmla="*/ 2147483646 h 36"/>
                <a:gd name="T38" fmla="*/ 2147483646 w 105"/>
                <a:gd name="T39" fmla="*/ 2147483646 h 36"/>
                <a:gd name="T40" fmla="*/ 2147483646 w 105"/>
                <a:gd name="T41" fmla="*/ 2147483646 h 36"/>
                <a:gd name="T42" fmla="*/ 2147483646 w 105"/>
                <a:gd name="T43" fmla="*/ 2147483646 h 36"/>
                <a:gd name="T44" fmla="*/ 2147483646 w 105"/>
                <a:gd name="T45" fmla="*/ 2147483646 h 36"/>
                <a:gd name="T46" fmla="*/ 2147483646 w 105"/>
                <a:gd name="T47" fmla="*/ 2147483646 h 36"/>
                <a:gd name="T48" fmla="*/ 2147483646 w 105"/>
                <a:gd name="T49" fmla="*/ 2147483646 h 36"/>
                <a:gd name="T50" fmla="*/ 2147483646 w 105"/>
                <a:gd name="T51" fmla="*/ 2147483646 h 36"/>
                <a:gd name="T52" fmla="*/ 2147483646 w 105"/>
                <a:gd name="T53" fmla="*/ 2147483646 h 36"/>
                <a:gd name="T54" fmla="*/ 2147483646 w 105"/>
                <a:gd name="T55" fmla="*/ 2147483646 h 36"/>
                <a:gd name="T56" fmla="*/ 2147483646 w 105"/>
                <a:gd name="T57" fmla="*/ 2147483646 h 36"/>
                <a:gd name="T58" fmla="*/ 2147483646 w 105"/>
                <a:gd name="T59" fmla="*/ 2147483646 h 36"/>
                <a:gd name="T60" fmla="*/ 2147483646 w 105"/>
                <a:gd name="T61" fmla="*/ 2147483646 h 36"/>
                <a:gd name="T62" fmla="*/ 2147483646 w 105"/>
                <a:gd name="T63" fmla="*/ 2147483646 h 36"/>
                <a:gd name="T64" fmla="*/ 2147483646 w 105"/>
                <a:gd name="T65" fmla="*/ 2147483646 h 36"/>
                <a:gd name="T66" fmla="*/ 2147483646 w 105"/>
                <a:gd name="T67" fmla="*/ 2147483646 h 36"/>
                <a:gd name="T68" fmla="*/ 2147483646 w 105"/>
                <a:gd name="T69" fmla="*/ 2147483646 h 36"/>
                <a:gd name="T70" fmla="*/ 2147483646 w 105"/>
                <a:gd name="T71" fmla="*/ 2147483646 h 36"/>
                <a:gd name="T72" fmla="*/ 2147483646 w 105"/>
                <a:gd name="T73" fmla="*/ 2147483646 h 36"/>
                <a:gd name="T74" fmla="*/ 2147483646 w 105"/>
                <a:gd name="T75" fmla="*/ 2147483646 h 36"/>
                <a:gd name="T76" fmla="*/ 2147483646 w 105"/>
                <a:gd name="T77" fmla="*/ 2147483646 h 36"/>
                <a:gd name="T78" fmla="*/ 2147483646 w 105"/>
                <a:gd name="T79" fmla="*/ 0 h 36"/>
                <a:gd name="T80" fmla="*/ 2147483646 w 105"/>
                <a:gd name="T81" fmla="*/ 2147483646 h 36"/>
                <a:gd name="T82" fmla="*/ 2147483646 w 105"/>
                <a:gd name="T83" fmla="*/ 2147483646 h 36"/>
                <a:gd name="T84" fmla="*/ 2147483646 w 105"/>
                <a:gd name="T85" fmla="*/ 2147483646 h 36"/>
                <a:gd name="T86" fmla="*/ 2147483646 w 105"/>
                <a:gd name="T87" fmla="*/ 2147483646 h 36"/>
                <a:gd name="T88" fmla="*/ 2147483646 w 105"/>
                <a:gd name="T89" fmla="*/ 2147483646 h 36"/>
                <a:gd name="T90" fmla="*/ 2147483646 w 105"/>
                <a:gd name="T91" fmla="*/ 2147483646 h 36"/>
                <a:gd name="T92" fmla="*/ 2147483646 w 105"/>
                <a:gd name="T93" fmla="*/ 2147483646 h 36"/>
                <a:gd name="T94" fmla="*/ 2147483646 w 105"/>
                <a:gd name="T95" fmla="*/ 2147483646 h 36"/>
                <a:gd name="T96" fmla="*/ 0 w 105"/>
                <a:gd name="T97" fmla="*/ 2147483646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5"/>
                <a:gd name="T148" fmla="*/ 0 h 36"/>
                <a:gd name="T149" fmla="*/ 105 w 105"/>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5" h="36">
                  <a:moveTo>
                    <a:pt x="0" y="18"/>
                  </a:moveTo>
                  <a:lnTo>
                    <a:pt x="0" y="18"/>
                  </a:lnTo>
                  <a:lnTo>
                    <a:pt x="1" y="22"/>
                  </a:lnTo>
                  <a:lnTo>
                    <a:pt x="2" y="25"/>
                  </a:lnTo>
                  <a:lnTo>
                    <a:pt x="4" y="27"/>
                  </a:lnTo>
                  <a:lnTo>
                    <a:pt x="7" y="29"/>
                  </a:lnTo>
                  <a:lnTo>
                    <a:pt x="10" y="28"/>
                  </a:lnTo>
                  <a:lnTo>
                    <a:pt x="12" y="28"/>
                  </a:lnTo>
                  <a:lnTo>
                    <a:pt x="16" y="25"/>
                  </a:lnTo>
                  <a:lnTo>
                    <a:pt x="23" y="17"/>
                  </a:lnTo>
                  <a:lnTo>
                    <a:pt x="30" y="10"/>
                  </a:lnTo>
                  <a:lnTo>
                    <a:pt x="35" y="8"/>
                  </a:lnTo>
                  <a:lnTo>
                    <a:pt x="40" y="5"/>
                  </a:lnTo>
                  <a:lnTo>
                    <a:pt x="46" y="4"/>
                  </a:lnTo>
                  <a:lnTo>
                    <a:pt x="53" y="4"/>
                  </a:lnTo>
                  <a:lnTo>
                    <a:pt x="55" y="5"/>
                  </a:lnTo>
                  <a:lnTo>
                    <a:pt x="56" y="8"/>
                  </a:lnTo>
                  <a:lnTo>
                    <a:pt x="57" y="10"/>
                  </a:lnTo>
                  <a:lnTo>
                    <a:pt x="57" y="14"/>
                  </a:lnTo>
                  <a:lnTo>
                    <a:pt x="58" y="19"/>
                  </a:lnTo>
                  <a:lnTo>
                    <a:pt x="60" y="24"/>
                  </a:lnTo>
                  <a:lnTo>
                    <a:pt x="64" y="28"/>
                  </a:lnTo>
                  <a:lnTo>
                    <a:pt x="68" y="30"/>
                  </a:lnTo>
                  <a:lnTo>
                    <a:pt x="73" y="33"/>
                  </a:lnTo>
                  <a:lnTo>
                    <a:pt x="78" y="34"/>
                  </a:lnTo>
                  <a:lnTo>
                    <a:pt x="84" y="36"/>
                  </a:lnTo>
                  <a:lnTo>
                    <a:pt x="89" y="36"/>
                  </a:lnTo>
                  <a:lnTo>
                    <a:pt x="95" y="34"/>
                  </a:lnTo>
                  <a:lnTo>
                    <a:pt x="99" y="32"/>
                  </a:lnTo>
                  <a:lnTo>
                    <a:pt x="102" y="28"/>
                  </a:lnTo>
                  <a:lnTo>
                    <a:pt x="105" y="24"/>
                  </a:lnTo>
                  <a:lnTo>
                    <a:pt x="105" y="20"/>
                  </a:lnTo>
                  <a:lnTo>
                    <a:pt x="105" y="16"/>
                  </a:lnTo>
                  <a:lnTo>
                    <a:pt x="103" y="13"/>
                  </a:lnTo>
                  <a:lnTo>
                    <a:pt x="101" y="9"/>
                  </a:lnTo>
                  <a:lnTo>
                    <a:pt x="99" y="5"/>
                  </a:lnTo>
                  <a:lnTo>
                    <a:pt x="96" y="4"/>
                  </a:lnTo>
                  <a:lnTo>
                    <a:pt x="92" y="4"/>
                  </a:lnTo>
                  <a:lnTo>
                    <a:pt x="90" y="6"/>
                  </a:lnTo>
                  <a:lnTo>
                    <a:pt x="90" y="8"/>
                  </a:lnTo>
                  <a:lnTo>
                    <a:pt x="91" y="9"/>
                  </a:lnTo>
                  <a:lnTo>
                    <a:pt x="92" y="8"/>
                  </a:lnTo>
                  <a:lnTo>
                    <a:pt x="95" y="8"/>
                  </a:lnTo>
                  <a:lnTo>
                    <a:pt x="97" y="8"/>
                  </a:lnTo>
                  <a:lnTo>
                    <a:pt x="99" y="9"/>
                  </a:lnTo>
                  <a:lnTo>
                    <a:pt x="101" y="11"/>
                  </a:lnTo>
                  <a:lnTo>
                    <a:pt x="103" y="13"/>
                  </a:lnTo>
                  <a:lnTo>
                    <a:pt x="104" y="16"/>
                  </a:lnTo>
                  <a:lnTo>
                    <a:pt x="104" y="19"/>
                  </a:lnTo>
                  <a:lnTo>
                    <a:pt x="103" y="23"/>
                  </a:lnTo>
                  <a:lnTo>
                    <a:pt x="102" y="26"/>
                  </a:lnTo>
                  <a:lnTo>
                    <a:pt x="100" y="28"/>
                  </a:lnTo>
                  <a:lnTo>
                    <a:pt x="95" y="32"/>
                  </a:lnTo>
                  <a:lnTo>
                    <a:pt x="91" y="34"/>
                  </a:lnTo>
                  <a:lnTo>
                    <a:pt x="87" y="34"/>
                  </a:lnTo>
                  <a:lnTo>
                    <a:pt x="81" y="34"/>
                  </a:lnTo>
                  <a:lnTo>
                    <a:pt x="73" y="31"/>
                  </a:lnTo>
                  <a:lnTo>
                    <a:pt x="67" y="28"/>
                  </a:lnTo>
                  <a:lnTo>
                    <a:pt x="63" y="26"/>
                  </a:lnTo>
                  <a:lnTo>
                    <a:pt x="62" y="24"/>
                  </a:lnTo>
                  <a:lnTo>
                    <a:pt x="60" y="18"/>
                  </a:lnTo>
                  <a:lnTo>
                    <a:pt x="59" y="13"/>
                  </a:lnTo>
                  <a:lnTo>
                    <a:pt x="59" y="6"/>
                  </a:lnTo>
                  <a:lnTo>
                    <a:pt x="59" y="4"/>
                  </a:lnTo>
                  <a:lnTo>
                    <a:pt x="57" y="2"/>
                  </a:lnTo>
                  <a:lnTo>
                    <a:pt x="51" y="0"/>
                  </a:lnTo>
                  <a:lnTo>
                    <a:pt x="45" y="0"/>
                  </a:lnTo>
                  <a:lnTo>
                    <a:pt x="39" y="1"/>
                  </a:lnTo>
                  <a:lnTo>
                    <a:pt x="33" y="3"/>
                  </a:lnTo>
                  <a:lnTo>
                    <a:pt x="30" y="4"/>
                  </a:lnTo>
                  <a:lnTo>
                    <a:pt x="27" y="8"/>
                  </a:lnTo>
                  <a:lnTo>
                    <a:pt x="23" y="13"/>
                  </a:lnTo>
                  <a:lnTo>
                    <a:pt x="19" y="18"/>
                  </a:lnTo>
                  <a:lnTo>
                    <a:pt x="16" y="23"/>
                  </a:lnTo>
                  <a:lnTo>
                    <a:pt x="13" y="25"/>
                  </a:lnTo>
                  <a:lnTo>
                    <a:pt x="11" y="26"/>
                  </a:lnTo>
                  <a:lnTo>
                    <a:pt x="9" y="26"/>
                  </a:lnTo>
                  <a:lnTo>
                    <a:pt x="6" y="26"/>
                  </a:lnTo>
                  <a:lnTo>
                    <a:pt x="2" y="23"/>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04" name="Freeform 185"/>
            <p:cNvSpPr>
              <a:spLocks/>
            </p:cNvSpPr>
            <p:nvPr/>
          </p:nvSpPr>
          <p:spPr bwMode="auto">
            <a:xfrm>
              <a:off x="5557838" y="2590800"/>
              <a:ext cx="166688" cy="57150"/>
            </a:xfrm>
            <a:custGeom>
              <a:avLst/>
              <a:gdLst>
                <a:gd name="T0" fmla="*/ 0 w 105"/>
                <a:gd name="T1" fmla="*/ 2147483646 h 36"/>
                <a:gd name="T2" fmla="*/ 2147483646 w 105"/>
                <a:gd name="T3" fmla="*/ 2147483646 h 36"/>
                <a:gd name="T4" fmla="*/ 2147483646 w 105"/>
                <a:gd name="T5" fmla="*/ 2147483646 h 36"/>
                <a:gd name="T6" fmla="*/ 2147483646 w 105"/>
                <a:gd name="T7" fmla="*/ 2147483646 h 36"/>
                <a:gd name="T8" fmla="*/ 2147483646 w 105"/>
                <a:gd name="T9" fmla="*/ 2147483646 h 36"/>
                <a:gd name="T10" fmla="*/ 2147483646 w 105"/>
                <a:gd name="T11" fmla="*/ 2147483646 h 36"/>
                <a:gd name="T12" fmla="*/ 2147483646 w 105"/>
                <a:gd name="T13" fmla="*/ 2147483646 h 36"/>
                <a:gd name="T14" fmla="*/ 2147483646 w 105"/>
                <a:gd name="T15" fmla="*/ 2147483646 h 36"/>
                <a:gd name="T16" fmla="*/ 2147483646 w 105"/>
                <a:gd name="T17" fmla="*/ 2147483646 h 36"/>
                <a:gd name="T18" fmla="*/ 2147483646 w 105"/>
                <a:gd name="T19" fmla="*/ 2147483646 h 36"/>
                <a:gd name="T20" fmla="*/ 2147483646 w 105"/>
                <a:gd name="T21" fmla="*/ 2147483646 h 36"/>
                <a:gd name="T22" fmla="*/ 2147483646 w 105"/>
                <a:gd name="T23" fmla="*/ 2147483646 h 36"/>
                <a:gd name="T24" fmla="*/ 2147483646 w 105"/>
                <a:gd name="T25" fmla="*/ 2147483646 h 36"/>
                <a:gd name="T26" fmla="*/ 2147483646 w 105"/>
                <a:gd name="T27" fmla="*/ 2147483646 h 36"/>
                <a:gd name="T28" fmla="*/ 2147483646 w 105"/>
                <a:gd name="T29" fmla="*/ 2147483646 h 36"/>
                <a:gd name="T30" fmla="*/ 2147483646 w 105"/>
                <a:gd name="T31" fmla="*/ 2147483646 h 36"/>
                <a:gd name="T32" fmla="*/ 2147483646 w 105"/>
                <a:gd name="T33" fmla="*/ 2147483646 h 36"/>
                <a:gd name="T34" fmla="*/ 2147483646 w 105"/>
                <a:gd name="T35" fmla="*/ 2147483646 h 36"/>
                <a:gd name="T36" fmla="*/ 2147483646 w 105"/>
                <a:gd name="T37" fmla="*/ 2147483646 h 36"/>
                <a:gd name="T38" fmla="*/ 2147483646 w 105"/>
                <a:gd name="T39" fmla="*/ 2147483646 h 36"/>
                <a:gd name="T40" fmla="*/ 2147483646 w 105"/>
                <a:gd name="T41" fmla="*/ 2147483646 h 36"/>
                <a:gd name="T42" fmla="*/ 2147483646 w 105"/>
                <a:gd name="T43" fmla="*/ 2147483646 h 36"/>
                <a:gd name="T44" fmla="*/ 2147483646 w 105"/>
                <a:gd name="T45" fmla="*/ 2147483646 h 36"/>
                <a:gd name="T46" fmla="*/ 2147483646 w 105"/>
                <a:gd name="T47" fmla="*/ 2147483646 h 36"/>
                <a:gd name="T48" fmla="*/ 2147483646 w 105"/>
                <a:gd name="T49" fmla="*/ 2147483646 h 36"/>
                <a:gd name="T50" fmla="*/ 2147483646 w 105"/>
                <a:gd name="T51" fmla="*/ 2147483646 h 36"/>
                <a:gd name="T52" fmla="*/ 2147483646 w 105"/>
                <a:gd name="T53" fmla="*/ 2147483646 h 36"/>
                <a:gd name="T54" fmla="*/ 2147483646 w 105"/>
                <a:gd name="T55" fmla="*/ 2147483646 h 36"/>
                <a:gd name="T56" fmla="*/ 2147483646 w 105"/>
                <a:gd name="T57" fmla="*/ 2147483646 h 36"/>
                <a:gd name="T58" fmla="*/ 2147483646 w 105"/>
                <a:gd name="T59" fmla="*/ 2147483646 h 36"/>
                <a:gd name="T60" fmla="*/ 2147483646 w 105"/>
                <a:gd name="T61" fmla="*/ 2147483646 h 36"/>
                <a:gd name="T62" fmla="*/ 2147483646 w 105"/>
                <a:gd name="T63" fmla="*/ 2147483646 h 36"/>
                <a:gd name="T64" fmla="*/ 2147483646 w 105"/>
                <a:gd name="T65" fmla="*/ 2147483646 h 36"/>
                <a:gd name="T66" fmla="*/ 2147483646 w 105"/>
                <a:gd name="T67" fmla="*/ 2147483646 h 36"/>
                <a:gd name="T68" fmla="*/ 2147483646 w 105"/>
                <a:gd name="T69" fmla="*/ 2147483646 h 36"/>
                <a:gd name="T70" fmla="*/ 2147483646 w 105"/>
                <a:gd name="T71" fmla="*/ 2147483646 h 36"/>
                <a:gd name="T72" fmla="*/ 2147483646 w 105"/>
                <a:gd name="T73" fmla="*/ 2147483646 h 36"/>
                <a:gd name="T74" fmla="*/ 2147483646 w 105"/>
                <a:gd name="T75" fmla="*/ 2147483646 h 36"/>
                <a:gd name="T76" fmla="*/ 2147483646 w 105"/>
                <a:gd name="T77" fmla="*/ 2147483646 h 36"/>
                <a:gd name="T78" fmla="*/ 2147483646 w 105"/>
                <a:gd name="T79" fmla="*/ 0 h 36"/>
                <a:gd name="T80" fmla="*/ 2147483646 w 105"/>
                <a:gd name="T81" fmla="*/ 2147483646 h 36"/>
                <a:gd name="T82" fmla="*/ 2147483646 w 105"/>
                <a:gd name="T83" fmla="*/ 2147483646 h 36"/>
                <a:gd name="T84" fmla="*/ 2147483646 w 105"/>
                <a:gd name="T85" fmla="*/ 2147483646 h 36"/>
                <a:gd name="T86" fmla="*/ 2147483646 w 105"/>
                <a:gd name="T87" fmla="*/ 2147483646 h 36"/>
                <a:gd name="T88" fmla="*/ 2147483646 w 105"/>
                <a:gd name="T89" fmla="*/ 2147483646 h 36"/>
                <a:gd name="T90" fmla="*/ 2147483646 w 105"/>
                <a:gd name="T91" fmla="*/ 2147483646 h 36"/>
                <a:gd name="T92" fmla="*/ 2147483646 w 105"/>
                <a:gd name="T93" fmla="*/ 2147483646 h 36"/>
                <a:gd name="T94" fmla="*/ 2147483646 w 105"/>
                <a:gd name="T95" fmla="*/ 2147483646 h 36"/>
                <a:gd name="T96" fmla="*/ 0 w 105"/>
                <a:gd name="T97" fmla="*/ 2147483646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5"/>
                <a:gd name="T148" fmla="*/ 0 h 36"/>
                <a:gd name="T149" fmla="*/ 105 w 105"/>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5" h="36">
                  <a:moveTo>
                    <a:pt x="0" y="18"/>
                  </a:moveTo>
                  <a:lnTo>
                    <a:pt x="0" y="18"/>
                  </a:lnTo>
                  <a:lnTo>
                    <a:pt x="1" y="22"/>
                  </a:lnTo>
                  <a:lnTo>
                    <a:pt x="2" y="25"/>
                  </a:lnTo>
                  <a:lnTo>
                    <a:pt x="4" y="27"/>
                  </a:lnTo>
                  <a:lnTo>
                    <a:pt x="7" y="29"/>
                  </a:lnTo>
                  <a:lnTo>
                    <a:pt x="10" y="28"/>
                  </a:lnTo>
                  <a:lnTo>
                    <a:pt x="12" y="28"/>
                  </a:lnTo>
                  <a:lnTo>
                    <a:pt x="16" y="25"/>
                  </a:lnTo>
                  <a:lnTo>
                    <a:pt x="23" y="17"/>
                  </a:lnTo>
                  <a:lnTo>
                    <a:pt x="30" y="10"/>
                  </a:lnTo>
                  <a:lnTo>
                    <a:pt x="35" y="8"/>
                  </a:lnTo>
                  <a:lnTo>
                    <a:pt x="40" y="5"/>
                  </a:lnTo>
                  <a:lnTo>
                    <a:pt x="46" y="4"/>
                  </a:lnTo>
                  <a:lnTo>
                    <a:pt x="53" y="4"/>
                  </a:lnTo>
                  <a:lnTo>
                    <a:pt x="55" y="5"/>
                  </a:lnTo>
                  <a:lnTo>
                    <a:pt x="56" y="8"/>
                  </a:lnTo>
                  <a:lnTo>
                    <a:pt x="57" y="10"/>
                  </a:lnTo>
                  <a:lnTo>
                    <a:pt x="57" y="14"/>
                  </a:lnTo>
                  <a:lnTo>
                    <a:pt x="58" y="19"/>
                  </a:lnTo>
                  <a:lnTo>
                    <a:pt x="60" y="24"/>
                  </a:lnTo>
                  <a:lnTo>
                    <a:pt x="64" y="28"/>
                  </a:lnTo>
                  <a:lnTo>
                    <a:pt x="68" y="30"/>
                  </a:lnTo>
                  <a:lnTo>
                    <a:pt x="73" y="33"/>
                  </a:lnTo>
                  <a:lnTo>
                    <a:pt x="78" y="34"/>
                  </a:lnTo>
                  <a:lnTo>
                    <a:pt x="84" y="36"/>
                  </a:lnTo>
                  <a:lnTo>
                    <a:pt x="89" y="36"/>
                  </a:lnTo>
                  <a:lnTo>
                    <a:pt x="95" y="34"/>
                  </a:lnTo>
                  <a:lnTo>
                    <a:pt x="99" y="32"/>
                  </a:lnTo>
                  <a:lnTo>
                    <a:pt x="102" y="28"/>
                  </a:lnTo>
                  <a:lnTo>
                    <a:pt x="105" y="24"/>
                  </a:lnTo>
                  <a:lnTo>
                    <a:pt x="105" y="20"/>
                  </a:lnTo>
                  <a:lnTo>
                    <a:pt x="105" y="16"/>
                  </a:lnTo>
                  <a:lnTo>
                    <a:pt x="103" y="13"/>
                  </a:lnTo>
                  <a:lnTo>
                    <a:pt x="101" y="9"/>
                  </a:lnTo>
                  <a:lnTo>
                    <a:pt x="99" y="5"/>
                  </a:lnTo>
                  <a:lnTo>
                    <a:pt x="96" y="4"/>
                  </a:lnTo>
                  <a:lnTo>
                    <a:pt x="92" y="4"/>
                  </a:lnTo>
                  <a:lnTo>
                    <a:pt x="90" y="6"/>
                  </a:lnTo>
                  <a:lnTo>
                    <a:pt x="90" y="8"/>
                  </a:lnTo>
                  <a:lnTo>
                    <a:pt x="91" y="9"/>
                  </a:lnTo>
                  <a:lnTo>
                    <a:pt x="92" y="8"/>
                  </a:lnTo>
                  <a:lnTo>
                    <a:pt x="95" y="8"/>
                  </a:lnTo>
                  <a:lnTo>
                    <a:pt x="97" y="8"/>
                  </a:lnTo>
                  <a:lnTo>
                    <a:pt x="99" y="9"/>
                  </a:lnTo>
                  <a:lnTo>
                    <a:pt x="101" y="11"/>
                  </a:lnTo>
                  <a:lnTo>
                    <a:pt x="103" y="13"/>
                  </a:lnTo>
                  <a:lnTo>
                    <a:pt x="104" y="16"/>
                  </a:lnTo>
                  <a:lnTo>
                    <a:pt x="104" y="19"/>
                  </a:lnTo>
                  <a:lnTo>
                    <a:pt x="103" y="23"/>
                  </a:lnTo>
                  <a:lnTo>
                    <a:pt x="102" y="26"/>
                  </a:lnTo>
                  <a:lnTo>
                    <a:pt x="100" y="28"/>
                  </a:lnTo>
                  <a:lnTo>
                    <a:pt x="95" y="32"/>
                  </a:lnTo>
                  <a:lnTo>
                    <a:pt x="91" y="34"/>
                  </a:lnTo>
                  <a:lnTo>
                    <a:pt x="87" y="34"/>
                  </a:lnTo>
                  <a:lnTo>
                    <a:pt x="81" y="34"/>
                  </a:lnTo>
                  <a:lnTo>
                    <a:pt x="73" y="31"/>
                  </a:lnTo>
                  <a:lnTo>
                    <a:pt x="67" y="28"/>
                  </a:lnTo>
                  <a:lnTo>
                    <a:pt x="63" y="26"/>
                  </a:lnTo>
                  <a:lnTo>
                    <a:pt x="62" y="24"/>
                  </a:lnTo>
                  <a:lnTo>
                    <a:pt x="60" y="18"/>
                  </a:lnTo>
                  <a:lnTo>
                    <a:pt x="59" y="13"/>
                  </a:lnTo>
                  <a:lnTo>
                    <a:pt x="59" y="6"/>
                  </a:lnTo>
                  <a:lnTo>
                    <a:pt x="59" y="4"/>
                  </a:lnTo>
                  <a:lnTo>
                    <a:pt x="57" y="2"/>
                  </a:lnTo>
                  <a:lnTo>
                    <a:pt x="51" y="0"/>
                  </a:lnTo>
                  <a:lnTo>
                    <a:pt x="45" y="0"/>
                  </a:lnTo>
                  <a:lnTo>
                    <a:pt x="39" y="1"/>
                  </a:lnTo>
                  <a:lnTo>
                    <a:pt x="33" y="3"/>
                  </a:lnTo>
                  <a:lnTo>
                    <a:pt x="30" y="4"/>
                  </a:lnTo>
                  <a:lnTo>
                    <a:pt x="27" y="8"/>
                  </a:lnTo>
                  <a:lnTo>
                    <a:pt x="23" y="13"/>
                  </a:lnTo>
                  <a:lnTo>
                    <a:pt x="19" y="18"/>
                  </a:lnTo>
                  <a:lnTo>
                    <a:pt x="16" y="23"/>
                  </a:lnTo>
                  <a:lnTo>
                    <a:pt x="13" y="25"/>
                  </a:lnTo>
                  <a:lnTo>
                    <a:pt x="11" y="26"/>
                  </a:lnTo>
                  <a:lnTo>
                    <a:pt x="9" y="26"/>
                  </a:lnTo>
                  <a:lnTo>
                    <a:pt x="6" y="26"/>
                  </a:lnTo>
                  <a:lnTo>
                    <a:pt x="2" y="23"/>
                  </a:lnTo>
                  <a:lnTo>
                    <a:pt x="0"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05" name="Freeform 186"/>
            <p:cNvSpPr>
              <a:spLocks/>
            </p:cNvSpPr>
            <p:nvPr/>
          </p:nvSpPr>
          <p:spPr bwMode="auto">
            <a:xfrm>
              <a:off x="5562600" y="2611438"/>
              <a:ext cx="88900" cy="42863"/>
            </a:xfrm>
            <a:custGeom>
              <a:avLst/>
              <a:gdLst>
                <a:gd name="T0" fmla="*/ 0 w 56"/>
                <a:gd name="T1" fmla="*/ 2147483646 h 27"/>
                <a:gd name="T2" fmla="*/ 0 w 56"/>
                <a:gd name="T3" fmla="*/ 2147483646 h 27"/>
                <a:gd name="T4" fmla="*/ 2147483646 w 56"/>
                <a:gd name="T5" fmla="*/ 2147483646 h 27"/>
                <a:gd name="T6" fmla="*/ 2147483646 w 56"/>
                <a:gd name="T7" fmla="*/ 2147483646 h 27"/>
                <a:gd name="T8" fmla="*/ 2147483646 w 56"/>
                <a:gd name="T9" fmla="*/ 2147483646 h 27"/>
                <a:gd name="T10" fmla="*/ 2147483646 w 56"/>
                <a:gd name="T11" fmla="*/ 2147483646 h 27"/>
                <a:gd name="T12" fmla="*/ 2147483646 w 56"/>
                <a:gd name="T13" fmla="*/ 2147483646 h 27"/>
                <a:gd name="T14" fmla="*/ 2147483646 w 56"/>
                <a:gd name="T15" fmla="*/ 2147483646 h 27"/>
                <a:gd name="T16" fmla="*/ 2147483646 w 56"/>
                <a:gd name="T17" fmla="*/ 2147483646 h 27"/>
                <a:gd name="T18" fmla="*/ 2147483646 w 56"/>
                <a:gd name="T19" fmla="*/ 2147483646 h 27"/>
                <a:gd name="T20" fmla="*/ 2147483646 w 56"/>
                <a:gd name="T21" fmla="*/ 2147483646 h 27"/>
                <a:gd name="T22" fmla="*/ 2147483646 w 56"/>
                <a:gd name="T23" fmla="*/ 2147483646 h 27"/>
                <a:gd name="T24" fmla="*/ 2147483646 w 56"/>
                <a:gd name="T25" fmla="*/ 0 h 27"/>
                <a:gd name="T26" fmla="*/ 2147483646 w 56"/>
                <a:gd name="T27" fmla="*/ 2147483646 h 27"/>
                <a:gd name="T28" fmla="*/ 2147483646 w 56"/>
                <a:gd name="T29" fmla="*/ 2147483646 h 27"/>
                <a:gd name="T30" fmla="*/ 2147483646 w 56"/>
                <a:gd name="T31" fmla="*/ 2147483646 h 27"/>
                <a:gd name="T32" fmla="*/ 2147483646 w 56"/>
                <a:gd name="T33" fmla="*/ 2147483646 h 27"/>
                <a:gd name="T34" fmla="*/ 2147483646 w 56"/>
                <a:gd name="T35" fmla="*/ 2147483646 h 27"/>
                <a:gd name="T36" fmla="*/ 2147483646 w 56"/>
                <a:gd name="T37" fmla="*/ 2147483646 h 27"/>
                <a:gd name="T38" fmla="*/ 2147483646 w 56"/>
                <a:gd name="T39" fmla="*/ 2147483646 h 27"/>
                <a:gd name="T40" fmla="*/ 2147483646 w 56"/>
                <a:gd name="T41" fmla="*/ 2147483646 h 27"/>
                <a:gd name="T42" fmla="*/ 2147483646 w 56"/>
                <a:gd name="T43" fmla="*/ 2147483646 h 27"/>
                <a:gd name="T44" fmla="*/ 2147483646 w 56"/>
                <a:gd name="T45" fmla="*/ 0 h 27"/>
                <a:gd name="T46" fmla="*/ 2147483646 w 56"/>
                <a:gd name="T47" fmla="*/ 0 h 27"/>
                <a:gd name="T48" fmla="*/ 2147483646 w 56"/>
                <a:gd name="T49" fmla="*/ 0 h 27"/>
                <a:gd name="T50" fmla="*/ 2147483646 w 56"/>
                <a:gd name="T51" fmla="*/ 2147483646 h 27"/>
                <a:gd name="T52" fmla="*/ 2147483646 w 56"/>
                <a:gd name="T53" fmla="*/ 2147483646 h 27"/>
                <a:gd name="T54" fmla="*/ 2147483646 w 56"/>
                <a:gd name="T55" fmla="*/ 2147483646 h 27"/>
                <a:gd name="T56" fmla="*/ 2147483646 w 56"/>
                <a:gd name="T57" fmla="*/ 2147483646 h 27"/>
                <a:gd name="T58" fmla="*/ 2147483646 w 56"/>
                <a:gd name="T59" fmla="*/ 2147483646 h 27"/>
                <a:gd name="T60" fmla="*/ 2147483646 w 56"/>
                <a:gd name="T61" fmla="*/ 2147483646 h 27"/>
                <a:gd name="T62" fmla="*/ 2147483646 w 56"/>
                <a:gd name="T63" fmla="*/ 2147483646 h 27"/>
                <a:gd name="T64" fmla="*/ 2147483646 w 56"/>
                <a:gd name="T65" fmla="*/ 2147483646 h 27"/>
                <a:gd name="T66" fmla="*/ 2147483646 w 56"/>
                <a:gd name="T67" fmla="*/ 2147483646 h 27"/>
                <a:gd name="T68" fmla="*/ 2147483646 w 56"/>
                <a:gd name="T69" fmla="*/ 2147483646 h 27"/>
                <a:gd name="T70" fmla="*/ 0 w 56"/>
                <a:gd name="T71" fmla="*/ 2147483646 h 27"/>
                <a:gd name="T72" fmla="*/ 0 w 56"/>
                <a:gd name="T73" fmla="*/ 2147483646 h 27"/>
                <a:gd name="T74" fmla="*/ 0 w 56"/>
                <a:gd name="T75" fmla="*/ 2147483646 h 2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6"/>
                <a:gd name="T115" fmla="*/ 0 h 27"/>
                <a:gd name="T116" fmla="*/ 56 w 56"/>
                <a:gd name="T117" fmla="*/ 27 h 2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6" h="27">
                  <a:moveTo>
                    <a:pt x="0" y="26"/>
                  </a:moveTo>
                  <a:lnTo>
                    <a:pt x="0" y="26"/>
                  </a:lnTo>
                  <a:lnTo>
                    <a:pt x="2" y="27"/>
                  </a:lnTo>
                  <a:lnTo>
                    <a:pt x="4" y="27"/>
                  </a:lnTo>
                  <a:lnTo>
                    <a:pt x="8" y="25"/>
                  </a:lnTo>
                  <a:lnTo>
                    <a:pt x="15" y="18"/>
                  </a:lnTo>
                  <a:lnTo>
                    <a:pt x="22" y="12"/>
                  </a:lnTo>
                  <a:lnTo>
                    <a:pt x="27" y="6"/>
                  </a:lnTo>
                  <a:lnTo>
                    <a:pt x="34" y="3"/>
                  </a:lnTo>
                  <a:lnTo>
                    <a:pt x="42" y="1"/>
                  </a:lnTo>
                  <a:lnTo>
                    <a:pt x="45" y="0"/>
                  </a:lnTo>
                  <a:lnTo>
                    <a:pt x="50" y="1"/>
                  </a:lnTo>
                  <a:lnTo>
                    <a:pt x="53" y="3"/>
                  </a:lnTo>
                  <a:lnTo>
                    <a:pt x="55" y="6"/>
                  </a:lnTo>
                  <a:lnTo>
                    <a:pt x="56" y="5"/>
                  </a:lnTo>
                  <a:lnTo>
                    <a:pt x="55" y="3"/>
                  </a:lnTo>
                  <a:lnTo>
                    <a:pt x="53" y="1"/>
                  </a:lnTo>
                  <a:lnTo>
                    <a:pt x="51" y="0"/>
                  </a:lnTo>
                  <a:lnTo>
                    <a:pt x="49" y="0"/>
                  </a:lnTo>
                  <a:lnTo>
                    <a:pt x="43" y="0"/>
                  </a:lnTo>
                  <a:lnTo>
                    <a:pt x="38" y="1"/>
                  </a:lnTo>
                  <a:lnTo>
                    <a:pt x="34" y="2"/>
                  </a:lnTo>
                  <a:lnTo>
                    <a:pt x="30" y="3"/>
                  </a:lnTo>
                  <a:lnTo>
                    <a:pt x="24" y="9"/>
                  </a:lnTo>
                  <a:lnTo>
                    <a:pt x="13" y="20"/>
                  </a:lnTo>
                  <a:lnTo>
                    <a:pt x="10" y="23"/>
                  </a:lnTo>
                  <a:lnTo>
                    <a:pt x="7" y="25"/>
                  </a:lnTo>
                  <a:lnTo>
                    <a:pt x="3" y="26"/>
                  </a:lnTo>
                  <a:lnTo>
                    <a:pt x="0"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06" name="Freeform 187"/>
            <p:cNvSpPr>
              <a:spLocks/>
            </p:cNvSpPr>
            <p:nvPr/>
          </p:nvSpPr>
          <p:spPr bwMode="auto">
            <a:xfrm>
              <a:off x="5562600" y="2611438"/>
              <a:ext cx="88900" cy="42863"/>
            </a:xfrm>
            <a:custGeom>
              <a:avLst/>
              <a:gdLst>
                <a:gd name="T0" fmla="*/ 0 w 56"/>
                <a:gd name="T1" fmla="*/ 2147483646 h 27"/>
                <a:gd name="T2" fmla="*/ 0 w 56"/>
                <a:gd name="T3" fmla="*/ 2147483646 h 27"/>
                <a:gd name="T4" fmla="*/ 2147483646 w 56"/>
                <a:gd name="T5" fmla="*/ 2147483646 h 27"/>
                <a:gd name="T6" fmla="*/ 2147483646 w 56"/>
                <a:gd name="T7" fmla="*/ 2147483646 h 27"/>
                <a:gd name="T8" fmla="*/ 2147483646 w 56"/>
                <a:gd name="T9" fmla="*/ 2147483646 h 27"/>
                <a:gd name="T10" fmla="*/ 2147483646 w 56"/>
                <a:gd name="T11" fmla="*/ 2147483646 h 27"/>
                <a:gd name="T12" fmla="*/ 2147483646 w 56"/>
                <a:gd name="T13" fmla="*/ 2147483646 h 27"/>
                <a:gd name="T14" fmla="*/ 2147483646 w 56"/>
                <a:gd name="T15" fmla="*/ 2147483646 h 27"/>
                <a:gd name="T16" fmla="*/ 2147483646 w 56"/>
                <a:gd name="T17" fmla="*/ 2147483646 h 27"/>
                <a:gd name="T18" fmla="*/ 2147483646 w 56"/>
                <a:gd name="T19" fmla="*/ 2147483646 h 27"/>
                <a:gd name="T20" fmla="*/ 2147483646 w 56"/>
                <a:gd name="T21" fmla="*/ 2147483646 h 27"/>
                <a:gd name="T22" fmla="*/ 2147483646 w 56"/>
                <a:gd name="T23" fmla="*/ 2147483646 h 27"/>
                <a:gd name="T24" fmla="*/ 2147483646 w 56"/>
                <a:gd name="T25" fmla="*/ 0 h 27"/>
                <a:gd name="T26" fmla="*/ 2147483646 w 56"/>
                <a:gd name="T27" fmla="*/ 2147483646 h 27"/>
                <a:gd name="T28" fmla="*/ 2147483646 w 56"/>
                <a:gd name="T29" fmla="*/ 2147483646 h 27"/>
                <a:gd name="T30" fmla="*/ 2147483646 w 56"/>
                <a:gd name="T31" fmla="*/ 2147483646 h 27"/>
                <a:gd name="T32" fmla="*/ 2147483646 w 56"/>
                <a:gd name="T33" fmla="*/ 2147483646 h 27"/>
                <a:gd name="T34" fmla="*/ 2147483646 w 56"/>
                <a:gd name="T35" fmla="*/ 2147483646 h 27"/>
                <a:gd name="T36" fmla="*/ 2147483646 w 56"/>
                <a:gd name="T37" fmla="*/ 2147483646 h 27"/>
                <a:gd name="T38" fmla="*/ 2147483646 w 56"/>
                <a:gd name="T39" fmla="*/ 2147483646 h 27"/>
                <a:gd name="T40" fmla="*/ 2147483646 w 56"/>
                <a:gd name="T41" fmla="*/ 2147483646 h 27"/>
                <a:gd name="T42" fmla="*/ 2147483646 w 56"/>
                <a:gd name="T43" fmla="*/ 2147483646 h 27"/>
                <a:gd name="T44" fmla="*/ 2147483646 w 56"/>
                <a:gd name="T45" fmla="*/ 0 h 27"/>
                <a:gd name="T46" fmla="*/ 2147483646 w 56"/>
                <a:gd name="T47" fmla="*/ 0 h 27"/>
                <a:gd name="T48" fmla="*/ 2147483646 w 56"/>
                <a:gd name="T49" fmla="*/ 0 h 27"/>
                <a:gd name="T50" fmla="*/ 2147483646 w 56"/>
                <a:gd name="T51" fmla="*/ 2147483646 h 27"/>
                <a:gd name="T52" fmla="*/ 2147483646 w 56"/>
                <a:gd name="T53" fmla="*/ 2147483646 h 27"/>
                <a:gd name="T54" fmla="*/ 2147483646 w 56"/>
                <a:gd name="T55" fmla="*/ 2147483646 h 27"/>
                <a:gd name="T56" fmla="*/ 2147483646 w 56"/>
                <a:gd name="T57" fmla="*/ 2147483646 h 27"/>
                <a:gd name="T58" fmla="*/ 2147483646 w 56"/>
                <a:gd name="T59" fmla="*/ 2147483646 h 27"/>
                <a:gd name="T60" fmla="*/ 2147483646 w 56"/>
                <a:gd name="T61" fmla="*/ 2147483646 h 27"/>
                <a:gd name="T62" fmla="*/ 2147483646 w 56"/>
                <a:gd name="T63" fmla="*/ 2147483646 h 27"/>
                <a:gd name="T64" fmla="*/ 2147483646 w 56"/>
                <a:gd name="T65" fmla="*/ 2147483646 h 27"/>
                <a:gd name="T66" fmla="*/ 2147483646 w 56"/>
                <a:gd name="T67" fmla="*/ 2147483646 h 27"/>
                <a:gd name="T68" fmla="*/ 2147483646 w 56"/>
                <a:gd name="T69" fmla="*/ 2147483646 h 27"/>
                <a:gd name="T70" fmla="*/ 0 w 56"/>
                <a:gd name="T71" fmla="*/ 2147483646 h 27"/>
                <a:gd name="T72" fmla="*/ 0 w 56"/>
                <a:gd name="T73" fmla="*/ 2147483646 h 27"/>
                <a:gd name="T74" fmla="*/ 0 w 56"/>
                <a:gd name="T75" fmla="*/ 2147483646 h 2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6"/>
                <a:gd name="T115" fmla="*/ 0 h 27"/>
                <a:gd name="T116" fmla="*/ 56 w 56"/>
                <a:gd name="T117" fmla="*/ 27 h 2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6" h="27">
                  <a:moveTo>
                    <a:pt x="0" y="26"/>
                  </a:moveTo>
                  <a:lnTo>
                    <a:pt x="0" y="26"/>
                  </a:lnTo>
                  <a:lnTo>
                    <a:pt x="2" y="27"/>
                  </a:lnTo>
                  <a:lnTo>
                    <a:pt x="4" y="27"/>
                  </a:lnTo>
                  <a:lnTo>
                    <a:pt x="8" y="25"/>
                  </a:lnTo>
                  <a:lnTo>
                    <a:pt x="15" y="18"/>
                  </a:lnTo>
                  <a:lnTo>
                    <a:pt x="22" y="12"/>
                  </a:lnTo>
                  <a:lnTo>
                    <a:pt x="27" y="6"/>
                  </a:lnTo>
                  <a:lnTo>
                    <a:pt x="34" y="3"/>
                  </a:lnTo>
                  <a:lnTo>
                    <a:pt x="42" y="1"/>
                  </a:lnTo>
                  <a:lnTo>
                    <a:pt x="45" y="0"/>
                  </a:lnTo>
                  <a:lnTo>
                    <a:pt x="50" y="1"/>
                  </a:lnTo>
                  <a:lnTo>
                    <a:pt x="53" y="3"/>
                  </a:lnTo>
                  <a:lnTo>
                    <a:pt x="55" y="6"/>
                  </a:lnTo>
                  <a:lnTo>
                    <a:pt x="56" y="5"/>
                  </a:lnTo>
                  <a:lnTo>
                    <a:pt x="55" y="3"/>
                  </a:lnTo>
                  <a:lnTo>
                    <a:pt x="53" y="1"/>
                  </a:lnTo>
                  <a:lnTo>
                    <a:pt x="51" y="0"/>
                  </a:lnTo>
                  <a:lnTo>
                    <a:pt x="49" y="0"/>
                  </a:lnTo>
                  <a:lnTo>
                    <a:pt x="43" y="0"/>
                  </a:lnTo>
                  <a:lnTo>
                    <a:pt x="38" y="1"/>
                  </a:lnTo>
                  <a:lnTo>
                    <a:pt x="34" y="2"/>
                  </a:lnTo>
                  <a:lnTo>
                    <a:pt x="30" y="3"/>
                  </a:lnTo>
                  <a:lnTo>
                    <a:pt x="24" y="9"/>
                  </a:lnTo>
                  <a:lnTo>
                    <a:pt x="13" y="20"/>
                  </a:lnTo>
                  <a:lnTo>
                    <a:pt x="10" y="23"/>
                  </a:lnTo>
                  <a:lnTo>
                    <a:pt x="7" y="25"/>
                  </a:lnTo>
                  <a:lnTo>
                    <a:pt x="3" y="26"/>
                  </a:lnTo>
                  <a:lnTo>
                    <a:pt x="0" y="2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07" name="Freeform 188"/>
            <p:cNvSpPr>
              <a:spLocks/>
            </p:cNvSpPr>
            <p:nvPr/>
          </p:nvSpPr>
          <p:spPr bwMode="auto">
            <a:xfrm>
              <a:off x="5648325" y="2616200"/>
              <a:ext cx="69850" cy="49213"/>
            </a:xfrm>
            <a:custGeom>
              <a:avLst/>
              <a:gdLst>
                <a:gd name="T0" fmla="*/ 0 w 44"/>
                <a:gd name="T1" fmla="*/ 0 h 31"/>
                <a:gd name="T2" fmla="*/ 0 w 44"/>
                <a:gd name="T3" fmla="*/ 0 h 31"/>
                <a:gd name="T4" fmla="*/ 2147483646 w 44"/>
                <a:gd name="T5" fmla="*/ 2147483646 h 31"/>
                <a:gd name="T6" fmla="*/ 2147483646 w 44"/>
                <a:gd name="T7" fmla="*/ 2147483646 h 31"/>
                <a:gd name="T8" fmla="*/ 2147483646 w 44"/>
                <a:gd name="T9" fmla="*/ 2147483646 h 31"/>
                <a:gd name="T10" fmla="*/ 2147483646 w 44"/>
                <a:gd name="T11" fmla="*/ 2147483646 h 31"/>
                <a:gd name="T12" fmla="*/ 2147483646 w 44"/>
                <a:gd name="T13" fmla="*/ 2147483646 h 31"/>
                <a:gd name="T14" fmla="*/ 2147483646 w 44"/>
                <a:gd name="T15" fmla="*/ 2147483646 h 31"/>
                <a:gd name="T16" fmla="*/ 2147483646 w 44"/>
                <a:gd name="T17" fmla="*/ 2147483646 h 31"/>
                <a:gd name="T18" fmla="*/ 2147483646 w 44"/>
                <a:gd name="T19" fmla="*/ 2147483646 h 31"/>
                <a:gd name="T20" fmla="*/ 2147483646 w 44"/>
                <a:gd name="T21" fmla="*/ 2147483646 h 31"/>
                <a:gd name="T22" fmla="*/ 2147483646 w 44"/>
                <a:gd name="T23" fmla="*/ 2147483646 h 31"/>
                <a:gd name="T24" fmla="*/ 2147483646 w 44"/>
                <a:gd name="T25" fmla="*/ 2147483646 h 31"/>
                <a:gd name="T26" fmla="*/ 2147483646 w 44"/>
                <a:gd name="T27" fmla="*/ 2147483646 h 31"/>
                <a:gd name="T28" fmla="*/ 2147483646 w 44"/>
                <a:gd name="T29" fmla="*/ 2147483646 h 31"/>
                <a:gd name="T30" fmla="*/ 2147483646 w 44"/>
                <a:gd name="T31" fmla="*/ 2147483646 h 31"/>
                <a:gd name="T32" fmla="*/ 2147483646 w 44"/>
                <a:gd name="T33" fmla="*/ 2147483646 h 31"/>
                <a:gd name="T34" fmla="*/ 2147483646 w 44"/>
                <a:gd name="T35" fmla="*/ 2147483646 h 31"/>
                <a:gd name="T36" fmla="*/ 2147483646 w 44"/>
                <a:gd name="T37" fmla="*/ 2147483646 h 31"/>
                <a:gd name="T38" fmla="*/ 2147483646 w 44"/>
                <a:gd name="T39" fmla="*/ 2147483646 h 31"/>
                <a:gd name="T40" fmla="*/ 2147483646 w 44"/>
                <a:gd name="T41" fmla="*/ 2147483646 h 31"/>
                <a:gd name="T42" fmla="*/ 2147483646 w 44"/>
                <a:gd name="T43" fmla="*/ 2147483646 h 31"/>
                <a:gd name="T44" fmla="*/ 2147483646 w 44"/>
                <a:gd name="T45" fmla="*/ 2147483646 h 31"/>
                <a:gd name="T46" fmla="*/ 2147483646 w 44"/>
                <a:gd name="T47" fmla="*/ 2147483646 h 31"/>
                <a:gd name="T48" fmla="*/ 2147483646 w 44"/>
                <a:gd name="T49" fmla="*/ 2147483646 h 31"/>
                <a:gd name="T50" fmla="*/ 2147483646 w 44"/>
                <a:gd name="T51" fmla="*/ 2147483646 h 31"/>
                <a:gd name="T52" fmla="*/ 2147483646 w 44"/>
                <a:gd name="T53" fmla="*/ 2147483646 h 31"/>
                <a:gd name="T54" fmla="*/ 2147483646 w 44"/>
                <a:gd name="T55" fmla="*/ 2147483646 h 31"/>
                <a:gd name="T56" fmla="*/ 2147483646 w 44"/>
                <a:gd name="T57" fmla="*/ 2147483646 h 31"/>
                <a:gd name="T58" fmla="*/ 2147483646 w 44"/>
                <a:gd name="T59" fmla="*/ 2147483646 h 31"/>
                <a:gd name="T60" fmla="*/ 2147483646 w 44"/>
                <a:gd name="T61" fmla="*/ 2147483646 h 31"/>
                <a:gd name="T62" fmla="*/ 2147483646 w 44"/>
                <a:gd name="T63" fmla="*/ 2147483646 h 31"/>
                <a:gd name="T64" fmla="*/ 2147483646 w 44"/>
                <a:gd name="T65" fmla="*/ 2147483646 h 31"/>
                <a:gd name="T66" fmla="*/ 2147483646 w 44"/>
                <a:gd name="T67" fmla="*/ 0 h 31"/>
                <a:gd name="T68" fmla="*/ 2147483646 w 44"/>
                <a:gd name="T69" fmla="*/ 0 h 31"/>
                <a:gd name="T70" fmla="*/ 0 w 44"/>
                <a:gd name="T71" fmla="*/ 0 h 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4"/>
                <a:gd name="T109" fmla="*/ 0 h 31"/>
                <a:gd name="T110" fmla="*/ 44 w 44"/>
                <a:gd name="T111" fmla="*/ 31 h 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4" h="31">
                  <a:moveTo>
                    <a:pt x="0" y="0"/>
                  </a:moveTo>
                  <a:lnTo>
                    <a:pt x="0" y="0"/>
                  </a:lnTo>
                  <a:lnTo>
                    <a:pt x="3" y="10"/>
                  </a:lnTo>
                  <a:lnTo>
                    <a:pt x="6" y="18"/>
                  </a:lnTo>
                  <a:lnTo>
                    <a:pt x="9" y="23"/>
                  </a:lnTo>
                  <a:lnTo>
                    <a:pt x="12" y="26"/>
                  </a:lnTo>
                  <a:lnTo>
                    <a:pt x="15" y="28"/>
                  </a:lnTo>
                  <a:lnTo>
                    <a:pt x="20" y="30"/>
                  </a:lnTo>
                  <a:lnTo>
                    <a:pt x="25" y="31"/>
                  </a:lnTo>
                  <a:lnTo>
                    <a:pt x="29" y="30"/>
                  </a:lnTo>
                  <a:lnTo>
                    <a:pt x="32" y="29"/>
                  </a:lnTo>
                  <a:lnTo>
                    <a:pt x="35" y="27"/>
                  </a:lnTo>
                  <a:lnTo>
                    <a:pt x="39" y="24"/>
                  </a:lnTo>
                  <a:lnTo>
                    <a:pt x="42" y="21"/>
                  </a:lnTo>
                  <a:lnTo>
                    <a:pt x="43" y="17"/>
                  </a:lnTo>
                  <a:lnTo>
                    <a:pt x="44" y="13"/>
                  </a:lnTo>
                  <a:lnTo>
                    <a:pt x="43" y="12"/>
                  </a:lnTo>
                  <a:lnTo>
                    <a:pt x="43" y="13"/>
                  </a:lnTo>
                  <a:lnTo>
                    <a:pt x="41" y="17"/>
                  </a:lnTo>
                  <a:lnTo>
                    <a:pt x="39" y="22"/>
                  </a:lnTo>
                  <a:lnTo>
                    <a:pt x="35" y="25"/>
                  </a:lnTo>
                  <a:lnTo>
                    <a:pt x="32" y="27"/>
                  </a:lnTo>
                  <a:lnTo>
                    <a:pt x="28" y="29"/>
                  </a:lnTo>
                  <a:lnTo>
                    <a:pt x="24" y="29"/>
                  </a:lnTo>
                  <a:lnTo>
                    <a:pt x="19" y="28"/>
                  </a:lnTo>
                  <a:lnTo>
                    <a:pt x="14" y="26"/>
                  </a:lnTo>
                  <a:lnTo>
                    <a:pt x="11" y="24"/>
                  </a:lnTo>
                  <a:lnTo>
                    <a:pt x="9" y="21"/>
                  </a:lnTo>
                  <a:lnTo>
                    <a:pt x="5" y="15"/>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08" name="Freeform 189"/>
            <p:cNvSpPr>
              <a:spLocks/>
            </p:cNvSpPr>
            <p:nvPr/>
          </p:nvSpPr>
          <p:spPr bwMode="auto">
            <a:xfrm>
              <a:off x="5648325" y="2616200"/>
              <a:ext cx="69850" cy="49213"/>
            </a:xfrm>
            <a:custGeom>
              <a:avLst/>
              <a:gdLst>
                <a:gd name="T0" fmla="*/ 0 w 44"/>
                <a:gd name="T1" fmla="*/ 0 h 31"/>
                <a:gd name="T2" fmla="*/ 0 w 44"/>
                <a:gd name="T3" fmla="*/ 0 h 31"/>
                <a:gd name="T4" fmla="*/ 2147483646 w 44"/>
                <a:gd name="T5" fmla="*/ 2147483646 h 31"/>
                <a:gd name="T6" fmla="*/ 2147483646 w 44"/>
                <a:gd name="T7" fmla="*/ 2147483646 h 31"/>
                <a:gd name="T8" fmla="*/ 2147483646 w 44"/>
                <a:gd name="T9" fmla="*/ 2147483646 h 31"/>
                <a:gd name="T10" fmla="*/ 2147483646 w 44"/>
                <a:gd name="T11" fmla="*/ 2147483646 h 31"/>
                <a:gd name="T12" fmla="*/ 2147483646 w 44"/>
                <a:gd name="T13" fmla="*/ 2147483646 h 31"/>
                <a:gd name="T14" fmla="*/ 2147483646 w 44"/>
                <a:gd name="T15" fmla="*/ 2147483646 h 31"/>
                <a:gd name="T16" fmla="*/ 2147483646 w 44"/>
                <a:gd name="T17" fmla="*/ 2147483646 h 31"/>
                <a:gd name="T18" fmla="*/ 2147483646 w 44"/>
                <a:gd name="T19" fmla="*/ 2147483646 h 31"/>
                <a:gd name="T20" fmla="*/ 2147483646 w 44"/>
                <a:gd name="T21" fmla="*/ 2147483646 h 31"/>
                <a:gd name="T22" fmla="*/ 2147483646 w 44"/>
                <a:gd name="T23" fmla="*/ 2147483646 h 31"/>
                <a:gd name="T24" fmla="*/ 2147483646 w 44"/>
                <a:gd name="T25" fmla="*/ 2147483646 h 31"/>
                <a:gd name="T26" fmla="*/ 2147483646 w 44"/>
                <a:gd name="T27" fmla="*/ 2147483646 h 31"/>
                <a:gd name="T28" fmla="*/ 2147483646 w 44"/>
                <a:gd name="T29" fmla="*/ 2147483646 h 31"/>
                <a:gd name="T30" fmla="*/ 2147483646 w 44"/>
                <a:gd name="T31" fmla="*/ 2147483646 h 31"/>
                <a:gd name="T32" fmla="*/ 2147483646 w 44"/>
                <a:gd name="T33" fmla="*/ 2147483646 h 31"/>
                <a:gd name="T34" fmla="*/ 2147483646 w 44"/>
                <a:gd name="T35" fmla="*/ 2147483646 h 31"/>
                <a:gd name="T36" fmla="*/ 2147483646 w 44"/>
                <a:gd name="T37" fmla="*/ 2147483646 h 31"/>
                <a:gd name="T38" fmla="*/ 2147483646 w 44"/>
                <a:gd name="T39" fmla="*/ 2147483646 h 31"/>
                <a:gd name="T40" fmla="*/ 2147483646 w 44"/>
                <a:gd name="T41" fmla="*/ 2147483646 h 31"/>
                <a:gd name="T42" fmla="*/ 2147483646 w 44"/>
                <a:gd name="T43" fmla="*/ 2147483646 h 31"/>
                <a:gd name="T44" fmla="*/ 2147483646 w 44"/>
                <a:gd name="T45" fmla="*/ 2147483646 h 31"/>
                <a:gd name="T46" fmla="*/ 2147483646 w 44"/>
                <a:gd name="T47" fmla="*/ 2147483646 h 31"/>
                <a:gd name="T48" fmla="*/ 2147483646 w 44"/>
                <a:gd name="T49" fmla="*/ 2147483646 h 31"/>
                <a:gd name="T50" fmla="*/ 2147483646 w 44"/>
                <a:gd name="T51" fmla="*/ 2147483646 h 31"/>
                <a:gd name="T52" fmla="*/ 2147483646 w 44"/>
                <a:gd name="T53" fmla="*/ 2147483646 h 31"/>
                <a:gd name="T54" fmla="*/ 2147483646 w 44"/>
                <a:gd name="T55" fmla="*/ 2147483646 h 31"/>
                <a:gd name="T56" fmla="*/ 2147483646 w 44"/>
                <a:gd name="T57" fmla="*/ 2147483646 h 31"/>
                <a:gd name="T58" fmla="*/ 2147483646 w 44"/>
                <a:gd name="T59" fmla="*/ 2147483646 h 31"/>
                <a:gd name="T60" fmla="*/ 2147483646 w 44"/>
                <a:gd name="T61" fmla="*/ 2147483646 h 31"/>
                <a:gd name="T62" fmla="*/ 2147483646 w 44"/>
                <a:gd name="T63" fmla="*/ 2147483646 h 31"/>
                <a:gd name="T64" fmla="*/ 2147483646 w 44"/>
                <a:gd name="T65" fmla="*/ 2147483646 h 31"/>
                <a:gd name="T66" fmla="*/ 2147483646 w 44"/>
                <a:gd name="T67" fmla="*/ 0 h 31"/>
                <a:gd name="T68" fmla="*/ 2147483646 w 44"/>
                <a:gd name="T69" fmla="*/ 0 h 31"/>
                <a:gd name="T70" fmla="*/ 0 w 44"/>
                <a:gd name="T71" fmla="*/ 0 h 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4"/>
                <a:gd name="T109" fmla="*/ 0 h 31"/>
                <a:gd name="T110" fmla="*/ 44 w 44"/>
                <a:gd name="T111" fmla="*/ 31 h 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4" h="31">
                  <a:moveTo>
                    <a:pt x="0" y="0"/>
                  </a:moveTo>
                  <a:lnTo>
                    <a:pt x="0" y="0"/>
                  </a:lnTo>
                  <a:lnTo>
                    <a:pt x="3" y="10"/>
                  </a:lnTo>
                  <a:lnTo>
                    <a:pt x="6" y="18"/>
                  </a:lnTo>
                  <a:lnTo>
                    <a:pt x="9" y="23"/>
                  </a:lnTo>
                  <a:lnTo>
                    <a:pt x="12" y="26"/>
                  </a:lnTo>
                  <a:lnTo>
                    <a:pt x="15" y="28"/>
                  </a:lnTo>
                  <a:lnTo>
                    <a:pt x="20" y="30"/>
                  </a:lnTo>
                  <a:lnTo>
                    <a:pt x="25" y="31"/>
                  </a:lnTo>
                  <a:lnTo>
                    <a:pt x="29" y="30"/>
                  </a:lnTo>
                  <a:lnTo>
                    <a:pt x="32" y="29"/>
                  </a:lnTo>
                  <a:lnTo>
                    <a:pt x="35" y="27"/>
                  </a:lnTo>
                  <a:lnTo>
                    <a:pt x="39" y="24"/>
                  </a:lnTo>
                  <a:lnTo>
                    <a:pt x="42" y="21"/>
                  </a:lnTo>
                  <a:lnTo>
                    <a:pt x="43" y="17"/>
                  </a:lnTo>
                  <a:lnTo>
                    <a:pt x="44" y="13"/>
                  </a:lnTo>
                  <a:lnTo>
                    <a:pt x="43" y="12"/>
                  </a:lnTo>
                  <a:lnTo>
                    <a:pt x="43" y="13"/>
                  </a:lnTo>
                  <a:lnTo>
                    <a:pt x="41" y="17"/>
                  </a:lnTo>
                  <a:lnTo>
                    <a:pt x="39" y="22"/>
                  </a:lnTo>
                  <a:lnTo>
                    <a:pt x="35" y="25"/>
                  </a:lnTo>
                  <a:lnTo>
                    <a:pt x="32" y="27"/>
                  </a:lnTo>
                  <a:lnTo>
                    <a:pt x="28" y="29"/>
                  </a:lnTo>
                  <a:lnTo>
                    <a:pt x="24" y="29"/>
                  </a:lnTo>
                  <a:lnTo>
                    <a:pt x="19" y="28"/>
                  </a:lnTo>
                  <a:lnTo>
                    <a:pt x="14" y="26"/>
                  </a:lnTo>
                  <a:lnTo>
                    <a:pt x="11" y="24"/>
                  </a:lnTo>
                  <a:lnTo>
                    <a:pt x="9" y="21"/>
                  </a:lnTo>
                  <a:lnTo>
                    <a:pt x="5" y="15"/>
                  </a:lnTo>
                  <a:lnTo>
                    <a:pt x="1"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09" name="Freeform 190"/>
            <p:cNvSpPr>
              <a:spLocks/>
            </p:cNvSpPr>
            <p:nvPr/>
          </p:nvSpPr>
          <p:spPr bwMode="auto">
            <a:xfrm>
              <a:off x="5554663" y="2597150"/>
              <a:ext cx="6350" cy="20638"/>
            </a:xfrm>
            <a:custGeom>
              <a:avLst/>
              <a:gdLst>
                <a:gd name="T0" fmla="*/ 2147483646 w 4"/>
                <a:gd name="T1" fmla="*/ 0 h 13"/>
                <a:gd name="T2" fmla="*/ 2147483646 w 4"/>
                <a:gd name="T3" fmla="*/ 0 h 13"/>
                <a:gd name="T4" fmla="*/ 2147483646 w 4"/>
                <a:gd name="T5" fmla="*/ 2147483646 h 13"/>
                <a:gd name="T6" fmla="*/ 2147483646 w 4"/>
                <a:gd name="T7" fmla="*/ 2147483646 h 13"/>
                <a:gd name="T8" fmla="*/ 0 w 4"/>
                <a:gd name="T9" fmla="*/ 2147483646 h 13"/>
                <a:gd name="T10" fmla="*/ 0 w 4"/>
                <a:gd name="T11" fmla="*/ 2147483646 h 13"/>
                <a:gd name="T12" fmla="*/ 0 w 4"/>
                <a:gd name="T13" fmla="*/ 2147483646 h 13"/>
                <a:gd name="T14" fmla="*/ 2147483646 w 4"/>
                <a:gd name="T15" fmla="*/ 2147483646 h 13"/>
                <a:gd name="T16" fmla="*/ 2147483646 w 4"/>
                <a:gd name="T17" fmla="*/ 2147483646 h 13"/>
                <a:gd name="T18" fmla="*/ 2147483646 w 4"/>
                <a:gd name="T19" fmla="*/ 2147483646 h 13"/>
                <a:gd name="T20" fmla="*/ 2147483646 w 4"/>
                <a:gd name="T21" fmla="*/ 2147483646 h 13"/>
                <a:gd name="T22" fmla="*/ 2147483646 w 4"/>
                <a:gd name="T23" fmla="*/ 2147483646 h 13"/>
                <a:gd name="T24" fmla="*/ 2147483646 w 4"/>
                <a:gd name="T25" fmla="*/ 2147483646 h 13"/>
                <a:gd name="T26" fmla="*/ 2147483646 w 4"/>
                <a:gd name="T27" fmla="*/ 2147483646 h 13"/>
                <a:gd name="T28" fmla="*/ 2147483646 w 4"/>
                <a:gd name="T29" fmla="*/ 2147483646 h 13"/>
                <a:gd name="T30" fmla="*/ 2147483646 w 4"/>
                <a:gd name="T31" fmla="*/ 2147483646 h 13"/>
                <a:gd name="T32" fmla="*/ 2147483646 w 4"/>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
                <a:gd name="T52" fmla="*/ 0 h 13"/>
                <a:gd name="T53" fmla="*/ 4 w 4"/>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 h="13">
                  <a:moveTo>
                    <a:pt x="2" y="0"/>
                  </a:moveTo>
                  <a:lnTo>
                    <a:pt x="2" y="0"/>
                  </a:lnTo>
                  <a:lnTo>
                    <a:pt x="1" y="2"/>
                  </a:lnTo>
                  <a:lnTo>
                    <a:pt x="0" y="7"/>
                  </a:lnTo>
                  <a:lnTo>
                    <a:pt x="0" y="10"/>
                  </a:lnTo>
                  <a:lnTo>
                    <a:pt x="2" y="13"/>
                  </a:lnTo>
                  <a:lnTo>
                    <a:pt x="3" y="13"/>
                  </a:lnTo>
                  <a:lnTo>
                    <a:pt x="4" y="12"/>
                  </a:lnTo>
                  <a:lnTo>
                    <a:pt x="2" y="6"/>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10" name="Freeform 191"/>
            <p:cNvSpPr>
              <a:spLocks/>
            </p:cNvSpPr>
            <p:nvPr/>
          </p:nvSpPr>
          <p:spPr bwMode="auto">
            <a:xfrm>
              <a:off x="5554663" y="2597150"/>
              <a:ext cx="6350" cy="20638"/>
            </a:xfrm>
            <a:custGeom>
              <a:avLst/>
              <a:gdLst>
                <a:gd name="T0" fmla="*/ 2147483646 w 4"/>
                <a:gd name="T1" fmla="*/ 0 h 13"/>
                <a:gd name="T2" fmla="*/ 2147483646 w 4"/>
                <a:gd name="T3" fmla="*/ 0 h 13"/>
                <a:gd name="T4" fmla="*/ 2147483646 w 4"/>
                <a:gd name="T5" fmla="*/ 2147483646 h 13"/>
                <a:gd name="T6" fmla="*/ 2147483646 w 4"/>
                <a:gd name="T7" fmla="*/ 2147483646 h 13"/>
                <a:gd name="T8" fmla="*/ 0 w 4"/>
                <a:gd name="T9" fmla="*/ 2147483646 h 13"/>
                <a:gd name="T10" fmla="*/ 0 w 4"/>
                <a:gd name="T11" fmla="*/ 2147483646 h 13"/>
                <a:gd name="T12" fmla="*/ 0 w 4"/>
                <a:gd name="T13" fmla="*/ 2147483646 h 13"/>
                <a:gd name="T14" fmla="*/ 2147483646 w 4"/>
                <a:gd name="T15" fmla="*/ 2147483646 h 13"/>
                <a:gd name="T16" fmla="*/ 2147483646 w 4"/>
                <a:gd name="T17" fmla="*/ 2147483646 h 13"/>
                <a:gd name="T18" fmla="*/ 2147483646 w 4"/>
                <a:gd name="T19" fmla="*/ 2147483646 h 13"/>
                <a:gd name="T20" fmla="*/ 2147483646 w 4"/>
                <a:gd name="T21" fmla="*/ 2147483646 h 13"/>
                <a:gd name="T22" fmla="*/ 2147483646 w 4"/>
                <a:gd name="T23" fmla="*/ 2147483646 h 13"/>
                <a:gd name="T24" fmla="*/ 2147483646 w 4"/>
                <a:gd name="T25" fmla="*/ 2147483646 h 13"/>
                <a:gd name="T26" fmla="*/ 2147483646 w 4"/>
                <a:gd name="T27" fmla="*/ 2147483646 h 13"/>
                <a:gd name="T28" fmla="*/ 2147483646 w 4"/>
                <a:gd name="T29" fmla="*/ 2147483646 h 13"/>
                <a:gd name="T30" fmla="*/ 2147483646 w 4"/>
                <a:gd name="T31" fmla="*/ 2147483646 h 13"/>
                <a:gd name="T32" fmla="*/ 2147483646 w 4"/>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
                <a:gd name="T52" fmla="*/ 0 h 13"/>
                <a:gd name="T53" fmla="*/ 4 w 4"/>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 h="13">
                  <a:moveTo>
                    <a:pt x="2" y="0"/>
                  </a:moveTo>
                  <a:lnTo>
                    <a:pt x="2" y="0"/>
                  </a:lnTo>
                  <a:lnTo>
                    <a:pt x="1" y="2"/>
                  </a:lnTo>
                  <a:lnTo>
                    <a:pt x="0" y="7"/>
                  </a:lnTo>
                  <a:lnTo>
                    <a:pt x="0" y="10"/>
                  </a:lnTo>
                  <a:lnTo>
                    <a:pt x="2" y="13"/>
                  </a:lnTo>
                  <a:lnTo>
                    <a:pt x="3" y="13"/>
                  </a:lnTo>
                  <a:lnTo>
                    <a:pt x="4" y="12"/>
                  </a:lnTo>
                  <a:lnTo>
                    <a:pt x="2" y="6"/>
                  </a:lnTo>
                  <a:lnTo>
                    <a:pt x="3" y="1"/>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9236" name="Group 241"/>
          <p:cNvGrpSpPr>
            <a:grpSpLocks/>
          </p:cNvGrpSpPr>
          <p:nvPr/>
        </p:nvGrpSpPr>
        <p:grpSpPr bwMode="auto">
          <a:xfrm>
            <a:off x="8077200" y="304800"/>
            <a:ext cx="838200" cy="381000"/>
            <a:chOff x="4559300" y="1644650"/>
            <a:chExt cx="603250" cy="260350"/>
          </a:xfrm>
        </p:grpSpPr>
        <p:sp>
          <p:nvSpPr>
            <p:cNvPr id="9631" name="Freeform 173"/>
            <p:cNvSpPr>
              <a:spLocks/>
            </p:cNvSpPr>
            <p:nvPr/>
          </p:nvSpPr>
          <p:spPr bwMode="auto">
            <a:xfrm>
              <a:off x="4559300" y="1644650"/>
              <a:ext cx="603250" cy="260350"/>
            </a:xfrm>
            <a:custGeom>
              <a:avLst/>
              <a:gdLst>
                <a:gd name="T0" fmla="*/ 2147483646 w 761"/>
                <a:gd name="T1" fmla="*/ 2147483646 h 328"/>
                <a:gd name="T2" fmla="*/ 2147483646 w 761"/>
                <a:gd name="T3" fmla="*/ 2147483646 h 328"/>
                <a:gd name="T4" fmla="*/ 2147483646 w 761"/>
                <a:gd name="T5" fmla="*/ 0 h 328"/>
                <a:gd name="T6" fmla="*/ 2147483646 w 761"/>
                <a:gd name="T7" fmla="*/ 2147483646 h 328"/>
                <a:gd name="T8" fmla="*/ 2147483646 w 761"/>
                <a:gd name="T9" fmla="*/ 2147483646 h 328"/>
                <a:gd name="T10" fmla="*/ 2147483646 w 761"/>
                <a:gd name="T11" fmla="*/ 2147483646 h 328"/>
                <a:gd name="T12" fmla="*/ 2147483646 w 761"/>
                <a:gd name="T13" fmla="*/ 2147483646 h 328"/>
                <a:gd name="T14" fmla="*/ 2147483646 w 761"/>
                <a:gd name="T15" fmla="*/ 2147483646 h 328"/>
                <a:gd name="T16" fmla="*/ 2147483646 w 761"/>
                <a:gd name="T17" fmla="*/ 2147483646 h 328"/>
                <a:gd name="T18" fmla="*/ 2147483646 w 761"/>
                <a:gd name="T19" fmla="*/ 2147483646 h 328"/>
                <a:gd name="T20" fmla="*/ 2147483646 w 761"/>
                <a:gd name="T21" fmla="*/ 2147483646 h 328"/>
                <a:gd name="T22" fmla="*/ 2147483646 w 761"/>
                <a:gd name="T23" fmla="*/ 2147483646 h 328"/>
                <a:gd name="T24" fmla="*/ 2147483646 w 761"/>
                <a:gd name="T25" fmla="*/ 2147483646 h 328"/>
                <a:gd name="T26" fmla="*/ 2147483646 w 761"/>
                <a:gd name="T27" fmla="*/ 2147483646 h 328"/>
                <a:gd name="T28" fmla="*/ 2147483646 w 761"/>
                <a:gd name="T29" fmla="*/ 2147483646 h 328"/>
                <a:gd name="T30" fmla="*/ 2147483646 w 761"/>
                <a:gd name="T31" fmla="*/ 2147483646 h 328"/>
                <a:gd name="T32" fmla="*/ 2147483646 w 761"/>
                <a:gd name="T33" fmla="*/ 2147483646 h 328"/>
                <a:gd name="T34" fmla="*/ 2147483646 w 761"/>
                <a:gd name="T35" fmla="*/ 2147483646 h 328"/>
                <a:gd name="T36" fmla="*/ 2147483646 w 761"/>
                <a:gd name="T37" fmla="*/ 2147483646 h 328"/>
                <a:gd name="T38" fmla="*/ 2147483646 w 761"/>
                <a:gd name="T39" fmla="*/ 2147483646 h 328"/>
                <a:gd name="T40" fmla="*/ 2147483646 w 761"/>
                <a:gd name="T41" fmla="*/ 2147483646 h 328"/>
                <a:gd name="T42" fmla="*/ 2147483646 w 761"/>
                <a:gd name="T43" fmla="*/ 2147483646 h 328"/>
                <a:gd name="T44" fmla="*/ 2147483646 w 761"/>
                <a:gd name="T45" fmla="*/ 2147483646 h 328"/>
                <a:gd name="T46" fmla="*/ 2147483646 w 761"/>
                <a:gd name="T47" fmla="*/ 2147483646 h 328"/>
                <a:gd name="T48" fmla="*/ 2147483646 w 761"/>
                <a:gd name="T49" fmla="*/ 2147483646 h 328"/>
                <a:gd name="T50" fmla="*/ 2147483646 w 761"/>
                <a:gd name="T51" fmla="*/ 2147483646 h 328"/>
                <a:gd name="T52" fmla="*/ 2147483646 w 761"/>
                <a:gd name="T53" fmla="*/ 2147483646 h 328"/>
                <a:gd name="T54" fmla="*/ 2147483646 w 761"/>
                <a:gd name="T55" fmla="*/ 2147483646 h 328"/>
                <a:gd name="T56" fmla="*/ 2147483646 w 761"/>
                <a:gd name="T57" fmla="*/ 2147483646 h 328"/>
                <a:gd name="T58" fmla="*/ 2147483646 w 761"/>
                <a:gd name="T59" fmla="*/ 2147483646 h 328"/>
                <a:gd name="T60" fmla="*/ 2147483646 w 761"/>
                <a:gd name="T61" fmla="*/ 2147483646 h 328"/>
                <a:gd name="T62" fmla="*/ 2147483646 w 761"/>
                <a:gd name="T63" fmla="*/ 2147483646 h 328"/>
                <a:gd name="T64" fmla="*/ 2147483646 w 761"/>
                <a:gd name="T65" fmla="*/ 2147483646 h 328"/>
                <a:gd name="T66" fmla="*/ 2147483646 w 761"/>
                <a:gd name="T67" fmla="*/ 2147483646 h 328"/>
                <a:gd name="T68" fmla="*/ 2147483646 w 761"/>
                <a:gd name="T69" fmla="*/ 2147483646 h 328"/>
                <a:gd name="T70" fmla="*/ 2147483646 w 761"/>
                <a:gd name="T71" fmla="*/ 2147483646 h 328"/>
                <a:gd name="T72" fmla="*/ 2147483646 w 761"/>
                <a:gd name="T73" fmla="*/ 2147483646 h 328"/>
                <a:gd name="T74" fmla="*/ 2147483646 w 761"/>
                <a:gd name="T75" fmla="*/ 2147483646 h 328"/>
                <a:gd name="T76" fmla="*/ 2147483646 w 761"/>
                <a:gd name="T77" fmla="*/ 2147483646 h 328"/>
                <a:gd name="T78" fmla="*/ 1494297812 w 761"/>
                <a:gd name="T79" fmla="*/ 2147483646 h 328"/>
                <a:gd name="T80" fmla="*/ 2147483646 w 761"/>
                <a:gd name="T81" fmla="*/ 2147483646 h 328"/>
                <a:gd name="T82" fmla="*/ 2147483646 w 761"/>
                <a:gd name="T83" fmla="*/ 2147483646 h 328"/>
                <a:gd name="T84" fmla="*/ 2147483646 w 761"/>
                <a:gd name="T85" fmla="*/ 2147483646 h 328"/>
                <a:gd name="T86" fmla="*/ 2147483646 w 761"/>
                <a:gd name="T87" fmla="*/ 2147483646 h 328"/>
                <a:gd name="T88" fmla="*/ 2147483646 w 761"/>
                <a:gd name="T89" fmla="*/ 2147483646 h 3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61"/>
                <a:gd name="T136" fmla="*/ 0 h 328"/>
                <a:gd name="T137" fmla="*/ 761 w 761"/>
                <a:gd name="T138" fmla="*/ 328 h 3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61" h="328">
                  <a:moveTo>
                    <a:pt x="170" y="116"/>
                  </a:moveTo>
                  <a:lnTo>
                    <a:pt x="179" y="91"/>
                  </a:lnTo>
                  <a:lnTo>
                    <a:pt x="193" y="69"/>
                  </a:lnTo>
                  <a:lnTo>
                    <a:pt x="209" y="50"/>
                  </a:lnTo>
                  <a:lnTo>
                    <a:pt x="229" y="32"/>
                  </a:lnTo>
                  <a:lnTo>
                    <a:pt x="251" y="18"/>
                  </a:lnTo>
                  <a:lnTo>
                    <a:pt x="275" y="8"/>
                  </a:lnTo>
                  <a:lnTo>
                    <a:pt x="300" y="2"/>
                  </a:lnTo>
                  <a:lnTo>
                    <a:pt x="327" y="0"/>
                  </a:lnTo>
                  <a:lnTo>
                    <a:pt x="346" y="1"/>
                  </a:lnTo>
                  <a:lnTo>
                    <a:pt x="365" y="5"/>
                  </a:lnTo>
                  <a:lnTo>
                    <a:pt x="383" y="10"/>
                  </a:lnTo>
                  <a:lnTo>
                    <a:pt x="400" y="17"/>
                  </a:lnTo>
                  <a:lnTo>
                    <a:pt x="416" y="26"/>
                  </a:lnTo>
                  <a:lnTo>
                    <a:pt x="431" y="38"/>
                  </a:lnTo>
                  <a:lnTo>
                    <a:pt x="445" y="51"/>
                  </a:lnTo>
                  <a:lnTo>
                    <a:pt x="458" y="66"/>
                  </a:lnTo>
                  <a:lnTo>
                    <a:pt x="466" y="77"/>
                  </a:lnTo>
                  <a:lnTo>
                    <a:pt x="479" y="69"/>
                  </a:lnTo>
                  <a:lnTo>
                    <a:pt x="486" y="66"/>
                  </a:lnTo>
                  <a:lnTo>
                    <a:pt x="494" y="62"/>
                  </a:lnTo>
                  <a:lnTo>
                    <a:pt x="502" y="59"/>
                  </a:lnTo>
                  <a:lnTo>
                    <a:pt x="510" y="56"/>
                  </a:lnTo>
                  <a:lnTo>
                    <a:pt x="518" y="54"/>
                  </a:lnTo>
                  <a:lnTo>
                    <a:pt x="526" y="53"/>
                  </a:lnTo>
                  <a:lnTo>
                    <a:pt x="535" y="52"/>
                  </a:lnTo>
                  <a:lnTo>
                    <a:pt x="543" y="52"/>
                  </a:lnTo>
                  <a:lnTo>
                    <a:pt x="565" y="54"/>
                  </a:lnTo>
                  <a:lnTo>
                    <a:pt x="586" y="59"/>
                  </a:lnTo>
                  <a:lnTo>
                    <a:pt x="605" y="68"/>
                  </a:lnTo>
                  <a:lnTo>
                    <a:pt x="623" y="79"/>
                  </a:lnTo>
                  <a:lnTo>
                    <a:pt x="638" y="94"/>
                  </a:lnTo>
                  <a:lnTo>
                    <a:pt x="650" y="111"/>
                  </a:lnTo>
                  <a:lnTo>
                    <a:pt x="661" y="130"/>
                  </a:lnTo>
                  <a:lnTo>
                    <a:pt x="668" y="151"/>
                  </a:lnTo>
                  <a:lnTo>
                    <a:pt x="671" y="168"/>
                  </a:lnTo>
                  <a:lnTo>
                    <a:pt x="688" y="162"/>
                  </a:lnTo>
                  <a:lnTo>
                    <a:pt x="692" y="161"/>
                  </a:lnTo>
                  <a:lnTo>
                    <a:pt x="696" y="161"/>
                  </a:lnTo>
                  <a:lnTo>
                    <a:pt x="700" y="160"/>
                  </a:lnTo>
                  <a:lnTo>
                    <a:pt x="704" y="160"/>
                  </a:lnTo>
                  <a:lnTo>
                    <a:pt x="716" y="161"/>
                  </a:lnTo>
                  <a:lnTo>
                    <a:pt x="726" y="165"/>
                  </a:lnTo>
                  <a:lnTo>
                    <a:pt x="736" y="169"/>
                  </a:lnTo>
                  <a:lnTo>
                    <a:pt x="745" y="176"/>
                  </a:lnTo>
                  <a:lnTo>
                    <a:pt x="752" y="186"/>
                  </a:lnTo>
                  <a:lnTo>
                    <a:pt x="756" y="195"/>
                  </a:lnTo>
                  <a:lnTo>
                    <a:pt x="760" y="205"/>
                  </a:lnTo>
                  <a:lnTo>
                    <a:pt x="761" y="217"/>
                  </a:lnTo>
                  <a:lnTo>
                    <a:pt x="760" y="228"/>
                  </a:lnTo>
                  <a:lnTo>
                    <a:pt x="756" y="237"/>
                  </a:lnTo>
                  <a:lnTo>
                    <a:pt x="752" y="248"/>
                  </a:lnTo>
                  <a:lnTo>
                    <a:pt x="745" y="256"/>
                  </a:lnTo>
                  <a:lnTo>
                    <a:pt x="736" y="263"/>
                  </a:lnTo>
                  <a:lnTo>
                    <a:pt x="726" y="267"/>
                  </a:lnTo>
                  <a:lnTo>
                    <a:pt x="716" y="271"/>
                  </a:lnTo>
                  <a:lnTo>
                    <a:pt x="704" y="272"/>
                  </a:lnTo>
                  <a:lnTo>
                    <a:pt x="700" y="272"/>
                  </a:lnTo>
                  <a:lnTo>
                    <a:pt x="694" y="271"/>
                  </a:lnTo>
                  <a:lnTo>
                    <a:pt x="689" y="270"/>
                  </a:lnTo>
                  <a:lnTo>
                    <a:pt x="684" y="269"/>
                  </a:lnTo>
                  <a:lnTo>
                    <a:pt x="679" y="266"/>
                  </a:lnTo>
                  <a:lnTo>
                    <a:pt x="674" y="264"/>
                  </a:lnTo>
                  <a:lnTo>
                    <a:pt x="671" y="260"/>
                  </a:lnTo>
                  <a:lnTo>
                    <a:pt x="666" y="257"/>
                  </a:lnTo>
                  <a:lnTo>
                    <a:pt x="654" y="245"/>
                  </a:lnTo>
                  <a:lnTo>
                    <a:pt x="643" y="259"/>
                  </a:lnTo>
                  <a:lnTo>
                    <a:pt x="634" y="271"/>
                  </a:lnTo>
                  <a:lnTo>
                    <a:pt x="623" y="280"/>
                  </a:lnTo>
                  <a:lnTo>
                    <a:pt x="611" y="288"/>
                  </a:lnTo>
                  <a:lnTo>
                    <a:pt x="598" y="296"/>
                  </a:lnTo>
                  <a:lnTo>
                    <a:pt x="586" y="302"/>
                  </a:lnTo>
                  <a:lnTo>
                    <a:pt x="572" y="305"/>
                  </a:lnTo>
                  <a:lnTo>
                    <a:pt x="558" y="308"/>
                  </a:lnTo>
                  <a:lnTo>
                    <a:pt x="543" y="309"/>
                  </a:lnTo>
                  <a:lnTo>
                    <a:pt x="532" y="309"/>
                  </a:lnTo>
                  <a:lnTo>
                    <a:pt x="521" y="307"/>
                  </a:lnTo>
                  <a:lnTo>
                    <a:pt x="511" y="304"/>
                  </a:lnTo>
                  <a:lnTo>
                    <a:pt x="501" y="301"/>
                  </a:lnTo>
                  <a:lnTo>
                    <a:pt x="490" y="297"/>
                  </a:lnTo>
                  <a:lnTo>
                    <a:pt x="481" y="293"/>
                  </a:lnTo>
                  <a:lnTo>
                    <a:pt x="472" y="287"/>
                  </a:lnTo>
                  <a:lnTo>
                    <a:pt x="462" y="280"/>
                  </a:lnTo>
                  <a:lnTo>
                    <a:pt x="452" y="271"/>
                  </a:lnTo>
                  <a:lnTo>
                    <a:pt x="442" y="281"/>
                  </a:lnTo>
                  <a:lnTo>
                    <a:pt x="430" y="292"/>
                  </a:lnTo>
                  <a:lnTo>
                    <a:pt x="416" y="301"/>
                  </a:lnTo>
                  <a:lnTo>
                    <a:pt x="404" y="309"/>
                  </a:lnTo>
                  <a:lnTo>
                    <a:pt x="389" y="316"/>
                  </a:lnTo>
                  <a:lnTo>
                    <a:pt x="374" y="322"/>
                  </a:lnTo>
                  <a:lnTo>
                    <a:pt x="359" y="325"/>
                  </a:lnTo>
                  <a:lnTo>
                    <a:pt x="343" y="327"/>
                  </a:lnTo>
                  <a:lnTo>
                    <a:pt x="327" y="328"/>
                  </a:lnTo>
                  <a:lnTo>
                    <a:pt x="307" y="327"/>
                  </a:lnTo>
                  <a:lnTo>
                    <a:pt x="287" y="324"/>
                  </a:lnTo>
                  <a:lnTo>
                    <a:pt x="268" y="318"/>
                  </a:lnTo>
                  <a:lnTo>
                    <a:pt x="251" y="310"/>
                  </a:lnTo>
                  <a:lnTo>
                    <a:pt x="233" y="300"/>
                  </a:lnTo>
                  <a:lnTo>
                    <a:pt x="218" y="287"/>
                  </a:lnTo>
                  <a:lnTo>
                    <a:pt x="204" y="273"/>
                  </a:lnTo>
                  <a:lnTo>
                    <a:pt x="192" y="257"/>
                  </a:lnTo>
                  <a:lnTo>
                    <a:pt x="179" y="239"/>
                  </a:lnTo>
                  <a:lnTo>
                    <a:pt x="165" y="256"/>
                  </a:lnTo>
                  <a:lnTo>
                    <a:pt x="158" y="264"/>
                  </a:lnTo>
                  <a:lnTo>
                    <a:pt x="150" y="271"/>
                  </a:lnTo>
                  <a:lnTo>
                    <a:pt x="142" y="278"/>
                  </a:lnTo>
                  <a:lnTo>
                    <a:pt x="133" y="282"/>
                  </a:lnTo>
                  <a:lnTo>
                    <a:pt x="124" y="287"/>
                  </a:lnTo>
                  <a:lnTo>
                    <a:pt x="113" y="290"/>
                  </a:lnTo>
                  <a:lnTo>
                    <a:pt x="103" y="292"/>
                  </a:lnTo>
                  <a:lnTo>
                    <a:pt x="93" y="293"/>
                  </a:lnTo>
                  <a:lnTo>
                    <a:pt x="74" y="290"/>
                  </a:lnTo>
                  <a:lnTo>
                    <a:pt x="57" y="286"/>
                  </a:lnTo>
                  <a:lnTo>
                    <a:pt x="41" y="277"/>
                  </a:lnTo>
                  <a:lnTo>
                    <a:pt x="28" y="265"/>
                  </a:lnTo>
                  <a:lnTo>
                    <a:pt x="17" y="252"/>
                  </a:lnTo>
                  <a:lnTo>
                    <a:pt x="7" y="236"/>
                  </a:lnTo>
                  <a:lnTo>
                    <a:pt x="3" y="219"/>
                  </a:lnTo>
                  <a:lnTo>
                    <a:pt x="0" y="201"/>
                  </a:lnTo>
                  <a:lnTo>
                    <a:pt x="3" y="182"/>
                  </a:lnTo>
                  <a:lnTo>
                    <a:pt x="7" y="165"/>
                  </a:lnTo>
                  <a:lnTo>
                    <a:pt x="17" y="149"/>
                  </a:lnTo>
                  <a:lnTo>
                    <a:pt x="28" y="135"/>
                  </a:lnTo>
                  <a:lnTo>
                    <a:pt x="41" y="124"/>
                  </a:lnTo>
                  <a:lnTo>
                    <a:pt x="57" y="115"/>
                  </a:lnTo>
                  <a:lnTo>
                    <a:pt x="74" y="111"/>
                  </a:lnTo>
                  <a:lnTo>
                    <a:pt x="93" y="108"/>
                  </a:lnTo>
                  <a:lnTo>
                    <a:pt x="100" y="108"/>
                  </a:lnTo>
                  <a:lnTo>
                    <a:pt x="106" y="109"/>
                  </a:lnTo>
                  <a:lnTo>
                    <a:pt x="113" y="111"/>
                  </a:lnTo>
                  <a:lnTo>
                    <a:pt x="120" y="113"/>
                  </a:lnTo>
                  <a:lnTo>
                    <a:pt x="127" y="115"/>
                  </a:lnTo>
                  <a:lnTo>
                    <a:pt x="133" y="118"/>
                  </a:lnTo>
                  <a:lnTo>
                    <a:pt x="140" y="121"/>
                  </a:lnTo>
                  <a:lnTo>
                    <a:pt x="146" y="124"/>
                  </a:lnTo>
                  <a:lnTo>
                    <a:pt x="163" y="137"/>
                  </a:lnTo>
                  <a:lnTo>
                    <a:pt x="170" y="1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32" name="Freeform 174"/>
            <p:cNvSpPr>
              <a:spLocks/>
            </p:cNvSpPr>
            <p:nvPr/>
          </p:nvSpPr>
          <p:spPr bwMode="auto">
            <a:xfrm>
              <a:off x="4710113" y="1676400"/>
              <a:ext cx="163513" cy="204788"/>
            </a:xfrm>
            <a:custGeom>
              <a:avLst/>
              <a:gdLst>
                <a:gd name="T0" fmla="*/ 2147483646 w 206"/>
                <a:gd name="T1" fmla="*/ 2147483646 h 259"/>
                <a:gd name="T2" fmla="*/ 2147483646 w 206"/>
                <a:gd name="T3" fmla="*/ 2147483646 h 259"/>
                <a:gd name="T4" fmla="*/ 2147483646 w 206"/>
                <a:gd name="T5" fmla="*/ 2147483646 h 259"/>
                <a:gd name="T6" fmla="*/ 2147483646 w 206"/>
                <a:gd name="T7" fmla="*/ 2147483646 h 259"/>
                <a:gd name="T8" fmla="*/ 2147483646 w 206"/>
                <a:gd name="T9" fmla="*/ 2147483646 h 259"/>
                <a:gd name="T10" fmla="*/ 2147483646 w 206"/>
                <a:gd name="T11" fmla="*/ 2147483646 h 259"/>
                <a:gd name="T12" fmla="*/ 2147483646 w 206"/>
                <a:gd name="T13" fmla="*/ 2147483646 h 259"/>
                <a:gd name="T14" fmla="*/ 2147483646 w 206"/>
                <a:gd name="T15" fmla="*/ 2147483646 h 259"/>
                <a:gd name="T16" fmla="*/ 2147483646 w 206"/>
                <a:gd name="T17" fmla="*/ 0 h 259"/>
                <a:gd name="T18" fmla="*/ 2147483646 w 206"/>
                <a:gd name="T19" fmla="*/ 2147483646 h 259"/>
                <a:gd name="T20" fmla="*/ 2147483646 w 206"/>
                <a:gd name="T21" fmla="*/ 2147483646 h 259"/>
                <a:gd name="T22" fmla="*/ 2147483646 w 206"/>
                <a:gd name="T23" fmla="*/ 2147483646 h 259"/>
                <a:gd name="T24" fmla="*/ 2147483646 w 206"/>
                <a:gd name="T25" fmla="*/ 2147483646 h 259"/>
                <a:gd name="T26" fmla="*/ 2147483646 w 206"/>
                <a:gd name="T27" fmla="*/ 2147483646 h 259"/>
                <a:gd name="T28" fmla="*/ 2147483646 w 206"/>
                <a:gd name="T29" fmla="*/ 2147483646 h 259"/>
                <a:gd name="T30" fmla="*/ 500253736 w 206"/>
                <a:gd name="T31" fmla="*/ 2147483646 h 259"/>
                <a:gd name="T32" fmla="*/ 0 w 206"/>
                <a:gd name="T33" fmla="*/ 2147483646 h 259"/>
                <a:gd name="T34" fmla="*/ 1000508266 w 206"/>
                <a:gd name="T35" fmla="*/ 2147483646 h 259"/>
                <a:gd name="T36" fmla="*/ 2147483646 w 206"/>
                <a:gd name="T37" fmla="*/ 2147483646 h 259"/>
                <a:gd name="T38" fmla="*/ 2147483646 w 206"/>
                <a:gd name="T39" fmla="*/ 2147483646 h 259"/>
                <a:gd name="T40" fmla="*/ 2147483646 w 206"/>
                <a:gd name="T41" fmla="*/ 2147483646 h 259"/>
                <a:gd name="T42" fmla="*/ 2147483646 w 206"/>
                <a:gd name="T43" fmla="*/ 2147483646 h 259"/>
                <a:gd name="T44" fmla="*/ 2147483646 w 206"/>
                <a:gd name="T45" fmla="*/ 2147483646 h 259"/>
                <a:gd name="T46" fmla="*/ 2147483646 w 206"/>
                <a:gd name="T47" fmla="*/ 2147483646 h 259"/>
                <a:gd name="T48" fmla="*/ 2147483646 w 206"/>
                <a:gd name="T49" fmla="*/ 2147483646 h 259"/>
                <a:gd name="T50" fmla="*/ 2147483646 w 206"/>
                <a:gd name="T51" fmla="*/ 2147483646 h 259"/>
                <a:gd name="T52" fmla="*/ 2147483646 w 206"/>
                <a:gd name="T53" fmla="*/ 2147483646 h 259"/>
                <a:gd name="T54" fmla="*/ 2147483646 w 206"/>
                <a:gd name="T55" fmla="*/ 2147483646 h 259"/>
                <a:gd name="T56" fmla="*/ 2147483646 w 206"/>
                <a:gd name="T57" fmla="*/ 2147483646 h 259"/>
                <a:gd name="T58" fmla="*/ 2147483646 w 206"/>
                <a:gd name="T59" fmla="*/ 2147483646 h 259"/>
                <a:gd name="T60" fmla="*/ 2147483646 w 206"/>
                <a:gd name="T61" fmla="*/ 2147483646 h 259"/>
                <a:gd name="T62" fmla="*/ 2147483646 w 206"/>
                <a:gd name="T63" fmla="*/ 2147483646 h 259"/>
                <a:gd name="T64" fmla="*/ 2147483646 w 206"/>
                <a:gd name="T65" fmla="*/ 2147483646 h 259"/>
                <a:gd name="T66" fmla="*/ 2147483646 w 206"/>
                <a:gd name="T67" fmla="*/ 2147483646 h 259"/>
                <a:gd name="T68" fmla="*/ 2147483646 w 206"/>
                <a:gd name="T69" fmla="*/ 2147483646 h 259"/>
                <a:gd name="T70" fmla="*/ 2147483646 w 206"/>
                <a:gd name="T71" fmla="*/ 2147483646 h 259"/>
                <a:gd name="T72" fmla="*/ 2147483646 w 206"/>
                <a:gd name="T73" fmla="*/ 2147483646 h 259"/>
                <a:gd name="T74" fmla="*/ 2147483646 w 206"/>
                <a:gd name="T75" fmla="*/ 2147483646 h 259"/>
                <a:gd name="T76" fmla="*/ 2147483646 w 206"/>
                <a:gd name="T77" fmla="*/ 2147483646 h 259"/>
                <a:gd name="T78" fmla="*/ 2147483646 w 206"/>
                <a:gd name="T79" fmla="*/ 2147483646 h 259"/>
                <a:gd name="T80" fmla="*/ 2147483646 w 206"/>
                <a:gd name="T81" fmla="*/ 2147483646 h 259"/>
                <a:gd name="T82" fmla="*/ 2147483646 w 206"/>
                <a:gd name="T83" fmla="*/ 2147483646 h 259"/>
                <a:gd name="T84" fmla="*/ 2147483646 w 206"/>
                <a:gd name="T85" fmla="*/ 2147483646 h 259"/>
                <a:gd name="T86" fmla="*/ 2147483646 w 206"/>
                <a:gd name="T87" fmla="*/ 2147483646 h 259"/>
                <a:gd name="T88" fmla="*/ 2147483646 w 206"/>
                <a:gd name="T89" fmla="*/ 2147483646 h 259"/>
                <a:gd name="T90" fmla="*/ 2147483646 w 206"/>
                <a:gd name="T91" fmla="*/ 2147483646 h 259"/>
                <a:gd name="T92" fmla="*/ 2147483646 w 206"/>
                <a:gd name="T93" fmla="*/ 2147483646 h 259"/>
                <a:gd name="T94" fmla="*/ 2147483646 w 206"/>
                <a:gd name="T95" fmla="*/ 2147483646 h 259"/>
                <a:gd name="T96" fmla="*/ 2147483646 w 206"/>
                <a:gd name="T97" fmla="*/ 2147483646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6"/>
                <a:gd name="T148" fmla="*/ 0 h 259"/>
                <a:gd name="T149" fmla="*/ 206 w 206"/>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6" h="259">
                  <a:moveTo>
                    <a:pt x="24" y="113"/>
                  </a:moveTo>
                  <a:lnTo>
                    <a:pt x="25" y="96"/>
                  </a:lnTo>
                  <a:lnTo>
                    <a:pt x="28" y="79"/>
                  </a:lnTo>
                  <a:lnTo>
                    <a:pt x="34" y="62"/>
                  </a:lnTo>
                  <a:lnTo>
                    <a:pt x="41" y="47"/>
                  </a:lnTo>
                  <a:lnTo>
                    <a:pt x="50" y="34"/>
                  </a:lnTo>
                  <a:lnTo>
                    <a:pt x="61" y="21"/>
                  </a:lnTo>
                  <a:lnTo>
                    <a:pt x="72" y="9"/>
                  </a:lnTo>
                  <a:lnTo>
                    <a:pt x="86" y="0"/>
                  </a:lnTo>
                  <a:lnTo>
                    <a:pt x="68" y="8"/>
                  </a:lnTo>
                  <a:lnTo>
                    <a:pt x="51" y="20"/>
                  </a:lnTo>
                  <a:lnTo>
                    <a:pt x="36" y="32"/>
                  </a:lnTo>
                  <a:lnTo>
                    <a:pt x="24" y="49"/>
                  </a:lnTo>
                  <a:lnTo>
                    <a:pt x="13" y="66"/>
                  </a:lnTo>
                  <a:lnTo>
                    <a:pt x="7" y="84"/>
                  </a:lnTo>
                  <a:lnTo>
                    <a:pt x="1" y="104"/>
                  </a:lnTo>
                  <a:lnTo>
                    <a:pt x="0" y="125"/>
                  </a:lnTo>
                  <a:lnTo>
                    <a:pt x="2" y="152"/>
                  </a:lnTo>
                  <a:lnTo>
                    <a:pt x="10" y="178"/>
                  </a:lnTo>
                  <a:lnTo>
                    <a:pt x="23" y="201"/>
                  </a:lnTo>
                  <a:lnTo>
                    <a:pt x="39" y="220"/>
                  </a:lnTo>
                  <a:lnTo>
                    <a:pt x="58" y="236"/>
                  </a:lnTo>
                  <a:lnTo>
                    <a:pt x="81" y="249"/>
                  </a:lnTo>
                  <a:lnTo>
                    <a:pt x="107" y="257"/>
                  </a:lnTo>
                  <a:lnTo>
                    <a:pt x="133" y="259"/>
                  </a:lnTo>
                  <a:lnTo>
                    <a:pt x="144" y="259"/>
                  </a:lnTo>
                  <a:lnTo>
                    <a:pt x="153" y="258"/>
                  </a:lnTo>
                  <a:lnTo>
                    <a:pt x="162" y="256"/>
                  </a:lnTo>
                  <a:lnTo>
                    <a:pt x="171" y="254"/>
                  </a:lnTo>
                  <a:lnTo>
                    <a:pt x="180" y="251"/>
                  </a:lnTo>
                  <a:lnTo>
                    <a:pt x="190" y="247"/>
                  </a:lnTo>
                  <a:lnTo>
                    <a:pt x="198" y="243"/>
                  </a:lnTo>
                  <a:lnTo>
                    <a:pt x="206" y="239"/>
                  </a:lnTo>
                  <a:lnTo>
                    <a:pt x="200" y="241"/>
                  </a:lnTo>
                  <a:lnTo>
                    <a:pt x="194" y="242"/>
                  </a:lnTo>
                  <a:lnTo>
                    <a:pt x="189" y="243"/>
                  </a:lnTo>
                  <a:lnTo>
                    <a:pt x="183" y="245"/>
                  </a:lnTo>
                  <a:lnTo>
                    <a:pt x="176" y="246"/>
                  </a:lnTo>
                  <a:lnTo>
                    <a:pt x="170" y="247"/>
                  </a:lnTo>
                  <a:lnTo>
                    <a:pt x="164" y="247"/>
                  </a:lnTo>
                  <a:lnTo>
                    <a:pt x="157" y="247"/>
                  </a:lnTo>
                  <a:lnTo>
                    <a:pt x="131" y="245"/>
                  </a:lnTo>
                  <a:lnTo>
                    <a:pt x="106" y="236"/>
                  </a:lnTo>
                  <a:lnTo>
                    <a:pt x="83" y="224"/>
                  </a:lnTo>
                  <a:lnTo>
                    <a:pt x="63" y="208"/>
                  </a:lnTo>
                  <a:lnTo>
                    <a:pt x="47" y="188"/>
                  </a:lnTo>
                  <a:lnTo>
                    <a:pt x="34" y="165"/>
                  </a:lnTo>
                  <a:lnTo>
                    <a:pt x="26" y="140"/>
                  </a:lnTo>
                  <a:lnTo>
                    <a:pt x="24" y="113"/>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33" name="Freeform 175"/>
            <p:cNvSpPr>
              <a:spLocks/>
            </p:cNvSpPr>
            <p:nvPr/>
          </p:nvSpPr>
          <p:spPr bwMode="auto">
            <a:xfrm>
              <a:off x="4575175" y="1758950"/>
              <a:ext cx="101600" cy="98425"/>
            </a:xfrm>
            <a:custGeom>
              <a:avLst/>
              <a:gdLst>
                <a:gd name="T0" fmla="*/ 2147483646 w 128"/>
                <a:gd name="T1" fmla="*/ 2147483646 h 125"/>
                <a:gd name="T2" fmla="*/ 2147483646 w 128"/>
                <a:gd name="T3" fmla="*/ 2147483646 h 125"/>
                <a:gd name="T4" fmla="*/ 2147483646 w 128"/>
                <a:gd name="T5" fmla="*/ 2147483646 h 125"/>
                <a:gd name="T6" fmla="*/ 2147483646 w 128"/>
                <a:gd name="T7" fmla="*/ 2147483646 h 125"/>
                <a:gd name="T8" fmla="*/ 2147483646 w 128"/>
                <a:gd name="T9" fmla="*/ 0 h 125"/>
                <a:gd name="T10" fmla="*/ 2147483646 w 128"/>
                <a:gd name="T11" fmla="*/ 2147483646 h 125"/>
                <a:gd name="T12" fmla="*/ 2147483646 w 128"/>
                <a:gd name="T13" fmla="*/ 2147483646 h 125"/>
                <a:gd name="T14" fmla="*/ 500250619 w 128"/>
                <a:gd name="T15" fmla="*/ 2147483646 h 125"/>
                <a:gd name="T16" fmla="*/ 0 w 128"/>
                <a:gd name="T17" fmla="*/ 2147483646 h 125"/>
                <a:gd name="T18" fmla="*/ 500250619 w 128"/>
                <a:gd name="T19" fmla="*/ 2147483646 h 125"/>
                <a:gd name="T20" fmla="*/ 2147483646 w 128"/>
                <a:gd name="T21" fmla="*/ 2147483646 h 125"/>
                <a:gd name="T22" fmla="*/ 2147483646 w 128"/>
                <a:gd name="T23" fmla="*/ 2147483646 h 125"/>
                <a:gd name="T24" fmla="*/ 2147483646 w 128"/>
                <a:gd name="T25" fmla="*/ 2147483646 h 125"/>
                <a:gd name="T26" fmla="*/ 2147483646 w 128"/>
                <a:gd name="T27" fmla="*/ 2147483646 h 125"/>
                <a:gd name="T28" fmla="*/ 2147483646 w 128"/>
                <a:gd name="T29" fmla="*/ 2147483646 h 125"/>
                <a:gd name="T30" fmla="*/ 2147483646 w 128"/>
                <a:gd name="T31" fmla="*/ 2147483646 h 125"/>
                <a:gd name="T32" fmla="*/ 2147483646 w 128"/>
                <a:gd name="T33" fmla="*/ 2147483646 h 125"/>
                <a:gd name="T34" fmla="*/ 2147483646 w 128"/>
                <a:gd name="T35" fmla="*/ 2147483646 h 125"/>
                <a:gd name="T36" fmla="*/ 2147483646 w 128"/>
                <a:gd name="T37" fmla="*/ 2147483646 h 125"/>
                <a:gd name="T38" fmla="*/ 2147483646 w 128"/>
                <a:gd name="T39" fmla="*/ 2147483646 h 125"/>
                <a:gd name="T40" fmla="*/ 2147483646 w 128"/>
                <a:gd name="T41" fmla="*/ 2147483646 h 125"/>
                <a:gd name="T42" fmla="*/ 2147483646 w 128"/>
                <a:gd name="T43" fmla="*/ 2147483646 h 125"/>
                <a:gd name="T44" fmla="*/ 2147483646 w 128"/>
                <a:gd name="T45" fmla="*/ 2147483646 h 125"/>
                <a:gd name="T46" fmla="*/ 2147483646 w 128"/>
                <a:gd name="T47" fmla="*/ 2147483646 h 125"/>
                <a:gd name="T48" fmla="*/ 2147483646 w 128"/>
                <a:gd name="T49" fmla="*/ 2147483646 h 125"/>
                <a:gd name="T50" fmla="*/ 2147483646 w 128"/>
                <a:gd name="T51" fmla="*/ 2147483646 h 125"/>
                <a:gd name="T52" fmla="*/ 2147483646 w 128"/>
                <a:gd name="T53" fmla="*/ 2147483646 h 125"/>
                <a:gd name="T54" fmla="*/ 2147483646 w 128"/>
                <a:gd name="T55" fmla="*/ 2147483646 h 125"/>
                <a:gd name="T56" fmla="*/ 2147483646 w 128"/>
                <a:gd name="T57" fmla="*/ 2147483646 h 125"/>
                <a:gd name="T58" fmla="*/ 2147483646 w 128"/>
                <a:gd name="T59" fmla="*/ 2147483646 h 125"/>
                <a:gd name="T60" fmla="*/ 2147483646 w 128"/>
                <a:gd name="T61" fmla="*/ 2147483646 h 125"/>
                <a:gd name="T62" fmla="*/ 2147483646 w 128"/>
                <a:gd name="T63" fmla="*/ 2147483646 h 125"/>
                <a:gd name="T64" fmla="*/ 2147483646 w 128"/>
                <a:gd name="T65" fmla="*/ 2147483646 h 125"/>
                <a:gd name="T66" fmla="*/ 2147483646 w 128"/>
                <a:gd name="T67" fmla="*/ 2147483646 h 125"/>
                <a:gd name="T68" fmla="*/ 2147483646 w 128"/>
                <a:gd name="T69" fmla="*/ 2147483646 h 125"/>
                <a:gd name="T70" fmla="*/ 2147483646 w 128"/>
                <a:gd name="T71" fmla="*/ 2147483646 h 125"/>
                <a:gd name="T72" fmla="*/ 2147483646 w 128"/>
                <a:gd name="T73" fmla="*/ 2147483646 h 125"/>
                <a:gd name="T74" fmla="*/ 2147483646 w 128"/>
                <a:gd name="T75" fmla="*/ 2147483646 h 125"/>
                <a:gd name="T76" fmla="*/ 2147483646 w 128"/>
                <a:gd name="T77" fmla="*/ 2147483646 h 125"/>
                <a:gd name="T78" fmla="*/ 2147483646 w 128"/>
                <a:gd name="T79" fmla="*/ 2147483646 h 125"/>
                <a:gd name="T80" fmla="*/ 2147483646 w 128"/>
                <a:gd name="T81" fmla="*/ 2147483646 h 12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8"/>
                <a:gd name="T124" fmla="*/ 0 h 125"/>
                <a:gd name="T125" fmla="*/ 128 w 128"/>
                <a:gd name="T126" fmla="*/ 125 h 12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8" h="125">
                  <a:moveTo>
                    <a:pt x="14" y="38"/>
                  </a:moveTo>
                  <a:lnTo>
                    <a:pt x="15" y="28"/>
                  </a:lnTo>
                  <a:lnTo>
                    <a:pt x="16" y="18"/>
                  </a:lnTo>
                  <a:lnTo>
                    <a:pt x="20" y="9"/>
                  </a:lnTo>
                  <a:lnTo>
                    <a:pt x="24" y="0"/>
                  </a:lnTo>
                  <a:lnTo>
                    <a:pt x="14" y="12"/>
                  </a:lnTo>
                  <a:lnTo>
                    <a:pt x="7" y="24"/>
                  </a:lnTo>
                  <a:lnTo>
                    <a:pt x="1" y="38"/>
                  </a:lnTo>
                  <a:lnTo>
                    <a:pt x="0" y="54"/>
                  </a:lnTo>
                  <a:lnTo>
                    <a:pt x="1" y="68"/>
                  </a:lnTo>
                  <a:lnTo>
                    <a:pt x="6" y="81"/>
                  </a:lnTo>
                  <a:lnTo>
                    <a:pt x="12" y="93"/>
                  </a:lnTo>
                  <a:lnTo>
                    <a:pt x="21" y="104"/>
                  </a:lnTo>
                  <a:lnTo>
                    <a:pt x="31" y="112"/>
                  </a:lnTo>
                  <a:lnTo>
                    <a:pt x="43" y="119"/>
                  </a:lnTo>
                  <a:lnTo>
                    <a:pt x="56" y="123"/>
                  </a:lnTo>
                  <a:lnTo>
                    <a:pt x="69" y="125"/>
                  </a:lnTo>
                  <a:lnTo>
                    <a:pt x="79" y="123"/>
                  </a:lnTo>
                  <a:lnTo>
                    <a:pt x="88" y="122"/>
                  </a:lnTo>
                  <a:lnTo>
                    <a:pt x="96" y="119"/>
                  </a:lnTo>
                  <a:lnTo>
                    <a:pt x="104" y="115"/>
                  </a:lnTo>
                  <a:lnTo>
                    <a:pt x="111" y="111"/>
                  </a:lnTo>
                  <a:lnTo>
                    <a:pt x="118" y="105"/>
                  </a:lnTo>
                  <a:lnTo>
                    <a:pt x="124" y="99"/>
                  </a:lnTo>
                  <a:lnTo>
                    <a:pt x="128" y="92"/>
                  </a:lnTo>
                  <a:lnTo>
                    <a:pt x="124" y="96"/>
                  </a:lnTo>
                  <a:lnTo>
                    <a:pt x="119" y="99"/>
                  </a:lnTo>
                  <a:lnTo>
                    <a:pt x="113" y="101"/>
                  </a:lnTo>
                  <a:lnTo>
                    <a:pt x="107" y="104"/>
                  </a:lnTo>
                  <a:lnTo>
                    <a:pt x="102" y="106"/>
                  </a:lnTo>
                  <a:lnTo>
                    <a:pt x="96" y="107"/>
                  </a:lnTo>
                  <a:lnTo>
                    <a:pt x="90" y="108"/>
                  </a:lnTo>
                  <a:lnTo>
                    <a:pt x="83" y="108"/>
                  </a:lnTo>
                  <a:lnTo>
                    <a:pt x="69" y="107"/>
                  </a:lnTo>
                  <a:lnTo>
                    <a:pt x="57" y="103"/>
                  </a:lnTo>
                  <a:lnTo>
                    <a:pt x="45" y="97"/>
                  </a:lnTo>
                  <a:lnTo>
                    <a:pt x="35" y="88"/>
                  </a:lnTo>
                  <a:lnTo>
                    <a:pt x="26" y="77"/>
                  </a:lnTo>
                  <a:lnTo>
                    <a:pt x="20" y="66"/>
                  </a:lnTo>
                  <a:lnTo>
                    <a:pt x="15" y="52"/>
                  </a:lnTo>
                  <a:lnTo>
                    <a:pt x="14" y="38"/>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34" name="Freeform 176"/>
            <p:cNvSpPr>
              <a:spLocks/>
            </p:cNvSpPr>
            <p:nvPr/>
          </p:nvSpPr>
          <p:spPr bwMode="auto">
            <a:xfrm>
              <a:off x="4908550" y="1738313"/>
              <a:ext cx="138113" cy="131763"/>
            </a:xfrm>
            <a:custGeom>
              <a:avLst/>
              <a:gdLst>
                <a:gd name="T0" fmla="*/ 2147483646 w 174"/>
                <a:gd name="T1" fmla="*/ 2147483646 h 167"/>
                <a:gd name="T2" fmla="*/ 2147483646 w 174"/>
                <a:gd name="T3" fmla="*/ 2147483646 h 167"/>
                <a:gd name="T4" fmla="*/ 2147483646 w 174"/>
                <a:gd name="T5" fmla="*/ 2147483646 h 167"/>
                <a:gd name="T6" fmla="*/ 2147483646 w 174"/>
                <a:gd name="T7" fmla="*/ 2147483646 h 167"/>
                <a:gd name="T8" fmla="*/ 2147483646 w 174"/>
                <a:gd name="T9" fmla="*/ 0 h 167"/>
                <a:gd name="T10" fmla="*/ 2147483646 w 174"/>
                <a:gd name="T11" fmla="*/ 2147483646 h 167"/>
                <a:gd name="T12" fmla="*/ 2147483646 w 174"/>
                <a:gd name="T13" fmla="*/ 2147483646 h 167"/>
                <a:gd name="T14" fmla="*/ 2147483646 w 174"/>
                <a:gd name="T15" fmla="*/ 2147483646 h 167"/>
                <a:gd name="T16" fmla="*/ 2147483646 w 174"/>
                <a:gd name="T17" fmla="*/ 2147483646 h 167"/>
                <a:gd name="T18" fmla="*/ 2147483646 w 174"/>
                <a:gd name="T19" fmla="*/ 2147483646 h 167"/>
                <a:gd name="T20" fmla="*/ 1000509622 w 174"/>
                <a:gd name="T21" fmla="*/ 2147483646 h 167"/>
                <a:gd name="T22" fmla="*/ 500254811 w 174"/>
                <a:gd name="T23" fmla="*/ 2147483646 h 167"/>
                <a:gd name="T24" fmla="*/ 0 w 174"/>
                <a:gd name="T25" fmla="*/ 2147483646 h 167"/>
                <a:gd name="T26" fmla="*/ 1000509622 w 174"/>
                <a:gd name="T27" fmla="*/ 2147483646 h 167"/>
                <a:gd name="T28" fmla="*/ 2147483646 w 174"/>
                <a:gd name="T29" fmla="*/ 2147483646 h 167"/>
                <a:gd name="T30" fmla="*/ 2147483646 w 174"/>
                <a:gd name="T31" fmla="*/ 2147483646 h 167"/>
                <a:gd name="T32" fmla="*/ 2147483646 w 174"/>
                <a:gd name="T33" fmla="*/ 2147483646 h 167"/>
                <a:gd name="T34" fmla="*/ 2147483646 w 174"/>
                <a:gd name="T35" fmla="*/ 2147483646 h 167"/>
                <a:gd name="T36" fmla="*/ 2147483646 w 174"/>
                <a:gd name="T37" fmla="*/ 2147483646 h 167"/>
                <a:gd name="T38" fmla="*/ 2147483646 w 174"/>
                <a:gd name="T39" fmla="*/ 2147483646 h 167"/>
                <a:gd name="T40" fmla="*/ 2147483646 w 174"/>
                <a:gd name="T41" fmla="*/ 2147483646 h 167"/>
                <a:gd name="T42" fmla="*/ 2147483646 w 174"/>
                <a:gd name="T43" fmla="*/ 2147483646 h 167"/>
                <a:gd name="T44" fmla="*/ 2147483646 w 174"/>
                <a:gd name="T45" fmla="*/ 2147483646 h 167"/>
                <a:gd name="T46" fmla="*/ 2147483646 w 174"/>
                <a:gd name="T47" fmla="*/ 2147483646 h 167"/>
                <a:gd name="T48" fmla="*/ 2147483646 w 174"/>
                <a:gd name="T49" fmla="*/ 2147483646 h 167"/>
                <a:gd name="T50" fmla="*/ 2147483646 w 174"/>
                <a:gd name="T51" fmla="*/ 2147483646 h 167"/>
                <a:gd name="T52" fmla="*/ 2147483646 w 174"/>
                <a:gd name="T53" fmla="*/ 2147483646 h 167"/>
                <a:gd name="T54" fmla="*/ 2147483646 w 174"/>
                <a:gd name="T55" fmla="*/ 2147483646 h 167"/>
                <a:gd name="T56" fmla="*/ 2147483646 w 174"/>
                <a:gd name="T57" fmla="*/ 2147483646 h 167"/>
                <a:gd name="T58" fmla="*/ 2147483646 w 174"/>
                <a:gd name="T59" fmla="*/ 2147483646 h 167"/>
                <a:gd name="T60" fmla="*/ 2147483646 w 174"/>
                <a:gd name="T61" fmla="*/ 2147483646 h 167"/>
                <a:gd name="T62" fmla="*/ 2147483646 w 174"/>
                <a:gd name="T63" fmla="*/ 2147483646 h 167"/>
                <a:gd name="T64" fmla="*/ 2147483646 w 174"/>
                <a:gd name="T65" fmla="*/ 2147483646 h 167"/>
                <a:gd name="T66" fmla="*/ 2147483646 w 174"/>
                <a:gd name="T67" fmla="*/ 2147483646 h 167"/>
                <a:gd name="T68" fmla="*/ 2147483646 w 174"/>
                <a:gd name="T69" fmla="*/ 2147483646 h 167"/>
                <a:gd name="T70" fmla="*/ 2147483646 w 174"/>
                <a:gd name="T71" fmla="*/ 2147483646 h 167"/>
                <a:gd name="T72" fmla="*/ 2147483646 w 174"/>
                <a:gd name="T73" fmla="*/ 2147483646 h 167"/>
                <a:gd name="T74" fmla="*/ 2147483646 w 174"/>
                <a:gd name="T75" fmla="*/ 2147483646 h 167"/>
                <a:gd name="T76" fmla="*/ 2147483646 w 174"/>
                <a:gd name="T77" fmla="*/ 2147483646 h 167"/>
                <a:gd name="T78" fmla="*/ 2147483646 w 174"/>
                <a:gd name="T79" fmla="*/ 2147483646 h 167"/>
                <a:gd name="T80" fmla="*/ 2147483646 w 174"/>
                <a:gd name="T81" fmla="*/ 2147483646 h 167"/>
                <a:gd name="T82" fmla="*/ 2147483646 w 174"/>
                <a:gd name="T83" fmla="*/ 2147483646 h 167"/>
                <a:gd name="T84" fmla="*/ 2147483646 w 174"/>
                <a:gd name="T85" fmla="*/ 2147483646 h 167"/>
                <a:gd name="T86" fmla="*/ 2147483646 w 174"/>
                <a:gd name="T87" fmla="*/ 2147483646 h 167"/>
                <a:gd name="T88" fmla="*/ 2147483646 w 174"/>
                <a:gd name="T89" fmla="*/ 2147483646 h 1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74"/>
                <a:gd name="T136" fmla="*/ 0 h 167"/>
                <a:gd name="T137" fmla="*/ 174 w 174"/>
                <a:gd name="T138" fmla="*/ 167 h 16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74" h="167">
                  <a:moveTo>
                    <a:pt x="19" y="50"/>
                  </a:moveTo>
                  <a:lnTo>
                    <a:pt x="20" y="36"/>
                  </a:lnTo>
                  <a:lnTo>
                    <a:pt x="23" y="24"/>
                  </a:lnTo>
                  <a:lnTo>
                    <a:pt x="27" y="11"/>
                  </a:lnTo>
                  <a:lnTo>
                    <a:pt x="34" y="0"/>
                  </a:lnTo>
                  <a:lnTo>
                    <a:pt x="27" y="6"/>
                  </a:lnTo>
                  <a:lnTo>
                    <a:pt x="20" y="15"/>
                  </a:lnTo>
                  <a:lnTo>
                    <a:pt x="15" y="23"/>
                  </a:lnTo>
                  <a:lnTo>
                    <a:pt x="9" y="32"/>
                  </a:lnTo>
                  <a:lnTo>
                    <a:pt x="6" y="41"/>
                  </a:lnTo>
                  <a:lnTo>
                    <a:pt x="2" y="51"/>
                  </a:lnTo>
                  <a:lnTo>
                    <a:pt x="1" y="62"/>
                  </a:lnTo>
                  <a:lnTo>
                    <a:pt x="0" y="72"/>
                  </a:lnTo>
                  <a:lnTo>
                    <a:pt x="2" y="91"/>
                  </a:lnTo>
                  <a:lnTo>
                    <a:pt x="7" y="109"/>
                  </a:lnTo>
                  <a:lnTo>
                    <a:pt x="16" y="125"/>
                  </a:lnTo>
                  <a:lnTo>
                    <a:pt x="27" y="139"/>
                  </a:lnTo>
                  <a:lnTo>
                    <a:pt x="41" y="151"/>
                  </a:lnTo>
                  <a:lnTo>
                    <a:pt x="57" y="160"/>
                  </a:lnTo>
                  <a:lnTo>
                    <a:pt x="76" y="164"/>
                  </a:lnTo>
                  <a:lnTo>
                    <a:pt x="94" y="167"/>
                  </a:lnTo>
                  <a:lnTo>
                    <a:pt x="107" y="166"/>
                  </a:lnTo>
                  <a:lnTo>
                    <a:pt x="118" y="163"/>
                  </a:lnTo>
                  <a:lnTo>
                    <a:pt x="130" y="160"/>
                  </a:lnTo>
                  <a:lnTo>
                    <a:pt x="140" y="154"/>
                  </a:lnTo>
                  <a:lnTo>
                    <a:pt x="150" y="148"/>
                  </a:lnTo>
                  <a:lnTo>
                    <a:pt x="159" y="140"/>
                  </a:lnTo>
                  <a:lnTo>
                    <a:pt x="167" y="132"/>
                  </a:lnTo>
                  <a:lnTo>
                    <a:pt x="174" y="123"/>
                  </a:lnTo>
                  <a:lnTo>
                    <a:pt x="168" y="127"/>
                  </a:lnTo>
                  <a:lnTo>
                    <a:pt x="161" y="132"/>
                  </a:lnTo>
                  <a:lnTo>
                    <a:pt x="153" y="136"/>
                  </a:lnTo>
                  <a:lnTo>
                    <a:pt x="146" y="139"/>
                  </a:lnTo>
                  <a:lnTo>
                    <a:pt x="138" y="141"/>
                  </a:lnTo>
                  <a:lnTo>
                    <a:pt x="130" y="144"/>
                  </a:lnTo>
                  <a:lnTo>
                    <a:pt x="121" y="145"/>
                  </a:lnTo>
                  <a:lnTo>
                    <a:pt x="113" y="145"/>
                  </a:lnTo>
                  <a:lnTo>
                    <a:pt x="94" y="142"/>
                  </a:lnTo>
                  <a:lnTo>
                    <a:pt x="76" y="138"/>
                  </a:lnTo>
                  <a:lnTo>
                    <a:pt x="61" y="129"/>
                  </a:lnTo>
                  <a:lnTo>
                    <a:pt x="47" y="117"/>
                  </a:lnTo>
                  <a:lnTo>
                    <a:pt x="35" y="103"/>
                  </a:lnTo>
                  <a:lnTo>
                    <a:pt x="26" y="87"/>
                  </a:lnTo>
                  <a:lnTo>
                    <a:pt x="22" y="69"/>
                  </a:lnTo>
                  <a:lnTo>
                    <a:pt x="19" y="5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9237" name="Group 241"/>
          <p:cNvGrpSpPr>
            <a:grpSpLocks/>
          </p:cNvGrpSpPr>
          <p:nvPr/>
        </p:nvGrpSpPr>
        <p:grpSpPr bwMode="auto">
          <a:xfrm>
            <a:off x="9525000" y="990600"/>
            <a:ext cx="838200" cy="381000"/>
            <a:chOff x="4559300" y="1644650"/>
            <a:chExt cx="603250" cy="260350"/>
          </a:xfrm>
        </p:grpSpPr>
        <p:sp>
          <p:nvSpPr>
            <p:cNvPr id="9627" name="Freeform 173"/>
            <p:cNvSpPr>
              <a:spLocks/>
            </p:cNvSpPr>
            <p:nvPr/>
          </p:nvSpPr>
          <p:spPr bwMode="auto">
            <a:xfrm>
              <a:off x="4559300" y="1644650"/>
              <a:ext cx="603250" cy="260350"/>
            </a:xfrm>
            <a:custGeom>
              <a:avLst/>
              <a:gdLst>
                <a:gd name="T0" fmla="*/ 2147483646 w 761"/>
                <a:gd name="T1" fmla="*/ 2147483646 h 328"/>
                <a:gd name="T2" fmla="*/ 2147483646 w 761"/>
                <a:gd name="T3" fmla="*/ 2147483646 h 328"/>
                <a:gd name="T4" fmla="*/ 2147483646 w 761"/>
                <a:gd name="T5" fmla="*/ 0 h 328"/>
                <a:gd name="T6" fmla="*/ 2147483646 w 761"/>
                <a:gd name="T7" fmla="*/ 2147483646 h 328"/>
                <a:gd name="T8" fmla="*/ 2147483646 w 761"/>
                <a:gd name="T9" fmla="*/ 2147483646 h 328"/>
                <a:gd name="T10" fmla="*/ 2147483646 w 761"/>
                <a:gd name="T11" fmla="*/ 2147483646 h 328"/>
                <a:gd name="T12" fmla="*/ 2147483646 w 761"/>
                <a:gd name="T13" fmla="*/ 2147483646 h 328"/>
                <a:gd name="T14" fmla="*/ 2147483646 w 761"/>
                <a:gd name="T15" fmla="*/ 2147483646 h 328"/>
                <a:gd name="T16" fmla="*/ 2147483646 w 761"/>
                <a:gd name="T17" fmla="*/ 2147483646 h 328"/>
                <a:gd name="T18" fmla="*/ 2147483646 w 761"/>
                <a:gd name="T19" fmla="*/ 2147483646 h 328"/>
                <a:gd name="T20" fmla="*/ 2147483646 w 761"/>
                <a:gd name="T21" fmla="*/ 2147483646 h 328"/>
                <a:gd name="T22" fmla="*/ 2147483646 w 761"/>
                <a:gd name="T23" fmla="*/ 2147483646 h 328"/>
                <a:gd name="T24" fmla="*/ 2147483646 w 761"/>
                <a:gd name="T25" fmla="*/ 2147483646 h 328"/>
                <a:gd name="T26" fmla="*/ 2147483646 w 761"/>
                <a:gd name="T27" fmla="*/ 2147483646 h 328"/>
                <a:gd name="T28" fmla="*/ 2147483646 w 761"/>
                <a:gd name="T29" fmla="*/ 2147483646 h 328"/>
                <a:gd name="T30" fmla="*/ 2147483646 w 761"/>
                <a:gd name="T31" fmla="*/ 2147483646 h 328"/>
                <a:gd name="T32" fmla="*/ 2147483646 w 761"/>
                <a:gd name="T33" fmla="*/ 2147483646 h 328"/>
                <a:gd name="T34" fmla="*/ 2147483646 w 761"/>
                <a:gd name="T35" fmla="*/ 2147483646 h 328"/>
                <a:gd name="T36" fmla="*/ 2147483646 w 761"/>
                <a:gd name="T37" fmla="*/ 2147483646 h 328"/>
                <a:gd name="T38" fmla="*/ 2147483646 w 761"/>
                <a:gd name="T39" fmla="*/ 2147483646 h 328"/>
                <a:gd name="T40" fmla="*/ 2147483646 w 761"/>
                <a:gd name="T41" fmla="*/ 2147483646 h 328"/>
                <a:gd name="T42" fmla="*/ 2147483646 w 761"/>
                <a:gd name="T43" fmla="*/ 2147483646 h 328"/>
                <a:gd name="T44" fmla="*/ 2147483646 w 761"/>
                <a:gd name="T45" fmla="*/ 2147483646 h 328"/>
                <a:gd name="T46" fmla="*/ 2147483646 w 761"/>
                <a:gd name="T47" fmla="*/ 2147483646 h 328"/>
                <a:gd name="T48" fmla="*/ 2147483646 w 761"/>
                <a:gd name="T49" fmla="*/ 2147483646 h 328"/>
                <a:gd name="T50" fmla="*/ 2147483646 w 761"/>
                <a:gd name="T51" fmla="*/ 2147483646 h 328"/>
                <a:gd name="T52" fmla="*/ 2147483646 w 761"/>
                <a:gd name="T53" fmla="*/ 2147483646 h 328"/>
                <a:gd name="T54" fmla="*/ 2147483646 w 761"/>
                <a:gd name="T55" fmla="*/ 2147483646 h 328"/>
                <a:gd name="T56" fmla="*/ 2147483646 w 761"/>
                <a:gd name="T57" fmla="*/ 2147483646 h 328"/>
                <a:gd name="T58" fmla="*/ 2147483646 w 761"/>
                <a:gd name="T59" fmla="*/ 2147483646 h 328"/>
                <a:gd name="T60" fmla="*/ 2147483646 w 761"/>
                <a:gd name="T61" fmla="*/ 2147483646 h 328"/>
                <a:gd name="T62" fmla="*/ 2147483646 w 761"/>
                <a:gd name="T63" fmla="*/ 2147483646 h 328"/>
                <a:gd name="T64" fmla="*/ 2147483646 w 761"/>
                <a:gd name="T65" fmla="*/ 2147483646 h 328"/>
                <a:gd name="T66" fmla="*/ 2147483646 w 761"/>
                <a:gd name="T67" fmla="*/ 2147483646 h 328"/>
                <a:gd name="T68" fmla="*/ 2147483646 w 761"/>
                <a:gd name="T69" fmla="*/ 2147483646 h 328"/>
                <a:gd name="T70" fmla="*/ 2147483646 w 761"/>
                <a:gd name="T71" fmla="*/ 2147483646 h 328"/>
                <a:gd name="T72" fmla="*/ 2147483646 w 761"/>
                <a:gd name="T73" fmla="*/ 2147483646 h 328"/>
                <a:gd name="T74" fmla="*/ 2147483646 w 761"/>
                <a:gd name="T75" fmla="*/ 2147483646 h 328"/>
                <a:gd name="T76" fmla="*/ 2147483646 w 761"/>
                <a:gd name="T77" fmla="*/ 2147483646 h 328"/>
                <a:gd name="T78" fmla="*/ 1494297812 w 761"/>
                <a:gd name="T79" fmla="*/ 2147483646 h 328"/>
                <a:gd name="T80" fmla="*/ 2147483646 w 761"/>
                <a:gd name="T81" fmla="*/ 2147483646 h 328"/>
                <a:gd name="T82" fmla="*/ 2147483646 w 761"/>
                <a:gd name="T83" fmla="*/ 2147483646 h 328"/>
                <a:gd name="T84" fmla="*/ 2147483646 w 761"/>
                <a:gd name="T85" fmla="*/ 2147483646 h 328"/>
                <a:gd name="T86" fmla="*/ 2147483646 w 761"/>
                <a:gd name="T87" fmla="*/ 2147483646 h 328"/>
                <a:gd name="T88" fmla="*/ 2147483646 w 761"/>
                <a:gd name="T89" fmla="*/ 2147483646 h 3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61"/>
                <a:gd name="T136" fmla="*/ 0 h 328"/>
                <a:gd name="T137" fmla="*/ 761 w 761"/>
                <a:gd name="T138" fmla="*/ 328 h 3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61" h="328">
                  <a:moveTo>
                    <a:pt x="170" y="116"/>
                  </a:moveTo>
                  <a:lnTo>
                    <a:pt x="179" y="91"/>
                  </a:lnTo>
                  <a:lnTo>
                    <a:pt x="193" y="69"/>
                  </a:lnTo>
                  <a:lnTo>
                    <a:pt x="209" y="50"/>
                  </a:lnTo>
                  <a:lnTo>
                    <a:pt x="229" y="32"/>
                  </a:lnTo>
                  <a:lnTo>
                    <a:pt x="251" y="18"/>
                  </a:lnTo>
                  <a:lnTo>
                    <a:pt x="275" y="8"/>
                  </a:lnTo>
                  <a:lnTo>
                    <a:pt x="300" y="2"/>
                  </a:lnTo>
                  <a:lnTo>
                    <a:pt x="327" y="0"/>
                  </a:lnTo>
                  <a:lnTo>
                    <a:pt x="346" y="1"/>
                  </a:lnTo>
                  <a:lnTo>
                    <a:pt x="365" y="5"/>
                  </a:lnTo>
                  <a:lnTo>
                    <a:pt x="383" y="10"/>
                  </a:lnTo>
                  <a:lnTo>
                    <a:pt x="400" y="17"/>
                  </a:lnTo>
                  <a:lnTo>
                    <a:pt x="416" y="26"/>
                  </a:lnTo>
                  <a:lnTo>
                    <a:pt x="431" y="38"/>
                  </a:lnTo>
                  <a:lnTo>
                    <a:pt x="445" y="51"/>
                  </a:lnTo>
                  <a:lnTo>
                    <a:pt x="458" y="66"/>
                  </a:lnTo>
                  <a:lnTo>
                    <a:pt x="466" y="77"/>
                  </a:lnTo>
                  <a:lnTo>
                    <a:pt x="479" y="69"/>
                  </a:lnTo>
                  <a:lnTo>
                    <a:pt x="486" y="66"/>
                  </a:lnTo>
                  <a:lnTo>
                    <a:pt x="494" y="62"/>
                  </a:lnTo>
                  <a:lnTo>
                    <a:pt x="502" y="59"/>
                  </a:lnTo>
                  <a:lnTo>
                    <a:pt x="510" y="56"/>
                  </a:lnTo>
                  <a:lnTo>
                    <a:pt x="518" y="54"/>
                  </a:lnTo>
                  <a:lnTo>
                    <a:pt x="526" y="53"/>
                  </a:lnTo>
                  <a:lnTo>
                    <a:pt x="535" y="52"/>
                  </a:lnTo>
                  <a:lnTo>
                    <a:pt x="543" y="52"/>
                  </a:lnTo>
                  <a:lnTo>
                    <a:pt x="565" y="54"/>
                  </a:lnTo>
                  <a:lnTo>
                    <a:pt x="586" y="59"/>
                  </a:lnTo>
                  <a:lnTo>
                    <a:pt x="605" y="68"/>
                  </a:lnTo>
                  <a:lnTo>
                    <a:pt x="623" y="79"/>
                  </a:lnTo>
                  <a:lnTo>
                    <a:pt x="638" y="94"/>
                  </a:lnTo>
                  <a:lnTo>
                    <a:pt x="650" y="111"/>
                  </a:lnTo>
                  <a:lnTo>
                    <a:pt x="661" y="130"/>
                  </a:lnTo>
                  <a:lnTo>
                    <a:pt x="668" y="151"/>
                  </a:lnTo>
                  <a:lnTo>
                    <a:pt x="671" y="168"/>
                  </a:lnTo>
                  <a:lnTo>
                    <a:pt x="688" y="162"/>
                  </a:lnTo>
                  <a:lnTo>
                    <a:pt x="692" y="161"/>
                  </a:lnTo>
                  <a:lnTo>
                    <a:pt x="696" y="161"/>
                  </a:lnTo>
                  <a:lnTo>
                    <a:pt x="700" y="160"/>
                  </a:lnTo>
                  <a:lnTo>
                    <a:pt x="704" y="160"/>
                  </a:lnTo>
                  <a:lnTo>
                    <a:pt x="716" y="161"/>
                  </a:lnTo>
                  <a:lnTo>
                    <a:pt x="726" y="165"/>
                  </a:lnTo>
                  <a:lnTo>
                    <a:pt x="736" y="169"/>
                  </a:lnTo>
                  <a:lnTo>
                    <a:pt x="745" y="176"/>
                  </a:lnTo>
                  <a:lnTo>
                    <a:pt x="752" y="186"/>
                  </a:lnTo>
                  <a:lnTo>
                    <a:pt x="756" y="195"/>
                  </a:lnTo>
                  <a:lnTo>
                    <a:pt x="760" y="205"/>
                  </a:lnTo>
                  <a:lnTo>
                    <a:pt x="761" y="217"/>
                  </a:lnTo>
                  <a:lnTo>
                    <a:pt x="760" y="228"/>
                  </a:lnTo>
                  <a:lnTo>
                    <a:pt x="756" y="237"/>
                  </a:lnTo>
                  <a:lnTo>
                    <a:pt x="752" y="248"/>
                  </a:lnTo>
                  <a:lnTo>
                    <a:pt x="745" y="256"/>
                  </a:lnTo>
                  <a:lnTo>
                    <a:pt x="736" y="263"/>
                  </a:lnTo>
                  <a:lnTo>
                    <a:pt x="726" y="267"/>
                  </a:lnTo>
                  <a:lnTo>
                    <a:pt x="716" y="271"/>
                  </a:lnTo>
                  <a:lnTo>
                    <a:pt x="704" y="272"/>
                  </a:lnTo>
                  <a:lnTo>
                    <a:pt x="700" y="272"/>
                  </a:lnTo>
                  <a:lnTo>
                    <a:pt x="694" y="271"/>
                  </a:lnTo>
                  <a:lnTo>
                    <a:pt x="689" y="270"/>
                  </a:lnTo>
                  <a:lnTo>
                    <a:pt x="684" y="269"/>
                  </a:lnTo>
                  <a:lnTo>
                    <a:pt x="679" y="266"/>
                  </a:lnTo>
                  <a:lnTo>
                    <a:pt x="674" y="264"/>
                  </a:lnTo>
                  <a:lnTo>
                    <a:pt x="671" y="260"/>
                  </a:lnTo>
                  <a:lnTo>
                    <a:pt x="666" y="257"/>
                  </a:lnTo>
                  <a:lnTo>
                    <a:pt x="654" y="245"/>
                  </a:lnTo>
                  <a:lnTo>
                    <a:pt x="643" y="259"/>
                  </a:lnTo>
                  <a:lnTo>
                    <a:pt x="634" y="271"/>
                  </a:lnTo>
                  <a:lnTo>
                    <a:pt x="623" y="280"/>
                  </a:lnTo>
                  <a:lnTo>
                    <a:pt x="611" y="288"/>
                  </a:lnTo>
                  <a:lnTo>
                    <a:pt x="598" y="296"/>
                  </a:lnTo>
                  <a:lnTo>
                    <a:pt x="586" y="302"/>
                  </a:lnTo>
                  <a:lnTo>
                    <a:pt x="572" y="305"/>
                  </a:lnTo>
                  <a:lnTo>
                    <a:pt x="558" y="308"/>
                  </a:lnTo>
                  <a:lnTo>
                    <a:pt x="543" y="309"/>
                  </a:lnTo>
                  <a:lnTo>
                    <a:pt x="532" y="309"/>
                  </a:lnTo>
                  <a:lnTo>
                    <a:pt x="521" y="307"/>
                  </a:lnTo>
                  <a:lnTo>
                    <a:pt x="511" y="304"/>
                  </a:lnTo>
                  <a:lnTo>
                    <a:pt x="501" y="301"/>
                  </a:lnTo>
                  <a:lnTo>
                    <a:pt x="490" y="297"/>
                  </a:lnTo>
                  <a:lnTo>
                    <a:pt x="481" y="293"/>
                  </a:lnTo>
                  <a:lnTo>
                    <a:pt x="472" y="287"/>
                  </a:lnTo>
                  <a:lnTo>
                    <a:pt x="462" y="280"/>
                  </a:lnTo>
                  <a:lnTo>
                    <a:pt x="452" y="271"/>
                  </a:lnTo>
                  <a:lnTo>
                    <a:pt x="442" y="281"/>
                  </a:lnTo>
                  <a:lnTo>
                    <a:pt x="430" y="292"/>
                  </a:lnTo>
                  <a:lnTo>
                    <a:pt x="416" y="301"/>
                  </a:lnTo>
                  <a:lnTo>
                    <a:pt x="404" y="309"/>
                  </a:lnTo>
                  <a:lnTo>
                    <a:pt x="389" y="316"/>
                  </a:lnTo>
                  <a:lnTo>
                    <a:pt x="374" y="322"/>
                  </a:lnTo>
                  <a:lnTo>
                    <a:pt x="359" y="325"/>
                  </a:lnTo>
                  <a:lnTo>
                    <a:pt x="343" y="327"/>
                  </a:lnTo>
                  <a:lnTo>
                    <a:pt x="327" y="328"/>
                  </a:lnTo>
                  <a:lnTo>
                    <a:pt x="307" y="327"/>
                  </a:lnTo>
                  <a:lnTo>
                    <a:pt x="287" y="324"/>
                  </a:lnTo>
                  <a:lnTo>
                    <a:pt x="268" y="318"/>
                  </a:lnTo>
                  <a:lnTo>
                    <a:pt x="251" y="310"/>
                  </a:lnTo>
                  <a:lnTo>
                    <a:pt x="233" y="300"/>
                  </a:lnTo>
                  <a:lnTo>
                    <a:pt x="218" y="287"/>
                  </a:lnTo>
                  <a:lnTo>
                    <a:pt x="204" y="273"/>
                  </a:lnTo>
                  <a:lnTo>
                    <a:pt x="192" y="257"/>
                  </a:lnTo>
                  <a:lnTo>
                    <a:pt x="179" y="239"/>
                  </a:lnTo>
                  <a:lnTo>
                    <a:pt x="165" y="256"/>
                  </a:lnTo>
                  <a:lnTo>
                    <a:pt x="158" y="264"/>
                  </a:lnTo>
                  <a:lnTo>
                    <a:pt x="150" y="271"/>
                  </a:lnTo>
                  <a:lnTo>
                    <a:pt x="142" y="278"/>
                  </a:lnTo>
                  <a:lnTo>
                    <a:pt x="133" y="282"/>
                  </a:lnTo>
                  <a:lnTo>
                    <a:pt x="124" y="287"/>
                  </a:lnTo>
                  <a:lnTo>
                    <a:pt x="113" y="290"/>
                  </a:lnTo>
                  <a:lnTo>
                    <a:pt x="103" y="292"/>
                  </a:lnTo>
                  <a:lnTo>
                    <a:pt x="93" y="293"/>
                  </a:lnTo>
                  <a:lnTo>
                    <a:pt x="74" y="290"/>
                  </a:lnTo>
                  <a:lnTo>
                    <a:pt x="57" y="286"/>
                  </a:lnTo>
                  <a:lnTo>
                    <a:pt x="41" y="277"/>
                  </a:lnTo>
                  <a:lnTo>
                    <a:pt x="28" y="265"/>
                  </a:lnTo>
                  <a:lnTo>
                    <a:pt x="17" y="252"/>
                  </a:lnTo>
                  <a:lnTo>
                    <a:pt x="7" y="236"/>
                  </a:lnTo>
                  <a:lnTo>
                    <a:pt x="3" y="219"/>
                  </a:lnTo>
                  <a:lnTo>
                    <a:pt x="0" y="201"/>
                  </a:lnTo>
                  <a:lnTo>
                    <a:pt x="3" y="182"/>
                  </a:lnTo>
                  <a:lnTo>
                    <a:pt x="7" y="165"/>
                  </a:lnTo>
                  <a:lnTo>
                    <a:pt x="17" y="149"/>
                  </a:lnTo>
                  <a:lnTo>
                    <a:pt x="28" y="135"/>
                  </a:lnTo>
                  <a:lnTo>
                    <a:pt x="41" y="124"/>
                  </a:lnTo>
                  <a:lnTo>
                    <a:pt x="57" y="115"/>
                  </a:lnTo>
                  <a:lnTo>
                    <a:pt x="74" y="111"/>
                  </a:lnTo>
                  <a:lnTo>
                    <a:pt x="93" y="108"/>
                  </a:lnTo>
                  <a:lnTo>
                    <a:pt x="100" y="108"/>
                  </a:lnTo>
                  <a:lnTo>
                    <a:pt x="106" y="109"/>
                  </a:lnTo>
                  <a:lnTo>
                    <a:pt x="113" y="111"/>
                  </a:lnTo>
                  <a:lnTo>
                    <a:pt x="120" y="113"/>
                  </a:lnTo>
                  <a:lnTo>
                    <a:pt x="127" y="115"/>
                  </a:lnTo>
                  <a:lnTo>
                    <a:pt x="133" y="118"/>
                  </a:lnTo>
                  <a:lnTo>
                    <a:pt x="140" y="121"/>
                  </a:lnTo>
                  <a:lnTo>
                    <a:pt x="146" y="124"/>
                  </a:lnTo>
                  <a:lnTo>
                    <a:pt x="163" y="137"/>
                  </a:lnTo>
                  <a:lnTo>
                    <a:pt x="170" y="1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28" name="Freeform 174"/>
            <p:cNvSpPr>
              <a:spLocks/>
            </p:cNvSpPr>
            <p:nvPr/>
          </p:nvSpPr>
          <p:spPr bwMode="auto">
            <a:xfrm>
              <a:off x="4710113" y="1676400"/>
              <a:ext cx="163513" cy="204788"/>
            </a:xfrm>
            <a:custGeom>
              <a:avLst/>
              <a:gdLst>
                <a:gd name="T0" fmla="*/ 2147483646 w 206"/>
                <a:gd name="T1" fmla="*/ 2147483646 h 259"/>
                <a:gd name="T2" fmla="*/ 2147483646 w 206"/>
                <a:gd name="T3" fmla="*/ 2147483646 h 259"/>
                <a:gd name="T4" fmla="*/ 2147483646 w 206"/>
                <a:gd name="T5" fmla="*/ 2147483646 h 259"/>
                <a:gd name="T6" fmla="*/ 2147483646 w 206"/>
                <a:gd name="T7" fmla="*/ 2147483646 h 259"/>
                <a:gd name="T8" fmla="*/ 2147483646 w 206"/>
                <a:gd name="T9" fmla="*/ 2147483646 h 259"/>
                <a:gd name="T10" fmla="*/ 2147483646 w 206"/>
                <a:gd name="T11" fmla="*/ 2147483646 h 259"/>
                <a:gd name="T12" fmla="*/ 2147483646 w 206"/>
                <a:gd name="T13" fmla="*/ 2147483646 h 259"/>
                <a:gd name="T14" fmla="*/ 2147483646 w 206"/>
                <a:gd name="T15" fmla="*/ 2147483646 h 259"/>
                <a:gd name="T16" fmla="*/ 2147483646 w 206"/>
                <a:gd name="T17" fmla="*/ 0 h 259"/>
                <a:gd name="T18" fmla="*/ 2147483646 w 206"/>
                <a:gd name="T19" fmla="*/ 2147483646 h 259"/>
                <a:gd name="T20" fmla="*/ 2147483646 w 206"/>
                <a:gd name="T21" fmla="*/ 2147483646 h 259"/>
                <a:gd name="T22" fmla="*/ 2147483646 w 206"/>
                <a:gd name="T23" fmla="*/ 2147483646 h 259"/>
                <a:gd name="T24" fmla="*/ 2147483646 w 206"/>
                <a:gd name="T25" fmla="*/ 2147483646 h 259"/>
                <a:gd name="T26" fmla="*/ 2147483646 w 206"/>
                <a:gd name="T27" fmla="*/ 2147483646 h 259"/>
                <a:gd name="T28" fmla="*/ 2147483646 w 206"/>
                <a:gd name="T29" fmla="*/ 2147483646 h 259"/>
                <a:gd name="T30" fmla="*/ 500253736 w 206"/>
                <a:gd name="T31" fmla="*/ 2147483646 h 259"/>
                <a:gd name="T32" fmla="*/ 0 w 206"/>
                <a:gd name="T33" fmla="*/ 2147483646 h 259"/>
                <a:gd name="T34" fmla="*/ 1000508266 w 206"/>
                <a:gd name="T35" fmla="*/ 2147483646 h 259"/>
                <a:gd name="T36" fmla="*/ 2147483646 w 206"/>
                <a:gd name="T37" fmla="*/ 2147483646 h 259"/>
                <a:gd name="T38" fmla="*/ 2147483646 w 206"/>
                <a:gd name="T39" fmla="*/ 2147483646 h 259"/>
                <a:gd name="T40" fmla="*/ 2147483646 w 206"/>
                <a:gd name="T41" fmla="*/ 2147483646 h 259"/>
                <a:gd name="T42" fmla="*/ 2147483646 w 206"/>
                <a:gd name="T43" fmla="*/ 2147483646 h 259"/>
                <a:gd name="T44" fmla="*/ 2147483646 w 206"/>
                <a:gd name="T45" fmla="*/ 2147483646 h 259"/>
                <a:gd name="T46" fmla="*/ 2147483646 w 206"/>
                <a:gd name="T47" fmla="*/ 2147483646 h 259"/>
                <a:gd name="T48" fmla="*/ 2147483646 w 206"/>
                <a:gd name="T49" fmla="*/ 2147483646 h 259"/>
                <a:gd name="T50" fmla="*/ 2147483646 w 206"/>
                <a:gd name="T51" fmla="*/ 2147483646 h 259"/>
                <a:gd name="T52" fmla="*/ 2147483646 w 206"/>
                <a:gd name="T53" fmla="*/ 2147483646 h 259"/>
                <a:gd name="T54" fmla="*/ 2147483646 w 206"/>
                <a:gd name="T55" fmla="*/ 2147483646 h 259"/>
                <a:gd name="T56" fmla="*/ 2147483646 w 206"/>
                <a:gd name="T57" fmla="*/ 2147483646 h 259"/>
                <a:gd name="T58" fmla="*/ 2147483646 w 206"/>
                <a:gd name="T59" fmla="*/ 2147483646 h 259"/>
                <a:gd name="T60" fmla="*/ 2147483646 w 206"/>
                <a:gd name="T61" fmla="*/ 2147483646 h 259"/>
                <a:gd name="T62" fmla="*/ 2147483646 w 206"/>
                <a:gd name="T63" fmla="*/ 2147483646 h 259"/>
                <a:gd name="T64" fmla="*/ 2147483646 w 206"/>
                <a:gd name="T65" fmla="*/ 2147483646 h 259"/>
                <a:gd name="T66" fmla="*/ 2147483646 w 206"/>
                <a:gd name="T67" fmla="*/ 2147483646 h 259"/>
                <a:gd name="T68" fmla="*/ 2147483646 w 206"/>
                <a:gd name="T69" fmla="*/ 2147483646 h 259"/>
                <a:gd name="T70" fmla="*/ 2147483646 w 206"/>
                <a:gd name="T71" fmla="*/ 2147483646 h 259"/>
                <a:gd name="T72" fmla="*/ 2147483646 w 206"/>
                <a:gd name="T73" fmla="*/ 2147483646 h 259"/>
                <a:gd name="T74" fmla="*/ 2147483646 w 206"/>
                <a:gd name="T75" fmla="*/ 2147483646 h 259"/>
                <a:gd name="T76" fmla="*/ 2147483646 w 206"/>
                <a:gd name="T77" fmla="*/ 2147483646 h 259"/>
                <a:gd name="T78" fmla="*/ 2147483646 w 206"/>
                <a:gd name="T79" fmla="*/ 2147483646 h 259"/>
                <a:gd name="T80" fmla="*/ 2147483646 w 206"/>
                <a:gd name="T81" fmla="*/ 2147483646 h 259"/>
                <a:gd name="T82" fmla="*/ 2147483646 w 206"/>
                <a:gd name="T83" fmla="*/ 2147483646 h 259"/>
                <a:gd name="T84" fmla="*/ 2147483646 w 206"/>
                <a:gd name="T85" fmla="*/ 2147483646 h 259"/>
                <a:gd name="T86" fmla="*/ 2147483646 w 206"/>
                <a:gd name="T87" fmla="*/ 2147483646 h 259"/>
                <a:gd name="T88" fmla="*/ 2147483646 w 206"/>
                <a:gd name="T89" fmla="*/ 2147483646 h 259"/>
                <a:gd name="T90" fmla="*/ 2147483646 w 206"/>
                <a:gd name="T91" fmla="*/ 2147483646 h 259"/>
                <a:gd name="T92" fmla="*/ 2147483646 w 206"/>
                <a:gd name="T93" fmla="*/ 2147483646 h 259"/>
                <a:gd name="T94" fmla="*/ 2147483646 w 206"/>
                <a:gd name="T95" fmla="*/ 2147483646 h 259"/>
                <a:gd name="T96" fmla="*/ 2147483646 w 206"/>
                <a:gd name="T97" fmla="*/ 2147483646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6"/>
                <a:gd name="T148" fmla="*/ 0 h 259"/>
                <a:gd name="T149" fmla="*/ 206 w 206"/>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6" h="259">
                  <a:moveTo>
                    <a:pt x="24" y="113"/>
                  </a:moveTo>
                  <a:lnTo>
                    <a:pt x="25" y="96"/>
                  </a:lnTo>
                  <a:lnTo>
                    <a:pt x="28" y="79"/>
                  </a:lnTo>
                  <a:lnTo>
                    <a:pt x="34" y="62"/>
                  </a:lnTo>
                  <a:lnTo>
                    <a:pt x="41" y="47"/>
                  </a:lnTo>
                  <a:lnTo>
                    <a:pt x="50" y="34"/>
                  </a:lnTo>
                  <a:lnTo>
                    <a:pt x="61" y="21"/>
                  </a:lnTo>
                  <a:lnTo>
                    <a:pt x="72" y="9"/>
                  </a:lnTo>
                  <a:lnTo>
                    <a:pt x="86" y="0"/>
                  </a:lnTo>
                  <a:lnTo>
                    <a:pt x="68" y="8"/>
                  </a:lnTo>
                  <a:lnTo>
                    <a:pt x="51" y="20"/>
                  </a:lnTo>
                  <a:lnTo>
                    <a:pt x="36" y="32"/>
                  </a:lnTo>
                  <a:lnTo>
                    <a:pt x="24" y="49"/>
                  </a:lnTo>
                  <a:lnTo>
                    <a:pt x="13" y="66"/>
                  </a:lnTo>
                  <a:lnTo>
                    <a:pt x="7" y="84"/>
                  </a:lnTo>
                  <a:lnTo>
                    <a:pt x="1" y="104"/>
                  </a:lnTo>
                  <a:lnTo>
                    <a:pt x="0" y="125"/>
                  </a:lnTo>
                  <a:lnTo>
                    <a:pt x="2" y="152"/>
                  </a:lnTo>
                  <a:lnTo>
                    <a:pt x="10" y="178"/>
                  </a:lnTo>
                  <a:lnTo>
                    <a:pt x="23" y="201"/>
                  </a:lnTo>
                  <a:lnTo>
                    <a:pt x="39" y="220"/>
                  </a:lnTo>
                  <a:lnTo>
                    <a:pt x="58" y="236"/>
                  </a:lnTo>
                  <a:lnTo>
                    <a:pt x="81" y="249"/>
                  </a:lnTo>
                  <a:lnTo>
                    <a:pt x="107" y="257"/>
                  </a:lnTo>
                  <a:lnTo>
                    <a:pt x="133" y="259"/>
                  </a:lnTo>
                  <a:lnTo>
                    <a:pt x="144" y="259"/>
                  </a:lnTo>
                  <a:lnTo>
                    <a:pt x="153" y="258"/>
                  </a:lnTo>
                  <a:lnTo>
                    <a:pt x="162" y="256"/>
                  </a:lnTo>
                  <a:lnTo>
                    <a:pt x="171" y="254"/>
                  </a:lnTo>
                  <a:lnTo>
                    <a:pt x="180" y="251"/>
                  </a:lnTo>
                  <a:lnTo>
                    <a:pt x="190" y="247"/>
                  </a:lnTo>
                  <a:lnTo>
                    <a:pt x="198" y="243"/>
                  </a:lnTo>
                  <a:lnTo>
                    <a:pt x="206" y="239"/>
                  </a:lnTo>
                  <a:lnTo>
                    <a:pt x="200" y="241"/>
                  </a:lnTo>
                  <a:lnTo>
                    <a:pt x="194" y="242"/>
                  </a:lnTo>
                  <a:lnTo>
                    <a:pt x="189" y="243"/>
                  </a:lnTo>
                  <a:lnTo>
                    <a:pt x="183" y="245"/>
                  </a:lnTo>
                  <a:lnTo>
                    <a:pt x="176" y="246"/>
                  </a:lnTo>
                  <a:lnTo>
                    <a:pt x="170" y="247"/>
                  </a:lnTo>
                  <a:lnTo>
                    <a:pt x="164" y="247"/>
                  </a:lnTo>
                  <a:lnTo>
                    <a:pt x="157" y="247"/>
                  </a:lnTo>
                  <a:lnTo>
                    <a:pt x="131" y="245"/>
                  </a:lnTo>
                  <a:lnTo>
                    <a:pt x="106" y="236"/>
                  </a:lnTo>
                  <a:lnTo>
                    <a:pt x="83" y="224"/>
                  </a:lnTo>
                  <a:lnTo>
                    <a:pt x="63" y="208"/>
                  </a:lnTo>
                  <a:lnTo>
                    <a:pt x="47" y="188"/>
                  </a:lnTo>
                  <a:lnTo>
                    <a:pt x="34" y="165"/>
                  </a:lnTo>
                  <a:lnTo>
                    <a:pt x="26" y="140"/>
                  </a:lnTo>
                  <a:lnTo>
                    <a:pt x="24" y="113"/>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29" name="Freeform 175"/>
            <p:cNvSpPr>
              <a:spLocks/>
            </p:cNvSpPr>
            <p:nvPr/>
          </p:nvSpPr>
          <p:spPr bwMode="auto">
            <a:xfrm>
              <a:off x="4575175" y="1758950"/>
              <a:ext cx="101600" cy="98425"/>
            </a:xfrm>
            <a:custGeom>
              <a:avLst/>
              <a:gdLst>
                <a:gd name="T0" fmla="*/ 2147483646 w 128"/>
                <a:gd name="T1" fmla="*/ 2147483646 h 125"/>
                <a:gd name="T2" fmla="*/ 2147483646 w 128"/>
                <a:gd name="T3" fmla="*/ 2147483646 h 125"/>
                <a:gd name="T4" fmla="*/ 2147483646 w 128"/>
                <a:gd name="T5" fmla="*/ 2147483646 h 125"/>
                <a:gd name="T6" fmla="*/ 2147483646 w 128"/>
                <a:gd name="T7" fmla="*/ 2147483646 h 125"/>
                <a:gd name="T8" fmla="*/ 2147483646 w 128"/>
                <a:gd name="T9" fmla="*/ 0 h 125"/>
                <a:gd name="T10" fmla="*/ 2147483646 w 128"/>
                <a:gd name="T11" fmla="*/ 2147483646 h 125"/>
                <a:gd name="T12" fmla="*/ 2147483646 w 128"/>
                <a:gd name="T13" fmla="*/ 2147483646 h 125"/>
                <a:gd name="T14" fmla="*/ 500250619 w 128"/>
                <a:gd name="T15" fmla="*/ 2147483646 h 125"/>
                <a:gd name="T16" fmla="*/ 0 w 128"/>
                <a:gd name="T17" fmla="*/ 2147483646 h 125"/>
                <a:gd name="T18" fmla="*/ 500250619 w 128"/>
                <a:gd name="T19" fmla="*/ 2147483646 h 125"/>
                <a:gd name="T20" fmla="*/ 2147483646 w 128"/>
                <a:gd name="T21" fmla="*/ 2147483646 h 125"/>
                <a:gd name="T22" fmla="*/ 2147483646 w 128"/>
                <a:gd name="T23" fmla="*/ 2147483646 h 125"/>
                <a:gd name="T24" fmla="*/ 2147483646 w 128"/>
                <a:gd name="T25" fmla="*/ 2147483646 h 125"/>
                <a:gd name="T26" fmla="*/ 2147483646 w 128"/>
                <a:gd name="T27" fmla="*/ 2147483646 h 125"/>
                <a:gd name="T28" fmla="*/ 2147483646 w 128"/>
                <a:gd name="T29" fmla="*/ 2147483646 h 125"/>
                <a:gd name="T30" fmla="*/ 2147483646 w 128"/>
                <a:gd name="T31" fmla="*/ 2147483646 h 125"/>
                <a:gd name="T32" fmla="*/ 2147483646 w 128"/>
                <a:gd name="T33" fmla="*/ 2147483646 h 125"/>
                <a:gd name="T34" fmla="*/ 2147483646 w 128"/>
                <a:gd name="T35" fmla="*/ 2147483646 h 125"/>
                <a:gd name="T36" fmla="*/ 2147483646 w 128"/>
                <a:gd name="T37" fmla="*/ 2147483646 h 125"/>
                <a:gd name="T38" fmla="*/ 2147483646 w 128"/>
                <a:gd name="T39" fmla="*/ 2147483646 h 125"/>
                <a:gd name="T40" fmla="*/ 2147483646 w 128"/>
                <a:gd name="T41" fmla="*/ 2147483646 h 125"/>
                <a:gd name="T42" fmla="*/ 2147483646 w 128"/>
                <a:gd name="T43" fmla="*/ 2147483646 h 125"/>
                <a:gd name="T44" fmla="*/ 2147483646 w 128"/>
                <a:gd name="T45" fmla="*/ 2147483646 h 125"/>
                <a:gd name="T46" fmla="*/ 2147483646 w 128"/>
                <a:gd name="T47" fmla="*/ 2147483646 h 125"/>
                <a:gd name="T48" fmla="*/ 2147483646 w 128"/>
                <a:gd name="T49" fmla="*/ 2147483646 h 125"/>
                <a:gd name="T50" fmla="*/ 2147483646 w 128"/>
                <a:gd name="T51" fmla="*/ 2147483646 h 125"/>
                <a:gd name="T52" fmla="*/ 2147483646 w 128"/>
                <a:gd name="T53" fmla="*/ 2147483646 h 125"/>
                <a:gd name="T54" fmla="*/ 2147483646 w 128"/>
                <a:gd name="T55" fmla="*/ 2147483646 h 125"/>
                <a:gd name="T56" fmla="*/ 2147483646 w 128"/>
                <a:gd name="T57" fmla="*/ 2147483646 h 125"/>
                <a:gd name="T58" fmla="*/ 2147483646 w 128"/>
                <a:gd name="T59" fmla="*/ 2147483646 h 125"/>
                <a:gd name="T60" fmla="*/ 2147483646 w 128"/>
                <a:gd name="T61" fmla="*/ 2147483646 h 125"/>
                <a:gd name="T62" fmla="*/ 2147483646 w 128"/>
                <a:gd name="T63" fmla="*/ 2147483646 h 125"/>
                <a:gd name="T64" fmla="*/ 2147483646 w 128"/>
                <a:gd name="T65" fmla="*/ 2147483646 h 125"/>
                <a:gd name="T66" fmla="*/ 2147483646 w 128"/>
                <a:gd name="T67" fmla="*/ 2147483646 h 125"/>
                <a:gd name="T68" fmla="*/ 2147483646 w 128"/>
                <a:gd name="T69" fmla="*/ 2147483646 h 125"/>
                <a:gd name="T70" fmla="*/ 2147483646 w 128"/>
                <a:gd name="T71" fmla="*/ 2147483646 h 125"/>
                <a:gd name="T72" fmla="*/ 2147483646 w 128"/>
                <a:gd name="T73" fmla="*/ 2147483646 h 125"/>
                <a:gd name="T74" fmla="*/ 2147483646 w 128"/>
                <a:gd name="T75" fmla="*/ 2147483646 h 125"/>
                <a:gd name="T76" fmla="*/ 2147483646 w 128"/>
                <a:gd name="T77" fmla="*/ 2147483646 h 125"/>
                <a:gd name="T78" fmla="*/ 2147483646 w 128"/>
                <a:gd name="T79" fmla="*/ 2147483646 h 125"/>
                <a:gd name="T80" fmla="*/ 2147483646 w 128"/>
                <a:gd name="T81" fmla="*/ 2147483646 h 12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8"/>
                <a:gd name="T124" fmla="*/ 0 h 125"/>
                <a:gd name="T125" fmla="*/ 128 w 128"/>
                <a:gd name="T126" fmla="*/ 125 h 12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8" h="125">
                  <a:moveTo>
                    <a:pt x="14" y="38"/>
                  </a:moveTo>
                  <a:lnTo>
                    <a:pt x="15" y="28"/>
                  </a:lnTo>
                  <a:lnTo>
                    <a:pt x="16" y="18"/>
                  </a:lnTo>
                  <a:lnTo>
                    <a:pt x="20" y="9"/>
                  </a:lnTo>
                  <a:lnTo>
                    <a:pt x="24" y="0"/>
                  </a:lnTo>
                  <a:lnTo>
                    <a:pt x="14" y="12"/>
                  </a:lnTo>
                  <a:lnTo>
                    <a:pt x="7" y="24"/>
                  </a:lnTo>
                  <a:lnTo>
                    <a:pt x="1" y="38"/>
                  </a:lnTo>
                  <a:lnTo>
                    <a:pt x="0" y="54"/>
                  </a:lnTo>
                  <a:lnTo>
                    <a:pt x="1" y="68"/>
                  </a:lnTo>
                  <a:lnTo>
                    <a:pt x="6" y="81"/>
                  </a:lnTo>
                  <a:lnTo>
                    <a:pt x="12" y="93"/>
                  </a:lnTo>
                  <a:lnTo>
                    <a:pt x="21" y="104"/>
                  </a:lnTo>
                  <a:lnTo>
                    <a:pt x="31" y="112"/>
                  </a:lnTo>
                  <a:lnTo>
                    <a:pt x="43" y="119"/>
                  </a:lnTo>
                  <a:lnTo>
                    <a:pt x="56" y="123"/>
                  </a:lnTo>
                  <a:lnTo>
                    <a:pt x="69" y="125"/>
                  </a:lnTo>
                  <a:lnTo>
                    <a:pt x="79" y="123"/>
                  </a:lnTo>
                  <a:lnTo>
                    <a:pt x="88" y="122"/>
                  </a:lnTo>
                  <a:lnTo>
                    <a:pt x="96" y="119"/>
                  </a:lnTo>
                  <a:lnTo>
                    <a:pt x="104" y="115"/>
                  </a:lnTo>
                  <a:lnTo>
                    <a:pt x="111" y="111"/>
                  </a:lnTo>
                  <a:lnTo>
                    <a:pt x="118" y="105"/>
                  </a:lnTo>
                  <a:lnTo>
                    <a:pt x="124" y="99"/>
                  </a:lnTo>
                  <a:lnTo>
                    <a:pt x="128" y="92"/>
                  </a:lnTo>
                  <a:lnTo>
                    <a:pt x="124" y="96"/>
                  </a:lnTo>
                  <a:lnTo>
                    <a:pt x="119" y="99"/>
                  </a:lnTo>
                  <a:lnTo>
                    <a:pt x="113" y="101"/>
                  </a:lnTo>
                  <a:lnTo>
                    <a:pt x="107" y="104"/>
                  </a:lnTo>
                  <a:lnTo>
                    <a:pt x="102" y="106"/>
                  </a:lnTo>
                  <a:lnTo>
                    <a:pt x="96" y="107"/>
                  </a:lnTo>
                  <a:lnTo>
                    <a:pt x="90" y="108"/>
                  </a:lnTo>
                  <a:lnTo>
                    <a:pt x="83" y="108"/>
                  </a:lnTo>
                  <a:lnTo>
                    <a:pt x="69" y="107"/>
                  </a:lnTo>
                  <a:lnTo>
                    <a:pt x="57" y="103"/>
                  </a:lnTo>
                  <a:lnTo>
                    <a:pt x="45" y="97"/>
                  </a:lnTo>
                  <a:lnTo>
                    <a:pt x="35" y="88"/>
                  </a:lnTo>
                  <a:lnTo>
                    <a:pt x="26" y="77"/>
                  </a:lnTo>
                  <a:lnTo>
                    <a:pt x="20" y="66"/>
                  </a:lnTo>
                  <a:lnTo>
                    <a:pt x="15" y="52"/>
                  </a:lnTo>
                  <a:lnTo>
                    <a:pt x="14" y="38"/>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30" name="Freeform 176"/>
            <p:cNvSpPr>
              <a:spLocks/>
            </p:cNvSpPr>
            <p:nvPr/>
          </p:nvSpPr>
          <p:spPr bwMode="auto">
            <a:xfrm>
              <a:off x="4908550" y="1738313"/>
              <a:ext cx="138113" cy="131763"/>
            </a:xfrm>
            <a:custGeom>
              <a:avLst/>
              <a:gdLst>
                <a:gd name="T0" fmla="*/ 2147483646 w 174"/>
                <a:gd name="T1" fmla="*/ 2147483646 h 167"/>
                <a:gd name="T2" fmla="*/ 2147483646 w 174"/>
                <a:gd name="T3" fmla="*/ 2147483646 h 167"/>
                <a:gd name="T4" fmla="*/ 2147483646 w 174"/>
                <a:gd name="T5" fmla="*/ 2147483646 h 167"/>
                <a:gd name="T6" fmla="*/ 2147483646 w 174"/>
                <a:gd name="T7" fmla="*/ 2147483646 h 167"/>
                <a:gd name="T8" fmla="*/ 2147483646 w 174"/>
                <a:gd name="T9" fmla="*/ 0 h 167"/>
                <a:gd name="T10" fmla="*/ 2147483646 w 174"/>
                <a:gd name="T11" fmla="*/ 2147483646 h 167"/>
                <a:gd name="T12" fmla="*/ 2147483646 w 174"/>
                <a:gd name="T13" fmla="*/ 2147483646 h 167"/>
                <a:gd name="T14" fmla="*/ 2147483646 w 174"/>
                <a:gd name="T15" fmla="*/ 2147483646 h 167"/>
                <a:gd name="T16" fmla="*/ 2147483646 w 174"/>
                <a:gd name="T17" fmla="*/ 2147483646 h 167"/>
                <a:gd name="T18" fmla="*/ 2147483646 w 174"/>
                <a:gd name="T19" fmla="*/ 2147483646 h 167"/>
                <a:gd name="T20" fmla="*/ 1000509622 w 174"/>
                <a:gd name="T21" fmla="*/ 2147483646 h 167"/>
                <a:gd name="T22" fmla="*/ 500254811 w 174"/>
                <a:gd name="T23" fmla="*/ 2147483646 h 167"/>
                <a:gd name="T24" fmla="*/ 0 w 174"/>
                <a:gd name="T25" fmla="*/ 2147483646 h 167"/>
                <a:gd name="T26" fmla="*/ 1000509622 w 174"/>
                <a:gd name="T27" fmla="*/ 2147483646 h 167"/>
                <a:gd name="T28" fmla="*/ 2147483646 w 174"/>
                <a:gd name="T29" fmla="*/ 2147483646 h 167"/>
                <a:gd name="T30" fmla="*/ 2147483646 w 174"/>
                <a:gd name="T31" fmla="*/ 2147483646 h 167"/>
                <a:gd name="T32" fmla="*/ 2147483646 w 174"/>
                <a:gd name="T33" fmla="*/ 2147483646 h 167"/>
                <a:gd name="T34" fmla="*/ 2147483646 w 174"/>
                <a:gd name="T35" fmla="*/ 2147483646 h 167"/>
                <a:gd name="T36" fmla="*/ 2147483646 w 174"/>
                <a:gd name="T37" fmla="*/ 2147483646 h 167"/>
                <a:gd name="T38" fmla="*/ 2147483646 w 174"/>
                <a:gd name="T39" fmla="*/ 2147483646 h 167"/>
                <a:gd name="T40" fmla="*/ 2147483646 w 174"/>
                <a:gd name="T41" fmla="*/ 2147483646 h 167"/>
                <a:gd name="T42" fmla="*/ 2147483646 w 174"/>
                <a:gd name="T43" fmla="*/ 2147483646 h 167"/>
                <a:gd name="T44" fmla="*/ 2147483646 w 174"/>
                <a:gd name="T45" fmla="*/ 2147483646 h 167"/>
                <a:gd name="T46" fmla="*/ 2147483646 w 174"/>
                <a:gd name="T47" fmla="*/ 2147483646 h 167"/>
                <a:gd name="T48" fmla="*/ 2147483646 w 174"/>
                <a:gd name="T49" fmla="*/ 2147483646 h 167"/>
                <a:gd name="T50" fmla="*/ 2147483646 w 174"/>
                <a:gd name="T51" fmla="*/ 2147483646 h 167"/>
                <a:gd name="T52" fmla="*/ 2147483646 w 174"/>
                <a:gd name="T53" fmla="*/ 2147483646 h 167"/>
                <a:gd name="T54" fmla="*/ 2147483646 w 174"/>
                <a:gd name="T55" fmla="*/ 2147483646 h 167"/>
                <a:gd name="T56" fmla="*/ 2147483646 w 174"/>
                <a:gd name="T57" fmla="*/ 2147483646 h 167"/>
                <a:gd name="T58" fmla="*/ 2147483646 w 174"/>
                <a:gd name="T59" fmla="*/ 2147483646 h 167"/>
                <a:gd name="T60" fmla="*/ 2147483646 w 174"/>
                <a:gd name="T61" fmla="*/ 2147483646 h 167"/>
                <a:gd name="T62" fmla="*/ 2147483646 w 174"/>
                <a:gd name="T63" fmla="*/ 2147483646 h 167"/>
                <a:gd name="T64" fmla="*/ 2147483646 w 174"/>
                <a:gd name="T65" fmla="*/ 2147483646 h 167"/>
                <a:gd name="T66" fmla="*/ 2147483646 w 174"/>
                <a:gd name="T67" fmla="*/ 2147483646 h 167"/>
                <a:gd name="T68" fmla="*/ 2147483646 w 174"/>
                <a:gd name="T69" fmla="*/ 2147483646 h 167"/>
                <a:gd name="T70" fmla="*/ 2147483646 w 174"/>
                <a:gd name="T71" fmla="*/ 2147483646 h 167"/>
                <a:gd name="T72" fmla="*/ 2147483646 w 174"/>
                <a:gd name="T73" fmla="*/ 2147483646 h 167"/>
                <a:gd name="T74" fmla="*/ 2147483646 w 174"/>
                <a:gd name="T75" fmla="*/ 2147483646 h 167"/>
                <a:gd name="T76" fmla="*/ 2147483646 w 174"/>
                <a:gd name="T77" fmla="*/ 2147483646 h 167"/>
                <a:gd name="T78" fmla="*/ 2147483646 w 174"/>
                <a:gd name="T79" fmla="*/ 2147483646 h 167"/>
                <a:gd name="T80" fmla="*/ 2147483646 w 174"/>
                <a:gd name="T81" fmla="*/ 2147483646 h 167"/>
                <a:gd name="T82" fmla="*/ 2147483646 w 174"/>
                <a:gd name="T83" fmla="*/ 2147483646 h 167"/>
                <a:gd name="T84" fmla="*/ 2147483646 w 174"/>
                <a:gd name="T85" fmla="*/ 2147483646 h 167"/>
                <a:gd name="T86" fmla="*/ 2147483646 w 174"/>
                <a:gd name="T87" fmla="*/ 2147483646 h 167"/>
                <a:gd name="T88" fmla="*/ 2147483646 w 174"/>
                <a:gd name="T89" fmla="*/ 2147483646 h 1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74"/>
                <a:gd name="T136" fmla="*/ 0 h 167"/>
                <a:gd name="T137" fmla="*/ 174 w 174"/>
                <a:gd name="T138" fmla="*/ 167 h 16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74" h="167">
                  <a:moveTo>
                    <a:pt x="19" y="50"/>
                  </a:moveTo>
                  <a:lnTo>
                    <a:pt x="20" y="36"/>
                  </a:lnTo>
                  <a:lnTo>
                    <a:pt x="23" y="24"/>
                  </a:lnTo>
                  <a:lnTo>
                    <a:pt x="27" y="11"/>
                  </a:lnTo>
                  <a:lnTo>
                    <a:pt x="34" y="0"/>
                  </a:lnTo>
                  <a:lnTo>
                    <a:pt x="27" y="6"/>
                  </a:lnTo>
                  <a:lnTo>
                    <a:pt x="20" y="15"/>
                  </a:lnTo>
                  <a:lnTo>
                    <a:pt x="15" y="23"/>
                  </a:lnTo>
                  <a:lnTo>
                    <a:pt x="9" y="32"/>
                  </a:lnTo>
                  <a:lnTo>
                    <a:pt x="6" y="41"/>
                  </a:lnTo>
                  <a:lnTo>
                    <a:pt x="2" y="51"/>
                  </a:lnTo>
                  <a:lnTo>
                    <a:pt x="1" y="62"/>
                  </a:lnTo>
                  <a:lnTo>
                    <a:pt x="0" y="72"/>
                  </a:lnTo>
                  <a:lnTo>
                    <a:pt x="2" y="91"/>
                  </a:lnTo>
                  <a:lnTo>
                    <a:pt x="7" y="109"/>
                  </a:lnTo>
                  <a:lnTo>
                    <a:pt x="16" y="125"/>
                  </a:lnTo>
                  <a:lnTo>
                    <a:pt x="27" y="139"/>
                  </a:lnTo>
                  <a:lnTo>
                    <a:pt x="41" y="151"/>
                  </a:lnTo>
                  <a:lnTo>
                    <a:pt x="57" y="160"/>
                  </a:lnTo>
                  <a:lnTo>
                    <a:pt x="76" y="164"/>
                  </a:lnTo>
                  <a:lnTo>
                    <a:pt x="94" y="167"/>
                  </a:lnTo>
                  <a:lnTo>
                    <a:pt x="107" y="166"/>
                  </a:lnTo>
                  <a:lnTo>
                    <a:pt x="118" y="163"/>
                  </a:lnTo>
                  <a:lnTo>
                    <a:pt x="130" y="160"/>
                  </a:lnTo>
                  <a:lnTo>
                    <a:pt x="140" y="154"/>
                  </a:lnTo>
                  <a:lnTo>
                    <a:pt x="150" y="148"/>
                  </a:lnTo>
                  <a:lnTo>
                    <a:pt x="159" y="140"/>
                  </a:lnTo>
                  <a:lnTo>
                    <a:pt x="167" y="132"/>
                  </a:lnTo>
                  <a:lnTo>
                    <a:pt x="174" y="123"/>
                  </a:lnTo>
                  <a:lnTo>
                    <a:pt x="168" y="127"/>
                  </a:lnTo>
                  <a:lnTo>
                    <a:pt x="161" y="132"/>
                  </a:lnTo>
                  <a:lnTo>
                    <a:pt x="153" y="136"/>
                  </a:lnTo>
                  <a:lnTo>
                    <a:pt x="146" y="139"/>
                  </a:lnTo>
                  <a:lnTo>
                    <a:pt x="138" y="141"/>
                  </a:lnTo>
                  <a:lnTo>
                    <a:pt x="130" y="144"/>
                  </a:lnTo>
                  <a:lnTo>
                    <a:pt x="121" y="145"/>
                  </a:lnTo>
                  <a:lnTo>
                    <a:pt x="113" y="145"/>
                  </a:lnTo>
                  <a:lnTo>
                    <a:pt x="94" y="142"/>
                  </a:lnTo>
                  <a:lnTo>
                    <a:pt x="76" y="138"/>
                  </a:lnTo>
                  <a:lnTo>
                    <a:pt x="61" y="129"/>
                  </a:lnTo>
                  <a:lnTo>
                    <a:pt x="47" y="117"/>
                  </a:lnTo>
                  <a:lnTo>
                    <a:pt x="35" y="103"/>
                  </a:lnTo>
                  <a:lnTo>
                    <a:pt x="26" y="87"/>
                  </a:lnTo>
                  <a:lnTo>
                    <a:pt x="22" y="69"/>
                  </a:lnTo>
                  <a:lnTo>
                    <a:pt x="19" y="5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pic>
        <p:nvPicPr>
          <p:cNvPr id="9238" name="Picture 243" descr="Pinkish_rose.gif"/>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2209800" y="5181601"/>
            <a:ext cx="1066800" cy="133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39" name="Picture 243" descr="Pinkish_rose.gif"/>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3581400" y="4724401"/>
            <a:ext cx="1066800" cy="187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40" name="Picture 28" descr="rose19"/>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3200400" y="3810001"/>
            <a:ext cx="609600" cy="293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41" name="Picture 165" descr="_nature(25)24633"/>
          <p:cNvPicPr>
            <a:picLocks noChangeAspect="1" noChangeArrowheads="1" noCrop="1"/>
          </p:cNvPicPr>
          <p:nvPr/>
        </p:nvPicPr>
        <p:blipFill>
          <a:blip r:embed="rId12">
            <a:extLst>
              <a:ext uri="{28A0092B-C50C-407E-A947-70E740481C1C}">
                <a14:useLocalDpi xmlns:a14="http://schemas.microsoft.com/office/drawing/2010/main" val="0"/>
              </a:ext>
            </a:extLst>
          </a:blip>
          <a:srcRect/>
          <a:stretch>
            <a:fillRect/>
          </a:stretch>
        </p:blipFill>
        <p:spPr bwMode="auto">
          <a:xfrm rot="1874559">
            <a:off x="2362200" y="4889500"/>
            <a:ext cx="827088" cy="901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42" name="Picture 27" descr="flowers39.gif"/>
          <p:cNvPicPr>
            <a:picLocks noChangeAspect="1"/>
          </p:cNvPicPr>
          <p:nvPr/>
        </p:nvPicPr>
        <p:blipFill>
          <a:blip r:embed="rId13">
            <a:extLst>
              <a:ext uri="{28A0092B-C50C-407E-A947-70E740481C1C}">
                <a14:useLocalDpi xmlns:a14="http://schemas.microsoft.com/office/drawing/2010/main" val="0"/>
              </a:ext>
            </a:extLst>
          </a:blip>
          <a:srcRect/>
          <a:stretch>
            <a:fillRect/>
          </a:stretch>
        </p:blipFill>
        <p:spPr bwMode="auto">
          <a:xfrm>
            <a:off x="1524000" y="4953000"/>
            <a:ext cx="990600" cy="167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39" name="Picture 6" descr="FLOWERS4"/>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524000" y="3124201"/>
            <a:ext cx="971550" cy="1439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40" name="Picture 6" descr="FLOWERS4"/>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981200" y="3048001"/>
            <a:ext cx="971550" cy="1439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45" name="Freeform 91"/>
          <p:cNvSpPr>
            <a:spLocks/>
          </p:cNvSpPr>
          <p:nvPr/>
        </p:nvSpPr>
        <p:spPr bwMode="auto">
          <a:xfrm>
            <a:off x="3429000" y="6400801"/>
            <a:ext cx="685800" cy="206375"/>
          </a:xfrm>
          <a:custGeom>
            <a:avLst/>
            <a:gdLst>
              <a:gd name="T0" fmla="*/ 2147483646 w 670"/>
              <a:gd name="T1" fmla="*/ 2147483646 h 418"/>
              <a:gd name="T2" fmla="*/ 2147483646 w 670"/>
              <a:gd name="T3" fmla="*/ 2147483646 h 418"/>
              <a:gd name="T4" fmla="*/ 2147483646 w 670"/>
              <a:gd name="T5" fmla="*/ 2147483646 h 418"/>
              <a:gd name="T6" fmla="*/ 2147483646 w 670"/>
              <a:gd name="T7" fmla="*/ 2147483646 h 418"/>
              <a:gd name="T8" fmla="*/ 2147483646 w 670"/>
              <a:gd name="T9" fmla="*/ 2147483646 h 418"/>
              <a:gd name="T10" fmla="*/ 2147483646 w 670"/>
              <a:gd name="T11" fmla="*/ 2147483646 h 418"/>
              <a:gd name="T12" fmla="*/ 2147483646 w 670"/>
              <a:gd name="T13" fmla="*/ 2147483646 h 418"/>
              <a:gd name="T14" fmla="*/ 2147483646 w 670"/>
              <a:gd name="T15" fmla="*/ 2147483646 h 418"/>
              <a:gd name="T16" fmla="*/ 2147483646 w 670"/>
              <a:gd name="T17" fmla="*/ 2147483646 h 418"/>
              <a:gd name="T18" fmla="*/ 2147483646 w 670"/>
              <a:gd name="T19" fmla="*/ 2147483646 h 418"/>
              <a:gd name="T20" fmla="*/ 2147483646 w 670"/>
              <a:gd name="T21" fmla="*/ 2147483646 h 418"/>
              <a:gd name="T22" fmla="*/ 2147483646 w 670"/>
              <a:gd name="T23" fmla="*/ 2147483646 h 418"/>
              <a:gd name="T24" fmla="*/ 2147483646 w 670"/>
              <a:gd name="T25" fmla="*/ 0 h 418"/>
              <a:gd name="T26" fmla="*/ 2147483646 w 670"/>
              <a:gd name="T27" fmla="*/ 2147483646 h 418"/>
              <a:gd name="T28" fmla="*/ 2147483646 w 670"/>
              <a:gd name="T29" fmla="*/ 2147483646 h 418"/>
              <a:gd name="T30" fmla="*/ 2147483646 w 670"/>
              <a:gd name="T31" fmla="*/ 2147483646 h 418"/>
              <a:gd name="T32" fmla="*/ 2147483646 w 670"/>
              <a:gd name="T33" fmla="*/ 2147483646 h 418"/>
              <a:gd name="T34" fmla="*/ 2147483646 w 670"/>
              <a:gd name="T35" fmla="*/ 2147483646 h 418"/>
              <a:gd name="T36" fmla="*/ 0 w 670"/>
              <a:gd name="T37" fmla="*/ 2147483646 h 418"/>
              <a:gd name="T38" fmla="*/ 2147483646 w 670"/>
              <a:gd name="T39" fmla="*/ 2147483646 h 418"/>
              <a:gd name="T40" fmla="*/ 2147483646 w 670"/>
              <a:gd name="T41" fmla="*/ 2147483646 h 418"/>
              <a:gd name="T42" fmla="*/ 2147483646 w 670"/>
              <a:gd name="T43" fmla="*/ 2147483646 h 41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70"/>
              <a:gd name="T67" fmla="*/ 0 h 418"/>
              <a:gd name="T68" fmla="*/ 670 w 670"/>
              <a:gd name="T69" fmla="*/ 418 h 41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70" h="418">
                <a:moveTo>
                  <a:pt x="670" y="330"/>
                </a:moveTo>
                <a:lnTo>
                  <a:pt x="638" y="366"/>
                </a:lnTo>
                <a:lnTo>
                  <a:pt x="624" y="306"/>
                </a:lnTo>
                <a:lnTo>
                  <a:pt x="574" y="362"/>
                </a:lnTo>
                <a:lnTo>
                  <a:pt x="556" y="234"/>
                </a:lnTo>
                <a:lnTo>
                  <a:pt x="498" y="352"/>
                </a:lnTo>
                <a:lnTo>
                  <a:pt x="504" y="170"/>
                </a:lnTo>
                <a:lnTo>
                  <a:pt x="446" y="276"/>
                </a:lnTo>
                <a:lnTo>
                  <a:pt x="448" y="72"/>
                </a:lnTo>
                <a:lnTo>
                  <a:pt x="374" y="250"/>
                </a:lnTo>
                <a:lnTo>
                  <a:pt x="370" y="44"/>
                </a:lnTo>
                <a:lnTo>
                  <a:pt x="300" y="214"/>
                </a:lnTo>
                <a:lnTo>
                  <a:pt x="294" y="0"/>
                </a:lnTo>
                <a:lnTo>
                  <a:pt x="220" y="194"/>
                </a:lnTo>
                <a:lnTo>
                  <a:pt x="136" y="22"/>
                </a:lnTo>
                <a:lnTo>
                  <a:pt x="146" y="190"/>
                </a:lnTo>
                <a:lnTo>
                  <a:pt x="66" y="56"/>
                </a:lnTo>
                <a:lnTo>
                  <a:pt x="76" y="222"/>
                </a:lnTo>
                <a:lnTo>
                  <a:pt x="0" y="122"/>
                </a:lnTo>
                <a:lnTo>
                  <a:pt x="52" y="418"/>
                </a:lnTo>
                <a:lnTo>
                  <a:pt x="660" y="418"/>
                </a:lnTo>
                <a:lnTo>
                  <a:pt x="670" y="330"/>
                </a:lnTo>
                <a:close/>
              </a:path>
            </a:pathLst>
          </a:custGeom>
          <a:solidFill>
            <a:srgbClr val="43A7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46" name="Freeform 91"/>
          <p:cNvSpPr>
            <a:spLocks/>
          </p:cNvSpPr>
          <p:nvPr/>
        </p:nvSpPr>
        <p:spPr bwMode="auto">
          <a:xfrm>
            <a:off x="1524000" y="6400801"/>
            <a:ext cx="685800" cy="206375"/>
          </a:xfrm>
          <a:custGeom>
            <a:avLst/>
            <a:gdLst>
              <a:gd name="T0" fmla="*/ 2147483646 w 670"/>
              <a:gd name="T1" fmla="*/ 2147483646 h 418"/>
              <a:gd name="T2" fmla="*/ 2147483646 w 670"/>
              <a:gd name="T3" fmla="*/ 2147483646 h 418"/>
              <a:gd name="T4" fmla="*/ 2147483646 w 670"/>
              <a:gd name="T5" fmla="*/ 2147483646 h 418"/>
              <a:gd name="T6" fmla="*/ 2147483646 w 670"/>
              <a:gd name="T7" fmla="*/ 2147483646 h 418"/>
              <a:gd name="T8" fmla="*/ 2147483646 w 670"/>
              <a:gd name="T9" fmla="*/ 2147483646 h 418"/>
              <a:gd name="T10" fmla="*/ 2147483646 w 670"/>
              <a:gd name="T11" fmla="*/ 2147483646 h 418"/>
              <a:gd name="T12" fmla="*/ 2147483646 w 670"/>
              <a:gd name="T13" fmla="*/ 2147483646 h 418"/>
              <a:gd name="T14" fmla="*/ 2147483646 w 670"/>
              <a:gd name="T15" fmla="*/ 2147483646 h 418"/>
              <a:gd name="T16" fmla="*/ 2147483646 w 670"/>
              <a:gd name="T17" fmla="*/ 2147483646 h 418"/>
              <a:gd name="T18" fmla="*/ 2147483646 w 670"/>
              <a:gd name="T19" fmla="*/ 2147483646 h 418"/>
              <a:gd name="T20" fmla="*/ 2147483646 w 670"/>
              <a:gd name="T21" fmla="*/ 2147483646 h 418"/>
              <a:gd name="T22" fmla="*/ 2147483646 w 670"/>
              <a:gd name="T23" fmla="*/ 2147483646 h 418"/>
              <a:gd name="T24" fmla="*/ 2147483646 w 670"/>
              <a:gd name="T25" fmla="*/ 0 h 418"/>
              <a:gd name="T26" fmla="*/ 2147483646 w 670"/>
              <a:gd name="T27" fmla="*/ 2147483646 h 418"/>
              <a:gd name="T28" fmla="*/ 2147483646 w 670"/>
              <a:gd name="T29" fmla="*/ 2147483646 h 418"/>
              <a:gd name="T30" fmla="*/ 2147483646 w 670"/>
              <a:gd name="T31" fmla="*/ 2147483646 h 418"/>
              <a:gd name="T32" fmla="*/ 2147483646 w 670"/>
              <a:gd name="T33" fmla="*/ 2147483646 h 418"/>
              <a:gd name="T34" fmla="*/ 2147483646 w 670"/>
              <a:gd name="T35" fmla="*/ 2147483646 h 418"/>
              <a:gd name="T36" fmla="*/ 0 w 670"/>
              <a:gd name="T37" fmla="*/ 2147483646 h 418"/>
              <a:gd name="T38" fmla="*/ 2147483646 w 670"/>
              <a:gd name="T39" fmla="*/ 2147483646 h 418"/>
              <a:gd name="T40" fmla="*/ 2147483646 w 670"/>
              <a:gd name="T41" fmla="*/ 2147483646 h 418"/>
              <a:gd name="T42" fmla="*/ 2147483646 w 670"/>
              <a:gd name="T43" fmla="*/ 2147483646 h 41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70"/>
              <a:gd name="T67" fmla="*/ 0 h 418"/>
              <a:gd name="T68" fmla="*/ 670 w 670"/>
              <a:gd name="T69" fmla="*/ 418 h 41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70" h="418">
                <a:moveTo>
                  <a:pt x="670" y="330"/>
                </a:moveTo>
                <a:lnTo>
                  <a:pt x="638" y="366"/>
                </a:lnTo>
                <a:lnTo>
                  <a:pt x="624" y="306"/>
                </a:lnTo>
                <a:lnTo>
                  <a:pt x="574" y="362"/>
                </a:lnTo>
                <a:lnTo>
                  <a:pt x="556" y="234"/>
                </a:lnTo>
                <a:lnTo>
                  <a:pt x="498" y="352"/>
                </a:lnTo>
                <a:lnTo>
                  <a:pt x="504" y="170"/>
                </a:lnTo>
                <a:lnTo>
                  <a:pt x="446" y="276"/>
                </a:lnTo>
                <a:lnTo>
                  <a:pt x="448" y="72"/>
                </a:lnTo>
                <a:lnTo>
                  <a:pt x="374" y="250"/>
                </a:lnTo>
                <a:lnTo>
                  <a:pt x="370" y="44"/>
                </a:lnTo>
                <a:lnTo>
                  <a:pt x="300" y="214"/>
                </a:lnTo>
                <a:lnTo>
                  <a:pt x="294" y="0"/>
                </a:lnTo>
                <a:lnTo>
                  <a:pt x="220" y="194"/>
                </a:lnTo>
                <a:lnTo>
                  <a:pt x="136" y="22"/>
                </a:lnTo>
                <a:lnTo>
                  <a:pt x="146" y="190"/>
                </a:lnTo>
                <a:lnTo>
                  <a:pt x="66" y="56"/>
                </a:lnTo>
                <a:lnTo>
                  <a:pt x="76" y="222"/>
                </a:lnTo>
                <a:lnTo>
                  <a:pt x="0" y="122"/>
                </a:lnTo>
                <a:lnTo>
                  <a:pt x="52" y="418"/>
                </a:lnTo>
                <a:lnTo>
                  <a:pt x="660" y="418"/>
                </a:lnTo>
                <a:lnTo>
                  <a:pt x="670" y="330"/>
                </a:lnTo>
                <a:close/>
              </a:path>
            </a:pathLst>
          </a:custGeom>
          <a:solidFill>
            <a:srgbClr val="43A7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47" name="Freeform 91"/>
          <p:cNvSpPr>
            <a:spLocks/>
          </p:cNvSpPr>
          <p:nvPr/>
        </p:nvSpPr>
        <p:spPr bwMode="auto">
          <a:xfrm>
            <a:off x="9753600" y="6400801"/>
            <a:ext cx="685800" cy="206375"/>
          </a:xfrm>
          <a:custGeom>
            <a:avLst/>
            <a:gdLst>
              <a:gd name="T0" fmla="*/ 2147483646 w 670"/>
              <a:gd name="T1" fmla="*/ 2147483646 h 418"/>
              <a:gd name="T2" fmla="*/ 2147483646 w 670"/>
              <a:gd name="T3" fmla="*/ 2147483646 h 418"/>
              <a:gd name="T4" fmla="*/ 2147483646 w 670"/>
              <a:gd name="T5" fmla="*/ 2147483646 h 418"/>
              <a:gd name="T6" fmla="*/ 2147483646 w 670"/>
              <a:gd name="T7" fmla="*/ 2147483646 h 418"/>
              <a:gd name="T8" fmla="*/ 2147483646 w 670"/>
              <a:gd name="T9" fmla="*/ 2147483646 h 418"/>
              <a:gd name="T10" fmla="*/ 2147483646 w 670"/>
              <a:gd name="T11" fmla="*/ 2147483646 h 418"/>
              <a:gd name="T12" fmla="*/ 2147483646 w 670"/>
              <a:gd name="T13" fmla="*/ 2147483646 h 418"/>
              <a:gd name="T14" fmla="*/ 2147483646 w 670"/>
              <a:gd name="T15" fmla="*/ 2147483646 h 418"/>
              <a:gd name="T16" fmla="*/ 2147483646 w 670"/>
              <a:gd name="T17" fmla="*/ 2147483646 h 418"/>
              <a:gd name="T18" fmla="*/ 2147483646 w 670"/>
              <a:gd name="T19" fmla="*/ 2147483646 h 418"/>
              <a:gd name="T20" fmla="*/ 2147483646 w 670"/>
              <a:gd name="T21" fmla="*/ 2147483646 h 418"/>
              <a:gd name="T22" fmla="*/ 2147483646 w 670"/>
              <a:gd name="T23" fmla="*/ 2147483646 h 418"/>
              <a:gd name="T24" fmla="*/ 2147483646 w 670"/>
              <a:gd name="T25" fmla="*/ 0 h 418"/>
              <a:gd name="T26" fmla="*/ 2147483646 w 670"/>
              <a:gd name="T27" fmla="*/ 2147483646 h 418"/>
              <a:gd name="T28" fmla="*/ 2147483646 w 670"/>
              <a:gd name="T29" fmla="*/ 2147483646 h 418"/>
              <a:gd name="T30" fmla="*/ 2147483646 w 670"/>
              <a:gd name="T31" fmla="*/ 2147483646 h 418"/>
              <a:gd name="T32" fmla="*/ 2147483646 w 670"/>
              <a:gd name="T33" fmla="*/ 2147483646 h 418"/>
              <a:gd name="T34" fmla="*/ 2147483646 w 670"/>
              <a:gd name="T35" fmla="*/ 2147483646 h 418"/>
              <a:gd name="T36" fmla="*/ 0 w 670"/>
              <a:gd name="T37" fmla="*/ 2147483646 h 418"/>
              <a:gd name="T38" fmla="*/ 2147483646 w 670"/>
              <a:gd name="T39" fmla="*/ 2147483646 h 418"/>
              <a:gd name="T40" fmla="*/ 2147483646 w 670"/>
              <a:gd name="T41" fmla="*/ 2147483646 h 418"/>
              <a:gd name="T42" fmla="*/ 2147483646 w 670"/>
              <a:gd name="T43" fmla="*/ 2147483646 h 41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70"/>
              <a:gd name="T67" fmla="*/ 0 h 418"/>
              <a:gd name="T68" fmla="*/ 670 w 670"/>
              <a:gd name="T69" fmla="*/ 418 h 41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70" h="418">
                <a:moveTo>
                  <a:pt x="670" y="330"/>
                </a:moveTo>
                <a:lnTo>
                  <a:pt x="638" y="366"/>
                </a:lnTo>
                <a:lnTo>
                  <a:pt x="624" y="306"/>
                </a:lnTo>
                <a:lnTo>
                  <a:pt x="574" y="362"/>
                </a:lnTo>
                <a:lnTo>
                  <a:pt x="556" y="234"/>
                </a:lnTo>
                <a:lnTo>
                  <a:pt x="498" y="352"/>
                </a:lnTo>
                <a:lnTo>
                  <a:pt x="504" y="170"/>
                </a:lnTo>
                <a:lnTo>
                  <a:pt x="446" y="276"/>
                </a:lnTo>
                <a:lnTo>
                  <a:pt x="448" y="72"/>
                </a:lnTo>
                <a:lnTo>
                  <a:pt x="374" y="250"/>
                </a:lnTo>
                <a:lnTo>
                  <a:pt x="370" y="44"/>
                </a:lnTo>
                <a:lnTo>
                  <a:pt x="300" y="214"/>
                </a:lnTo>
                <a:lnTo>
                  <a:pt x="294" y="0"/>
                </a:lnTo>
                <a:lnTo>
                  <a:pt x="220" y="194"/>
                </a:lnTo>
                <a:lnTo>
                  <a:pt x="136" y="22"/>
                </a:lnTo>
                <a:lnTo>
                  <a:pt x="146" y="190"/>
                </a:lnTo>
                <a:lnTo>
                  <a:pt x="66" y="56"/>
                </a:lnTo>
                <a:lnTo>
                  <a:pt x="76" y="222"/>
                </a:lnTo>
                <a:lnTo>
                  <a:pt x="0" y="122"/>
                </a:lnTo>
                <a:lnTo>
                  <a:pt x="52" y="418"/>
                </a:lnTo>
                <a:lnTo>
                  <a:pt x="660" y="418"/>
                </a:lnTo>
                <a:lnTo>
                  <a:pt x="670" y="330"/>
                </a:lnTo>
                <a:close/>
              </a:path>
            </a:pathLst>
          </a:custGeom>
          <a:solidFill>
            <a:srgbClr val="43A7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pic>
        <p:nvPicPr>
          <p:cNvPr id="9248" name="Picture 243" descr="Pinkish_rose.gif"/>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3352800" y="5029201"/>
            <a:ext cx="1066800" cy="156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49" name="Picture 22" descr="Three_poppies.gif"/>
          <p:cNvPicPr>
            <a:picLocks noChangeAspect="1"/>
          </p:cNvPicPr>
          <p:nvPr/>
        </p:nvPicPr>
        <p:blipFill>
          <a:blip r:embed="rId15">
            <a:extLst>
              <a:ext uri="{28A0092B-C50C-407E-A947-70E740481C1C}">
                <a14:useLocalDpi xmlns:a14="http://schemas.microsoft.com/office/drawing/2010/main" val="0"/>
              </a:ext>
            </a:extLst>
          </a:blip>
          <a:srcRect/>
          <a:stretch>
            <a:fillRect/>
          </a:stretch>
        </p:blipFill>
        <p:spPr bwMode="auto">
          <a:xfrm>
            <a:off x="5410200" y="3124200"/>
            <a:ext cx="6858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50" name="Picture 21" descr="Floiwer_2.gif"/>
          <p:cNvPicPr>
            <a:picLocks noChangeAspect="1"/>
          </p:cNvPicPr>
          <p:nvPr/>
        </p:nvPicPr>
        <p:blipFill>
          <a:blip r:embed="rId16">
            <a:extLst>
              <a:ext uri="{28A0092B-C50C-407E-A947-70E740481C1C}">
                <a14:useLocalDpi xmlns:a14="http://schemas.microsoft.com/office/drawing/2010/main" val="0"/>
              </a:ext>
            </a:extLst>
          </a:blip>
          <a:srcRect/>
          <a:stretch>
            <a:fillRect/>
          </a:stretch>
        </p:blipFill>
        <p:spPr bwMode="auto">
          <a:xfrm>
            <a:off x="6934200" y="2895600"/>
            <a:ext cx="762000" cy="1225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51" name="Picture 31" descr="flowers7.gif"/>
          <p:cNvPicPr>
            <a:picLocks noChangeAspect="1"/>
          </p:cNvPicPr>
          <p:nvPr/>
        </p:nvPicPr>
        <p:blipFill>
          <a:blip r:embed="rId17">
            <a:extLst>
              <a:ext uri="{28A0092B-C50C-407E-A947-70E740481C1C}">
                <a14:useLocalDpi xmlns:a14="http://schemas.microsoft.com/office/drawing/2010/main" val="0"/>
              </a:ext>
            </a:extLst>
          </a:blip>
          <a:srcRect/>
          <a:stretch>
            <a:fillRect/>
          </a:stretch>
        </p:blipFill>
        <p:spPr bwMode="auto">
          <a:xfrm>
            <a:off x="3200400" y="3400426"/>
            <a:ext cx="738188" cy="79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48" name="Picture 176" descr="Hình ảnh có liên quan"/>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4572000" y="4800601"/>
            <a:ext cx="1828800" cy="1827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49" name="Picture 177" descr="Hình ảnh có liên quan"/>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6400800" y="4800600"/>
            <a:ext cx="1905000" cy="184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54" name="Text Box 178"/>
          <p:cNvSpPr txBox="1">
            <a:spLocks noChangeArrowheads="1"/>
          </p:cNvSpPr>
          <p:nvPr/>
        </p:nvSpPr>
        <p:spPr bwMode="auto">
          <a:xfrm>
            <a:off x="2438400" y="0"/>
            <a:ext cx="4876800" cy="1676400"/>
          </a:xfrm>
          <a:prstGeom prst="rect">
            <a:avLst/>
          </a:prstGeom>
          <a:solidFill>
            <a:srgbClr val="FFFFFF"/>
          </a:solidFill>
          <a:ln w="9525">
            <a:solidFill>
              <a:srgbClr val="000000"/>
            </a:solidFill>
            <a:miter lim="800000"/>
            <a:headEnd/>
            <a:tailEnd/>
          </a:ln>
        </p:spPr>
        <p:txBody>
          <a:bodyP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r>
              <a:rPr lang="en-US" altLang="en-US" sz="1200">
                <a:solidFill>
                  <a:schemeClr val="bg2"/>
                </a:solidFill>
                <a:latin typeface="Arial" panose="020B0604020202020204" pitchFamily="34" charset="0"/>
              </a:rPr>
              <a:t>    </a:t>
            </a:r>
            <a:r>
              <a:rPr lang="en-US" altLang="en-US" sz="1200">
                <a:solidFill>
                  <a:schemeClr val="bg2"/>
                </a:solidFill>
              </a:rPr>
              <a:t>Các loại hoa cất tiếng hỏi Đào: Hoa đào ơi ,làm cách nào mà bạn có được những hoa đẹp thế?</a:t>
            </a:r>
          </a:p>
          <a:p>
            <a:r>
              <a:rPr lang="en-US" altLang="en-US" sz="1200">
                <a:solidFill>
                  <a:schemeClr val="bg2"/>
                </a:solidFill>
              </a:rPr>
              <a:t>  Hoa đào dịu dàng trả lời: Đó là nhờ đất mẹ nuôi lớn, nhờ mưa nắng bốn mùa, và nhờ bàn tay chăm sóc sớm hôm của cô chủ đấy !</a:t>
            </a:r>
          </a:p>
          <a:p>
            <a:r>
              <a:rPr lang="en-US" altLang="en-US" sz="1200">
                <a:solidFill>
                  <a:schemeClr val="bg2"/>
                </a:solidFill>
              </a:rPr>
              <a:t>   Cô chủ nói tiếp: Đó còn là nhờ tính khiêm nhường, giản dị. nhờ lòng kiên trì, dũng cảm chịu đựng gió rét, sương sa của Hoa Đào nữa chứ. Cả năm vất vả, Hoa Đào đã dành tất cả để đơm hoa thắm dâng tặng hương sắc của mùa xuân cho chúng ta đấy. </a:t>
            </a:r>
            <a:endParaRPr lang="vi-VN" altLang="en-US" sz="1200">
              <a:solidFill>
                <a:schemeClr val="bg2"/>
              </a:solidFill>
            </a:endParaRPr>
          </a:p>
        </p:txBody>
      </p:sp>
      <p:grpSp>
        <p:nvGrpSpPr>
          <p:cNvPr id="10" name="Group 132"/>
          <p:cNvGrpSpPr>
            <a:grpSpLocks/>
          </p:cNvGrpSpPr>
          <p:nvPr/>
        </p:nvGrpSpPr>
        <p:grpSpPr bwMode="auto">
          <a:xfrm rot="18718499">
            <a:off x="7924800" y="609600"/>
            <a:ext cx="2514600" cy="2209800"/>
            <a:chOff x="3602038" y="2698750"/>
            <a:chExt cx="1908175" cy="1495425"/>
          </a:xfrm>
        </p:grpSpPr>
        <p:sp>
          <p:nvSpPr>
            <p:cNvPr id="9517" name="Freeform 43"/>
            <p:cNvSpPr>
              <a:spLocks/>
            </p:cNvSpPr>
            <p:nvPr/>
          </p:nvSpPr>
          <p:spPr bwMode="auto">
            <a:xfrm>
              <a:off x="5160963" y="2943225"/>
              <a:ext cx="34925" cy="101600"/>
            </a:xfrm>
            <a:custGeom>
              <a:avLst/>
              <a:gdLst>
                <a:gd name="T0" fmla="*/ 2147483646 w 22"/>
                <a:gd name="T1" fmla="*/ 2147483646 h 64"/>
                <a:gd name="T2" fmla="*/ 2147483646 w 22"/>
                <a:gd name="T3" fmla="*/ 2147483646 h 64"/>
                <a:gd name="T4" fmla="*/ 2147483646 w 22"/>
                <a:gd name="T5" fmla="*/ 2147483646 h 64"/>
                <a:gd name="T6" fmla="*/ 2147483646 w 22"/>
                <a:gd name="T7" fmla="*/ 2147483646 h 64"/>
                <a:gd name="T8" fmla="*/ 2147483646 w 22"/>
                <a:gd name="T9" fmla="*/ 2147483646 h 64"/>
                <a:gd name="T10" fmla="*/ 2147483646 w 22"/>
                <a:gd name="T11" fmla="*/ 2147483646 h 64"/>
                <a:gd name="T12" fmla="*/ 2147483646 w 22"/>
                <a:gd name="T13" fmla="*/ 2147483646 h 64"/>
                <a:gd name="T14" fmla="*/ 2147483646 w 22"/>
                <a:gd name="T15" fmla="*/ 2147483646 h 64"/>
                <a:gd name="T16" fmla="*/ 2147483646 w 22"/>
                <a:gd name="T17" fmla="*/ 2147483646 h 64"/>
                <a:gd name="T18" fmla="*/ 2147483646 w 22"/>
                <a:gd name="T19" fmla="*/ 2147483646 h 64"/>
                <a:gd name="T20" fmla="*/ 2147483646 w 22"/>
                <a:gd name="T21" fmla="*/ 2147483646 h 64"/>
                <a:gd name="T22" fmla="*/ 2147483646 w 22"/>
                <a:gd name="T23" fmla="*/ 2147483646 h 64"/>
                <a:gd name="T24" fmla="*/ 0 w 22"/>
                <a:gd name="T25" fmla="*/ 2147483646 h 64"/>
                <a:gd name="T26" fmla="*/ 0 w 22"/>
                <a:gd name="T27" fmla="*/ 2147483646 h 64"/>
                <a:gd name="T28" fmla="*/ 0 w 22"/>
                <a:gd name="T29" fmla="*/ 2147483646 h 64"/>
                <a:gd name="T30" fmla="*/ 2147483646 w 22"/>
                <a:gd name="T31" fmla="*/ 0 h 64"/>
                <a:gd name="T32" fmla="*/ 2147483646 w 22"/>
                <a:gd name="T33" fmla="*/ 0 h 64"/>
                <a:gd name="T34" fmla="*/ 2147483646 w 22"/>
                <a:gd name="T35" fmla="*/ 2147483646 h 64"/>
                <a:gd name="T36" fmla="*/ 2147483646 w 22"/>
                <a:gd name="T37" fmla="*/ 2147483646 h 64"/>
                <a:gd name="T38" fmla="*/ 2147483646 w 22"/>
                <a:gd name="T39" fmla="*/ 2147483646 h 64"/>
                <a:gd name="T40" fmla="*/ 2147483646 w 22"/>
                <a:gd name="T41" fmla="*/ 2147483646 h 64"/>
                <a:gd name="T42" fmla="*/ 2147483646 w 22"/>
                <a:gd name="T43" fmla="*/ 2147483646 h 64"/>
                <a:gd name="T44" fmla="*/ 2147483646 w 22"/>
                <a:gd name="T45" fmla="*/ 2147483646 h 64"/>
                <a:gd name="T46" fmla="*/ 2147483646 w 22"/>
                <a:gd name="T47" fmla="*/ 2147483646 h 64"/>
                <a:gd name="T48" fmla="*/ 2147483646 w 22"/>
                <a:gd name="T49" fmla="*/ 2147483646 h 64"/>
                <a:gd name="T50" fmla="*/ 2147483646 w 22"/>
                <a:gd name="T51" fmla="*/ 2147483646 h 64"/>
                <a:gd name="T52" fmla="*/ 2147483646 w 22"/>
                <a:gd name="T53" fmla="*/ 2147483646 h 64"/>
                <a:gd name="T54" fmla="*/ 2147483646 w 22"/>
                <a:gd name="T55" fmla="*/ 2147483646 h 64"/>
                <a:gd name="T56" fmla="*/ 2147483646 w 22"/>
                <a:gd name="T57" fmla="*/ 2147483646 h 64"/>
                <a:gd name="T58" fmla="*/ 2147483646 w 22"/>
                <a:gd name="T59" fmla="*/ 2147483646 h 64"/>
                <a:gd name="T60" fmla="*/ 2147483646 w 22"/>
                <a:gd name="T61" fmla="*/ 2147483646 h 64"/>
                <a:gd name="T62" fmla="*/ 2147483646 w 22"/>
                <a:gd name="T63" fmla="*/ 2147483646 h 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2"/>
                <a:gd name="T97" fmla="*/ 0 h 64"/>
                <a:gd name="T98" fmla="*/ 22 w 22"/>
                <a:gd name="T99" fmla="*/ 64 h 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2" h="64">
                  <a:moveTo>
                    <a:pt x="10" y="62"/>
                  </a:moveTo>
                  <a:lnTo>
                    <a:pt x="10" y="62"/>
                  </a:lnTo>
                  <a:lnTo>
                    <a:pt x="16" y="50"/>
                  </a:lnTo>
                  <a:lnTo>
                    <a:pt x="18" y="36"/>
                  </a:lnTo>
                  <a:lnTo>
                    <a:pt x="16" y="28"/>
                  </a:lnTo>
                  <a:lnTo>
                    <a:pt x="14" y="20"/>
                  </a:lnTo>
                  <a:lnTo>
                    <a:pt x="8" y="10"/>
                  </a:lnTo>
                  <a:lnTo>
                    <a:pt x="4" y="6"/>
                  </a:lnTo>
                  <a:lnTo>
                    <a:pt x="0" y="4"/>
                  </a:lnTo>
                  <a:lnTo>
                    <a:pt x="2" y="0"/>
                  </a:lnTo>
                  <a:lnTo>
                    <a:pt x="6" y="4"/>
                  </a:lnTo>
                  <a:lnTo>
                    <a:pt x="12" y="8"/>
                  </a:lnTo>
                  <a:lnTo>
                    <a:pt x="18" y="18"/>
                  </a:lnTo>
                  <a:lnTo>
                    <a:pt x="20" y="28"/>
                  </a:lnTo>
                  <a:lnTo>
                    <a:pt x="22" y="36"/>
                  </a:lnTo>
                  <a:lnTo>
                    <a:pt x="20" y="44"/>
                  </a:lnTo>
                  <a:lnTo>
                    <a:pt x="18" y="50"/>
                  </a:lnTo>
                  <a:lnTo>
                    <a:pt x="12" y="64"/>
                  </a:lnTo>
                  <a:lnTo>
                    <a:pt x="10" y="6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18" name="Freeform 44"/>
            <p:cNvSpPr>
              <a:spLocks/>
            </p:cNvSpPr>
            <p:nvPr/>
          </p:nvSpPr>
          <p:spPr bwMode="auto">
            <a:xfrm>
              <a:off x="4408488" y="3222625"/>
              <a:ext cx="53975" cy="57150"/>
            </a:xfrm>
            <a:custGeom>
              <a:avLst/>
              <a:gdLst>
                <a:gd name="T0" fmla="*/ 0 w 34"/>
                <a:gd name="T1" fmla="*/ 0 h 36"/>
                <a:gd name="T2" fmla="*/ 2147483646 w 34"/>
                <a:gd name="T3" fmla="*/ 0 h 36"/>
                <a:gd name="T4" fmla="*/ 2147483646 w 34"/>
                <a:gd name="T5" fmla="*/ 0 h 36"/>
                <a:gd name="T6" fmla="*/ 2147483646 w 34"/>
                <a:gd name="T7" fmla="*/ 2147483646 h 36"/>
                <a:gd name="T8" fmla="*/ 2147483646 w 34"/>
                <a:gd name="T9" fmla="*/ 2147483646 h 36"/>
                <a:gd name="T10" fmla="*/ 2147483646 w 34"/>
                <a:gd name="T11" fmla="*/ 2147483646 h 36"/>
                <a:gd name="T12" fmla="*/ 2147483646 w 34"/>
                <a:gd name="T13" fmla="*/ 2147483646 h 36"/>
                <a:gd name="T14" fmla="*/ 2147483646 w 34"/>
                <a:gd name="T15" fmla="*/ 2147483646 h 36"/>
                <a:gd name="T16" fmla="*/ 2147483646 w 34"/>
                <a:gd name="T17" fmla="*/ 2147483646 h 36"/>
                <a:gd name="T18" fmla="*/ 2147483646 w 34"/>
                <a:gd name="T19" fmla="*/ 2147483646 h 36"/>
                <a:gd name="T20" fmla="*/ 2147483646 w 34"/>
                <a:gd name="T21" fmla="*/ 2147483646 h 36"/>
                <a:gd name="T22" fmla="*/ 2147483646 w 34"/>
                <a:gd name="T23" fmla="*/ 2147483646 h 36"/>
                <a:gd name="T24" fmla="*/ 2147483646 w 34"/>
                <a:gd name="T25" fmla="*/ 2147483646 h 36"/>
                <a:gd name="T26" fmla="*/ 2147483646 w 34"/>
                <a:gd name="T27" fmla="*/ 2147483646 h 36"/>
                <a:gd name="T28" fmla="*/ 2147483646 w 34"/>
                <a:gd name="T29" fmla="*/ 2147483646 h 36"/>
                <a:gd name="T30" fmla="*/ 0 w 34"/>
                <a:gd name="T31" fmla="*/ 0 h 36"/>
                <a:gd name="T32" fmla="*/ 0 w 3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36"/>
                <a:gd name="T53" fmla="*/ 34 w 3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36">
                  <a:moveTo>
                    <a:pt x="0" y="0"/>
                  </a:moveTo>
                  <a:lnTo>
                    <a:pt x="4" y="0"/>
                  </a:lnTo>
                  <a:lnTo>
                    <a:pt x="8" y="10"/>
                  </a:lnTo>
                  <a:lnTo>
                    <a:pt x="14" y="20"/>
                  </a:lnTo>
                  <a:lnTo>
                    <a:pt x="24" y="30"/>
                  </a:lnTo>
                  <a:lnTo>
                    <a:pt x="28" y="32"/>
                  </a:lnTo>
                  <a:lnTo>
                    <a:pt x="34" y="34"/>
                  </a:lnTo>
                  <a:lnTo>
                    <a:pt x="34" y="36"/>
                  </a:lnTo>
                  <a:lnTo>
                    <a:pt x="28" y="36"/>
                  </a:lnTo>
                  <a:lnTo>
                    <a:pt x="22" y="32"/>
                  </a:lnTo>
                  <a:lnTo>
                    <a:pt x="12" y="22"/>
                  </a:lnTo>
                  <a:lnTo>
                    <a:pt x="4" y="12"/>
                  </a:lnTo>
                  <a:lnTo>
                    <a:pt x="0" y="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19" name="Freeform 45"/>
            <p:cNvSpPr>
              <a:spLocks/>
            </p:cNvSpPr>
            <p:nvPr/>
          </p:nvSpPr>
          <p:spPr bwMode="auto">
            <a:xfrm>
              <a:off x="4627563" y="3048000"/>
              <a:ext cx="114300" cy="73025"/>
            </a:xfrm>
            <a:custGeom>
              <a:avLst/>
              <a:gdLst>
                <a:gd name="T0" fmla="*/ 0 w 72"/>
                <a:gd name="T1" fmla="*/ 2147483646 h 46"/>
                <a:gd name="T2" fmla="*/ 2147483646 w 72"/>
                <a:gd name="T3" fmla="*/ 2147483646 h 46"/>
                <a:gd name="T4" fmla="*/ 2147483646 w 72"/>
                <a:gd name="T5" fmla="*/ 2147483646 h 46"/>
                <a:gd name="T6" fmla="*/ 2147483646 w 72"/>
                <a:gd name="T7" fmla="*/ 2147483646 h 46"/>
                <a:gd name="T8" fmla="*/ 2147483646 w 72"/>
                <a:gd name="T9" fmla="*/ 2147483646 h 46"/>
                <a:gd name="T10" fmla="*/ 2147483646 w 72"/>
                <a:gd name="T11" fmla="*/ 2147483646 h 46"/>
                <a:gd name="T12" fmla="*/ 2147483646 w 72"/>
                <a:gd name="T13" fmla="*/ 2147483646 h 46"/>
                <a:gd name="T14" fmla="*/ 2147483646 w 72"/>
                <a:gd name="T15" fmla="*/ 2147483646 h 46"/>
                <a:gd name="T16" fmla="*/ 2147483646 w 72"/>
                <a:gd name="T17" fmla="*/ 2147483646 h 46"/>
                <a:gd name="T18" fmla="*/ 2147483646 w 72"/>
                <a:gd name="T19" fmla="*/ 2147483646 h 46"/>
                <a:gd name="T20" fmla="*/ 2147483646 w 72"/>
                <a:gd name="T21" fmla="*/ 2147483646 h 46"/>
                <a:gd name="T22" fmla="*/ 2147483646 w 72"/>
                <a:gd name="T23" fmla="*/ 2147483646 h 46"/>
                <a:gd name="T24" fmla="*/ 2147483646 w 72"/>
                <a:gd name="T25" fmla="*/ 2147483646 h 46"/>
                <a:gd name="T26" fmla="*/ 2147483646 w 72"/>
                <a:gd name="T27" fmla="*/ 2147483646 h 46"/>
                <a:gd name="T28" fmla="*/ 2147483646 w 72"/>
                <a:gd name="T29" fmla="*/ 2147483646 h 46"/>
                <a:gd name="T30" fmla="*/ 2147483646 w 72"/>
                <a:gd name="T31" fmla="*/ 2147483646 h 46"/>
                <a:gd name="T32" fmla="*/ 2147483646 w 72"/>
                <a:gd name="T33" fmla="*/ 2147483646 h 46"/>
                <a:gd name="T34" fmla="*/ 2147483646 w 72"/>
                <a:gd name="T35" fmla="*/ 2147483646 h 46"/>
                <a:gd name="T36" fmla="*/ 2147483646 w 72"/>
                <a:gd name="T37" fmla="*/ 2147483646 h 46"/>
                <a:gd name="T38" fmla="*/ 2147483646 w 72"/>
                <a:gd name="T39" fmla="*/ 2147483646 h 46"/>
                <a:gd name="T40" fmla="*/ 2147483646 w 72"/>
                <a:gd name="T41" fmla="*/ 0 h 46"/>
                <a:gd name="T42" fmla="*/ 2147483646 w 72"/>
                <a:gd name="T43" fmla="*/ 0 h 46"/>
                <a:gd name="T44" fmla="*/ 2147483646 w 72"/>
                <a:gd name="T45" fmla="*/ 2147483646 h 46"/>
                <a:gd name="T46" fmla="*/ 2147483646 w 72"/>
                <a:gd name="T47" fmla="*/ 2147483646 h 46"/>
                <a:gd name="T48" fmla="*/ 2147483646 w 72"/>
                <a:gd name="T49" fmla="*/ 2147483646 h 46"/>
                <a:gd name="T50" fmla="*/ 2147483646 w 72"/>
                <a:gd name="T51" fmla="*/ 2147483646 h 46"/>
                <a:gd name="T52" fmla="*/ 2147483646 w 72"/>
                <a:gd name="T53" fmla="*/ 2147483646 h 46"/>
                <a:gd name="T54" fmla="*/ 2147483646 w 72"/>
                <a:gd name="T55" fmla="*/ 2147483646 h 46"/>
                <a:gd name="T56" fmla="*/ 2147483646 w 72"/>
                <a:gd name="T57" fmla="*/ 2147483646 h 46"/>
                <a:gd name="T58" fmla="*/ 2147483646 w 72"/>
                <a:gd name="T59" fmla="*/ 2147483646 h 46"/>
                <a:gd name="T60" fmla="*/ 2147483646 w 72"/>
                <a:gd name="T61" fmla="*/ 2147483646 h 46"/>
                <a:gd name="T62" fmla="*/ 2147483646 w 72"/>
                <a:gd name="T63" fmla="*/ 2147483646 h 46"/>
                <a:gd name="T64" fmla="*/ 2147483646 w 72"/>
                <a:gd name="T65" fmla="*/ 2147483646 h 46"/>
                <a:gd name="T66" fmla="*/ 2147483646 w 72"/>
                <a:gd name="T67" fmla="*/ 2147483646 h 46"/>
                <a:gd name="T68" fmla="*/ 2147483646 w 72"/>
                <a:gd name="T69" fmla="*/ 2147483646 h 46"/>
                <a:gd name="T70" fmla="*/ 2147483646 w 72"/>
                <a:gd name="T71" fmla="*/ 2147483646 h 46"/>
                <a:gd name="T72" fmla="*/ 0 w 72"/>
                <a:gd name="T73" fmla="*/ 2147483646 h 46"/>
                <a:gd name="T74" fmla="*/ 0 w 72"/>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2"/>
                <a:gd name="T115" fmla="*/ 0 h 46"/>
                <a:gd name="T116" fmla="*/ 72 w 72"/>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2" h="46">
                  <a:moveTo>
                    <a:pt x="0" y="42"/>
                  </a:moveTo>
                  <a:lnTo>
                    <a:pt x="2" y="38"/>
                  </a:lnTo>
                  <a:lnTo>
                    <a:pt x="12" y="42"/>
                  </a:lnTo>
                  <a:lnTo>
                    <a:pt x="24" y="42"/>
                  </a:lnTo>
                  <a:lnTo>
                    <a:pt x="32" y="42"/>
                  </a:lnTo>
                  <a:lnTo>
                    <a:pt x="40" y="40"/>
                  </a:lnTo>
                  <a:lnTo>
                    <a:pt x="48" y="38"/>
                  </a:lnTo>
                  <a:lnTo>
                    <a:pt x="54" y="32"/>
                  </a:lnTo>
                  <a:lnTo>
                    <a:pt x="60" y="28"/>
                  </a:lnTo>
                  <a:lnTo>
                    <a:pt x="64" y="22"/>
                  </a:lnTo>
                  <a:lnTo>
                    <a:pt x="68" y="14"/>
                  </a:lnTo>
                  <a:lnTo>
                    <a:pt x="68" y="6"/>
                  </a:lnTo>
                  <a:lnTo>
                    <a:pt x="68" y="2"/>
                  </a:lnTo>
                  <a:lnTo>
                    <a:pt x="72" y="0"/>
                  </a:lnTo>
                  <a:lnTo>
                    <a:pt x="72" y="6"/>
                  </a:lnTo>
                  <a:lnTo>
                    <a:pt x="70" y="14"/>
                  </a:lnTo>
                  <a:lnTo>
                    <a:pt x="68" y="22"/>
                  </a:lnTo>
                  <a:lnTo>
                    <a:pt x="62" y="30"/>
                  </a:lnTo>
                  <a:lnTo>
                    <a:pt x="56" y="36"/>
                  </a:lnTo>
                  <a:lnTo>
                    <a:pt x="50" y="40"/>
                  </a:lnTo>
                  <a:lnTo>
                    <a:pt x="42" y="44"/>
                  </a:lnTo>
                  <a:lnTo>
                    <a:pt x="32" y="46"/>
                  </a:lnTo>
                  <a:lnTo>
                    <a:pt x="24" y="46"/>
                  </a:lnTo>
                  <a:lnTo>
                    <a:pt x="12" y="44"/>
                  </a:lnTo>
                  <a:lnTo>
                    <a:pt x="0" y="4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20" name="Freeform 46"/>
            <p:cNvSpPr>
              <a:spLocks/>
            </p:cNvSpPr>
            <p:nvPr/>
          </p:nvSpPr>
          <p:spPr bwMode="auto">
            <a:xfrm>
              <a:off x="4859338" y="3241675"/>
              <a:ext cx="66675" cy="88900"/>
            </a:xfrm>
            <a:custGeom>
              <a:avLst/>
              <a:gdLst>
                <a:gd name="T0" fmla="*/ 2147483646 w 42"/>
                <a:gd name="T1" fmla="*/ 2147483646 h 56"/>
                <a:gd name="T2" fmla="*/ 2147483646 w 42"/>
                <a:gd name="T3" fmla="*/ 2147483646 h 56"/>
                <a:gd name="T4" fmla="*/ 2147483646 w 42"/>
                <a:gd name="T5" fmla="*/ 2147483646 h 56"/>
                <a:gd name="T6" fmla="*/ 2147483646 w 42"/>
                <a:gd name="T7" fmla="*/ 2147483646 h 56"/>
                <a:gd name="T8" fmla="*/ 2147483646 w 42"/>
                <a:gd name="T9" fmla="*/ 2147483646 h 56"/>
                <a:gd name="T10" fmla="*/ 2147483646 w 42"/>
                <a:gd name="T11" fmla="*/ 2147483646 h 56"/>
                <a:gd name="T12" fmla="*/ 2147483646 w 42"/>
                <a:gd name="T13" fmla="*/ 2147483646 h 56"/>
                <a:gd name="T14" fmla="*/ 2147483646 w 42"/>
                <a:gd name="T15" fmla="*/ 2147483646 h 56"/>
                <a:gd name="T16" fmla="*/ 2147483646 w 42"/>
                <a:gd name="T17" fmla="*/ 2147483646 h 56"/>
                <a:gd name="T18" fmla="*/ 2147483646 w 42"/>
                <a:gd name="T19" fmla="*/ 2147483646 h 56"/>
                <a:gd name="T20" fmla="*/ 2147483646 w 42"/>
                <a:gd name="T21" fmla="*/ 2147483646 h 56"/>
                <a:gd name="T22" fmla="*/ 2147483646 w 42"/>
                <a:gd name="T23" fmla="*/ 2147483646 h 56"/>
                <a:gd name="T24" fmla="*/ 2147483646 w 42"/>
                <a:gd name="T25" fmla="*/ 2147483646 h 56"/>
                <a:gd name="T26" fmla="*/ 2147483646 w 42"/>
                <a:gd name="T27" fmla="*/ 2147483646 h 56"/>
                <a:gd name="T28" fmla="*/ 2147483646 w 42"/>
                <a:gd name="T29" fmla="*/ 2147483646 h 56"/>
                <a:gd name="T30" fmla="*/ 2147483646 w 42"/>
                <a:gd name="T31" fmla="*/ 2147483646 h 56"/>
                <a:gd name="T32" fmla="*/ 2147483646 w 42"/>
                <a:gd name="T33" fmla="*/ 2147483646 h 56"/>
                <a:gd name="T34" fmla="*/ 0 w 42"/>
                <a:gd name="T35" fmla="*/ 0 h 56"/>
                <a:gd name="T36" fmla="*/ 0 w 42"/>
                <a:gd name="T37" fmla="*/ 0 h 56"/>
                <a:gd name="T38" fmla="*/ 2147483646 w 42"/>
                <a:gd name="T39" fmla="*/ 0 h 56"/>
                <a:gd name="T40" fmla="*/ 2147483646 w 42"/>
                <a:gd name="T41" fmla="*/ 0 h 56"/>
                <a:gd name="T42" fmla="*/ 2147483646 w 42"/>
                <a:gd name="T43" fmla="*/ 0 h 56"/>
                <a:gd name="T44" fmla="*/ 2147483646 w 42"/>
                <a:gd name="T45" fmla="*/ 2147483646 h 56"/>
                <a:gd name="T46" fmla="*/ 2147483646 w 42"/>
                <a:gd name="T47" fmla="*/ 2147483646 h 56"/>
                <a:gd name="T48" fmla="*/ 2147483646 w 42"/>
                <a:gd name="T49" fmla="*/ 2147483646 h 56"/>
                <a:gd name="T50" fmla="*/ 2147483646 w 42"/>
                <a:gd name="T51" fmla="*/ 2147483646 h 56"/>
                <a:gd name="T52" fmla="*/ 2147483646 w 42"/>
                <a:gd name="T53" fmla="*/ 2147483646 h 56"/>
                <a:gd name="T54" fmla="*/ 2147483646 w 42"/>
                <a:gd name="T55" fmla="*/ 2147483646 h 56"/>
                <a:gd name="T56" fmla="*/ 2147483646 w 42"/>
                <a:gd name="T57" fmla="*/ 2147483646 h 56"/>
                <a:gd name="T58" fmla="*/ 2147483646 w 42"/>
                <a:gd name="T59" fmla="*/ 2147483646 h 56"/>
                <a:gd name="T60" fmla="*/ 2147483646 w 42"/>
                <a:gd name="T61" fmla="*/ 2147483646 h 56"/>
                <a:gd name="T62" fmla="*/ 2147483646 w 42"/>
                <a:gd name="T63" fmla="*/ 2147483646 h 56"/>
                <a:gd name="T64" fmla="*/ 2147483646 w 42"/>
                <a:gd name="T65" fmla="*/ 2147483646 h 56"/>
                <a:gd name="T66" fmla="*/ 2147483646 w 42"/>
                <a:gd name="T67" fmla="*/ 2147483646 h 56"/>
                <a:gd name="T68" fmla="*/ 2147483646 w 42"/>
                <a:gd name="T69" fmla="*/ 2147483646 h 56"/>
                <a:gd name="T70" fmla="*/ 2147483646 w 42"/>
                <a:gd name="T71" fmla="*/ 2147483646 h 56"/>
                <a:gd name="T72" fmla="*/ 2147483646 w 42"/>
                <a:gd name="T73" fmla="*/ 2147483646 h 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56"/>
                <a:gd name="T113" fmla="*/ 42 w 42"/>
                <a:gd name="T114" fmla="*/ 56 h 5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56">
                  <a:moveTo>
                    <a:pt x="40" y="56"/>
                  </a:moveTo>
                  <a:lnTo>
                    <a:pt x="40" y="56"/>
                  </a:lnTo>
                  <a:lnTo>
                    <a:pt x="40" y="46"/>
                  </a:lnTo>
                  <a:lnTo>
                    <a:pt x="38" y="36"/>
                  </a:lnTo>
                  <a:lnTo>
                    <a:pt x="34" y="24"/>
                  </a:lnTo>
                  <a:lnTo>
                    <a:pt x="30" y="18"/>
                  </a:lnTo>
                  <a:lnTo>
                    <a:pt x="22" y="10"/>
                  </a:lnTo>
                  <a:lnTo>
                    <a:pt x="14" y="6"/>
                  </a:lnTo>
                  <a:lnTo>
                    <a:pt x="6" y="2"/>
                  </a:lnTo>
                  <a:lnTo>
                    <a:pt x="2" y="4"/>
                  </a:lnTo>
                  <a:lnTo>
                    <a:pt x="0" y="0"/>
                  </a:lnTo>
                  <a:lnTo>
                    <a:pt x="6" y="0"/>
                  </a:lnTo>
                  <a:lnTo>
                    <a:pt x="14" y="2"/>
                  </a:lnTo>
                  <a:lnTo>
                    <a:pt x="24" y="8"/>
                  </a:lnTo>
                  <a:lnTo>
                    <a:pt x="32" y="16"/>
                  </a:lnTo>
                  <a:lnTo>
                    <a:pt x="38" y="22"/>
                  </a:lnTo>
                  <a:lnTo>
                    <a:pt x="42" y="34"/>
                  </a:lnTo>
                  <a:lnTo>
                    <a:pt x="42" y="46"/>
                  </a:lnTo>
                  <a:lnTo>
                    <a:pt x="42" y="56"/>
                  </a:lnTo>
                  <a:lnTo>
                    <a:pt x="40" y="56"/>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21" name="Freeform 47"/>
            <p:cNvSpPr>
              <a:spLocks/>
            </p:cNvSpPr>
            <p:nvPr/>
          </p:nvSpPr>
          <p:spPr bwMode="auto">
            <a:xfrm>
              <a:off x="5253038" y="3054350"/>
              <a:ext cx="34925" cy="127000"/>
            </a:xfrm>
            <a:custGeom>
              <a:avLst/>
              <a:gdLst>
                <a:gd name="T0" fmla="*/ 0 w 22"/>
                <a:gd name="T1" fmla="*/ 2147483646 h 80"/>
                <a:gd name="T2" fmla="*/ 0 w 22"/>
                <a:gd name="T3" fmla="*/ 2147483646 h 80"/>
                <a:gd name="T4" fmla="*/ 2147483646 w 22"/>
                <a:gd name="T5" fmla="*/ 2147483646 h 80"/>
                <a:gd name="T6" fmla="*/ 2147483646 w 22"/>
                <a:gd name="T7" fmla="*/ 2147483646 h 80"/>
                <a:gd name="T8" fmla="*/ 2147483646 w 22"/>
                <a:gd name="T9" fmla="*/ 2147483646 h 80"/>
                <a:gd name="T10" fmla="*/ 2147483646 w 22"/>
                <a:gd name="T11" fmla="*/ 0 h 80"/>
                <a:gd name="T12" fmla="*/ 2147483646 w 22"/>
                <a:gd name="T13" fmla="*/ 0 h 80"/>
                <a:gd name="T14" fmla="*/ 2147483646 w 22"/>
                <a:gd name="T15" fmla="*/ 0 h 80"/>
                <a:gd name="T16" fmla="*/ 2147483646 w 22"/>
                <a:gd name="T17" fmla="*/ 2147483646 h 80"/>
                <a:gd name="T18" fmla="*/ 2147483646 w 22"/>
                <a:gd name="T19" fmla="*/ 2147483646 h 80"/>
                <a:gd name="T20" fmla="*/ 2147483646 w 22"/>
                <a:gd name="T21" fmla="*/ 2147483646 h 80"/>
                <a:gd name="T22" fmla="*/ 2147483646 w 22"/>
                <a:gd name="T23" fmla="*/ 2147483646 h 80"/>
                <a:gd name="T24" fmla="*/ 2147483646 w 22"/>
                <a:gd name="T25" fmla="*/ 2147483646 h 80"/>
                <a:gd name="T26" fmla="*/ 2147483646 w 22"/>
                <a:gd name="T27" fmla="*/ 2147483646 h 80"/>
                <a:gd name="T28" fmla="*/ 2147483646 w 22"/>
                <a:gd name="T29" fmla="*/ 2147483646 h 80"/>
                <a:gd name="T30" fmla="*/ 2147483646 w 22"/>
                <a:gd name="T31" fmla="*/ 2147483646 h 80"/>
                <a:gd name="T32" fmla="*/ 2147483646 w 22"/>
                <a:gd name="T33" fmla="*/ 2147483646 h 80"/>
                <a:gd name="T34" fmla="*/ 2147483646 w 22"/>
                <a:gd name="T35" fmla="*/ 2147483646 h 80"/>
                <a:gd name="T36" fmla="*/ 2147483646 w 22"/>
                <a:gd name="T37" fmla="*/ 2147483646 h 80"/>
                <a:gd name="T38" fmla="*/ 2147483646 w 22"/>
                <a:gd name="T39" fmla="*/ 2147483646 h 80"/>
                <a:gd name="T40" fmla="*/ 2147483646 w 22"/>
                <a:gd name="T41" fmla="*/ 2147483646 h 80"/>
                <a:gd name="T42" fmla="*/ 2147483646 w 22"/>
                <a:gd name="T43" fmla="*/ 2147483646 h 80"/>
                <a:gd name="T44" fmla="*/ 2147483646 w 22"/>
                <a:gd name="T45" fmla="*/ 2147483646 h 80"/>
                <a:gd name="T46" fmla="*/ 2147483646 w 22"/>
                <a:gd name="T47" fmla="*/ 2147483646 h 80"/>
                <a:gd name="T48" fmla="*/ 2147483646 w 22"/>
                <a:gd name="T49" fmla="*/ 2147483646 h 80"/>
                <a:gd name="T50" fmla="*/ 2147483646 w 22"/>
                <a:gd name="T51" fmla="*/ 2147483646 h 80"/>
                <a:gd name="T52" fmla="*/ 0 w 22"/>
                <a:gd name="T53" fmla="*/ 2147483646 h 80"/>
                <a:gd name="T54" fmla="*/ 0 w 22"/>
                <a:gd name="T55" fmla="*/ 2147483646 h 8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2"/>
                <a:gd name="T85" fmla="*/ 0 h 80"/>
                <a:gd name="T86" fmla="*/ 22 w 22"/>
                <a:gd name="T87" fmla="*/ 80 h 8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2" h="80">
                  <a:moveTo>
                    <a:pt x="0" y="42"/>
                  </a:moveTo>
                  <a:lnTo>
                    <a:pt x="0" y="42"/>
                  </a:lnTo>
                  <a:lnTo>
                    <a:pt x="2" y="32"/>
                  </a:lnTo>
                  <a:lnTo>
                    <a:pt x="6" y="20"/>
                  </a:lnTo>
                  <a:lnTo>
                    <a:pt x="10" y="10"/>
                  </a:lnTo>
                  <a:lnTo>
                    <a:pt x="18" y="0"/>
                  </a:lnTo>
                  <a:lnTo>
                    <a:pt x="22" y="4"/>
                  </a:lnTo>
                  <a:lnTo>
                    <a:pt x="14" y="12"/>
                  </a:lnTo>
                  <a:lnTo>
                    <a:pt x="8" y="22"/>
                  </a:lnTo>
                  <a:lnTo>
                    <a:pt x="6" y="32"/>
                  </a:lnTo>
                  <a:lnTo>
                    <a:pt x="4" y="42"/>
                  </a:lnTo>
                  <a:lnTo>
                    <a:pt x="6" y="52"/>
                  </a:lnTo>
                  <a:lnTo>
                    <a:pt x="8" y="62"/>
                  </a:lnTo>
                  <a:lnTo>
                    <a:pt x="12" y="70"/>
                  </a:lnTo>
                  <a:lnTo>
                    <a:pt x="18" y="78"/>
                  </a:lnTo>
                  <a:lnTo>
                    <a:pt x="16" y="80"/>
                  </a:lnTo>
                  <a:lnTo>
                    <a:pt x="10" y="72"/>
                  </a:lnTo>
                  <a:lnTo>
                    <a:pt x="4" y="62"/>
                  </a:lnTo>
                  <a:lnTo>
                    <a:pt x="2" y="52"/>
                  </a:lnTo>
                  <a:lnTo>
                    <a:pt x="0" y="4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22" name="Freeform 48"/>
            <p:cNvSpPr>
              <a:spLocks/>
            </p:cNvSpPr>
            <p:nvPr/>
          </p:nvSpPr>
          <p:spPr bwMode="auto">
            <a:xfrm>
              <a:off x="4846638" y="3381375"/>
              <a:ext cx="22225" cy="85725"/>
            </a:xfrm>
            <a:custGeom>
              <a:avLst/>
              <a:gdLst>
                <a:gd name="T0" fmla="*/ 0 w 14"/>
                <a:gd name="T1" fmla="*/ 2147483646 h 54"/>
                <a:gd name="T2" fmla="*/ 0 w 14"/>
                <a:gd name="T3" fmla="*/ 2147483646 h 54"/>
                <a:gd name="T4" fmla="*/ 2147483646 w 14"/>
                <a:gd name="T5" fmla="*/ 2147483646 h 54"/>
                <a:gd name="T6" fmla="*/ 2147483646 w 14"/>
                <a:gd name="T7" fmla="*/ 2147483646 h 54"/>
                <a:gd name="T8" fmla="*/ 2147483646 w 14"/>
                <a:gd name="T9" fmla="*/ 2147483646 h 54"/>
                <a:gd name="T10" fmla="*/ 2147483646 w 14"/>
                <a:gd name="T11" fmla="*/ 2147483646 h 54"/>
                <a:gd name="T12" fmla="*/ 2147483646 w 14"/>
                <a:gd name="T13" fmla="*/ 2147483646 h 54"/>
                <a:gd name="T14" fmla="*/ 2147483646 w 14"/>
                <a:gd name="T15" fmla="*/ 2147483646 h 54"/>
                <a:gd name="T16" fmla="*/ 2147483646 w 14"/>
                <a:gd name="T17" fmla="*/ 2147483646 h 54"/>
                <a:gd name="T18" fmla="*/ 2147483646 w 14"/>
                <a:gd name="T19" fmla="*/ 2147483646 h 54"/>
                <a:gd name="T20" fmla="*/ 2147483646 w 14"/>
                <a:gd name="T21" fmla="*/ 2147483646 h 54"/>
                <a:gd name="T22" fmla="*/ 2147483646 w 14"/>
                <a:gd name="T23" fmla="*/ 2147483646 h 54"/>
                <a:gd name="T24" fmla="*/ 2147483646 w 14"/>
                <a:gd name="T25" fmla="*/ 0 h 54"/>
                <a:gd name="T26" fmla="*/ 2147483646 w 14"/>
                <a:gd name="T27" fmla="*/ 0 h 54"/>
                <a:gd name="T28" fmla="*/ 2147483646 w 14"/>
                <a:gd name="T29" fmla="*/ 2147483646 h 54"/>
                <a:gd name="T30" fmla="*/ 2147483646 w 14"/>
                <a:gd name="T31" fmla="*/ 2147483646 h 54"/>
                <a:gd name="T32" fmla="*/ 2147483646 w 14"/>
                <a:gd name="T33" fmla="*/ 2147483646 h 54"/>
                <a:gd name="T34" fmla="*/ 2147483646 w 14"/>
                <a:gd name="T35" fmla="*/ 2147483646 h 54"/>
                <a:gd name="T36" fmla="*/ 2147483646 w 14"/>
                <a:gd name="T37" fmla="*/ 2147483646 h 54"/>
                <a:gd name="T38" fmla="*/ 2147483646 w 14"/>
                <a:gd name="T39" fmla="*/ 2147483646 h 54"/>
                <a:gd name="T40" fmla="*/ 2147483646 w 14"/>
                <a:gd name="T41" fmla="*/ 2147483646 h 54"/>
                <a:gd name="T42" fmla="*/ 2147483646 w 14"/>
                <a:gd name="T43" fmla="*/ 2147483646 h 54"/>
                <a:gd name="T44" fmla="*/ 2147483646 w 14"/>
                <a:gd name="T45" fmla="*/ 2147483646 h 54"/>
                <a:gd name="T46" fmla="*/ 0 w 14"/>
                <a:gd name="T47" fmla="*/ 2147483646 h 54"/>
                <a:gd name="T48" fmla="*/ 0 w 14"/>
                <a:gd name="T49" fmla="*/ 2147483646 h 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
                <a:gd name="T76" fmla="*/ 0 h 54"/>
                <a:gd name="T77" fmla="*/ 14 w 14"/>
                <a:gd name="T78" fmla="*/ 54 h 5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 h="54">
                  <a:moveTo>
                    <a:pt x="0" y="52"/>
                  </a:moveTo>
                  <a:lnTo>
                    <a:pt x="0" y="52"/>
                  </a:lnTo>
                  <a:lnTo>
                    <a:pt x="4" y="48"/>
                  </a:lnTo>
                  <a:lnTo>
                    <a:pt x="8" y="40"/>
                  </a:lnTo>
                  <a:lnTo>
                    <a:pt x="10" y="34"/>
                  </a:lnTo>
                  <a:lnTo>
                    <a:pt x="10" y="26"/>
                  </a:lnTo>
                  <a:lnTo>
                    <a:pt x="10" y="14"/>
                  </a:lnTo>
                  <a:lnTo>
                    <a:pt x="4" y="2"/>
                  </a:lnTo>
                  <a:lnTo>
                    <a:pt x="8" y="0"/>
                  </a:lnTo>
                  <a:lnTo>
                    <a:pt x="12" y="12"/>
                  </a:lnTo>
                  <a:lnTo>
                    <a:pt x="14" y="26"/>
                  </a:lnTo>
                  <a:lnTo>
                    <a:pt x="14" y="34"/>
                  </a:lnTo>
                  <a:lnTo>
                    <a:pt x="12" y="42"/>
                  </a:lnTo>
                  <a:lnTo>
                    <a:pt x="8" y="50"/>
                  </a:lnTo>
                  <a:lnTo>
                    <a:pt x="2" y="54"/>
                  </a:lnTo>
                  <a:lnTo>
                    <a:pt x="0" y="5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23" name="Freeform 49"/>
            <p:cNvSpPr>
              <a:spLocks/>
            </p:cNvSpPr>
            <p:nvPr/>
          </p:nvSpPr>
          <p:spPr bwMode="auto">
            <a:xfrm>
              <a:off x="5148263" y="2927350"/>
              <a:ext cx="28575" cy="31750"/>
            </a:xfrm>
            <a:custGeom>
              <a:avLst/>
              <a:gdLst>
                <a:gd name="T0" fmla="*/ 2147483646 w 18"/>
                <a:gd name="T1" fmla="*/ 2147483646 h 20"/>
                <a:gd name="T2" fmla="*/ 2147483646 w 18"/>
                <a:gd name="T3" fmla="*/ 2147483646 h 20"/>
                <a:gd name="T4" fmla="*/ 2147483646 w 18"/>
                <a:gd name="T5" fmla="*/ 2147483646 h 20"/>
                <a:gd name="T6" fmla="*/ 2147483646 w 18"/>
                <a:gd name="T7" fmla="*/ 2147483646 h 20"/>
                <a:gd name="T8" fmla="*/ 2147483646 w 18"/>
                <a:gd name="T9" fmla="*/ 2147483646 h 20"/>
                <a:gd name="T10" fmla="*/ 2147483646 w 18"/>
                <a:gd name="T11" fmla="*/ 2147483646 h 20"/>
                <a:gd name="T12" fmla="*/ 2147483646 w 18"/>
                <a:gd name="T13" fmla="*/ 2147483646 h 20"/>
                <a:gd name="T14" fmla="*/ 2147483646 w 18"/>
                <a:gd name="T15" fmla="*/ 2147483646 h 20"/>
                <a:gd name="T16" fmla="*/ 2147483646 w 18"/>
                <a:gd name="T17" fmla="*/ 2147483646 h 20"/>
                <a:gd name="T18" fmla="*/ 0 w 18"/>
                <a:gd name="T19" fmla="*/ 2147483646 h 20"/>
                <a:gd name="T20" fmla="*/ 0 w 18"/>
                <a:gd name="T21" fmla="*/ 2147483646 h 20"/>
                <a:gd name="T22" fmla="*/ 0 w 18"/>
                <a:gd name="T23" fmla="*/ 2147483646 h 20"/>
                <a:gd name="T24" fmla="*/ 0 w 18"/>
                <a:gd name="T25" fmla="*/ 2147483646 h 20"/>
                <a:gd name="T26" fmla="*/ 2147483646 w 18"/>
                <a:gd name="T27" fmla="*/ 2147483646 h 20"/>
                <a:gd name="T28" fmla="*/ 2147483646 w 18"/>
                <a:gd name="T29" fmla="*/ 2147483646 h 20"/>
                <a:gd name="T30" fmla="*/ 2147483646 w 18"/>
                <a:gd name="T31" fmla="*/ 0 h 20"/>
                <a:gd name="T32" fmla="*/ 2147483646 w 18"/>
                <a:gd name="T33" fmla="*/ 0 h 20"/>
                <a:gd name="T34" fmla="*/ 2147483646 w 18"/>
                <a:gd name="T35" fmla="*/ 2147483646 h 20"/>
                <a:gd name="T36" fmla="*/ 2147483646 w 18"/>
                <a:gd name="T37" fmla="*/ 2147483646 h 20"/>
                <a:gd name="T38" fmla="*/ 2147483646 w 18"/>
                <a:gd name="T39" fmla="*/ 2147483646 h 20"/>
                <a:gd name="T40" fmla="*/ 2147483646 w 18"/>
                <a:gd name="T41" fmla="*/ 2147483646 h 20"/>
                <a:gd name="T42" fmla="*/ 2147483646 w 18"/>
                <a:gd name="T43" fmla="*/ 2147483646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
                <a:gd name="T67" fmla="*/ 0 h 20"/>
                <a:gd name="T68" fmla="*/ 18 w 18"/>
                <a:gd name="T69" fmla="*/ 20 h 2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 h="20">
                  <a:moveTo>
                    <a:pt x="18" y="10"/>
                  </a:moveTo>
                  <a:lnTo>
                    <a:pt x="18" y="10"/>
                  </a:lnTo>
                  <a:lnTo>
                    <a:pt x="18" y="14"/>
                  </a:lnTo>
                  <a:lnTo>
                    <a:pt x="16" y="18"/>
                  </a:lnTo>
                  <a:lnTo>
                    <a:pt x="12" y="20"/>
                  </a:lnTo>
                  <a:lnTo>
                    <a:pt x="8" y="20"/>
                  </a:lnTo>
                  <a:lnTo>
                    <a:pt x="6" y="20"/>
                  </a:lnTo>
                  <a:lnTo>
                    <a:pt x="2" y="18"/>
                  </a:lnTo>
                  <a:lnTo>
                    <a:pt x="0" y="14"/>
                  </a:lnTo>
                  <a:lnTo>
                    <a:pt x="0" y="10"/>
                  </a:lnTo>
                  <a:lnTo>
                    <a:pt x="0" y="6"/>
                  </a:lnTo>
                  <a:lnTo>
                    <a:pt x="2" y="4"/>
                  </a:lnTo>
                  <a:lnTo>
                    <a:pt x="6" y="2"/>
                  </a:lnTo>
                  <a:lnTo>
                    <a:pt x="8" y="0"/>
                  </a:lnTo>
                  <a:lnTo>
                    <a:pt x="12" y="2"/>
                  </a:lnTo>
                  <a:lnTo>
                    <a:pt x="16" y="4"/>
                  </a:lnTo>
                  <a:lnTo>
                    <a:pt x="18" y="6"/>
                  </a:lnTo>
                  <a:lnTo>
                    <a:pt x="18"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24" name="Freeform 50"/>
            <p:cNvSpPr>
              <a:spLocks/>
            </p:cNvSpPr>
            <p:nvPr/>
          </p:nvSpPr>
          <p:spPr bwMode="auto">
            <a:xfrm>
              <a:off x="4405313" y="3683000"/>
              <a:ext cx="142875" cy="38100"/>
            </a:xfrm>
            <a:custGeom>
              <a:avLst/>
              <a:gdLst>
                <a:gd name="T0" fmla="*/ 2147483646 w 90"/>
                <a:gd name="T1" fmla="*/ 2147483646 h 24"/>
                <a:gd name="T2" fmla="*/ 2147483646 w 90"/>
                <a:gd name="T3" fmla="*/ 2147483646 h 24"/>
                <a:gd name="T4" fmla="*/ 2147483646 w 90"/>
                <a:gd name="T5" fmla="*/ 2147483646 h 24"/>
                <a:gd name="T6" fmla="*/ 2147483646 w 90"/>
                <a:gd name="T7" fmla="*/ 2147483646 h 24"/>
                <a:gd name="T8" fmla="*/ 2147483646 w 90"/>
                <a:gd name="T9" fmla="*/ 2147483646 h 24"/>
                <a:gd name="T10" fmla="*/ 2147483646 w 90"/>
                <a:gd name="T11" fmla="*/ 2147483646 h 24"/>
                <a:gd name="T12" fmla="*/ 2147483646 w 90"/>
                <a:gd name="T13" fmla="*/ 2147483646 h 24"/>
                <a:gd name="T14" fmla="*/ 2147483646 w 90"/>
                <a:gd name="T15" fmla="*/ 2147483646 h 24"/>
                <a:gd name="T16" fmla="*/ 2147483646 w 90"/>
                <a:gd name="T17" fmla="*/ 2147483646 h 24"/>
                <a:gd name="T18" fmla="*/ 2147483646 w 90"/>
                <a:gd name="T19" fmla="*/ 2147483646 h 24"/>
                <a:gd name="T20" fmla="*/ 2147483646 w 90"/>
                <a:gd name="T21" fmla="*/ 2147483646 h 24"/>
                <a:gd name="T22" fmla="*/ 2147483646 w 90"/>
                <a:gd name="T23" fmla="*/ 2147483646 h 24"/>
                <a:gd name="T24" fmla="*/ 2147483646 w 90"/>
                <a:gd name="T25" fmla="*/ 2147483646 h 24"/>
                <a:gd name="T26" fmla="*/ 2147483646 w 90"/>
                <a:gd name="T27" fmla="*/ 2147483646 h 24"/>
                <a:gd name="T28" fmla="*/ 2147483646 w 90"/>
                <a:gd name="T29" fmla="*/ 2147483646 h 24"/>
                <a:gd name="T30" fmla="*/ 2147483646 w 90"/>
                <a:gd name="T31" fmla="*/ 2147483646 h 24"/>
                <a:gd name="T32" fmla="*/ 2147483646 w 90"/>
                <a:gd name="T33" fmla="*/ 2147483646 h 24"/>
                <a:gd name="T34" fmla="*/ 2147483646 w 90"/>
                <a:gd name="T35" fmla="*/ 2147483646 h 24"/>
                <a:gd name="T36" fmla="*/ 0 w 90"/>
                <a:gd name="T37" fmla="*/ 2147483646 h 24"/>
                <a:gd name="T38" fmla="*/ 0 w 90"/>
                <a:gd name="T39" fmla="*/ 2147483646 h 24"/>
                <a:gd name="T40" fmla="*/ 2147483646 w 90"/>
                <a:gd name="T41" fmla="*/ 2147483646 h 24"/>
                <a:gd name="T42" fmla="*/ 2147483646 w 90"/>
                <a:gd name="T43" fmla="*/ 2147483646 h 24"/>
                <a:gd name="T44" fmla="*/ 2147483646 w 90"/>
                <a:gd name="T45" fmla="*/ 2147483646 h 24"/>
                <a:gd name="T46" fmla="*/ 2147483646 w 90"/>
                <a:gd name="T47" fmla="*/ 2147483646 h 24"/>
                <a:gd name="T48" fmla="*/ 2147483646 w 90"/>
                <a:gd name="T49" fmla="*/ 2147483646 h 24"/>
                <a:gd name="T50" fmla="*/ 2147483646 w 90"/>
                <a:gd name="T51" fmla="*/ 2147483646 h 24"/>
                <a:gd name="T52" fmla="*/ 2147483646 w 90"/>
                <a:gd name="T53" fmla="*/ 2147483646 h 24"/>
                <a:gd name="T54" fmla="*/ 2147483646 w 90"/>
                <a:gd name="T55" fmla="*/ 2147483646 h 24"/>
                <a:gd name="T56" fmla="*/ 2147483646 w 90"/>
                <a:gd name="T57" fmla="*/ 0 h 24"/>
                <a:gd name="T58" fmla="*/ 2147483646 w 90"/>
                <a:gd name="T59" fmla="*/ 0 h 24"/>
                <a:gd name="T60" fmla="*/ 2147483646 w 90"/>
                <a:gd name="T61" fmla="*/ 2147483646 h 24"/>
                <a:gd name="T62" fmla="*/ 2147483646 w 90"/>
                <a:gd name="T63" fmla="*/ 2147483646 h 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0"/>
                <a:gd name="T97" fmla="*/ 0 h 24"/>
                <a:gd name="T98" fmla="*/ 90 w 90"/>
                <a:gd name="T99" fmla="*/ 24 h 2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0" h="24">
                  <a:moveTo>
                    <a:pt x="30" y="12"/>
                  </a:moveTo>
                  <a:lnTo>
                    <a:pt x="30" y="12"/>
                  </a:lnTo>
                  <a:lnTo>
                    <a:pt x="42" y="14"/>
                  </a:lnTo>
                  <a:lnTo>
                    <a:pt x="54" y="16"/>
                  </a:lnTo>
                  <a:lnTo>
                    <a:pt x="60" y="16"/>
                  </a:lnTo>
                  <a:lnTo>
                    <a:pt x="64" y="14"/>
                  </a:lnTo>
                  <a:lnTo>
                    <a:pt x="68" y="10"/>
                  </a:lnTo>
                  <a:lnTo>
                    <a:pt x="70" y="6"/>
                  </a:lnTo>
                  <a:lnTo>
                    <a:pt x="72" y="6"/>
                  </a:lnTo>
                  <a:lnTo>
                    <a:pt x="68" y="12"/>
                  </a:lnTo>
                  <a:lnTo>
                    <a:pt x="64" y="16"/>
                  </a:lnTo>
                  <a:lnTo>
                    <a:pt x="58" y="18"/>
                  </a:lnTo>
                  <a:lnTo>
                    <a:pt x="50" y="18"/>
                  </a:lnTo>
                  <a:lnTo>
                    <a:pt x="36" y="18"/>
                  </a:lnTo>
                  <a:lnTo>
                    <a:pt x="22" y="14"/>
                  </a:lnTo>
                  <a:lnTo>
                    <a:pt x="0" y="16"/>
                  </a:lnTo>
                  <a:lnTo>
                    <a:pt x="26" y="22"/>
                  </a:lnTo>
                  <a:lnTo>
                    <a:pt x="44" y="24"/>
                  </a:lnTo>
                  <a:lnTo>
                    <a:pt x="54" y="24"/>
                  </a:lnTo>
                  <a:lnTo>
                    <a:pt x="64" y="24"/>
                  </a:lnTo>
                  <a:lnTo>
                    <a:pt x="72" y="20"/>
                  </a:lnTo>
                  <a:lnTo>
                    <a:pt x="80" y="16"/>
                  </a:lnTo>
                  <a:lnTo>
                    <a:pt x="86" y="10"/>
                  </a:lnTo>
                  <a:lnTo>
                    <a:pt x="90" y="0"/>
                  </a:lnTo>
                  <a:lnTo>
                    <a:pt x="30" y="12"/>
                  </a:lnTo>
                  <a:close/>
                </a:path>
              </a:pathLst>
            </a:custGeom>
            <a:solidFill>
              <a:srgbClr val="A34E36"/>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25" name="Freeform 51"/>
            <p:cNvSpPr>
              <a:spLocks/>
            </p:cNvSpPr>
            <p:nvPr/>
          </p:nvSpPr>
          <p:spPr bwMode="auto">
            <a:xfrm>
              <a:off x="3602038" y="3136900"/>
              <a:ext cx="1092200" cy="1057275"/>
            </a:xfrm>
            <a:custGeom>
              <a:avLst/>
              <a:gdLst>
                <a:gd name="T0" fmla="*/ 2147483646 w 688"/>
                <a:gd name="T1" fmla="*/ 2147483646 h 666"/>
                <a:gd name="T2" fmla="*/ 2147483646 w 688"/>
                <a:gd name="T3" fmla="*/ 2147483646 h 666"/>
                <a:gd name="T4" fmla="*/ 2147483646 w 688"/>
                <a:gd name="T5" fmla="*/ 2147483646 h 666"/>
                <a:gd name="T6" fmla="*/ 2147483646 w 688"/>
                <a:gd name="T7" fmla="*/ 2147483646 h 666"/>
                <a:gd name="T8" fmla="*/ 2147483646 w 688"/>
                <a:gd name="T9" fmla="*/ 2147483646 h 666"/>
                <a:gd name="T10" fmla="*/ 2147483646 w 688"/>
                <a:gd name="T11" fmla="*/ 2147483646 h 666"/>
                <a:gd name="T12" fmla="*/ 2147483646 w 688"/>
                <a:gd name="T13" fmla="*/ 2147483646 h 666"/>
                <a:gd name="T14" fmla="*/ 2147483646 w 688"/>
                <a:gd name="T15" fmla="*/ 2147483646 h 666"/>
                <a:gd name="T16" fmla="*/ 2147483646 w 688"/>
                <a:gd name="T17" fmla="*/ 2147483646 h 666"/>
                <a:gd name="T18" fmla="*/ 2147483646 w 688"/>
                <a:gd name="T19" fmla="*/ 2147483646 h 666"/>
                <a:gd name="T20" fmla="*/ 2147483646 w 688"/>
                <a:gd name="T21" fmla="*/ 2147483646 h 666"/>
                <a:gd name="T22" fmla="*/ 2147483646 w 688"/>
                <a:gd name="T23" fmla="*/ 2147483646 h 666"/>
                <a:gd name="T24" fmla="*/ 2147483646 w 688"/>
                <a:gd name="T25" fmla="*/ 2147483646 h 666"/>
                <a:gd name="T26" fmla="*/ 2147483646 w 688"/>
                <a:gd name="T27" fmla="*/ 2147483646 h 666"/>
                <a:gd name="T28" fmla="*/ 2147483646 w 688"/>
                <a:gd name="T29" fmla="*/ 2147483646 h 666"/>
                <a:gd name="T30" fmla="*/ 2147483646 w 688"/>
                <a:gd name="T31" fmla="*/ 2147483646 h 666"/>
                <a:gd name="T32" fmla="*/ 2147483646 w 688"/>
                <a:gd name="T33" fmla="*/ 2147483646 h 666"/>
                <a:gd name="T34" fmla="*/ 2147483646 w 688"/>
                <a:gd name="T35" fmla="*/ 2147483646 h 666"/>
                <a:gd name="T36" fmla="*/ 2147483646 w 688"/>
                <a:gd name="T37" fmla="*/ 2147483646 h 666"/>
                <a:gd name="T38" fmla="*/ 2147483646 w 688"/>
                <a:gd name="T39" fmla="*/ 2147483646 h 666"/>
                <a:gd name="T40" fmla="*/ 2147483646 w 688"/>
                <a:gd name="T41" fmla="*/ 2147483646 h 666"/>
                <a:gd name="T42" fmla="*/ 2147483646 w 688"/>
                <a:gd name="T43" fmla="*/ 2147483646 h 666"/>
                <a:gd name="T44" fmla="*/ 2147483646 w 688"/>
                <a:gd name="T45" fmla="*/ 2147483646 h 666"/>
                <a:gd name="T46" fmla="*/ 0 w 688"/>
                <a:gd name="T47" fmla="*/ 2147483646 h 666"/>
                <a:gd name="T48" fmla="*/ 2147483646 w 688"/>
                <a:gd name="T49" fmla="*/ 2147483646 h 666"/>
                <a:gd name="T50" fmla="*/ 2147483646 w 688"/>
                <a:gd name="T51" fmla="*/ 2147483646 h 666"/>
                <a:gd name="T52" fmla="*/ 2147483646 w 688"/>
                <a:gd name="T53" fmla="*/ 2147483646 h 666"/>
                <a:gd name="T54" fmla="*/ 2147483646 w 688"/>
                <a:gd name="T55" fmla="*/ 2147483646 h 666"/>
                <a:gd name="T56" fmla="*/ 2147483646 w 688"/>
                <a:gd name="T57" fmla="*/ 2147483646 h 666"/>
                <a:gd name="T58" fmla="*/ 2147483646 w 688"/>
                <a:gd name="T59" fmla="*/ 2147483646 h 666"/>
                <a:gd name="T60" fmla="*/ 2147483646 w 688"/>
                <a:gd name="T61" fmla="*/ 2147483646 h 666"/>
                <a:gd name="T62" fmla="*/ 2147483646 w 688"/>
                <a:gd name="T63" fmla="*/ 2147483646 h 666"/>
                <a:gd name="T64" fmla="*/ 2147483646 w 688"/>
                <a:gd name="T65" fmla="*/ 2147483646 h 666"/>
                <a:gd name="T66" fmla="*/ 2147483646 w 688"/>
                <a:gd name="T67" fmla="*/ 2147483646 h 666"/>
                <a:gd name="T68" fmla="*/ 2147483646 w 688"/>
                <a:gd name="T69" fmla="*/ 2147483646 h 666"/>
                <a:gd name="T70" fmla="*/ 2147483646 w 688"/>
                <a:gd name="T71" fmla="*/ 2147483646 h 666"/>
                <a:gd name="T72" fmla="*/ 2147483646 w 688"/>
                <a:gd name="T73" fmla="*/ 2147483646 h 666"/>
                <a:gd name="T74" fmla="*/ 2147483646 w 688"/>
                <a:gd name="T75" fmla="*/ 2147483646 h 666"/>
                <a:gd name="T76" fmla="*/ 2147483646 w 688"/>
                <a:gd name="T77" fmla="*/ 2147483646 h 666"/>
                <a:gd name="T78" fmla="*/ 2147483646 w 688"/>
                <a:gd name="T79" fmla="*/ 2147483646 h 666"/>
                <a:gd name="T80" fmla="*/ 2147483646 w 688"/>
                <a:gd name="T81" fmla="*/ 2147483646 h 666"/>
                <a:gd name="T82" fmla="*/ 2147483646 w 688"/>
                <a:gd name="T83" fmla="*/ 2147483646 h 666"/>
                <a:gd name="T84" fmla="*/ 2147483646 w 688"/>
                <a:gd name="T85" fmla="*/ 2147483646 h 666"/>
                <a:gd name="T86" fmla="*/ 2147483646 w 688"/>
                <a:gd name="T87" fmla="*/ 2147483646 h 666"/>
                <a:gd name="T88" fmla="*/ 2147483646 w 688"/>
                <a:gd name="T89" fmla="*/ 2147483646 h 666"/>
                <a:gd name="T90" fmla="*/ 2147483646 w 688"/>
                <a:gd name="T91" fmla="*/ 2147483646 h 666"/>
                <a:gd name="T92" fmla="*/ 2147483646 w 688"/>
                <a:gd name="T93" fmla="*/ 2147483646 h 666"/>
                <a:gd name="T94" fmla="*/ 2147483646 w 688"/>
                <a:gd name="T95" fmla="*/ 2147483646 h 666"/>
                <a:gd name="T96" fmla="*/ 2147483646 w 688"/>
                <a:gd name="T97" fmla="*/ 2147483646 h 666"/>
                <a:gd name="T98" fmla="*/ 2147483646 w 688"/>
                <a:gd name="T99" fmla="*/ 2147483646 h 666"/>
                <a:gd name="T100" fmla="*/ 2147483646 w 688"/>
                <a:gd name="T101" fmla="*/ 2147483646 h 666"/>
                <a:gd name="T102" fmla="*/ 2147483646 w 688"/>
                <a:gd name="T103" fmla="*/ 2147483646 h 6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88"/>
                <a:gd name="T157" fmla="*/ 0 h 666"/>
                <a:gd name="T158" fmla="*/ 688 w 688"/>
                <a:gd name="T159" fmla="*/ 666 h 66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88" h="666">
                  <a:moveTo>
                    <a:pt x="598" y="344"/>
                  </a:moveTo>
                  <a:lnTo>
                    <a:pt x="598" y="344"/>
                  </a:lnTo>
                  <a:lnTo>
                    <a:pt x="594" y="352"/>
                  </a:lnTo>
                  <a:lnTo>
                    <a:pt x="590" y="360"/>
                  </a:lnTo>
                  <a:lnTo>
                    <a:pt x="582" y="364"/>
                  </a:lnTo>
                  <a:lnTo>
                    <a:pt x="576" y="368"/>
                  </a:lnTo>
                  <a:lnTo>
                    <a:pt x="568" y="370"/>
                  </a:lnTo>
                  <a:lnTo>
                    <a:pt x="560" y="372"/>
                  </a:lnTo>
                  <a:lnTo>
                    <a:pt x="542" y="372"/>
                  </a:lnTo>
                  <a:lnTo>
                    <a:pt x="520" y="368"/>
                  </a:lnTo>
                  <a:lnTo>
                    <a:pt x="496" y="362"/>
                  </a:lnTo>
                  <a:lnTo>
                    <a:pt x="430" y="370"/>
                  </a:lnTo>
                  <a:lnTo>
                    <a:pt x="466" y="330"/>
                  </a:lnTo>
                  <a:lnTo>
                    <a:pt x="504" y="290"/>
                  </a:lnTo>
                  <a:lnTo>
                    <a:pt x="542" y="250"/>
                  </a:lnTo>
                  <a:lnTo>
                    <a:pt x="580" y="210"/>
                  </a:lnTo>
                  <a:lnTo>
                    <a:pt x="598" y="190"/>
                  </a:lnTo>
                  <a:lnTo>
                    <a:pt x="614" y="170"/>
                  </a:lnTo>
                  <a:lnTo>
                    <a:pt x="642" y="128"/>
                  </a:lnTo>
                  <a:lnTo>
                    <a:pt x="662" y="96"/>
                  </a:lnTo>
                  <a:lnTo>
                    <a:pt x="678" y="66"/>
                  </a:lnTo>
                  <a:lnTo>
                    <a:pt x="686" y="44"/>
                  </a:lnTo>
                  <a:lnTo>
                    <a:pt x="688" y="38"/>
                  </a:lnTo>
                  <a:lnTo>
                    <a:pt x="688" y="36"/>
                  </a:lnTo>
                  <a:lnTo>
                    <a:pt x="666" y="82"/>
                  </a:lnTo>
                  <a:lnTo>
                    <a:pt x="650" y="108"/>
                  </a:lnTo>
                  <a:lnTo>
                    <a:pt x="632" y="132"/>
                  </a:lnTo>
                  <a:lnTo>
                    <a:pt x="614" y="156"/>
                  </a:lnTo>
                  <a:lnTo>
                    <a:pt x="592" y="178"/>
                  </a:lnTo>
                  <a:lnTo>
                    <a:pt x="550" y="222"/>
                  </a:lnTo>
                  <a:lnTo>
                    <a:pt x="550" y="208"/>
                  </a:lnTo>
                  <a:lnTo>
                    <a:pt x="548" y="194"/>
                  </a:lnTo>
                  <a:lnTo>
                    <a:pt x="546" y="180"/>
                  </a:lnTo>
                  <a:lnTo>
                    <a:pt x="546" y="166"/>
                  </a:lnTo>
                  <a:lnTo>
                    <a:pt x="548" y="132"/>
                  </a:lnTo>
                  <a:lnTo>
                    <a:pt x="554" y="104"/>
                  </a:lnTo>
                  <a:lnTo>
                    <a:pt x="558" y="88"/>
                  </a:lnTo>
                  <a:lnTo>
                    <a:pt x="564" y="72"/>
                  </a:lnTo>
                  <a:lnTo>
                    <a:pt x="576" y="40"/>
                  </a:lnTo>
                  <a:lnTo>
                    <a:pt x="586" y="12"/>
                  </a:lnTo>
                  <a:lnTo>
                    <a:pt x="590" y="4"/>
                  </a:lnTo>
                  <a:lnTo>
                    <a:pt x="590" y="0"/>
                  </a:lnTo>
                  <a:lnTo>
                    <a:pt x="586" y="2"/>
                  </a:lnTo>
                  <a:lnTo>
                    <a:pt x="582" y="10"/>
                  </a:lnTo>
                  <a:lnTo>
                    <a:pt x="572" y="28"/>
                  </a:lnTo>
                  <a:lnTo>
                    <a:pt x="564" y="48"/>
                  </a:lnTo>
                  <a:lnTo>
                    <a:pt x="550" y="90"/>
                  </a:lnTo>
                  <a:lnTo>
                    <a:pt x="540" y="132"/>
                  </a:lnTo>
                  <a:lnTo>
                    <a:pt x="534" y="174"/>
                  </a:lnTo>
                  <a:lnTo>
                    <a:pt x="538" y="188"/>
                  </a:lnTo>
                  <a:lnTo>
                    <a:pt x="538" y="202"/>
                  </a:lnTo>
                  <a:lnTo>
                    <a:pt x="536" y="216"/>
                  </a:lnTo>
                  <a:lnTo>
                    <a:pt x="532" y="230"/>
                  </a:lnTo>
                  <a:lnTo>
                    <a:pt x="532" y="232"/>
                  </a:lnTo>
                  <a:lnTo>
                    <a:pt x="532" y="238"/>
                  </a:lnTo>
                  <a:lnTo>
                    <a:pt x="528" y="240"/>
                  </a:lnTo>
                  <a:lnTo>
                    <a:pt x="520" y="248"/>
                  </a:lnTo>
                  <a:lnTo>
                    <a:pt x="496" y="270"/>
                  </a:lnTo>
                  <a:lnTo>
                    <a:pt x="472" y="294"/>
                  </a:lnTo>
                  <a:lnTo>
                    <a:pt x="448" y="320"/>
                  </a:lnTo>
                  <a:lnTo>
                    <a:pt x="434" y="334"/>
                  </a:lnTo>
                  <a:lnTo>
                    <a:pt x="420" y="346"/>
                  </a:lnTo>
                  <a:lnTo>
                    <a:pt x="406" y="356"/>
                  </a:lnTo>
                  <a:lnTo>
                    <a:pt x="392" y="364"/>
                  </a:lnTo>
                  <a:lnTo>
                    <a:pt x="370" y="376"/>
                  </a:lnTo>
                  <a:lnTo>
                    <a:pt x="354" y="382"/>
                  </a:lnTo>
                  <a:lnTo>
                    <a:pt x="320" y="388"/>
                  </a:lnTo>
                  <a:lnTo>
                    <a:pt x="280" y="400"/>
                  </a:lnTo>
                  <a:lnTo>
                    <a:pt x="232" y="416"/>
                  </a:lnTo>
                  <a:lnTo>
                    <a:pt x="184" y="432"/>
                  </a:lnTo>
                  <a:lnTo>
                    <a:pt x="132" y="452"/>
                  </a:lnTo>
                  <a:lnTo>
                    <a:pt x="84" y="472"/>
                  </a:lnTo>
                  <a:lnTo>
                    <a:pt x="40" y="492"/>
                  </a:lnTo>
                  <a:lnTo>
                    <a:pt x="2" y="510"/>
                  </a:lnTo>
                  <a:lnTo>
                    <a:pt x="0" y="564"/>
                  </a:lnTo>
                  <a:lnTo>
                    <a:pt x="28" y="544"/>
                  </a:lnTo>
                  <a:lnTo>
                    <a:pt x="68" y="516"/>
                  </a:lnTo>
                  <a:lnTo>
                    <a:pt x="124" y="474"/>
                  </a:lnTo>
                  <a:lnTo>
                    <a:pt x="58" y="526"/>
                  </a:lnTo>
                  <a:lnTo>
                    <a:pt x="36" y="542"/>
                  </a:lnTo>
                  <a:lnTo>
                    <a:pt x="12" y="562"/>
                  </a:lnTo>
                  <a:lnTo>
                    <a:pt x="2" y="570"/>
                  </a:lnTo>
                  <a:lnTo>
                    <a:pt x="2" y="666"/>
                  </a:lnTo>
                  <a:lnTo>
                    <a:pt x="12" y="646"/>
                  </a:lnTo>
                  <a:lnTo>
                    <a:pt x="24" y="628"/>
                  </a:lnTo>
                  <a:lnTo>
                    <a:pt x="38" y="610"/>
                  </a:lnTo>
                  <a:lnTo>
                    <a:pt x="48" y="602"/>
                  </a:lnTo>
                  <a:lnTo>
                    <a:pt x="58" y="594"/>
                  </a:lnTo>
                  <a:lnTo>
                    <a:pt x="106" y="556"/>
                  </a:lnTo>
                  <a:lnTo>
                    <a:pt x="154" y="516"/>
                  </a:lnTo>
                  <a:lnTo>
                    <a:pt x="164" y="492"/>
                  </a:lnTo>
                  <a:lnTo>
                    <a:pt x="174" y="476"/>
                  </a:lnTo>
                  <a:lnTo>
                    <a:pt x="182" y="462"/>
                  </a:lnTo>
                  <a:lnTo>
                    <a:pt x="190" y="454"/>
                  </a:lnTo>
                  <a:lnTo>
                    <a:pt x="200" y="448"/>
                  </a:lnTo>
                  <a:lnTo>
                    <a:pt x="210" y="442"/>
                  </a:lnTo>
                  <a:lnTo>
                    <a:pt x="198" y="452"/>
                  </a:lnTo>
                  <a:lnTo>
                    <a:pt x="186" y="464"/>
                  </a:lnTo>
                  <a:lnTo>
                    <a:pt x="176" y="482"/>
                  </a:lnTo>
                  <a:lnTo>
                    <a:pt x="168" y="500"/>
                  </a:lnTo>
                  <a:lnTo>
                    <a:pt x="164" y="508"/>
                  </a:lnTo>
                  <a:lnTo>
                    <a:pt x="160" y="518"/>
                  </a:lnTo>
                  <a:lnTo>
                    <a:pt x="174" y="508"/>
                  </a:lnTo>
                  <a:lnTo>
                    <a:pt x="186" y="496"/>
                  </a:lnTo>
                  <a:lnTo>
                    <a:pt x="208" y="472"/>
                  </a:lnTo>
                  <a:lnTo>
                    <a:pt x="220" y="460"/>
                  </a:lnTo>
                  <a:lnTo>
                    <a:pt x="232" y="448"/>
                  </a:lnTo>
                  <a:lnTo>
                    <a:pt x="246" y="440"/>
                  </a:lnTo>
                  <a:lnTo>
                    <a:pt x="260" y="434"/>
                  </a:lnTo>
                  <a:lnTo>
                    <a:pt x="268" y="426"/>
                  </a:lnTo>
                  <a:lnTo>
                    <a:pt x="280" y="418"/>
                  </a:lnTo>
                  <a:lnTo>
                    <a:pt x="294" y="410"/>
                  </a:lnTo>
                  <a:lnTo>
                    <a:pt x="306" y="404"/>
                  </a:lnTo>
                  <a:lnTo>
                    <a:pt x="320" y="398"/>
                  </a:lnTo>
                  <a:lnTo>
                    <a:pt x="338" y="394"/>
                  </a:lnTo>
                  <a:lnTo>
                    <a:pt x="354" y="392"/>
                  </a:lnTo>
                  <a:lnTo>
                    <a:pt x="372" y="386"/>
                  </a:lnTo>
                  <a:lnTo>
                    <a:pt x="388" y="376"/>
                  </a:lnTo>
                  <a:lnTo>
                    <a:pt x="404" y="364"/>
                  </a:lnTo>
                  <a:lnTo>
                    <a:pt x="422" y="348"/>
                  </a:lnTo>
                  <a:lnTo>
                    <a:pt x="440" y="332"/>
                  </a:lnTo>
                  <a:lnTo>
                    <a:pt x="430" y="344"/>
                  </a:lnTo>
                  <a:lnTo>
                    <a:pt x="418" y="356"/>
                  </a:lnTo>
                  <a:lnTo>
                    <a:pt x="406" y="366"/>
                  </a:lnTo>
                  <a:lnTo>
                    <a:pt x="394" y="376"/>
                  </a:lnTo>
                  <a:lnTo>
                    <a:pt x="380" y="386"/>
                  </a:lnTo>
                  <a:lnTo>
                    <a:pt x="366" y="392"/>
                  </a:lnTo>
                  <a:lnTo>
                    <a:pt x="348" y="396"/>
                  </a:lnTo>
                  <a:lnTo>
                    <a:pt x="332" y="400"/>
                  </a:lnTo>
                  <a:lnTo>
                    <a:pt x="316" y="404"/>
                  </a:lnTo>
                  <a:lnTo>
                    <a:pt x="300" y="412"/>
                  </a:lnTo>
                  <a:lnTo>
                    <a:pt x="286" y="420"/>
                  </a:lnTo>
                  <a:lnTo>
                    <a:pt x="272" y="430"/>
                  </a:lnTo>
                  <a:lnTo>
                    <a:pt x="324" y="418"/>
                  </a:lnTo>
                  <a:lnTo>
                    <a:pt x="376" y="408"/>
                  </a:lnTo>
                  <a:lnTo>
                    <a:pt x="388" y="406"/>
                  </a:lnTo>
                  <a:lnTo>
                    <a:pt x="398" y="396"/>
                  </a:lnTo>
                  <a:lnTo>
                    <a:pt x="402" y="388"/>
                  </a:lnTo>
                  <a:lnTo>
                    <a:pt x="406" y="380"/>
                  </a:lnTo>
                  <a:lnTo>
                    <a:pt x="402" y="394"/>
                  </a:lnTo>
                  <a:lnTo>
                    <a:pt x="394" y="406"/>
                  </a:lnTo>
                  <a:lnTo>
                    <a:pt x="488" y="394"/>
                  </a:lnTo>
                  <a:lnTo>
                    <a:pt x="534" y="386"/>
                  </a:lnTo>
                  <a:lnTo>
                    <a:pt x="580" y="378"/>
                  </a:lnTo>
                  <a:lnTo>
                    <a:pt x="598" y="368"/>
                  </a:lnTo>
                  <a:lnTo>
                    <a:pt x="626" y="346"/>
                  </a:lnTo>
                  <a:lnTo>
                    <a:pt x="640" y="338"/>
                  </a:lnTo>
                  <a:lnTo>
                    <a:pt x="654" y="330"/>
                  </a:lnTo>
                  <a:lnTo>
                    <a:pt x="664" y="326"/>
                  </a:lnTo>
                  <a:lnTo>
                    <a:pt x="624" y="338"/>
                  </a:lnTo>
                  <a:lnTo>
                    <a:pt x="598" y="344"/>
                  </a:lnTo>
                  <a:close/>
                </a:path>
              </a:pathLst>
            </a:custGeom>
            <a:solidFill>
              <a:srgbClr val="A34E36"/>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26" name="Freeform 52"/>
            <p:cNvSpPr>
              <a:spLocks/>
            </p:cNvSpPr>
            <p:nvPr/>
          </p:nvSpPr>
          <p:spPr bwMode="auto">
            <a:xfrm>
              <a:off x="4729163" y="3603625"/>
              <a:ext cx="120650" cy="66675"/>
            </a:xfrm>
            <a:custGeom>
              <a:avLst/>
              <a:gdLst>
                <a:gd name="T0" fmla="*/ 0 w 76"/>
                <a:gd name="T1" fmla="*/ 2147483646 h 42"/>
                <a:gd name="T2" fmla="*/ 0 w 76"/>
                <a:gd name="T3" fmla="*/ 2147483646 h 42"/>
                <a:gd name="T4" fmla="*/ 2147483646 w 76"/>
                <a:gd name="T5" fmla="*/ 2147483646 h 42"/>
                <a:gd name="T6" fmla="*/ 2147483646 w 76"/>
                <a:gd name="T7" fmla="*/ 0 h 42"/>
                <a:gd name="T8" fmla="*/ 2147483646 w 76"/>
                <a:gd name="T9" fmla="*/ 0 h 42"/>
                <a:gd name="T10" fmla="*/ 2147483646 w 76"/>
                <a:gd name="T11" fmla="*/ 2147483646 h 42"/>
                <a:gd name="T12" fmla="*/ 2147483646 w 76"/>
                <a:gd name="T13" fmla="*/ 2147483646 h 42"/>
                <a:gd name="T14" fmla="*/ 2147483646 w 76"/>
                <a:gd name="T15" fmla="*/ 2147483646 h 42"/>
                <a:gd name="T16" fmla="*/ 2147483646 w 76"/>
                <a:gd name="T17" fmla="*/ 2147483646 h 42"/>
                <a:gd name="T18" fmla="*/ 0 w 76"/>
                <a:gd name="T19" fmla="*/ 2147483646 h 42"/>
                <a:gd name="T20" fmla="*/ 0 w 76"/>
                <a:gd name="T21" fmla="*/ 2147483646 h 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6"/>
                <a:gd name="T34" fmla="*/ 0 h 42"/>
                <a:gd name="T35" fmla="*/ 76 w 76"/>
                <a:gd name="T36" fmla="*/ 42 h 4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6" h="42">
                  <a:moveTo>
                    <a:pt x="0" y="42"/>
                  </a:moveTo>
                  <a:lnTo>
                    <a:pt x="0" y="42"/>
                  </a:lnTo>
                  <a:lnTo>
                    <a:pt x="38" y="24"/>
                  </a:lnTo>
                  <a:lnTo>
                    <a:pt x="76" y="0"/>
                  </a:lnTo>
                  <a:lnTo>
                    <a:pt x="64" y="2"/>
                  </a:lnTo>
                  <a:lnTo>
                    <a:pt x="54" y="6"/>
                  </a:lnTo>
                  <a:lnTo>
                    <a:pt x="34" y="14"/>
                  </a:lnTo>
                  <a:lnTo>
                    <a:pt x="16" y="28"/>
                  </a:lnTo>
                  <a:lnTo>
                    <a:pt x="0" y="42"/>
                  </a:lnTo>
                  <a:close/>
                </a:path>
              </a:pathLst>
            </a:custGeom>
            <a:solidFill>
              <a:srgbClr val="A34E36"/>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27" name="Freeform 53"/>
            <p:cNvSpPr>
              <a:spLocks/>
            </p:cNvSpPr>
            <p:nvPr/>
          </p:nvSpPr>
          <p:spPr bwMode="auto">
            <a:xfrm>
              <a:off x="4662488" y="3543300"/>
              <a:ext cx="266700" cy="155575"/>
            </a:xfrm>
            <a:custGeom>
              <a:avLst/>
              <a:gdLst>
                <a:gd name="T0" fmla="*/ 2147483646 w 168"/>
                <a:gd name="T1" fmla="*/ 2147483646 h 98"/>
                <a:gd name="T2" fmla="*/ 2147483646 w 168"/>
                <a:gd name="T3" fmla="*/ 2147483646 h 98"/>
                <a:gd name="T4" fmla="*/ 2147483646 w 168"/>
                <a:gd name="T5" fmla="*/ 2147483646 h 98"/>
                <a:gd name="T6" fmla="*/ 2147483646 w 168"/>
                <a:gd name="T7" fmla="*/ 2147483646 h 98"/>
                <a:gd name="T8" fmla="*/ 2147483646 w 168"/>
                <a:gd name="T9" fmla="*/ 2147483646 h 98"/>
                <a:gd name="T10" fmla="*/ 2147483646 w 168"/>
                <a:gd name="T11" fmla="*/ 2147483646 h 98"/>
                <a:gd name="T12" fmla="*/ 2147483646 w 168"/>
                <a:gd name="T13" fmla="*/ 2147483646 h 98"/>
                <a:gd name="T14" fmla="*/ 2147483646 w 168"/>
                <a:gd name="T15" fmla="*/ 2147483646 h 98"/>
                <a:gd name="T16" fmla="*/ 0 w 168"/>
                <a:gd name="T17" fmla="*/ 2147483646 h 98"/>
                <a:gd name="T18" fmla="*/ 0 w 168"/>
                <a:gd name="T19" fmla="*/ 2147483646 h 98"/>
                <a:gd name="T20" fmla="*/ 2147483646 w 168"/>
                <a:gd name="T21" fmla="*/ 2147483646 h 98"/>
                <a:gd name="T22" fmla="*/ 2147483646 w 168"/>
                <a:gd name="T23" fmla="*/ 2147483646 h 98"/>
                <a:gd name="T24" fmla="*/ 2147483646 w 168"/>
                <a:gd name="T25" fmla="*/ 2147483646 h 98"/>
                <a:gd name="T26" fmla="*/ 2147483646 w 168"/>
                <a:gd name="T27" fmla="*/ 2147483646 h 98"/>
                <a:gd name="T28" fmla="*/ 2147483646 w 168"/>
                <a:gd name="T29" fmla="*/ 2147483646 h 98"/>
                <a:gd name="T30" fmla="*/ 2147483646 w 168"/>
                <a:gd name="T31" fmla="*/ 2147483646 h 98"/>
                <a:gd name="T32" fmla="*/ 2147483646 w 168"/>
                <a:gd name="T33" fmla="*/ 2147483646 h 98"/>
                <a:gd name="T34" fmla="*/ 2147483646 w 168"/>
                <a:gd name="T35" fmla="*/ 2147483646 h 98"/>
                <a:gd name="T36" fmla="*/ 2147483646 w 168"/>
                <a:gd name="T37" fmla="*/ 2147483646 h 98"/>
                <a:gd name="T38" fmla="*/ 2147483646 w 168"/>
                <a:gd name="T39" fmla="*/ 2147483646 h 98"/>
                <a:gd name="T40" fmla="*/ 2147483646 w 168"/>
                <a:gd name="T41" fmla="*/ 2147483646 h 98"/>
                <a:gd name="T42" fmla="*/ 2147483646 w 168"/>
                <a:gd name="T43" fmla="*/ 2147483646 h 98"/>
                <a:gd name="T44" fmla="*/ 2147483646 w 168"/>
                <a:gd name="T45" fmla="*/ 0 h 98"/>
                <a:gd name="T46" fmla="*/ 2147483646 w 168"/>
                <a:gd name="T47" fmla="*/ 0 h 98"/>
                <a:gd name="T48" fmla="*/ 2147483646 w 168"/>
                <a:gd name="T49" fmla="*/ 2147483646 h 98"/>
                <a:gd name="T50" fmla="*/ 2147483646 w 168"/>
                <a:gd name="T51" fmla="*/ 2147483646 h 9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68"/>
                <a:gd name="T79" fmla="*/ 0 h 98"/>
                <a:gd name="T80" fmla="*/ 168 w 168"/>
                <a:gd name="T81" fmla="*/ 98 h 9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68" h="98">
                  <a:moveTo>
                    <a:pt x="130" y="18"/>
                  </a:moveTo>
                  <a:lnTo>
                    <a:pt x="130" y="18"/>
                  </a:lnTo>
                  <a:lnTo>
                    <a:pt x="102" y="28"/>
                  </a:lnTo>
                  <a:lnTo>
                    <a:pt x="74" y="40"/>
                  </a:lnTo>
                  <a:lnTo>
                    <a:pt x="52" y="50"/>
                  </a:lnTo>
                  <a:lnTo>
                    <a:pt x="34" y="64"/>
                  </a:lnTo>
                  <a:lnTo>
                    <a:pt x="18" y="80"/>
                  </a:lnTo>
                  <a:lnTo>
                    <a:pt x="0" y="98"/>
                  </a:lnTo>
                  <a:lnTo>
                    <a:pt x="32" y="84"/>
                  </a:lnTo>
                  <a:lnTo>
                    <a:pt x="42" y="74"/>
                  </a:lnTo>
                  <a:lnTo>
                    <a:pt x="60" y="58"/>
                  </a:lnTo>
                  <a:lnTo>
                    <a:pt x="80" y="46"/>
                  </a:lnTo>
                  <a:lnTo>
                    <a:pt x="100" y="38"/>
                  </a:lnTo>
                  <a:lnTo>
                    <a:pt x="112" y="36"/>
                  </a:lnTo>
                  <a:lnTo>
                    <a:pt x="122" y="36"/>
                  </a:lnTo>
                  <a:lnTo>
                    <a:pt x="154" y="10"/>
                  </a:lnTo>
                  <a:lnTo>
                    <a:pt x="168" y="0"/>
                  </a:lnTo>
                  <a:lnTo>
                    <a:pt x="130" y="18"/>
                  </a:lnTo>
                  <a:close/>
                </a:path>
              </a:pathLst>
            </a:custGeom>
            <a:solidFill>
              <a:srgbClr val="A34E36"/>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28" name="Freeform 54"/>
            <p:cNvSpPr>
              <a:spLocks/>
            </p:cNvSpPr>
            <p:nvPr/>
          </p:nvSpPr>
          <p:spPr bwMode="auto">
            <a:xfrm>
              <a:off x="4548188" y="2851150"/>
              <a:ext cx="895350" cy="879475"/>
            </a:xfrm>
            <a:custGeom>
              <a:avLst/>
              <a:gdLst>
                <a:gd name="T0" fmla="*/ 2147483646 w 564"/>
                <a:gd name="T1" fmla="*/ 2147483646 h 554"/>
                <a:gd name="T2" fmla="*/ 2147483646 w 564"/>
                <a:gd name="T3" fmla="*/ 2147483646 h 554"/>
                <a:gd name="T4" fmla="*/ 2147483646 w 564"/>
                <a:gd name="T5" fmla="*/ 2147483646 h 554"/>
                <a:gd name="T6" fmla="*/ 2147483646 w 564"/>
                <a:gd name="T7" fmla="*/ 2147483646 h 554"/>
                <a:gd name="T8" fmla="*/ 2147483646 w 564"/>
                <a:gd name="T9" fmla="*/ 2147483646 h 554"/>
                <a:gd name="T10" fmla="*/ 2147483646 w 564"/>
                <a:gd name="T11" fmla="*/ 2147483646 h 554"/>
                <a:gd name="T12" fmla="*/ 2147483646 w 564"/>
                <a:gd name="T13" fmla="*/ 2147483646 h 554"/>
                <a:gd name="T14" fmla="*/ 2147483646 w 564"/>
                <a:gd name="T15" fmla="*/ 2147483646 h 554"/>
                <a:gd name="T16" fmla="*/ 2147483646 w 564"/>
                <a:gd name="T17" fmla="*/ 2147483646 h 554"/>
                <a:gd name="T18" fmla="*/ 2147483646 w 564"/>
                <a:gd name="T19" fmla="*/ 2147483646 h 554"/>
                <a:gd name="T20" fmla="*/ 2147483646 w 564"/>
                <a:gd name="T21" fmla="*/ 2147483646 h 554"/>
                <a:gd name="T22" fmla="*/ 2147483646 w 564"/>
                <a:gd name="T23" fmla="*/ 2147483646 h 554"/>
                <a:gd name="T24" fmla="*/ 2147483646 w 564"/>
                <a:gd name="T25" fmla="*/ 2147483646 h 554"/>
                <a:gd name="T26" fmla="*/ 2147483646 w 564"/>
                <a:gd name="T27" fmla="*/ 2147483646 h 554"/>
                <a:gd name="T28" fmla="*/ 2147483646 w 564"/>
                <a:gd name="T29" fmla="*/ 2147483646 h 554"/>
                <a:gd name="T30" fmla="*/ 2147483646 w 564"/>
                <a:gd name="T31" fmla="*/ 2147483646 h 554"/>
                <a:gd name="T32" fmla="*/ 2147483646 w 564"/>
                <a:gd name="T33" fmla="*/ 2147483646 h 554"/>
                <a:gd name="T34" fmla="*/ 2147483646 w 564"/>
                <a:gd name="T35" fmla="*/ 2147483646 h 554"/>
                <a:gd name="T36" fmla="*/ 2147483646 w 564"/>
                <a:gd name="T37" fmla="*/ 2147483646 h 554"/>
                <a:gd name="T38" fmla="*/ 2147483646 w 564"/>
                <a:gd name="T39" fmla="*/ 2147483646 h 554"/>
                <a:gd name="T40" fmla="*/ 2147483646 w 564"/>
                <a:gd name="T41" fmla="*/ 2147483646 h 554"/>
                <a:gd name="T42" fmla="*/ 2147483646 w 564"/>
                <a:gd name="T43" fmla="*/ 2147483646 h 554"/>
                <a:gd name="T44" fmla="*/ 2147483646 w 564"/>
                <a:gd name="T45" fmla="*/ 0 h 554"/>
                <a:gd name="T46" fmla="*/ 2147483646 w 564"/>
                <a:gd name="T47" fmla="*/ 2147483646 h 554"/>
                <a:gd name="T48" fmla="*/ 2147483646 w 564"/>
                <a:gd name="T49" fmla="*/ 2147483646 h 554"/>
                <a:gd name="T50" fmla="*/ 2147483646 w 564"/>
                <a:gd name="T51" fmla="*/ 2147483646 h 554"/>
                <a:gd name="T52" fmla="*/ 2147483646 w 564"/>
                <a:gd name="T53" fmla="*/ 2147483646 h 554"/>
                <a:gd name="T54" fmla="*/ 2147483646 w 564"/>
                <a:gd name="T55" fmla="*/ 2147483646 h 554"/>
                <a:gd name="T56" fmla="*/ 2147483646 w 564"/>
                <a:gd name="T57" fmla="*/ 2147483646 h 554"/>
                <a:gd name="T58" fmla="*/ 2147483646 w 564"/>
                <a:gd name="T59" fmla="*/ 2147483646 h 554"/>
                <a:gd name="T60" fmla="*/ 2147483646 w 564"/>
                <a:gd name="T61" fmla="*/ 2147483646 h 554"/>
                <a:gd name="T62" fmla="*/ 2147483646 w 564"/>
                <a:gd name="T63" fmla="*/ 2147483646 h 554"/>
                <a:gd name="T64" fmla="*/ 2147483646 w 564"/>
                <a:gd name="T65" fmla="*/ 2147483646 h 554"/>
                <a:gd name="T66" fmla="*/ 2147483646 w 564"/>
                <a:gd name="T67" fmla="*/ 2147483646 h 554"/>
                <a:gd name="T68" fmla="*/ 2147483646 w 564"/>
                <a:gd name="T69" fmla="*/ 2147483646 h 554"/>
                <a:gd name="T70" fmla="*/ 2147483646 w 564"/>
                <a:gd name="T71" fmla="*/ 2147483646 h 554"/>
                <a:gd name="T72" fmla="*/ 2147483646 w 564"/>
                <a:gd name="T73" fmla="*/ 2147483646 h 554"/>
                <a:gd name="T74" fmla="*/ 2147483646 w 564"/>
                <a:gd name="T75" fmla="*/ 2147483646 h 554"/>
                <a:gd name="T76" fmla="*/ 2147483646 w 564"/>
                <a:gd name="T77" fmla="*/ 2147483646 h 554"/>
                <a:gd name="T78" fmla="*/ 2147483646 w 564"/>
                <a:gd name="T79" fmla="*/ 2147483646 h 554"/>
                <a:gd name="T80" fmla="*/ 2147483646 w 564"/>
                <a:gd name="T81" fmla="*/ 2147483646 h 554"/>
                <a:gd name="T82" fmla="*/ 2147483646 w 564"/>
                <a:gd name="T83" fmla="*/ 2147483646 h 554"/>
                <a:gd name="T84" fmla="*/ 2147483646 w 564"/>
                <a:gd name="T85" fmla="*/ 2147483646 h 554"/>
                <a:gd name="T86" fmla="*/ 2147483646 w 564"/>
                <a:gd name="T87" fmla="*/ 2147483646 h 554"/>
                <a:gd name="T88" fmla="*/ 2147483646 w 564"/>
                <a:gd name="T89" fmla="*/ 2147483646 h 554"/>
                <a:gd name="T90" fmla="*/ 2147483646 w 564"/>
                <a:gd name="T91" fmla="*/ 2147483646 h 554"/>
                <a:gd name="T92" fmla="*/ 2147483646 w 564"/>
                <a:gd name="T93" fmla="*/ 2147483646 h 554"/>
                <a:gd name="T94" fmla="*/ 2147483646 w 564"/>
                <a:gd name="T95" fmla="*/ 2147483646 h 554"/>
                <a:gd name="T96" fmla="*/ 2147483646 w 564"/>
                <a:gd name="T97" fmla="*/ 2147483646 h 554"/>
                <a:gd name="T98" fmla="*/ 2147483646 w 564"/>
                <a:gd name="T99" fmla="*/ 2147483646 h 554"/>
                <a:gd name="T100" fmla="*/ 2147483646 w 564"/>
                <a:gd name="T101" fmla="*/ 2147483646 h 554"/>
                <a:gd name="T102" fmla="*/ 2147483646 w 564"/>
                <a:gd name="T103" fmla="*/ 2147483646 h 554"/>
                <a:gd name="T104" fmla="*/ 2147483646 w 564"/>
                <a:gd name="T105" fmla="*/ 2147483646 h 554"/>
                <a:gd name="T106" fmla="*/ 2147483646 w 564"/>
                <a:gd name="T107" fmla="*/ 2147483646 h 554"/>
                <a:gd name="T108" fmla="*/ 2147483646 w 564"/>
                <a:gd name="T109" fmla="*/ 2147483646 h 5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64"/>
                <a:gd name="T166" fmla="*/ 0 h 554"/>
                <a:gd name="T167" fmla="*/ 564 w 564"/>
                <a:gd name="T168" fmla="*/ 554 h 55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64" h="554">
                  <a:moveTo>
                    <a:pt x="560" y="226"/>
                  </a:moveTo>
                  <a:lnTo>
                    <a:pt x="560" y="226"/>
                  </a:lnTo>
                  <a:lnTo>
                    <a:pt x="540" y="250"/>
                  </a:lnTo>
                  <a:lnTo>
                    <a:pt x="530" y="260"/>
                  </a:lnTo>
                  <a:lnTo>
                    <a:pt x="520" y="270"/>
                  </a:lnTo>
                  <a:lnTo>
                    <a:pt x="506" y="278"/>
                  </a:lnTo>
                  <a:lnTo>
                    <a:pt x="490" y="288"/>
                  </a:lnTo>
                  <a:lnTo>
                    <a:pt x="442" y="312"/>
                  </a:lnTo>
                  <a:lnTo>
                    <a:pt x="406" y="326"/>
                  </a:lnTo>
                  <a:lnTo>
                    <a:pt x="370" y="338"/>
                  </a:lnTo>
                  <a:lnTo>
                    <a:pt x="334" y="352"/>
                  </a:lnTo>
                  <a:lnTo>
                    <a:pt x="316" y="362"/>
                  </a:lnTo>
                  <a:lnTo>
                    <a:pt x="300" y="372"/>
                  </a:lnTo>
                  <a:lnTo>
                    <a:pt x="320" y="346"/>
                  </a:lnTo>
                  <a:lnTo>
                    <a:pt x="328" y="332"/>
                  </a:lnTo>
                  <a:lnTo>
                    <a:pt x="332" y="332"/>
                  </a:lnTo>
                  <a:lnTo>
                    <a:pt x="340" y="324"/>
                  </a:lnTo>
                  <a:lnTo>
                    <a:pt x="350" y="320"/>
                  </a:lnTo>
                  <a:lnTo>
                    <a:pt x="360" y="316"/>
                  </a:lnTo>
                  <a:lnTo>
                    <a:pt x="370" y="312"/>
                  </a:lnTo>
                  <a:lnTo>
                    <a:pt x="372" y="312"/>
                  </a:lnTo>
                  <a:lnTo>
                    <a:pt x="392" y="294"/>
                  </a:lnTo>
                  <a:lnTo>
                    <a:pt x="414" y="270"/>
                  </a:lnTo>
                  <a:lnTo>
                    <a:pt x="434" y="244"/>
                  </a:lnTo>
                  <a:lnTo>
                    <a:pt x="452" y="218"/>
                  </a:lnTo>
                  <a:lnTo>
                    <a:pt x="468" y="192"/>
                  </a:lnTo>
                  <a:lnTo>
                    <a:pt x="482" y="168"/>
                  </a:lnTo>
                  <a:lnTo>
                    <a:pt x="474" y="176"/>
                  </a:lnTo>
                  <a:lnTo>
                    <a:pt x="460" y="194"/>
                  </a:lnTo>
                  <a:lnTo>
                    <a:pt x="442" y="220"/>
                  </a:lnTo>
                  <a:lnTo>
                    <a:pt x="424" y="244"/>
                  </a:lnTo>
                  <a:lnTo>
                    <a:pt x="406" y="266"/>
                  </a:lnTo>
                  <a:lnTo>
                    <a:pt x="386" y="286"/>
                  </a:lnTo>
                  <a:lnTo>
                    <a:pt x="376" y="294"/>
                  </a:lnTo>
                  <a:lnTo>
                    <a:pt x="364" y="302"/>
                  </a:lnTo>
                  <a:lnTo>
                    <a:pt x="352" y="308"/>
                  </a:lnTo>
                  <a:lnTo>
                    <a:pt x="338" y="312"/>
                  </a:lnTo>
                  <a:lnTo>
                    <a:pt x="358" y="278"/>
                  </a:lnTo>
                  <a:lnTo>
                    <a:pt x="374" y="242"/>
                  </a:lnTo>
                  <a:lnTo>
                    <a:pt x="388" y="206"/>
                  </a:lnTo>
                  <a:lnTo>
                    <a:pt x="398" y="168"/>
                  </a:lnTo>
                  <a:lnTo>
                    <a:pt x="408" y="126"/>
                  </a:lnTo>
                  <a:lnTo>
                    <a:pt x="412" y="82"/>
                  </a:lnTo>
                  <a:lnTo>
                    <a:pt x="414" y="40"/>
                  </a:lnTo>
                  <a:lnTo>
                    <a:pt x="414" y="20"/>
                  </a:lnTo>
                  <a:lnTo>
                    <a:pt x="414" y="8"/>
                  </a:lnTo>
                  <a:lnTo>
                    <a:pt x="412" y="0"/>
                  </a:lnTo>
                  <a:lnTo>
                    <a:pt x="410" y="40"/>
                  </a:lnTo>
                  <a:lnTo>
                    <a:pt x="404" y="80"/>
                  </a:lnTo>
                  <a:lnTo>
                    <a:pt x="396" y="120"/>
                  </a:lnTo>
                  <a:lnTo>
                    <a:pt x="386" y="158"/>
                  </a:lnTo>
                  <a:lnTo>
                    <a:pt x="382" y="180"/>
                  </a:lnTo>
                  <a:lnTo>
                    <a:pt x="374" y="200"/>
                  </a:lnTo>
                  <a:lnTo>
                    <a:pt x="364" y="220"/>
                  </a:lnTo>
                  <a:lnTo>
                    <a:pt x="346" y="258"/>
                  </a:lnTo>
                  <a:lnTo>
                    <a:pt x="326" y="294"/>
                  </a:lnTo>
                  <a:lnTo>
                    <a:pt x="316" y="314"/>
                  </a:lnTo>
                  <a:lnTo>
                    <a:pt x="304" y="334"/>
                  </a:lnTo>
                  <a:lnTo>
                    <a:pt x="288" y="352"/>
                  </a:lnTo>
                  <a:lnTo>
                    <a:pt x="272" y="366"/>
                  </a:lnTo>
                  <a:lnTo>
                    <a:pt x="254" y="388"/>
                  </a:lnTo>
                  <a:lnTo>
                    <a:pt x="234" y="406"/>
                  </a:lnTo>
                  <a:lnTo>
                    <a:pt x="212" y="426"/>
                  </a:lnTo>
                  <a:lnTo>
                    <a:pt x="190" y="442"/>
                  </a:lnTo>
                  <a:lnTo>
                    <a:pt x="208" y="396"/>
                  </a:lnTo>
                  <a:lnTo>
                    <a:pt x="230" y="352"/>
                  </a:lnTo>
                  <a:lnTo>
                    <a:pt x="274" y="264"/>
                  </a:lnTo>
                  <a:lnTo>
                    <a:pt x="270" y="264"/>
                  </a:lnTo>
                  <a:lnTo>
                    <a:pt x="268" y="264"/>
                  </a:lnTo>
                  <a:lnTo>
                    <a:pt x="266" y="266"/>
                  </a:lnTo>
                  <a:lnTo>
                    <a:pt x="254" y="290"/>
                  </a:lnTo>
                  <a:lnTo>
                    <a:pt x="230" y="332"/>
                  </a:lnTo>
                  <a:lnTo>
                    <a:pt x="204" y="376"/>
                  </a:lnTo>
                  <a:lnTo>
                    <a:pt x="192" y="398"/>
                  </a:lnTo>
                  <a:lnTo>
                    <a:pt x="182" y="420"/>
                  </a:lnTo>
                  <a:lnTo>
                    <a:pt x="174" y="442"/>
                  </a:lnTo>
                  <a:lnTo>
                    <a:pt x="168" y="452"/>
                  </a:lnTo>
                  <a:lnTo>
                    <a:pt x="166" y="456"/>
                  </a:lnTo>
                  <a:lnTo>
                    <a:pt x="162" y="460"/>
                  </a:lnTo>
                  <a:lnTo>
                    <a:pt x="120" y="482"/>
                  </a:lnTo>
                  <a:lnTo>
                    <a:pt x="90" y="496"/>
                  </a:lnTo>
                  <a:lnTo>
                    <a:pt x="76" y="504"/>
                  </a:lnTo>
                  <a:lnTo>
                    <a:pt x="62" y="512"/>
                  </a:lnTo>
                  <a:lnTo>
                    <a:pt x="48" y="520"/>
                  </a:lnTo>
                  <a:lnTo>
                    <a:pt x="34" y="530"/>
                  </a:lnTo>
                  <a:lnTo>
                    <a:pt x="4" y="552"/>
                  </a:lnTo>
                  <a:lnTo>
                    <a:pt x="0" y="554"/>
                  </a:lnTo>
                  <a:lnTo>
                    <a:pt x="42" y="544"/>
                  </a:lnTo>
                  <a:lnTo>
                    <a:pt x="70" y="534"/>
                  </a:lnTo>
                  <a:lnTo>
                    <a:pt x="86" y="516"/>
                  </a:lnTo>
                  <a:lnTo>
                    <a:pt x="104" y="500"/>
                  </a:lnTo>
                  <a:lnTo>
                    <a:pt x="122" y="486"/>
                  </a:lnTo>
                  <a:lnTo>
                    <a:pt x="144" y="474"/>
                  </a:lnTo>
                  <a:lnTo>
                    <a:pt x="174" y="462"/>
                  </a:lnTo>
                  <a:lnTo>
                    <a:pt x="188" y="456"/>
                  </a:lnTo>
                  <a:lnTo>
                    <a:pt x="202" y="450"/>
                  </a:lnTo>
                  <a:lnTo>
                    <a:pt x="226" y="436"/>
                  </a:lnTo>
                  <a:lnTo>
                    <a:pt x="252" y="424"/>
                  </a:lnTo>
                  <a:lnTo>
                    <a:pt x="270" y="410"/>
                  </a:lnTo>
                  <a:lnTo>
                    <a:pt x="292" y="392"/>
                  </a:lnTo>
                  <a:lnTo>
                    <a:pt x="318" y="376"/>
                  </a:lnTo>
                  <a:lnTo>
                    <a:pt x="352" y="362"/>
                  </a:lnTo>
                  <a:lnTo>
                    <a:pt x="384" y="348"/>
                  </a:lnTo>
                  <a:lnTo>
                    <a:pt x="428" y="328"/>
                  </a:lnTo>
                  <a:lnTo>
                    <a:pt x="472" y="308"/>
                  </a:lnTo>
                  <a:lnTo>
                    <a:pt x="498" y="294"/>
                  </a:lnTo>
                  <a:lnTo>
                    <a:pt x="510" y="286"/>
                  </a:lnTo>
                  <a:lnTo>
                    <a:pt x="522" y="276"/>
                  </a:lnTo>
                  <a:lnTo>
                    <a:pt x="544" y="252"/>
                  </a:lnTo>
                  <a:lnTo>
                    <a:pt x="564" y="224"/>
                  </a:lnTo>
                  <a:lnTo>
                    <a:pt x="562" y="224"/>
                  </a:lnTo>
                  <a:lnTo>
                    <a:pt x="560" y="226"/>
                  </a:lnTo>
                  <a:close/>
                </a:path>
              </a:pathLst>
            </a:custGeom>
            <a:solidFill>
              <a:srgbClr val="A34E36"/>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29" name="Freeform 55"/>
            <p:cNvSpPr>
              <a:spLocks noEditPoints="1"/>
            </p:cNvSpPr>
            <p:nvPr/>
          </p:nvSpPr>
          <p:spPr bwMode="auto">
            <a:xfrm>
              <a:off x="4297363" y="3352800"/>
              <a:ext cx="127000" cy="120650"/>
            </a:xfrm>
            <a:custGeom>
              <a:avLst/>
              <a:gdLst>
                <a:gd name="T0" fmla="*/ 2147483646 w 80"/>
                <a:gd name="T1" fmla="*/ 2147483646 h 76"/>
                <a:gd name="T2" fmla="*/ 2147483646 w 80"/>
                <a:gd name="T3" fmla="*/ 2147483646 h 76"/>
                <a:gd name="T4" fmla="*/ 2147483646 w 80"/>
                <a:gd name="T5" fmla="*/ 2147483646 h 76"/>
                <a:gd name="T6" fmla="*/ 2147483646 w 80"/>
                <a:gd name="T7" fmla="*/ 2147483646 h 76"/>
                <a:gd name="T8" fmla="*/ 2147483646 w 80"/>
                <a:gd name="T9" fmla="*/ 2147483646 h 76"/>
                <a:gd name="T10" fmla="*/ 2147483646 w 80"/>
                <a:gd name="T11" fmla="*/ 2147483646 h 76"/>
                <a:gd name="T12" fmla="*/ 2147483646 w 80"/>
                <a:gd name="T13" fmla="*/ 2147483646 h 76"/>
                <a:gd name="T14" fmla="*/ 2147483646 w 80"/>
                <a:gd name="T15" fmla="*/ 2147483646 h 76"/>
                <a:gd name="T16" fmla="*/ 2147483646 w 80"/>
                <a:gd name="T17" fmla="*/ 2147483646 h 76"/>
                <a:gd name="T18" fmla="*/ 2147483646 w 80"/>
                <a:gd name="T19" fmla="*/ 2147483646 h 76"/>
                <a:gd name="T20" fmla="*/ 0 w 80"/>
                <a:gd name="T21" fmla="*/ 2147483646 h 76"/>
                <a:gd name="T22" fmla="*/ 2147483646 w 80"/>
                <a:gd name="T23" fmla="*/ 2147483646 h 76"/>
                <a:gd name="T24" fmla="*/ 2147483646 w 80"/>
                <a:gd name="T25" fmla="*/ 2147483646 h 76"/>
                <a:gd name="T26" fmla="*/ 2147483646 w 80"/>
                <a:gd name="T27" fmla="*/ 2147483646 h 76"/>
                <a:gd name="T28" fmla="*/ 2147483646 w 80"/>
                <a:gd name="T29" fmla="*/ 2147483646 h 76"/>
                <a:gd name="T30" fmla="*/ 2147483646 w 80"/>
                <a:gd name="T31" fmla="*/ 0 h 76"/>
                <a:gd name="T32" fmla="*/ 2147483646 w 80"/>
                <a:gd name="T33" fmla="*/ 2147483646 h 76"/>
                <a:gd name="T34" fmla="*/ 2147483646 w 80"/>
                <a:gd name="T35" fmla="*/ 2147483646 h 76"/>
                <a:gd name="T36" fmla="*/ 2147483646 w 80"/>
                <a:gd name="T37" fmla="*/ 2147483646 h 76"/>
                <a:gd name="T38" fmla="*/ 2147483646 w 80"/>
                <a:gd name="T39" fmla="*/ 2147483646 h 76"/>
                <a:gd name="T40" fmla="*/ 2147483646 w 80"/>
                <a:gd name="T41" fmla="*/ 2147483646 h 76"/>
                <a:gd name="T42" fmla="*/ 2147483646 w 80"/>
                <a:gd name="T43" fmla="*/ 2147483646 h 76"/>
                <a:gd name="T44" fmla="*/ 2147483646 w 80"/>
                <a:gd name="T45" fmla="*/ 2147483646 h 76"/>
                <a:gd name="T46" fmla="*/ 2147483646 w 80"/>
                <a:gd name="T47" fmla="*/ 2147483646 h 76"/>
                <a:gd name="T48" fmla="*/ 2147483646 w 80"/>
                <a:gd name="T49" fmla="*/ 2147483646 h 76"/>
                <a:gd name="T50" fmla="*/ 2147483646 w 80"/>
                <a:gd name="T51" fmla="*/ 2147483646 h 76"/>
                <a:gd name="T52" fmla="*/ 2147483646 w 80"/>
                <a:gd name="T53" fmla="*/ 2147483646 h 76"/>
                <a:gd name="T54" fmla="*/ 2147483646 w 80"/>
                <a:gd name="T55" fmla="*/ 2147483646 h 76"/>
                <a:gd name="T56" fmla="*/ 2147483646 w 80"/>
                <a:gd name="T57" fmla="*/ 2147483646 h 76"/>
                <a:gd name="T58" fmla="*/ 2147483646 w 80"/>
                <a:gd name="T59" fmla="*/ 2147483646 h 76"/>
                <a:gd name="T60" fmla="*/ 2147483646 w 80"/>
                <a:gd name="T61" fmla="*/ 2147483646 h 76"/>
                <a:gd name="T62" fmla="*/ 2147483646 w 80"/>
                <a:gd name="T63" fmla="*/ 2147483646 h 76"/>
                <a:gd name="T64" fmla="*/ 2147483646 w 80"/>
                <a:gd name="T65" fmla="*/ 2147483646 h 76"/>
                <a:gd name="T66" fmla="*/ 2147483646 w 80"/>
                <a:gd name="T67" fmla="*/ 2147483646 h 76"/>
                <a:gd name="T68" fmla="*/ 2147483646 w 80"/>
                <a:gd name="T69" fmla="*/ 2147483646 h 76"/>
                <a:gd name="T70" fmla="*/ 2147483646 w 80"/>
                <a:gd name="T71" fmla="*/ 2147483646 h 76"/>
                <a:gd name="T72" fmla="*/ 2147483646 w 80"/>
                <a:gd name="T73" fmla="*/ 2147483646 h 76"/>
                <a:gd name="T74" fmla="*/ 2147483646 w 80"/>
                <a:gd name="T75" fmla="*/ 2147483646 h 76"/>
                <a:gd name="T76" fmla="*/ 2147483646 w 80"/>
                <a:gd name="T77" fmla="*/ 2147483646 h 76"/>
                <a:gd name="T78" fmla="*/ 2147483646 w 80"/>
                <a:gd name="T79" fmla="*/ 2147483646 h 76"/>
                <a:gd name="T80" fmla="*/ 2147483646 w 80"/>
                <a:gd name="T81" fmla="*/ 2147483646 h 76"/>
                <a:gd name="T82" fmla="*/ 2147483646 w 80"/>
                <a:gd name="T83" fmla="*/ 2147483646 h 76"/>
                <a:gd name="T84" fmla="*/ 2147483646 w 80"/>
                <a:gd name="T85" fmla="*/ 2147483646 h 76"/>
                <a:gd name="T86" fmla="*/ 2147483646 w 80"/>
                <a:gd name="T87" fmla="*/ 2147483646 h 7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0"/>
                <a:gd name="T133" fmla="*/ 0 h 76"/>
                <a:gd name="T134" fmla="*/ 80 w 80"/>
                <a:gd name="T135" fmla="*/ 76 h 7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0" h="76">
                  <a:moveTo>
                    <a:pt x="54" y="44"/>
                  </a:moveTo>
                  <a:lnTo>
                    <a:pt x="54" y="44"/>
                  </a:lnTo>
                  <a:lnTo>
                    <a:pt x="64" y="48"/>
                  </a:lnTo>
                  <a:lnTo>
                    <a:pt x="72" y="54"/>
                  </a:lnTo>
                  <a:lnTo>
                    <a:pt x="74" y="58"/>
                  </a:lnTo>
                  <a:lnTo>
                    <a:pt x="76" y="60"/>
                  </a:lnTo>
                  <a:lnTo>
                    <a:pt x="74" y="66"/>
                  </a:lnTo>
                  <a:lnTo>
                    <a:pt x="70" y="70"/>
                  </a:lnTo>
                  <a:lnTo>
                    <a:pt x="62" y="76"/>
                  </a:lnTo>
                  <a:lnTo>
                    <a:pt x="56" y="76"/>
                  </a:lnTo>
                  <a:lnTo>
                    <a:pt x="50" y="72"/>
                  </a:lnTo>
                  <a:lnTo>
                    <a:pt x="44" y="64"/>
                  </a:lnTo>
                  <a:lnTo>
                    <a:pt x="42" y="58"/>
                  </a:lnTo>
                  <a:lnTo>
                    <a:pt x="38" y="68"/>
                  </a:lnTo>
                  <a:lnTo>
                    <a:pt x="32" y="74"/>
                  </a:lnTo>
                  <a:lnTo>
                    <a:pt x="24" y="76"/>
                  </a:lnTo>
                  <a:lnTo>
                    <a:pt x="20" y="76"/>
                  </a:lnTo>
                  <a:lnTo>
                    <a:pt x="16" y="74"/>
                  </a:lnTo>
                  <a:lnTo>
                    <a:pt x="14" y="72"/>
                  </a:lnTo>
                  <a:lnTo>
                    <a:pt x="12" y="68"/>
                  </a:lnTo>
                  <a:lnTo>
                    <a:pt x="12" y="62"/>
                  </a:lnTo>
                  <a:lnTo>
                    <a:pt x="18" y="54"/>
                  </a:lnTo>
                  <a:lnTo>
                    <a:pt x="24" y="48"/>
                  </a:lnTo>
                  <a:lnTo>
                    <a:pt x="12" y="46"/>
                  </a:lnTo>
                  <a:lnTo>
                    <a:pt x="6" y="44"/>
                  </a:lnTo>
                  <a:lnTo>
                    <a:pt x="2" y="40"/>
                  </a:lnTo>
                  <a:lnTo>
                    <a:pt x="0" y="36"/>
                  </a:lnTo>
                  <a:lnTo>
                    <a:pt x="0" y="32"/>
                  </a:lnTo>
                  <a:lnTo>
                    <a:pt x="0" y="26"/>
                  </a:lnTo>
                  <a:lnTo>
                    <a:pt x="4" y="22"/>
                  </a:lnTo>
                  <a:lnTo>
                    <a:pt x="10" y="18"/>
                  </a:lnTo>
                  <a:lnTo>
                    <a:pt x="16" y="18"/>
                  </a:lnTo>
                  <a:lnTo>
                    <a:pt x="22" y="20"/>
                  </a:lnTo>
                  <a:lnTo>
                    <a:pt x="26" y="24"/>
                  </a:lnTo>
                  <a:lnTo>
                    <a:pt x="24" y="16"/>
                  </a:lnTo>
                  <a:lnTo>
                    <a:pt x="22" y="10"/>
                  </a:lnTo>
                  <a:lnTo>
                    <a:pt x="24" y="8"/>
                  </a:lnTo>
                  <a:lnTo>
                    <a:pt x="26" y="4"/>
                  </a:lnTo>
                  <a:lnTo>
                    <a:pt x="30" y="2"/>
                  </a:lnTo>
                  <a:lnTo>
                    <a:pt x="36" y="0"/>
                  </a:lnTo>
                  <a:lnTo>
                    <a:pt x="42" y="0"/>
                  </a:lnTo>
                  <a:lnTo>
                    <a:pt x="48" y="0"/>
                  </a:lnTo>
                  <a:lnTo>
                    <a:pt x="52" y="2"/>
                  </a:lnTo>
                  <a:lnTo>
                    <a:pt x="54" y="6"/>
                  </a:lnTo>
                  <a:lnTo>
                    <a:pt x="54" y="10"/>
                  </a:lnTo>
                  <a:lnTo>
                    <a:pt x="54" y="18"/>
                  </a:lnTo>
                  <a:lnTo>
                    <a:pt x="52" y="28"/>
                  </a:lnTo>
                  <a:lnTo>
                    <a:pt x="60" y="22"/>
                  </a:lnTo>
                  <a:lnTo>
                    <a:pt x="68" y="20"/>
                  </a:lnTo>
                  <a:lnTo>
                    <a:pt x="74" y="22"/>
                  </a:lnTo>
                  <a:lnTo>
                    <a:pt x="78" y="28"/>
                  </a:lnTo>
                  <a:lnTo>
                    <a:pt x="80" y="34"/>
                  </a:lnTo>
                  <a:lnTo>
                    <a:pt x="80" y="38"/>
                  </a:lnTo>
                  <a:lnTo>
                    <a:pt x="78" y="40"/>
                  </a:lnTo>
                  <a:lnTo>
                    <a:pt x="74" y="42"/>
                  </a:lnTo>
                  <a:lnTo>
                    <a:pt x="64" y="46"/>
                  </a:lnTo>
                  <a:lnTo>
                    <a:pt x="54" y="44"/>
                  </a:lnTo>
                  <a:close/>
                  <a:moveTo>
                    <a:pt x="64" y="32"/>
                  </a:moveTo>
                  <a:lnTo>
                    <a:pt x="64" y="32"/>
                  </a:lnTo>
                  <a:lnTo>
                    <a:pt x="58" y="34"/>
                  </a:lnTo>
                  <a:lnTo>
                    <a:pt x="52" y="34"/>
                  </a:lnTo>
                  <a:lnTo>
                    <a:pt x="48" y="28"/>
                  </a:lnTo>
                  <a:lnTo>
                    <a:pt x="44" y="28"/>
                  </a:lnTo>
                  <a:lnTo>
                    <a:pt x="40" y="26"/>
                  </a:lnTo>
                  <a:lnTo>
                    <a:pt x="40" y="20"/>
                  </a:lnTo>
                  <a:lnTo>
                    <a:pt x="38" y="16"/>
                  </a:lnTo>
                  <a:lnTo>
                    <a:pt x="38" y="26"/>
                  </a:lnTo>
                  <a:lnTo>
                    <a:pt x="34" y="28"/>
                  </a:lnTo>
                  <a:lnTo>
                    <a:pt x="32" y="30"/>
                  </a:lnTo>
                  <a:lnTo>
                    <a:pt x="28" y="36"/>
                  </a:lnTo>
                  <a:lnTo>
                    <a:pt x="14" y="30"/>
                  </a:lnTo>
                  <a:lnTo>
                    <a:pt x="14" y="32"/>
                  </a:lnTo>
                  <a:lnTo>
                    <a:pt x="22" y="34"/>
                  </a:lnTo>
                  <a:lnTo>
                    <a:pt x="26" y="38"/>
                  </a:lnTo>
                  <a:lnTo>
                    <a:pt x="26" y="42"/>
                  </a:lnTo>
                  <a:lnTo>
                    <a:pt x="28" y="46"/>
                  </a:lnTo>
                  <a:lnTo>
                    <a:pt x="32" y="50"/>
                  </a:lnTo>
                  <a:lnTo>
                    <a:pt x="28" y="56"/>
                  </a:lnTo>
                  <a:lnTo>
                    <a:pt x="26" y="62"/>
                  </a:lnTo>
                  <a:lnTo>
                    <a:pt x="34" y="52"/>
                  </a:lnTo>
                  <a:lnTo>
                    <a:pt x="38" y="54"/>
                  </a:lnTo>
                  <a:lnTo>
                    <a:pt x="42" y="54"/>
                  </a:lnTo>
                  <a:lnTo>
                    <a:pt x="46" y="52"/>
                  </a:lnTo>
                  <a:lnTo>
                    <a:pt x="52" y="54"/>
                  </a:lnTo>
                  <a:lnTo>
                    <a:pt x="58" y="60"/>
                  </a:lnTo>
                  <a:lnTo>
                    <a:pt x="54" y="54"/>
                  </a:lnTo>
                  <a:lnTo>
                    <a:pt x="48" y="50"/>
                  </a:lnTo>
                  <a:lnTo>
                    <a:pt x="52" y="44"/>
                  </a:lnTo>
                  <a:lnTo>
                    <a:pt x="54" y="38"/>
                  </a:lnTo>
                  <a:lnTo>
                    <a:pt x="54" y="36"/>
                  </a:lnTo>
                  <a:lnTo>
                    <a:pt x="58" y="36"/>
                  </a:lnTo>
                  <a:lnTo>
                    <a:pt x="64" y="34"/>
                  </a:lnTo>
                  <a:lnTo>
                    <a:pt x="64" y="3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30" name="Freeform 56"/>
            <p:cNvSpPr>
              <a:spLocks/>
            </p:cNvSpPr>
            <p:nvPr/>
          </p:nvSpPr>
          <p:spPr bwMode="auto">
            <a:xfrm>
              <a:off x="4338638" y="3394075"/>
              <a:ext cx="44450" cy="44450"/>
            </a:xfrm>
            <a:custGeom>
              <a:avLst/>
              <a:gdLst>
                <a:gd name="T0" fmla="*/ 2147483646 w 28"/>
                <a:gd name="T1" fmla="*/ 2147483646 h 28"/>
                <a:gd name="T2" fmla="*/ 2147483646 w 28"/>
                <a:gd name="T3" fmla="*/ 2147483646 h 28"/>
                <a:gd name="T4" fmla="*/ 2147483646 w 28"/>
                <a:gd name="T5" fmla="*/ 2147483646 h 28"/>
                <a:gd name="T6" fmla="*/ 2147483646 w 28"/>
                <a:gd name="T7" fmla="*/ 2147483646 h 28"/>
                <a:gd name="T8" fmla="*/ 2147483646 w 28"/>
                <a:gd name="T9" fmla="*/ 2147483646 h 28"/>
                <a:gd name="T10" fmla="*/ 2147483646 w 28"/>
                <a:gd name="T11" fmla="*/ 2147483646 h 28"/>
                <a:gd name="T12" fmla="*/ 2147483646 w 28"/>
                <a:gd name="T13" fmla="*/ 2147483646 h 28"/>
                <a:gd name="T14" fmla="*/ 2147483646 w 28"/>
                <a:gd name="T15" fmla="*/ 2147483646 h 28"/>
                <a:gd name="T16" fmla="*/ 2147483646 w 28"/>
                <a:gd name="T17" fmla="*/ 2147483646 h 28"/>
                <a:gd name="T18" fmla="*/ 2147483646 w 28"/>
                <a:gd name="T19" fmla="*/ 2147483646 h 28"/>
                <a:gd name="T20" fmla="*/ 0 w 28"/>
                <a:gd name="T21" fmla="*/ 2147483646 h 28"/>
                <a:gd name="T22" fmla="*/ 0 w 28"/>
                <a:gd name="T23" fmla="*/ 2147483646 h 28"/>
                <a:gd name="T24" fmla="*/ 0 w 28"/>
                <a:gd name="T25" fmla="*/ 2147483646 h 28"/>
                <a:gd name="T26" fmla="*/ 2147483646 w 28"/>
                <a:gd name="T27" fmla="*/ 2147483646 h 28"/>
                <a:gd name="T28" fmla="*/ 2147483646 w 28"/>
                <a:gd name="T29" fmla="*/ 2147483646 h 28"/>
                <a:gd name="T30" fmla="*/ 2147483646 w 28"/>
                <a:gd name="T31" fmla="*/ 0 h 28"/>
                <a:gd name="T32" fmla="*/ 2147483646 w 28"/>
                <a:gd name="T33" fmla="*/ 0 h 28"/>
                <a:gd name="T34" fmla="*/ 2147483646 w 28"/>
                <a:gd name="T35" fmla="*/ 0 h 28"/>
                <a:gd name="T36" fmla="*/ 2147483646 w 28"/>
                <a:gd name="T37" fmla="*/ 2147483646 h 28"/>
                <a:gd name="T38" fmla="*/ 2147483646 w 28"/>
                <a:gd name="T39" fmla="*/ 2147483646 h 28"/>
                <a:gd name="T40" fmla="*/ 2147483646 w 28"/>
                <a:gd name="T41" fmla="*/ 2147483646 h 28"/>
                <a:gd name="T42" fmla="*/ 2147483646 w 28"/>
                <a:gd name="T43" fmla="*/ 2147483646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8"/>
                <a:gd name="T67" fmla="*/ 0 h 28"/>
                <a:gd name="T68" fmla="*/ 28 w 28"/>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8" h="28">
                  <a:moveTo>
                    <a:pt x="28" y="12"/>
                  </a:moveTo>
                  <a:lnTo>
                    <a:pt x="28" y="12"/>
                  </a:lnTo>
                  <a:lnTo>
                    <a:pt x="28" y="18"/>
                  </a:lnTo>
                  <a:lnTo>
                    <a:pt x="26" y="22"/>
                  </a:lnTo>
                  <a:lnTo>
                    <a:pt x="22" y="26"/>
                  </a:lnTo>
                  <a:lnTo>
                    <a:pt x="16" y="28"/>
                  </a:lnTo>
                  <a:lnTo>
                    <a:pt x="10" y="28"/>
                  </a:lnTo>
                  <a:lnTo>
                    <a:pt x="6" y="26"/>
                  </a:lnTo>
                  <a:lnTo>
                    <a:pt x="2" y="22"/>
                  </a:lnTo>
                  <a:lnTo>
                    <a:pt x="0" y="16"/>
                  </a:lnTo>
                  <a:lnTo>
                    <a:pt x="0" y="10"/>
                  </a:lnTo>
                  <a:lnTo>
                    <a:pt x="4" y="6"/>
                  </a:lnTo>
                  <a:lnTo>
                    <a:pt x="8" y="2"/>
                  </a:lnTo>
                  <a:lnTo>
                    <a:pt x="12" y="0"/>
                  </a:lnTo>
                  <a:lnTo>
                    <a:pt x="18" y="0"/>
                  </a:lnTo>
                  <a:lnTo>
                    <a:pt x="22" y="2"/>
                  </a:lnTo>
                  <a:lnTo>
                    <a:pt x="26" y="6"/>
                  </a:lnTo>
                  <a:lnTo>
                    <a:pt x="28"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31" name="Freeform 57"/>
            <p:cNvSpPr>
              <a:spLocks noEditPoints="1"/>
            </p:cNvSpPr>
            <p:nvPr/>
          </p:nvSpPr>
          <p:spPr bwMode="auto">
            <a:xfrm>
              <a:off x="4818063" y="3282950"/>
              <a:ext cx="127000" cy="117475"/>
            </a:xfrm>
            <a:custGeom>
              <a:avLst/>
              <a:gdLst>
                <a:gd name="T0" fmla="*/ 2147483646 w 80"/>
                <a:gd name="T1" fmla="*/ 2147483646 h 74"/>
                <a:gd name="T2" fmla="*/ 2147483646 w 80"/>
                <a:gd name="T3" fmla="*/ 2147483646 h 74"/>
                <a:gd name="T4" fmla="*/ 2147483646 w 80"/>
                <a:gd name="T5" fmla="*/ 2147483646 h 74"/>
                <a:gd name="T6" fmla="*/ 2147483646 w 80"/>
                <a:gd name="T7" fmla="*/ 2147483646 h 74"/>
                <a:gd name="T8" fmla="*/ 2147483646 w 80"/>
                <a:gd name="T9" fmla="*/ 2147483646 h 74"/>
                <a:gd name="T10" fmla="*/ 2147483646 w 80"/>
                <a:gd name="T11" fmla="*/ 2147483646 h 74"/>
                <a:gd name="T12" fmla="*/ 2147483646 w 80"/>
                <a:gd name="T13" fmla="*/ 2147483646 h 74"/>
                <a:gd name="T14" fmla="*/ 2147483646 w 80"/>
                <a:gd name="T15" fmla="*/ 2147483646 h 74"/>
                <a:gd name="T16" fmla="*/ 2147483646 w 80"/>
                <a:gd name="T17" fmla="*/ 2147483646 h 74"/>
                <a:gd name="T18" fmla="*/ 2147483646 w 80"/>
                <a:gd name="T19" fmla="*/ 2147483646 h 74"/>
                <a:gd name="T20" fmla="*/ 0 w 80"/>
                <a:gd name="T21" fmla="*/ 2147483646 h 74"/>
                <a:gd name="T22" fmla="*/ 2147483646 w 80"/>
                <a:gd name="T23" fmla="*/ 2147483646 h 74"/>
                <a:gd name="T24" fmla="*/ 2147483646 w 80"/>
                <a:gd name="T25" fmla="*/ 2147483646 h 74"/>
                <a:gd name="T26" fmla="*/ 2147483646 w 80"/>
                <a:gd name="T27" fmla="*/ 2147483646 h 74"/>
                <a:gd name="T28" fmla="*/ 2147483646 w 80"/>
                <a:gd name="T29" fmla="*/ 2147483646 h 74"/>
                <a:gd name="T30" fmla="*/ 2147483646 w 80"/>
                <a:gd name="T31" fmla="*/ 0 h 74"/>
                <a:gd name="T32" fmla="*/ 2147483646 w 80"/>
                <a:gd name="T33" fmla="*/ 2147483646 h 74"/>
                <a:gd name="T34" fmla="*/ 2147483646 w 80"/>
                <a:gd name="T35" fmla="*/ 2147483646 h 74"/>
                <a:gd name="T36" fmla="*/ 2147483646 w 80"/>
                <a:gd name="T37" fmla="*/ 2147483646 h 74"/>
                <a:gd name="T38" fmla="*/ 2147483646 w 80"/>
                <a:gd name="T39" fmla="*/ 2147483646 h 74"/>
                <a:gd name="T40" fmla="*/ 2147483646 w 80"/>
                <a:gd name="T41" fmla="*/ 2147483646 h 74"/>
                <a:gd name="T42" fmla="*/ 2147483646 w 80"/>
                <a:gd name="T43" fmla="*/ 2147483646 h 74"/>
                <a:gd name="T44" fmla="*/ 2147483646 w 80"/>
                <a:gd name="T45" fmla="*/ 2147483646 h 74"/>
                <a:gd name="T46" fmla="*/ 2147483646 w 80"/>
                <a:gd name="T47" fmla="*/ 2147483646 h 74"/>
                <a:gd name="T48" fmla="*/ 2147483646 w 80"/>
                <a:gd name="T49" fmla="*/ 2147483646 h 74"/>
                <a:gd name="T50" fmla="*/ 2147483646 w 80"/>
                <a:gd name="T51" fmla="*/ 2147483646 h 74"/>
                <a:gd name="T52" fmla="*/ 2147483646 w 80"/>
                <a:gd name="T53" fmla="*/ 2147483646 h 74"/>
                <a:gd name="T54" fmla="*/ 2147483646 w 80"/>
                <a:gd name="T55" fmla="*/ 2147483646 h 74"/>
                <a:gd name="T56" fmla="*/ 2147483646 w 80"/>
                <a:gd name="T57" fmla="*/ 2147483646 h 74"/>
                <a:gd name="T58" fmla="*/ 2147483646 w 80"/>
                <a:gd name="T59" fmla="*/ 2147483646 h 74"/>
                <a:gd name="T60" fmla="*/ 2147483646 w 80"/>
                <a:gd name="T61" fmla="*/ 2147483646 h 74"/>
                <a:gd name="T62" fmla="*/ 2147483646 w 80"/>
                <a:gd name="T63" fmla="*/ 2147483646 h 74"/>
                <a:gd name="T64" fmla="*/ 2147483646 w 80"/>
                <a:gd name="T65" fmla="*/ 2147483646 h 74"/>
                <a:gd name="T66" fmla="*/ 2147483646 w 80"/>
                <a:gd name="T67" fmla="*/ 2147483646 h 74"/>
                <a:gd name="T68" fmla="*/ 2147483646 w 80"/>
                <a:gd name="T69" fmla="*/ 2147483646 h 74"/>
                <a:gd name="T70" fmla="*/ 2147483646 w 80"/>
                <a:gd name="T71" fmla="*/ 2147483646 h 74"/>
                <a:gd name="T72" fmla="*/ 2147483646 w 80"/>
                <a:gd name="T73" fmla="*/ 2147483646 h 74"/>
                <a:gd name="T74" fmla="*/ 2147483646 w 80"/>
                <a:gd name="T75" fmla="*/ 2147483646 h 74"/>
                <a:gd name="T76" fmla="*/ 2147483646 w 80"/>
                <a:gd name="T77" fmla="*/ 2147483646 h 74"/>
                <a:gd name="T78" fmla="*/ 2147483646 w 80"/>
                <a:gd name="T79" fmla="*/ 2147483646 h 74"/>
                <a:gd name="T80" fmla="*/ 2147483646 w 80"/>
                <a:gd name="T81" fmla="*/ 2147483646 h 74"/>
                <a:gd name="T82" fmla="*/ 2147483646 w 80"/>
                <a:gd name="T83" fmla="*/ 2147483646 h 74"/>
                <a:gd name="T84" fmla="*/ 2147483646 w 80"/>
                <a:gd name="T85" fmla="*/ 2147483646 h 74"/>
                <a:gd name="T86" fmla="*/ 2147483646 w 80"/>
                <a:gd name="T87" fmla="*/ 2147483646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0"/>
                <a:gd name="T133" fmla="*/ 0 h 74"/>
                <a:gd name="T134" fmla="*/ 80 w 80"/>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0" h="74">
                  <a:moveTo>
                    <a:pt x="54" y="44"/>
                  </a:moveTo>
                  <a:lnTo>
                    <a:pt x="54" y="44"/>
                  </a:lnTo>
                  <a:lnTo>
                    <a:pt x="64" y="48"/>
                  </a:lnTo>
                  <a:lnTo>
                    <a:pt x="72" y="54"/>
                  </a:lnTo>
                  <a:lnTo>
                    <a:pt x="74" y="58"/>
                  </a:lnTo>
                  <a:lnTo>
                    <a:pt x="74" y="62"/>
                  </a:lnTo>
                  <a:lnTo>
                    <a:pt x="72" y="66"/>
                  </a:lnTo>
                  <a:lnTo>
                    <a:pt x="68" y="70"/>
                  </a:lnTo>
                  <a:lnTo>
                    <a:pt x="60" y="74"/>
                  </a:lnTo>
                  <a:lnTo>
                    <a:pt x="54" y="74"/>
                  </a:lnTo>
                  <a:lnTo>
                    <a:pt x="48" y="70"/>
                  </a:lnTo>
                  <a:lnTo>
                    <a:pt x="42" y="62"/>
                  </a:lnTo>
                  <a:lnTo>
                    <a:pt x="40" y="56"/>
                  </a:lnTo>
                  <a:lnTo>
                    <a:pt x="36" y="66"/>
                  </a:lnTo>
                  <a:lnTo>
                    <a:pt x="30" y="72"/>
                  </a:lnTo>
                  <a:lnTo>
                    <a:pt x="22" y="74"/>
                  </a:lnTo>
                  <a:lnTo>
                    <a:pt x="18" y="74"/>
                  </a:lnTo>
                  <a:lnTo>
                    <a:pt x="14" y="72"/>
                  </a:lnTo>
                  <a:lnTo>
                    <a:pt x="12" y="68"/>
                  </a:lnTo>
                  <a:lnTo>
                    <a:pt x="10" y="66"/>
                  </a:lnTo>
                  <a:lnTo>
                    <a:pt x="12" y="58"/>
                  </a:lnTo>
                  <a:lnTo>
                    <a:pt x="18" y="52"/>
                  </a:lnTo>
                  <a:lnTo>
                    <a:pt x="24" y="46"/>
                  </a:lnTo>
                  <a:lnTo>
                    <a:pt x="12" y="42"/>
                  </a:lnTo>
                  <a:lnTo>
                    <a:pt x="6" y="40"/>
                  </a:lnTo>
                  <a:lnTo>
                    <a:pt x="4" y="36"/>
                  </a:lnTo>
                  <a:lnTo>
                    <a:pt x="0" y="32"/>
                  </a:lnTo>
                  <a:lnTo>
                    <a:pt x="0" y="28"/>
                  </a:lnTo>
                  <a:lnTo>
                    <a:pt x="2" y="24"/>
                  </a:lnTo>
                  <a:lnTo>
                    <a:pt x="6" y="18"/>
                  </a:lnTo>
                  <a:lnTo>
                    <a:pt x="12" y="14"/>
                  </a:lnTo>
                  <a:lnTo>
                    <a:pt x="18" y="14"/>
                  </a:lnTo>
                  <a:lnTo>
                    <a:pt x="24" y="18"/>
                  </a:lnTo>
                  <a:lnTo>
                    <a:pt x="28" y="22"/>
                  </a:lnTo>
                  <a:lnTo>
                    <a:pt x="26" y="14"/>
                  </a:lnTo>
                  <a:lnTo>
                    <a:pt x="24" y="8"/>
                  </a:lnTo>
                  <a:lnTo>
                    <a:pt x="26" y="6"/>
                  </a:lnTo>
                  <a:lnTo>
                    <a:pt x="28" y="2"/>
                  </a:lnTo>
                  <a:lnTo>
                    <a:pt x="32" y="0"/>
                  </a:lnTo>
                  <a:lnTo>
                    <a:pt x="38" y="0"/>
                  </a:lnTo>
                  <a:lnTo>
                    <a:pt x="46" y="0"/>
                  </a:lnTo>
                  <a:lnTo>
                    <a:pt x="50" y="0"/>
                  </a:lnTo>
                  <a:lnTo>
                    <a:pt x="54" y="2"/>
                  </a:lnTo>
                  <a:lnTo>
                    <a:pt x="56" y="6"/>
                  </a:lnTo>
                  <a:lnTo>
                    <a:pt x="56" y="10"/>
                  </a:lnTo>
                  <a:lnTo>
                    <a:pt x="56" y="18"/>
                  </a:lnTo>
                  <a:lnTo>
                    <a:pt x="52" y="26"/>
                  </a:lnTo>
                  <a:lnTo>
                    <a:pt x="60" y="22"/>
                  </a:lnTo>
                  <a:lnTo>
                    <a:pt x="68" y="20"/>
                  </a:lnTo>
                  <a:lnTo>
                    <a:pt x="74" y="22"/>
                  </a:lnTo>
                  <a:lnTo>
                    <a:pt x="78" y="30"/>
                  </a:lnTo>
                  <a:lnTo>
                    <a:pt x="80" y="34"/>
                  </a:lnTo>
                  <a:lnTo>
                    <a:pt x="78" y="38"/>
                  </a:lnTo>
                  <a:lnTo>
                    <a:pt x="76" y="42"/>
                  </a:lnTo>
                  <a:lnTo>
                    <a:pt x="74" y="44"/>
                  </a:lnTo>
                  <a:lnTo>
                    <a:pt x="64" y="46"/>
                  </a:lnTo>
                  <a:lnTo>
                    <a:pt x="54" y="44"/>
                  </a:lnTo>
                  <a:close/>
                  <a:moveTo>
                    <a:pt x="64" y="32"/>
                  </a:moveTo>
                  <a:lnTo>
                    <a:pt x="64" y="32"/>
                  </a:lnTo>
                  <a:lnTo>
                    <a:pt x="58" y="34"/>
                  </a:lnTo>
                  <a:lnTo>
                    <a:pt x="52" y="34"/>
                  </a:lnTo>
                  <a:lnTo>
                    <a:pt x="48" y="28"/>
                  </a:lnTo>
                  <a:lnTo>
                    <a:pt x="42" y="26"/>
                  </a:lnTo>
                  <a:lnTo>
                    <a:pt x="42" y="20"/>
                  </a:lnTo>
                  <a:lnTo>
                    <a:pt x="40" y="14"/>
                  </a:lnTo>
                  <a:lnTo>
                    <a:pt x="40" y="26"/>
                  </a:lnTo>
                  <a:lnTo>
                    <a:pt x="36" y="26"/>
                  </a:lnTo>
                  <a:lnTo>
                    <a:pt x="32" y="28"/>
                  </a:lnTo>
                  <a:lnTo>
                    <a:pt x="28" y="34"/>
                  </a:lnTo>
                  <a:lnTo>
                    <a:pt x="16" y="28"/>
                  </a:lnTo>
                  <a:lnTo>
                    <a:pt x="22" y="32"/>
                  </a:lnTo>
                  <a:lnTo>
                    <a:pt x="28" y="36"/>
                  </a:lnTo>
                  <a:lnTo>
                    <a:pt x="28" y="40"/>
                  </a:lnTo>
                  <a:lnTo>
                    <a:pt x="28" y="44"/>
                  </a:lnTo>
                  <a:lnTo>
                    <a:pt x="32" y="48"/>
                  </a:lnTo>
                  <a:lnTo>
                    <a:pt x="28" y="54"/>
                  </a:lnTo>
                  <a:lnTo>
                    <a:pt x="26" y="60"/>
                  </a:lnTo>
                  <a:lnTo>
                    <a:pt x="34" y="50"/>
                  </a:lnTo>
                  <a:lnTo>
                    <a:pt x="38" y="52"/>
                  </a:lnTo>
                  <a:lnTo>
                    <a:pt x="42" y="52"/>
                  </a:lnTo>
                  <a:lnTo>
                    <a:pt x="46" y="50"/>
                  </a:lnTo>
                  <a:lnTo>
                    <a:pt x="50" y="54"/>
                  </a:lnTo>
                  <a:lnTo>
                    <a:pt x="58" y="60"/>
                  </a:lnTo>
                  <a:lnTo>
                    <a:pt x="52" y="54"/>
                  </a:lnTo>
                  <a:lnTo>
                    <a:pt x="48" y="50"/>
                  </a:lnTo>
                  <a:lnTo>
                    <a:pt x="52" y="44"/>
                  </a:lnTo>
                  <a:lnTo>
                    <a:pt x="54" y="38"/>
                  </a:lnTo>
                  <a:lnTo>
                    <a:pt x="54" y="36"/>
                  </a:lnTo>
                  <a:lnTo>
                    <a:pt x="58" y="36"/>
                  </a:lnTo>
                  <a:lnTo>
                    <a:pt x="64" y="34"/>
                  </a:lnTo>
                  <a:lnTo>
                    <a:pt x="64" y="3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32" name="Freeform 58"/>
            <p:cNvSpPr>
              <a:spLocks/>
            </p:cNvSpPr>
            <p:nvPr/>
          </p:nvSpPr>
          <p:spPr bwMode="auto">
            <a:xfrm>
              <a:off x="4859338" y="3324225"/>
              <a:ext cx="44450" cy="41275"/>
            </a:xfrm>
            <a:custGeom>
              <a:avLst/>
              <a:gdLst>
                <a:gd name="T0" fmla="*/ 2147483646 w 28"/>
                <a:gd name="T1" fmla="*/ 2147483646 h 26"/>
                <a:gd name="T2" fmla="*/ 2147483646 w 28"/>
                <a:gd name="T3" fmla="*/ 2147483646 h 26"/>
                <a:gd name="T4" fmla="*/ 2147483646 w 28"/>
                <a:gd name="T5" fmla="*/ 2147483646 h 26"/>
                <a:gd name="T6" fmla="*/ 2147483646 w 28"/>
                <a:gd name="T7" fmla="*/ 2147483646 h 26"/>
                <a:gd name="T8" fmla="*/ 2147483646 w 28"/>
                <a:gd name="T9" fmla="*/ 2147483646 h 26"/>
                <a:gd name="T10" fmla="*/ 2147483646 w 28"/>
                <a:gd name="T11" fmla="*/ 2147483646 h 26"/>
                <a:gd name="T12" fmla="*/ 2147483646 w 28"/>
                <a:gd name="T13" fmla="*/ 2147483646 h 26"/>
                <a:gd name="T14" fmla="*/ 2147483646 w 28"/>
                <a:gd name="T15" fmla="*/ 2147483646 h 26"/>
                <a:gd name="T16" fmla="*/ 2147483646 w 28"/>
                <a:gd name="T17" fmla="*/ 2147483646 h 26"/>
                <a:gd name="T18" fmla="*/ 2147483646 w 28"/>
                <a:gd name="T19" fmla="*/ 2147483646 h 26"/>
                <a:gd name="T20" fmla="*/ 0 w 28"/>
                <a:gd name="T21" fmla="*/ 2147483646 h 26"/>
                <a:gd name="T22" fmla="*/ 0 w 28"/>
                <a:gd name="T23" fmla="*/ 2147483646 h 26"/>
                <a:gd name="T24" fmla="*/ 2147483646 w 28"/>
                <a:gd name="T25" fmla="*/ 2147483646 h 26"/>
                <a:gd name="T26" fmla="*/ 2147483646 w 28"/>
                <a:gd name="T27" fmla="*/ 2147483646 h 26"/>
                <a:gd name="T28" fmla="*/ 2147483646 w 28"/>
                <a:gd name="T29" fmla="*/ 0 h 26"/>
                <a:gd name="T30" fmla="*/ 2147483646 w 28"/>
                <a:gd name="T31" fmla="*/ 0 h 26"/>
                <a:gd name="T32" fmla="*/ 2147483646 w 28"/>
                <a:gd name="T33" fmla="*/ 0 h 26"/>
                <a:gd name="T34" fmla="*/ 2147483646 w 28"/>
                <a:gd name="T35" fmla="*/ 0 h 26"/>
                <a:gd name="T36" fmla="*/ 2147483646 w 28"/>
                <a:gd name="T37" fmla="*/ 2147483646 h 26"/>
                <a:gd name="T38" fmla="*/ 2147483646 w 28"/>
                <a:gd name="T39" fmla="*/ 2147483646 h 26"/>
                <a:gd name="T40" fmla="*/ 2147483646 w 28"/>
                <a:gd name="T41" fmla="*/ 2147483646 h 26"/>
                <a:gd name="T42" fmla="*/ 2147483646 w 28"/>
                <a:gd name="T43" fmla="*/ 2147483646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8"/>
                <a:gd name="T67" fmla="*/ 0 h 26"/>
                <a:gd name="T68" fmla="*/ 28 w 28"/>
                <a:gd name="T69" fmla="*/ 26 h 2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8" h="26">
                  <a:moveTo>
                    <a:pt x="28" y="12"/>
                  </a:moveTo>
                  <a:lnTo>
                    <a:pt x="28" y="12"/>
                  </a:lnTo>
                  <a:lnTo>
                    <a:pt x="28" y="18"/>
                  </a:lnTo>
                  <a:lnTo>
                    <a:pt x="26" y="22"/>
                  </a:lnTo>
                  <a:lnTo>
                    <a:pt x="22" y="26"/>
                  </a:lnTo>
                  <a:lnTo>
                    <a:pt x="16" y="26"/>
                  </a:lnTo>
                  <a:lnTo>
                    <a:pt x="10" y="26"/>
                  </a:lnTo>
                  <a:lnTo>
                    <a:pt x="6" y="24"/>
                  </a:lnTo>
                  <a:lnTo>
                    <a:pt x="2" y="20"/>
                  </a:lnTo>
                  <a:lnTo>
                    <a:pt x="0" y="14"/>
                  </a:lnTo>
                  <a:lnTo>
                    <a:pt x="2" y="8"/>
                  </a:lnTo>
                  <a:lnTo>
                    <a:pt x="4" y="4"/>
                  </a:lnTo>
                  <a:lnTo>
                    <a:pt x="8" y="0"/>
                  </a:lnTo>
                  <a:lnTo>
                    <a:pt x="14" y="0"/>
                  </a:lnTo>
                  <a:lnTo>
                    <a:pt x="18" y="0"/>
                  </a:lnTo>
                  <a:lnTo>
                    <a:pt x="24" y="2"/>
                  </a:lnTo>
                  <a:lnTo>
                    <a:pt x="26" y="6"/>
                  </a:lnTo>
                  <a:lnTo>
                    <a:pt x="28"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33" name="Freeform 59"/>
            <p:cNvSpPr>
              <a:spLocks noEditPoints="1"/>
            </p:cNvSpPr>
            <p:nvPr/>
          </p:nvSpPr>
          <p:spPr bwMode="auto">
            <a:xfrm>
              <a:off x="5100638" y="3406775"/>
              <a:ext cx="127000" cy="123825"/>
            </a:xfrm>
            <a:custGeom>
              <a:avLst/>
              <a:gdLst>
                <a:gd name="T0" fmla="*/ 2147483646 w 80"/>
                <a:gd name="T1" fmla="*/ 2147483646 h 78"/>
                <a:gd name="T2" fmla="*/ 2147483646 w 80"/>
                <a:gd name="T3" fmla="*/ 2147483646 h 78"/>
                <a:gd name="T4" fmla="*/ 2147483646 w 80"/>
                <a:gd name="T5" fmla="*/ 2147483646 h 78"/>
                <a:gd name="T6" fmla="*/ 2147483646 w 80"/>
                <a:gd name="T7" fmla="*/ 2147483646 h 78"/>
                <a:gd name="T8" fmla="*/ 2147483646 w 80"/>
                <a:gd name="T9" fmla="*/ 2147483646 h 78"/>
                <a:gd name="T10" fmla="*/ 2147483646 w 80"/>
                <a:gd name="T11" fmla="*/ 2147483646 h 78"/>
                <a:gd name="T12" fmla="*/ 2147483646 w 80"/>
                <a:gd name="T13" fmla="*/ 2147483646 h 78"/>
                <a:gd name="T14" fmla="*/ 2147483646 w 80"/>
                <a:gd name="T15" fmla="*/ 2147483646 h 78"/>
                <a:gd name="T16" fmla="*/ 2147483646 w 80"/>
                <a:gd name="T17" fmla="*/ 2147483646 h 78"/>
                <a:gd name="T18" fmla="*/ 2147483646 w 80"/>
                <a:gd name="T19" fmla="*/ 2147483646 h 78"/>
                <a:gd name="T20" fmla="*/ 0 w 80"/>
                <a:gd name="T21" fmla="*/ 2147483646 h 78"/>
                <a:gd name="T22" fmla="*/ 2147483646 w 80"/>
                <a:gd name="T23" fmla="*/ 2147483646 h 78"/>
                <a:gd name="T24" fmla="*/ 2147483646 w 80"/>
                <a:gd name="T25" fmla="*/ 2147483646 h 78"/>
                <a:gd name="T26" fmla="*/ 2147483646 w 80"/>
                <a:gd name="T27" fmla="*/ 2147483646 h 78"/>
                <a:gd name="T28" fmla="*/ 2147483646 w 80"/>
                <a:gd name="T29" fmla="*/ 2147483646 h 78"/>
                <a:gd name="T30" fmla="*/ 2147483646 w 80"/>
                <a:gd name="T31" fmla="*/ 0 h 78"/>
                <a:gd name="T32" fmla="*/ 2147483646 w 80"/>
                <a:gd name="T33" fmla="*/ 0 h 78"/>
                <a:gd name="T34" fmla="*/ 2147483646 w 80"/>
                <a:gd name="T35" fmla="*/ 2147483646 h 78"/>
                <a:gd name="T36" fmla="*/ 2147483646 w 80"/>
                <a:gd name="T37" fmla="*/ 2147483646 h 78"/>
                <a:gd name="T38" fmla="*/ 2147483646 w 80"/>
                <a:gd name="T39" fmla="*/ 2147483646 h 78"/>
                <a:gd name="T40" fmla="*/ 2147483646 w 80"/>
                <a:gd name="T41" fmla="*/ 2147483646 h 78"/>
                <a:gd name="T42" fmla="*/ 2147483646 w 80"/>
                <a:gd name="T43" fmla="*/ 2147483646 h 78"/>
                <a:gd name="T44" fmla="*/ 2147483646 w 80"/>
                <a:gd name="T45" fmla="*/ 2147483646 h 78"/>
                <a:gd name="T46" fmla="*/ 2147483646 w 80"/>
                <a:gd name="T47" fmla="*/ 2147483646 h 78"/>
                <a:gd name="T48" fmla="*/ 2147483646 w 80"/>
                <a:gd name="T49" fmla="*/ 2147483646 h 78"/>
                <a:gd name="T50" fmla="*/ 2147483646 w 80"/>
                <a:gd name="T51" fmla="*/ 2147483646 h 78"/>
                <a:gd name="T52" fmla="*/ 2147483646 w 80"/>
                <a:gd name="T53" fmla="*/ 2147483646 h 78"/>
                <a:gd name="T54" fmla="*/ 2147483646 w 80"/>
                <a:gd name="T55" fmla="*/ 2147483646 h 78"/>
                <a:gd name="T56" fmla="*/ 2147483646 w 80"/>
                <a:gd name="T57" fmla="*/ 2147483646 h 78"/>
                <a:gd name="T58" fmla="*/ 2147483646 w 80"/>
                <a:gd name="T59" fmla="*/ 2147483646 h 78"/>
                <a:gd name="T60" fmla="*/ 2147483646 w 80"/>
                <a:gd name="T61" fmla="*/ 2147483646 h 78"/>
                <a:gd name="T62" fmla="*/ 2147483646 w 80"/>
                <a:gd name="T63" fmla="*/ 2147483646 h 78"/>
                <a:gd name="T64" fmla="*/ 2147483646 w 80"/>
                <a:gd name="T65" fmla="*/ 2147483646 h 78"/>
                <a:gd name="T66" fmla="*/ 2147483646 w 80"/>
                <a:gd name="T67" fmla="*/ 2147483646 h 78"/>
                <a:gd name="T68" fmla="*/ 2147483646 w 80"/>
                <a:gd name="T69" fmla="*/ 2147483646 h 78"/>
                <a:gd name="T70" fmla="*/ 2147483646 w 80"/>
                <a:gd name="T71" fmla="*/ 2147483646 h 78"/>
                <a:gd name="T72" fmla="*/ 2147483646 w 80"/>
                <a:gd name="T73" fmla="*/ 2147483646 h 78"/>
                <a:gd name="T74" fmla="*/ 2147483646 w 80"/>
                <a:gd name="T75" fmla="*/ 2147483646 h 78"/>
                <a:gd name="T76" fmla="*/ 2147483646 w 80"/>
                <a:gd name="T77" fmla="*/ 2147483646 h 78"/>
                <a:gd name="T78" fmla="*/ 2147483646 w 80"/>
                <a:gd name="T79" fmla="*/ 2147483646 h 78"/>
                <a:gd name="T80" fmla="*/ 2147483646 w 80"/>
                <a:gd name="T81" fmla="*/ 2147483646 h 78"/>
                <a:gd name="T82" fmla="*/ 2147483646 w 80"/>
                <a:gd name="T83" fmla="*/ 2147483646 h 78"/>
                <a:gd name="T84" fmla="*/ 2147483646 w 80"/>
                <a:gd name="T85" fmla="*/ 2147483646 h 78"/>
                <a:gd name="T86" fmla="*/ 2147483646 w 80"/>
                <a:gd name="T87" fmla="*/ 2147483646 h 78"/>
                <a:gd name="T88" fmla="*/ 2147483646 w 80"/>
                <a:gd name="T89" fmla="*/ 2147483646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0"/>
                <a:gd name="T136" fmla="*/ 0 h 78"/>
                <a:gd name="T137" fmla="*/ 80 w 80"/>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0" h="78">
                  <a:moveTo>
                    <a:pt x="56" y="44"/>
                  </a:moveTo>
                  <a:lnTo>
                    <a:pt x="56" y="44"/>
                  </a:lnTo>
                  <a:lnTo>
                    <a:pt x="66" y="48"/>
                  </a:lnTo>
                  <a:lnTo>
                    <a:pt x="74" y="54"/>
                  </a:lnTo>
                  <a:lnTo>
                    <a:pt x="76" y="56"/>
                  </a:lnTo>
                  <a:lnTo>
                    <a:pt x="78" y="60"/>
                  </a:lnTo>
                  <a:lnTo>
                    <a:pt x="76" y="64"/>
                  </a:lnTo>
                  <a:lnTo>
                    <a:pt x="72" y="70"/>
                  </a:lnTo>
                  <a:lnTo>
                    <a:pt x="64" y="74"/>
                  </a:lnTo>
                  <a:lnTo>
                    <a:pt x="58" y="76"/>
                  </a:lnTo>
                  <a:lnTo>
                    <a:pt x="52" y="72"/>
                  </a:lnTo>
                  <a:lnTo>
                    <a:pt x="46" y="64"/>
                  </a:lnTo>
                  <a:lnTo>
                    <a:pt x="44" y="58"/>
                  </a:lnTo>
                  <a:lnTo>
                    <a:pt x="40" y="68"/>
                  </a:lnTo>
                  <a:lnTo>
                    <a:pt x="34" y="76"/>
                  </a:lnTo>
                  <a:lnTo>
                    <a:pt x="26" y="78"/>
                  </a:lnTo>
                  <a:lnTo>
                    <a:pt x="22" y="78"/>
                  </a:lnTo>
                  <a:lnTo>
                    <a:pt x="18" y="76"/>
                  </a:lnTo>
                  <a:lnTo>
                    <a:pt x="16" y="74"/>
                  </a:lnTo>
                  <a:lnTo>
                    <a:pt x="14" y="70"/>
                  </a:lnTo>
                  <a:lnTo>
                    <a:pt x="14" y="66"/>
                  </a:lnTo>
                  <a:lnTo>
                    <a:pt x="14" y="62"/>
                  </a:lnTo>
                  <a:lnTo>
                    <a:pt x="18" y="56"/>
                  </a:lnTo>
                  <a:lnTo>
                    <a:pt x="26" y="48"/>
                  </a:lnTo>
                  <a:lnTo>
                    <a:pt x="12" y="46"/>
                  </a:lnTo>
                  <a:lnTo>
                    <a:pt x="8" y="44"/>
                  </a:lnTo>
                  <a:lnTo>
                    <a:pt x="2" y="42"/>
                  </a:lnTo>
                  <a:lnTo>
                    <a:pt x="0" y="38"/>
                  </a:lnTo>
                  <a:lnTo>
                    <a:pt x="0" y="34"/>
                  </a:lnTo>
                  <a:lnTo>
                    <a:pt x="0" y="28"/>
                  </a:lnTo>
                  <a:lnTo>
                    <a:pt x="4" y="22"/>
                  </a:lnTo>
                  <a:lnTo>
                    <a:pt x="10" y="18"/>
                  </a:lnTo>
                  <a:lnTo>
                    <a:pt x="16" y="18"/>
                  </a:lnTo>
                  <a:lnTo>
                    <a:pt x="22" y="20"/>
                  </a:lnTo>
                  <a:lnTo>
                    <a:pt x="28" y="26"/>
                  </a:lnTo>
                  <a:lnTo>
                    <a:pt x="24" y="16"/>
                  </a:lnTo>
                  <a:lnTo>
                    <a:pt x="22" y="12"/>
                  </a:lnTo>
                  <a:lnTo>
                    <a:pt x="24" y="8"/>
                  </a:lnTo>
                  <a:lnTo>
                    <a:pt x="26" y="4"/>
                  </a:lnTo>
                  <a:lnTo>
                    <a:pt x="30" y="2"/>
                  </a:lnTo>
                  <a:lnTo>
                    <a:pt x="34" y="0"/>
                  </a:lnTo>
                  <a:lnTo>
                    <a:pt x="42" y="0"/>
                  </a:lnTo>
                  <a:lnTo>
                    <a:pt x="48" y="0"/>
                  </a:lnTo>
                  <a:lnTo>
                    <a:pt x="50" y="2"/>
                  </a:lnTo>
                  <a:lnTo>
                    <a:pt x="54" y="4"/>
                  </a:lnTo>
                  <a:lnTo>
                    <a:pt x="54" y="8"/>
                  </a:lnTo>
                  <a:lnTo>
                    <a:pt x="54" y="18"/>
                  </a:lnTo>
                  <a:lnTo>
                    <a:pt x="52" y="26"/>
                  </a:lnTo>
                  <a:lnTo>
                    <a:pt x="60" y="20"/>
                  </a:lnTo>
                  <a:lnTo>
                    <a:pt x="68" y="18"/>
                  </a:lnTo>
                  <a:lnTo>
                    <a:pt x="74" y="20"/>
                  </a:lnTo>
                  <a:lnTo>
                    <a:pt x="80" y="26"/>
                  </a:lnTo>
                  <a:lnTo>
                    <a:pt x="80" y="32"/>
                  </a:lnTo>
                  <a:lnTo>
                    <a:pt x="80" y="36"/>
                  </a:lnTo>
                  <a:lnTo>
                    <a:pt x="78" y="40"/>
                  </a:lnTo>
                  <a:lnTo>
                    <a:pt x="76" y="42"/>
                  </a:lnTo>
                  <a:lnTo>
                    <a:pt x="66" y="44"/>
                  </a:lnTo>
                  <a:lnTo>
                    <a:pt x="56" y="44"/>
                  </a:lnTo>
                  <a:close/>
                  <a:moveTo>
                    <a:pt x="64" y="32"/>
                  </a:moveTo>
                  <a:lnTo>
                    <a:pt x="64" y="32"/>
                  </a:lnTo>
                  <a:lnTo>
                    <a:pt x="60" y="34"/>
                  </a:lnTo>
                  <a:lnTo>
                    <a:pt x="54" y="34"/>
                  </a:lnTo>
                  <a:lnTo>
                    <a:pt x="48" y="28"/>
                  </a:lnTo>
                  <a:lnTo>
                    <a:pt x="44" y="26"/>
                  </a:lnTo>
                  <a:lnTo>
                    <a:pt x="40" y="26"/>
                  </a:lnTo>
                  <a:lnTo>
                    <a:pt x="40" y="20"/>
                  </a:lnTo>
                  <a:lnTo>
                    <a:pt x="40" y="16"/>
                  </a:lnTo>
                  <a:lnTo>
                    <a:pt x="38" y="16"/>
                  </a:lnTo>
                  <a:lnTo>
                    <a:pt x="40" y="26"/>
                  </a:lnTo>
                  <a:lnTo>
                    <a:pt x="38" y="26"/>
                  </a:lnTo>
                  <a:lnTo>
                    <a:pt x="36" y="28"/>
                  </a:lnTo>
                  <a:lnTo>
                    <a:pt x="32" y="30"/>
                  </a:lnTo>
                  <a:lnTo>
                    <a:pt x="28" y="38"/>
                  </a:lnTo>
                  <a:lnTo>
                    <a:pt x="16" y="32"/>
                  </a:lnTo>
                  <a:lnTo>
                    <a:pt x="22" y="36"/>
                  </a:lnTo>
                  <a:lnTo>
                    <a:pt x="28" y="40"/>
                  </a:lnTo>
                  <a:lnTo>
                    <a:pt x="28" y="42"/>
                  </a:lnTo>
                  <a:lnTo>
                    <a:pt x="30" y="48"/>
                  </a:lnTo>
                  <a:lnTo>
                    <a:pt x="34" y="52"/>
                  </a:lnTo>
                  <a:lnTo>
                    <a:pt x="30" y="56"/>
                  </a:lnTo>
                  <a:lnTo>
                    <a:pt x="28" y="62"/>
                  </a:lnTo>
                  <a:lnTo>
                    <a:pt x="28" y="64"/>
                  </a:lnTo>
                  <a:lnTo>
                    <a:pt x="36" y="52"/>
                  </a:lnTo>
                  <a:lnTo>
                    <a:pt x="40" y="54"/>
                  </a:lnTo>
                  <a:lnTo>
                    <a:pt x="44" y="54"/>
                  </a:lnTo>
                  <a:lnTo>
                    <a:pt x="48" y="52"/>
                  </a:lnTo>
                  <a:lnTo>
                    <a:pt x="54" y="54"/>
                  </a:lnTo>
                  <a:lnTo>
                    <a:pt x="60" y="60"/>
                  </a:lnTo>
                  <a:lnTo>
                    <a:pt x="56" y="54"/>
                  </a:lnTo>
                  <a:lnTo>
                    <a:pt x="50" y="50"/>
                  </a:lnTo>
                  <a:lnTo>
                    <a:pt x="54" y="44"/>
                  </a:lnTo>
                  <a:lnTo>
                    <a:pt x="54" y="38"/>
                  </a:lnTo>
                  <a:lnTo>
                    <a:pt x="54" y="36"/>
                  </a:lnTo>
                  <a:lnTo>
                    <a:pt x="60" y="36"/>
                  </a:lnTo>
                  <a:lnTo>
                    <a:pt x="64" y="3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34" name="Freeform 60"/>
            <p:cNvSpPr>
              <a:spLocks/>
            </p:cNvSpPr>
            <p:nvPr/>
          </p:nvSpPr>
          <p:spPr bwMode="auto">
            <a:xfrm>
              <a:off x="5145088" y="3448050"/>
              <a:ext cx="44450" cy="44450"/>
            </a:xfrm>
            <a:custGeom>
              <a:avLst/>
              <a:gdLst>
                <a:gd name="T0" fmla="*/ 2147483646 w 28"/>
                <a:gd name="T1" fmla="*/ 2147483646 h 28"/>
                <a:gd name="T2" fmla="*/ 2147483646 w 28"/>
                <a:gd name="T3" fmla="*/ 2147483646 h 28"/>
                <a:gd name="T4" fmla="*/ 2147483646 w 28"/>
                <a:gd name="T5" fmla="*/ 2147483646 h 28"/>
                <a:gd name="T6" fmla="*/ 2147483646 w 28"/>
                <a:gd name="T7" fmla="*/ 2147483646 h 28"/>
                <a:gd name="T8" fmla="*/ 2147483646 w 28"/>
                <a:gd name="T9" fmla="*/ 2147483646 h 28"/>
                <a:gd name="T10" fmla="*/ 2147483646 w 28"/>
                <a:gd name="T11" fmla="*/ 2147483646 h 28"/>
                <a:gd name="T12" fmla="*/ 2147483646 w 28"/>
                <a:gd name="T13" fmla="*/ 2147483646 h 28"/>
                <a:gd name="T14" fmla="*/ 2147483646 w 28"/>
                <a:gd name="T15" fmla="*/ 2147483646 h 28"/>
                <a:gd name="T16" fmla="*/ 2147483646 w 28"/>
                <a:gd name="T17" fmla="*/ 2147483646 h 28"/>
                <a:gd name="T18" fmla="*/ 2147483646 w 28"/>
                <a:gd name="T19" fmla="*/ 2147483646 h 28"/>
                <a:gd name="T20" fmla="*/ 0 w 28"/>
                <a:gd name="T21" fmla="*/ 2147483646 h 28"/>
                <a:gd name="T22" fmla="*/ 0 w 28"/>
                <a:gd name="T23" fmla="*/ 2147483646 h 28"/>
                <a:gd name="T24" fmla="*/ 0 w 28"/>
                <a:gd name="T25" fmla="*/ 2147483646 h 28"/>
                <a:gd name="T26" fmla="*/ 2147483646 w 28"/>
                <a:gd name="T27" fmla="*/ 2147483646 h 28"/>
                <a:gd name="T28" fmla="*/ 2147483646 w 28"/>
                <a:gd name="T29" fmla="*/ 2147483646 h 28"/>
                <a:gd name="T30" fmla="*/ 2147483646 w 28"/>
                <a:gd name="T31" fmla="*/ 0 h 28"/>
                <a:gd name="T32" fmla="*/ 2147483646 w 28"/>
                <a:gd name="T33" fmla="*/ 0 h 28"/>
                <a:gd name="T34" fmla="*/ 2147483646 w 28"/>
                <a:gd name="T35" fmla="*/ 0 h 28"/>
                <a:gd name="T36" fmla="*/ 2147483646 w 28"/>
                <a:gd name="T37" fmla="*/ 2147483646 h 28"/>
                <a:gd name="T38" fmla="*/ 2147483646 w 28"/>
                <a:gd name="T39" fmla="*/ 2147483646 h 28"/>
                <a:gd name="T40" fmla="*/ 2147483646 w 28"/>
                <a:gd name="T41" fmla="*/ 2147483646 h 28"/>
                <a:gd name="T42" fmla="*/ 2147483646 w 28"/>
                <a:gd name="T43" fmla="*/ 2147483646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8"/>
                <a:gd name="T67" fmla="*/ 0 h 28"/>
                <a:gd name="T68" fmla="*/ 28 w 28"/>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8" h="28">
                  <a:moveTo>
                    <a:pt x="28" y="12"/>
                  </a:moveTo>
                  <a:lnTo>
                    <a:pt x="28" y="12"/>
                  </a:lnTo>
                  <a:lnTo>
                    <a:pt x="28" y="18"/>
                  </a:lnTo>
                  <a:lnTo>
                    <a:pt x="26" y="22"/>
                  </a:lnTo>
                  <a:lnTo>
                    <a:pt x="22" y="26"/>
                  </a:lnTo>
                  <a:lnTo>
                    <a:pt x="16" y="28"/>
                  </a:lnTo>
                  <a:lnTo>
                    <a:pt x="10" y="28"/>
                  </a:lnTo>
                  <a:lnTo>
                    <a:pt x="6" y="26"/>
                  </a:lnTo>
                  <a:lnTo>
                    <a:pt x="2" y="22"/>
                  </a:lnTo>
                  <a:lnTo>
                    <a:pt x="0" y="16"/>
                  </a:lnTo>
                  <a:lnTo>
                    <a:pt x="0" y="12"/>
                  </a:lnTo>
                  <a:lnTo>
                    <a:pt x="2" y="6"/>
                  </a:lnTo>
                  <a:lnTo>
                    <a:pt x="6" y="2"/>
                  </a:lnTo>
                  <a:lnTo>
                    <a:pt x="12" y="0"/>
                  </a:lnTo>
                  <a:lnTo>
                    <a:pt x="16" y="0"/>
                  </a:lnTo>
                  <a:lnTo>
                    <a:pt x="22" y="2"/>
                  </a:lnTo>
                  <a:lnTo>
                    <a:pt x="26" y="6"/>
                  </a:lnTo>
                  <a:lnTo>
                    <a:pt x="28"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35" name="Freeform 61"/>
            <p:cNvSpPr>
              <a:spLocks noEditPoints="1"/>
            </p:cNvSpPr>
            <p:nvPr/>
          </p:nvSpPr>
          <p:spPr bwMode="auto">
            <a:xfrm>
              <a:off x="5164138" y="3124200"/>
              <a:ext cx="120650" cy="117475"/>
            </a:xfrm>
            <a:custGeom>
              <a:avLst/>
              <a:gdLst>
                <a:gd name="T0" fmla="*/ 2147483646 w 76"/>
                <a:gd name="T1" fmla="*/ 2147483646 h 74"/>
                <a:gd name="T2" fmla="*/ 2147483646 w 76"/>
                <a:gd name="T3" fmla="*/ 2147483646 h 74"/>
                <a:gd name="T4" fmla="*/ 2147483646 w 76"/>
                <a:gd name="T5" fmla="*/ 2147483646 h 74"/>
                <a:gd name="T6" fmla="*/ 2147483646 w 76"/>
                <a:gd name="T7" fmla="*/ 2147483646 h 74"/>
                <a:gd name="T8" fmla="*/ 2147483646 w 76"/>
                <a:gd name="T9" fmla="*/ 2147483646 h 74"/>
                <a:gd name="T10" fmla="*/ 2147483646 w 76"/>
                <a:gd name="T11" fmla="*/ 2147483646 h 74"/>
                <a:gd name="T12" fmla="*/ 2147483646 w 76"/>
                <a:gd name="T13" fmla="*/ 2147483646 h 74"/>
                <a:gd name="T14" fmla="*/ 2147483646 w 76"/>
                <a:gd name="T15" fmla="*/ 2147483646 h 74"/>
                <a:gd name="T16" fmla="*/ 2147483646 w 76"/>
                <a:gd name="T17" fmla="*/ 2147483646 h 74"/>
                <a:gd name="T18" fmla="*/ 2147483646 w 76"/>
                <a:gd name="T19" fmla="*/ 2147483646 h 74"/>
                <a:gd name="T20" fmla="*/ 2147483646 w 76"/>
                <a:gd name="T21" fmla="*/ 2147483646 h 74"/>
                <a:gd name="T22" fmla="*/ 2147483646 w 76"/>
                <a:gd name="T23" fmla="*/ 2147483646 h 74"/>
                <a:gd name="T24" fmla="*/ 2147483646 w 76"/>
                <a:gd name="T25" fmla="*/ 2147483646 h 74"/>
                <a:gd name="T26" fmla="*/ 2147483646 w 76"/>
                <a:gd name="T27" fmla="*/ 2147483646 h 74"/>
                <a:gd name="T28" fmla="*/ 2147483646 w 76"/>
                <a:gd name="T29" fmla="*/ 2147483646 h 74"/>
                <a:gd name="T30" fmla="*/ 2147483646 w 76"/>
                <a:gd name="T31" fmla="*/ 2147483646 h 74"/>
                <a:gd name="T32" fmla="*/ 2147483646 w 76"/>
                <a:gd name="T33" fmla="*/ 2147483646 h 74"/>
                <a:gd name="T34" fmla="*/ 2147483646 w 76"/>
                <a:gd name="T35" fmla="*/ 2147483646 h 74"/>
                <a:gd name="T36" fmla="*/ 2147483646 w 76"/>
                <a:gd name="T37" fmla="*/ 2147483646 h 74"/>
                <a:gd name="T38" fmla="*/ 2147483646 w 76"/>
                <a:gd name="T39" fmla="*/ 2147483646 h 74"/>
                <a:gd name="T40" fmla="*/ 2147483646 w 76"/>
                <a:gd name="T41" fmla="*/ 2147483646 h 74"/>
                <a:gd name="T42" fmla="*/ 2147483646 w 76"/>
                <a:gd name="T43" fmla="*/ 2147483646 h 74"/>
                <a:gd name="T44" fmla="*/ 2147483646 w 76"/>
                <a:gd name="T45" fmla="*/ 2147483646 h 74"/>
                <a:gd name="T46" fmla="*/ 2147483646 w 76"/>
                <a:gd name="T47" fmla="*/ 2147483646 h 74"/>
                <a:gd name="T48" fmla="*/ 2147483646 w 76"/>
                <a:gd name="T49" fmla="*/ 2147483646 h 74"/>
                <a:gd name="T50" fmla="*/ 2147483646 w 76"/>
                <a:gd name="T51" fmla="*/ 2147483646 h 74"/>
                <a:gd name="T52" fmla="*/ 2147483646 w 76"/>
                <a:gd name="T53" fmla="*/ 2147483646 h 74"/>
                <a:gd name="T54" fmla="*/ 2147483646 w 76"/>
                <a:gd name="T55" fmla="*/ 2147483646 h 74"/>
                <a:gd name="T56" fmla="*/ 2147483646 w 76"/>
                <a:gd name="T57" fmla="*/ 2147483646 h 74"/>
                <a:gd name="T58" fmla="*/ 2147483646 w 76"/>
                <a:gd name="T59" fmla="*/ 2147483646 h 74"/>
                <a:gd name="T60" fmla="*/ 2147483646 w 76"/>
                <a:gd name="T61" fmla="*/ 2147483646 h 74"/>
                <a:gd name="T62" fmla="*/ 2147483646 w 76"/>
                <a:gd name="T63" fmla="*/ 2147483646 h 74"/>
                <a:gd name="T64" fmla="*/ 2147483646 w 76"/>
                <a:gd name="T65" fmla="*/ 2147483646 h 74"/>
                <a:gd name="T66" fmla="*/ 2147483646 w 76"/>
                <a:gd name="T67" fmla="*/ 2147483646 h 74"/>
                <a:gd name="T68" fmla="*/ 2147483646 w 76"/>
                <a:gd name="T69" fmla="*/ 2147483646 h 74"/>
                <a:gd name="T70" fmla="*/ 2147483646 w 76"/>
                <a:gd name="T71" fmla="*/ 2147483646 h 74"/>
                <a:gd name="T72" fmla="*/ 2147483646 w 76"/>
                <a:gd name="T73" fmla="*/ 2147483646 h 74"/>
                <a:gd name="T74" fmla="*/ 2147483646 w 76"/>
                <a:gd name="T75" fmla="*/ 2147483646 h 74"/>
                <a:gd name="T76" fmla="*/ 2147483646 w 76"/>
                <a:gd name="T77" fmla="*/ 2147483646 h 74"/>
                <a:gd name="T78" fmla="*/ 2147483646 w 76"/>
                <a:gd name="T79" fmla="*/ 2147483646 h 74"/>
                <a:gd name="T80" fmla="*/ 2147483646 w 76"/>
                <a:gd name="T81" fmla="*/ 2147483646 h 74"/>
                <a:gd name="T82" fmla="*/ 2147483646 w 76"/>
                <a:gd name="T83" fmla="*/ 2147483646 h 74"/>
                <a:gd name="T84" fmla="*/ 2147483646 w 76"/>
                <a:gd name="T85" fmla="*/ 2147483646 h 7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6"/>
                <a:gd name="T130" fmla="*/ 0 h 74"/>
                <a:gd name="T131" fmla="*/ 76 w 76"/>
                <a:gd name="T132" fmla="*/ 74 h 7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6" h="74">
                  <a:moveTo>
                    <a:pt x="50" y="46"/>
                  </a:moveTo>
                  <a:lnTo>
                    <a:pt x="50" y="46"/>
                  </a:lnTo>
                  <a:lnTo>
                    <a:pt x="60" y="50"/>
                  </a:lnTo>
                  <a:lnTo>
                    <a:pt x="66" y="56"/>
                  </a:lnTo>
                  <a:lnTo>
                    <a:pt x="68" y="60"/>
                  </a:lnTo>
                  <a:lnTo>
                    <a:pt x="68" y="62"/>
                  </a:lnTo>
                  <a:lnTo>
                    <a:pt x="66" y="66"/>
                  </a:lnTo>
                  <a:lnTo>
                    <a:pt x="62" y="70"/>
                  </a:lnTo>
                  <a:lnTo>
                    <a:pt x="54" y="74"/>
                  </a:lnTo>
                  <a:lnTo>
                    <a:pt x="48" y="74"/>
                  </a:lnTo>
                  <a:lnTo>
                    <a:pt x="42" y="70"/>
                  </a:lnTo>
                  <a:lnTo>
                    <a:pt x="38" y="62"/>
                  </a:lnTo>
                  <a:lnTo>
                    <a:pt x="36" y="56"/>
                  </a:lnTo>
                  <a:lnTo>
                    <a:pt x="32" y="66"/>
                  </a:lnTo>
                  <a:lnTo>
                    <a:pt x="26" y="70"/>
                  </a:lnTo>
                  <a:lnTo>
                    <a:pt x="18" y="72"/>
                  </a:lnTo>
                  <a:lnTo>
                    <a:pt x="10" y="68"/>
                  </a:lnTo>
                  <a:lnTo>
                    <a:pt x="8" y="66"/>
                  </a:lnTo>
                  <a:lnTo>
                    <a:pt x="8" y="62"/>
                  </a:lnTo>
                  <a:lnTo>
                    <a:pt x="8" y="56"/>
                  </a:lnTo>
                  <a:lnTo>
                    <a:pt x="14" y="50"/>
                  </a:lnTo>
                  <a:lnTo>
                    <a:pt x="22" y="44"/>
                  </a:lnTo>
                  <a:lnTo>
                    <a:pt x="10" y="42"/>
                  </a:lnTo>
                  <a:lnTo>
                    <a:pt x="4" y="38"/>
                  </a:lnTo>
                  <a:lnTo>
                    <a:pt x="2" y="36"/>
                  </a:lnTo>
                  <a:lnTo>
                    <a:pt x="0" y="32"/>
                  </a:lnTo>
                  <a:lnTo>
                    <a:pt x="0" y="26"/>
                  </a:lnTo>
                  <a:lnTo>
                    <a:pt x="2" y="22"/>
                  </a:lnTo>
                  <a:lnTo>
                    <a:pt x="6" y="16"/>
                  </a:lnTo>
                  <a:lnTo>
                    <a:pt x="12" y="14"/>
                  </a:lnTo>
                  <a:lnTo>
                    <a:pt x="16" y="14"/>
                  </a:lnTo>
                  <a:lnTo>
                    <a:pt x="22" y="18"/>
                  </a:lnTo>
                  <a:lnTo>
                    <a:pt x="26" y="24"/>
                  </a:lnTo>
                  <a:lnTo>
                    <a:pt x="24" y="14"/>
                  </a:lnTo>
                  <a:lnTo>
                    <a:pt x="24" y="10"/>
                  </a:lnTo>
                  <a:lnTo>
                    <a:pt x="26" y="6"/>
                  </a:lnTo>
                  <a:lnTo>
                    <a:pt x="28" y="4"/>
                  </a:lnTo>
                  <a:lnTo>
                    <a:pt x="32" y="2"/>
                  </a:lnTo>
                  <a:lnTo>
                    <a:pt x="36" y="0"/>
                  </a:lnTo>
                  <a:lnTo>
                    <a:pt x="44" y="2"/>
                  </a:lnTo>
                  <a:lnTo>
                    <a:pt x="48" y="2"/>
                  </a:lnTo>
                  <a:lnTo>
                    <a:pt x="52" y="4"/>
                  </a:lnTo>
                  <a:lnTo>
                    <a:pt x="54" y="8"/>
                  </a:lnTo>
                  <a:lnTo>
                    <a:pt x="54" y="12"/>
                  </a:lnTo>
                  <a:lnTo>
                    <a:pt x="54" y="20"/>
                  </a:lnTo>
                  <a:lnTo>
                    <a:pt x="50" y="28"/>
                  </a:lnTo>
                  <a:lnTo>
                    <a:pt x="58" y="24"/>
                  </a:lnTo>
                  <a:lnTo>
                    <a:pt x="66" y="22"/>
                  </a:lnTo>
                  <a:lnTo>
                    <a:pt x="70" y="26"/>
                  </a:lnTo>
                  <a:lnTo>
                    <a:pt x="74" y="32"/>
                  </a:lnTo>
                  <a:lnTo>
                    <a:pt x="76" y="36"/>
                  </a:lnTo>
                  <a:lnTo>
                    <a:pt x="74" y="40"/>
                  </a:lnTo>
                  <a:lnTo>
                    <a:pt x="72" y="44"/>
                  </a:lnTo>
                  <a:lnTo>
                    <a:pt x="68" y="46"/>
                  </a:lnTo>
                  <a:lnTo>
                    <a:pt x="60" y="46"/>
                  </a:lnTo>
                  <a:lnTo>
                    <a:pt x="50" y="46"/>
                  </a:lnTo>
                  <a:close/>
                  <a:moveTo>
                    <a:pt x="60" y="34"/>
                  </a:moveTo>
                  <a:lnTo>
                    <a:pt x="60" y="34"/>
                  </a:lnTo>
                  <a:lnTo>
                    <a:pt x="54" y="36"/>
                  </a:lnTo>
                  <a:lnTo>
                    <a:pt x="50" y="36"/>
                  </a:lnTo>
                  <a:lnTo>
                    <a:pt x="46" y="30"/>
                  </a:lnTo>
                  <a:lnTo>
                    <a:pt x="38" y="26"/>
                  </a:lnTo>
                  <a:lnTo>
                    <a:pt x="40" y="20"/>
                  </a:lnTo>
                  <a:lnTo>
                    <a:pt x="38" y="16"/>
                  </a:lnTo>
                  <a:lnTo>
                    <a:pt x="38" y="26"/>
                  </a:lnTo>
                  <a:lnTo>
                    <a:pt x="30" y="28"/>
                  </a:lnTo>
                  <a:lnTo>
                    <a:pt x="26" y="34"/>
                  </a:lnTo>
                  <a:lnTo>
                    <a:pt x="14" y="28"/>
                  </a:lnTo>
                  <a:lnTo>
                    <a:pt x="20" y="32"/>
                  </a:lnTo>
                  <a:lnTo>
                    <a:pt x="26" y="36"/>
                  </a:lnTo>
                  <a:lnTo>
                    <a:pt x="24" y="40"/>
                  </a:lnTo>
                  <a:lnTo>
                    <a:pt x="26" y="44"/>
                  </a:lnTo>
                  <a:lnTo>
                    <a:pt x="28" y="48"/>
                  </a:lnTo>
                  <a:lnTo>
                    <a:pt x="24" y="52"/>
                  </a:lnTo>
                  <a:lnTo>
                    <a:pt x="22" y="58"/>
                  </a:lnTo>
                  <a:lnTo>
                    <a:pt x="30" y="50"/>
                  </a:lnTo>
                  <a:lnTo>
                    <a:pt x="38" y="52"/>
                  </a:lnTo>
                  <a:lnTo>
                    <a:pt x="42" y="50"/>
                  </a:lnTo>
                  <a:lnTo>
                    <a:pt x="46" y="54"/>
                  </a:lnTo>
                  <a:lnTo>
                    <a:pt x="52" y="60"/>
                  </a:lnTo>
                  <a:lnTo>
                    <a:pt x="48" y="54"/>
                  </a:lnTo>
                  <a:lnTo>
                    <a:pt x="44" y="50"/>
                  </a:lnTo>
                  <a:lnTo>
                    <a:pt x="48" y="44"/>
                  </a:lnTo>
                  <a:lnTo>
                    <a:pt x="50" y="38"/>
                  </a:lnTo>
                  <a:lnTo>
                    <a:pt x="56" y="36"/>
                  </a:lnTo>
                  <a:lnTo>
                    <a:pt x="60" y="36"/>
                  </a:lnTo>
                  <a:lnTo>
                    <a:pt x="60" y="3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36" name="Freeform 62"/>
            <p:cNvSpPr>
              <a:spLocks/>
            </p:cNvSpPr>
            <p:nvPr/>
          </p:nvSpPr>
          <p:spPr bwMode="auto">
            <a:xfrm>
              <a:off x="5202238" y="3165475"/>
              <a:ext cx="44450" cy="41275"/>
            </a:xfrm>
            <a:custGeom>
              <a:avLst/>
              <a:gdLst>
                <a:gd name="T0" fmla="*/ 2147483646 w 28"/>
                <a:gd name="T1" fmla="*/ 2147483646 h 26"/>
                <a:gd name="T2" fmla="*/ 2147483646 w 28"/>
                <a:gd name="T3" fmla="*/ 2147483646 h 26"/>
                <a:gd name="T4" fmla="*/ 2147483646 w 28"/>
                <a:gd name="T5" fmla="*/ 2147483646 h 26"/>
                <a:gd name="T6" fmla="*/ 2147483646 w 28"/>
                <a:gd name="T7" fmla="*/ 2147483646 h 26"/>
                <a:gd name="T8" fmla="*/ 2147483646 w 28"/>
                <a:gd name="T9" fmla="*/ 2147483646 h 26"/>
                <a:gd name="T10" fmla="*/ 2147483646 w 28"/>
                <a:gd name="T11" fmla="*/ 2147483646 h 26"/>
                <a:gd name="T12" fmla="*/ 2147483646 w 28"/>
                <a:gd name="T13" fmla="*/ 2147483646 h 26"/>
                <a:gd name="T14" fmla="*/ 2147483646 w 28"/>
                <a:gd name="T15" fmla="*/ 2147483646 h 26"/>
                <a:gd name="T16" fmla="*/ 2147483646 w 28"/>
                <a:gd name="T17" fmla="*/ 2147483646 h 26"/>
                <a:gd name="T18" fmla="*/ 2147483646 w 28"/>
                <a:gd name="T19" fmla="*/ 2147483646 h 26"/>
                <a:gd name="T20" fmla="*/ 0 w 28"/>
                <a:gd name="T21" fmla="*/ 2147483646 h 26"/>
                <a:gd name="T22" fmla="*/ 0 w 28"/>
                <a:gd name="T23" fmla="*/ 2147483646 h 26"/>
                <a:gd name="T24" fmla="*/ 2147483646 w 28"/>
                <a:gd name="T25" fmla="*/ 2147483646 h 26"/>
                <a:gd name="T26" fmla="*/ 2147483646 w 28"/>
                <a:gd name="T27" fmla="*/ 2147483646 h 26"/>
                <a:gd name="T28" fmla="*/ 2147483646 w 28"/>
                <a:gd name="T29" fmla="*/ 0 h 26"/>
                <a:gd name="T30" fmla="*/ 2147483646 w 28"/>
                <a:gd name="T31" fmla="*/ 0 h 26"/>
                <a:gd name="T32" fmla="*/ 2147483646 w 28"/>
                <a:gd name="T33" fmla="*/ 0 h 26"/>
                <a:gd name="T34" fmla="*/ 2147483646 w 28"/>
                <a:gd name="T35" fmla="*/ 0 h 26"/>
                <a:gd name="T36" fmla="*/ 2147483646 w 28"/>
                <a:gd name="T37" fmla="*/ 2147483646 h 26"/>
                <a:gd name="T38" fmla="*/ 2147483646 w 28"/>
                <a:gd name="T39" fmla="*/ 2147483646 h 26"/>
                <a:gd name="T40" fmla="*/ 2147483646 w 28"/>
                <a:gd name="T41" fmla="*/ 2147483646 h 26"/>
                <a:gd name="T42" fmla="*/ 2147483646 w 28"/>
                <a:gd name="T43" fmla="*/ 2147483646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8"/>
                <a:gd name="T67" fmla="*/ 0 h 26"/>
                <a:gd name="T68" fmla="*/ 28 w 28"/>
                <a:gd name="T69" fmla="*/ 26 h 2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8" h="26">
                  <a:moveTo>
                    <a:pt x="28" y="12"/>
                  </a:moveTo>
                  <a:lnTo>
                    <a:pt x="28" y="12"/>
                  </a:lnTo>
                  <a:lnTo>
                    <a:pt x="26" y="18"/>
                  </a:lnTo>
                  <a:lnTo>
                    <a:pt x="24" y="22"/>
                  </a:lnTo>
                  <a:lnTo>
                    <a:pt x="20" y="26"/>
                  </a:lnTo>
                  <a:lnTo>
                    <a:pt x="14" y="26"/>
                  </a:lnTo>
                  <a:lnTo>
                    <a:pt x="8" y="26"/>
                  </a:lnTo>
                  <a:lnTo>
                    <a:pt x="4" y="22"/>
                  </a:lnTo>
                  <a:lnTo>
                    <a:pt x="2" y="18"/>
                  </a:lnTo>
                  <a:lnTo>
                    <a:pt x="0" y="14"/>
                  </a:lnTo>
                  <a:lnTo>
                    <a:pt x="2" y="8"/>
                  </a:lnTo>
                  <a:lnTo>
                    <a:pt x="4" y="4"/>
                  </a:lnTo>
                  <a:lnTo>
                    <a:pt x="8" y="0"/>
                  </a:lnTo>
                  <a:lnTo>
                    <a:pt x="14" y="0"/>
                  </a:lnTo>
                  <a:lnTo>
                    <a:pt x="18" y="0"/>
                  </a:lnTo>
                  <a:lnTo>
                    <a:pt x="22" y="4"/>
                  </a:lnTo>
                  <a:lnTo>
                    <a:pt x="26" y="8"/>
                  </a:lnTo>
                  <a:lnTo>
                    <a:pt x="28"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37" name="Freeform 63"/>
            <p:cNvSpPr>
              <a:spLocks noEditPoints="1"/>
            </p:cNvSpPr>
            <p:nvPr/>
          </p:nvSpPr>
          <p:spPr bwMode="auto">
            <a:xfrm>
              <a:off x="4602163" y="3082925"/>
              <a:ext cx="123825" cy="117475"/>
            </a:xfrm>
            <a:custGeom>
              <a:avLst/>
              <a:gdLst>
                <a:gd name="T0" fmla="*/ 2147483646 w 78"/>
                <a:gd name="T1" fmla="*/ 2147483646 h 74"/>
                <a:gd name="T2" fmla="*/ 2147483646 w 78"/>
                <a:gd name="T3" fmla="*/ 2147483646 h 74"/>
                <a:gd name="T4" fmla="*/ 2147483646 w 78"/>
                <a:gd name="T5" fmla="*/ 2147483646 h 74"/>
                <a:gd name="T6" fmla="*/ 2147483646 w 78"/>
                <a:gd name="T7" fmla="*/ 2147483646 h 74"/>
                <a:gd name="T8" fmla="*/ 2147483646 w 78"/>
                <a:gd name="T9" fmla="*/ 2147483646 h 74"/>
                <a:gd name="T10" fmla="*/ 2147483646 w 78"/>
                <a:gd name="T11" fmla="*/ 2147483646 h 74"/>
                <a:gd name="T12" fmla="*/ 2147483646 w 78"/>
                <a:gd name="T13" fmla="*/ 2147483646 h 74"/>
                <a:gd name="T14" fmla="*/ 2147483646 w 78"/>
                <a:gd name="T15" fmla="*/ 2147483646 h 74"/>
                <a:gd name="T16" fmla="*/ 2147483646 w 78"/>
                <a:gd name="T17" fmla="*/ 2147483646 h 74"/>
                <a:gd name="T18" fmla="*/ 2147483646 w 78"/>
                <a:gd name="T19" fmla="*/ 2147483646 h 74"/>
                <a:gd name="T20" fmla="*/ 0 w 78"/>
                <a:gd name="T21" fmla="*/ 2147483646 h 74"/>
                <a:gd name="T22" fmla="*/ 2147483646 w 78"/>
                <a:gd name="T23" fmla="*/ 2147483646 h 74"/>
                <a:gd name="T24" fmla="*/ 2147483646 w 78"/>
                <a:gd name="T25" fmla="*/ 2147483646 h 74"/>
                <a:gd name="T26" fmla="*/ 2147483646 w 78"/>
                <a:gd name="T27" fmla="*/ 2147483646 h 74"/>
                <a:gd name="T28" fmla="*/ 2147483646 w 78"/>
                <a:gd name="T29" fmla="*/ 2147483646 h 74"/>
                <a:gd name="T30" fmla="*/ 2147483646 w 78"/>
                <a:gd name="T31" fmla="*/ 0 h 74"/>
                <a:gd name="T32" fmla="*/ 2147483646 w 78"/>
                <a:gd name="T33" fmla="*/ 2147483646 h 74"/>
                <a:gd name="T34" fmla="*/ 2147483646 w 78"/>
                <a:gd name="T35" fmla="*/ 2147483646 h 74"/>
                <a:gd name="T36" fmla="*/ 2147483646 w 78"/>
                <a:gd name="T37" fmla="*/ 2147483646 h 74"/>
                <a:gd name="T38" fmla="*/ 2147483646 w 78"/>
                <a:gd name="T39" fmla="*/ 2147483646 h 74"/>
                <a:gd name="T40" fmla="*/ 2147483646 w 78"/>
                <a:gd name="T41" fmla="*/ 2147483646 h 74"/>
                <a:gd name="T42" fmla="*/ 2147483646 w 78"/>
                <a:gd name="T43" fmla="*/ 2147483646 h 74"/>
                <a:gd name="T44" fmla="*/ 2147483646 w 78"/>
                <a:gd name="T45" fmla="*/ 2147483646 h 74"/>
                <a:gd name="T46" fmla="*/ 2147483646 w 78"/>
                <a:gd name="T47" fmla="*/ 2147483646 h 74"/>
                <a:gd name="T48" fmla="*/ 2147483646 w 78"/>
                <a:gd name="T49" fmla="*/ 2147483646 h 74"/>
                <a:gd name="T50" fmla="*/ 2147483646 w 78"/>
                <a:gd name="T51" fmla="*/ 2147483646 h 74"/>
                <a:gd name="T52" fmla="*/ 2147483646 w 78"/>
                <a:gd name="T53" fmla="*/ 2147483646 h 74"/>
                <a:gd name="T54" fmla="*/ 2147483646 w 78"/>
                <a:gd name="T55" fmla="*/ 2147483646 h 74"/>
                <a:gd name="T56" fmla="*/ 2147483646 w 78"/>
                <a:gd name="T57" fmla="*/ 2147483646 h 74"/>
                <a:gd name="T58" fmla="*/ 2147483646 w 78"/>
                <a:gd name="T59" fmla="*/ 2147483646 h 74"/>
                <a:gd name="T60" fmla="*/ 2147483646 w 78"/>
                <a:gd name="T61" fmla="*/ 2147483646 h 74"/>
                <a:gd name="T62" fmla="*/ 2147483646 w 78"/>
                <a:gd name="T63" fmla="*/ 2147483646 h 74"/>
                <a:gd name="T64" fmla="*/ 2147483646 w 78"/>
                <a:gd name="T65" fmla="*/ 2147483646 h 74"/>
                <a:gd name="T66" fmla="*/ 2147483646 w 78"/>
                <a:gd name="T67" fmla="*/ 2147483646 h 74"/>
                <a:gd name="T68" fmla="*/ 2147483646 w 78"/>
                <a:gd name="T69" fmla="*/ 2147483646 h 74"/>
                <a:gd name="T70" fmla="*/ 2147483646 w 78"/>
                <a:gd name="T71" fmla="*/ 2147483646 h 74"/>
                <a:gd name="T72" fmla="*/ 2147483646 w 78"/>
                <a:gd name="T73" fmla="*/ 2147483646 h 74"/>
                <a:gd name="T74" fmla="*/ 2147483646 w 78"/>
                <a:gd name="T75" fmla="*/ 2147483646 h 74"/>
                <a:gd name="T76" fmla="*/ 2147483646 w 78"/>
                <a:gd name="T77" fmla="*/ 2147483646 h 74"/>
                <a:gd name="T78" fmla="*/ 2147483646 w 78"/>
                <a:gd name="T79" fmla="*/ 2147483646 h 74"/>
                <a:gd name="T80" fmla="*/ 2147483646 w 78"/>
                <a:gd name="T81" fmla="*/ 2147483646 h 74"/>
                <a:gd name="T82" fmla="*/ 2147483646 w 78"/>
                <a:gd name="T83" fmla="*/ 2147483646 h 74"/>
                <a:gd name="T84" fmla="*/ 2147483646 w 78"/>
                <a:gd name="T85" fmla="*/ 2147483646 h 74"/>
                <a:gd name="T86" fmla="*/ 2147483646 w 78"/>
                <a:gd name="T87" fmla="*/ 2147483646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
                <a:gd name="T133" fmla="*/ 0 h 74"/>
                <a:gd name="T134" fmla="*/ 78 w 78"/>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 h="74">
                  <a:moveTo>
                    <a:pt x="52" y="44"/>
                  </a:moveTo>
                  <a:lnTo>
                    <a:pt x="52" y="44"/>
                  </a:lnTo>
                  <a:lnTo>
                    <a:pt x="60" y="48"/>
                  </a:lnTo>
                  <a:lnTo>
                    <a:pt x="68" y="54"/>
                  </a:lnTo>
                  <a:lnTo>
                    <a:pt x="70" y="58"/>
                  </a:lnTo>
                  <a:lnTo>
                    <a:pt x="70" y="62"/>
                  </a:lnTo>
                  <a:lnTo>
                    <a:pt x="68" y="66"/>
                  </a:lnTo>
                  <a:lnTo>
                    <a:pt x="64" y="70"/>
                  </a:lnTo>
                  <a:lnTo>
                    <a:pt x="56" y="74"/>
                  </a:lnTo>
                  <a:lnTo>
                    <a:pt x="50" y="74"/>
                  </a:lnTo>
                  <a:lnTo>
                    <a:pt x="44" y="70"/>
                  </a:lnTo>
                  <a:lnTo>
                    <a:pt x="40" y="62"/>
                  </a:lnTo>
                  <a:lnTo>
                    <a:pt x="38" y="56"/>
                  </a:lnTo>
                  <a:lnTo>
                    <a:pt x="34" y="64"/>
                  </a:lnTo>
                  <a:lnTo>
                    <a:pt x="26" y="70"/>
                  </a:lnTo>
                  <a:lnTo>
                    <a:pt x="20" y="72"/>
                  </a:lnTo>
                  <a:lnTo>
                    <a:pt x="16" y="72"/>
                  </a:lnTo>
                  <a:lnTo>
                    <a:pt x="12" y="70"/>
                  </a:lnTo>
                  <a:lnTo>
                    <a:pt x="10" y="66"/>
                  </a:lnTo>
                  <a:lnTo>
                    <a:pt x="8" y="62"/>
                  </a:lnTo>
                  <a:lnTo>
                    <a:pt x="10" y="56"/>
                  </a:lnTo>
                  <a:lnTo>
                    <a:pt x="14" y="50"/>
                  </a:lnTo>
                  <a:lnTo>
                    <a:pt x="22" y="44"/>
                  </a:lnTo>
                  <a:lnTo>
                    <a:pt x="10" y="40"/>
                  </a:lnTo>
                  <a:lnTo>
                    <a:pt x="4" y="38"/>
                  </a:lnTo>
                  <a:lnTo>
                    <a:pt x="2" y="34"/>
                  </a:lnTo>
                  <a:lnTo>
                    <a:pt x="0" y="30"/>
                  </a:lnTo>
                  <a:lnTo>
                    <a:pt x="0" y="26"/>
                  </a:lnTo>
                  <a:lnTo>
                    <a:pt x="2" y="22"/>
                  </a:lnTo>
                  <a:lnTo>
                    <a:pt x="6" y="16"/>
                  </a:lnTo>
                  <a:lnTo>
                    <a:pt x="10" y="12"/>
                  </a:lnTo>
                  <a:lnTo>
                    <a:pt x="16" y="14"/>
                  </a:lnTo>
                  <a:lnTo>
                    <a:pt x="22" y="16"/>
                  </a:lnTo>
                  <a:lnTo>
                    <a:pt x="26" y="22"/>
                  </a:lnTo>
                  <a:lnTo>
                    <a:pt x="24" y="12"/>
                  </a:lnTo>
                  <a:lnTo>
                    <a:pt x="24" y="8"/>
                  </a:lnTo>
                  <a:lnTo>
                    <a:pt x="26" y="4"/>
                  </a:lnTo>
                  <a:lnTo>
                    <a:pt x="28" y="2"/>
                  </a:lnTo>
                  <a:lnTo>
                    <a:pt x="32" y="0"/>
                  </a:lnTo>
                  <a:lnTo>
                    <a:pt x="38" y="0"/>
                  </a:lnTo>
                  <a:lnTo>
                    <a:pt x="44" y="0"/>
                  </a:lnTo>
                  <a:lnTo>
                    <a:pt x="50" y="0"/>
                  </a:lnTo>
                  <a:lnTo>
                    <a:pt x="52" y="2"/>
                  </a:lnTo>
                  <a:lnTo>
                    <a:pt x="54" y="6"/>
                  </a:lnTo>
                  <a:lnTo>
                    <a:pt x="56" y="10"/>
                  </a:lnTo>
                  <a:lnTo>
                    <a:pt x="54" y="18"/>
                  </a:lnTo>
                  <a:lnTo>
                    <a:pt x="50" y="26"/>
                  </a:lnTo>
                  <a:lnTo>
                    <a:pt x="58" y="22"/>
                  </a:lnTo>
                  <a:lnTo>
                    <a:pt x="66" y="22"/>
                  </a:lnTo>
                  <a:lnTo>
                    <a:pt x="72" y="24"/>
                  </a:lnTo>
                  <a:lnTo>
                    <a:pt x="76" y="30"/>
                  </a:lnTo>
                  <a:lnTo>
                    <a:pt x="78" y="34"/>
                  </a:lnTo>
                  <a:lnTo>
                    <a:pt x="76" y="38"/>
                  </a:lnTo>
                  <a:lnTo>
                    <a:pt x="74" y="42"/>
                  </a:lnTo>
                  <a:lnTo>
                    <a:pt x="70" y="44"/>
                  </a:lnTo>
                  <a:lnTo>
                    <a:pt x="62" y="46"/>
                  </a:lnTo>
                  <a:lnTo>
                    <a:pt x="52" y="44"/>
                  </a:lnTo>
                  <a:close/>
                  <a:moveTo>
                    <a:pt x="62" y="34"/>
                  </a:moveTo>
                  <a:lnTo>
                    <a:pt x="62" y="34"/>
                  </a:lnTo>
                  <a:lnTo>
                    <a:pt x="56" y="34"/>
                  </a:lnTo>
                  <a:lnTo>
                    <a:pt x="50" y="34"/>
                  </a:lnTo>
                  <a:lnTo>
                    <a:pt x="46" y="28"/>
                  </a:lnTo>
                  <a:lnTo>
                    <a:pt x="40" y="24"/>
                  </a:lnTo>
                  <a:lnTo>
                    <a:pt x="40" y="20"/>
                  </a:lnTo>
                  <a:lnTo>
                    <a:pt x="40" y="14"/>
                  </a:lnTo>
                  <a:lnTo>
                    <a:pt x="38" y="14"/>
                  </a:lnTo>
                  <a:lnTo>
                    <a:pt x="38" y="24"/>
                  </a:lnTo>
                  <a:lnTo>
                    <a:pt x="34" y="26"/>
                  </a:lnTo>
                  <a:lnTo>
                    <a:pt x="30" y="28"/>
                  </a:lnTo>
                  <a:lnTo>
                    <a:pt x="26" y="34"/>
                  </a:lnTo>
                  <a:lnTo>
                    <a:pt x="14" y="26"/>
                  </a:lnTo>
                  <a:lnTo>
                    <a:pt x="20" y="30"/>
                  </a:lnTo>
                  <a:lnTo>
                    <a:pt x="26" y="36"/>
                  </a:lnTo>
                  <a:lnTo>
                    <a:pt x="26" y="38"/>
                  </a:lnTo>
                  <a:lnTo>
                    <a:pt x="26" y="44"/>
                  </a:lnTo>
                  <a:lnTo>
                    <a:pt x="30" y="48"/>
                  </a:lnTo>
                  <a:lnTo>
                    <a:pt x="26" y="52"/>
                  </a:lnTo>
                  <a:lnTo>
                    <a:pt x="22" y="58"/>
                  </a:lnTo>
                  <a:lnTo>
                    <a:pt x="24" y="58"/>
                  </a:lnTo>
                  <a:lnTo>
                    <a:pt x="32" y="48"/>
                  </a:lnTo>
                  <a:lnTo>
                    <a:pt x="34" y="50"/>
                  </a:lnTo>
                  <a:lnTo>
                    <a:pt x="38" y="50"/>
                  </a:lnTo>
                  <a:lnTo>
                    <a:pt x="44" y="50"/>
                  </a:lnTo>
                  <a:lnTo>
                    <a:pt x="48" y="54"/>
                  </a:lnTo>
                  <a:lnTo>
                    <a:pt x="54" y="60"/>
                  </a:lnTo>
                  <a:lnTo>
                    <a:pt x="50" y="52"/>
                  </a:lnTo>
                  <a:lnTo>
                    <a:pt x="46" y="48"/>
                  </a:lnTo>
                  <a:lnTo>
                    <a:pt x="50" y="44"/>
                  </a:lnTo>
                  <a:lnTo>
                    <a:pt x="52" y="38"/>
                  </a:lnTo>
                  <a:lnTo>
                    <a:pt x="52" y="36"/>
                  </a:lnTo>
                  <a:lnTo>
                    <a:pt x="56" y="36"/>
                  </a:lnTo>
                  <a:lnTo>
                    <a:pt x="62" y="3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38" name="Freeform 64"/>
            <p:cNvSpPr>
              <a:spLocks/>
            </p:cNvSpPr>
            <p:nvPr/>
          </p:nvSpPr>
          <p:spPr bwMode="auto">
            <a:xfrm>
              <a:off x="4640263" y="3121025"/>
              <a:ext cx="44450" cy="44450"/>
            </a:xfrm>
            <a:custGeom>
              <a:avLst/>
              <a:gdLst>
                <a:gd name="T0" fmla="*/ 2147483646 w 28"/>
                <a:gd name="T1" fmla="*/ 2147483646 h 28"/>
                <a:gd name="T2" fmla="*/ 2147483646 w 28"/>
                <a:gd name="T3" fmla="*/ 2147483646 h 28"/>
                <a:gd name="T4" fmla="*/ 2147483646 w 28"/>
                <a:gd name="T5" fmla="*/ 2147483646 h 28"/>
                <a:gd name="T6" fmla="*/ 2147483646 w 28"/>
                <a:gd name="T7" fmla="*/ 2147483646 h 28"/>
                <a:gd name="T8" fmla="*/ 2147483646 w 28"/>
                <a:gd name="T9" fmla="*/ 2147483646 h 28"/>
                <a:gd name="T10" fmla="*/ 2147483646 w 28"/>
                <a:gd name="T11" fmla="*/ 2147483646 h 28"/>
                <a:gd name="T12" fmla="*/ 2147483646 w 28"/>
                <a:gd name="T13" fmla="*/ 2147483646 h 28"/>
                <a:gd name="T14" fmla="*/ 2147483646 w 28"/>
                <a:gd name="T15" fmla="*/ 2147483646 h 28"/>
                <a:gd name="T16" fmla="*/ 2147483646 w 28"/>
                <a:gd name="T17" fmla="*/ 2147483646 h 28"/>
                <a:gd name="T18" fmla="*/ 2147483646 w 28"/>
                <a:gd name="T19" fmla="*/ 2147483646 h 28"/>
                <a:gd name="T20" fmla="*/ 0 w 28"/>
                <a:gd name="T21" fmla="*/ 2147483646 h 28"/>
                <a:gd name="T22" fmla="*/ 0 w 28"/>
                <a:gd name="T23" fmla="*/ 2147483646 h 28"/>
                <a:gd name="T24" fmla="*/ 2147483646 w 28"/>
                <a:gd name="T25" fmla="*/ 2147483646 h 28"/>
                <a:gd name="T26" fmla="*/ 2147483646 w 28"/>
                <a:gd name="T27" fmla="*/ 2147483646 h 28"/>
                <a:gd name="T28" fmla="*/ 2147483646 w 28"/>
                <a:gd name="T29" fmla="*/ 2147483646 h 28"/>
                <a:gd name="T30" fmla="*/ 2147483646 w 28"/>
                <a:gd name="T31" fmla="*/ 0 h 28"/>
                <a:gd name="T32" fmla="*/ 2147483646 w 28"/>
                <a:gd name="T33" fmla="*/ 0 h 28"/>
                <a:gd name="T34" fmla="*/ 2147483646 w 28"/>
                <a:gd name="T35" fmla="*/ 2147483646 h 28"/>
                <a:gd name="T36" fmla="*/ 2147483646 w 28"/>
                <a:gd name="T37" fmla="*/ 2147483646 h 28"/>
                <a:gd name="T38" fmla="*/ 2147483646 w 28"/>
                <a:gd name="T39" fmla="*/ 2147483646 h 28"/>
                <a:gd name="T40" fmla="*/ 2147483646 w 28"/>
                <a:gd name="T41" fmla="*/ 2147483646 h 28"/>
                <a:gd name="T42" fmla="*/ 2147483646 w 28"/>
                <a:gd name="T43" fmla="*/ 2147483646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8"/>
                <a:gd name="T67" fmla="*/ 0 h 28"/>
                <a:gd name="T68" fmla="*/ 28 w 28"/>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8" h="28">
                  <a:moveTo>
                    <a:pt x="28" y="14"/>
                  </a:moveTo>
                  <a:lnTo>
                    <a:pt x="28" y="14"/>
                  </a:lnTo>
                  <a:lnTo>
                    <a:pt x="28" y="18"/>
                  </a:lnTo>
                  <a:lnTo>
                    <a:pt x="24" y="24"/>
                  </a:lnTo>
                  <a:lnTo>
                    <a:pt x="20" y="26"/>
                  </a:lnTo>
                  <a:lnTo>
                    <a:pt x="16" y="28"/>
                  </a:lnTo>
                  <a:lnTo>
                    <a:pt x="10" y="26"/>
                  </a:lnTo>
                  <a:lnTo>
                    <a:pt x="6" y="24"/>
                  </a:lnTo>
                  <a:lnTo>
                    <a:pt x="2" y="20"/>
                  </a:lnTo>
                  <a:lnTo>
                    <a:pt x="0" y="14"/>
                  </a:lnTo>
                  <a:lnTo>
                    <a:pt x="2" y="10"/>
                  </a:lnTo>
                  <a:lnTo>
                    <a:pt x="4" y="4"/>
                  </a:lnTo>
                  <a:lnTo>
                    <a:pt x="8" y="2"/>
                  </a:lnTo>
                  <a:lnTo>
                    <a:pt x="14" y="0"/>
                  </a:lnTo>
                  <a:lnTo>
                    <a:pt x="20" y="2"/>
                  </a:lnTo>
                  <a:lnTo>
                    <a:pt x="24" y="4"/>
                  </a:lnTo>
                  <a:lnTo>
                    <a:pt x="26" y="8"/>
                  </a:lnTo>
                  <a:lnTo>
                    <a:pt x="28" y="14"/>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39" name="Freeform 65"/>
            <p:cNvSpPr>
              <a:spLocks noEditPoints="1"/>
            </p:cNvSpPr>
            <p:nvPr/>
          </p:nvSpPr>
          <p:spPr bwMode="auto">
            <a:xfrm>
              <a:off x="4510088" y="3359150"/>
              <a:ext cx="146050" cy="142875"/>
            </a:xfrm>
            <a:custGeom>
              <a:avLst/>
              <a:gdLst>
                <a:gd name="T0" fmla="*/ 2147483646 w 92"/>
                <a:gd name="T1" fmla="*/ 2147483646 h 90"/>
                <a:gd name="T2" fmla="*/ 2147483646 w 92"/>
                <a:gd name="T3" fmla="*/ 2147483646 h 90"/>
                <a:gd name="T4" fmla="*/ 2147483646 w 92"/>
                <a:gd name="T5" fmla="*/ 2147483646 h 90"/>
                <a:gd name="T6" fmla="*/ 2147483646 w 92"/>
                <a:gd name="T7" fmla="*/ 2147483646 h 90"/>
                <a:gd name="T8" fmla="*/ 2147483646 w 92"/>
                <a:gd name="T9" fmla="*/ 2147483646 h 90"/>
                <a:gd name="T10" fmla="*/ 2147483646 w 92"/>
                <a:gd name="T11" fmla="*/ 2147483646 h 90"/>
                <a:gd name="T12" fmla="*/ 2147483646 w 92"/>
                <a:gd name="T13" fmla="*/ 2147483646 h 90"/>
                <a:gd name="T14" fmla="*/ 2147483646 w 92"/>
                <a:gd name="T15" fmla="*/ 2147483646 h 90"/>
                <a:gd name="T16" fmla="*/ 2147483646 w 92"/>
                <a:gd name="T17" fmla="*/ 2147483646 h 90"/>
                <a:gd name="T18" fmla="*/ 2147483646 w 92"/>
                <a:gd name="T19" fmla="*/ 2147483646 h 90"/>
                <a:gd name="T20" fmla="*/ 2147483646 w 92"/>
                <a:gd name="T21" fmla="*/ 2147483646 h 90"/>
                <a:gd name="T22" fmla="*/ 2147483646 w 92"/>
                <a:gd name="T23" fmla="*/ 2147483646 h 90"/>
                <a:gd name="T24" fmla="*/ 2147483646 w 92"/>
                <a:gd name="T25" fmla="*/ 2147483646 h 90"/>
                <a:gd name="T26" fmla="*/ 2147483646 w 92"/>
                <a:gd name="T27" fmla="*/ 2147483646 h 90"/>
                <a:gd name="T28" fmla="*/ 2147483646 w 92"/>
                <a:gd name="T29" fmla="*/ 2147483646 h 90"/>
                <a:gd name="T30" fmla="*/ 2147483646 w 92"/>
                <a:gd name="T31" fmla="*/ 2147483646 h 90"/>
                <a:gd name="T32" fmla="*/ 2147483646 w 92"/>
                <a:gd name="T33" fmla="*/ 2147483646 h 90"/>
                <a:gd name="T34" fmla="*/ 2147483646 w 92"/>
                <a:gd name="T35" fmla="*/ 0 h 90"/>
                <a:gd name="T36" fmla="*/ 2147483646 w 92"/>
                <a:gd name="T37" fmla="*/ 2147483646 h 90"/>
                <a:gd name="T38" fmla="*/ 2147483646 w 92"/>
                <a:gd name="T39" fmla="*/ 2147483646 h 90"/>
                <a:gd name="T40" fmla="*/ 2147483646 w 92"/>
                <a:gd name="T41" fmla="*/ 2147483646 h 90"/>
                <a:gd name="T42" fmla="*/ 2147483646 w 92"/>
                <a:gd name="T43" fmla="*/ 2147483646 h 90"/>
                <a:gd name="T44" fmla="*/ 2147483646 w 92"/>
                <a:gd name="T45" fmla="*/ 2147483646 h 90"/>
                <a:gd name="T46" fmla="*/ 2147483646 w 92"/>
                <a:gd name="T47" fmla="*/ 2147483646 h 90"/>
                <a:gd name="T48" fmla="*/ 2147483646 w 92"/>
                <a:gd name="T49" fmla="*/ 2147483646 h 90"/>
                <a:gd name="T50" fmla="*/ 2147483646 w 92"/>
                <a:gd name="T51" fmla="*/ 2147483646 h 90"/>
                <a:gd name="T52" fmla="*/ 2147483646 w 92"/>
                <a:gd name="T53" fmla="*/ 2147483646 h 90"/>
                <a:gd name="T54" fmla="*/ 2147483646 w 92"/>
                <a:gd name="T55" fmla="*/ 2147483646 h 90"/>
                <a:gd name="T56" fmla="*/ 2147483646 w 92"/>
                <a:gd name="T57" fmla="*/ 2147483646 h 90"/>
                <a:gd name="T58" fmla="*/ 2147483646 w 92"/>
                <a:gd name="T59" fmla="*/ 2147483646 h 90"/>
                <a:gd name="T60" fmla="*/ 2147483646 w 92"/>
                <a:gd name="T61" fmla="*/ 2147483646 h 90"/>
                <a:gd name="T62" fmla="*/ 2147483646 w 92"/>
                <a:gd name="T63" fmla="*/ 2147483646 h 90"/>
                <a:gd name="T64" fmla="*/ 2147483646 w 92"/>
                <a:gd name="T65" fmla="*/ 2147483646 h 90"/>
                <a:gd name="T66" fmla="*/ 2147483646 w 92"/>
                <a:gd name="T67" fmla="*/ 2147483646 h 90"/>
                <a:gd name="T68" fmla="*/ 2147483646 w 92"/>
                <a:gd name="T69" fmla="*/ 2147483646 h 90"/>
                <a:gd name="T70" fmla="*/ 2147483646 w 92"/>
                <a:gd name="T71" fmla="*/ 2147483646 h 90"/>
                <a:gd name="T72" fmla="*/ 2147483646 w 92"/>
                <a:gd name="T73" fmla="*/ 2147483646 h 90"/>
                <a:gd name="T74" fmla="*/ 2147483646 w 92"/>
                <a:gd name="T75" fmla="*/ 2147483646 h 90"/>
                <a:gd name="T76" fmla="*/ 2147483646 w 92"/>
                <a:gd name="T77" fmla="*/ 2147483646 h 90"/>
                <a:gd name="T78" fmla="*/ 2147483646 w 92"/>
                <a:gd name="T79" fmla="*/ 2147483646 h 90"/>
                <a:gd name="T80" fmla="*/ 2147483646 w 92"/>
                <a:gd name="T81" fmla="*/ 2147483646 h 90"/>
                <a:gd name="T82" fmla="*/ 2147483646 w 92"/>
                <a:gd name="T83" fmla="*/ 2147483646 h 90"/>
                <a:gd name="T84" fmla="*/ 2147483646 w 92"/>
                <a:gd name="T85" fmla="*/ 2147483646 h 90"/>
                <a:gd name="T86" fmla="*/ 2147483646 w 92"/>
                <a:gd name="T87" fmla="*/ 2147483646 h 90"/>
                <a:gd name="T88" fmla="*/ 2147483646 w 92"/>
                <a:gd name="T89" fmla="*/ 2147483646 h 90"/>
                <a:gd name="T90" fmla="*/ 2147483646 w 92"/>
                <a:gd name="T91" fmla="*/ 2147483646 h 90"/>
                <a:gd name="T92" fmla="*/ 2147483646 w 92"/>
                <a:gd name="T93" fmla="*/ 2147483646 h 9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2"/>
                <a:gd name="T142" fmla="*/ 0 h 90"/>
                <a:gd name="T143" fmla="*/ 92 w 92"/>
                <a:gd name="T144" fmla="*/ 90 h 9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2" h="90">
                  <a:moveTo>
                    <a:pt x="64" y="42"/>
                  </a:moveTo>
                  <a:lnTo>
                    <a:pt x="64" y="42"/>
                  </a:lnTo>
                  <a:lnTo>
                    <a:pt x="76" y="42"/>
                  </a:lnTo>
                  <a:lnTo>
                    <a:pt x="86" y="44"/>
                  </a:lnTo>
                  <a:lnTo>
                    <a:pt x="90" y="46"/>
                  </a:lnTo>
                  <a:lnTo>
                    <a:pt x="92" y="50"/>
                  </a:lnTo>
                  <a:lnTo>
                    <a:pt x="92" y="54"/>
                  </a:lnTo>
                  <a:lnTo>
                    <a:pt x="90" y="62"/>
                  </a:lnTo>
                  <a:lnTo>
                    <a:pt x="84" y="70"/>
                  </a:lnTo>
                  <a:lnTo>
                    <a:pt x="80" y="72"/>
                  </a:lnTo>
                  <a:lnTo>
                    <a:pt x="78" y="74"/>
                  </a:lnTo>
                  <a:lnTo>
                    <a:pt x="70" y="72"/>
                  </a:lnTo>
                  <a:lnTo>
                    <a:pt x="62" y="66"/>
                  </a:lnTo>
                  <a:lnTo>
                    <a:pt x="56" y="62"/>
                  </a:lnTo>
                  <a:lnTo>
                    <a:pt x="56" y="72"/>
                  </a:lnTo>
                  <a:lnTo>
                    <a:pt x="54" y="82"/>
                  </a:lnTo>
                  <a:lnTo>
                    <a:pt x="50" y="86"/>
                  </a:lnTo>
                  <a:lnTo>
                    <a:pt x="46" y="88"/>
                  </a:lnTo>
                  <a:lnTo>
                    <a:pt x="42" y="90"/>
                  </a:lnTo>
                  <a:lnTo>
                    <a:pt x="38" y="88"/>
                  </a:lnTo>
                  <a:lnTo>
                    <a:pt x="32" y="88"/>
                  </a:lnTo>
                  <a:lnTo>
                    <a:pt x="30" y="84"/>
                  </a:lnTo>
                  <a:lnTo>
                    <a:pt x="28" y="82"/>
                  </a:lnTo>
                  <a:lnTo>
                    <a:pt x="28" y="78"/>
                  </a:lnTo>
                  <a:lnTo>
                    <a:pt x="30" y="68"/>
                  </a:lnTo>
                  <a:lnTo>
                    <a:pt x="34" y="58"/>
                  </a:lnTo>
                  <a:lnTo>
                    <a:pt x="26" y="60"/>
                  </a:lnTo>
                  <a:lnTo>
                    <a:pt x="20" y="62"/>
                  </a:lnTo>
                  <a:lnTo>
                    <a:pt x="14" y="62"/>
                  </a:lnTo>
                  <a:lnTo>
                    <a:pt x="8" y="60"/>
                  </a:lnTo>
                  <a:lnTo>
                    <a:pt x="4" y="56"/>
                  </a:lnTo>
                  <a:lnTo>
                    <a:pt x="2" y="52"/>
                  </a:lnTo>
                  <a:lnTo>
                    <a:pt x="0" y="46"/>
                  </a:lnTo>
                  <a:lnTo>
                    <a:pt x="2" y="40"/>
                  </a:lnTo>
                  <a:lnTo>
                    <a:pt x="6" y="34"/>
                  </a:lnTo>
                  <a:lnTo>
                    <a:pt x="12" y="30"/>
                  </a:lnTo>
                  <a:lnTo>
                    <a:pt x="20" y="30"/>
                  </a:lnTo>
                  <a:lnTo>
                    <a:pt x="26" y="34"/>
                  </a:lnTo>
                  <a:lnTo>
                    <a:pt x="18" y="24"/>
                  </a:lnTo>
                  <a:lnTo>
                    <a:pt x="16" y="20"/>
                  </a:lnTo>
                  <a:lnTo>
                    <a:pt x="16" y="16"/>
                  </a:lnTo>
                  <a:lnTo>
                    <a:pt x="16" y="12"/>
                  </a:lnTo>
                  <a:lnTo>
                    <a:pt x="20" y="8"/>
                  </a:lnTo>
                  <a:lnTo>
                    <a:pt x="24" y="4"/>
                  </a:lnTo>
                  <a:lnTo>
                    <a:pt x="32" y="2"/>
                  </a:lnTo>
                  <a:lnTo>
                    <a:pt x="38" y="0"/>
                  </a:lnTo>
                  <a:lnTo>
                    <a:pt x="42" y="0"/>
                  </a:lnTo>
                  <a:lnTo>
                    <a:pt x="46" y="2"/>
                  </a:lnTo>
                  <a:lnTo>
                    <a:pt x="48" y="6"/>
                  </a:lnTo>
                  <a:lnTo>
                    <a:pt x="52" y="14"/>
                  </a:lnTo>
                  <a:lnTo>
                    <a:pt x="52" y="26"/>
                  </a:lnTo>
                  <a:lnTo>
                    <a:pt x="58" y="16"/>
                  </a:lnTo>
                  <a:lnTo>
                    <a:pt x="66" y="10"/>
                  </a:lnTo>
                  <a:lnTo>
                    <a:pt x="74" y="10"/>
                  </a:lnTo>
                  <a:lnTo>
                    <a:pt x="80" y="14"/>
                  </a:lnTo>
                  <a:lnTo>
                    <a:pt x="84" y="20"/>
                  </a:lnTo>
                  <a:lnTo>
                    <a:pt x="86" y="24"/>
                  </a:lnTo>
                  <a:lnTo>
                    <a:pt x="84" y="28"/>
                  </a:lnTo>
                  <a:lnTo>
                    <a:pt x="82" y="32"/>
                  </a:lnTo>
                  <a:lnTo>
                    <a:pt x="74" y="38"/>
                  </a:lnTo>
                  <a:lnTo>
                    <a:pt x="64" y="42"/>
                  </a:lnTo>
                  <a:close/>
                  <a:moveTo>
                    <a:pt x="68" y="26"/>
                  </a:moveTo>
                  <a:lnTo>
                    <a:pt x="68" y="26"/>
                  </a:lnTo>
                  <a:lnTo>
                    <a:pt x="64" y="30"/>
                  </a:lnTo>
                  <a:lnTo>
                    <a:pt x="58" y="32"/>
                  </a:lnTo>
                  <a:lnTo>
                    <a:pt x="54" y="30"/>
                  </a:lnTo>
                  <a:lnTo>
                    <a:pt x="50" y="28"/>
                  </a:lnTo>
                  <a:lnTo>
                    <a:pt x="46" y="28"/>
                  </a:lnTo>
                  <a:lnTo>
                    <a:pt x="42" y="30"/>
                  </a:lnTo>
                  <a:lnTo>
                    <a:pt x="38" y="24"/>
                  </a:lnTo>
                  <a:lnTo>
                    <a:pt x="36" y="18"/>
                  </a:lnTo>
                  <a:lnTo>
                    <a:pt x="34" y="20"/>
                  </a:lnTo>
                  <a:lnTo>
                    <a:pt x="40" y="30"/>
                  </a:lnTo>
                  <a:lnTo>
                    <a:pt x="36" y="34"/>
                  </a:lnTo>
                  <a:lnTo>
                    <a:pt x="34" y="36"/>
                  </a:lnTo>
                  <a:lnTo>
                    <a:pt x="32" y="42"/>
                  </a:lnTo>
                  <a:lnTo>
                    <a:pt x="32" y="46"/>
                  </a:lnTo>
                  <a:lnTo>
                    <a:pt x="24" y="44"/>
                  </a:lnTo>
                  <a:lnTo>
                    <a:pt x="16" y="44"/>
                  </a:lnTo>
                  <a:lnTo>
                    <a:pt x="16" y="46"/>
                  </a:lnTo>
                  <a:lnTo>
                    <a:pt x="24" y="46"/>
                  </a:lnTo>
                  <a:lnTo>
                    <a:pt x="32" y="48"/>
                  </a:lnTo>
                  <a:lnTo>
                    <a:pt x="34" y="50"/>
                  </a:lnTo>
                  <a:lnTo>
                    <a:pt x="38" y="56"/>
                  </a:lnTo>
                  <a:lnTo>
                    <a:pt x="44" y="58"/>
                  </a:lnTo>
                  <a:lnTo>
                    <a:pt x="42" y="64"/>
                  </a:lnTo>
                  <a:lnTo>
                    <a:pt x="42" y="72"/>
                  </a:lnTo>
                  <a:lnTo>
                    <a:pt x="46" y="58"/>
                  </a:lnTo>
                  <a:lnTo>
                    <a:pt x="50" y="58"/>
                  </a:lnTo>
                  <a:lnTo>
                    <a:pt x="54" y="56"/>
                  </a:lnTo>
                  <a:lnTo>
                    <a:pt x="58" y="52"/>
                  </a:lnTo>
                  <a:lnTo>
                    <a:pt x="66" y="54"/>
                  </a:lnTo>
                  <a:lnTo>
                    <a:pt x="74" y="56"/>
                  </a:lnTo>
                  <a:lnTo>
                    <a:pt x="66" y="52"/>
                  </a:lnTo>
                  <a:lnTo>
                    <a:pt x="60" y="50"/>
                  </a:lnTo>
                  <a:lnTo>
                    <a:pt x="62" y="42"/>
                  </a:lnTo>
                  <a:lnTo>
                    <a:pt x="60" y="36"/>
                  </a:lnTo>
                  <a:lnTo>
                    <a:pt x="58" y="34"/>
                  </a:lnTo>
                  <a:lnTo>
                    <a:pt x="64" y="30"/>
                  </a:lnTo>
                  <a:lnTo>
                    <a:pt x="68" y="2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40" name="Freeform 66"/>
            <p:cNvSpPr>
              <a:spLocks/>
            </p:cNvSpPr>
            <p:nvPr/>
          </p:nvSpPr>
          <p:spPr bwMode="auto">
            <a:xfrm>
              <a:off x="4560888" y="3403600"/>
              <a:ext cx="47625" cy="47625"/>
            </a:xfrm>
            <a:custGeom>
              <a:avLst/>
              <a:gdLst>
                <a:gd name="T0" fmla="*/ 2147483646 w 30"/>
                <a:gd name="T1" fmla="*/ 2147483646 h 30"/>
                <a:gd name="T2" fmla="*/ 2147483646 w 30"/>
                <a:gd name="T3" fmla="*/ 2147483646 h 30"/>
                <a:gd name="T4" fmla="*/ 2147483646 w 30"/>
                <a:gd name="T5" fmla="*/ 2147483646 h 30"/>
                <a:gd name="T6" fmla="*/ 2147483646 w 30"/>
                <a:gd name="T7" fmla="*/ 2147483646 h 30"/>
                <a:gd name="T8" fmla="*/ 2147483646 w 30"/>
                <a:gd name="T9" fmla="*/ 2147483646 h 30"/>
                <a:gd name="T10" fmla="*/ 2147483646 w 30"/>
                <a:gd name="T11" fmla="*/ 2147483646 h 30"/>
                <a:gd name="T12" fmla="*/ 2147483646 w 30"/>
                <a:gd name="T13" fmla="*/ 2147483646 h 30"/>
                <a:gd name="T14" fmla="*/ 2147483646 w 30"/>
                <a:gd name="T15" fmla="*/ 2147483646 h 30"/>
                <a:gd name="T16" fmla="*/ 2147483646 w 30"/>
                <a:gd name="T17" fmla="*/ 2147483646 h 30"/>
                <a:gd name="T18" fmla="*/ 2147483646 w 30"/>
                <a:gd name="T19" fmla="*/ 2147483646 h 30"/>
                <a:gd name="T20" fmla="*/ 2147483646 w 30"/>
                <a:gd name="T21" fmla="*/ 2147483646 h 30"/>
                <a:gd name="T22" fmla="*/ 2147483646 w 30"/>
                <a:gd name="T23" fmla="*/ 2147483646 h 30"/>
                <a:gd name="T24" fmla="*/ 0 w 30"/>
                <a:gd name="T25" fmla="*/ 2147483646 h 30"/>
                <a:gd name="T26" fmla="*/ 0 w 30"/>
                <a:gd name="T27" fmla="*/ 2147483646 h 30"/>
                <a:gd name="T28" fmla="*/ 2147483646 w 30"/>
                <a:gd name="T29" fmla="*/ 2147483646 h 30"/>
                <a:gd name="T30" fmla="*/ 2147483646 w 30"/>
                <a:gd name="T31" fmla="*/ 2147483646 h 30"/>
                <a:gd name="T32" fmla="*/ 2147483646 w 30"/>
                <a:gd name="T33" fmla="*/ 2147483646 h 30"/>
                <a:gd name="T34" fmla="*/ 2147483646 w 30"/>
                <a:gd name="T35" fmla="*/ 0 h 30"/>
                <a:gd name="T36" fmla="*/ 2147483646 w 30"/>
                <a:gd name="T37" fmla="*/ 0 h 30"/>
                <a:gd name="T38" fmla="*/ 2147483646 w 30"/>
                <a:gd name="T39" fmla="*/ 2147483646 h 30"/>
                <a:gd name="T40" fmla="*/ 2147483646 w 30"/>
                <a:gd name="T41" fmla="*/ 2147483646 h 30"/>
                <a:gd name="T42" fmla="*/ 2147483646 w 30"/>
                <a:gd name="T43" fmla="*/ 2147483646 h 3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
                <a:gd name="T67" fmla="*/ 0 h 30"/>
                <a:gd name="T68" fmla="*/ 30 w 30"/>
                <a:gd name="T69" fmla="*/ 30 h 3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 h="30">
                  <a:moveTo>
                    <a:pt x="28" y="8"/>
                  </a:moveTo>
                  <a:lnTo>
                    <a:pt x="28" y="8"/>
                  </a:lnTo>
                  <a:lnTo>
                    <a:pt x="30" y="12"/>
                  </a:lnTo>
                  <a:lnTo>
                    <a:pt x="30" y="18"/>
                  </a:lnTo>
                  <a:lnTo>
                    <a:pt x="28" y="24"/>
                  </a:lnTo>
                  <a:lnTo>
                    <a:pt x="24" y="28"/>
                  </a:lnTo>
                  <a:lnTo>
                    <a:pt x="18" y="30"/>
                  </a:lnTo>
                  <a:lnTo>
                    <a:pt x="12" y="30"/>
                  </a:lnTo>
                  <a:lnTo>
                    <a:pt x="6" y="28"/>
                  </a:lnTo>
                  <a:lnTo>
                    <a:pt x="2" y="24"/>
                  </a:lnTo>
                  <a:lnTo>
                    <a:pt x="0" y="18"/>
                  </a:lnTo>
                  <a:lnTo>
                    <a:pt x="0" y="12"/>
                  </a:lnTo>
                  <a:lnTo>
                    <a:pt x="2" y="6"/>
                  </a:lnTo>
                  <a:lnTo>
                    <a:pt x="8" y="2"/>
                  </a:lnTo>
                  <a:lnTo>
                    <a:pt x="14" y="0"/>
                  </a:lnTo>
                  <a:lnTo>
                    <a:pt x="20" y="0"/>
                  </a:lnTo>
                  <a:lnTo>
                    <a:pt x="24" y="2"/>
                  </a:lnTo>
                  <a:lnTo>
                    <a:pt x="28" y="8"/>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41" name="Freeform 67"/>
            <p:cNvSpPr>
              <a:spLocks noEditPoints="1"/>
            </p:cNvSpPr>
            <p:nvPr/>
          </p:nvSpPr>
          <p:spPr bwMode="auto">
            <a:xfrm>
              <a:off x="4611688" y="2955925"/>
              <a:ext cx="117475" cy="111125"/>
            </a:xfrm>
            <a:custGeom>
              <a:avLst/>
              <a:gdLst>
                <a:gd name="T0" fmla="*/ 2147483646 w 74"/>
                <a:gd name="T1" fmla="*/ 2147483646 h 70"/>
                <a:gd name="T2" fmla="*/ 2147483646 w 74"/>
                <a:gd name="T3" fmla="*/ 2147483646 h 70"/>
                <a:gd name="T4" fmla="*/ 2147483646 w 74"/>
                <a:gd name="T5" fmla="*/ 2147483646 h 70"/>
                <a:gd name="T6" fmla="*/ 2147483646 w 74"/>
                <a:gd name="T7" fmla="*/ 2147483646 h 70"/>
                <a:gd name="T8" fmla="*/ 2147483646 w 74"/>
                <a:gd name="T9" fmla="*/ 2147483646 h 70"/>
                <a:gd name="T10" fmla="*/ 2147483646 w 74"/>
                <a:gd name="T11" fmla="*/ 2147483646 h 70"/>
                <a:gd name="T12" fmla="*/ 2147483646 w 74"/>
                <a:gd name="T13" fmla="*/ 2147483646 h 70"/>
                <a:gd name="T14" fmla="*/ 2147483646 w 74"/>
                <a:gd name="T15" fmla="*/ 2147483646 h 70"/>
                <a:gd name="T16" fmla="*/ 2147483646 w 74"/>
                <a:gd name="T17" fmla="*/ 2147483646 h 70"/>
                <a:gd name="T18" fmla="*/ 2147483646 w 74"/>
                <a:gd name="T19" fmla="*/ 2147483646 h 70"/>
                <a:gd name="T20" fmla="*/ 2147483646 w 74"/>
                <a:gd name="T21" fmla="*/ 2147483646 h 70"/>
                <a:gd name="T22" fmla="*/ 2147483646 w 74"/>
                <a:gd name="T23" fmla="*/ 2147483646 h 70"/>
                <a:gd name="T24" fmla="*/ 2147483646 w 74"/>
                <a:gd name="T25" fmla="*/ 2147483646 h 70"/>
                <a:gd name="T26" fmla="*/ 2147483646 w 74"/>
                <a:gd name="T27" fmla="*/ 2147483646 h 70"/>
                <a:gd name="T28" fmla="*/ 2147483646 w 74"/>
                <a:gd name="T29" fmla="*/ 0 h 70"/>
                <a:gd name="T30" fmla="*/ 2147483646 w 74"/>
                <a:gd name="T31" fmla="*/ 0 h 70"/>
                <a:gd name="T32" fmla="*/ 2147483646 w 74"/>
                <a:gd name="T33" fmla="*/ 2147483646 h 70"/>
                <a:gd name="T34" fmla="*/ 2147483646 w 74"/>
                <a:gd name="T35" fmla="*/ 2147483646 h 70"/>
                <a:gd name="T36" fmla="*/ 2147483646 w 74"/>
                <a:gd name="T37" fmla="*/ 2147483646 h 70"/>
                <a:gd name="T38" fmla="*/ 2147483646 w 74"/>
                <a:gd name="T39" fmla="*/ 2147483646 h 70"/>
                <a:gd name="T40" fmla="*/ 2147483646 w 74"/>
                <a:gd name="T41" fmla="*/ 2147483646 h 70"/>
                <a:gd name="T42" fmla="*/ 2147483646 w 74"/>
                <a:gd name="T43" fmla="*/ 2147483646 h 70"/>
                <a:gd name="T44" fmla="*/ 2147483646 w 74"/>
                <a:gd name="T45" fmla="*/ 2147483646 h 70"/>
                <a:gd name="T46" fmla="*/ 2147483646 w 74"/>
                <a:gd name="T47" fmla="*/ 2147483646 h 70"/>
                <a:gd name="T48" fmla="*/ 2147483646 w 74"/>
                <a:gd name="T49" fmla="*/ 2147483646 h 70"/>
                <a:gd name="T50" fmla="*/ 2147483646 w 74"/>
                <a:gd name="T51" fmla="*/ 2147483646 h 70"/>
                <a:gd name="T52" fmla="*/ 2147483646 w 74"/>
                <a:gd name="T53" fmla="*/ 2147483646 h 70"/>
                <a:gd name="T54" fmla="*/ 2147483646 w 74"/>
                <a:gd name="T55" fmla="*/ 2147483646 h 70"/>
                <a:gd name="T56" fmla="*/ 2147483646 w 74"/>
                <a:gd name="T57" fmla="*/ 2147483646 h 70"/>
                <a:gd name="T58" fmla="*/ 2147483646 w 74"/>
                <a:gd name="T59" fmla="*/ 2147483646 h 70"/>
                <a:gd name="T60" fmla="*/ 2147483646 w 74"/>
                <a:gd name="T61" fmla="*/ 2147483646 h 70"/>
                <a:gd name="T62" fmla="*/ 2147483646 w 74"/>
                <a:gd name="T63" fmla="*/ 2147483646 h 70"/>
                <a:gd name="T64" fmla="*/ 2147483646 w 74"/>
                <a:gd name="T65" fmla="*/ 2147483646 h 70"/>
                <a:gd name="T66" fmla="*/ 2147483646 w 74"/>
                <a:gd name="T67" fmla="*/ 2147483646 h 70"/>
                <a:gd name="T68" fmla="*/ 2147483646 w 74"/>
                <a:gd name="T69" fmla="*/ 2147483646 h 70"/>
                <a:gd name="T70" fmla="*/ 2147483646 w 74"/>
                <a:gd name="T71" fmla="*/ 2147483646 h 70"/>
                <a:gd name="T72" fmla="*/ 2147483646 w 74"/>
                <a:gd name="T73" fmla="*/ 2147483646 h 70"/>
                <a:gd name="T74" fmla="*/ 2147483646 w 74"/>
                <a:gd name="T75" fmla="*/ 2147483646 h 70"/>
                <a:gd name="T76" fmla="*/ 2147483646 w 74"/>
                <a:gd name="T77" fmla="*/ 2147483646 h 70"/>
                <a:gd name="T78" fmla="*/ 2147483646 w 74"/>
                <a:gd name="T79" fmla="*/ 2147483646 h 70"/>
                <a:gd name="T80" fmla="*/ 2147483646 w 74"/>
                <a:gd name="T81" fmla="*/ 2147483646 h 70"/>
                <a:gd name="T82" fmla="*/ 2147483646 w 74"/>
                <a:gd name="T83" fmla="*/ 2147483646 h 70"/>
                <a:gd name="T84" fmla="*/ 2147483646 w 74"/>
                <a:gd name="T85" fmla="*/ 2147483646 h 7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4"/>
                <a:gd name="T130" fmla="*/ 0 h 70"/>
                <a:gd name="T131" fmla="*/ 74 w 74"/>
                <a:gd name="T132" fmla="*/ 70 h 7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4" h="70">
                  <a:moveTo>
                    <a:pt x="52" y="40"/>
                  </a:moveTo>
                  <a:lnTo>
                    <a:pt x="52" y="40"/>
                  </a:lnTo>
                  <a:lnTo>
                    <a:pt x="60" y="44"/>
                  </a:lnTo>
                  <a:lnTo>
                    <a:pt x="68" y="50"/>
                  </a:lnTo>
                  <a:lnTo>
                    <a:pt x="70" y="52"/>
                  </a:lnTo>
                  <a:lnTo>
                    <a:pt x="70" y="56"/>
                  </a:lnTo>
                  <a:lnTo>
                    <a:pt x="68" y="60"/>
                  </a:lnTo>
                  <a:lnTo>
                    <a:pt x="66" y="64"/>
                  </a:lnTo>
                  <a:lnTo>
                    <a:pt x="58" y="68"/>
                  </a:lnTo>
                  <a:lnTo>
                    <a:pt x="52" y="70"/>
                  </a:lnTo>
                  <a:lnTo>
                    <a:pt x="46" y="66"/>
                  </a:lnTo>
                  <a:lnTo>
                    <a:pt x="42" y="58"/>
                  </a:lnTo>
                  <a:lnTo>
                    <a:pt x="40" y="52"/>
                  </a:lnTo>
                  <a:lnTo>
                    <a:pt x="36" y="62"/>
                  </a:lnTo>
                  <a:lnTo>
                    <a:pt x="30" y="68"/>
                  </a:lnTo>
                  <a:lnTo>
                    <a:pt x="24" y="70"/>
                  </a:lnTo>
                  <a:lnTo>
                    <a:pt x="16" y="68"/>
                  </a:lnTo>
                  <a:lnTo>
                    <a:pt x="14" y="64"/>
                  </a:lnTo>
                  <a:lnTo>
                    <a:pt x="12" y="62"/>
                  </a:lnTo>
                  <a:lnTo>
                    <a:pt x="12" y="56"/>
                  </a:lnTo>
                  <a:lnTo>
                    <a:pt x="18" y="48"/>
                  </a:lnTo>
                  <a:lnTo>
                    <a:pt x="24" y="42"/>
                  </a:lnTo>
                  <a:lnTo>
                    <a:pt x="12" y="42"/>
                  </a:lnTo>
                  <a:lnTo>
                    <a:pt x="8" y="38"/>
                  </a:lnTo>
                  <a:lnTo>
                    <a:pt x="4" y="36"/>
                  </a:lnTo>
                  <a:lnTo>
                    <a:pt x="2" y="32"/>
                  </a:lnTo>
                  <a:lnTo>
                    <a:pt x="0" y="28"/>
                  </a:lnTo>
                  <a:lnTo>
                    <a:pt x="2" y="24"/>
                  </a:lnTo>
                  <a:lnTo>
                    <a:pt x="6" y="18"/>
                  </a:lnTo>
                  <a:lnTo>
                    <a:pt x="10" y="14"/>
                  </a:lnTo>
                  <a:lnTo>
                    <a:pt x="16" y="14"/>
                  </a:lnTo>
                  <a:lnTo>
                    <a:pt x="22" y="18"/>
                  </a:lnTo>
                  <a:lnTo>
                    <a:pt x="26" y="22"/>
                  </a:lnTo>
                  <a:lnTo>
                    <a:pt x="24" y="12"/>
                  </a:lnTo>
                  <a:lnTo>
                    <a:pt x="22" y="8"/>
                  </a:lnTo>
                  <a:lnTo>
                    <a:pt x="24" y="6"/>
                  </a:lnTo>
                  <a:lnTo>
                    <a:pt x="26" y="2"/>
                  </a:lnTo>
                  <a:lnTo>
                    <a:pt x="28" y="0"/>
                  </a:lnTo>
                  <a:lnTo>
                    <a:pt x="34" y="0"/>
                  </a:lnTo>
                  <a:lnTo>
                    <a:pt x="42" y="0"/>
                  </a:lnTo>
                  <a:lnTo>
                    <a:pt x="46" y="0"/>
                  </a:lnTo>
                  <a:lnTo>
                    <a:pt x="48" y="2"/>
                  </a:lnTo>
                  <a:lnTo>
                    <a:pt x="50" y="4"/>
                  </a:lnTo>
                  <a:lnTo>
                    <a:pt x="52" y="8"/>
                  </a:lnTo>
                  <a:lnTo>
                    <a:pt x="52" y="16"/>
                  </a:lnTo>
                  <a:lnTo>
                    <a:pt x="48" y="24"/>
                  </a:lnTo>
                  <a:lnTo>
                    <a:pt x="56" y="18"/>
                  </a:lnTo>
                  <a:lnTo>
                    <a:pt x="64" y="18"/>
                  </a:lnTo>
                  <a:lnTo>
                    <a:pt x="70" y="20"/>
                  </a:lnTo>
                  <a:lnTo>
                    <a:pt x="74" y="26"/>
                  </a:lnTo>
                  <a:lnTo>
                    <a:pt x="74" y="30"/>
                  </a:lnTo>
                  <a:lnTo>
                    <a:pt x="74" y="34"/>
                  </a:lnTo>
                  <a:lnTo>
                    <a:pt x="72" y="36"/>
                  </a:lnTo>
                  <a:lnTo>
                    <a:pt x="70" y="38"/>
                  </a:lnTo>
                  <a:lnTo>
                    <a:pt x="60" y="40"/>
                  </a:lnTo>
                  <a:lnTo>
                    <a:pt x="52" y="40"/>
                  </a:lnTo>
                  <a:close/>
                  <a:moveTo>
                    <a:pt x="60" y="30"/>
                  </a:moveTo>
                  <a:lnTo>
                    <a:pt x="60" y="30"/>
                  </a:lnTo>
                  <a:lnTo>
                    <a:pt x="54" y="32"/>
                  </a:lnTo>
                  <a:lnTo>
                    <a:pt x="50" y="32"/>
                  </a:lnTo>
                  <a:lnTo>
                    <a:pt x="46" y="26"/>
                  </a:lnTo>
                  <a:lnTo>
                    <a:pt x="38" y="24"/>
                  </a:lnTo>
                  <a:lnTo>
                    <a:pt x="38" y="18"/>
                  </a:lnTo>
                  <a:lnTo>
                    <a:pt x="38" y="14"/>
                  </a:lnTo>
                  <a:lnTo>
                    <a:pt x="36" y="14"/>
                  </a:lnTo>
                  <a:lnTo>
                    <a:pt x="38" y="24"/>
                  </a:lnTo>
                  <a:lnTo>
                    <a:pt x="36" y="24"/>
                  </a:lnTo>
                  <a:lnTo>
                    <a:pt x="30" y="26"/>
                  </a:lnTo>
                  <a:lnTo>
                    <a:pt x="26" y="32"/>
                  </a:lnTo>
                  <a:lnTo>
                    <a:pt x="16" y="26"/>
                  </a:lnTo>
                  <a:lnTo>
                    <a:pt x="16" y="28"/>
                  </a:lnTo>
                  <a:lnTo>
                    <a:pt x="20" y="30"/>
                  </a:lnTo>
                  <a:lnTo>
                    <a:pt x="26" y="34"/>
                  </a:lnTo>
                  <a:lnTo>
                    <a:pt x="26" y="38"/>
                  </a:lnTo>
                  <a:lnTo>
                    <a:pt x="28" y="42"/>
                  </a:lnTo>
                  <a:lnTo>
                    <a:pt x="32" y="46"/>
                  </a:lnTo>
                  <a:lnTo>
                    <a:pt x="28" y="50"/>
                  </a:lnTo>
                  <a:lnTo>
                    <a:pt x="26" y="56"/>
                  </a:lnTo>
                  <a:lnTo>
                    <a:pt x="32" y="46"/>
                  </a:lnTo>
                  <a:lnTo>
                    <a:pt x="40" y="48"/>
                  </a:lnTo>
                  <a:lnTo>
                    <a:pt x="44" y="46"/>
                  </a:lnTo>
                  <a:lnTo>
                    <a:pt x="48" y="50"/>
                  </a:lnTo>
                  <a:lnTo>
                    <a:pt x="54" y="54"/>
                  </a:lnTo>
                  <a:lnTo>
                    <a:pt x="56" y="54"/>
                  </a:lnTo>
                  <a:lnTo>
                    <a:pt x="50" y="48"/>
                  </a:lnTo>
                  <a:lnTo>
                    <a:pt x="46" y="46"/>
                  </a:lnTo>
                  <a:lnTo>
                    <a:pt x="50" y="40"/>
                  </a:lnTo>
                  <a:lnTo>
                    <a:pt x="50" y="34"/>
                  </a:lnTo>
                  <a:lnTo>
                    <a:pt x="50" y="32"/>
                  </a:lnTo>
                  <a:lnTo>
                    <a:pt x="56" y="32"/>
                  </a:lnTo>
                  <a:lnTo>
                    <a:pt x="60" y="3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42" name="Freeform 68"/>
            <p:cNvSpPr>
              <a:spLocks/>
            </p:cNvSpPr>
            <p:nvPr/>
          </p:nvSpPr>
          <p:spPr bwMode="auto">
            <a:xfrm>
              <a:off x="4652963" y="2994025"/>
              <a:ext cx="41275" cy="38100"/>
            </a:xfrm>
            <a:custGeom>
              <a:avLst/>
              <a:gdLst>
                <a:gd name="T0" fmla="*/ 2147483646 w 26"/>
                <a:gd name="T1" fmla="*/ 2147483646 h 24"/>
                <a:gd name="T2" fmla="*/ 2147483646 w 26"/>
                <a:gd name="T3" fmla="*/ 2147483646 h 24"/>
                <a:gd name="T4" fmla="*/ 2147483646 w 26"/>
                <a:gd name="T5" fmla="*/ 2147483646 h 24"/>
                <a:gd name="T6" fmla="*/ 2147483646 w 26"/>
                <a:gd name="T7" fmla="*/ 2147483646 h 24"/>
                <a:gd name="T8" fmla="*/ 2147483646 w 26"/>
                <a:gd name="T9" fmla="*/ 2147483646 h 24"/>
                <a:gd name="T10" fmla="*/ 2147483646 w 26"/>
                <a:gd name="T11" fmla="*/ 2147483646 h 24"/>
                <a:gd name="T12" fmla="*/ 2147483646 w 26"/>
                <a:gd name="T13" fmla="*/ 2147483646 h 24"/>
                <a:gd name="T14" fmla="*/ 2147483646 w 26"/>
                <a:gd name="T15" fmla="*/ 2147483646 h 24"/>
                <a:gd name="T16" fmla="*/ 2147483646 w 26"/>
                <a:gd name="T17" fmla="*/ 2147483646 h 24"/>
                <a:gd name="T18" fmla="*/ 2147483646 w 26"/>
                <a:gd name="T19" fmla="*/ 2147483646 h 24"/>
                <a:gd name="T20" fmla="*/ 0 w 26"/>
                <a:gd name="T21" fmla="*/ 2147483646 h 24"/>
                <a:gd name="T22" fmla="*/ 0 w 26"/>
                <a:gd name="T23" fmla="*/ 2147483646 h 24"/>
                <a:gd name="T24" fmla="*/ 0 w 26"/>
                <a:gd name="T25" fmla="*/ 2147483646 h 24"/>
                <a:gd name="T26" fmla="*/ 2147483646 w 26"/>
                <a:gd name="T27" fmla="*/ 2147483646 h 24"/>
                <a:gd name="T28" fmla="*/ 2147483646 w 26"/>
                <a:gd name="T29" fmla="*/ 0 h 24"/>
                <a:gd name="T30" fmla="*/ 2147483646 w 26"/>
                <a:gd name="T31" fmla="*/ 0 h 24"/>
                <a:gd name="T32" fmla="*/ 2147483646 w 26"/>
                <a:gd name="T33" fmla="*/ 0 h 24"/>
                <a:gd name="T34" fmla="*/ 2147483646 w 26"/>
                <a:gd name="T35" fmla="*/ 0 h 24"/>
                <a:gd name="T36" fmla="*/ 2147483646 w 26"/>
                <a:gd name="T37" fmla="*/ 2147483646 h 24"/>
                <a:gd name="T38" fmla="*/ 2147483646 w 26"/>
                <a:gd name="T39" fmla="*/ 2147483646 h 24"/>
                <a:gd name="T40" fmla="*/ 2147483646 w 26"/>
                <a:gd name="T41" fmla="*/ 2147483646 h 24"/>
                <a:gd name="T42" fmla="*/ 2147483646 w 26"/>
                <a:gd name="T43" fmla="*/ 2147483646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24"/>
                <a:gd name="T68" fmla="*/ 26 w 26"/>
                <a:gd name="T69" fmla="*/ 24 h 2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24">
                  <a:moveTo>
                    <a:pt x="26" y="10"/>
                  </a:moveTo>
                  <a:lnTo>
                    <a:pt x="26" y="10"/>
                  </a:lnTo>
                  <a:lnTo>
                    <a:pt x="26" y="16"/>
                  </a:lnTo>
                  <a:lnTo>
                    <a:pt x="24" y="20"/>
                  </a:lnTo>
                  <a:lnTo>
                    <a:pt x="20" y="24"/>
                  </a:lnTo>
                  <a:lnTo>
                    <a:pt x="14" y="24"/>
                  </a:lnTo>
                  <a:lnTo>
                    <a:pt x="10" y="24"/>
                  </a:lnTo>
                  <a:lnTo>
                    <a:pt x="4" y="22"/>
                  </a:lnTo>
                  <a:lnTo>
                    <a:pt x="2" y="18"/>
                  </a:lnTo>
                  <a:lnTo>
                    <a:pt x="0" y="14"/>
                  </a:lnTo>
                  <a:lnTo>
                    <a:pt x="0" y="8"/>
                  </a:lnTo>
                  <a:lnTo>
                    <a:pt x="2" y="4"/>
                  </a:lnTo>
                  <a:lnTo>
                    <a:pt x="6" y="0"/>
                  </a:lnTo>
                  <a:lnTo>
                    <a:pt x="12" y="0"/>
                  </a:lnTo>
                  <a:lnTo>
                    <a:pt x="16" y="0"/>
                  </a:lnTo>
                  <a:lnTo>
                    <a:pt x="20" y="2"/>
                  </a:lnTo>
                  <a:lnTo>
                    <a:pt x="24" y="6"/>
                  </a:lnTo>
                  <a:lnTo>
                    <a:pt x="26"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43" name="Freeform 69"/>
            <p:cNvSpPr>
              <a:spLocks noEditPoints="1"/>
            </p:cNvSpPr>
            <p:nvPr/>
          </p:nvSpPr>
          <p:spPr bwMode="auto">
            <a:xfrm>
              <a:off x="4706938" y="2955925"/>
              <a:ext cx="117475" cy="114300"/>
            </a:xfrm>
            <a:custGeom>
              <a:avLst/>
              <a:gdLst>
                <a:gd name="T0" fmla="*/ 2147483646 w 74"/>
                <a:gd name="T1" fmla="*/ 2147483646 h 72"/>
                <a:gd name="T2" fmla="*/ 2147483646 w 74"/>
                <a:gd name="T3" fmla="*/ 2147483646 h 72"/>
                <a:gd name="T4" fmla="*/ 2147483646 w 74"/>
                <a:gd name="T5" fmla="*/ 2147483646 h 72"/>
                <a:gd name="T6" fmla="*/ 2147483646 w 74"/>
                <a:gd name="T7" fmla="*/ 2147483646 h 72"/>
                <a:gd name="T8" fmla="*/ 2147483646 w 74"/>
                <a:gd name="T9" fmla="*/ 2147483646 h 72"/>
                <a:gd name="T10" fmla="*/ 2147483646 w 74"/>
                <a:gd name="T11" fmla="*/ 2147483646 h 72"/>
                <a:gd name="T12" fmla="*/ 2147483646 w 74"/>
                <a:gd name="T13" fmla="*/ 2147483646 h 72"/>
                <a:gd name="T14" fmla="*/ 2147483646 w 74"/>
                <a:gd name="T15" fmla="*/ 2147483646 h 72"/>
                <a:gd name="T16" fmla="*/ 2147483646 w 74"/>
                <a:gd name="T17" fmla="*/ 2147483646 h 72"/>
                <a:gd name="T18" fmla="*/ 2147483646 w 74"/>
                <a:gd name="T19" fmla="*/ 2147483646 h 72"/>
                <a:gd name="T20" fmla="*/ 2147483646 w 74"/>
                <a:gd name="T21" fmla="*/ 2147483646 h 72"/>
                <a:gd name="T22" fmla="*/ 2147483646 w 74"/>
                <a:gd name="T23" fmla="*/ 2147483646 h 72"/>
                <a:gd name="T24" fmla="*/ 2147483646 w 74"/>
                <a:gd name="T25" fmla="*/ 2147483646 h 72"/>
                <a:gd name="T26" fmla="*/ 2147483646 w 74"/>
                <a:gd name="T27" fmla="*/ 2147483646 h 72"/>
                <a:gd name="T28" fmla="*/ 2147483646 w 74"/>
                <a:gd name="T29" fmla="*/ 0 h 72"/>
                <a:gd name="T30" fmla="*/ 2147483646 w 74"/>
                <a:gd name="T31" fmla="*/ 0 h 72"/>
                <a:gd name="T32" fmla="*/ 2147483646 w 74"/>
                <a:gd name="T33" fmla="*/ 2147483646 h 72"/>
                <a:gd name="T34" fmla="*/ 2147483646 w 74"/>
                <a:gd name="T35" fmla="*/ 2147483646 h 72"/>
                <a:gd name="T36" fmla="*/ 2147483646 w 74"/>
                <a:gd name="T37" fmla="*/ 2147483646 h 72"/>
                <a:gd name="T38" fmla="*/ 2147483646 w 74"/>
                <a:gd name="T39" fmla="*/ 2147483646 h 72"/>
                <a:gd name="T40" fmla="*/ 2147483646 w 74"/>
                <a:gd name="T41" fmla="*/ 2147483646 h 72"/>
                <a:gd name="T42" fmla="*/ 2147483646 w 74"/>
                <a:gd name="T43" fmla="*/ 2147483646 h 72"/>
                <a:gd name="T44" fmla="*/ 2147483646 w 74"/>
                <a:gd name="T45" fmla="*/ 2147483646 h 72"/>
                <a:gd name="T46" fmla="*/ 2147483646 w 74"/>
                <a:gd name="T47" fmla="*/ 2147483646 h 72"/>
                <a:gd name="T48" fmla="*/ 2147483646 w 74"/>
                <a:gd name="T49" fmla="*/ 2147483646 h 72"/>
                <a:gd name="T50" fmla="*/ 2147483646 w 74"/>
                <a:gd name="T51" fmla="*/ 2147483646 h 72"/>
                <a:gd name="T52" fmla="*/ 2147483646 w 74"/>
                <a:gd name="T53" fmla="*/ 2147483646 h 72"/>
                <a:gd name="T54" fmla="*/ 2147483646 w 74"/>
                <a:gd name="T55" fmla="*/ 2147483646 h 72"/>
                <a:gd name="T56" fmla="*/ 2147483646 w 74"/>
                <a:gd name="T57" fmla="*/ 2147483646 h 72"/>
                <a:gd name="T58" fmla="*/ 2147483646 w 74"/>
                <a:gd name="T59" fmla="*/ 2147483646 h 72"/>
                <a:gd name="T60" fmla="*/ 2147483646 w 74"/>
                <a:gd name="T61" fmla="*/ 2147483646 h 72"/>
                <a:gd name="T62" fmla="*/ 2147483646 w 74"/>
                <a:gd name="T63" fmla="*/ 2147483646 h 72"/>
                <a:gd name="T64" fmla="*/ 2147483646 w 74"/>
                <a:gd name="T65" fmla="*/ 2147483646 h 72"/>
                <a:gd name="T66" fmla="*/ 2147483646 w 74"/>
                <a:gd name="T67" fmla="*/ 2147483646 h 72"/>
                <a:gd name="T68" fmla="*/ 2147483646 w 74"/>
                <a:gd name="T69" fmla="*/ 2147483646 h 72"/>
                <a:gd name="T70" fmla="*/ 2147483646 w 74"/>
                <a:gd name="T71" fmla="*/ 2147483646 h 72"/>
                <a:gd name="T72" fmla="*/ 2147483646 w 74"/>
                <a:gd name="T73" fmla="*/ 2147483646 h 72"/>
                <a:gd name="T74" fmla="*/ 2147483646 w 74"/>
                <a:gd name="T75" fmla="*/ 2147483646 h 72"/>
                <a:gd name="T76" fmla="*/ 2147483646 w 74"/>
                <a:gd name="T77" fmla="*/ 2147483646 h 72"/>
                <a:gd name="T78" fmla="*/ 2147483646 w 74"/>
                <a:gd name="T79" fmla="*/ 2147483646 h 72"/>
                <a:gd name="T80" fmla="*/ 2147483646 w 74"/>
                <a:gd name="T81" fmla="*/ 2147483646 h 72"/>
                <a:gd name="T82" fmla="*/ 2147483646 w 74"/>
                <a:gd name="T83" fmla="*/ 2147483646 h 72"/>
                <a:gd name="T84" fmla="*/ 2147483646 w 74"/>
                <a:gd name="T85" fmla="*/ 2147483646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4"/>
                <a:gd name="T130" fmla="*/ 0 h 72"/>
                <a:gd name="T131" fmla="*/ 74 w 74"/>
                <a:gd name="T132" fmla="*/ 72 h 7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4" h="72">
                  <a:moveTo>
                    <a:pt x="50" y="42"/>
                  </a:moveTo>
                  <a:lnTo>
                    <a:pt x="50" y="42"/>
                  </a:lnTo>
                  <a:lnTo>
                    <a:pt x="60" y="48"/>
                  </a:lnTo>
                  <a:lnTo>
                    <a:pt x="66" y="52"/>
                  </a:lnTo>
                  <a:lnTo>
                    <a:pt x="68" y="56"/>
                  </a:lnTo>
                  <a:lnTo>
                    <a:pt x="68" y="60"/>
                  </a:lnTo>
                  <a:lnTo>
                    <a:pt x="68" y="62"/>
                  </a:lnTo>
                  <a:lnTo>
                    <a:pt x="62" y="68"/>
                  </a:lnTo>
                  <a:lnTo>
                    <a:pt x="56" y="72"/>
                  </a:lnTo>
                  <a:lnTo>
                    <a:pt x="50" y="72"/>
                  </a:lnTo>
                  <a:lnTo>
                    <a:pt x="44" y="68"/>
                  </a:lnTo>
                  <a:lnTo>
                    <a:pt x="40" y="60"/>
                  </a:lnTo>
                  <a:lnTo>
                    <a:pt x="38" y="54"/>
                  </a:lnTo>
                  <a:lnTo>
                    <a:pt x="34" y="64"/>
                  </a:lnTo>
                  <a:lnTo>
                    <a:pt x="28" y="70"/>
                  </a:lnTo>
                  <a:lnTo>
                    <a:pt x="20" y="70"/>
                  </a:lnTo>
                  <a:lnTo>
                    <a:pt x="12" y="68"/>
                  </a:lnTo>
                  <a:lnTo>
                    <a:pt x="10" y="66"/>
                  </a:lnTo>
                  <a:lnTo>
                    <a:pt x="10" y="62"/>
                  </a:lnTo>
                  <a:lnTo>
                    <a:pt x="10" y="56"/>
                  </a:lnTo>
                  <a:lnTo>
                    <a:pt x="16" y="50"/>
                  </a:lnTo>
                  <a:lnTo>
                    <a:pt x="22" y="44"/>
                  </a:lnTo>
                  <a:lnTo>
                    <a:pt x="10" y="42"/>
                  </a:lnTo>
                  <a:lnTo>
                    <a:pt x="6" y="38"/>
                  </a:lnTo>
                  <a:lnTo>
                    <a:pt x="2" y="36"/>
                  </a:lnTo>
                  <a:lnTo>
                    <a:pt x="0" y="32"/>
                  </a:lnTo>
                  <a:lnTo>
                    <a:pt x="0" y="28"/>
                  </a:lnTo>
                  <a:lnTo>
                    <a:pt x="2" y="22"/>
                  </a:lnTo>
                  <a:lnTo>
                    <a:pt x="6" y="18"/>
                  </a:lnTo>
                  <a:lnTo>
                    <a:pt x="10" y="14"/>
                  </a:lnTo>
                  <a:lnTo>
                    <a:pt x="16" y="14"/>
                  </a:lnTo>
                  <a:lnTo>
                    <a:pt x="22" y="18"/>
                  </a:lnTo>
                  <a:lnTo>
                    <a:pt x="26" y="22"/>
                  </a:lnTo>
                  <a:lnTo>
                    <a:pt x="24" y="12"/>
                  </a:lnTo>
                  <a:lnTo>
                    <a:pt x="24" y="8"/>
                  </a:lnTo>
                  <a:lnTo>
                    <a:pt x="24" y="6"/>
                  </a:lnTo>
                  <a:lnTo>
                    <a:pt x="26" y="2"/>
                  </a:lnTo>
                  <a:lnTo>
                    <a:pt x="30" y="0"/>
                  </a:lnTo>
                  <a:lnTo>
                    <a:pt x="36" y="0"/>
                  </a:lnTo>
                  <a:lnTo>
                    <a:pt x="42" y="0"/>
                  </a:lnTo>
                  <a:lnTo>
                    <a:pt x="46" y="2"/>
                  </a:lnTo>
                  <a:lnTo>
                    <a:pt x="50" y="4"/>
                  </a:lnTo>
                  <a:lnTo>
                    <a:pt x="52" y="6"/>
                  </a:lnTo>
                  <a:lnTo>
                    <a:pt x="52" y="10"/>
                  </a:lnTo>
                  <a:lnTo>
                    <a:pt x="52" y="18"/>
                  </a:lnTo>
                  <a:lnTo>
                    <a:pt x="48" y="26"/>
                  </a:lnTo>
                  <a:lnTo>
                    <a:pt x="56" y="22"/>
                  </a:lnTo>
                  <a:lnTo>
                    <a:pt x="64" y="20"/>
                  </a:lnTo>
                  <a:lnTo>
                    <a:pt x="70" y="22"/>
                  </a:lnTo>
                  <a:lnTo>
                    <a:pt x="74" y="28"/>
                  </a:lnTo>
                  <a:lnTo>
                    <a:pt x="74" y="34"/>
                  </a:lnTo>
                  <a:lnTo>
                    <a:pt x="74" y="38"/>
                  </a:lnTo>
                  <a:lnTo>
                    <a:pt x="72" y="40"/>
                  </a:lnTo>
                  <a:lnTo>
                    <a:pt x="68" y="42"/>
                  </a:lnTo>
                  <a:lnTo>
                    <a:pt x="60" y="44"/>
                  </a:lnTo>
                  <a:lnTo>
                    <a:pt x="50" y="42"/>
                  </a:lnTo>
                  <a:close/>
                  <a:moveTo>
                    <a:pt x="60" y="32"/>
                  </a:moveTo>
                  <a:lnTo>
                    <a:pt x="60" y="32"/>
                  </a:lnTo>
                  <a:lnTo>
                    <a:pt x="54" y="34"/>
                  </a:lnTo>
                  <a:lnTo>
                    <a:pt x="50" y="34"/>
                  </a:lnTo>
                  <a:lnTo>
                    <a:pt x="46" y="28"/>
                  </a:lnTo>
                  <a:lnTo>
                    <a:pt x="38" y="24"/>
                  </a:lnTo>
                  <a:lnTo>
                    <a:pt x="38" y="20"/>
                  </a:lnTo>
                  <a:lnTo>
                    <a:pt x="38" y="14"/>
                  </a:lnTo>
                  <a:lnTo>
                    <a:pt x="36" y="24"/>
                  </a:lnTo>
                  <a:lnTo>
                    <a:pt x="30" y="28"/>
                  </a:lnTo>
                  <a:lnTo>
                    <a:pt x="26" y="34"/>
                  </a:lnTo>
                  <a:lnTo>
                    <a:pt x="14" y="28"/>
                  </a:lnTo>
                  <a:lnTo>
                    <a:pt x="20" y="32"/>
                  </a:lnTo>
                  <a:lnTo>
                    <a:pt x="26" y="36"/>
                  </a:lnTo>
                  <a:lnTo>
                    <a:pt x="26" y="38"/>
                  </a:lnTo>
                  <a:lnTo>
                    <a:pt x="26" y="44"/>
                  </a:lnTo>
                  <a:lnTo>
                    <a:pt x="30" y="46"/>
                  </a:lnTo>
                  <a:lnTo>
                    <a:pt x="26" y="52"/>
                  </a:lnTo>
                  <a:lnTo>
                    <a:pt x="22" y="58"/>
                  </a:lnTo>
                  <a:lnTo>
                    <a:pt x="24" y="58"/>
                  </a:lnTo>
                  <a:lnTo>
                    <a:pt x="32" y="48"/>
                  </a:lnTo>
                  <a:lnTo>
                    <a:pt x="38" y="50"/>
                  </a:lnTo>
                  <a:lnTo>
                    <a:pt x="44" y="48"/>
                  </a:lnTo>
                  <a:lnTo>
                    <a:pt x="48" y="52"/>
                  </a:lnTo>
                  <a:lnTo>
                    <a:pt x="54" y="58"/>
                  </a:lnTo>
                  <a:lnTo>
                    <a:pt x="48" y="52"/>
                  </a:lnTo>
                  <a:lnTo>
                    <a:pt x="44" y="48"/>
                  </a:lnTo>
                  <a:lnTo>
                    <a:pt x="48" y="42"/>
                  </a:lnTo>
                  <a:lnTo>
                    <a:pt x="50" y="36"/>
                  </a:lnTo>
                  <a:lnTo>
                    <a:pt x="50" y="34"/>
                  </a:lnTo>
                  <a:lnTo>
                    <a:pt x="56" y="34"/>
                  </a:lnTo>
                  <a:lnTo>
                    <a:pt x="60" y="3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44" name="Freeform 70"/>
            <p:cNvSpPr>
              <a:spLocks/>
            </p:cNvSpPr>
            <p:nvPr/>
          </p:nvSpPr>
          <p:spPr bwMode="auto">
            <a:xfrm>
              <a:off x="4745038" y="2994025"/>
              <a:ext cx="41275" cy="41275"/>
            </a:xfrm>
            <a:custGeom>
              <a:avLst/>
              <a:gdLst>
                <a:gd name="T0" fmla="*/ 2147483646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0 w 26"/>
                <a:gd name="T21" fmla="*/ 2147483646 h 26"/>
                <a:gd name="T22" fmla="*/ 0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2147483646 w 26"/>
                <a:gd name="T33" fmla="*/ 0 h 26"/>
                <a:gd name="T34" fmla="*/ 2147483646 w 26"/>
                <a:gd name="T35" fmla="*/ 2147483646 h 26"/>
                <a:gd name="T36" fmla="*/ 2147483646 w 26"/>
                <a:gd name="T37" fmla="*/ 2147483646 h 26"/>
                <a:gd name="T38" fmla="*/ 2147483646 w 26"/>
                <a:gd name="T39" fmla="*/ 2147483646 h 26"/>
                <a:gd name="T40" fmla="*/ 2147483646 w 26"/>
                <a:gd name="T41" fmla="*/ 2147483646 h 26"/>
                <a:gd name="T42" fmla="*/ 2147483646 w 26"/>
                <a:gd name="T43" fmla="*/ 2147483646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26"/>
                <a:gd name="T68" fmla="*/ 26 w 26"/>
                <a:gd name="T69" fmla="*/ 26 h 2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26">
                  <a:moveTo>
                    <a:pt x="26" y="12"/>
                  </a:moveTo>
                  <a:lnTo>
                    <a:pt x="26" y="12"/>
                  </a:lnTo>
                  <a:lnTo>
                    <a:pt x="26" y="18"/>
                  </a:lnTo>
                  <a:lnTo>
                    <a:pt x="24" y="22"/>
                  </a:lnTo>
                  <a:lnTo>
                    <a:pt x="20" y="26"/>
                  </a:lnTo>
                  <a:lnTo>
                    <a:pt x="14" y="26"/>
                  </a:lnTo>
                  <a:lnTo>
                    <a:pt x="10" y="26"/>
                  </a:lnTo>
                  <a:lnTo>
                    <a:pt x="6" y="24"/>
                  </a:lnTo>
                  <a:lnTo>
                    <a:pt x="2" y="20"/>
                  </a:lnTo>
                  <a:lnTo>
                    <a:pt x="0" y="14"/>
                  </a:lnTo>
                  <a:lnTo>
                    <a:pt x="2" y="10"/>
                  </a:lnTo>
                  <a:lnTo>
                    <a:pt x="4" y="4"/>
                  </a:lnTo>
                  <a:lnTo>
                    <a:pt x="8" y="2"/>
                  </a:lnTo>
                  <a:lnTo>
                    <a:pt x="12" y="0"/>
                  </a:lnTo>
                  <a:lnTo>
                    <a:pt x="18" y="2"/>
                  </a:lnTo>
                  <a:lnTo>
                    <a:pt x="22" y="4"/>
                  </a:lnTo>
                  <a:lnTo>
                    <a:pt x="26" y="8"/>
                  </a:lnTo>
                  <a:lnTo>
                    <a:pt x="26"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45" name="Freeform 71"/>
            <p:cNvSpPr>
              <a:spLocks noEditPoints="1"/>
            </p:cNvSpPr>
            <p:nvPr/>
          </p:nvSpPr>
          <p:spPr bwMode="auto">
            <a:xfrm>
              <a:off x="5078413" y="2978150"/>
              <a:ext cx="104775" cy="104775"/>
            </a:xfrm>
            <a:custGeom>
              <a:avLst/>
              <a:gdLst>
                <a:gd name="T0" fmla="*/ 2147483646 w 66"/>
                <a:gd name="T1" fmla="*/ 2147483646 h 66"/>
                <a:gd name="T2" fmla="*/ 2147483646 w 66"/>
                <a:gd name="T3" fmla="*/ 2147483646 h 66"/>
                <a:gd name="T4" fmla="*/ 2147483646 w 66"/>
                <a:gd name="T5" fmla="*/ 2147483646 h 66"/>
                <a:gd name="T6" fmla="*/ 2147483646 w 66"/>
                <a:gd name="T7" fmla="*/ 2147483646 h 66"/>
                <a:gd name="T8" fmla="*/ 2147483646 w 66"/>
                <a:gd name="T9" fmla="*/ 2147483646 h 66"/>
                <a:gd name="T10" fmla="*/ 2147483646 w 66"/>
                <a:gd name="T11" fmla="*/ 2147483646 h 66"/>
                <a:gd name="T12" fmla="*/ 2147483646 w 66"/>
                <a:gd name="T13" fmla="*/ 2147483646 h 66"/>
                <a:gd name="T14" fmla="*/ 2147483646 w 66"/>
                <a:gd name="T15" fmla="*/ 2147483646 h 66"/>
                <a:gd name="T16" fmla="*/ 2147483646 w 66"/>
                <a:gd name="T17" fmla="*/ 2147483646 h 66"/>
                <a:gd name="T18" fmla="*/ 2147483646 w 66"/>
                <a:gd name="T19" fmla="*/ 2147483646 h 66"/>
                <a:gd name="T20" fmla="*/ 2147483646 w 66"/>
                <a:gd name="T21" fmla="*/ 2147483646 h 66"/>
                <a:gd name="T22" fmla="*/ 2147483646 w 66"/>
                <a:gd name="T23" fmla="*/ 2147483646 h 66"/>
                <a:gd name="T24" fmla="*/ 2147483646 w 66"/>
                <a:gd name="T25" fmla="*/ 2147483646 h 66"/>
                <a:gd name="T26" fmla="*/ 2147483646 w 66"/>
                <a:gd name="T27" fmla="*/ 2147483646 h 66"/>
                <a:gd name="T28" fmla="*/ 2147483646 w 66"/>
                <a:gd name="T29" fmla="*/ 2147483646 h 66"/>
                <a:gd name="T30" fmla="*/ 0 w 66"/>
                <a:gd name="T31" fmla="*/ 2147483646 h 66"/>
                <a:gd name="T32" fmla="*/ 0 w 66"/>
                <a:gd name="T33" fmla="*/ 2147483646 h 66"/>
                <a:gd name="T34" fmla="*/ 2147483646 w 66"/>
                <a:gd name="T35" fmla="*/ 2147483646 h 66"/>
                <a:gd name="T36" fmla="*/ 2147483646 w 66"/>
                <a:gd name="T37" fmla="*/ 2147483646 h 66"/>
                <a:gd name="T38" fmla="*/ 2147483646 w 66"/>
                <a:gd name="T39" fmla="*/ 2147483646 h 66"/>
                <a:gd name="T40" fmla="*/ 2147483646 w 66"/>
                <a:gd name="T41" fmla="*/ 2147483646 h 66"/>
                <a:gd name="T42" fmla="*/ 2147483646 w 66"/>
                <a:gd name="T43" fmla="*/ 0 h 66"/>
                <a:gd name="T44" fmla="*/ 2147483646 w 66"/>
                <a:gd name="T45" fmla="*/ 0 h 66"/>
                <a:gd name="T46" fmla="*/ 2147483646 w 66"/>
                <a:gd name="T47" fmla="*/ 2147483646 h 66"/>
                <a:gd name="T48" fmla="*/ 2147483646 w 66"/>
                <a:gd name="T49" fmla="*/ 2147483646 h 66"/>
                <a:gd name="T50" fmla="*/ 2147483646 w 66"/>
                <a:gd name="T51" fmla="*/ 2147483646 h 66"/>
                <a:gd name="T52" fmla="*/ 2147483646 w 66"/>
                <a:gd name="T53" fmla="*/ 2147483646 h 66"/>
                <a:gd name="T54" fmla="*/ 2147483646 w 66"/>
                <a:gd name="T55" fmla="*/ 2147483646 h 66"/>
                <a:gd name="T56" fmla="*/ 2147483646 w 66"/>
                <a:gd name="T57" fmla="*/ 2147483646 h 66"/>
                <a:gd name="T58" fmla="*/ 2147483646 w 66"/>
                <a:gd name="T59" fmla="*/ 2147483646 h 66"/>
                <a:gd name="T60" fmla="*/ 2147483646 w 66"/>
                <a:gd name="T61" fmla="*/ 2147483646 h 66"/>
                <a:gd name="T62" fmla="*/ 2147483646 w 66"/>
                <a:gd name="T63" fmla="*/ 2147483646 h 66"/>
                <a:gd name="T64" fmla="*/ 2147483646 w 66"/>
                <a:gd name="T65" fmla="*/ 2147483646 h 66"/>
                <a:gd name="T66" fmla="*/ 2147483646 w 66"/>
                <a:gd name="T67" fmla="*/ 2147483646 h 66"/>
                <a:gd name="T68" fmla="*/ 2147483646 w 66"/>
                <a:gd name="T69" fmla="*/ 2147483646 h 66"/>
                <a:gd name="T70" fmla="*/ 2147483646 w 66"/>
                <a:gd name="T71" fmla="*/ 2147483646 h 66"/>
                <a:gd name="T72" fmla="*/ 2147483646 w 66"/>
                <a:gd name="T73" fmla="*/ 2147483646 h 66"/>
                <a:gd name="T74" fmla="*/ 2147483646 w 66"/>
                <a:gd name="T75" fmla="*/ 2147483646 h 66"/>
                <a:gd name="T76" fmla="*/ 2147483646 w 66"/>
                <a:gd name="T77" fmla="*/ 2147483646 h 66"/>
                <a:gd name="T78" fmla="*/ 2147483646 w 66"/>
                <a:gd name="T79" fmla="*/ 2147483646 h 66"/>
                <a:gd name="T80" fmla="*/ 2147483646 w 66"/>
                <a:gd name="T81" fmla="*/ 2147483646 h 66"/>
                <a:gd name="T82" fmla="*/ 2147483646 w 66"/>
                <a:gd name="T83" fmla="*/ 2147483646 h 66"/>
                <a:gd name="T84" fmla="*/ 2147483646 w 66"/>
                <a:gd name="T85" fmla="*/ 2147483646 h 66"/>
                <a:gd name="T86" fmla="*/ 2147483646 w 66"/>
                <a:gd name="T87" fmla="*/ 2147483646 h 66"/>
                <a:gd name="T88" fmla="*/ 2147483646 w 66"/>
                <a:gd name="T89" fmla="*/ 2147483646 h 66"/>
                <a:gd name="T90" fmla="*/ 2147483646 w 66"/>
                <a:gd name="T91" fmla="*/ 2147483646 h 66"/>
                <a:gd name="T92" fmla="*/ 2147483646 w 66"/>
                <a:gd name="T93" fmla="*/ 2147483646 h 66"/>
                <a:gd name="T94" fmla="*/ 2147483646 w 66"/>
                <a:gd name="T95" fmla="*/ 2147483646 h 66"/>
                <a:gd name="T96" fmla="*/ 2147483646 w 66"/>
                <a:gd name="T97" fmla="*/ 2147483646 h 66"/>
                <a:gd name="T98" fmla="*/ 2147483646 w 66"/>
                <a:gd name="T99" fmla="*/ 2147483646 h 66"/>
                <a:gd name="T100" fmla="*/ 2147483646 w 66"/>
                <a:gd name="T101" fmla="*/ 2147483646 h 66"/>
                <a:gd name="T102" fmla="*/ 2147483646 w 66"/>
                <a:gd name="T103" fmla="*/ 2147483646 h 66"/>
                <a:gd name="T104" fmla="*/ 2147483646 w 66"/>
                <a:gd name="T105" fmla="*/ 2147483646 h 66"/>
                <a:gd name="T106" fmla="*/ 2147483646 w 66"/>
                <a:gd name="T107" fmla="*/ 2147483646 h 66"/>
                <a:gd name="T108" fmla="*/ 2147483646 w 66"/>
                <a:gd name="T109" fmla="*/ 2147483646 h 66"/>
                <a:gd name="T110" fmla="*/ 2147483646 w 66"/>
                <a:gd name="T111" fmla="*/ 2147483646 h 66"/>
                <a:gd name="T112" fmla="*/ 2147483646 w 66"/>
                <a:gd name="T113" fmla="*/ 2147483646 h 66"/>
                <a:gd name="T114" fmla="*/ 2147483646 w 66"/>
                <a:gd name="T115" fmla="*/ 2147483646 h 66"/>
                <a:gd name="T116" fmla="*/ 2147483646 w 66"/>
                <a:gd name="T117" fmla="*/ 2147483646 h 66"/>
                <a:gd name="T118" fmla="*/ 2147483646 w 66"/>
                <a:gd name="T119" fmla="*/ 2147483646 h 66"/>
                <a:gd name="T120" fmla="*/ 2147483646 w 66"/>
                <a:gd name="T121" fmla="*/ 2147483646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6"/>
                <a:gd name="T184" fmla="*/ 0 h 66"/>
                <a:gd name="T185" fmla="*/ 66 w 66"/>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6" h="66">
                  <a:moveTo>
                    <a:pt x="46" y="32"/>
                  </a:moveTo>
                  <a:lnTo>
                    <a:pt x="46" y="32"/>
                  </a:lnTo>
                  <a:lnTo>
                    <a:pt x="56" y="32"/>
                  </a:lnTo>
                  <a:lnTo>
                    <a:pt x="62" y="34"/>
                  </a:lnTo>
                  <a:lnTo>
                    <a:pt x="66" y="36"/>
                  </a:lnTo>
                  <a:lnTo>
                    <a:pt x="66" y="38"/>
                  </a:lnTo>
                  <a:lnTo>
                    <a:pt x="66" y="42"/>
                  </a:lnTo>
                  <a:lnTo>
                    <a:pt x="64" y="48"/>
                  </a:lnTo>
                  <a:lnTo>
                    <a:pt x="60" y="54"/>
                  </a:lnTo>
                  <a:lnTo>
                    <a:pt x="56" y="56"/>
                  </a:lnTo>
                  <a:lnTo>
                    <a:pt x="50" y="54"/>
                  </a:lnTo>
                  <a:lnTo>
                    <a:pt x="44" y="50"/>
                  </a:lnTo>
                  <a:lnTo>
                    <a:pt x="40" y="46"/>
                  </a:lnTo>
                  <a:lnTo>
                    <a:pt x="40" y="54"/>
                  </a:lnTo>
                  <a:lnTo>
                    <a:pt x="36" y="62"/>
                  </a:lnTo>
                  <a:lnTo>
                    <a:pt x="32" y="64"/>
                  </a:lnTo>
                  <a:lnTo>
                    <a:pt x="24" y="66"/>
                  </a:lnTo>
                  <a:lnTo>
                    <a:pt x="22" y="64"/>
                  </a:lnTo>
                  <a:lnTo>
                    <a:pt x="20" y="62"/>
                  </a:lnTo>
                  <a:lnTo>
                    <a:pt x="18" y="56"/>
                  </a:lnTo>
                  <a:lnTo>
                    <a:pt x="20" y="50"/>
                  </a:lnTo>
                  <a:lnTo>
                    <a:pt x="24" y="42"/>
                  </a:lnTo>
                  <a:lnTo>
                    <a:pt x="14" y="44"/>
                  </a:lnTo>
                  <a:lnTo>
                    <a:pt x="4" y="42"/>
                  </a:lnTo>
                  <a:lnTo>
                    <a:pt x="2" y="40"/>
                  </a:lnTo>
                  <a:lnTo>
                    <a:pt x="0" y="36"/>
                  </a:lnTo>
                  <a:lnTo>
                    <a:pt x="0" y="32"/>
                  </a:lnTo>
                  <a:lnTo>
                    <a:pt x="0" y="26"/>
                  </a:lnTo>
                  <a:lnTo>
                    <a:pt x="4" y="22"/>
                  </a:lnTo>
                  <a:lnTo>
                    <a:pt x="8" y="22"/>
                  </a:lnTo>
                  <a:lnTo>
                    <a:pt x="14" y="22"/>
                  </a:lnTo>
                  <a:lnTo>
                    <a:pt x="20" y="24"/>
                  </a:lnTo>
                  <a:lnTo>
                    <a:pt x="14" y="18"/>
                  </a:lnTo>
                  <a:lnTo>
                    <a:pt x="12" y="10"/>
                  </a:lnTo>
                  <a:lnTo>
                    <a:pt x="12" y="8"/>
                  </a:lnTo>
                  <a:lnTo>
                    <a:pt x="16" y="6"/>
                  </a:lnTo>
                  <a:lnTo>
                    <a:pt x="26" y="0"/>
                  </a:lnTo>
                  <a:lnTo>
                    <a:pt x="30" y="0"/>
                  </a:lnTo>
                  <a:lnTo>
                    <a:pt x="32" y="0"/>
                  </a:lnTo>
                  <a:lnTo>
                    <a:pt x="36" y="4"/>
                  </a:lnTo>
                  <a:lnTo>
                    <a:pt x="38" y="10"/>
                  </a:lnTo>
                  <a:lnTo>
                    <a:pt x="40" y="18"/>
                  </a:lnTo>
                  <a:lnTo>
                    <a:pt x="44" y="12"/>
                  </a:lnTo>
                  <a:lnTo>
                    <a:pt x="50" y="8"/>
                  </a:lnTo>
                  <a:lnTo>
                    <a:pt x="54" y="8"/>
                  </a:lnTo>
                  <a:lnTo>
                    <a:pt x="60" y="12"/>
                  </a:lnTo>
                  <a:lnTo>
                    <a:pt x="62" y="16"/>
                  </a:lnTo>
                  <a:lnTo>
                    <a:pt x="64" y="20"/>
                  </a:lnTo>
                  <a:lnTo>
                    <a:pt x="62" y="22"/>
                  </a:lnTo>
                  <a:lnTo>
                    <a:pt x="60" y="24"/>
                  </a:lnTo>
                  <a:lnTo>
                    <a:pt x="54" y="30"/>
                  </a:lnTo>
                  <a:lnTo>
                    <a:pt x="46" y="32"/>
                  </a:lnTo>
                  <a:close/>
                  <a:moveTo>
                    <a:pt x="50" y="20"/>
                  </a:moveTo>
                  <a:lnTo>
                    <a:pt x="50" y="20"/>
                  </a:lnTo>
                  <a:lnTo>
                    <a:pt x="46" y="24"/>
                  </a:lnTo>
                  <a:lnTo>
                    <a:pt x="42" y="24"/>
                  </a:lnTo>
                  <a:lnTo>
                    <a:pt x="36" y="22"/>
                  </a:lnTo>
                  <a:lnTo>
                    <a:pt x="30" y="22"/>
                  </a:lnTo>
                  <a:lnTo>
                    <a:pt x="26" y="14"/>
                  </a:lnTo>
                  <a:lnTo>
                    <a:pt x="30" y="22"/>
                  </a:lnTo>
                  <a:lnTo>
                    <a:pt x="28" y="22"/>
                  </a:lnTo>
                  <a:lnTo>
                    <a:pt x="24" y="26"/>
                  </a:lnTo>
                  <a:lnTo>
                    <a:pt x="24" y="32"/>
                  </a:lnTo>
                  <a:lnTo>
                    <a:pt x="12" y="32"/>
                  </a:lnTo>
                  <a:lnTo>
                    <a:pt x="24" y="34"/>
                  </a:lnTo>
                  <a:lnTo>
                    <a:pt x="24" y="36"/>
                  </a:lnTo>
                  <a:lnTo>
                    <a:pt x="28" y="40"/>
                  </a:lnTo>
                  <a:lnTo>
                    <a:pt x="30" y="42"/>
                  </a:lnTo>
                  <a:lnTo>
                    <a:pt x="30" y="52"/>
                  </a:lnTo>
                  <a:lnTo>
                    <a:pt x="30" y="54"/>
                  </a:lnTo>
                  <a:lnTo>
                    <a:pt x="32" y="42"/>
                  </a:lnTo>
                  <a:lnTo>
                    <a:pt x="40" y="42"/>
                  </a:lnTo>
                  <a:lnTo>
                    <a:pt x="42" y="38"/>
                  </a:lnTo>
                  <a:lnTo>
                    <a:pt x="46" y="40"/>
                  </a:lnTo>
                  <a:lnTo>
                    <a:pt x="54" y="44"/>
                  </a:lnTo>
                  <a:lnTo>
                    <a:pt x="54" y="42"/>
                  </a:lnTo>
                  <a:lnTo>
                    <a:pt x="48" y="40"/>
                  </a:lnTo>
                  <a:lnTo>
                    <a:pt x="44" y="38"/>
                  </a:lnTo>
                  <a:lnTo>
                    <a:pt x="44" y="32"/>
                  </a:lnTo>
                  <a:lnTo>
                    <a:pt x="44" y="26"/>
                  </a:lnTo>
                  <a:lnTo>
                    <a:pt x="48" y="24"/>
                  </a:lnTo>
                  <a:lnTo>
                    <a:pt x="50" y="2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46" name="Freeform 72"/>
            <p:cNvSpPr>
              <a:spLocks/>
            </p:cNvSpPr>
            <p:nvPr/>
          </p:nvSpPr>
          <p:spPr bwMode="auto">
            <a:xfrm>
              <a:off x="5113338" y="3009900"/>
              <a:ext cx="38100" cy="38100"/>
            </a:xfrm>
            <a:custGeom>
              <a:avLst/>
              <a:gdLst>
                <a:gd name="T0" fmla="*/ 2147483646 w 24"/>
                <a:gd name="T1" fmla="*/ 2147483646 h 24"/>
                <a:gd name="T2" fmla="*/ 2147483646 w 24"/>
                <a:gd name="T3" fmla="*/ 2147483646 h 24"/>
                <a:gd name="T4" fmla="*/ 2147483646 w 24"/>
                <a:gd name="T5" fmla="*/ 2147483646 h 24"/>
                <a:gd name="T6" fmla="*/ 2147483646 w 24"/>
                <a:gd name="T7" fmla="*/ 2147483646 h 24"/>
                <a:gd name="T8" fmla="*/ 2147483646 w 24"/>
                <a:gd name="T9" fmla="*/ 2147483646 h 24"/>
                <a:gd name="T10" fmla="*/ 2147483646 w 24"/>
                <a:gd name="T11" fmla="*/ 2147483646 h 24"/>
                <a:gd name="T12" fmla="*/ 2147483646 w 24"/>
                <a:gd name="T13" fmla="*/ 2147483646 h 24"/>
                <a:gd name="T14" fmla="*/ 2147483646 w 24"/>
                <a:gd name="T15" fmla="*/ 2147483646 h 24"/>
                <a:gd name="T16" fmla="*/ 2147483646 w 24"/>
                <a:gd name="T17" fmla="*/ 2147483646 h 24"/>
                <a:gd name="T18" fmla="*/ 2147483646 w 24"/>
                <a:gd name="T19" fmla="*/ 2147483646 h 24"/>
                <a:gd name="T20" fmla="*/ 2147483646 w 24"/>
                <a:gd name="T21" fmla="*/ 2147483646 h 24"/>
                <a:gd name="T22" fmla="*/ 2147483646 w 24"/>
                <a:gd name="T23" fmla="*/ 2147483646 h 24"/>
                <a:gd name="T24" fmla="*/ 0 w 24"/>
                <a:gd name="T25" fmla="*/ 2147483646 h 24"/>
                <a:gd name="T26" fmla="*/ 2147483646 w 24"/>
                <a:gd name="T27" fmla="*/ 2147483646 h 24"/>
                <a:gd name="T28" fmla="*/ 2147483646 w 24"/>
                <a:gd name="T29" fmla="*/ 2147483646 h 24"/>
                <a:gd name="T30" fmla="*/ 2147483646 w 24"/>
                <a:gd name="T31" fmla="*/ 2147483646 h 24"/>
                <a:gd name="T32" fmla="*/ 2147483646 w 24"/>
                <a:gd name="T33" fmla="*/ 2147483646 h 24"/>
                <a:gd name="T34" fmla="*/ 2147483646 w 24"/>
                <a:gd name="T35" fmla="*/ 0 h 24"/>
                <a:gd name="T36" fmla="*/ 2147483646 w 24"/>
                <a:gd name="T37" fmla="*/ 0 h 24"/>
                <a:gd name="T38" fmla="*/ 2147483646 w 24"/>
                <a:gd name="T39" fmla="*/ 2147483646 h 24"/>
                <a:gd name="T40" fmla="*/ 2147483646 w 24"/>
                <a:gd name="T41" fmla="*/ 2147483646 h 24"/>
                <a:gd name="T42" fmla="*/ 2147483646 w 24"/>
                <a:gd name="T43" fmla="*/ 2147483646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
                <a:gd name="T67" fmla="*/ 0 h 24"/>
                <a:gd name="T68" fmla="*/ 24 w 24"/>
                <a:gd name="T69" fmla="*/ 24 h 2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 h="24">
                  <a:moveTo>
                    <a:pt x="22" y="6"/>
                  </a:moveTo>
                  <a:lnTo>
                    <a:pt x="22" y="6"/>
                  </a:lnTo>
                  <a:lnTo>
                    <a:pt x="24" y="10"/>
                  </a:lnTo>
                  <a:lnTo>
                    <a:pt x="24" y="16"/>
                  </a:lnTo>
                  <a:lnTo>
                    <a:pt x="22" y="20"/>
                  </a:lnTo>
                  <a:lnTo>
                    <a:pt x="18" y="22"/>
                  </a:lnTo>
                  <a:lnTo>
                    <a:pt x="14" y="24"/>
                  </a:lnTo>
                  <a:lnTo>
                    <a:pt x="8" y="22"/>
                  </a:lnTo>
                  <a:lnTo>
                    <a:pt x="4" y="20"/>
                  </a:lnTo>
                  <a:lnTo>
                    <a:pt x="2" y="18"/>
                  </a:lnTo>
                  <a:lnTo>
                    <a:pt x="0" y="12"/>
                  </a:lnTo>
                  <a:lnTo>
                    <a:pt x="2" y="8"/>
                  </a:lnTo>
                  <a:lnTo>
                    <a:pt x="4" y="4"/>
                  </a:lnTo>
                  <a:lnTo>
                    <a:pt x="6" y="2"/>
                  </a:lnTo>
                  <a:lnTo>
                    <a:pt x="12" y="0"/>
                  </a:lnTo>
                  <a:lnTo>
                    <a:pt x="16" y="0"/>
                  </a:lnTo>
                  <a:lnTo>
                    <a:pt x="20" y="4"/>
                  </a:lnTo>
                  <a:lnTo>
                    <a:pt x="22" y="6"/>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47" name="Freeform 73"/>
            <p:cNvSpPr>
              <a:spLocks noEditPoints="1"/>
            </p:cNvSpPr>
            <p:nvPr/>
          </p:nvSpPr>
          <p:spPr bwMode="auto">
            <a:xfrm>
              <a:off x="4929188" y="3241675"/>
              <a:ext cx="104775" cy="104775"/>
            </a:xfrm>
            <a:custGeom>
              <a:avLst/>
              <a:gdLst>
                <a:gd name="T0" fmla="*/ 2147483646 w 66"/>
                <a:gd name="T1" fmla="*/ 2147483646 h 66"/>
                <a:gd name="T2" fmla="*/ 2147483646 w 66"/>
                <a:gd name="T3" fmla="*/ 2147483646 h 66"/>
                <a:gd name="T4" fmla="*/ 2147483646 w 66"/>
                <a:gd name="T5" fmla="*/ 2147483646 h 66"/>
                <a:gd name="T6" fmla="*/ 2147483646 w 66"/>
                <a:gd name="T7" fmla="*/ 2147483646 h 66"/>
                <a:gd name="T8" fmla="*/ 2147483646 w 66"/>
                <a:gd name="T9" fmla="*/ 2147483646 h 66"/>
                <a:gd name="T10" fmla="*/ 2147483646 w 66"/>
                <a:gd name="T11" fmla="*/ 2147483646 h 66"/>
                <a:gd name="T12" fmla="*/ 2147483646 w 66"/>
                <a:gd name="T13" fmla="*/ 2147483646 h 66"/>
                <a:gd name="T14" fmla="*/ 2147483646 w 66"/>
                <a:gd name="T15" fmla="*/ 2147483646 h 66"/>
                <a:gd name="T16" fmla="*/ 2147483646 w 66"/>
                <a:gd name="T17" fmla="*/ 2147483646 h 66"/>
                <a:gd name="T18" fmla="*/ 2147483646 w 66"/>
                <a:gd name="T19" fmla="*/ 2147483646 h 66"/>
                <a:gd name="T20" fmla="*/ 2147483646 w 66"/>
                <a:gd name="T21" fmla="*/ 2147483646 h 66"/>
                <a:gd name="T22" fmla="*/ 2147483646 w 66"/>
                <a:gd name="T23" fmla="*/ 2147483646 h 66"/>
                <a:gd name="T24" fmla="*/ 2147483646 w 66"/>
                <a:gd name="T25" fmla="*/ 2147483646 h 66"/>
                <a:gd name="T26" fmla="*/ 2147483646 w 66"/>
                <a:gd name="T27" fmla="*/ 2147483646 h 66"/>
                <a:gd name="T28" fmla="*/ 2147483646 w 66"/>
                <a:gd name="T29" fmla="*/ 2147483646 h 66"/>
                <a:gd name="T30" fmla="*/ 0 w 66"/>
                <a:gd name="T31" fmla="*/ 2147483646 h 66"/>
                <a:gd name="T32" fmla="*/ 0 w 66"/>
                <a:gd name="T33" fmla="*/ 2147483646 h 66"/>
                <a:gd name="T34" fmla="*/ 2147483646 w 66"/>
                <a:gd name="T35" fmla="*/ 2147483646 h 66"/>
                <a:gd name="T36" fmla="*/ 2147483646 w 66"/>
                <a:gd name="T37" fmla="*/ 2147483646 h 66"/>
                <a:gd name="T38" fmla="*/ 2147483646 w 66"/>
                <a:gd name="T39" fmla="*/ 2147483646 h 66"/>
                <a:gd name="T40" fmla="*/ 2147483646 w 66"/>
                <a:gd name="T41" fmla="*/ 2147483646 h 66"/>
                <a:gd name="T42" fmla="*/ 2147483646 w 66"/>
                <a:gd name="T43" fmla="*/ 2147483646 h 66"/>
                <a:gd name="T44" fmla="*/ 2147483646 w 66"/>
                <a:gd name="T45" fmla="*/ 0 h 66"/>
                <a:gd name="T46" fmla="*/ 2147483646 w 66"/>
                <a:gd name="T47" fmla="*/ 2147483646 h 66"/>
                <a:gd name="T48" fmla="*/ 2147483646 w 66"/>
                <a:gd name="T49" fmla="*/ 2147483646 h 66"/>
                <a:gd name="T50" fmla="*/ 2147483646 w 66"/>
                <a:gd name="T51" fmla="*/ 2147483646 h 66"/>
                <a:gd name="T52" fmla="*/ 2147483646 w 66"/>
                <a:gd name="T53" fmla="*/ 2147483646 h 66"/>
                <a:gd name="T54" fmla="*/ 2147483646 w 66"/>
                <a:gd name="T55" fmla="*/ 2147483646 h 66"/>
                <a:gd name="T56" fmla="*/ 2147483646 w 66"/>
                <a:gd name="T57" fmla="*/ 2147483646 h 66"/>
                <a:gd name="T58" fmla="*/ 2147483646 w 66"/>
                <a:gd name="T59" fmla="*/ 2147483646 h 66"/>
                <a:gd name="T60" fmla="*/ 2147483646 w 66"/>
                <a:gd name="T61" fmla="*/ 2147483646 h 66"/>
                <a:gd name="T62" fmla="*/ 2147483646 w 66"/>
                <a:gd name="T63" fmla="*/ 2147483646 h 66"/>
                <a:gd name="T64" fmla="*/ 2147483646 w 66"/>
                <a:gd name="T65" fmla="*/ 2147483646 h 66"/>
                <a:gd name="T66" fmla="*/ 2147483646 w 66"/>
                <a:gd name="T67" fmla="*/ 2147483646 h 66"/>
                <a:gd name="T68" fmla="*/ 2147483646 w 66"/>
                <a:gd name="T69" fmla="*/ 2147483646 h 66"/>
                <a:gd name="T70" fmla="*/ 2147483646 w 66"/>
                <a:gd name="T71" fmla="*/ 2147483646 h 66"/>
                <a:gd name="T72" fmla="*/ 2147483646 w 66"/>
                <a:gd name="T73" fmla="*/ 2147483646 h 66"/>
                <a:gd name="T74" fmla="*/ 2147483646 w 66"/>
                <a:gd name="T75" fmla="*/ 2147483646 h 66"/>
                <a:gd name="T76" fmla="*/ 2147483646 w 66"/>
                <a:gd name="T77" fmla="*/ 2147483646 h 66"/>
                <a:gd name="T78" fmla="*/ 2147483646 w 66"/>
                <a:gd name="T79" fmla="*/ 2147483646 h 66"/>
                <a:gd name="T80" fmla="*/ 2147483646 w 66"/>
                <a:gd name="T81" fmla="*/ 2147483646 h 66"/>
                <a:gd name="T82" fmla="*/ 2147483646 w 66"/>
                <a:gd name="T83" fmla="*/ 2147483646 h 66"/>
                <a:gd name="T84" fmla="*/ 2147483646 w 66"/>
                <a:gd name="T85" fmla="*/ 2147483646 h 66"/>
                <a:gd name="T86" fmla="*/ 2147483646 w 66"/>
                <a:gd name="T87" fmla="*/ 2147483646 h 66"/>
                <a:gd name="T88" fmla="*/ 2147483646 w 66"/>
                <a:gd name="T89" fmla="*/ 2147483646 h 66"/>
                <a:gd name="T90" fmla="*/ 2147483646 w 66"/>
                <a:gd name="T91" fmla="*/ 2147483646 h 66"/>
                <a:gd name="T92" fmla="*/ 2147483646 w 66"/>
                <a:gd name="T93" fmla="*/ 2147483646 h 66"/>
                <a:gd name="T94" fmla="*/ 2147483646 w 66"/>
                <a:gd name="T95" fmla="*/ 2147483646 h 66"/>
                <a:gd name="T96" fmla="*/ 2147483646 w 66"/>
                <a:gd name="T97" fmla="*/ 2147483646 h 66"/>
                <a:gd name="T98" fmla="*/ 2147483646 w 66"/>
                <a:gd name="T99" fmla="*/ 2147483646 h 66"/>
                <a:gd name="T100" fmla="*/ 2147483646 w 66"/>
                <a:gd name="T101" fmla="*/ 2147483646 h 66"/>
                <a:gd name="T102" fmla="*/ 2147483646 w 66"/>
                <a:gd name="T103" fmla="*/ 2147483646 h 66"/>
                <a:gd name="T104" fmla="*/ 2147483646 w 66"/>
                <a:gd name="T105" fmla="*/ 2147483646 h 66"/>
                <a:gd name="T106" fmla="*/ 2147483646 w 66"/>
                <a:gd name="T107" fmla="*/ 2147483646 h 66"/>
                <a:gd name="T108" fmla="*/ 2147483646 w 66"/>
                <a:gd name="T109" fmla="*/ 2147483646 h 66"/>
                <a:gd name="T110" fmla="*/ 2147483646 w 66"/>
                <a:gd name="T111" fmla="*/ 2147483646 h 66"/>
                <a:gd name="T112" fmla="*/ 2147483646 w 66"/>
                <a:gd name="T113" fmla="*/ 2147483646 h 66"/>
                <a:gd name="T114" fmla="*/ 2147483646 w 66"/>
                <a:gd name="T115" fmla="*/ 2147483646 h 66"/>
                <a:gd name="T116" fmla="*/ 2147483646 w 66"/>
                <a:gd name="T117" fmla="*/ 2147483646 h 66"/>
                <a:gd name="T118" fmla="*/ 2147483646 w 66"/>
                <a:gd name="T119" fmla="*/ 2147483646 h 66"/>
                <a:gd name="T120" fmla="*/ 2147483646 w 66"/>
                <a:gd name="T121" fmla="*/ 2147483646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6"/>
                <a:gd name="T184" fmla="*/ 0 h 66"/>
                <a:gd name="T185" fmla="*/ 66 w 66"/>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6" h="66">
                  <a:moveTo>
                    <a:pt x="46" y="34"/>
                  </a:moveTo>
                  <a:lnTo>
                    <a:pt x="46" y="34"/>
                  </a:lnTo>
                  <a:lnTo>
                    <a:pt x="54" y="34"/>
                  </a:lnTo>
                  <a:lnTo>
                    <a:pt x="62" y="36"/>
                  </a:lnTo>
                  <a:lnTo>
                    <a:pt x="66" y="38"/>
                  </a:lnTo>
                  <a:lnTo>
                    <a:pt x="66" y="40"/>
                  </a:lnTo>
                  <a:lnTo>
                    <a:pt x="66" y="44"/>
                  </a:lnTo>
                  <a:lnTo>
                    <a:pt x="64" y="48"/>
                  </a:lnTo>
                  <a:lnTo>
                    <a:pt x="60" y="54"/>
                  </a:lnTo>
                  <a:lnTo>
                    <a:pt x="56" y="58"/>
                  </a:lnTo>
                  <a:lnTo>
                    <a:pt x="50" y="56"/>
                  </a:lnTo>
                  <a:lnTo>
                    <a:pt x="44" y="50"/>
                  </a:lnTo>
                  <a:lnTo>
                    <a:pt x="40" y="46"/>
                  </a:lnTo>
                  <a:lnTo>
                    <a:pt x="40" y="56"/>
                  </a:lnTo>
                  <a:lnTo>
                    <a:pt x="36" y="62"/>
                  </a:lnTo>
                  <a:lnTo>
                    <a:pt x="32" y="66"/>
                  </a:lnTo>
                  <a:lnTo>
                    <a:pt x="24" y="66"/>
                  </a:lnTo>
                  <a:lnTo>
                    <a:pt x="22" y="66"/>
                  </a:lnTo>
                  <a:lnTo>
                    <a:pt x="20" y="64"/>
                  </a:lnTo>
                  <a:lnTo>
                    <a:pt x="18" y="58"/>
                  </a:lnTo>
                  <a:lnTo>
                    <a:pt x="20" y="50"/>
                  </a:lnTo>
                  <a:lnTo>
                    <a:pt x="24" y="44"/>
                  </a:lnTo>
                  <a:lnTo>
                    <a:pt x="12" y="46"/>
                  </a:lnTo>
                  <a:lnTo>
                    <a:pt x="4" y="44"/>
                  </a:lnTo>
                  <a:lnTo>
                    <a:pt x="2" y="42"/>
                  </a:lnTo>
                  <a:lnTo>
                    <a:pt x="0" y="38"/>
                  </a:lnTo>
                  <a:lnTo>
                    <a:pt x="0" y="34"/>
                  </a:lnTo>
                  <a:lnTo>
                    <a:pt x="0" y="28"/>
                  </a:lnTo>
                  <a:lnTo>
                    <a:pt x="4" y="24"/>
                  </a:lnTo>
                  <a:lnTo>
                    <a:pt x="8" y="22"/>
                  </a:lnTo>
                  <a:lnTo>
                    <a:pt x="14" y="22"/>
                  </a:lnTo>
                  <a:lnTo>
                    <a:pt x="20" y="26"/>
                  </a:lnTo>
                  <a:lnTo>
                    <a:pt x="14" y="18"/>
                  </a:lnTo>
                  <a:lnTo>
                    <a:pt x="12" y="12"/>
                  </a:lnTo>
                  <a:lnTo>
                    <a:pt x="12" y="10"/>
                  </a:lnTo>
                  <a:lnTo>
                    <a:pt x="14" y="6"/>
                  </a:lnTo>
                  <a:lnTo>
                    <a:pt x="24" y="2"/>
                  </a:lnTo>
                  <a:lnTo>
                    <a:pt x="28" y="0"/>
                  </a:lnTo>
                  <a:lnTo>
                    <a:pt x="32" y="2"/>
                  </a:lnTo>
                  <a:lnTo>
                    <a:pt x="36" y="6"/>
                  </a:lnTo>
                  <a:lnTo>
                    <a:pt x="38" y="12"/>
                  </a:lnTo>
                  <a:lnTo>
                    <a:pt x="38" y="20"/>
                  </a:lnTo>
                  <a:lnTo>
                    <a:pt x="44" y="14"/>
                  </a:lnTo>
                  <a:lnTo>
                    <a:pt x="50" y="10"/>
                  </a:lnTo>
                  <a:lnTo>
                    <a:pt x="54" y="10"/>
                  </a:lnTo>
                  <a:lnTo>
                    <a:pt x="60" y="14"/>
                  </a:lnTo>
                  <a:lnTo>
                    <a:pt x="62" y="18"/>
                  </a:lnTo>
                  <a:lnTo>
                    <a:pt x="64" y="20"/>
                  </a:lnTo>
                  <a:lnTo>
                    <a:pt x="62" y="24"/>
                  </a:lnTo>
                  <a:lnTo>
                    <a:pt x="60" y="26"/>
                  </a:lnTo>
                  <a:lnTo>
                    <a:pt x="54" y="30"/>
                  </a:lnTo>
                  <a:lnTo>
                    <a:pt x="46" y="34"/>
                  </a:lnTo>
                  <a:close/>
                  <a:moveTo>
                    <a:pt x="50" y="22"/>
                  </a:moveTo>
                  <a:lnTo>
                    <a:pt x="50" y="22"/>
                  </a:lnTo>
                  <a:lnTo>
                    <a:pt x="46" y="24"/>
                  </a:lnTo>
                  <a:lnTo>
                    <a:pt x="42" y="26"/>
                  </a:lnTo>
                  <a:lnTo>
                    <a:pt x="36" y="22"/>
                  </a:lnTo>
                  <a:lnTo>
                    <a:pt x="30" y="22"/>
                  </a:lnTo>
                  <a:lnTo>
                    <a:pt x="26" y="14"/>
                  </a:lnTo>
                  <a:lnTo>
                    <a:pt x="28" y="24"/>
                  </a:lnTo>
                  <a:lnTo>
                    <a:pt x="24" y="28"/>
                  </a:lnTo>
                  <a:lnTo>
                    <a:pt x="22" y="34"/>
                  </a:lnTo>
                  <a:lnTo>
                    <a:pt x="12" y="32"/>
                  </a:lnTo>
                  <a:lnTo>
                    <a:pt x="12" y="34"/>
                  </a:lnTo>
                  <a:lnTo>
                    <a:pt x="24" y="36"/>
                  </a:lnTo>
                  <a:lnTo>
                    <a:pt x="24" y="38"/>
                  </a:lnTo>
                  <a:lnTo>
                    <a:pt x="26" y="42"/>
                  </a:lnTo>
                  <a:lnTo>
                    <a:pt x="30" y="44"/>
                  </a:lnTo>
                  <a:lnTo>
                    <a:pt x="28" y="54"/>
                  </a:lnTo>
                  <a:lnTo>
                    <a:pt x="30" y="54"/>
                  </a:lnTo>
                  <a:lnTo>
                    <a:pt x="32" y="44"/>
                  </a:lnTo>
                  <a:lnTo>
                    <a:pt x="38" y="42"/>
                  </a:lnTo>
                  <a:lnTo>
                    <a:pt x="42" y="40"/>
                  </a:lnTo>
                  <a:lnTo>
                    <a:pt x="46" y="42"/>
                  </a:lnTo>
                  <a:lnTo>
                    <a:pt x="54" y="44"/>
                  </a:lnTo>
                  <a:lnTo>
                    <a:pt x="48" y="40"/>
                  </a:lnTo>
                  <a:lnTo>
                    <a:pt x="42" y="38"/>
                  </a:lnTo>
                  <a:lnTo>
                    <a:pt x="44" y="34"/>
                  </a:lnTo>
                  <a:lnTo>
                    <a:pt x="44" y="28"/>
                  </a:lnTo>
                  <a:lnTo>
                    <a:pt x="42" y="28"/>
                  </a:lnTo>
                  <a:lnTo>
                    <a:pt x="46" y="24"/>
                  </a:lnTo>
                  <a:lnTo>
                    <a:pt x="50" y="2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48" name="Freeform 74"/>
            <p:cNvSpPr>
              <a:spLocks/>
            </p:cNvSpPr>
            <p:nvPr/>
          </p:nvSpPr>
          <p:spPr bwMode="auto">
            <a:xfrm>
              <a:off x="4964113" y="3276600"/>
              <a:ext cx="38100" cy="34925"/>
            </a:xfrm>
            <a:custGeom>
              <a:avLst/>
              <a:gdLst>
                <a:gd name="T0" fmla="*/ 2147483646 w 24"/>
                <a:gd name="T1" fmla="*/ 2147483646 h 22"/>
                <a:gd name="T2" fmla="*/ 2147483646 w 24"/>
                <a:gd name="T3" fmla="*/ 2147483646 h 22"/>
                <a:gd name="T4" fmla="*/ 2147483646 w 24"/>
                <a:gd name="T5" fmla="*/ 2147483646 h 22"/>
                <a:gd name="T6" fmla="*/ 2147483646 w 24"/>
                <a:gd name="T7" fmla="*/ 2147483646 h 22"/>
                <a:gd name="T8" fmla="*/ 2147483646 w 24"/>
                <a:gd name="T9" fmla="*/ 2147483646 h 22"/>
                <a:gd name="T10" fmla="*/ 2147483646 w 24"/>
                <a:gd name="T11" fmla="*/ 2147483646 h 22"/>
                <a:gd name="T12" fmla="*/ 2147483646 w 24"/>
                <a:gd name="T13" fmla="*/ 2147483646 h 22"/>
                <a:gd name="T14" fmla="*/ 2147483646 w 24"/>
                <a:gd name="T15" fmla="*/ 2147483646 h 22"/>
                <a:gd name="T16" fmla="*/ 2147483646 w 24"/>
                <a:gd name="T17" fmla="*/ 2147483646 h 22"/>
                <a:gd name="T18" fmla="*/ 2147483646 w 24"/>
                <a:gd name="T19" fmla="*/ 2147483646 h 22"/>
                <a:gd name="T20" fmla="*/ 2147483646 w 24"/>
                <a:gd name="T21" fmla="*/ 2147483646 h 22"/>
                <a:gd name="T22" fmla="*/ 2147483646 w 24"/>
                <a:gd name="T23" fmla="*/ 2147483646 h 22"/>
                <a:gd name="T24" fmla="*/ 0 w 24"/>
                <a:gd name="T25" fmla="*/ 2147483646 h 22"/>
                <a:gd name="T26" fmla="*/ 0 w 24"/>
                <a:gd name="T27" fmla="*/ 2147483646 h 22"/>
                <a:gd name="T28" fmla="*/ 2147483646 w 24"/>
                <a:gd name="T29" fmla="*/ 2147483646 h 22"/>
                <a:gd name="T30" fmla="*/ 2147483646 w 24"/>
                <a:gd name="T31" fmla="*/ 2147483646 h 22"/>
                <a:gd name="T32" fmla="*/ 2147483646 w 24"/>
                <a:gd name="T33" fmla="*/ 2147483646 h 22"/>
                <a:gd name="T34" fmla="*/ 2147483646 w 24"/>
                <a:gd name="T35" fmla="*/ 0 h 22"/>
                <a:gd name="T36" fmla="*/ 2147483646 w 24"/>
                <a:gd name="T37" fmla="*/ 0 h 22"/>
                <a:gd name="T38" fmla="*/ 2147483646 w 24"/>
                <a:gd name="T39" fmla="*/ 2147483646 h 22"/>
                <a:gd name="T40" fmla="*/ 2147483646 w 24"/>
                <a:gd name="T41" fmla="*/ 2147483646 h 22"/>
                <a:gd name="T42" fmla="*/ 2147483646 w 24"/>
                <a:gd name="T43" fmla="*/ 2147483646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
                <a:gd name="T67" fmla="*/ 0 h 22"/>
                <a:gd name="T68" fmla="*/ 24 w 24"/>
                <a:gd name="T69" fmla="*/ 22 h 2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 h="22">
                  <a:moveTo>
                    <a:pt x="22" y="6"/>
                  </a:moveTo>
                  <a:lnTo>
                    <a:pt x="22" y="6"/>
                  </a:lnTo>
                  <a:lnTo>
                    <a:pt x="24" y="10"/>
                  </a:lnTo>
                  <a:lnTo>
                    <a:pt x="22" y="14"/>
                  </a:lnTo>
                  <a:lnTo>
                    <a:pt x="20" y="18"/>
                  </a:lnTo>
                  <a:lnTo>
                    <a:pt x="18" y="22"/>
                  </a:lnTo>
                  <a:lnTo>
                    <a:pt x="12" y="22"/>
                  </a:lnTo>
                  <a:lnTo>
                    <a:pt x="8" y="22"/>
                  </a:lnTo>
                  <a:lnTo>
                    <a:pt x="4" y="20"/>
                  </a:lnTo>
                  <a:lnTo>
                    <a:pt x="2" y="16"/>
                  </a:lnTo>
                  <a:lnTo>
                    <a:pt x="0" y="12"/>
                  </a:lnTo>
                  <a:lnTo>
                    <a:pt x="0" y="8"/>
                  </a:lnTo>
                  <a:lnTo>
                    <a:pt x="4" y="4"/>
                  </a:lnTo>
                  <a:lnTo>
                    <a:pt x="6" y="2"/>
                  </a:lnTo>
                  <a:lnTo>
                    <a:pt x="10" y="0"/>
                  </a:lnTo>
                  <a:lnTo>
                    <a:pt x="16" y="0"/>
                  </a:lnTo>
                  <a:lnTo>
                    <a:pt x="20" y="2"/>
                  </a:lnTo>
                  <a:lnTo>
                    <a:pt x="22" y="6"/>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49" name="Freeform 75"/>
            <p:cNvSpPr>
              <a:spLocks noEditPoints="1"/>
            </p:cNvSpPr>
            <p:nvPr/>
          </p:nvSpPr>
          <p:spPr bwMode="auto">
            <a:xfrm>
              <a:off x="4913313" y="3381375"/>
              <a:ext cx="107950" cy="104775"/>
            </a:xfrm>
            <a:custGeom>
              <a:avLst/>
              <a:gdLst>
                <a:gd name="T0" fmla="*/ 2147483646 w 68"/>
                <a:gd name="T1" fmla="*/ 2147483646 h 66"/>
                <a:gd name="T2" fmla="*/ 2147483646 w 68"/>
                <a:gd name="T3" fmla="*/ 2147483646 h 66"/>
                <a:gd name="T4" fmla="*/ 2147483646 w 68"/>
                <a:gd name="T5" fmla="*/ 2147483646 h 66"/>
                <a:gd name="T6" fmla="*/ 2147483646 w 68"/>
                <a:gd name="T7" fmla="*/ 2147483646 h 66"/>
                <a:gd name="T8" fmla="*/ 2147483646 w 68"/>
                <a:gd name="T9" fmla="*/ 2147483646 h 66"/>
                <a:gd name="T10" fmla="*/ 2147483646 w 68"/>
                <a:gd name="T11" fmla="*/ 2147483646 h 66"/>
                <a:gd name="T12" fmla="*/ 2147483646 w 68"/>
                <a:gd name="T13" fmla="*/ 2147483646 h 66"/>
                <a:gd name="T14" fmla="*/ 2147483646 w 68"/>
                <a:gd name="T15" fmla="*/ 2147483646 h 66"/>
                <a:gd name="T16" fmla="*/ 2147483646 w 68"/>
                <a:gd name="T17" fmla="*/ 2147483646 h 66"/>
                <a:gd name="T18" fmla="*/ 2147483646 w 68"/>
                <a:gd name="T19" fmla="*/ 2147483646 h 66"/>
                <a:gd name="T20" fmla="*/ 2147483646 w 68"/>
                <a:gd name="T21" fmla="*/ 2147483646 h 66"/>
                <a:gd name="T22" fmla="*/ 2147483646 w 68"/>
                <a:gd name="T23" fmla="*/ 2147483646 h 66"/>
                <a:gd name="T24" fmla="*/ 2147483646 w 68"/>
                <a:gd name="T25" fmla="*/ 2147483646 h 66"/>
                <a:gd name="T26" fmla="*/ 2147483646 w 68"/>
                <a:gd name="T27" fmla="*/ 2147483646 h 66"/>
                <a:gd name="T28" fmla="*/ 2147483646 w 68"/>
                <a:gd name="T29" fmla="*/ 2147483646 h 66"/>
                <a:gd name="T30" fmla="*/ 0 w 68"/>
                <a:gd name="T31" fmla="*/ 2147483646 h 66"/>
                <a:gd name="T32" fmla="*/ 2147483646 w 68"/>
                <a:gd name="T33" fmla="*/ 2147483646 h 66"/>
                <a:gd name="T34" fmla="*/ 2147483646 w 68"/>
                <a:gd name="T35" fmla="*/ 2147483646 h 66"/>
                <a:gd name="T36" fmla="*/ 2147483646 w 68"/>
                <a:gd name="T37" fmla="*/ 2147483646 h 66"/>
                <a:gd name="T38" fmla="*/ 2147483646 w 68"/>
                <a:gd name="T39" fmla="*/ 2147483646 h 66"/>
                <a:gd name="T40" fmla="*/ 2147483646 w 68"/>
                <a:gd name="T41" fmla="*/ 2147483646 h 66"/>
                <a:gd name="T42" fmla="*/ 2147483646 w 68"/>
                <a:gd name="T43" fmla="*/ 2147483646 h 66"/>
                <a:gd name="T44" fmla="*/ 2147483646 w 68"/>
                <a:gd name="T45" fmla="*/ 0 h 66"/>
                <a:gd name="T46" fmla="*/ 2147483646 w 68"/>
                <a:gd name="T47" fmla="*/ 2147483646 h 66"/>
                <a:gd name="T48" fmla="*/ 2147483646 w 68"/>
                <a:gd name="T49" fmla="*/ 2147483646 h 66"/>
                <a:gd name="T50" fmla="*/ 2147483646 w 68"/>
                <a:gd name="T51" fmla="*/ 2147483646 h 66"/>
                <a:gd name="T52" fmla="*/ 2147483646 w 68"/>
                <a:gd name="T53" fmla="*/ 2147483646 h 66"/>
                <a:gd name="T54" fmla="*/ 2147483646 w 68"/>
                <a:gd name="T55" fmla="*/ 2147483646 h 66"/>
                <a:gd name="T56" fmla="*/ 2147483646 w 68"/>
                <a:gd name="T57" fmla="*/ 2147483646 h 66"/>
                <a:gd name="T58" fmla="*/ 2147483646 w 68"/>
                <a:gd name="T59" fmla="*/ 2147483646 h 66"/>
                <a:gd name="T60" fmla="*/ 2147483646 w 68"/>
                <a:gd name="T61" fmla="*/ 2147483646 h 66"/>
                <a:gd name="T62" fmla="*/ 2147483646 w 68"/>
                <a:gd name="T63" fmla="*/ 2147483646 h 66"/>
                <a:gd name="T64" fmla="*/ 2147483646 w 68"/>
                <a:gd name="T65" fmla="*/ 2147483646 h 66"/>
                <a:gd name="T66" fmla="*/ 2147483646 w 68"/>
                <a:gd name="T67" fmla="*/ 2147483646 h 66"/>
                <a:gd name="T68" fmla="*/ 2147483646 w 68"/>
                <a:gd name="T69" fmla="*/ 2147483646 h 66"/>
                <a:gd name="T70" fmla="*/ 2147483646 w 68"/>
                <a:gd name="T71" fmla="*/ 2147483646 h 66"/>
                <a:gd name="T72" fmla="*/ 2147483646 w 68"/>
                <a:gd name="T73" fmla="*/ 2147483646 h 66"/>
                <a:gd name="T74" fmla="*/ 2147483646 w 68"/>
                <a:gd name="T75" fmla="*/ 2147483646 h 66"/>
                <a:gd name="T76" fmla="*/ 2147483646 w 68"/>
                <a:gd name="T77" fmla="*/ 2147483646 h 66"/>
                <a:gd name="T78" fmla="*/ 2147483646 w 68"/>
                <a:gd name="T79" fmla="*/ 2147483646 h 66"/>
                <a:gd name="T80" fmla="*/ 2147483646 w 68"/>
                <a:gd name="T81" fmla="*/ 2147483646 h 66"/>
                <a:gd name="T82" fmla="*/ 2147483646 w 68"/>
                <a:gd name="T83" fmla="*/ 2147483646 h 66"/>
                <a:gd name="T84" fmla="*/ 2147483646 w 68"/>
                <a:gd name="T85" fmla="*/ 2147483646 h 66"/>
                <a:gd name="T86" fmla="*/ 2147483646 w 68"/>
                <a:gd name="T87" fmla="*/ 2147483646 h 66"/>
                <a:gd name="T88" fmla="*/ 2147483646 w 68"/>
                <a:gd name="T89" fmla="*/ 2147483646 h 66"/>
                <a:gd name="T90" fmla="*/ 2147483646 w 68"/>
                <a:gd name="T91" fmla="*/ 2147483646 h 66"/>
                <a:gd name="T92" fmla="*/ 2147483646 w 68"/>
                <a:gd name="T93" fmla="*/ 2147483646 h 66"/>
                <a:gd name="T94" fmla="*/ 2147483646 w 68"/>
                <a:gd name="T95" fmla="*/ 2147483646 h 66"/>
                <a:gd name="T96" fmla="*/ 2147483646 w 68"/>
                <a:gd name="T97" fmla="*/ 2147483646 h 66"/>
                <a:gd name="T98" fmla="*/ 2147483646 w 68"/>
                <a:gd name="T99" fmla="*/ 2147483646 h 66"/>
                <a:gd name="T100" fmla="*/ 2147483646 w 68"/>
                <a:gd name="T101" fmla="*/ 2147483646 h 66"/>
                <a:gd name="T102" fmla="*/ 2147483646 w 68"/>
                <a:gd name="T103" fmla="*/ 2147483646 h 66"/>
                <a:gd name="T104" fmla="*/ 2147483646 w 68"/>
                <a:gd name="T105" fmla="*/ 2147483646 h 66"/>
                <a:gd name="T106" fmla="*/ 2147483646 w 68"/>
                <a:gd name="T107" fmla="*/ 2147483646 h 66"/>
                <a:gd name="T108" fmla="*/ 2147483646 w 68"/>
                <a:gd name="T109" fmla="*/ 2147483646 h 66"/>
                <a:gd name="T110" fmla="*/ 2147483646 w 68"/>
                <a:gd name="T111" fmla="*/ 2147483646 h 66"/>
                <a:gd name="T112" fmla="*/ 2147483646 w 68"/>
                <a:gd name="T113" fmla="*/ 2147483646 h 66"/>
                <a:gd name="T114" fmla="*/ 2147483646 w 68"/>
                <a:gd name="T115" fmla="*/ 2147483646 h 66"/>
                <a:gd name="T116" fmla="*/ 2147483646 w 68"/>
                <a:gd name="T117" fmla="*/ 2147483646 h 66"/>
                <a:gd name="T118" fmla="*/ 2147483646 w 68"/>
                <a:gd name="T119" fmla="*/ 2147483646 h 66"/>
                <a:gd name="T120" fmla="*/ 2147483646 w 68"/>
                <a:gd name="T121" fmla="*/ 2147483646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8"/>
                <a:gd name="T184" fmla="*/ 0 h 66"/>
                <a:gd name="T185" fmla="*/ 68 w 68"/>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8" h="66">
                  <a:moveTo>
                    <a:pt x="48" y="32"/>
                  </a:moveTo>
                  <a:lnTo>
                    <a:pt x="48" y="32"/>
                  </a:lnTo>
                  <a:lnTo>
                    <a:pt x="56" y="34"/>
                  </a:lnTo>
                  <a:lnTo>
                    <a:pt x="64" y="36"/>
                  </a:lnTo>
                  <a:lnTo>
                    <a:pt x="66" y="36"/>
                  </a:lnTo>
                  <a:lnTo>
                    <a:pt x="68" y="40"/>
                  </a:lnTo>
                  <a:lnTo>
                    <a:pt x="68" y="44"/>
                  </a:lnTo>
                  <a:lnTo>
                    <a:pt x="66" y="48"/>
                  </a:lnTo>
                  <a:lnTo>
                    <a:pt x="62" y="54"/>
                  </a:lnTo>
                  <a:lnTo>
                    <a:pt x="56" y="56"/>
                  </a:lnTo>
                  <a:lnTo>
                    <a:pt x="52" y="56"/>
                  </a:lnTo>
                  <a:lnTo>
                    <a:pt x="44" y="50"/>
                  </a:lnTo>
                  <a:lnTo>
                    <a:pt x="42" y="46"/>
                  </a:lnTo>
                  <a:lnTo>
                    <a:pt x="40" y="56"/>
                  </a:lnTo>
                  <a:lnTo>
                    <a:pt x="38" y="62"/>
                  </a:lnTo>
                  <a:lnTo>
                    <a:pt x="32" y="66"/>
                  </a:lnTo>
                  <a:lnTo>
                    <a:pt x="26" y="66"/>
                  </a:lnTo>
                  <a:lnTo>
                    <a:pt x="22" y="66"/>
                  </a:lnTo>
                  <a:lnTo>
                    <a:pt x="20" y="64"/>
                  </a:lnTo>
                  <a:lnTo>
                    <a:pt x="20" y="58"/>
                  </a:lnTo>
                  <a:lnTo>
                    <a:pt x="22" y="50"/>
                  </a:lnTo>
                  <a:lnTo>
                    <a:pt x="24" y="44"/>
                  </a:lnTo>
                  <a:lnTo>
                    <a:pt x="14" y="46"/>
                  </a:lnTo>
                  <a:lnTo>
                    <a:pt x="6" y="44"/>
                  </a:lnTo>
                  <a:lnTo>
                    <a:pt x="2" y="42"/>
                  </a:lnTo>
                  <a:lnTo>
                    <a:pt x="2" y="38"/>
                  </a:lnTo>
                  <a:lnTo>
                    <a:pt x="0" y="34"/>
                  </a:lnTo>
                  <a:lnTo>
                    <a:pt x="2" y="28"/>
                  </a:lnTo>
                  <a:lnTo>
                    <a:pt x="6" y="24"/>
                  </a:lnTo>
                  <a:lnTo>
                    <a:pt x="10" y="22"/>
                  </a:lnTo>
                  <a:lnTo>
                    <a:pt x="16" y="22"/>
                  </a:lnTo>
                  <a:lnTo>
                    <a:pt x="20" y="24"/>
                  </a:lnTo>
                  <a:lnTo>
                    <a:pt x="16" y="18"/>
                  </a:lnTo>
                  <a:lnTo>
                    <a:pt x="14" y="12"/>
                  </a:lnTo>
                  <a:lnTo>
                    <a:pt x="14" y="8"/>
                  </a:lnTo>
                  <a:lnTo>
                    <a:pt x="16" y="6"/>
                  </a:lnTo>
                  <a:lnTo>
                    <a:pt x="26" y="2"/>
                  </a:lnTo>
                  <a:lnTo>
                    <a:pt x="30" y="0"/>
                  </a:lnTo>
                  <a:lnTo>
                    <a:pt x="34" y="0"/>
                  </a:lnTo>
                  <a:lnTo>
                    <a:pt x="38" y="6"/>
                  </a:lnTo>
                  <a:lnTo>
                    <a:pt x="40" y="12"/>
                  </a:lnTo>
                  <a:lnTo>
                    <a:pt x="40" y="20"/>
                  </a:lnTo>
                  <a:lnTo>
                    <a:pt x="46" y="14"/>
                  </a:lnTo>
                  <a:lnTo>
                    <a:pt x="50" y="10"/>
                  </a:lnTo>
                  <a:lnTo>
                    <a:pt x="56" y="10"/>
                  </a:lnTo>
                  <a:lnTo>
                    <a:pt x="62" y="14"/>
                  </a:lnTo>
                  <a:lnTo>
                    <a:pt x="64" y="16"/>
                  </a:lnTo>
                  <a:lnTo>
                    <a:pt x="64" y="20"/>
                  </a:lnTo>
                  <a:lnTo>
                    <a:pt x="64" y="24"/>
                  </a:lnTo>
                  <a:lnTo>
                    <a:pt x="62" y="26"/>
                  </a:lnTo>
                  <a:lnTo>
                    <a:pt x="56" y="30"/>
                  </a:lnTo>
                  <a:lnTo>
                    <a:pt x="48" y="32"/>
                  </a:lnTo>
                  <a:close/>
                  <a:moveTo>
                    <a:pt x="52" y="22"/>
                  </a:moveTo>
                  <a:lnTo>
                    <a:pt x="52" y="22"/>
                  </a:lnTo>
                  <a:lnTo>
                    <a:pt x="48" y="24"/>
                  </a:lnTo>
                  <a:lnTo>
                    <a:pt x="44" y="26"/>
                  </a:lnTo>
                  <a:lnTo>
                    <a:pt x="38" y="22"/>
                  </a:lnTo>
                  <a:lnTo>
                    <a:pt x="32" y="22"/>
                  </a:lnTo>
                  <a:lnTo>
                    <a:pt x="28" y="14"/>
                  </a:lnTo>
                  <a:lnTo>
                    <a:pt x="26" y="14"/>
                  </a:lnTo>
                  <a:lnTo>
                    <a:pt x="30" y="22"/>
                  </a:lnTo>
                  <a:lnTo>
                    <a:pt x="30" y="24"/>
                  </a:lnTo>
                  <a:lnTo>
                    <a:pt x="26" y="28"/>
                  </a:lnTo>
                  <a:lnTo>
                    <a:pt x="24" y="34"/>
                  </a:lnTo>
                  <a:lnTo>
                    <a:pt x="12" y="32"/>
                  </a:lnTo>
                  <a:lnTo>
                    <a:pt x="12" y="34"/>
                  </a:lnTo>
                  <a:lnTo>
                    <a:pt x="24" y="36"/>
                  </a:lnTo>
                  <a:lnTo>
                    <a:pt x="26" y="38"/>
                  </a:lnTo>
                  <a:lnTo>
                    <a:pt x="28" y="42"/>
                  </a:lnTo>
                  <a:lnTo>
                    <a:pt x="32" y="44"/>
                  </a:lnTo>
                  <a:lnTo>
                    <a:pt x="30" y="54"/>
                  </a:lnTo>
                  <a:lnTo>
                    <a:pt x="34" y="44"/>
                  </a:lnTo>
                  <a:lnTo>
                    <a:pt x="40" y="42"/>
                  </a:lnTo>
                  <a:lnTo>
                    <a:pt x="44" y="40"/>
                  </a:lnTo>
                  <a:lnTo>
                    <a:pt x="48" y="42"/>
                  </a:lnTo>
                  <a:lnTo>
                    <a:pt x="54" y="44"/>
                  </a:lnTo>
                  <a:lnTo>
                    <a:pt x="56" y="44"/>
                  </a:lnTo>
                  <a:lnTo>
                    <a:pt x="50" y="40"/>
                  </a:lnTo>
                  <a:lnTo>
                    <a:pt x="44" y="38"/>
                  </a:lnTo>
                  <a:lnTo>
                    <a:pt x="46" y="34"/>
                  </a:lnTo>
                  <a:lnTo>
                    <a:pt x="44" y="28"/>
                  </a:lnTo>
                  <a:lnTo>
                    <a:pt x="44" y="26"/>
                  </a:lnTo>
                  <a:lnTo>
                    <a:pt x="48" y="24"/>
                  </a:lnTo>
                  <a:lnTo>
                    <a:pt x="52" y="2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50" name="Freeform 76"/>
            <p:cNvSpPr>
              <a:spLocks/>
            </p:cNvSpPr>
            <p:nvPr/>
          </p:nvSpPr>
          <p:spPr bwMode="auto">
            <a:xfrm>
              <a:off x="4951413" y="3416300"/>
              <a:ext cx="34925" cy="34925"/>
            </a:xfrm>
            <a:custGeom>
              <a:avLst/>
              <a:gdLst>
                <a:gd name="T0" fmla="*/ 2147483646 w 22"/>
                <a:gd name="T1" fmla="*/ 2147483646 h 22"/>
                <a:gd name="T2" fmla="*/ 2147483646 w 22"/>
                <a:gd name="T3" fmla="*/ 2147483646 h 22"/>
                <a:gd name="T4" fmla="*/ 2147483646 w 22"/>
                <a:gd name="T5" fmla="*/ 2147483646 h 22"/>
                <a:gd name="T6" fmla="*/ 2147483646 w 22"/>
                <a:gd name="T7" fmla="*/ 2147483646 h 22"/>
                <a:gd name="T8" fmla="*/ 2147483646 w 22"/>
                <a:gd name="T9" fmla="*/ 2147483646 h 22"/>
                <a:gd name="T10" fmla="*/ 2147483646 w 22"/>
                <a:gd name="T11" fmla="*/ 2147483646 h 22"/>
                <a:gd name="T12" fmla="*/ 2147483646 w 22"/>
                <a:gd name="T13" fmla="*/ 2147483646 h 22"/>
                <a:gd name="T14" fmla="*/ 2147483646 w 22"/>
                <a:gd name="T15" fmla="*/ 2147483646 h 22"/>
                <a:gd name="T16" fmla="*/ 2147483646 w 22"/>
                <a:gd name="T17" fmla="*/ 2147483646 h 22"/>
                <a:gd name="T18" fmla="*/ 2147483646 w 22"/>
                <a:gd name="T19" fmla="*/ 2147483646 h 22"/>
                <a:gd name="T20" fmla="*/ 2147483646 w 22"/>
                <a:gd name="T21" fmla="*/ 2147483646 h 22"/>
                <a:gd name="T22" fmla="*/ 2147483646 w 22"/>
                <a:gd name="T23" fmla="*/ 2147483646 h 22"/>
                <a:gd name="T24" fmla="*/ 0 w 22"/>
                <a:gd name="T25" fmla="*/ 2147483646 h 22"/>
                <a:gd name="T26" fmla="*/ 0 w 22"/>
                <a:gd name="T27" fmla="*/ 2147483646 h 22"/>
                <a:gd name="T28" fmla="*/ 2147483646 w 22"/>
                <a:gd name="T29" fmla="*/ 2147483646 h 22"/>
                <a:gd name="T30" fmla="*/ 2147483646 w 22"/>
                <a:gd name="T31" fmla="*/ 0 h 22"/>
                <a:gd name="T32" fmla="*/ 2147483646 w 22"/>
                <a:gd name="T33" fmla="*/ 0 h 22"/>
                <a:gd name="T34" fmla="*/ 2147483646 w 22"/>
                <a:gd name="T35" fmla="*/ 0 h 22"/>
                <a:gd name="T36" fmla="*/ 2147483646 w 22"/>
                <a:gd name="T37" fmla="*/ 0 h 22"/>
                <a:gd name="T38" fmla="*/ 2147483646 w 22"/>
                <a:gd name="T39" fmla="*/ 2147483646 h 22"/>
                <a:gd name="T40" fmla="*/ 2147483646 w 22"/>
                <a:gd name="T41" fmla="*/ 2147483646 h 22"/>
                <a:gd name="T42" fmla="*/ 2147483646 w 22"/>
                <a:gd name="T43" fmla="*/ 2147483646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
                <a:gd name="T67" fmla="*/ 0 h 22"/>
                <a:gd name="T68" fmla="*/ 22 w 22"/>
                <a:gd name="T69" fmla="*/ 22 h 2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 h="22">
                  <a:moveTo>
                    <a:pt x="22" y="6"/>
                  </a:moveTo>
                  <a:lnTo>
                    <a:pt x="22" y="6"/>
                  </a:lnTo>
                  <a:lnTo>
                    <a:pt x="22" y="10"/>
                  </a:lnTo>
                  <a:lnTo>
                    <a:pt x="22" y="14"/>
                  </a:lnTo>
                  <a:lnTo>
                    <a:pt x="20" y="18"/>
                  </a:lnTo>
                  <a:lnTo>
                    <a:pt x="16" y="22"/>
                  </a:lnTo>
                  <a:lnTo>
                    <a:pt x="12" y="22"/>
                  </a:lnTo>
                  <a:lnTo>
                    <a:pt x="8" y="22"/>
                  </a:lnTo>
                  <a:lnTo>
                    <a:pt x="4" y="20"/>
                  </a:lnTo>
                  <a:lnTo>
                    <a:pt x="2" y="16"/>
                  </a:lnTo>
                  <a:lnTo>
                    <a:pt x="0" y="12"/>
                  </a:lnTo>
                  <a:lnTo>
                    <a:pt x="0" y="8"/>
                  </a:lnTo>
                  <a:lnTo>
                    <a:pt x="2" y="4"/>
                  </a:lnTo>
                  <a:lnTo>
                    <a:pt x="6" y="0"/>
                  </a:lnTo>
                  <a:lnTo>
                    <a:pt x="10" y="0"/>
                  </a:lnTo>
                  <a:lnTo>
                    <a:pt x="14" y="0"/>
                  </a:lnTo>
                  <a:lnTo>
                    <a:pt x="18" y="2"/>
                  </a:lnTo>
                  <a:lnTo>
                    <a:pt x="22" y="6"/>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51" name="Freeform 77"/>
            <p:cNvSpPr>
              <a:spLocks/>
            </p:cNvSpPr>
            <p:nvPr/>
          </p:nvSpPr>
          <p:spPr bwMode="auto">
            <a:xfrm>
              <a:off x="4808538" y="3489325"/>
              <a:ext cx="60325" cy="69850"/>
            </a:xfrm>
            <a:custGeom>
              <a:avLst/>
              <a:gdLst>
                <a:gd name="T0" fmla="*/ 0 w 38"/>
                <a:gd name="T1" fmla="*/ 2147483646 h 44"/>
                <a:gd name="T2" fmla="*/ 0 w 38"/>
                <a:gd name="T3" fmla="*/ 2147483646 h 44"/>
                <a:gd name="T4" fmla="*/ 0 w 38"/>
                <a:gd name="T5" fmla="*/ 2147483646 h 44"/>
                <a:gd name="T6" fmla="*/ 0 w 38"/>
                <a:gd name="T7" fmla="*/ 2147483646 h 44"/>
                <a:gd name="T8" fmla="*/ 2147483646 w 38"/>
                <a:gd name="T9" fmla="*/ 2147483646 h 44"/>
                <a:gd name="T10" fmla="*/ 2147483646 w 38"/>
                <a:gd name="T11" fmla="*/ 0 h 44"/>
                <a:gd name="T12" fmla="*/ 2147483646 w 38"/>
                <a:gd name="T13" fmla="*/ 0 h 44"/>
                <a:gd name="T14" fmla="*/ 2147483646 w 38"/>
                <a:gd name="T15" fmla="*/ 2147483646 h 44"/>
                <a:gd name="T16" fmla="*/ 2147483646 w 38"/>
                <a:gd name="T17" fmla="*/ 2147483646 h 44"/>
                <a:gd name="T18" fmla="*/ 2147483646 w 38"/>
                <a:gd name="T19" fmla="*/ 2147483646 h 44"/>
                <a:gd name="T20" fmla="*/ 2147483646 w 38"/>
                <a:gd name="T21" fmla="*/ 2147483646 h 44"/>
                <a:gd name="T22" fmla="*/ 2147483646 w 38"/>
                <a:gd name="T23" fmla="*/ 2147483646 h 44"/>
                <a:gd name="T24" fmla="*/ 2147483646 w 38"/>
                <a:gd name="T25" fmla="*/ 2147483646 h 44"/>
                <a:gd name="T26" fmla="*/ 2147483646 w 38"/>
                <a:gd name="T27" fmla="*/ 2147483646 h 44"/>
                <a:gd name="T28" fmla="*/ 2147483646 w 38"/>
                <a:gd name="T29" fmla="*/ 2147483646 h 44"/>
                <a:gd name="T30" fmla="*/ 2147483646 w 38"/>
                <a:gd name="T31" fmla="*/ 2147483646 h 44"/>
                <a:gd name="T32" fmla="*/ 2147483646 w 38"/>
                <a:gd name="T33" fmla="*/ 2147483646 h 44"/>
                <a:gd name="T34" fmla="*/ 2147483646 w 38"/>
                <a:gd name="T35" fmla="*/ 2147483646 h 44"/>
                <a:gd name="T36" fmla="*/ 2147483646 w 38"/>
                <a:gd name="T37" fmla="*/ 2147483646 h 44"/>
                <a:gd name="T38" fmla="*/ 2147483646 w 38"/>
                <a:gd name="T39" fmla="*/ 2147483646 h 44"/>
                <a:gd name="T40" fmla="*/ 2147483646 w 38"/>
                <a:gd name="T41" fmla="*/ 2147483646 h 44"/>
                <a:gd name="T42" fmla="*/ 2147483646 w 38"/>
                <a:gd name="T43" fmla="*/ 2147483646 h 44"/>
                <a:gd name="T44" fmla="*/ 2147483646 w 38"/>
                <a:gd name="T45" fmla="*/ 2147483646 h 44"/>
                <a:gd name="T46" fmla="*/ 2147483646 w 38"/>
                <a:gd name="T47" fmla="*/ 2147483646 h 44"/>
                <a:gd name="T48" fmla="*/ 0 w 38"/>
                <a:gd name="T49" fmla="*/ 2147483646 h 44"/>
                <a:gd name="T50" fmla="*/ 0 w 38"/>
                <a:gd name="T51" fmla="*/ 2147483646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4"/>
                <a:gd name="T80" fmla="*/ 38 w 38"/>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4">
                  <a:moveTo>
                    <a:pt x="0" y="28"/>
                  </a:moveTo>
                  <a:lnTo>
                    <a:pt x="0" y="28"/>
                  </a:lnTo>
                  <a:lnTo>
                    <a:pt x="0" y="22"/>
                  </a:lnTo>
                  <a:lnTo>
                    <a:pt x="0" y="16"/>
                  </a:lnTo>
                  <a:lnTo>
                    <a:pt x="4" y="8"/>
                  </a:lnTo>
                  <a:lnTo>
                    <a:pt x="12" y="0"/>
                  </a:lnTo>
                  <a:lnTo>
                    <a:pt x="22" y="2"/>
                  </a:lnTo>
                  <a:lnTo>
                    <a:pt x="30" y="8"/>
                  </a:lnTo>
                  <a:lnTo>
                    <a:pt x="34" y="10"/>
                  </a:lnTo>
                  <a:lnTo>
                    <a:pt x="36" y="16"/>
                  </a:lnTo>
                  <a:lnTo>
                    <a:pt x="38" y="22"/>
                  </a:lnTo>
                  <a:lnTo>
                    <a:pt x="38" y="28"/>
                  </a:lnTo>
                  <a:lnTo>
                    <a:pt x="38" y="32"/>
                  </a:lnTo>
                  <a:lnTo>
                    <a:pt x="34" y="38"/>
                  </a:lnTo>
                  <a:lnTo>
                    <a:pt x="30" y="42"/>
                  </a:lnTo>
                  <a:lnTo>
                    <a:pt x="26" y="44"/>
                  </a:lnTo>
                  <a:lnTo>
                    <a:pt x="20" y="44"/>
                  </a:lnTo>
                  <a:lnTo>
                    <a:pt x="14" y="44"/>
                  </a:lnTo>
                  <a:lnTo>
                    <a:pt x="10" y="42"/>
                  </a:lnTo>
                  <a:lnTo>
                    <a:pt x="6" y="40"/>
                  </a:lnTo>
                  <a:lnTo>
                    <a:pt x="2" y="34"/>
                  </a:lnTo>
                  <a:lnTo>
                    <a:pt x="0"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52" name="Freeform 78"/>
            <p:cNvSpPr>
              <a:spLocks/>
            </p:cNvSpPr>
            <p:nvPr/>
          </p:nvSpPr>
          <p:spPr bwMode="auto">
            <a:xfrm>
              <a:off x="4745038" y="3486150"/>
              <a:ext cx="66675" cy="63500"/>
            </a:xfrm>
            <a:custGeom>
              <a:avLst/>
              <a:gdLst>
                <a:gd name="T0" fmla="*/ 2147483646 w 42"/>
                <a:gd name="T1" fmla="*/ 2147483646 h 40"/>
                <a:gd name="T2" fmla="*/ 2147483646 w 42"/>
                <a:gd name="T3" fmla="*/ 2147483646 h 40"/>
                <a:gd name="T4" fmla="*/ 2147483646 w 42"/>
                <a:gd name="T5" fmla="*/ 2147483646 h 40"/>
                <a:gd name="T6" fmla="*/ 2147483646 w 42"/>
                <a:gd name="T7" fmla="*/ 2147483646 h 40"/>
                <a:gd name="T8" fmla="*/ 2147483646 w 42"/>
                <a:gd name="T9" fmla="*/ 2147483646 h 40"/>
                <a:gd name="T10" fmla="*/ 2147483646 w 42"/>
                <a:gd name="T11" fmla="*/ 2147483646 h 40"/>
                <a:gd name="T12" fmla="*/ 2147483646 w 42"/>
                <a:gd name="T13" fmla="*/ 2147483646 h 40"/>
                <a:gd name="T14" fmla="*/ 2147483646 w 42"/>
                <a:gd name="T15" fmla="*/ 2147483646 h 40"/>
                <a:gd name="T16" fmla="*/ 2147483646 w 42"/>
                <a:gd name="T17" fmla="*/ 2147483646 h 40"/>
                <a:gd name="T18" fmla="*/ 2147483646 w 42"/>
                <a:gd name="T19" fmla="*/ 2147483646 h 40"/>
                <a:gd name="T20" fmla="*/ 2147483646 w 42"/>
                <a:gd name="T21" fmla="*/ 2147483646 h 40"/>
                <a:gd name="T22" fmla="*/ 2147483646 w 42"/>
                <a:gd name="T23" fmla="*/ 2147483646 h 40"/>
                <a:gd name="T24" fmla="*/ 2147483646 w 42"/>
                <a:gd name="T25" fmla="*/ 0 h 40"/>
                <a:gd name="T26" fmla="*/ 2147483646 w 42"/>
                <a:gd name="T27" fmla="*/ 0 h 40"/>
                <a:gd name="T28" fmla="*/ 2147483646 w 42"/>
                <a:gd name="T29" fmla="*/ 2147483646 h 40"/>
                <a:gd name="T30" fmla="*/ 2147483646 w 42"/>
                <a:gd name="T31" fmla="*/ 2147483646 h 40"/>
                <a:gd name="T32" fmla="*/ 2147483646 w 42"/>
                <a:gd name="T33" fmla="*/ 2147483646 h 40"/>
                <a:gd name="T34" fmla="*/ 2147483646 w 42"/>
                <a:gd name="T35" fmla="*/ 2147483646 h 40"/>
                <a:gd name="T36" fmla="*/ 2147483646 w 42"/>
                <a:gd name="T37" fmla="*/ 2147483646 h 40"/>
                <a:gd name="T38" fmla="*/ 0 w 42"/>
                <a:gd name="T39" fmla="*/ 2147483646 h 40"/>
                <a:gd name="T40" fmla="*/ 2147483646 w 42"/>
                <a:gd name="T41" fmla="*/ 2147483646 h 40"/>
                <a:gd name="T42" fmla="*/ 2147483646 w 42"/>
                <a:gd name="T43" fmla="*/ 2147483646 h 40"/>
                <a:gd name="T44" fmla="*/ 2147483646 w 42"/>
                <a:gd name="T45" fmla="*/ 2147483646 h 40"/>
                <a:gd name="T46" fmla="*/ 2147483646 w 42"/>
                <a:gd name="T47" fmla="*/ 2147483646 h 40"/>
                <a:gd name="T48" fmla="*/ 2147483646 w 42"/>
                <a:gd name="T49" fmla="*/ 2147483646 h 40"/>
                <a:gd name="T50" fmla="*/ 2147483646 w 42"/>
                <a:gd name="T51" fmla="*/ 2147483646 h 40"/>
                <a:gd name="T52" fmla="*/ 2147483646 w 42"/>
                <a:gd name="T53" fmla="*/ 2147483646 h 40"/>
                <a:gd name="T54" fmla="*/ 2147483646 w 42"/>
                <a:gd name="T55" fmla="*/ 2147483646 h 40"/>
                <a:gd name="T56" fmla="*/ 2147483646 w 42"/>
                <a:gd name="T57" fmla="*/ 2147483646 h 40"/>
                <a:gd name="T58" fmla="*/ 2147483646 w 42"/>
                <a:gd name="T59" fmla="*/ 2147483646 h 40"/>
                <a:gd name="T60" fmla="*/ 2147483646 w 42"/>
                <a:gd name="T61" fmla="*/ 2147483646 h 40"/>
                <a:gd name="T62" fmla="*/ 2147483646 w 42"/>
                <a:gd name="T63" fmla="*/ 2147483646 h 40"/>
                <a:gd name="T64" fmla="*/ 2147483646 w 42"/>
                <a:gd name="T65" fmla="*/ 2147483646 h 40"/>
                <a:gd name="T66" fmla="*/ 2147483646 w 42"/>
                <a:gd name="T67" fmla="*/ 2147483646 h 40"/>
                <a:gd name="T68" fmla="*/ 2147483646 w 42"/>
                <a:gd name="T69" fmla="*/ 2147483646 h 40"/>
                <a:gd name="T70" fmla="*/ 2147483646 w 42"/>
                <a:gd name="T71" fmla="*/ 2147483646 h 40"/>
                <a:gd name="T72" fmla="*/ 2147483646 w 42"/>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0"/>
                <a:gd name="T113" fmla="*/ 42 w 42"/>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0">
                  <a:moveTo>
                    <a:pt x="38" y="10"/>
                  </a:moveTo>
                  <a:lnTo>
                    <a:pt x="38" y="10"/>
                  </a:lnTo>
                  <a:lnTo>
                    <a:pt x="26" y="18"/>
                  </a:lnTo>
                  <a:lnTo>
                    <a:pt x="36" y="8"/>
                  </a:lnTo>
                  <a:lnTo>
                    <a:pt x="40" y="4"/>
                  </a:lnTo>
                  <a:lnTo>
                    <a:pt x="30" y="0"/>
                  </a:lnTo>
                  <a:lnTo>
                    <a:pt x="22" y="0"/>
                  </a:lnTo>
                  <a:lnTo>
                    <a:pt x="14" y="2"/>
                  </a:lnTo>
                  <a:lnTo>
                    <a:pt x="10" y="6"/>
                  </a:lnTo>
                  <a:lnTo>
                    <a:pt x="6" y="10"/>
                  </a:lnTo>
                  <a:lnTo>
                    <a:pt x="2" y="14"/>
                  </a:lnTo>
                  <a:lnTo>
                    <a:pt x="0" y="20"/>
                  </a:lnTo>
                  <a:lnTo>
                    <a:pt x="2" y="24"/>
                  </a:lnTo>
                  <a:lnTo>
                    <a:pt x="2" y="30"/>
                  </a:lnTo>
                  <a:lnTo>
                    <a:pt x="6" y="34"/>
                  </a:lnTo>
                  <a:lnTo>
                    <a:pt x="10" y="36"/>
                  </a:lnTo>
                  <a:lnTo>
                    <a:pt x="14" y="40"/>
                  </a:lnTo>
                  <a:lnTo>
                    <a:pt x="20" y="40"/>
                  </a:lnTo>
                  <a:lnTo>
                    <a:pt x="26" y="40"/>
                  </a:lnTo>
                  <a:lnTo>
                    <a:pt x="32" y="36"/>
                  </a:lnTo>
                  <a:lnTo>
                    <a:pt x="36" y="32"/>
                  </a:lnTo>
                  <a:lnTo>
                    <a:pt x="40" y="26"/>
                  </a:lnTo>
                  <a:lnTo>
                    <a:pt x="42" y="20"/>
                  </a:lnTo>
                  <a:lnTo>
                    <a:pt x="42" y="8"/>
                  </a:lnTo>
                  <a:lnTo>
                    <a:pt x="38" y="1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53" name="Freeform 79"/>
            <p:cNvSpPr>
              <a:spLocks/>
            </p:cNvSpPr>
            <p:nvPr/>
          </p:nvSpPr>
          <p:spPr bwMode="auto">
            <a:xfrm>
              <a:off x="4741863" y="3429000"/>
              <a:ext cx="69850" cy="63500"/>
            </a:xfrm>
            <a:custGeom>
              <a:avLst/>
              <a:gdLst>
                <a:gd name="T0" fmla="*/ 2147483646 w 44"/>
                <a:gd name="T1" fmla="*/ 2147483646 h 40"/>
                <a:gd name="T2" fmla="*/ 2147483646 w 44"/>
                <a:gd name="T3" fmla="*/ 2147483646 h 40"/>
                <a:gd name="T4" fmla="*/ 2147483646 w 44"/>
                <a:gd name="T5" fmla="*/ 2147483646 h 40"/>
                <a:gd name="T6" fmla="*/ 2147483646 w 44"/>
                <a:gd name="T7" fmla="*/ 2147483646 h 40"/>
                <a:gd name="T8" fmla="*/ 2147483646 w 44"/>
                <a:gd name="T9" fmla="*/ 2147483646 h 40"/>
                <a:gd name="T10" fmla="*/ 2147483646 w 44"/>
                <a:gd name="T11" fmla="*/ 2147483646 h 40"/>
                <a:gd name="T12" fmla="*/ 2147483646 w 44"/>
                <a:gd name="T13" fmla="*/ 2147483646 h 40"/>
                <a:gd name="T14" fmla="*/ 2147483646 w 44"/>
                <a:gd name="T15" fmla="*/ 2147483646 h 40"/>
                <a:gd name="T16" fmla="*/ 2147483646 w 44"/>
                <a:gd name="T17" fmla="*/ 2147483646 h 40"/>
                <a:gd name="T18" fmla="*/ 2147483646 w 44"/>
                <a:gd name="T19" fmla="*/ 2147483646 h 40"/>
                <a:gd name="T20" fmla="*/ 2147483646 w 44"/>
                <a:gd name="T21" fmla="*/ 2147483646 h 40"/>
                <a:gd name="T22" fmla="*/ 2147483646 w 44"/>
                <a:gd name="T23" fmla="*/ 2147483646 h 40"/>
                <a:gd name="T24" fmla="*/ 2147483646 w 44"/>
                <a:gd name="T25" fmla="*/ 2147483646 h 40"/>
                <a:gd name="T26" fmla="*/ 2147483646 w 44"/>
                <a:gd name="T27" fmla="*/ 2147483646 h 40"/>
                <a:gd name="T28" fmla="*/ 2147483646 w 44"/>
                <a:gd name="T29" fmla="*/ 2147483646 h 40"/>
                <a:gd name="T30" fmla="*/ 2147483646 w 44"/>
                <a:gd name="T31" fmla="*/ 2147483646 h 40"/>
                <a:gd name="T32" fmla="*/ 2147483646 w 44"/>
                <a:gd name="T33" fmla="*/ 2147483646 h 40"/>
                <a:gd name="T34" fmla="*/ 2147483646 w 44"/>
                <a:gd name="T35" fmla="*/ 2147483646 h 40"/>
                <a:gd name="T36" fmla="*/ 2147483646 w 44"/>
                <a:gd name="T37" fmla="*/ 0 h 40"/>
                <a:gd name="T38" fmla="*/ 2147483646 w 44"/>
                <a:gd name="T39" fmla="*/ 0 h 40"/>
                <a:gd name="T40" fmla="*/ 2147483646 w 44"/>
                <a:gd name="T41" fmla="*/ 0 h 40"/>
                <a:gd name="T42" fmla="*/ 2147483646 w 44"/>
                <a:gd name="T43" fmla="*/ 2147483646 h 40"/>
                <a:gd name="T44" fmla="*/ 2147483646 w 44"/>
                <a:gd name="T45" fmla="*/ 2147483646 h 40"/>
                <a:gd name="T46" fmla="*/ 2147483646 w 44"/>
                <a:gd name="T47" fmla="*/ 2147483646 h 40"/>
                <a:gd name="T48" fmla="*/ 0 w 44"/>
                <a:gd name="T49" fmla="*/ 2147483646 h 40"/>
                <a:gd name="T50" fmla="*/ 0 w 44"/>
                <a:gd name="T51" fmla="*/ 2147483646 h 40"/>
                <a:gd name="T52" fmla="*/ 0 w 44"/>
                <a:gd name="T53" fmla="*/ 2147483646 h 40"/>
                <a:gd name="T54" fmla="*/ 2147483646 w 44"/>
                <a:gd name="T55" fmla="*/ 2147483646 h 40"/>
                <a:gd name="T56" fmla="*/ 2147483646 w 44"/>
                <a:gd name="T57" fmla="*/ 2147483646 h 40"/>
                <a:gd name="T58" fmla="*/ 2147483646 w 44"/>
                <a:gd name="T59" fmla="*/ 2147483646 h 40"/>
                <a:gd name="T60" fmla="*/ 2147483646 w 44"/>
                <a:gd name="T61" fmla="*/ 2147483646 h 40"/>
                <a:gd name="T62" fmla="*/ 2147483646 w 44"/>
                <a:gd name="T63" fmla="*/ 2147483646 h 40"/>
                <a:gd name="T64" fmla="*/ 2147483646 w 44"/>
                <a:gd name="T65" fmla="*/ 2147483646 h 40"/>
                <a:gd name="T66" fmla="*/ 2147483646 w 44"/>
                <a:gd name="T67" fmla="*/ 2147483646 h 40"/>
                <a:gd name="T68" fmla="*/ 2147483646 w 44"/>
                <a:gd name="T69" fmla="*/ 2147483646 h 40"/>
                <a:gd name="T70" fmla="*/ 2147483646 w 44"/>
                <a:gd name="T71" fmla="*/ 2147483646 h 40"/>
                <a:gd name="T72" fmla="*/ 2147483646 w 44"/>
                <a:gd name="T73" fmla="*/ 2147483646 h 40"/>
                <a:gd name="T74" fmla="*/ 2147483646 w 44"/>
                <a:gd name="T75" fmla="*/ 2147483646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
                <a:gd name="T115" fmla="*/ 0 h 40"/>
                <a:gd name="T116" fmla="*/ 44 w 44"/>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 h="40">
                  <a:moveTo>
                    <a:pt x="32" y="26"/>
                  </a:moveTo>
                  <a:lnTo>
                    <a:pt x="32" y="26"/>
                  </a:lnTo>
                  <a:lnTo>
                    <a:pt x="16" y="16"/>
                  </a:lnTo>
                  <a:lnTo>
                    <a:pt x="16" y="14"/>
                  </a:lnTo>
                  <a:lnTo>
                    <a:pt x="26" y="18"/>
                  </a:lnTo>
                  <a:lnTo>
                    <a:pt x="34" y="24"/>
                  </a:lnTo>
                  <a:lnTo>
                    <a:pt x="42" y="32"/>
                  </a:lnTo>
                  <a:lnTo>
                    <a:pt x="44" y="32"/>
                  </a:lnTo>
                  <a:lnTo>
                    <a:pt x="42" y="20"/>
                  </a:lnTo>
                  <a:lnTo>
                    <a:pt x="40" y="12"/>
                  </a:lnTo>
                  <a:lnTo>
                    <a:pt x="34" y="8"/>
                  </a:lnTo>
                  <a:lnTo>
                    <a:pt x="30" y="4"/>
                  </a:lnTo>
                  <a:lnTo>
                    <a:pt x="24" y="0"/>
                  </a:lnTo>
                  <a:lnTo>
                    <a:pt x="18" y="0"/>
                  </a:lnTo>
                  <a:lnTo>
                    <a:pt x="14" y="0"/>
                  </a:lnTo>
                  <a:lnTo>
                    <a:pt x="10" y="2"/>
                  </a:lnTo>
                  <a:lnTo>
                    <a:pt x="6" y="6"/>
                  </a:lnTo>
                  <a:lnTo>
                    <a:pt x="2" y="10"/>
                  </a:lnTo>
                  <a:lnTo>
                    <a:pt x="0" y="16"/>
                  </a:lnTo>
                  <a:lnTo>
                    <a:pt x="0" y="22"/>
                  </a:lnTo>
                  <a:lnTo>
                    <a:pt x="2" y="28"/>
                  </a:lnTo>
                  <a:lnTo>
                    <a:pt x="4" y="32"/>
                  </a:lnTo>
                  <a:lnTo>
                    <a:pt x="10" y="36"/>
                  </a:lnTo>
                  <a:lnTo>
                    <a:pt x="16" y="38"/>
                  </a:lnTo>
                  <a:lnTo>
                    <a:pt x="22" y="40"/>
                  </a:lnTo>
                  <a:lnTo>
                    <a:pt x="30" y="38"/>
                  </a:lnTo>
                  <a:lnTo>
                    <a:pt x="40" y="34"/>
                  </a:lnTo>
                  <a:lnTo>
                    <a:pt x="32" y="2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54" name="Freeform 80"/>
            <p:cNvSpPr>
              <a:spLocks/>
            </p:cNvSpPr>
            <p:nvPr/>
          </p:nvSpPr>
          <p:spPr bwMode="auto">
            <a:xfrm>
              <a:off x="4795838" y="3400425"/>
              <a:ext cx="60325" cy="73025"/>
            </a:xfrm>
            <a:custGeom>
              <a:avLst/>
              <a:gdLst>
                <a:gd name="T0" fmla="*/ 2147483646 w 38"/>
                <a:gd name="T1" fmla="*/ 2147483646 h 46"/>
                <a:gd name="T2" fmla="*/ 2147483646 w 38"/>
                <a:gd name="T3" fmla="*/ 2147483646 h 46"/>
                <a:gd name="T4" fmla="*/ 2147483646 w 38"/>
                <a:gd name="T5" fmla="*/ 2147483646 h 46"/>
                <a:gd name="T6" fmla="*/ 2147483646 w 38"/>
                <a:gd name="T7" fmla="*/ 2147483646 h 46"/>
                <a:gd name="T8" fmla="*/ 2147483646 w 38"/>
                <a:gd name="T9" fmla="*/ 2147483646 h 46"/>
                <a:gd name="T10" fmla="*/ 2147483646 w 38"/>
                <a:gd name="T11" fmla="*/ 2147483646 h 46"/>
                <a:gd name="T12" fmla="*/ 2147483646 w 38"/>
                <a:gd name="T13" fmla="*/ 2147483646 h 46"/>
                <a:gd name="T14" fmla="*/ 2147483646 w 38"/>
                <a:gd name="T15" fmla="*/ 2147483646 h 46"/>
                <a:gd name="T16" fmla="*/ 2147483646 w 38"/>
                <a:gd name="T17" fmla="*/ 2147483646 h 46"/>
                <a:gd name="T18" fmla="*/ 0 w 38"/>
                <a:gd name="T19" fmla="*/ 2147483646 h 46"/>
                <a:gd name="T20" fmla="*/ 0 w 38"/>
                <a:gd name="T21" fmla="*/ 2147483646 h 46"/>
                <a:gd name="T22" fmla="*/ 0 w 38"/>
                <a:gd name="T23" fmla="*/ 2147483646 h 46"/>
                <a:gd name="T24" fmla="*/ 0 w 38"/>
                <a:gd name="T25" fmla="*/ 2147483646 h 46"/>
                <a:gd name="T26" fmla="*/ 2147483646 w 38"/>
                <a:gd name="T27" fmla="*/ 2147483646 h 46"/>
                <a:gd name="T28" fmla="*/ 2147483646 w 38"/>
                <a:gd name="T29" fmla="*/ 2147483646 h 46"/>
                <a:gd name="T30" fmla="*/ 2147483646 w 38"/>
                <a:gd name="T31" fmla="*/ 2147483646 h 46"/>
                <a:gd name="T32" fmla="*/ 2147483646 w 38"/>
                <a:gd name="T33" fmla="*/ 2147483646 h 46"/>
                <a:gd name="T34" fmla="*/ 2147483646 w 38"/>
                <a:gd name="T35" fmla="*/ 2147483646 h 46"/>
                <a:gd name="T36" fmla="*/ 2147483646 w 38"/>
                <a:gd name="T37" fmla="*/ 0 h 46"/>
                <a:gd name="T38" fmla="*/ 2147483646 w 38"/>
                <a:gd name="T39" fmla="*/ 2147483646 h 46"/>
                <a:gd name="T40" fmla="*/ 2147483646 w 38"/>
                <a:gd name="T41" fmla="*/ 2147483646 h 46"/>
                <a:gd name="T42" fmla="*/ 2147483646 w 38"/>
                <a:gd name="T43" fmla="*/ 2147483646 h 46"/>
                <a:gd name="T44" fmla="*/ 2147483646 w 38"/>
                <a:gd name="T45" fmla="*/ 2147483646 h 46"/>
                <a:gd name="T46" fmla="*/ 2147483646 w 38"/>
                <a:gd name="T47" fmla="*/ 2147483646 h 46"/>
                <a:gd name="T48" fmla="*/ 2147483646 w 38"/>
                <a:gd name="T49" fmla="*/ 2147483646 h 46"/>
                <a:gd name="T50" fmla="*/ 2147483646 w 38"/>
                <a:gd name="T51" fmla="*/ 214748364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6"/>
                <a:gd name="T80" fmla="*/ 38 w 38"/>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6">
                  <a:moveTo>
                    <a:pt x="38" y="24"/>
                  </a:moveTo>
                  <a:lnTo>
                    <a:pt x="38" y="24"/>
                  </a:lnTo>
                  <a:lnTo>
                    <a:pt x="36" y="30"/>
                  </a:lnTo>
                  <a:lnTo>
                    <a:pt x="34" y="36"/>
                  </a:lnTo>
                  <a:lnTo>
                    <a:pt x="28" y="42"/>
                  </a:lnTo>
                  <a:lnTo>
                    <a:pt x="18" y="46"/>
                  </a:lnTo>
                  <a:lnTo>
                    <a:pt x="8" y="40"/>
                  </a:lnTo>
                  <a:lnTo>
                    <a:pt x="2" y="34"/>
                  </a:lnTo>
                  <a:lnTo>
                    <a:pt x="0" y="28"/>
                  </a:lnTo>
                  <a:lnTo>
                    <a:pt x="0" y="24"/>
                  </a:lnTo>
                  <a:lnTo>
                    <a:pt x="0" y="16"/>
                  </a:lnTo>
                  <a:lnTo>
                    <a:pt x="2" y="12"/>
                  </a:lnTo>
                  <a:lnTo>
                    <a:pt x="4" y="6"/>
                  </a:lnTo>
                  <a:lnTo>
                    <a:pt x="10" y="4"/>
                  </a:lnTo>
                  <a:lnTo>
                    <a:pt x="16" y="2"/>
                  </a:lnTo>
                  <a:lnTo>
                    <a:pt x="20" y="0"/>
                  </a:lnTo>
                  <a:lnTo>
                    <a:pt x="26" y="2"/>
                  </a:lnTo>
                  <a:lnTo>
                    <a:pt x="30" y="4"/>
                  </a:lnTo>
                  <a:lnTo>
                    <a:pt x="34" y="8"/>
                  </a:lnTo>
                  <a:lnTo>
                    <a:pt x="36" y="12"/>
                  </a:lnTo>
                  <a:lnTo>
                    <a:pt x="38" y="18"/>
                  </a:lnTo>
                  <a:lnTo>
                    <a:pt x="38" y="2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55" name="Freeform 81"/>
            <p:cNvSpPr>
              <a:spLocks/>
            </p:cNvSpPr>
            <p:nvPr/>
          </p:nvSpPr>
          <p:spPr bwMode="auto">
            <a:xfrm>
              <a:off x="4830763" y="3438525"/>
              <a:ext cx="73025" cy="63500"/>
            </a:xfrm>
            <a:custGeom>
              <a:avLst/>
              <a:gdLst>
                <a:gd name="T0" fmla="*/ 2147483646 w 46"/>
                <a:gd name="T1" fmla="*/ 2147483646 h 40"/>
                <a:gd name="T2" fmla="*/ 2147483646 w 46"/>
                <a:gd name="T3" fmla="*/ 2147483646 h 40"/>
                <a:gd name="T4" fmla="*/ 2147483646 w 46"/>
                <a:gd name="T5" fmla="*/ 2147483646 h 40"/>
                <a:gd name="T6" fmla="*/ 2147483646 w 46"/>
                <a:gd name="T7" fmla="*/ 0 h 40"/>
                <a:gd name="T8" fmla="*/ 2147483646 w 46"/>
                <a:gd name="T9" fmla="*/ 2147483646 h 40"/>
                <a:gd name="T10" fmla="*/ 2147483646 w 46"/>
                <a:gd name="T11" fmla="*/ 2147483646 h 40"/>
                <a:gd name="T12" fmla="*/ 2147483646 w 46"/>
                <a:gd name="T13" fmla="*/ 2147483646 h 40"/>
                <a:gd name="T14" fmla="*/ 2147483646 w 46"/>
                <a:gd name="T15" fmla="*/ 2147483646 h 40"/>
                <a:gd name="T16" fmla="*/ 2147483646 w 46"/>
                <a:gd name="T17" fmla="*/ 2147483646 h 40"/>
                <a:gd name="T18" fmla="*/ 0 w 46"/>
                <a:gd name="T19" fmla="*/ 2147483646 h 40"/>
                <a:gd name="T20" fmla="*/ 0 w 46"/>
                <a:gd name="T21" fmla="*/ 2147483646 h 40"/>
                <a:gd name="T22" fmla="*/ 2147483646 w 46"/>
                <a:gd name="T23" fmla="*/ 2147483646 h 40"/>
                <a:gd name="T24" fmla="*/ 2147483646 w 46"/>
                <a:gd name="T25" fmla="*/ 2147483646 h 40"/>
                <a:gd name="T26" fmla="*/ 2147483646 w 46"/>
                <a:gd name="T27" fmla="*/ 2147483646 h 40"/>
                <a:gd name="T28" fmla="*/ 2147483646 w 46"/>
                <a:gd name="T29" fmla="*/ 2147483646 h 40"/>
                <a:gd name="T30" fmla="*/ 2147483646 w 46"/>
                <a:gd name="T31" fmla="*/ 2147483646 h 40"/>
                <a:gd name="T32" fmla="*/ 2147483646 w 46"/>
                <a:gd name="T33" fmla="*/ 2147483646 h 40"/>
                <a:gd name="T34" fmla="*/ 2147483646 w 46"/>
                <a:gd name="T35" fmla="*/ 2147483646 h 40"/>
                <a:gd name="T36" fmla="*/ 2147483646 w 46"/>
                <a:gd name="T37" fmla="*/ 2147483646 h 40"/>
                <a:gd name="T38" fmla="*/ 2147483646 w 46"/>
                <a:gd name="T39" fmla="*/ 2147483646 h 40"/>
                <a:gd name="T40" fmla="*/ 2147483646 w 46"/>
                <a:gd name="T41" fmla="*/ 2147483646 h 40"/>
                <a:gd name="T42" fmla="*/ 2147483646 w 46"/>
                <a:gd name="T43" fmla="*/ 2147483646 h 40"/>
                <a:gd name="T44" fmla="*/ 2147483646 w 46"/>
                <a:gd name="T45" fmla="*/ 2147483646 h 40"/>
                <a:gd name="T46" fmla="*/ 2147483646 w 46"/>
                <a:gd name="T47" fmla="*/ 2147483646 h 40"/>
                <a:gd name="T48" fmla="*/ 2147483646 w 46"/>
                <a:gd name="T49" fmla="*/ 2147483646 h 40"/>
                <a:gd name="T50" fmla="*/ 2147483646 w 46"/>
                <a:gd name="T51" fmla="*/ 2147483646 h 40"/>
                <a:gd name="T52" fmla="*/ 2147483646 w 46"/>
                <a:gd name="T53" fmla="*/ 2147483646 h 40"/>
                <a:gd name="T54" fmla="*/ 2147483646 w 46"/>
                <a:gd name="T55" fmla="*/ 2147483646 h 40"/>
                <a:gd name="T56" fmla="*/ 2147483646 w 46"/>
                <a:gd name="T57" fmla="*/ 2147483646 h 40"/>
                <a:gd name="T58" fmla="*/ 2147483646 w 46"/>
                <a:gd name="T59" fmla="*/ 2147483646 h 40"/>
                <a:gd name="T60" fmla="*/ 2147483646 w 46"/>
                <a:gd name="T61" fmla="*/ 2147483646 h 40"/>
                <a:gd name="T62" fmla="*/ 2147483646 w 46"/>
                <a:gd name="T63" fmla="*/ 2147483646 h 40"/>
                <a:gd name="T64" fmla="*/ 2147483646 w 46"/>
                <a:gd name="T65" fmla="*/ 2147483646 h 40"/>
                <a:gd name="T66" fmla="*/ 2147483646 w 46"/>
                <a:gd name="T67" fmla="*/ 2147483646 h 40"/>
                <a:gd name="T68" fmla="*/ 2147483646 w 46"/>
                <a:gd name="T69" fmla="*/ 2147483646 h 40"/>
                <a:gd name="T70" fmla="*/ 2147483646 w 46"/>
                <a:gd name="T71" fmla="*/ 2147483646 h 40"/>
                <a:gd name="T72" fmla="*/ 2147483646 w 46"/>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6"/>
                <a:gd name="T112" fmla="*/ 0 h 40"/>
                <a:gd name="T113" fmla="*/ 46 w 46"/>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6" h="40">
                  <a:moveTo>
                    <a:pt x="38" y="6"/>
                  </a:moveTo>
                  <a:lnTo>
                    <a:pt x="38" y="6"/>
                  </a:lnTo>
                  <a:lnTo>
                    <a:pt x="34" y="2"/>
                  </a:lnTo>
                  <a:lnTo>
                    <a:pt x="28" y="0"/>
                  </a:lnTo>
                  <a:lnTo>
                    <a:pt x="22" y="2"/>
                  </a:lnTo>
                  <a:lnTo>
                    <a:pt x="16" y="4"/>
                  </a:lnTo>
                  <a:lnTo>
                    <a:pt x="8" y="10"/>
                  </a:lnTo>
                  <a:lnTo>
                    <a:pt x="4" y="16"/>
                  </a:lnTo>
                  <a:lnTo>
                    <a:pt x="0" y="28"/>
                  </a:lnTo>
                  <a:lnTo>
                    <a:pt x="10" y="24"/>
                  </a:lnTo>
                  <a:lnTo>
                    <a:pt x="18" y="22"/>
                  </a:lnTo>
                  <a:lnTo>
                    <a:pt x="24" y="20"/>
                  </a:lnTo>
                  <a:lnTo>
                    <a:pt x="24" y="22"/>
                  </a:lnTo>
                  <a:lnTo>
                    <a:pt x="16" y="22"/>
                  </a:lnTo>
                  <a:lnTo>
                    <a:pt x="8" y="26"/>
                  </a:lnTo>
                  <a:lnTo>
                    <a:pt x="2" y="30"/>
                  </a:lnTo>
                  <a:lnTo>
                    <a:pt x="10" y="36"/>
                  </a:lnTo>
                  <a:lnTo>
                    <a:pt x="18" y="40"/>
                  </a:lnTo>
                  <a:lnTo>
                    <a:pt x="24" y="40"/>
                  </a:lnTo>
                  <a:lnTo>
                    <a:pt x="30" y="40"/>
                  </a:lnTo>
                  <a:lnTo>
                    <a:pt x="36" y="38"/>
                  </a:lnTo>
                  <a:lnTo>
                    <a:pt x="40" y="34"/>
                  </a:lnTo>
                  <a:lnTo>
                    <a:pt x="44" y="30"/>
                  </a:lnTo>
                  <a:lnTo>
                    <a:pt x="46" y="24"/>
                  </a:lnTo>
                  <a:lnTo>
                    <a:pt x="46" y="20"/>
                  </a:lnTo>
                  <a:lnTo>
                    <a:pt x="44" y="14"/>
                  </a:lnTo>
                  <a:lnTo>
                    <a:pt x="42" y="10"/>
                  </a:lnTo>
                  <a:lnTo>
                    <a:pt x="38" y="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56" name="Freeform 82"/>
            <p:cNvSpPr>
              <a:spLocks/>
            </p:cNvSpPr>
            <p:nvPr/>
          </p:nvSpPr>
          <p:spPr bwMode="auto">
            <a:xfrm>
              <a:off x="4789488" y="3457575"/>
              <a:ext cx="57150" cy="53975"/>
            </a:xfrm>
            <a:custGeom>
              <a:avLst/>
              <a:gdLst>
                <a:gd name="T0" fmla="*/ 2147483646 w 36"/>
                <a:gd name="T1" fmla="*/ 2147483646 h 34"/>
                <a:gd name="T2" fmla="*/ 2147483646 w 36"/>
                <a:gd name="T3" fmla="*/ 2147483646 h 34"/>
                <a:gd name="T4" fmla="*/ 2147483646 w 36"/>
                <a:gd name="T5" fmla="*/ 2147483646 h 34"/>
                <a:gd name="T6" fmla="*/ 2147483646 w 36"/>
                <a:gd name="T7" fmla="*/ 2147483646 h 34"/>
                <a:gd name="T8" fmla="*/ 2147483646 w 36"/>
                <a:gd name="T9" fmla="*/ 2147483646 h 34"/>
                <a:gd name="T10" fmla="*/ 2147483646 w 36"/>
                <a:gd name="T11" fmla="*/ 2147483646 h 34"/>
                <a:gd name="T12" fmla="*/ 2147483646 w 36"/>
                <a:gd name="T13" fmla="*/ 2147483646 h 34"/>
                <a:gd name="T14" fmla="*/ 2147483646 w 36"/>
                <a:gd name="T15" fmla="*/ 2147483646 h 34"/>
                <a:gd name="T16" fmla="*/ 2147483646 w 36"/>
                <a:gd name="T17" fmla="*/ 2147483646 h 34"/>
                <a:gd name="T18" fmla="*/ 2147483646 w 36"/>
                <a:gd name="T19" fmla="*/ 2147483646 h 34"/>
                <a:gd name="T20" fmla="*/ 2147483646 w 36"/>
                <a:gd name="T21" fmla="*/ 2147483646 h 34"/>
                <a:gd name="T22" fmla="*/ 2147483646 w 36"/>
                <a:gd name="T23" fmla="*/ 2147483646 h 34"/>
                <a:gd name="T24" fmla="*/ 0 w 36"/>
                <a:gd name="T25" fmla="*/ 2147483646 h 34"/>
                <a:gd name="T26" fmla="*/ 2147483646 w 36"/>
                <a:gd name="T27" fmla="*/ 2147483646 h 34"/>
                <a:gd name="T28" fmla="*/ 2147483646 w 36"/>
                <a:gd name="T29" fmla="*/ 2147483646 h 34"/>
                <a:gd name="T30" fmla="*/ 2147483646 w 36"/>
                <a:gd name="T31" fmla="*/ 0 h 34"/>
                <a:gd name="T32" fmla="*/ 2147483646 w 36"/>
                <a:gd name="T33" fmla="*/ 0 h 34"/>
                <a:gd name="T34" fmla="*/ 2147483646 w 36"/>
                <a:gd name="T35" fmla="*/ 0 h 34"/>
                <a:gd name="T36" fmla="*/ 2147483646 w 36"/>
                <a:gd name="T37" fmla="*/ 2147483646 h 34"/>
                <a:gd name="T38" fmla="*/ 2147483646 w 36"/>
                <a:gd name="T39" fmla="*/ 2147483646 h 34"/>
                <a:gd name="T40" fmla="*/ 2147483646 w 36"/>
                <a:gd name="T41" fmla="*/ 2147483646 h 34"/>
                <a:gd name="T42" fmla="*/ 2147483646 w 36"/>
                <a:gd name="T43" fmla="*/ 2147483646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6"/>
                <a:gd name="T67" fmla="*/ 0 h 34"/>
                <a:gd name="T68" fmla="*/ 36 w 36"/>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6" h="34">
                  <a:moveTo>
                    <a:pt x="34" y="12"/>
                  </a:moveTo>
                  <a:lnTo>
                    <a:pt x="34" y="12"/>
                  </a:lnTo>
                  <a:lnTo>
                    <a:pt x="36" y="18"/>
                  </a:lnTo>
                  <a:lnTo>
                    <a:pt x="34" y="26"/>
                  </a:lnTo>
                  <a:lnTo>
                    <a:pt x="30" y="30"/>
                  </a:lnTo>
                  <a:lnTo>
                    <a:pt x="22" y="34"/>
                  </a:lnTo>
                  <a:lnTo>
                    <a:pt x="16" y="34"/>
                  </a:lnTo>
                  <a:lnTo>
                    <a:pt x="10" y="32"/>
                  </a:lnTo>
                  <a:lnTo>
                    <a:pt x="4" y="28"/>
                  </a:lnTo>
                  <a:lnTo>
                    <a:pt x="2" y="22"/>
                  </a:lnTo>
                  <a:lnTo>
                    <a:pt x="0" y="14"/>
                  </a:lnTo>
                  <a:lnTo>
                    <a:pt x="2" y="8"/>
                  </a:lnTo>
                  <a:lnTo>
                    <a:pt x="8" y="4"/>
                  </a:lnTo>
                  <a:lnTo>
                    <a:pt x="14" y="0"/>
                  </a:lnTo>
                  <a:lnTo>
                    <a:pt x="20" y="0"/>
                  </a:lnTo>
                  <a:lnTo>
                    <a:pt x="26" y="2"/>
                  </a:lnTo>
                  <a:lnTo>
                    <a:pt x="32" y="6"/>
                  </a:lnTo>
                  <a:lnTo>
                    <a:pt x="34"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57" name="Freeform 83"/>
            <p:cNvSpPr>
              <a:spLocks/>
            </p:cNvSpPr>
            <p:nvPr/>
          </p:nvSpPr>
          <p:spPr bwMode="auto">
            <a:xfrm>
              <a:off x="5186363" y="2778125"/>
              <a:ext cx="57150" cy="66675"/>
            </a:xfrm>
            <a:custGeom>
              <a:avLst/>
              <a:gdLst>
                <a:gd name="T0" fmla="*/ 0 w 36"/>
                <a:gd name="T1" fmla="*/ 2147483646 h 42"/>
                <a:gd name="T2" fmla="*/ 0 w 36"/>
                <a:gd name="T3" fmla="*/ 2147483646 h 42"/>
                <a:gd name="T4" fmla="*/ 0 w 36"/>
                <a:gd name="T5" fmla="*/ 2147483646 h 42"/>
                <a:gd name="T6" fmla="*/ 0 w 36"/>
                <a:gd name="T7" fmla="*/ 2147483646 h 42"/>
                <a:gd name="T8" fmla="*/ 2147483646 w 36"/>
                <a:gd name="T9" fmla="*/ 2147483646 h 42"/>
                <a:gd name="T10" fmla="*/ 2147483646 w 36"/>
                <a:gd name="T11" fmla="*/ 0 h 42"/>
                <a:gd name="T12" fmla="*/ 2147483646 w 36"/>
                <a:gd name="T13" fmla="*/ 0 h 42"/>
                <a:gd name="T14" fmla="*/ 2147483646 w 36"/>
                <a:gd name="T15" fmla="*/ 2147483646 h 42"/>
                <a:gd name="T16" fmla="*/ 2147483646 w 36"/>
                <a:gd name="T17" fmla="*/ 2147483646 h 42"/>
                <a:gd name="T18" fmla="*/ 2147483646 w 36"/>
                <a:gd name="T19" fmla="*/ 2147483646 h 42"/>
                <a:gd name="T20" fmla="*/ 2147483646 w 36"/>
                <a:gd name="T21" fmla="*/ 2147483646 h 42"/>
                <a:gd name="T22" fmla="*/ 2147483646 w 36"/>
                <a:gd name="T23" fmla="*/ 2147483646 h 42"/>
                <a:gd name="T24" fmla="*/ 2147483646 w 36"/>
                <a:gd name="T25" fmla="*/ 2147483646 h 42"/>
                <a:gd name="T26" fmla="*/ 2147483646 w 36"/>
                <a:gd name="T27" fmla="*/ 2147483646 h 42"/>
                <a:gd name="T28" fmla="*/ 2147483646 w 36"/>
                <a:gd name="T29" fmla="*/ 2147483646 h 42"/>
                <a:gd name="T30" fmla="*/ 2147483646 w 36"/>
                <a:gd name="T31" fmla="*/ 2147483646 h 42"/>
                <a:gd name="T32" fmla="*/ 2147483646 w 36"/>
                <a:gd name="T33" fmla="*/ 2147483646 h 42"/>
                <a:gd name="T34" fmla="*/ 2147483646 w 36"/>
                <a:gd name="T35" fmla="*/ 2147483646 h 42"/>
                <a:gd name="T36" fmla="*/ 2147483646 w 36"/>
                <a:gd name="T37" fmla="*/ 2147483646 h 42"/>
                <a:gd name="T38" fmla="*/ 2147483646 w 36"/>
                <a:gd name="T39" fmla="*/ 2147483646 h 42"/>
                <a:gd name="T40" fmla="*/ 2147483646 w 36"/>
                <a:gd name="T41" fmla="*/ 2147483646 h 42"/>
                <a:gd name="T42" fmla="*/ 2147483646 w 36"/>
                <a:gd name="T43" fmla="*/ 2147483646 h 42"/>
                <a:gd name="T44" fmla="*/ 2147483646 w 36"/>
                <a:gd name="T45" fmla="*/ 2147483646 h 42"/>
                <a:gd name="T46" fmla="*/ 0 w 36"/>
                <a:gd name="T47" fmla="*/ 2147483646 h 42"/>
                <a:gd name="T48" fmla="*/ 0 w 36"/>
                <a:gd name="T49" fmla="*/ 2147483646 h 4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6"/>
                <a:gd name="T76" fmla="*/ 0 h 42"/>
                <a:gd name="T77" fmla="*/ 36 w 36"/>
                <a:gd name="T78" fmla="*/ 42 h 4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6" h="42">
                  <a:moveTo>
                    <a:pt x="0" y="28"/>
                  </a:moveTo>
                  <a:lnTo>
                    <a:pt x="0" y="28"/>
                  </a:lnTo>
                  <a:lnTo>
                    <a:pt x="0" y="24"/>
                  </a:lnTo>
                  <a:lnTo>
                    <a:pt x="0" y="16"/>
                  </a:lnTo>
                  <a:lnTo>
                    <a:pt x="2" y="10"/>
                  </a:lnTo>
                  <a:lnTo>
                    <a:pt x="6" y="0"/>
                  </a:lnTo>
                  <a:lnTo>
                    <a:pt x="16" y="2"/>
                  </a:lnTo>
                  <a:lnTo>
                    <a:pt x="24" y="6"/>
                  </a:lnTo>
                  <a:lnTo>
                    <a:pt x="32" y="12"/>
                  </a:lnTo>
                  <a:lnTo>
                    <a:pt x="34" y="18"/>
                  </a:lnTo>
                  <a:lnTo>
                    <a:pt x="36" y="22"/>
                  </a:lnTo>
                  <a:lnTo>
                    <a:pt x="36" y="28"/>
                  </a:lnTo>
                  <a:lnTo>
                    <a:pt x="32" y="32"/>
                  </a:lnTo>
                  <a:lnTo>
                    <a:pt x="30" y="36"/>
                  </a:lnTo>
                  <a:lnTo>
                    <a:pt x="24" y="40"/>
                  </a:lnTo>
                  <a:lnTo>
                    <a:pt x="20" y="40"/>
                  </a:lnTo>
                  <a:lnTo>
                    <a:pt x="16" y="42"/>
                  </a:lnTo>
                  <a:lnTo>
                    <a:pt x="10" y="40"/>
                  </a:lnTo>
                  <a:lnTo>
                    <a:pt x="6" y="38"/>
                  </a:lnTo>
                  <a:lnTo>
                    <a:pt x="4" y="34"/>
                  </a:lnTo>
                  <a:lnTo>
                    <a:pt x="0"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58" name="Freeform 84"/>
            <p:cNvSpPr>
              <a:spLocks/>
            </p:cNvSpPr>
            <p:nvPr/>
          </p:nvSpPr>
          <p:spPr bwMode="auto">
            <a:xfrm>
              <a:off x="5126038" y="2781300"/>
              <a:ext cx="60325" cy="60325"/>
            </a:xfrm>
            <a:custGeom>
              <a:avLst/>
              <a:gdLst>
                <a:gd name="T0" fmla="*/ 2147483646 w 38"/>
                <a:gd name="T1" fmla="*/ 2147483646 h 38"/>
                <a:gd name="T2" fmla="*/ 2147483646 w 38"/>
                <a:gd name="T3" fmla="*/ 2147483646 h 38"/>
                <a:gd name="T4" fmla="*/ 2147483646 w 38"/>
                <a:gd name="T5" fmla="*/ 2147483646 h 38"/>
                <a:gd name="T6" fmla="*/ 2147483646 w 38"/>
                <a:gd name="T7" fmla="*/ 2147483646 h 38"/>
                <a:gd name="T8" fmla="*/ 2147483646 w 38"/>
                <a:gd name="T9" fmla="*/ 2147483646 h 38"/>
                <a:gd name="T10" fmla="*/ 2147483646 w 38"/>
                <a:gd name="T11" fmla="*/ 2147483646 h 38"/>
                <a:gd name="T12" fmla="*/ 2147483646 w 38"/>
                <a:gd name="T13" fmla="*/ 2147483646 h 38"/>
                <a:gd name="T14" fmla="*/ 2147483646 w 38"/>
                <a:gd name="T15" fmla="*/ 2147483646 h 38"/>
                <a:gd name="T16" fmla="*/ 2147483646 w 38"/>
                <a:gd name="T17" fmla="*/ 2147483646 h 38"/>
                <a:gd name="T18" fmla="*/ 2147483646 w 38"/>
                <a:gd name="T19" fmla="*/ 2147483646 h 38"/>
                <a:gd name="T20" fmla="*/ 2147483646 w 38"/>
                <a:gd name="T21" fmla="*/ 2147483646 h 38"/>
                <a:gd name="T22" fmla="*/ 2147483646 w 38"/>
                <a:gd name="T23" fmla="*/ 2147483646 h 38"/>
                <a:gd name="T24" fmla="*/ 2147483646 w 38"/>
                <a:gd name="T25" fmla="*/ 0 h 38"/>
                <a:gd name="T26" fmla="*/ 2147483646 w 38"/>
                <a:gd name="T27" fmla="*/ 0 h 38"/>
                <a:gd name="T28" fmla="*/ 2147483646 w 38"/>
                <a:gd name="T29" fmla="*/ 2147483646 h 38"/>
                <a:gd name="T30" fmla="*/ 2147483646 w 38"/>
                <a:gd name="T31" fmla="*/ 2147483646 h 38"/>
                <a:gd name="T32" fmla="*/ 2147483646 w 38"/>
                <a:gd name="T33" fmla="*/ 2147483646 h 38"/>
                <a:gd name="T34" fmla="*/ 2147483646 w 38"/>
                <a:gd name="T35" fmla="*/ 2147483646 h 38"/>
                <a:gd name="T36" fmla="*/ 2147483646 w 38"/>
                <a:gd name="T37" fmla="*/ 2147483646 h 38"/>
                <a:gd name="T38" fmla="*/ 0 w 38"/>
                <a:gd name="T39" fmla="*/ 2147483646 h 38"/>
                <a:gd name="T40" fmla="*/ 2147483646 w 38"/>
                <a:gd name="T41" fmla="*/ 2147483646 h 38"/>
                <a:gd name="T42" fmla="*/ 2147483646 w 38"/>
                <a:gd name="T43" fmla="*/ 2147483646 h 38"/>
                <a:gd name="T44" fmla="*/ 2147483646 w 38"/>
                <a:gd name="T45" fmla="*/ 2147483646 h 38"/>
                <a:gd name="T46" fmla="*/ 2147483646 w 38"/>
                <a:gd name="T47" fmla="*/ 2147483646 h 38"/>
                <a:gd name="T48" fmla="*/ 2147483646 w 38"/>
                <a:gd name="T49" fmla="*/ 2147483646 h 38"/>
                <a:gd name="T50" fmla="*/ 2147483646 w 38"/>
                <a:gd name="T51" fmla="*/ 2147483646 h 38"/>
                <a:gd name="T52" fmla="*/ 2147483646 w 38"/>
                <a:gd name="T53" fmla="*/ 2147483646 h 38"/>
                <a:gd name="T54" fmla="*/ 2147483646 w 38"/>
                <a:gd name="T55" fmla="*/ 2147483646 h 38"/>
                <a:gd name="T56" fmla="*/ 2147483646 w 38"/>
                <a:gd name="T57" fmla="*/ 2147483646 h 38"/>
                <a:gd name="T58" fmla="*/ 2147483646 w 38"/>
                <a:gd name="T59" fmla="*/ 2147483646 h 38"/>
                <a:gd name="T60" fmla="*/ 2147483646 w 38"/>
                <a:gd name="T61" fmla="*/ 2147483646 h 38"/>
                <a:gd name="T62" fmla="*/ 2147483646 w 38"/>
                <a:gd name="T63" fmla="*/ 2147483646 h 38"/>
                <a:gd name="T64" fmla="*/ 2147483646 w 38"/>
                <a:gd name="T65" fmla="*/ 2147483646 h 38"/>
                <a:gd name="T66" fmla="*/ 2147483646 w 38"/>
                <a:gd name="T67" fmla="*/ 2147483646 h 38"/>
                <a:gd name="T68" fmla="*/ 2147483646 w 38"/>
                <a:gd name="T69" fmla="*/ 2147483646 h 38"/>
                <a:gd name="T70" fmla="*/ 2147483646 w 38"/>
                <a:gd name="T71" fmla="*/ 2147483646 h 38"/>
                <a:gd name="T72" fmla="*/ 2147483646 w 38"/>
                <a:gd name="T73" fmla="*/ 2147483646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38"/>
                <a:gd name="T113" fmla="*/ 38 w 38"/>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38">
                  <a:moveTo>
                    <a:pt x="34" y="8"/>
                  </a:moveTo>
                  <a:lnTo>
                    <a:pt x="34" y="8"/>
                  </a:lnTo>
                  <a:lnTo>
                    <a:pt x="24" y="16"/>
                  </a:lnTo>
                  <a:lnTo>
                    <a:pt x="22" y="16"/>
                  </a:lnTo>
                  <a:lnTo>
                    <a:pt x="32" y="6"/>
                  </a:lnTo>
                  <a:lnTo>
                    <a:pt x="36" y="2"/>
                  </a:lnTo>
                  <a:lnTo>
                    <a:pt x="26" y="0"/>
                  </a:lnTo>
                  <a:lnTo>
                    <a:pt x="18" y="0"/>
                  </a:lnTo>
                  <a:lnTo>
                    <a:pt x="12" y="4"/>
                  </a:lnTo>
                  <a:lnTo>
                    <a:pt x="8" y="6"/>
                  </a:lnTo>
                  <a:lnTo>
                    <a:pt x="4" y="10"/>
                  </a:lnTo>
                  <a:lnTo>
                    <a:pt x="2" y="16"/>
                  </a:lnTo>
                  <a:lnTo>
                    <a:pt x="0" y="20"/>
                  </a:lnTo>
                  <a:lnTo>
                    <a:pt x="2" y="26"/>
                  </a:lnTo>
                  <a:lnTo>
                    <a:pt x="4" y="30"/>
                  </a:lnTo>
                  <a:lnTo>
                    <a:pt x="6" y="32"/>
                  </a:lnTo>
                  <a:lnTo>
                    <a:pt x="10" y="36"/>
                  </a:lnTo>
                  <a:lnTo>
                    <a:pt x="16" y="38"/>
                  </a:lnTo>
                  <a:lnTo>
                    <a:pt x="22" y="38"/>
                  </a:lnTo>
                  <a:lnTo>
                    <a:pt x="26" y="36"/>
                  </a:lnTo>
                  <a:lnTo>
                    <a:pt x="30" y="34"/>
                  </a:lnTo>
                  <a:lnTo>
                    <a:pt x="34" y="28"/>
                  </a:lnTo>
                  <a:lnTo>
                    <a:pt x="38" y="22"/>
                  </a:lnTo>
                  <a:lnTo>
                    <a:pt x="38" y="16"/>
                  </a:lnTo>
                  <a:lnTo>
                    <a:pt x="36" y="6"/>
                  </a:lnTo>
                  <a:lnTo>
                    <a:pt x="34" y="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59" name="Freeform 85"/>
            <p:cNvSpPr>
              <a:spLocks/>
            </p:cNvSpPr>
            <p:nvPr/>
          </p:nvSpPr>
          <p:spPr bwMode="auto">
            <a:xfrm>
              <a:off x="5116513" y="2730500"/>
              <a:ext cx="66675" cy="57150"/>
            </a:xfrm>
            <a:custGeom>
              <a:avLst/>
              <a:gdLst>
                <a:gd name="T0" fmla="*/ 2147483646 w 42"/>
                <a:gd name="T1" fmla="*/ 2147483646 h 36"/>
                <a:gd name="T2" fmla="*/ 2147483646 w 42"/>
                <a:gd name="T3" fmla="*/ 2147483646 h 36"/>
                <a:gd name="T4" fmla="*/ 2147483646 w 42"/>
                <a:gd name="T5" fmla="*/ 2147483646 h 36"/>
                <a:gd name="T6" fmla="*/ 2147483646 w 42"/>
                <a:gd name="T7" fmla="*/ 2147483646 h 36"/>
                <a:gd name="T8" fmla="*/ 2147483646 w 42"/>
                <a:gd name="T9" fmla="*/ 2147483646 h 36"/>
                <a:gd name="T10" fmla="*/ 2147483646 w 42"/>
                <a:gd name="T11" fmla="*/ 2147483646 h 36"/>
                <a:gd name="T12" fmla="*/ 2147483646 w 42"/>
                <a:gd name="T13" fmla="*/ 2147483646 h 36"/>
                <a:gd name="T14" fmla="*/ 2147483646 w 42"/>
                <a:gd name="T15" fmla="*/ 2147483646 h 36"/>
                <a:gd name="T16" fmla="*/ 2147483646 w 42"/>
                <a:gd name="T17" fmla="*/ 2147483646 h 36"/>
                <a:gd name="T18" fmla="*/ 2147483646 w 42"/>
                <a:gd name="T19" fmla="*/ 2147483646 h 36"/>
                <a:gd name="T20" fmla="*/ 2147483646 w 42"/>
                <a:gd name="T21" fmla="*/ 2147483646 h 36"/>
                <a:gd name="T22" fmla="*/ 2147483646 w 42"/>
                <a:gd name="T23" fmla="*/ 2147483646 h 36"/>
                <a:gd name="T24" fmla="*/ 2147483646 w 42"/>
                <a:gd name="T25" fmla="*/ 2147483646 h 36"/>
                <a:gd name="T26" fmla="*/ 2147483646 w 42"/>
                <a:gd name="T27" fmla="*/ 2147483646 h 36"/>
                <a:gd name="T28" fmla="*/ 2147483646 w 42"/>
                <a:gd name="T29" fmla="*/ 2147483646 h 36"/>
                <a:gd name="T30" fmla="*/ 2147483646 w 42"/>
                <a:gd name="T31" fmla="*/ 2147483646 h 36"/>
                <a:gd name="T32" fmla="*/ 2147483646 w 42"/>
                <a:gd name="T33" fmla="*/ 2147483646 h 36"/>
                <a:gd name="T34" fmla="*/ 2147483646 w 42"/>
                <a:gd name="T35" fmla="*/ 2147483646 h 36"/>
                <a:gd name="T36" fmla="*/ 2147483646 w 42"/>
                <a:gd name="T37" fmla="*/ 0 h 36"/>
                <a:gd name="T38" fmla="*/ 2147483646 w 42"/>
                <a:gd name="T39" fmla="*/ 0 h 36"/>
                <a:gd name="T40" fmla="*/ 2147483646 w 42"/>
                <a:gd name="T41" fmla="*/ 0 h 36"/>
                <a:gd name="T42" fmla="*/ 2147483646 w 42"/>
                <a:gd name="T43" fmla="*/ 2147483646 h 36"/>
                <a:gd name="T44" fmla="*/ 2147483646 w 42"/>
                <a:gd name="T45" fmla="*/ 2147483646 h 36"/>
                <a:gd name="T46" fmla="*/ 0 w 42"/>
                <a:gd name="T47" fmla="*/ 2147483646 h 36"/>
                <a:gd name="T48" fmla="*/ 0 w 42"/>
                <a:gd name="T49" fmla="*/ 2147483646 h 36"/>
                <a:gd name="T50" fmla="*/ 0 w 42"/>
                <a:gd name="T51" fmla="*/ 2147483646 h 36"/>
                <a:gd name="T52" fmla="*/ 0 w 42"/>
                <a:gd name="T53" fmla="*/ 2147483646 h 36"/>
                <a:gd name="T54" fmla="*/ 2147483646 w 42"/>
                <a:gd name="T55" fmla="*/ 2147483646 h 36"/>
                <a:gd name="T56" fmla="*/ 2147483646 w 42"/>
                <a:gd name="T57" fmla="*/ 2147483646 h 36"/>
                <a:gd name="T58" fmla="*/ 2147483646 w 42"/>
                <a:gd name="T59" fmla="*/ 2147483646 h 36"/>
                <a:gd name="T60" fmla="*/ 2147483646 w 42"/>
                <a:gd name="T61" fmla="*/ 2147483646 h 36"/>
                <a:gd name="T62" fmla="*/ 2147483646 w 42"/>
                <a:gd name="T63" fmla="*/ 2147483646 h 36"/>
                <a:gd name="T64" fmla="*/ 2147483646 w 42"/>
                <a:gd name="T65" fmla="*/ 2147483646 h 36"/>
                <a:gd name="T66" fmla="*/ 2147483646 w 42"/>
                <a:gd name="T67" fmla="*/ 2147483646 h 36"/>
                <a:gd name="T68" fmla="*/ 2147483646 w 42"/>
                <a:gd name="T69" fmla="*/ 2147483646 h 36"/>
                <a:gd name="T70" fmla="*/ 2147483646 w 42"/>
                <a:gd name="T71" fmla="*/ 2147483646 h 36"/>
                <a:gd name="T72" fmla="*/ 2147483646 w 42"/>
                <a:gd name="T73" fmla="*/ 2147483646 h 36"/>
                <a:gd name="T74" fmla="*/ 2147483646 w 42"/>
                <a:gd name="T75" fmla="*/ 2147483646 h 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2"/>
                <a:gd name="T115" fmla="*/ 0 h 36"/>
                <a:gd name="T116" fmla="*/ 42 w 42"/>
                <a:gd name="T117" fmla="*/ 36 h 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2" h="36">
                  <a:moveTo>
                    <a:pt x="30" y="22"/>
                  </a:moveTo>
                  <a:lnTo>
                    <a:pt x="30" y="22"/>
                  </a:lnTo>
                  <a:lnTo>
                    <a:pt x="14" y="14"/>
                  </a:lnTo>
                  <a:lnTo>
                    <a:pt x="24" y="16"/>
                  </a:lnTo>
                  <a:lnTo>
                    <a:pt x="32" y="20"/>
                  </a:lnTo>
                  <a:lnTo>
                    <a:pt x="40" y="26"/>
                  </a:lnTo>
                  <a:lnTo>
                    <a:pt x="42" y="26"/>
                  </a:lnTo>
                  <a:lnTo>
                    <a:pt x="40" y="16"/>
                  </a:lnTo>
                  <a:lnTo>
                    <a:pt x="36" y="8"/>
                  </a:lnTo>
                  <a:lnTo>
                    <a:pt x="30" y="4"/>
                  </a:lnTo>
                  <a:lnTo>
                    <a:pt x="26" y="2"/>
                  </a:lnTo>
                  <a:lnTo>
                    <a:pt x="20" y="0"/>
                  </a:lnTo>
                  <a:lnTo>
                    <a:pt x="14" y="0"/>
                  </a:lnTo>
                  <a:lnTo>
                    <a:pt x="10" y="0"/>
                  </a:lnTo>
                  <a:lnTo>
                    <a:pt x="6" y="4"/>
                  </a:lnTo>
                  <a:lnTo>
                    <a:pt x="4" y="8"/>
                  </a:lnTo>
                  <a:lnTo>
                    <a:pt x="0" y="12"/>
                  </a:lnTo>
                  <a:lnTo>
                    <a:pt x="0" y="16"/>
                  </a:lnTo>
                  <a:lnTo>
                    <a:pt x="0" y="22"/>
                  </a:lnTo>
                  <a:lnTo>
                    <a:pt x="2" y="26"/>
                  </a:lnTo>
                  <a:lnTo>
                    <a:pt x="6" y="30"/>
                  </a:lnTo>
                  <a:lnTo>
                    <a:pt x="10" y="34"/>
                  </a:lnTo>
                  <a:lnTo>
                    <a:pt x="16" y="36"/>
                  </a:lnTo>
                  <a:lnTo>
                    <a:pt x="22" y="36"/>
                  </a:lnTo>
                  <a:lnTo>
                    <a:pt x="30" y="34"/>
                  </a:lnTo>
                  <a:lnTo>
                    <a:pt x="38" y="28"/>
                  </a:lnTo>
                  <a:lnTo>
                    <a:pt x="30" y="2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60" name="Freeform 86"/>
            <p:cNvSpPr>
              <a:spLocks/>
            </p:cNvSpPr>
            <p:nvPr/>
          </p:nvSpPr>
          <p:spPr bwMode="auto">
            <a:xfrm>
              <a:off x="5160963" y="2698750"/>
              <a:ext cx="57150" cy="66675"/>
            </a:xfrm>
            <a:custGeom>
              <a:avLst/>
              <a:gdLst>
                <a:gd name="T0" fmla="*/ 2147483646 w 36"/>
                <a:gd name="T1" fmla="*/ 2147483646 h 42"/>
                <a:gd name="T2" fmla="*/ 2147483646 w 36"/>
                <a:gd name="T3" fmla="*/ 2147483646 h 42"/>
                <a:gd name="T4" fmla="*/ 2147483646 w 36"/>
                <a:gd name="T5" fmla="*/ 2147483646 h 42"/>
                <a:gd name="T6" fmla="*/ 2147483646 w 36"/>
                <a:gd name="T7" fmla="*/ 2147483646 h 42"/>
                <a:gd name="T8" fmla="*/ 2147483646 w 36"/>
                <a:gd name="T9" fmla="*/ 2147483646 h 42"/>
                <a:gd name="T10" fmla="*/ 2147483646 w 36"/>
                <a:gd name="T11" fmla="*/ 2147483646 h 42"/>
                <a:gd name="T12" fmla="*/ 2147483646 w 36"/>
                <a:gd name="T13" fmla="*/ 2147483646 h 42"/>
                <a:gd name="T14" fmla="*/ 2147483646 w 36"/>
                <a:gd name="T15" fmla="*/ 2147483646 h 42"/>
                <a:gd name="T16" fmla="*/ 2147483646 w 36"/>
                <a:gd name="T17" fmla="*/ 2147483646 h 42"/>
                <a:gd name="T18" fmla="*/ 2147483646 w 36"/>
                <a:gd name="T19" fmla="*/ 2147483646 h 42"/>
                <a:gd name="T20" fmla="*/ 2147483646 w 36"/>
                <a:gd name="T21" fmla="*/ 2147483646 h 42"/>
                <a:gd name="T22" fmla="*/ 0 w 36"/>
                <a:gd name="T23" fmla="*/ 2147483646 h 42"/>
                <a:gd name="T24" fmla="*/ 2147483646 w 36"/>
                <a:gd name="T25" fmla="*/ 2147483646 h 42"/>
                <a:gd name="T26" fmla="*/ 2147483646 w 36"/>
                <a:gd name="T27" fmla="*/ 2147483646 h 42"/>
                <a:gd name="T28" fmla="*/ 2147483646 w 36"/>
                <a:gd name="T29" fmla="*/ 2147483646 h 42"/>
                <a:gd name="T30" fmla="*/ 2147483646 w 36"/>
                <a:gd name="T31" fmla="*/ 2147483646 h 42"/>
                <a:gd name="T32" fmla="*/ 2147483646 w 36"/>
                <a:gd name="T33" fmla="*/ 0 h 42"/>
                <a:gd name="T34" fmla="*/ 2147483646 w 36"/>
                <a:gd name="T35" fmla="*/ 0 h 42"/>
                <a:gd name="T36" fmla="*/ 2147483646 w 36"/>
                <a:gd name="T37" fmla="*/ 0 h 42"/>
                <a:gd name="T38" fmla="*/ 2147483646 w 36"/>
                <a:gd name="T39" fmla="*/ 2147483646 h 42"/>
                <a:gd name="T40" fmla="*/ 2147483646 w 36"/>
                <a:gd name="T41" fmla="*/ 2147483646 h 42"/>
                <a:gd name="T42" fmla="*/ 2147483646 w 36"/>
                <a:gd name="T43" fmla="*/ 2147483646 h 42"/>
                <a:gd name="T44" fmla="*/ 2147483646 w 36"/>
                <a:gd name="T45" fmla="*/ 2147483646 h 42"/>
                <a:gd name="T46" fmla="*/ 2147483646 w 36"/>
                <a:gd name="T47" fmla="*/ 2147483646 h 42"/>
                <a:gd name="T48" fmla="*/ 2147483646 w 36"/>
                <a:gd name="T49" fmla="*/ 2147483646 h 4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6"/>
                <a:gd name="T76" fmla="*/ 0 h 42"/>
                <a:gd name="T77" fmla="*/ 36 w 36"/>
                <a:gd name="T78" fmla="*/ 42 h 4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6" h="42">
                  <a:moveTo>
                    <a:pt x="36" y="18"/>
                  </a:moveTo>
                  <a:lnTo>
                    <a:pt x="36" y="18"/>
                  </a:lnTo>
                  <a:lnTo>
                    <a:pt x="36" y="24"/>
                  </a:lnTo>
                  <a:lnTo>
                    <a:pt x="34" y="30"/>
                  </a:lnTo>
                  <a:lnTo>
                    <a:pt x="28" y="36"/>
                  </a:lnTo>
                  <a:lnTo>
                    <a:pt x="20" y="42"/>
                  </a:lnTo>
                  <a:lnTo>
                    <a:pt x="12" y="38"/>
                  </a:lnTo>
                  <a:lnTo>
                    <a:pt x="6" y="32"/>
                  </a:lnTo>
                  <a:lnTo>
                    <a:pt x="2" y="24"/>
                  </a:lnTo>
                  <a:lnTo>
                    <a:pt x="0" y="16"/>
                  </a:lnTo>
                  <a:lnTo>
                    <a:pt x="2" y="12"/>
                  </a:lnTo>
                  <a:lnTo>
                    <a:pt x="4" y="6"/>
                  </a:lnTo>
                  <a:lnTo>
                    <a:pt x="8" y="2"/>
                  </a:lnTo>
                  <a:lnTo>
                    <a:pt x="14" y="0"/>
                  </a:lnTo>
                  <a:lnTo>
                    <a:pt x="18" y="0"/>
                  </a:lnTo>
                  <a:lnTo>
                    <a:pt x="22" y="0"/>
                  </a:lnTo>
                  <a:lnTo>
                    <a:pt x="28" y="2"/>
                  </a:lnTo>
                  <a:lnTo>
                    <a:pt x="32" y="4"/>
                  </a:lnTo>
                  <a:lnTo>
                    <a:pt x="34" y="8"/>
                  </a:lnTo>
                  <a:lnTo>
                    <a:pt x="36" y="14"/>
                  </a:lnTo>
                  <a:lnTo>
                    <a:pt x="36" y="1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61" name="Freeform 87"/>
            <p:cNvSpPr>
              <a:spLocks/>
            </p:cNvSpPr>
            <p:nvPr/>
          </p:nvSpPr>
          <p:spPr bwMode="auto">
            <a:xfrm>
              <a:off x="5202238" y="2727325"/>
              <a:ext cx="63500" cy="60325"/>
            </a:xfrm>
            <a:custGeom>
              <a:avLst/>
              <a:gdLst>
                <a:gd name="T0" fmla="*/ 2147483646 w 40"/>
                <a:gd name="T1" fmla="*/ 2147483646 h 38"/>
                <a:gd name="T2" fmla="*/ 2147483646 w 40"/>
                <a:gd name="T3" fmla="*/ 2147483646 h 38"/>
                <a:gd name="T4" fmla="*/ 2147483646 w 40"/>
                <a:gd name="T5" fmla="*/ 2147483646 h 38"/>
                <a:gd name="T6" fmla="*/ 2147483646 w 40"/>
                <a:gd name="T7" fmla="*/ 0 h 38"/>
                <a:gd name="T8" fmla="*/ 2147483646 w 40"/>
                <a:gd name="T9" fmla="*/ 2147483646 h 38"/>
                <a:gd name="T10" fmla="*/ 2147483646 w 40"/>
                <a:gd name="T11" fmla="*/ 2147483646 h 38"/>
                <a:gd name="T12" fmla="*/ 2147483646 w 40"/>
                <a:gd name="T13" fmla="*/ 2147483646 h 38"/>
                <a:gd name="T14" fmla="*/ 2147483646 w 40"/>
                <a:gd name="T15" fmla="*/ 2147483646 h 38"/>
                <a:gd name="T16" fmla="*/ 2147483646 w 40"/>
                <a:gd name="T17" fmla="*/ 2147483646 h 38"/>
                <a:gd name="T18" fmla="*/ 0 w 40"/>
                <a:gd name="T19" fmla="*/ 2147483646 h 38"/>
                <a:gd name="T20" fmla="*/ 0 w 40"/>
                <a:gd name="T21" fmla="*/ 2147483646 h 38"/>
                <a:gd name="T22" fmla="*/ 2147483646 w 40"/>
                <a:gd name="T23" fmla="*/ 2147483646 h 38"/>
                <a:gd name="T24" fmla="*/ 2147483646 w 40"/>
                <a:gd name="T25" fmla="*/ 2147483646 h 38"/>
                <a:gd name="T26" fmla="*/ 2147483646 w 40"/>
                <a:gd name="T27" fmla="*/ 2147483646 h 38"/>
                <a:gd name="T28" fmla="*/ 2147483646 w 40"/>
                <a:gd name="T29" fmla="*/ 2147483646 h 38"/>
                <a:gd name="T30" fmla="*/ 2147483646 w 40"/>
                <a:gd name="T31" fmla="*/ 2147483646 h 38"/>
                <a:gd name="T32" fmla="*/ 2147483646 w 40"/>
                <a:gd name="T33" fmla="*/ 2147483646 h 38"/>
                <a:gd name="T34" fmla="*/ 2147483646 w 40"/>
                <a:gd name="T35" fmla="*/ 2147483646 h 38"/>
                <a:gd name="T36" fmla="*/ 2147483646 w 40"/>
                <a:gd name="T37" fmla="*/ 2147483646 h 38"/>
                <a:gd name="T38" fmla="*/ 2147483646 w 40"/>
                <a:gd name="T39" fmla="*/ 2147483646 h 38"/>
                <a:gd name="T40" fmla="*/ 2147483646 w 40"/>
                <a:gd name="T41" fmla="*/ 2147483646 h 38"/>
                <a:gd name="T42" fmla="*/ 2147483646 w 40"/>
                <a:gd name="T43" fmla="*/ 2147483646 h 38"/>
                <a:gd name="T44" fmla="*/ 2147483646 w 40"/>
                <a:gd name="T45" fmla="*/ 2147483646 h 38"/>
                <a:gd name="T46" fmla="*/ 2147483646 w 40"/>
                <a:gd name="T47" fmla="*/ 2147483646 h 38"/>
                <a:gd name="T48" fmla="*/ 2147483646 w 40"/>
                <a:gd name="T49" fmla="*/ 2147483646 h 38"/>
                <a:gd name="T50" fmla="*/ 2147483646 w 40"/>
                <a:gd name="T51" fmla="*/ 2147483646 h 38"/>
                <a:gd name="T52" fmla="*/ 2147483646 w 40"/>
                <a:gd name="T53" fmla="*/ 2147483646 h 38"/>
                <a:gd name="T54" fmla="*/ 2147483646 w 40"/>
                <a:gd name="T55" fmla="*/ 2147483646 h 38"/>
                <a:gd name="T56" fmla="*/ 2147483646 w 40"/>
                <a:gd name="T57" fmla="*/ 2147483646 h 38"/>
                <a:gd name="T58" fmla="*/ 2147483646 w 40"/>
                <a:gd name="T59" fmla="*/ 2147483646 h 38"/>
                <a:gd name="T60" fmla="*/ 2147483646 w 40"/>
                <a:gd name="T61" fmla="*/ 2147483646 h 38"/>
                <a:gd name="T62" fmla="*/ 2147483646 w 40"/>
                <a:gd name="T63" fmla="*/ 2147483646 h 38"/>
                <a:gd name="T64" fmla="*/ 2147483646 w 40"/>
                <a:gd name="T65" fmla="*/ 2147483646 h 38"/>
                <a:gd name="T66" fmla="*/ 2147483646 w 40"/>
                <a:gd name="T67" fmla="*/ 2147483646 h 38"/>
                <a:gd name="T68" fmla="*/ 2147483646 w 40"/>
                <a:gd name="T69" fmla="*/ 2147483646 h 38"/>
                <a:gd name="T70" fmla="*/ 2147483646 w 40"/>
                <a:gd name="T71" fmla="*/ 2147483646 h 38"/>
                <a:gd name="T72" fmla="*/ 2147483646 w 40"/>
                <a:gd name="T73" fmla="*/ 2147483646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0"/>
                <a:gd name="T112" fmla="*/ 0 h 38"/>
                <a:gd name="T113" fmla="*/ 40 w 40"/>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0" h="38">
                  <a:moveTo>
                    <a:pt x="32" y="4"/>
                  </a:moveTo>
                  <a:lnTo>
                    <a:pt x="32" y="4"/>
                  </a:lnTo>
                  <a:lnTo>
                    <a:pt x="26" y="2"/>
                  </a:lnTo>
                  <a:lnTo>
                    <a:pt x="22" y="0"/>
                  </a:lnTo>
                  <a:lnTo>
                    <a:pt x="16" y="2"/>
                  </a:lnTo>
                  <a:lnTo>
                    <a:pt x="10" y="4"/>
                  </a:lnTo>
                  <a:lnTo>
                    <a:pt x="6" y="10"/>
                  </a:lnTo>
                  <a:lnTo>
                    <a:pt x="2" y="18"/>
                  </a:lnTo>
                  <a:lnTo>
                    <a:pt x="0" y="28"/>
                  </a:lnTo>
                  <a:lnTo>
                    <a:pt x="8" y="24"/>
                  </a:lnTo>
                  <a:lnTo>
                    <a:pt x="14" y="20"/>
                  </a:lnTo>
                  <a:lnTo>
                    <a:pt x="22" y="18"/>
                  </a:lnTo>
                  <a:lnTo>
                    <a:pt x="22" y="20"/>
                  </a:lnTo>
                  <a:lnTo>
                    <a:pt x="14" y="22"/>
                  </a:lnTo>
                  <a:lnTo>
                    <a:pt x="6" y="26"/>
                  </a:lnTo>
                  <a:lnTo>
                    <a:pt x="2" y="30"/>
                  </a:lnTo>
                  <a:lnTo>
                    <a:pt x="10" y="36"/>
                  </a:lnTo>
                  <a:lnTo>
                    <a:pt x="16" y="38"/>
                  </a:lnTo>
                  <a:lnTo>
                    <a:pt x="22" y="38"/>
                  </a:lnTo>
                  <a:lnTo>
                    <a:pt x="28" y="36"/>
                  </a:lnTo>
                  <a:lnTo>
                    <a:pt x="34" y="32"/>
                  </a:lnTo>
                  <a:lnTo>
                    <a:pt x="36" y="30"/>
                  </a:lnTo>
                  <a:lnTo>
                    <a:pt x="40" y="26"/>
                  </a:lnTo>
                  <a:lnTo>
                    <a:pt x="40" y="20"/>
                  </a:lnTo>
                  <a:lnTo>
                    <a:pt x="40" y="16"/>
                  </a:lnTo>
                  <a:lnTo>
                    <a:pt x="38" y="12"/>
                  </a:lnTo>
                  <a:lnTo>
                    <a:pt x="36" y="6"/>
                  </a:lnTo>
                  <a:lnTo>
                    <a:pt x="32" y="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62" name="Freeform 88"/>
            <p:cNvSpPr>
              <a:spLocks/>
            </p:cNvSpPr>
            <p:nvPr/>
          </p:nvSpPr>
          <p:spPr bwMode="auto">
            <a:xfrm>
              <a:off x="5164138" y="2749550"/>
              <a:ext cx="50800" cy="50800"/>
            </a:xfrm>
            <a:custGeom>
              <a:avLst/>
              <a:gdLst>
                <a:gd name="T0" fmla="*/ 2147483646 w 32"/>
                <a:gd name="T1" fmla="*/ 2147483646 h 32"/>
                <a:gd name="T2" fmla="*/ 2147483646 w 32"/>
                <a:gd name="T3" fmla="*/ 2147483646 h 32"/>
                <a:gd name="T4" fmla="*/ 2147483646 w 32"/>
                <a:gd name="T5" fmla="*/ 2147483646 h 32"/>
                <a:gd name="T6" fmla="*/ 2147483646 w 32"/>
                <a:gd name="T7" fmla="*/ 2147483646 h 32"/>
                <a:gd name="T8" fmla="*/ 2147483646 w 32"/>
                <a:gd name="T9" fmla="*/ 2147483646 h 32"/>
                <a:gd name="T10" fmla="*/ 2147483646 w 32"/>
                <a:gd name="T11" fmla="*/ 2147483646 h 32"/>
                <a:gd name="T12" fmla="*/ 2147483646 w 32"/>
                <a:gd name="T13" fmla="*/ 2147483646 h 32"/>
                <a:gd name="T14" fmla="*/ 2147483646 w 32"/>
                <a:gd name="T15" fmla="*/ 2147483646 h 32"/>
                <a:gd name="T16" fmla="*/ 2147483646 w 32"/>
                <a:gd name="T17" fmla="*/ 2147483646 h 32"/>
                <a:gd name="T18" fmla="*/ 2147483646 w 32"/>
                <a:gd name="T19" fmla="*/ 2147483646 h 32"/>
                <a:gd name="T20" fmla="*/ 2147483646 w 32"/>
                <a:gd name="T21" fmla="*/ 2147483646 h 32"/>
                <a:gd name="T22" fmla="*/ 2147483646 w 32"/>
                <a:gd name="T23" fmla="*/ 2147483646 h 32"/>
                <a:gd name="T24" fmla="*/ 0 w 32"/>
                <a:gd name="T25" fmla="*/ 2147483646 h 32"/>
                <a:gd name="T26" fmla="*/ 2147483646 w 32"/>
                <a:gd name="T27" fmla="*/ 2147483646 h 32"/>
                <a:gd name="T28" fmla="*/ 2147483646 w 32"/>
                <a:gd name="T29" fmla="*/ 2147483646 h 32"/>
                <a:gd name="T30" fmla="*/ 2147483646 w 32"/>
                <a:gd name="T31" fmla="*/ 2147483646 h 32"/>
                <a:gd name="T32" fmla="*/ 2147483646 w 32"/>
                <a:gd name="T33" fmla="*/ 2147483646 h 32"/>
                <a:gd name="T34" fmla="*/ 2147483646 w 32"/>
                <a:gd name="T35" fmla="*/ 0 h 32"/>
                <a:gd name="T36" fmla="*/ 2147483646 w 32"/>
                <a:gd name="T37" fmla="*/ 2147483646 h 32"/>
                <a:gd name="T38" fmla="*/ 2147483646 w 32"/>
                <a:gd name="T39" fmla="*/ 2147483646 h 32"/>
                <a:gd name="T40" fmla="*/ 2147483646 w 32"/>
                <a:gd name="T41" fmla="*/ 2147483646 h 32"/>
                <a:gd name="T42" fmla="*/ 2147483646 w 32"/>
                <a:gd name="T43" fmla="*/ 2147483646 h 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
                <a:gd name="T67" fmla="*/ 0 h 32"/>
                <a:gd name="T68" fmla="*/ 32 w 32"/>
                <a:gd name="T69" fmla="*/ 32 h 3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 h="32">
                  <a:moveTo>
                    <a:pt x="30" y="10"/>
                  </a:moveTo>
                  <a:lnTo>
                    <a:pt x="30" y="10"/>
                  </a:lnTo>
                  <a:lnTo>
                    <a:pt x="32" y="16"/>
                  </a:lnTo>
                  <a:lnTo>
                    <a:pt x="32" y="22"/>
                  </a:lnTo>
                  <a:lnTo>
                    <a:pt x="28" y="28"/>
                  </a:lnTo>
                  <a:lnTo>
                    <a:pt x="22" y="32"/>
                  </a:lnTo>
                  <a:lnTo>
                    <a:pt x="16" y="32"/>
                  </a:lnTo>
                  <a:lnTo>
                    <a:pt x="10" y="32"/>
                  </a:lnTo>
                  <a:lnTo>
                    <a:pt x="4" y="28"/>
                  </a:lnTo>
                  <a:lnTo>
                    <a:pt x="2" y="22"/>
                  </a:lnTo>
                  <a:lnTo>
                    <a:pt x="0" y="16"/>
                  </a:lnTo>
                  <a:lnTo>
                    <a:pt x="2" y="10"/>
                  </a:lnTo>
                  <a:lnTo>
                    <a:pt x="4" y="4"/>
                  </a:lnTo>
                  <a:lnTo>
                    <a:pt x="10" y="2"/>
                  </a:lnTo>
                  <a:lnTo>
                    <a:pt x="16" y="0"/>
                  </a:lnTo>
                  <a:lnTo>
                    <a:pt x="22" y="2"/>
                  </a:lnTo>
                  <a:lnTo>
                    <a:pt x="28" y="4"/>
                  </a:lnTo>
                  <a:lnTo>
                    <a:pt x="30"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63" name="Freeform 89"/>
            <p:cNvSpPr>
              <a:spLocks/>
            </p:cNvSpPr>
            <p:nvPr/>
          </p:nvSpPr>
          <p:spPr bwMode="auto">
            <a:xfrm>
              <a:off x="5322888" y="3032125"/>
              <a:ext cx="63500" cy="69850"/>
            </a:xfrm>
            <a:custGeom>
              <a:avLst/>
              <a:gdLst>
                <a:gd name="T0" fmla="*/ 2147483646 w 40"/>
                <a:gd name="T1" fmla="*/ 2147483646 h 44"/>
                <a:gd name="T2" fmla="*/ 2147483646 w 40"/>
                <a:gd name="T3" fmla="*/ 2147483646 h 44"/>
                <a:gd name="T4" fmla="*/ 0 w 40"/>
                <a:gd name="T5" fmla="*/ 2147483646 h 44"/>
                <a:gd name="T6" fmla="*/ 2147483646 w 40"/>
                <a:gd name="T7" fmla="*/ 2147483646 h 44"/>
                <a:gd name="T8" fmla="*/ 2147483646 w 40"/>
                <a:gd name="T9" fmla="*/ 2147483646 h 44"/>
                <a:gd name="T10" fmla="*/ 2147483646 w 40"/>
                <a:gd name="T11" fmla="*/ 0 h 44"/>
                <a:gd name="T12" fmla="*/ 2147483646 w 40"/>
                <a:gd name="T13" fmla="*/ 0 h 44"/>
                <a:gd name="T14" fmla="*/ 2147483646 w 40"/>
                <a:gd name="T15" fmla="*/ 2147483646 h 44"/>
                <a:gd name="T16" fmla="*/ 2147483646 w 40"/>
                <a:gd name="T17" fmla="*/ 2147483646 h 44"/>
                <a:gd name="T18" fmla="*/ 2147483646 w 40"/>
                <a:gd name="T19" fmla="*/ 2147483646 h 44"/>
                <a:gd name="T20" fmla="*/ 2147483646 w 40"/>
                <a:gd name="T21" fmla="*/ 2147483646 h 44"/>
                <a:gd name="T22" fmla="*/ 2147483646 w 40"/>
                <a:gd name="T23" fmla="*/ 2147483646 h 44"/>
                <a:gd name="T24" fmla="*/ 2147483646 w 40"/>
                <a:gd name="T25" fmla="*/ 2147483646 h 44"/>
                <a:gd name="T26" fmla="*/ 2147483646 w 40"/>
                <a:gd name="T27" fmla="*/ 2147483646 h 44"/>
                <a:gd name="T28" fmla="*/ 2147483646 w 40"/>
                <a:gd name="T29" fmla="*/ 2147483646 h 44"/>
                <a:gd name="T30" fmla="*/ 2147483646 w 40"/>
                <a:gd name="T31" fmla="*/ 2147483646 h 44"/>
                <a:gd name="T32" fmla="*/ 2147483646 w 40"/>
                <a:gd name="T33" fmla="*/ 2147483646 h 44"/>
                <a:gd name="T34" fmla="*/ 2147483646 w 40"/>
                <a:gd name="T35" fmla="*/ 2147483646 h 44"/>
                <a:gd name="T36" fmla="*/ 2147483646 w 40"/>
                <a:gd name="T37" fmla="*/ 2147483646 h 44"/>
                <a:gd name="T38" fmla="*/ 2147483646 w 40"/>
                <a:gd name="T39" fmla="*/ 2147483646 h 44"/>
                <a:gd name="T40" fmla="*/ 2147483646 w 40"/>
                <a:gd name="T41" fmla="*/ 2147483646 h 44"/>
                <a:gd name="T42" fmla="*/ 2147483646 w 40"/>
                <a:gd name="T43" fmla="*/ 2147483646 h 44"/>
                <a:gd name="T44" fmla="*/ 2147483646 w 40"/>
                <a:gd name="T45" fmla="*/ 2147483646 h 44"/>
                <a:gd name="T46" fmla="*/ 2147483646 w 40"/>
                <a:gd name="T47" fmla="*/ 2147483646 h 44"/>
                <a:gd name="T48" fmla="*/ 2147483646 w 40"/>
                <a:gd name="T49" fmla="*/ 2147483646 h 44"/>
                <a:gd name="T50" fmla="*/ 2147483646 w 40"/>
                <a:gd name="T51" fmla="*/ 2147483646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44"/>
                <a:gd name="T80" fmla="*/ 40 w 40"/>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44">
                  <a:moveTo>
                    <a:pt x="2" y="28"/>
                  </a:moveTo>
                  <a:lnTo>
                    <a:pt x="2" y="28"/>
                  </a:lnTo>
                  <a:lnTo>
                    <a:pt x="0" y="22"/>
                  </a:lnTo>
                  <a:lnTo>
                    <a:pt x="2" y="16"/>
                  </a:lnTo>
                  <a:lnTo>
                    <a:pt x="4" y="8"/>
                  </a:lnTo>
                  <a:lnTo>
                    <a:pt x="12" y="0"/>
                  </a:lnTo>
                  <a:lnTo>
                    <a:pt x="22" y="2"/>
                  </a:lnTo>
                  <a:lnTo>
                    <a:pt x="30" y="6"/>
                  </a:lnTo>
                  <a:lnTo>
                    <a:pt x="34" y="10"/>
                  </a:lnTo>
                  <a:lnTo>
                    <a:pt x="36" y="14"/>
                  </a:lnTo>
                  <a:lnTo>
                    <a:pt x="38" y="20"/>
                  </a:lnTo>
                  <a:lnTo>
                    <a:pt x="40" y="26"/>
                  </a:lnTo>
                  <a:lnTo>
                    <a:pt x="38" y="32"/>
                  </a:lnTo>
                  <a:lnTo>
                    <a:pt x="36" y="38"/>
                  </a:lnTo>
                  <a:lnTo>
                    <a:pt x="30" y="40"/>
                  </a:lnTo>
                  <a:lnTo>
                    <a:pt x="26" y="44"/>
                  </a:lnTo>
                  <a:lnTo>
                    <a:pt x="22" y="44"/>
                  </a:lnTo>
                  <a:lnTo>
                    <a:pt x="16" y="44"/>
                  </a:lnTo>
                  <a:lnTo>
                    <a:pt x="12" y="42"/>
                  </a:lnTo>
                  <a:lnTo>
                    <a:pt x="8" y="40"/>
                  </a:lnTo>
                  <a:lnTo>
                    <a:pt x="4" y="34"/>
                  </a:lnTo>
                  <a:lnTo>
                    <a:pt x="2"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64" name="Freeform 90"/>
            <p:cNvSpPr>
              <a:spLocks/>
            </p:cNvSpPr>
            <p:nvPr/>
          </p:nvSpPr>
          <p:spPr bwMode="auto">
            <a:xfrm>
              <a:off x="5262563" y="3028950"/>
              <a:ext cx="63500" cy="63500"/>
            </a:xfrm>
            <a:custGeom>
              <a:avLst/>
              <a:gdLst>
                <a:gd name="T0" fmla="*/ 2147483646 w 40"/>
                <a:gd name="T1" fmla="*/ 2147483646 h 40"/>
                <a:gd name="T2" fmla="*/ 2147483646 w 40"/>
                <a:gd name="T3" fmla="*/ 2147483646 h 40"/>
                <a:gd name="T4" fmla="*/ 2147483646 w 40"/>
                <a:gd name="T5" fmla="*/ 2147483646 h 40"/>
                <a:gd name="T6" fmla="*/ 2147483646 w 40"/>
                <a:gd name="T7" fmla="*/ 2147483646 h 40"/>
                <a:gd name="T8" fmla="*/ 2147483646 w 40"/>
                <a:gd name="T9" fmla="*/ 2147483646 h 40"/>
                <a:gd name="T10" fmla="*/ 2147483646 w 40"/>
                <a:gd name="T11" fmla="*/ 2147483646 h 40"/>
                <a:gd name="T12" fmla="*/ 2147483646 w 40"/>
                <a:gd name="T13" fmla="*/ 2147483646 h 40"/>
                <a:gd name="T14" fmla="*/ 2147483646 w 40"/>
                <a:gd name="T15" fmla="*/ 2147483646 h 40"/>
                <a:gd name="T16" fmla="*/ 2147483646 w 40"/>
                <a:gd name="T17" fmla="*/ 2147483646 h 40"/>
                <a:gd name="T18" fmla="*/ 2147483646 w 40"/>
                <a:gd name="T19" fmla="*/ 2147483646 h 40"/>
                <a:gd name="T20" fmla="*/ 2147483646 w 40"/>
                <a:gd name="T21" fmla="*/ 2147483646 h 40"/>
                <a:gd name="T22" fmla="*/ 2147483646 w 40"/>
                <a:gd name="T23" fmla="*/ 2147483646 h 40"/>
                <a:gd name="T24" fmla="*/ 2147483646 w 40"/>
                <a:gd name="T25" fmla="*/ 0 h 40"/>
                <a:gd name="T26" fmla="*/ 2147483646 w 40"/>
                <a:gd name="T27" fmla="*/ 0 h 40"/>
                <a:gd name="T28" fmla="*/ 2147483646 w 40"/>
                <a:gd name="T29" fmla="*/ 2147483646 h 40"/>
                <a:gd name="T30" fmla="*/ 2147483646 w 40"/>
                <a:gd name="T31" fmla="*/ 2147483646 h 40"/>
                <a:gd name="T32" fmla="*/ 2147483646 w 40"/>
                <a:gd name="T33" fmla="*/ 2147483646 h 40"/>
                <a:gd name="T34" fmla="*/ 2147483646 w 40"/>
                <a:gd name="T35" fmla="*/ 2147483646 h 40"/>
                <a:gd name="T36" fmla="*/ 2147483646 w 40"/>
                <a:gd name="T37" fmla="*/ 2147483646 h 40"/>
                <a:gd name="T38" fmla="*/ 0 w 40"/>
                <a:gd name="T39" fmla="*/ 2147483646 h 40"/>
                <a:gd name="T40" fmla="*/ 0 w 40"/>
                <a:gd name="T41" fmla="*/ 2147483646 h 40"/>
                <a:gd name="T42" fmla="*/ 2147483646 w 40"/>
                <a:gd name="T43" fmla="*/ 2147483646 h 40"/>
                <a:gd name="T44" fmla="*/ 2147483646 w 40"/>
                <a:gd name="T45" fmla="*/ 2147483646 h 40"/>
                <a:gd name="T46" fmla="*/ 2147483646 w 40"/>
                <a:gd name="T47" fmla="*/ 2147483646 h 40"/>
                <a:gd name="T48" fmla="*/ 2147483646 w 40"/>
                <a:gd name="T49" fmla="*/ 2147483646 h 40"/>
                <a:gd name="T50" fmla="*/ 2147483646 w 40"/>
                <a:gd name="T51" fmla="*/ 2147483646 h 40"/>
                <a:gd name="T52" fmla="*/ 2147483646 w 40"/>
                <a:gd name="T53" fmla="*/ 2147483646 h 40"/>
                <a:gd name="T54" fmla="*/ 2147483646 w 40"/>
                <a:gd name="T55" fmla="*/ 2147483646 h 40"/>
                <a:gd name="T56" fmla="*/ 2147483646 w 40"/>
                <a:gd name="T57" fmla="*/ 2147483646 h 40"/>
                <a:gd name="T58" fmla="*/ 2147483646 w 40"/>
                <a:gd name="T59" fmla="*/ 2147483646 h 40"/>
                <a:gd name="T60" fmla="*/ 2147483646 w 40"/>
                <a:gd name="T61" fmla="*/ 2147483646 h 40"/>
                <a:gd name="T62" fmla="*/ 2147483646 w 40"/>
                <a:gd name="T63" fmla="*/ 2147483646 h 40"/>
                <a:gd name="T64" fmla="*/ 2147483646 w 40"/>
                <a:gd name="T65" fmla="*/ 2147483646 h 40"/>
                <a:gd name="T66" fmla="*/ 2147483646 w 40"/>
                <a:gd name="T67" fmla="*/ 2147483646 h 40"/>
                <a:gd name="T68" fmla="*/ 2147483646 w 40"/>
                <a:gd name="T69" fmla="*/ 2147483646 h 40"/>
                <a:gd name="T70" fmla="*/ 2147483646 w 40"/>
                <a:gd name="T71" fmla="*/ 2147483646 h 40"/>
                <a:gd name="T72" fmla="*/ 2147483646 w 40"/>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0"/>
                <a:gd name="T112" fmla="*/ 0 h 40"/>
                <a:gd name="T113" fmla="*/ 40 w 40"/>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0" h="40">
                  <a:moveTo>
                    <a:pt x="36" y="10"/>
                  </a:moveTo>
                  <a:lnTo>
                    <a:pt x="36" y="10"/>
                  </a:lnTo>
                  <a:lnTo>
                    <a:pt x="26" y="18"/>
                  </a:lnTo>
                  <a:lnTo>
                    <a:pt x="24" y="18"/>
                  </a:lnTo>
                  <a:lnTo>
                    <a:pt x="36" y="8"/>
                  </a:lnTo>
                  <a:lnTo>
                    <a:pt x="40" y="6"/>
                  </a:lnTo>
                  <a:lnTo>
                    <a:pt x="40" y="4"/>
                  </a:lnTo>
                  <a:lnTo>
                    <a:pt x="28" y="0"/>
                  </a:lnTo>
                  <a:lnTo>
                    <a:pt x="20" y="0"/>
                  </a:lnTo>
                  <a:lnTo>
                    <a:pt x="14" y="2"/>
                  </a:lnTo>
                  <a:lnTo>
                    <a:pt x="8" y="6"/>
                  </a:lnTo>
                  <a:lnTo>
                    <a:pt x="4" y="10"/>
                  </a:lnTo>
                  <a:lnTo>
                    <a:pt x="2" y="14"/>
                  </a:lnTo>
                  <a:lnTo>
                    <a:pt x="0" y="20"/>
                  </a:lnTo>
                  <a:lnTo>
                    <a:pt x="0" y="24"/>
                  </a:lnTo>
                  <a:lnTo>
                    <a:pt x="2" y="30"/>
                  </a:lnTo>
                  <a:lnTo>
                    <a:pt x="6" y="34"/>
                  </a:lnTo>
                  <a:lnTo>
                    <a:pt x="10" y="38"/>
                  </a:lnTo>
                  <a:lnTo>
                    <a:pt x="14" y="40"/>
                  </a:lnTo>
                  <a:lnTo>
                    <a:pt x="20" y="40"/>
                  </a:lnTo>
                  <a:lnTo>
                    <a:pt x="26" y="40"/>
                  </a:lnTo>
                  <a:lnTo>
                    <a:pt x="30" y="38"/>
                  </a:lnTo>
                  <a:lnTo>
                    <a:pt x="36" y="32"/>
                  </a:lnTo>
                  <a:lnTo>
                    <a:pt x="38" y="26"/>
                  </a:lnTo>
                  <a:lnTo>
                    <a:pt x="40" y="20"/>
                  </a:lnTo>
                  <a:lnTo>
                    <a:pt x="40" y="8"/>
                  </a:lnTo>
                  <a:lnTo>
                    <a:pt x="36" y="1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65" name="Freeform 91"/>
            <p:cNvSpPr>
              <a:spLocks/>
            </p:cNvSpPr>
            <p:nvPr/>
          </p:nvSpPr>
          <p:spPr bwMode="auto">
            <a:xfrm>
              <a:off x="5259388" y="2971800"/>
              <a:ext cx="66675" cy="63500"/>
            </a:xfrm>
            <a:custGeom>
              <a:avLst/>
              <a:gdLst>
                <a:gd name="T0" fmla="*/ 2147483646 w 42"/>
                <a:gd name="T1" fmla="*/ 2147483646 h 40"/>
                <a:gd name="T2" fmla="*/ 2147483646 w 42"/>
                <a:gd name="T3" fmla="*/ 2147483646 h 40"/>
                <a:gd name="T4" fmla="*/ 2147483646 w 42"/>
                <a:gd name="T5" fmla="*/ 2147483646 h 40"/>
                <a:gd name="T6" fmla="*/ 2147483646 w 42"/>
                <a:gd name="T7" fmla="*/ 2147483646 h 40"/>
                <a:gd name="T8" fmla="*/ 2147483646 w 42"/>
                <a:gd name="T9" fmla="*/ 2147483646 h 40"/>
                <a:gd name="T10" fmla="*/ 2147483646 w 42"/>
                <a:gd name="T11" fmla="*/ 2147483646 h 40"/>
                <a:gd name="T12" fmla="*/ 2147483646 w 42"/>
                <a:gd name="T13" fmla="*/ 2147483646 h 40"/>
                <a:gd name="T14" fmla="*/ 2147483646 w 42"/>
                <a:gd name="T15" fmla="*/ 2147483646 h 40"/>
                <a:gd name="T16" fmla="*/ 2147483646 w 42"/>
                <a:gd name="T17" fmla="*/ 2147483646 h 40"/>
                <a:gd name="T18" fmla="*/ 2147483646 w 42"/>
                <a:gd name="T19" fmla="*/ 2147483646 h 40"/>
                <a:gd name="T20" fmla="*/ 2147483646 w 42"/>
                <a:gd name="T21" fmla="*/ 2147483646 h 40"/>
                <a:gd name="T22" fmla="*/ 2147483646 w 42"/>
                <a:gd name="T23" fmla="*/ 2147483646 h 40"/>
                <a:gd name="T24" fmla="*/ 2147483646 w 42"/>
                <a:gd name="T25" fmla="*/ 2147483646 h 40"/>
                <a:gd name="T26" fmla="*/ 2147483646 w 42"/>
                <a:gd name="T27" fmla="*/ 2147483646 h 40"/>
                <a:gd name="T28" fmla="*/ 2147483646 w 42"/>
                <a:gd name="T29" fmla="*/ 2147483646 h 40"/>
                <a:gd name="T30" fmla="*/ 2147483646 w 42"/>
                <a:gd name="T31" fmla="*/ 2147483646 h 40"/>
                <a:gd name="T32" fmla="*/ 2147483646 w 42"/>
                <a:gd name="T33" fmla="*/ 2147483646 h 40"/>
                <a:gd name="T34" fmla="*/ 2147483646 w 42"/>
                <a:gd name="T35" fmla="*/ 2147483646 h 40"/>
                <a:gd name="T36" fmla="*/ 2147483646 w 42"/>
                <a:gd name="T37" fmla="*/ 2147483646 h 40"/>
                <a:gd name="T38" fmla="*/ 2147483646 w 42"/>
                <a:gd name="T39" fmla="*/ 0 h 40"/>
                <a:gd name="T40" fmla="*/ 2147483646 w 42"/>
                <a:gd name="T41" fmla="*/ 2147483646 h 40"/>
                <a:gd name="T42" fmla="*/ 2147483646 w 42"/>
                <a:gd name="T43" fmla="*/ 2147483646 h 40"/>
                <a:gd name="T44" fmla="*/ 2147483646 w 42"/>
                <a:gd name="T45" fmla="*/ 2147483646 h 40"/>
                <a:gd name="T46" fmla="*/ 0 w 42"/>
                <a:gd name="T47" fmla="*/ 2147483646 h 40"/>
                <a:gd name="T48" fmla="*/ 0 w 42"/>
                <a:gd name="T49" fmla="*/ 2147483646 h 40"/>
                <a:gd name="T50" fmla="*/ 0 w 42"/>
                <a:gd name="T51" fmla="*/ 2147483646 h 40"/>
                <a:gd name="T52" fmla="*/ 0 w 42"/>
                <a:gd name="T53" fmla="*/ 2147483646 h 40"/>
                <a:gd name="T54" fmla="*/ 0 w 42"/>
                <a:gd name="T55" fmla="*/ 2147483646 h 40"/>
                <a:gd name="T56" fmla="*/ 2147483646 w 42"/>
                <a:gd name="T57" fmla="*/ 2147483646 h 40"/>
                <a:gd name="T58" fmla="*/ 2147483646 w 42"/>
                <a:gd name="T59" fmla="*/ 2147483646 h 40"/>
                <a:gd name="T60" fmla="*/ 2147483646 w 42"/>
                <a:gd name="T61" fmla="*/ 2147483646 h 40"/>
                <a:gd name="T62" fmla="*/ 2147483646 w 42"/>
                <a:gd name="T63" fmla="*/ 2147483646 h 40"/>
                <a:gd name="T64" fmla="*/ 2147483646 w 42"/>
                <a:gd name="T65" fmla="*/ 2147483646 h 40"/>
                <a:gd name="T66" fmla="*/ 2147483646 w 42"/>
                <a:gd name="T67" fmla="*/ 2147483646 h 40"/>
                <a:gd name="T68" fmla="*/ 2147483646 w 42"/>
                <a:gd name="T69" fmla="*/ 2147483646 h 40"/>
                <a:gd name="T70" fmla="*/ 2147483646 w 42"/>
                <a:gd name="T71" fmla="*/ 2147483646 h 40"/>
                <a:gd name="T72" fmla="*/ 2147483646 w 42"/>
                <a:gd name="T73" fmla="*/ 2147483646 h 40"/>
                <a:gd name="T74" fmla="*/ 2147483646 w 42"/>
                <a:gd name="T75" fmla="*/ 2147483646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2"/>
                <a:gd name="T115" fmla="*/ 0 h 40"/>
                <a:gd name="T116" fmla="*/ 42 w 42"/>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2" h="40">
                  <a:moveTo>
                    <a:pt x="32" y="26"/>
                  </a:moveTo>
                  <a:lnTo>
                    <a:pt x="32" y="26"/>
                  </a:lnTo>
                  <a:lnTo>
                    <a:pt x="14" y="16"/>
                  </a:lnTo>
                  <a:lnTo>
                    <a:pt x="24" y="20"/>
                  </a:lnTo>
                  <a:lnTo>
                    <a:pt x="32" y="26"/>
                  </a:lnTo>
                  <a:lnTo>
                    <a:pt x="42" y="32"/>
                  </a:lnTo>
                  <a:lnTo>
                    <a:pt x="40" y="20"/>
                  </a:lnTo>
                  <a:lnTo>
                    <a:pt x="38" y="12"/>
                  </a:lnTo>
                  <a:lnTo>
                    <a:pt x="34" y="8"/>
                  </a:lnTo>
                  <a:lnTo>
                    <a:pt x="28" y="4"/>
                  </a:lnTo>
                  <a:lnTo>
                    <a:pt x="22" y="2"/>
                  </a:lnTo>
                  <a:lnTo>
                    <a:pt x="18" y="0"/>
                  </a:lnTo>
                  <a:lnTo>
                    <a:pt x="12" y="2"/>
                  </a:lnTo>
                  <a:lnTo>
                    <a:pt x="8" y="4"/>
                  </a:lnTo>
                  <a:lnTo>
                    <a:pt x="4" y="8"/>
                  </a:lnTo>
                  <a:lnTo>
                    <a:pt x="0" y="12"/>
                  </a:lnTo>
                  <a:lnTo>
                    <a:pt x="0" y="16"/>
                  </a:lnTo>
                  <a:lnTo>
                    <a:pt x="0" y="22"/>
                  </a:lnTo>
                  <a:lnTo>
                    <a:pt x="0" y="28"/>
                  </a:lnTo>
                  <a:lnTo>
                    <a:pt x="4" y="32"/>
                  </a:lnTo>
                  <a:lnTo>
                    <a:pt x="8" y="36"/>
                  </a:lnTo>
                  <a:lnTo>
                    <a:pt x="14" y="40"/>
                  </a:lnTo>
                  <a:lnTo>
                    <a:pt x="22" y="40"/>
                  </a:lnTo>
                  <a:lnTo>
                    <a:pt x="28" y="38"/>
                  </a:lnTo>
                  <a:lnTo>
                    <a:pt x="40" y="34"/>
                  </a:lnTo>
                  <a:lnTo>
                    <a:pt x="32" y="2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66" name="Freeform 92"/>
            <p:cNvSpPr>
              <a:spLocks/>
            </p:cNvSpPr>
            <p:nvPr/>
          </p:nvSpPr>
          <p:spPr bwMode="auto">
            <a:xfrm>
              <a:off x="5310188" y="2946400"/>
              <a:ext cx="60325" cy="73025"/>
            </a:xfrm>
            <a:custGeom>
              <a:avLst/>
              <a:gdLst>
                <a:gd name="T0" fmla="*/ 2147483646 w 38"/>
                <a:gd name="T1" fmla="*/ 2147483646 h 46"/>
                <a:gd name="T2" fmla="*/ 2147483646 w 38"/>
                <a:gd name="T3" fmla="*/ 2147483646 h 46"/>
                <a:gd name="T4" fmla="*/ 2147483646 w 38"/>
                <a:gd name="T5" fmla="*/ 2147483646 h 46"/>
                <a:gd name="T6" fmla="*/ 2147483646 w 38"/>
                <a:gd name="T7" fmla="*/ 2147483646 h 46"/>
                <a:gd name="T8" fmla="*/ 2147483646 w 38"/>
                <a:gd name="T9" fmla="*/ 2147483646 h 46"/>
                <a:gd name="T10" fmla="*/ 2147483646 w 38"/>
                <a:gd name="T11" fmla="*/ 2147483646 h 46"/>
                <a:gd name="T12" fmla="*/ 2147483646 w 38"/>
                <a:gd name="T13" fmla="*/ 2147483646 h 46"/>
                <a:gd name="T14" fmla="*/ 2147483646 w 38"/>
                <a:gd name="T15" fmla="*/ 2147483646 h 46"/>
                <a:gd name="T16" fmla="*/ 2147483646 w 38"/>
                <a:gd name="T17" fmla="*/ 2147483646 h 46"/>
                <a:gd name="T18" fmla="*/ 2147483646 w 38"/>
                <a:gd name="T19" fmla="*/ 2147483646 h 46"/>
                <a:gd name="T20" fmla="*/ 0 w 38"/>
                <a:gd name="T21" fmla="*/ 2147483646 h 46"/>
                <a:gd name="T22" fmla="*/ 0 w 38"/>
                <a:gd name="T23" fmla="*/ 2147483646 h 46"/>
                <a:gd name="T24" fmla="*/ 0 w 38"/>
                <a:gd name="T25" fmla="*/ 2147483646 h 46"/>
                <a:gd name="T26" fmla="*/ 2147483646 w 38"/>
                <a:gd name="T27" fmla="*/ 2147483646 h 46"/>
                <a:gd name="T28" fmla="*/ 2147483646 w 38"/>
                <a:gd name="T29" fmla="*/ 2147483646 h 46"/>
                <a:gd name="T30" fmla="*/ 2147483646 w 38"/>
                <a:gd name="T31" fmla="*/ 2147483646 h 46"/>
                <a:gd name="T32" fmla="*/ 2147483646 w 38"/>
                <a:gd name="T33" fmla="*/ 2147483646 h 46"/>
                <a:gd name="T34" fmla="*/ 2147483646 w 38"/>
                <a:gd name="T35" fmla="*/ 0 h 46"/>
                <a:gd name="T36" fmla="*/ 2147483646 w 38"/>
                <a:gd name="T37" fmla="*/ 0 h 46"/>
                <a:gd name="T38" fmla="*/ 2147483646 w 38"/>
                <a:gd name="T39" fmla="*/ 0 h 46"/>
                <a:gd name="T40" fmla="*/ 2147483646 w 38"/>
                <a:gd name="T41" fmla="*/ 2147483646 h 46"/>
                <a:gd name="T42" fmla="*/ 2147483646 w 38"/>
                <a:gd name="T43" fmla="*/ 2147483646 h 46"/>
                <a:gd name="T44" fmla="*/ 2147483646 w 38"/>
                <a:gd name="T45" fmla="*/ 2147483646 h 46"/>
                <a:gd name="T46" fmla="*/ 2147483646 w 38"/>
                <a:gd name="T47" fmla="*/ 2147483646 h 46"/>
                <a:gd name="T48" fmla="*/ 2147483646 w 38"/>
                <a:gd name="T49" fmla="*/ 2147483646 h 46"/>
                <a:gd name="T50" fmla="*/ 2147483646 w 38"/>
                <a:gd name="T51" fmla="*/ 214748364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6"/>
                <a:gd name="T80" fmla="*/ 38 w 38"/>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6">
                  <a:moveTo>
                    <a:pt x="38" y="22"/>
                  </a:moveTo>
                  <a:lnTo>
                    <a:pt x="38" y="22"/>
                  </a:lnTo>
                  <a:lnTo>
                    <a:pt x="36" y="28"/>
                  </a:lnTo>
                  <a:lnTo>
                    <a:pt x="34" y="34"/>
                  </a:lnTo>
                  <a:lnTo>
                    <a:pt x="28" y="40"/>
                  </a:lnTo>
                  <a:lnTo>
                    <a:pt x="18" y="46"/>
                  </a:lnTo>
                  <a:lnTo>
                    <a:pt x="10" y="38"/>
                  </a:lnTo>
                  <a:lnTo>
                    <a:pt x="4" y="32"/>
                  </a:lnTo>
                  <a:lnTo>
                    <a:pt x="2" y="28"/>
                  </a:lnTo>
                  <a:lnTo>
                    <a:pt x="0" y="22"/>
                  </a:lnTo>
                  <a:lnTo>
                    <a:pt x="0" y="16"/>
                  </a:lnTo>
                  <a:lnTo>
                    <a:pt x="2" y="10"/>
                  </a:lnTo>
                  <a:lnTo>
                    <a:pt x="4" y="6"/>
                  </a:lnTo>
                  <a:lnTo>
                    <a:pt x="10" y="2"/>
                  </a:lnTo>
                  <a:lnTo>
                    <a:pt x="14" y="0"/>
                  </a:lnTo>
                  <a:lnTo>
                    <a:pt x="20" y="0"/>
                  </a:lnTo>
                  <a:lnTo>
                    <a:pt x="26" y="0"/>
                  </a:lnTo>
                  <a:lnTo>
                    <a:pt x="30" y="2"/>
                  </a:lnTo>
                  <a:lnTo>
                    <a:pt x="34" y="6"/>
                  </a:lnTo>
                  <a:lnTo>
                    <a:pt x="36" y="10"/>
                  </a:lnTo>
                  <a:lnTo>
                    <a:pt x="38" y="16"/>
                  </a:lnTo>
                  <a:lnTo>
                    <a:pt x="38" y="2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67" name="Freeform 93"/>
            <p:cNvSpPr>
              <a:spLocks/>
            </p:cNvSpPr>
            <p:nvPr/>
          </p:nvSpPr>
          <p:spPr bwMode="auto">
            <a:xfrm>
              <a:off x="5348288" y="2981325"/>
              <a:ext cx="69850" cy="63500"/>
            </a:xfrm>
            <a:custGeom>
              <a:avLst/>
              <a:gdLst>
                <a:gd name="T0" fmla="*/ 2147483646 w 44"/>
                <a:gd name="T1" fmla="*/ 2147483646 h 40"/>
                <a:gd name="T2" fmla="*/ 2147483646 w 44"/>
                <a:gd name="T3" fmla="*/ 2147483646 h 40"/>
                <a:gd name="T4" fmla="*/ 2147483646 w 44"/>
                <a:gd name="T5" fmla="*/ 2147483646 h 40"/>
                <a:gd name="T6" fmla="*/ 2147483646 w 44"/>
                <a:gd name="T7" fmla="*/ 0 h 40"/>
                <a:gd name="T8" fmla="*/ 2147483646 w 44"/>
                <a:gd name="T9" fmla="*/ 2147483646 h 40"/>
                <a:gd name="T10" fmla="*/ 2147483646 w 44"/>
                <a:gd name="T11" fmla="*/ 2147483646 h 40"/>
                <a:gd name="T12" fmla="*/ 2147483646 w 44"/>
                <a:gd name="T13" fmla="*/ 2147483646 h 40"/>
                <a:gd name="T14" fmla="*/ 2147483646 w 44"/>
                <a:gd name="T15" fmla="*/ 2147483646 h 40"/>
                <a:gd name="T16" fmla="*/ 2147483646 w 44"/>
                <a:gd name="T17" fmla="*/ 2147483646 h 40"/>
                <a:gd name="T18" fmla="*/ 0 w 44"/>
                <a:gd name="T19" fmla="*/ 2147483646 h 40"/>
                <a:gd name="T20" fmla="*/ 0 w 44"/>
                <a:gd name="T21" fmla="*/ 2147483646 h 40"/>
                <a:gd name="T22" fmla="*/ 2147483646 w 44"/>
                <a:gd name="T23" fmla="*/ 2147483646 h 40"/>
                <a:gd name="T24" fmla="*/ 2147483646 w 44"/>
                <a:gd name="T25" fmla="*/ 2147483646 h 40"/>
                <a:gd name="T26" fmla="*/ 2147483646 w 44"/>
                <a:gd name="T27" fmla="*/ 2147483646 h 40"/>
                <a:gd name="T28" fmla="*/ 2147483646 w 44"/>
                <a:gd name="T29" fmla="*/ 2147483646 h 40"/>
                <a:gd name="T30" fmla="*/ 2147483646 w 44"/>
                <a:gd name="T31" fmla="*/ 2147483646 h 40"/>
                <a:gd name="T32" fmla="*/ 2147483646 w 44"/>
                <a:gd name="T33" fmla="*/ 2147483646 h 40"/>
                <a:gd name="T34" fmla="*/ 2147483646 w 44"/>
                <a:gd name="T35" fmla="*/ 2147483646 h 40"/>
                <a:gd name="T36" fmla="*/ 2147483646 w 44"/>
                <a:gd name="T37" fmla="*/ 2147483646 h 40"/>
                <a:gd name="T38" fmla="*/ 2147483646 w 44"/>
                <a:gd name="T39" fmla="*/ 2147483646 h 40"/>
                <a:gd name="T40" fmla="*/ 2147483646 w 44"/>
                <a:gd name="T41" fmla="*/ 2147483646 h 40"/>
                <a:gd name="T42" fmla="*/ 0 w 44"/>
                <a:gd name="T43" fmla="*/ 2147483646 h 40"/>
                <a:gd name="T44" fmla="*/ 0 w 44"/>
                <a:gd name="T45" fmla="*/ 2147483646 h 40"/>
                <a:gd name="T46" fmla="*/ 2147483646 w 44"/>
                <a:gd name="T47" fmla="*/ 2147483646 h 40"/>
                <a:gd name="T48" fmla="*/ 2147483646 w 44"/>
                <a:gd name="T49" fmla="*/ 2147483646 h 40"/>
                <a:gd name="T50" fmla="*/ 2147483646 w 44"/>
                <a:gd name="T51" fmla="*/ 2147483646 h 40"/>
                <a:gd name="T52" fmla="*/ 2147483646 w 44"/>
                <a:gd name="T53" fmla="*/ 2147483646 h 40"/>
                <a:gd name="T54" fmla="*/ 2147483646 w 44"/>
                <a:gd name="T55" fmla="*/ 2147483646 h 40"/>
                <a:gd name="T56" fmla="*/ 2147483646 w 44"/>
                <a:gd name="T57" fmla="*/ 2147483646 h 40"/>
                <a:gd name="T58" fmla="*/ 2147483646 w 44"/>
                <a:gd name="T59" fmla="*/ 2147483646 h 40"/>
                <a:gd name="T60" fmla="*/ 2147483646 w 44"/>
                <a:gd name="T61" fmla="*/ 2147483646 h 40"/>
                <a:gd name="T62" fmla="*/ 2147483646 w 44"/>
                <a:gd name="T63" fmla="*/ 2147483646 h 40"/>
                <a:gd name="T64" fmla="*/ 2147483646 w 44"/>
                <a:gd name="T65" fmla="*/ 2147483646 h 40"/>
                <a:gd name="T66" fmla="*/ 2147483646 w 44"/>
                <a:gd name="T67" fmla="*/ 2147483646 h 40"/>
                <a:gd name="T68" fmla="*/ 2147483646 w 44"/>
                <a:gd name="T69" fmla="*/ 2147483646 h 40"/>
                <a:gd name="T70" fmla="*/ 2147483646 w 44"/>
                <a:gd name="T71" fmla="*/ 2147483646 h 40"/>
                <a:gd name="T72" fmla="*/ 2147483646 w 44"/>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
                <a:gd name="T112" fmla="*/ 0 h 40"/>
                <a:gd name="T113" fmla="*/ 44 w 44"/>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 h="40">
                  <a:moveTo>
                    <a:pt x="36" y="6"/>
                  </a:moveTo>
                  <a:lnTo>
                    <a:pt x="36" y="6"/>
                  </a:lnTo>
                  <a:lnTo>
                    <a:pt x="30" y="2"/>
                  </a:lnTo>
                  <a:lnTo>
                    <a:pt x="26" y="0"/>
                  </a:lnTo>
                  <a:lnTo>
                    <a:pt x="20" y="2"/>
                  </a:lnTo>
                  <a:lnTo>
                    <a:pt x="14" y="4"/>
                  </a:lnTo>
                  <a:lnTo>
                    <a:pt x="6" y="10"/>
                  </a:lnTo>
                  <a:lnTo>
                    <a:pt x="2" y="16"/>
                  </a:lnTo>
                  <a:lnTo>
                    <a:pt x="0" y="28"/>
                  </a:lnTo>
                  <a:lnTo>
                    <a:pt x="8" y="24"/>
                  </a:lnTo>
                  <a:lnTo>
                    <a:pt x="16" y="20"/>
                  </a:lnTo>
                  <a:lnTo>
                    <a:pt x="22" y="20"/>
                  </a:lnTo>
                  <a:lnTo>
                    <a:pt x="24" y="22"/>
                  </a:lnTo>
                  <a:lnTo>
                    <a:pt x="14" y="22"/>
                  </a:lnTo>
                  <a:lnTo>
                    <a:pt x="6" y="26"/>
                  </a:lnTo>
                  <a:lnTo>
                    <a:pt x="0" y="30"/>
                  </a:lnTo>
                  <a:lnTo>
                    <a:pt x="8" y="36"/>
                  </a:lnTo>
                  <a:lnTo>
                    <a:pt x="16" y="40"/>
                  </a:lnTo>
                  <a:lnTo>
                    <a:pt x="22" y="40"/>
                  </a:lnTo>
                  <a:lnTo>
                    <a:pt x="28" y="38"/>
                  </a:lnTo>
                  <a:lnTo>
                    <a:pt x="34" y="36"/>
                  </a:lnTo>
                  <a:lnTo>
                    <a:pt x="38" y="32"/>
                  </a:lnTo>
                  <a:lnTo>
                    <a:pt x="42" y="28"/>
                  </a:lnTo>
                  <a:lnTo>
                    <a:pt x="42" y="24"/>
                  </a:lnTo>
                  <a:lnTo>
                    <a:pt x="44" y="18"/>
                  </a:lnTo>
                  <a:lnTo>
                    <a:pt x="42" y="14"/>
                  </a:lnTo>
                  <a:lnTo>
                    <a:pt x="40" y="10"/>
                  </a:lnTo>
                  <a:lnTo>
                    <a:pt x="36" y="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68" name="Freeform 94"/>
            <p:cNvSpPr>
              <a:spLocks/>
            </p:cNvSpPr>
            <p:nvPr/>
          </p:nvSpPr>
          <p:spPr bwMode="auto">
            <a:xfrm>
              <a:off x="5307013" y="3000375"/>
              <a:ext cx="53975" cy="53975"/>
            </a:xfrm>
            <a:custGeom>
              <a:avLst/>
              <a:gdLst>
                <a:gd name="T0" fmla="*/ 2147483646 w 34"/>
                <a:gd name="T1" fmla="*/ 2147483646 h 34"/>
                <a:gd name="T2" fmla="*/ 2147483646 w 34"/>
                <a:gd name="T3" fmla="*/ 2147483646 h 34"/>
                <a:gd name="T4" fmla="*/ 2147483646 w 34"/>
                <a:gd name="T5" fmla="*/ 2147483646 h 34"/>
                <a:gd name="T6" fmla="*/ 2147483646 w 34"/>
                <a:gd name="T7" fmla="*/ 2147483646 h 34"/>
                <a:gd name="T8" fmla="*/ 2147483646 w 34"/>
                <a:gd name="T9" fmla="*/ 2147483646 h 34"/>
                <a:gd name="T10" fmla="*/ 2147483646 w 34"/>
                <a:gd name="T11" fmla="*/ 2147483646 h 34"/>
                <a:gd name="T12" fmla="*/ 2147483646 w 34"/>
                <a:gd name="T13" fmla="*/ 2147483646 h 34"/>
                <a:gd name="T14" fmla="*/ 2147483646 w 34"/>
                <a:gd name="T15" fmla="*/ 2147483646 h 34"/>
                <a:gd name="T16" fmla="*/ 2147483646 w 34"/>
                <a:gd name="T17" fmla="*/ 2147483646 h 34"/>
                <a:gd name="T18" fmla="*/ 2147483646 w 34"/>
                <a:gd name="T19" fmla="*/ 2147483646 h 34"/>
                <a:gd name="T20" fmla="*/ 0 w 34"/>
                <a:gd name="T21" fmla="*/ 2147483646 h 34"/>
                <a:gd name="T22" fmla="*/ 0 w 34"/>
                <a:gd name="T23" fmla="*/ 2147483646 h 34"/>
                <a:gd name="T24" fmla="*/ 0 w 34"/>
                <a:gd name="T25" fmla="*/ 2147483646 h 34"/>
                <a:gd name="T26" fmla="*/ 2147483646 w 34"/>
                <a:gd name="T27" fmla="*/ 2147483646 h 34"/>
                <a:gd name="T28" fmla="*/ 2147483646 w 34"/>
                <a:gd name="T29" fmla="*/ 2147483646 h 34"/>
                <a:gd name="T30" fmla="*/ 2147483646 w 34"/>
                <a:gd name="T31" fmla="*/ 0 h 34"/>
                <a:gd name="T32" fmla="*/ 2147483646 w 34"/>
                <a:gd name="T33" fmla="*/ 0 h 34"/>
                <a:gd name="T34" fmla="*/ 2147483646 w 34"/>
                <a:gd name="T35" fmla="*/ 0 h 34"/>
                <a:gd name="T36" fmla="*/ 2147483646 w 34"/>
                <a:gd name="T37" fmla="*/ 2147483646 h 34"/>
                <a:gd name="T38" fmla="*/ 2147483646 w 34"/>
                <a:gd name="T39" fmla="*/ 2147483646 h 34"/>
                <a:gd name="T40" fmla="*/ 2147483646 w 34"/>
                <a:gd name="T41" fmla="*/ 2147483646 h 34"/>
                <a:gd name="T42" fmla="*/ 2147483646 w 34"/>
                <a:gd name="T43" fmla="*/ 2147483646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34"/>
                <a:gd name="T68" fmla="*/ 34 w 34"/>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34">
                  <a:moveTo>
                    <a:pt x="34" y="12"/>
                  </a:moveTo>
                  <a:lnTo>
                    <a:pt x="34" y="12"/>
                  </a:lnTo>
                  <a:lnTo>
                    <a:pt x="34" y="18"/>
                  </a:lnTo>
                  <a:lnTo>
                    <a:pt x="32" y="24"/>
                  </a:lnTo>
                  <a:lnTo>
                    <a:pt x="28" y="30"/>
                  </a:lnTo>
                  <a:lnTo>
                    <a:pt x="22" y="34"/>
                  </a:lnTo>
                  <a:lnTo>
                    <a:pt x="14" y="34"/>
                  </a:lnTo>
                  <a:lnTo>
                    <a:pt x="8" y="32"/>
                  </a:lnTo>
                  <a:lnTo>
                    <a:pt x="4" y="28"/>
                  </a:lnTo>
                  <a:lnTo>
                    <a:pt x="0" y="22"/>
                  </a:lnTo>
                  <a:lnTo>
                    <a:pt x="0" y="14"/>
                  </a:lnTo>
                  <a:lnTo>
                    <a:pt x="2" y="8"/>
                  </a:lnTo>
                  <a:lnTo>
                    <a:pt x="6" y="4"/>
                  </a:lnTo>
                  <a:lnTo>
                    <a:pt x="12" y="0"/>
                  </a:lnTo>
                  <a:lnTo>
                    <a:pt x="18" y="0"/>
                  </a:lnTo>
                  <a:lnTo>
                    <a:pt x="24" y="2"/>
                  </a:lnTo>
                  <a:lnTo>
                    <a:pt x="30" y="6"/>
                  </a:lnTo>
                  <a:lnTo>
                    <a:pt x="34"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69" name="Freeform 95"/>
            <p:cNvSpPr>
              <a:spLocks/>
            </p:cNvSpPr>
            <p:nvPr/>
          </p:nvSpPr>
          <p:spPr bwMode="auto">
            <a:xfrm>
              <a:off x="5424488" y="3168650"/>
              <a:ext cx="60325" cy="66675"/>
            </a:xfrm>
            <a:custGeom>
              <a:avLst/>
              <a:gdLst>
                <a:gd name="T0" fmla="*/ 2147483646 w 38"/>
                <a:gd name="T1" fmla="*/ 2147483646 h 42"/>
                <a:gd name="T2" fmla="*/ 2147483646 w 38"/>
                <a:gd name="T3" fmla="*/ 2147483646 h 42"/>
                <a:gd name="T4" fmla="*/ 0 w 38"/>
                <a:gd name="T5" fmla="*/ 2147483646 h 42"/>
                <a:gd name="T6" fmla="*/ 0 w 38"/>
                <a:gd name="T7" fmla="*/ 2147483646 h 42"/>
                <a:gd name="T8" fmla="*/ 2147483646 w 38"/>
                <a:gd name="T9" fmla="*/ 2147483646 h 42"/>
                <a:gd name="T10" fmla="*/ 2147483646 w 38"/>
                <a:gd name="T11" fmla="*/ 0 h 42"/>
                <a:gd name="T12" fmla="*/ 2147483646 w 38"/>
                <a:gd name="T13" fmla="*/ 0 h 42"/>
                <a:gd name="T14" fmla="*/ 2147483646 w 38"/>
                <a:gd name="T15" fmla="*/ 2147483646 h 42"/>
                <a:gd name="T16" fmla="*/ 2147483646 w 38"/>
                <a:gd name="T17" fmla="*/ 2147483646 h 42"/>
                <a:gd name="T18" fmla="*/ 2147483646 w 38"/>
                <a:gd name="T19" fmla="*/ 2147483646 h 42"/>
                <a:gd name="T20" fmla="*/ 2147483646 w 38"/>
                <a:gd name="T21" fmla="*/ 2147483646 h 42"/>
                <a:gd name="T22" fmla="*/ 2147483646 w 38"/>
                <a:gd name="T23" fmla="*/ 2147483646 h 42"/>
                <a:gd name="T24" fmla="*/ 2147483646 w 38"/>
                <a:gd name="T25" fmla="*/ 2147483646 h 42"/>
                <a:gd name="T26" fmla="*/ 2147483646 w 38"/>
                <a:gd name="T27" fmla="*/ 2147483646 h 42"/>
                <a:gd name="T28" fmla="*/ 2147483646 w 38"/>
                <a:gd name="T29" fmla="*/ 2147483646 h 42"/>
                <a:gd name="T30" fmla="*/ 2147483646 w 38"/>
                <a:gd name="T31" fmla="*/ 2147483646 h 42"/>
                <a:gd name="T32" fmla="*/ 2147483646 w 38"/>
                <a:gd name="T33" fmla="*/ 2147483646 h 42"/>
                <a:gd name="T34" fmla="*/ 2147483646 w 38"/>
                <a:gd name="T35" fmla="*/ 2147483646 h 42"/>
                <a:gd name="T36" fmla="*/ 2147483646 w 38"/>
                <a:gd name="T37" fmla="*/ 2147483646 h 42"/>
                <a:gd name="T38" fmla="*/ 2147483646 w 38"/>
                <a:gd name="T39" fmla="*/ 2147483646 h 42"/>
                <a:gd name="T40" fmla="*/ 2147483646 w 38"/>
                <a:gd name="T41" fmla="*/ 2147483646 h 42"/>
                <a:gd name="T42" fmla="*/ 2147483646 w 38"/>
                <a:gd name="T43" fmla="*/ 2147483646 h 42"/>
                <a:gd name="T44" fmla="*/ 2147483646 w 38"/>
                <a:gd name="T45" fmla="*/ 2147483646 h 42"/>
                <a:gd name="T46" fmla="*/ 2147483646 w 38"/>
                <a:gd name="T47" fmla="*/ 2147483646 h 42"/>
                <a:gd name="T48" fmla="*/ 2147483646 w 38"/>
                <a:gd name="T49" fmla="*/ 2147483646 h 42"/>
                <a:gd name="T50" fmla="*/ 2147483646 w 38"/>
                <a:gd name="T51" fmla="*/ 2147483646 h 4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2"/>
                <a:gd name="T80" fmla="*/ 38 w 38"/>
                <a:gd name="T81" fmla="*/ 42 h 4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2">
                  <a:moveTo>
                    <a:pt x="2" y="28"/>
                  </a:moveTo>
                  <a:lnTo>
                    <a:pt x="2" y="28"/>
                  </a:lnTo>
                  <a:lnTo>
                    <a:pt x="0" y="22"/>
                  </a:lnTo>
                  <a:lnTo>
                    <a:pt x="0" y="16"/>
                  </a:lnTo>
                  <a:lnTo>
                    <a:pt x="2" y="8"/>
                  </a:lnTo>
                  <a:lnTo>
                    <a:pt x="8" y="0"/>
                  </a:lnTo>
                  <a:lnTo>
                    <a:pt x="18" y="2"/>
                  </a:lnTo>
                  <a:lnTo>
                    <a:pt x="26" y="6"/>
                  </a:lnTo>
                  <a:lnTo>
                    <a:pt x="30" y="8"/>
                  </a:lnTo>
                  <a:lnTo>
                    <a:pt x="34" y="12"/>
                  </a:lnTo>
                  <a:lnTo>
                    <a:pt x="36" y="18"/>
                  </a:lnTo>
                  <a:lnTo>
                    <a:pt x="38" y="24"/>
                  </a:lnTo>
                  <a:lnTo>
                    <a:pt x="36" y="28"/>
                  </a:lnTo>
                  <a:lnTo>
                    <a:pt x="34" y="34"/>
                  </a:lnTo>
                  <a:lnTo>
                    <a:pt x="30" y="38"/>
                  </a:lnTo>
                  <a:lnTo>
                    <a:pt x="26" y="40"/>
                  </a:lnTo>
                  <a:lnTo>
                    <a:pt x="22" y="42"/>
                  </a:lnTo>
                  <a:lnTo>
                    <a:pt x="16" y="42"/>
                  </a:lnTo>
                  <a:lnTo>
                    <a:pt x="12" y="40"/>
                  </a:lnTo>
                  <a:lnTo>
                    <a:pt x="8" y="38"/>
                  </a:lnTo>
                  <a:lnTo>
                    <a:pt x="4" y="34"/>
                  </a:lnTo>
                  <a:lnTo>
                    <a:pt x="2"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70" name="Freeform 96"/>
            <p:cNvSpPr>
              <a:spLocks/>
            </p:cNvSpPr>
            <p:nvPr/>
          </p:nvSpPr>
          <p:spPr bwMode="auto">
            <a:xfrm>
              <a:off x="5364163" y="3168650"/>
              <a:ext cx="63500" cy="63500"/>
            </a:xfrm>
            <a:custGeom>
              <a:avLst/>
              <a:gdLst>
                <a:gd name="T0" fmla="*/ 2147483646 w 40"/>
                <a:gd name="T1" fmla="*/ 2147483646 h 40"/>
                <a:gd name="T2" fmla="*/ 2147483646 w 40"/>
                <a:gd name="T3" fmla="*/ 2147483646 h 40"/>
                <a:gd name="T4" fmla="*/ 2147483646 w 40"/>
                <a:gd name="T5" fmla="*/ 2147483646 h 40"/>
                <a:gd name="T6" fmla="*/ 2147483646 w 40"/>
                <a:gd name="T7" fmla="*/ 2147483646 h 40"/>
                <a:gd name="T8" fmla="*/ 2147483646 w 40"/>
                <a:gd name="T9" fmla="*/ 2147483646 h 40"/>
                <a:gd name="T10" fmla="*/ 2147483646 w 40"/>
                <a:gd name="T11" fmla="*/ 2147483646 h 40"/>
                <a:gd name="T12" fmla="*/ 2147483646 w 40"/>
                <a:gd name="T13" fmla="*/ 2147483646 h 40"/>
                <a:gd name="T14" fmla="*/ 2147483646 w 40"/>
                <a:gd name="T15" fmla="*/ 2147483646 h 40"/>
                <a:gd name="T16" fmla="*/ 2147483646 w 40"/>
                <a:gd name="T17" fmla="*/ 2147483646 h 40"/>
                <a:gd name="T18" fmla="*/ 2147483646 w 40"/>
                <a:gd name="T19" fmla="*/ 2147483646 h 40"/>
                <a:gd name="T20" fmla="*/ 2147483646 w 40"/>
                <a:gd name="T21" fmla="*/ 2147483646 h 40"/>
                <a:gd name="T22" fmla="*/ 2147483646 w 40"/>
                <a:gd name="T23" fmla="*/ 2147483646 h 40"/>
                <a:gd name="T24" fmla="*/ 2147483646 w 40"/>
                <a:gd name="T25" fmla="*/ 0 h 40"/>
                <a:gd name="T26" fmla="*/ 2147483646 w 40"/>
                <a:gd name="T27" fmla="*/ 2147483646 h 40"/>
                <a:gd name="T28" fmla="*/ 2147483646 w 40"/>
                <a:gd name="T29" fmla="*/ 2147483646 h 40"/>
                <a:gd name="T30" fmla="*/ 2147483646 w 40"/>
                <a:gd name="T31" fmla="*/ 2147483646 h 40"/>
                <a:gd name="T32" fmla="*/ 2147483646 w 40"/>
                <a:gd name="T33" fmla="*/ 2147483646 h 40"/>
                <a:gd name="T34" fmla="*/ 2147483646 w 40"/>
                <a:gd name="T35" fmla="*/ 2147483646 h 40"/>
                <a:gd name="T36" fmla="*/ 2147483646 w 40"/>
                <a:gd name="T37" fmla="*/ 2147483646 h 40"/>
                <a:gd name="T38" fmla="*/ 0 w 40"/>
                <a:gd name="T39" fmla="*/ 2147483646 h 40"/>
                <a:gd name="T40" fmla="*/ 2147483646 w 40"/>
                <a:gd name="T41" fmla="*/ 2147483646 h 40"/>
                <a:gd name="T42" fmla="*/ 2147483646 w 40"/>
                <a:gd name="T43" fmla="*/ 2147483646 h 40"/>
                <a:gd name="T44" fmla="*/ 2147483646 w 40"/>
                <a:gd name="T45" fmla="*/ 2147483646 h 40"/>
                <a:gd name="T46" fmla="*/ 2147483646 w 40"/>
                <a:gd name="T47" fmla="*/ 2147483646 h 40"/>
                <a:gd name="T48" fmla="*/ 2147483646 w 40"/>
                <a:gd name="T49" fmla="*/ 2147483646 h 40"/>
                <a:gd name="T50" fmla="*/ 2147483646 w 40"/>
                <a:gd name="T51" fmla="*/ 2147483646 h 40"/>
                <a:gd name="T52" fmla="*/ 2147483646 w 40"/>
                <a:gd name="T53" fmla="*/ 2147483646 h 40"/>
                <a:gd name="T54" fmla="*/ 2147483646 w 40"/>
                <a:gd name="T55" fmla="*/ 2147483646 h 40"/>
                <a:gd name="T56" fmla="*/ 2147483646 w 40"/>
                <a:gd name="T57" fmla="*/ 2147483646 h 40"/>
                <a:gd name="T58" fmla="*/ 2147483646 w 40"/>
                <a:gd name="T59" fmla="*/ 2147483646 h 40"/>
                <a:gd name="T60" fmla="*/ 2147483646 w 40"/>
                <a:gd name="T61" fmla="*/ 2147483646 h 40"/>
                <a:gd name="T62" fmla="*/ 2147483646 w 40"/>
                <a:gd name="T63" fmla="*/ 2147483646 h 40"/>
                <a:gd name="T64" fmla="*/ 2147483646 w 40"/>
                <a:gd name="T65" fmla="*/ 2147483646 h 40"/>
                <a:gd name="T66" fmla="*/ 2147483646 w 40"/>
                <a:gd name="T67" fmla="*/ 2147483646 h 40"/>
                <a:gd name="T68" fmla="*/ 2147483646 w 40"/>
                <a:gd name="T69" fmla="*/ 2147483646 h 40"/>
                <a:gd name="T70" fmla="*/ 2147483646 w 40"/>
                <a:gd name="T71" fmla="*/ 2147483646 h 40"/>
                <a:gd name="T72" fmla="*/ 2147483646 w 40"/>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0"/>
                <a:gd name="T112" fmla="*/ 0 h 40"/>
                <a:gd name="T113" fmla="*/ 40 w 40"/>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0" h="40">
                  <a:moveTo>
                    <a:pt x="34" y="8"/>
                  </a:moveTo>
                  <a:lnTo>
                    <a:pt x="34" y="8"/>
                  </a:lnTo>
                  <a:lnTo>
                    <a:pt x="24" y="18"/>
                  </a:lnTo>
                  <a:lnTo>
                    <a:pt x="24" y="16"/>
                  </a:lnTo>
                  <a:lnTo>
                    <a:pt x="34" y="6"/>
                  </a:lnTo>
                  <a:lnTo>
                    <a:pt x="38" y="4"/>
                  </a:lnTo>
                  <a:lnTo>
                    <a:pt x="38" y="2"/>
                  </a:lnTo>
                  <a:lnTo>
                    <a:pt x="26" y="0"/>
                  </a:lnTo>
                  <a:lnTo>
                    <a:pt x="18" y="2"/>
                  </a:lnTo>
                  <a:lnTo>
                    <a:pt x="12" y="4"/>
                  </a:lnTo>
                  <a:lnTo>
                    <a:pt x="8" y="6"/>
                  </a:lnTo>
                  <a:lnTo>
                    <a:pt x="4" y="12"/>
                  </a:lnTo>
                  <a:lnTo>
                    <a:pt x="2" y="16"/>
                  </a:lnTo>
                  <a:lnTo>
                    <a:pt x="0" y="20"/>
                  </a:lnTo>
                  <a:lnTo>
                    <a:pt x="2" y="26"/>
                  </a:lnTo>
                  <a:lnTo>
                    <a:pt x="4" y="30"/>
                  </a:lnTo>
                  <a:lnTo>
                    <a:pt x="6" y="34"/>
                  </a:lnTo>
                  <a:lnTo>
                    <a:pt x="10" y="36"/>
                  </a:lnTo>
                  <a:lnTo>
                    <a:pt x="16" y="38"/>
                  </a:lnTo>
                  <a:lnTo>
                    <a:pt x="22" y="40"/>
                  </a:lnTo>
                  <a:lnTo>
                    <a:pt x="26" y="38"/>
                  </a:lnTo>
                  <a:lnTo>
                    <a:pt x="32" y="36"/>
                  </a:lnTo>
                  <a:lnTo>
                    <a:pt x="36" y="30"/>
                  </a:lnTo>
                  <a:lnTo>
                    <a:pt x="38" y="24"/>
                  </a:lnTo>
                  <a:lnTo>
                    <a:pt x="40" y="18"/>
                  </a:lnTo>
                  <a:lnTo>
                    <a:pt x="38" y="6"/>
                  </a:lnTo>
                  <a:lnTo>
                    <a:pt x="34" y="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71" name="Freeform 97"/>
            <p:cNvSpPr>
              <a:spLocks/>
            </p:cNvSpPr>
            <p:nvPr/>
          </p:nvSpPr>
          <p:spPr bwMode="auto">
            <a:xfrm>
              <a:off x="5357813" y="3117850"/>
              <a:ext cx="66675" cy="57150"/>
            </a:xfrm>
            <a:custGeom>
              <a:avLst/>
              <a:gdLst>
                <a:gd name="T0" fmla="*/ 2147483646 w 42"/>
                <a:gd name="T1" fmla="*/ 2147483646 h 36"/>
                <a:gd name="T2" fmla="*/ 2147483646 w 42"/>
                <a:gd name="T3" fmla="*/ 2147483646 h 36"/>
                <a:gd name="T4" fmla="*/ 2147483646 w 42"/>
                <a:gd name="T5" fmla="*/ 2147483646 h 36"/>
                <a:gd name="T6" fmla="*/ 2147483646 w 42"/>
                <a:gd name="T7" fmla="*/ 2147483646 h 36"/>
                <a:gd name="T8" fmla="*/ 2147483646 w 42"/>
                <a:gd name="T9" fmla="*/ 2147483646 h 36"/>
                <a:gd name="T10" fmla="*/ 2147483646 w 42"/>
                <a:gd name="T11" fmla="*/ 2147483646 h 36"/>
                <a:gd name="T12" fmla="*/ 2147483646 w 42"/>
                <a:gd name="T13" fmla="*/ 2147483646 h 36"/>
                <a:gd name="T14" fmla="*/ 2147483646 w 42"/>
                <a:gd name="T15" fmla="*/ 2147483646 h 36"/>
                <a:gd name="T16" fmla="*/ 2147483646 w 42"/>
                <a:gd name="T17" fmla="*/ 2147483646 h 36"/>
                <a:gd name="T18" fmla="*/ 2147483646 w 42"/>
                <a:gd name="T19" fmla="*/ 2147483646 h 36"/>
                <a:gd name="T20" fmla="*/ 2147483646 w 42"/>
                <a:gd name="T21" fmla="*/ 2147483646 h 36"/>
                <a:gd name="T22" fmla="*/ 2147483646 w 42"/>
                <a:gd name="T23" fmla="*/ 2147483646 h 36"/>
                <a:gd name="T24" fmla="*/ 2147483646 w 42"/>
                <a:gd name="T25" fmla="*/ 2147483646 h 36"/>
                <a:gd name="T26" fmla="*/ 2147483646 w 42"/>
                <a:gd name="T27" fmla="*/ 2147483646 h 36"/>
                <a:gd name="T28" fmla="*/ 2147483646 w 42"/>
                <a:gd name="T29" fmla="*/ 2147483646 h 36"/>
                <a:gd name="T30" fmla="*/ 2147483646 w 42"/>
                <a:gd name="T31" fmla="*/ 2147483646 h 36"/>
                <a:gd name="T32" fmla="*/ 2147483646 w 42"/>
                <a:gd name="T33" fmla="*/ 2147483646 h 36"/>
                <a:gd name="T34" fmla="*/ 2147483646 w 42"/>
                <a:gd name="T35" fmla="*/ 2147483646 h 36"/>
                <a:gd name="T36" fmla="*/ 2147483646 w 42"/>
                <a:gd name="T37" fmla="*/ 0 h 36"/>
                <a:gd name="T38" fmla="*/ 2147483646 w 42"/>
                <a:gd name="T39" fmla="*/ 0 h 36"/>
                <a:gd name="T40" fmla="*/ 2147483646 w 42"/>
                <a:gd name="T41" fmla="*/ 0 h 36"/>
                <a:gd name="T42" fmla="*/ 2147483646 w 42"/>
                <a:gd name="T43" fmla="*/ 2147483646 h 36"/>
                <a:gd name="T44" fmla="*/ 2147483646 w 42"/>
                <a:gd name="T45" fmla="*/ 2147483646 h 36"/>
                <a:gd name="T46" fmla="*/ 0 w 42"/>
                <a:gd name="T47" fmla="*/ 2147483646 h 36"/>
                <a:gd name="T48" fmla="*/ 0 w 42"/>
                <a:gd name="T49" fmla="*/ 2147483646 h 36"/>
                <a:gd name="T50" fmla="*/ 0 w 42"/>
                <a:gd name="T51" fmla="*/ 2147483646 h 36"/>
                <a:gd name="T52" fmla="*/ 0 w 42"/>
                <a:gd name="T53" fmla="*/ 2147483646 h 36"/>
                <a:gd name="T54" fmla="*/ 2147483646 w 42"/>
                <a:gd name="T55" fmla="*/ 2147483646 h 36"/>
                <a:gd name="T56" fmla="*/ 2147483646 w 42"/>
                <a:gd name="T57" fmla="*/ 2147483646 h 36"/>
                <a:gd name="T58" fmla="*/ 2147483646 w 42"/>
                <a:gd name="T59" fmla="*/ 2147483646 h 36"/>
                <a:gd name="T60" fmla="*/ 2147483646 w 42"/>
                <a:gd name="T61" fmla="*/ 2147483646 h 36"/>
                <a:gd name="T62" fmla="*/ 2147483646 w 42"/>
                <a:gd name="T63" fmla="*/ 2147483646 h 36"/>
                <a:gd name="T64" fmla="*/ 2147483646 w 42"/>
                <a:gd name="T65" fmla="*/ 2147483646 h 36"/>
                <a:gd name="T66" fmla="*/ 2147483646 w 42"/>
                <a:gd name="T67" fmla="*/ 2147483646 h 36"/>
                <a:gd name="T68" fmla="*/ 2147483646 w 42"/>
                <a:gd name="T69" fmla="*/ 2147483646 h 36"/>
                <a:gd name="T70" fmla="*/ 2147483646 w 42"/>
                <a:gd name="T71" fmla="*/ 2147483646 h 36"/>
                <a:gd name="T72" fmla="*/ 2147483646 w 42"/>
                <a:gd name="T73" fmla="*/ 2147483646 h 36"/>
                <a:gd name="T74" fmla="*/ 2147483646 w 42"/>
                <a:gd name="T75" fmla="*/ 2147483646 h 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2"/>
                <a:gd name="T115" fmla="*/ 0 h 36"/>
                <a:gd name="T116" fmla="*/ 42 w 42"/>
                <a:gd name="T117" fmla="*/ 36 h 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2" h="36">
                  <a:moveTo>
                    <a:pt x="30" y="24"/>
                  </a:moveTo>
                  <a:lnTo>
                    <a:pt x="30" y="24"/>
                  </a:lnTo>
                  <a:lnTo>
                    <a:pt x="14" y="14"/>
                  </a:lnTo>
                  <a:lnTo>
                    <a:pt x="24" y="16"/>
                  </a:lnTo>
                  <a:lnTo>
                    <a:pt x="32" y="22"/>
                  </a:lnTo>
                  <a:lnTo>
                    <a:pt x="40" y="28"/>
                  </a:lnTo>
                  <a:lnTo>
                    <a:pt x="42" y="26"/>
                  </a:lnTo>
                  <a:lnTo>
                    <a:pt x="40" y="16"/>
                  </a:lnTo>
                  <a:lnTo>
                    <a:pt x="36" y="10"/>
                  </a:lnTo>
                  <a:lnTo>
                    <a:pt x="30" y="4"/>
                  </a:lnTo>
                  <a:lnTo>
                    <a:pt x="26" y="2"/>
                  </a:lnTo>
                  <a:lnTo>
                    <a:pt x="20" y="0"/>
                  </a:lnTo>
                  <a:lnTo>
                    <a:pt x="16" y="0"/>
                  </a:lnTo>
                  <a:lnTo>
                    <a:pt x="10" y="0"/>
                  </a:lnTo>
                  <a:lnTo>
                    <a:pt x="6" y="2"/>
                  </a:lnTo>
                  <a:lnTo>
                    <a:pt x="2" y="6"/>
                  </a:lnTo>
                  <a:lnTo>
                    <a:pt x="0" y="10"/>
                  </a:lnTo>
                  <a:lnTo>
                    <a:pt x="0" y="16"/>
                  </a:lnTo>
                  <a:lnTo>
                    <a:pt x="0" y="20"/>
                  </a:lnTo>
                  <a:lnTo>
                    <a:pt x="2" y="26"/>
                  </a:lnTo>
                  <a:lnTo>
                    <a:pt x="4" y="30"/>
                  </a:lnTo>
                  <a:lnTo>
                    <a:pt x="10" y="34"/>
                  </a:lnTo>
                  <a:lnTo>
                    <a:pt x="16" y="36"/>
                  </a:lnTo>
                  <a:lnTo>
                    <a:pt x="22" y="36"/>
                  </a:lnTo>
                  <a:lnTo>
                    <a:pt x="28" y="34"/>
                  </a:lnTo>
                  <a:lnTo>
                    <a:pt x="38" y="30"/>
                  </a:lnTo>
                  <a:lnTo>
                    <a:pt x="30" y="2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72" name="Freeform 98"/>
            <p:cNvSpPr>
              <a:spLocks/>
            </p:cNvSpPr>
            <p:nvPr/>
          </p:nvSpPr>
          <p:spPr bwMode="auto">
            <a:xfrm>
              <a:off x="5405438" y="3086100"/>
              <a:ext cx="57150" cy="69850"/>
            </a:xfrm>
            <a:custGeom>
              <a:avLst/>
              <a:gdLst>
                <a:gd name="T0" fmla="*/ 2147483646 w 36"/>
                <a:gd name="T1" fmla="*/ 2147483646 h 44"/>
                <a:gd name="T2" fmla="*/ 2147483646 w 36"/>
                <a:gd name="T3" fmla="*/ 2147483646 h 44"/>
                <a:gd name="T4" fmla="*/ 2147483646 w 36"/>
                <a:gd name="T5" fmla="*/ 2147483646 h 44"/>
                <a:gd name="T6" fmla="*/ 2147483646 w 36"/>
                <a:gd name="T7" fmla="*/ 2147483646 h 44"/>
                <a:gd name="T8" fmla="*/ 2147483646 w 36"/>
                <a:gd name="T9" fmla="*/ 2147483646 h 44"/>
                <a:gd name="T10" fmla="*/ 2147483646 w 36"/>
                <a:gd name="T11" fmla="*/ 2147483646 h 44"/>
                <a:gd name="T12" fmla="*/ 2147483646 w 36"/>
                <a:gd name="T13" fmla="*/ 2147483646 h 44"/>
                <a:gd name="T14" fmla="*/ 2147483646 w 36"/>
                <a:gd name="T15" fmla="*/ 2147483646 h 44"/>
                <a:gd name="T16" fmla="*/ 2147483646 w 36"/>
                <a:gd name="T17" fmla="*/ 2147483646 h 44"/>
                <a:gd name="T18" fmla="*/ 2147483646 w 36"/>
                <a:gd name="T19" fmla="*/ 2147483646 h 44"/>
                <a:gd name="T20" fmla="*/ 0 w 36"/>
                <a:gd name="T21" fmla="*/ 2147483646 h 44"/>
                <a:gd name="T22" fmla="*/ 0 w 36"/>
                <a:gd name="T23" fmla="*/ 2147483646 h 44"/>
                <a:gd name="T24" fmla="*/ 0 w 36"/>
                <a:gd name="T25" fmla="*/ 2147483646 h 44"/>
                <a:gd name="T26" fmla="*/ 0 w 36"/>
                <a:gd name="T27" fmla="*/ 2147483646 h 44"/>
                <a:gd name="T28" fmla="*/ 2147483646 w 36"/>
                <a:gd name="T29" fmla="*/ 2147483646 h 44"/>
                <a:gd name="T30" fmla="*/ 2147483646 w 36"/>
                <a:gd name="T31" fmla="*/ 2147483646 h 44"/>
                <a:gd name="T32" fmla="*/ 2147483646 w 36"/>
                <a:gd name="T33" fmla="*/ 2147483646 h 44"/>
                <a:gd name="T34" fmla="*/ 2147483646 w 36"/>
                <a:gd name="T35" fmla="*/ 0 h 44"/>
                <a:gd name="T36" fmla="*/ 2147483646 w 36"/>
                <a:gd name="T37" fmla="*/ 0 h 44"/>
                <a:gd name="T38" fmla="*/ 2147483646 w 36"/>
                <a:gd name="T39" fmla="*/ 0 h 44"/>
                <a:gd name="T40" fmla="*/ 2147483646 w 36"/>
                <a:gd name="T41" fmla="*/ 2147483646 h 44"/>
                <a:gd name="T42" fmla="*/ 2147483646 w 36"/>
                <a:gd name="T43" fmla="*/ 2147483646 h 44"/>
                <a:gd name="T44" fmla="*/ 2147483646 w 36"/>
                <a:gd name="T45" fmla="*/ 2147483646 h 44"/>
                <a:gd name="T46" fmla="*/ 2147483646 w 36"/>
                <a:gd name="T47" fmla="*/ 2147483646 h 44"/>
                <a:gd name="T48" fmla="*/ 2147483646 w 36"/>
                <a:gd name="T49" fmla="*/ 2147483646 h 44"/>
                <a:gd name="T50" fmla="*/ 2147483646 w 36"/>
                <a:gd name="T51" fmla="*/ 2147483646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6"/>
                <a:gd name="T79" fmla="*/ 0 h 44"/>
                <a:gd name="T80" fmla="*/ 36 w 36"/>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6" h="44">
                  <a:moveTo>
                    <a:pt x="36" y="20"/>
                  </a:moveTo>
                  <a:lnTo>
                    <a:pt x="36" y="20"/>
                  </a:lnTo>
                  <a:lnTo>
                    <a:pt x="34" y="26"/>
                  </a:lnTo>
                  <a:lnTo>
                    <a:pt x="32" y="32"/>
                  </a:lnTo>
                  <a:lnTo>
                    <a:pt x="28" y="38"/>
                  </a:lnTo>
                  <a:lnTo>
                    <a:pt x="18" y="44"/>
                  </a:lnTo>
                  <a:lnTo>
                    <a:pt x="10" y="38"/>
                  </a:lnTo>
                  <a:lnTo>
                    <a:pt x="4" y="32"/>
                  </a:lnTo>
                  <a:lnTo>
                    <a:pt x="2" y="28"/>
                  </a:lnTo>
                  <a:lnTo>
                    <a:pt x="0" y="24"/>
                  </a:lnTo>
                  <a:lnTo>
                    <a:pt x="0" y="18"/>
                  </a:lnTo>
                  <a:lnTo>
                    <a:pt x="0" y="12"/>
                  </a:lnTo>
                  <a:lnTo>
                    <a:pt x="4" y="6"/>
                  </a:lnTo>
                  <a:lnTo>
                    <a:pt x="8" y="4"/>
                  </a:lnTo>
                  <a:lnTo>
                    <a:pt x="12" y="0"/>
                  </a:lnTo>
                  <a:lnTo>
                    <a:pt x="18" y="0"/>
                  </a:lnTo>
                  <a:lnTo>
                    <a:pt x="22" y="0"/>
                  </a:lnTo>
                  <a:lnTo>
                    <a:pt x="26" y="2"/>
                  </a:lnTo>
                  <a:lnTo>
                    <a:pt x="30" y="6"/>
                  </a:lnTo>
                  <a:lnTo>
                    <a:pt x="34" y="10"/>
                  </a:lnTo>
                  <a:lnTo>
                    <a:pt x="36" y="14"/>
                  </a:lnTo>
                  <a:lnTo>
                    <a:pt x="36" y="2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73" name="Freeform 99"/>
            <p:cNvSpPr>
              <a:spLocks/>
            </p:cNvSpPr>
            <p:nvPr/>
          </p:nvSpPr>
          <p:spPr bwMode="auto">
            <a:xfrm>
              <a:off x="5443538" y="3117850"/>
              <a:ext cx="66675" cy="60325"/>
            </a:xfrm>
            <a:custGeom>
              <a:avLst/>
              <a:gdLst>
                <a:gd name="T0" fmla="*/ 2147483646 w 42"/>
                <a:gd name="T1" fmla="*/ 2147483646 h 38"/>
                <a:gd name="T2" fmla="*/ 2147483646 w 42"/>
                <a:gd name="T3" fmla="*/ 2147483646 h 38"/>
                <a:gd name="T4" fmla="*/ 2147483646 w 42"/>
                <a:gd name="T5" fmla="*/ 2147483646 h 38"/>
                <a:gd name="T6" fmla="*/ 2147483646 w 42"/>
                <a:gd name="T7" fmla="*/ 0 h 38"/>
                <a:gd name="T8" fmla="*/ 2147483646 w 42"/>
                <a:gd name="T9" fmla="*/ 2147483646 h 38"/>
                <a:gd name="T10" fmla="*/ 2147483646 w 42"/>
                <a:gd name="T11" fmla="*/ 2147483646 h 38"/>
                <a:gd name="T12" fmla="*/ 2147483646 w 42"/>
                <a:gd name="T13" fmla="*/ 2147483646 h 38"/>
                <a:gd name="T14" fmla="*/ 2147483646 w 42"/>
                <a:gd name="T15" fmla="*/ 2147483646 h 38"/>
                <a:gd name="T16" fmla="*/ 2147483646 w 42"/>
                <a:gd name="T17" fmla="*/ 2147483646 h 38"/>
                <a:gd name="T18" fmla="*/ 0 w 42"/>
                <a:gd name="T19" fmla="*/ 2147483646 h 38"/>
                <a:gd name="T20" fmla="*/ 0 w 42"/>
                <a:gd name="T21" fmla="*/ 2147483646 h 38"/>
                <a:gd name="T22" fmla="*/ 2147483646 w 42"/>
                <a:gd name="T23" fmla="*/ 2147483646 h 38"/>
                <a:gd name="T24" fmla="*/ 2147483646 w 42"/>
                <a:gd name="T25" fmla="*/ 2147483646 h 38"/>
                <a:gd name="T26" fmla="*/ 2147483646 w 42"/>
                <a:gd name="T27" fmla="*/ 2147483646 h 38"/>
                <a:gd name="T28" fmla="*/ 2147483646 w 42"/>
                <a:gd name="T29" fmla="*/ 2147483646 h 38"/>
                <a:gd name="T30" fmla="*/ 2147483646 w 42"/>
                <a:gd name="T31" fmla="*/ 2147483646 h 38"/>
                <a:gd name="T32" fmla="*/ 2147483646 w 42"/>
                <a:gd name="T33" fmla="*/ 2147483646 h 38"/>
                <a:gd name="T34" fmla="*/ 2147483646 w 42"/>
                <a:gd name="T35" fmla="*/ 2147483646 h 38"/>
                <a:gd name="T36" fmla="*/ 2147483646 w 42"/>
                <a:gd name="T37" fmla="*/ 2147483646 h 38"/>
                <a:gd name="T38" fmla="*/ 2147483646 w 42"/>
                <a:gd name="T39" fmla="*/ 2147483646 h 38"/>
                <a:gd name="T40" fmla="*/ 2147483646 w 42"/>
                <a:gd name="T41" fmla="*/ 2147483646 h 38"/>
                <a:gd name="T42" fmla="*/ 2147483646 w 42"/>
                <a:gd name="T43" fmla="*/ 2147483646 h 38"/>
                <a:gd name="T44" fmla="*/ 2147483646 w 42"/>
                <a:gd name="T45" fmla="*/ 2147483646 h 38"/>
                <a:gd name="T46" fmla="*/ 2147483646 w 42"/>
                <a:gd name="T47" fmla="*/ 2147483646 h 38"/>
                <a:gd name="T48" fmla="*/ 2147483646 w 42"/>
                <a:gd name="T49" fmla="*/ 2147483646 h 38"/>
                <a:gd name="T50" fmla="*/ 2147483646 w 42"/>
                <a:gd name="T51" fmla="*/ 2147483646 h 38"/>
                <a:gd name="T52" fmla="*/ 2147483646 w 42"/>
                <a:gd name="T53" fmla="*/ 2147483646 h 38"/>
                <a:gd name="T54" fmla="*/ 2147483646 w 42"/>
                <a:gd name="T55" fmla="*/ 2147483646 h 38"/>
                <a:gd name="T56" fmla="*/ 2147483646 w 42"/>
                <a:gd name="T57" fmla="*/ 2147483646 h 38"/>
                <a:gd name="T58" fmla="*/ 2147483646 w 42"/>
                <a:gd name="T59" fmla="*/ 2147483646 h 38"/>
                <a:gd name="T60" fmla="*/ 2147483646 w 42"/>
                <a:gd name="T61" fmla="*/ 2147483646 h 38"/>
                <a:gd name="T62" fmla="*/ 2147483646 w 42"/>
                <a:gd name="T63" fmla="*/ 2147483646 h 38"/>
                <a:gd name="T64" fmla="*/ 2147483646 w 42"/>
                <a:gd name="T65" fmla="*/ 2147483646 h 38"/>
                <a:gd name="T66" fmla="*/ 2147483646 w 42"/>
                <a:gd name="T67" fmla="*/ 2147483646 h 38"/>
                <a:gd name="T68" fmla="*/ 2147483646 w 42"/>
                <a:gd name="T69" fmla="*/ 2147483646 h 38"/>
                <a:gd name="T70" fmla="*/ 2147483646 w 42"/>
                <a:gd name="T71" fmla="*/ 2147483646 h 38"/>
                <a:gd name="T72" fmla="*/ 2147483646 w 42"/>
                <a:gd name="T73" fmla="*/ 2147483646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38"/>
                <a:gd name="T113" fmla="*/ 42 w 42"/>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38">
                  <a:moveTo>
                    <a:pt x="34" y="4"/>
                  </a:moveTo>
                  <a:lnTo>
                    <a:pt x="34" y="4"/>
                  </a:lnTo>
                  <a:lnTo>
                    <a:pt x="28" y="2"/>
                  </a:lnTo>
                  <a:lnTo>
                    <a:pt x="22" y="0"/>
                  </a:lnTo>
                  <a:lnTo>
                    <a:pt x="18" y="2"/>
                  </a:lnTo>
                  <a:lnTo>
                    <a:pt x="12" y="4"/>
                  </a:lnTo>
                  <a:lnTo>
                    <a:pt x="6" y="10"/>
                  </a:lnTo>
                  <a:lnTo>
                    <a:pt x="2" y="18"/>
                  </a:lnTo>
                  <a:lnTo>
                    <a:pt x="0" y="28"/>
                  </a:lnTo>
                  <a:lnTo>
                    <a:pt x="8" y="22"/>
                  </a:lnTo>
                  <a:lnTo>
                    <a:pt x="16" y="20"/>
                  </a:lnTo>
                  <a:lnTo>
                    <a:pt x="22" y="20"/>
                  </a:lnTo>
                  <a:lnTo>
                    <a:pt x="14" y="22"/>
                  </a:lnTo>
                  <a:lnTo>
                    <a:pt x="6" y="26"/>
                  </a:lnTo>
                  <a:lnTo>
                    <a:pt x="2" y="30"/>
                  </a:lnTo>
                  <a:lnTo>
                    <a:pt x="10" y="36"/>
                  </a:lnTo>
                  <a:lnTo>
                    <a:pt x="16" y="38"/>
                  </a:lnTo>
                  <a:lnTo>
                    <a:pt x="24" y="38"/>
                  </a:lnTo>
                  <a:lnTo>
                    <a:pt x="28" y="36"/>
                  </a:lnTo>
                  <a:lnTo>
                    <a:pt x="34" y="34"/>
                  </a:lnTo>
                  <a:lnTo>
                    <a:pt x="38" y="30"/>
                  </a:lnTo>
                  <a:lnTo>
                    <a:pt x="40" y="26"/>
                  </a:lnTo>
                  <a:lnTo>
                    <a:pt x="42" y="22"/>
                  </a:lnTo>
                  <a:lnTo>
                    <a:pt x="42" y="16"/>
                  </a:lnTo>
                  <a:lnTo>
                    <a:pt x="40" y="12"/>
                  </a:lnTo>
                  <a:lnTo>
                    <a:pt x="38" y="8"/>
                  </a:lnTo>
                  <a:lnTo>
                    <a:pt x="34" y="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74" name="Freeform 100"/>
            <p:cNvSpPr>
              <a:spLocks/>
            </p:cNvSpPr>
            <p:nvPr/>
          </p:nvSpPr>
          <p:spPr bwMode="auto">
            <a:xfrm>
              <a:off x="5405438" y="3140075"/>
              <a:ext cx="50800" cy="50800"/>
            </a:xfrm>
            <a:custGeom>
              <a:avLst/>
              <a:gdLst>
                <a:gd name="T0" fmla="*/ 2147483646 w 32"/>
                <a:gd name="T1" fmla="*/ 2147483646 h 32"/>
                <a:gd name="T2" fmla="*/ 2147483646 w 32"/>
                <a:gd name="T3" fmla="*/ 2147483646 h 32"/>
                <a:gd name="T4" fmla="*/ 2147483646 w 32"/>
                <a:gd name="T5" fmla="*/ 2147483646 h 32"/>
                <a:gd name="T6" fmla="*/ 2147483646 w 32"/>
                <a:gd name="T7" fmla="*/ 2147483646 h 32"/>
                <a:gd name="T8" fmla="*/ 2147483646 w 32"/>
                <a:gd name="T9" fmla="*/ 2147483646 h 32"/>
                <a:gd name="T10" fmla="*/ 2147483646 w 32"/>
                <a:gd name="T11" fmla="*/ 2147483646 h 32"/>
                <a:gd name="T12" fmla="*/ 2147483646 w 32"/>
                <a:gd name="T13" fmla="*/ 2147483646 h 32"/>
                <a:gd name="T14" fmla="*/ 2147483646 w 32"/>
                <a:gd name="T15" fmla="*/ 2147483646 h 32"/>
                <a:gd name="T16" fmla="*/ 2147483646 w 32"/>
                <a:gd name="T17" fmla="*/ 2147483646 h 32"/>
                <a:gd name="T18" fmla="*/ 2147483646 w 32"/>
                <a:gd name="T19" fmla="*/ 2147483646 h 32"/>
                <a:gd name="T20" fmla="*/ 0 w 32"/>
                <a:gd name="T21" fmla="*/ 2147483646 h 32"/>
                <a:gd name="T22" fmla="*/ 0 w 32"/>
                <a:gd name="T23" fmla="*/ 2147483646 h 32"/>
                <a:gd name="T24" fmla="*/ 0 w 32"/>
                <a:gd name="T25" fmla="*/ 2147483646 h 32"/>
                <a:gd name="T26" fmla="*/ 0 w 32"/>
                <a:gd name="T27" fmla="*/ 2147483646 h 32"/>
                <a:gd name="T28" fmla="*/ 2147483646 w 32"/>
                <a:gd name="T29" fmla="*/ 2147483646 h 32"/>
                <a:gd name="T30" fmla="*/ 2147483646 w 32"/>
                <a:gd name="T31" fmla="*/ 0 h 32"/>
                <a:gd name="T32" fmla="*/ 2147483646 w 32"/>
                <a:gd name="T33" fmla="*/ 0 h 32"/>
                <a:gd name="T34" fmla="*/ 2147483646 w 32"/>
                <a:gd name="T35" fmla="*/ 0 h 32"/>
                <a:gd name="T36" fmla="*/ 2147483646 w 32"/>
                <a:gd name="T37" fmla="*/ 0 h 32"/>
                <a:gd name="T38" fmla="*/ 2147483646 w 32"/>
                <a:gd name="T39" fmla="*/ 2147483646 h 32"/>
                <a:gd name="T40" fmla="*/ 2147483646 w 32"/>
                <a:gd name="T41" fmla="*/ 2147483646 h 32"/>
                <a:gd name="T42" fmla="*/ 2147483646 w 32"/>
                <a:gd name="T43" fmla="*/ 2147483646 h 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
                <a:gd name="T67" fmla="*/ 0 h 32"/>
                <a:gd name="T68" fmla="*/ 32 w 32"/>
                <a:gd name="T69" fmla="*/ 32 h 3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 h="32">
                  <a:moveTo>
                    <a:pt x="32" y="10"/>
                  </a:moveTo>
                  <a:lnTo>
                    <a:pt x="32" y="10"/>
                  </a:lnTo>
                  <a:lnTo>
                    <a:pt x="32" y="16"/>
                  </a:lnTo>
                  <a:lnTo>
                    <a:pt x="32" y="22"/>
                  </a:lnTo>
                  <a:lnTo>
                    <a:pt x="28" y="28"/>
                  </a:lnTo>
                  <a:lnTo>
                    <a:pt x="22" y="32"/>
                  </a:lnTo>
                  <a:lnTo>
                    <a:pt x="16" y="32"/>
                  </a:lnTo>
                  <a:lnTo>
                    <a:pt x="10" y="30"/>
                  </a:lnTo>
                  <a:lnTo>
                    <a:pt x="4" y="28"/>
                  </a:lnTo>
                  <a:lnTo>
                    <a:pt x="0" y="22"/>
                  </a:lnTo>
                  <a:lnTo>
                    <a:pt x="0" y="16"/>
                  </a:lnTo>
                  <a:lnTo>
                    <a:pt x="0" y="8"/>
                  </a:lnTo>
                  <a:lnTo>
                    <a:pt x="4" y="4"/>
                  </a:lnTo>
                  <a:lnTo>
                    <a:pt x="10" y="0"/>
                  </a:lnTo>
                  <a:lnTo>
                    <a:pt x="16" y="0"/>
                  </a:lnTo>
                  <a:lnTo>
                    <a:pt x="22" y="0"/>
                  </a:lnTo>
                  <a:lnTo>
                    <a:pt x="28" y="4"/>
                  </a:lnTo>
                  <a:lnTo>
                    <a:pt x="32"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75" name="Freeform 101"/>
            <p:cNvSpPr>
              <a:spLocks/>
            </p:cNvSpPr>
            <p:nvPr/>
          </p:nvSpPr>
          <p:spPr bwMode="auto">
            <a:xfrm>
              <a:off x="4567238" y="3079750"/>
              <a:ext cx="60325" cy="73025"/>
            </a:xfrm>
            <a:custGeom>
              <a:avLst/>
              <a:gdLst>
                <a:gd name="T0" fmla="*/ 0 w 38"/>
                <a:gd name="T1" fmla="*/ 2147483646 h 46"/>
                <a:gd name="T2" fmla="*/ 0 w 38"/>
                <a:gd name="T3" fmla="*/ 2147483646 h 46"/>
                <a:gd name="T4" fmla="*/ 0 w 38"/>
                <a:gd name="T5" fmla="*/ 2147483646 h 46"/>
                <a:gd name="T6" fmla="*/ 0 w 38"/>
                <a:gd name="T7" fmla="*/ 2147483646 h 46"/>
                <a:gd name="T8" fmla="*/ 2147483646 w 38"/>
                <a:gd name="T9" fmla="*/ 2147483646 h 46"/>
                <a:gd name="T10" fmla="*/ 2147483646 w 38"/>
                <a:gd name="T11" fmla="*/ 0 h 46"/>
                <a:gd name="T12" fmla="*/ 2147483646 w 38"/>
                <a:gd name="T13" fmla="*/ 0 h 46"/>
                <a:gd name="T14" fmla="*/ 2147483646 w 38"/>
                <a:gd name="T15" fmla="*/ 2147483646 h 46"/>
                <a:gd name="T16" fmla="*/ 2147483646 w 38"/>
                <a:gd name="T17" fmla="*/ 2147483646 h 46"/>
                <a:gd name="T18" fmla="*/ 2147483646 w 38"/>
                <a:gd name="T19" fmla="*/ 2147483646 h 46"/>
                <a:gd name="T20" fmla="*/ 2147483646 w 38"/>
                <a:gd name="T21" fmla="*/ 2147483646 h 46"/>
                <a:gd name="T22" fmla="*/ 2147483646 w 38"/>
                <a:gd name="T23" fmla="*/ 2147483646 h 46"/>
                <a:gd name="T24" fmla="*/ 2147483646 w 38"/>
                <a:gd name="T25" fmla="*/ 2147483646 h 46"/>
                <a:gd name="T26" fmla="*/ 2147483646 w 38"/>
                <a:gd name="T27" fmla="*/ 2147483646 h 46"/>
                <a:gd name="T28" fmla="*/ 2147483646 w 38"/>
                <a:gd name="T29" fmla="*/ 2147483646 h 46"/>
                <a:gd name="T30" fmla="*/ 2147483646 w 38"/>
                <a:gd name="T31" fmla="*/ 2147483646 h 46"/>
                <a:gd name="T32" fmla="*/ 2147483646 w 38"/>
                <a:gd name="T33" fmla="*/ 2147483646 h 46"/>
                <a:gd name="T34" fmla="*/ 2147483646 w 38"/>
                <a:gd name="T35" fmla="*/ 2147483646 h 46"/>
                <a:gd name="T36" fmla="*/ 2147483646 w 38"/>
                <a:gd name="T37" fmla="*/ 2147483646 h 46"/>
                <a:gd name="T38" fmla="*/ 2147483646 w 38"/>
                <a:gd name="T39" fmla="*/ 2147483646 h 46"/>
                <a:gd name="T40" fmla="*/ 2147483646 w 38"/>
                <a:gd name="T41" fmla="*/ 2147483646 h 46"/>
                <a:gd name="T42" fmla="*/ 2147483646 w 38"/>
                <a:gd name="T43" fmla="*/ 2147483646 h 46"/>
                <a:gd name="T44" fmla="*/ 2147483646 w 38"/>
                <a:gd name="T45" fmla="*/ 2147483646 h 46"/>
                <a:gd name="T46" fmla="*/ 2147483646 w 38"/>
                <a:gd name="T47" fmla="*/ 2147483646 h 46"/>
                <a:gd name="T48" fmla="*/ 0 w 38"/>
                <a:gd name="T49" fmla="*/ 2147483646 h 46"/>
                <a:gd name="T50" fmla="*/ 0 w 38"/>
                <a:gd name="T51" fmla="*/ 214748364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6"/>
                <a:gd name="T80" fmla="*/ 38 w 38"/>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6">
                  <a:moveTo>
                    <a:pt x="0" y="30"/>
                  </a:moveTo>
                  <a:lnTo>
                    <a:pt x="0" y="30"/>
                  </a:lnTo>
                  <a:lnTo>
                    <a:pt x="0" y="24"/>
                  </a:lnTo>
                  <a:lnTo>
                    <a:pt x="0" y="16"/>
                  </a:lnTo>
                  <a:lnTo>
                    <a:pt x="4" y="10"/>
                  </a:lnTo>
                  <a:lnTo>
                    <a:pt x="10" y="0"/>
                  </a:lnTo>
                  <a:lnTo>
                    <a:pt x="20" y="4"/>
                  </a:lnTo>
                  <a:lnTo>
                    <a:pt x="30" y="8"/>
                  </a:lnTo>
                  <a:lnTo>
                    <a:pt x="32" y="12"/>
                  </a:lnTo>
                  <a:lnTo>
                    <a:pt x="36" y="16"/>
                  </a:lnTo>
                  <a:lnTo>
                    <a:pt x="38" y="22"/>
                  </a:lnTo>
                  <a:lnTo>
                    <a:pt x="38" y="28"/>
                  </a:lnTo>
                  <a:lnTo>
                    <a:pt x="36" y="34"/>
                  </a:lnTo>
                  <a:lnTo>
                    <a:pt x="34" y="40"/>
                  </a:lnTo>
                  <a:lnTo>
                    <a:pt x="30" y="42"/>
                  </a:lnTo>
                  <a:lnTo>
                    <a:pt x="24" y="44"/>
                  </a:lnTo>
                  <a:lnTo>
                    <a:pt x="20" y="46"/>
                  </a:lnTo>
                  <a:lnTo>
                    <a:pt x="14" y="46"/>
                  </a:lnTo>
                  <a:lnTo>
                    <a:pt x="10" y="44"/>
                  </a:lnTo>
                  <a:lnTo>
                    <a:pt x="6" y="40"/>
                  </a:lnTo>
                  <a:lnTo>
                    <a:pt x="2" y="36"/>
                  </a:lnTo>
                  <a:lnTo>
                    <a:pt x="0" y="3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76" name="Freeform 102"/>
            <p:cNvSpPr>
              <a:spLocks/>
            </p:cNvSpPr>
            <p:nvPr/>
          </p:nvSpPr>
          <p:spPr bwMode="auto">
            <a:xfrm>
              <a:off x="4503738" y="3076575"/>
              <a:ext cx="66675" cy="66675"/>
            </a:xfrm>
            <a:custGeom>
              <a:avLst/>
              <a:gdLst>
                <a:gd name="T0" fmla="*/ 2147483646 w 42"/>
                <a:gd name="T1" fmla="*/ 2147483646 h 42"/>
                <a:gd name="T2" fmla="*/ 2147483646 w 42"/>
                <a:gd name="T3" fmla="*/ 2147483646 h 42"/>
                <a:gd name="T4" fmla="*/ 2147483646 w 42"/>
                <a:gd name="T5" fmla="*/ 2147483646 h 42"/>
                <a:gd name="T6" fmla="*/ 2147483646 w 42"/>
                <a:gd name="T7" fmla="*/ 2147483646 h 42"/>
                <a:gd name="T8" fmla="*/ 2147483646 w 42"/>
                <a:gd name="T9" fmla="*/ 2147483646 h 42"/>
                <a:gd name="T10" fmla="*/ 2147483646 w 42"/>
                <a:gd name="T11" fmla="*/ 2147483646 h 42"/>
                <a:gd name="T12" fmla="*/ 2147483646 w 42"/>
                <a:gd name="T13" fmla="*/ 2147483646 h 42"/>
                <a:gd name="T14" fmla="*/ 2147483646 w 42"/>
                <a:gd name="T15" fmla="*/ 2147483646 h 42"/>
                <a:gd name="T16" fmla="*/ 2147483646 w 42"/>
                <a:gd name="T17" fmla="*/ 2147483646 h 42"/>
                <a:gd name="T18" fmla="*/ 2147483646 w 42"/>
                <a:gd name="T19" fmla="*/ 2147483646 h 42"/>
                <a:gd name="T20" fmla="*/ 2147483646 w 42"/>
                <a:gd name="T21" fmla="*/ 2147483646 h 42"/>
                <a:gd name="T22" fmla="*/ 2147483646 w 42"/>
                <a:gd name="T23" fmla="*/ 2147483646 h 42"/>
                <a:gd name="T24" fmla="*/ 2147483646 w 42"/>
                <a:gd name="T25" fmla="*/ 0 h 42"/>
                <a:gd name="T26" fmla="*/ 2147483646 w 42"/>
                <a:gd name="T27" fmla="*/ 0 h 42"/>
                <a:gd name="T28" fmla="*/ 2147483646 w 42"/>
                <a:gd name="T29" fmla="*/ 2147483646 h 42"/>
                <a:gd name="T30" fmla="*/ 2147483646 w 42"/>
                <a:gd name="T31" fmla="*/ 2147483646 h 42"/>
                <a:gd name="T32" fmla="*/ 2147483646 w 42"/>
                <a:gd name="T33" fmla="*/ 2147483646 h 42"/>
                <a:gd name="T34" fmla="*/ 2147483646 w 42"/>
                <a:gd name="T35" fmla="*/ 2147483646 h 42"/>
                <a:gd name="T36" fmla="*/ 2147483646 w 42"/>
                <a:gd name="T37" fmla="*/ 2147483646 h 42"/>
                <a:gd name="T38" fmla="*/ 0 w 42"/>
                <a:gd name="T39" fmla="*/ 2147483646 h 42"/>
                <a:gd name="T40" fmla="*/ 0 w 42"/>
                <a:gd name="T41" fmla="*/ 2147483646 h 42"/>
                <a:gd name="T42" fmla="*/ 2147483646 w 42"/>
                <a:gd name="T43" fmla="*/ 2147483646 h 42"/>
                <a:gd name="T44" fmla="*/ 2147483646 w 42"/>
                <a:gd name="T45" fmla="*/ 2147483646 h 42"/>
                <a:gd name="T46" fmla="*/ 2147483646 w 42"/>
                <a:gd name="T47" fmla="*/ 2147483646 h 42"/>
                <a:gd name="T48" fmla="*/ 2147483646 w 42"/>
                <a:gd name="T49" fmla="*/ 2147483646 h 42"/>
                <a:gd name="T50" fmla="*/ 2147483646 w 42"/>
                <a:gd name="T51" fmla="*/ 2147483646 h 42"/>
                <a:gd name="T52" fmla="*/ 2147483646 w 42"/>
                <a:gd name="T53" fmla="*/ 2147483646 h 42"/>
                <a:gd name="T54" fmla="*/ 2147483646 w 42"/>
                <a:gd name="T55" fmla="*/ 2147483646 h 42"/>
                <a:gd name="T56" fmla="*/ 2147483646 w 42"/>
                <a:gd name="T57" fmla="*/ 2147483646 h 42"/>
                <a:gd name="T58" fmla="*/ 2147483646 w 42"/>
                <a:gd name="T59" fmla="*/ 2147483646 h 42"/>
                <a:gd name="T60" fmla="*/ 2147483646 w 42"/>
                <a:gd name="T61" fmla="*/ 2147483646 h 42"/>
                <a:gd name="T62" fmla="*/ 2147483646 w 42"/>
                <a:gd name="T63" fmla="*/ 2147483646 h 42"/>
                <a:gd name="T64" fmla="*/ 2147483646 w 42"/>
                <a:gd name="T65" fmla="*/ 2147483646 h 42"/>
                <a:gd name="T66" fmla="*/ 2147483646 w 42"/>
                <a:gd name="T67" fmla="*/ 2147483646 h 42"/>
                <a:gd name="T68" fmla="*/ 2147483646 w 42"/>
                <a:gd name="T69" fmla="*/ 2147483646 h 42"/>
                <a:gd name="T70" fmla="*/ 2147483646 w 42"/>
                <a:gd name="T71" fmla="*/ 2147483646 h 42"/>
                <a:gd name="T72" fmla="*/ 2147483646 w 42"/>
                <a:gd name="T73" fmla="*/ 2147483646 h 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2"/>
                <a:gd name="T113" fmla="*/ 42 w 42"/>
                <a:gd name="T114" fmla="*/ 42 h 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2">
                  <a:moveTo>
                    <a:pt x="38" y="10"/>
                  </a:moveTo>
                  <a:lnTo>
                    <a:pt x="38" y="10"/>
                  </a:lnTo>
                  <a:lnTo>
                    <a:pt x="26" y="18"/>
                  </a:lnTo>
                  <a:lnTo>
                    <a:pt x="24" y="18"/>
                  </a:lnTo>
                  <a:lnTo>
                    <a:pt x="36" y="8"/>
                  </a:lnTo>
                  <a:lnTo>
                    <a:pt x="40" y="6"/>
                  </a:lnTo>
                  <a:lnTo>
                    <a:pt x="40" y="4"/>
                  </a:lnTo>
                  <a:lnTo>
                    <a:pt x="30" y="0"/>
                  </a:lnTo>
                  <a:lnTo>
                    <a:pt x="22" y="0"/>
                  </a:lnTo>
                  <a:lnTo>
                    <a:pt x="14" y="2"/>
                  </a:lnTo>
                  <a:lnTo>
                    <a:pt x="10" y="6"/>
                  </a:lnTo>
                  <a:lnTo>
                    <a:pt x="4" y="10"/>
                  </a:lnTo>
                  <a:lnTo>
                    <a:pt x="2" y="14"/>
                  </a:lnTo>
                  <a:lnTo>
                    <a:pt x="0" y="20"/>
                  </a:lnTo>
                  <a:lnTo>
                    <a:pt x="0" y="24"/>
                  </a:lnTo>
                  <a:lnTo>
                    <a:pt x="2" y="30"/>
                  </a:lnTo>
                  <a:lnTo>
                    <a:pt x="4" y="34"/>
                  </a:lnTo>
                  <a:lnTo>
                    <a:pt x="8" y="38"/>
                  </a:lnTo>
                  <a:lnTo>
                    <a:pt x="14" y="40"/>
                  </a:lnTo>
                  <a:lnTo>
                    <a:pt x="20" y="42"/>
                  </a:lnTo>
                  <a:lnTo>
                    <a:pt x="26" y="40"/>
                  </a:lnTo>
                  <a:lnTo>
                    <a:pt x="30" y="38"/>
                  </a:lnTo>
                  <a:lnTo>
                    <a:pt x="36" y="34"/>
                  </a:lnTo>
                  <a:lnTo>
                    <a:pt x="40" y="28"/>
                  </a:lnTo>
                  <a:lnTo>
                    <a:pt x="42" y="20"/>
                  </a:lnTo>
                  <a:lnTo>
                    <a:pt x="40" y="8"/>
                  </a:lnTo>
                  <a:lnTo>
                    <a:pt x="38" y="1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77" name="Freeform 103"/>
            <p:cNvSpPr>
              <a:spLocks/>
            </p:cNvSpPr>
            <p:nvPr/>
          </p:nvSpPr>
          <p:spPr bwMode="auto">
            <a:xfrm>
              <a:off x="4500563" y="3019425"/>
              <a:ext cx="69850" cy="63500"/>
            </a:xfrm>
            <a:custGeom>
              <a:avLst/>
              <a:gdLst>
                <a:gd name="T0" fmla="*/ 2147483646 w 44"/>
                <a:gd name="T1" fmla="*/ 2147483646 h 40"/>
                <a:gd name="T2" fmla="*/ 2147483646 w 44"/>
                <a:gd name="T3" fmla="*/ 2147483646 h 40"/>
                <a:gd name="T4" fmla="*/ 2147483646 w 44"/>
                <a:gd name="T5" fmla="*/ 2147483646 h 40"/>
                <a:gd name="T6" fmla="*/ 2147483646 w 44"/>
                <a:gd name="T7" fmla="*/ 2147483646 h 40"/>
                <a:gd name="T8" fmla="*/ 2147483646 w 44"/>
                <a:gd name="T9" fmla="*/ 2147483646 h 40"/>
                <a:gd name="T10" fmla="*/ 2147483646 w 44"/>
                <a:gd name="T11" fmla="*/ 2147483646 h 40"/>
                <a:gd name="T12" fmla="*/ 2147483646 w 44"/>
                <a:gd name="T13" fmla="*/ 2147483646 h 40"/>
                <a:gd name="T14" fmla="*/ 2147483646 w 44"/>
                <a:gd name="T15" fmla="*/ 2147483646 h 40"/>
                <a:gd name="T16" fmla="*/ 2147483646 w 44"/>
                <a:gd name="T17" fmla="*/ 2147483646 h 40"/>
                <a:gd name="T18" fmla="*/ 2147483646 w 44"/>
                <a:gd name="T19" fmla="*/ 2147483646 h 40"/>
                <a:gd name="T20" fmla="*/ 2147483646 w 44"/>
                <a:gd name="T21" fmla="*/ 2147483646 h 40"/>
                <a:gd name="T22" fmla="*/ 2147483646 w 44"/>
                <a:gd name="T23" fmla="*/ 2147483646 h 40"/>
                <a:gd name="T24" fmla="*/ 2147483646 w 44"/>
                <a:gd name="T25" fmla="*/ 2147483646 h 40"/>
                <a:gd name="T26" fmla="*/ 2147483646 w 44"/>
                <a:gd name="T27" fmla="*/ 2147483646 h 40"/>
                <a:gd name="T28" fmla="*/ 2147483646 w 44"/>
                <a:gd name="T29" fmla="*/ 2147483646 h 40"/>
                <a:gd name="T30" fmla="*/ 2147483646 w 44"/>
                <a:gd name="T31" fmla="*/ 2147483646 h 40"/>
                <a:gd name="T32" fmla="*/ 2147483646 w 44"/>
                <a:gd name="T33" fmla="*/ 2147483646 h 40"/>
                <a:gd name="T34" fmla="*/ 2147483646 w 44"/>
                <a:gd name="T35" fmla="*/ 2147483646 h 40"/>
                <a:gd name="T36" fmla="*/ 2147483646 w 44"/>
                <a:gd name="T37" fmla="*/ 2147483646 h 40"/>
                <a:gd name="T38" fmla="*/ 2147483646 w 44"/>
                <a:gd name="T39" fmla="*/ 0 h 40"/>
                <a:gd name="T40" fmla="*/ 2147483646 w 44"/>
                <a:gd name="T41" fmla="*/ 2147483646 h 40"/>
                <a:gd name="T42" fmla="*/ 2147483646 w 44"/>
                <a:gd name="T43" fmla="*/ 2147483646 h 40"/>
                <a:gd name="T44" fmla="*/ 2147483646 w 44"/>
                <a:gd name="T45" fmla="*/ 2147483646 h 40"/>
                <a:gd name="T46" fmla="*/ 2147483646 w 44"/>
                <a:gd name="T47" fmla="*/ 2147483646 h 40"/>
                <a:gd name="T48" fmla="*/ 0 w 44"/>
                <a:gd name="T49" fmla="*/ 2147483646 h 40"/>
                <a:gd name="T50" fmla="*/ 0 w 44"/>
                <a:gd name="T51" fmla="*/ 2147483646 h 40"/>
                <a:gd name="T52" fmla="*/ 0 w 44"/>
                <a:gd name="T53" fmla="*/ 2147483646 h 40"/>
                <a:gd name="T54" fmla="*/ 0 w 44"/>
                <a:gd name="T55" fmla="*/ 2147483646 h 40"/>
                <a:gd name="T56" fmla="*/ 2147483646 w 44"/>
                <a:gd name="T57" fmla="*/ 2147483646 h 40"/>
                <a:gd name="T58" fmla="*/ 2147483646 w 44"/>
                <a:gd name="T59" fmla="*/ 2147483646 h 40"/>
                <a:gd name="T60" fmla="*/ 2147483646 w 44"/>
                <a:gd name="T61" fmla="*/ 2147483646 h 40"/>
                <a:gd name="T62" fmla="*/ 2147483646 w 44"/>
                <a:gd name="T63" fmla="*/ 2147483646 h 40"/>
                <a:gd name="T64" fmla="*/ 2147483646 w 44"/>
                <a:gd name="T65" fmla="*/ 2147483646 h 40"/>
                <a:gd name="T66" fmla="*/ 2147483646 w 44"/>
                <a:gd name="T67" fmla="*/ 2147483646 h 40"/>
                <a:gd name="T68" fmla="*/ 2147483646 w 44"/>
                <a:gd name="T69" fmla="*/ 2147483646 h 40"/>
                <a:gd name="T70" fmla="*/ 2147483646 w 44"/>
                <a:gd name="T71" fmla="*/ 2147483646 h 40"/>
                <a:gd name="T72" fmla="*/ 2147483646 w 44"/>
                <a:gd name="T73" fmla="*/ 2147483646 h 40"/>
                <a:gd name="T74" fmla="*/ 2147483646 w 44"/>
                <a:gd name="T75" fmla="*/ 2147483646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
                <a:gd name="T115" fmla="*/ 0 h 40"/>
                <a:gd name="T116" fmla="*/ 44 w 44"/>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 h="40">
                  <a:moveTo>
                    <a:pt x="32" y="28"/>
                  </a:moveTo>
                  <a:lnTo>
                    <a:pt x="32" y="28"/>
                  </a:lnTo>
                  <a:lnTo>
                    <a:pt x="16" y="16"/>
                  </a:lnTo>
                  <a:lnTo>
                    <a:pt x="16" y="14"/>
                  </a:lnTo>
                  <a:lnTo>
                    <a:pt x="26" y="20"/>
                  </a:lnTo>
                  <a:lnTo>
                    <a:pt x="34" y="26"/>
                  </a:lnTo>
                  <a:lnTo>
                    <a:pt x="42" y="32"/>
                  </a:lnTo>
                  <a:lnTo>
                    <a:pt x="44" y="32"/>
                  </a:lnTo>
                  <a:lnTo>
                    <a:pt x="42" y="22"/>
                  </a:lnTo>
                  <a:lnTo>
                    <a:pt x="38" y="14"/>
                  </a:lnTo>
                  <a:lnTo>
                    <a:pt x="34" y="8"/>
                  </a:lnTo>
                  <a:lnTo>
                    <a:pt x="30" y="4"/>
                  </a:lnTo>
                  <a:lnTo>
                    <a:pt x="24" y="2"/>
                  </a:lnTo>
                  <a:lnTo>
                    <a:pt x="18" y="0"/>
                  </a:lnTo>
                  <a:lnTo>
                    <a:pt x="14" y="2"/>
                  </a:lnTo>
                  <a:lnTo>
                    <a:pt x="8" y="4"/>
                  </a:lnTo>
                  <a:lnTo>
                    <a:pt x="4" y="6"/>
                  </a:lnTo>
                  <a:lnTo>
                    <a:pt x="2" y="10"/>
                  </a:lnTo>
                  <a:lnTo>
                    <a:pt x="0" y="16"/>
                  </a:lnTo>
                  <a:lnTo>
                    <a:pt x="0" y="22"/>
                  </a:lnTo>
                  <a:lnTo>
                    <a:pt x="0" y="28"/>
                  </a:lnTo>
                  <a:lnTo>
                    <a:pt x="4" y="32"/>
                  </a:lnTo>
                  <a:lnTo>
                    <a:pt x="8" y="36"/>
                  </a:lnTo>
                  <a:lnTo>
                    <a:pt x="14" y="40"/>
                  </a:lnTo>
                  <a:lnTo>
                    <a:pt x="22" y="40"/>
                  </a:lnTo>
                  <a:lnTo>
                    <a:pt x="28" y="38"/>
                  </a:lnTo>
                  <a:lnTo>
                    <a:pt x="40" y="34"/>
                  </a:lnTo>
                  <a:lnTo>
                    <a:pt x="32"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78" name="Freeform 104"/>
            <p:cNvSpPr>
              <a:spLocks/>
            </p:cNvSpPr>
            <p:nvPr/>
          </p:nvSpPr>
          <p:spPr bwMode="auto">
            <a:xfrm>
              <a:off x="4554538" y="2994025"/>
              <a:ext cx="60325" cy="73025"/>
            </a:xfrm>
            <a:custGeom>
              <a:avLst/>
              <a:gdLst>
                <a:gd name="T0" fmla="*/ 2147483646 w 38"/>
                <a:gd name="T1" fmla="*/ 2147483646 h 46"/>
                <a:gd name="T2" fmla="*/ 2147483646 w 38"/>
                <a:gd name="T3" fmla="*/ 2147483646 h 46"/>
                <a:gd name="T4" fmla="*/ 2147483646 w 38"/>
                <a:gd name="T5" fmla="*/ 2147483646 h 46"/>
                <a:gd name="T6" fmla="*/ 2147483646 w 38"/>
                <a:gd name="T7" fmla="*/ 2147483646 h 46"/>
                <a:gd name="T8" fmla="*/ 2147483646 w 38"/>
                <a:gd name="T9" fmla="*/ 2147483646 h 46"/>
                <a:gd name="T10" fmla="*/ 2147483646 w 38"/>
                <a:gd name="T11" fmla="*/ 2147483646 h 46"/>
                <a:gd name="T12" fmla="*/ 2147483646 w 38"/>
                <a:gd name="T13" fmla="*/ 2147483646 h 46"/>
                <a:gd name="T14" fmla="*/ 2147483646 w 38"/>
                <a:gd name="T15" fmla="*/ 2147483646 h 46"/>
                <a:gd name="T16" fmla="*/ 2147483646 w 38"/>
                <a:gd name="T17" fmla="*/ 2147483646 h 46"/>
                <a:gd name="T18" fmla="*/ 0 w 38"/>
                <a:gd name="T19" fmla="*/ 2147483646 h 46"/>
                <a:gd name="T20" fmla="*/ 0 w 38"/>
                <a:gd name="T21" fmla="*/ 2147483646 h 46"/>
                <a:gd name="T22" fmla="*/ 0 w 38"/>
                <a:gd name="T23" fmla="*/ 2147483646 h 46"/>
                <a:gd name="T24" fmla="*/ 0 w 38"/>
                <a:gd name="T25" fmla="*/ 2147483646 h 46"/>
                <a:gd name="T26" fmla="*/ 2147483646 w 38"/>
                <a:gd name="T27" fmla="*/ 2147483646 h 46"/>
                <a:gd name="T28" fmla="*/ 2147483646 w 38"/>
                <a:gd name="T29" fmla="*/ 2147483646 h 46"/>
                <a:gd name="T30" fmla="*/ 2147483646 w 38"/>
                <a:gd name="T31" fmla="*/ 2147483646 h 46"/>
                <a:gd name="T32" fmla="*/ 2147483646 w 38"/>
                <a:gd name="T33" fmla="*/ 2147483646 h 46"/>
                <a:gd name="T34" fmla="*/ 2147483646 w 38"/>
                <a:gd name="T35" fmla="*/ 0 h 46"/>
                <a:gd name="T36" fmla="*/ 2147483646 w 38"/>
                <a:gd name="T37" fmla="*/ 0 h 46"/>
                <a:gd name="T38" fmla="*/ 2147483646 w 38"/>
                <a:gd name="T39" fmla="*/ 0 h 46"/>
                <a:gd name="T40" fmla="*/ 2147483646 w 38"/>
                <a:gd name="T41" fmla="*/ 2147483646 h 46"/>
                <a:gd name="T42" fmla="*/ 2147483646 w 38"/>
                <a:gd name="T43" fmla="*/ 2147483646 h 46"/>
                <a:gd name="T44" fmla="*/ 2147483646 w 38"/>
                <a:gd name="T45" fmla="*/ 2147483646 h 46"/>
                <a:gd name="T46" fmla="*/ 2147483646 w 38"/>
                <a:gd name="T47" fmla="*/ 2147483646 h 46"/>
                <a:gd name="T48" fmla="*/ 2147483646 w 38"/>
                <a:gd name="T49" fmla="*/ 2147483646 h 46"/>
                <a:gd name="T50" fmla="*/ 2147483646 w 38"/>
                <a:gd name="T51" fmla="*/ 214748364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6"/>
                <a:gd name="T80" fmla="*/ 38 w 38"/>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6">
                  <a:moveTo>
                    <a:pt x="38" y="22"/>
                  </a:moveTo>
                  <a:lnTo>
                    <a:pt x="38" y="22"/>
                  </a:lnTo>
                  <a:lnTo>
                    <a:pt x="36" y="28"/>
                  </a:lnTo>
                  <a:lnTo>
                    <a:pt x="32" y="34"/>
                  </a:lnTo>
                  <a:lnTo>
                    <a:pt x="26" y="40"/>
                  </a:lnTo>
                  <a:lnTo>
                    <a:pt x="16" y="46"/>
                  </a:lnTo>
                  <a:lnTo>
                    <a:pt x="8" y="40"/>
                  </a:lnTo>
                  <a:lnTo>
                    <a:pt x="2" y="32"/>
                  </a:lnTo>
                  <a:lnTo>
                    <a:pt x="0" y="28"/>
                  </a:lnTo>
                  <a:lnTo>
                    <a:pt x="0" y="22"/>
                  </a:lnTo>
                  <a:lnTo>
                    <a:pt x="0" y="16"/>
                  </a:lnTo>
                  <a:lnTo>
                    <a:pt x="2" y="10"/>
                  </a:lnTo>
                  <a:lnTo>
                    <a:pt x="4" y="6"/>
                  </a:lnTo>
                  <a:lnTo>
                    <a:pt x="10" y="2"/>
                  </a:lnTo>
                  <a:lnTo>
                    <a:pt x="16" y="0"/>
                  </a:lnTo>
                  <a:lnTo>
                    <a:pt x="20" y="0"/>
                  </a:lnTo>
                  <a:lnTo>
                    <a:pt x="26" y="0"/>
                  </a:lnTo>
                  <a:lnTo>
                    <a:pt x="30" y="2"/>
                  </a:lnTo>
                  <a:lnTo>
                    <a:pt x="34" y="6"/>
                  </a:lnTo>
                  <a:lnTo>
                    <a:pt x="36" y="10"/>
                  </a:lnTo>
                  <a:lnTo>
                    <a:pt x="38" y="16"/>
                  </a:lnTo>
                  <a:lnTo>
                    <a:pt x="38" y="2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79" name="Freeform 105"/>
            <p:cNvSpPr>
              <a:spLocks/>
            </p:cNvSpPr>
            <p:nvPr/>
          </p:nvSpPr>
          <p:spPr bwMode="auto">
            <a:xfrm>
              <a:off x="4589463" y="3032125"/>
              <a:ext cx="73025" cy="63500"/>
            </a:xfrm>
            <a:custGeom>
              <a:avLst/>
              <a:gdLst>
                <a:gd name="T0" fmla="*/ 2147483646 w 46"/>
                <a:gd name="T1" fmla="*/ 2147483646 h 40"/>
                <a:gd name="T2" fmla="*/ 2147483646 w 46"/>
                <a:gd name="T3" fmla="*/ 2147483646 h 40"/>
                <a:gd name="T4" fmla="*/ 2147483646 w 46"/>
                <a:gd name="T5" fmla="*/ 2147483646 h 40"/>
                <a:gd name="T6" fmla="*/ 2147483646 w 46"/>
                <a:gd name="T7" fmla="*/ 0 h 40"/>
                <a:gd name="T8" fmla="*/ 2147483646 w 46"/>
                <a:gd name="T9" fmla="*/ 0 h 40"/>
                <a:gd name="T10" fmla="*/ 2147483646 w 46"/>
                <a:gd name="T11" fmla="*/ 2147483646 h 40"/>
                <a:gd name="T12" fmla="*/ 2147483646 w 46"/>
                <a:gd name="T13" fmla="*/ 2147483646 h 40"/>
                <a:gd name="T14" fmla="*/ 2147483646 w 46"/>
                <a:gd name="T15" fmla="*/ 2147483646 h 40"/>
                <a:gd name="T16" fmla="*/ 2147483646 w 46"/>
                <a:gd name="T17" fmla="*/ 2147483646 h 40"/>
                <a:gd name="T18" fmla="*/ 0 w 46"/>
                <a:gd name="T19" fmla="*/ 2147483646 h 40"/>
                <a:gd name="T20" fmla="*/ 0 w 46"/>
                <a:gd name="T21" fmla="*/ 2147483646 h 40"/>
                <a:gd name="T22" fmla="*/ 2147483646 w 46"/>
                <a:gd name="T23" fmla="*/ 2147483646 h 40"/>
                <a:gd name="T24" fmla="*/ 2147483646 w 46"/>
                <a:gd name="T25" fmla="*/ 2147483646 h 40"/>
                <a:gd name="T26" fmla="*/ 2147483646 w 46"/>
                <a:gd name="T27" fmla="*/ 2147483646 h 40"/>
                <a:gd name="T28" fmla="*/ 2147483646 w 46"/>
                <a:gd name="T29" fmla="*/ 2147483646 h 40"/>
                <a:gd name="T30" fmla="*/ 2147483646 w 46"/>
                <a:gd name="T31" fmla="*/ 2147483646 h 40"/>
                <a:gd name="T32" fmla="*/ 2147483646 w 46"/>
                <a:gd name="T33" fmla="*/ 2147483646 h 40"/>
                <a:gd name="T34" fmla="*/ 2147483646 w 46"/>
                <a:gd name="T35" fmla="*/ 2147483646 h 40"/>
                <a:gd name="T36" fmla="*/ 2147483646 w 46"/>
                <a:gd name="T37" fmla="*/ 2147483646 h 40"/>
                <a:gd name="T38" fmla="*/ 2147483646 w 46"/>
                <a:gd name="T39" fmla="*/ 2147483646 h 40"/>
                <a:gd name="T40" fmla="*/ 2147483646 w 46"/>
                <a:gd name="T41" fmla="*/ 2147483646 h 40"/>
                <a:gd name="T42" fmla="*/ 2147483646 w 46"/>
                <a:gd name="T43" fmla="*/ 2147483646 h 40"/>
                <a:gd name="T44" fmla="*/ 2147483646 w 46"/>
                <a:gd name="T45" fmla="*/ 2147483646 h 40"/>
                <a:gd name="T46" fmla="*/ 2147483646 w 46"/>
                <a:gd name="T47" fmla="*/ 2147483646 h 40"/>
                <a:gd name="T48" fmla="*/ 2147483646 w 46"/>
                <a:gd name="T49" fmla="*/ 2147483646 h 40"/>
                <a:gd name="T50" fmla="*/ 2147483646 w 46"/>
                <a:gd name="T51" fmla="*/ 2147483646 h 40"/>
                <a:gd name="T52" fmla="*/ 2147483646 w 46"/>
                <a:gd name="T53" fmla="*/ 2147483646 h 40"/>
                <a:gd name="T54" fmla="*/ 2147483646 w 46"/>
                <a:gd name="T55" fmla="*/ 2147483646 h 40"/>
                <a:gd name="T56" fmla="*/ 2147483646 w 46"/>
                <a:gd name="T57" fmla="*/ 2147483646 h 40"/>
                <a:gd name="T58" fmla="*/ 2147483646 w 46"/>
                <a:gd name="T59" fmla="*/ 2147483646 h 40"/>
                <a:gd name="T60" fmla="*/ 2147483646 w 46"/>
                <a:gd name="T61" fmla="*/ 2147483646 h 40"/>
                <a:gd name="T62" fmla="*/ 2147483646 w 46"/>
                <a:gd name="T63" fmla="*/ 2147483646 h 40"/>
                <a:gd name="T64" fmla="*/ 2147483646 w 46"/>
                <a:gd name="T65" fmla="*/ 2147483646 h 40"/>
                <a:gd name="T66" fmla="*/ 2147483646 w 46"/>
                <a:gd name="T67" fmla="*/ 2147483646 h 40"/>
                <a:gd name="T68" fmla="*/ 2147483646 w 46"/>
                <a:gd name="T69" fmla="*/ 2147483646 h 40"/>
                <a:gd name="T70" fmla="*/ 2147483646 w 46"/>
                <a:gd name="T71" fmla="*/ 2147483646 h 40"/>
                <a:gd name="T72" fmla="*/ 2147483646 w 46"/>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6"/>
                <a:gd name="T112" fmla="*/ 0 h 40"/>
                <a:gd name="T113" fmla="*/ 46 w 46"/>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6" h="40">
                  <a:moveTo>
                    <a:pt x="38" y="4"/>
                  </a:moveTo>
                  <a:lnTo>
                    <a:pt x="38" y="4"/>
                  </a:lnTo>
                  <a:lnTo>
                    <a:pt x="34" y="2"/>
                  </a:lnTo>
                  <a:lnTo>
                    <a:pt x="28" y="0"/>
                  </a:lnTo>
                  <a:lnTo>
                    <a:pt x="22" y="0"/>
                  </a:lnTo>
                  <a:lnTo>
                    <a:pt x="16" y="2"/>
                  </a:lnTo>
                  <a:lnTo>
                    <a:pt x="8" y="8"/>
                  </a:lnTo>
                  <a:lnTo>
                    <a:pt x="4" y="16"/>
                  </a:lnTo>
                  <a:lnTo>
                    <a:pt x="0" y="28"/>
                  </a:lnTo>
                  <a:lnTo>
                    <a:pt x="10" y="22"/>
                  </a:lnTo>
                  <a:lnTo>
                    <a:pt x="18" y="20"/>
                  </a:lnTo>
                  <a:lnTo>
                    <a:pt x="24" y="20"/>
                  </a:lnTo>
                  <a:lnTo>
                    <a:pt x="16" y="22"/>
                  </a:lnTo>
                  <a:lnTo>
                    <a:pt x="8" y="26"/>
                  </a:lnTo>
                  <a:lnTo>
                    <a:pt x="2" y="30"/>
                  </a:lnTo>
                  <a:lnTo>
                    <a:pt x="10" y="36"/>
                  </a:lnTo>
                  <a:lnTo>
                    <a:pt x="18" y="38"/>
                  </a:lnTo>
                  <a:lnTo>
                    <a:pt x="24" y="40"/>
                  </a:lnTo>
                  <a:lnTo>
                    <a:pt x="30" y="38"/>
                  </a:lnTo>
                  <a:lnTo>
                    <a:pt x="36" y="36"/>
                  </a:lnTo>
                  <a:lnTo>
                    <a:pt x="40" y="32"/>
                  </a:lnTo>
                  <a:lnTo>
                    <a:pt x="44" y="28"/>
                  </a:lnTo>
                  <a:lnTo>
                    <a:pt x="44" y="24"/>
                  </a:lnTo>
                  <a:lnTo>
                    <a:pt x="46" y="18"/>
                  </a:lnTo>
                  <a:lnTo>
                    <a:pt x="44" y="14"/>
                  </a:lnTo>
                  <a:lnTo>
                    <a:pt x="42" y="8"/>
                  </a:lnTo>
                  <a:lnTo>
                    <a:pt x="38" y="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80" name="Freeform 106"/>
            <p:cNvSpPr>
              <a:spLocks/>
            </p:cNvSpPr>
            <p:nvPr/>
          </p:nvSpPr>
          <p:spPr bwMode="auto">
            <a:xfrm>
              <a:off x="4548188" y="3048000"/>
              <a:ext cx="57150" cy="53975"/>
            </a:xfrm>
            <a:custGeom>
              <a:avLst/>
              <a:gdLst>
                <a:gd name="T0" fmla="*/ 2147483646 w 36"/>
                <a:gd name="T1" fmla="*/ 2147483646 h 34"/>
                <a:gd name="T2" fmla="*/ 2147483646 w 36"/>
                <a:gd name="T3" fmla="*/ 2147483646 h 34"/>
                <a:gd name="T4" fmla="*/ 2147483646 w 36"/>
                <a:gd name="T5" fmla="*/ 2147483646 h 34"/>
                <a:gd name="T6" fmla="*/ 2147483646 w 36"/>
                <a:gd name="T7" fmla="*/ 2147483646 h 34"/>
                <a:gd name="T8" fmla="*/ 2147483646 w 36"/>
                <a:gd name="T9" fmla="*/ 2147483646 h 34"/>
                <a:gd name="T10" fmla="*/ 2147483646 w 36"/>
                <a:gd name="T11" fmla="*/ 2147483646 h 34"/>
                <a:gd name="T12" fmla="*/ 2147483646 w 36"/>
                <a:gd name="T13" fmla="*/ 2147483646 h 34"/>
                <a:gd name="T14" fmla="*/ 2147483646 w 36"/>
                <a:gd name="T15" fmla="*/ 2147483646 h 34"/>
                <a:gd name="T16" fmla="*/ 2147483646 w 36"/>
                <a:gd name="T17" fmla="*/ 2147483646 h 34"/>
                <a:gd name="T18" fmla="*/ 2147483646 w 36"/>
                <a:gd name="T19" fmla="*/ 2147483646 h 34"/>
                <a:gd name="T20" fmla="*/ 0 w 36"/>
                <a:gd name="T21" fmla="*/ 2147483646 h 34"/>
                <a:gd name="T22" fmla="*/ 0 w 36"/>
                <a:gd name="T23" fmla="*/ 2147483646 h 34"/>
                <a:gd name="T24" fmla="*/ 0 w 36"/>
                <a:gd name="T25" fmla="*/ 2147483646 h 34"/>
                <a:gd name="T26" fmla="*/ 2147483646 w 36"/>
                <a:gd name="T27" fmla="*/ 2147483646 h 34"/>
                <a:gd name="T28" fmla="*/ 2147483646 w 36"/>
                <a:gd name="T29" fmla="*/ 2147483646 h 34"/>
                <a:gd name="T30" fmla="*/ 2147483646 w 36"/>
                <a:gd name="T31" fmla="*/ 0 h 34"/>
                <a:gd name="T32" fmla="*/ 2147483646 w 36"/>
                <a:gd name="T33" fmla="*/ 0 h 34"/>
                <a:gd name="T34" fmla="*/ 2147483646 w 36"/>
                <a:gd name="T35" fmla="*/ 0 h 34"/>
                <a:gd name="T36" fmla="*/ 2147483646 w 36"/>
                <a:gd name="T37" fmla="*/ 2147483646 h 34"/>
                <a:gd name="T38" fmla="*/ 2147483646 w 36"/>
                <a:gd name="T39" fmla="*/ 2147483646 h 34"/>
                <a:gd name="T40" fmla="*/ 2147483646 w 36"/>
                <a:gd name="T41" fmla="*/ 2147483646 h 34"/>
                <a:gd name="T42" fmla="*/ 2147483646 w 36"/>
                <a:gd name="T43" fmla="*/ 2147483646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6"/>
                <a:gd name="T67" fmla="*/ 0 h 34"/>
                <a:gd name="T68" fmla="*/ 36 w 36"/>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6" h="34">
                  <a:moveTo>
                    <a:pt x="34" y="12"/>
                  </a:moveTo>
                  <a:lnTo>
                    <a:pt x="34" y="12"/>
                  </a:lnTo>
                  <a:lnTo>
                    <a:pt x="36" y="20"/>
                  </a:lnTo>
                  <a:lnTo>
                    <a:pt x="34" y="26"/>
                  </a:lnTo>
                  <a:lnTo>
                    <a:pt x="28" y="32"/>
                  </a:lnTo>
                  <a:lnTo>
                    <a:pt x="22" y="34"/>
                  </a:lnTo>
                  <a:lnTo>
                    <a:pt x="16" y="34"/>
                  </a:lnTo>
                  <a:lnTo>
                    <a:pt x="10" y="32"/>
                  </a:lnTo>
                  <a:lnTo>
                    <a:pt x="4" y="28"/>
                  </a:lnTo>
                  <a:lnTo>
                    <a:pt x="0" y="22"/>
                  </a:lnTo>
                  <a:lnTo>
                    <a:pt x="0" y="16"/>
                  </a:lnTo>
                  <a:lnTo>
                    <a:pt x="2" y="8"/>
                  </a:lnTo>
                  <a:lnTo>
                    <a:pt x="6" y="4"/>
                  </a:lnTo>
                  <a:lnTo>
                    <a:pt x="14" y="0"/>
                  </a:lnTo>
                  <a:lnTo>
                    <a:pt x="20" y="0"/>
                  </a:lnTo>
                  <a:lnTo>
                    <a:pt x="26" y="2"/>
                  </a:lnTo>
                  <a:lnTo>
                    <a:pt x="32" y="6"/>
                  </a:lnTo>
                  <a:lnTo>
                    <a:pt x="34"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81" name="Freeform 107"/>
            <p:cNvSpPr>
              <a:spLocks/>
            </p:cNvSpPr>
            <p:nvPr/>
          </p:nvSpPr>
          <p:spPr bwMode="auto">
            <a:xfrm>
              <a:off x="4386263" y="3181350"/>
              <a:ext cx="60325" cy="69850"/>
            </a:xfrm>
            <a:custGeom>
              <a:avLst/>
              <a:gdLst>
                <a:gd name="T0" fmla="*/ 0 w 38"/>
                <a:gd name="T1" fmla="*/ 2147483646 h 44"/>
                <a:gd name="T2" fmla="*/ 0 w 38"/>
                <a:gd name="T3" fmla="*/ 2147483646 h 44"/>
                <a:gd name="T4" fmla="*/ 0 w 38"/>
                <a:gd name="T5" fmla="*/ 2147483646 h 44"/>
                <a:gd name="T6" fmla="*/ 0 w 38"/>
                <a:gd name="T7" fmla="*/ 2147483646 h 44"/>
                <a:gd name="T8" fmla="*/ 2147483646 w 38"/>
                <a:gd name="T9" fmla="*/ 2147483646 h 44"/>
                <a:gd name="T10" fmla="*/ 2147483646 w 38"/>
                <a:gd name="T11" fmla="*/ 0 h 44"/>
                <a:gd name="T12" fmla="*/ 2147483646 w 38"/>
                <a:gd name="T13" fmla="*/ 0 h 44"/>
                <a:gd name="T14" fmla="*/ 2147483646 w 38"/>
                <a:gd name="T15" fmla="*/ 2147483646 h 44"/>
                <a:gd name="T16" fmla="*/ 2147483646 w 38"/>
                <a:gd name="T17" fmla="*/ 2147483646 h 44"/>
                <a:gd name="T18" fmla="*/ 2147483646 w 38"/>
                <a:gd name="T19" fmla="*/ 2147483646 h 44"/>
                <a:gd name="T20" fmla="*/ 2147483646 w 38"/>
                <a:gd name="T21" fmla="*/ 2147483646 h 44"/>
                <a:gd name="T22" fmla="*/ 2147483646 w 38"/>
                <a:gd name="T23" fmla="*/ 2147483646 h 44"/>
                <a:gd name="T24" fmla="*/ 2147483646 w 38"/>
                <a:gd name="T25" fmla="*/ 2147483646 h 44"/>
                <a:gd name="T26" fmla="*/ 2147483646 w 38"/>
                <a:gd name="T27" fmla="*/ 2147483646 h 44"/>
                <a:gd name="T28" fmla="*/ 2147483646 w 38"/>
                <a:gd name="T29" fmla="*/ 2147483646 h 44"/>
                <a:gd name="T30" fmla="*/ 2147483646 w 38"/>
                <a:gd name="T31" fmla="*/ 2147483646 h 44"/>
                <a:gd name="T32" fmla="*/ 2147483646 w 38"/>
                <a:gd name="T33" fmla="*/ 2147483646 h 44"/>
                <a:gd name="T34" fmla="*/ 2147483646 w 38"/>
                <a:gd name="T35" fmla="*/ 2147483646 h 44"/>
                <a:gd name="T36" fmla="*/ 2147483646 w 38"/>
                <a:gd name="T37" fmla="*/ 2147483646 h 44"/>
                <a:gd name="T38" fmla="*/ 2147483646 w 38"/>
                <a:gd name="T39" fmla="*/ 2147483646 h 44"/>
                <a:gd name="T40" fmla="*/ 2147483646 w 38"/>
                <a:gd name="T41" fmla="*/ 2147483646 h 44"/>
                <a:gd name="T42" fmla="*/ 2147483646 w 38"/>
                <a:gd name="T43" fmla="*/ 2147483646 h 44"/>
                <a:gd name="T44" fmla="*/ 2147483646 w 38"/>
                <a:gd name="T45" fmla="*/ 2147483646 h 44"/>
                <a:gd name="T46" fmla="*/ 2147483646 w 38"/>
                <a:gd name="T47" fmla="*/ 2147483646 h 44"/>
                <a:gd name="T48" fmla="*/ 0 w 38"/>
                <a:gd name="T49" fmla="*/ 2147483646 h 44"/>
                <a:gd name="T50" fmla="*/ 0 w 38"/>
                <a:gd name="T51" fmla="*/ 2147483646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4"/>
                <a:gd name="T80" fmla="*/ 38 w 38"/>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4">
                  <a:moveTo>
                    <a:pt x="0" y="28"/>
                  </a:moveTo>
                  <a:lnTo>
                    <a:pt x="0" y="28"/>
                  </a:lnTo>
                  <a:lnTo>
                    <a:pt x="0" y="22"/>
                  </a:lnTo>
                  <a:lnTo>
                    <a:pt x="0" y="16"/>
                  </a:lnTo>
                  <a:lnTo>
                    <a:pt x="4" y="8"/>
                  </a:lnTo>
                  <a:lnTo>
                    <a:pt x="10" y="0"/>
                  </a:lnTo>
                  <a:lnTo>
                    <a:pt x="22" y="2"/>
                  </a:lnTo>
                  <a:lnTo>
                    <a:pt x="30" y="6"/>
                  </a:lnTo>
                  <a:lnTo>
                    <a:pt x="32" y="10"/>
                  </a:lnTo>
                  <a:lnTo>
                    <a:pt x="36" y="14"/>
                  </a:lnTo>
                  <a:lnTo>
                    <a:pt x="38" y="20"/>
                  </a:lnTo>
                  <a:lnTo>
                    <a:pt x="38" y="26"/>
                  </a:lnTo>
                  <a:lnTo>
                    <a:pt x="38" y="32"/>
                  </a:lnTo>
                  <a:lnTo>
                    <a:pt x="34" y="38"/>
                  </a:lnTo>
                  <a:lnTo>
                    <a:pt x="30" y="42"/>
                  </a:lnTo>
                  <a:lnTo>
                    <a:pt x="24" y="44"/>
                  </a:lnTo>
                  <a:lnTo>
                    <a:pt x="20" y="44"/>
                  </a:lnTo>
                  <a:lnTo>
                    <a:pt x="14" y="44"/>
                  </a:lnTo>
                  <a:lnTo>
                    <a:pt x="10" y="42"/>
                  </a:lnTo>
                  <a:lnTo>
                    <a:pt x="6" y="38"/>
                  </a:lnTo>
                  <a:lnTo>
                    <a:pt x="2" y="34"/>
                  </a:lnTo>
                  <a:lnTo>
                    <a:pt x="0"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82" name="Freeform 108"/>
            <p:cNvSpPr>
              <a:spLocks/>
            </p:cNvSpPr>
            <p:nvPr/>
          </p:nvSpPr>
          <p:spPr bwMode="auto">
            <a:xfrm>
              <a:off x="4322763" y="3178175"/>
              <a:ext cx="66675" cy="63500"/>
            </a:xfrm>
            <a:custGeom>
              <a:avLst/>
              <a:gdLst>
                <a:gd name="T0" fmla="*/ 2147483646 w 42"/>
                <a:gd name="T1" fmla="*/ 2147483646 h 40"/>
                <a:gd name="T2" fmla="*/ 2147483646 w 42"/>
                <a:gd name="T3" fmla="*/ 2147483646 h 40"/>
                <a:gd name="T4" fmla="*/ 2147483646 w 42"/>
                <a:gd name="T5" fmla="*/ 2147483646 h 40"/>
                <a:gd name="T6" fmla="*/ 2147483646 w 42"/>
                <a:gd name="T7" fmla="*/ 2147483646 h 40"/>
                <a:gd name="T8" fmla="*/ 2147483646 w 42"/>
                <a:gd name="T9" fmla="*/ 2147483646 h 40"/>
                <a:gd name="T10" fmla="*/ 2147483646 w 42"/>
                <a:gd name="T11" fmla="*/ 2147483646 h 40"/>
                <a:gd name="T12" fmla="*/ 2147483646 w 42"/>
                <a:gd name="T13" fmla="*/ 2147483646 h 40"/>
                <a:gd name="T14" fmla="*/ 2147483646 w 42"/>
                <a:gd name="T15" fmla="*/ 2147483646 h 40"/>
                <a:gd name="T16" fmla="*/ 2147483646 w 42"/>
                <a:gd name="T17" fmla="*/ 2147483646 h 40"/>
                <a:gd name="T18" fmla="*/ 2147483646 w 42"/>
                <a:gd name="T19" fmla="*/ 2147483646 h 40"/>
                <a:gd name="T20" fmla="*/ 2147483646 w 42"/>
                <a:gd name="T21" fmla="*/ 2147483646 h 40"/>
                <a:gd name="T22" fmla="*/ 2147483646 w 42"/>
                <a:gd name="T23" fmla="*/ 2147483646 h 40"/>
                <a:gd name="T24" fmla="*/ 2147483646 w 42"/>
                <a:gd name="T25" fmla="*/ 0 h 40"/>
                <a:gd name="T26" fmla="*/ 2147483646 w 42"/>
                <a:gd name="T27" fmla="*/ 0 h 40"/>
                <a:gd name="T28" fmla="*/ 2147483646 w 42"/>
                <a:gd name="T29" fmla="*/ 2147483646 h 40"/>
                <a:gd name="T30" fmla="*/ 2147483646 w 42"/>
                <a:gd name="T31" fmla="*/ 2147483646 h 40"/>
                <a:gd name="T32" fmla="*/ 2147483646 w 42"/>
                <a:gd name="T33" fmla="*/ 2147483646 h 40"/>
                <a:gd name="T34" fmla="*/ 2147483646 w 42"/>
                <a:gd name="T35" fmla="*/ 2147483646 h 40"/>
                <a:gd name="T36" fmla="*/ 2147483646 w 42"/>
                <a:gd name="T37" fmla="*/ 2147483646 h 40"/>
                <a:gd name="T38" fmla="*/ 0 w 42"/>
                <a:gd name="T39" fmla="*/ 2147483646 h 40"/>
                <a:gd name="T40" fmla="*/ 0 w 42"/>
                <a:gd name="T41" fmla="*/ 2147483646 h 40"/>
                <a:gd name="T42" fmla="*/ 2147483646 w 42"/>
                <a:gd name="T43" fmla="*/ 2147483646 h 40"/>
                <a:gd name="T44" fmla="*/ 2147483646 w 42"/>
                <a:gd name="T45" fmla="*/ 2147483646 h 40"/>
                <a:gd name="T46" fmla="*/ 2147483646 w 42"/>
                <a:gd name="T47" fmla="*/ 2147483646 h 40"/>
                <a:gd name="T48" fmla="*/ 2147483646 w 42"/>
                <a:gd name="T49" fmla="*/ 2147483646 h 40"/>
                <a:gd name="T50" fmla="*/ 2147483646 w 42"/>
                <a:gd name="T51" fmla="*/ 2147483646 h 40"/>
                <a:gd name="T52" fmla="*/ 2147483646 w 42"/>
                <a:gd name="T53" fmla="*/ 2147483646 h 40"/>
                <a:gd name="T54" fmla="*/ 2147483646 w 42"/>
                <a:gd name="T55" fmla="*/ 2147483646 h 40"/>
                <a:gd name="T56" fmla="*/ 2147483646 w 42"/>
                <a:gd name="T57" fmla="*/ 2147483646 h 40"/>
                <a:gd name="T58" fmla="*/ 2147483646 w 42"/>
                <a:gd name="T59" fmla="*/ 2147483646 h 40"/>
                <a:gd name="T60" fmla="*/ 2147483646 w 42"/>
                <a:gd name="T61" fmla="*/ 2147483646 h 40"/>
                <a:gd name="T62" fmla="*/ 2147483646 w 42"/>
                <a:gd name="T63" fmla="*/ 2147483646 h 40"/>
                <a:gd name="T64" fmla="*/ 2147483646 w 42"/>
                <a:gd name="T65" fmla="*/ 2147483646 h 40"/>
                <a:gd name="T66" fmla="*/ 2147483646 w 42"/>
                <a:gd name="T67" fmla="*/ 2147483646 h 40"/>
                <a:gd name="T68" fmla="*/ 2147483646 w 42"/>
                <a:gd name="T69" fmla="*/ 2147483646 h 40"/>
                <a:gd name="T70" fmla="*/ 2147483646 w 42"/>
                <a:gd name="T71" fmla="*/ 2147483646 h 40"/>
                <a:gd name="T72" fmla="*/ 2147483646 w 42"/>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0"/>
                <a:gd name="T113" fmla="*/ 42 w 42"/>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0">
                  <a:moveTo>
                    <a:pt x="38" y="10"/>
                  </a:moveTo>
                  <a:lnTo>
                    <a:pt x="38" y="10"/>
                  </a:lnTo>
                  <a:lnTo>
                    <a:pt x="26" y="18"/>
                  </a:lnTo>
                  <a:lnTo>
                    <a:pt x="26" y="16"/>
                  </a:lnTo>
                  <a:lnTo>
                    <a:pt x="36" y="8"/>
                  </a:lnTo>
                  <a:lnTo>
                    <a:pt x="40" y="4"/>
                  </a:lnTo>
                  <a:lnTo>
                    <a:pt x="30" y="0"/>
                  </a:lnTo>
                  <a:lnTo>
                    <a:pt x="22" y="0"/>
                  </a:lnTo>
                  <a:lnTo>
                    <a:pt x="14" y="2"/>
                  </a:lnTo>
                  <a:lnTo>
                    <a:pt x="10" y="4"/>
                  </a:lnTo>
                  <a:lnTo>
                    <a:pt x="4" y="10"/>
                  </a:lnTo>
                  <a:lnTo>
                    <a:pt x="2" y="14"/>
                  </a:lnTo>
                  <a:lnTo>
                    <a:pt x="0" y="18"/>
                  </a:lnTo>
                  <a:lnTo>
                    <a:pt x="0" y="24"/>
                  </a:lnTo>
                  <a:lnTo>
                    <a:pt x="2" y="28"/>
                  </a:lnTo>
                  <a:lnTo>
                    <a:pt x="6" y="34"/>
                  </a:lnTo>
                  <a:lnTo>
                    <a:pt x="10" y="36"/>
                  </a:lnTo>
                  <a:lnTo>
                    <a:pt x="14" y="40"/>
                  </a:lnTo>
                  <a:lnTo>
                    <a:pt x="20" y="40"/>
                  </a:lnTo>
                  <a:lnTo>
                    <a:pt x="26" y="40"/>
                  </a:lnTo>
                  <a:lnTo>
                    <a:pt x="32" y="36"/>
                  </a:lnTo>
                  <a:lnTo>
                    <a:pt x="36" y="32"/>
                  </a:lnTo>
                  <a:lnTo>
                    <a:pt x="40" y="26"/>
                  </a:lnTo>
                  <a:lnTo>
                    <a:pt x="42" y="20"/>
                  </a:lnTo>
                  <a:lnTo>
                    <a:pt x="42" y="8"/>
                  </a:lnTo>
                  <a:lnTo>
                    <a:pt x="38" y="1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83" name="Freeform 109"/>
            <p:cNvSpPr>
              <a:spLocks/>
            </p:cNvSpPr>
            <p:nvPr/>
          </p:nvSpPr>
          <p:spPr bwMode="auto">
            <a:xfrm>
              <a:off x="4319588" y="3121025"/>
              <a:ext cx="69850" cy="63500"/>
            </a:xfrm>
            <a:custGeom>
              <a:avLst/>
              <a:gdLst>
                <a:gd name="T0" fmla="*/ 2147483646 w 44"/>
                <a:gd name="T1" fmla="*/ 2147483646 h 40"/>
                <a:gd name="T2" fmla="*/ 2147483646 w 44"/>
                <a:gd name="T3" fmla="*/ 2147483646 h 40"/>
                <a:gd name="T4" fmla="*/ 2147483646 w 44"/>
                <a:gd name="T5" fmla="*/ 2147483646 h 40"/>
                <a:gd name="T6" fmla="*/ 2147483646 w 44"/>
                <a:gd name="T7" fmla="*/ 2147483646 h 40"/>
                <a:gd name="T8" fmla="*/ 2147483646 w 44"/>
                <a:gd name="T9" fmla="*/ 2147483646 h 40"/>
                <a:gd name="T10" fmla="*/ 2147483646 w 44"/>
                <a:gd name="T11" fmla="*/ 2147483646 h 40"/>
                <a:gd name="T12" fmla="*/ 2147483646 w 44"/>
                <a:gd name="T13" fmla="*/ 2147483646 h 40"/>
                <a:gd name="T14" fmla="*/ 2147483646 w 44"/>
                <a:gd name="T15" fmla="*/ 2147483646 h 40"/>
                <a:gd name="T16" fmla="*/ 2147483646 w 44"/>
                <a:gd name="T17" fmla="*/ 2147483646 h 40"/>
                <a:gd name="T18" fmla="*/ 2147483646 w 44"/>
                <a:gd name="T19" fmla="*/ 2147483646 h 40"/>
                <a:gd name="T20" fmla="*/ 2147483646 w 44"/>
                <a:gd name="T21" fmla="*/ 2147483646 h 40"/>
                <a:gd name="T22" fmla="*/ 2147483646 w 44"/>
                <a:gd name="T23" fmla="*/ 2147483646 h 40"/>
                <a:gd name="T24" fmla="*/ 2147483646 w 44"/>
                <a:gd name="T25" fmla="*/ 2147483646 h 40"/>
                <a:gd name="T26" fmla="*/ 2147483646 w 44"/>
                <a:gd name="T27" fmla="*/ 2147483646 h 40"/>
                <a:gd name="T28" fmla="*/ 2147483646 w 44"/>
                <a:gd name="T29" fmla="*/ 2147483646 h 40"/>
                <a:gd name="T30" fmla="*/ 2147483646 w 44"/>
                <a:gd name="T31" fmla="*/ 2147483646 h 40"/>
                <a:gd name="T32" fmla="*/ 2147483646 w 44"/>
                <a:gd name="T33" fmla="*/ 2147483646 h 40"/>
                <a:gd name="T34" fmla="*/ 2147483646 w 44"/>
                <a:gd name="T35" fmla="*/ 2147483646 h 40"/>
                <a:gd name="T36" fmla="*/ 2147483646 w 44"/>
                <a:gd name="T37" fmla="*/ 0 h 40"/>
                <a:gd name="T38" fmla="*/ 2147483646 w 44"/>
                <a:gd name="T39" fmla="*/ 0 h 40"/>
                <a:gd name="T40" fmla="*/ 2147483646 w 44"/>
                <a:gd name="T41" fmla="*/ 0 h 40"/>
                <a:gd name="T42" fmla="*/ 2147483646 w 44"/>
                <a:gd name="T43" fmla="*/ 2147483646 h 40"/>
                <a:gd name="T44" fmla="*/ 2147483646 w 44"/>
                <a:gd name="T45" fmla="*/ 2147483646 h 40"/>
                <a:gd name="T46" fmla="*/ 2147483646 w 44"/>
                <a:gd name="T47" fmla="*/ 2147483646 h 40"/>
                <a:gd name="T48" fmla="*/ 0 w 44"/>
                <a:gd name="T49" fmla="*/ 2147483646 h 40"/>
                <a:gd name="T50" fmla="*/ 0 w 44"/>
                <a:gd name="T51" fmla="*/ 2147483646 h 40"/>
                <a:gd name="T52" fmla="*/ 0 w 44"/>
                <a:gd name="T53" fmla="*/ 2147483646 h 40"/>
                <a:gd name="T54" fmla="*/ 2147483646 w 44"/>
                <a:gd name="T55" fmla="*/ 2147483646 h 40"/>
                <a:gd name="T56" fmla="*/ 2147483646 w 44"/>
                <a:gd name="T57" fmla="*/ 2147483646 h 40"/>
                <a:gd name="T58" fmla="*/ 2147483646 w 44"/>
                <a:gd name="T59" fmla="*/ 2147483646 h 40"/>
                <a:gd name="T60" fmla="*/ 2147483646 w 44"/>
                <a:gd name="T61" fmla="*/ 2147483646 h 40"/>
                <a:gd name="T62" fmla="*/ 2147483646 w 44"/>
                <a:gd name="T63" fmla="*/ 2147483646 h 40"/>
                <a:gd name="T64" fmla="*/ 2147483646 w 44"/>
                <a:gd name="T65" fmla="*/ 2147483646 h 40"/>
                <a:gd name="T66" fmla="*/ 2147483646 w 44"/>
                <a:gd name="T67" fmla="*/ 2147483646 h 40"/>
                <a:gd name="T68" fmla="*/ 2147483646 w 44"/>
                <a:gd name="T69" fmla="*/ 2147483646 h 40"/>
                <a:gd name="T70" fmla="*/ 2147483646 w 44"/>
                <a:gd name="T71" fmla="*/ 2147483646 h 40"/>
                <a:gd name="T72" fmla="*/ 2147483646 w 44"/>
                <a:gd name="T73" fmla="*/ 2147483646 h 40"/>
                <a:gd name="T74" fmla="*/ 2147483646 w 44"/>
                <a:gd name="T75" fmla="*/ 2147483646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
                <a:gd name="T115" fmla="*/ 0 h 40"/>
                <a:gd name="T116" fmla="*/ 44 w 44"/>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 h="40">
                  <a:moveTo>
                    <a:pt x="32" y="26"/>
                  </a:moveTo>
                  <a:lnTo>
                    <a:pt x="32" y="26"/>
                  </a:lnTo>
                  <a:lnTo>
                    <a:pt x="16" y="16"/>
                  </a:lnTo>
                  <a:lnTo>
                    <a:pt x="16" y="14"/>
                  </a:lnTo>
                  <a:lnTo>
                    <a:pt x="26" y="18"/>
                  </a:lnTo>
                  <a:lnTo>
                    <a:pt x="34" y="24"/>
                  </a:lnTo>
                  <a:lnTo>
                    <a:pt x="42" y="32"/>
                  </a:lnTo>
                  <a:lnTo>
                    <a:pt x="44" y="32"/>
                  </a:lnTo>
                  <a:lnTo>
                    <a:pt x="42" y="20"/>
                  </a:lnTo>
                  <a:lnTo>
                    <a:pt x="38" y="12"/>
                  </a:lnTo>
                  <a:lnTo>
                    <a:pt x="34" y="6"/>
                  </a:lnTo>
                  <a:lnTo>
                    <a:pt x="30" y="4"/>
                  </a:lnTo>
                  <a:lnTo>
                    <a:pt x="24" y="0"/>
                  </a:lnTo>
                  <a:lnTo>
                    <a:pt x="18" y="0"/>
                  </a:lnTo>
                  <a:lnTo>
                    <a:pt x="14" y="0"/>
                  </a:lnTo>
                  <a:lnTo>
                    <a:pt x="8" y="2"/>
                  </a:lnTo>
                  <a:lnTo>
                    <a:pt x="4" y="6"/>
                  </a:lnTo>
                  <a:lnTo>
                    <a:pt x="2" y="10"/>
                  </a:lnTo>
                  <a:lnTo>
                    <a:pt x="0" y="16"/>
                  </a:lnTo>
                  <a:lnTo>
                    <a:pt x="0" y="20"/>
                  </a:lnTo>
                  <a:lnTo>
                    <a:pt x="2" y="28"/>
                  </a:lnTo>
                  <a:lnTo>
                    <a:pt x="4" y="32"/>
                  </a:lnTo>
                  <a:lnTo>
                    <a:pt x="8" y="36"/>
                  </a:lnTo>
                  <a:lnTo>
                    <a:pt x="14" y="38"/>
                  </a:lnTo>
                  <a:lnTo>
                    <a:pt x="22" y="40"/>
                  </a:lnTo>
                  <a:lnTo>
                    <a:pt x="30" y="38"/>
                  </a:lnTo>
                  <a:lnTo>
                    <a:pt x="40" y="34"/>
                  </a:lnTo>
                  <a:lnTo>
                    <a:pt x="32" y="2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84" name="Freeform 110"/>
            <p:cNvSpPr>
              <a:spLocks/>
            </p:cNvSpPr>
            <p:nvPr/>
          </p:nvSpPr>
          <p:spPr bwMode="auto">
            <a:xfrm>
              <a:off x="4373563" y="3092450"/>
              <a:ext cx="60325" cy="73025"/>
            </a:xfrm>
            <a:custGeom>
              <a:avLst/>
              <a:gdLst>
                <a:gd name="T0" fmla="*/ 2147483646 w 38"/>
                <a:gd name="T1" fmla="*/ 2147483646 h 46"/>
                <a:gd name="T2" fmla="*/ 2147483646 w 38"/>
                <a:gd name="T3" fmla="*/ 2147483646 h 46"/>
                <a:gd name="T4" fmla="*/ 2147483646 w 38"/>
                <a:gd name="T5" fmla="*/ 2147483646 h 46"/>
                <a:gd name="T6" fmla="*/ 2147483646 w 38"/>
                <a:gd name="T7" fmla="*/ 2147483646 h 46"/>
                <a:gd name="T8" fmla="*/ 2147483646 w 38"/>
                <a:gd name="T9" fmla="*/ 2147483646 h 46"/>
                <a:gd name="T10" fmla="*/ 2147483646 w 38"/>
                <a:gd name="T11" fmla="*/ 2147483646 h 46"/>
                <a:gd name="T12" fmla="*/ 2147483646 w 38"/>
                <a:gd name="T13" fmla="*/ 2147483646 h 46"/>
                <a:gd name="T14" fmla="*/ 2147483646 w 38"/>
                <a:gd name="T15" fmla="*/ 2147483646 h 46"/>
                <a:gd name="T16" fmla="*/ 2147483646 w 38"/>
                <a:gd name="T17" fmla="*/ 2147483646 h 46"/>
                <a:gd name="T18" fmla="*/ 0 w 38"/>
                <a:gd name="T19" fmla="*/ 2147483646 h 46"/>
                <a:gd name="T20" fmla="*/ 0 w 38"/>
                <a:gd name="T21" fmla="*/ 2147483646 h 46"/>
                <a:gd name="T22" fmla="*/ 0 w 38"/>
                <a:gd name="T23" fmla="*/ 2147483646 h 46"/>
                <a:gd name="T24" fmla="*/ 0 w 38"/>
                <a:gd name="T25" fmla="*/ 2147483646 h 46"/>
                <a:gd name="T26" fmla="*/ 2147483646 w 38"/>
                <a:gd name="T27" fmla="*/ 2147483646 h 46"/>
                <a:gd name="T28" fmla="*/ 2147483646 w 38"/>
                <a:gd name="T29" fmla="*/ 2147483646 h 46"/>
                <a:gd name="T30" fmla="*/ 2147483646 w 38"/>
                <a:gd name="T31" fmla="*/ 2147483646 h 46"/>
                <a:gd name="T32" fmla="*/ 2147483646 w 38"/>
                <a:gd name="T33" fmla="*/ 2147483646 h 46"/>
                <a:gd name="T34" fmla="*/ 2147483646 w 38"/>
                <a:gd name="T35" fmla="*/ 2147483646 h 46"/>
                <a:gd name="T36" fmla="*/ 2147483646 w 38"/>
                <a:gd name="T37" fmla="*/ 0 h 46"/>
                <a:gd name="T38" fmla="*/ 2147483646 w 38"/>
                <a:gd name="T39" fmla="*/ 2147483646 h 46"/>
                <a:gd name="T40" fmla="*/ 2147483646 w 38"/>
                <a:gd name="T41" fmla="*/ 2147483646 h 46"/>
                <a:gd name="T42" fmla="*/ 2147483646 w 38"/>
                <a:gd name="T43" fmla="*/ 2147483646 h 46"/>
                <a:gd name="T44" fmla="*/ 2147483646 w 38"/>
                <a:gd name="T45" fmla="*/ 2147483646 h 46"/>
                <a:gd name="T46" fmla="*/ 2147483646 w 38"/>
                <a:gd name="T47" fmla="*/ 2147483646 h 46"/>
                <a:gd name="T48" fmla="*/ 2147483646 w 38"/>
                <a:gd name="T49" fmla="*/ 2147483646 h 46"/>
                <a:gd name="T50" fmla="*/ 2147483646 w 38"/>
                <a:gd name="T51" fmla="*/ 214748364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6"/>
                <a:gd name="T80" fmla="*/ 38 w 38"/>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6">
                  <a:moveTo>
                    <a:pt x="38" y="24"/>
                  </a:moveTo>
                  <a:lnTo>
                    <a:pt x="38" y="24"/>
                  </a:lnTo>
                  <a:lnTo>
                    <a:pt x="36" y="30"/>
                  </a:lnTo>
                  <a:lnTo>
                    <a:pt x="32" y="36"/>
                  </a:lnTo>
                  <a:lnTo>
                    <a:pt x="26" y="42"/>
                  </a:lnTo>
                  <a:lnTo>
                    <a:pt x="18" y="46"/>
                  </a:lnTo>
                  <a:lnTo>
                    <a:pt x="8" y="40"/>
                  </a:lnTo>
                  <a:lnTo>
                    <a:pt x="2" y="32"/>
                  </a:lnTo>
                  <a:lnTo>
                    <a:pt x="0" y="28"/>
                  </a:lnTo>
                  <a:lnTo>
                    <a:pt x="0" y="24"/>
                  </a:lnTo>
                  <a:lnTo>
                    <a:pt x="0" y="16"/>
                  </a:lnTo>
                  <a:lnTo>
                    <a:pt x="2" y="12"/>
                  </a:lnTo>
                  <a:lnTo>
                    <a:pt x="4" y="6"/>
                  </a:lnTo>
                  <a:lnTo>
                    <a:pt x="10" y="2"/>
                  </a:lnTo>
                  <a:lnTo>
                    <a:pt x="14" y="2"/>
                  </a:lnTo>
                  <a:lnTo>
                    <a:pt x="20" y="0"/>
                  </a:lnTo>
                  <a:lnTo>
                    <a:pt x="26" y="2"/>
                  </a:lnTo>
                  <a:lnTo>
                    <a:pt x="30" y="4"/>
                  </a:lnTo>
                  <a:lnTo>
                    <a:pt x="34" y="8"/>
                  </a:lnTo>
                  <a:lnTo>
                    <a:pt x="36" y="12"/>
                  </a:lnTo>
                  <a:lnTo>
                    <a:pt x="38" y="18"/>
                  </a:lnTo>
                  <a:lnTo>
                    <a:pt x="38" y="2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85" name="Freeform 111"/>
            <p:cNvSpPr>
              <a:spLocks/>
            </p:cNvSpPr>
            <p:nvPr/>
          </p:nvSpPr>
          <p:spPr bwMode="auto">
            <a:xfrm>
              <a:off x="4408488" y="3130550"/>
              <a:ext cx="69850" cy="63500"/>
            </a:xfrm>
            <a:custGeom>
              <a:avLst/>
              <a:gdLst>
                <a:gd name="T0" fmla="*/ 2147483646 w 44"/>
                <a:gd name="T1" fmla="*/ 2147483646 h 40"/>
                <a:gd name="T2" fmla="*/ 2147483646 w 44"/>
                <a:gd name="T3" fmla="*/ 2147483646 h 40"/>
                <a:gd name="T4" fmla="*/ 2147483646 w 44"/>
                <a:gd name="T5" fmla="*/ 2147483646 h 40"/>
                <a:gd name="T6" fmla="*/ 2147483646 w 44"/>
                <a:gd name="T7" fmla="*/ 0 h 40"/>
                <a:gd name="T8" fmla="*/ 2147483646 w 44"/>
                <a:gd name="T9" fmla="*/ 2147483646 h 40"/>
                <a:gd name="T10" fmla="*/ 2147483646 w 44"/>
                <a:gd name="T11" fmla="*/ 2147483646 h 40"/>
                <a:gd name="T12" fmla="*/ 2147483646 w 44"/>
                <a:gd name="T13" fmla="*/ 2147483646 h 40"/>
                <a:gd name="T14" fmla="*/ 2147483646 w 44"/>
                <a:gd name="T15" fmla="*/ 2147483646 h 40"/>
                <a:gd name="T16" fmla="*/ 2147483646 w 44"/>
                <a:gd name="T17" fmla="*/ 2147483646 h 40"/>
                <a:gd name="T18" fmla="*/ 0 w 44"/>
                <a:gd name="T19" fmla="*/ 2147483646 h 40"/>
                <a:gd name="T20" fmla="*/ 0 w 44"/>
                <a:gd name="T21" fmla="*/ 2147483646 h 40"/>
                <a:gd name="T22" fmla="*/ 2147483646 w 44"/>
                <a:gd name="T23" fmla="*/ 2147483646 h 40"/>
                <a:gd name="T24" fmla="*/ 2147483646 w 44"/>
                <a:gd name="T25" fmla="*/ 2147483646 h 40"/>
                <a:gd name="T26" fmla="*/ 2147483646 w 44"/>
                <a:gd name="T27" fmla="*/ 2147483646 h 40"/>
                <a:gd name="T28" fmla="*/ 2147483646 w 44"/>
                <a:gd name="T29" fmla="*/ 2147483646 h 40"/>
                <a:gd name="T30" fmla="*/ 2147483646 w 44"/>
                <a:gd name="T31" fmla="*/ 2147483646 h 40"/>
                <a:gd name="T32" fmla="*/ 2147483646 w 44"/>
                <a:gd name="T33" fmla="*/ 2147483646 h 40"/>
                <a:gd name="T34" fmla="*/ 2147483646 w 44"/>
                <a:gd name="T35" fmla="*/ 2147483646 h 40"/>
                <a:gd name="T36" fmla="*/ 2147483646 w 44"/>
                <a:gd name="T37" fmla="*/ 2147483646 h 40"/>
                <a:gd name="T38" fmla="*/ 2147483646 w 44"/>
                <a:gd name="T39" fmla="*/ 2147483646 h 40"/>
                <a:gd name="T40" fmla="*/ 2147483646 w 44"/>
                <a:gd name="T41" fmla="*/ 2147483646 h 40"/>
                <a:gd name="T42" fmla="*/ 2147483646 w 44"/>
                <a:gd name="T43" fmla="*/ 2147483646 h 40"/>
                <a:gd name="T44" fmla="*/ 2147483646 w 44"/>
                <a:gd name="T45" fmla="*/ 2147483646 h 40"/>
                <a:gd name="T46" fmla="*/ 2147483646 w 44"/>
                <a:gd name="T47" fmla="*/ 2147483646 h 40"/>
                <a:gd name="T48" fmla="*/ 2147483646 w 44"/>
                <a:gd name="T49" fmla="*/ 2147483646 h 40"/>
                <a:gd name="T50" fmla="*/ 2147483646 w 44"/>
                <a:gd name="T51" fmla="*/ 2147483646 h 40"/>
                <a:gd name="T52" fmla="*/ 2147483646 w 44"/>
                <a:gd name="T53" fmla="*/ 2147483646 h 40"/>
                <a:gd name="T54" fmla="*/ 2147483646 w 44"/>
                <a:gd name="T55" fmla="*/ 2147483646 h 40"/>
                <a:gd name="T56" fmla="*/ 2147483646 w 44"/>
                <a:gd name="T57" fmla="*/ 2147483646 h 40"/>
                <a:gd name="T58" fmla="*/ 2147483646 w 44"/>
                <a:gd name="T59" fmla="*/ 2147483646 h 40"/>
                <a:gd name="T60" fmla="*/ 2147483646 w 44"/>
                <a:gd name="T61" fmla="*/ 2147483646 h 40"/>
                <a:gd name="T62" fmla="*/ 2147483646 w 44"/>
                <a:gd name="T63" fmla="*/ 2147483646 h 40"/>
                <a:gd name="T64" fmla="*/ 2147483646 w 44"/>
                <a:gd name="T65" fmla="*/ 2147483646 h 40"/>
                <a:gd name="T66" fmla="*/ 2147483646 w 44"/>
                <a:gd name="T67" fmla="*/ 2147483646 h 40"/>
                <a:gd name="T68" fmla="*/ 2147483646 w 44"/>
                <a:gd name="T69" fmla="*/ 2147483646 h 40"/>
                <a:gd name="T70" fmla="*/ 2147483646 w 44"/>
                <a:gd name="T71" fmla="*/ 2147483646 h 40"/>
                <a:gd name="T72" fmla="*/ 2147483646 w 44"/>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
                <a:gd name="T112" fmla="*/ 0 h 40"/>
                <a:gd name="T113" fmla="*/ 44 w 44"/>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 h="40">
                  <a:moveTo>
                    <a:pt x="38" y="6"/>
                  </a:moveTo>
                  <a:lnTo>
                    <a:pt x="38" y="6"/>
                  </a:lnTo>
                  <a:lnTo>
                    <a:pt x="32" y="2"/>
                  </a:lnTo>
                  <a:lnTo>
                    <a:pt x="28" y="0"/>
                  </a:lnTo>
                  <a:lnTo>
                    <a:pt x="22" y="2"/>
                  </a:lnTo>
                  <a:lnTo>
                    <a:pt x="16" y="4"/>
                  </a:lnTo>
                  <a:lnTo>
                    <a:pt x="8" y="10"/>
                  </a:lnTo>
                  <a:lnTo>
                    <a:pt x="4" y="16"/>
                  </a:lnTo>
                  <a:lnTo>
                    <a:pt x="0" y="28"/>
                  </a:lnTo>
                  <a:lnTo>
                    <a:pt x="10" y="22"/>
                  </a:lnTo>
                  <a:lnTo>
                    <a:pt x="18" y="20"/>
                  </a:lnTo>
                  <a:lnTo>
                    <a:pt x="24" y="20"/>
                  </a:lnTo>
                  <a:lnTo>
                    <a:pt x="24" y="22"/>
                  </a:lnTo>
                  <a:lnTo>
                    <a:pt x="16" y="22"/>
                  </a:lnTo>
                  <a:lnTo>
                    <a:pt x="8" y="26"/>
                  </a:lnTo>
                  <a:lnTo>
                    <a:pt x="2" y="30"/>
                  </a:lnTo>
                  <a:lnTo>
                    <a:pt x="10" y="36"/>
                  </a:lnTo>
                  <a:lnTo>
                    <a:pt x="18" y="40"/>
                  </a:lnTo>
                  <a:lnTo>
                    <a:pt x="24" y="40"/>
                  </a:lnTo>
                  <a:lnTo>
                    <a:pt x="30" y="38"/>
                  </a:lnTo>
                  <a:lnTo>
                    <a:pt x="36" y="36"/>
                  </a:lnTo>
                  <a:lnTo>
                    <a:pt x="40" y="34"/>
                  </a:lnTo>
                  <a:lnTo>
                    <a:pt x="42" y="30"/>
                  </a:lnTo>
                  <a:lnTo>
                    <a:pt x="44" y="24"/>
                  </a:lnTo>
                  <a:lnTo>
                    <a:pt x="44" y="20"/>
                  </a:lnTo>
                  <a:lnTo>
                    <a:pt x="44" y="14"/>
                  </a:lnTo>
                  <a:lnTo>
                    <a:pt x="42" y="10"/>
                  </a:lnTo>
                  <a:lnTo>
                    <a:pt x="38" y="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86" name="Freeform 112"/>
            <p:cNvSpPr>
              <a:spLocks/>
            </p:cNvSpPr>
            <p:nvPr/>
          </p:nvSpPr>
          <p:spPr bwMode="auto">
            <a:xfrm>
              <a:off x="4367213" y="3149600"/>
              <a:ext cx="57150" cy="53975"/>
            </a:xfrm>
            <a:custGeom>
              <a:avLst/>
              <a:gdLst>
                <a:gd name="T0" fmla="*/ 2147483646 w 36"/>
                <a:gd name="T1" fmla="*/ 2147483646 h 34"/>
                <a:gd name="T2" fmla="*/ 2147483646 w 36"/>
                <a:gd name="T3" fmla="*/ 2147483646 h 34"/>
                <a:gd name="T4" fmla="*/ 2147483646 w 36"/>
                <a:gd name="T5" fmla="*/ 2147483646 h 34"/>
                <a:gd name="T6" fmla="*/ 2147483646 w 36"/>
                <a:gd name="T7" fmla="*/ 2147483646 h 34"/>
                <a:gd name="T8" fmla="*/ 2147483646 w 36"/>
                <a:gd name="T9" fmla="*/ 2147483646 h 34"/>
                <a:gd name="T10" fmla="*/ 2147483646 w 36"/>
                <a:gd name="T11" fmla="*/ 2147483646 h 34"/>
                <a:gd name="T12" fmla="*/ 2147483646 w 36"/>
                <a:gd name="T13" fmla="*/ 2147483646 h 34"/>
                <a:gd name="T14" fmla="*/ 2147483646 w 36"/>
                <a:gd name="T15" fmla="*/ 2147483646 h 34"/>
                <a:gd name="T16" fmla="*/ 2147483646 w 36"/>
                <a:gd name="T17" fmla="*/ 2147483646 h 34"/>
                <a:gd name="T18" fmla="*/ 2147483646 w 36"/>
                <a:gd name="T19" fmla="*/ 2147483646 h 34"/>
                <a:gd name="T20" fmla="*/ 2147483646 w 36"/>
                <a:gd name="T21" fmla="*/ 2147483646 h 34"/>
                <a:gd name="T22" fmla="*/ 2147483646 w 36"/>
                <a:gd name="T23" fmla="*/ 2147483646 h 34"/>
                <a:gd name="T24" fmla="*/ 0 w 36"/>
                <a:gd name="T25" fmla="*/ 2147483646 h 34"/>
                <a:gd name="T26" fmla="*/ 2147483646 w 36"/>
                <a:gd name="T27" fmla="*/ 2147483646 h 34"/>
                <a:gd name="T28" fmla="*/ 2147483646 w 36"/>
                <a:gd name="T29" fmla="*/ 2147483646 h 34"/>
                <a:gd name="T30" fmla="*/ 2147483646 w 36"/>
                <a:gd name="T31" fmla="*/ 0 h 34"/>
                <a:gd name="T32" fmla="*/ 2147483646 w 36"/>
                <a:gd name="T33" fmla="*/ 0 h 34"/>
                <a:gd name="T34" fmla="*/ 2147483646 w 36"/>
                <a:gd name="T35" fmla="*/ 0 h 34"/>
                <a:gd name="T36" fmla="*/ 2147483646 w 36"/>
                <a:gd name="T37" fmla="*/ 2147483646 h 34"/>
                <a:gd name="T38" fmla="*/ 2147483646 w 36"/>
                <a:gd name="T39" fmla="*/ 2147483646 h 34"/>
                <a:gd name="T40" fmla="*/ 2147483646 w 36"/>
                <a:gd name="T41" fmla="*/ 2147483646 h 34"/>
                <a:gd name="T42" fmla="*/ 2147483646 w 36"/>
                <a:gd name="T43" fmla="*/ 2147483646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6"/>
                <a:gd name="T67" fmla="*/ 0 h 34"/>
                <a:gd name="T68" fmla="*/ 36 w 36"/>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6" h="34">
                  <a:moveTo>
                    <a:pt x="34" y="12"/>
                  </a:moveTo>
                  <a:lnTo>
                    <a:pt x="34" y="12"/>
                  </a:lnTo>
                  <a:lnTo>
                    <a:pt x="36" y="18"/>
                  </a:lnTo>
                  <a:lnTo>
                    <a:pt x="34" y="24"/>
                  </a:lnTo>
                  <a:lnTo>
                    <a:pt x="28" y="30"/>
                  </a:lnTo>
                  <a:lnTo>
                    <a:pt x="22" y="34"/>
                  </a:lnTo>
                  <a:lnTo>
                    <a:pt x="16" y="34"/>
                  </a:lnTo>
                  <a:lnTo>
                    <a:pt x="10" y="32"/>
                  </a:lnTo>
                  <a:lnTo>
                    <a:pt x="4" y="28"/>
                  </a:lnTo>
                  <a:lnTo>
                    <a:pt x="2" y="22"/>
                  </a:lnTo>
                  <a:lnTo>
                    <a:pt x="0" y="14"/>
                  </a:lnTo>
                  <a:lnTo>
                    <a:pt x="2" y="8"/>
                  </a:lnTo>
                  <a:lnTo>
                    <a:pt x="6" y="2"/>
                  </a:lnTo>
                  <a:lnTo>
                    <a:pt x="14" y="0"/>
                  </a:lnTo>
                  <a:lnTo>
                    <a:pt x="20" y="0"/>
                  </a:lnTo>
                  <a:lnTo>
                    <a:pt x="26" y="2"/>
                  </a:lnTo>
                  <a:lnTo>
                    <a:pt x="32" y="6"/>
                  </a:lnTo>
                  <a:lnTo>
                    <a:pt x="34"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87" name="Freeform 113"/>
            <p:cNvSpPr>
              <a:spLocks/>
            </p:cNvSpPr>
            <p:nvPr/>
          </p:nvSpPr>
          <p:spPr bwMode="auto">
            <a:xfrm>
              <a:off x="4681538" y="3276600"/>
              <a:ext cx="57150" cy="63500"/>
            </a:xfrm>
            <a:custGeom>
              <a:avLst/>
              <a:gdLst>
                <a:gd name="T0" fmla="*/ 2147483646 w 36"/>
                <a:gd name="T1" fmla="*/ 2147483646 h 40"/>
                <a:gd name="T2" fmla="*/ 2147483646 w 36"/>
                <a:gd name="T3" fmla="*/ 2147483646 h 40"/>
                <a:gd name="T4" fmla="*/ 0 w 36"/>
                <a:gd name="T5" fmla="*/ 2147483646 h 40"/>
                <a:gd name="T6" fmla="*/ 0 w 36"/>
                <a:gd name="T7" fmla="*/ 2147483646 h 40"/>
                <a:gd name="T8" fmla="*/ 2147483646 w 36"/>
                <a:gd name="T9" fmla="*/ 2147483646 h 40"/>
                <a:gd name="T10" fmla="*/ 2147483646 w 36"/>
                <a:gd name="T11" fmla="*/ 0 h 40"/>
                <a:gd name="T12" fmla="*/ 2147483646 w 36"/>
                <a:gd name="T13" fmla="*/ 0 h 40"/>
                <a:gd name="T14" fmla="*/ 2147483646 w 36"/>
                <a:gd name="T15" fmla="*/ 2147483646 h 40"/>
                <a:gd name="T16" fmla="*/ 2147483646 w 36"/>
                <a:gd name="T17" fmla="*/ 2147483646 h 40"/>
                <a:gd name="T18" fmla="*/ 2147483646 w 36"/>
                <a:gd name="T19" fmla="*/ 2147483646 h 40"/>
                <a:gd name="T20" fmla="*/ 2147483646 w 36"/>
                <a:gd name="T21" fmla="*/ 2147483646 h 40"/>
                <a:gd name="T22" fmla="*/ 2147483646 w 36"/>
                <a:gd name="T23" fmla="*/ 2147483646 h 40"/>
                <a:gd name="T24" fmla="*/ 2147483646 w 36"/>
                <a:gd name="T25" fmla="*/ 2147483646 h 40"/>
                <a:gd name="T26" fmla="*/ 2147483646 w 36"/>
                <a:gd name="T27" fmla="*/ 2147483646 h 40"/>
                <a:gd name="T28" fmla="*/ 2147483646 w 36"/>
                <a:gd name="T29" fmla="*/ 2147483646 h 40"/>
                <a:gd name="T30" fmla="*/ 2147483646 w 36"/>
                <a:gd name="T31" fmla="*/ 2147483646 h 40"/>
                <a:gd name="T32" fmla="*/ 2147483646 w 36"/>
                <a:gd name="T33" fmla="*/ 2147483646 h 40"/>
                <a:gd name="T34" fmla="*/ 2147483646 w 36"/>
                <a:gd name="T35" fmla="*/ 2147483646 h 40"/>
                <a:gd name="T36" fmla="*/ 2147483646 w 36"/>
                <a:gd name="T37" fmla="*/ 2147483646 h 40"/>
                <a:gd name="T38" fmla="*/ 2147483646 w 36"/>
                <a:gd name="T39" fmla="*/ 2147483646 h 40"/>
                <a:gd name="T40" fmla="*/ 2147483646 w 36"/>
                <a:gd name="T41" fmla="*/ 2147483646 h 40"/>
                <a:gd name="T42" fmla="*/ 2147483646 w 36"/>
                <a:gd name="T43" fmla="*/ 2147483646 h 40"/>
                <a:gd name="T44" fmla="*/ 2147483646 w 36"/>
                <a:gd name="T45" fmla="*/ 2147483646 h 40"/>
                <a:gd name="T46" fmla="*/ 2147483646 w 36"/>
                <a:gd name="T47" fmla="*/ 2147483646 h 40"/>
                <a:gd name="T48" fmla="*/ 2147483646 w 36"/>
                <a:gd name="T49" fmla="*/ 2147483646 h 4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6"/>
                <a:gd name="T76" fmla="*/ 0 h 40"/>
                <a:gd name="T77" fmla="*/ 36 w 36"/>
                <a:gd name="T78" fmla="*/ 40 h 4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6" h="40">
                  <a:moveTo>
                    <a:pt x="2" y="28"/>
                  </a:moveTo>
                  <a:lnTo>
                    <a:pt x="2" y="28"/>
                  </a:lnTo>
                  <a:lnTo>
                    <a:pt x="0" y="22"/>
                  </a:lnTo>
                  <a:lnTo>
                    <a:pt x="0" y="16"/>
                  </a:lnTo>
                  <a:lnTo>
                    <a:pt x="2" y="8"/>
                  </a:lnTo>
                  <a:lnTo>
                    <a:pt x="8" y="0"/>
                  </a:lnTo>
                  <a:lnTo>
                    <a:pt x="18" y="2"/>
                  </a:lnTo>
                  <a:lnTo>
                    <a:pt x="26" y="6"/>
                  </a:lnTo>
                  <a:lnTo>
                    <a:pt x="34" y="12"/>
                  </a:lnTo>
                  <a:lnTo>
                    <a:pt x="36" y="18"/>
                  </a:lnTo>
                  <a:lnTo>
                    <a:pt x="36" y="22"/>
                  </a:lnTo>
                  <a:lnTo>
                    <a:pt x="36" y="28"/>
                  </a:lnTo>
                  <a:lnTo>
                    <a:pt x="34" y="32"/>
                  </a:lnTo>
                  <a:lnTo>
                    <a:pt x="30" y="36"/>
                  </a:lnTo>
                  <a:lnTo>
                    <a:pt x="26" y="40"/>
                  </a:lnTo>
                  <a:lnTo>
                    <a:pt x="22" y="40"/>
                  </a:lnTo>
                  <a:lnTo>
                    <a:pt x="16" y="40"/>
                  </a:lnTo>
                  <a:lnTo>
                    <a:pt x="12" y="40"/>
                  </a:lnTo>
                  <a:lnTo>
                    <a:pt x="8" y="38"/>
                  </a:lnTo>
                  <a:lnTo>
                    <a:pt x="4" y="34"/>
                  </a:lnTo>
                  <a:lnTo>
                    <a:pt x="2"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88" name="Freeform 114"/>
            <p:cNvSpPr>
              <a:spLocks/>
            </p:cNvSpPr>
            <p:nvPr/>
          </p:nvSpPr>
          <p:spPr bwMode="auto">
            <a:xfrm>
              <a:off x="4624388" y="3276600"/>
              <a:ext cx="60325" cy="63500"/>
            </a:xfrm>
            <a:custGeom>
              <a:avLst/>
              <a:gdLst>
                <a:gd name="T0" fmla="*/ 2147483646 w 38"/>
                <a:gd name="T1" fmla="*/ 2147483646 h 40"/>
                <a:gd name="T2" fmla="*/ 2147483646 w 38"/>
                <a:gd name="T3" fmla="*/ 2147483646 h 40"/>
                <a:gd name="T4" fmla="*/ 2147483646 w 38"/>
                <a:gd name="T5" fmla="*/ 2147483646 h 40"/>
                <a:gd name="T6" fmla="*/ 2147483646 w 38"/>
                <a:gd name="T7" fmla="*/ 2147483646 h 40"/>
                <a:gd name="T8" fmla="*/ 2147483646 w 38"/>
                <a:gd name="T9" fmla="*/ 2147483646 h 40"/>
                <a:gd name="T10" fmla="*/ 2147483646 w 38"/>
                <a:gd name="T11" fmla="*/ 2147483646 h 40"/>
                <a:gd name="T12" fmla="*/ 2147483646 w 38"/>
                <a:gd name="T13" fmla="*/ 2147483646 h 40"/>
                <a:gd name="T14" fmla="*/ 2147483646 w 38"/>
                <a:gd name="T15" fmla="*/ 2147483646 h 40"/>
                <a:gd name="T16" fmla="*/ 2147483646 w 38"/>
                <a:gd name="T17" fmla="*/ 2147483646 h 40"/>
                <a:gd name="T18" fmla="*/ 2147483646 w 38"/>
                <a:gd name="T19" fmla="*/ 2147483646 h 40"/>
                <a:gd name="T20" fmla="*/ 2147483646 w 38"/>
                <a:gd name="T21" fmla="*/ 2147483646 h 40"/>
                <a:gd name="T22" fmla="*/ 2147483646 w 38"/>
                <a:gd name="T23" fmla="*/ 2147483646 h 40"/>
                <a:gd name="T24" fmla="*/ 2147483646 w 38"/>
                <a:gd name="T25" fmla="*/ 0 h 40"/>
                <a:gd name="T26" fmla="*/ 2147483646 w 38"/>
                <a:gd name="T27" fmla="*/ 2147483646 h 40"/>
                <a:gd name="T28" fmla="*/ 2147483646 w 38"/>
                <a:gd name="T29" fmla="*/ 2147483646 h 40"/>
                <a:gd name="T30" fmla="*/ 2147483646 w 38"/>
                <a:gd name="T31" fmla="*/ 2147483646 h 40"/>
                <a:gd name="T32" fmla="*/ 2147483646 w 38"/>
                <a:gd name="T33" fmla="*/ 2147483646 h 40"/>
                <a:gd name="T34" fmla="*/ 2147483646 w 38"/>
                <a:gd name="T35" fmla="*/ 2147483646 h 40"/>
                <a:gd name="T36" fmla="*/ 0 w 38"/>
                <a:gd name="T37" fmla="*/ 2147483646 h 40"/>
                <a:gd name="T38" fmla="*/ 0 w 38"/>
                <a:gd name="T39" fmla="*/ 2147483646 h 40"/>
                <a:gd name="T40" fmla="*/ 0 w 38"/>
                <a:gd name="T41" fmla="*/ 2147483646 h 40"/>
                <a:gd name="T42" fmla="*/ 2147483646 w 38"/>
                <a:gd name="T43" fmla="*/ 2147483646 h 40"/>
                <a:gd name="T44" fmla="*/ 2147483646 w 38"/>
                <a:gd name="T45" fmla="*/ 2147483646 h 40"/>
                <a:gd name="T46" fmla="*/ 2147483646 w 38"/>
                <a:gd name="T47" fmla="*/ 2147483646 h 40"/>
                <a:gd name="T48" fmla="*/ 2147483646 w 38"/>
                <a:gd name="T49" fmla="*/ 2147483646 h 40"/>
                <a:gd name="T50" fmla="*/ 2147483646 w 38"/>
                <a:gd name="T51" fmla="*/ 2147483646 h 40"/>
                <a:gd name="T52" fmla="*/ 2147483646 w 38"/>
                <a:gd name="T53" fmla="*/ 2147483646 h 40"/>
                <a:gd name="T54" fmla="*/ 2147483646 w 38"/>
                <a:gd name="T55" fmla="*/ 2147483646 h 40"/>
                <a:gd name="T56" fmla="*/ 2147483646 w 38"/>
                <a:gd name="T57" fmla="*/ 2147483646 h 40"/>
                <a:gd name="T58" fmla="*/ 2147483646 w 38"/>
                <a:gd name="T59" fmla="*/ 2147483646 h 40"/>
                <a:gd name="T60" fmla="*/ 2147483646 w 38"/>
                <a:gd name="T61" fmla="*/ 2147483646 h 40"/>
                <a:gd name="T62" fmla="*/ 2147483646 w 38"/>
                <a:gd name="T63" fmla="*/ 2147483646 h 40"/>
                <a:gd name="T64" fmla="*/ 2147483646 w 38"/>
                <a:gd name="T65" fmla="*/ 2147483646 h 40"/>
                <a:gd name="T66" fmla="*/ 2147483646 w 38"/>
                <a:gd name="T67" fmla="*/ 2147483646 h 40"/>
                <a:gd name="T68" fmla="*/ 2147483646 w 38"/>
                <a:gd name="T69" fmla="*/ 2147483646 h 40"/>
                <a:gd name="T70" fmla="*/ 2147483646 w 38"/>
                <a:gd name="T71" fmla="*/ 2147483646 h 40"/>
                <a:gd name="T72" fmla="*/ 2147483646 w 38"/>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40"/>
                <a:gd name="T113" fmla="*/ 38 w 38"/>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40">
                  <a:moveTo>
                    <a:pt x="32" y="8"/>
                  </a:moveTo>
                  <a:lnTo>
                    <a:pt x="32" y="8"/>
                  </a:lnTo>
                  <a:lnTo>
                    <a:pt x="22" y="18"/>
                  </a:lnTo>
                  <a:lnTo>
                    <a:pt x="32" y="8"/>
                  </a:lnTo>
                  <a:lnTo>
                    <a:pt x="36" y="4"/>
                  </a:lnTo>
                  <a:lnTo>
                    <a:pt x="34" y="2"/>
                  </a:lnTo>
                  <a:lnTo>
                    <a:pt x="24" y="0"/>
                  </a:lnTo>
                  <a:lnTo>
                    <a:pt x="16" y="2"/>
                  </a:lnTo>
                  <a:lnTo>
                    <a:pt x="10" y="4"/>
                  </a:lnTo>
                  <a:lnTo>
                    <a:pt x="6" y="8"/>
                  </a:lnTo>
                  <a:lnTo>
                    <a:pt x="2" y="12"/>
                  </a:lnTo>
                  <a:lnTo>
                    <a:pt x="0" y="16"/>
                  </a:lnTo>
                  <a:lnTo>
                    <a:pt x="0" y="22"/>
                  </a:lnTo>
                  <a:lnTo>
                    <a:pt x="0" y="26"/>
                  </a:lnTo>
                  <a:lnTo>
                    <a:pt x="2" y="30"/>
                  </a:lnTo>
                  <a:lnTo>
                    <a:pt x="6" y="34"/>
                  </a:lnTo>
                  <a:lnTo>
                    <a:pt x="10" y="38"/>
                  </a:lnTo>
                  <a:lnTo>
                    <a:pt x="14" y="38"/>
                  </a:lnTo>
                  <a:lnTo>
                    <a:pt x="20" y="40"/>
                  </a:lnTo>
                  <a:lnTo>
                    <a:pt x="26" y="38"/>
                  </a:lnTo>
                  <a:lnTo>
                    <a:pt x="30" y="34"/>
                  </a:lnTo>
                  <a:lnTo>
                    <a:pt x="34" y="30"/>
                  </a:lnTo>
                  <a:lnTo>
                    <a:pt x="36" y="24"/>
                  </a:lnTo>
                  <a:lnTo>
                    <a:pt x="38" y="18"/>
                  </a:lnTo>
                  <a:lnTo>
                    <a:pt x="36" y="6"/>
                  </a:lnTo>
                  <a:lnTo>
                    <a:pt x="32" y="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89" name="Freeform 115"/>
            <p:cNvSpPr>
              <a:spLocks/>
            </p:cNvSpPr>
            <p:nvPr/>
          </p:nvSpPr>
          <p:spPr bwMode="auto">
            <a:xfrm>
              <a:off x="4614863" y="3225800"/>
              <a:ext cx="63500" cy="57150"/>
            </a:xfrm>
            <a:custGeom>
              <a:avLst/>
              <a:gdLst>
                <a:gd name="T0" fmla="*/ 2147483646 w 40"/>
                <a:gd name="T1" fmla="*/ 2147483646 h 36"/>
                <a:gd name="T2" fmla="*/ 2147483646 w 40"/>
                <a:gd name="T3" fmla="*/ 2147483646 h 36"/>
                <a:gd name="T4" fmla="*/ 2147483646 w 40"/>
                <a:gd name="T5" fmla="*/ 2147483646 h 36"/>
                <a:gd name="T6" fmla="*/ 2147483646 w 40"/>
                <a:gd name="T7" fmla="*/ 2147483646 h 36"/>
                <a:gd name="T8" fmla="*/ 2147483646 w 40"/>
                <a:gd name="T9" fmla="*/ 2147483646 h 36"/>
                <a:gd name="T10" fmla="*/ 2147483646 w 40"/>
                <a:gd name="T11" fmla="*/ 2147483646 h 36"/>
                <a:gd name="T12" fmla="*/ 2147483646 w 40"/>
                <a:gd name="T13" fmla="*/ 2147483646 h 36"/>
                <a:gd name="T14" fmla="*/ 2147483646 w 40"/>
                <a:gd name="T15" fmla="*/ 2147483646 h 36"/>
                <a:gd name="T16" fmla="*/ 2147483646 w 40"/>
                <a:gd name="T17" fmla="*/ 2147483646 h 36"/>
                <a:gd name="T18" fmla="*/ 2147483646 w 40"/>
                <a:gd name="T19" fmla="*/ 2147483646 h 36"/>
                <a:gd name="T20" fmla="*/ 2147483646 w 40"/>
                <a:gd name="T21" fmla="*/ 2147483646 h 36"/>
                <a:gd name="T22" fmla="*/ 2147483646 w 40"/>
                <a:gd name="T23" fmla="*/ 2147483646 h 36"/>
                <a:gd name="T24" fmla="*/ 2147483646 w 40"/>
                <a:gd name="T25" fmla="*/ 2147483646 h 36"/>
                <a:gd name="T26" fmla="*/ 2147483646 w 40"/>
                <a:gd name="T27" fmla="*/ 2147483646 h 36"/>
                <a:gd name="T28" fmla="*/ 2147483646 w 40"/>
                <a:gd name="T29" fmla="*/ 2147483646 h 36"/>
                <a:gd name="T30" fmla="*/ 2147483646 w 40"/>
                <a:gd name="T31" fmla="*/ 2147483646 h 36"/>
                <a:gd name="T32" fmla="*/ 2147483646 w 40"/>
                <a:gd name="T33" fmla="*/ 2147483646 h 36"/>
                <a:gd name="T34" fmla="*/ 2147483646 w 40"/>
                <a:gd name="T35" fmla="*/ 2147483646 h 36"/>
                <a:gd name="T36" fmla="*/ 2147483646 w 40"/>
                <a:gd name="T37" fmla="*/ 0 h 36"/>
                <a:gd name="T38" fmla="*/ 2147483646 w 40"/>
                <a:gd name="T39" fmla="*/ 0 h 36"/>
                <a:gd name="T40" fmla="*/ 2147483646 w 40"/>
                <a:gd name="T41" fmla="*/ 2147483646 h 36"/>
                <a:gd name="T42" fmla="*/ 2147483646 w 40"/>
                <a:gd name="T43" fmla="*/ 2147483646 h 36"/>
                <a:gd name="T44" fmla="*/ 2147483646 w 40"/>
                <a:gd name="T45" fmla="*/ 2147483646 h 36"/>
                <a:gd name="T46" fmla="*/ 0 w 40"/>
                <a:gd name="T47" fmla="*/ 2147483646 h 36"/>
                <a:gd name="T48" fmla="*/ 0 w 40"/>
                <a:gd name="T49" fmla="*/ 2147483646 h 36"/>
                <a:gd name="T50" fmla="*/ 0 w 40"/>
                <a:gd name="T51" fmla="*/ 2147483646 h 36"/>
                <a:gd name="T52" fmla="*/ 0 w 40"/>
                <a:gd name="T53" fmla="*/ 2147483646 h 36"/>
                <a:gd name="T54" fmla="*/ 2147483646 w 40"/>
                <a:gd name="T55" fmla="*/ 2147483646 h 36"/>
                <a:gd name="T56" fmla="*/ 2147483646 w 40"/>
                <a:gd name="T57" fmla="*/ 2147483646 h 36"/>
                <a:gd name="T58" fmla="*/ 2147483646 w 40"/>
                <a:gd name="T59" fmla="*/ 2147483646 h 36"/>
                <a:gd name="T60" fmla="*/ 2147483646 w 40"/>
                <a:gd name="T61" fmla="*/ 2147483646 h 36"/>
                <a:gd name="T62" fmla="*/ 2147483646 w 40"/>
                <a:gd name="T63" fmla="*/ 2147483646 h 36"/>
                <a:gd name="T64" fmla="*/ 2147483646 w 40"/>
                <a:gd name="T65" fmla="*/ 2147483646 h 36"/>
                <a:gd name="T66" fmla="*/ 2147483646 w 40"/>
                <a:gd name="T67" fmla="*/ 2147483646 h 36"/>
                <a:gd name="T68" fmla="*/ 2147483646 w 40"/>
                <a:gd name="T69" fmla="*/ 2147483646 h 36"/>
                <a:gd name="T70" fmla="*/ 2147483646 w 40"/>
                <a:gd name="T71" fmla="*/ 2147483646 h 36"/>
                <a:gd name="T72" fmla="*/ 2147483646 w 40"/>
                <a:gd name="T73" fmla="*/ 2147483646 h 36"/>
                <a:gd name="T74" fmla="*/ 2147483646 w 40"/>
                <a:gd name="T75" fmla="*/ 2147483646 h 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0"/>
                <a:gd name="T115" fmla="*/ 0 h 36"/>
                <a:gd name="T116" fmla="*/ 40 w 40"/>
                <a:gd name="T117" fmla="*/ 36 h 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0" h="36">
                  <a:moveTo>
                    <a:pt x="30" y="24"/>
                  </a:moveTo>
                  <a:lnTo>
                    <a:pt x="30" y="24"/>
                  </a:lnTo>
                  <a:lnTo>
                    <a:pt x="12" y="16"/>
                  </a:lnTo>
                  <a:lnTo>
                    <a:pt x="14" y="14"/>
                  </a:lnTo>
                  <a:lnTo>
                    <a:pt x="22" y="18"/>
                  </a:lnTo>
                  <a:lnTo>
                    <a:pt x="32" y="22"/>
                  </a:lnTo>
                  <a:lnTo>
                    <a:pt x="40" y="28"/>
                  </a:lnTo>
                  <a:lnTo>
                    <a:pt x="38" y="16"/>
                  </a:lnTo>
                  <a:lnTo>
                    <a:pt x="34" y="10"/>
                  </a:lnTo>
                  <a:lnTo>
                    <a:pt x="30" y="6"/>
                  </a:lnTo>
                  <a:lnTo>
                    <a:pt x="26" y="2"/>
                  </a:lnTo>
                  <a:lnTo>
                    <a:pt x="20" y="0"/>
                  </a:lnTo>
                  <a:lnTo>
                    <a:pt x="14" y="0"/>
                  </a:lnTo>
                  <a:lnTo>
                    <a:pt x="10" y="2"/>
                  </a:lnTo>
                  <a:lnTo>
                    <a:pt x="6" y="4"/>
                  </a:lnTo>
                  <a:lnTo>
                    <a:pt x="2" y="8"/>
                  </a:lnTo>
                  <a:lnTo>
                    <a:pt x="0" y="12"/>
                  </a:lnTo>
                  <a:lnTo>
                    <a:pt x="0" y="16"/>
                  </a:lnTo>
                  <a:lnTo>
                    <a:pt x="0" y="22"/>
                  </a:lnTo>
                  <a:lnTo>
                    <a:pt x="2" y="28"/>
                  </a:lnTo>
                  <a:lnTo>
                    <a:pt x="4" y="32"/>
                  </a:lnTo>
                  <a:lnTo>
                    <a:pt x="10" y="34"/>
                  </a:lnTo>
                  <a:lnTo>
                    <a:pt x="16" y="36"/>
                  </a:lnTo>
                  <a:lnTo>
                    <a:pt x="22" y="36"/>
                  </a:lnTo>
                  <a:lnTo>
                    <a:pt x="28" y="36"/>
                  </a:lnTo>
                  <a:lnTo>
                    <a:pt x="38" y="30"/>
                  </a:lnTo>
                  <a:lnTo>
                    <a:pt x="30" y="2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90" name="Freeform 116"/>
            <p:cNvSpPr>
              <a:spLocks/>
            </p:cNvSpPr>
            <p:nvPr/>
          </p:nvSpPr>
          <p:spPr bwMode="auto">
            <a:xfrm>
              <a:off x="4659313" y="3194050"/>
              <a:ext cx="57150" cy="69850"/>
            </a:xfrm>
            <a:custGeom>
              <a:avLst/>
              <a:gdLst>
                <a:gd name="T0" fmla="*/ 2147483646 w 36"/>
                <a:gd name="T1" fmla="*/ 2147483646 h 44"/>
                <a:gd name="T2" fmla="*/ 2147483646 w 36"/>
                <a:gd name="T3" fmla="*/ 2147483646 h 44"/>
                <a:gd name="T4" fmla="*/ 2147483646 w 36"/>
                <a:gd name="T5" fmla="*/ 2147483646 h 44"/>
                <a:gd name="T6" fmla="*/ 2147483646 w 36"/>
                <a:gd name="T7" fmla="*/ 2147483646 h 44"/>
                <a:gd name="T8" fmla="*/ 2147483646 w 36"/>
                <a:gd name="T9" fmla="*/ 2147483646 h 44"/>
                <a:gd name="T10" fmla="*/ 2147483646 w 36"/>
                <a:gd name="T11" fmla="*/ 2147483646 h 44"/>
                <a:gd name="T12" fmla="*/ 2147483646 w 36"/>
                <a:gd name="T13" fmla="*/ 2147483646 h 44"/>
                <a:gd name="T14" fmla="*/ 2147483646 w 36"/>
                <a:gd name="T15" fmla="*/ 2147483646 h 44"/>
                <a:gd name="T16" fmla="*/ 2147483646 w 36"/>
                <a:gd name="T17" fmla="*/ 2147483646 h 44"/>
                <a:gd name="T18" fmla="*/ 0 w 36"/>
                <a:gd name="T19" fmla="*/ 2147483646 h 44"/>
                <a:gd name="T20" fmla="*/ 0 w 36"/>
                <a:gd name="T21" fmla="*/ 2147483646 h 44"/>
                <a:gd name="T22" fmla="*/ 0 w 36"/>
                <a:gd name="T23" fmla="*/ 2147483646 h 44"/>
                <a:gd name="T24" fmla="*/ 2147483646 w 36"/>
                <a:gd name="T25" fmla="*/ 2147483646 h 44"/>
                <a:gd name="T26" fmla="*/ 2147483646 w 36"/>
                <a:gd name="T27" fmla="*/ 2147483646 h 44"/>
                <a:gd name="T28" fmla="*/ 2147483646 w 36"/>
                <a:gd name="T29" fmla="*/ 2147483646 h 44"/>
                <a:gd name="T30" fmla="*/ 2147483646 w 36"/>
                <a:gd name="T31" fmla="*/ 2147483646 h 44"/>
                <a:gd name="T32" fmla="*/ 2147483646 w 36"/>
                <a:gd name="T33" fmla="*/ 2147483646 h 44"/>
                <a:gd name="T34" fmla="*/ 2147483646 w 36"/>
                <a:gd name="T35" fmla="*/ 0 h 44"/>
                <a:gd name="T36" fmla="*/ 2147483646 w 36"/>
                <a:gd name="T37" fmla="*/ 2147483646 h 44"/>
                <a:gd name="T38" fmla="*/ 2147483646 w 36"/>
                <a:gd name="T39" fmla="*/ 2147483646 h 44"/>
                <a:gd name="T40" fmla="*/ 2147483646 w 36"/>
                <a:gd name="T41" fmla="*/ 2147483646 h 44"/>
                <a:gd name="T42" fmla="*/ 2147483646 w 36"/>
                <a:gd name="T43" fmla="*/ 2147483646 h 44"/>
                <a:gd name="T44" fmla="*/ 2147483646 w 36"/>
                <a:gd name="T45" fmla="*/ 2147483646 h 44"/>
                <a:gd name="T46" fmla="*/ 2147483646 w 36"/>
                <a:gd name="T47" fmla="*/ 2147483646 h 44"/>
                <a:gd name="T48" fmla="*/ 2147483646 w 36"/>
                <a:gd name="T49" fmla="*/ 2147483646 h 4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6"/>
                <a:gd name="T76" fmla="*/ 0 h 44"/>
                <a:gd name="T77" fmla="*/ 36 w 36"/>
                <a:gd name="T78" fmla="*/ 44 h 4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6" h="44">
                  <a:moveTo>
                    <a:pt x="36" y="20"/>
                  </a:moveTo>
                  <a:lnTo>
                    <a:pt x="36" y="20"/>
                  </a:lnTo>
                  <a:lnTo>
                    <a:pt x="36" y="26"/>
                  </a:lnTo>
                  <a:lnTo>
                    <a:pt x="34" y="32"/>
                  </a:lnTo>
                  <a:lnTo>
                    <a:pt x="28" y="38"/>
                  </a:lnTo>
                  <a:lnTo>
                    <a:pt x="20" y="44"/>
                  </a:lnTo>
                  <a:lnTo>
                    <a:pt x="12" y="38"/>
                  </a:lnTo>
                  <a:lnTo>
                    <a:pt x="4" y="32"/>
                  </a:lnTo>
                  <a:lnTo>
                    <a:pt x="0" y="24"/>
                  </a:lnTo>
                  <a:lnTo>
                    <a:pt x="0" y="18"/>
                  </a:lnTo>
                  <a:lnTo>
                    <a:pt x="2" y="12"/>
                  </a:lnTo>
                  <a:lnTo>
                    <a:pt x="4" y="8"/>
                  </a:lnTo>
                  <a:lnTo>
                    <a:pt x="8" y="4"/>
                  </a:lnTo>
                  <a:lnTo>
                    <a:pt x="12" y="2"/>
                  </a:lnTo>
                  <a:lnTo>
                    <a:pt x="18" y="0"/>
                  </a:lnTo>
                  <a:lnTo>
                    <a:pt x="22" y="2"/>
                  </a:lnTo>
                  <a:lnTo>
                    <a:pt x="28" y="2"/>
                  </a:lnTo>
                  <a:lnTo>
                    <a:pt x="32" y="6"/>
                  </a:lnTo>
                  <a:lnTo>
                    <a:pt x="34" y="10"/>
                  </a:lnTo>
                  <a:lnTo>
                    <a:pt x="36" y="14"/>
                  </a:lnTo>
                  <a:lnTo>
                    <a:pt x="36" y="2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91" name="Freeform 117"/>
            <p:cNvSpPr>
              <a:spLocks/>
            </p:cNvSpPr>
            <p:nvPr/>
          </p:nvSpPr>
          <p:spPr bwMode="auto">
            <a:xfrm>
              <a:off x="4700588" y="3225800"/>
              <a:ext cx="63500" cy="60325"/>
            </a:xfrm>
            <a:custGeom>
              <a:avLst/>
              <a:gdLst>
                <a:gd name="T0" fmla="*/ 2147483646 w 40"/>
                <a:gd name="T1" fmla="*/ 2147483646 h 38"/>
                <a:gd name="T2" fmla="*/ 2147483646 w 40"/>
                <a:gd name="T3" fmla="*/ 2147483646 h 38"/>
                <a:gd name="T4" fmla="*/ 2147483646 w 40"/>
                <a:gd name="T5" fmla="*/ 0 h 38"/>
                <a:gd name="T6" fmla="*/ 2147483646 w 40"/>
                <a:gd name="T7" fmla="*/ 0 h 38"/>
                <a:gd name="T8" fmla="*/ 2147483646 w 40"/>
                <a:gd name="T9" fmla="*/ 2147483646 h 38"/>
                <a:gd name="T10" fmla="*/ 2147483646 w 40"/>
                <a:gd name="T11" fmla="*/ 2147483646 h 38"/>
                <a:gd name="T12" fmla="*/ 2147483646 w 40"/>
                <a:gd name="T13" fmla="*/ 2147483646 h 38"/>
                <a:gd name="T14" fmla="*/ 2147483646 w 40"/>
                <a:gd name="T15" fmla="*/ 2147483646 h 38"/>
                <a:gd name="T16" fmla="*/ 2147483646 w 40"/>
                <a:gd name="T17" fmla="*/ 2147483646 h 38"/>
                <a:gd name="T18" fmla="*/ 0 w 40"/>
                <a:gd name="T19" fmla="*/ 2147483646 h 38"/>
                <a:gd name="T20" fmla="*/ 0 w 40"/>
                <a:gd name="T21" fmla="*/ 2147483646 h 38"/>
                <a:gd name="T22" fmla="*/ 2147483646 w 40"/>
                <a:gd name="T23" fmla="*/ 2147483646 h 38"/>
                <a:gd name="T24" fmla="*/ 2147483646 w 40"/>
                <a:gd name="T25" fmla="*/ 2147483646 h 38"/>
                <a:gd name="T26" fmla="*/ 2147483646 w 40"/>
                <a:gd name="T27" fmla="*/ 2147483646 h 38"/>
                <a:gd name="T28" fmla="*/ 2147483646 w 40"/>
                <a:gd name="T29" fmla="*/ 2147483646 h 38"/>
                <a:gd name="T30" fmla="*/ 2147483646 w 40"/>
                <a:gd name="T31" fmla="*/ 2147483646 h 38"/>
                <a:gd name="T32" fmla="*/ 2147483646 w 40"/>
                <a:gd name="T33" fmla="*/ 2147483646 h 38"/>
                <a:gd name="T34" fmla="*/ 2147483646 w 40"/>
                <a:gd name="T35" fmla="*/ 2147483646 h 38"/>
                <a:gd name="T36" fmla="*/ 2147483646 w 40"/>
                <a:gd name="T37" fmla="*/ 2147483646 h 38"/>
                <a:gd name="T38" fmla="*/ 2147483646 w 40"/>
                <a:gd name="T39" fmla="*/ 2147483646 h 38"/>
                <a:gd name="T40" fmla="*/ 2147483646 w 40"/>
                <a:gd name="T41" fmla="*/ 2147483646 h 38"/>
                <a:gd name="T42" fmla="*/ 0 w 40"/>
                <a:gd name="T43" fmla="*/ 2147483646 h 38"/>
                <a:gd name="T44" fmla="*/ 0 w 40"/>
                <a:gd name="T45" fmla="*/ 2147483646 h 38"/>
                <a:gd name="T46" fmla="*/ 2147483646 w 40"/>
                <a:gd name="T47" fmla="*/ 2147483646 h 38"/>
                <a:gd name="T48" fmla="*/ 2147483646 w 40"/>
                <a:gd name="T49" fmla="*/ 2147483646 h 38"/>
                <a:gd name="T50" fmla="*/ 2147483646 w 40"/>
                <a:gd name="T51" fmla="*/ 2147483646 h 38"/>
                <a:gd name="T52" fmla="*/ 2147483646 w 40"/>
                <a:gd name="T53" fmla="*/ 2147483646 h 38"/>
                <a:gd name="T54" fmla="*/ 2147483646 w 40"/>
                <a:gd name="T55" fmla="*/ 2147483646 h 38"/>
                <a:gd name="T56" fmla="*/ 2147483646 w 40"/>
                <a:gd name="T57" fmla="*/ 2147483646 h 38"/>
                <a:gd name="T58" fmla="*/ 2147483646 w 40"/>
                <a:gd name="T59" fmla="*/ 2147483646 h 38"/>
                <a:gd name="T60" fmla="*/ 2147483646 w 40"/>
                <a:gd name="T61" fmla="*/ 2147483646 h 38"/>
                <a:gd name="T62" fmla="*/ 2147483646 w 40"/>
                <a:gd name="T63" fmla="*/ 2147483646 h 38"/>
                <a:gd name="T64" fmla="*/ 2147483646 w 40"/>
                <a:gd name="T65" fmla="*/ 2147483646 h 38"/>
                <a:gd name="T66" fmla="*/ 2147483646 w 40"/>
                <a:gd name="T67" fmla="*/ 2147483646 h 38"/>
                <a:gd name="T68" fmla="*/ 2147483646 w 40"/>
                <a:gd name="T69" fmla="*/ 2147483646 h 38"/>
                <a:gd name="T70" fmla="*/ 2147483646 w 40"/>
                <a:gd name="T71" fmla="*/ 2147483646 h 38"/>
                <a:gd name="T72" fmla="*/ 2147483646 w 40"/>
                <a:gd name="T73" fmla="*/ 2147483646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0"/>
                <a:gd name="T112" fmla="*/ 0 h 38"/>
                <a:gd name="T113" fmla="*/ 40 w 40"/>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0" h="38">
                  <a:moveTo>
                    <a:pt x="32" y="4"/>
                  </a:moveTo>
                  <a:lnTo>
                    <a:pt x="32" y="4"/>
                  </a:lnTo>
                  <a:lnTo>
                    <a:pt x="26" y="0"/>
                  </a:lnTo>
                  <a:lnTo>
                    <a:pt x="22" y="0"/>
                  </a:lnTo>
                  <a:lnTo>
                    <a:pt x="16" y="2"/>
                  </a:lnTo>
                  <a:lnTo>
                    <a:pt x="10" y="4"/>
                  </a:lnTo>
                  <a:lnTo>
                    <a:pt x="4" y="10"/>
                  </a:lnTo>
                  <a:lnTo>
                    <a:pt x="2" y="18"/>
                  </a:lnTo>
                  <a:lnTo>
                    <a:pt x="0" y="28"/>
                  </a:lnTo>
                  <a:lnTo>
                    <a:pt x="8" y="22"/>
                  </a:lnTo>
                  <a:lnTo>
                    <a:pt x="14" y="20"/>
                  </a:lnTo>
                  <a:lnTo>
                    <a:pt x="20" y="18"/>
                  </a:lnTo>
                  <a:lnTo>
                    <a:pt x="22" y="20"/>
                  </a:lnTo>
                  <a:lnTo>
                    <a:pt x="14" y="22"/>
                  </a:lnTo>
                  <a:lnTo>
                    <a:pt x="6" y="26"/>
                  </a:lnTo>
                  <a:lnTo>
                    <a:pt x="0" y="30"/>
                  </a:lnTo>
                  <a:lnTo>
                    <a:pt x="8" y="36"/>
                  </a:lnTo>
                  <a:lnTo>
                    <a:pt x="16" y="38"/>
                  </a:lnTo>
                  <a:lnTo>
                    <a:pt x="22" y="36"/>
                  </a:lnTo>
                  <a:lnTo>
                    <a:pt x="28" y="36"/>
                  </a:lnTo>
                  <a:lnTo>
                    <a:pt x="32" y="32"/>
                  </a:lnTo>
                  <a:lnTo>
                    <a:pt x="36" y="30"/>
                  </a:lnTo>
                  <a:lnTo>
                    <a:pt x="38" y="24"/>
                  </a:lnTo>
                  <a:lnTo>
                    <a:pt x="40" y="20"/>
                  </a:lnTo>
                  <a:lnTo>
                    <a:pt x="40" y="16"/>
                  </a:lnTo>
                  <a:lnTo>
                    <a:pt x="38" y="10"/>
                  </a:lnTo>
                  <a:lnTo>
                    <a:pt x="36" y="6"/>
                  </a:lnTo>
                  <a:lnTo>
                    <a:pt x="32" y="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92" name="Freeform 118"/>
            <p:cNvSpPr>
              <a:spLocks/>
            </p:cNvSpPr>
            <p:nvPr/>
          </p:nvSpPr>
          <p:spPr bwMode="auto">
            <a:xfrm>
              <a:off x="4662488" y="3248025"/>
              <a:ext cx="50800" cy="50800"/>
            </a:xfrm>
            <a:custGeom>
              <a:avLst/>
              <a:gdLst>
                <a:gd name="T0" fmla="*/ 2147483646 w 32"/>
                <a:gd name="T1" fmla="*/ 2147483646 h 32"/>
                <a:gd name="T2" fmla="*/ 2147483646 w 32"/>
                <a:gd name="T3" fmla="*/ 2147483646 h 32"/>
                <a:gd name="T4" fmla="*/ 2147483646 w 32"/>
                <a:gd name="T5" fmla="*/ 2147483646 h 32"/>
                <a:gd name="T6" fmla="*/ 2147483646 w 32"/>
                <a:gd name="T7" fmla="*/ 2147483646 h 32"/>
                <a:gd name="T8" fmla="*/ 2147483646 w 32"/>
                <a:gd name="T9" fmla="*/ 2147483646 h 32"/>
                <a:gd name="T10" fmla="*/ 2147483646 w 32"/>
                <a:gd name="T11" fmla="*/ 2147483646 h 32"/>
                <a:gd name="T12" fmla="*/ 2147483646 w 32"/>
                <a:gd name="T13" fmla="*/ 2147483646 h 32"/>
                <a:gd name="T14" fmla="*/ 2147483646 w 32"/>
                <a:gd name="T15" fmla="*/ 2147483646 h 32"/>
                <a:gd name="T16" fmla="*/ 2147483646 w 32"/>
                <a:gd name="T17" fmla="*/ 2147483646 h 32"/>
                <a:gd name="T18" fmla="*/ 2147483646 w 32"/>
                <a:gd name="T19" fmla="*/ 2147483646 h 32"/>
                <a:gd name="T20" fmla="*/ 0 w 32"/>
                <a:gd name="T21" fmla="*/ 2147483646 h 32"/>
                <a:gd name="T22" fmla="*/ 0 w 32"/>
                <a:gd name="T23" fmla="*/ 2147483646 h 32"/>
                <a:gd name="T24" fmla="*/ 0 w 32"/>
                <a:gd name="T25" fmla="*/ 2147483646 h 32"/>
                <a:gd name="T26" fmla="*/ 0 w 32"/>
                <a:gd name="T27" fmla="*/ 2147483646 h 32"/>
                <a:gd name="T28" fmla="*/ 2147483646 w 32"/>
                <a:gd name="T29" fmla="*/ 2147483646 h 32"/>
                <a:gd name="T30" fmla="*/ 2147483646 w 32"/>
                <a:gd name="T31" fmla="*/ 0 h 32"/>
                <a:gd name="T32" fmla="*/ 2147483646 w 32"/>
                <a:gd name="T33" fmla="*/ 0 h 32"/>
                <a:gd name="T34" fmla="*/ 2147483646 w 32"/>
                <a:gd name="T35" fmla="*/ 0 h 32"/>
                <a:gd name="T36" fmla="*/ 2147483646 w 32"/>
                <a:gd name="T37" fmla="*/ 0 h 32"/>
                <a:gd name="T38" fmla="*/ 2147483646 w 32"/>
                <a:gd name="T39" fmla="*/ 2147483646 h 32"/>
                <a:gd name="T40" fmla="*/ 2147483646 w 32"/>
                <a:gd name="T41" fmla="*/ 2147483646 h 32"/>
                <a:gd name="T42" fmla="*/ 2147483646 w 32"/>
                <a:gd name="T43" fmla="*/ 2147483646 h 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
                <a:gd name="T67" fmla="*/ 0 h 32"/>
                <a:gd name="T68" fmla="*/ 32 w 32"/>
                <a:gd name="T69" fmla="*/ 32 h 3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 h="32">
                  <a:moveTo>
                    <a:pt x="30" y="10"/>
                  </a:moveTo>
                  <a:lnTo>
                    <a:pt x="30" y="10"/>
                  </a:lnTo>
                  <a:lnTo>
                    <a:pt x="32" y="16"/>
                  </a:lnTo>
                  <a:lnTo>
                    <a:pt x="30" y="22"/>
                  </a:lnTo>
                  <a:lnTo>
                    <a:pt x="26" y="28"/>
                  </a:lnTo>
                  <a:lnTo>
                    <a:pt x="22" y="30"/>
                  </a:lnTo>
                  <a:lnTo>
                    <a:pt x="16" y="32"/>
                  </a:lnTo>
                  <a:lnTo>
                    <a:pt x="10" y="30"/>
                  </a:lnTo>
                  <a:lnTo>
                    <a:pt x="4" y="28"/>
                  </a:lnTo>
                  <a:lnTo>
                    <a:pt x="0" y="22"/>
                  </a:lnTo>
                  <a:lnTo>
                    <a:pt x="0" y="16"/>
                  </a:lnTo>
                  <a:lnTo>
                    <a:pt x="0" y="10"/>
                  </a:lnTo>
                  <a:lnTo>
                    <a:pt x="4" y="4"/>
                  </a:lnTo>
                  <a:lnTo>
                    <a:pt x="10" y="0"/>
                  </a:lnTo>
                  <a:lnTo>
                    <a:pt x="16" y="0"/>
                  </a:lnTo>
                  <a:lnTo>
                    <a:pt x="22" y="0"/>
                  </a:lnTo>
                  <a:lnTo>
                    <a:pt x="26" y="4"/>
                  </a:lnTo>
                  <a:lnTo>
                    <a:pt x="30"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93" name="Freeform 119"/>
            <p:cNvSpPr>
              <a:spLocks/>
            </p:cNvSpPr>
            <p:nvPr/>
          </p:nvSpPr>
          <p:spPr bwMode="auto">
            <a:xfrm>
              <a:off x="4964113" y="3143250"/>
              <a:ext cx="60325" cy="66675"/>
            </a:xfrm>
            <a:custGeom>
              <a:avLst/>
              <a:gdLst>
                <a:gd name="T0" fmla="*/ 2147483646 w 38"/>
                <a:gd name="T1" fmla="*/ 2147483646 h 42"/>
                <a:gd name="T2" fmla="*/ 2147483646 w 38"/>
                <a:gd name="T3" fmla="*/ 2147483646 h 42"/>
                <a:gd name="T4" fmla="*/ 0 w 38"/>
                <a:gd name="T5" fmla="*/ 2147483646 h 42"/>
                <a:gd name="T6" fmla="*/ 0 w 38"/>
                <a:gd name="T7" fmla="*/ 2147483646 h 42"/>
                <a:gd name="T8" fmla="*/ 2147483646 w 38"/>
                <a:gd name="T9" fmla="*/ 2147483646 h 42"/>
                <a:gd name="T10" fmla="*/ 2147483646 w 38"/>
                <a:gd name="T11" fmla="*/ 0 h 42"/>
                <a:gd name="T12" fmla="*/ 2147483646 w 38"/>
                <a:gd name="T13" fmla="*/ 0 h 42"/>
                <a:gd name="T14" fmla="*/ 2147483646 w 38"/>
                <a:gd name="T15" fmla="*/ 2147483646 h 42"/>
                <a:gd name="T16" fmla="*/ 2147483646 w 38"/>
                <a:gd name="T17" fmla="*/ 2147483646 h 42"/>
                <a:gd name="T18" fmla="*/ 2147483646 w 38"/>
                <a:gd name="T19" fmla="*/ 2147483646 h 42"/>
                <a:gd name="T20" fmla="*/ 2147483646 w 38"/>
                <a:gd name="T21" fmla="*/ 2147483646 h 42"/>
                <a:gd name="T22" fmla="*/ 2147483646 w 38"/>
                <a:gd name="T23" fmla="*/ 2147483646 h 42"/>
                <a:gd name="T24" fmla="*/ 2147483646 w 38"/>
                <a:gd name="T25" fmla="*/ 2147483646 h 42"/>
                <a:gd name="T26" fmla="*/ 2147483646 w 38"/>
                <a:gd name="T27" fmla="*/ 2147483646 h 42"/>
                <a:gd name="T28" fmla="*/ 2147483646 w 38"/>
                <a:gd name="T29" fmla="*/ 2147483646 h 42"/>
                <a:gd name="T30" fmla="*/ 2147483646 w 38"/>
                <a:gd name="T31" fmla="*/ 2147483646 h 42"/>
                <a:gd name="T32" fmla="*/ 2147483646 w 38"/>
                <a:gd name="T33" fmla="*/ 2147483646 h 42"/>
                <a:gd name="T34" fmla="*/ 2147483646 w 38"/>
                <a:gd name="T35" fmla="*/ 2147483646 h 42"/>
                <a:gd name="T36" fmla="*/ 2147483646 w 38"/>
                <a:gd name="T37" fmla="*/ 2147483646 h 42"/>
                <a:gd name="T38" fmla="*/ 2147483646 w 38"/>
                <a:gd name="T39" fmla="*/ 2147483646 h 42"/>
                <a:gd name="T40" fmla="*/ 2147483646 w 38"/>
                <a:gd name="T41" fmla="*/ 2147483646 h 42"/>
                <a:gd name="T42" fmla="*/ 2147483646 w 38"/>
                <a:gd name="T43" fmla="*/ 2147483646 h 42"/>
                <a:gd name="T44" fmla="*/ 2147483646 w 38"/>
                <a:gd name="T45" fmla="*/ 2147483646 h 42"/>
                <a:gd name="T46" fmla="*/ 2147483646 w 38"/>
                <a:gd name="T47" fmla="*/ 2147483646 h 42"/>
                <a:gd name="T48" fmla="*/ 2147483646 w 38"/>
                <a:gd name="T49" fmla="*/ 2147483646 h 4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8"/>
                <a:gd name="T76" fmla="*/ 0 h 42"/>
                <a:gd name="T77" fmla="*/ 38 w 38"/>
                <a:gd name="T78" fmla="*/ 42 h 4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8" h="42">
                  <a:moveTo>
                    <a:pt x="2" y="28"/>
                  </a:moveTo>
                  <a:lnTo>
                    <a:pt x="2" y="28"/>
                  </a:lnTo>
                  <a:lnTo>
                    <a:pt x="0" y="24"/>
                  </a:lnTo>
                  <a:lnTo>
                    <a:pt x="0" y="18"/>
                  </a:lnTo>
                  <a:lnTo>
                    <a:pt x="4" y="10"/>
                  </a:lnTo>
                  <a:lnTo>
                    <a:pt x="8" y="0"/>
                  </a:lnTo>
                  <a:lnTo>
                    <a:pt x="18" y="2"/>
                  </a:lnTo>
                  <a:lnTo>
                    <a:pt x="26" y="6"/>
                  </a:lnTo>
                  <a:lnTo>
                    <a:pt x="34" y="12"/>
                  </a:lnTo>
                  <a:lnTo>
                    <a:pt x="36" y="18"/>
                  </a:lnTo>
                  <a:lnTo>
                    <a:pt x="38" y="24"/>
                  </a:lnTo>
                  <a:lnTo>
                    <a:pt x="36" y="28"/>
                  </a:lnTo>
                  <a:lnTo>
                    <a:pt x="34" y="34"/>
                  </a:lnTo>
                  <a:lnTo>
                    <a:pt x="30" y="38"/>
                  </a:lnTo>
                  <a:lnTo>
                    <a:pt x="26" y="40"/>
                  </a:lnTo>
                  <a:lnTo>
                    <a:pt x="22" y="42"/>
                  </a:lnTo>
                  <a:lnTo>
                    <a:pt x="18" y="42"/>
                  </a:lnTo>
                  <a:lnTo>
                    <a:pt x="12" y="40"/>
                  </a:lnTo>
                  <a:lnTo>
                    <a:pt x="8" y="38"/>
                  </a:lnTo>
                  <a:lnTo>
                    <a:pt x="4" y="34"/>
                  </a:lnTo>
                  <a:lnTo>
                    <a:pt x="2"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94" name="Freeform 120"/>
            <p:cNvSpPr>
              <a:spLocks/>
            </p:cNvSpPr>
            <p:nvPr/>
          </p:nvSpPr>
          <p:spPr bwMode="auto">
            <a:xfrm>
              <a:off x="4906963" y="3146425"/>
              <a:ext cx="60325" cy="60325"/>
            </a:xfrm>
            <a:custGeom>
              <a:avLst/>
              <a:gdLst>
                <a:gd name="T0" fmla="*/ 2147483646 w 38"/>
                <a:gd name="T1" fmla="*/ 2147483646 h 38"/>
                <a:gd name="T2" fmla="*/ 2147483646 w 38"/>
                <a:gd name="T3" fmla="*/ 2147483646 h 38"/>
                <a:gd name="T4" fmla="*/ 2147483646 w 38"/>
                <a:gd name="T5" fmla="*/ 2147483646 h 38"/>
                <a:gd name="T6" fmla="*/ 2147483646 w 38"/>
                <a:gd name="T7" fmla="*/ 2147483646 h 38"/>
                <a:gd name="T8" fmla="*/ 2147483646 w 38"/>
                <a:gd name="T9" fmla="*/ 2147483646 h 38"/>
                <a:gd name="T10" fmla="*/ 2147483646 w 38"/>
                <a:gd name="T11" fmla="*/ 2147483646 h 38"/>
                <a:gd name="T12" fmla="*/ 2147483646 w 38"/>
                <a:gd name="T13" fmla="*/ 2147483646 h 38"/>
                <a:gd name="T14" fmla="*/ 2147483646 w 38"/>
                <a:gd name="T15" fmla="*/ 2147483646 h 38"/>
                <a:gd name="T16" fmla="*/ 2147483646 w 38"/>
                <a:gd name="T17" fmla="*/ 2147483646 h 38"/>
                <a:gd name="T18" fmla="*/ 2147483646 w 38"/>
                <a:gd name="T19" fmla="*/ 2147483646 h 38"/>
                <a:gd name="T20" fmla="*/ 2147483646 w 38"/>
                <a:gd name="T21" fmla="*/ 2147483646 h 38"/>
                <a:gd name="T22" fmla="*/ 2147483646 w 38"/>
                <a:gd name="T23" fmla="*/ 2147483646 h 38"/>
                <a:gd name="T24" fmla="*/ 2147483646 w 38"/>
                <a:gd name="T25" fmla="*/ 0 h 38"/>
                <a:gd name="T26" fmla="*/ 2147483646 w 38"/>
                <a:gd name="T27" fmla="*/ 0 h 38"/>
                <a:gd name="T28" fmla="*/ 2147483646 w 38"/>
                <a:gd name="T29" fmla="*/ 2147483646 h 38"/>
                <a:gd name="T30" fmla="*/ 2147483646 w 38"/>
                <a:gd name="T31" fmla="*/ 2147483646 h 38"/>
                <a:gd name="T32" fmla="*/ 2147483646 w 38"/>
                <a:gd name="T33" fmla="*/ 2147483646 h 38"/>
                <a:gd name="T34" fmla="*/ 2147483646 w 38"/>
                <a:gd name="T35" fmla="*/ 2147483646 h 38"/>
                <a:gd name="T36" fmla="*/ 0 w 38"/>
                <a:gd name="T37" fmla="*/ 2147483646 h 38"/>
                <a:gd name="T38" fmla="*/ 0 w 38"/>
                <a:gd name="T39" fmla="*/ 2147483646 h 38"/>
                <a:gd name="T40" fmla="*/ 0 w 38"/>
                <a:gd name="T41" fmla="*/ 2147483646 h 38"/>
                <a:gd name="T42" fmla="*/ 2147483646 w 38"/>
                <a:gd name="T43" fmla="*/ 2147483646 h 38"/>
                <a:gd name="T44" fmla="*/ 2147483646 w 38"/>
                <a:gd name="T45" fmla="*/ 2147483646 h 38"/>
                <a:gd name="T46" fmla="*/ 2147483646 w 38"/>
                <a:gd name="T47" fmla="*/ 2147483646 h 38"/>
                <a:gd name="T48" fmla="*/ 2147483646 w 38"/>
                <a:gd name="T49" fmla="*/ 2147483646 h 38"/>
                <a:gd name="T50" fmla="*/ 2147483646 w 38"/>
                <a:gd name="T51" fmla="*/ 2147483646 h 38"/>
                <a:gd name="T52" fmla="*/ 2147483646 w 38"/>
                <a:gd name="T53" fmla="*/ 2147483646 h 38"/>
                <a:gd name="T54" fmla="*/ 2147483646 w 38"/>
                <a:gd name="T55" fmla="*/ 2147483646 h 38"/>
                <a:gd name="T56" fmla="*/ 2147483646 w 38"/>
                <a:gd name="T57" fmla="*/ 2147483646 h 38"/>
                <a:gd name="T58" fmla="*/ 2147483646 w 38"/>
                <a:gd name="T59" fmla="*/ 2147483646 h 38"/>
                <a:gd name="T60" fmla="*/ 2147483646 w 38"/>
                <a:gd name="T61" fmla="*/ 2147483646 h 38"/>
                <a:gd name="T62" fmla="*/ 2147483646 w 38"/>
                <a:gd name="T63" fmla="*/ 2147483646 h 38"/>
                <a:gd name="T64" fmla="*/ 2147483646 w 38"/>
                <a:gd name="T65" fmla="*/ 2147483646 h 38"/>
                <a:gd name="T66" fmla="*/ 2147483646 w 38"/>
                <a:gd name="T67" fmla="*/ 2147483646 h 38"/>
                <a:gd name="T68" fmla="*/ 2147483646 w 38"/>
                <a:gd name="T69" fmla="*/ 2147483646 h 38"/>
                <a:gd name="T70" fmla="*/ 2147483646 w 38"/>
                <a:gd name="T71" fmla="*/ 2147483646 h 38"/>
                <a:gd name="T72" fmla="*/ 2147483646 w 38"/>
                <a:gd name="T73" fmla="*/ 2147483646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38"/>
                <a:gd name="T113" fmla="*/ 38 w 38"/>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38">
                  <a:moveTo>
                    <a:pt x="34" y="8"/>
                  </a:moveTo>
                  <a:lnTo>
                    <a:pt x="34" y="8"/>
                  </a:lnTo>
                  <a:lnTo>
                    <a:pt x="24" y="16"/>
                  </a:lnTo>
                  <a:lnTo>
                    <a:pt x="22" y="16"/>
                  </a:lnTo>
                  <a:lnTo>
                    <a:pt x="32" y="6"/>
                  </a:lnTo>
                  <a:lnTo>
                    <a:pt x="36" y="2"/>
                  </a:lnTo>
                  <a:lnTo>
                    <a:pt x="26" y="0"/>
                  </a:lnTo>
                  <a:lnTo>
                    <a:pt x="18" y="0"/>
                  </a:lnTo>
                  <a:lnTo>
                    <a:pt x="12" y="4"/>
                  </a:lnTo>
                  <a:lnTo>
                    <a:pt x="6" y="6"/>
                  </a:lnTo>
                  <a:lnTo>
                    <a:pt x="2" y="10"/>
                  </a:lnTo>
                  <a:lnTo>
                    <a:pt x="0" y="16"/>
                  </a:lnTo>
                  <a:lnTo>
                    <a:pt x="0" y="20"/>
                  </a:lnTo>
                  <a:lnTo>
                    <a:pt x="0" y="26"/>
                  </a:lnTo>
                  <a:lnTo>
                    <a:pt x="2" y="30"/>
                  </a:lnTo>
                  <a:lnTo>
                    <a:pt x="6" y="34"/>
                  </a:lnTo>
                  <a:lnTo>
                    <a:pt x="10" y="36"/>
                  </a:lnTo>
                  <a:lnTo>
                    <a:pt x="14" y="38"/>
                  </a:lnTo>
                  <a:lnTo>
                    <a:pt x="20" y="38"/>
                  </a:lnTo>
                  <a:lnTo>
                    <a:pt x="26" y="36"/>
                  </a:lnTo>
                  <a:lnTo>
                    <a:pt x="30" y="34"/>
                  </a:lnTo>
                  <a:lnTo>
                    <a:pt x="34" y="28"/>
                  </a:lnTo>
                  <a:lnTo>
                    <a:pt x="38" y="22"/>
                  </a:lnTo>
                  <a:lnTo>
                    <a:pt x="38" y="16"/>
                  </a:lnTo>
                  <a:lnTo>
                    <a:pt x="36" y="6"/>
                  </a:lnTo>
                  <a:lnTo>
                    <a:pt x="34" y="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95" name="Freeform 121"/>
            <p:cNvSpPr>
              <a:spLocks/>
            </p:cNvSpPr>
            <p:nvPr/>
          </p:nvSpPr>
          <p:spPr bwMode="auto">
            <a:xfrm>
              <a:off x="4897438" y="3095625"/>
              <a:ext cx="66675" cy="57150"/>
            </a:xfrm>
            <a:custGeom>
              <a:avLst/>
              <a:gdLst>
                <a:gd name="T0" fmla="*/ 2147483646 w 42"/>
                <a:gd name="T1" fmla="*/ 2147483646 h 36"/>
                <a:gd name="T2" fmla="*/ 2147483646 w 42"/>
                <a:gd name="T3" fmla="*/ 2147483646 h 36"/>
                <a:gd name="T4" fmla="*/ 2147483646 w 42"/>
                <a:gd name="T5" fmla="*/ 2147483646 h 36"/>
                <a:gd name="T6" fmla="*/ 2147483646 w 42"/>
                <a:gd name="T7" fmla="*/ 2147483646 h 36"/>
                <a:gd name="T8" fmla="*/ 2147483646 w 42"/>
                <a:gd name="T9" fmla="*/ 2147483646 h 36"/>
                <a:gd name="T10" fmla="*/ 2147483646 w 42"/>
                <a:gd name="T11" fmla="*/ 2147483646 h 36"/>
                <a:gd name="T12" fmla="*/ 2147483646 w 42"/>
                <a:gd name="T13" fmla="*/ 2147483646 h 36"/>
                <a:gd name="T14" fmla="*/ 2147483646 w 42"/>
                <a:gd name="T15" fmla="*/ 2147483646 h 36"/>
                <a:gd name="T16" fmla="*/ 2147483646 w 42"/>
                <a:gd name="T17" fmla="*/ 2147483646 h 36"/>
                <a:gd name="T18" fmla="*/ 2147483646 w 42"/>
                <a:gd name="T19" fmla="*/ 2147483646 h 36"/>
                <a:gd name="T20" fmla="*/ 2147483646 w 42"/>
                <a:gd name="T21" fmla="*/ 2147483646 h 36"/>
                <a:gd name="T22" fmla="*/ 2147483646 w 42"/>
                <a:gd name="T23" fmla="*/ 2147483646 h 36"/>
                <a:gd name="T24" fmla="*/ 2147483646 w 42"/>
                <a:gd name="T25" fmla="*/ 2147483646 h 36"/>
                <a:gd name="T26" fmla="*/ 2147483646 w 42"/>
                <a:gd name="T27" fmla="*/ 2147483646 h 36"/>
                <a:gd name="T28" fmla="*/ 2147483646 w 42"/>
                <a:gd name="T29" fmla="*/ 2147483646 h 36"/>
                <a:gd name="T30" fmla="*/ 2147483646 w 42"/>
                <a:gd name="T31" fmla="*/ 2147483646 h 36"/>
                <a:gd name="T32" fmla="*/ 2147483646 w 42"/>
                <a:gd name="T33" fmla="*/ 2147483646 h 36"/>
                <a:gd name="T34" fmla="*/ 2147483646 w 42"/>
                <a:gd name="T35" fmla="*/ 2147483646 h 36"/>
                <a:gd name="T36" fmla="*/ 2147483646 w 42"/>
                <a:gd name="T37" fmla="*/ 0 h 36"/>
                <a:gd name="T38" fmla="*/ 2147483646 w 42"/>
                <a:gd name="T39" fmla="*/ 0 h 36"/>
                <a:gd name="T40" fmla="*/ 2147483646 w 42"/>
                <a:gd name="T41" fmla="*/ 0 h 36"/>
                <a:gd name="T42" fmla="*/ 2147483646 w 42"/>
                <a:gd name="T43" fmla="*/ 2147483646 h 36"/>
                <a:gd name="T44" fmla="*/ 2147483646 w 42"/>
                <a:gd name="T45" fmla="*/ 2147483646 h 36"/>
                <a:gd name="T46" fmla="*/ 0 w 42"/>
                <a:gd name="T47" fmla="*/ 2147483646 h 36"/>
                <a:gd name="T48" fmla="*/ 0 w 42"/>
                <a:gd name="T49" fmla="*/ 2147483646 h 36"/>
                <a:gd name="T50" fmla="*/ 0 w 42"/>
                <a:gd name="T51" fmla="*/ 2147483646 h 36"/>
                <a:gd name="T52" fmla="*/ 0 w 42"/>
                <a:gd name="T53" fmla="*/ 2147483646 h 36"/>
                <a:gd name="T54" fmla="*/ 2147483646 w 42"/>
                <a:gd name="T55" fmla="*/ 2147483646 h 36"/>
                <a:gd name="T56" fmla="*/ 2147483646 w 42"/>
                <a:gd name="T57" fmla="*/ 2147483646 h 36"/>
                <a:gd name="T58" fmla="*/ 2147483646 w 42"/>
                <a:gd name="T59" fmla="*/ 2147483646 h 36"/>
                <a:gd name="T60" fmla="*/ 2147483646 w 42"/>
                <a:gd name="T61" fmla="*/ 2147483646 h 36"/>
                <a:gd name="T62" fmla="*/ 2147483646 w 42"/>
                <a:gd name="T63" fmla="*/ 2147483646 h 36"/>
                <a:gd name="T64" fmla="*/ 2147483646 w 42"/>
                <a:gd name="T65" fmla="*/ 2147483646 h 36"/>
                <a:gd name="T66" fmla="*/ 2147483646 w 42"/>
                <a:gd name="T67" fmla="*/ 2147483646 h 36"/>
                <a:gd name="T68" fmla="*/ 2147483646 w 42"/>
                <a:gd name="T69" fmla="*/ 2147483646 h 36"/>
                <a:gd name="T70" fmla="*/ 2147483646 w 42"/>
                <a:gd name="T71" fmla="*/ 2147483646 h 36"/>
                <a:gd name="T72" fmla="*/ 2147483646 w 42"/>
                <a:gd name="T73" fmla="*/ 2147483646 h 36"/>
                <a:gd name="T74" fmla="*/ 2147483646 w 42"/>
                <a:gd name="T75" fmla="*/ 2147483646 h 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2"/>
                <a:gd name="T115" fmla="*/ 0 h 36"/>
                <a:gd name="T116" fmla="*/ 42 w 42"/>
                <a:gd name="T117" fmla="*/ 36 h 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2" h="36">
                  <a:moveTo>
                    <a:pt x="30" y="22"/>
                  </a:moveTo>
                  <a:lnTo>
                    <a:pt x="30" y="22"/>
                  </a:lnTo>
                  <a:lnTo>
                    <a:pt x="14" y="14"/>
                  </a:lnTo>
                  <a:lnTo>
                    <a:pt x="14" y="12"/>
                  </a:lnTo>
                  <a:lnTo>
                    <a:pt x="24" y="16"/>
                  </a:lnTo>
                  <a:lnTo>
                    <a:pt x="32" y="20"/>
                  </a:lnTo>
                  <a:lnTo>
                    <a:pt x="40" y="26"/>
                  </a:lnTo>
                  <a:lnTo>
                    <a:pt x="42" y="26"/>
                  </a:lnTo>
                  <a:lnTo>
                    <a:pt x="40" y="16"/>
                  </a:lnTo>
                  <a:lnTo>
                    <a:pt x="36" y="8"/>
                  </a:lnTo>
                  <a:lnTo>
                    <a:pt x="30" y="4"/>
                  </a:lnTo>
                  <a:lnTo>
                    <a:pt x="26" y="2"/>
                  </a:lnTo>
                  <a:lnTo>
                    <a:pt x="20" y="0"/>
                  </a:lnTo>
                  <a:lnTo>
                    <a:pt x="16" y="0"/>
                  </a:lnTo>
                  <a:lnTo>
                    <a:pt x="10" y="0"/>
                  </a:lnTo>
                  <a:lnTo>
                    <a:pt x="6" y="4"/>
                  </a:lnTo>
                  <a:lnTo>
                    <a:pt x="4" y="6"/>
                  </a:lnTo>
                  <a:lnTo>
                    <a:pt x="0" y="10"/>
                  </a:lnTo>
                  <a:lnTo>
                    <a:pt x="0" y="16"/>
                  </a:lnTo>
                  <a:lnTo>
                    <a:pt x="0" y="20"/>
                  </a:lnTo>
                  <a:lnTo>
                    <a:pt x="2" y="26"/>
                  </a:lnTo>
                  <a:lnTo>
                    <a:pt x="6" y="30"/>
                  </a:lnTo>
                  <a:lnTo>
                    <a:pt x="10" y="34"/>
                  </a:lnTo>
                  <a:lnTo>
                    <a:pt x="16" y="36"/>
                  </a:lnTo>
                  <a:lnTo>
                    <a:pt x="22" y="36"/>
                  </a:lnTo>
                  <a:lnTo>
                    <a:pt x="28" y="34"/>
                  </a:lnTo>
                  <a:lnTo>
                    <a:pt x="38" y="28"/>
                  </a:lnTo>
                  <a:lnTo>
                    <a:pt x="30" y="2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96" name="Freeform 122"/>
            <p:cNvSpPr>
              <a:spLocks/>
            </p:cNvSpPr>
            <p:nvPr/>
          </p:nvSpPr>
          <p:spPr bwMode="auto">
            <a:xfrm>
              <a:off x="4945063" y="3063875"/>
              <a:ext cx="53975" cy="66675"/>
            </a:xfrm>
            <a:custGeom>
              <a:avLst/>
              <a:gdLst>
                <a:gd name="T0" fmla="*/ 2147483646 w 34"/>
                <a:gd name="T1" fmla="*/ 2147483646 h 42"/>
                <a:gd name="T2" fmla="*/ 2147483646 w 34"/>
                <a:gd name="T3" fmla="*/ 2147483646 h 42"/>
                <a:gd name="T4" fmla="*/ 2147483646 w 34"/>
                <a:gd name="T5" fmla="*/ 2147483646 h 42"/>
                <a:gd name="T6" fmla="*/ 2147483646 w 34"/>
                <a:gd name="T7" fmla="*/ 2147483646 h 42"/>
                <a:gd name="T8" fmla="*/ 2147483646 w 34"/>
                <a:gd name="T9" fmla="*/ 2147483646 h 42"/>
                <a:gd name="T10" fmla="*/ 2147483646 w 34"/>
                <a:gd name="T11" fmla="*/ 2147483646 h 42"/>
                <a:gd name="T12" fmla="*/ 2147483646 w 34"/>
                <a:gd name="T13" fmla="*/ 2147483646 h 42"/>
                <a:gd name="T14" fmla="*/ 2147483646 w 34"/>
                <a:gd name="T15" fmla="*/ 2147483646 h 42"/>
                <a:gd name="T16" fmla="*/ 2147483646 w 34"/>
                <a:gd name="T17" fmla="*/ 2147483646 h 42"/>
                <a:gd name="T18" fmla="*/ 0 w 34"/>
                <a:gd name="T19" fmla="*/ 2147483646 h 42"/>
                <a:gd name="T20" fmla="*/ 0 w 34"/>
                <a:gd name="T21" fmla="*/ 2147483646 h 42"/>
                <a:gd name="T22" fmla="*/ 0 w 34"/>
                <a:gd name="T23" fmla="*/ 2147483646 h 42"/>
                <a:gd name="T24" fmla="*/ 0 w 34"/>
                <a:gd name="T25" fmla="*/ 2147483646 h 42"/>
                <a:gd name="T26" fmla="*/ 2147483646 w 34"/>
                <a:gd name="T27" fmla="*/ 2147483646 h 42"/>
                <a:gd name="T28" fmla="*/ 2147483646 w 34"/>
                <a:gd name="T29" fmla="*/ 2147483646 h 42"/>
                <a:gd name="T30" fmla="*/ 2147483646 w 34"/>
                <a:gd name="T31" fmla="*/ 2147483646 h 42"/>
                <a:gd name="T32" fmla="*/ 2147483646 w 34"/>
                <a:gd name="T33" fmla="*/ 0 h 42"/>
                <a:gd name="T34" fmla="*/ 2147483646 w 34"/>
                <a:gd name="T35" fmla="*/ 0 h 42"/>
                <a:gd name="T36" fmla="*/ 2147483646 w 34"/>
                <a:gd name="T37" fmla="*/ 0 h 42"/>
                <a:gd name="T38" fmla="*/ 2147483646 w 34"/>
                <a:gd name="T39" fmla="*/ 2147483646 h 42"/>
                <a:gd name="T40" fmla="*/ 2147483646 w 34"/>
                <a:gd name="T41" fmla="*/ 2147483646 h 42"/>
                <a:gd name="T42" fmla="*/ 2147483646 w 34"/>
                <a:gd name="T43" fmla="*/ 2147483646 h 42"/>
                <a:gd name="T44" fmla="*/ 2147483646 w 34"/>
                <a:gd name="T45" fmla="*/ 2147483646 h 42"/>
                <a:gd name="T46" fmla="*/ 2147483646 w 34"/>
                <a:gd name="T47" fmla="*/ 2147483646 h 42"/>
                <a:gd name="T48" fmla="*/ 2147483646 w 34"/>
                <a:gd name="T49" fmla="*/ 2147483646 h 4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4"/>
                <a:gd name="T76" fmla="*/ 0 h 42"/>
                <a:gd name="T77" fmla="*/ 34 w 34"/>
                <a:gd name="T78" fmla="*/ 42 h 4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4" h="42">
                  <a:moveTo>
                    <a:pt x="34" y="20"/>
                  </a:moveTo>
                  <a:lnTo>
                    <a:pt x="34" y="20"/>
                  </a:lnTo>
                  <a:lnTo>
                    <a:pt x="34" y="24"/>
                  </a:lnTo>
                  <a:lnTo>
                    <a:pt x="32" y="30"/>
                  </a:lnTo>
                  <a:lnTo>
                    <a:pt x="26" y="36"/>
                  </a:lnTo>
                  <a:lnTo>
                    <a:pt x="18" y="42"/>
                  </a:lnTo>
                  <a:lnTo>
                    <a:pt x="10" y="38"/>
                  </a:lnTo>
                  <a:lnTo>
                    <a:pt x="4" y="32"/>
                  </a:lnTo>
                  <a:lnTo>
                    <a:pt x="0" y="22"/>
                  </a:lnTo>
                  <a:lnTo>
                    <a:pt x="0" y="16"/>
                  </a:lnTo>
                  <a:lnTo>
                    <a:pt x="0" y="12"/>
                  </a:lnTo>
                  <a:lnTo>
                    <a:pt x="2" y="6"/>
                  </a:lnTo>
                  <a:lnTo>
                    <a:pt x="6" y="2"/>
                  </a:lnTo>
                  <a:lnTo>
                    <a:pt x="12" y="0"/>
                  </a:lnTo>
                  <a:lnTo>
                    <a:pt x="16" y="0"/>
                  </a:lnTo>
                  <a:lnTo>
                    <a:pt x="22" y="0"/>
                  </a:lnTo>
                  <a:lnTo>
                    <a:pt x="26" y="2"/>
                  </a:lnTo>
                  <a:lnTo>
                    <a:pt x="30" y="4"/>
                  </a:lnTo>
                  <a:lnTo>
                    <a:pt x="32" y="8"/>
                  </a:lnTo>
                  <a:lnTo>
                    <a:pt x="34" y="14"/>
                  </a:lnTo>
                  <a:lnTo>
                    <a:pt x="34" y="2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97" name="Freeform 123"/>
            <p:cNvSpPr>
              <a:spLocks/>
            </p:cNvSpPr>
            <p:nvPr/>
          </p:nvSpPr>
          <p:spPr bwMode="auto">
            <a:xfrm>
              <a:off x="4983163" y="3095625"/>
              <a:ext cx="63500" cy="57150"/>
            </a:xfrm>
            <a:custGeom>
              <a:avLst/>
              <a:gdLst>
                <a:gd name="T0" fmla="*/ 2147483646 w 40"/>
                <a:gd name="T1" fmla="*/ 2147483646 h 36"/>
                <a:gd name="T2" fmla="*/ 2147483646 w 40"/>
                <a:gd name="T3" fmla="*/ 2147483646 h 36"/>
                <a:gd name="T4" fmla="*/ 2147483646 w 40"/>
                <a:gd name="T5" fmla="*/ 0 h 36"/>
                <a:gd name="T6" fmla="*/ 2147483646 w 40"/>
                <a:gd name="T7" fmla="*/ 0 h 36"/>
                <a:gd name="T8" fmla="*/ 2147483646 w 40"/>
                <a:gd name="T9" fmla="*/ 0 h 36"/>
                <a:gd name="T10" fmla="*/ 2147483646 w 40"/>
                <a:gd name="T11" fmla="*/ 2147483646 h 36"/>
                <a:gd name="T12" fmla="*/ 2147483646 w 40"/>
                <a:gd name="T13" fmla="*/ 2147483646 h 36"/>
                <a:gd name="T14" fmla="*/ 2147483646 w 40"/>
                <a:gd name="T15" fmla="*/ 2147483646 h 36"/>
                <a:gd name="T16" fmla="*/ 2147483646 w 40"/>
                <a:gd name="T17" fmla="*/ 2147483646 h 36"/>
                <a:gd name="T18" fmla="*/ 0 w 40"/>
                <a:gd name="T19" fmla="*/ 2147483646 h 36"/>
                <a:gd name="T20" fmla="*/ 0 w 40"/>
                <a:gd name="T21" fmla="*/ 2147483646 h 36"/>
                <a:gd name="T22" fmla="*/ 2147483646 w 40"/>
                <a:gd name="T23" fmla="*/ 2147483646 h 36"/>
                <a:gd name="T24" fmla="*/ 2147483646 w 40"/>
                <a:gd name="T25" fmla="*/ 2147483646 h 36"/>
                <a:gd name="T26" fmla="*/ 2147483646 w 40"/>
                <a:gd name="T27" fmla="*/ 2147483646 h 36"/>
                <a:gd name="T28" fmla="*/ 2147483646 w 40"/>
                <a:gd name="T29" fmla="*/ 2147483646 h 36"/>
                <a:gd name="T30" fmla="*/ 2147483646 w 40"/>
                <a:gd name="T31" fmla="*/ 2147483646 h 36"/>
                <a:gd name="T32" fmla="*/ 2147483646 w 40"/>
                <a:gd name="T33" fmla="*/ 2147483646 h 36"/>
                <a:gd name="T34" fmla="*/ 2147483646 w 40"/>
                <a:gd name="T35" fmla="*/ 2147483646 h 36"/>
                <a:gd name="T36" fmla="*/ 2147483646 w 40"/>
                <a:gd name="T37" fmla="*/ 2147483646 h 36"/>
                <a:gd name="T38" fmla="*/ 2147483646 w 40"/>
                <a:gd name="T39" fmla="*/ 2147483646 h 36"/>
                <a:gd name="T40" fmla="*/ 2147483646 w 40"/>
                <a:gd name="T41" fmla="*/ 2147483646 h 36"/>
                <a:gd name="T42" fmla="*/ 2147483646 w 40"/>
                <a:gd name="T43" fmla="*/ 2147483646 h 36"/>
                <a:gd name="T44" fmla="*/ 2147483646 w 40"/>
                <a:gd name="T45" fmla="*/ 2147483646 h 36"/>
                <a:gd name="T46" fmla="*/ 2147483646 w 40"/>
                <a:gd name="T47" fmla="*/ 2147483646 h 36"/>
                <a:gd name="T48" fmla="*/ 2147483646 w 40"/>
                <a:gd name="T49" fmla="*/ 2147483646 h 36"/>
                <a:gd name="T50" fmla="*/ 2147483646 w 40"/>
                <a:gd name="T51" fmla="*/ 2147483646 h 36"/>
                <a:gd name="T52" fmla="*/ 2147483646 w 40"/>
                <a:gd name="T53" fmla="*/ 2147483646 h 36"/>
                <a:gd name="T54" fmla="*/ 2147483646 w 40"/>
                <a:gd name="T55" fmla="*/ 2147483646 h 36"/>
                <a:gd name="T56" fmla="*/ 2147483646 w 40"/>
                <a:gd name="T57" fmla="*/ 2147483646 h 36"/>
                <a:gd name="T58" fmla="*/ 2147483646 w 40"/>
                <a:gd name="T59" fmla="*/ 2147483646 h 36"/>
                <a:gd name="T60" fmla="*/ 2147483646 w 40"/>
                <a:gd name="T61" fmla="*/ 2147483646 h 36"/>
                <a:gd name="T62" fmla="*/ 2147483646 w 40"/>
                <a:gd name="T63" fmla="*/ 2147483646 h 36"/>
                <a:gd name="T64" fmla="*/ 2147483646 w 40"/>
                <a:gd name="T65" fmla="*/ 2147483646 h 36"/>
                <a:gd name="T66" fmla="*/ 2147483646 w 40"/>
                <a:gd name="T67" fmla="*/ 2147483646 h 36"/>
                <a:gd name="T68" fmla="*/ 2147483646 w 40"/>
                <a:gd name="T69" fmla="*/ 2147483646 h 36"/>
                <a:gd name="T70" fmla="*/ 2147483646 w 40"/>
                <a:gd name="T71" fmla="*/ 2147483646 h 36"/>
                <a:gd name="T72" fmla="*/ 2147483646 w 40"/>
                <a:gd name="T73" fmla="*/ 214748364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0"/>
                <a:gd name="T112" fmla="*/ 0 h 36"/>
                <a:gd name="T113" fmla="*/ 40 w 40"/>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0" h="36">
                  <a:moveTo>
                    <a:pt x="32" y="2"/>
                  </a:moveTo>
                  <a:lnTo>
                    <a:pt x="32" y="2"/>
                  </a:lnTo>
                  <a:lnTo>
                    <a:pt x="28" y="0"/>
                  </a:lnTo>
                  <a:lnTo>
                    <a:pt x="22" y="0"/>
                  </a:lnTo>
                  <a:lnTo>
                    <a:pt x="16" y="0"/>
                  </a:lnTo>
                  <a:lnTo>
                    <a:pt x="10" y="4"/>
                  </a:lnTo>
                  <a:lnTo>
                    <a:pt x="6" y="8"/>
                  </a:lnTo>
                  <a:lnTo>
                    <a:pt x="2" y="16"/>
                  </a:lnTo>
                  <a:lnTo>
                    <a:pt x="0" y="28"/>
                  </a:lnTo>
                  <a:lnTo>
                    <a:pt x="8" y="22"/>
                  </a:lnTo>
                  <a:lnTo>
                    <a:pt x="14" y="18"/>
                  </a:lnTo>
                  <a:lnTo>
                    <a:pt x="22" y="18"/>
                  </a:lnTo>
                  <a:lnTo>
                    <a:pt x="14" y="20"/>
                  </a:lnTo>
                  <a:lnTo>
                    <a:pt x="6" y="24"/>
                  </a:lnTo>
                  <a:lnTo>
                    <a:pt x="2" y="30"/>
                  </a:lnTo>
                  <a:lnTo>
                    <a:pt x="10" y="34"/>
                  </a:lnTo>
                  <a:lnTo>
                    <a:pt x="16" y="36"/>
                  </a:lnTo>
                  <a:lnTo>
                    <a:pt x="24" y="36"/>
                  </a:lnTo>
                  <a:lnTo>
                    <a:pt x="28" y="34"/>
                  </a:lnTo>
                  <a:lnTo>
                    <a:pt x="34" y="32"/>
                  </a:lnTo>
                  <a:lnTo>
                    <a:pt x="38" y="28"/>
                  </a:lnTo>
                  <a:lnTo>
                    <a:pt x="40" y="24"/>
                  </a:lnTo>
                  <a:lnTo>
                    <a:pt x="40" y="20"/>
                  </a:lnTo>
                  <a:lnTo>
                    <a:pt x="40" y="14"/>
                  </a:lnTo>
                  <a:lnTo>
                    <a:pt x="38" y="10"/>
                  </a:lnTo>
                  <a:lnTo>
                    <a:pt x="36" y="6"/>
                  </a:lnTo>
                  <a:lnTo>
                    <a:pt x="32" y="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98" name="Freeform 124"/>
            <p:cNvSpPr>
              <a:spLocks/>
            </p:cNvSpPr>
            <p:nvPr/>
          </p:nvSpPr>
          <p:spPr bwMode="auto">
            <a:xfrm>
              <a:off x="4945063" y="3114675"/>
              <a:ext cx="50800" cy="50800"/>
            </a:xfrm>
            <a:custGeom>
              <a:avLst/>
              <a:gdLst>
                <a:gd name="T0" fmla="*/ 2147483646 w 32"/>
                <a:gd name="T1" fmla="*/ 2147483646 h 32"/>
                <a:gd name="T2" fmla="*/ 2147483646 w 32"/>
                <a:gd name="T3" fmla="*/ 2147483646 h 32"/>
                <a:gd name="T4" fmla="*/ 2147483646 w 32"/>
                <a:gd name="T5" fmla="*/ 2147483646 h 32"/>
                <a:gd name="T6" fmla="*/ 2147483646 w 32"/>
                <a:gd name="T7" fmla="*/ 2147483646 h 32"/>
                <a:gd name="T8" fmla="*/ 2147483646 w 32"/>
                <a:gd name="T9" fmla="*/ 2147483646 h 32"/>
                <a:gd name="T10" fmla="*/ 2147483646 w 32"/>
                <a:gd name="T11" fmla="*/ 2147483646 h 32"/>
                <a:gd name="T12" fmla="*/ 2147483646 w 32"/>
                <a:gd name="T13" fmla="*/ 2147483646 h 32"/>
                <a:gd name="T14" fmla="*/ 2147483646 w 32"/>
                <a:gd name="T15" fmla="*/ 2147483646 h 32"/>
                <a:gd name="T16" fmla="*/ 2147483646 w 32"/>
                <a:gd name="T17" fmla="*/ 2147483646 h 32"/>
                <a:gd name="T18" fmla="*/ 2147483646 w 32"/>
                <a:gd name="T19" fmla="*/ 2147483646 h 32"/>
                <a:gd name="T20" fmla="*/ 0 w 32"/>
                <a:gd name="T21" fmla="*/ 2147483646 h 32"/>
                <a:gd name="T22" fmla="*/ 0 w 32"/>
                <a:gd name="T23" fmla="*/ 2147483646 h 32"/>
                <a:gd name="T24" fmla="*/ 0 w 32"/>
                <a:gd name="T25" fmla="*/ 2147483646 h 32"/>
                <a:gd name="T26" fmla="*/ 0 w 32"/>
                <a:gd name="T27" fmla="*/ 2147483646 h 32"/>
                <a:gd name="T28" fmla="*/ 2147483646 w 32"/>
                <a:gd name="T29" fmla="*/ 2147483646 h 32"/>
                <a:gd name="T30" fmla="*/ 2147483646 w 32"/>
                <a:gd name="T31" fmla="*/ 2147483646 h 32"/>
                <a:gd name="T32" fmla="*/ 2147483646 w 32"/>
                <a:gd name="T33" fmla="*/ 2147483646 h 32"/>
                <a:gd name="T34" fmla="*/ 2147483646 w 32"/>
                <a:gd name="T35" fmla="*/ 0 h 32"/>
                <a:gd name="T36" fmla="*/ 2147483646 w 32"/>
                <a:gd name="T37" fmla="*/ 2147483646 h 32"/>
                <a:gd name="T38" fmla="*/ 2147483646 w 32"/>
                <a:gd name="T39" fmla="*/ 2147483646 h 32"/>
                <a:gd name="T40" fmla="*/ 2147483646 w 32"/>
                <a:gd name="T41" fmla="*/ 2147483646 h 32"/>
                <a:gd name="T42" fmla="*/ 2147483646 w 32"/>
                <a:gd name="T43" fmla="*/ 2147483646 h 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
                <a:gd name="T67" fmla="*/ 0 h 32"/>
                <a:gd name="T68" fmla="*/ 32 w 32"/>
                <a:gd name="T69" fmla="*/ 32 h 3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 h="32">
                  <a:moveTo>
                    <a:pt x="32" y="10"/>
                  </a:moveTo>
                  <a:lnTo>
                    <a:pt x="32" y="10"/>
                  </a:lnTo>
                  <a:lnTo>
                    <a:pt x="32" y="16"/>
                  </a:lnTo>
                  <a:lnTo>
                    <a:pt x="32" y="22"/>
                  </a:lnTo>
                  <a:lnTo>
                    <a:pt x="28" y="28"/>
                  </a:lnTo>
                  <a:lnTo>
                    <a:pt x="22" y="32"/>
                  </a:lnTo>
                  <a:lnTo>
                    <a:pt x="16" y="32"/>
                  </a:lnTo>
                  <a:lnTo>
                    <a:pt x="10" y="32"/>
                  </a:lnTo>
                  <a:lnTo>
                    <a:pt x="4" y="28"/>
                  </a:lnTo>
                  <a:lnTo>
                    <a:pt x="0" y="22"/>
                  </a:lnTo>
                  <a:lnTo>
                    <a:pt x="0" y="16"/>
                  </a:lnTo>
                  <a:lnTo>
                    <a:pt x="0" y="10"/>
                  </a:lnTo>
                  <a:lnTo>
                    <a:pt x="4" y="6"/>
                  </a:lnTo>
                  <a:lnTo>
                    <a:pt x="10" y="2"/>
                  </a:lnTo>
                  <a:lnTo>
                    <a:pt x="16" y="0"/>
                  </a:lnTo>
                  <a:lnTo>
                    <a:pt x="22" y="2"/>
                  </a:lnTo>
                  <a:lnTo>
                    <a:pt x="28" y="4"/>
                  </a:lnTo>
                  <a:lnTo>
                    <a:pt x="32"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599" name="Freeform 125"/>
            <p:cNvSpPr>
              <a:spLocks/>
            </p:cNvSpPr>
            <p:nvPr/>
          </p:nvSpPr>
          <p:spPr bwMode="auto">
            <a:xfrm>
              <a:off x="4640263" y="2809875"/>
              <a:ext cx="60325" cy="66675"/>
            </a:xfrm>
            <a:custGeom>
              <a:avLst/>
              <a:gdLst>
                <a:gd name="T0" fmla="*/ 0 w 38"/>
                <a:gd name="T1" fmla="*/ 2147483646 h 42"/>
                <a:gd name="T2" fmla="*/ 0 w 38"/>
                <a:gd name="T3" fmla="*/ 2147483646 h 42"/>
                <a:gd name="T4" fmla="*/ 0 w 38"/>
                <a:gd name="T5" fmla="*/ 2147483646 h 42"/>
                <a:gd name="T6" fmla="*/ 0 w 38"/>
                <a:gd name="T7" fmla="*/ 2147483646 h 42"/>
                <a:gd name="T8" fmla="*/ 2147483646 w 38"/>
                <a:gd name="T9" fmla="*/ 2147483646 h 42"/>
                <a:gd name="T10" fmla="*/ 2147483646 w 38"/>
                <a:gd name="T11" fmla="*/ 0 h 42"/>
                <a:gd name="T12" fmla="*/ 2147483646 w 38"/>
                <a:gd name="T13" fmla="*/ 0 h 42"/>
                <a:gd name="T14" fmla="*/ 2147483646 w 38"/>
                <a:gd name="T15" fmla="*/ 2147483646 h 42"/>
                <a:gd name="T16" fmla="*/ 2147483646 w 38"/>
                <a:gd name="T17" fmla="*/ 2147483646 h 42"/>
                <a:gd name="T18" fmla="*/ 2147483646 w 38"/>
                <a:gd name="T19" fmla="*/ 2147483646 h 42"/>
                <a:gd name="T20" fmla="*/ 2147483646 w 38"/>
                <a:gd name="T21" fmla="*/ 2147483646 h 42"/>
                <a:gd name="T22" fmla="*/ 2147483646 w 38"/>
                <a:gd name="T23" fmla="*/ 2147483646 h 42"/>
                <a:gd name="T24" fmla="*/ 2147483646 w 38"/>
                <a:gd name="T25" fmla="*/ 2147483646 h 42"/>
                <a:gd name="T26" fmla="*/ 2147483646 w 38"/>
                <a:gd name="T27" fmla="*/ 2147483646 h 42"/>
                <a:gd name="T28" fmla="*/ 2147483646 w 38"/>
                <a:gd name="T29" fmla="*/ 2147483646 h 42"/>
                <a:gd name="T30" fmla="*/ 2147483646 w 38"/>
                <a:gd name="T31" fmla="*/ 2147483646 h 42"/>
                <a:gd name="T32" fmla="*/ 2147483646 w 38"/>
                <a:gd name="T33" fmla="*/ 2147483646 h 42"/>
                <a:gd name="T34" fmla="*/ 2147483646 w 38"/>
                <a:gd name="T35" fmla="*/ 2147483646 h 42"/>
                <a:gd name="T36" fmla="*/ 2147483646 w 38"/>
                <a:gd name="T37" fmla="*/ 2147483646 h 42"/>
                <a:gd name="T38" fmla="*/ 2147483646 w 38"/>
                <a:gd name="T39" fmla="*/ 2147483646 h 42"/>
                <a:gd name="T40" fmla="*/ 2147483646 w 38"/>
                <a:gd name="T41" fmla="*/ 2147483646 h 42"/>
                <a:gd name="T42" fmla="*/ 2147483646 w 38"/>
                <a:gd name="T43" fmla="*/ 2147483646 h 42"/>
                <a:gd name="T44" fmla="*/ 2147483646 w 38"/>
                <a:gd name="T45" fmla="*/ 2147483646 h 42"/>
                <a:gd name="T46" fmla="*/ 2147483646 w 38"/>
                <a:gd name="T47" fmla="*/ 2147483646 h 42"/>
                <a:gd name="T48" fmla="*/ 0 w 38"/>
                <a:gd name="T49" fmla="*/ 2147483646 h 42"/>
                <a:gd name="T50" fmla="*/ 0 w 38"/>
                <a:gd name="T51" fmla="*/ 2147483646 h 4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2"/>
                <a:gd name="T80" fmla="*/ 38 w 38"/>
                <a:gd name="T81" fmla="*/ 42 h 4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2">
                  <a:moveTo>
                    <a:pt x="0" y="30"/>
                  </a:moveTo>
                  <a:lnTo>
                    <a:pt x="0" y="30"/>
                  </a:lnTo>
                  <a:lnTo>
                    <a:pt x="0" y="24"/>
                  </a:lnTo>
                  <a:lnTo>
                    <a:pt x="0" y="16"/>
                  </a:lnTo>
                  <a:lnTo>
                    <a:pt x="2" y="8"/>
                  </a:lnTo>
                  <a:lnTo>
                    <a:pt x="8" y="0"/>
                  </a:lnTo>
                  <a:lnTo>
                    <a:pt x="18" y="2"/>
                  </a:lnTo>
                  <a:lnTo>
                    <a:pt x="28" y="6"/>
                  </a:lnTo>
                  <a:lnTo>
                    <a:pt x="30" y="10"/>
                  </a:lnTo>
                  <a:lnTo>
                    <a:pt x="34" y="14"/>
                  </a:lnTo>
                  <a:lnTo>
                    <a:pt x="36" y="20"/>
                  </a:lnTo>
                  <a:lnTo>
                    <a:pt x="38" y="24"/>
                  </a:lnTo>
                  <a:lnTo>
                    <a:pt x="36" y="30"/>
                  </a:lnTo>
                  <a:lnTo>
                    <a:pt x="34" y="36"/>
                  </a:lnTo>
                  <a:lnTo>
                    <a:pt x="30" y="40"/>
                  </a:lnTo>
                  <a:lnTo>
                    <a:pt x="24" y="42"/>
                  </a:lnTo>
                  <a:lnTo>
                    <a:pt x="20" y="42"/>
                  </a:lnTo>
                  <a:lnTo>
                    <a:pt x="16" y="42"/>
                  </a:lnTo>
                  <a:lnTo>
                    <a:pt x="10" y="42"/>
                  </a:lnTo>
                  <a:lnTo>
                    <a:pt x="6" y="38"/>
                  </a:lnTo>
                  <a:lnTo>
                    <a:pt x="2" y="34"/>
                  </a:lnTo>
                  <a:lnTo>
                    <a:pt x="0" y="3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600" name="Freeform 126"/>
            <p:cNvSpPr>
              <a:spLocks/>
            </p:cNvSpPr>
            <p:nvPr/>
          </p:nvSpPr>
          <p:spPr bwMode="auto">
            <a:xfrm>
              <a:off x="4579938" y="2809875"/>
              <a:ext cx="60325" cy="63500"/>
            </a:xfrm>
            <a:custGeom>
              <a:avLst/>
              <a:gdLst>
                <a:gd name="T0" fmla="*/ 2147483646 w 38"/>
                <a:gd name="T1" fmla="*/ 2147483646 h 40"/>
                <a:gd name="T2" fmla="*/ 2147483646 w 38"/>
                <a:gd name="T3" fmla="*/ 2147483646 h 40"/>
                <a:gd name="T4" fmla="*/ 2147483646 w 38"/>
                <a:gd name="T5" fmla="*/ 2147483646 h 40"/>
                <a:gd name="T6" fmla="*/ 2147483646 w 38"/>
                <a:gd name="T7" fmla="*/ 2147483646 h 40"/>
                <a:gd name="T8" fmla="*/ 2147483646 w 38"/>
                <a:gd name="T9" fmla="*/ 2147483646 h 40"/>
                <a:gd name="T10" fmla="*/ 2147483646 w 38"/>
                <a:gd name="T11" fmla="*/ 2147483646 h 40"/>
                <a:gd name="T12" fmla="*/ 2147483646 w 38"/>
                <a:gd name="T13" fmla="*/ 2147483646 h 40"/>
                <a:gd name="T14" fmla="*/ 2147483646 w 38"/>
                <a:gd name="T15" fmla="*/ 2147483646 h 40"/>
                <a:gd name="T16" fmla="*/ 2147483646 w 38"/>
                <a:gd name="T17" fmla="*/ 2147483646 h 40"/>
                <a:gd name="T18" fmla="*/ 2147483646 w 38"/>
                <a:gd name="T19" fmla="*/ 2147483646 h 40"/>
                <a:gd name="T20" fmla="*/ 2147483646 w 38"/>
                <a:gd name="T21" fmla="*/ 2147483646 h 40"/>
                <a:gd name="T22" fmla="*/ 2147483646 w 38"/>
                <a:gd name="T23" fmla="*/ 2147483646 h 40"/>
                <a:gd name="T24" fmla="*/ 2147483646 w 38"/>
                <a:gd name="T25" fmla="*/ 0 h 40"/>
                <a:gd name="T26" fmla="*/ 2147483646 w 38"/>
                <a:gd name="T27" fmla="*/ 0 h 40"/>
                <a:gd name="T28" fmla="*/ 2147483646 w 38"/>
                <a:gd name="T29" fmla="*/ 2147483646 h 40"/>
                <a:gd name="T30" fmla="*/ 2147483646 w 38"/>
                <a:gd name="T31" fmla="*/ 2147483646 h 40"/>
                <a:gd name="T32" fmla="*/ 2147483646 w 38"/>
                <a:gd name="T33" fmla="*/ 2147483646 h 40"/>
                <a:gd name="T34" fmla="*/ 2147483646 w 38"/>
                <a:gd name="T35" fmla="*/ 2147483646 h 40"/>
                <a:gd name="T36" fmla="*/ 0 w 38"/>
                <a:gd name="T37" fmla="*/ 2147483646 h 40"/>
                <a:gd name="T38" fmla="*/ 0 w 38"/>
                <a:gd name="T39" fmla="*/ 2147483646 h 40"/>
                <a:gd name="T40" fmla="*/ 0 w 38"/>
                <a:gd name="T41" fmla="*/ 2147483646 h 40"/>
                <a:gd name="T42" fmla="*/ 2147483646 w 38"/>
                <a:gd name="T43" fmla="*/ 2147483646 h 40"/>
                <a:gd name="T44" fmla="*/ 2147483646 w 38"/>
                <a:gd name="T45" fmla="*/ 2147483646 h 40"/>
                <a:gd name="T46" fmla="*/ 2147483646 w 38"/>
                <a:gd name="T47" fmla="*/ 2147483646 h 40"/>
                <a:gd name="T48" fmla="*/ 2147483646 w 38"/>
                <a:gd name="T49" fmla="*/ 2147483646 h 40"/>
                <a:gd name="T50" fmla="*/ 2147483646 w 38"/>
                <a:gd name="T51" fmla="*/ 2147483646 h 40"/>
                <a:gd name="T52" fmla="*/ 2147483646 w 38"/>
                <a:gd name="T53" fmla="*/ 2147483646 h 40"/>
                <a:gd name="T54" fmla="*/ 2147483646 w 38"/>
                <a:gd name="T55" fmla="*/ 2147483646 h 40"/>
                <a:gd name="T56" fmla="*/ 2147483646 w 38"/>
                <a:gd name="T57" fmla="*/ 2147483646 h 40"/>
                <a:gd name="T58" fmla="*/ 2147483646 w 38"/>
                <a:gd name="T59" fmla="*/ 2147483646 h 40"/>
                <a:gd name="T60" fmla="*/ 2147483646 w 38"/>
                <a:gd name="T61" fmla="*/ 2147483646 h 40"/>
                <a:gd name="T62" fmla="*/ 2147483646 w 38"/>
                <a:gd name="T63" fmla="*/ 2147483646 h 40"/>
                <a:gd name="T64" fmla="*/ 2147483646 w 38"/>
                <a:gd name="T65" fmla="*/ 2147483646 h 40"/>
                <a:gd name="T66" fmla="*/ 2147483646 w 38"/>
                <a:gd name="T67" fmla="*/ 2147483646 h 40"/>
                <a:gd name="T68" fmla="*/ 2147483646 w 38"/>
                <a:gd name="T69" fmla="*/ 2147483646 h 40"/>
                <a:gd name="T70" fmla="*/ 2147483646 w 38"/>
                <a:gd name="T71" fmla="*/ 2147483646 h 40"/>
                <a:gd name="T72" fmla="*/ 2147483646 w 38"/>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40"/>
                <a:gd name="T113" fmla="*/ 38 w 38"/>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40">
                  <a:moveTo>
                    <a:pt x="34" y="8"/>
                  </a:moveTo>
                  <a:lnTo>
                    <a:pt x="34" y="8"/>
                  </a:lnTo>
                  <a:lnTo>
                    <a:pt x="24" y="18"/>
                  </a:lnTo>
                  <a:lnTo>
                    <a:pt x="22" y="16"/>
                  </a:lnTo>
                  <a:lnTo>
                    <a:pt x="34" y="8"/>
                  </a:lnTo>
                  <a:lnTo>
                    <a:pt x="38" y="4"/>
                  </a:lnTo>
                  <a:lnTo>
                    <a:pt x="36" y="2"/>
                  </a:lnTo>
                  <a:lnTo>
                    <a:pt x="26" y="0"/>
                  </a:lnTo>
                  <a:lnTo>
                    <a:pt x="18" y="0"/>
                  </a:lnTo>
                  <a:lnTo>
                    <a:pt x="12" y="4"/>
                  </a:lnTo>
                  <a:lnTo>
                    <a:pt x="8" y="6"/>
                  </a:lnTo>
                  <a:lnTo>
                    <a:pt x="4" y="10"/>
                  </a:lnTo>
                  <a:lnTo>
                    <a:pt x="0" y="16"/>
                  </a:lnTo>
                  <a:lnTo>
                    <a:pt x="0" y="20"/>
                  </a:lnTo>
                  <a:lnTo>
                    <a:pt x="0" y="26"/>
                  </a:lnTo>
                  <a:lnTo>
                    <a:pt x="2" y="30"/>
                  </a:lnTo>
                  <a:lnTo>
                    <a:pt x="6" y="34"/>
                  </a:lnTo>
                  <a:lnTo>
                    <a:pt x="10" y="36"/>
                  </a:lnTo>
                  <a:lnTo>
                    <a:pt x="14" y="38"/>
                  </a:lnTo>
                  <a:lnTo>
                    <a:pt x="20" y="40"/>
                  </a:lnTo>
                  <a:lnTo>
                    <a:pt x="26" y="38"/>
                  </a:lnTo>
                  <a:lnTo>
                    <a:pt x="30" y="36"/>
                  </a:lnTo>
                  <a:lnTo>
                    <a:pt x="34" y="30"/>
                  </a:lnTo>
                  <a:lnTo>
                    <a:pt x="38" y="24"/>
                  </a:lnTo>
                  <a:lnTo>
                    <a:pt x="38" y="18"/>
                  </a:lnTo>
                  <a:lnTo>
                    <a:pt x="38" y="6"/>
                  </a:lnTo>
                  <a:lnTo>
                    <a:pt x="34" y="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601" name="Freeform 127"/>
            <p:cNvSpPr>
              <a:spLocks/>
            </p:cNvSpPr>
            <p:nvPr/>
          </p:nvSpPr>
          <p:spPr bwMode="auto">
            <a:xfrm>
              <a:off x="4570413" y="2755900"/>
              <a:ext cx="69850" cy="60325"/>
            </a:xfrm>
            <a:custGeom>
              <a:avLst/>
              <a:gdLst>
                <a:gd name="T0" fmla="*/ 2147483646 w 44"/>
                <a:gd name="T1" fmla="*/ 2147483646 h 38"/>
                <a:gd name="T2" fmla="*/ 2147483646 w 44"/>
                <a:gd name="T3" fmla="*/ 2147483646 h 38"/>
                <a:gd name="T4" fmla="*/ 2147483646 w 44"/>
                <a:gd name="T5" fmla="*/ 2147483646 h 38"/>
                <a:gd name="T6" fmla="*/ 2147483646 w 44"/>
                <a:gd name="T7" fmla="*/ 2147483646 h 38"/>
                <a:gd name="T8" fmla="*/ 2147483646 w 44"/>
                <a:gd name="T9" fmla="*/ 2147483646 h 38"/>
                <a:gd name="T10" fmla="*/ 2147483646 w 44"/>
                <a:gd name="T11" fmla="*/ 2147483646 h 38"/>
                <a:gd name="T12" fmla="*/ 2147483646 w 44"/>
                <a:gd name="T13" fmla="*/ 2147483646 h 38"/>
                <a:gd name="T14" fmla="*/ 2147483646 w 44"/>
                <a:gd name="T15" fmla="*/ 2147483646 h 38"/>
                <a:gd name="T16" fmla="*/ 2147483646 w 44"/>
                <a:gd name="T17" fmla="*/ 2147483646 h 38"/>
                <a:gd name="T18" fmla="*/ 2147483646 w 44"/>
                <a:gd name="T19" fmla="*/ 2147483646 h 38"/>
                <a:gd name="T20" fmla="*/ 2147483646 w 44"/>
                <a:gd name="T21" fmla="*/ 2147483646 h 38"/>
                <a:gd name="T22" fmla="*/ 2147483646 w 44"/>
                <a:gd name="T23" fmla="*/ 2147483646 h 38"/>
                <a:gd name="T24" fmla="*/ 2147483646 w 44"/>
                <a:gd name="T25" fmla="*/ 2147483646 h 38"/>
                <a:gd name="T26" fmla="*/ 2147483646 w 44"/>
                <a:gd name="T27" fmla="*/ 2147483646 h 38"/>
                <a:gd name="T28" fmla="*/ 2147483646 w 44"/>
                <a:gd name="T29" fmla="*/ 2147483646 h 38"/>
                <a:gd name="T30" fmla="*/ 2147483646 w 44"/>
                <a:gd name="T31" fmla="*/ 2147483646 h 38"/>
                <a:gd name="T32" fmla="*/ 2147483646 w 44"/>
                <a:gd name="T33" fmla="*/ 2147483646 h 38"/>
                <a:gd name="T34" fmla="*/ 2147483646 w 44"/>
                <a:gd name="T35" fmla="*/ 2147483646 h 38"/>
                <a:gd name="T36" fmla="*/ 2147483646 w 44"/>
                <a:gd name="T37" fmla="*/ 0 h 38"/>
                <a:gd name="T38" fmla="*/ 2147483646 w 44"/>
                <a:gd name="T39" fmla="*/ 0 h 38"/>
                <a:gd name="T40" fmla="*/ 2147483646 w 44"/>
                <a:gd name="T41" fmla="*/ 2147483646 h 38"/>
                <a:gd name="T42" fmla="*/ 2147483646 w 44"/>
                <a:gd name="T43" fmla="*/ 2147483646 h 38"/>
                <a:gd name="T44" fmla="*/ 2147483646 w 44"/>
                <a:gd name="T45" fmla="*/ 2147483646 h 38"/>
                <a:gd name="T46" fmla="*/ 2147483646 w 44"/>
                <a:gd name="T47" fmla="*/ 2147483646 h 38"/>
                <a:gd name="T48" fmla="*/ 0 w 44"/>
                <a:gd name="T49" fmla="*/ 2147483646 h 38"/>
                <a:gd name="T50" fmla="*/ 0 w 44"/>
                <a:gd name="T51" fmla="*/ 2147483646 h 38"/>
                <a:gd name="T52" fmla="*/ 0 w 44"/>
                <a:gd name="T53" fmla="*/ 2147483646 h 38"/>
                <a:gd name="T54" fmla="*/ 2147483646 w 44"/>
                <a:gd name="T55" fmla="*/ 2147483646 h 38"/>
                <a:gd name="T56" fmla="*/ 2147483646 w 44"/>
                <a:gd name="T57" fmla="*/ 2147483646 h 38"/>
                <a:gd name="T58" fmla="*/ 2147483646 w 44"/>
                <a:gd name="T59" fmla="*/ 2147483646 h 38"/>
                <a:gd name="T60" fmla="*/ 2147483646 w 44"/>
                <a:gd name="T61" fmla="*/ 2147483646 h 38"/>
                <a:gd name="T62" fmla="*/ 2147483646 w 44"/>
                <a:gd name="T63" fmla="*/ 2147483646 h 38"/>
                <a:gd name="T64" fmla="*/ 2147483646 w 44"/>
                <a:gd name="T65" fmla="*/ 2147483646 h 38"/>
                <a:gd name="T66" fmla="*/ 2147483646 w 44"/>
                <a:gd name="T67" fmla="*/ 2147483646 h 38"/>
                <a:gd name="T68" fmla="*/ 2147483646 w 44"/>
                <a:gd name="T69" fmla="*/ 2147483646 h 38"/>
                <a:gd name="T70" fmla="*/ 2147483646 w 44"/>
                <a:gd name="T71" fmla="*/ 2147483646 h 38"/>
                <a:gd name="T72" fmla="*/ 2147483646 w 44"/>
                <a:gd name="T73" fmla="*/ 2147483646 h 38"/>
                <a:gd name="T74" fmla="*/ 2147483646 w 44"/>
                <a:gd name="T75" fmla="*/ 2147483646 h 3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
                <a:gd name="T115" fmla="*/ 0 h 38"/>
                <a:gd name="T116" fmla="*/ 44 w 44"/>
                <a:gd name="T117" fmla="*/ 38 h 3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 h="38">
                  <a:moveTo>
                    <a:pt x="32" y="24"/>
                  </a:moveTo>
                  <a:lnTo>
                    <a:pt x="32" y="24"/>
                  </a:lnTo>
                  <a:lnTo>
                    <a:pt x="16" y="16"/>
                  </a:lnTo>
                  <a:lnTo>
                    <a:pt x="16" y="14"/>
                  </a:lnTo>
                  <a:lnTo>
                    <a:pt x="26" y="18"/>
                  </a:lnTo>
                  <a:lnTo>
                    <a:pt x="34" y="24"/>
                  </a:lnTo>
                  <a:lnTo>
                    <a:pt x="42" y="30"/>
                  </a:lnTo>
                  <a:lnTo>
                    <a:pt x="44" y="28"/>
                  </a:lnTo>
                  <a:lnTo>
                    <a:pt x="42" y="18"/>
                  </a:lnTo>
                  <a:lnTo>
                    <a:pt x="38" y="12"/>
                  </a:lnTo>
                  <a:lnTo>
                    <a:pt x="34" y="6"/>
                  </a:lnTo>
                  <a:lnTo>
                    <a:pt x="28" y="2"/>
                  </a:lnTo>
                  <a:lnTo>
                    <a:pt x="22" y="0"/>
                  </a:lnTo>
                  <a:lnTo>
                    <a:pt x="18" y="0"/>
                  </a:lnTo>
                  <a:lnTo>
                    <a:pt x="12" y="2"/>
                  </a:lnTo>
                  <a:lnTo>
                    <a:pt x="8" y="4"/>
                  </a:lnTo>
                  <a:lnTo>
                    <a:pt x="4" y="8"/>
                  </a:lnTo>
                  <a:lnTo>
                    <a:pt x="2" y="12"/>
                  </a:lnTo>
                  <a:lnTo>
                    <a:pt x="0" y="16"/>
                  </a:lnTo>
                  <a:lnTo>
                    <a:pt x="0" y="22"/>
                  </a:lnTo>
                  <a:lnTo>
                    <a:pt x="2" y="28"/>
                  </a:lnTo>
                  <a:lnTo>
                    <a:pt x="6" y="32"/>
                  </a:lnTo>
                  <a:lnTo>
                    <a:pt x="10" y="36"/>
                  </a:lnTo>
                  <a:lnTo>
                    <a:pt x="16" y="38"/>
                  </a:lnTo>
                  <a:lnTo>
                    <a:pt x="24" y="38"/>
                  </a:lnTo>
                  <a:lnTo>
                    <a:pt x="30" y="36"/>
                  </a:lnTo>
                  <a:lnTo>
                    <a:pt x="40" y="32"/>
                  </a:lnTo>
                  <a:lnTo>
                    <a:pt x="32" y="2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602" name="Freeform 128"/>
            <p:cNvSpPr>
              <a:spLocks/>
            </p:cNvSpPr>
            <p:nvPr/>
          </p:nvSpPr>
          <p:spPr bwMode="auto">
            <a:xfrm>
              <a:off x="4621213" y="2727325"/>
              <a:ext cx="57150" cy="69850"/>
            </a:xfrm>
            <a:custGeom>
              <a:avLst/>
              <a:gdLst>
                <a:gd name="T0" fmla="*/ 2147483646 w 36"/>
                <a:gd name="T1" fmla="*/ 2147483646 h 44"/>
                <a:gd name="T2" fmla="*/ 2147483646 w 36"/>
                <a:gd name="T3" fmla="*/ 2147483646 h 44"/>
                <a:gd name="T4" fmla="*/ 2147483646 w 36"/>
                <a:gd name="T5" fmla="*/ 2147483646 h 44"/>
                <a:gd name="T6" fmla="*/ 2147483646 w 36"/>
                <a:gd name="T7" fmla="*/ 2147483646 h 44"/>
                <a:gd name="T8" fmla="*/ 2147483646 w 36"/>
                <a:gd name="T9" fmla="*/ 2147483646 h 44"/>
                <a:gd name="T10" fmla="*/ 2147483646 w 36"/>
                <a:gd name="T11" fmla="*/ 2147483646 h 44"/>
                <a:gd name="T12" fmla="*/ 2147483646 w 36"/>
                <a:gd name="T13" fmla="*/ 2147483646 h 44"/>
                <a:gd name="T14" fmla="*/ 2147483646 w 36"/>
                <a:gd name="T15" fmla="*/ 2147483646 h 44"/>
                <a:gd name="T16" fmla="*/ 2147483646 w 36"/>
                <a:gd name="T17" fmla="*/ 2147483646 h 44"/>
                <a:gd name="T18" fmla="*/ 2147483646 w 36"/>
                <a:gd name="T19" fmla="*/ 2147483646 h 44"/>
                <a:gd name="T20" fmla="*/ 0 w 36"/>
                <a:gd name="T21" fmla="*/ 2147483646 h 44"/>
                <a:gd name="T22" fmla="*/ 0 w 36"/>
                <a:gd name="T23" fmla="*/ 2147483646 h 44"/>
                <a:gd name="T24" fmla="*/ 0 w 36"/>
                <a:gd name="T25" fmla="*/ 2147483646 h 44"/>
                <a:gd name="T26" fmla="*/ 2147483646 w 36"/>
                <a:gd name="T27" fmla="*/ 2147483646 h 44"/>
                <a:gd name="T28" fmla="*/ 2147483646 w 36"/>
                <a:gd name="T29" fmla="*/ 2147483646 h 44"/>
                <a:gd name="T30" fmla="*/ 2147483646 w 36"/>
                <a:gd name="T31" fmla="*/ 2147483646 h 44"/>
                <a:gd name="T32" fmla="*/ 2147483646 w 36"/>
                <a:gd name="T33" fmla="*/ 2147483646 h 44"/>
                <a:gd name="T34" fmla="*/ 2147483646 w 36"/>
                <a:gd name="T35" fmla="*/ 0 h 44"/>
                <a:gd name="T36" fmla="*/ 2147483646 w 36"/>
                <a:gd name="T37" fmla="*/ 0 h 44"/>
                <a:gd name="T38" fmla="*/ 2147483646 w 36"/>
                <a:gd name="T39" fmla="*/ 0 h 44"/>
                <a:gd name="T40" fmla="*/ 2147483646 w 36"/>
                <a:gd name="T41" fmla="*/ 2147483646 h 44"/>
                <a:gd name="T42" fmla="*/ 2147483646 w 36"/>
                <a:gd name="T43" fmla="*/ 2147483646 h 44"/>
                <a:gd name="T44" fmla="*/ 2147483646 w 36"/>
                <a:gd name="T45" fmla="*/ 2147483646 h 44"/>
                <a:gd name="T46" fmla="*/ 2147483646 w 36"/>
                <a:gd name="T47" fmla="*/ 2147483646 h 44"/>
                <a:gd name="T48" fmla="*/ 2147483646 w 36"/>
                <a:gd name="T49" fmla="*/ 2147483646 h 44"/>
                <a:gd name="T50" fmla="*/ 2147483646 w 36"/>
                <a:gd name="T51" fmla="*/ 2147483646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6"/>
                <a:gd name="T79" fmla="*/ 0 h 44"/>
                <a:gd name="T80" fmla="*/ 36 w 36"/>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6" h="44">
                  <a:moveTo>
                    <a:pt x="36" y="20"/>
                  </a:moveTo>
                  <a:lnTo>
                    <a:pt x="36" y="20"/>
                  </a:lnTo>
                  <a:lnTo>
                    <a:pt x="36" y="26"/>
                  </a:lnTo>
                  <a:lnTo>
                    <a:pt x="32" y="32"/>
                  </a:lnTo>
                  <a:lnTo>
                    <a:pt x="28" y="38"/>
                  </a:lnTo>
                  <a:lnTo>
                    <a:pt x="18" y="44"/>
                  </a:lnTo>
                  <a:lnTo>
                    <a:pt x="10" y="38"/>
                  </a:lnTo>
                  <a:lnTo>
                    <a:pt x="4" y="32"/>
                  </a:lnTo>
                  <a:lnTo>
                    <a:pt x="2" y="28"/>
                  </a:lnTo>
                  <a:lnTo>
                    <a:pt x="0" y="22"/>
                  </a:lnTo>
                  <a:lnTo>
                    <a:pt x="0" y="16"/>
                  </a:lnTo>
                  <a:lnTo>
                    <a:pt x="2" y="10"/>
                  </a:lnTo>
                  <a:lnTo>
                    <a:pt x="4" y="6"/>
                  </a:lnTo>
                  <a:lnTo>
                    <a:pt x="8" y="2"/>
                  </a:lnTo>
                  <a:lnTo>
                    <a:pt x="14" y="0"/>
                  </a:lnTo>
                  <a:lnTo>
                    <a:pt x="18" y="0"/>
                  </a:lnTo>
                  <a:lnTo>
                    <a:pt x="24" y="0"/>
                  </a:lnTo>
                  <a:lnTo>
                    <a:pt x="28" y="2"/>
                  </a:lnTo>
                  <a:lnTo>
                    <a:pt x="32" y="6"/>
                  </a:lnTo>
                  <a:lnTo>
                    <a:pt x="36" y="10"/>
                  </a:lnTo>
                  <a:lnTo>
                    <a:pt x="36" y="14"/>
                  </a:lnTo>
                  <a:lnTo>
                    <a:pt x="36" y="2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603" name="Freeform 129"/>
            <p:cNvSpPr>
              <a:spLocks/>
            </p:cNvSpPr>
            <p:nvPr/>
          </p:nvSpPr>
          <p:spPr bwMode="auto">
            <a:xfrm>
              <a:off x="4659313" y="2759075"/>
              <a:ext cx="66675" cy="60325"/>
            </a:xfrm>
            <a:custGeom>
              <a:avLst/>
              <a:gdLst>
                <a:gd name="T0" fmla="*/ 2147483646 w 42"/>
                <a:gd name="T1" fmla="*/ 2147483646 h 38"/>
                <a:gd name="T2" fmla="*/ 2147483646 w 42"/>
                <a:gd name="T3" fmla="*/ 2147483646 h 38"/>
                <a:gd name="T4" fmla="*/ 2147483646 w 42"/>
                <a:gd name="T5" fmla="*/ 2147483646 h 38"/>
                <a:gd name="T6" fmla="*/ 2147483646 w 42"/>
                <a:gd name="T7" fmla="*/ 0 h 38"/>
                <a:gd name="T8" fmla="*/ 2147483646 w 42"/>
                <a:gd name="T9" fmla="*/ 2147483646 h 38"/>
                <a:gd name="T10" fmla="*/ 2147483646 w 42"/>
                <a:gd name="T11" fmla="*/ 2147483646 h 38"/>
                <a:gd name="T12" fmla="*/ 2147483646 w 42"/>
                <a:gd name="T13" fmla="*/ 2147483646 h 38"/>
                <a:gd name="T14" fmla="*/ 2147483646 w 42"/>
                <a:gd name="T15" fmla="*/ 2147483646 h 38"/>
                <a:gd name="T16" fmla="*/ 2147483646 w 42"/>
                <a:gd name="T17" fmla="*/ 2147483646 h 38"/>
                <a:gd name="T18" fmla="*/ 0 w 42"/>
                <a:gd name="T19" fmla="*/ 2147483646 h 38"/>
                <a:gd name="T20" fmla="*/ 0 w 42"/>
                <a:gd name="T21" fmla="*/ 2147483646 h 38"/>
                <a:gd name="T22" fmla="*/ 2147483646 w 42"/>
                <a:gd name="T23" fmla="*/ 2147483646 h 38"/>
                <a:gd name="T24" fmla="*/ 2147483646 w 42"/>
                <a:gd name="T25" fmla="*/ 2147483646 h 38"/>
                <a:gd name="T26" fmla="*/ 2147483646 w 42"/>
                <a:gd name="T27" fmla="*/ 2147483646 h 38"/>
                <a:gd name="T28" fmla="*/ 2147483646 w 42"/>
                <a:gd name="T29" fmla="*/ 2147483646 h 38"/>
                <a:gd name="T30" fmla="*/ 2147483646 w 42"/>
                <a:gd name="T31" fmla="*/ 2147483646 h 38"/>
                <a:gd name="T32" fmla="*/ 2147483646 w 42"/>
                <a:gd name="T33" fmla="*/ 2147483646 h 38"/>
                <a:gd name="T34" fmla="*/ 2147483646 w 42"/>
                <a:gd name="T35" fmla="*/ 2147483646 h 38"/>
                <a:gd name="T36" fmla="*/ 2147483646 w 42"/>
                <a:gd name="T37" fmla="*/ 2147483646 h 38"/>
                <a:gd name="T38" fmla="*/ 2147483646 w 42"/>
                <a:gd name="T39" fmla="*/ 2147483646 h 38"/>
                <a:gd name="T40" fmla="*/ 2147483646 w 42"/>
                <a:gd name="T41" fmla="*/ 2147483646 h 38"/>
                <a:gd name="T42" fmla="*/ 2147483646 w 42"/>
                <a:gd name="T43" fmla="*/ 2147483646 h 38"/>
                <a:gd name="T44" fmla="*/ 2147483646 w 42"/>
                <a:gd name="T45" fmla="*/ 2147483646 h 38"/>
                <a:gd name="T46" fmla="*/ 2147483646 w 42"/>
                <a:gd name="T47" fmla="*/ 2147483646 h 38"/>
                <a:gd name="T48" fmla="*/ 2147483646 w 42"/>
                <a:gd name="T49" fmla="*/ 2147483646 h 38"/>
                <a:gd name="T50" fmla="*/ 2147483646 w 42"/>
                <a:gd name="T51" fmla="*/ 2147483646 h 38"/>
                <a:gd name="T52" fmla="*/ 2147483646 w 42"/>
                <a:gd name="T53" fmla="*/ 2147483646 h 38"/>
                <a:gd name="T54" fmla="*/ 2147483646 w 42"/>
                <a:gd name="T55" fmla="*/ 2147483646 h 38"/>
                <a:gd name="T56" fmla="*/ 2147483646 w 42"/>
                <a:gd name="T57" fmla="*/ 2147483646 h 38"/>
                <a:gd name="T58" fmla="*/ 2147483646 w 42"/>
                <a:gd name="T59" fmla="*/ 2147483646 h 38"/>
                <a:gd name="T60" fmla="*/ 2147483646 w 42"/>
                <a:gd name="T61" fmla="*/ 2147483646 h 38"/>
                <a:gd name="T62" fmla="*/ 2147483646 w 42"/>
                <a:gd name="T63" fmla="*/ 2147483646 h 38"/>
                <a:gd name="T64" fmla="*/ 2147483646 w 42"/>
                <a:gd name="T65" fmla="*/ 2147483646 h 38"/>
                <a:gd name="T66" fmla="*/ 2147483646 w 42"/>
                <a:gd name="T67" fmla="*/ 2147483646 h 38"/>
                <a:gd name="T68" fmla="*/ 2147483646 w 42"/>
                <a:gd name="T69" fmla="*/ 2147483646 h 38"/>
                <a:gd name="T70" fmla="*/ 2147483646 w 42"/>
                <a:gd name="T71" fmla="*/ 2147483646 h 38"/>
                <a:gd name="T72" fmla="*/ 2147483646 w 42"/>
                <a:gd name="T73" fmla="*/ 2147483646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38"/>
                <a:gd name="T113" fmla="*/ 42 w 42"/>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38">
                  <a:moveTo>
                    <a:pt x="34" y="4"/>
                  </a:moveTo>
                  <a:lnTo>
                    <a:pt x="34" y="4"/>
                  </a:lnTo>
                  <a:lnTo>
                    <a:pt x="30" y="2"/>
                  </a:lnTo>
                  <a:lnTo>
                    <a:pt x="24" y="0"/>
                  </a:lnTo>
                  <a:lnTo>
                    <a:pt x="18" y="2"/>
                  </a:lnTo>
                  <a:lnTo>
                    <a:pt x="12" y="4"/>
                  </a:lnTo>
                  <a:lnTo>
                    <a:pt x="6" y="10"/>
                  </a:lnTo>
                  <a:lnTo>
                    <a:pt x="2" y="18"/>
                  </a:lnTo>
                  <a:lnTo>
                    <a:pt x="0" y="28"/>
                  </a:lnTo>
                  <a:lnTo>
                    <a:pt x="8" y="24"/>
                  </a:lnTo>
                  <a:lnTo>
                    <a:pt x="16" y="20"/>
                  </a:lnTo>
                  <a:lnTo>
                    <a:pt x="22" y="20"/>
                  </a:lnTo>
                  <a:lnTo>
                    <a:pt x="14" y="22"/>
                  </a:lnTo>
                  <a:lnTo>
                    <a:pt x="8" y="26"/>
                  </a:lnTo>
                  <a:lnTo>
                    <a:pt x="2" y="30"/>
                  </a:lnTo>
                  <a:lnTo>
                    <a:pt x="10" y="36"/>
                  </a:lnTo>
                  <a:lnTo>
                    <a:pt x="16" y="38"/>
                  </a:lnTo>
                  <a:lnTo>
                    <a:pt x="24" y="38"/>
                  </a:lnTo>
                  <a:lnTo>
                    <a:pt x="28" y="38"/>
                  </a:lnTo>
                  <a:lnTo>
                    <a:pt x="34" y="36"/>
                  </a:lnTo>
                  <a:lnTo>
                    <a:pt x="38" y="32"/>
                  </a:lnTo>
                  <a:lnTo>
                    <a:pt x="42" y="28"/>
                  </a:lnTo>
                  <a:lnTo>
                    <a:pt x="42" y="22"/>
                  </a:lnTo>
                  <a:lnTo>
                    <a:pt x="42" y="18"/>
                  </a:lnTo>
                  <a:lnTo>
                    <a:pt x="42" y="12"/>
                  </a:lnTo>
                  <a:lnTo>
                    <a:pt x="38" y="8"/>
                  </a:lnTo>
                  <a:lnTo>
                    <a:pt x="34" y="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604" name="Freeform 130"/>
            <p:cNvSpPr>
              <a:spLocks/>
            </p:cNvSpPr>
            <p:nvPr/>
          </p:nvSpPr>
          <p:spPr bwMode="auto">
            <a:xfrm>
              <a:off x="4621213" y="2778125"/>
              <a:ext cx="50800" cy="53975"/>
            </a:xfrm>
            <a:custGeom>
              <a:avLst/>
              <a:gdLst>
                <a:gd name="T0" fmla="*/ 2147483646 w 32"/>
                <a:gd name="T1" fmla="*/ 2147483646 h 34"/>
                <a:gd name="T2" fmla="*/ 2147483646 w 32"/>
                <a:gd name="T3" fmla="*/ 2147483646 h 34"/>
                <a:gd name="T4" fmla="*/ 2147483646 w 32"/>
                <a:gd name="T5" fmla="*/ 2147483646 h 34"/>
                <a:gd name="T6" fmla="*/ 2147483646 w 32"/>
                <a:gd name="T7" fmla="*/ 2147483646 h 34"/>
                <a:gd name="T8" fmla="*/ 2147483646 w 32"/>
                <a:gd name="T9" fmla="*/ 2147483646 h 34"/>
                <a:gd name="T10" fmla="*/ 2147483646 w 32"/>
                <a:gd name="T11" fmla="*/ 2147483646 h 34"/>
                <a:gd name="T12" fmla="*/ 2147483646 w 32"/>
                <a:gd name="T13" fmla="*/ 2147483646 h 34"/>
                <a:gd name="T14" fmla="*/ 2147483646 w 32"/>
                <a:gd name="T15" fmla="*/ 2147483646 h 34"/>
                <a:gd name="T16" fmla="*/ 2147483646 w 32"/>
                <a:gd name="T17" fmla="*/ 2147483646 h 34"/>
                <a:gd name="T18" fmla="*/ 2147483646 w 32"/>
                <a:gd name="T19" fmla="*/ 2147483646 h 34"/>
                <a:gd name="T20" fmla="*/ 0 w 32"/>
                <a:gd name="T21" fmla="*/ 2147483646 h 34"/>
                <a:gd name="T22" fmla="*/ 0 w 32"/>
                <a:gd name="T23" fmla="*/ 2147483646 h 34"/>
                <a:gd name="T24" fmla="*/ 0 w 32"/>
                <a:gd name="T25" fmla="*/ 2147483646 h 34"/>
                <a:gd name="T26" fmla="*/ 0 w 32"/>
                <a:gd name="T27" fmla="*/ 2147483646 h 34"/>
                <a:gd name="T28" fmla="*/ 2147483646 w 32"/>
                <a:gd name="T29" fmla="*/ 2147483646 h 34"/>
                <a:gd name="T30" fmla="*/ 2147483646 w 32"/>
                <a:gd name="T31" fmla="*/ 2147483646 h 34"/>
                <a:gd name="T32" fmla="*/ 2147483646 w 32"/>
                <a:gd name="T33" fmla="*/ 2147483646 h 34"/>
                <a:gd name="T34" fmla="*/ 2147483646 w 32"/>
                <a:gd name="T35" fmla="*/ 0 h 34"/>
                <a:gd name="T36" fmla="*/ 2147483646 w 32"/>
                <a:gd name="T37" fmla="*/ 2147483646 h 34"/>
                <a:gd name="T38" fmla="*/ 2147483646 w 32"/>
                <a:gd name="T39" fmla="*/ 2147483646 h 34"/>
                <a:gd name="T40" fmla="*/ 2147483646 w 32"/>
                <a:gd name="T41" fmla="*/ 2147483646 h 34"/>
                <a:gd name="T42" fmla="*/ 2147483646 w 32"/>
                <a:gd name="T43" fmla="*/ 2147483646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
                <a:gd name="T67" fmla="*/ 0 h 34"/>
                <a:gd name="T68" fmla="*/ 32 w 32"/>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 h="34">
                  <a:moveTo>
                    <a:pt x="32" y="12"/>
                  </a:moveTo>
                  <a:lnTo>
                    <a:pt x="32" y="12"/>
                  </a:lnTo>
                  <a:lnTo>
                    <a:pt x="32" y="18"/>
                  </a:lnTo>
                  <a:lnTo>
                    <a:pt x="32" y="24"/>
                  </a:lnTo>
                  <a:lnTo>
                    <a:pt x="28" y="30"/>
                  </a:lnTo>
                  <a:lnTo>
                    <a:pt x="22" y="34"/>
                  </a:lnTo>
                  <a:lnTo>
                    <a:pt x="14" y="34"/>
                  </a:lnTo>
                  <a:lnTo>
                    <a:pt x="8" y="32"/>
                  </a:lnTo>
                  <a:lnTo>
                    <a:pt x="4" y="30"/>
                  </a:lnTo>
                  <a:lnTo>
                    <a:pt x="0" y="24"/>
                  </a:lnTo>
                  <a:lnTo>
                    <a:pt x="0" y="16"/>
                  </a:lnTo>
                  <a:lnTo>
                    <a:pt x="0" y="10"/>
                  </a:lnTo>
                  <a:lnTo>
                    <a:pt x="4" y="6"/>
                  </a:lnTo>
                  <a:lnTo>
                    <a:pt x="10" y="2"/>
                  </a:lnTo>
                  <a:lnTo>
                    <a:pt x="16" y="0"/>
                  </a:lnTo>
                  <a:lnTo>
                    <a:pt x="24" y="2"/>
                  </a:lnTo>
                  <a:lnTo>
                    <a:pt x="28" y="6"/>
                  </a:lnTo>
                  <a:lnTo>
                    <a:pt x="32"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605" name="Freeform 131"/>
            <p:cNvSpPr>
              <a:spLocks/>
            </p:cNvSpPr>
            <p:nvPr/>
          </p:nvSpPr>
          <p:spPr bwMode="auto">
            <a:xfrm>
              <a:off x="5357813" y="3302000"/>
              <a:ext cx="60325" cy="69850"/>
            </a:xfrm>
            <a:custGeom>
              <a:avLst/>
              <a:gdLst>
                <a:gd name="T0" fmla="*/ 0 w 38"/>
                <a:gd name="T1" fmla="*/ 2147483646 h 44"/>
                <a:gd name="T2" fmla="*/ 0 w 38"/>
                <a:gd name="T3" fmla="*/ 2147483646 h 44"/>
                <a:gd name="T4" fmla="*/ 0 w 38"/>
                <a:gd name="T5" fmla="*/ 2147483646 h 44"/>
                <a:gd name="T6" fmla="*/ 0 w 38"/>
                <a:gd name="T7" fmla="*/ 2147483646 h 44"/>
                <a:gd name="T8" fmla="*/ 2147483646 w 38"/>
                <a:gd name="T9" fmla="*/ 2147483646 h 44"/>
                <a:gd name="T10" fmla="*/ 2147483646 w 38"/>
                <a:gd name="T11" fmla="*/ 0 h 44"/>
                <a:gd name="T12" fmla="*/ 2147483646 w 38"/>
                <a:gd name="T13" fmla="*/ 0 h 44"/>
                <a:gd name="T14" fmla="*/ 2147483646 w 38"/>
                <a:gd name="T15" fmla="*/ 2147483646 h 44"/>
                <a:gd name="T16" fmla="*/ 2147483646 w 38"/>
                <a:gd name="T17" fmla="*/ 2147483646 h 44"/>
                <a:gd name="T18" fmla="*/ 2147483646 w 38"/>
                <a:gd name="T19" fmla="*/ 2147483646 h 44"/>
                <a:gd name="T20" fmla="*/ 2147483646 w 38"/>
                <a:gd name="T21" fmla="*/ 2147483646 h 44"/>
                <a:gd name="T22" fmla="*/ 2147483646 w 38"/>
                <a:gd name="T23" fmla="*/ 2147483646 h 44"/>
                <a:gd name="T24" fmla="*/ 2147483646 w 38"/>
                <a:gd name="T25" fmla="*/ 2147483646 h 44"/>
                <a:gd name="T26" fmla="*/ 2147483646 w 38"/>
                <a:gd name="T27" fmla="*/ 2147483646 h 44"/>
                <a:gd name="T28" fmla="*/ 2147483646 w 38"/>
                <a:gd name="T29" fmla="*/ 2147483646 h 44"/>
                <a:gd name="T30" fmla="*/ 2147483646 w 38"/>
                <a:gd name="T31" fmla="*/ 2147483646 h 44"/>
                <a:gd name="T32" fmla="*/ 2147483646 w 38"/>
                <a:gd name="T33" fmla="*/ 2147483646 h 44"/>
                <a:gd name="T34" fmla="*/ 2147483646 w 38"/>
                <a:gd name="T35" fmla="*/ 2147483646 h 44"/>
                <a:gd name="T36" fmla="*/ 2147483646 w 38"/>
                <a:gd name="T37" fmla="*/ 2147483646 h 44"/>
                <a:gd name="T38" fmla="*/ 2147483646 w 38"/>
                <a:gd name="T39" fmla="*/ 2147483646 h 44"/>
                <a:gd name="T40" fmla="*/ 2147483646 w 38"/>
                <a:gd name="T41" fmla="*/ 2147483646 h 44"/>
                <a:gd name="T42" fmla="*/ 2147483646 w 38"/>
                <a:gd name="T43" fmla="*/ 2147483646 h 44"/>
                <a:gd name="T44" fmla="*/ 2147483646 w 38"/>
                <a:gd name="T45" fmla="*/ 2147483646 h 44"/>
                <a:gd name="T46" fmla="*/ 2147483646 w 38"/>
                <a:gd name="T47" fmla="*/ 2147483646 h 44"/>
                <a:gd name="T48" fmla="*/ 0 w 38"/>
                <a:gd name="T49" fmla="*/ 2147483646 h 44"/>
                <a:gd name="T50" fmla="*/ 0 w 38"/>
                <a:gd name="T51" fmla="*/ 2147483646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4"/>
                <a:gd name="T80" fmla="*/ 38 w 38"/>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4">
                  <a:moveTo>
                    <a:pt x="0" y="28"/>
                  </a:moveTo>
                  <a:lnTo>
                    <a:pt x="0" y="28"/>
                  </a:lnTo>
                  <a:lnTo>
                    <a:pt x="0" y="24"/>
                  </a:lnTo>
                  <a:lnTo>
                    <a:pt x="0" y="16"/>
                  </a:lnTo>
                  <a:lnTo>
                    <a:pt x="4" y="8"/>
                  </a:lnTo>
                  <a:lnTo>
                    <a:pt x="10" y="0"/>
                  </a:lnTo>
                  <a:lnTo>
                    <a:pt x="20" y="2"/>
                  </a:lnTo>
                  <a:lnTo>
                    <a:pt x="28" y="6"/>
                  </a:lnTo>
                  <a:lnTo>
                    <a:pt x="32" y="10"/>
                  </a:lnTo>
                  <a:lnTo>
                    <a:pt x="34" y="14"/>
                  </a:lnTo>
                  <a:lnTo>
                    <a:pt x="38" y="20"/>
                  </a:lnTo>
                  <a:lnTo>
                    <a:pt x="38" y="26"/>
                  </a:lnTo>
                  <a:lnTo>
                    <a:pt x="38" y="32"/>
                  </a:lnTo>
                  <a:lnTo>
                    <a:pt x="34" y="36"/>
                  </a:lnTo>
                  <a:lnTo>
                    <a:pt x="30" y="40"/>
                  </a:lnTo>
                  <a:lnTo>
                    <a:pt x="26" y="42"/>
                  </a:lnTo>
                  <a:lnTo>
                    <a:pt x="20" y="44"/>
                  </a:lnTo>
                  <a:lnTo>
                    <a:pt x="16" y="44"/>
                  </a:lnTo>
                  <a:lnTo>
                    <a:pt x="10" y="42"/>
                  </a:lnTo>
                  <a:lnTo>
                    <a:pt x="6" y="38"/>
                  </a:lnTo>
                  <a:lnTo>
                    <a:pt x="4" y="34"/>
                  </a:lnTo>
                  <a:lnTo>
                    <a:pt x="0"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606" name="Freeform 132"/>
            <p:cNvSpPr>
              <a:spLocks/>
            </p:cNvSpPr>
            <p:nvPr/>
          </p:nvSpPr>
          <p:spPr bwMode="auto">
            <a:xfrm>
              <a:off x="5297488" y="3302000"/>
              <a:ext cx="63500" cy="63500"/>
            </a:xfrm>
            <a:custGeom>
              <a:avLst/>
              <a:gdLst>
                <a:gd name="T0" fmla="*/ 2147483646 w 40"/>
                <a:gd name="T1" fmla="*/ 2147483646 h 40"/>
                <a:gd name="T2" fmla="*/ 2147483646 w 40"/>
                <a:gd name="T3" fmla="*/ 2147483646 h 40"/>
                <a:gd name="T4" fmla="*/ 2147483646 w 40"/>
                <a:gd name="T5" fmla="*/ 2147483646 h 40"/>
                <a:gd name="T6" fmla="*/ 2147483646 w 40"/>
                <a:gd name="T7" fmla="*/ 2147483646 h 40"/>
                <a:gd name="T8" fmla="*/ 2147483646 w 40"/>
                <a:gd name="T9" fmla="*/ 2147483646 h 40"/>
                <a:gd name="T10" fmla="*/ 2147483646 w 40"/>
                <a:gd name="T11" fmla="*/ 2147483646 h 40"/>
                <a:gd name="T12" fmla="*/ 2147483646 w 40"/>
                <a:gd name="T13" fmla="*/ 2147483646 h 40"/>
                <a:gd name="T14" fmla="*/ 2147483646 w 40"/>
                <a:gd name="T15" fmla="*/ 2147483646 h 40"/>
                <a:gd name="T16" fmla="*/ 2147483646 w 40"/>
                <a:gd name="T17" fmla="*/ 2147483646 h 40"/>
                <a:gd name="T18" fmla="*/ 2147483646 w 40"/>
                <a:gd name="T19" fmla="*/ 2147483646 h 40"/>
                <a:gd name="T20" fmla="*/ 2147483646 w 40"/>
                <a:gd name="T21" fmla="*/ 2147483646 h 40"/>
                <a:gd name="T22" fmla="*/ 2147483646 w 40"/>
                <a:gd name="T23" fmla="*/ 2147483646 h 40"/>
                <a:gd name="T24" fmla="*/ 2147483646 w 40"/>
                <a:gd name="T25" fmla="*/ 0 h 40"/>
                <a:gd name="T26" fmla="*/ 2147483646 w 40"/>
                <a:gd name="T27" fmla="*/ 0 h 40"/>
                <a:gd name="T28" fmla="*/ 2147483646 w 40"/>
                <a:gd name="T29" fmla="*/ 2147483646 h 40"/>
                <a:gd name="T30" fmla="*/ 2147483646 w 40"/>
                <a:gd name="T31" fmla="*/ 2147483646 h 40"/>
                <a:gd name="T32" fmla="*/ 2147483646 w 40"/>
                <a:gd name="T33" fmla="*/ 2147483646 h 40"/>
                <a:gd name="T34" fmla="*/ 2147483646 w 40"/>
                <a:gd name="T35" fmla="*/ 2147483646 h 40"/>
                <a:gd name="T36" fmla="*/ 0 w 40"/>
                <a:gd name="T37" fmla="*/ 2147483646 h 40"/>
                <a:gd name="T38" fmla="*/ 0 w 40"/>
                <a:gd name="T39" fmla="*/ 2147483646 h 40"/>
                <a:gd name="T40" fmla="*/ 0 w 40"/>
                <a:gd name="T41" fmla="*/ 2147483646 h 40"/>
                <a:gd name="T42" fmla="*/ 2147483646 w 40"/>
                <a:gd name="T43" fmla="*/ 2147483646 h 40"/>
                <a:gd name="T44" fmla="*/ 2147483646 w 40"/>
                <a:gd name="T45" fmla="*/ 2147483646 h 40"/>
                <a:gd name="T46" fmla="*/ 2147483646 w 40"/>
                <a:gd name="T47" fmla="*/ 2147483646 h 40"/>
                <a:gd name="T48" fmla="*/ 2147483646 w 40"/>
                <a:gd name="T49" fmla="*/ 2147483646 h 40"/>
                <a:gd name="T50" fmla="*/ 2147483646 w 40"/>
                <a:gd name="T51" fmla="*/ 2147483646 h 40"/>
                <a:gd name="T52" fmla="*/ 2147483646 w 40"/>
                <a:gd name="T53" fmla="*/ 2147483646 h 40"/>
                <a:gd name="T54" fmla="*/ 2147483646 w 40"/>
                <a:gd name="T55" fmla="*/ 2147483646 h 40"/>
                <a:gd name="T56" fmla="*/ 2147483646 w 40"/>
                <a:gd name="T57" fmla="*/ 2147483646 h 40"/>
                <a:gd name="T58" fmla="*/ 2147483646 w 40"/>
                <a:gd name="T59" fmla="*/ 2147483646 h 40"/>
                <a:gd name="T60" fmla="*/ 2147483646 w 40"/>
                <a:gd name="T61" fmla="*/ 2147483646 h 40"/>
                <a:gd name="T62" fmla="*/ 2147483646 w 40"/>
                <a:gd name="T63" fmla="*/ 2147483646 h 40"/>
                <a:gd name="T64" fmla="*/ 2147483646 w 40"/>
                <a:gd name="T65" fmla="*/ 2147483646 h 40"/>
                <a:gd name="T66" fmla="*/ 2147483646 w 40"/>
                <a:gd name="T67" fmla="*/ 2147483646 h 40"/>
                <a:gd name="T68" fmla="*/ 2147483646 w 40"/>
                <a:gd name="T69" fmla="*/ 2147483646 h 40"/>
                <a:gd name="T70" fmla="*/ 2147483646 w 40"/>
                <a:gd name="T71" fmla="*/ 2147483646 h 40"/>
                <a:gd name="T72" fmla="*/ 2147483646 w 40"/>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0"/>
                <a:gd name="T112" fmla="*/ 0 h 40"/>
                <a:gd name="T113" fmla="*/ 40 w 40"/>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0" h="40">
                  <a:moveTo>
                    <a:pt x="36" y="8"/>
                  </a:moveTo>
                  <a:lnTo>
                    <a:pt x="36" y="8"/>
                  </a:lnTo>
                  <a:lnTo>
                    <a:pt x="24" y="16"/>
                  </a:lnTo>
                  <a:lnTo>
                    <a:pt x="34" y="6"/>
                  </a:lnTo>
                  <a:lnTo>
                    <a:pt x="38" y="4"/>
                  </a:lnTo>
                  <a:lnTo>
                    <a:pt x="38" y="2"/>
                  </a:lnTo>
                  <a:lnTo>
                    <a:pt x="28" y="0"/>
                  </a:lnTo>
                  <a:lnTo>
                    <a:pt x="20" y="0"/>
                  </a:lnTo>
                  <a:lnTo>
                    <a:pt x="12" y="2"/>
                  </a:lnTo>
                  <a:lnTo>
                    <a:pt x="8" y="4"/>
                  </a:lnTo>
                  <a:lnTo>
                    <a:pt x="4" y="10"/>
                  </a:lnTo>
                  <a:lnTo>
                    <a:pt x="0" y="14"/>
                  </a:lnTo>
                  <a:lnTo>
                    <a:pt x="0" y="18"/>
                  </a:lnTo>
                  <a:lnTo>
                    <a:pt x="0" y="24"/>
                  </a:lnTo>
                  <a:lnTo>
                    <a:pt x="2" y="28"/>
                  </a:lnTo>
                  <a:lnTo>
                    <a:pt x="4" y="32"/>
                  </a:lnTo>
                  <a:lnTo>
                    <a:pt x="8" y="36"/>
                  </a:lnTo>
                  <a:lnTo>
                    <a:pt x="14" y="38"/>
                  </a:lnTo>
                  <a:lnTo>
                    <a:pt x="20" y="40"/>
                  </a:lnTo>
                  <a:lnTo>
                    <a:pt x="26" y="38"/>
                  </a:lnTo>
                  <a:lnTo>
                    <a:pt x="30" y="36"/>
                  </a:lnTo>
                  <a:lnTo>
                    <a:pt x="34" y="30"/>
                  </a:lnTo>
                  <a:lnTo>
                    <a:pt x="38" y="24"/>
                  </a:lnTo>
                  <a:lnTo>
                    <a:pt x="40" y="18"/>
                  </a:lnTo>
                  <a:lnTo>
                    <a:pt x="38" y="6"/>
                  </a:lnTo>
                  <a:lnTo>
                    <a:pt x="36" y="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607" name="Freeform 133"/>
            <p:cNvSpPr>
              <a:spLocks/>
            </p:cNvSpPr>
            <p:nvPr/>
          </p:nvSpPr>
          <p:spPr bwMode="auto">
            <a:xfrm>
              <a:off x="5291138" y="3244850"/>
              <a:ext cx="66675" cy="60325"/>
            </a:xfrm>
            <a:custGeom>
              <a:avLst/>
              <a:gdLst>
                <a:gd name="T0" fmla="*/ 2147483646 w 42"/>
                <a:gd name="T1" fmla="*/ 2147483646 h 38"/>
                <a:gd name="T2" fmla="*/ 2147483646 w 42"/>
                <a:gd name="T3" fmla="*/ 2147483646 h 38"/>
                <a:gd name="T4" fmla="*/ 2147483646 w 42"/>
                <a:gd name="T5" fmla="*/ 2147483646 h 38"/>
                <a:gd name="T6" fmla="*/ 2147483646 w 42"/>
                <a:gd name="T7" fmla="*/ 2147483646 h 38"/>
                <a:gd name="T8" fmla="*/ 2147483646 w 42"/>
                <a:gd name="T9" fmla="*/ 2147483646 h 38"/>
                <a:gd name="T10" fmla="*/ 2147483646 w 42"/>
                <a:gd name="T11" fmla="*/ 2147483646 h 38"/>
                <a:gd name="T12" fmla="*/ 2147483646 w 42"/>
                <a:gd name="T13" fmla="*/ 2147483646 h 38"/>
                <a:gd name="T14" fmla="*/ 2147483646 w 42"/>
                <a:gd name="T15" fmla="*/ 2147483646 h 38"/>
                <a:gd name="T16" fmla="*/ 2147483646 w 42"/>
                <a:gd name="T17" fmla="*/ 2147483646 h 38"/>
                <a:gd name="T18" fmla="*/ 2147483646 w 42"/>
                <a:gd name="T19" fmla="*/ 2147483646 h 38"/>
                <a:gd name="T20" fmla="*/ 2147483646 w 42"/>
                <a:gd name="T21" fmla="*/ 2147483646 h 38"/>
                <a:gd name="T22" fmla="*/ 2147483646 w 42"/>
                <a:gd name="T23" fmla="*/ 2147483646 h 38"/>
                <a:gd name="T24" fmla="*/ 2147483646 w 42"/>
                <a:gd name="T25" fmla="*/ 2147483646 h 38"/>
                <a:gd name="T26" fmla="*/ 2147483646 w 42"/>
                <a:gd name="T27" fmla="*/ 2147483646 h 38"/>
                <a:gd name="T28" fmla="*/ 2147483646 w 42"/>
                <a:gd name="T29" fmla="*/ 2147483646 h 38"/>
                <a:gd name="T30" fmla="*/ 2147483646 w 42"/>
                <a:gd name="T31" fmla="*/ 2147483646 h 38"/>
                <a:gd name="T32" fmla="*/ 2147483646 w 42"/>
                <a:gd name="T33" fmla="*/ 2147483646 h 38"/>
                <a:gd name="T34" fmla="*/ 2147483646 w 42"/>
                <a:gd name="T35" fmla="*/ 2147483646 h 38"/>
                <a:gd name="T36" fmla="*/ 2147483646 w 42"/>
                <a:gd name="T37" fmla="*/ 0 h 38"/>
                <a:gd name="T38" fmla="*/ 2147483646 w 42"/>
                <a:gd name="T39" fmla="*/ 0 h 38"/>
                <a:gd name="T40" fmla="*/ 2147483646 w 42"/>
                <a:gd name="T41" fmla="*/ 2147483646 h 38"/>
                <a:gd name="T42" fmla="*/ 2147483646 w 42"/>
                <a:gd name="T43" fmla="*/ 2147483646 h 38"/>
                <a:gd name="T44" fmla="*/ 2147483646 w 42"/>
                <a:gd name="T45" fmla="*/ 2147483646 h 38"/>
                <a:gd name="T46" fmla="*/ 2147483646 w 42"/>
                <a:gd name="T47" fmla="*/ 2147483646 h 38"/>
                <a:gd name="T48" fmla="*/ 0 w 42"/>
                <a:gd name="T49" fmla="*/ 2147483646 h 38"/>
                <a:gd name="T50" fmla="*/ 0 w 42"/>
                <a:gd name="T51" fmla="*/ 2147483646 h 38"/>
                <a:gd name="T52" fmla="*/ 0 w 42"/>
                <a:gd name="T53" fmla="*/ 2147483646 h 38"/>
                <a:gd name="T54" fmla="*/ 2147483646 w 42"/>
                <a:gd name="T55" fmla="*/ 2147483646 h 38"/>
                <a:gd name="T56" fmla="*/ 2147483646 w 42"/>
                <a:gd name="T57" fmla="*/ 2147483646 h 38"/>
                <a:gd name="T58" fmla="*/ 2147483646 w 42"/>
                <a:gd name="T59" fmla="*/ 2147483646 h 38"/>
                <a:gd name="T60" fmla="*/ 2147483646 w 42"/>
                <a:gd name="T61" fmla="*/ 2147483646 h 38"/>
                <a:gd name="T62" fmla="*/ 2147483646 w 42"/>
                <a:gd name="T63" fmla="*/ 2147483646 h 38"/>
                <a:gd name="T64" fmla="*/ 2147483646 w 42"/>
                <a:gd name="T65" fmla="*/ 2147483646 h 38"/>
                <a:gd name="T66" fmla="*/ 2147483646 w 42"/>
                <a:gd name="T67" fmla="*/ 2147483646 h 38"/>
                <a:gd name="T68" fmla="*/ 2147483646 w 42"/>
                <a:gd name="T69" fmla="*/ 2147483646 h 38"/>
                <a:gd name="T70" fmla="*/ 2147483646 w 42"/>
                <a:gd name="T71" fmla="*/ 2147483646 h 38"/>
                <a:gd name="T72" fmla="*/ 2147483646 w 42"/>
                <a:gd name="T73" fmla="*/ 2147483646 h 38"/>
                <a:gd name="T74" fmla="*/ 2147483646 w 42"/>
                <a:gd name="T75" fmla="*/ 2147483646 h 3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2"/>
                <a:gd name="T115" fmla="*/ 0 h 38"/>
                <a:gd name="T116" fmla="*/ 42 w 42"/>
                <a:gd name="T117" fmla="*/ 38 h 3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2" h="38">
                  <a:moveTo>
                    <a:pt x="32" y="26"/>
                  </a:moveTo>
                  <a:lnTo>
                    <a:pt x="32" y="26"/>
                  </a:lnTo>
                  <a:lnTo>
                    <a:pt x="14" y="16"/>
                  </a:lnTo>
                  <a:lnTo>
                    <a:pt x="14" y="14"/>
                  </a:lnTo>
                  <a:lnTo>
                    <a:pt x="24" y="18"/>
                  </a:lnTo>
                  <a:lnTo>
                    <a:pt x="34" y="24"/>
                  </a:lnTo>
                  <a:lnTo>
                    <a:pt x="42" y="30"/>
                  </a:lnTo>
                  <a:lnTo>
                    <a:pt x="40" y="20"/>
                  </a:lnTo>
                  <a:lnTo>
                    <a:pt x="38" y="12"/>
                  </a:lnTo>
                  <a:lnTo>
                    <a:pt x="34" y="6"/>
                  </a:lnTo>
                  <a:lnTo>
                    <a:pt x="28" y="4"/>
                  </a:lnTo>
                  <a:lnTo>
                    <a:pt x="22" y="0"/>
                  </a:lnTo>
                  <a:lnTo>
                    <a:pt x="18" y="0"/>
                  </a:lnTo>
                  <a:lnTo>
                    <a:pt x="12" y="2"/>
                  </a:lnTo>
                  <a:lnTo>
                    <a:pt x="8" y="4"/>
                  </a:lnTo>
                  <a:lnTo>
                    <a:pt x="4" y="6"/>
                  </a:lnTo>
                  <a:lnTo>
                    <a:pt x="2" y="12"/>
                  </a:lnTo>
                  <a:lnTo>
                    <a:pt x="0" y="16"/>
                  </a:lnTo>
                  <a:lnTo>
                    <a:pt x="0" y="22"/>
                  </a:lnTo>
                  <a:lnTo>
                    <a:pt x="2" y="28"/>
                  </a:lnTo>
                  <a:lnTo>
                    <a:pt x="4" y="32"/>
                  </a:lnTo>
                  <a:lnTo>
                    <a:pt x="8" y="36"/>
                  </a:lnTo>
                  <a:lnTo>
                    <a:pt x="14" y="38"/>
                  </a:lnTo>
                  <a:lnTo>
                    <a:pt x="22" y="38"/>
                  </a:lnTo>
                  <a:lnTo>
                    <a:pt x="28" y="38"/>
                  </a:lnTo>
                  <a:lnTo>
                    <a:pt x="40" y="32"/>
                  </a:lnTo>
                  <a:lnTo>
                    <a:pt x="32" y="2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608" name="Freeform 134"/>
            <p:cNvSpPr>
              <a:spLocks/>
            </p:cNvSpPr>
            <p:nvPr/>
          </p:nvSpPr>
          <p:spPr bwMode="auto">
            <a:xfrm>
              <a:off x="5341938" y="3216275"/>
              <a:ext cx="60325" cy="73025"/>
            </a:xfrm>
            <a:custGeom>
              <a:avLst/>
              <a:gdLst>
                <a:gd name="T0" fmla="*/ 2147483646 w 38"/>
                <a:gd name="T1" fmla="*/ 2147483646 h 46"/>
                <a:gd name="T2" fmla="*/ 2147483646 w 38"/>
                <a:gd name="T3" fmla="*/ 2147483646 h 46"/>
                <a:gd name="T4" fmla="*/ 2147483646 w 38"/>
                <a:gd name="T5" fmla="*/ 2147483646 h 46"/>
                <a:gd name="T6" fmla="*/ 2147483646 w 38"/>
                <a:gd name="T7" fmla="*/ 2147483646 h 46"/>
                <a:gd name="T8" fmla="*/ 2147483646 w 38"/>
                <a:gd name="T9" fmla="*/ 2147483646 h 46"/>
                <a:gd name="T10" fmla="*/ 2147483646 w 38"/>
                <a:gd name="T11" fmla="*/ 2147483646 h 46"/>
                <a:gd name="T12" fmla="*/ 2147483646 w 38"/>
                <a:gd name="T13" fmla="*/ 2147483646 h 46"/>
                <a:gd name="T14" fmla="*/ 2147483646 w 38"/>
                <a:gd name="T15" fmla="*/ 2147483646 h 46"/>
                <a:gd name="T16" fmla="*/ 2147483646 w 38"/>
                <a:gd name="T17" fmla="*/ 2147483646 h 46"/>
                <a:gd name="T18" fmla="*/ 2147483646 w 38"/>
                <a:gd name="T19" fmla="*/ 2147483646 h 46"/>
                <a:gd name="T20" fmla="*/ 0 w 38"/>
                <a:gd name="T21" fmla="*/ 2147483646 h 46"/>
                <a:gd name="T22" fmla="*/ 0 w 38"/>
                <a:gd name="T23" fmla="*/ 2147483646 h 46"/>
                <a:gd name="T24" fmla="*/ 0 w 38"/>
                <a:gd name="T25" fmla="*/ 2147483646 h 46"/>
                <a:gd name="T26" fmla="*/ 2147483646 w 38"/>
                <a:gd name="T27" fmla="*/ 2147483646 h 46"/>
                <a:gd name="T28" fmla="*/ 2147483646 w 38"/>
                <a:gd name="T29" fmla="*/ 2147483646 h 46"/>
                <a:gd name="T30" fmla="*/ 2147483646 w 38"/>
                <a:gd name="T31" fmla="*/ 2147483646 h 46"/>
                <a:gd name="T32" fmla="*/ 2147483646 w 38"/>
                <a:gd name="T33" fmla="*/ 2147483646 h 46"/>
                <a:gd name="T34" fmla="*/ 2147483646 w 38"/>
                <a:gd name="T35" fmla="*/ 0 h 46"/>
                <a:gd name="T36" fmla="*/ 2147483646 w 38"/>
                <a:gd name="T37" fmla="*/ 0 h 46"/>
                <a:gd name="T38" fmla="*/ 2147483646 w 38"/>
                <a:gd name="T39" fmla="*/ 2147483646 h 46"/>
                <a:gd name="T40" fmla="*/ 2147483646 w 38"/>
                <a:gd name="T41" fmla="*/ 2147483646 h 46"/>
                <a:gd name="T42" fmla="*/ 2147483646 w 38"/>
                <a:gd name="T43" fmla="*/ 2147483646 h 46"/>
                <a:gd name="T44" fmla="*/ 2147483646 w 38"/>
                <a:gd name="T45" fmla="*/ 2147483646 h 46"/>
                <a:gd name="T46" fmla="*/ 2147483646 w 38"/>
                <a:gd name="T47" fmla="*/ 2147483646 h 46"/>
                <a:gd name="T48" fmla="*/ 2147483646 w 38"/>
                <a:gd name="T49" fmla="*/ 2147483646 h 46"/>
                <a:gd name="T50" fmla="*/ 2147483646 w 38"/>
                <a:gd name="T51" fmla="*/ 214748364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6"/>
                <a:gd name="T80" fmla="*/ 38 w 38"/>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6">
                  <a:moveTo>
                    <a:pt x="38" y="22"/>
                  </a:moveTo>
                  <a:lnTo>
                    <a:pt x="38" y="22"/>
                  </a:lnTo>
                  <a:lnTo>
                    <a:pt x="36" y="28"/>
                  </a:lnTo>
                  <a:lnTo>
                    <a:pt x="34" y="34"/>
                  </a:lnTo>
                  <a:lnTo>
                    <a:pt x="28" y="40"/>
                  </a:lnTo>
                  <a:lnTo>
                    <a:pt x="18" y="46"/>
                  </a:lnTo>
                  <a:lnTo>
                    <a:pt x="10" y="40"/>
                  </a:lnTo>
                  <a:lnTo>
                    <a:pt x="4" y="32"/>
                  </a:lnTo>
                  <a:lnTo>
                    <a:pt x="2" y="28"/>
                  </a:lnTo>
                  <a:lnTo>
                    <a:pt x="0" y="24"/>
                  </a:lnTo>
                  <a:lnTo>
                    <a:pt x="0" y="16"/>
                  </a:lnTo>
                  <a:lnTo>
                    <a:pt x="2" y="12"/>
                  </a:lnTo>
                  <a:lnTo>
                    <a:pt x="4" y="6"/>
                  </a:lnTo>
                  <a:lnTo>
                    <a:pt x="10" y="2"/>
                  </a:lnTo>
                  <a:lnTo>
                    <a:pt x="14" y="0"/>
                  </a:lnTo>
                  <a:lnTo>
                    <a:pt x="20" y="0"/>
                  </a:lnTo>
                  <a:lnTo>
                    <a:pt x="24" y="2"/>
                  </a:lnTo>
                  <a:lnTo>
                    <a:pt x="30" y="4"/>
                  </a:lnTo>
                  <a:lnTo>
                    <a:pt x="32" y="6"/>
                  </a:lnTo>
                  <a:lnTo>
                    <a:pt x="36" y="10"/>
                  </a:lnTo>
                  <a:lnTo>
                    <a:pt x="38" y="16"/>
                  </a:lnTo>
                  <a:lnTo>
                    <a:pt x="38" y="2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609" name="Freeform 135"/>
            <p:cNvSpPr>
              <a:spLocks/>
            </p:cNvSpPr>
            <p:nvPr/>
          </p:nvSpPr>
          <p:spPr bwMode="auto">
            <a:xfrm>
              <a:off x="5380038" y="3251200"/>
              <a:ext cx="66675" cy="63500"/>
            </a:xfrm>
            <a:custGeom>
              <a:avLst/>
              <a:gdLst>
                <a:gd name="T0" fmla="*/ 2147483646 w 42"/>
                <a:gd name="T1" fmla="*/ 2147483646 h 40"/>
                <a:gd name="T2" fmla="*/ 2147483646 w 42"/>
                <a:gd name="T3" fmla="*/ 2147483646 h 40"/>
                <a:gd name="T4" fmla="*/ 2147483646 w 42"/>
                <a:gd name="T5" fmla="*/ 2147483646 h 40"/>
                <a:gd name="T6" fmla="*/ 2147483646 w 42"/>
                <a:gd name="T7" fmla="*/ 0 h 40"/>
                <a:gd name="T8" fmla="*/ 2147483646 w 42"/>
                <a:gd name="T9" fmla="*/ 2147483646 h 40"/>
                <a:gd name="T10" fmla="*/ 2147483646 w 42"/>
                <a:gd name="T11" fmla="*/ 2147483646 h 40"/>
                <a:gd name="T12" fmla="*/ 2147483646 w 42"/>
                <a:gd name="T13" fmla="*/ 2147483646 h 40"/>
                <a:gd name="T14" fmla="*/ 2147483646 w 42"/>
                <a:gd name="T15" fmla="*/ 2147483646 h 40"/>
                <a:gd name="T16" fmla="*/ 2147483646 w 42"/>
                <a:gd name="T17" fmla="*/ 2147483646 h 40"/>
                <a:gd name="T18" fmla="*/ 0 w 42"/>
                <a:gd name="T19" fmla="*/ 2147483646 h 40"/>
                <a:gd name="T20" fmla="*/ 0 w 42"/>
                <a:gd name="T21" fmla="*/ 2147483646 h 40"/>
                <a:gd name="T22" fmla="*/ 2147483646 w 42"/>
                <a:gd name="T23" fmla="*/ 2147483646 h 40"/>
                <a:gd name="T24" fmla="*/ 2147483646 w 42"/>
                <a:gd name="T25" fmla="*/ 2147483646 h 40"/>
                <a:gd name="T26" fmla="*/ 2147483646 w 42"/>
                <a:gd name="T27" fmla="*/ 2147483646 h 40"/>
                <a:gd name="T28" fmla="*/ 2147483646 w 42"/>
                <a:gd name="T29" fmla="*/ 2147483646 h 40"/>
                <a:gd name="T30" fmla="*/ 2147483646 w 42"/>
                <a:gd name="T31" fmla="*/ 2147483646 h 40"/>
                <a:gd name="T32" fmla="*/ 2147483646 w 42"/>
                <a:gd name="T33" fmla="*/ 2147483646 h 40"/>
                <a:gd name="T34" fmla="*/ 2147483646 w 42"/>
                <a:gd name="T35" fmla="*/ 2147483646 h 40"/>
                <a:gd name="T36" fmla="*/ 2147483646 w 42"/>
                <a:gd name="T37" fmla="*/ 2147483646 h 40"/>
                <a:gd name="T38" fmla="*/ 2147483646 w 42"/>
                <a:gd name="T39" fmla="*/ 2147483646 h 40"/>
                <a:gd name="T40" fmla="*/ 2147483646 w 42"/>
                <a:gd name="T41" fmla="*/ 2147483646 h 40"/>
                <a:gd name="T42" fmla="*/ 0 w 42"/>
                <a:gd name="T43" fmla="*/ 2147483646 h 40"/>
                <a:gd name="T44" fmla="*/ 0 w 42"/>
                <a:gd name="T45" fmla="*/ 2147483646 h 40"/>
                <a:gd name="T46" fmla="*/ 2147483646 w 42"/>
                <a:gd name="T47" fmla="*/ 2147483646 h 40"/>
                <a:gd name="T48" fmla="*/ 2147483646 w 42"/>
                <a:gd name="T49" fmla="*/ 2147483646 h 40"/>
                <a:gd name="T50" fmla="*/ 2147483646 w 42"/>
                <a:gd name="T51" fmla="*/ 2147483646 h 40"/>
                <a:gd name="T52" fmla="*/ 2147483646 w 42"/>
                <a:gd name="T53" fmla="*/ 2147483646 h 40"/>
                <a:gd name="T54" fmla="*/ 2147483646 w 42"/>
                <a:gd name="T55" fmla="*/ 2147483646 h 40"/>
                <a:gd name="T56" fmla="*/ 2147483646 w 42"/>
                <a:gd name="T57" fmla="*/ 2147483646 h 40"/>
                <a:gd name="T58" fmla="*/ 2147483646 w 42"/>
                <a:gd name="T59" fmla="*/ 2147483646 h 40"/>
                <a:gd name="T60" fmla="*/ 2147483646 w 42"/>
                <a:gd name="T61" fmla="*/ 2147483646 h 40"/>
                <a:gd name="T62" fmla="*/ 2147483646 w 42"/>
                <a:gd name="T63" fmla="*/ 2147483646 h 40"/>
                <a:gd name="T64" fmla="*/ 2147483646 w 42"/>
                <a:gd name="T65" fmla="*/ 2147483646 h 40"/>
                <a:gd name="T66" fmla="*/ 2147483646 w 42"/>
                <a:gd name="T67" fmla="*/ 2147483646 h 40"/>
                <a:gd name="T68" fmla="*/ 2147483646 w 42"/>
                <a:gd name="T69" fmla="*/ 2147483646 h 40"/>
                <a:gd name="T70" fmla="*/ 2147483646 w 42"/>
                <a:gd name="T71" fmla="*/ 2147483646 h 40"/>
                <a:gd name="T72" fmla="*/ 2147483646 w 42"/>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0"/>
                <a:gd name="T113" fmla="*/ 42 w 42"/>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0">
                  <a:moveTo>
                    <a:pt x="36" y="4"/>
                  </a:moveTo>
                  <a:lnTo>
                    <a:pt x="36" y="4"/>
                  </a:lnTo>
                  <a:lnTo>
                    <a:pt x="30" y="2"/>
                  </a:lnTo>
                  <a:lnTo>
                    <a:pt x="24" y="0"/>
                  </a:lnTo>
                  <a:lnTo>
                    <a:pt x="18" y="2"/>
                  </a:lnTo>
                  <a:lnTo>
                    <a:pt x="12" y="4"/>
                  </a:lnTo>
                  <a:lnTo>
                    <a:pt x="6" y="10"/>
                  </a:lnTo>
                  <a:lnTo>
                    <a:pt x="2" y="16"/>
                  </a:lnTo>
                  <a:lnTo>
                    <a:pt x="0" y="28"/>
                  </a:lnTo>
                  <a:lnTo>
                    <a:pt x="8" y="24"/>
                  </a:lnTo>
                  <a:lnTo>
                    <a:pt x="16" y="20"/>
                  </a:lnTo>
                  <a:lnTo>
                    <a:pt x="22" y="20"/>
                  </a:lnTo>
                  <a:lnTo>
                    <a:pt x="14" y="22"/>
                  </a:lnTo>
                  <a:lnTo>
                    <a:pt x="6" y="26"/>
                  </a:lnTo>
                  <a:lnTo>
                    <a:pt x="0" y="30"/>
                  </a:lnTo>
                  <a:lnTo>
                    <a:pt x="8" y="36"/>
                  </a:lnTo>
                  <a:lnTo>
                    <a:pt x="16" y="38"/>
                  </a:lnTo>
                  <a:lnTo>
                    <a:pt x="22" y="40"/>
                  </a:lnTo>
                  <a:lnTo>
                    <a:pt x="28" y="38"/>
                  </a:lnTo>
                  <a:lnTo>
                    <a:pt x="34" y="36"/>
                  </a:lnTo>
                  <a:lnTo>
                    <a:pt x="38" y="32"/>
                  </a:lnTo>
                  <a:lnTo>
                    <a:pt x="42" y="28"/>
                  </a:lnTo>
                  <a:lnTo>
                    <a:pt x="42" y="24"/>
                  </a:lnTo>
                  <a:lnTo>
                    <a:pt x="42" y="18"/>
                  </a:lnTo>
                  <a:lnTo>
                    <a:pt x="42" y="14"/>
                  </a:lnTo>
                  <a:lnTo>
                    <a:pt x="40" y="8"/>
                  </a:lnTo>
                  <a:lnTo>
                    <a:pt x="36" y="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610" name="Freeform 136"/>
            <p:cNvSpPr>
              <a:spLocks/>
            </p:cNvSpPr>
            <p:nvPr/>
          </p:nvSpPr>
          <p:spPr bwMode="auto">
            <a:xfrm>
              <a:off x="5338763" y="3270250"/>
              <a:ext cx="53975" cy="53975"/>
            </a:xfrm>
            <a:custGeom>
              <a:avLst/>
              <a:gdLst>
                <a:gd name="T0" fmla="*/ 2147483646 w 34"/>
                <a:gd name="T1" fmla="*/ 2147483646 h 34"/>
                <a:gd name="T2" fmla="*/ 2147483646 w 34"/>
                <a:gd name="T3" fmla="*/ 2147483646 h 34"/>
                <a:gd name="T4" fmla="*/ 2147483646 w 34"/>
                <a:gd name="T5" fmla="*/ 2147483646 h 34"/>
                <a:gd name="T6" fmla="*/ 2147483646 w 34"/>
                <a:gd name="T7" fmla="*/ 2147483646 h 34"/>
                <a:gd name="T8" fmla="*/ 2147483646 w 34"/>
                <a:gd name="T9" fmla="*/ 2147483646 h 34"/>
                <a:gd name="T10" fmla="*/ 2147483646 w 34"/>
                <a:gd name="T11" fmla="*/ 2147483646 h 34"/>
                <a:gd name="T12" fmla="*/ 2147483646 w 34"/>
                <a:gd name="T13" fmla="*/ 2147483646 h 34"/>
                <a:gd name="T14" fmla="*/ 2147483646 w 34"/>
                <a:gd name="T15" fmla="*/ 2147483646 h 34"/>
                <a:gd name="T16" fmla="*/ 2147483646 w 34"/>
                <a:gd name="T17" fmla="*/ 2147483646 h 34"/>
                <a:gd name="T18" fmla="*/ 2147483646 w 34"/>
                <a:gd name="T19" fmla="*/ 2147483646 h 34"/>
                <a:gd name="T20" fmla="*/ 0 w 34"/>
                <a:gd name="T21" fmla="*/ 2147483646 h 34"/>
                <a:gd name="T22" fmla="*/ 0 w 34"/>
                <a:gd name="T23" fmla="*/ 2147483646 h 34"/>
                <a:gd name="T24" fmla="*/ 0 w 34"/>
                <a:gd name="T25" fmla="*/ 2147483646 h 34"/>
                <a:gd name="T26" fmla="*/ 2147483646 w 34"/>
                <a:gd name="T27" fmla="*/ 2147483646 h 34"/>
                <a:gd name="T28" fmla="*/ 2147483646 w 34"/>
                <a:gd name="T29" fmla="*/ 2147483646 h 34"/>
                <a:gd name="T30" fmla="*/ 2147483646 w 34"/>
                <a:gd name="T31" fmla="*/ 0 h 34"/>
                <a:gd name="T32" fmla="*/ 2147483646 w 34"/>
                <a:gd name="T33" fmla="*/ 0 h 34"/>
                <a:gd name="T34" fmla="*/ 2147483646 w 34"/>
                <a:gd name="T35" fmla="*/ 0 h 34"/>
                <a:gd name="T36" fmla="*/ 2147483646 w 34"/>
                <a:gd name="T37" fmla="*/ 2147483646 h 34"/>
                <a:gd name="T38" fmla="*/ 2147483646 w 34"/>
                <a:gd name="T39" fmla="*/ 2147483646 h 34"/>
                <a:gd name="T40" fmla="*/ 2147483646 w 34"/>
                <a:gd name="T41" fmla="*/ 2147483646 h 34"/>
                <a:gd name="T42" fmla="*/ 2147483646 w 34"/>
                <a:gd name="T43" fmla="*/ 2147483646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34"/>
                <a:gd name="T68" fmla="*/ 34 w 34"/>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34">
                  <a:moveTo>
                    <a:pt x="34" y="12"/>
                  </a:moveTo>
                  <a:lnTo>
                    <a:pt x="34" y="12"/>
                  </a:lnTo>
                  <a:lnTo>
                    <a:pt x="34" y="18"/>
                  </a:lnTo>
                  <a:lnTo>
                    <a:pt x="32" y="24"/>
                  </a:lnTo>
                  <a:lnTo>
                    <a:pt x="28" y="30"/>
                  </a:lnTo>
                  <a:lnTo>
                    <a:pt x="22" y="34"/>
                  </a:lnTo>
                  <a:lnTo>
                    <a:pt x="16" y="34"/>
                  </a:lnTo>
                  <a:lnTo>
                    <a:pt x="10" y="32"/>
                  </a:lnTo>
                  <a:lnTo>
                    <a:pt x="4" y="28"/>
                  </a:lnTo>
                  <a:lnTo>
                    <a:pt x="0" y="22"/>
                  </a:lnTo>
                  <a:lnTo>
                    <a:pt x="0" y="16"/>
                  </a:lnTo>
                  <a:lnTo>
                    <a:pt x="2" y="10"/>
                  </a:lnTo>
                  <a:lnTo>
                    <a:pt x="6" y="4"/>
                  </a:lnTo>
                  <a:lnTo>
                    <a:pt x="12" y="0"/>
                  </a:lnTo>
                  <a:lnTo>
                    <a:pt x="18" y="0"/>
                  </a:lnTo>
                  <a:lnTo>
                    <a:pt x="24" y="2"/>
                  </a:lnTo>
                  <a:lnTo>
                    <a:pt x="30" y="6"/>
                  </a:lnTo>
                  <a:lnTo>
                    <a:pt x="34"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611" name="Freeform 137"/>
            <p:cNvSpPr>
              <a:spLocks noEditPoints="1"/>
            </p:cNvSpPr>
            <p:nvPr/>
          </p:nvSpPr>
          <p:spPr bwMode="auto">
            <a:xfrm>
              <a:off x="4367213" y="3524250"/>
              <a:ext cx="130175" cy="123825"/>
            </a:xfrm>
            <a:custGeom>
              <a:avLst/>
              <a:gdLst>
                <a:gd name="T0" fmla="*/ 2147483646 w 82"/>
                <a:gd name="T1" fmla="*/ 2147483646 h 78"/>
                <a:gd name="T2" fmla="*/ 2147483646 w 82"/>
                <a:gd name="T3" fmla="*/ 2147483646 h 78"/>
                <a:gd name="T4" fmla="*/ 2147483646 w 82"/>
                <a:gd name="T5" fmla="*/ 2147483646 h 78"/>
                <a:gd name="T6" fmla="*/ 2147483646 w 82"/>
                <a:gd name="T7" fmla="*/ 2147483646 h 78"/>
                <a:gd name="T8" fmla="*/ 2147483646 w 82"/>
                <a:gd name="T9" fmla="*/ 2147483646 h 78"/>
                <a:gd name="T10" fmla="*/ 2147483646 w 82"/>
                <a:gd name="T11" fmla="*/ 2147483646 h 78"/>
                <a:gd name="T12" fmla="*/ 2147483646 w 82"/>
                <a:gd name="T13" fmla="*/ 2147483646 h 78"/>
                <a:gd name="T14" fmla="*/ 2147483646 w 82"/>
                <a:gd name="T15" fmla="*/ 2147483646 h 78"/>
                <a:gd name="T16" fmla="*/ 2147483646 w 82"/>
                <a:gd name="T17" fmla="*/ 2147483646 h 78"/>
                <a:gd name="T18" fmla="*/ 2147483646 w 82"/>
                <a:gd name="T19" fmla="*/ 2147483646 h 78"/>
                <a:gd name="T20" fmla="*/ 2147483646 w 82"/>
                <a:gd name="T21" fmla="*/ 2147483646 h 78"/>
                <a:gd name="T22" fmla="*/ 2147483646 w 82"/>
                <a:gd name="T23" fmla="*/ 2147483646 h 78"/>
                <a:gd name="T24" fmla="*/ 2147483646 w 82"/>
                <a:gd name="T25" fmla="*/ 2147483646 h 78"/>
                <a:gd name="T26" fmla="*/ 2147483646 w 82"/>
                <a:gd name="T27" fmla="*/ 2147483646 h 78"/>
                <a:gd name="T28" fmla="*/ 2147483646 w 82"/>
                <a:gd name="T29" fmla="*/ 2147483646 h 78"/>
                <a:gd name="T30" fmla="*/ 2147483646 w 82"/>
                <a:gd name="T31" fmla="*/ 2147483646 h 78"/>
                <a:gd name="T32" fmla="*/ 2147483646 w 82"/>
                <a:gd name="T33" fmla="*/ 2147483646 h 78"/>
                <a:gd name="T34" fmla="*/ 2147483646 w 82"/>
                <a:gd name="T35" fmla="*/ 2147483646 h 78"/>
                <a:gd name="T36" fmla="*/ 2147483646 w 82"/>
                <a:gd name="T37" fmla="*/ 2147483646 h 78"/>
                <a:gd name="T38" fmla="*/ 2147483646 w 82"/>
                <a:gd name="T39" fmla="*/ 2147483646 h 78"/>
                <a:gd name="T40" fmla="*/ 2147483646 w 82"/>
                <a:gd name="T41" fmla="*/ 2147483646 h 78"/>
                <a:gd name="T42" fmla="*/ 2147483646 w 82"/>
                <a:gd name="T43" fmla="*/ 2147483646 h 78"/>
                <a:gd name="T44" fmla="*/ 2147483646 w 82"/>
                <a:gd name="T45" fmla="*/ 2147483646 h 78"/>
                <a:gd name="T46" fmla="*/ 2147483646 w 82"/>
                <a:gd name="T47" fmla="*/ 2147483646 h 78"/>
                <a:gd name="T48" fmla="*/ 2147483646 w 82"/>
                <a:gd name="T49" fmla="*/ 2147483646 h 78"/>
                <a:gd name="T50" fmla="*/ 2147483646 w 82"/>
                <a:gd name="T51" fmla="*/ 2147483646 h 78"/>
                <a:gd name="T52" fmla="*/ 2147483646 w 82"/>
                <a:gd name="T53" fmla="*/ 2147483646 h 78"/>
                <a:gd name="T54" fmla="*/ 2147483646 w 82"/>
                <a:gd name="T55" fmla="*/ 2147483646 h 78"/>
                <a:gd name="T56" fmla="*/ 2147483646 w 82"/>
                <a:gd name="T57" fmla="*/ 2147483646 h 78"/>
                <a:gd name="T58" fmla="*/ 2147483646 w 82"/>
                <a:gd name="T59" fmla="*/ 2147483646 h 78"/>
                <a:gd name="T60" fmla="*/ 2147483646 w 82"/>
                <a:gd name="T61" fmla="*/ 2147483646 h 78"/>
                <a:gd name="T62" fmla="*/ 2147483646 w 82"/>
                <a:gd name="T63" fmla="*/ 2147483646 h 78"/>
                <a:gd name="T64" fmla="*/ 2147483646 w 82"/>
                <a:gd name="T65" fmla="*/ 2147483646 h 78"/>
                <a:gd name="T66" fmla="*/ 2147483646 w 82"/>
                <a:gd name="T67" fmla="*/ 2147483646 h 78"/>
                <a:gd name="T68" fmla="*/ 2147483646 w 82"/>
                <a:gd name="T69" fmla="*/ 2147483646 h 78"/>
                <a:gd name="T70" fmla="*/ 2147483646 w 82"/>
                <a:gd name="T71" fmla="*/ 2147483646 h 78"/>
                <a:gd name="T72" fmla="*/ 2147483646 w 82"/>
                <a:gd name="T73" fmla="*/ 2147483646 h 78"/>
                <a:gd name="T74" fmla="*/ 2147483646 w 82"/>
                <a:gd name="T75" fmla="*/ 2147483646 h 78"/>
                <a:gd name="T76" fmla="*/ 2147483646 w 82"/>
                <a:gd name="T77" fmla="*/ 2147483646 h 78"/>
                <a:gd name="T78" fmla="*/ 2147483646 w 82"/>
                <a:gd name="T79" fmla="*/ 2147483646 h 78"/>
                <a:gd name="T80" fmla="*/ 2147483646 w 82"/>
                <a:gd name="T81" fmla="*/ 2147483646 h 78"/>
                <a:gd name="T82" fmla="*/ 2147483646 w 82"/>
                <a:gd name="T83" fmla="*/ 2147483646 h 78"/>
                <a:gd name="T84" fmla="*/ 2147483646 w 82"/>
                <a:gd name="T85" fmla="*/ 2147483646 h 78"/>
                <a:gd name="T86" fmla="*/ 2147483646 w 82"/>
                <a:gd name="T87" fmla="*/ 2147483646 h 78"/>
                <a:gd name="T88" fmla="*/ 2147483646 w 82"/>
                <a:gd name="T89" fmla="*/ 2147483646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2"/>
                <a:gd name="T136" fmla="*/ 0 h 78"/>
                <a:gd name="T137" fmla="*/ 82 w 8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2" h="78">
                  <a:moveTo>
                    <a:pt x="56" y="46"/>
                  </a:moveTo>
                  <a:lnTo>
                    <a:pt x="56" y="46"/>
                  </a:lnTo>
                  <a:lnTo>
                    <a:pt x="66" y="50"/>
                  </a:lnTo>
                  <a:lnTo>
                    <a:pt x="74" y="54"/>
                  </a:lnTo>
                  <a:lnTo>
                    <a:pt x="78" y="58"/>
                  </a:lnTo>
                  <a:lnTo>
                    <a:pt x="78" y="62"/>
                  </a:lnTo>
                  <a:lnTo>
                    <a:pt x="76" y="66"/>
                  </a:lnTo>
                  <a:lnTo>
                    <a:pt x="72" y="70"/>
                  </a:lnTo>
                  <a:lnTo>
                    <a:pt x="64" y="76"/>
                  </a:lnTo>
                  <a:lnTo>
                    <a:pt x="58" y="76"/>
                  </a:lnTo>
                  <a:lnTo>
                    <a:pt x="52" y="74"/>
                  </a:lnTo>
                  <a:lnTo>
                    <a:pt x="46" y="64"/>
                  </a:lnTo>
                  <a:lnTo>
                    <a:pt x="44" y="60"/>
                  </a:lnTo>
                  <a:lnTo>
                    <a:pt x="40" y="70"/>
                  </a:lnTo>
                  <a:lnTo>
                    <a:pt x="34" y="76"/>
                  </a:lnTo>
                  <a:lnTo>
                    <a:pt x="28" y="78"/>
                  </a:lnTo>
                  <a:lnTo>
                    <a:pt x="22" y="78"/>
                  </a:lnTo>
                  <a:lnTo>
                    <a:pt x="18" y="76"/>
                  </a:lnTo>
                  <a:lnTo>
                    <a:pt x="16" y="74"/>
                  </a:lnTo>
                  <a:lnTo>
                    <a:pt x="14" y="70"/>
                  </a:lnTo>
                  <a:lnTo>
                    <a:pt x="14" y="68"/>
                  </a:lnTo>
                  <a:lnTo>
                    <a:pt x="14" y="64"/>
                  </a:lnTo>
                  <a:lnTo>
                    <a:pt x="20" y="56"/>
                  </a:lnTo>
                  <a:lnTo>
                    <a:pt x="26" y="50"/>
                  </a:lnTo>
                  <a:lnTo>
                    <a:pt x="14" y="48"/>
                  </a:lnTo>
                  <a:lnTo>
                    <a:pt x="8" y="46"/>
                  </a:lnTo>
                  <a:lnTo>
                    <a:pt x="4" y="42"/>
                  </a:lnTo>
                  <a:lnTo>
                    <a:pt x="2" y="38"/>
                  </a:lnTo>
                  <a:lnTo>
                    <a:pt x="0" y="34"/>
                  </a:lnTo>
                  <a:lnTo>
                    <a:pt x="2" y="28"/>
                  </a:lnTo>
                  <a:lnTo>
                    <a:pt x="6" y="22"/>
                  </a:lnTo>
                  <a:lnTo>
                    <a:pt x="10" y="18"/>
                  </a:lnTo>
                  <a:lnTo>
                    <a:pt x="16" y="18"/>
                  </a:lnTo>
                  <a:lnTo>
                    <a:pt x="22" y="22"/>
                  </a:lnTo>
                  <a:lnTo>
                    <a:pt x="28" y="26"/>
                  </a:lnTo>
                  <a:lnTo>
                    <a:pt x="24" y="16"/>
                  </a:lnTo>
                  <a:lnTo>
                    <a:pt x="24" y="12"/>
                  </a:lnTo>
                  <a:lnTo>
                    <a:pt x="24" y="8"/>
                  </a:lnTo>
                  <a:lnTo>
                    <a:pt x="26" y="6"/>
                  </a:lnTo>
                  <a:lnTo>
                    <a:pt x="30" y="2"/>
                  </a:lnTo>
                  <a:lnTo>
                    <a:pt x="36" y="2"/>
                  </a:lnTo>
                  <a:lnTo>
                    <a:pt x="44" y="0"/>
                  </a:lnTo>
                  <a:lnTo>
                    <a:pt x="48" y="2"/>
                  </a:lnTo>
                  <a:lnTo>
                    <a:pt x="52" y="4"/>
                  </a:lnTo>
                  <a:lnTo>
                    <a:pt x="54" y="6"/>
                  </a:lnTo>
                  <a:lnTo>
                    <a:pt x="56" y="10"/>
                  </a:lnTo>
                  <a:lnTo>
                    <a:pt x="56" y="18"/>
                  </a:lnTo>
                  <a:lnTo>
                    <a:pt x="54" y="28"/>
                  </a:lnTo>
                  <a:lnTo>
                    <a:pt x="62" y="22"/>
                  </a:lnTo>
                  <a:lnTo>
                    <a:pt x="68" y="20"/>
                  </a:lnTo>
                  <a:lnTo>
                    <a:pt x="76" y="22"/>
                  </a:lnTo>
                  <a:lnTo>
                    <a:pt x="80" y="28"/>
                  </a:lnTo>
                  <a:lnTo>
                    <a:pt x="82" y="34"/>
                  </a:lnTo>
                  <a:lnTo>
                    <a:pt x="82" y="38"/>
                  </a:lnTo>
                  <a:lnTo>
                    <a:pt x="80" y="40"/>
                  </a:lnTo>
                  <a:lnTo>
                    <a:pt x="76" y="42"/>
                  </a:lnTo>
                  <a:lnTo>
                    <a:pt x="66" y="46"/>
                  </a:lnTo>
                  <a:lnTo>
                    <a:pt x="56" y="46"/>
                  </a:lnTo>
                  <a:close/>
                  <a:moveTo>
                    <a:pt x="66" y="34"/>
                  </a:moveTo>
                  <a:lnTo>
                    <a:pt x="66" y="34"/>
                  </a:lnTo>
                  <a:lnTo>
                    <a:pt x="60" y="36"/>
                  </a:lnTo>
                  <a:lnTo>
                    <a:pt x="54" y="36"/>
                  </a:lnTo>
                  <a:lnTo>
                    <a:pt x="50" y="30"/>
                  </a:lnTo>
                  <a:lnTo>
                    <a:pt x="46" y="28"/>
                  </a:lnTo>
                  <a:lnTo>
                    <a:pt x="42" y="28"/>
                  </a:lnTo>
                  <a:lnTo>
                    <a:pt x="42" y="22"/>
                  </a:lnTo>
                  <a:lnTo>
                    <a:pt x="40" y="16"/>
                  </a:lnTo>
                  <a:lnTo>
                    <a:pt x="40" y="28"/>
                  </a:lnTo>
                  <a:lnTo>
                    <a:pt x="36" y="28"/>
                  </a:lnTo>
                  <a:lnTo>
                    <a:pt x="32" y="32"/>
                  </a:lnTo>
                  <a:lnTo>
                    <a:pt x="28" y="38"/>
                  </a:lnTo>
                  <a:lnTo>
                    <a:pt x="16" y="32"/>
                  </a:lnTo>
                  <a:lnTo>
                    <a:pt x="22" y="36"/>
                  </a:lnTo>
                  <a:lnTo>
                    <a:pt x="28" y="40"/>
                  </a:lnTo>
                  <a:lnTo>
                    <a:pt x="28" y="44"/>
                  </a:lnTo>
                  <a:lnTo>
                    <a:pt x="30" y="48"/>
                  </a:lnTo>
                  <a:lnTo>
                    <a:pt x="34" y="52"/>
                  </a:lnTo>
                  <a:lnTo>
                    <a:pt x="30" y="58"/>
                  </a:lnTo>
                  <a:lnTo>
                    <a:pt x="28" y="64"/>
                  </a:lnTo>
                  <a:lnTo>
                    <a:pt x="30" y="64"/>
                  </a:lnTo>
                  <a:lnTo>
                    <a:pt x="36" y="54"/>
                  </a:lnTo>
                  <a:lnTo>
                    <a:pt x="40" y="54"/>
                  </a:lnTo>
                  <a:lnTo>
                    <a:pt x="44" y="54"/>
                  </a:lnTo>
                  <a:lnTo>
                    <a:pt x="50" y="52"/>
                  </a:lnTo>
                  <a:lnTo>
                    <a:pt x="54" y="56"/>
                  </a:lnTo>
                  <a:lnTo>
                    <a:pt x="60" y="62"/>
                  </a:lnTo>
                  <a:lnTo>
                    <a:pt x="62" y="60"/>
                  </a:lnTo>
                  <a:lnTo>
                    <a:pt x="56" y="54"/>
                  </a:lnTo>
                  <a:lnTo>
                    <a:pt x="50" y="52"/>
                  </a:lnTo>
                  <a:lnTo>
                    <a:pt x="54" y="46"/>
                  </a:lnTo>
                  <a:lnTo>
                    <a:pt x="56" y="38"/>
                  </a:lnTo>
                  <a:lnTo>
                    <a:pt x="54" y="38"/>
                  </a:lnTo>
                  <a:lnTo>
                    <a:pt x="60" y="36"/>
                  </a:lnTo>
                  <a:lnTo>
                    <a:pt x="66" y="3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612" name="Freeform 138"/>
            <p:cNvSpPr>
              <a:spLocks/>
            </p:cNvSpPr>
            <p:nvPr/>
          </p:nvSpPr>
          <p:spPr bwMode="auto">
            <a:xfrm>
              <a:off x="4411663" y="3568700"/>
              <a:ext cx="44450" cy="44450"/>
            </a:xfrm>
            <a:custGeom>
              <a:avLst/>
              <a:gdLst>
                <a:gd name="T0" fmla="*/ 2147483646 w 28"/>
                <a:gd name="T1" fmla="*/ 2147483646 h 28"/>
                <a:gd name="T2" fmla="*/ 2147483646 w 28"/>
                <a:gd name="T3" fmla="*/ 2147483646 h 28"/>
                <a:gd name="T4" fmla="*/ 2147483646 w 28"/>
                <a:gd name="T5" fmla="*/ 2147483646 h 28"/>
                <a:gd name="T6" fmla="*/ 2147483646 w 28"/>
                <a:gd name="T7" fmla="*/ 2147483646 h 28"/>
                <a:gd name="T8" fmla="*/ 2147483646 w 28"/>
                <a:gd name="T9" fmla="*/ 2147483646 h 28"/>
                <a:gd name="T10" fmla="*/ 2147483646 w 28"/>
                <a:gd name="T11" fmla="*/ 2147483646 h 28"/>
                <a:gd name="T12" fmla="*/ 2147483646 w 28"/>
                <a:gd name="T13" fmla="*/ 2147483646 h 28"/>
                <a:gd name="T14" fmla="*/ 2147483646 w 28"/>
                <a:gd name="T15" fmla="*/ 2147483646 h 28"/>
                <a:gd name="T16" fmla="*/ 2147483646 w 28"/>
                <a:gd name="T17" fmla="*/ 2147483646 h 28"/>
                <a:gd name="T18" fmla="*/ 2147483646 w 28"/>
                <a:gd name="T19" fmla="*/ 2147483646 h 28"/>
                <a:gd name="T20" fmla="*/ 0 w 28"/>
                <a:gd name="T21" fmla="*/ 2147483646 h 28"/>
                <a:gd name="T22" fmla="*/ 0 w 28"/>
                <a:gd name="T23" fmla="*/ 2147483646 h 28"/>
                <a:gd name="T24" fmla="*/ 0 w 28"/>
                <a:gd name="T25" fmla="*/ 2147483646 h 28"/>
                <a:gd name="T26" fmla="*/ 2147483646 w 28"/>
                <a:gd name="T27" fmla="*/ 2147483646 h 28"/>
                <a:gd name="T28" fmla="*/ 2147483646 w 28"/>
                <a:gd name="T29" fmla="*/ 2147483646 h 28"/>
                <a:gd name="T30" fmla="*/ 2147483646 w 28"/>
                <a:gd name="T31" fmla="*/ 0 h 28"/>
                <a:gd name="T32" fmla="*/ 2147483646 w 28"/>
                <a:gd name="T33" fmla="*/ 0 h 28"/>
                <a:gd name="T34" fmla="*/ 2147483646 w 28"/>
                <a:gd name="T35" fmla="*/ 0 h 28"/>
                <a:gd name="T36" fmla="*/ 2147483646 w 28"/>
                <a:gd name="T37" fmla="*/ 2147483646 h 28"/>
                <a:gd name="T38" fmla="*/ 2147483646 w 28"/>
                <a:gd name="T39" fmla="*/ 2147483646 h 28"/>
                <a:gd name="T40" fmla="*/ 2147483646 w 28"/>
                <a:gd name="T41" fmla="*/ 2147483646 h 28"/>
                <a:gd name="T42" fmla="*/ 2147483646 w 28"/>
                <a:gd name="T43" fmla="*/ 2147483646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8"/>
                <a:gd name="T67" fmla="*/ 0 h 28"/>
                <a:gd name="T68" fmla="*/ 28 w 28"/>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8" h="28">
                  <a:moveTo>
                    <a:pt x="28" y="10"/>
                  </a:moveTo>
                  <a:lnTo>
                    <a:pt x="28" y="10"/>
                  </a:lnTo>
                  <a:lnTo>
                    <a:pt x="28" y="16"/>
                  </a:lnTo>
                  <a:lnTo>
                    <a:pt x="26" y="22"/>
                  </a:lnTo>
                  <a:lnTo>
                    <a:pt x="22" y="26"/>
                  </a:lnTo>
                  <a:lnTo>
                    <a:pt x="16" y="28"/>
                  </a:lnTo>
                  <a:lnTo>
                    <a:pt x="12" y="26"/>
                  </a:lnTo>
                  <a:lnTo>
                    <a:pt x="6" y="24"/>
                  </a:lnTo>
                  <a:lnTo>
                    <a:pt x="2" y="20"/>
                  </a:lnTo>
                  <a:lnTo>
                    <a:pt x="0" y="16"/>
                  </a:lnTo>
                  <a:lnTo>
                    <a:pt x="0" y="10"/>
                  </a:lnTo>
                  <a:lnTo>
                    <a:pt x="2" y="4"/>
                  </a:lnTo>
                  <a:lnTo>
                    <a:pt x="6" y="2"/>
                  </a:lnTo>
                  <a:lnTo>
                    <a:pt x="12" y="0"/>
                  </a:lnTo>
                  <a:lnTo>
                    <a:pt x="18" y="0"/>
                  </a:lnTo>
                  <a:lnTo>
                    <a:pt x="22" y="2"/>
                  </a:lnTo>
                  <a:lnTo>
                    <a:pt x="26" y="6"/>
                  </a:lnTo>
                  <a:lnTo>
                    <a:pt x="28"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613" name="Freeform 139"/>
            <p:cNvSpPr>
              <a:spLocks noEditPoints="1"/>
            </p:cNvSpPr>
            <p:nvPr/>
          </p:nvSpPr>
          <p:spPr bwMode="auto">
            <a:xfrm>
              <a:off x="5053013" y="3222625"/>
              <a:ext cx="123825" cy="117475"/>
            </a:xfrm>
            <a:custGeom>
              <a:avLst/>
              <a:gdLst>
                <a:gd name="T0" fmla="*/ 2147483646 w 78"/>
                <a:gd name="T1" fmla="*/ 2147483646 h 74"/>
                <a:gd name="T2" fmla="*/ 2147483646 w 78"/>
                <a:gd name="T3" fmla="*/ 2147483646 h 74"/>
                <a:gd name="T4" fmla="*/ 2147483646 w 78"/>
                <a:gd name="T5" fmla="*/ 2147483646 h 74"/>
                <a:gd name="T6" fmla="*/ 2147483646 w 78"/>
                <a:gd name="T7" fmla="*/ 2147483646 h 74"/>
                <a:gd name="T8" fmla="*/ 2147483646 w 78"/>
                <a:gd name="T9" fmla="*/ 2147483646 h 74"/>
                <a:gd name="T10" fmla="*/ 2147483646 w 78"/>
                <a:gd name="T11" fmla="*/ 2147483646 h 74"/>
                <a:gd name="T12" fmla="*/ 2147483646 w 78"/>
                <a:gd name="T13" fmla="*/ 2147483646 h 74"/>
                <a:gd name="T14" fmla="*/ 2147483646 w 78"/>
                <a:gd name="T15" fmla="*/ 2147483646 h 74"/>
                <a:gd name="T16" fmla="*/ 2147483646 w 78"/>
                <a:gd name="T17" fmla="*/ 2147483646 h 74"/>
                <a:gd name="T18" fmla="*/ 2147483646 w 78"/>
                <a:gd name="T19" fmla="*/ 2147483646 h 74"/>
                <a:gd name="T20" fmla="*/ 0 w 78"/>
                <a:gd name="T21" fmla="*/ 2147483646 h 74"/>
                <a:gd name="T22" fmla="*/ 2147483646 w 78"/>
                <a:gd name="T23" fmla="*/ 2147483646 h 74"/>
                <a:gd name="T24" fmla="*/ 2147483646 w 78"/>
                <a:gd name="T25" fmla="*/ 2147483646 h 74"/>
                <a:gd name="T26" fmla="*/ 2147483646 w 78"/>
                <a:gd name="T27" fmla="*/ 2147483646 h 74"/>
                <a:gd name="T28" fmla="*/ 2147483646 w 78"/>
                <a:gd name="T29" fmla="*/ 2147483646 h 74"/>
                <a:gd name="T30" fmla="*/ 2147483646 w 78"/>
                <a:gd name="T31" fmla="*/ 0 h 74"/>
                <a:gd name="T32" fmla="*/ 2147483646 w 78"/>
                <a:gd name="T33" fmla="*/ 2147483646 h 74"/>
                <a:gd name="T34" fmla="*/ 2147483646 w 78"/>
                <a:gd name="T35" fmla="*/ 2147483646 h 74"/>
                <a:gd name="T36" fmla="*/ 2147483646 w 78"/>
                <a:gd name="T37" fmla="*/ 2147483646 h 74"/>
                <a:gd name="T38" fmla="*/ 2147483646 w 78"/>
                <a:gd name="T39" fmla="*/ 2147483646 h 74"/>
                <a:gd name="T40" fmla="*/ 2147483646 w 78"/>
                <a:gd name="T41" fmla="*/ 2147483646 h 74"/>
                <a:gd name="T42" fmla="*/ 2147483646 w 78"/>
                <a:gd name="T43" fmla="*/ 2147483646 h 74"/>
                <a:gd name="T44" fmla="*/ 2147483646 w 78"/>
                <a:gd name="T45" fmla="*/ 2147483646 h 74"/>
                <a:gd name="T46" fmla="*/ 2147483646 w 78"/>
                <a:gd name="T47" fmla="*/ 2147483646 h 74"/>
                <a:gd name="T48" fmla="*/ 2147483646 w 78"/>
                <a:gd name="T49" fmla="*/ 2147483646 h 74"/>
                <a:gd name="T50" fmla="*/ 2147483646 w 78"/>
                <a:gd name="T51" fmla="*/ 2147483646 h 74"/>
                <a:gd name="T52" fmla="*/ 2147483646 w 78"/>
                <a:gd name="T53" fmla="*/ 2147483646 h 74"/>
                <a:gd name="T54" fmla="*/ 2147483646 w 78"/>
                <a:gd name="T55" fmla="*/ 2147483646 h 74"/>
                <a:gd name="T56" fmla="*/ 2147483646 w 78"/>
                <a:gd name="T57" fmla="*/ 2147483646 h 74"/>
                <a:gd name="T58" fmla="*/ 2147483646 w 78"/>
                <a:gd name="T59" fmla="*/ 2147483646 h 74"/>
                <a:gd name="T60" fmla="*/ 2147483646 w 78"/>
                <a:gd name="T61" fmla="*/ 2147483646 h 74"/>
                <a:gd name="T62" fmla="*/ 2147483646 w 78"/>
                <a:gd name="T63" fmla="*/ 2147483646 h 74"/>
                <a:gd name="T64" fmla="*/ 2147483646 w 78"/>
                <a:gd name="T65" fmla="*/ 2147483646 h 74"/>
                <a:gd name="T66" fmla="*/ 2147483646 w 78"/>
                <a:gd name="T67" fmla="*/ 2147483646 h 74"/>
                <a:gd name="T68" fmla="*/ 2147483646 w 78"/>
                <a:gd name="T69" fmla="*/ 2147483646 h 74"/>
                <a:gd name="T70" fmla="*/ 2147483646 w 78"/>
                <a:gd name="T71" fmla="*/ 2147483646 h 74"/>
                <a:gd name="T72" fmla="*/ 2147483646 w 78"/>
                <a:gd name="T73" fmla="*/ 2147483646 h 74"/>
                <a:gd name="T74" fmla="*/ 2147483646 w 78"/>
                <a:gd name="T75" fmla="*/ 2147483646 h 74"/>
                <a:gd name="T76" fmla="*/ 2147483646 w 78"/>
                <a:gd name="T77" fmla="*/ 2147483646 h 74"/>
                <a:gd name="T78" fmla="*/ 2147483646 w 78"/>
                <a:gd name="T79" fmla="*/ 2147483646 h 74"/>
                <a:gd name="T80" fmla="*/ 2147483646 w 78"/>
                <a:gd name="T81" fmla="*/ 2147483646 h 74"/>
                <a:gd name="T82" fmla="*/ 2147483646 w 78"/>
                <a:gd name="T83" fmla="*/ 2147483646 h 74"/>
                <a:gd name="T84" fmla="*/ 2147483646 w 78"/>
                <a:gd name="T85" fmla="*/ 2147483646 h 74"/>
                <a:gd name="T86" fmla="*/ 2147483646 w 78"/>
                <a:gd name="T87" fmla="*/ 2147483646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
                <a:gd name="T133" fmla="*/ 0 h 74"/>
                <a:gd name="T134" fmla="*/ 78 w 78"/>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 h="74">
                  <a:moveTo>
                    <a:pt x="52" y="44"/>
                  </a:moveTo>
                  <a:lnTo>
                    <a:pt x="52" y="44"/>
                  </a:lnTo>
                  <a:lnTo>
                    <a:pt x="62" y="48"/>
                  </a:lnTo>
                  <a:lnTo>
                    <a:pt x="68" y="54"/>
                  </a:lnTo>
                  <a:lnTo>
                    <a:pt x="70" y="58"/>
                  </a:lnTo>
                  <a:lnTo>
                    <a:pt x="70" y="62"/>
                  </a:lnTo>
                  <a:lnTo>
                    <a:pt x="68" y="66"/>
                  </a:lnTo>
                  <a:lnTo>
                    <a:pt x="64" y="70"/>
                  </a:lnTo>
                  <a:lnTo>
                    <a:pt x="56" y="74"/>
                  </a:lnTo>
                  <a:lnTo>
                    <a:pt x="50" y="74"/>
                  </a:lnTo>
                  <a:lnTo>
                    <a:pt x="44" y="70"/>
                  </a:lnTo>
                  <a:lnTo>
                    <a:pt x="40" y="60"/>
                  </a:lnTo>
                  <a:lnTo>
                    <a:pt x="38" y="56"/>
                  </a:lnTo>
                  <a:lnTo>
                    <a:pt x="34" y="64"/>
                  </a:lnTo>
                  <a:lnTo>
                    <a:pt x="28" y="70"/>
                  </a:lnTo>
                  <a:lnTo>
                    <a:pt x="20" y="72"/>
                  </a:lnTo>
                  <a:lnTo>
                    <a:pt x="16" y="70"/>
                  </a:lnTo>
                  <a:lnTo>
                    <a:pt x="12" y="68"/>
                  </a:lnTo>
                  <a:lnTo>
                    <a:pt x="10" y="66"/>
                  </a:lnTo>
                  <a:lnTo>
                    <a:pt x="8" y="62"/>
                  </a:lnTo>
                  <a:lnTo>
                    <a:pt x="10" y="56"/>
                  </a:lnTo>
                  <a:lnTo>
                    <a:pt x="16" y="48"/>
                  </a:lnTo>
                  <a:lnTo>
                    <a:pt x="22" y="44"/>
                  </a:lnTo>
                  <a:lnTo>
                    <a:pt x="10" y="40"/>
                  </a:lnTo>
                  <a:lnTo>
                    <a:pt x="6" y="38"/>
                  </a:lnTo>
                  <a:lnTo>
                    <a:pt x="2" y="34"/>
                  </a:lnTo>
                  <a:lnTo>
                    <a:pt x="0" y="30"/>
                  </a:lnTo>
                  <a:lnTo>
                    <a:pt x="0" y="26"/>
                  </a:lnTo>
                  <a:lnTo>
                    <a:pt x="2" y="20"/>
                  </a:lnTo>
                  <a:lnTo>
                    <a:pt x="6" y="16"/>
                  </a:lnTo>
                  <a:lnTo>
                    <a:pt x="12" y="12"/>
                  </a:lnTo>
                  <a:lnTo>
                    <a:pt x="18" y="14"/>
                  </a:lnTo>
                  <a:lnTo>
                    <a:pt x="24" y="16"/>
                  </a:lnTo>
                  <a:lnTo>
                    <a:pt x="28" y="22"/>
                  </a:lnTo>
                  <a:lnTo>
                    <a:pt x="26" y="12"/>
                  </a:lnTo>
                  <a:lnTo>
                    <a:pt x="26" y="8"/>
                  </a:lnTo>
                  <a:lnTo>
                    <a:pt x="26" y="4"/>
                  </a:lnTo>
                  <a:lnTo>
                    <a:pt x="28" y="2"/>
                  </a:lnTo>
                  <a:lnTo>
                    <a:pt x="32" y="0"/>
                  </a:lnTo>
                  <a:lnTo>
                    <a:pt x="38" y="0"/>
                  </a:lnTo>
                  <a:lnTo>
                    <a:pt x="46" y="0"/>
                  </a:lnTo>
                  <a:lnTo>
                    <a:pt x="50" y="0"/>
                  </a:lnTo>
                  <a:lnTo>
                    <a:pt x="54" y="4"/>
                  </a:lnTo>
                  <a:lnTo>
                    <a:pt x="56" y="6"/>
                  </a:lnTo>
                  <a:lnTo>
                    <a:pt x="56" y="10"/>
                  </a:lnTo>
                  <a:lnTo>
                    <a:pt x="54" y="18"/>
                  </a:lnTo>
                  <a:lnTo>
                    <a:pt x="52" y="26"/>
                  </a:lnTo>
                  <a:lnTo>
                    <a:pt x="60" y="22"/>
                  </a:lnTo>
                  <a:lnTo>
                    <a:pt x="68" y="22"/>
                  </a:lnTo>
                  <a:lnTo>
                    <a:pt x="72" y="24"/>
                  </a:lnTo>
                  <a:lnTo>
                    <a:pt x="76" y="30"/>
                  </a:lnTo>
                  <a:lnTo>
                    <a:pt x="78" y="36"/>
                  </a:lnTo>
                  <a:lnTo>
                    <a:pt x="76" y="40"/>
                  </a:lnTo>
                  <a:lnTo>
                    <a:pt x="74" y="42"/>
                  </a:lnTo>
                  <a:lnTo>
                    <a:pt x="70" y="44"/>
                  </a:lnTo>
                  <a:lnTo>
                    <a:pt x="62" y="46"/>
                  </a:lnTo>
                  <a:lnTo>
                    <a:pt x="52" y="44"/>
                  </a:lnTo>
                  <a:close/>
                  <a:moveTo>
                    <a:pt x="62" y="34"/>
                  </a:moveTo>
                  <a:lnTo>
                    <a:pt x="62" y="34"/>
                  </a:lnTo>
                  <a:lnTo>
                    <a:pt x="56" y="34"/>
                  </a:lnTo>
                  <a:lnTo>
                    <a:pt x="52" y="34"/>
                  </a:lnTo>
                  <a:lnTo>
                    <a:pt x="48" y="28"/>
                  </a:lnTo>
                  <a:lnTo>
                    <a:pt x="40" y="24"/>
                  </a:lnTo>
                  <a:lnTo>
                    <a:pt x="40" y="20"/>
                  </a:lnTo>
                  <a:lnTo>
                    <a:pt x="40" y="14"/>
                  </a:lnTo>
                  <a:lnTo>
                    <a:pt x="38" y="24"/>
                  </a:lnTo>
                  <a:lnTo>
                    <a:pt x="32" y="28"/>
                  </a:lnTo>
                  <a:lnTo>
                    <a:pt x="26" y="34"/>
                  </a:lnTo>
                  <a:lnTo>
                    <a:pt x="16" y="26"/>
                  </a:lnTo>
                  <a:lnTo>
                    <a:pt x="22" y="30"/>
                  </a:lnTo>
                  <a:lnTo>
                    <a:pt x="26" y="34"/>
                  </a:lnTo>
                  <a:lnTo>
                    <a:pt x="26" y="38"/>
                  </a:lnTo>
                  <a:lnTo>
                    <a:pt x="28" y="44"/>
                  </a:lnTo>
                  <a:lnTo>
                    <a:pt x="30" y="48"/>
                  </a:lnTo>
                  <a:lnTo>
                    <a:pt x="26" y="52"/>
                  </a:lnTo>
                  <a:lnTo>
                    <a:pt x="22" y="58"/>
                  </a:lnTo>
                  <a:lnTo>
                    <a:pt x="24" y="58"/>
                  </a:lnTo>
                  <a:lnTo>
                    <a:pt x="32" y="48"/>
                  </a:lnTo>
                  <a:lnTo>
                    <a:pt x="36" y="50"/>
                  </a:lnTo>
                  <a:lnTo>
                    <a:pt x="40" y="50"/>
                  </a:lnTo>
                  <a:lnTo>
                    <a:pt x="44" y="50"/>
                  </a:lnTo>
                  <a:lnTo>
                    <a:pt x="48" y="54"/>
                  </a:lnTo>
                  <a:lnTo>
                    <a:pt x="54" y="60"/>
                  </a:lnTo>
                  <a:lnTo>
                    <a:pt x="50" y="52"/>
                  </a:lnTo>
                  <a:lnTo>
                    <a:pt x="46" y="48"/>
                  </a:lnTo>
                  <a:lnTo>
                    <a:pt x="50" y="44"/>
                  </a:lnTo>
                  <a:lnTo>
                    <a:pt x="52" y="38"/>
                  </a:lnTo>
                  <a:lnTo>
                    <a:pt x="52" y="36"/>
                  </a:lnTo>
                  <a:lnTo>
                    <a:pt x="58" y="36"/>
                  </a:lnTo>
                  <a:lnTo>
                    <a:pt x="62" y="3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614" name="Freeform 140"/>
            <p:cNvSpPr>
              <a:spLocks/>
            </p:cNvSpPr>
            <p:nvPr/>
          </p:nvSpPr>
          <p:spPr bwMode="auto">
            <a:xfrm>
              <a:off x="5094288" y="3260725"/>
              <a:ext cx="41275" cy="44450"/>
            </a:xfrm>
            <a:custGeom>
              <a:avLst/>
              <a:gdLst>
                <a:gd name="T0" fmla="*/ 2147483646 w 26"/>
                <a:gd name="T1" fmla="*/ 2147483646 h 28"/>
                <a:gd name="T2" fmla="*/ 2147483646 w 26"/>
                <a:gd name="T3" fmla="*/ 2147483646 h 28"/>
                <a:gd name="T4" fmla="*/ 2147483646 w 26"/>
                <a:gd name="T5" fmla="*/ 2147483646 h 28"/>
                <a:gd name="T6" fmla="*/ 2147483646 w 26"/>
                <a:gd name="T7" fmla="*/ 2147483646 h 28"/>
                <a:gd name="T8" fmla="*/ 2147483646 w 26"/>
                <a:gd name="T9" fmla="*/ 2147483646 h 28"/>
                <a:gd name="T10" fmla="*/ 2147483646 w 26"/>
                <a:gd name="T11" fmla="*/ 2147483646 h 28"/>
                <a:gd name="T12" fmla="*/ 2147483646 w 26"/>
                <a:gd name="T13" fmla="*/ 2147483646 h 28"/>
                <a:gd name="T14" fmla="*/ 2147483646 w 26"/>
                <a:gd name="T15" fmla="*/ 2147483646 h 28"/>
                <a:gd name="T16" fmla="*/ 2147483646 w 26"/>
                <a:gd name="T17" fmla="*/ 2147483646 h 28"/>
                <a:gd name="T18" fmla="*/ 0 w 26"/>
                <a:gd name="T19" fmla="*/ 2147483646 h 28"/>
                <a:gd name="T20" fmla="*/ 0 w 26"/>
                <a:gd name="T21" fmla="*/ 2147483646 h 28"/>
                <a:gd name="T22" fmla="*/ 0 w 26"/>
                <a:gd name="T23" fmla="*/ 2147483646 h 28"/>
                <a:gd name="T24" fmla="*/ 0 w 26"/>
                <a:gd name="T25" fmla="*/ 2147483646 h 28"/>
                <a:gd name="T26" fmla="*/ 2147483646 w 26"/>
                <a:gd name="T27" fmla="*/ 2147483646 h 28"/>
                <a:gd name="T28" fmla="*/ 2147483646 w 26"/>
                <a:gd name="T29" fmla="*/ 2147483646 h 28"/>
                <a:gd name="T30" fmla="*/ 2147483646 w 26"/>
                <a:gd name="T31" fmla="*/ 0 h 28"/>
                <a:gd name="T32" fmla="*/ 2147483646 w 26"/>
                <a:gd name="T33" fmla="*/ 0 h 28"/>
                <a:gd name="T34" fmla="*/ 2147483646 w 26"/>
                <a:gd name="T35" fmla="*/ 2147483646 h 28"/>
                <a:gd name="T36" fmla="*/ 2147483646 w 26"/>
                <a:gd name="T37" fmla="*/ 2147483646 h 28"/>
                <a:gd name="T38" fmla="*/ 2147483646 w 26"/>
                <a:gd name="T39" fmla="*/ 2147483646 h 28"/>
                <a:gd name="T40" fmla="*/ 2147483646 w 26"/>
                <a:gd name="T41" fmla="*/ 2147483646 h 28"/>
                <a:gd name="T42" fmla="*/ 2147483646 w 26"/>
                <a:gd name="T43" fmla="*/ 2147483646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28"/>
                <a:gd name="T68" fmla="*/ 26 w 26"/>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28">
                  <a:moveTo>
                    <a:pt x="26" y="14"/>
                  </a:moveTo>
                  <a:lnTo>
                    <a:pt x="26" y="14"/>
                  </a:lnTo>
                  <a:lnTo>
                    <a:pt x="26" y="18"/>
                  </a:lnTo>
                  <a:lnTo>
                    <a:pt x="24" y="24"/>
                  </a:lnTo>
                  <a:lnTo>
                    <a:pt x="18" y="26"/>
                  </a:lnTo>
                  <a:lnTo>
                    <a:pt x="14" y="28"/>
                  </a:lnTo>
                  <a:lnTo>
                    <a:pt x="8" y="26"/>
                  </a:lnTo>
                  <a:lnTo>
                    <a:pt x="4" y="24"/>
                  </a:lnTo>
                  <a:lnTo>
                    <a:pt x="0" y="20"/>
                  </a:lnTo>
                  <a:lnTo>
                    <a:pt x="0" y="14"/>
                  </a:lnTo>
                  <a:lnTo>
                    <a:pt x="0" y="8"/>
                  </a:lnTo>
                  <a:lnTo>
                    <a:pt x="4" y="4"/>
                  </a:lnTo>
                  <a:lnTo>
                    <a:pt x="8" y="2"/>
                  </a:lnTo>
                  <a:lnTo>
                    <a:pt x="12" y="0"/>
                  </a:lnTo>
                  <a:lnTo>
                    <a:pt x="18" y="2"/>
                  </a:lnTo>
                  <a:lnTo>
                    <a:pt x="22" y="4"/>
                  </a:lnTo>
                  <a:lnTo>
                    <a:pt x="26" y="8"/>
                  </a:lnTo>
                  <a:lnTo>
                    <a:pt x="26" y="14"/>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615" name="Freeform 141"/>
            <p:cNvSpPr>
              <a:spLocks noEditPoints="1"/>
            </p:cNvSpPr>
            <p:nvPr/>
          </p:nvSpPr>
          <p:spPr bwMode="auto">
            <a:xfrm>
              <a:off x="4503738" y="2863850"/>
              <a:ext cx="114300" cy="111125"/>
            </a:xfrm>
            <a:custGeom>
              <a:avLst/>
              <a:gdLst>
                <a:gd name="T0" fmla="*/ 2147483646 w 72"/>
                <a:gd name="T1" fmla="*/ 2147483646 h 70"/>
                <a:gd name="T2" fmla="*/ 2147483646 w 72"/>
                <a:gd name="T3" fmla="*/ 2147483646 h 70"/>
                <a:gd name="T4" fmla="*/ 2147483646 w 72"/>
                <a:gd name="T5" fmla="*/ 2147483646 h 70"/>
                <a:gd name="T6" fmla="*/ 2147483646 w 72"/>
                <a:gd name="T7" fmla="*/ 2147483646 h 70"/>
                <a:gd name="T8" fmla="*/ 2147483646 w 72"/>
                <a:gd name="T9" fmla="*/ 2147483646 h 70"/>
                <a:gd name="T10" fmla="*/ 2147483646 w 72"/>
                <a:gd name="T11" fmla="*/ 2147483646 h 70"/>
                <a:gd name="T12" fmla="*/ 2147483646 w 72"/>
                <a:gd name="T13" fmla="*/ 2147483646 h 70"/>
                <a:gd name="T14" fmla="*/ 2147483646 w 72"/>
                <a:gd name="T15" fmla="*/ 2147483646 h 70"/>
                <a:gd name="T16" fmla="*/ 2147483646 w 72"/>
                <a:gd name="T17" fmla="*/ 2147483646 h 70"/>
                <a:gd name="T18" fmla="*/ 2147483646 w 72"/>
                <a:gd name="T19" fmla="*/ 2147483646 h 70"/>
                <a:gd name="T20" fmla="*/ 2147483646 w 72"/>
                <a:gd name="T21" fmla="*/ 2147483646 h 70"/>
                <a:gd name="T22" fmla="*/ 2147483646 w 72"/>
                <a:gd name="T23" fmla="*/ 2147483646 h 70"/>
                <a:gd name="T24" fmla="*/ 2147483646 w 72"/>
                <a:gd name="T25" fmla="*/ 2147483646 h 70"/>
                <a:gd name="T26" fmla="*/ 2147483646 w 72"/>
                <a:gd name="T27" fmla="*/ 2147483646 h 70"/>
                <a:gd name="T28" fmla="*/ 2147483646 w 72"/>
                <a:gd name="T29" fmla="*/ 2147483646 h 70"/>
                <a:gd name="T30" fmla="*/ 0 w 72"/>
                <a:gd name="T31" fmla="*/ 2147483646 h 70"/>
                <a:gd name="T32" fmla="*/ 2147483646 w 72"/>
                <a:gd name="T33" fmla="*/ 2147483646 h 70"/>
                <a:gd name="T34" fmla="*/ 2147483646 w 72"/>
                <a:gd name="T35" fmla="*/ 2147483646 h 70"/>
                <a:gd name="T36" fmla="*/ 2147483646 w 72"/>
                <a:gd name="T37" fmla="*/ 2147483646 h 70"/>
                <a:gd name="T38" fmla="*/ 2147483646 w 72"/>
                <a:gd name="T39" fmla="*/ 2147483646 h 70"/>
                <a:gd name="T40" fmla="*/ 2147483646 w 72"/>
                <a:gd name="T41" fmla="*/ 2147483646 h 70"/>
                <a:gd name="T42" fmla="*/ 2147483646 w 72"/>
                <a:gd name="T43" fmla="*/ 2147483646 h 70"/>
                <a:gd name="T44" fmla="*/ 2147483646 w 72"/>
                <a:gd name="T45" fmla="*/ 0 h 70"/>
                <a:gd name="T46" fmla="*/ 2147483646 w 72"/>
                <a:gd name="T47" fmla="*/ 2147483646 h 70"/>
                <a:gd name="T48" fmla="*/ 2147483646 w 72"/>
                <a:gd name="T49" fmla="*/ 2147483646 h 70"/>
                <a:gd name="T50" fmla="*/ 2147483646 w 72"/>
                <a:gd name="T51" fmla="*/ 2147483646 h 70"/>
                <a:gd name="T52" fmla="*/ 2147483646 w 72"/>
                <a:gd name="T53" fmla="*/ 2147483646 h 70"/>
                <a:gd name="T54" fmla="*/ 2147483646 w 72"/>
                <a:gd name="T55" fmla="*/ 2147483646 h 70"/>
                <a:gd name="T56" fmla="*/ 2147483646 w 72"/>
                <a:gd name="T57" fmla="*/ 2147483646 h 70"/>
                <a:gd name="T58" fmla="*/ 2147483646 w 72"/>
                <a:gd name="T59" fmla="*/ 2147483646 h 70"/>
                <a:gd name="T60" fmla="*/ 2147483646 w 72"/>
                <a:gd name="T61" fmla="*/ 2147483646 h 70"/>
                <a:gd name="T62" fmla="*/ 2147483646 w 72"/>
                <a:gd name="T63" fmla="*/ 2147483646 h 70"/>
                <a:gd name="T64" fmla="*/ 2147483646 w 72"/>
                <a:gd name="T65" fmla="*/ 2147483646 h 70"/>
                <a:gd name="T66" fmla="*/ 2147483646 w 72"/>
                <a:gd name="T67" fmla="*/ 2147483646 h 70"/>
                <a:gd name="T68" fmla="*/ 2147483646 w 72"/>
                <a:gd name="T69" fmla="*/ 2147483646 h 70"/>
                <a:gd name="T70" fmla="*/ 2147483646 w 72"/>
                <a:gd name="T71" fmla="*/ 2147483646 h 70"/>
                <a:gd name="T72" fmla="*/ 2147483646 w 72"/>
                <a:gd name="T73" fmla="*/ 2147483646 h 70"/>
                <a:gd name="T74" fmla="*/ 2147483646 w 72"/>
                <a:gd name="T75" fmla="*/ 2147483646 h 70"/>
                <a:gd name="T76" fmla="*/ 2147483646 w 72"/>
                <a:gd name="T77" fmla="*/ 2147483646 h 70"/>
                <a:gd name="T78" fmla="*/ 2147483646 w 72"/>
                <a:gd name="T79" fmla="*/ 2147483646 h 70"/>
                <a:gd name="T80" fmla="*/ 2147483646 w 72"/>
                <a:gd name="T81" fmla="*/ 2147483646 h 70"/>
                <a:gd name="T82" fmla="*/ 2147483646 w 72"/>
                <a:gd name="T83" fmla="*/ 2147483646 h 70"/>
                <a:gd name="T84" fmla="*/ 2147483646 w 72"/>
                <a:gd name="T85" fmla="*/ 2147483646 h 70"/>
                <a:gd name="T86" fmla="*/ 2147483646 w 72"/>
                <a:gd name="T87" fmla="*/ 2147483646 h 70"/>
                <a:gd name="T88" fmla="*/ 2147483646 w 72"/>
                <a:gd name="T89" fmla="*/ 2147483646 h 70"/>
                <a:gd name="T90" fmla="*/ 2147483646 w 72"/>
                <a:gd name="T91" fmla="*/ 2147483646 h 70"/>
                <a:gd name="T92" fmla="*/ 2147483646 w 72"/>
                <a:gd name="T93" fmla="*/ 2147483646 h 70"/>
                <a:gd name="T94" fmla="*/ 2147483646 w 72"/>
                <a:gd name="T95" fmla="*/ 2147483646 h 70"/>
                <a:gd name="T96" fmla="*/ 2147483646 w 72"/>
                <a:gd name="T97" fmla="*/ 2147483646 h 70"/>
                <a:gd name="T98" fmla="*/ 2147483646 w 72"/>
                <a:gd name="T99" fmla="*/ 2147483646 h 70"/>
                <a:gd name="T100" fmla="*/ 2147483646 w 72"/>
                <a:gd name="T101" fmla="*/ 2147483646 h 70"/>
                <a:gd name="T102" fmla="*/ 2147483646 w 72"/>
                <a:gd name="T103" fmla="*/ 2147483646 h 70"/>
                <a:gd name="T104" fmla="*/ 2147483646 w 72"/>
                <a:gd name="T105" fmla="*/ 2147483646 h 70"/>
                <a:gd name="T106" fmla="*/ 2147483646 w 72"/>
                <a:gd name="T107" fmla="*/ 2147483646 h 70"/>
                <a:gd name="T108" fmla="*/ 2147483646 w 72"/>
                <a:gd name="T109" fmla="*/ 2147483646 h 70"/>
                <a:gd name="T110" fmla="*/ 2147483646 w 72"/>
                <a:gd name="T111" fmla="*/ 2147483646 h 70"/>
                <a:gd name="T112" fmla="*/ 2147483646 w 72"/>
                <a:gd name="T113" fmla="*/ 2147483646 h 70"/>
                <a:gd name="T114" fmla="*/ 2147483646 w 72"/>
                <a:gd name="T115" fmla="*/ 2147483646 h 70"/>
                <a:gd name="T116" fmla="*/ 2147483646 w 72"/>
                <a:gd name="T117" fmla="*/ 2147483646 h 70"/>
                <a:gd name="T118" fmla="*/ 2147483646 w 72"/>
                <a:gd name="T119" fmla="*/ 2147483646 h 70"/>
                <a:gd name="T120" fmla="*/ 2147483646 w 72"/>
                <a:gd name="T121" fmla="*/ 2147483646 h 70"/>
                <a:gd name="T122" fmla="*/ 2147483646 w 72"/>
                <a:gd name="T123" fmla="*/ 2147483646 h 70"/>
                <a:gd name="T124" fmla="*/ 2147483646 w 72"/>
                <a:gd name="T125" fmla="*/ 2147483646 h 7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2"/>
                <a:gd name="T190" fmla="*/ 0 h 70"/>
                <a:gd name="T191" fmla="*/ 72 w 72"/>
                <a:gd name="T192" fmla="*/ 70 h 7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2" h="70">
                  <a:moveTo>
                    <a:pt x="50" y="40"/>
                  </a:moveTo>
                  <a:lnTo>
                    <a:pt x="50" y="40"/>
                  </a:lnTo>
                  <a:lnTo>
                    <a:pt x="60" y="42"/>
                  </a:lnTo>
                  <a:lnTo>
                    <a:pt x="68" y="46"/>
                  </a:lnTo>
                  <a:lnTo>
                    <a:pt x="70" y="50"/>
                  </a:lnTo>
                  <a:lnTo>
                    <a:pt x="70" y="52"/>
                  </a:lnTo>
                  <a:lnTo>
                    <a:pt x="68" y="56"/>
                  </a:lnTo>
                  <a:lnTo>
                    <a:pt x="66" y="60"/>
                  </a:lnTo>
                  <a:lnTo>
                    <a:pt x="58" y="66"/>
                  </a:lnTo>
                  <a:lnTo>
                    <a:pt x="52" y="68"/>
                  </a:lnTo>
                  <a:lnTo>
                    <a:pt x="48" y="64"/>
                  </a:lnTo>
                  <a:lnTo>
                    <a:pt x="42" y="56"/>
                  </a:lnTo>
                  <a:lnTo>
                    <a:pt x="40" y="52"/>
                  </a:lnTo>
                  <a:lnTo>
                    <a:pt x="36" y="60"/>
                  </a:lnTo>
                  <a:lnTo>
                    <a:pt x="32" y="66"/>
                  </a:lnTo>
                  <a:lnTo>
                    <a:pt x="24" y="70"/>
                  </a:lnTo>
                  <a:lnTo>
                    <a:pt x="18" y="68"/>
                  </a:lnTo>
                  <a:lnTo>
                    <a:pt x="14" y="66"/>
                  </a:lnTo>
                  <a:lnTo>
                    <a:pt x="14" y="62"/>
                  </a:lnTo>
                  <a:lnTo>
                    <a:pt x="14" y="56"/>
                  </a:lnTo>
                  <a:lnTo>
                    <a:pt x="18" y="50"/>
                  </a:lnTo>
                  <a:lnTo>
                    <a:pt x="24" y="44"/>
                  </a:lnTo>
                  <a:lnTo>
                    <a:pt x="12" y="42"/>
                  </a:lnTo>
                  <a:lnTo>
                    <a:pt x="6" y="40"/>
                  </a:lnTo>
                  <a:lnTo>
                    <a:pt x="4" y="38"/>
                  </a:lnTo>
                  <a:lnTo>
                    <a:pt x="0" y="34"/>
                  </a:lnTo>
                  <a:lnTo>
                    <a:pt x="0" y="30"/>
                  </a:lnTo>
                  <a:lnTo>
                    <a:pt x="2" y="26"/>
                  </a:lnTo>
                  <a:lnTo>
                    <a:pt x="4" y="20"/>
                  </a:lnTo>
                  <a:lnTo>
                    <a:pt x="8" y="16"/>
                  </a:lnTo>
                  <a:lnTo>
                    <a:pt x="14" y="16"/>
                  </a:lnTo>
                  <a:lnTo>
                    <a:pt x="20" y="18"/>
                  </a:lnTo>
                  <a:lnTo>
                    <a:pt x="24" y="22"/>
                  </a:lnTo>
                  <a:lnTo>
                    <a:pt x="20" y="14"/>
                  </a:lnTo>
                  <a:lnTo>
                    <a:pt x="20" y="6"/>
                  </a:lnTo>
                  <a:lnTo>
                    <a:pt x="22" y="4"/>
                  </a:lnTo>
                  <a:lnTo>
                    <a:pt x="26" y="2"/>
                  </a:lnTo>
                  <a:lnTo>
                    <a:pt x="38" y="0"/>
                  </a:lnTo>
                  <a:lnTo>
                    <a:pt x="42" y="0"/>
                  </a:lnTo>
                  <a:lnTo>
                    <a:pt x="46" y="2"/>
                  </a:lnTo>
                  <a:lnTo>
                    <a:pt x="48" y="4"/>
                  </a:lnTo>
                  <a:lnTo>
                    <a:pt x="48" y="6"/>
                  </a:lnTo>
                  <a:lnTo>
                    <a:pt x="48" y="14"/>
                  </a:lnTo>
                  <a:lnTo>
                    <a:pt x="46" y="24"/>
                  </a:lnTo>
                  <a:lnTo>
                    <a:pt x="54" y="18"/>
                  </a:lnTo>
                  <a:lnTo>
                    <a:pt x="60" y="16"/>
                  </a:lnTo>
                  <a:lnTo>
                    <a:pt x="66" y="18"/>
                  </a:lnTo>
                  <a:lnTo>
                    <a:pt x="70" y="22"/>
                  </a:lnTo>
                  <a:lnTo>
                    <a:pt x="72" y="28"/>
                  </a:lnTo>
                  <a:lnTo>
                    <a:pt x="72" y="30"/>
                  </a:lnTo>
                  <a:lnTo>
                    <a:pt x="70" y="34"/>
                  </a:lnTo>
                  <a:lnTo>
                    <a:pt x="68" y="36"/>
                  </a:lnTo>
                  <a:lnTo>
                    <a:pt x="60" y="38"/>
                  </a:lnTo>
                  <a:lnTo>
                    <a:pt x="50" y="40"/>
                  </a:lnTo>
                  <a:close/>
                  <a:moveTo>
                    <a:pt x="58" y="28"/>
                  </a:moveTo>
                  <a:lnTo>
                    <a:pt x="58" y="28"/>
                  </a:lnTo>
                  <a:lnTo>
                    <a:pt x="54" y="30"/>
                  </a:lnTo>
                  <a:lnTo>
                    <a:pt x="48" y="30"/>
                  </a:lnTo>
                  <a:lnTo>
                    <a:pt x="44" y="24"/>
                  </a:lnTo>
                  <a:lnTo>
                    <a:pt x="36" y="24"/>
                  </a:lnTo>
                  <a:lnTo>
                    <a:pt x="36" y="18"/>
                  </a:lnTo>
                  <a:lnTo>
                    <a:pt x="34" y="14"/>
                  </a:lnTo>
                  <a:lnTo>
                    <a:pt x="36" y="24"/>
                  </a:lnTo>
                  <a:lnTo>
                    <a:pt x="34" y="24"/>
                  </a:lnTo>
                  <a:lnTo>
                    <a:pt x="28" y="26"/>
                  </a:lnTo>
                  <a:lnTo>
                    <a:pt x="26" y="34"/>
                  </a:lnTo>
                  <a:lnTo>
                    <a:pt x="14" y="28"/>
                  </a:lnTo>
                  <a:lnTo>
                    <a:pt x="26" y="34"/>
                  </a:lnTo>
                  <a:lnTo>
                    <a:pt x="26" y="38"/>
                  </a:lnTo>
                  <a:lnTo>
                    <a:pt x="28" y="42"/>
                  </a:lnTo>
                  <a:lnTo>
                    <a:pt x="30" y="46"/>
                  </a:lnTo>
                  <a:lnTo>
                    <a:pt x="28" y="50"/>
                  </a:lnTo>
                  <a:lnTo>
                    <a:pt x="26" y="56"/>
                  </a:lnTo>
                  <a:lnTo>
                    <a:pt x="32" y="46"/>
                  </a:lnTo>
                  <a:lnTo>
                    <a:pt x="40" y="48"/>
                  </a:lnTo>
                  <a:lnTo>
                    <a:pt x="44" y="46"/>
                  </a:lnTo>
                  <a:lnTo>
                    <a:pt x="48" y="48"/>
                  </a:lnTo>
                  <a:lnTo>
                    <a:pt x="54" y="54"/>
                  </a:lnTo>
                  <a:lnTo>
                    <a:pt x="56" y="52"/>
                  </a:lnTo>
                  <a:lnTo>
                    <a:pt x="50" y="48"/>
                  </a:lnTo>
                  <a:lnTo>
                    <a:pt x="46" y="44"/>
                  </a:lnTo>
                  <a:lnTo>
                    <a:pt x="48" y="40"/>
                  </a:lnTo>
                  <a:lnTo>
                    <a:pt x="50" y="32"/>
                  </a:lnTo>
                  <a:lnTo>
                    <a:pt x="48" y="32"/>
                  </a:lnTo>
                  <a:lnTo>
                    <a:pt x="54" y="30"/>
                  </a:lnTo>
                  <a:lnTo>
                    <a:pt x="58"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616" name="Freeform 142"/>
            <p:cNvSpPr>
              <a:spLocks/>
            </p:cNvSpPr>
            <p:nvPr/>
          </p:nvSpPr>
          <p:spPr bwMode="auto">
            <a:xfrm>
              <a:off x="4545013" y="2901950"/>
              <a:ext cx="38100" cy="38100"/>
            </a:xfrm>
            <a:custGeom>
              <a:avLst/>
              <a:gdLst>
                <a:gd name="T0" fmla="*/ 2147483646 w 24"/>
                <a:gd name="T1" fmla="*/ 2147483646 h 24"/>
                <a:gd name="T2" fmla="*/ 2147483646 w 24"/>
                <a:gd name="T3" fmla="*/ 2147483646 h 24"/>
                <a:gd name="T4" fmla="*/ 2147483646 w 24"/>
                <a:gd name="T5" fmla="*/ 2147483646 h 24"/>
                <a:gd name="T6" fmla="*/ 2147483646 w 24"/>
                <a:gd name="T7" fmla="*/ 2147483646 h 24"/>
                <a:gd name="T8" fmla="*/ 2147483646 w 24"/>
                <a:gd name="T9" fmla="*/ 2147483646 h 24"/>
                <a:gd name="T10" fmla="*/ 2147483646 w 24"/>
                <a:gd name="T11" fmla="*/ 2147483646 h 24"/>
                <a:gd name="T12" fmla="*/ 2147483646 w 24"/>
                <a:gd name="T13" fmla="*/ 2147483646 h 24"/>
                <a:gd name="T14" fmla="*/ 2147483646 w 24"/>
                <a:gd name="T15" fmla="*/ 2147483646 h 24"/>
                <a:gd name="T16" fmla="*/ 2147483646 w 24"/>
                <a:gd name="T17" fmla="*/ 2147483646 h 24"/>
                <a:gd name="T18" fmla="*/ 2147483646 w 24"/>
                <a:gd name="T19" fmla="*/ 2147483646 h 24"/>
                <a:gd name="T20" fmla="*/ 0 w 24"/>
                <a:gd name="T21" fmla="*/ 2147483646 h 24"/>
                <a:gd name="T22" fmla="*/ 0 w 24"/>
                <a:gd name="T23" fmla="*/ 2147483646 h 24"/>
                <a:gd name="T24" fmla="*/ 0 w 24"/>
                <a:gd name="T25" fmla="*/ 2147483646 h 24"/>
                <a:gd name="T26" fmla="*/ 2147483646 w 24"/>
                <a:gd name="T27" fmla="*/ 2147483646 h 24"/>
                <a:gd name="T28" fmla="*/ 2147483646 w 24"/>
                <a:gd name="T29" fmla="*/ 2147483646 h 24"/>
                <a:gd name="T30" fmla="*/ 2147483646 w 24"/>
                <a:gd name="T31" fmla="*/ 0 h 24"/>
                <a:gd name="T32" fmla="*/ 2147483646 w 24"/>
                <a:gd name="T33" fmla="*/ 0 h 24"/>
                <a:gd name="T34" fmla="*/ 2147483646 w 24"/>
                <a:gd name="T35" fmla="*/ 0 h 24"/>
                <a:gd name="T36" fmla="*/ 2147483646 w 24"/>
                <a:gd name="T37" fmla="*/ 0 h 24"/>
                <a:gd name="T38" fmla="*/ 2147483646 w 24"/>
                <a:gd name="T39" fmla="*/ 2147483646 h 24"/>
                <a:gd name="T40" fmla="*/ 2147483646 w 24"/>
                <a:gd name="T41" fmla="*/ 2147483646 h 24"/>
                <a:gd name="T42" fmla="*/ 2147483646 w 24"/>
                <a:gd name="T43" fmla="*/ 2147483646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
                <a:gd name="T67" fmla="*/ 0 h 24"/>
                <a:gd name="T68" fmla="*/ 24 w 24"/>
                <a:gd name="T69" fmla="*/ 24 h 2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 h="24">
                  <a:moveTo>
                    <a:pt x="24" y="8"/>
                  </a:moveTo>
                  <a:lnTo>
                    <a:pt x="24" y="8"/>
                  </a:lnTo>
                  <a:lnTo>
                    <a:pt x="24" y="14"/>
                  </a:lnTo>
                  <a:lnTo>
                    <a:pt x="22" y="18"/>
                  </a:lnTo>
                  <a:lnTo>
                    <a:pt x="18" y="22"/>
                  </a:lnTo>
                  <a:lnTo>
                    <a:pt x="14" y="24"/>
                  </a:lnTo>
                  <a:lnTo>
                    <a:pt x="10" y="24"/>
                  </a:lnTo>
                  <a:lnTo>
                    <a:pt x="4" y="22"/>
                  </a:lnTo>
                  <a:lnTo>
                    <a:pt x="2" y="18"/>
                  </a:lnTo>
                  <a:lnTo>
                    <a:pt x="0" y="14"/>
                  </a:lnTo>
                  <a:lnTo>
                    <a:pt x="0" y="8"/>
                  </a:lnTo>
                  <a:lnTo>
                    <a:pt x="2" y="4"/>
                  </a:lnTo>
                  <a:lnTo>
                    <a:pt x="4" y="2"/>
                  </a:lnTo>
                  <a:lnTo>
                    <a:pt x="10" y="0"/>
                  </a:lnTo>
                  <a:lnTo>
                    <a:pt x="14" y="0"/>
                  </a:lnTo>
                  <a:lnTo>
                    <a:pt x="18" y="0"/>
                  </a:lnTo>
                  <a:lnTo>
                    <a:pt x="22" y="4"/>
                  </a:lnTo>
                  <a:lnTo>
                    <a:pt x="24" y="8"/>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617" name="Freeform 143"/>
            <p:cNvSpPr>
              <a:spLocks/>
            </p:cNvSpPr>
            <p:nvPr/>
          </p:nvSpPr>
          <p:spPr bwMode="auto">
            <a:xfrm>
              <a:off x="4414838" y="3794125"/>
              <a:ext cx="53975" cy="44450"/>
            </a:xfrm>
            <a:custGeom>
              <a:avLst/>
              <a:gdLst>
                <a:gd name="T0" fmla="*/ 2147483646 w 34"/>
                <a:gd name="T1" fmla="*/ 2147483646 h 28"/>
                <a:gd name="T2" fmla="*/ 2147483646 w 34"/>
                <a:gd name="T3" fmla="*/ 2147483646 h 28"/>
                <a:gd name="T4" fmla="*/ 2147483646 w 34"/>
                <a:gd name="T5" fmla="*/ 2147483646 h 28"/>
                <a:gd name="T6" fmla="*/ 2147483646 w 34"/>
                <a:gd name="T7" fmla="*/ 2147483646 h 28"/>
                <a:gd name="T8" fmla="*/ 2147483646 w 34"/>
                <a:gd name="T9" fmla="*/ 2147483646 h 28"/>
                <a:gd name="T10" fmla="*/ 0 w 34"/>
                <a:gd name="T11" fmla="*/ 2147483646 h 28"/>
                <a:gd name="T12" fmla="*/ 0 w 34"/>
                <a:gd name="T13" fmla="*/ 2147483646 h 28"/>
                <a:gd name="T14" fmla="*/ 2147483646 w 34"/>
                <a:gd name="T15" fmla="*/ 2147483646 h 28"/>
                <a:gd name="T16" fmla="*/ 2147483646 w 34"/>
                <a:gd name="T17" fmla="*/ 2147483646 h 28"/>
                <a:gd name="T18" fmla="*/ 2147483646 w 34"/>
                <a:gd name="T19" fmla="*/ 0 h 28"/>
                <a:gd name="T20" fmla="*/ 2147483646 w 34"/>
                <a:gd name="T21" fmla="*/ 0 h 28"/>
                <a:gd name="T22" fmla="*/ 2147483646 w 34"/>
                <a:gd name="T23" fmla="*/ 0 h 28"/>
                <a:gd name="T24" fmla="*/ 2147483646 w 34"/>
                <a:gd name="T25" fmla="*/ 0 h 28"/>
                <a:gd name="T26" fmla="*/ 2147483646 w 34"/>
                <a:gd name="T27" fmla="*/ 2147483646 h 28"/>
                <a:gd name="T28" fmla="*/ 2147483646 w 34"/>
                <a:gd name="T29" fmla="*/ 2147483646 h 28"/>
                <a:gd name="T30" fmla="*/ 2147483646 w 34"/>
                <a:gd name="T31" fmla="*/ 2147483646 h 28"/>
                <a:gd name="T32" fmla="*/ 2147483646 w 34"/>
                <a:gd name="T33" fmla="*/ 2147483646 h 28"/>
                <a:gd name="T34" fmla="*/ 2147483646 w 34"/>
                <a:gd name="T35" fmla="*/ 2147483646 h 28"/>
                <a:gd name="T36" fmla="*/ 2147483646 w 34"/>
                <a:gd name="T37" fmla="*/ 2147483646 h 28"/>
                <a:gd name="T38" fmla="*/ 2147483646 w 34"/>
                <a:gd name="T39" fmla="*/ 2147483646 h 28"/>
                <a:gd name="T40" fmla="*/ 2147483646 w 34"/>
                <a:gd name="T41" fmla="*/ 2147483646 h 28"/>
                <a:gd name="T42" fmla="*/ 2147483646 w 34"/>
                <a:gd name="T43" fmla="*/ 2147483646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28"/>
                <a:gd name="T68" fmla="*/ 34 w 34"/>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28">
                  <a:moveTo>
                    <a:pt x="18" y="28"/>
                  </a:moveTo>
                  <a:lnTo>
                    <a:pt x="18" y="28"/>
                  </a:lnTo>
                  <a:lnTo>
                    <a:pt x="14" y="28"/>
                  </a:lnTo>
                  <a:lnTo>
                    <a:pt x="8" y="24"/>
                  </a:lnTo>
                  <a:lnTo>
                    <a:pt x="4" y="20"/>
                  </a:lnTo>
                  <a:lnTo>
                    <a:pt x="0" y="14"/>
                  </a:lnTo>
                  <a:lnTo>
                    <a:pt x="4" y="6"/>
                  </a:lnTo>
                  <a:lnTo>
                    <a:pt x="10" y="2"/>
                  </a:lnTo>
                  <a:lnTo>
                    <a:pt x="18" y="0"/>
                  </a:lnTo>
                  <a:lnTo>
                    <a:pt x="22" y="0"/>
                  </a:lnTo>
                  <a:lnTo>
                    <a:pt x="26" y="0"/>
                  </a:lnTo>
                  <a:lnTo>
                    <a:pt x="30" y="4"/>
                  </a:lnTo>
                  <a:lnTo>
                    <a:pt x="32" y="6"/>
                  </a:lnTo>
                  <a:lnTo>
                    <a:pt x="34" y="14"/>
                  </a:lnTo>
                  <a:lnTo>
                    <a:pt x="32" y="22"/>
                  </a:lnTo>
                  <a:lnTo>
                    <a:pt x="26" y="28"/>
                  </a:lnTo>
                  <a:lnTo>
                    <a:pt x="22" y="28"/>
                  </a:lnTo>
                  <a:lnTo>
                    <a:pt x="18"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618" name="Freeform 144"/>
            <p:cNvSpPr>
              <a:spLocks/>
            </p:cNvSpPr>
            <p:nvPr/>
          </p:nvSpPr>
          <p:spPr bwMode="auto">
            <a:xfrm>
              <a:off x="4583113" y="3651250"/>
              <a:ext cx="47625" cy="47625"/>
            </a:xfrm>
            <a:custGeom>
              <a:avLst/>
              <a:gdLst>
                <a:gd name="T0" fmla="*/ 2147483646 w 30"/>
                <a:gd name="T1" fmla="*/ 2147483646 h 30"/>
                <a:gd name="T2" fmla="*/ 2147483646 w 30"/>
                <a:gd name="T3" fmla="*/ 2147483646 h 30"/>
                <a:gd name="T4" fmla="*/ 2147483646 w 30"/>
                <a:gd name="T5" fmla="*/ 2147483646 h 30"/>
                <a:gd name="T6" fmla="*/ 0 w 30"/>
                <a:gd name="T7" fmla="*/ 2147483646 h 30"/>
                <a:gd name="T8" fmla="*/ 0 w 30"/>
                <a:gd name="T9" fmla="*/ 2147483646 h 30"/>
                <a:gd name="T10" fmla="*/ 0 w 30"/>
                <a:gd name="T11" fmla="*/ 2147483646 h 30"/>
                <a:gd name="T12" fmla="*/ 0 w 30"/>
                <a:gd name="T13" fmla="*/ 2147483646 h 30"/>
                <a:gd name="T14" fmla="*/ 2147483646 w 30"/>
                <a:gd name="T15" fmla="*/ 2147483646 h 30"/>
                <a:gd name="T16" fmla="*/ 2147483646 w 30"/>
                <a:gd name="T17" fmla="*/ 0 h 30"/>
                <a:gd name="T18" fmla="*/ 2147483646 w 30"/>
                <a:gd name="T19" fmla="*/ 2147483646 h 30"/>
                <a:gd name="T20" fmla="*/ 2147483646 w 30"/>
                <a:gd name="T21" fmla="*/ 2147483646 h 30"/>
                <a:gd name="T22" fmla="*/ 2147483646 w 30"/>
                <a:gd name="T23" fmla="*/ 2147483646 h 30"/>
                <a:gd name="T24" fmla="*/ 2147483646 w 30"/>
                <a:gd name="T25" fmla="*/ 2147483646 h 30"/>
                <a:gd name="T26" fmla="*/ 2147483646 w 30"/>
                <a:gd name="T27" fmla="*/ 2147483646 h 30"/>
                <a:gd name="T28" fmla="*/ 2147483646 w 30"/>
                <a:gd name="T29" fmla="*/ 2147483646 h 30"/>
                <a:gd name="T30" fmla="*/ 2147483646 w 30"/>
                <a:gd name="T31" fmla="*/ 2147483646 h 30"/>
                <a:gd name="T32" fmla="*/ 2147483646 w 30"/>
                <a:gd name="T33" fmla="*/ 2147483646 h 30"/>
                <a:gd name="T34" fmla="*/ 2147483646 w 30"/>
                <a:gd name="T35" fmla="*/ 2147483646 h 30"/>
                <a:gd name="T36" fmla="*/ 2147483646 w 30"/>
                <a:gd name="T37" fmla="*/ 2147483646 h 30"/>
                <a:gd name="T38" fmla="*/ 2147483646 w 30"/>
                <a:gd name="T39" fmla="*/ 2147483646 h 30"/>
                <a:gd name="T40" fmla="*/ 2147483646 w 30"/>
                <a:gd name="T41" fmla="*/ 2147483646 h 30"/>
                <a:gd name="T42" fmla="*/ 2147483646 w 30"/>
                <a:gd name="T43" fmla="*/ 2147483646 h 3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
                <a:gd name="T67" fmla="*/ 0 h 30"/>
                <a:gd name="T68" fmla="*/ 30 w 30"/>
                <a:gd name="T69" fmla="*/ 30 h 3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 h="30">
                  <a:moveTo>
                    <a:pt x="6" y="26"/>
                  </a:moveTo>
                  <a:lnTo>
                    <a:pt x="6" y="26"/>
                  </a:lnTo>
                  <a:lnTo>
                    <a:pt x="2" y="24"/>
                  </a:lnTo>
                  <a:lnTo>
                    <a:pt x="0" y="18"/>
                  </a:lnTo>
                  <a:lnTo>
                    <a:pt x="0" y="12"/>
                  </a:lnTo>
                  <a:lnTo>
                    <a:pt x="0" y="4"/>
                  </a:lnTo>
                  <a:lnTo>
                    <a:pt x="8" y="2"/>
                  </a:lnTo>
                  <a:lnTo>
                    <a:pt x="14" y="0"/>
                  </a:lnTo>
                  <a:lnTo>
                    <a:pt x="22" y="2"/>
                  </a:lnTo>
                  <a:lnTo>
                    <a:pt x="26" y="6"/>
                  </a:lnTo>
                  <a:lnTo>
                    <a:pt x="28" y="8"/>
                  </a:lnTo>
                  <a:lnTo>
                    <a:pt x="30" y="12"/>
                  </a:lnTo>
                  <a:lnTo>
                    <a:pt x="30" y="18"/>
                  </a:lnTo>
                  <a:lnTo>
                    <a:pt x="28" y="24"/>
                  </a:lnTo>
                  <a:lnTo>
                    <a:pt x="22" y="30"/>
                  </a:lnTo>
                  <a:lnTo>
                    <a:pt x="14" y="30"/>
                  </a:lnTo>
                  <a:lnTo>
                    <a:pt x="10" y="30"/>
                  </a:lnTo>
                  <a:lnTo>
                    <a:pt x="6" y="2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619" name="Freeform 145"/>
            <p:cNvSpPr>
              <a:spLocks/>
            </p:cNvSpPr>
            <p:nvPr/>
          </p:nvSpPr>
          <p:spPr bwMode="auto">
            <a:xfrm>
              <a:off x="4773613" y="3648075"/>
              <a:ext cx="44450" cy="38100"/>
            </a:xfrm>
            <a:custGeom>
              <a:avLst/>
              <a:gdLst>
                <a:gd name="T0" fmla="*/ 2147483646 w 28"/>
                <a:gd name="T1" fmla="*/ 2147483646 h 24"/>
                <a:gd name="T2" fmla="*/ 2147483646 w 28"/>
                <a:gd name="T3" fmla="*/ 2147483646 h 24"/>
                <a:gd name="T4" fmla="*/ 2147483646 w 28"/>
                <a:gd name="T5" fmla="*/ 2147483646 h 24"/>
                <a:gd name="T6" fmla="*/ 2147483646 w 28"/>
                <a:gd name="T7" fmla="*/ 2147483646 h 24"/>
                <a:gd name="T8" fmla="*/ 0 w 28"/>
                <a:gd name="T9" fmla="*/ 2147483646 h 24"/>
                <a:gd name="T10" fmla="*/ 0 w 28"/>
                <a:gd name="T11" fmla="*/ 2147483646 h 24"/>
                <a:gd name="T12" fmla="*/ 2147483646 w 28"/>
                <a:gd name="T13" fmla="*/ 2147483646 h 24"/>
                <a:gd name="T14" fmla="*/ 2147483646 w 28"/>
                <a:gd name="T15" fmla="*/ 2147483646 h 24"/>
                <a:gd name="T16" fmla="*/ 2147483646 w 28"/>
                <a:gd name="T17" fmla="*/ 0 h 24"/>
                <a:gd name="T18" fmla="*/ 2147483646 w 28"/>
                <a:gd name="T19" fmla="*/ 0 h 24"/>
                <a:gd name="T20" fmla="*/ 2147483646 w 28"/>
                <a:gd name="T21" fmla="*/ 2147483646 h 24"/>
                <a:gd name="T22" fmla="*/ 2147483646 w 28"/>
                <a:gd name="T23" fmla="*/ 2147483646 h 24"/>
                <a:gd name="T24" fmla="*/ 2147483646 w 28"/>
                <a:gd name="T25" fmla="*/ 2147483646 h 24"/>
                <a:gd name="T26" fmla="*/ 2147483646 w 28"/>
                <a:gd name="T27" fmla="*/ 2147483646 h 24"/>
                <a:gd name="T28" fmla="*/ 2147483646 w 28"/>
                <a:gd name="T29" fmla="*/ 2147483646 h 24"/>
                <a:gd name="T30" fmla="*/ 2147483646 w 28"/>
                <a:gd name="T31" fmla="*/ 2147483646 h 24"/>
                <a:gd name="T32" fmla="*/ 2147483646 w 28"/>
                <a:gd name="T33" fmla="*/ 2147483646 h 24"/>
                <a:gd name="T34" fmla="*/ 2147483646 w 28"/>
                <a:gd name="T35" fmla="*/ 2147483646 h 24"/>
                <a:gd name="T36" fmla="*/ 2147483646 w 28"/>
                <a:gd name="T37" fmla="*/ 2147483646 h 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
                <a:gd name="T58" fmla="*/ 0 h 24"/>
                <a:gd name="T59" fmla="*/ 28 w 28"/>
                <a:gd name="T60" fmla="*/ 24 h 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 h="24">
                  <a:moveTo>
                    <a:pt x="16" y="24"/>
                  </a:moveTo>
                  <a:lnTo>
                    <a:pt x="16" y="24"/>
                  </a:lnTo>
                  <a:lnTo>
                    <a:pt x="8" y="22"/>
                  </a:lnTo>
                  <a:lnTo>
                    <a:pt x="4" y="18"/>
                  </a:lnTo>
                  <a:lnTo>
                    <a:pt x="0" y="12"/>
                  </a:lnTo>
                  <a:lnTo>
                    <a:pt x="4" y="6"/>
                  </a:lnTo>
                  <a:lnTo>
                    <a:pt x="8" y="2"/>
                  </a:lnTo>
                  <a:lnTo>
                    <a:pt x="14" y="0"/>
                  </a:lnTo>
                  <a:lnTo>
                    <a:pt x="22" y="2"/>
                  </a:lnTo>
                  <a:lnTo>
                    <a:pt x="24" y="2"/>
                  </a:lnTo>
                  <a:lnTo>
                    <a:pt x="28" y="6"/>
                  </a:lnTo>
                  <a:lnTo>
                    <a:pt x="28" y="12"/>
                  </a:lnTo>
                  <a:lnTo>
                    <a:pt x="28" y="18"/>
                  </a:lnTo>
                  <a:lnTo>
                    <a:pt x="22" y="22"/>
                  </a:lnTo>
                  <a:lnTo>
                    <a:pt x="16" y="2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620" name="Freeform 146"/>
            <p:cNvSpPr>
              <a:spLocks/>
            </p:cNvSpPr>
            <p:nvPr/>
          </p:nvSpPr>
          <p:spPr bwMode="auto">
            <a:xfrm>
              <a:off x="4840288" y="3965575"/>
              <a:ext cx="60325" cy="50800"/>
            </a:xfrm>
            <a:custGeom>
              <a:avLst/>
              <a:gdLst>
                <a:gd name="T0" fmla="*/ 2147483646 w 38"/>
                <a:gd name="T1" fmla="*/ 0 h 32"/>
                <a:gd name="T2" fmla="*/ 2147483646 w 38"/>
                <a:gd name="T3" fmla="*/ 0 h 32"/>
                <a:gd name="T4" fmla="*/ 2147483646 w 38"/>
                <a:gd name="T5" fmla="*/ 0 h 32"/>
                <a:gd name="T6" fmla="*/ 2147483646 w 38"/>
                <a:gd name="T7" fmla="*/ 0 h 32"/>
                <a:gd name="T8" fmla="*/ 2147483646 w 38"/>
                <a:gd name="T9" fmla="*/ 2147483646 h 32"/>
                <a:gd name="T10" fmla="*/ 2147483646 w 38"/>
                <a:gd name="T11" fmla="*/ 2147483646 h 32"/>
                <a:gd name="T12" fmla="*/ 2147483646 w 38"/>
                <a:gd name="T13" fmla="*/ 2147483646 h 32"/>
                <a:gd name="T14" fmla="*/ 2147483646 w 38"/>
                <a:gd name="T15" fmla="*/ 2147483646 h 32"/>
                <a:gd name="T16" fmla="*/ 2147483646 w 38"/>
                <a:gd name="T17" fmla="*/ 2147483646 h 32"/>
                <a:gd name="T18" fmla="*/ 2147483646 w 38"/>
                <a:gd name="T19" fmla="*/ 2147483646 h 32"/>
                <a:gd name="T20" fmla="*/ 2147483646 w 38"/>
                <a:gd name="T21" fmla="*/ 2147483646 h 32"/>
                <a:gd name="T22" fmla="*/ 2147483646 w 38"/>
                <a:gd name="T23" fmla="*/ 2147483646 h 32"/>
                <a:gd name="T24" fmla="*/ 2147483646 w 38"/>
                <a:gd name="T25" fmla="*/ 2147483646 h 32"/>
                <a:gd name="T26" fmla="*/ 2147483646 w 38"/>
                <a:gd name="T27" fmla="*/ 2147483646 h 32"/>
                <a:gd name="T28" fmla="*/ 2147483646 w 38"/>
                <a:gd name="T29" fmla="*/ 2147483646 h 32"/>
                <a:gd name="T30" fmla="*/ 2147483646 w 38"/>
                <a:gd name="T31" fmla="*/ 2147483646 h 32"/>
                <a:gd name="T32" fmla="*/ 2147483646 w 38"/>
                <a:gd name="T33" fmla="*/ 2147483646 h 32"/>
                <a:gd name="T34" fmla="*/ 0 w 38"/>
                <a:gd name="T35" fmla="*/ 2147483646 h 32"/>
                <a:gd name="T36" fmla="*/ 0 w 38"/>
                <a:gd name="T37" fmla="*/ 2147483646 h 32"/>
                <a:gd name="T38" fmla="*/ 2147483646 w 38"/>
                <a:gd name="T39" fmla="*/ 2147483646 h 32"/>
                <a:gd name="T40" fmla="*/ 2147483646 w 38"/>
                <a:gd name="T41" fmla="*/ 2147483646 h 32"/>
                <a:gd name="T42" fmla="*/ 2147483646 w 38"/>
                <a:gd name="T43" fmla="*/ 0 h 32"/>
                <a:gd name="T44" fmla="*/ 2147483646 w 38"/>
                <a:gd name="T45" fmla="*/ 0 h 32"/>
                <a:gd name="T46" fmla="*/ 2147483646 w 38"/>
                <a:gd name="T47" fmla="*/ 0 h 3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8"/>
                <a:gd name="T73" fmla="*/ 0 h 32"/>
                <a:gd name="T74" fmla="*/ 38 w 38"/>
                <a:gd name="T75" fmla="*/ 32 h 3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8" h="32">
                  <a:moveTo>
                    <a:pt x="16" y="0"/>
                  </a:moveTo>
                  <a:lnTo>
                    <a:pt x="16" y="0"/>
                  </a:lnTo>
                  <a:lnTo>
                    <a:pt x="20" y="0"/>
                  </a:lnTo>
                  <a:lnTo>
                    <a:pt x="26" y="0"/>
                  </a:lnTo>
                  <a:lnTo>
                    <a:pt x="32" y="4"/>
                  </a:lnTo>
                  <a:lnTo>
                    <a:pt x="38" y="12"/>
                  </a:lnTo>
                  <a:lnTo>
                    <a:pt x="36" y="20"/>
                  </a:lnTo>
                  <a:lnTo>
                    <a:pt x="30" y="26"/>
                  </a:lnTo>
                  <a:lnTo>
                    <a:pt x="24" y="30"/>
                  </a:lnTo>
                  <a:lnTo>
                    <a:pt x="18" y="32"/>
                  </a:lnTo>
                  <a:lnTo>
                    <a:pt x="12" y="32"/>
                  </a:lnTo>
                  <a:lnTo>
                    <a:pt x="8" y="30"/>
                  </a:lnTo>
                  <a:lnTo>
                    <a:pt x="4" y="26"/>
                  </a:lnTo>
                  <a:lnTo>
                    <a:pt x="2" y="22"/>
                  </a:lnTo>
                  <a:lnTo>
                    <a:pt x="0" y="18"/>
                  </a:lnTo>
                  <a:lnTo>
                    <a:pt x="0" y="10"/>
                  </a:lnTo>
                  <a:lnTo>
                    <a:pt x="2" y="6"/>
                  </a:lnTo>
                  <a:lnTo>
                    <a:pt x="6" y="2"/>
                  </a:lnTo>
                  <a:lnTo>
                    <a:pt x="10" y="0"/>
                  </a:lnTo>
                  <a:lnTo>
                    <a:pt x="16" y="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621" name="Freeform 147"/>
            <p:cNvSpPr>
              <a:spLocks/>
            </p:cNvSpPr>
            <p:nvPr/>
          </p:nvSpPr>
          <p:spPr bwMode="auto">
            <a:xfrm>
              <a:off x="4960938" y="3832225"/>
              <a:ext cx="60325" cy="50800"/>
            </a:xfrm>
            <a:custGeom>
              <a:avLst/>
              <a:gdLst>
                <a:gd name="T0" fmla="*/ 2147483646 w 38"/>
                <a:gd name="T1" fmla="*/ 0 h 32"/>
                <a:gd name="T2" fmla="*/ 2147483646 w 38"/>
                <a:gd name="T3" fmla="*/ 0 h 32"/>
                <a:gd name="T4" fmla="*/ 2147483646 w 38"/>
                <a:gd name="T5" fmla="*/ 0 h 32"/>
                <a:gd name="T6" fmla="*/ 2147483646 w 38"/>
                <a:gd name="T7" fmla="*/ 0 h 32"/>
                <a:gd name="T8" fmla="*/ 2147483646 w 38"/>
                <a:gd name="T9" fmla="*/ 2147483646 h 32"/>
                <a:gd name="T10" fmla="*/ 2147483646 w 38"/>
                <a:gd name="T11" fmla="*/ 2147483646 h 32"/>
                <a:gd name="T12" fmla="*/ 2147483646 w 38"/>
                <a:gd name="T13" fmla="*/ 2147483646 h 32"/>
                <a:gd name="T14" fmla="*/ 2147483646 w 38"/>
                <a:gd name="T15" fmla="*/ 2147483646 h 32"/>
                <a:gd name="T16" fmla="*/ 2147483646 w 38"/>
                <a:gd name="T17" fmla="*/ 2147483646 h 32"/>
                <a:gd name="T18" fmla="*/ 2147483646 w 38"/>
                <a:gd name="T19" fmla="*/ 2147483646 h 32"/>
                <a:gd name="T20" fmla="*/ 2147483646 w 38"/>
                <a:gd name="T21" fmla="*/ 2147483646 h 32"/>
                <a:gd name="T22" fmla="*/ 2147483646 w 38"/>
                <a:gd name="T23" fmla="*/ 2147483646 h 32"/>
                <a:gd name="T24" fmla="*/ 2147483646 w 38"/>
                <a:gd name="T25" fmla="*/ 2147483646 h 32"/>
                <a:gd name="T26" fmla="*/ 2147483646 w 38"/>
                <a:gd name="T27" fmla="*/ 2147483646 h 32"/>
                <a:gd name="T28" fmla="*/ 2147483646 w 38"/>
                <a:gd name="T29" fmla="*/ 2147483646 h 32"/>
                <a:gd name="T30" fmla="*/ 2147483646 w 38"/>
                <a:gd name="T31" fmla="*/ 2147483646 h 32"/>
                <a:gd name="T32" fmla="*/ 2147483646 w 38"/>
                <a:gd name="T33" fmla="*/ 2147483646 h 32"/>
                <a:gd name="T34" fmla="*/ 2147483646 w 38"/>
                <a:gd name="T35" fmla="*/ 2147483646 h 32"/>
                <a:gd name="T36" fmla="*/ 0 w 38"/>
                <a:gd name="T37" fmla="*/ 2147483646 h 32"/>
                <a:gd name="T38" fmla="*/ 2147483646 w 38"/>
                <a:gd name="T39" fmla="*/ 2147483646 h 32"/>
                <a:gd name="T40" fmla="*/ 2147483646 w 38"/>
                <a:gd name="T41" fmla="*/ 2147483646 h 32"/>
                <a:gd name="T42" fmla="*/ 2147483646 w 38"/>
                <a:gd name="T43" fmla="*/ 2147483646 h 32"/>
                <a:gd name="T44" fmla="*/ 2147483646 w 38"/>
                <a:gd name="T45" fmla="*/ 0 h 32"/>
                <a:gd name="T46" fmla="*/ 2147483646 w 38"/>
                <a:gd name="T47" fmla="*/ 0 h 3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8"/>
                <a:gd name="T73" fmla="*/ 0 h 32"/>
                <a:gd name="T74" fmla="*/ 38 w 38"/>
                <a:gd name="T75" fmla="*/ 32 h 3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8" h="32">
                  <a:moveTo>
                    <a:pt x="12" y="0"/>
                  </a:moveTo>
                  <a:lnTo>
                    <a:pt x="12" y="0"/>
                  </a:lnTo>
                  <a:lnTo>
                    <a:pt x="16" y="0"/>
                  </a:lnTo>
                  <a:lnTo>
                    <a:pt x="22" y="0"/>
                  </a:lnTo>
                  <a:lnTo>
                    <a:pt x="30" y="2"/>
                  </a:lnTo>
                  <a:lnTo>
                    <a:pt x="38" y="6"/>
                  </a:lnTo>
                  <a:lnTo>
                    <a:pt x="36" y="16"/>
                  </a:lnTo>
                  <a:lnTo>
                    <a:pt x="32" y="22"/>
                  </a:lnTo>
                  <a:lnTo>
                    <a:pt x="26" y="28"/>
                  </a:lnTo>
                  <a:lnTo>
                    <a:pt x="22" y="32"/>
                  </a:lnTo>
                  <a:lnTo>
                    <a:pt x="16" y="32"/>
                  </a:lnTo>
                  <a:lnTo>
                    <a:pt x="12" y="32"/>
                  </a:lnTo>
                  <a:lnTo>
                    <a:pt x="8" y="28"/>
                  </a:lnTo>
                  <a:lnTo>
                    <a:pt x="4" y="26"/>
                  </a:lnTo>
                  <a:lnTo>
                    <a:pt x="2" y="22"/>
                  </a:lnTo>
                  <a:lnTo>
                    <a:pt x="0" y="14"/>
                  </a:lnTo>
                  <a:lnTo>
                    <a:pt x="2" y="10"/>
                  </a:lnTo>
                  <a:lnTo>
                    <a:pt x="4" y="6"/>
                  </a:lnTo>
                  <a:lnTo>
                    <a:pt x="8" y="2"/>
                  </a:lnTo>
                  <a:lnTo>
                    <a:pt x="12" y="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622" name="Freeform 148"/>
            <p:cNvSpPr>
              <a:spLocks/>
            </p:cNvSpPr>
            <p:nvPr/>
          </p:nvSpPr>
          <p:spPr bwMode="auto">
            <a:xfrm>
              <a:off x="4983163" y="3556000"/>
              <a:ext cx="47625" cy="50800"/>
            </a:xfrm>
            <a:custGeom>
              <a:avLst/>
              <a:gdLst>
                <a:gd name="T0" fmla="*/ 2147483646 w 30"/>
                <a:gd name="T1" fmla="*/ 2147483646 h 32"/>
                <a:gd name="T2" fmla="*/ 2147483646 w 30"/>
                <a:gd name="T3" fmla="*/ 2147483646 h 32"/>
                <a:gd name="T4" fmla="*/ 2147483646 w 30"/>
                <a:gd name="T5" fmla="*/ 2147483646 h 32"/>
                <a:gd name="T6" fmla="*/ 2147483646 w 30"/>
                <a:gd name="T7" fmla="*/ 2147483646 h 32"/>
                <a:gd name="T8" fmla="*/ 2147483646 w 30"/>
                <a:gd name="T9" fmla="*/ 0 h 32"/>
                <a:gd name="T10" fmla="*/ 2147483646 w 30"/>
                <a:gd name="T11" fmla="*/ 0 h 32"/>
                <a:gd name="T12" fmla="*/ 2147483646 w 30"/>
                <a:gd name="T13" fmla="*/ 0 h 32"/>
                <a:gd name="T14" fmla="*/ 2147483646 w 30"/>
                <a:gd name="T15" fmla="*/ 2147483646 h 32"/>
                <a:gd name="T16" fmla="*/ 2147483646 w 30"/>
                <a:gd name="T17" fmla="*/ 2147483646 h 32"/>
                <a:gd name="T18" fmla="*/ 2147483646 w 30"/>
                <a:gd name="T19" fmla="*/ 2147483646 h 32"/>
                <a:gd name="T20" fmla="*/ 2147483646 w 30"/>
                <a:gd name="T21" fmla="*/ 2147483646 h 32"/>
                <a:gd name="T22" fmla="*/ 2147483646 w 30"/>
                <a:gd name="T23" fmla="*/ 2147483646 h 32"/>
                <a:gd name="T24" fmla="*/ 2147483646 w 30"/>
                <a:gd name="T25" fmla="*/ 2147483646 h 32"/>
                <a:gd name="T26" fmla="*/ 2147483646 w 30"/>
                <a:gd name="T27" fmla="*/ 2147483646 h 32"/>
                <a:gd name="T28" fmla="*/ 2147483646 w 30"/>
                <a:gd name="T29" fmla="*/ 2147483646 h 32"/>
                <a:gd name="T30" fmla="*/ 2147483646 w 30"/>
                <a:gd name="T31" fmla="*/ 2147483646 h 32"/>
                <a:gd name="T32" fmla="*/ 2147483646 w 30"/>
                <a:gd name="T33" fmla="*/ 2147483646 h 32"/>
                <a:gd name="T34" fmla="*/ 0 w 30"/>
                <a:gd name="T35" fmla="*/ 2147483646 h 32"/>
                <a:gd name="T36" fmla="*/ 0 w 30"/>
                <a:gd name="T37" fmla="*/ 2147483646 h 32"/>
                <a:gd name="T38" fmla="*/ 0 w 30"/>
                <a:gd name="T39" fmla="*/ 2147483646 h 32"/>
                <a:gd name="T40" fmla="*/ 2147483646 w 30"/>
                <a:gd name="T41" fmla="*/ 2147483646 h 32"/>
                <a:gd name="T42" fmla="*/ 2147483646 w 30"/>
                <a:gd name="T43" fmla="*/ 2147483646 h 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
                <a:gd name="T67" fmla="*/ 0 h 32"/>
                <a:gd name="T68" fmla="*/ 30 w 30"/>
                <a:gd name="T69" fmla="*/ 32 h 3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 h="32">
                  <a:moveTo>
                    <a:pt x="4" y="8"/>
                  </a:moveTo>
                  <a:lnTo>
                    <a:pt x="4" y="8"/>
                  </a:lnTo>
                  <a:lnTo>
                    <a:pt x="8" y="4"/>
                  </a:lnTo>
                  <a:lnTo>
                    <a:pt x="12" y="2"/>
                  </a:lnTo>
                  <a:lnTo>
                    <a:pt x="18" y="0"/>
                  </a:lnTo>
                  <a:lnTo>
                    <a:pt x="26" y="0"/>
                  </a:lnTo>
                  <a:lnTo>
                    <a:pt x="28" y="8"/>
                  </a:lnTo>
                  <a:lnTo>
                    <a:pt x="30" y="16"/>
                  </a:lnTo>
                  <a:lnTo>
                    <a:pt x="28" y="22"/>
                  </a:lnTo>
                  <a:lnTo>
                    <a:pt x="24" y="26"/>
                  </a:lnTo>
                  <a:lnTo>
                    <a:pt x="22" y="30"/>
                  </a:lnTo>
                  <a:lnTo>
                    <a:pt x="18" y="32"/>
                  </a:lnTo>
                  <a:lnTo>
                    <a:pt x="12" y="32"/>
                  </a:lnTo>
                  <a:lnTo>
                    <a:pt x="6" y="28"/>
                  </a:lnTo>
                  <a:lnTo>
                    <a:pt x="0" y="22"/>
                  </a:lnTo>
                  <a:lnTo>
                    <a:pt x="0" y="14"/>
                  </a:lnTo>
                  <a:lnTo>
                    <a:pt x="0" y="10"/>
                  </a:lnTo>
                  <a:lnTo>
                    <a:pt x="4" y="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623" name="Freeform 149"/>
            <p:cNvSpPr>
              <a:spLocks/>
            </p:cNvSpPr>
            <p:nvPr/>
          </p:nvSpPr>
          <p:spPr bwMode="auto">
            <a:xfrm>
              <a:off x="4637088" y="3578225"/>
              <a:ext cx="41275" cy="47625"/>
            </a:xfrm>
            <a:custGeom>
              <a:avLst/>
              <a:gdLst>
                <a:gd name="T0" fmla="*/ 0 w 26"/>
                <a:gd name="T1" fmla="*/ 2147483646 h 30"/>
                <a:gd name="T2" fmla="*/ 0 w 26"/>
                <a:gd name="T3" fmla="*/ 2147483646 h 30"/>
                <a:gd name="T4" fmla="*/ 2147483646 w 26"/>
                <a:gd name="T5" fmla="*/ 2147483646 h 30"/>
                <a:gd name="T6" fmla="*/ 2147483646 w 26"/>
                <a:gd name="T7" fmla="*/ 2147483646 h 30"/>
                <a:gd name="T8" fmla="*/ 2147483646 w 26"/>
                <a:gd name="T9" fmla="*/ 2147483646 h 30"/>
                <a:gd name="T10" fmla="*/ 2147483646 w 26"/>
                <a:gd name="T11" fmla="*/ 0 h 30"/>
                <a:gd name="T12" fmla="*/ 2147483646 w 26"/>
                <a:gd name="T13" fmla="*/ 0 h 30"/>
                <a:gd name="T14" fmla="*/ 2147483646 w 26"/>
                <a:gd name="T15" fmla="*/ 2147483646 h 30"/>
                <a:gd name="T16" fmla="*/ 2147483646 w 26"/>
                <a:gd name="T17" fmla="*/ 2147483646 h 30"/>
                <a:gd name="T18" fmla="*/ 2147483646 w 26"/>
                <a:gd name="T19" fmla="*/ 2147483646 h 30"/>
                <a:gd name="T20" fmla="*/ 2147483646 w 26"/>
                <a:gd name="T21" fmla="*/ 2147483646 h 30"/>
                <a:gd name="T22" fmla="*/ 2147483646 w 26"/>
                <a:gd name="T23" fmla="*/ 2147483646 h 30"/>
                <a:gd name="T24" fmla="*/ 2147483646 w 26"/>
                <a:gd name="T25" fmla="*/ 2147483646 h 30"/>
                <a:gd name="T26" fmla="*/ 2147483646 w 26"/>
                <a:gd name="T27" fmla="*/ 2147483646 h 30"/>
                <a:gd name="T28" fmla="*/ 2147483646 w 26"/>
                <a:gd name="T29" fmla="*/ 2147483646 h 30"/>
                <a:gd name="T30" fmla="*/ 2147483646 w 26"/>
                <a:gd name="T31" fmla="*/ 2147483646 h 30"/>
                <a:gd name="T32" fmla="*/ 2147483646 w 26"/>
                <a:gd name="T33" fmla="*/ 2147483646 h 30"/>
                <a:gd name="T34" fmla="*/ 0 w 26"/>
                <a:gd name="T35" fmla="*/ 2147483646 h 30"/>
                <a:gd name="T36" fmla="*/ 0 w 26"/>
                <a:gd name="T37" fmla="*/ 2147483646 h 30"/>
                <a:gd name="T38" fmla="*/ 0 w 26"/>
                <a:gd name="T39" fmla="*/ 2147483646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6"/>
                <a:gd name="T61" fmla="*/ 0 h 30"/>
                <a:gd name="T62" fmla="*/ 26 w 26"/>
                <a:gd name="T63" fmla="*/ 30 h 3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6" h="30">
                  <a:moveTo>
                    <a:pt x="0" y="14"/>
                  </a:moveTo>
                  <a:lnTo>
                    <a:pt x="0" y="14"/>
                  </a:lnTo>
                  <a:lnTo>
                    <a:pt x="2" y="12"/>
                  </a:lnTo>
                  <a:lnTo>
                    <a:pt x="4" y="8"/>
                  </a:lnTo>
                  <a:lnTo>
                    <a:pt x="8" y="4"/>
                  </a:lnTo>
                  <a:lnTo>
                    <a:pt x="14" y="0"/>
                  </a:lnTo>
                  <a:lnTo>
                    <a:pt x="20" y="6"/>
                  </a:lnTo>
                  <a:lnTo>
                    <a:pt x="24" y="10"/>
                  </a:lnTo>
                  <a:lnTo>
                    <a:pt x="26" y="16"/>
                  </a:lnTo>
                  <a:lnTo>
                    <a:pt x="24" y="24"/>
                  </a:lnTo>
                  <a:lnTo>
                    <a:pt x="22" y="28"/>
                  </a:lnTo>
                  <a:lnTo>
                    <a:pt x="18" y="30"/>
                  </a:lnTo>
                  <a:lnTo>
                    <a:pt x="12" y="30"/>
                  </a:lnTo>
                  <a:lnTo>
                    <a:pt x="4" y="28"/>
                  </a:lnTo>
                  <a:lnTo>
                    <a:pt x="0" y="22"/>
                  </a:lnTo>
                  <a:lnTo>
                    <a:pt x="0" y="1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624" name="Freeform 150"/>
            <p:cNvSpPr>
              <a:spLocks noEditPoints="1"/>
            </p:cNvSpPr>
            <p:nvPr/>
          </p:nvSpPr>
          <p:spPr bwMode="auto">
            <a:xfrm>
              <a:off x="4408488" y="3248025"/>
              <a:ext cx="117475" cy="111125"/>
            </a:xfrm>
            <a:custGeom>
              <a:avLst/>
              <a:gdLst>
                <a:gd name="T0" fmla="*/ 2147483646 w 74"/>
                <a:gd name="T1" fmla="*/ 2147483646 h 70"/>
                <a:gd name="T2" fmla="*/ 2147483646 w 74"/>
                <a:gd name="T3" fmla="*/ 2147483646 h 70"/>
                <a:gd name="T4" fmla="*/ 2147483646 w 74"/>
                <a:gd name="T5" fmla="*/ 2147483646 h 70"/>
                <a:gd name="T6" fmla="*/ 2147483646 w 74"/>
                <a:gd name="T7" fmla="*/ 2147483646 h 70"/>
                <a:gd name="T8" fmla="*/ 2147483646 w 74"/>
                <a:gd name="T9" fmla="*/ 2147483646 h 70"/>
                <a:gd name="T10" fmla="*/ 2147483646 w 74"/>
                <a:gd name="T11" fmla="*/ 2147483646 h 70"/>
                <a:gd name="T12" fmla="*/ 2147483646 w 74"/>
                <a:gd name="T13" fmla="*/ 2147483646 h 70"/>
                <a:gd name="T14" fmla="*/ 2147483646 w 74"/>
                <a:gd name="T15" fmla="*/ 2147483646 h 70"/>
                <a:gd name="T16" fmla="*/ 2147483646 w 74"/>
                <a:gd name="T17" fmla="*/ 2147483646 h 70"/>
                <a:gd name="T18" fmla="*/ 2147483646 w 74"/>
                <a:gd name="T19" fmla="*/ 2147483646 h 70"/>
                <a:gd name="T20" fmla="*/ 2147483646 w 74"/>
                <a:gd name="T21" fmla="*/ 2147483646 h 70"/>
                <a:gd name="T22" fmla="*/ 2147483646 w 74"/>
                <a:gd name="T23" fmla="*/ 2147483646 h 70"/>
                <a:gd name="T24" fmla="*/ 2147483646 w 74"/>
                <a:gd name="T25" fmla="*/ 2147483646 h 70"/>
                <a:gd name="T26" fmla="*/ 2147483646 w 74"/>
                <a:gd name="T27" fmla="*/ 2147483646 h 70"/>
                <a:gd name="T28" fmla="*/ 2147483646 w 74"/>
                <a:gd name="T29" fmla="*/ 2147483646 h 70"/>
                <a:gd name="T30" fmla="*/ 2147483646 w 74"/>
                <a:gd name="T31" fmla="*/ 0 h 70"/>
                <a:gd name="T32" fmla="*/ 2147483646 w 74"/>
                <a:gd name="T33" fmla="*/ 2147483646 h 70"/>
                <a:gd name="T34" fmla="*/ 2147483646 w 74"/>
                <a:gd name="T35" fmla="*/ 2147483646 h 70"/>
                <a:gd name="T36" fmla="*/ 2147483646 w 74"/>
                <a:gd name="T37" fmla="*/ 2147483646 h 70"/>
                <a:gd name="T38" fmla="*/ 2147483646 w 74"/>
                <a:gd name="T39" fmla="*/ 2147483646 h 70"/>
                <a:gd name="T40" fmla="*/ 2147483646 w 74"/>
                <a:gd name="T41" fmla="*/ 2147483646 h 70"/>
                <a:gd name="T42" fmla="*/ 2147483646 w 74"/>
                <a:gd name="T43" fmla="*/ 2147483646 h 70"/>
                <a:gd name="T44" fmla="*/ 2147483646 w 74"/>
                <a:gd name="T45" fmla="*/ 2147483646 h 70"/>
                <a:gd name="T46" fmla="*/ 2147483646 w 74"/>
                <a:gd name="T47" fmla="*/ 2147483646 h 70"/>
                <a:gd name="T48" fmla="*/ 2147483646 w 74"/>
                <a:gd name="T49" fmla="*/ 2147483646 h 70"/>
                <a:gd name="T50" fmla="*/ 2147483646 w 74"/>
                <a:gd name="T51" fmla="*/ 2147483646 h 70"/>
                <a:gd name="T52" fmla="*/ 2147483646 w 74"/>
                <a:gd name="T53" fmla="*/ 2147483646 h 70"/>
                <a:gd name="T54" fmla="*/ 2147483646 w 74"/>
                <a:gd name="T55" fmla="*/ 2147483646 h 70"/>
                <a:gd name="T56" fmla="*/ 2147483646 w 74"/>
                <a:gd name="T57" fmla="*/ 2147483646 h 70"/>
                <a:gd name="T58" fmla="*/ 2147483646 w 74"/>
                <a:gd name="T59" fmla="*/ 2147483646 h 70"/>
                <a:gd name="T60" fmla="*/ 2147483646 w 74"/>
                <a:gd name="T61" fmla="*/ 2147483646 h 70"/>
                <a:gd name="T62" fmla="*/ 2147483646 w 74"/>
                <a:gd name="T63" fmla="*/ 2147483646 h 70"/>
                <a:gd name="T64" fmla="*/ 2147483646 w 74"/>
                <a:gd name="T65" fmla="*/ 2147483646 h 70"/>
                <a:gd name="T66" fmla="*/ 2147483646 w 74"/>
                <a:gd name="T67" fmla="*/ 2147483646 h 70"/>
                <a:gd name="T68" fmla="*/ 2147483646 w 74"/>
                <a:gd name="T69" fmla="*/ 2147483646 h 70"/>
                <a:gd name="T70" fmla="*/ 2147483646 w 74"/>
                <a:gd name="T71" fmla="*/ 2147483646 h 70"/>
                <a:gd name="T72" fmla="*/ 2147483646 w 74"/>
                <a:gd name="T73" fmla="*/ 2147483646 h 70"/>
                <a:gd name="T74" fmla="*/ 2147483646 w 74"/>
                <a:gd name="T75" fmla="*/ 2147483646 h 70"/>
                <a:gd name="T76" fmla="*/ 2147483646 w 74"/>
                <a:gd name="T77" fmla="*/ 2147483646 h 70"/>
                <a:gd name="T78" fmla="*/ 2147483646 w 74"/>
                <a:gd name="T79" fmla="*/ 2147483646 h 70"/>
                <a:gd name="T80" fmla="*/ 2147483646 w 74"/>
                <a:gd name="T81" fmla="*/ 2147483646 h 70"/>
                <a:gd name="T82" fmla="*/ 2147483646 w 74"/>
                <a:gd name="T83" fmla="*/ 2147483646 h 70"/>
                <a:gd name="T84" fmla="*/ 2147483646 w 74"/>
                <a:gd name="T85" fmla="*/ 2147483646 h 7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4"/>
                <a:gd name="T130" fmla="*/ 0 h 70"/>
                <a:gd name="T131" fmla="*/ 74 w 74"/>
                <a:gd name="T132" fmla="*/ 70 h 7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4" h="70">
                  <a:moveTo>
                    <a:pt x="52" y="42"/>
                  </a:moveTo>
                  <a:lnTo>
                    <a:pt x="52" y="42"/>
                  </a:lnTo>
                  <a:lnTo>
                    <a:pt x="60" y="44"/>
                  </a:lnTo>
                  <a:lnTo>
                    <a:pt x="68" y="50"/>
                  </a:lnTo>
                  <a:lnTo>
                    <a:pt x="70" y="52"/>
                  </a:lnTo>
                  <a:lnTo>
                    <a:pt x="70" y="56"/>
                  </a:lnTo>
                  <a:lnTo>
                    <a:pt x="68" y="60"/>
                  </a:lnTo>
                  <a:lnTo>
                    <a:pt x="66" y="64"/>
                  </a:lnTo>
                  <a:lnTo>
                    <a:pt x="58" y="68"/>
                  </a:lnTo>
                  <a:lnTo>
                    <a:pt x="52" y="70"/>
                  </a:lnTo>
                  <a:lnTo>
                    <a:pt x="46" y="66"/>
                  </a:lnTo>
                  <a:lnTo>
                    <a:pt x="42" y="58"/>
                  </a:lnTo>
                  <a:lnTo>
                    <a:pt x="40" y="54"/>
                  </a:lnTo>
                  <a:lnTo>
                    <a:pt x="36" y="62"/>
                  </a:lnTo>
                  <a:lnTo>
                    <a:pt x="30" y="68"/>
                  </a:lnTo>
                  <a:lnTo>
                    <a:pt x="24" y="70"/>
                  </a:lnTo>
                  <a:lnTo>
                    <a:pt x="16" y="68"/>
                  </a:lnTo>
                  <a:lnTo>
                    <a:pt x="14" y="66"/>
                  </a:lnTo>
                  <a:lnTo>
                    <a:pt x="12" y="64"/>
                  </a:lnTo>
                  <a:lnTo>
                    <a:pt x="12" y="56"/>
                  </a:lnTo>
                  <a:lnTo>
                    <a:pt x="18" y="50"/>
                  </a:lnTo>
                  <a:lnTo>
                    <a:pt x="24" y="44"/>
                  </a:lnTo>
                  <a:lnTo>
                    <a:pt x="12" y="42"/>
                  </a:lnTo>
                  <a:lnTo>
                    <a:pt x="8" y="40"/>
                  </a:lnTo>
                  <a:lnTo>
                    <a:pt x="4" y="36"/>
                  </a:lnTo>
                  <a:lnTo>
                    <a:pt x="2" y="34"/>
                  </a:lnTo>
                  <a:lnTo>
                    <a:pt x="0" y="30"/>
                  </a:lnTo>
                  <a:lnTo>
                    <a:pt x="2" y="24"/>
                  </a:lnTo>
                  <a:lnTo>
                    <a:pt x="6" y="20"/>
                  </a:lnTo>
                  <a:lnTo>
                    <a:pt x="10" y="16"/>
                  </a:lnTo>
                  <a:lnTo>
                    <a:pt x="16" y="16"/>
                  </a:lnTo>
                  <a:lnTo>
                    <a:pt x="22" y="18"/>
                  </a:lnTo>
                  <a:lnTo>
                    <a:pt x="26" y="22"/>
                  </a:lnTo>
                  <a:lnTo>
                    <a:pt x="22" y="14"/>
                  </a:lnTo>
                  <a:lnTo>
                    <a:pt x="22" y="10"/>
                  </a:lnTo>
                  <a:lnTo>
                    <a:pt x="22" y="6"/>
                  </a:lnTo>
                  <a:lnTo>
                    <a:pt x="24" y="4"/>
                  </a:lnTo>
                  <a:lnTo>
                    <a:pt x="28" y="2"/>
                  </a:lnTo>
                  <a:lnTo>
                    <a:pt x="34" y="0"/>
                  </a:lnTo>
                  <a:lnTo>
                    <a:pt x="40" y="0"/>
                  </a:lnTo>
                  <a:lnTo>
                    <a:pt x="46" y="0"/>
                  </a:lnTo>
                  <a:lnTo>
                    <a:pt x="48" y="2"/>
                  </a:lnTo>
                  <a:lnTo>
                    <a:pt x="50" y="6"/>
                  </a:lnTo>
                  <a:lnTo>
                    <a:pt x="52" y="8"/>
                  </a:lnTo>
                  <a:lnTo>
                    <a:pt x="52" y="16"/>
                  </a:lnTo>
                  <a:lnTo>
                    <a:pt x="48" y="24"/>
                  </a:lnTo>
                  <a:lnTo>
                    <a:pt x="56" y="20"/>
                  </a:lnTo>
                  <a:lnTo>
                    <a:pt x="64" y="18"/>
                  </a:lnTo>
                  <a:lnTo>
                    <a:pt x="68" y="20"/>
                  </a:lnTo>
                  <a:lnTo>
                    <a:pt x="74" y="26"/>
                  </a:lnTo>
                  <a:lnTo>
                    <a:pt x="74" y="30"/>
                  </a:lnTo>
                  <a:lnTo>
                    <a:pt x="74" y="34"/>
                  </a:lnTo>
                  <a:lnTo>
                    <a:pt x="72" y="38"/>
                  </a:lnTo>
                  <a:lnTo>
                    <a:pt x="70" y="40"/>
                  </a:lnTo>
                  <a:lnTo>
                    <a:pt x="60" y="42"/>
                  </a:lnTo>
                  <a:lnTo>
                    <a:pt x="52" y="42"/>
                  </a:lnTo>
                  <a:close/>
                  <a:moveTo>
                    <a:pt x="60" y="30"/>
                  </a:moveTo>
                  <a:lnTo>
                    <a:pt x="60" y="30"/>
                  </a:lnTo>
                  <a:lnTo>
                    <a:pt x="54" y="32"/>
                  </a:lnTo>
                  <a:lnTo>
                    <a:pt x="50" y="32"/>
                  </a:lnTo>
                  <a:lnTo>
                    <a:pt x="46" y="26"/>
                  </a:lnTo>
                  <a:lnTo>
                    <a:pt x="38" y="24"/>
                  </a:lnTo>
                  <a:lnTo>
                    <a:pt x="38" y="20"/>
                  </a:lnTo>
                  <a:lnTo>
                    <a:pt x="38" y="14"/>
                  </a:lnTo>
                  <a:lnTo>
                    <a:pt x="36" y="14"/>
                  </a:lnTo>
                  <a:lnTo>
                    <a:pt x="36" y="24"/>
                  </a:lnTo>
                  <a:lnTo>
                    <a:pt x="30" y="28"/>
                  </a:lnTo>
                  <a:lnTo>
                    <a:pt x="26" y="34"/>
                  </a:lnTo>
                  <a:lnTo>
                    <a:pt x="16" y="28"/>
                  </a:lnTo>
                  <a:lnTo>
                    <a:pt x="14" y="28"/>
                  </a:lnTo>
                  <a:lnTo>
                    <a:pt x="20" y="32"/>
                  </a:lnTo>
                  <a:lnTo>
                    <a:pt x="26" y="36"/>
                  </a:lnTo>
                  <a:lnTo>
                    <a:pt x="26" y="38"/>
                  </a:lnTo>
                  <a:lnTo>
                    <a:pt x="28" y="42"/>
                  </a:lnTo>
                  <a:lnTo>
                    <a:pt x="32" y="46"/>
                  </a:lnTo>
                  <a:lnTo>
                    <a:pt x="28" y="52"/>
                  </a:lnTo>
                  <a:lnTo>
                    <a:pt x="26" y="56"/>
                  </a:lnTo>
                  <a:lnTo>
                    <a:pt x="26" y="58"/>
                  </a:lnTo>
                  <a:lnTo>
                    <a:pt x="32" y="48"/>
                  </a:lnTo>
                  <a:lnTo>
                    <a:pt x="40" y="48"/>
                  </a:lnTo>
                  <a:lnTo>
                    <a:pt x="44" y="48"/>
                  </a:lnTo>
                  <a:lnTo>
                    <a:pt x="48" y="50"/>
                  </a:lnTo>
                  <a:lnTo>
                    <a:pt x="54" y="56"/>
                  </a:lnTo>
                  <a:lnTo>
                    <a:pt x="56" y="56"/>
                  </a:lnTo>
                  <a:lnTo>
                    <a:pt x="50" y="50"/>
                  </a:lnTo>
                  <a:lnTo>
                    <a:pt x="46" y="46"/>
                  </a:lnTo>
                  <a:lnTo>
                    <a:pt x="50" y="42"/>
                  </a:lnTo>
                  <a:lnTo>
                    <a:pt x="50" y="34"/>
                  </a:lnTo>
                  <a:lnTo>
                    <a:pt x="56" y="32"/>
                  </a:lnTo>
                  <a:lnTo>
                    <a:pt x="60" y="3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625" name="Freeform 151"/>
            <p:cNvSpPr>
              <a:spLocks/>
            </p:cNvSpPr>
            <p:nvPr/>
          </p:nvSpPr>
          <p:spPr bwMode="auto">
            <a:xfrm>
              <a:off x="4449763" y="3286125"/>
              <a:ext cx="41275" cy="41275"/>
            </a:xfrm>
            <a:custGeom>
              <a:avLst/>
              <a:gdLst>
                <a:gd name="T0" fmla="*/ 2147483646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0 w 26"/>
                <a:gd name="T21" fmla="*/ 2147483646 h 26"/>
                <a:gd name="T22" fmla="*/ 0 w 26"/>
                <a:gd name="T23" fmla="*/ 2147483646 h 26"/>
                <a:gd name="T24" fmla="*/ 0 w 26"/>
                <a:gd name="T25" fmla="*/ 2147483646 h 26"/>
                <a:gd name="T26" fmla="*/ 2147483646 w 26"/>
                <a:gd name="T27" fmla="*/ 2147483646 h 26"/>
                <a:gd name="T28" fmla="*/ 2147483646 w 26"/>
                <a:gd name="T29" fmla="*/ 2147483646 h 26"/>
                <a:gd name="T30" fmla="*/ 2147483646 w 26"/>
                <a:gd name="T31" fmla="*/ 0 h 26"/>
                <a:gd name="T32" fmla="*/ 2147483646 w 26"/>
                <a:gd name="T33" fmla="*/ 0 h 26"/>
                <a:gd name="T34" fmla="*/ 2147483646 w 26"/>
                <a:gd name="T35" fmla="*/ 0 h 26"/>
                <a:gd name="T36" fmla="*/ 2147483646 w 26"/>
                <a:gd name="T37" fmla="*/ 2147483646 h 26"/>
                <a:gd name="T38" fmla="*/ 2147483646 w 26"/>
                <a:gd name="T39" fmla="*/ 2147483646 h 26"/>
                <a:gd name="T40" fmla="*/ 2147483646 w 26"/>
                <a:gd name="T41" fmla="*/ 2147483646 h 26"/>
                <a:gd name="T42" fmla="*/ 2147483646 w 26"/>
                <a:gd name="T43" fmla="*/ 2147483646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26"/>
                <a:gd name="T68" fmla="*/ 26 w 26"/>
                <a:gd name="T69" fmla="*/ 26 h 2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26">
                  <a:moveTo>
                    <a:pt x="26" y="10"/>
                  </a:moveTo>
                  <a:lnTo>
                    <a:pt x="26" y="10"/>
                  </a:lnTo>
                  <a:lnTo>
                    <a:pt x="26" y="16"/>
                  </a:lnTo>
                  <a:lnTo>
                    <a:pt x="22" y="20"/>
                  </a:lnTo>
                  <a:lnTo>
                    <a:pt x="20" y="24"/>
                  </a:lnTo>
                  <a:lnTo>
                    <a:pt x="14" y="26"/>
                  </a:lnTo>
                  <a:lnTo>
                    <a:pt x="10" y="26"/>
                  </a:lnTo>
                  <a:lnTo>
                    <a:pt x="4" y="24"/>
                  </a:lnTo>
                  <a:lnTo>
                    <a:pt x="2" y="20"/>
                  </a:lnTo>
                  <a:lnTo>
                    <a:pt x="0" y="14"/>
                  </a:lnTo>
                  <a:lnTo>
                    <a:pt x="0" y="10"/>
                  </a:lnTo>
                  <a:lnTo>
                    <a:pt x="2" y="6"/>
                  </a:lnTo>
                  <a:lnTo>
                    <a:pt x="6" y="2"/>
                  </a:lnTo>
                  <a:lnTo>
                    <a:pt x="10" y="0"/>
                  </a:lnTo>
                  <a:lnTo>
                    <a:pt x="16" y="0"/>
                  </a:lnTo>
                  <a:lnTo>
                    <a:pt x="20" y="2"/>
                  </a:lnTo>
                  <a:lnTo>
                    <a:pt x="24" y="6"/>
                  </a:lnTo>
                  <a:lnTo>
                    <a:pt x="26"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9626" name="Freeform 152"/>
            <p:cNvSpPr>
              <a:spLocks/>
            </p:cNvSpPr>
            <p:nvPr/>
          </p:nvSpPr>
          <p:spPr bwMode="auto">
            <a:xfrm>
              <a:off x="4846638" y="3225800"/>
              <a:ext cx="34925" cy="31750"/>
            </a:xfrm>
            <a:custGeom>
              <a:avLst/>
              <a:gdLst>
                <a:gd name="T0" fmla="*/ 2147483646 w 22"/>
                <a:gd name="T1" fmla="*/ 2147483646 h 20"/>
                <a:gd name="T2" fmla="*/ 2147483646 w 22"/>
                <a:gd name="T3" fmla="*/ 2147483646 h 20"/>
                <a:gd name="T4" fmla="*/ 2147483646 w 22"/>
                <a:gd name="T5" fmla="*/ 2147483646 h 20"/>
                <a:gd name="T6" fmla="*/ 2147483646 w 22"/>
                <a:gd name="T7" fmla="*/ 2147483646 h 20"/>
                <a:gd name="T8" fmla="*/ 2147483646 w 22"/>
                <a:gd name="T9" fmla="*/ 2147483646 h 20"/>
                <a:gd name="T10" fmla="*/ 2147483646 w 22"/>
                <a:gd name="T11" fmla="*/ 2147483646 h 20"/>
                <a:gd name="T12" fmla="*/ 2147483646 w 22"/>
                <a:gd name="T13" fmla="*/ 2147483646 h 20"/>
                <a:gd name="T14" fmla="*/ 2147483646 w 22"/>
                <a:gd name="T15" fmla="*/ 2147483646 h 20"/>
                <a:gd name="T16" fmla="*/ 2147483646 w 22"/>
                <a:gd name="T17" fmla="*/ 2147483646 h 20"/>
                <a:gd name="T18" fmla="*/ 2147483646 w 22"/>
                <a:gd name="T19" fmla="*/ 2147483646 h 20"/>
                <a:gd name="T20" fmla="*/ 0 w 22"/>
                <a:gd name="T21" fmla="*/ 2147483646 h 20"/>
                <a:gd name="T22" fmla="*/ 0 w 22"/>
                <a:gd name="T23" fmla="*/ 2147483646 h 20"/>
                <a:gd name="T24" fmla="*/ 2147483646 w 22"/>
                <a:gd name="T25" fmla="*/ 2147483646 h 20"/>
                <a:gd name="T26" fmla="*/ 2147483646 w 22"/>
                <a:gd name="T27" fmla="*/ 2147483646 h 20"/>
                <a:gd name="T28" fmla="*/ 2147483646 w 22"/>
                <a:gd name="T29" fmla="*/ 0 h 20"/>
                <a:gd name="T30" fmla="*/ 2147483646 w 22"/>
                <a:gd name="T31" fmla="*/ 0 h 20"/>
                <a:gd name="T32" fmla="*/ 2147483646 w 22"/>
                <a:gd name="T33" fmla="*/ 0 h 20"/>
                <a:gd name="T34" fmla="*/ 2147483646 w 22"/>
                <a:gd name="T35" fmla="*/ 0 h 20"/>
                <a:gd name="T36" fmla="*/ 2147483646 w 22"/>
                <a:gd name="T37" fmla="*/ 2147483646 h 20"/>
                <a:gd name="T38" fmla="*/ 2147483646 w 22"/>
                <a:gd name="T39" fmla="*/ 2147483646 h 20"/>
                <a:gd name="T40" fmla="*/ 2147483646 w 22"/>
                <a:gd name="T41" fmla="*/ 2147483646 h 20"/>
                <a:gd name="T42" fmla="*/ 2147483646 w 22"/>
                <a:gd name="T43" fmla="*/ 2147483646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
                <a:gd name="T67" fmla="*/ 0 h 20"/>
                <a:gd name="T68" fmla="*/ 22 w 22"/>
                <a:gd name="T69" fmla="*/ 20 h 2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 h="20">
                  <a:moveTo>
                    <a:pt x="22" y="10"/>
                  </a:moveTo>
                  <a:lnTo>
                    <a:pt x="22" y="10"/>
                  </a:lnTo>
                  <a:lnTo>
                    <a:pt x="20" y="14"/>
                  </a:lnTo>
                  <a:lnTo>
                    <a:pt x="18" y="18"/>
                  </a:lnTo>
                  <a:lnTo>
                    <a:pt x="16" y="20"/>
                  </a:lnTo>
                  <a:lnTo>
                    <a:pt x="12" y="20"/>
                  </a:lnTo>
                  <a:lnTo>
                    <a:pt x="8" y="20"/>
                  </a:lnTo>
                  <a:lnTo>
                    <a:pt x="4" y="18"/>
                  </a:lnTo>
                  <a:lnTo>
                    <a:pt x="2" y="14"/>
                  </a:lnTo>
                  <a:lnTo>
                    <a:pt x="0" y="10"/>
                  </a:lnTo>
                  <a:lnTo>
                    <a:pt x="2" y="6"/>
                  </a:lnTo>
                  <a:lnTo>
                    <a:pt x="4" y="2"/>
                  </a:lnTo>
                  <a:lnTo>
                    <a:pt x="8" y="0"/>
                  </a:lnTo>
                  <a:lnTo>
                    <a:pt x="12" y="0"/>
                  </a:lnTo>
                  <a:lnTo>
                    <a:pt x="16" y="0"/>
                  </a:lnTo>
                  <a:lnTo>
                    <a:pt x="18" y="2"/>
                  </a:lnTo>
                  <a:lnTo>
                    <a:pt x="20" y="6"/>
                  </a:lnTo>
                  <a:lnTo>
                    <a:pt x="22"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grpSp>
      <p:grpSp>
        <p:nvGrpSpPr>
          <p:cNvPr id="11" name="Group 132"/>
          <p:cNvGrpSpPr>
            <a:grpSpLocks/>
          </p:cNvGrpSpPr>
          <p:nvPr/>
        </p:nvGrpSpPr>
        <p:grpSpPr bwMode="auto">
          <a:xfrm rot="20411138">
            <a:off x="8766175" y="1524000"/>
            <a:ext cx="1981200" cy="1593850"/>
            <a:chOff x="3602038" y="2698750"/>
            <a:chExt cx="1908175" cy="1495425"/>
          </a:xfrm>
        </p:grpSpPr>
        <p:sp>
          <p:nvSpPr>
            <p:cNvPr id="9407" name="Freeform 43"/>
            <p:cNvSpPr>
              <a:spLocks/>
            </p:cNvSpPr>
            <p:nvPr/>
          </p:nvSpPr>
          <p:spPr bwMode="auto">
            <a:xfrm>
              <a:off x="5160963" y="2943225"/>
              <a:ext cx="34925" cy="101600"/>
            </a:xfrm>
            <a:custGeom>
              <a:avLst/>
              <a:gdLst>
                <a:gd name="T0" fmla="*/ 2147483646 w 22"/>
                <a:gd name="T1" fmla="*/ 2147483646 h 64"/>
                <a:gd name="T2" fmla="*/ 2147483646 w 22"/>
                <a:gd name="T3" fmla="*/ 2147483646 h 64"/>
                <a:gd name="T4" fmla="*/ 2147483646 w 22"/>
                <a:gd name="T5" fmla="*/ 2147483646 h 64"/>
                <a:gd name="T6" fmla="*/ 2147483646 w 22"/>
                <a:gd name="T7" fmla="*/ 2147483646 h 64"/>
                <a:gd name="T8" fmla="*/ 2147483646 w 22"/>
                <a:gd name="T9" fmla="*/ 2147483646 h 64"/>
                <a:gd name="T10" fmla="*/ 2147483646 w 22"/>
                <a:gd name="T11" fmla="*/ 2147483646 h 64"/>
                <a:gd name="T12" fmla="*/ 2147483646 w 22"/>
                <a:gd name="T13" fmla="*/ 2147483646 h 64"/>
                <a:gd name="T14" fmla="*/ 2147483646 w 22"/>
                <a:gd name="T15" fmla="*/ 2147483646 h 64"/>
                <a:gd name="T16" fmla="*/ 2147483646 w 22"/>
                <a:gd name="T17" fmla="*/ 2147483646 h 64"/>
                <a:gd name="T18" fmla="*/ 2147483646 w 22"/>
                <a:gd name="T19" fmla="*/ 2147483646 h 64"/>
                <a:gd name="T20" fmla="*/ 2147483646 w 22"/>
                <a:gd name="T21" fmla="*/ 2147483646 h 64"/>
                <a:gd name="T22" fmla="*/ 2147483646 w 22"/>
                <a:gd name="T23" fmla="*/ 2147483646 h 64"/>
                <a:gd name="T24" fmla="*/ 0 w 22"/>
                <a:gd name="T25" fmla="*/ 2147483646 h 64"/>
                <a:gd name="T26" fmla="*/ 0 w 22"/>
                <a:gd name="T27" fmla="*/ 2147483646 h 64"/>
                <a:gd name="T28" fmla="*/ 0 w 22"/>
                <a:gd name="T29" fmla="*/ 2147483646 h 64"/>
                <a:gd name="T30" fmla="*/ 2147483646 w 22"/>
                <a:gd name="T31" fmla="*/ 0 h 64"/>
                <a:gd name="T32" fmla="*/ 2147483646 w 22"/>
                <a:gd name="T33" fmla="*/ 0 h 64"/>
                <a:gd name="T34" fmla="*/ 2147483646 w 22"/>
                <a:gd name="T35" fmla="*/ 2147483646 h 64"/>
                <a:gd name="T36" fmla="*/ 2147483646 w 22"/>
                <a:gd name="T37" fmla="*/ 2147483646 h 64"/>
                <a:gd name="T38" fmla="*/ 2147483646 w 22"/>
                <a:gd name="T39" fmla="*/ 2147483646 h 64"/>
                <a:gd name="T40" fmla="*/ 2147483646 w 22"/>
                <a:gd name="T41" fmla="*/ 2147483646 h 64"/>
                <a:gd name="T42" fmla="*/ 2147483646 w 22"/>
                <a:gd name="T43" fmla="*/ 2147483646 h 64"/>
                <a:gd name="T44" fmla="*/ 2147483646 w 22"/>
                <a:gd name="T45" fmla="*/ 2147483646 h 64"/>
                <a:gd name="T46" fmla="*/ 2147483646 w 22"/>
                <a:gd name="T47" fmla="*/ 2147483646 h 64"/>
                <a:gd name="T48" fmla="*/ 2147483646 w 22"/>
                <a:gd name="T49" fmla="*/ 2147483646 h 64"/>
                <a:gd name="T50" fmla="*/ 2147483646 w 22"/>
                <a:gd name="T51" fmla="*/ 2147483646 h 64"/>
                <a:gd name="T52" fmla="*/ 2147483646 w 22"/>
                <a:gd name="T53" fmla="*/ 2147483646 h 64"/>
                <a:gd name="T54" fmla="*/ 2147483646 w 22"/>
                <a:gd name="T55" fmla="*/ 2147483646 h 64"/>
                <a:gd name="T56" fmla="*/ 2147483646 w 22"/>
                <a:gd name="T57" fmla="*/ 2147483646 h 64"/>
                <a:gd name="T58" fmla="*/ 2147483646 w 22"/>
                <a:gd name="T59" fmla="*/ 2147483646 h 64"/>
                <a:gd name="T60" fmla="*/ 2147483646 w 22"/>
                <a:gd name="T61" fmla="*/ 2147483646 h 64"/>
                <a:gd name="T62" fmla="*/ 2147483646 w 22"/>
                <a:gd name="T63" fmla="*/ 2147483646 h 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2"/>
                <a:gd name="T97" fmla="*/ 0 h 64"/>
                <a:gd name="T98" fmla="*/ 22 w 22"/>
                <a:gd name="T99" fmla="*/ 64 h 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2" h="64">
                  <a:moveTo>
                    <a:pt x="10" y="62"/>
                  </a:moveTo>
                  <a:lnTo>
                    <a:pt x="10" y="62"/>
                  </a:lnTo>
                  <a:lnTo>
                    <a:pt x="16" y="50"/>
                  </a:lnTo>
                  <a:lnTo>
                    <a:pt x="18" y="36"/>
                  </a:lnTo>
                  <a:lnTo>
                    <a:pt x="16" y="28"/>
                  </a:lnTo>
                  <a:lnTo>
                    <a:pt x="14" y="20"/>
                  </a:lnTo>
                  <a:lnTo>
                    <a:pt x="8" y="10"/>
                  </a:lnTo>
                  <a:lnTo>
                    <a:pt x="4" y="6"/>
                  </a:lnTo>
                  <a:lnTo>
                    <a:pt x="0" y="4"/>
                  </a:lnTo>
                  <a:lnTo>
                    <a:pt x="2" y="0"/>
                  </a:lnTo>
                  <a:lnTo>
                    <a:pt x="6" y="4"/>
                  </a:lnTo>
                  <a:lnTo>
                    <a:pt x="12" y="8"/>
                  </a:lnTo>
                  <a:lnTo>
                    <a:pt x="18" y="18"/>
                  </a:lnTo>
                  <a:lnTo>
                    <a:pt x="20" y="28"/>
                  </a:lnTo>
                  <a:lnTo>
                    <a:pt x="22" y="36"/>
                  </a:lnTo>
                  <a:lnTo>
                    <a:pt x="20" y="44"/>
                  </a:lnTo>
                  <a:lnTo>
                    <a:pt x="18" y="50"/>
                  </a:lnTo>
                  <a:lnTo>
                    <a:pt x="12" y="64"/>
                  </a:lnTo>
                  <a:lnTo>
                    <a:pt x="10" y="6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08" name="Freeform 44"/>
            <p:cNvSpPr>
              <a:spLocks/>
            </p:cNvSpPr>
            <p:nvPr/>
          </p:nvSpPr>
          <p:spPr bwMode="auto">
            <a:xfrm>
              <a:off x="4408488" y="3222625"/>
              <a:ext cx="53975" cy="57150"/>
            </a:xfrm>
            <a:custGeom>
              <a:avLst/>
              <a:gdLst>
                <a:gd name="T0" fmla="*/ 0 w 34"/>
                <a:gd name="T1" fmla="*/ 0 h 36"/>
                <a:gd name="T2" fmla="*/ 2147483646 w 34"/>
                <a:gd name="T3" fmla="*/ 0 h 36"/>
                <a:gd name="T4" fmla="*/ 2147483646 w 34"/>
                <a:gd name="T5" fmla="*/ 0 h 36"/>
                <a:gd name="T6" fmla="*/ 2147483646 w 34"/>
                <a:gd name="T7" fmla="*/ 2147483646 h 36"/>
                <a:gd name="T8" fmla="*/ 2147483646 w 34"/>
                <a:gd name="T9" fmla="*/ 2147483646 h 36"/>
                <a:gd name="T10" fmla="*/ 2147483646 w 34"/>
                <a:gd name="T11" fmla="*/ 2147483646 h 36"/>
                <a:gd name="T12" fmla="*/ 2147483646 w 34"/>
                <a:gd name="T13" fmla="*/ 2147483646 h 36"/>
                <a:gd name="T14" fmla="*/ 2147483646 w 34"/>
                <a:gd name="T15" fmla="*/ 2147483646 h 36"/>
                <a:gd name="T16" fmla="*/ 2147483646 w 34"/>
                <a:gd name="T17" fmla="*/ 2147483646 h 36"/>
                <a:gd name="T18" fmla="*/ 2147483646 w 34"/>
                <a:gd name="T19" fmla="*/ 2147483646 h 36"/>
                <a:gd name="T20" fmla="*/ 2147483646 w 34"/>
                <a:gd name="T21" fmla="*/ 2147483646 h 36"/>
                <a:gd name="T22" fmla="*/ 2147483646 w 34"/>
                <a:gd name="T23" fmla="*/ 2147483646 h 36"/>
                <a:gd name="T24" fmla="*/ 2147483646 w 34"/>
                <a:gd name="T25" fmla="*/ 2147483646 h 36"/>
                <a:gd name="T26" fmla="*/ 2147483646 w 34"/>
                <a:gd name="T27" fmla="*/ 2147483646 h 36"/>
                <a:gd name="T28" fmla="*/ 2147483646 w 34"/>
                <a:gd name="T29" fmla="*/ 2147483646 h 36"/>
                <a:gd name="T30" fmla="*/ 0 w 34"/>
                <a:gd name="T31" fmla="*/ 0 h 36"/>
                <a:gd name="T32" fmla="*/ 0 w 3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36"/>
                <a:gd name="T53" fmla="*/ 34 w 3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36">
                  <a:moveTo>
                    <a:pt x="0" y="0"/>
                  </a:moveTo>
                  <a:lnTo>
                    <a:pt x="4" y="0"/>
                  </a:lnTo>
                  <a:lnTo>
                    <a:pt x="8" y="10"/>
                  </a:lnTo>
                  <a:lnTo>
                    <a:pt x="14" y="20"/>
                  </a:lnTo>
                  <a:lnTo>
                    <a:pt x="24" y="30"/>
                  </a:lnTo>
                  <a:lnTo>
                    <a:pt x="28" y="32"/>
                  </a:lnTo>
                  <a:lnTo>
                    <a:pt x="34" y="34"/>
                  </a:lnTo>
                  <a:lnTo>
                    <a:pt x="34" y="36"/>
                  </a:lnTo>
                  <a:lnTo>
                    <a:pt x="28" y="36"/>
                  </a:lnTo>
                  <a:lnTo>
                    <a:pt x="22" y="32"/>
                  </a:lnTo>
                  <a:lnTo>
                    <a:pt x="12" y="22"/>
                  </a:lnTo>
                  <a:lnTo>
                    <a:pt x="4" y="12"/>
                  </a:lnTo>
                  <a:lnTo>
                    <a:pt x="0" y="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09" name="Freeform 45"/>
            <p:cNvSpPr>
              <a:spLocks/>
            </p:cNvSpPr>
            <p:nvPr/>
          </p:nvSpPr>
          <p:spPr bwMode="auto">
            <a:xfrm>
              <a:off x="4627563" y="3048000"/>
              <a:ext cx="114300" cy="73025"/>
            </a:xfrm>
            <a:custGeom>
              <a:avLst/>
              <a:gdLst>
                <a:gd name="T0" fmla="*/ 0 w 72"/>
                <a:gd name="T1" fmla="*/ 2147483646 h 46"/>
                <a:gd name="T2" fmla="*/ 2147483646 w 72"/>
                <a:gd name="T3" fmla="*/ 2147483646 h 46"/>
                <a:gd name="T4" fmla="*/ 2147483646 w 72"/>
                <a:gd name="T5" fmla="*/ 2147483646 h 46"/>
                <a:gd name="T6" fmla="*/ 2147483646 w 72"/>
                <a:gd name="T7" fmla="*/ 2147483646 h 46"/>
                <a:gd name="T8" fmla="*/ 2147483646 w 72"/>
                <a:gd name="T9" fmla="*/ 2147483646 h 46"/>
                <a:gd name="T10" fmla="*/ 2147483646 w 72"/>
                <a:gd name="T11" fmla="*/ 2147483646 h 46"/>
                <a:gd name="T12" fmla="*/ 2147483646 w 72"/>
                <a:gd name="T13" fmla="*/ 2147483646 h 46"/>
                <a:gd name="T14" fmla="*/ 2147483646 w 72"/>
                <a:gd name="T15" fmla="*/ 2147483646 h 46"/>
                <a:gd name="T16" fmla="*/ 2147483646 w 72"/>
                <a:gd name="T17" fmla="*/ 2147483646 h 46"/>
                <a:gd name="T18" fmla="*/ 2147483646 w 72"/>
                <a:gd name="T19" fmla="*/ 2147483646 h 46"/>
                <a:gd name="T20" fmla="*/ 2147483646 w 72"/>
                <a:gd name="T21" fmla="*/ 2147483646 h 46"/>
                <a:gd name="T22" fmla="*/ 2147483646 w 72"/>
                <a:gd name="T23" fmla="*/ 2147483646 h 46"/>
                <a:gd name="T24" fmla="*/ 2147483646 w 72"/>
                <a:gd name="T25" fmla="*/ 2147483646 h 46"/>
                <a:gd name="T26" fmla="*/ 2147483646 w 72"/>
                <a:gd name="T27" fmla="*/ 2147483646 h 46"/>
                <a:gd name="T28" fmla="*/ 2147483646 w 72"/>
                <a:gd name="T29" fmla="*/ 2147483646 h 46"/>
                <a:gd name="T30" fmla="*/ 2147483646 w 72"/>
                <a:gd name="T31" fmla="*/ 2147483646 h 46"/>
                <a:gd name="T32" fmla="*/ 2147483646 w 72"/>
                <a:gd name="T33" fmla="*/ 2147483646 h 46"/>
                <a:gd name="T34" fmla="*/ 2147483646 w 72"/>
                <a:gd name="T35" fmla="*/ 2147483646 h 46"/>
                <a:gd name="T36" fmla="*/ 2147483646 w 72"/>
                <a:gd name="T37" fmla="*/ 2147483646 h 46"/>
                <a:gd name="T38" fmla="*/ 2147483646 w 72"/>
                <a:gd name="T39" fmla="*/ 2147483646 h 46"/>
                <a:gd name="T40" fmla="*/ 2147483646 w 72"/>
                <a:gd name="T41" fmla="*/ 0 h 46"/>
                <a:gd name="T42" fmla="*/ 2147483646 w 72"/>
                <a:gd name="T43" fmla="*/ 0 h 46"/>
                <a:gd name="T44" fmla="*/ 2147483646 w 72"/>
                <a:gd name="T45" fmla="*/ 2147483646 h 46"/>
                <a:gd name="T46" fmla="*/ 2147483646 w 72"/>
                <a:gd name="T47" fmla="*/ 2147483646 h 46"/>
                <a:gd name="T48" fmla="*/ 2147483646 w 72"/>
                <a:gd name="T49" fmla="*/ 2147483646 h 46"/>
                <a:gd name="T50" fmla="*/ 2147483646 w 72"/>
                <a:gd name="T51" fmla="*/ 2147483646 h 46"/>
                <a:gd name="T52" fmla="*/ 2147483646 w 72"/>
                <a:gd name="T53" fmla="*/ 2147483646 h 46"/>
                <a:gd name="T54" fmla="*/ 2147483646 w 72"/>
                <a:gd name="T55" fmla="*/ 2147483646 h 46"/>
                <a:gd name="T56" fmla="*/ 2147483646 w 72"/>
                <a:gd name="T57" fmla="*/ 2147483646 h 46"/>
                <a:gd name="T58" fmla="*/ 2147483646 w 72"/>
                <a:gd name="T59" fmla="*/ 2147483646 h 46"/>
                <a:gd name="T60" fmla="*/ 2147483646 w 72"/>
                <a:gd name="T61" fmla="*/ 2147483646 h 46"/>
                <a:gd name="T62" fmla="*/ 2147483646 w 72"/>
                <a:gd name="T63" fmla="*/ 2147483646 h 46"/>
                <a:gd name="T64" fmla="*/ 2147483646 w 72"/>
                <a:gd name="T65" fmla="*/ 2147483646 h 46"/>
                <a:gd name="T66" fmla="*/ 2147483646 w 72"/>
                <a:gd name="T67" fmla="*/ 2147483646 h 46"/>
                <a:gd name="T68" fmla="*/ 2147483646 w 72"/>
                <a:gd name="T69" fmla="*/ 2147483646 h 46"/>
                <a:gd name="T70" fmla="*/ 2147483646 w 72"/>
                <a:gd name="T71" fmla="*/ 2147483646 h 46"/>
                <a:gd name="T72" fmla="*/ 0 w 72"/>
                <a:gd name="T73" fmla="*/ 2147483646 h 46"/>
                <a:gd name="T74" fmla="*/ 0 w 72"/>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2"/>
                <a:gd name="T115" fmla="*/ 0 h 46"/>
                <a:gd name="T116" fmla="*/ 72 w 72"/>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2" h="46">
                  <a:moveTo>
                    <a:pt x="0" y="42"/>
                  </a:moveTo>
                  <a:lnTo>
                    <a:pt x="2" y="38"/>
                  </a:lnTo>
                  <a:lnTo>
                    <a:pt x="12" y="42"/>
                  </a:lnTo>
                  <a:lnTo>
                    <a:pt x="24" y="42"/>
                  </a:lnTo>
                  <a:lnTo>
                    <a:pt x="32" y="42"/>
                  </a:lnTo>
                  <a:lnTo>
                    <a:pt x="40" y="40"/>
                  </a:lnTo>
                  <a:lnTo>
                    <a:pt x="48" y="38"/>
                  </a:lnTo>
                  <a:lnTo>
                    <a:pt x="54" y="32"/>
                  </a:lnTo>
                  <a:lnTo>
                    <a:pt x="60" y="28"/>
                  </a:lnTo>
                  <a:lnTo>
                    <a:pt x="64" y="22"/>
                  </a:lnTo>
                  <a:lnTo>
                    <a:pt x="68" y="14"/>
                  </a:lnTo>
                  <a:lnTo>
                    <a:pt x="68" y="6"/>
                  </a:lnTo>
                  <a:lnTo>
                    <a:pt x="68" y="2"/>
                  </a:lnTo>
                  <a:lnTo>
                    <a:pt x="72" y="0"/>
                  </a:lnTo>
                  <a:lnTo>
                    <a:pt x="72" y="6"/>
                  </a:lnTo>
                  <a:lnTo>
                    <a:pt x="70" y="14"/>
                  </a:lnTo>
                  <a:lnTo>
                    <a:pt x="68" y="22"/>
                  </a:lnTo>
                  <a:lnTo>
                    <a:pt x="62" y="30"/>
                  </a:lnTo>
                  <a:lnTo>
                    <a:pt x="56" y="36"/>
                  </a:lnTo>
                  <a:lnTo>
                    <a:pt x="50" y="40"/>
                  </a:lnTo>
                  <a:lnTo>
                    <a:pt x="42" y="44"/>
                  </a:lnTo>
                  <a:lnTo>
                    <a:pt x="32" y="46"/>
                  </a:lnTo>
                  <a:lnTo>
                    <a:pt x="24" y="46"/>
                  </a:lnTo>
                  <a:lnTo>
                    <a:pt x="12" y="44"/>
                  </a:lnTo>
                  <a:lnTo>
                    <a:pt x="0" y="4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10" name="Freeform 46"/>
            <p:cNvSpPr>
              <a:spLocks/>
            </p:cNvSpPr>
            <p:nvPr/>
          </p:nvSpPr>
          <p:spPr bwMode="auto">
            <a:xfrm>
              <a:off x="4859338" y="3241675"/>
              <a:ext cx="66675" cy="88900"/>
            </a:xfrm>
            <a:custGeom>
              <a:avLst/>
              <a:gdLst>
                <a:gd name="T0" fmla="*/ 2147483646 w 42"/>
                <a:gd name="T1" fmla="*/ 2147483646 h 56"/>
                <a:gd name="T2" fmla="*/ 2147483646 w 42"/>
                <a:gd name="T3" fmla="*/ 2147483646 h 56"/>
                <a:gd name="T4" fmla="*/ 2147483646 w 42"/>
                <a:gd name="T5" fmla="*/ 2147483646 h 56"/>
                <a:gd name="T6" fmla="*/ 2147483646 w 42"/>
                <a:gd name="T7" fmla="*/ 2147483646 h 56"/>
                <a:gd name="T8" fmla="*/ 2147483646 w 42"/>
                <a:gd name="T9" fmla="*/ 2147483646 h 56"/>
                <a:gd name="T10" fmla="*/ 2147483646 w 42"/>
                <a:gd name="T11" fmla="*/ 2147483646 h 56"/>
                <a:gd name="T12" fmla="*/ 2147483646 w 42"/>
                <a:gd name="T13" fmla="*/ 2147483646 h 56"/>
                <a:gd name="T14" fmla="*/ 2147483646 w 42"/>
                <a:gd name="T15" fmla="*/ 2147483646 h 56"/>
                <a:gd name="T16" fmla="*/ 2147483646 w 42"/>
                <a:gd name="T17" fmla="*/ 2147483646 h 56"/>
                <a:gd name="T18" fmla="*/ 2147483646 w 42"/>
                <a:gd name="T19" fmla="*/ 2147483646 h 56"/>
                <a:gd name="T20" fmla="*/ 2147483646 w 42"/>
                <a:gd name="T21" fmla="*/ 2147483646 h 56"/>
                <a:gd name="T22" fmla="*/ 2147483646 w 42"/>
                <a:gd name="T23" fmla="*/ 2147483646 h 56"/>
                <a:gd name="T24" fmla="*/ 2147483646 w 42"/>
                <a:gd name="T25" fmla="*/ 2147483646 h 56"/>
                <a:gd name="T26" fmla="*/ 2147483646 w 42"/>
                <a:gd name="T27" fmla="*/ 2147483646 h 56"/>
                <a:gd name="T28" fmla="*/ 2147483646 w 42"/>
                <a:gd name="T29" fmla="*/ 2147483646 h 56"/>
                <a:gd name="T30" fmla="*/ 2147483646 w 42"/>
                <a:gd name="T31" fmla="*/ 2147483646 h 56"/>
                <a:gd name="T32" fmla="*/ 2147483646 w 42"/>
                <a:gd name="T33" fmla="*/ 2147483646 h 56"/>
                <a:gd name="T34" fmla="*/ 0 w 42"/>
                <a:gd name="T35" fmla="*/ 0 h 56"/>
                <a:gd name="T36" fmla="*/ 0 w 42"/>
                <a:gd name="T37" fmla="*/ 0 h 56"/>
                <a:gd name="T38" fmla="*/ 2147483646 w 42"/>
                <a:gd name="T39" fmla="*/ 0 h 56"/>
                <a:gd name="T40" fmla="*/ 2147483646 w 42"/>
                <a:gd name="T41" fmla="*/ 0 h 56"/>
                <a:gd name="T42" fmla="*/ 2147483646 w 42"/>
                <a:gd name="T43" fmla="*/ 0 h 56"/>
                <a:gd name="T44" fmla="*/ 2147483646 w 42"/>
                <a:gd name="T45" fmla="*/ 2147483646 h 56"/>
                <a:gd name="T46" fmla="*/ 2147483646 w 42"/>
                <a:gd name="T47" fmla="*/ 2147483646 h 56"/>
                <a:gd name="T48" fmla="*/ 2147483646 w 42"/>
                <a:gd name="T49" fmla="*/ 2147483646 h 56"/>
                <a:gd name="T50" fmla="*/ 2147483646 w 42"/>
                <a:gd name="T51" fmla="*/ 2147483646 h 56"/>
                <a:gd name="T52" fmla="*/ 2147483646 w 42"/>
                <a:gd name="T53" fmla="*/ 2147483646 h 56"/>
                <a:gd name="T54" fmla="*/ 2147483646 w 42"/>
                <a:gd name="T55" fmla="*/ 2147483646 h 56"/>
                <a:gd name="T56" fmla="*/ 2147483646 w 42"/>
                <a:gd name="T57" fmla="*/ 2147483646 h 56"/>
                <a:gd name="T58" fmla="*/ 2147483646 w 42"/>
                <a:gd name="T59" fmla="*/ 2147483646 h 56"/>
                <a:gd name="T60" fmla="*/ 2147483646 w 42"/>
                <a:gd name="T61" fmla="*/ 2147483646 h 56"/>
                <a:gd name="T62" fmla="*/ 2147483646 w 42"/>
                <a:gd name="T63" fmla="*/ 2147483646 h 56"/>
                <a:gd name="T64" fmla="*/ 2147483646 w 42"/>
                <a:gd name="T65" fmla="*/ 2147483646 h 56"/>
                <a:gd name="T66" fmla="*/ 2147483646 w 42"/>
                <a:gd name="T67" fmla="*/ 2147483646 h 56"/>
                <a:gd name="T68" fmla="*/ 2147483646 w 42"/>
                <a:gd name="T69" fmla="*/ 2147483646 h 56"/>
                <a:gd name="T70" fmla="*/ 2147483646 w 42"/>
                <a:gd name="T71" fmla="*/ 2147483646 h 56"/>
                <a:gd name="T72" fmla="*/ 2147483646 w 42"/>
                <a:gd name="T73" fmla="*/ 2147483646 h 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56"/>
                <a:gd name="T113" fmla="*/ 42 w 42"/>
                <a:gd name="T114" fmla="*/ 56 h 5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56">
                  <a:moveTo>
                    <a:pt x="40" y="56"/>
                  </a:moveTo>
                  <a:lnTo>
                    <a:pt x="40" y="56"/>
                  </a:lnTo>
                  <a:lnTo>
                    <a:pt x="40" y="46"/>
                  </a:lnTo>
                  <a:lnTo>
                    <a:pt x="38" y="36"/>
                  </a:lnTo>
                  <a:lnTo>
                    <a:pt x="34" y="24"/>
                  </a:lnTo>
                  <a:lnTo>
                    <a:pt x="30" y="18"/>
                  </a:lnTo>
                  <a:lnTo>
                    <a:pt x="22" y="10"/>
                  </a:lnTo>
                  <a:lnTo>
                    <a:pt x="14" y="6"/>
                  </a:lnTo>
                  <a:lnTo>
                    <a:pt x="6" y="2"/>
                  </a:lnTo>
                  <a:lnTo>
                    <a:pt x="2" y="4"/>
                  </a:lnTo>
                  <a:lnTo>
                    <a:pt x="0" y="0"/>
                  </a:lnTo>
                  <a:lnTo>
                    <a:pt x="6" y="0"/>
                  </a:lnTo>
                  <a:lnTo>
                    <a:pt x="14" y="2"/>
                  </a:lnTo>
                  <a:lnTo>
                    <a:pt x="24" y="8"/>
                  </a:lnTo>
                  <a:lnTo>
                    <a:pt x="32" y="16"/>
                  </a:lnTo>
                  <a:lnTo>
                    <a:pt x="38" y="22"/>
                  </a:lnTo>
                  <a:lnTo>
                    <a:pt x="42" y="34"/>
                  </a:lnTo>
                  <a:lnTo>
                    <a:pt x="42" y="46"/>
                  </a:lnTo>
                  <a:lnTo>
                    <a:pt x="42" y="56"/>
                  </a:lnTo>
                  <a:lnTo>
                    <a:pt x="40" y="56"/>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11" name="Freeform 47"/>
            <p:cNvSpPr>
              <a:spLocks/>
            </p:cNvSpPr>
            <p:nvPr/>
          </p:nvSpPr>
          <p:spPr bwMode="auto">
            <a:xfrm>
              <a:off x="5253038" y="3054350"/>
              <a:ext cx="34925" cy="127000"/>
            </a:xfrm>
            <a:custGeom>
              <a:avLst/>
              <a:gdLst>
                <a:gd name="T0" fmla="*/ 0 w 22"/>
                <a:gd name="T1" fmla="*/ 2147483646 h 80"/>
                <a:gd name="T2" fmla="*/ 0 w 22"/>
                <a:gd name="T3" fmla="*/ 2147483646 h 80"/>
                <a:gd name="T4" fmla="*/ 2147483646 w 22"/>
                <a:gd name="T5" fmla="*/ 2147483646 h 80"/>
                <a:gd name="T6" fmla="*/ 2147483646 w 22"/>
                <a:gd name="T7" fmla="*/ 2147483646 h 80"/>
                <a:gd name="T8" fmla="*/ 2147483646 w 22"/>
                <a:gd name="T9" fmla="*/ 2147483646 h 80"/>
                <a:gd name="T10" fmla="*/ 2147483646 w 22"/>
                <a:gd name="T11" fmla="*/ 0 h 80"/>
                <a:gd name="T12" fmla="*/ 2147483646 w 22"/>
                <a:gd name="T13" fmla="*/ 0 h 80"/>
                <a:gd name="T14" fmla="*/ 2147483646 w 22"/>
                <a:gd name="T15" fmla="*/ 0 h 80"/>
                <a:gd name="T16" fmla="*/ 2147483646 w 22"/>
                <a:gd name="T17" fmla="*/ 2147483646 h 80"/>
                <a:gd name="T18" fmla="*/ 2147483646 w 22"/>
                <a:gd name="T19" fmla="*/ 2147483646 h 80"/>
                <a:gd name="T20" fmla="*/ 2147483646 w 22"/>
                <a:gd name="T21" fmla="*/ 2147483646 h 80"/>
                <a:gd name="T22" fmla="*/ 2147483646 w 22"/>
                <a:gd name="T23" fmla="*/ 2147483646 h 80"/>
                <a:gd name="T24" fmla="*/ 2147483646 w 22"/>
                <a:gd name="T25" fmla="*/ 2147483646 h 80"/>
                <a:gd name="T26" fmla="*/ 2147483646 w 22"/>
                <a:gd name="T27" fmla="*/ 2147483646 h 80"/>
                <a:gd name="T28" fmla="*/ 2147483646 w 22"/>
                <a:gd name="T29" fmla="*/ 2147483646 h 80"/>
                <a:gd name="T30" fmla="*/ 2147483646 w 22"/>
                <a:gd name="T31" fmla="*/ 2147483646 h 80"/>
                <a:gd name="T32" fmla="*/ 2147483646 w 22"/>
                <a:gd name="T33" fmla="*/ 2147483646 h 80"/>
                <a:gd name="T34" fmla="*/ 2147483646 w 22"/>
                <a:gd name="T35" fmla="*/ 2147483646 h 80"/>
                <a:gd name="T36" fmla="*/ 2147483646 w 22"/>
                <a:gd name="T37" fmla="*/ 2147483646 h 80"/>
                <a:gd name="T38" fmla="*/ 2147483646 w 22"/>
                <a:gd name="T39" fmla="*/ 2147483646 h 80"/>
                <a:gd name="T40" fmla="*/ 2147483646 w 22"/>
                <a:gd name="T41" fmla="*/ 2147483646 h 80"/>
                <a:gd name="T42" fmla="*/ 2147483646 w 22"/>
                <a:gd name="T43" fmla="*/ 2147483646 h 80"/>
                <a:gd name="T44" fmla="*/ 2147483646 w 22"/>
                <a:gd name="T45" fmla="*/ 2147483646 h 80"/>
                <a:gd name="T46" fmla="*/ 2147483646 w 22"/>
                <a:gd name="T47" fmla="*/ 2147483646 h 80"/>
                <a:gd name="T48" fmla="*/ 2147483646 w 22"/>
                <a:gd name="T49" fmla="*/ 2147483646 h 80"/>
                <a:gd name="T50" fmla="*/ 2147483646 w 22"/>
                <a:gd name="T51" fmla="*/ 2147483646 h 80"/>
                <a:gd name="T52" fmla="*/ 0 w 22"/>
                <a:gd name="T53" fmla="*/ 2147483646 h 80"/>
                <a:gd name="T54" fmla="*/ 0 w 22"/>
                <a:gd name="T55" fmla="*/ 2147483646 h 8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2"/>
                <a:gd name="T85" fmla="*/ 0 h 80"/>
                <a:gd name="T86" fmla="*/ 22 w 22"/>
                <a:gd name="T87" fmla="*/ 80 h 8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2" h="80">
                  <a:moveTo>
                    <a:pt x="0" y="42"/>
                  </a:moveTo>
                  <a:lnTo>
                    <a:pt x="0" y="42"/>
                  </a:lnTo>
                  <a:lnTo>
                    <a:pt x="2" y="32"/>
                  </a:lnTo>
                  <a:lnTo>
                    <a:pt x="6" y="20"/>
                  </a:lnTo>
                  <a:lnTo>
                    <a:pt x="10" y="10"/>
                  </a:lnTo>
                  <a:lnTo>
                    <a:pt x="18" y="0"/>
                  </a:lnTo>
                  <a:lnTo>
                    <a:pt x="22" y="4"/>
                  </a:lnTo>
                  <a:lnTo>
                    <a:pt x="14" y="12"/>
                  </a:lnTo>
                  <a:lnTo>
                    <a:pt x="8" y="22"/>
                  </a:lnTo>
                  <a:lnTo>
                    <a:pt x="6" y="32"/>
                  </a:lnTo>
                  <a:lnTo>
                    <a:pt x="4" y="42"/>
                  </a:lnTo>
                  <a:lnTo>
                    <a:pt x="6" y="52"/>
                  </a:lnTo>
                  <a:lnTo>
                    <a:pt x="8" y="62"/>
                  </a:lnTo>
                  <a:lnTo>
                    <a:pt x="12" y="70"/>
                  </a:lnTo>
                  <a:lnTo>
                    <a:pt x="18" y="78"/>
                  </a:lnTo>
                  <a:lnTo>
                    <a:pt x="16" y="80"/>
                  </a:lnTo>
                  <a:lnTo>
                    <a:pt x="10" y="72"/>
                  </a:lnTo>
                  <a:lnTo>
                    <a:pt x="4" y="62"/>
                  </a:lnTo>
                  <a:lnTo>
                    <a:pt x="2" y="52"/>
                  </a:lnTo>
                  <a:lnTo>
                    <a:pt x="0" y="4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12" name="Freeform 48"/>
            <p:cNvSpPr>
              <a:spLocks/>
            </p:cNvSpPr>
            <p:nvPr/>
          </p:nvSpPr>
          <p:spPr bwMode="auto">
            <a:xfrm>
              <a:off x="4846638" y="3381375"/>
              <a:ext cx="22225" cy="85725"/>
            </a:xfrm>
            <a:custGeom>
              <a:avLst/>
              <a:gdLst>
                <a:gd name="T0" fmla="*/ 0 w 14"/>
                <a:gd name="T1" fmla="*/ 2147483646 h 54"/>
                <a:gd name="T2" fmla="*/ 0 w 14"/>
                <a:gd name="T3" fmla="*/ 2147483646 h 54"/>
                <a:gd name="T4" fmla="*/ 2147483646 w 14"/>
                <a:gd name="T5" fmla="*/ 2147483646 h 54"/>
                <a:gd name="T6" fmla="*/ 2147483646 w 14"/>
                <a:gd name="T7" fmla="*/ 2147483646 h 54"/>
                <a:gd name="T8" fmla="*/ 2147483646 w 14"/>
                <a:gd name="T9" fmla="*/ 2147483646 h 54"/>
                <a:gd name="T10" fmla="*/ 2147483646 w 14"/>
                <a:gd name="T11" fmla="*/ 2147483646 h 54"/>
                <a:gd name="T12" fmla="*/ 2147483646 w 14"/>
                <a:gd name="T13" fmla="*/ 2147483646 h 54"/>
                <a:gd name="T14" fmla="*/ 2147483646 w 14"/>
                <a:gd name="T15" fmla="*/ 2147483646 h 54"/>
                <a:gd name="T16" fmla="*/ 2147483646 w 14"/>
                <a:gd name="T17" fmla="*/ 2147483646 h 54"/>
                <a:gd name="T18" fmla="*/ 2147483646 w 14"/>
                <a:gd name="T19" fmla="*/ 2147483646 h 54"/>
                <a:gd name="T20" fmla="*/ 2147483646 w 14"/>
                <a:gd name="T21" fmla="*/ 2147483646 h 54"/>
                <a:gd name="T22" fmla="*/ 2147483646 w 14"/>
                <a:gd name="T23" fmla="*/ 2147483646 h 54"/>
                <a:gd name="T24" fmla="*/ 2147483646 w 14"/>
                <a:gd name="T25" fmla="*/ 0 h 54"/>
                <a:gd name="T26" fmla="*/ 2147483646 w 14"/>
                <a:gd name="T27" fmla="*/ 0 h 54"/>
                <a:gd name="T28" fmla="*/ 2147483646 w 14"/>
                <a:gd name="T29" fmla="*/ 2147483646 h 54"/>
                <a:gd name="T30" fmla="*/ 2147483646 w 14"/>
                <a:gd name="T31" fmla="*/ 2147483646 h 54"/>
                <a:gd name="T32" fmla="*/ 2147483646 w 14"/>
                <a:gd name="T33" fmla="*/ 2147483646 h 54"/>
                <a:gd name="T34" fmla="*/ 2147483646 w 14"/>
                <a:gd name="T35" fmla="*/ 2147483646 h 54"/>
                <a:gd name="T36" fmla="*/ 2147483646 w 14"/>
                <a:gd name="T37" fmla="*/ 2147483646 h 54"/>
                <a:gd name="T38" fmla="*/ 2147483646 w 14"/>
                <a:gd name="T39" fmla="*/ 2147483646 h 54"/>
                <a:gd name="T40" fmla="*/ 2147483646 w 14"/>
                <a:gd name="T41" fmla="*/ 2147483646 h 54"/>
                <a:gd name="T42" fmla="*/ 2147483646 w 14"/>
                <a:gd name="T43" fmla="*/ 2147483646 h 54"/>
                <a:gd name="T44" fmla="*/ 2147483646 w 14"/>
                <a:gd name="T45" fmla="*/ 2147483646 h 54"/>
                <a:gd name="T46" fmla="*/ 0 w 14"/>
                <a:gd name="T47" fmla="*/ 2147483646 h 54"/>
                <a:gd name="T48" fmla="*/ 0 w 14"/>
                <a:gd name="T49" fmla="*/ 2147483646 h 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
                <a:gd name="T76" fmla="*/ 0 h 54"/>
                <a:gd name="T77" fmla="*/ 14 w 14"/>
                <a:gd name="T78" fmla="*/ 54 h 5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 h="54">
                  <a:moveTo>
                    <a:pt x="0" y="52"/>
                  </a:moveTo>
                  <a:lnTo>
                    <a:pt x="0" y="52"/>
                  </a:lnTo>
                  <a:lnTo>
                    <a:pt x="4" y="48"/>
                  </a:lnTo>
                  <a:lnTo>
                    <a:pt x="8" y="40"/>
                  </a:lnTo>
                  <a:lnTo>
                    <a:pt x="10" y="34"/>
                  </a:lnTo>
                  <a:lnTo>
                    <a:pt x="10" y="26"/>
                  </a:lnTo>
                  <a:lnTo>
                    <a:pt x="10" y="14"/>
                  </a:lnTo>
                  <a:lnTo>
                    <a:pt x="4" y="2"/>
                  </a:lnTo>
                  <a:lnTo>
                    <a:pt x="8" y="0"/>
                  </a:lnTo>
                  <a:lnTo>
                    <a:pt x="12" y="12"/>
                  </a:lnTo>
                  <a:lnTo>
                    <a:pt x="14" y="26"/>
                  </a:lnTo>
                  <a:lnTo>
                    <a:pt x="14" y="34"/>
                  </a:lnTo>
                  <a:lnTo>
                    <a:pt x="12" y="42"/>
                  </a:lnTo>
                  <a:lnTo>
                    <a:pt x="8" y="50"/>
                  </a:lnTo>
                  <a:lnTo>
                    <a:pt x="2" y="54"/>
                  </a:lnTo>
                  <a:lnTo>
                    <a:pt x="0" y="5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13" name="Freeform 49"/>
            <p:cNvSpPr>
              <a:spLocks/>
            </p:cNvSpPr>
            <p:nvPr/>
          </p:nvSpPr>
          <p:spPr bwMode="auto">
            <a:xfrm>
              <a:off x="5148263" y="2927350"/>
              <a:ext cx="28575" cy="31750"/>
            </a:xfrm>
            <a:custGeom>
              <a:avLst/>
              <a:gdLst>
                <a:gd name="T0" fmla="*/ 2147483646 w 18"/>
                <a:gd name="T1" fmla="*/ 2147483646 h 20"/>
                <a:gd name="T2" fmla="*/ 2147483646 w 18"/>
                <a:gd name="T3" fmla="*/ 2147483646 h 20"/>
                <a:gd name="T4" fmla="*/ 2147483646 w 18"/>
                <a:gd name="T5" fmla="*/ 2147483646 h 20"/>
                <a:gd name="T6" fmla="*/ 2147483646 w 18"/>
                <a:gd name="T7" fmla="*/ 2147483646 h 20"/>
                <a:gd name="T8" fmla="*/ 2147483646 w 18"/>
                <a:gd name="T9" fmla="*/ 2147483646 h 20"/>
                <a:gd name="T10" fmla="*/ 2147483646 w 18"/>
                <a:gd name="T11" fmla="*/ 2147483646 h 20"/>
                <a:gd name="T12" fmla="*/ 2147483646 w 18"/>
                <a:gd name="T13" fmla="*/ 2147483646 h 20"/>
                <a:gd name="T14" fmla="*/ 2147483646 w 18"/>
                <a:gd name="T15" fmla="*/ 2147483646 h 20"/>
                <a:gd name="T16" fmla="*/ 2147483646 w 18"/>
                <a:gd name="T17" fmla="*/ 2147483646 h 20"/>
                <a:gd name="T18" fmla="*/ 0 w 18"/>
                <a:gd name="T19" fmla="*/ 2147483646 h 20"/>
                <a:gd name="T20" fmla="*/ 0 w 18"/>
                <a:gd name="T21" fmla="*/ 2147483646 h 20"/>
                <a:gd name="T22" fmla="*/ 0 w 18"/>
                <a:gd name="T23" fmla="*/ 2147483646 h 20"/>
                <a:gd name="T24" fmla="*/ 0 w 18"/>
                <a:gd name="T25" fmla="*/ 2147483646 h 20"/>
                <a:gd name="T26" fmla="*/ 2147483646 w 18"/>
                <a:gd name="T27" fmla="*/ 2147483646 h 20"/>
                <a:gd name="T28" fmla="*/ 2147483646 w 18"/>
                <a:gd name="T29" fmla="*/ 2147483646 h 20"/>
                <a:gd name="T30" fmla="*/ 2147483646 w 18"/>
                <a:gd name="T31" fmla="*/ 0 h 20"/>
                <a:gd name="T32" fmla="*/ 2147483646 w 18"/>
                <a:gd name="T33" fmla="*/ 0 h 20"/>
                <a:gd name="T34" fmla="*/ 2147483646 w 18"/>
                <a:gd name="T35" fmla="*/ 2147483646 h 20"/>
                <a:gd name="T36" fmla="*/ 2147483646 w 18"/>
                <a:gd name="T37" fmla="*/ 2147483646 h 20"/>
                <a:gd name="T38" fmla="*/ 2147483646 w 18"/>
                <a:gd name="T39" fmla="*/ 2147483646 h 20"/>
                <a:gd name="T40" fmla="*/ 2147483646 w 18"/>
                <a:gd name="T41" fmla="*/ 2147483646 h 20"/>
                <a:gd name="T42" fmla="*/ 2147483646 w 18"/>
                <a:gd name="T43" fmla="*/ 2147483646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
                <a:gd name="T67" fmla="*/ 0 h 20"/>
                <a:gd name="T68" fmla="*/ 18 w 18"/>
                <a:gd name="T69" fmla="*/ 20 h 2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 h="20">
                  <a:moveTo>
                    <a:pt x="18" y="10"/>
                  </a:moveTo>
                  <a:lnTo>
                    <a:pt x="18" y="10"/>
                  </a:lnTo>
                  <a:lnTo>
                    <a:pt x="18" y="14"/>
                  </a:lnTo>
                  <a:lnTo>
                    <a:pt x="16" y="18"/>
                  </a:lnTo>
                  <a:lnTo>
                    <a:pt x="12" y="20"/>
                  </a:lnTo>
                  <a:lnTo>
                    <a:pt x="8" y="20"/>
                  </a:lnTo>
                  <a:lnTo>
                    <a:pt x="6" y="20"/>
                  </a:lnTo>
                  <a:lnTo>
                    <a:pt x="2" y="18"/>
                  </a:lnTo>
                  <a:lnTo>
                    <a:pt x="0" y="14"/>
                  </a:lnTo>
                  <a:lnTo>
                    <a:pt x="0" y="10"/>
                  </a:lnTo>
                  <a:lnTo>
                    <a:pt x="0" y="6"/>
                  </a:lnTo>
                  <a:lnTo>
                    <a:pt x="2" y="4"/>
                  </a:lnTo>
                  <a:lnTo>
                    <a:pt x="6" y="2"/>
                  </a:lnTo>
                  <a:lnTo>
                    <a:pt x="8" y="0"/>
                  </a:lnTo>
                  <a:lnTo>
                    <a:pt x="12" y="2"/>
                  </a:lnTo>
                  <a:lnTo>
                    <a:pt x="16" y="4"/>
                  </a:lnTo>
                  <a:lnTo>
                    <a:pt x="18" y="6"/>
                  </a:lnTo>
                  <a:lnTo>
                    <a:pt x="18"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14" name="Freeform 50"/>
            <p:cNvSpPr>
              <a:spLocks/>
            </p:cNvSpPr>
            <p:nvPr/>
          </p:nvSpPr>
          <p:spPr bwMode="auto">
            <a:xfrm>
              <a:off x="4405313" y="3683000"/>
              <a:ext cx="142875" cy="38100"/>
            </a:xfrm>
            <a:custGeom>
              <a:avLst/>
              <a:gdLst>
                <a:gd name="T0" fmla="*/ 2147483646 w 90"/>
                <a:gd name="T1" fmla="*/ 2147483646 h 24"/>
                <a:gd name="T2" fmla="*/ 2147483646 w 90"/>
                <a:gd name="T3" fmla="*/ 2147483646 h 24"/>
                <a:gd name="T4" fmla="*/ 2147483646 w 90"/>
                <a:gd name="T5" fmla="*/ 2147483646 h 24"/>
                <a:gd name="T6" fmla="*/ 2147483646 w 90"/>
                <a:gd name="T7" fmla="*/ 2147483646 h 24"/>
                <a:gd name="T8" fmla="*/ 2147483646 w 90"/>
                <a:gd name="T9" fmla="*/ 2147483646 h 24"/>
                <a:gd name="T10" fmla="*/ 2147483646 w 90"/>
                <a:gd name="T11" fmla="*/ 2147483646 h 24"/>
                <a:gd name="T12" fmla="*/ 2147483646 w 90"/>
                <a:gd name="T13" fmla="*/ 2147483646 h 24"/>
                <a:gd name="T14" fmla="*/ 2147483646 w 90"/>
                <a:gd name="T15" fmla="*/ 2147483646 h 24"/>
                <a:gd name="T16" fmla="*/ 2147483646 w 90"/>
                <a:gd name="T17" fmla="*/ 2147483646 h 24"/>
                <a:gd name="T18" fmla="*/ 2147483646 w 90"/>
                <a:gd name="T19" fmla="*/ 2147483646 h 24"/>
                <a:gd name="T20" fmla="*/ 2147483646 w 90"/>
                <a:gd name="T21" fmla="*/ 2147483646 h 24"/>
                <a:gd name="T22" fmla="*/ 2147483646 w 90"/>
                <a:gd name="T23" fmla="*/ 2147483646 h 24"/>
                <a:gd name="T24" fmla="*/ 2147483646 w 90"/>
                <a:gd name="T25" fmla="*/ 2147483646 h 24"/>
                <a:gd name="T26" fmla="*/ 2147483646 w 90"/>
                <a:gd name="T27" fmla="*/ 2147483646 h 24"/>
                <a:gd name="T28" fmla="*/ 2147483646 w 90"/>
                <a:gd name="T29" fmla="*/ 2147483646 h 24"/>
                <a:gd name="T30" fmla="*/ 2147483646 w 90"/>
                <a:gd name="T31" fmla="*/ 2147483646 h 24"/>
                <a:gd name="T32" fmla="*/ 2147483646 w 90"/>
                <a:gd name="T33" fmla="*/ 2147483646 h 24"/>
                <a:gd name="T34" fmla="*/ 2147483646 w 90"/>
                <a:gd name="T35" fmla="*/ 2147483646 h 24"/>
                <a:gd name="T36" fmla="*/ 0 w 90"/>
                <a:gd name="T37" fmla="*/ 2147483646 h 24"/>
                <a:gd name="T38" fmla="*/ 0 w 90"/>
                <a:gd name="T39" fmla="*/ 2147483646 h 24"/>
                <a:gd name="T40" fmla="*/ 2147483646 w 90"/>
                <a:gd name="T41" fmla="*/ 2147483646 h 24"/>
                <a:gd name="T42" fmla="*/ 2147483646 w 90"/>
                <a:gd name="T43" fmla="*/ 2147483646 h 24"/>
                <a:gd name="T44" fmla="*/ 2147483646 w 90"/>
                <a:gd name="T45" fmla="*/ 2147483646 h 24"/>
                <a:gd name="T46" fmla="*/ 2147483646 w 90"/>
                <a:gd name="T47" fmla="*/ 2147483646 h 24"/>
                <a:gd name="T48" fmla="*/ 2147483646 w 90"/>
                <a:gd name="T49" fmla="*/ 2147483646 h 24"/>
                <a:gd name="T50" fmla="*/ 2147483646 w 90"/>
                <a:gd name="T51" fmla="*/ 2147483646 h 24"/>
                <a:gd name="T52" fmla="*/ 2147483646 w 90"/>
                <a:gd name="T53" fmla="*/ 2147483646 h 24"/>
                <a:gd name="T54" fmla="*/ 2147483646 w 90"/>
                <a:gd name="T55" fmla="*/ 2147483646 h 24"/>
                <a:gd name="T56" fmla="*/ 2147483646 w 90"/>
                <a:gd name="T57" fmla="*/ 0 h 24"/>
                <a:gd name="T58" fmla="*/ 2147483646 w 90"/>
                <a:gd name="T59" fmla="*/ 0 h 24"/>
                <a:gd name="T60" fmla="*/ 2147483646 w 90"/>
                <a:gd name="T61" fmla="*/ 2147483646 h 24"/>
                <a:gd name="T62" fmla="*/ 2147483646 w 90"/>
                <a:gd name="T63" fmla="*/ 2147483646 h 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0"/>
                <a:gd name="T97" fmla="*/ 0 h 24"/>
                <a:gd name="T98" fmla="*/ 90 w 90"/>
                <a:gd name="T99" fmla="*/ 24 h 2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0" h="24">
                  <a:moveTo>
                    <a:pt x="30" y="12"/>
                  </a:moveTo>
                  <a:lnTo>
                    <a:pt x="30" y="12"/>
                  </a:lnTo>
                  <a:lnTo>
                    <a:pt x="42" y="14"/>
                  </a:lnTo>
                  <a:lnTo>
                    <a:pt x="54" y="16"/>
                  </a:lnTo>
                  <a:lnTo>
                    <a:pt x="60" y="16"/>
                  </a:lnTo>
                  <a:lnTo>
                    <a:pt x="64" y="14"/>
                  </a:lnTo>
                  <a:lnTo>
                    <a:pt x="68" y="10"/>
                  </a:lnTo>
                  <a:lnTo>
                    <a:pt x="70" y="6"/>
                  </a:lnTo>
                  <a:lnTo>
                    <a:pt x="72" y="6"/>
                  </a:lnTo>
                  <a:lnTo>
                    <a:pt x="68" y="12"/>
                  </a:lnTo>
                  <a:lnTo>
                    <a:pt x="64" y="16"/>
                  </a:lnTo>
                  <a:lnTo>
                    <a:pt x="58" y="18"/>
                  </a:lnTo>
                  <a:lnTo>
                    <a:pt x="50" y="18"/>
                  </a:lnTo>
                  <a:lnTo>
                    <a:pt x="36" y="18"/>
                  </a:lnTo>
                  <a:lnTo>
                    <a:pt x="22" y="14"/>
                  </a:lnTo>
                  <a:lnTo>
                    <a:pt x="0" y="16"/>
                  </a:lnTo>
                  <a:lnTo>
                    <a:pt x="26" y="22"/>
                  </a:lnTo>
                  <a:lnTo>
                    <a:pt x="44" y="24"/>
                  </a:lnTo>
                  <a:lnTo>
                    <a:pt x="54" y="24"/>
                  </a:lnTo>
                  <a:lnTo>
                    <a:pt x="64" y="24"/>
                  </a:lnTo>
                  <a:lnTo>
                    <a:pt x="72" y="20"/>
                  </a:lnTo>
                  <a:lnTo>
                    <a:pt x="80" y="16"/>
                  </a:lnTo>
                  <a:lnTo>
                    <a:pt x="86" y="10"/>
                  </a:lnTo>
                  <a:lnTo>
                    <a:pt x="90" y="0"/>
                  </a:lnTo>
                  <a:lnTo>
                    <a:pt x="30" y="12"/>
                  </a:lnTo>
                  <a:close/>
                </a:path>
              </a:pathLst>
            </a:custGeom>
            <a:solidFill>
              <a:srgbClr val="A34E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15" name="Freeform 51"/>
            <p:cNvSpPr>
              <a:spLocks/>
            </p:cNvSpPr>
            <p:nvPr/>
          </p:nvSpPr>
          <p:spPr bwMode="auto">
            <a:xfrm>
              <a:off x="3602038" y="3136900"/>
              <a:ext cx="1092200" cy="1057275"/>
            </a:xfrm>
            <a:custGeom>
              <a:avLst/>
              <a:gdLst>
                <a:gd name="T0" fmla="*/ 2147483646 w 688"/>
                <a:gd name="T1" fmla="*/ 2147483646 h 666"/>
                <a:gd name="T2" fmla="*/ 2147483646 w 688"/>
                <a:gd name="T3" fmla="*/ 2147483646 h 666"/>
                <a:gd name="T4" fmla="*/ 2147483646 w 688"/>
                <a:gd name="T5" fmla="*/ 2147483646 h 666"/>
                <a:gd name="T6" fmla="*/ 2147483646 w 688"/>
                <a:gd name="T7" fmla="*/ 2147483646 h 666"/>
                <a:gd name="T8" fmla="*/ 2147483646 w 688"/>
                <a:gd name="T9" fmla="*/ 2147483646 h 666"/>
                <a:gd name="T10" fmla="*/ 2147483646 w 688"/>
                <a:gd name="T11" fmla="*/ 2147483646 h 666"/>
                <a:gd name="T12" fmla="*/ 2147483646 w 688"/>
                <a:gd name="T13" fmla="*/ 2147483646 h 666"/>
                <a:gd name="T14" fmla="*/ 2147483646 w 688"/>
                <a:gd name="T15" fmla="*/ 2147483646 h 666"/>
                <a:gd name="T16" fmla="*/ 2147483646 w 688"/>
                <a:gd name="T17" fmla="*/ 2147483646 h 666"/>
                <a:gd name="T18" fmla="*/ 2147483646 w 688"/>
                <a:gd name="T19" fmla="*/ 2147483646 h 666"/>
                <a:gd name="T20" fmla="*/ 2147483646 w 688"/>
                <a:gd name="T21" fmla="*/ 2147483646 h 666"/>
                <a:gd name="T22" fmla="*/ 2147483646 w 688"/>
                <a:gd name="T23" fmla="*/ 2147483646 h 666"/>
                <a:gd name="T24" fmla="*/ 2147483646 w 688"/>
                <a:gd name="T25" fmla="*/ 2147483646 h 666"/>
                <a:gd name="T26" fmla="*/ 2147483646 w 688"/>
                <a:gd name="T27" fmla="*/ 2147483646 h 666"/>
                <a:gd name="T28" fmla="*/ 2147483646 w 688"/>
                <a:gd name="T29" fmla="*/ 2147483646 h 666"/>
                <a:gd name="T30" fmla="*/ 2147483646 w 688"/>
                <a:gd name="T31" fmla="*/ 2147483646 h 666"/>
                <a:gd name="T32" fmla="*/ 2147483646 w 688"/>
                <a:gd name="T33" fmla="*/ 2147483646 h 666"/>
                <a:gd name="T34" fmla="*/ 2147483646 w 688"/>
                <a:gd name="T35" fmla="*/ 2147483646 h 666"/>
                <a:gd name="T36" fmla="*/ 2147483646 w 688"/>
                <a:gd name="T37" fmla="*/ 2147483646 h 666"/>
                <a:gd name="T38" fmla="*/ 2147483646 w 688"/>
                <a:gd name="T39" fmla="*/ 2147483646 h 666"/>
                <a:gd name="T40" fmla="*/ 2147483646 w 688"/>
                <a:gd name="T41" fmla="*/ 2147483646 h 666"/>
                <a:gd name="T42" fmla="*/ 2147483646 w 688"/>
                <a:gd name="T43" fmla="*/ 2147483646 h 666"/>
                <a:gd name="T44" fmla="*/ 2147483646 w 688"/>
                <a:gd name="T45" fmla="*/ 2147483646 h 666"/>
                <a:gd name="T46" fmla="*/ 0 w 688"/>
                <a:gd name="T47" fmla="*/ 2147483646 h 666"/>
                <a:gd name="T48" fmla="*/ 2147483646 w 688"/>
                <a:gd name="T49" fmla="*/ 2147483646 h 666"/>
                <a:gd name="T50" fmla="*/ 2147483646 w 688"/>
                <a:gd name="T51" fmla="*/ 2147483646 h 666"/>
                <a:gd name="T52" fmla="*/ 2147483646 w 688"/>
                <a:gd name="T53" fmla="*/ 2147483646 h 666"/>
                <a:gd name="T54" fmla="*/ 2147483646 w 688"/>
                <a:gd name="T55" fmla="*/ 2147483646 h 666"/>
                <a:gd name="T56" fmla="*/ 2147483646 w 688"/>
                <a:gd name="T57" fmla="*/ 2147483646 h 666"/>
                <a:gd name="T58" fmla="*/ 2147483646 w 688"/>
                <a:gd name="T59" fmla="*/ 2147483646 h 666"/>
                <a:gd name="T60" fmla="*/ 2147483646 w 688"/>
                <a:gd name="T61" fmla="*/ 2147483646 h 666"/>
                <a:gd name="T62" fmla="*/ 2147483646 w 688"/>
                <a:gd name="T63" fmla="*/ 2147483646 h 666"/>
                <a:gd name="T64" fmla="*/ 2147483646 w 688"/>
                <a:gd name="T65" fmla="*/ 2147483646 h 666"/>
                <a:gd name="T66" fmla="*/ 2147483646 w 688"/>
                <a:gd name="T67" fmla="*/ 2147483646 h 666"/>
                <a:gd name="T68" fmla="*/ 2147483646 w 688"/>
                <a:gd name="T69" fmla="*/ 2147483646 h 666"/>
                <a:gd name="T70" fmla="*/ 2147483646 w 688"/>
                <a:gd name="T71" fmla="*/ 2147483646 h 666"/>
                <a:gd name="T72" fmla="*/ 2147483646 w 688"/>
                <a:gd name="T73" fmla="*/ 2147483646 h 666"/>
                <a:gd name="T74" fmla="*/ 2147483646 w 688"/>
                <a:gd name="T75" fmla="*/ 2147483646 h 666"/>
                <a:gd name="T76" fmla="*/ 2147483646 w 688"/>
                <a:gd name="T77" fmla="*/ 2147483646 h 666"/>
                <a:gd name="T78" fmla="*/ 2147483646 w 688"/>
                <a:gd name="T79" fmla="*/ 2147483646 h 666"/>
                <a:gd name="T80" fmla="*/ 2147483646 w 688"/>
                <a:gd name="T81" fmla="*/ 2147483646 h 666"/>
                <a:gd name="T82" fmla="*/ 2147483646 w 688"/>
                <a:gd name="T83" fmla="*/ 2147483646 h 666"/>
                <a:gd name="T84" fmla="*/ 2147483646 w 688"/>
                <a:gd name="T85" fmla="*/ 2147483646 h 666"/>
                <a:gd name="T86" fmla="*/ 2147483646 w 688"/>
                <a:gd name="T87" fmla="*/ 2147483646 h 666"/>
                <a:gd name="T88" fmla="*/ 2147483646 w 688"/>
                <a:gd name="T89" fmla="*/ 2147483646 h 666"/>
                <a:gd name="T90" fmla="*/ 2147483646 w 688"/>
                <a:gd name="T91" fmla="*/ 2147483646 h 666"/>
                <a:gd name="T92" fmla="*/ 2147483646 w 688"/>
                <a:gd name="T93" fmla="*/ 2147483646 h 666"/>
                <a:gd name="T94" fmla="*/ 2147483646 w 688"/>
                <a:gd name="T95" fmla="*/ 2147483646 h 666"/>
                <a:gd name="T96" fmla="*/ 2147483646 w 688"/>
                <a:gd name="T97" fmla="*/ 2147483646 h 666"/>
                <a:gd name="T98" fmla="*/ 2147483646 w 688"/>
                <a:gd name="T99" fmla="*/ 2147483646 h 666"/>
                <a:gd name="T100" fmla="*/ 2147483646 w 688"/>
                <a:gd name="T101" fmla="*/ 2147483646 h 666"/>
                <a:gd name="T102" fmla="*/ 2147483646 w 688"/>
                <a:gd name="T103" fmla="*/ 2147483646 h 6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88"/>
                <a:gd name="T157" fmla="*/ 0 h 666"/>
                <a:gd name="T158" fmla="*/ 688 w 688"/>
                <a:gd name="T159" fmla="*/ 666 h 66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88" h="666">
                  <a:moveTo>
                    <a:pt x="598" y="344"/>
                  </a:moveTo>
                  <a:lnTo>
                    <a:pt x="598" y="344"/>
                  </a:lnTo>
                  <a:lnTo>
                    <a:pt x="594" y="352"/>
                  </a:lnTo>
                  <a:lnTo>
                    <a:pt x="590" y="360"/>
                  </a:lnTo>
                  <a:lnTo>
                    <a:pt x="582" y="364"/>
                  </a:lnTo>
                  <a:lnTo>
                    <a:pt x="576" y="368"/>
                  </a:lnTo>
                  <a:lnTo>
                    <a:pt x="568" y="370"/>
                  </a:lnTo>
                  <a:lnTo>
                    <a:pt x="560" y="372"/>
                  </a:lnTo>
                  <a:lnTo>
                    <a:pt x="542" y="372"/>
                  </a:lnTo>
                  <a:lnTo>
                    <a:pt x="520" y="368"/>
                  </a:lnTo>
                  <a:lnTo>
                    <a:pt x="496" y="362"/>
                  </a:lnTo>
                  <a:lnTo>
                    <a:pt x="430" y="370"/>
                  </a:lnTo>
                  <a:lnTo>
                    <a:pt x="466" y="330"/>
                  </a:lnTo>
                  <a:lnTo>
                    <a:pt x="504" y="290"/>
                  </a:lnTo>
                  <a:lnTo>
                    <a:pt x="542" y="250"/>
                  </a:lnTo>
                  <a:lnTo>
                    <a:pt x="580" y="210"/>
                  </a:lnTo>
                  <a:lnTo>
                    <a:pt x="598" y="190"/>
                  </a:lnTo>
                  <a:lnTo>
                    <a:pt x="614" y="170"/>
                  </a:lnTo>
                  <a:lnTo>
                    <a:pt x="642" y="128"/>
                  </a:lnTo>
                  <a:lnTo>
                    <a:pt x="662" y="96"/>
                  </a:lnTo>
                  <a:lnTo>
                    <a:pt x="678" y="66"/>
                  </a:lnTo>
                  <a:lnTo>
                    <a:pt x="686" y="44"/>
                  </a:lnTo>
                  <a:lnTo>
                    <a:pt x="688" y="38"/>
                  </a:lnTo>
                  <a:lnTo>
                    <a:pt x="688" y="36"/>
                  </a:lnTo>
                  <a:lnTo>
                    <a:pt x="666" y="82"/>
                  </a:lnTo>
                  <a:lnTo>
                    <a:pt x="650" y="108"/>
                  </a:lnTo>
                  <a:lnTo>
                    <a:pt x="632" y="132"/>
                  </a:lnTo>
                  <a:lnTo>
                    <a:pt x="614" y="156"/>
                  </a:lnTo>
                  <a:lnTo>
                    <a:pt x="592" y="178"/>
                  </a:lnTo>
                  <a:lnTo>
                    <a:pt x="550" y="222"/>
                  </a:lnTo>
                  <a:lnTo>
                    <a:pt x="550" y="208"/>
                  </a:lnTo>
                  <a:lnTo>
                    <a:pt x="548" y="194"/>
                  </a:lnTo>
                  <a:lnTo>
                    <a:pt x="546" y="180"/>
                  </a:lnTo>
                  <a:lnTo>
                    <a:pt x="546" y="166"/>
                  </a:lnTo>
                  <a:lnTo>
                    <a:pt x="548" y="132"/>
                  </a:lnTo>
                  <a:lnTo>
                    <a:pt x="554" y="104"/>
                  </a:lnTo>
                  <a:lnTo>
                    <a:pt x="558" y="88"/>
                  </a:lnTo>
                  <a:lnTo>
                    <a:pt x="564" y="72"/>
                  </a:lnTo>
                  <a:lnTo>
                    <a:pt x="576" y="40"/>
                  </a:lnTo>
                  <a:lnTo>
                    <a:pt x="586" y="12"/>
                  </a:lnTo>
                  <a:lnTo>
                    <a:pt x="590" y="4"/>
                  </a:lnTo>
                  <a:lnTo>
                    <a:pt x="590" y="0"/>
                  </a:lnTo>
                  <a:lnTo>
                    <a:pt x="586" y="2"/>
                  </a:lnTo>
                  <a:lnTo>
                    <a:pt x="582" y="10"/>
                  </a:lnTo>
                  <a:lnTo>
                    <a:pt x="572" y="28"/>
                  </a:lnTo>
                  <a:lnTo>
                    <a:pt x="564" y="48"/>
                  </a:lnTo>
                  <a:lnTo>
                    <a:pt x="550" y="90"/>
                  </a:lnTo>
                  <a:lnTo>
                    <a:pt x="540" y="132"/>
                  </a:lnTo>
                  <a:lnTo>
                    <a:pt x="534" y="174"/>
                  </a:lnTo>
                  <a:lnTo>
                    <a:pt x="538" y="188"/>
                  </a:lnTo>
                  <a:lnTo>
                    <a:pt x="538" y="202"/>
                  </a:lnTo>
                  <a:lnTo>
                    <a:pt x="536" y="216"/>
                  </a:lnTo>
                  <a:lnTo>
                    <a:pt x="532" y="230"/>
                  </a:lnTo>
                  <a:lnTo>
                    <a:pt x="532" y="232"/>
                  </a:lnTo>
                  <a:lnTo>
                    <a:pt x="532" y="238"/>
                  </a:lnTo>
                  <a:lnTo>
                    <a:pt x="528" y="240"/>
                  </a:lnTo>
                  <a:lnTo>
                    <a:pt x="520" y="248"/>
                  </a:lnTo>
                  <a:lnTo>
                    <a:pt x="496" y="270"/>
                  </a:lnTo>
                  <a:lnTo>
                    <a:pt x="472" y="294"/>
                  </a:lnTo>
                  <a:lnTo>
                    <a:pt x="448" y="320"/>
                  </a:lnTo>
                  <a:lnTo>
                    <a:pt x="434" y="334"/>
                  </a:lnTo>
                  <a:lnTo>
                    <a:pt x="420" y="346"/>
                  </a:lnTo>
                  <a:lnTo>
                    <a:pt x="406" y="356"/>
                  </a:lnTo>
                  <a:lnTo>
                    <a:pt x="392" y="364"/>
                  </a:lnTo>
                  <a:lnTo>
                    <a:pt x="370" y="376"/>
                  </a:lnTo>
                  <a:lnTo>
                    <a:pt x="354" y="382"/>
                  </a:lnTo>
                  <a:lnTo>
                    <a:pt x="320" y="388"/>
                  </a:lnTo>
                  <a:lnTo>
                    <a:pt x="280" y="400"/>
                  </a:lnTo>
                  <a:lnTo>
                    <a:pt x="232" y="416"/>
                  </a:lnTo>
                  <a:lnTo>
                    <a:pt x="184" y="432"/>
                  </a:lnTo>
                  <a:lnTo>
                    <a:pt x="132" y="452"/>
                  </a:lnTo>
                  <a:lnTo>
                    <a:pt x="84" y="472"/>
                  </a:lnTo>
                  <a:lnTo>
                    <a:pt x="40" y="492"/>
                  </a:lnTo>
                  <a:lnTo>
                    <a:pt x="2" y="510"/>
                  </a:lnTo>
                  <a:lnTo>
                    <a:pt x="0" y="564"/>
                  </a:lnTo>
                  <a:lnTo>
                    <a:pt x="28" y="544"/>
                  </a:lnTo>
                  <a:lnTo>
                    <a:pt x="68" y="516"/>
                  </a:lnTo>
                  <a:lnTo>
                    <a:pt x="124" y="474"/>
                  </a:lnTo>
                  <a:lnTo>
                    <a:pt x="58" y="526"/>
                  </a:lnTo>
                  <a:lnTo>
                    <a:pt x="36" y="542"/>
                  </a:lnTo>
                  <a:lnTo>
                    <a:pt x="12" y="562"/>
                  </a:lnTo>
                  <a:lnTo>
                    <a:pt x="2" y="570"/>
                  </a:lnTo>
                  <a:lnTo>
                    <a:pt x="2" y="666"/>
                  </a:lnTo>
                  <a:lnTo>
                    <a:pt x="12" y="646"/>
                  </a:lnTo>
                  <a:lnTo>
                    <a:pt x="24" y="628"/>
                  </a:lnTo>
                  <a:lnTo>
                    <a:pt x="38" y="610"/>
                  </a:lnTo>
                  <a:lnTo>
                    <a:pt x="48" y="602"/>
                  </a:lnTo>
                  <a:lnTo>
                    <a:pt x="58" y="594"/>
                  </a:lnTo>
                  <a:lnTo>
                    <a:pt x="106" y="556"/>
                  </a:lnTo>
                  <a:lnTo>
                    <a:pt x="154" y="516"/>
                  </a:lnTo>
                  <a:lnTo>
                    <a:pt x="164" y="492"/>
                  </a:lnTo>
                  <a:lnTo>
                    <a:pt x="174" y="476"/>
                  </a:lnTo>
                  <a:lnTo>
                    <a:pt x="182" y="462"/>
                  </a:lnTo>
                  <a:lnTo>
                    <a:pt x="190" y="454"/>
                  </a:lnTo>
                  <a:lnTo>
                    <a:pt x="200" y="448"/>
                  </a:lnTo>
                  <a:lnTo>
                    <a:pt x="210" y="442"/>
                  </a:lnTo>
                  <a:lnTo>
                    <a:pt x="198" y="452"/>
                  </a:lnTo>
                  <a:lnTo>
                    <a:pt x="186" y="464"/>
                  </a:lnTo>
                  <a:lnTo>
                    <a:pt x="176" y="482"/>
                  </a:lnTo>
                  <a:lnTo>
                    <a:pt x="168" y="500"/>
                  </a:lnTo>
                  <a:lnTo>
                    <a:pt x="164" y="508"/>
                  </a:lnTo>
                  <a:lnTo>
                    <a:pt x="160" y="518"/>
                  </a:lnTo>
                  <a:lnTo>
                    <a:pt x="174" y="508"/>
                  </a:lnTo>
                  <a:lnTo>
                    <a:pt x="186" y="496"/>
                  </a:lnTo>
                  <a:lnTo>
                    <a:pt x="208" y="472"/>
                  </a:lnTo>
                  <a:lnTo>
                    <a:pt x="220" y="460"/>
                  </a:lnTo>
                  <a:lnTo>
                    <a:pt x="232" y="448"/>
                  </a:lnTo>
                  <a:lnTo>
                    <a:pt x="246" y="440"/>
                  </a:lnTo>
                  <a:lnTo>
                    <a:pt x="260" y="434"/>
                  </a:lnTo>
                  <a:lnTo>
                    <a:pt x="268" y="426"/>
                  </a:lnTo>
                  <a:lnTo>
                    <a:pt x="280" y="418"/>
                  </a:lnTo>
                  <a:lnTo>
                    <a:pt x="294" y="410"/>
                  </a:lnTo>
                  <a:lnTo>
                    <a:pt x="306" y="404"/>
                  </a:lnTo>
                  <a:lnTo>
                    <a:pt x="320" y="398"/>
                  </a:lnTo>
                  <a:lnTo>
                    <a:pt x="338" y="394"/>
                  </a:lnTo>
                  <a:lnTo>
                    <a:pt x="354" y="392"/>
                  </a:lnTo>
                  <a:lnTo>
                    <a:pt x="372" y="386"/>
                  </a:lnTo>
                  <a:lnTo>
                    <a:pt x="388" y="376"/>
                  </a:lnTo>
                  <a:lnTo>
                    <a:pt x="404" y="364"/>
                  </a:lnTo>
                  <a:lnTo>
                    <a:pt x="422" y="348"/>
                  </a:lnTo>
                  <a:lnTo>
                    <a:pt x="440" y="332"/>
                  </a:lnTo>
                  <a:lnTo>
                    <a:pt x="430" y="344"/>
                  </a:lnTo>
                  <a:lnTo>
                    <a:pt x="418" y="356"/>
                  </a:lnTo>
                  <a:lnTo>
                    <a:pt x="406" y="366"/>
                  </a:lnTo>
                  <a:lnTo>
                    <a:pt x="394" y="376"/>
                  </a:lnTo>
                  <a:lnTo>
                    <a:pt x="380" y="386"/>
                  </a:lnTo>
                  <a:lnTo>
                    <a:pt x="366" y="392"/>
                  </a:lnTo>
                  <a:lnTo>
                    <a:pt x="348" y="396"/>
                  </a:lnTo>
                  <a:lnTo>
                    <a:pt x="332" y="400"/>
                  </a:lnTo>
                  <a:lnTo>
                    <a:pt x="316" y="404"/>
                  </a:lnTo>
                  <a:lnTo>
                    <a:pt x="300" y="412"/>
                  </a:lnTo>
                  <a:lnTo>
                    <a:pt x="286" y="420"/>
                  </a:lnTo>
                  <a:lnTo>
                    <a:pt x="272" y="430"/>
                  </a:lnTo>
                  <a:lnTo>
                    <a:pt x="324" y="418"/>
                  </a:lnTo>
                  <a:lnTo>
                    <a:pt x="376" y="408"/>
                  </a:lnTo>
                  <a:lnTo>
                    <a:pt x="388" y="406"/>
                  </a:lnTo>
                  <a:lnTo>
                    <a:pt x="398" y="396"/>
                  </a:lnTo>
                  <a:lnTo>
                    <a:pt x="402" y="388"/>
                  </a:lnTo>
                  <a:lnTo>
                    <a:pt x="406" y="380"/>
                  </a:lnTo>
                  <a:lnTo>
                    <a:pt x="402" y="394"/>
                  </a:lnTo>
                  <a:lnTo>
                    <a:pt x="394" y="406"/>
                  </a:lnTo>
                  <a:lnTo>
                    <a:pt x="488" y="394"/>
                  </a:lnTo>
                  <a:lnTo>
                    <a:pt x="534" y="386"/>
                  </a:lnTo>
                  <a:lnTo>
                    <a:pt x="580" y="378"/>
                  </a:lnTo>
                  <a:lnTo>
                    <a:pt x="598" y="368"/>
                  </a:lnTo>
                  <a:lnTo>
                    <a:pt x="626" y="346"/>
                  </a:lnTo>
                  <a:lnTo>
                    <a:pt x="640" y="338"/>
                  </a:lnTo>
                  <a:lnTo>
                    <a:pt x="654" y="330"/>
                  </a:lnTo>
                  <a:lnTo>
                    <a:pt x="664" y="326"/>
                  </a:lnTo>
                  <a:lnTo>
                    <a:pt x="624" y="338"/>
                  </a:lnTo>
                  <a:lnTo>
                    <a:pt x="598" y="344"/>
                  </a:lnTo>
                  <a:close/>
                </a:path>
              </a:pathLst>
            </a:custGeom>
            <a:solidFill>
              <a:srgbClr val="A34E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16" name="Freeform 52"/>
            <p:cNvSpPr>
              <a:spLocks/>
            </p:cNvSpPr>
            <p:nvPr/>
          </p:nvSpPr>
          <p:spPr bwMode="auto">
            <a:xfrm>
              <a:off x="4729163" y="3603625"/>
              <a:ext cx="120650" cy="66675"/>
            </a:xfrm>
            <a:custGeom>
              <a:avLst/>
              <a:gdLst>
                <a:gd name="T0" fmla="*/ 0 w 76"/>
                <a:gd name="T1" fmla="*/ 2147483646 h 42"/>
                <a:gd name="T2" fmla="*/ 0 w 76"/>
                <a:gd name="T3" fmla="*/ 2147483646 h 42"/>
                <a:gd name="T4" fmla="*/ 2147483646 w 76"/>
                <a:gd name="T5" fmla="*/ 2147483646 h 42"/>
                <a:gd name="T6" fmla="*/ 2147483646 w 76"/>
                <a:gd name="T7" fmla="*/ 0 h 42"/>
                <a:gd name="T8" fmla="*/ 2147483646 w 76"/>
                <a:gd name="T9" fmla="*/ 0 h 42"/>
                <a:gd name="T10" fmla="*/ 2147483646 w 76"/>
                <a:gd name="T11" fmla="*/ 2147483646 h 42"/>
                <a:gd name="T12" fmla="*/ 2147483646 w 76"/>
                <a:gd name="T13" fmla="*/ 2147483646 h 42"/>
                <a:gd name="T14" fmla="*/ 2147483646 w 76"/>
                <a:gd name="T15" fmla="*/ 2147483646 h 42"/>
                <a:gd name="T16" fmla="*/ 2147483646 w 76"/>
                <a:gd name="T17" fmla="*/ 2147483646 h 42"/>
                <a:gd name="T18" fmla="*/ 0 w 76"/>
                <a:gd name="T19" fmla="*/ 2147483646 h 42"/>
                <a:gd name="T20" fmla="*/ 0 w 76"/>
                <a:gd name="T21" fmla="*/ 2147483646 h 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6"/>
                <a:gd name="T34" fmla="*/ 0 h 42"/>
                <a:gd name="T35" fmla="*/ 76 w 76"/>
                <a:gd name="T36" fmla="*/ 42 h 4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6" h="42">
                  <a:moveTo>
                    <a:pt x="0" y="42"/>
                  </a:moveTo>
                  <a:lnTo>
                    <a:pt x="0" y="42"/>
                  </a:lnTo>
                  <a:lnTo>
                    <a:pt x="38" y="24"/>
                  </a:lnTo>
                  <a:lnTo>
                    <a:pt x="76" y="0"/>
                  </a:lnTo>
                  <a:lnTo>
                    <a:pt x="64" y="2"/>
                  </a:lnTo>
                  <a:lnTo>
                    <a:pt x="54" y="6"/>
                  </a:lnTo>
                  <a:lnTo>
                    <a:pt x="34" y="14"/>
                  </a:lnTo>
                  <a:lnTo>
                    <a:pt x="16" y="28"/>
                  </a:lnTo>
                  <a:lnTo>
                    <a:pt x="0" y="42"/>
                  </a:lnTo>
                  <a:close/>
                </a:path>
              </a:pathLst>
            </a:custGeom>
            <a:solidFill>
              <a:srgbClr val="A34E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17" name="Freeform 53"/>
            <p:cNvSpPr>
              <a:spLocks/>
            </p:cNvSpPr>
            <p:nvPr/>
          </p:nvSpPr>
          <p:spPr bwMode="auto">
            <a:xfrm>
              <a:off x="4662488" y="3543300"/>
              <a:ext cx="266700" cy="155575"/>
            </a:xfrm>
            <a:custGeom>
              <a:avLst/>
              <a:gdLst>
                <a:gd name="T0" fmla="*/ 2147483646 w 168"/>
                <a:gd name="T1" fmla="*/ 2147483646 h 98"/>
                <a:gd name="T2" fmla="*/ 2147483646 w 168"/>
                <a:gd name="T3" fmla="*/ 2147483646 h 98"/>
                <a:gd name="T4" fmla="*/ 2147483646 w 168"/>
                <a:gd name="T5" fmla="*/ 2147483646 h 98"/>
                <a:gd name="T6" fmla="*/ 2147483646 w 168"/>
                <a:gd name="T7" fmla="*/ 2147483646 h 98"/>
                <a:gd name="T8" fmla="*/ 2147483646 w 168"/>
                <a:gd name="T9" fmla="*/ 2147483646 h 98"/>
                <a:gd name="T10" fmla="*/ 2147483646 w 168"/>
                <a:gd name="T11" fmla="*/ 2147483646 h 98"/>
                <a:gd name="T12" fmla="*/ 2147483646 w 168"/>
                <a:gd name="T13" fmla="*/ 2147483646 h 98"/>
                <a:gd name="T14" fmla="*/ 2147483646 w 168"/>
                <a:gd name="T15" fmla="*/ 2147483646 h 98"/>
                <a:gd name="T16" fmla="*/ 0 w 168"/>
                <a:gd name="T17" fmla="*/ 2147483646 h 98"/>
                <a:gd name="T18" fmla="*/ 0 w 168"/>
                <a:gd name="T19" fmla="*/ 2147483646 h 98"/>
                <a:gd name="T20" fmla="*/ 2147483646 w 168"/>
                <a:gd name="T21" fmla="*/ 2147483646 h 98"/>
                <a:gd name="T22" fmla="*/ 2147483646 w 168"/>
                <a:gd name="T23" fmla="*/ 2147483646 h 98"/>
                <a:gd name="T24" fmla="*/ 2147483646 w 168"/>
                <a:gd name="T25" fmla="*/ 2147483646 h 98"/>
                <a:gd name="T26" fmla="*/ 2147483646 w 168"/>
                <a:gd name="T27" fmla="*/ 2147483646 h 98"/>
                <a:gd name="T28" fmla="*/ 2147483646 w 168"/>
                <a:gd name="T29" fmla="*/ 2147483646 h 98"/>
                <a:gd name="T30" fmla="*/ 2147483646 w 168"/>
                <a:gd name="T31" fmla="*/ 2147483646 h 98"/>
                <a:gd name="T32" fmla="*/ 2147483646 w 168"/>
                <a:gd name="T33" fmla="*/ 2147483646 h 98"/>
                <a:gd name="T34" fmla="*/ 2147483646 w 168"/>
                <a:gd name="T35" fmla="*/ 2147483646 h 98"/>
                <a:gd name="T36" fmla="*/ 2147483646 w 168"/>
                <a:gd name="T37" fmla="*/ 2147483646 h 98"/>
                <a:gd name="T38" fmla="*/ 2147483646 w 168"/>
                <a:gd name="T39" fmla="*/ 2147483646 h 98"/>
                <a:gd name="T40" fmla="*/ 2147483646 w 168"/>
                <a:gd name="T41" fmla="*/ 2147483646 h 98"/>
                <a:gd name="T42" fmla="*/ 2147483646 w 168"/>
                <a:gd name="T43" fmla="*/ 2147483646 h 98"/>
                <a:gd name="T44" fmla="*/ 2147483646 w 168"/>
                <a:gd name="T45" fmla="*/ 0 h 98"/>
                <a:gd name="T46" fmla="*/ 2147483646 w 168"/>
                <a:gd name="T47" fmla="*/ 0 h 98"/>
                <a:gd name="T48" fmla="*/ 2147483646 w 168"/>
                <a:gd name="T49" fmla="*/ 2147483646 h 98"/>
                <a:gd name="T50" fmla="*/ 2147483646 w 168"/>
                <a:gd name="T51" fmla="*/ 2147483646 h 9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68"/>
                <a:gd name="T79" fmla="*/ 0 h 98"/>
                <a:gd name="T80" fmla="*/ 168 w 168"/>
                <a:gd name="T81" fmla="*/ 98 h 9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68" h="98">
                  <a:moveTo>
                    <a:pt x="130" y="18"/>
                  </a:moveTo>
                  <a:lnTo>
                    <a:pt x="130" y="18"/>
                  </a:lnTo>
                  <a:lnTo>
                    <a:pt x="102" y="28"/>
                  </a:lnTo>
                  <a:lnTo>
                    <a:pt x="74" y="40"/>
                  </a:lnTo>
                  <a:lnTo>
                    <a:pt x="52" y="50"/>
                  </a:lnTo>
                  <a:lnTo>
                    <a:pt x="34" y="64"/>
                  </a:lnTo>
                  <a:lnTo>
                    <a:pt x="18" y="80"/>
                  </a:lnTo>
                  <a:lnTo>
                    <a:pt x="0" y="98"/>
                  </a:lnTo>
                  <a:lnTo>
                    <a:pt x="32" y="84"/>
                  </a:lnTo>
                  <a:lnTo>
                    <a:pt x="42" y="74"/>
                  </a:lnTo>
                  <a:lnTo>
                    <a:pt x="60" y="58"/>
                  </a:lnTo>
                  <a:lnTo>
                    <a:pt x="80" y="46"/>
                  </a:lnTo>
                  <a:lnTo>
                    <a:pt x="100" y="38"/>
                  </a:lnTo>
                  <a:lnTo>
                    <a:pt x="112" y="36"/>
                  </a:lnTo>
                  <a:lnTo>
                    <a:pt x="122" y="36"/>
                  </a:lnTo>
                  <a:lnTo>
                    <a:pt x="154" y="10"/>
                  </a:lnTo>
                  <a:lnTo>
                    <a:pt x="168" y="0"/>
                  </a:lnTo>
                  <a:lnTo>
                    <a:pt x="130" y="18"/>
                  </a:lnTo>
                  <a:close/>
                </a:path>
              </a:pathLst>
            </a:custGeom>
            <a:solidFill>
              <a:srgbClr val="A34E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18" name="Freeform 54"/>
            <p:cNvSpPr>
              <a:spLocks/>
            </p:cNvSpPr>
            <p:nvPr/>
          </p:nvSpPr>
          <p:spPr bwMode="auto">
            <a:xfrm>
              <a:off x="4548188" y="2851150"/>
              <a:ext cx="895350" cy="879475"/>
            </a:xfrm>
            <a:custGeom>
              <a:avLst/>
              <a:gdLst>
                <a:gd name="T0" fmla="*/ 2147483646 w 564"/>
                <a:gd name="T1" fmla="*/ 2147483646 h 554"/>
                <a:gd name="T2" fmla="*/ 2147483646 w 564"/>
                <a:gd name="T3" fmla="*/ 2147483646 h 554"/>
                <a:gd name="T4" fmla="*/ 2147483646 w 564"/>
                <a:gd name="T5" fmla="*/ 2147483646 h 554"/>
                <a:gd name="T6" fmla="*/ 2147483646 w 564"/>
                <a:gd name="T7" fmla="*/ 2147483646 h 554"/>
                <a:gd name="T8" fmla="*/ 2147483646 w 564"/>
                <a:gd name="T9" fmla="*/ 2147483646 h 554"/>
                <a:gd name="T10" fmla="*/ 2147483646 w 564"/>
                <a:gd name="T11" fmla="*/ 2147483646 h 554"/>
                <a:gd name="T12" fmla="*/ 2147483646 w 564"/>
                <a:gd name="T13" fmla="*/ 2147483646 h 554"/>
                <a:gd name="T14" fmla="*/ 2147483646 w 564"/>
                <a:gd name="T15" fmla="*/ 2147483646 h 554"/>
                <a:gd name="T16" fmla="*/ 2147483646 w 564"/>
                <a:gd name="T17" fmla="*/ 2147483646 h 554"/>
                <a:gd name="T18" fmla="*/ 2147483646 w 564"/>
                <a:gd name="T19" fmla="*/ 2147483646 h 554"/>
                <a:gd name="T20" fmla="*/ 2147483646 w 564"/>
                <a:gd name="T21" fmla="*/ 2147483646 h 554"/>
                <a:gd name="T22" fmla="*/ 2147483646 w 564"/>
                <a:gd name="T23" fmla="*/ 2147483646 h 554"/>
                <a:gd name="T24" fmla="*/ 2147483646 w 564"/>
                <a:gd name="T25" fmla="*/ 2147483646 h 554"/>
                <a:gd name="T26" fmla="*/ 2147483646 w 564"/>
                <a:gd name="T27" fmla="*/ 2147483646 h 554"/>
                <a:gd name="T28" fmla="*/ 2147483646 w 564"/>
                <a:gd name="T29" fmla="*/ 2147483646 h 554"/>
                <a:gd name="T30" fmla="*/ 2147483646 w 564"/>
                <a:gd name="T31" fmla="*/ 2147483646 h 554"/>
                <a:gd name="T32" fmla="*/ 2147483646 w 564"/>
                <a:gd name="T33" fmla="*/ 2147483646 h 554"/>
                <a:gd name="T34" fmla="*/ 2147483646 w 564"/>
                <a:gd name="T35" fmla="*/ 2147483646 h 554"/>
                <a:gd name="T36" fmla="*/ 2147483646 w 564"/>
                <a:gd name="T37" fmla="*/ 2147483646 h 554"/>
                <a:gd name="T38" fmla="*/ 2147483646 w 564"/>
                <a:gd name="T39" fmla="*/ 2147483646 h 554"/>
                <a:gd name="T40" fmla="*/ 2147483646 w 564"/>
                <a:gd name="T41" fmla="*/ 2147483646 h 554"/>
                <a:gd name="T42" fmla="*/ 2147483646 w 564"/>
                <a:gd name="T43" fmla="*/ 2147483646 h 554"/>
                <a:gd name="T44" fmla="*/ 2147483646 w 564"/>
                <a:gd name="T45" fmla="*/ 0 h 554"/>
                <a:gd name="T46" fmla="*/ 2147483646 w 564"/>
                <a:gd name="T47" fmla="*/ 2147483646 h 554"/>
                <a:gd name="T48" fmla="*/ 2147483646 w 564"/>
                <a:gd name="T49" fmla="*/ 2147483646 h 554"/>
                <a:gd name="T50" fmla="*/ 2147483646 w 564"/>
                <a:gd name="T51" fmla="*/ 2147483646 h 554"/>
                <a:gd name="T52" fmla="*/ 2147483646 w 564"/>
                <a:gd name="T53" fmla="*/ 2147483646 h 554"/>
                <a:gd name="T54" fmla="*/ 2147483646 w 564"/>
                <a:gd name="T55" fmla="*/ 2147483646 h 554"/>
                <a:gd name="T56" fmla="*/ 2147483646 w 564"/>
                <a:gd name="T57" fmla="*/ 2147483646 h 554"/>
                <a:gd name="T58" fmla="*/ 2147483646 w 564"/>
                <a:gd name="T59" fmla="*/ 2147483646 h 554"/>
                <a:gd name="T60" fmla="*/ 2147483646 w 564"/>
                <a:gd name="T61" fmla="*/ 2147483646 h 554"/>
                <a:gd name="T62" fmla="*/ 2147483646 w 564"/>
                <a:gd name="T63" fmla="*/ 2147483646 h 554"/>
                <a:gd name="T64" fmla="*/ 2147483646 w 564"/>
                <a:gd name="T65" fmla="*/ 2147483646 h 554"/>
                <a:gd name="T66" fmla="*/ 2147483646 w 564"/>
                <a:gd name="T67" fmla="*/ 2147483646 h 554"/>
                <a:gd name="T68" fmla="*/ 2147483646 w 564"/>
                <a:gd name="T69" fmla="*/ 2147483646 h 554"/>
                <a:gd name="T70" fmla="*/ 2147483646 w 564"/>
                <a:gd name="T71" fmla="*/ 2147483646 h 554"/>
                <a:gd name="T72" fmla="*/ 2147483646 w 564"/>
                <a:gd name="T73" fmla="*/ 2147483646 h 554"/>
                <a:gd name="T74" fmla="*/ 2147483646 w 564"/>
                <a:gd name="T75" fmla="*/ 2147483646 h 554"/>
                <a:gd name="T76" fmla="*/ 2147483646 w 564"/>
                <a:gd name="T77" fmla="*/ 2147483646 h 554"/>
                <a:gd name="T78" fmla="*/ 2147483646 w 564"/>
                <a:gd name="T79" fmla="*/ 2147483646 h 554"/>
                <a:gd name="T80" fmla="*/ 2147483646 w 564"/>
                <a:gd name="T81" fmla="*/ 2147483646 h 554"/>
                <a:gd name="T82" fmla="*/ 2147483646 w 564"/>
                <a:gd name="T83" fmla="*/ 2147483646 h 554"/>
                <a:gd name="T84" fmla="*/ 2147483646 w 564"/>
                <a:gd name="T85" fmla="*/ 2147483646 h 554"/>
                <a:gd name="T86" fmla="*/ 2147483646 w 564"/>
                <a:gd name="T87" fmla="*/ 2147483646 h 554"/>
                <a:gd name="T88" fmla="*/ 2147483646 w 564"/>
                <a:gd name="T89" fmla="*/ 2147483646 h 554"/>
                <a:gd name="T90" fmla="*/ 2147483646 w 564"/>
                <a:gd name="T91" fmla="*/ 2147483646 h 554"/>
                <a:gd name="T92" fmla="*/ 2147483646 w 564"/>
                <a:gd name="T93" fmla="*/ 2147483646 h 554"/>
                <a:gd name="T94" fmla="*/ 2147483646 w 564"/>
                <a:gd name="T95" fmla="*/ 2147483646 h 554"/>
                <a:gd name="T96" fmla="*/ 2147483646 w 564"/>
                <a:gd name="T97" fmla="*/ 2147483646 h 554"/>
                <a:gd name="T98" fmla="*/ 2147483646 w 564"/>
                <a:gd name="T99" fmla="*/ 2147483646 h 554"/>
                <a:gd name="T100" fmla="*/ 2147483646 w 564"/>
                <a:gd name="T101" fmla="*/ 2147483646 h 554"/>
                <a:gd name="T102" fmla="*/ 2147483646 w 564"/>
                <a:gd name="T103" fmla="*/ 2147483646 h 554"/>
                <a:gd name="T104" fmla="*/ 2147483646 w 564"/>
                <a:gd name="T105" fmla="*/ 2147483646 h 554"/>
                <a:gd name="T106" fmla="*/ 2147483646 w 564"/>
                <a:gd name="T107" fmla="*/ 2147483646 h 554"/>
                <a:gd name="T108" fmla="*/ 2147483646 w 564"/>
                <a:gd name="T109" fmla="*/ 2147483646 h 5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64"/>
                <a:gd name="T166" fmla="*/ 0 h 554"/>
                <a:gd name="T167" fmla="*/ 564 w 564"/>
                <a:gd name="T168" fmla="*/ 554 h 55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64" h="554">
                  <a:moveTo>
                    <a:pt x="560" y="226"/>
                  </a:moveTo>
                  <a:lnTo>
                    <a:pt x="560" y="226"/>
                  </a:lnTo>
                  <a:lnTo>
                    <a:pt x="540" y="250"/>
                  </a:lnTo>
                  <a:lnTo>
                    <a:pt x="530" y="260"/>
                  </a:lnTo>
                  <a:lnTo>
                    <a:pt x="520" y="270"/>
                  </a:lnTo>
                  <a:lnTo>
                    <a:pt x="506" y="278"/>
                  </a:lnTo>
                  <a:lnTo>
                    <a:pt x="490" y="288"/>
                  </a:lnTo>
                  <a:lnTo>
                    <a:pt x="442" y="312"/>
                  </a:lnTo>
                  <a:lnTo>
                    <a:pt x="406" y="326"/>
                  </a:lnTo>
                  <a:lnTo>
                    <a:pt x="370" y="338"/>
                  </a:lnTo>
                  <a:lnTo>
                    <a:pt x="334" y="352"/>
                  </a:lnTo>
                  <a:lnTo>
                    <a:pt x="316" y="362"/>
                  </a:lnTo>
                  <a:lnTo>
                    <a:pt x="300" y="372"/>
                  </a:lnTo>
                  <a:lnTo>
                    <a:pt x="320" y="346"/>
                  </a:lnTo>
                  <a:lnTo>
                    <a:pt x="328" y="332"/>
                  </a:lnTo>
                  <a:lnTo>
                    <a:pt x="332" y="332"/>
                  </a:lnTo>
                  <a:lnTo>
                    <a:pt x="340" y="324"/>
                  </a:lnTo>
                  <a:lnTo>
                    <a:pt x="350" y="320"/>
                  </a:lnTo>
                  <a:lnTo>
                    <a:pt x="360" y="316"/>
                  </a:lnTo>
                  <a:lnTo>
                    <a:pt x="370" y="312"/>
                  </a:lnTo>
                  <a:lnTo>
                    <a:pt x="372" y="312"/>
                  </a:lnTo>
                  <a:lnTo>
                    <a:pt x="392" y="294"/>
                  </a:lnTo>
                  <a:lnTo>
                    <a:pt x="414" y="270"/>
                  </a:lnTo>
                  <a:lnTo>
                    <a:pt x="434" y="244"/>
                  </a:lnTo>
                  <a:lnTo>
                    <a:pt x="452" y="218"/>
                  </a:lnTo>
                  <a:lnTo>
                    <a:pt x="468" y="192"/>
                  </a:lnTo>
                  <a:lnTo>
                    <a:pt x="482" y="168"/>
                  </a:lnTo>
                  <a:lnTo>
                    <a:pt x="474" y="176"/>
                  </a:lnTo>
                  <a:lnTo>
                    <a:pt x="460" y="194"/>
                  </a:lnTo>
                  <a:lnTo>
                    <a:pt x="442" y="220"/>
                  </a:lnTo>
                  <a:lnTo>
                    <a:pt x="424" y="244"/>
                  </a:lnTo>
                  <a:lnTo>
                    <a:pt x="406" y="266"/>
                  </a:lnTo>
                  <a:lnTo>
                    <a:pt x="386" y="286"/>
                  </a:lnTo>
                  <a:lnTo>
                    <a:pt x="376" y="294"/>
                  </a:lnTo>
                  <a:lnTo>
                    <a:pt x="364" y="302"/>
                  </a:lnTo>
                  <a:lnTo>
                    <a:pt x="352" y="308"/>
                  </a:lnTo>
                  <a:lnTo>
                    <a:pt x="338" y="312"/>
                  </a:lnTo>
                  <a:lnTo>
                    <a:pt x="358" y="278"/>
                  </a:lnTo>
                  <a:lnTo>
                    <a:pt x="374" y="242"/>
                  </a:lnTo>
                  <a:lnTo>
                    <a:pt x="388" y="206"/>
                  </a:lnTo>
                  <a:lnTo>
                    <a:pt x="398" y="168"/>
                  </a:lnTo>
                  <a:lnTo>
                    <a:pt x="408" y="126"/>
                  </a:lnTo>
                  <a:lnTo>
                    <a:pt x="412" y="82"/>
                  </a:lnTo>
                  <a:lnTo>
                    <a:pt x="414" y="40"/>
                  </a:lnTo>
                  <a:lnTo>
                    <a:pt x="414" y="20"/>
                  </a:lnTo>
                  <a:lnTo>
                    <a:pt x="414" y="8"/>
                  </a:lnTo>
                  <a:lnTo>
                    <a:pt x="412" y="0"/>
                  </a:lnTo>
                  <a:lnTo>
                    <a:pt x="410" y="40"/>
                  </a:lnTo>
                  <a:lnTo>
                    <a:pt x="404" y="80"/>
                  </a:lnTo>
                  <a:lnTo>
                    <a:pt x="396" y="120"/>
                  </a:lnTo>
                  <a:lnTo>
                    <a:pt x="386" y="158"/>
                  </a:lnTo>
                  <a:lnTo>
                    <a:pt x="382" y="180"/>
                  </a:lnTo>
                  <a:lnTo>
                    <a:pt x="374" y="200"/>
                  </a:lnTo>
                  <a:lnTo>
                    <a:pt x="364" y="220"/>
                  </a:lnTo>
                  <a:lnTo>
                    <a:pt x="346" y="258"/>
                  </a:lnTo>
                  <a:lnTo>
                    <a:pt x="326" y="294"/>
                  </a:lnTo>
                  <a:lnTo>
                    <a:pt x="316" y="314"/>
                  </a:lnTo>
                  <a:lnTo>
                    <a:pt x="304" y="334"/>
                  </a:lnTo>
                  <a:lnTo>
                    <a:pt x="288" y="352"/>
                  </a:lnTo>
                  <a:lnTo>
                    <a:pt x="272" y="366"/>
                  </a:lnTo>
                  <a:lnTo>
                    <a:pt x="254" y="388"/>
                  </a:lnTo>
                  <a:lnTo>
                    <a:pt x="234" y="406"/>
                  </a:lnTo>
                  <a:lnTo>
                    <a:pt x="212" y="426"/>
                  </a:lnTo>
                  <a:lnTo>
                    <a:pt x="190" y="442"/>
                  </a:lnTo>
                  <a:lnTo>
                    <a:pt x="208" y="396"/>
                  </a:lnTo>
                  <a:lnTo>
                    <a:pt x="230" y="352"/>
                  </a:lnTo>
                  <a:lnTo>
                    <a:pt x="274" y="264"/>
                  </a:lnTo>
                  <a:lnTo>
                    <a:pt x="270" y="264"/>
                  </a:lnTo>
                  <a:lnTo>
                    <a:pt x="268" y="264"/>
                  </a:lnTo>
                  <a:lnTo>
                    <a:pt x="266" y="266"/>
                  </a:lnTo>
                  <a:lnTo>
                    <a:pt x="254" y="290"/>
                  </a:lnTo>
                  <a:lnTo>
                    <a:pt x="230" y="332"/>
                  </a:lnTo>
                  <a:lnTo>
                    <a:pt x="204" y="376"/>
                  </a:lnTo>
                  <a:lnTo>
                    <a:pt x="192" y="398"/>
                  </a:lnTo>
                  <a:lnTo>
                    <a:pt x="182" y="420"/>
                  </a:lnTo>
                  <a:lnTo>
                    <a:pt x="174" y="442"/>
                  </a:lnTo>
                  <a:lnTo>
                    <a:pt x="168" y="452"/>
                  </a:lnTo>
                  <a:lnTo>
                    <a:pt x="166" y="456"/>
                  </a:lnTo>
                  <a:lnTo>
                    <a:pt x="162" y="460"/>
                  </a:lnTo>
                  <a:lnTo>
                    <a:pt x="120" y="482"/>
                  </a:lnTo>
                  <a:lnTo>
                    <a:pt x="90" y="496"/>
                  </a:lnTo>
                  <a:lnTo>
                    <a:pt x="76" y="504"/>
                  </a:lnTo>
                  <a:lnTo>
                    <a:pt x="62" y="512"/>
                  </a:lnTo>
                  <a:lnTo>
                    <a:pt x="48" y="520"/>
                  </a:lnTo>
                  <a:lnTo>
                    <a:pt x="34" y="530"/>
                  </a:lnTo>
                  <a:lnTo>
                    <a:pt x="4" y="552"/>
                  </a:lnTo>
                  <a:lnTo>
                    <a:pt x="0" y="554"/>
                  </a:lnTo>
                  <a:lnTo>
                    <a:pt x="42" y="544"/>
                  </a:lnTo>
                  <a:lnTo>
                    <a:pt x="70" y="534"/>
                  </a:lnTo>
                  <a:lnTo>
                    <a:pt x="86" y="516"/>
                  </a:lnTo>
                  <a:lnTo>
                    <a:pt x="104" y="500"/>
                  </a:lnTo>
                  <a:lnTo>
                    <a:pt x="122" y="486"/>
                  </a:lnTo>
                  <a:lnTo>
                    <a:pt x="144" y="474"/>
                  </a:lnTo>
                  <a:lnTo>
                    <a:pt x="174" y="462"/>
                  </a:lnTo>
                  <a:lnTo>
                    <a:pt x="188" y="456"/>
                  </a:lnTo>
                  <a:lnTo>
                    <a:pt x="202" y="450"/>
                  </a:lnTo>
                  <a:lnTo>
                    <a:pt x="226" y="436"/>
                  </a:lnTo>
                  <a:lnTo>
                    <a:pt x="252" y="424"/>
                  </a:lnTo>
                  <a:lnTo>
                    <a:pt x="270" y="410"/>
                  </a:lnTo>
                  <a:lnTo>
                    <a:pt x="292" y="392"/>
                  </a:lnTo>
                  <a:lnTo>
                    <a:pt x="318" y="376"/>
                  </a:lnTo>
                  <a:lnTo>
                    <a:pt x="352" y="362"/>
                  </a:lnTo>
                  <a:lnTo>
                    <a:pt x="384" y="348"/>
                  </a:lnTo>
                  <a:lnTo>
                    <a:pt x="428" y="328"/>
                  </a:lnTo>
                  <a:lnTo>
                    <a:pt x="472" y="308"/>
                  </a:lnTo>
                  <a:lnTo>
                    <a:pt x="498" y="294"/>
                  </a:lnTo>
                  <a:lnTo>
                    <a:pt x="510" y="286"/>
                  </a:lnTo>
                  <a:lnTo>
                    <a:pt x="522" y="276"/>
                  </a:lnTo>
                  <a:lnTo>
                    <a:pt x="544" y="252"/>
                  </a:lnTo>
                  <a:lnTo>
                    <a:pt x="564" y="224"/>
                  </a:lnTo>
                  <a:lnTo>
                    <a:pt x="562" y="224"/>
                  </a:lnTo>
                  <a:lnTo>
                    <a:pt x="560" y="226"/>
                  </a:lnTo>
                  <a:close/>
                </a:path>
              </a:pathLst>
            </a:custGeom>
            <a:solidFill>
              <a:srgbClr val="A34E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19" name="Freeform 55"/>
            <p:cNvSpPr>
              <a:spLocks noEditPoints="1"/>
            </p:cNvSpPr>
            <p:nvPr/>
          </p:nvSpPr>
          <p:spPr bwMode="auto">
            <a:xfrm>
              <a:off x="4297363" y="3352800"/>
              <a:ext cx="127000" cy="120650"/>
            </a:xfrm>
            <a:custGeom>
              <a:avLst/>
              <a:gdLst>
                <a:gd name="T0" fmla="*/ 2147483646 w 80"/>
                <a:gd name="T1" fmla="*/ 2147483646 h 76"/>
                <a:gd name="T2" fmla="*/ 2147483646 w 80"/>
                <a:gd name="T3" fmla="*/ 2147483646 h 76"/>
                <a:gd name="T4" fmla="*/ 2147483646 w 80"/>
                <a:gd name="T5" fmla="*/ 2147483646 h 76"/>
                <a:gd name="T6" fmla="*/ 2147483646 w 80"/>
                <a:gd name="T7" fmla="*/ 2147483646 h 76"/>
                <a:gd name="T8" fmla="*/ 2147483646 w 80"/>
                <a:gd name="T9" fmla="*/ 2147483646 h 76"/>
                <a:gd name="T10" fmla="*/ 2147483646 w 80"/>
                <a:gd name="T11" fmla="*/ 2147483646 h 76"/>
                <a:gd name="T12" fmla="*/ 2147483646 w 80"/>
                <a:gd name="T13" fmla="*/ 2147483646 h 76"/>
                <a:gd name="T14" fmla="*/ 2147483646 w 80"/>
                <a:gd name="T15" fmla="*/ 2147483646 h 76"/>
                <a:gd name="T16" fmla="*/ 2147483646 w 80"/>
                <a:gd name="T17" fmla="*/ 2147483646 h 76"/>
                <a:gd name="T18" fmla="*/ 2147483646 w 80"/>
                <a:gd name="T19" fmla="*/ 2147483646 h 76"/>
                <a:gd name="T20" fmla="*/ 0 w 80"/>
                <a:gd name="T21" fmla="*/ 2147483646 h 76"/>
                <a:gd name="T22" fmla="*/ 2147483646 w 80"/>
                <a:gd name="T23" fmla="*/ 2147483646 h 76"/>
                <a:gd name="T24" fmla="*/ 2147483646 w 80"/>
                <a:gd name="T25" fmla="*/ 2147483646 h 76"/>
                <a:gd name="T26" fmla="*/ 2147483646 w 80"/>
                <a:gd name="T27" fmla="*/ 2147483646 h 76"/>
                <a:gd name="T28" fmla="*/ 2147483646 w 80"/>
                <a:gd name="T29" fmla="*/ 2147483646 h 76"/>
                <a:gd name="T30" fmla="*/ 2147483646 w 80"/>
                <a:gd name="T31" fmla="*/ 0 h 76"/>
                <a:gd name="T32" fmla="*/ 2147483646 w 80"/>
                <a:gd name="T33" fmla="*/ 2147483646 h 76"/>
                <a:gd name="T34" fmla="*/ 2147483646 w 80"/>
                <a:gd name="T35" fmla="*/ 2147483646 h 76"/>
                <a:gd name="T36" fmla="*/ 2147483646 w 80"/>
                <a:gd name="T37" fmla="*/ 2147483646 h 76"/>
                <a:gd name="T38" fmla="*/ 2147483646 w 80"/>
                <a:gd name="T39" fmla="*/ 2147483646 h 76"/>
                <a:gd name="T40" fmla="*/ 2147483646 w 80"/>
                <a:gd name="T41" fmla="*/ 2147483646 h 76"/>
                <a:gd name="T42" fmla="*/ 2147483646 w 80"/>
                <a:gd name="T43" fmla="*/ 2147483646 h 76"/>
                <a:gd name="T44" fmla="*/ 2147483646 w 80"/>
                <a:gd name="T45" fmla="*/ 2147483646 h 76"/>
                <a:gd name="T46" fmla="*/ 2147483646 w 80"/>
                <a:gd name="T47" fmla="*/ 2147483646 h 76"/>
                <a:gd name="T48" fmla="*/ 2147483646 w 80"/>
                <a:gd name="T49" fmla="*/ 2147483646 h 76"/>
                <a:gd name="T50" fmla="*/ 2147483646 w 80"/>
                <a:gd name="T51" fmla="*/ 2147483646 h 76"/>
                <a:gd name="T52" fmla="*/ 2147483646 w 80"/>
                <a:gd name="T53" fmla="*/ 2147483646 h 76"/>
                <a:gd name="T54" fmla="*/ 2147483646 w 80"/>
                <a:gd name="T55" fmla="*/ 2147483646 h 76"/>
                <a:gd name="T56" fmla="*/ 2147483646 w 80"/>
                <a:gd name="T57" fmla="*/ 2147483646 h 76"/>
                <a:gd name="T58" fmla="*/ 2147483646 w 80"/>
                <a:gd name="T59" fmla="*/ 2147483646 h 76"/>
                <a:gd name="T60" fmla="*/ 2147483646 w 80"/>
                <a:gd name="T61" fmla="*/ 2147483646 h 76"/>
                <a:gd name="T62" fmla="*/ 2147483646 w 80"/>
                <a:gd name="T63" fmla="*/ 2147483646 h 76"/>
                <a:gd name="T64" fmla="*/ 2147483646 w 80"/>
                <a:gd name="T65" fmla="*/ 2147483646 h 76"/>
                <a:gd name="T66" fmla="*/ 2147483646 w 80"/>
                <a:gd name="T67" fmla="*/ 2147483646 h 76"/>
                <a:gd name="T68" fmla="*/ 2147483646 w 80"/>
                <a:gd name="T69" fmla="*/ 2147483646 h 76"/>
                <a:gd name="T70" fmla="*/ 2147483646 w 80"/>
                <a:gd name="T71" fmla="*/ 2147483646 h 76"/>
                <a:gd name="T72" fmla="*/ 2147483646 w 80"/>
                <a:gd name="T73" fmla="*/ 2147483646 h 76"/>
                <a:gd name="T74" fmla="*/ 2147483646 w 80"/>
                <a:gd name="T75" fmla="*/ 2147483646 h 76"/>
                <a:gd name="T76" fmla="*/ 2147483646 w 80"/>
                <a:gd name="T77" fmla="*/ 2147483646 h 76"/>
                <a:gd name="T78" fmla="*/ 2147483646 w 80"/>
                <a:gd name="T79" fmla="*/ 2147483646 h 76"/>
                <a:gd name="T80" fmla="*/ 2147483646 w 80"/>
                <a:gd name="T81" fmla="*/ 2147483646 h 76"/>
                <a:gd name="T82" fmla="*/ 2147483646 w 80"/>
                <a:gd name="T83" fmla="*/ 2147483646 h 76"/>
                <a:gd name="T84" fmla="*/ 2147483646 w 80"/>
                <a:gd name="T85" fmla="*/ 2147483646 h 76"/>
                <a:gd name="T86" fmla="*/ 2147483646 w 80"/>
                <a:gd name="T87" fmla="*/ 2147483646 h 7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0"/>
                <a:gd name="T133" fmla="*/ 0 h 76"/>
                <a:gd name="T134" fmla="*/ 80 w 80"/>
                <a:gd name="T135" fmla="*/ 76 h 7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0" h="76">
                  <a:moveTo>
                    <a:pt x="54" y="44"/>
                  </a:moveTo>
                  <a:lnTo>
                    <a:pt x="54" y="44"/>
                  </a:lnTo>
                  <a:lnTo>
                    <a:pt x="64" y="48"/>
                  </a:lnTo>
                  <a:lnTo>
                    <a:pt x="72" y="54"/>
                  </a:lnTo>
                  <a:lnTo>
                    <a:pt x="74" y="58"/>
                  </a:lnTo>
                  <a:lnTo>
                    <a:pt x="76" y="60"/>
                  </a:lnTo>
                  <a:lnTo>
                    <a:pt x="74" y="66"/>
                  </a:lnTo>
                  <a:lnTo>
                    <a:pt x="70" y="70"/>
                  </a:lnTo>
                  <a:lnTo>
                    <a:pt x="62" y="76"/>
                  </a:lnTo>
                  <a:lnTo>
                    <a:pt x="56" y="76"/>
                  </a:lnTo>
                  <a:lnTo>
                    <a:pt x="50" y="72"/>
                  </a:lnTo>
                  <a:lnTo>
                    <a:pt x="44" y="64"/>
                  </a:lnTo>
                  <a:lnTo>
                    <a:pt x="42" y="58"/>
                  </a:lnTo>
                  <a:lnTo>
                    <a:pt x="38" y="68"/>
                  </a:lnTo>
                  <a:lnTo>
                    <a:pt x="32" y="74"/>
                  </a:lnTo>
                  <a:lnTo>
                    <a:pt x="24" y="76"/>
                  </a:lnTo>
                  <a:lnTo>
                    <a:pt x="20" y="76"/>
                  </a:lnTo>
                  <a:lnTo>
                    <a:pt x="16" y="74"/>
                  </a:lnTo>
                  <a:lnTo>
                    <a:pt x="14" y="72"/>
                  </a:lnTo>
                  <a:lnTo>
                    <a:pt x="12" y="68"/>
                  </a:lnTo>
                  <a:lnTo>
                    <a:pt x="12" y="62"/>
                  </a:lnTo>
                  <a:lnTo>
                    <a:pt x="18" y="54"/>
                  </a:lnTo>
                  <a:lnTo>
                    <a:pt x="24" y="48"/>
                  </a:lnTo>
                  <a:lnTo>
                    <a:pt x="12" y="46"/>
                  </a:lnTo>
                  <a:lnTo>
                    <a:pt x="6" y="44"/>
                  </a:lnTo>
                  <a:lnTo>
                    <a:pt x="2" y="40"/>
                  </a:lnTo>
                  <a:lnTo>
                    <a:pt x="0" y="36"/>
                  </a:lnTo>
                  <a:lnTo>
                    <a:pt x="0" y="32"/>
                  </a:lnTo>
                  <a:lnTo>
                    <a:pt x="0" y="26"/>
                  </a:lnTo>
                  <a:lnTo>
                    <a:pt x="4" y="22"/>
                  </a:lnTo>
                  <a:lnTo>
                    <a:pt x="10" y="18"/>
                  </a:lnTo>
                  <a:lnTo>
                    <a:pt x="16" y="18"/>
                  </a:lnTo>
                  <a:lnTo>
                    <a:pt x="22" y="20"/>
                  </a:lnTo>
                  <a:lnTo>
                    <a:pt x="26" y="24"/>
                  </a:lnTo>
                  <a:lnTo>
                    <a:pt x="24" y="16"/>
                  </a:lnTo>
                  <a:lnTo>
                    <a:pt x="22" y="10"/>
                  </a:lnTo>
                  <a:lnTo>
                    <a:pt x="24" y="8"/>
                  </a:lnTo>
                  <a:lnTo>
                    <a:pt x="26" y="4"/>
                  </a:lnTo>
                  <a:lnTo>
                    <a:pt x="30" y="2"/>
                  </a:lnTo>
                  <a:lnTo>
                    <a:pt x="36" y="0"/>
                  </a:lnTo>
                  <a:lnTo>
                    <a:pt x="42" y="0"/>
                  </a:lnTo>
                  <a:lnTo>
                    <a:pt x="48" y="0"/>
                  </a:lnTo>
                  <a:lnTo>
                    <a:pt x="52" y="2"/>
                  </a:lnTo>
                  <a:lnTo>
                    <a:pt x="54" y="6"/>
                  </a:lnTo>
                  <a:lnTo>
                    <a:pt x="54" y="10"/>
                  </a:lnTo>
                  <a:lnTo>
                    <a:pt x="54" y="18"/>
                  </a:lnTo>
                  <a:lnTo>
                    <a:pt x="52" y="28"/>
                  </a:lnTo>
                  <a:lnTo>
                    <a:pt x="60" y="22"/>
                  </a:lnTo>
                  <a:lnTo>
                    <a:pt x="68" y="20"/>
                  </a:lnTo>
                  <a:lnTo>
                    <a:pt x="74" y="22"/>
                  </a:lnTo>
                  <a:lnTo>
                    <a:pt x="78" y="28"/>
                  </a:lnTo>
                  <a:lnTo>
                    <a:pt x="80" y="34"/>
                  </a:lnTo>
                  <a:lnTo>
                    <a:pt x="80" y="38"/>
                  </a:lnTo>
                  <a:lnTo>
                    <a:pt x="78" y="40"/>
                  </a:lnTo>
                  <a:lnTo>
                    <a:pt x="74" y="42"/>
                  </a:lnTo>
                  <a:lnTo>
                    <a:pt x="64" y="46"/>
                  </a:lnTo>
                  <a:lnTo>
                    <a:pt x="54" y="44"/>
                  </a:lnTo>
                  <a:close/>
                  <a:moveTo>
                    <a:pt x="64" y="32"/>
                  </a:moveTo>
                  <a:lnTo>
                    <a:pt x="64" y="32"/>
                  </a:lnTo>
                  <a:lnTo>
                    <a:pt x="58" y="34"/>
                  </a:lnTo>
                  <a:lnTo>
                    <a:pt x="52" y="34"/>
                  </a:lnTo>
                  <a:lnTo>
                    <a:pt x="48" y="28"/>
                  </a:lnTo>
                  <a:lnTo>
                    <a:pt x="44" y="28"/>
                  </a:lnTo>
                  <a:lnTo>
                    <a:pt x="40" y="26"/>
                  </a:lnTo>
                  <a:lnTo>
                    <a:pt x="40" y="20"/>
                  </a:lnTo>
                  <a:lnTo>
                    <a:pt x="38" y="16"/>
                  </a:lnTo>
                  <a:lnTo>
                    <a:pt x="38" y="26"/>
                  </a:lnTo>
                  <a:lnTo>
                    <a:pt x="34" y="28"/>
                  </a:lnTo>
                  <a:lnTo>
                    <a:pt x="32" y="30"/>
                  </a:lnTo>
                  <a:lnTo>
                    <a:pt x="28" y="36"/>
                  </a:lnTo>
                  <a:lnTo>
                    <a:pt x="14" y="30"/>
                  </a:lnTo>
                  <a:lnTo>
                    <a:pt x="14" y="32"/>
                  </a:lnTo>
                  <a:lnTo>
                    <a:pt x="22" y="34"/>
                  </a:lnTo>
                  <a:lnTo>
                    <a:pt x="26" y="38"/>
                  </a:lnTo>
                  <a:lnTo>
                    <a:pt x="26" y="42"/>
                  </a:lnTo>
                  <a:lnTo>
                    <a:pt x="28" y="46"/>
                  </a:lnTo>
                  <a:lnTo>
                    <a:pt x="32" y="50"/>
                  </a:lnTo>
                  <a:lnTo>
                    <a:pt x="28" y="56"/>
                  </a:lnTo>
                  <a:lnTo>
                    <a:pt x="26" y="62"/>
                  </a:lnTo>
                  <a:lnTo>
                    <a:pt x="34" y="52"/>
                  </a:lnTo>
                  <a:lnTo>
                    <a:pt x="38" y="54"/>
                  </a:lnTo>
                  <a:lnTo>
                    <a:pt x="42" y="54"/>
                  </a:lnTo>
                  <a:lnTo>
                    <a:pt x="46" y="52"/>
                  </a:lnTo>
                  <a:lnTo>
                    <a:pt x="52" y="54"/>
                  </a:lnTo>
                  <a:lnTo>
                    <a:pt x="58" y="60"/>
                  </a:lnTo>
                  <a:lnTo>
                    <a:pt x="54" y="54"/>
                  </a:lnTo>
                  <a:lnTo>
                    <a:pt x="48" y="50"/>
                  </a:lnTo>
                  <a:lnTo>
                    <a:pt x="52" y="44"/>
                  </a:lnTo>
                  <a:lnTo>
                    <a:pt x="54" y="38"/>
                  </a:lnTo>
                  <a:lnTo>
                    <a:pt x="54" y="36"/>
                  </a:lnTo>
                  <a:lnTo>
                    <a:pt x="58" y="36"/>
                  </a:lnTo>
                  <a:lnTo>
                    <a:pt x="64" y="34"/>
                  </a:lnTo>
                  <a:lnTo>
                    <a:pt x="64" y="3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20" name="Freeform 56"/>
            <p:cNvSpPr>
              <a:spLocks/>
            </p:cNvSpPr>
            <p:nvPr/>
          </p:nvSpPr>
          <p:spPr bwMode="auto">
            <a:xfrm>
              <a:off x="4338638" y="3394075"/>
              <a:ext cx="44450" cy="44450"/>
            </a:xfrm>
            <a:custGeom>
              <a:avLst/>
              <a:gdLst>
                <a:gd name="T0" fmla="*/ 2147483646 w 28"/>
                <a:gd name="T1" fmla="*/ 2147483646 h 28"/>
                <a:gd name="T2" fmla="*/ 2147483646 w 28"/>
                <a:gd name="T3" fmla="*/ 2147483646 h 28"/>
                <a:gd name="T4" fmla="*/ 2147483646 w 28"/>
                <a:gd name="T5" fmla="*/ 2147483646 h 28"/>
                <a:gd name="T6" fmla="*/ 2147483646 w 28"/>
                <a:gd name="T7" fmla="*/ 2147483646 h 28"/>
                <a:gd name="T8" fmla="*/ 2147483646 w 28"/>
                <a:gd name="T9" fmla="*/ 2147483646 h 28"/>
                <a:gd name="T10" fmla="*/ 2147483646 w 28"/>
                <a:gd name="T11" fmla="*/ 2147483646 h 28"/>
                <a:gd name="T12" fmla="*/ 2147483646 w 28"/>
                <a:gd name="T13" fmla="*/ 2147483646 h 28"/>
                <a:gd name="T14" fmla="*/ 2147483646 w 28"/>
                <a:gd name="T15" fmla="*/ 2147483646 h 28"/>
                <a:gd name="T16" fmla="*/ 2147483646 w 28"/>
                <a:gd name="T17" fmla="*/ 2147483646 h 28"/>
                <a:gd name="T18" fmla="*/ 2147483646 w 28"/>
                <a:gd name="T19" fmla="*/ 2147483646 h 28"/>
                <a:gd name="T20" fmla="*/ 0 w 28"/>
                <a:gd name="T21" fmla="*/ 2147483646 h 28"/>
                <a:gd name="T22" fmla="*/ 0 w 28"/>
                <a:gd name="T23" fmla="*/ 2147483646 h 28"/>
                <a:gd name="T24" fmla="*/ 0 w 28"/>
                <a:gd name="T25" fmla="*/ 2147483646 h 28"/>
                <a:gd name="T26" fmla="*/ 2147483646 w 28"/>
                <a:gd name="T27" fmla="*/ 2147483646 h 28"/>
                <a:gd name="T28" fmla="*/ 2147483646 w 28"/>
                <a:gd name="T29" fmla="*/ 2147483646 h 28"/>
                <a:gd name="T30" fmla="*/ 2147483646 w 28"/>
                <a:gd name="T31" fmla="*/ 0 h 28"/>
                <a:gd name="T32" fmla="*/ 2147483646 w 28"/>
                <a:gd name="T33" fmla="*/ 0 h 28"/>
                <a:gd name="T34" fmla="*/ 2147483646 w 28"/>
                <a:gd name="T35" fmla="*/ 0 h 28"/>
                <a:gd name="T36" fmla="*/ 2147483646 w 28"/>
                <a:gd name="T37" fmla="*/ 2147483646 h 28"/>
                <a:gd name="T38" fmla="*/ 2147483646 w 28"/>
                <a:gd name="T39" fmla="*/ 2147483646 h 28"/>
                <a:gd name="T40" fmla="*/ 2147483646 w 28"/>
                <a:gd name="T41" fmla="*/ 2147483646 h 28"/>
                <a:gd name="T42" fmla="*/ 2147483646 w 28"/>
                <a:gd name="T43" fmla="*/ 2147483646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8"/>
                <a:gd name="T67" fmla="*/ 0 h 28"/>
                <a:gd name="T68" fmla="*/ 28 w 28"/>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8" h="28">
                  <a:moveTo>
                    <a:pt x="28" y="12"/>
                  </a:moveTo>
                  <a:lnTo>
                    <a:pt x="28" y="12"/>
                  </a:lnTo>
                  <a:lnTo>
                    <a:pt x="28" y="18"/>
                  </a:lnTo>
                  <a:lnTo>
                    <a:pt x="26" y="22"/>
                  </a:lnTo>
                  <a:lnTo>
                    <a:pt x="22" y="26"/>
                  </a:lnTo>
                  <a:lnTo>
                    <a:pt x="16" y="28"/>
                  </a:lnTo>
                  <a:lnTo>
                    <a:pt x="10" y="28"/>
                  </a:lnTo>
                  <a:lnTo>
                    <a:pt x="6" y="26"/>
                  </a:lnTo>
                  <a:lnTo>
                    <a:pt x="2" y="22"/>
                  </a:lnTo>
                  <a:lnTo>
                    <a:pt x="0" y="16"/>
                  </a:lnTo>
                  <a:lnTo>
                    <a:pt x="0" y="10"/>
                  </a:lnTo>
                  <a:lnTo>
                    <a:pt x="4" y="6"/>
                  </a:lnTo>
                  <a:lnTo>
                    <a:pt x="8" y="2"/>
                  </a:lnTo>
                  <a:lnTo>
                    <a:pt x="12" y="0"/>
                  </a:lnTo>
                  <a:lnTo>
                    <a:pt x="18" y="0"/>
                  </a:lnTo>
                  <a:lnTo>
                    <a:pt x="22" y="2"/>
                  </a:lnTo>
                  <a:lnTo>
                    <a:pt x="26" y="6"/>
                  </a:lnTo>
                  <a:lnTo>
                    <a:pt x="28"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21" name="Freeform 57"/>
            <p:cNvSpPr>
              <a:spLocks noEditPoints="1"/>
            </p:cNvSpPr>
            <p:nvPr/>
          </p:nvSpPr>
          <p:spPr bwMode="auto">
            <a:xfrm>
              <a:off x="4818063" y="3282950"/>
              <a:ext cx="127000" cy="117475"/>
            </a:xfrm>
            <a:custGeom>
              <a:avLst/>
              <a:gdLst>
                <a:gd name="T0" fmla="*/ 2147483646 w 80"/>
                <a:gd name="T1" fmla="*/ 2147483646 h 74"/>
                <a:gd name="T2" fmla="*/ 2147483646 w 80"/>
                <a:gd name="T3" fmla="*/ 2147483646 h 74"/>
                <a:gd name="T4" fmla="*/ 2147483646 w 80"/>
                <a:gd name="T5" fmla="*/ 2147483646 h 74"/>
                <a:gd name="T6" fmla="*/ 2147483646 w 80"/>
                <a:gd name="T7" fmla="*/ 2147483646 h 74"/>
                <a:gd name="T8" fmla="*/ 2147483646 w 80"/>
                <a:gd name="T9" fmla="*/ 2147483646 h 74"/>
                <a:gd name="T10" fmla="*/ 2147483646 w 80"/>
                <a:gd name="T11" fmla="*/ 2147483646 h 74"/>
                <a:gd name="T12" fmla="*/ 2147483646 w 80"/>
                <a:gd name="T13" fmla="*/ 2147483646 h 74"/>
                <a:gd name="T14" fmla="*/ 2147483646 w 80"/>
                <a:gd name="T15" fmla="*/ 2147483646 h 74"/>
                <a:gd name="T16" fmla="*/ 2147483646 w 80"/>
                <a:gd name="T17" fmla="*/ 2147483646 h 74"/>
                <a:gd name="T18" fmla="*/ 2147483646 w 80"/>
                <a:gd name="T19" fmla="*/ 2147483646 h 74"/>
                <a:gd name="T20" fmla="*/ 0 w 80"/>
                <a:gd name="T21" fmla="*/ 2147483646 h 74"/>
                <a:gd name="T22" fmla="*/ 2147483646 w 80"/>
                <a:gd name="T23" fmla="*/ 2147483646 h 74"/>
                <a:gd name="T24" fmla="*/ 2147483646 w 80"/>
                <a:gd name="T25" fmla="*/ 2147483646 h 74"/>
                <a:gd name="T26" fmla="*/ 2147483646 w 80"/>
                <a:gd name="T27" fmla="*/ 2147483646 h 74"/>
                <a:gd name="T28" fmla="*/ 2147483646 w 80"/>
                <a:gd name="T29" fmla="*/ 2147483646 h 74"/>
                <a:gd name="T30" fmla="*/ 2147483646 w 80"/>
                <a:gd name="T31" fmla="*/ 0 h 74"/>
                <a:gd name="T32" fmla="*/ 2147483646 w 80"/>
                <a:gd name="T33" fmla="*/ 2147483646 h 74"/>
                <a:gd name="T34" fmla="*/ 2147483646 w 80"/>
                <a:gd name="T35" fmla="*/ 2147483646 h 74"/>
                <a:gd name="T36" fmla="*/ 2147483646 w 80"/>
                <a:gd name="T37" fmla="*/ 2147483646 h 74"/>
                <a:gd name="T38" fmla="*/ 2147483646 w 80"/>
                <a:gd name="T39" fmla="*/ 2147483646 h 74"/>
                <a:gd name="T40" fmla="*/ 2147483646 w 80"/>
                <a:gd name="T41" fmla="*/ 2147483646 h 74"/>
                <a:gd name="T42" fmla="*/ 2147483646 w 80"/>
                <a:gd name="T43" fmla="*/ 2147483646 h 74"/>
                <a:gd name="T44" fmla="*/ 2147483646 w 80"/>
                <a:gd name="T45" fmla="*/ 2147483646 h 74"/>
                <a:gd name="T46" fmla="*/ 2147483646 w 80"/>
                <a:gd name="T47" fmla="*/ 2147483646 h 74"/>
                <a:gd name="T48" fmla="*/ 2147483646 w 80"/>
                <a:gd name="T49" fmla="*/ 2147483646 h 74"/>
                <a:gd name="T50" fmla="*/ 2147483646 w 80"/>
                <a:gd name="T51" fmla="*/ 2147483646 h 74"/>
                <a:gd name="T52" fmla="*/ 2147483646 w 80"/>
                <a:gd name="T53" fmla="*/ 2147483646 h 74"/>
                <a:gd name="T54" fmla="*/ 2147483646 w 80"/>
                <a:gd name="T55" fmla="*/ 2147483646 h 74"/>
                <a:gd name="T56" fmla="*/ 2147483646 w 80"/>
                <a:gd name="T57" fmla="*/ 2147483646 h 74"/>
                <a:gd name="T58" fmla="*/ 2147483646 w 80"/>
                <a:gd name="T59" fmla="*/ 2147483646 h 74"/>
                <a:gd name="T60" fmla="*/ 2147483646 w 80"/>
                <a:gd name="T61" fmla="*/ 2147483646 h 74"/>
                <a:gd name="T62" fmla="*/ 2147483646 w 80"/>
                <a:gd name="T63" fmla="*/ 2147483646 h 74"/>
                <a:gd name="T64" fmla="*/ 2147483646 w 80"/>
                <a:gd name="T65" fmla="*/ 2147483646 h 74"/>
                <a:gd name="T66" fmla="*/ 2147483646 w 80"/>
                <a:gd name="T67" fmla="*/ 2147483646 h 74"/>
                <a:gd name="T68" fmla="*/ 2147483646 w 80"/>
                <a:gd name="T69" fmla="*/ 2147483646 h 74"/>
                <a:gd name="T70" fmla="*/ 2147483646 w 80"/>
                <a:gd name="T71" fmla="*/ 2147483646 h 74"/>
                <a:gd name="T72" fmla="*/ 2147483646 w 80"/>
                <a:gd name="T73" fmla="*/ 2147483646 h 74"/>
                <a:gd name="T74" fmla="*/ 2147483646 w 80"/>
                <a:gd name="T75" fmla="*/ 2147483646 h 74"/>
                <a:gd name="T76" fmla="*/ 2147483646 w 80"/>
                <a:gd name="T77" fmla="*/ 2147483646 h 74"/>
                <a:gd name="T78" fmla="*/ 2147483646 w 80"/>
                <a:gd name="T79" fmla="*/ 2147483646 h 74"/>
                <a:gd name="T80" fmla="*/ 2147483646 w 80"/>
                <a:gd name="T81" fmla="*/ 2147483646 h 74"/>
                <a:gd name="T82" fmla="*/ 2147483646 w 80"/>
                <a:gd name="T83" fmla="*/ 2147483646 h 74"/>
                <a:gd name="T84" fmla="*/ 2147483646 w 80"/>
                <a:gd name="T85" fmla="*/ 2147483646 h 74"/>
                <a:gd name="T86" fmla="*/ 2147483646 w 80"/>
                <a:gd name="T87" fmla="*/ 2147483646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0"/>
                <a:gd name="T133" fmla="*/ 0 h 74"/>
                <a:gd name="T134" fmla="*/ 80 w 80"/>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0" h="74">
                  <a:moveTo>
                    <a:pt x="54" y="44"/>
                  </a:moveTo>
                  <a:lnTo>
                    <a:pt x="54" y="44"/>
                  </a:lnTo>
                  <a:lnTo>
                    <a:pt x="64" y="48"/>
                  </a:lnTo>
                  <a:lnTo>
                    <a:pt x="72" y="54"/>
                  </a:lnTo>
                  <a:lnTo>
                    <a:pt x="74" y="58"/>
                  </a:lnTo>
                  <a:lnTo>
                    <a:pt x="74" y="62"/>
                  </a:lnTo>
                  <a:lnTo>
                    <a:pt x="72" y="66"/>
                  </a:lnTo>
                  <a:lnTo>
                    <a:pt x="68" y="70"/>
                  </a:lnTo>
                  <a:lnTo>
                    <a:pt x="60" y="74"/>
                  </a:lnTo>
                  <a:lnTo>
                    <a:pt x="54" y="74"/>
                  </a:lnTo>
                  <a:lnTo>
                    <a:pt x="48" y="70"/>
                  </a:lnTo>
                  <a:lnTo>
                    <a:pt x="42" y="62"/>
                  </a:lnTo>
                  <a:lnTo>
                    <a:pt x="40" y="56"/>
                  </a:lnTo>
                  <a:lnTo>
                    <a:pt x="36" y="66"/>
                  </a:lnTo>
                  <a:lnTo>
                    <a:pt x="30" y="72"/>
                  </a:lnTo>
                  <a:lnTo>
                    <a:pt x="22" y="74"/>
                  </a:lnTo>
                  <a:lnTo>
                    <a:pt x="18" y="74"/>
                  </a:lnTo>
                  <a:lnTo>
                    <a:pt x="14" y="72"/>
                  </a:lnTo>
                  <a:lnTo>
                    <a:pt x="12" y="68"/>
                  </a:lnTo>
                  <a:lnTo>
                    <a:pt x="10" y="66"/>
                  </a:lnTo>
                  <a:lnTo>
                    <a:pt x="12" y="58"/>
                  </a:lnTo>
                  <a:lnTo>
                    <a:pt x="18" y="52"/>
                  </a:lnTo>
                  <a:lnTo>
                    <a:pt x="24" y="46"/>
                  </a:lnTo>
                  <a:lnTo>
                    <a:pt x="12" y="42"/>
                  </a:lnTo>
                  <a:lnTo>
                    <a:pt x="6" y="40"/>
                  </a:lnTo>
                  <a:lnTo>
                    <a:pt x="4" y="36"/>
                  </a:lnTo>
                  <a:lnTo>
                    <a:pt x="0" y="32"/>
                  </a:lnTo>
                  <a:lnTo>
                    <a:pt x="0" y="28"/>
                  </a:lnTo>
                  <a:lnTo>
                    <a:pt x="2" y="24"/>
                  </a:lnTo>
                  <a:lnTo>
                    <a:pt x="6" y="18"/>
                  </a:lnTo>
                  <a:lnTo>
                    <a:pt x="12" y="14"/>
                  </a:lnTo>
                  <a:lnTo>
                    <a:pt x="18" y="14"/>
                  </a:lnTo>
                  <a:lnTo>
                    <a:pt x="24" y="18"/>
                  </a:lnTo>
                  <a:lnTo>
                    <a:pt x="28" y="22"/>
                  </a:lnTo>
                  <a:lnTo>
                    <a:pt x="26" y="14"/>
                  </a:lnTo>
                  <a:lnTo>
                    <a:pt x="24" y="8"/>
                  </a:lnTo>
                  <a:lnTo>
                    <a:pt x="26" y="6"/>
                  </a:lnTo>
                  <a:lnTo>
                    <a:pt x="28" y="2"/>
                  </a:lnTo>
                  <a:lnTo>
                    <a:pt x="32" y="0"/>
                  </a:lnTo>
                  <a:lnTo>
                    <a:pt x="38" y="0"/>
                  </a:lnTo>
                  <a:lnTo>
                    <a:pt x="46" y="0"/>
                  </a:lnTo>
                  <a:lnTo>
                    <a:pt x="50" y="0"/>
                  </a:lnTo>
                  <a:lnTo>
                    <a:pt x="54" y="2"/>
                  </a:lnTo>
                  <a:lnTo>
                    <a:pt x="56" y="6"/>
                  </a:lnTo>
                  <a:lnTo>
                    <a:pt x="56" y="10"/>
                  </a:lnTo>
                  <a:lnTo>
                    <a:pt x="56" y="18"/>
                  </a:lnTo>
                  <a:lnTo>
                    <a:pt x="52" y="26"/>
                  </a:lnTo>
                  <a:lnTo>
                    <a:pt x="60" y="22"/>
                  </a:lnTo>
                  <a:lnTo>
                    <a:pt x="68" y="20"/>
                  </a:lnTo>
                  <a:lnTo>
                    <a:pt x="74" y="22"/>
                  </a:lnTo>
                  <a:lnTo>
                    <a:pt x="78" y="30"/>
                  </a:lnTo>
                  <a:lnTo>
                    <a:pt x="80" y="34"/>
                  </a:lnTo>
                  <a:lnTo>
                    <a:pt x="78" y="38"/>
                  </a:lnTo>
                  <a:lnTo>
                    <a:pt x="76" y="42"/>
                  </a:lnTo>
                  <a:lnTo>
                    <a:pt x="74" y="44"/>
                  </a:lnTo>
                  <a:lnTo>
                    <a:pt x="64" y="46"/>
                  </a:lnTo>
                  <a:lnTo>
                    <a:pt x="54" y="44"/>
                  </a:lnTo>
                  <a:close/>
                  <a:moveTo>
                    <a:pt x="64" y="32"/>
                  </a:moveTo>
                  <a:lnTo>
                    <a:pt x="64" y="32"/>
                  </a:lnTo>
                  <a:lnTo>
                    <a:pt x="58" y="34"/>
                  </a:lnTo>
                  <a:lnTo>
                    <a:pt x="52" y="34"/>
                  </a:lnTo>
                  <a:lnTo>
                    <a:pt x="48" y="28"/>
                  </a:lnTo>
                  <a:lnTo>
                    <a:pt x="42" y="26"/>
                  </a:lnTo>
                  <a:lnTo>
                    <a:pt x="42" y="20"/>
                  </a:lnTo>
                  <a:lnTo>
                    <a:pt x="40" y="14"/>
                  </a:lnTo>
                  <a:lnTo>
                    <a:pt x="40" y="26"/>
                  </a:lnTo>
                  <a:lnTo>
                    <a:pt x="36" y="26"/>
                  </a:lnTo>
                  <a:lnTo>
                    <a:pt x="32" y="28"/>
                  </a:lnTo>
                  <a:lnTo>
                    <a:pt x="28" y="34"/>
                  </a:lnTo>
                  <a:lnTo>
                    <a:pt x="16" y="28"/>
                  </a:lnTo>
                  <a:lnTo>
                    <a:pt x="22" y="32"/>
                  </a:lnTo>
                  <a:lnTo>
                    <a:pt x="28" y="36"/>
                  </a:lnTo>
                  <a:lnTo>
                    <a:pt x="28" y="40"/>
                  </a:lnTo>
                  <a:lnTo>
                    <a:pt x="28" y="44"/>
                  </a:lnTo>
                  <a:lnTo>
                    <a:pt x="32" y="48"/>
                  </a:lnTo>
                  <a:lnTo>
                    <a:pt x="28" y="54"/>
                  </a:lnTo>
                  <a:lnTo>
                    <a:pt x="26" y="60"/>
                  </a:lnTo>
                  <a:lnTo>
                    <a:pt x="34" y="50"/>
                  </a:lnTo>
                  <a:lnTo>
                    <a:pt x="38" y="52"/>
                  </a:lnTo>
                  <a:lnTo>
                    <a:pt x="42" y="52"/>
                  </a:lnTo>
                  <a:lnTo>
                    <a:pt x="46" y="50"/>
                  </a:lnTo>
                  <a:lnTo>
                    <a:pt x="50" y="54"/>
                  </a:lnTo>
                  <a:lnTo>
                    <a:pt x="58" y="60"/>
                  </a:lnTo>
                  <a:lnTo>
                    <a:pt x="52" y="54"/>
                  </a:lnTo>
                  <a:lnTo>
                    <a:pt x="48" y="50"/>
                  </a:lnTo>
                  <a:lnTo>
                    <a:pt x="52" y="44"/>
                  </a:lnTo>
                  <a:lnTo>
                    <a:pt x="54" y="38"/>
                  </a:lnTo>
                  <a:lnTo>
                    <a:pt x="54" y="36"/>
                  </a:lnTo>
                  <a:lnTo>
                    <a:pt x="58" y="36"/>
                  </a:lnTo>
                  <a:lnTo>
                    <a:pt x="64" y="34"/>
                  </a:lnTo>
                  <a:lnTo>
                    <a:pt x="64" y="3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22" name="Freeform 58"/>
            <p:cNvSpPr>
              <a:spLocks/>
            </p:cNvSpPr>
            <p:nvPr/>
          </p:nvSpPr>
          <p:spPr bwMode="auto">
            <a:xfrm>
              <a:off x="4859338" y="3324225"/>
              <a:ext cx="44450" cy="41275"/>
            </a:xfrm>
            <a:custGeom>
              <a:avLst/>
              <a:gdLst>
                <a:gd name="T0" fmla="*/ 2147483646 w 28"/>
                <a:gd name="T1" fmla="*/ 2147483646 h 26"/>
                <a:gd name="T2" fmla="*/ 2147483646 w 28"/>
                <a:gd name="T3" fmla="*/ 2147483646 h 26"/>
                <a:gd name="T4" fmla="*/ 2147483646 w 28"/>
                <a:gd name="T5" fmla="*/ 2147483646 h 26"/>
                <a:gd name="T6" fmla="*/ 2147483646 w 28"/>
                <a:gd name="T7" fmla="*/ 2147483646 h 26"/>
                <a:gd name="T8" fmla="*/ 2147483646 w 28"/>
                <a:gd name="T9" fmla="*/ 2147483646 h 26"/>
                <a:gd name="T10" fmla="*/ 2147483646 w 28"/>
                <a:gd name="T11" fmla="*/ 2147483646 h 26"/>
                <a:gd name="T12" fmla="*/ 2147483646 w 28"/>
                <a:gd name="T13" fmla="*/ 2147483646 h 26"/>
                <a:gd name="T14" fmla="*/ 2147483646 w 28"/>
                <a:gd name="T15" fmla="*/ 2147483646 h 26"/>
                <a:gd name="T16" fmla="*/ 2147483646 w 28"/>
                <a:gd name="T17" fmla="*/ 2147483646 h 26"/>
                <a:gd name="T18" fmla="*/ 2147483646 w 28"/>
                <a:gd name="T19" fmla="*/ 2147483646 h 26"/>
                <a:gd name="T20" fmla="*/ 0 w 28"/>
                <a:gd name="T21" fmla="*/ 2147483646 h 26"/>
                <a:gd name="T22" fmla="*/ 0 w 28"/>
                <a:gd name="T23" fmla="*/ 2147483646 h 26"/>
                <a:gd name="T24" fmla="*/ 2147483646 w 28"/>
                <a:gd name="T25" fmla="*/ 2147483646 h 26"/>
                <a:gd name="T26" fmla="*/ 2147483646 w 28"/>
                <a:gd name="T27" fmla="*/ 2147483646 h 26"/>
                <a:gd name="T28" fmla="*/ 2147483646 w 28"/>
                <a:gd name="T29" fmla="*/ 0 h 26"/>
                <a:gd name="T30" fmla="*/ 2147483646 w 28"/>
                <a:gd name="T31" fmla="*/ 0 h 26"/>
                <a:gd name="T32" fmla="*/ 2147483646 w 28"/>
                <a:gd name="T33" fmla="*/ 0 h 26"/>
                <a:gd name="T34" fmla="*/ 2147483646 w 28"/>
                <a:gd name="T35" fmla="*/ 0 h 26"/>
                <a:gd name="T36" fmla="*/ 2147483646 w 28"/>
                <a:gd name="T37" fmla="*/ 2147483646 h 26"/>
                <a:gd name="T38" fmla="*/ 2147483646 w 28"/>
                <a:gd name="T39" fmla="*/ 2147483646 h 26"/>
                <a:gd name="T40" fmla="*/ 2147483646 w 28"/>
                <a:gd name="T41" fmla="*/ 2147483646 h 26"/>
                <a:gd name="T42" fmla="*/ 2147483646 w 28"/>
                <a:gd name="T43" fmla="*/ 2147483646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8"/>
                <a:gd name="T67" fmla="*/ 0 h 26"/>
                <a:gd name="T68" fmla="*/ 28 w 28"/>
                <a:gd name="T69" fmla="*/ 26 h 2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8" h="26">
                  <a:moveTo>
                    <a:pt x="28" y="12"/>
                  </a:moveTo>
                  <a:lnTo>
                    <a:pt x="28" y="12"/>
                  </a:lnTo>
                  <a:lnTo>
                    <a:pt x="28" y="18"/>
                  </a:lnTo>
                  <a:lnTo>
                    <a:pt x="26" y="22"/>
                  </a:lnTo>
                  <a:lnTo>
                    <a:pt x="22" y="26"/>
                  </a:lnTo>
                  <a:lnTo>
                    <a:pt x="16" y="26"/>
                  </a:lnTo>
                  <a:lnTo>
                    <a:pt x="10" y="26"/>
                  </a:lnTo>
                  <a:lnTo>
                    <a:pt x="6" y="24"/>
                  </a:lnTo>
                  <a:lnTo>
                    <a:pt x="2" y="20"/>
                  </a:lnTo>
                  <a:lnTo>
                    <a:pt x="0" y="14"/>
                  </a:lnTo>
                  <a:lnTo>
                    <a:pt x="2" y="8"/>
                  </a:lnTo>
                  <a:lnTo>
                    <a:pt x="4" y="4"/>
                  </a:lnTo>
                  <a:lnTo>
                    <a:pt x="8" y="0"/>
                  </a:lnTo>
                  <a:lnTo>
                    <a:pt x="14" y="0"/>
                  </a:lnTo>
                  <a:lnTo>
                    <a:pt x="18" y="0"/>
                  </a:lnTo>
                  <a:lnTo>
                    <a:pt x="24" y="2"/>
                  </a:lnTo>
                  <a:lnTo>
                    <a:pt x="26" y="6"/>
                  </a:lnTo>
                  <a:lnTo>
                    <a:pt x="28"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23" name="Freeform 59"/>
            <p:cNvSpPr>
              <a:spLocks noEditPoints="1"/>
            </p:cNvSpPr>
            <p:nvPr/>
          </p:nvSpPr>
          <p:spPr bwMode="auto">
            <a:xfrm>
              <a:off x="5100638" y="3406775"/>
              <a:ext cx="127000" cy="123825"/>
            </a:xfrm>
            <a:custGeom>
              <a:avLst/>
              <a:gdLst>
                <a:gd name="T0" fmla="*/ 2147483646 w 80"/>
                <a:gd name="T1" fmla="*/ 2147483646 h 78"/>
                <a:gd name="T2" fmla="*/ 2147483646 w 80"/>
                <a:gd name="T3" fmla="*/ 2147483646 h 78"/>
                <a:gd name="T4" fmla="*/ 2147483646 w 80"/>
                <a:gd name="T5" fmla="*/ 2147483646 h 78"/>
                <a:gd name="T6" fmla="*/ 2147483646 w 80"/>
                <a:gd name="T7" fmla="*/ 2147483646 h 78"/>
                <a:gd name="T8" fmla="*/ 2147483646 w 80"/>
                <a:gd name="T9" fmla="*/ 2147483646 h 78"/>
                <a:gd name="T10" fmla="*/ 2147483646 w 80"/>
                <a:gd name="T11" fmla="*/ 2147483646 h 78"/>
                <a:gd name="T12" fmla="*/ 2147483646 w 80"/>
                <a:gd name="T13" fmla="*/ 2147483646 h 78"/>
                <a:gd name="T14" fmla="*/ 2147483646 w 80"/>
                <a:gd name="T15" fmla="*/ 2147483646 h 78"/>
                <a:gd name="T16" fmla="*/ 2147483646 w 80"/>
                <a:gd name="T17" fmla="*/ 2147483646 h 78"/>
                <a:gd name="T18" fmla="*/ 2147483646 w 80"/>
                <a:gd name="T19" fmla="*/ 2147483646 h 78"/>
                <a:gd name="T20" fmla="*/ 0 w 80"/>
                <a:gd name="T21" fmla="*/ 2147483646 h 78"/>
                <a:gd name="T22" fmla="*/ 2147483646 w 80"/>
                <a:gd name="T23" fmla="*/ 2147483646 h 78"/>
                <a:gd name="T24" fmla="*/ 2147483646 w 80"/>
                <a:gd name="T25" fmla="*/ 2147483646 h 78"/>
                <a:gd name="T26" fmla="*/ 2147483646 w 80"/>
                <a:gd name="T27" fmla="*/ 2147483646 h 78"/>
                <a:gd name="T28" fmla="*/ 2147483646 w 80"/>
                <a:gd name="T29" fmla="*/ 2147483646 h 78"/>
                <a:gd name="T30" fmla="*/ 2147483646 w 80"/>
                <a:gd name="T31" fmla="*/ 0 h 78"/>
                <a:gd name="T32" fmla="*/ 2147483646 w 80"/>
                <a:gd name="T33" fmla="*/ 0 h 78"/>
                <a:gd name="T34" fmla="*/ 2147483646 w 80"/>
                <a:gd name="T35" fmla="*/ 2147483646 h 78"/>
                <a:gd name="T36" fmla="*/ 2147483646 w 80"/>
                <a:gd name="T37" fmla="*/ 2147483646 h 78"/>
                <a:gd name="T38" fmla="*/ 2147483646 w 80"/>
                <a:gd name="T39" fmla="*/ 2147483646 h 78"/>
                <a:gd name="T40" fmla="*/ 2147483646 w 80"/>
                <a:gd name="T41" fmla="*/ 2147483646 h 78"/>
                <a:gd name="T42" fmla="*/ 2147483646 w 80"/>
                <a:gd name="T43" fmla="*/ 2147483646 h 78"/>
                <a:gd name="T44" fmla="*/ 2147483646 w 80"/>
                <a:gd name="T45" fmla="*/ 2147483646 h 78"/>
                <a:gd name="T46" fmla="*/ 2147483646 w 80"/>
                <a:gd name="T47" fmla="*/ 2147483646 h 78"/>
                <a:gd name="T48" fmla="*/ 2147483646 w 80"/>
                <a:gd name="T49" fmla="*/ 2147483646 h 78"/>
                <a:gd name="T50" fmla="*/ 2147483646 w 80"/>
                <a:gd name="T51" fmla="*/ 2147483646 h 78"/>
                <a:gd name="T52" fmla="*/ 2147483646 w 80"/>
                <a:gd name="T53" fmla="*/ 2147483646 h 78"/>
                <a:gd name="T54" fmla="*/ 2147483646 w 80"/>
                <a:gd name="T55" fmla="*/ 2147483646 h 78"/>
                <a:gd name="T56" fmla="*/ 2147483646 w 80"/>
                <a:gd name="T57" fmla="*/ 2147483646 h 78"/>
                <a:gd name="T58" fmla="*/ 2147483646 w 80"/>
                <a:gd name="T59" fmla="*/ 2147483646 h 78"/>
                <a:gd name="T60" fmla="*/ 2147483646 w 80"/>
                <a:gd name="T61" fmla="*/ 2147483646 h 78"/>
                <a:gd name="T62" fmla="*/ 2147483646 w 80"/>
                <a:gd name="T63" fmla="*/ 2147483646 h 78"/>
                <a:gd name="T64" fmla="*/ 2147483646 w 80"/>
                <a:gd name="T65" fmla="*/ 2147483646 h 78"/>
                <a:gd name="T66" fmla="*/ 2147483646 w 80"/>
                <a:gd name="T67" fmla="*/ 2147483646 h 78"/>
                <a:gd name="T68" fmla="*/ 2147483646 w 80"/>
                <a:gd name="T69" fmla="*/ 2147483646 h 78"/>
                <a:gd name="T70" fmla="*/ 2147483646 w 80"/>
                <a:gd name="T71" fmla="*/ 2147483646 h 78"/>
                <a:gd name="T72" fmla="*/ 2147483646 w 80"/>
                <a:gd name="T73" fmla="*/ 2147483646 h 78"/>
                <a:gd name="T74" fmla="*/ 2147483646 w 80"/>
                <a:gd name="T75" fmla="*/ 2147483646 h 78"/>
                <a:gd name="T76" fmla="*/ 2147483646 w 80"/>
                <a:gd name="T77" fmla="*/ 2147483646 h 78"/>
                <a:gd name="T78" fmla="*/ 2147483646 w 80"/>
                <a:gd name="T79" fmla="*/ 2147483646 h 78"/>
                <a:gd name="T80" fmla="*/ 2147483646 w 80"/>
                <a:gd name="T81" fmla="*/ 2147483646 h 78"/>
                <a:gd name="T82" fmla="*/ 2147483646 w 80"/>
                <a:gd name="T83" fmla="*/ 2147483646 h 78"/>
                <a:gd name="T84" fmla="*/ 2147483646 w 80"/>
                <a:gd name="T85" fmla="*/ 2147483646 h 78"/>
                <a:gd name="T86" fmla="*/ 2147483646 w 80"/>
                <a:gd name="T87" fmla="*/ 2147483646 h 78"/>
                <a:gd name="T88" fmla="*/ 2147483646 w 80"/>
                <a:gd name="T89" fmla="*/ 2147483646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0"/>
                <a:gd name="T136" fmla="*/ 0 h 78"/>
                <a:gd name="T137" fmla="*/ 80 w 80"/>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0" h="78">
                  <a:moveTo>
                    <a:pt x="56" y="44"/>
                  </a:moveTo>
                  <a:lnTo>
                    <a:pt x="56" y="44"/>
                  </a:lnTo>
                  <a:lnTo>
                    <a:pt x="66" y="48"/>
                  </a:lnTo>
                  <a:lnTo>
                    <a:pt x="74" y="54"/>
                  </a:lnTo>
                  <a:lnTo>
                    <a:pt x="76" y="56"/>
                  </a:lnTo>
                  <a:lnTo>
                    <a:pt x="78" y="60"/>
                  </a:lnTo>
                  <a:lnTo>
                    <a:pt x="76" y="64"/>
                  </a:lnTo>
                  <a:lnTo>
                    <a:pt x="72" y="70"/>
                  </a:lnTo>
                  <a:lnTo>
                    <a:pt x="64" y="74"/>
                  </a:lnTo>
                  <a:lnTo>
                    <a:pt x="58" y="76"/>
                  </a:lnTo>
                  <a:lnTo>
                    <a:pt x="52" y="72"/>
                  </a:lnTo>
                  <a:lnTo>
                    <a:pt x="46" y="64"/>
                  </a:lnTo>
                  <a:lnTo>
                    <a:pt x="44" y="58"/>
                  </a:lnTo>
                  <a:lnTo>
                    <a:pt x="40" y="68"/>
                  </a:lnTo>
                  <a:lnTo>
                    <a:pt x="34" y="76"/>
                  </a:lnTo>
                  <a:lnTo>
                    <a:pt x="26" y="78"/>
                  </a:lnTo>
                  <a:lnTo>
                    <a:pt x="22" y="78"/>
                  </a:lnTo>
                  <a:lnTo>
                    <a:pt x="18" y="76"/>
                  </a:lnTo>
                  <a:lnTo>
                    <a:pt x="16" y="74"/>
                  </a:lnTo>
                  <a:lnTo>
                    <a:pt x="14" y="70"/>
                  </a:lnTo>
                  <a:lnTo>
                    <a:pt x="14" y="66"/>
                  </a:lnTo>
                  <a:lnTo>
                    <a:pt x="14" y="62"/>
                  </a:lnTo>
                  <a:lnTo>
                    <a:pt x="18" y="56"/>
                  </a:lnTo>
                  <a:lnTo>
                    <a:pt x="26" y="48"/>
                  </a:lnTo>
                  <a:lnTo>
                    <a:pt x="12" y="46"/>
                  </a:lnTo>
                  <a:lnTo>
                    <a:pt x="8" y="44"/>
                  </a:lnTo>
                  <a:lnTo>
                    <a:pt x="2" y="42"/>
                  </a:lnTo>
                  <a:lnTo>
                    <a:pt x="0" y="38"/>
                  </a:lnTo>
                  <a:lnTo>
                    <a:pt x="0" y="34"/>
                  </a:lnTo>
                  <a:lnTo>
                    <a:pt x="0" y="28"/>
                  </a:lnTo>
                  <a:lnTo>
                    <a:pt x="4" y="22"/>
                  </a:lnTo>
                  <a:lnTo>
                    <a:pt x="10" y="18"/>
                  </a:lnTo>
                  <a:lnTo>
                    <a:pt x="16" y="18"/>
                  </a:lnTo>
                  <a:lnTo>
                    <a:pt x="22" y="20"/>
                  </a:lnTo>
                  <a:lnTo>
                    <a:pt x="28" y="26"/>
                  </a:lnTo>
                  <a:lnTo>
                    <a:pt x="24" y="16"/>
                  </a:lnTo>
                  <a:lnTo>
                    <a:pt x="22" y="12"/>
                  </a:lnTo>
                  <a:lnTo>
                    <a:pt x="24" y="8"/>
                  </a:lnTo>
                  <a:lnTo>
                    <a:pt x="26" y="4"/>
                  </a:lnTo>
                  <a:lnTo>
                    <a:pt x="30" y="2"/>
                  </a:lnTo>
                  <a:lnTo>
                    <a:pt x="34" y="0"/>
                  </a:lnTo>
                  <a:lnTo>
                    <a:pt x="42" y="0"/>
                  </a:lnTo>
                  <a:lnTo>
                    <a:pt x="48" y="0"/>
                  </a:lnTo>
                  <a:lnTo>
                    <a:pt x="50" y="2"/>
                  </a:lnTo>
                  <a:lnTo>
                    <a:pt x="54" y="4"/>
                  </a:lnTo>
                  <a:lnTo>
                    <a:pt x="54" y="8"/>
                  </a:lnTo>
                  <a:lnTo>
                    <a:pt x="54" y="18"/>
                  </a:lnTo>
                  <a:lnTo>
                    <a:pt x="52" y="26"/>
                  </a:lnTo>
                  <a:lnTo>
                    <a:pt x="60" y="20"/>
                  </a:lnTo>
                  <a:lnTo>
                    <a:pt x="68" y="18"/>
                  </a:lnTo>
                  <a:lnTo>
                    <a:pt x="74" y="20"/>
                  </a:lnTo>
                  <a:lnTo>
                    <a:pt x="80" y="26"/>
                  </a:lnTo>
                  <a:lnTo>
                    <a:pt x="80" y="32"/>
                  </a:lnTo>
                  <a:lnTo>
                    <a:pt x="80" y="36"/>
                  </a:lnTo>
                  <a:lnTo>
                    <a:pt x="78" y="40"/>
                  </a:lnTo>
                  <a:lnTo>
                    <a:pt x="76" y="42"/>
                  </a:lnTo>
                  <a:lnTo>
                    <a:pt x="66" y="44"/>
                  </a:lnTo>
                  <a:lnTo>
                    <a:pt x="56" y="44"/>
                  </a:lnTo>
                  <a:close/>
                  <a:moveTo>
                    <a:pt x="64" y="32"/>
                  </a:moveTo>
                  <a:lnTo>
                    <a:pt x="64" y="32"/>
                  </a:lnTo>
                  <a:lnTo>
                    <a:pt x="60" y="34"/>
                  </a:lnTo>
                  <a:lnTo>
                    <a:pt x="54" y="34"/>
                  </a:lnTo>
                  <a:lnTo>
                    <a:pt x="48" y="28"/>
                  </a:lnTo>
                  <a:lnTo>
                    <a:pt x="44" y="26"/>
                  </a:lnTo>
                  <a:lnTo>
                    <a:pt x="40" y="26"/>
                  </a:lnTo>
                  <a:lnTo>
                    <a:pt x="40" y="20"/>
                  </a:lnTo>
                  <a:lnTo>
                    <a:pt x="40" y="16"/>
                  </a:lnTo>
                  <a:lnTo>
                    <a:pt x="38" y="16"/>
                  </a:lnTo>
                  <a:lnTo>
                    <a:pt x="40" y="26"/>
                  </a:lnTo>
                  <a:lnTo>
                    <a:pt x="38" y="26"/>
                  </a:lnTo>
                  <a:lnTo>
                    <a:pt x="36" y="28"/>
                  </a:lnTo>
                  <a:lnTo>
                    <a:pt x="32" y="30"/>
                  </a:lnTo>
                  <a:lnTo>
                    <a:pt x="28" y="38"/>
                  </a:lnTo>
                  <a:lnTo>
                    <a:pt x="16" y="32"/>
                  </a:lnTo>
                  <a:lnTo>
                    <a:pt x="22" y="36"/>
                  </a:lnTo>
                  <a:lnTo>
                    <a:pt x="28" y="40"/>
                  </a:lnTo>
                  <a:lnTo>
                    <a:pt x="28" y="42"/>
                  </a:lnTo>
                  <a:lnTo>
                    <a:pt x="30" y="48"/>
                  </a:lnTo>
                  <a:lnTo>
                    <a:pt x="34" y="52"/>
                  </a:lnTo>
                  <a:lnTo>
                    <a:pt x="30" y="56"/>
                  </a:lnTo>
                  <a:lnTo>
                    <a:pt x="28" y="62"/>
                  </a:lnTo>
                  <a:lnTo>
                    <a:pt x="28" y="64"/>
                  </a:lnTo>
                  <a:lnTo>
                    <a:pt x="36" y="52"/>
                  </a:lnTo>
                  <a:lnTo>
                    <a:pt x="40" y="54"/>
                  </a:lnTo>
                  <a:lnTo>
                    <a:pt x="44" y="54"/>
                  </a:lnTo>
                  <a:lnTo>
                    <a:pt x="48" y="52"/>
                  </a:lnTo>
                  <a:lnTo>
                    <a:pt x="54" y="54"/>
                  </a:lnTo>
                  <a:lnTo>
                    <a:pt x="60" y="60"/>
                  </a:lnTo>
                  <a:lnTo>
                    <a:pt x="56" y="54"/>
                  </a:lnTo>
                  <a:lnTo>
                    <a:pt x="50" y="50"/>
                  </a:lnTo>
                  <a:lnTo>
                    <a:pt x="54" y="44"/>
                  </a:lnTo>
                  <a:lnTo>
                    <a:pt x="54" y="38"/>
                  </a:lnTo>
                  <a:lnTo>
                    <a:pt x="54" y="36"/>
                  </a:lnTo>
                  <a:lnTo>
                    <a:pt x="60" y="36"/>
                  </a:lnTo>
                  <a:lnTo>
                    <a:pt x="64" y="3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24" name="Freeform 60"/>
            <p:cNvSpPr>
              <a:spLocks/>
            </p:cNvSpPr>
            <p:nvPr/>
          </p:nvSpPr>
          <p:spPr bwMode="auto">
            <a:xfrm>
              <a:off x="5145088" y="3448050"/>
              <a:ext cx="44450" cy="44450"/>
            </a:xfrm>
            <a:custGeom>
              <a:avLst/>
              <a:gdLst>
                <a:gd name="T0" fmla="*/ 2147483646 w 28"/>
                <a:gd name="T1" fmla="*/ 2147483646 h 28"/>
                <a:gd name="T2" fmla="*/ 2147483646 w 28"/>
                <a:gd name="T3" fmla="*/ 2147483646 h 28"/>
                <a:gd name="T4" fmla="*/ 2147483646 w 28"/>
                <a:gd name="T5" fmla="*/ 2147483646 h 28"/>
                <a:gd name="T6" fmla="*/ 2147483646 w 28"/>
                <a:gd name="T7" fmla="*/ 2147483646 h 28"/>
                <a:gd name="T8" fmla="*/ 2147483646 w 28"/>
                <a:gd name="T9" fmla="*/ 2147483646 h 28"/>
                <a:gd name="T10" fmla="*/ 2147483646 w 28"/>
                <a:gd name="T11" fmla="*/ 2147483646 h 28"/>
                <a:gd name="T12" fmla="*/ 2147483646 w 28"/>
                <a:gd name="T13" fmla="*/ 2147483646 h 28"/>
                <a:gd name="T14" fmla="*/ 2147483646 w 28"/>
                <a:gd name="T15" fmla="*/ 2147483646 h 28"/>
                <a:gd name="T16" fmla="*/ 2147483646 w 28"/>
                <a:gd name="T17" fmla="*/ 2147483646 h 28"/>
                <a:gd name="T18" fmla="*/ 2147483646 w 28"/>
                <a:gd name="T19" fmla="*/ 2147483646 h 28"/>
                <a:gd name="T20" fmla="*/ 0 w 28"/>
                <a:gd name="T21" fmla="*/ 2147483646 h 28"/>
                <a:gd name="T22" fmla="*/ 0 w 28"/>
                <a:gd name="T23" fmla="*/ 2147483646 h 28"/>
                <a:gd name="T24" fmla="*/ 0 w 28"/>
                <a:gd name="T25" fmla="*/ 2147483646 h 28"/>
                <a:gd name="T26" fmla="*/ 2147483646 w 28"/>
                <a:gd name="T27" fmla="*/ 2147483646 h 28"/>
                <a:gd name="T28" fmla="*/ 2147483646 w 28"/>
                <a:gd name="T29" fmla="*/ 2147483646 h 28"/>
                <a:gd name="T30" fmla="*/ 2147483646 w 28"/>
                <a:gd name="T31" fmla="*/ 0 h 28"/>
                <a:gd name="T32" fmla="*/ 2147483646 w 28"/>
                <a:gd name="T33" fmla="*/ 0 h 28"/>
                <a:gd name="T34" fmla="*/ 2147483646 w 28"/>
                <a:gd name="T35" fmla="*/ 0 h 28"/>
                <a:gd name="T36" fmla="*/ 2147483646 w 28"/>
                <a:gd name="T37" fmla="*/ 2147483646 h 28"/>
                <a:gd name="T38" fmla="*/ 2147483646 w 28"/>
                <a:gd name="T39" fmla="*/ 2147483646 h 28"/>
                <a:gd name="T40" fmla="*/ 2147483646 w 28"/>
                <a:gd name="T41" fmla="*/ 2147483646 h 28"/>
                <a:gd name="T42" fmla="*/ 2147483646 w 28"/>
                <a:gd name="T43" fmla="*/ 2147483646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8"/>
                <a:gd name="T67" fmla="*/ 0 h 28"/>
                <a:gd name="T68" fmla="*/ 28 w 28"/>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8" h="28">
                  <a:moveTo>
                    <a:pt x="28" y="12"/>
                  </a:moveTo>
                  <a:lnTo>
                    <a:pt x="28" y="12"/>
                  </a:lnTo>
                  <a:lnTo>
                    <a:pt x="28" y="18"/>
                  </a:lnTo>
                  <a:lnTo>
                    <a:pt x="26" y="22"/>
                  </a:lnTo>
                  <a:lnTo>
                    <a:pt x="22" y="26"/>
                  </a:lnTo>
                  <a:lnTo>
                    <a:pt x="16" y="28"/>
                  </a:lnTo>
                  <a:lnTo>
                    <a:pt x="10" y="28"/>
                  </a:lnTo>
                  <a:lnTo>
                    <a:pt x="6" y="26"/>
                  </a:lnTo>
                  <a:lnTo>
                    <a:pt x="2" y="22"/>
                  </a:lnTo>
                  <a:lnTo>
                    <a:pt x="0" y="16"/>
                  </a:lnTo>
                  <a:lnTo>
                    <a:pt x="0" y="12"/>
                  </a:lnTo>
                  <a:lnTo>
                    <a:pt x="2" y="6"/>
                  </a:lnTo>
                  <a:lnTo>
                    <a:pt x="6" y="2"/>
                  </a:lnTo>
                  <a:lnTo>
                    <a:pt x="12" y="0"/>
                  </a:lnTo>
                  <a:lnTo>
                    <a:pt x="16" y="0"/>
                  </a:lnTo>
                  <a:lnTo>
                    <a:pt x="22" y="2"/>
                  </a:lnTo>
                  <a:lnTo>
                    <a:pt x="26" y="6"/>
                  </a:lnTo>
                  <a:lnTo>
                    <a:pt x="28"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25" name="Freeform 61"/>
            <p:cNvSpPr>
              <a:spLocks noEditPoints="1"/>
            </p:cNvSpPr>
            <p:nvPr/>
          </p:nvSpPr>
          <p:spPr bwMode="auto">
            <a:xfrm>
              <a:off x="5164138" y="3124200"/>
              <a:ext cx="120650" cy="117475"/>
            </a:xfrm>
            <a:custGeom>
              <a:avLst/>
              <a:gdLst>
                <a:gd name="T0" fmla="*/ 2147483646 w 76"/>
                <a:gd name="T1" fmla="*/ 2147483646 h 74"/>
                <a:gd name="T2" fmla="*/ 2147483646 w 76"/>
                <a:gd name="T3" fmla="*/ 2147483646 h 74"/>
                <a:gd name="T4" fmla="*/ 2147483646 w 76"/>
                <a:gd name="T5" fmla="*/ 2147483646 h 74"/>
                <a:gd name="T6" fmla="*/ 2147483646 w 76"/>
                <a:gd name="T7" fmla="*/ 2147483646 h 74"/>
                <a:gd name="T8" fmla="*/ 2147483646 w 76"/>
                <a:gd name="T9" fmla="*/ 2147483646 h 74"/>
                <a:gd name="T10" fmla="*/ 2147483646 w 76"/>
                <a:gd name="T11" fmla="*/ 2147483646 h 74"/>
                <a:gd name="T12" fmla="*/ 2147483646 w 76"/>
                <a:gd name="T13" fmla="*/ 2147483646 h 74"/>
                <a:gd name="T14" fmla="*/ 2147483646 w 76"/>
                <a:gd name="T15" fmla="*/ 2147483646 h 74"/>
                <a:gd name="T16" fmla="*/ 2147483646 w 76"/>
                <a:gd name="T17" fmla="*/ 2147483646 h 74"/>
                <a:gd name="T18" fmla="*/ 2147483646 w 76"/>
                <a:gd name="T19" fmla="*/ 2147483646 h 74"/>
                <a:gd name="T20" fmla="*/ 2147483646 w 76"/>
                <a:gd name="T21" fmla="*/ 2147483646 h 74"/>
                <a:gd name="T22" fmla="*/ 2147483646 w 76"/>
                <a:gd name="T23" fmla="*/ 2147483646 h 74"/>
                <a:gd name="T24" fmla="*/ 2147483646 w 76"/>
                <a:gd name="T25" fmla="*/ 2147483646 h 74"/>
                <a:gd name="T26" fmla="*/ 2147483646 w 76"/>
                <a:gd name="T27" fmla="*/ 2147483646 h 74"/>
                <a:gd name="T28" fmla="*/ 2147483646 w 76"/>
                <a:gd name="T29" fmla="*/ 2147483646 h 74"/>
                <a:gd name="T30" fmla="*/ 2147483646 w 76"/>
                <a:gd name="T31" fmla="*/ 2147483646 h 74"/>
                <a:gd name="T32" fmla="*/ 2147483646 w 76"/>
                <a:gd name="T33" fmla="*/ 2147483646 h 74"/>
                <a:gd name="T34" fmla="*/ 2147483646 w 76"/>
                <a:gd name="T35" fmla="*/ 2147483646 h 74"/>
                <a:gd name="T36" fmla="*/ 2147483646 w 76"/>
                <a:gd name="T37" fmla="*/ 2147483646 h 74"/>
                <a:gd name="T38" fmla="*/ 2147483646 w 76"/>
                <a:gd name="T39" fmla="*/ 2147483646 h 74"/>
                <a:gd name="T40" fmla="*/ 2147483646 w 76"/>
                <a:gd name="T41" fmla="*/ 2147483646 h 74"/>
                <a:gd name="T42" fmla="*/ 2147483646 w 76"/>
                <a:gd name="T43" fmla="*/ 2147483646 h 74"/>
                <a:gd name="T44" fmla="*/ 2147483646 w 76"/>
                <a:gd name="T45" fmla="*/ 2147483646 h 74"/>
                <a:gd name="T46" fmla="*/ 2147483646 w 76"/>
                <a:gd name="T47" fmla="*/ 2147483646 h 74"/>
                <a:gd name="T48" fmla="*/ 2147483646 w 76"/>
                <a:gd name="T49" fmla="*/ 2147483646 h 74"/>
                <a:gd name="T50" fmla="*/ 2147483646 w 76"/>
                <a:gd name="T51" fmla="*/ 2147483646 h 74"/>
                <a:gd name="T52" fmla="*/ 2147483646 w 76"/>
                <a:gd name="T53" fmla="*/ 2147483646 h 74"/>
                <a:gd name="T54" fmla="*/ 2147483646 w 76"/>
                <a:gd name="T55" fmla="*/ 2147483646 h 74"/>
                <a:gd name="T56" fmla="*/ 2147483646 w 76"/>
                <a:gd name="T57" fmla="*/ 2147483646 h 74"/>
                <a:gd name="T58" fmla="*/ 2147483646 w 76"/>
                <a:gd name="T59" fmla="*/ 2147483646 h 74"/>
                <a:gd name="T60" fmla="*/ 2147483646 w 76"/>
                <a:gd name="T61" fmla="*/ 2147483646 h 74"/>
                <a:gd name="T62" fmla="*/ 2147483646 w 76"/>
                <a:gd name="T63" fmla="*/ 2147483646 h 74"/>
                <a:gd name="T64" fmla="*/ 2147483646 w 76"/>
                <a:gd name="T65" fmla="*/ 2147483646 h 74"/>
                <a:gd name="T66" fmla="*/ 2147483646 w 76"/>
                <a:gd name="T67" fmla="*/ 2147483646 h 74"/>
                <a:gd name="T68" fmla="*/ 2147483646 w 76"/>
                <a:gd name="T69" fmla="*/ 2147483646 h 74"/>
                <a:gd name="T70" fmla="*/ 2147483646 w 76"/>
                <a:gd name="T71" fmla="*/ 2147483646 h 74"/>
                <a:gd name="T72" fmla="*/ 2147483646 w 76"/>
                <a:gd name="T73" fmla="*/ 2147483646 h 74"/>
                <a:gd name="T74" fmla="*/ 2147483646 w 76"/>
                <a:gd name="T75" fmla="*/ 2147483646 h 74"/>
                <a:gd name="T76" fmla="*/ 2147483646 w 76"/>
                <a:gd name="T77" fmla="*/ 2147483646 h 74"/>
                <a:gd name="T78" fmla="*/ 2147483646 w 76"/>
                <a:gd name="T79" fmla="*/ 2147483646 h 74"/>
                <a:gd name="T80" fmla="*/ 2147483646 w 76"/>
                <a:gd name="T81" fmla="*/ 2147483646 h 74"/>
                <a:gd name="T82" fmla="*/ 2147483646 w 76"/>
                <a:gd name="T83" fmla="*/ 2147483646 h 74"/>
                <a:gd name="T84" fmla="*/ 2147483646 w 76"/>
                <a:gd name="T85" fmla="*/ 2147483646 h 7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6"/>
                <a:gd name="T130" fmla="*/ 0 h 74"/>
                <a:gd name="T131" fmla="*/ 76 w 76"/>
                <a:gd name="T132" fmla="*/ 74 h 7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6" h="74">
                  <a:moveTo>
                    <a:pt x="50" y="46"/>
                  </a:moveTo>
                  <a:lnTo>
                    <a:pt x="50" y="46"/>
                  </a:lnTo>
                  <a:lnTo>
                    <a:pt x="60" y="50"/>
                  </a:lnTo>
                  <a:lnTo>
                    <a:pt x="66" y="56"/>
                  </a:lnTo>
                  <a:lnTo>
                    <a:pt x="68" y="60"/>
                  </a:lnTo>
                  <a:lnTo>
                    <a:pt x="68" y="62"/>
                  </a:lnTo>
                  <a:lnTo>
                    <a:pt x="66" y="66"/>
                  </a:lnTo>
                  <a:lnTo>
                    <a:pt x="62" y="70"/>
                  </a:lnTo>
                  <a:lnTo>
                    <a:pt x="54" y="74"/>
                  </a:lnTo>
                  <a:lnTo>
                    <a:pt x="48" y="74"/>
                  </a:lnTo>
                  <a:lnTo>
                    <a:pt x="42" y="70"/>
                  </a:lnTo>
                  <a:lnTo>
                    <a:pt x="38" y="62"/>
                  </a:lnTo>
                  <a:lnTo>
                    <a:pt x="36" y="56"/>
                  </a:lnTo>
                  <a:lnTo>
                    <a:pt x="32" y="66"/>
                  </a:lnTo>
                  <a:lnTo>
                    <a:pt x="26" y="70"/>
                  </a:lnTo>
                  <a:lnTo>
                    <a:pt x="18" y="72"/>
                  </a:lnTo>
                  <a:lnTo>
                    <a:pt x="10" y="68"/>
                  </a:lnTo>
                  <a:lnTo>
                    <a:pt x="8" y="66"/>
                  </a:lnTo>
                  <a:lnTo>
                    <a:pt x="8" y="62"/>
                  </a:lnTo>
                  <a:lnTo>
                    <a:pt x="8" y="56"/>
                  </a:lnTo>
                  <a:lnTo>
                    <a:pt x="14" y="50"/>
                  </a:lnTo>
                  <a:lnTo>
                    <a:pt x="22" y="44"/>
                  </a:lnTo>
                  <a:lnTo>
                    <a:pt x="10" y="42"/>
                  </a:lnTo>
                  <a:lnTo>
                    <a:pt x="4" y="38"/>
                  </a:lnTo>
                  <a:lnTo>
                    <a:pt x="2" y="36"/>
                  </a:lnTo>
                  <a:lnTo>
                    <a:pt x="0" y="32"/>
                  </a:lnTo>
                  <a:lnTo>
                    <a:pt x="0" y="26"/>
                  </a:lnTo>
                  <a:lnTo>
                    <a:pt x="2" y="22"/>
                  </a:lnTo>
                  <a:lnTo>
                    <a:pt x="6" y="16"/>
                  </a:lnTo>
                  <a:lnTo>
                    <a:pt x="12" y="14"/>
                  </a:lnTo>
                  <a:lnTo>
                    <a:pt x="16" y="14"/>
                  </a:lnTo>
                  <a:lnTo>
                    <a:pt x="22" y="18"/>
                  </a:lnTo>
                  <a:lnTo>
                    <a:pt x="26" y="24"/>
                  </a:lnTo>
                  <a:lnTo>
                    <a:pt x="24" y="14"/>
                  </a:lnTo>
                  <a:lnTo>
                    <a:pt x="24" y="10"/>
                  </a:lnTo>
                  <a:lnTo>
                    <a:pt x="26" y="6"/>
                  </a:lnTo>
                  <a:lnTo>
                    <a:pt x="28" y="4"/>
                  </a:lnTo>
                  <a:lnTo>
                    <a:pt x="32" y="2"/>
                  </a:lnTo>
                  <a:lnTo>
                    <a:pt x="36" y="0"/>
                  </a:lnTo>
                  <a:lnTo>
                    <a:pt x="44" y="2"/>
                  </a:lnTo>
                  <a:lnTo>
                    <a:pt x="48" y="2"/>
                  </a:lnTo>
                  <a:lnTo>
                    <a:pt x="52" y="4"/>
                  </a:lnTo>
                  <a:lnTo>
                    <a:pt x="54" y="8"/>
                  </a:lnTo>
                  <a:lnTo>
                    <a:pt x="54" y="12"/>
                  </a:lnTo>
                  <a:lnTo>
                    <a:pt x="54" y="20"/>
                  </a:lnTo>
                  <a:lnTo>
                    <a:pt x="50" y="28"/>
                  </a:lnTo>
                  <a:lnTo>
                    <a:pt x="58" y="24"/>
                  </a:lnTo>
                  <a:lnTo>
                    <a:pt x="66" y="22"/>
                  </a:lnTo>
                  <a:lnTo>
                    <a:pt x="70" y="26"/>
                  </a:lnTo>
                  <a:lnTo>
                    <a:pt x="74" y="32"/>
                  </a:lnTo>
                  <a:lnTo>
                    <a:pt x="76" y="36"/>
                  </a:lnTo>
                  <a:lnTo>
                    <a:pt x="74" y="40"/>
                  </a:lnTo>
                  <a:lnTo>
                    <a:pt x="72" y="44"/>
                  </a:lnTo>
                  <a:lnTo>
                    <a:pt x="68" y="46"/>
                  </a:lnTo>
                  <a:lnTo>
                    <a:pt x="60" y="46"/>
                  </a:lnTo>
                  <a:lnTo>
                    <a:pt x="50" y="46"/>
                  </a:lnTo>
                  <a:close/>
                  <a:moveTo>
                    <a:pt x="60" y="34"/>
                  </a:moveTo>
                  <a:lnTo>
                    <a:pt x="60" y="34"/>
                  </a:lnTo>
                  <a:lnTo>
                    <a:pt x="54" y="36"/>
                  </a:lnTo>
                  <a:lnTo>
                    <a:pt x="50" y="36"/>
                  </a:lnTo>
                  <a:lnTo>
                    <a:pt x="46" y="30"/>
                  </a:lnTo>
                  <a:lnTo>
                    <a:pt x="38" y="26"/>
                  </a:lnTo>
                  <a:lnTo>
                    <a:pt x="40" y="20"/>
                  </a:lnTo>
                  <a:lnTo>
                    <a:pt x="38" y="16"/>
                  </a:lnTo>
                  <a:lnTo>
                    <a:pt x="38" y="26"/>
                  </a:lnTo>
                  <a:lnTo>
                    <a:pt x="30" y="28"/>
                  </a:lnTo>
                  <a:lnTo>
                    <a:pt x="26" y="34"/>
                  </a:lnTo>
                  <a:lnTo>
                    <a:pt x="14" y="28"/>
                  </a:lnTo>
                  <a:lnTo>
                    <a:pt x="20" y="32"/>
                  </a:lnTo>
                  <a:lnTo>
                    <a:pt x="26" y="36"/>
                  </a:lnTo>
                  <a:lnTo>
                    <a:pt x="24" y="40"/>
                  </a:lnTo>
                  <a:lnTo>
                    <a:pt x="26" y="44"/>
                  </a:lnTo>
                  <a:lnTo>
                    <a:pt x="28" y="48"/>
                  </a:lnTo>
                  <a:lnTo>
                    <a:pt x="24" y="52"/>
                  </a:lnTo>
                  <a:lnTo>
                    <a:pt x="22" y="58"/>
                  </a:lnTo>
                  <a:lnTo>
                    <a:pt x="30" y="50"/>
                  </a:lnTo>
                  <a:lnTo>
                    <a:pt x="38" y="52"/>
                  </a:lnTo>
                  <a:lnTo>
                    <a:pt x="42" y="50"/>
                  </a:lnTo>
                  <a:lnTo>
                    <a:pt x="46" y="54"/>
                  </a:lnTo>
                  <a:lnTo>
                    <a:pt x="52" y="60"/>
                  </a:lnTo>
                  <a:lnTo>
                    <a:pt x="48" y="54"/>
                  </a:lnTo>
                  <a:lnTo>
                    <a:pt x="44" y="50"/>
                  </a:lnTo>
                  <a:lnTo>
                    <a:pt x="48" y="44"/>
                  </a:lnTo>
                  <a:lnTo>
                    <a:pt x="50" y="38"/>
                  </a:lnTo>
                  <a:lnTo>
                    <a:pt x="56" y="36"/>
                  </a:lnTo>
                  <a:lnTo>
                    <a:pt x="60" y="36"/>
                  </a:lnTo>
                  <a:lnTo>
                    <a:pt x="60" y="3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26" name="Freeform 62"/>
            <p:cNvSpPr>
              <a:spLocks/>
            </p:cNvSpPr>
            <p:nvPr/>
          </p:nvSpPr>
          <p:spPr bwMode="auto">
            <a:xfrm>
              <a:off x="5202238" y="3165475"/>
              <a:ext cx="44450" cy="41275"/>
            </a:xfrm>
            <a:custGeom>
              <a:avLst/>
              <a:gdLst>
                <a:gd name="T0" fmla="*/ 2147483646 w 28"/>
                <a:gd name="T1" fmla="*/ 2147483646 h 26"/>
                <a:gd name="T2" fmla="*/ 2147483646 w 28"/>
                <a:gd name="T3" fmla="*/ 2147483646 h 26"/>
                <a:gd name="T4" fmla="*/ 2147483646 w 28"/>
                <a:gd name="T5" fmla="*/ 2147483646 h 26"/>
                <a:gd name="T6" fmla="*/ 2147483646 w 28"/>
                <a:gd name="T7" fmla="*/ 2147483646 h 26"/>
                <a:gd name="T8" fmla="*/ 2147483646 w 28"/>
                <a:gd name="T9" fmla="*/ 2147483646 h 26"/>
                <a:gd name="T10" fmla="*/ 2147483646 w 28"/>
                <a:gd name="T11" fmla="*/ 2147483646 h 26"/>
                <a:gd name="T12" fmla="*/ 2147483646 w 28"/>
                <a:gd name="T13" fmla="*/ 2147483646 h 26"/>
                <a:gd name="T14" fmla="*/ 2147483646 w 28"/>
                <a:gd name="T15" fmla="*/ 2147483646 h 26"/>
                <a:gd name="T16" fmla="*/ 2147483646 w 28"/>
                <a:gd name="T17" fmla="*/ 2147483646 h 26"/>
                <a:gd name="T18" fmla="*/ 2147483646 w 28"/>
                <a:gd name="T19" fmla="*/ 2147483646 h 26"/>
                <a:gd name="T20" fmla="*/ 0 w 28"/>
                <a:gd name="T21" fmla="*/ 2147483646 h 26"/>
                <a:gd name="T22" fmla="*/ 0 w 28"/>
                <a:gd name="T23" fmla="*/ 2147483646 h 26"/>
                <a:gd name="T24" fmla="*/ 2147483646 w 28"/>
                <a:gd name="T25" fmla="*/ 2147483646 h 26"/>
                <a:gd name="T26" fmla="*/ 2147483646 w 28"/>
                <a:gd name="T27" fmla="*/ 2147483646 h 26"/>
                <a:gd name="T28" fmla="*/ 2147483646 w 28"/>
                <a:gd name="T29" fmla="*/ 0 h 26"/>
                <a:gd name="T30" fmla="*/ 2147483646 w 28"/>
                <a:gd name="T31" fmla="*/ 0 h 26"/>
                <a:gd name="T32" fmla="*/ 2147483646 w 28"/>
                <a:gd name="T33" fmla="*/ 0 h 26"/>
                <a:gd name="T34" fmla="*/ 2147483646 w 28"/>
                <a:gd name="T35" fmla="*/ 0 h 26"/>
                <a:gd name="T36" fmla="*/ 2147483646 w 28"/>
                <a:gd name="T37" fmla="*/ 2147483646 h 26"/>
                <a:gd name="T38" fmla="*/ 2147483646 w 28"/>
                <a:gd name="T39" fmla="*/ 2147483646 h 26"/>
                <a:gd name="T40" fmla="*/ 2147483646 w 28"/>
                <a:gd name="T41" fmla="*/ 2147483646 h 26"/>
                <a:gd name="T42" fmla="*/ 2147483646 w 28"/>
                <a:gd name="T43" fmla="*/ 2147483646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8"/>
                <a:gd name="T67" fmla="*/ 0 h 26"/>
                <a:gd name="T68" fmla="*/ 28 w 28"/>
                <a:gd name="T69" fmla="*/ 26 h 2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8" h="26">
                  <a:moveTo>
                    <a:pt x="28" y="12"/>
                  </a:moveTo>
                  <a:lnTo>
                    <a:pt x="28" y="12"/>
                  </a:lnTo>
                  <a:lnTo>
                    <a:pt x="26" y="18"/>
                  </a:lnTo>
                  <a:lnTo>
                    <a:pt x="24" y="22"/>
                  </a:lnTo>
                  <a:lnTo>
                    <a:pt x="20" y="26"/>
                  </a:lnTo>
                  <a:lnTo>
                    <a:pt x="14" y="26"/>
                  </a:lnTo>
                  <a:lnTo>
                    <a:pt x="8" y="26"/>
                  </a:lnTo>
                  <a:lnTo>
                    <a:pt x="4" y="22"/>
                  </a:lnTo>
                  <a:lnTo>
                    <a:pt x="2" y="18"/>
                  </a:lnTo>
                  <a:lnTo>
                    <a:pt x="0" y="14"/>
                  </a:lnTo>
                  <a:lnTo>
                    <a:pt x="2" y="8"/>
                  </a:lnTo>
                  <a:lnTo>
                    <a:pt x="4" y="4"/>
                  </a:lnTo>
                  <a:lnTo>
                    <a:pt x="8" y="0"/>
                  </a:lnTo>
                  <a:lnTo>
                    <a:pt x="14" y="0"/>
                  </a:lnTo>
                  <a:lnTo>
                    <a:pt x="18" y="0"/>
                  </a:lnTo>
                  <a:lnTo>
                    <a:pt x="22" y="4"/>
                  </a:lnTo>
                  <a:lnTo>
                    <a:pt x="26" y="8"/>
                  </a:lnTo>
                  <a:lnTo>
                    <a:pt x="28"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27" name="Freeform 63"/>
            <p:cNvSpPr>
              <a:spLocks noEditPoints="1"/>
            </p:cNvSpPr>
            <p:nvPr/>
          </p:nvSpPr>
          <p:spPr bwMode="auto">
            <a:xfrm>
              <a:off x="4602163" y="3082925"/>
              <a:ext cx="123825" cy="117475"/>
            </a:xfrm>
            <a:custGeom>
              <a:avLst/>
              <a:gdLst>
                <a:gd name="T0" fmla="*/ 2147483646 w 78"/>
                <a:gd name="T1" fmla="*/ 2147483646 h 74"/>
                <a:gd name="T2" fmla="*/ 2147483646 w 78"/>
                <a:gd name="T3" fmla="*/ 2147483646 h 74"/>
                <a:gd name="T4" fmla="*/ 2147483646 w 78"/>
                <a:gd name="T5" fmla="*/ 2147483646 h 74"/>
                <a:gd name="T6" fmla="*/ 2147483646 w 78"/>
                <a:gd name="T7" fmla="*/ 2147483646 h 74"/>
                <a:gd name="T8" fmla="*/ 2147483646 w 78"/>
                <a:gd name="T9" fmla="*/ 2147483646 h 74"/>
                <a:gd name="T10" fmla="*/ 2147483646 w 78"/>
                <a:gd name="T11" fmla="*/ 2147483646 h 74"/>
                <a:gd name="T12" fmla="*/ 2147483646 w 78"/>
                <a:gd name="T13" fmla="*/ 2147483646 h 74"/>
                <a:gd name="T14" fmla="*/ 2147483646 w 78"/>
                <a:gd name="T15" fmla="*/ 2147483646 h 74"/>
                <a:gd name="T16" fmla="*/ 2147483646 w 78"/>
                <a:gd name="T17" fmla="*/ 2147483646 h 74"/>
                <a:gd name="T18" fmla="*/ 2147483646 w 78"/>
                <a:gd name="T19" fmla="*/ 2147483646 h 74"/>
                <a:gd name="T20" fmla="*/ 0 w 78"/>
                <a:gd name="T21" fmla="*/ 2147483646 h 74"/>
                <a:gd name="T22" fmla="*/ 2147483646 w 78"/>
                <a:gd name="T23" fmla="*/ 2147483646 h 74"/>
                <a:gd name="T24" fmla="*/ 2147483646 w 78"/>
                <a:gd name="T25" fmla="*/ 2147483646 h 74"/>
                <a:gd name="T26" fmla="*/ 2147483646 w 78"/>
                <a:gd name="T27" fmla="*/ 2147483646 h 74"/>
                <a:gd name="T28" fmla="*/ 2147483646 w 78"/>
                <a:gd name="T29" fmla="*/ 2147483646 h 74"/>
                <a:gd name="T30" fmla="*/ 2147483646 w 78"/>
                <a:gd name="T31" fmla="*/ 0 h 74"/>
                <a:gd name="T32" fmla="*/ 2147483646 w 78"/>
                <a:gd name="T33" fmla="*/ 2147483646 h 74"/>
                <a:gd name="T34" fmla="*/ 2147483646 w 78"/>
                <a:gd name="T35" fmla="*/ 2147483646 h 74"/>
                <a:gd name="T36" fmla="*/ 2147483646 w 78"/>
                <a:gd name="T37" fmla="*/ 2147483646 h 74"/>
                <a:gd name="T38" fmla="*/ 2147483646 w 78"/>
                <a:gd name="T39" fmla="*/ 2147483646 h 74"/>
                <a:gd name="T40" fmla="*/ 2147483646 w 78"/>
                <a:gd name="T41" fmla="*/ 2147483646 h 74"/>
                <a:gd name="T42" fmla="*/ 2147483646 w 78"/>
                <a:gd name="T43" fmla="*/ 2147483646 h 74"/>
                <a:gd name="T44" fmla="*/ 2147483646 w 78"/>
                <a:gd name="T45" fmla="*/ 2147483646 h 74"/>
                <a:gd name="T46" fmla="*/ 2147483646 w 78"/>
                <a:gd name="T47" fmla="*/ 2147483646 h 74"/>
                <a:gd name="T48" fmla="*/ 2147483646 w 78"/>
                <a:gd name="T49" fmla="*/ 2147483646 h 74"/>
                <a:gd name="T50" fmla="*/ 2147483646 w 78"/>
                <a:gd name="T51" fmla="*/ 2147483646 h 74"/>
                <a:gd name="T52" fmla="*/ 2147483646 w 78"/>
                <a:gd name="T53" fmla="*/ 2147483646 h 74"/>
                <a:gd name="T54" fmla="*/ 2147483646 w 78"/>
                <a:gd name="T55" fmla="*/ 2147483646 h 74"/>
                <a:gd name="T56" fmla="*/ 2147483646 w 78"/>
                <a:gd name="T57" fmla="*/ 2147483646 h 74"/>
                <a:gd name="T58" fmla="*/ 2147483646 w 78"/>
                <a:gd name="T59" fmla="*/ 2147483646 h 74"/>
                <a:gd name="T60" fmla="*/ 2147483646 w 78"/>
                <a:gd name="T61" fmla="*/ 2147483646 h 74"/>
                <a:gd name="T62" fmla="*/ 2147483646 w 78"/>
                <a:gd name="T63" fmla="*/ 2147483646 h 74"/>
                <a:gd name="T64" fmla="*/ 2147483646 w 78"/>
                <a:gd name="T65" fmla="*/ 2147483646 h 74"/>
                <a:gd name="T66" fmla="*/ 2147483646 w 78"/>
                <a:gd name="T67" fmla="*/ 2147483646 h 74"/>
                <a:gd name="T68" fmla="*/ 2147483646 w 78"/>
                <a:gd name="T69" fmla="*/ 2147483646 h 74"/>
                <a:gd name="T70" fmla="*/ 2147483646 w 78"/>
                <a:gd name="T71" fmla="*/ 2147483646 h 74"/>
                <a:gd name="T72" fmla="*/ 2147483646 w 78"/>
                <a:gd name="T73" fmla="*/ 2147483646 h 74"/>
                <a:gd name="T74" fmla="*/ 2147483646 w 78"/>
                <a:gd name="T75" fmla="*/ 2147483646 h 74"/>
                <a:gd name="T76" fmla="*/ 2147483646 w 78"/>
                <a:gd name="T77" fmla="*/ 2147483646 h 74"/>
                <a:gd name="T78" fmla="*/ 2147483646 w 78"/>
                <a:gd name="T79" fmla="*/ 2147483646 h 74"/>
                <a:gd name="T80" fmla="*/ 2147483646 w 78"/>
                <a:gd name="T81" fmla="*/ 2147483646 h 74"/>
                <a:gd name="T82" fmla="*/ 2147483646 w 78"/>
                <a:gd name="T83" fmla="*/ 2147483646 h 74"/>
                <a:gd name="T84" fmla="*/ 2147483646 w 78"/>
                <a:gd name="T85" fmla="*/ 2147483646 h 74"/>
                <a:gd name="T86" fmla="*/ 2147483646 w 78"/>
                <a:gd name="T87" fmla="*/ 2147483646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
                <a:gd name="T133" fmla="*/ 0 h 74"/>
                <a:gd name="T134" fmla="*/ 78 w 78"/>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 h="74">
                  <a:moveTo>
                    <a:pt x="52" y="44"/>
                  </a:moveTo>
                  <a:lnTo>
                    <a:pt x="52" y="44"/>
                  </a:lnTo>
                  <a:lnTo>
                    <a:pt x="60" y="48"/>
                  </a:lnTo>
                  <a:lnTo>
                    <a:pt x="68" y="54"/>
                  </a:lnTo>
                  <a:lnTo>
                    <a:pt x="70" y="58"/>
                  </a:lnTo>
                  <a:lnTo>
                    <a:pt x="70" y="62"/>
                  </a:lnTo>
                  <a:lnTo>
                    <a:pt x="68" y="66"/>
                  </a:lnTo>
                  <a:lnTo>
                    <a:pt x="64" y="70"/>
                  </a:lnTo>
                  <a:lnTo>
                    <a:pt x="56" y="74"/>
                  </a:lnTo>
                  <a:lnTo>
                    <a:pt x="50" y="74"/>
                  </a:lnTo>
                  <a:lnTo>
                    <a:pt x="44" y="70"/>
                  </a:lnTo>
                  <a:lnTo>
                    <a:pt x="40" y="62"/>
                  </a:lnTo>
                  <a:lnTo>
                    <a:pt x="38" y="56"/>
                  </a:lnTo>
                  <a:lnTo>
                    <a:pt x="34" y="64"/>
                  </a:lnTo>
                  <a:lnTo>
                    <a:pt x="26" y="70"/>
                  </a:lnTo>
                  <a:lnTo>
                    <a:pt x="20" y="72"/>
                  </a:lnTo>
                  <a:lnTo>
                    <a:pt x="16" y="72"/>
                  </a:lnTo>
                  <a:lnTo>
                    <a:pt x="12" y="70"/>
                  </a:lnTo>
                  <a:lnTo>
                    <a:pt x="10" y="66"/>
                  </a:lnTo>
                  <a:lnTo>
                    <a:pt x="8" y="62"/>
                  </a:lnTo>
                  <a:lnTo>
                    <a:pt x="10" y="56"/>
                  </a:lnTo>
                  <a:lnTo>
                    <a:pt x="14" y="50"/>
                  </a:lnTo>
                  <a:lnTo>
                    <a:pt x="22" y="44"/>
                  </a:lnTo>
                  <a:lnTo>
                    <a:pt x="10" y="40"/>
                  </a:lnTo>
                  <a:lnTo>
                    <a:pt x="4" y="38"/>
                  </a:lnTo>
                  <a:lnTo>
                    <a:pt x="2" y="34"/>
                  </a:lnTo>
                  <a:lnTo>
                    <a:pt x="0" y="30"/>
                  </a:lnTo>
                  <a:lnTo>
                    <a:pt x="0" y="26"/>
                  </a:lnTo>
                  <a:lnTo>
                    <a:pt x="2" y="22"/>
                  </a:lnTo>
                  <a:lnTo>
                    <a:pt x="6" y="16"/>
                  </a:lnTo>
                  <a:lnTo>
                    <a:pt x="10" y="12"/>
                  </a:lnTo>
                  <a:lnTo>
                    <a:pt x="16" y="14"/>
                  </a:lnTo>
                  <a:lnTo>
                    <a:pt x="22" y="16"/>
                  </a:lnTo>
                  <a:lnTo>
                    <a:pt x="26" y="22"/>
                  </a:lnTo>
                  <a:lnTo>
                    <a:pt x="24" y="12"/>
                  </a:lnTo>
                  <a:lnTo>
                    <a:pt x="24" y="8"/>
                  </a:lnTo>
                  <a:lnTo>
                    <a:pt x="26" y="4"/>
                  </a:lnTo>
                  <a:lnTo>
                    <a:pt x="28" y="2"/>
                  </a:lnTo>
                  <a:lnTo>
                    <a:pt x="32" y="0"/>
                  </a:lnTo>
                  <a:lnTo>
                    <a:pt x="38" y="0"/>
                  </a:lnTo>
                  <a:lnTo>
                    <a:pt x="44" y="0"/>
                  </a:lnTo>
                  <a:lnTo>
                    <a:pt x="50" y="0"/>
                  </a:lnTo>
                  <a:lnTo>
                    <a:pt x="52" y="2"/>
                  </a:lnTo>
                  <a:lnTo>
                    <a:pt x="54" y="6"/>
                  </a:lnTo>
                  <a:lnTo>
                    <a:pt x="56" y="10"/>
                  </a:lnTo>
                  <a:lnTo>
                    <a:pt x="54" y="18"/>
                  </a:lnTo>
                  <a:lnTo>
                    <a:pt x="50" y="26"/>
                  </a:lnTo>
                  <a:lnTo>
                    <a:pt x="58" y="22"/>
                  </a:lnTo>
                  <a:lnTo>
                    <a:pt x="66" y="22"/>
                  </a:lnTo>
                  <a:lnTo>
                    <a:pt x="72" y="24"/>
                  </a:lnTo>
                  <a:lnTo>
                    <a:pt x="76" y="30"/>
                  </a:lnTo>
                  <a:lnTo>
                    <a:pt x="78" y="34"/>
                  </a:lnTo>
                  <a:lnTo>
                    <a:pt x="76" y="38"/>
                  </a:lnTo>
                  <a:lnTo>
                    <a:pt x="74" y="42"/>
                  </a:lnTo>
                  <a:lnTo>
                    <a:pt x="70" y="44"/>
                  </a:lnTo>
                  <a:lnTo>
                    <a:pt x="62" y="46"/>
                  </a:lnTo>
                  <a:lnTo>
                    <a:pt x="52" y="44"/>
                  </a:lnTo>
                  <a:close/>
                  <a:moveTo>
                    <a:pt x="62" y="34"/>
                  </a:moveTo>
                  <a:lnTo>
                    <a:pt x="62" y="34"/>
                  </a:lnTo>
                  <a:lnTo>
                    <a:pt x="56" y="34"/>
                  </a:lnTo>
                  <a:lnTo>
                    <a:pt x="50" y="34"/>
                  </a:lnTo>
                  <a:lnTo>
                    <a:pt x="46" y="28"/>
                  </a:lnTo>
                  <a:lnTo>
                    <a:pt x="40" y="24"/>
                  </a:lnTo>
                  <a:lnTo>
                    <a:pt x="40" y="20"/>
                  </a:lnTo>
                  <a:lnTo>
                    <a:pt x="40" y="14"/>
                  </a:lnTo>
                  <a:lnTo>
                    <a:pt x="38" y="14"/>
                  </a:lnTo>
                  <a:lnTo>
                    <a:pt x="38" y="24"/>
                  </a:lnTo>
                  <a:lnTo>
                    <a:pt x="34" y="26"/>
                  </a:lnTo>
                  <a:lnTo>
                    <a:pt x="30" y="28"/>
                  </a:lnTo>
                  <a:lnTo>
                    <a:pt x="26" y="34"/>
                  </a:lnTo>
                  <a:lnTo>
                    <a:pt x="14" y="26"/>
                  </a:lnTo>
                  <a:lnTo>
                    <a:pt x="20" y="30"/>
                  </a:lnTo>
                  <a:lnTo>
                    <a:pt x="26" y="36"/>
                  </a:lnTo>
                  <a:lnTo>
                    <a:pt x="26" y="38"/>
                  </a:lnTo>
                  <a:lnTo>
                    <a:pt x="26" y="44"/>
                  </a:lnTo>
                  <a:lnTo>
                    <a:pt x="30" y="48"/>
                  </a:lnTo>
                  <a:lnTo>
                    <a:pt x="26" y="52"/>
                  </a:lnTo>
                  <a:lnTo>
                    <a:pt x="22" y="58"/>
                  </a:lnTo>
                  <a:lnTo>
                    <a:pt x="24" y="58"/>
                  </a:lnTo>
                  <a:lnTo>
                    <a:pt x="32" y="48"/>
                  </a:lnTo>
                  <a:lnTo>
                    <a:pt x="34" y="50"/>
                  </a:lnTo>
                  <a:lnTo>
                    <a:pt x="38" y="50"/>
                  </a:lnTo>
                  <a:lnTo>
                    <a:pt x="44" y="50"/>
                  </a:lnTo>
                  <a:lnTo>
                    <a:pt x="48" y="54"/>
                  </a:lnTo>
                  <a:lnTo>
                    <a:pt x="54" y="60"/>
                  </a:lnTo>
                  <a:lnTo>
                    <a:pt x="50" y="52"/>
                  </a:lnTo>
                  <a:lnTo>
                    <a:pt x="46" y="48"/>
                  </a:lnTo>
                  <a:lnTo>
                    <a:pt x="50" y="44"/>
                  </a:lnTo>
                  <a:lnTo>
                    <a:pt x="52" y="38"/>
                  </a:lnTo>
                  <a:lnTo>
                    <a:pt x="52" y="36"/>
                  </a:lnTo>
                  <a:lnTo>
                    <a:pt x="56" y="36"/>
                  </a:lnTo>
                  <a:lnTo>
                    <a:pt x="62" y="3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28" name="Freeform 64"/>
            <p:cNvSpPr>
              <a:spLocks/>
            </p:cNvSpPr>
            <p:nvPr/>
          </p:nvSpPr>
          <p:spPr bwMode="auto">
            <a:xfrm>
              <a:off x="4640263" y="3121025"/>
              <a:ext cx="44450" cy="44450"/>
            </a:xfrm>
            <a:custGeom>
              <a:avLst/>
              <a:gdLst>
                <a:gd name="T0" fmla="*/ 2147483646 w 28"/>
                <a:gd name="T1" fmla="*/ 2147483646 h 28"/>
                <a:gd name="T2" fmla="*/ 2147483646 w 28"/>
                <a:gd name="T3" fmla="*/ 2147483646 h 28"/>
                <a:gd name="T4" fmla="*/ 2147483646 w 28"/>
                <a:gd name="T5" fmla="*/ 2147483646 h 28"/>
                <a:gd name="T6" fmla="*/ 2147483646 w 28"/>
                <a:gd name="T7" fmla="*/ 2147483646 h 28"/>
                <a:gd name="T8" fmla="*/ 2147483646 w 28"/>
                <a:gd name="T9" fmla="*/ 2147483646 h 28"/>
                <a:gd name="T10" fmla="*/ 2147483646 w 28"/>
                <a:gd name="T11" fmla="*/ 2147483646 h 28"/>
                <a:gd name="T12" fmla="*/ 2147483646 w 28"/>
                <a:gd name="T13" fmla="*/ 2147483646 h 28"/>
                <a:gd name="T14" fmla="*/ 2147483646 w 28"/>
                <a:gd name="T15" fmla="*/ 2147483646 h 28"/>
                <a:gd name="T16" fmla="*/ 2147483646 w 28"/>
                <a:gd name="T17" fmla="*/ 2147483646 h 28"/>
                <a:gd name="T18" fmla="*/ 2147483646 w 28"/>
                <a:gd name="T19" fmla="*/ 2147483646 h 28"/>
                <a:gd name="T20" fmla="*/ 0 w 28"/>
                <a:gd name="T21" fmla="*/ 2147483646 h 28"/>
                <a:gd name="T22" fmla="*/ 0 w 28"/>
                <a:gd name="T23" fmla="*/ 2147483646 h 28"/>
                <a:gd name="T24" fmla="*/ 2147483646 w 28"/>
                <a:gd name="T25" fmla="*/ 2147483646 h 28"/>
                <a:gd name="T26" fmla="*/ 2147483646 w 28"/>
                <a:gd name="T27" fmla="*/ 2147483646 h 28"/>
                <a:gd name="T28" fmla="*/ 2147483646 w 28"/>
                <a:gd name="T29" fmla="*/ 2147483646 h 28"/>
                <a:gd name="T30" fmla="*/ 2147483646 w 28"/>
                <a:gd name="T31" fmla="*/ 0 h 28"/>
                <a:gd name="T32" fmla="*/ 2147483646 w 28"/>
                <a:gd name="T33" fmla="*/ 0 h 28"/>
                <a:gd name="T34" fmla="*/ 2147483646 w 28"/>
                <a:gd name="T35" fmla="*/ 2147483646 h 28"/>
                <a:gd name="T36" fmla="*/ 2147483646 w 28"/>
                <a:gd name="T37" fmla="*/ 2147483646 h 28"/>
                <a:gd name="T38" fmla="*/ 2147483646 w 28"/>
                <a:gd name="T39" fmla="*/ 2147483646 h 28"/>
                <a:gd name="T40" fmla="*/ 2147483646 w 28"/>
                <a:gd name="T41" fmla="*/ 2147483646 h 28"/>
                <a:gd name="T42" fmla="*/ 2147483646 w 28"/>
                <a:gd name="T43" fmla="*/ 2147483646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8"/>
                <a:gd name="T67" fmla="*/ 0 h 28"/>
                <a:gd name="T68" fmla="*/ 28 w 28"/>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8" h="28">
                  <a:moveTo>
                    <a:pt x="28" y="14"/>
                  </a:moveTo>
                  <a:lnTo>
                    <a:pt x="28" y="14"/>
                  </a:lnTo>
                  <a:lnTo>
                    <a:pt x="28" y="18"/>
                  </a:lnTo>
                  <a:lnTo>
                    <a:pt x="24" y="24"/>
                  </a:lnTo>
                  <a:lnTo>
                    <a:pt x="20" y="26"/>
                  </a:lnTo>
                  <a:lnTo>
                    <a:pt x="16" y="28"/>
                  </a:lnTo>
                  <a:lnTo>
                    <a:pt x="10" y="26"/>
                  </a:lnTo>
                  <a:lnTo>
                    <a:pt x="6" y="24"/>
                  </a:lnTo>
                  <a:lnTo>
                    <a:pt x="2" y="20"/>
                  </a:lnTo>
                  <a:lnTo>
                    <a:pt x="0" y="14"/>
                  </a:lnTo>
                  <a:lnTo>
                    <a:pt x="2" y="10"/>
                  </a:lnTo>
                  <a:lnTo>
                    <a:pt x="4" y="4"/>
                  </a:lnTo>
                  <a:lnTo>
                    <a:pt x="8" y="2"/>
                  </a:lnTo>
                  <a:lnTo>
                    <a:pt x="14" y="0"/>
                  </a:lnTo>
                  <a:lnTo>
                    <a:pt x="20" y="2"/>
                  </a:lnTo>
                  <a:lnTo>
                    <a:pt x="24" y="4"/>
                  </a:lnTo>
                  <a:lnTo>
                    <a:pt x="26" y="8"/>
                  </a:lnTo>
                  <a:lnTo>
                    <a:pt x="28" y="14"/>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29" name="Freeform 65"/>
            <p:cNvSpPr>
              <a:spLocks noEditPoints="1"/>
            </p:cNvSpPr>
            <p:nvPr/>
          </p:nvSpPr>
          <p:spPr bwMode="auto">
            <a:xfrm>
              <a:off x="4510088" y="3359150"/>
              <a:ext cx="146050" cy="142875"/>
            </a:xfrm>
            <a:custGeom>
              <a:avLst/>
              <a:gdLst>
                <a:gd name="T0" fmla="*/ 2147483646 w 92"/>
                <a:gd name="T1" fmla="*/ 2147483646 h 90"/>
                <a:gd name="T2" fmla="*/ 2147483646 w 92"/>
                <a:gd name="T3" fmla="*/ 2147483646 h 90"/>
                <a:gd name="T4" fmla="*/ 2147483646 w 92"/>
                <a:gd name="T5" fmla="*/ 2147483646 h 90"/>
                <a:gd name="T6" fmla="*/ 2147483646 w 92"/>
                <a:gd name="T7" fmla="*/ 2147483646 h 90"/>
                <a:gd name="T8" fmla="*/ 2147483646 w 92"/>
                <a:gd name="T9" fmla="*/ 2147483646 h 90"/>
                <a:gd name="T10" fmla="*/ 2147483646 w 92"/>
                <a:gd name="T11" fmla="*/ 2147483646 h 90"/>
                <a:gd name="T12" fmla="*/ 2147483646 w 92"/>
                <a:gd name="T13" fmla="*/ 2147483646 h 90"/>
                <a:gd name="T14" fmla="*/ 2147483646 w 92"/>
                <a:gd name="T15" fmla="*/ 2147483646 h 90"/>
                <a:gd name="T16" fmla="*/ 2147483646 w 92"/>
                <a:gd name="T17" fmla="*/ 2147483646 h 90"/>
                <a:gd name="T18" fmla="*/ 2147483646 w 92"/>
                <a:gd name="T19" fmla="*/ 2147483646 h 90"/>
                <a:gd name="T20" fmla="*/ 2147483646 w 92"/>
                <a:gd name="T21" fmla="*/ 2147483646 h 90"/>
                <a:gd name="T22" fmla="*/ 2147483646 w 92"/>
                <a:gd name="T23" fmla="*/ 2147483646 h 90"/>
                <a:gd name="T24" fmla="*/ 2147483646 w 92"/>
                <a:gd name="T25" fmla="*/ 2147483646 h 90"/>
                <a:gd name="T26" fmla="*/ 2147483646 w 92"/>
                <a:gd name="T27" fmla="*/ 2147483646 h 90"/>
                <a:gd name="T28" fmla="*/ 2147483646 w 92"/>
                <a:gd name="T29" fmla="*/ 2147483646 h 90"/>
                <a:gd name="T30" fmla="*/ 2147483646 w 92"/>
                <a:gd name="T31" fmla="*/ 2147483646 h 90"/>
                <a:gd name="T32" fmla="*/ 2147483646 w 92"/>
                <a:gd name="T33" fmla="*/ 2147483646 h 90"/>
                <a:gd name="T34" fmla="*/ 2147483646 w 92"/>
                <a:gd name="T35" fmla="*/ 0 h 90"/>
                <a:gd name="T36" fmla="*/ 2147483646 w 92"/>
                <a:gd name="T37" fmla="*/ 2147483646 h 90"/>
                <a:gd name="T38" fmla="*/ 2147483646 w 92"/>
                <a:gd name="T39" fmla="*/ 2147483646 h 90"/>
                <a:gd name="T40" fmla="*/ 2147483646 w 92"/>
                <a:gd name="T41" fmla="*/ 2147483646 h 90"/>
                <a:gd name="T42" fmla="*/ 2147483646 w 92"/>
                <a:gd name="T43" fmla="*/ 2147483646 h 90"/>
                <a:gd name="T44" fmla="*/ 2147483646 w 92"/>
                <a:gd name="T45" fmla="*/ 2147483646 h 90"/>
                <a:gd name="T46" fmla="*/ 2147483646 w 92"/>
                <a:gd name="T47" fmla="*/ 2147483646 h 90"/>
                <a:gd name="T48" fmla="*/ 2147483646 w 92"/>
                <a:gd name="T49" fmla="*/ 2147483646 h 90"/>
                <a:gd name="T50" fmla="*/ 2147483646 w 92"/>
                <a:gd name="T51" fmla="*/ 2147483646 h 90"/>
                <a:gd name="T52" fmla="*/ 2147483646 w 92"/>
                <a:gd name="T53" fmla="*/ 2147483646 h 90"/>
                <a:gd name="T54" fmla="*/ 2147483646 w 92"/>
                <a:gd name="T55" fmla="*/ 2147483646 h 90"/>
                <a:gd name="T56" fmla="*/ 2147483646 w 92"/>
                <a:gd name="T57" fmla="*/ 2147483646 h 90"/>
                <a:gd name="T58" fmla="*/ 2147483646 w 92"/>
                <a:gd name="T59" fmla="*/ 2147483646 h 90"/>
                <a:gd name="T60" fmla="*/ 2147483646 w 92"/>
                <a:gd name="T61" fmla="*/ 2147483646 h 90"/>
                <a:gd name="T62" fmla="*/ 2147483646 w 92"/>
                <a:gd name="T63" fmla="*/ 2147483646 h 90"/>
                <a:gd name="T64" fmla="*/ 2147483646 w 92"/>
                <a:gd name="T65" fmla="*/ 2147483646 h 90"/>
                <a:gd name="T66" fmla="*/ 2147483646 w 92"/>
                <a:gd name="T67" fmla="*/ 2147483646 h 90"/>
                <a:gd name="T68" fmla="*/ 2147483646 w 92"/>
                <a:gd name="T69" fmla="*/ 2147483646 h 90"/>
                <a:gd name="T70" fmla="*/ 2147483646 w 92"/>
                <a:gd name="T71" fmla="*/ 2147483646 h 90"/>
                <a:gd name="T72" fmla="*/ 2147483646 w 92"/>
                <a:gd name="T73" fmla="*/ 2147483646 h 90"/>
                <a:gd name="T74" fmla="*/ 2147483646 w 92"/>
                <a:gd name="T75" fmla="*/ 2147483646 h 90"/>
                <a:gd name="T76" fmla="*/ 2147483646 w 92"/>
                <a:gd name="T77" fmla="*/ 2147483646 h 90"/>
                <a:gd name="T78" fmla="*/ 2147483646 w 92"/>
                <a:gd name="T79" fmla="*/ 2147483646 h 90"/>
                <a:gd name="T80" fmla="*/ 2147483646 w 92"/>
                <a:gd name="T81" fmla="*/ 2147483646 h 90"/>
                <a:gd name="T82" fmla="*/ 2147483646 w 92"/>
                <a:gd name="T83" fmla="*/ 2147483646 h 90"/>
                <a:gd name="T84" fmla="*/ 2147483646 w 92"/>
                <a:gd name="T85" fmla="*/ 2147483646 h 90"/>
                <a:gd name="T86" fmla="*/ 2147483646 w 92"/>
                <a:gd name="T87" fmla="*/ 2147483646 h 90"/>
                <a:gd name="T88" fmla="*/ 2147483646 w 92"/>
                <a:gd name="T89" fmla="*/ 2147483646 h 90"/>
                <a:gd name="T90" fmla="*/ 2147483646 w 92"/>
                <a:gd name="T91" fmla="*/ 2147483646 h 90"/>
                <a:gd name="T92" fmla="*/ 2147483646 w 92"/>
                <a:gd name="T93" fmla="*/ 2147483646 h 9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2"/>
                <a:gd name="T142" fmla="*/ 0 h 90"/>
                <a:gd name="T143" fmla="*/ 92 w 92"/>
                <a:gd name="T144" fmla="*/ 90 h 9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2" h="90">
                  <a:moveTo>
                    <a:pt x="64" y="42"/>
                  </a:moveTo>
                  <a:lnTo>
                    <a:pt x="64" y="42"/>
                  </a:lnTo>
                  <a:lnTo>
                    <a:pt x="76" y="42"/>
                  </a:lnTo>
                  <a:lnTo>
                    <a:pt x="86" y="44"/>
                  </a:lnTo>
                  <a:lnTo>
                    <a:pt x="90" y="46"/>
                  </a:lnTo>
                  <a:lnTo>
                    <a:pt x="92" y="50"/>
                  </a:lnTo>
                  <a:lnTo>
                    <a:pt x="92" y="54"/>
                  </a:lnTo>
                  <a:lnTo>
                    <a:pt x="90" y="62"/>
                  </a:lnTo>
                  <a:lnTo>
                    <a:pt x="84" y="70"/>
                  </a:lnTo>
                  <a:lnTo>
                    <a:pt x="80" y="72"/>
                  </a:lnTo>
                  <a:lnTo>
                    <a:pt x="78" y="74"/>
                  </a:lnTo>
                  <a:lnTo>
                    <a:pt x="70" y="72"/>
                  </a:lnTo>
                  <a:lnTo>
                    <a:pt x="62" y="66"/>
                  </a:lnTo>
                  <a:lnTo>
                    <a:pt x="56" y="62"/>
                  </a:lnTo>
                  <a:lnTo>
                    <a:pt x="56" y="72"/>
                  </a:lnTo>
                  <a:lnTo>
                    <a:pt x="54" y="82"/>
                  </a:lnTo>
                  <a:lnTo>
                    <a:pt x="50" y="86"/>
                  </a:lnTo>
                  <a:lnTo>
                    <a:pt x="46" y="88"/>
                  </a:lnTo>
                  <a:lnTo>
                    <a:pt x="42" y="90"/>
                  </a:lnTo>
                  <a:lnTo>
                    <a:pt x="38" y="88"/>
                  </a:lnTo>
                  <a:lnTo>
                    <a:pt x="32" y="88"/>
                  </a:lnTo>
                  <a:lnTo>
                    <a:pt x="30" y="84"/>
                  </a:lnTo>
                  <a:lnTo>
                    <a:pt x="28" y="82"/>
                  </a:lnTo>
                  <a:lnTo>
                    <a:pt x="28" y="78"/>
                  </a:lnTo>
                  <a:lnTo>
                    <a:pt x="30" y="68"/>
                  </a:lnTo>
                  <a:lnTo>
                    <a:pt x="34" y="58"/>
                  </a:lnTo>
                  <a:lnTo>
                    <a:pt x="26" y="60"/>
                  </a:lnTo>
                  <a:lnTo>
                    <a:pt x="20" y="62"/>
                  </a:lnTo>
                  <a:lnTo>
                    <a:pt x="14" y="62"/>
                  </a:lnTo>
                  <a:lnTo>
                    <a:pt x="8" y="60"/>
                  </a:lnTo>
                  <a:lnTo>
                    <a:pt x="4" y="56"/>
                  </a:lnTo>
                  <a:lnTo>
                    <a:pt x="2" y="52"/>
                  </a:lnTo>
                  <a:lnTo>
                    <a:pt x="0" y="46"/>
                  </a:lnTo>
                  <a:lnTo>
                    <a:pt x="2" y="40"/>
                  </a:lnTo>
                  <a:lnTo>
                    <a:pt x="6" y="34"/>
                  </a:lnTo>
                  <a:lnTo>
                    <a:pt x="12" y="30"/>
                  </a:lnTo>
                  <a:lnTo>
                    <a:pt x="20" y="30"/>
                  </a:lnTo>
                  <a:lnTo>
                    <a:pt x="26" y="34"/>
                  </a:lnTo>
                  <a:lnTo>
                    <a:pt x="18" y="24"/>
                  </a:lnTo>
                  <a:lnTo>
                    <a:pt x="16" y="20"/>
                  </a:lnTo>
                  <a:lnTo>
                    <a:pt x="16" y="16"/>
                  </a:lnTo>
                  <a:lnTo>
                    <a:pt x="16" y="12"/>
                  </a:lnTo>
                  <a:lnTo>
                    <a:pt x="20" y="8"/>
                  </a:lnTo>
                  <a:lnTo>
                    <a:pt x="24" y="4"/>
                  </a:lnTo>
                  <a:lnTo>
                    <a:pt x="32" y="2"/>
                  </a:lnTo>
                  <a:lnTo>
                    <a:pt x="38" y="0"/>
                  </a:lnTo>
                  <a:lnTo>
                    <a:pt x="42" y="0"/>
                  </a:lnTo>
                  <a:lnTo>
                    <a:pt x="46" y="2"/>
                  </a:lnTo>
                  <a:lnTo>
                    <a:pt x="48" y="6"/>
                  </a:lnTo>
                  <a:lnTo>
                    <a:pt x="52" y="14"/>
                  </a:lnTo>
                  <a:lnTo>
                    <a:pt x="52" y="26"/>
                  </a:lnTo>
                  <a:lnTo>
                    <a:pt x="58" y="16"/>
                  </a:lnTo>
                  <a:lnTo>
                    <a:pt x="66" y="10"/>
                  </a:lnTo>
                  <a:lnTo>
                    <a:pt x="74" y="10"/>
                  </a:lnTo>
                  <a:lnTo>
                    <a:pt x="80" y="14"/>
                  </a:lnTo>
                  <a:lnTo>
                    <a:pt x="84" y="20"/>
                  </a:lnTo>
                  <a:lnTo>
                    <a:pt x="86" y="24"/>
                  </a:lnTo>
                  <a:lnTo>
                    <a:pt x="84" y="28"/>
                  </a:lnTo>
                  <a:lnTo>
                    <a:pt x="82" y="32"/>
                  </a:lnTo>
                  <a:lnTo>
                    <a:pt x="74" y="38"/>
                  </a:lnTo>
                  <a:lnTo>
                    <a:pt x="64" y="42"/>
                  </a:lnTo>
                  <a:close/>
                  <a:moveTo>
                    <a:pt x="68" y="26"/>
                  </a:moveTo>
                  <a:lnTo>
                    <a:pt x="68" y="26"/>
                  </a:lnTo>
                  <a:lnTo>
                    <a:pt x="64" y="30"/>
                  </a:lnTo>
                  <a:lnTo>
                    <a:pt x="58" y="32"/>
                  </a:lnTo>
                  <a:lnTo>
                    <a:pt x="54" y="30"/>
                  </a:lnTo>
                  <a:lnTo>
                    <a:pt x="50" y="28"/>
                  </a:lnTo>
                  <a:lnTo>
                    <a:pt x="46" y="28"/>
                  </a:lnTo>
                  <a:lnTo>
                    <a:pt x="42" y="30"/>
                  </a:lnTo>
                  <a:lnTo>
                    <a:pt x="38" y="24"/>
                  </a:lnTo>
                  <a:lnTo>
                    <a:pt x="36" y="18"/>
                  </a:lnTo>
                  <a:lnTo>
                    <a:pt x="34" y="20"/>
                  </a:lnTo>
                  <a:lnTo>
                    <a:pt x="40" y="30"/>
                  </a:lnTo>
                  <a:lnTo>
                    <a:pt x="36" y="34"/>
                  </a:lnTo>
                  <a:lnTo>
                    <a:pt x="34" y="36"/>
                  </a:lnTo>
                  <a:lnTo>
                    <a:pt x="32" y="42"/>
                  </a:lnTo>
                  <a:lnTo>
                    <a:pt x="32" y="46"/>
                  </a:lnTo>
                  <a:lnTo>
                    <a:pt x="24" y="44"/>
                  </a:lnTo>
                  <a:lnTo>
                    <a:pt x="16" y="44"/>
                  </a:lnTo>
                  <a:lnTo>
                    <a:pt x="16" y="46"/>
                  </a:lnTo>
                  <a:lnTo>
                    <a:pt x="24" y="46"/>
                  </a:lnTo>
                  <a:lnTo>
                    <a:pt x="32" y="48"/>
                  </a:lnTo>
                  <a:lnTo>
                    <a:pt x="34" y="50"/>
                  </a:lnTo>
                  <a:lnTo>
                    <a:pt x="38" y="56"/>
                  </a:lnTo>
                  <a:lnTo>
                    <a:pt x="44" y="58"/>
                  </a:lnTo>
                  <a:lnTo>
                    <a:pt x="42" y="64"/>
                  </a:lnTo>
                  <a:lnTo>
                    <a:pt x="42" y="72"/>
                  </a:lnTo>
                  <a:lnTo>
                    <a:pt x="46" y="58"/>
                  </a:lnTo>
                  <a:lnTo>
                    <a:pt x="50" y="58"/>
                  </a:lnTo>
                  <a:lnTo>
                    <a:pt x="54" y="56"/>
                  </a:lnTo>
                  <a:lnTo>
                    <a:pt x="58" y="52"/>
                  </a:lnTo>
                  <a:lnTo>
                    <a:pt x="66" y="54"/>
                  </a:lnTo>
                  <a:lnTo>
                    <a:pt x="74" y="56"/>
                  </a:lnTo>
                  <a:lnTo>
                    <a:pt x="66" y="52"/>
                  </a:lnTo>
                  <a:lnTo>
                    <a:pt x="60" y="50"/>
                  </a:lnTo>
                  <a:lnTo>
                    <a:pt x="62" y="42"/>
                  </a:lnTo>
                  <a:lnTo>
                    <a:pt x="60" y="36"/>
                  </a:lnTo>
                  <a:lnTo>
                    <a:pt x="58" y="34"/>
                  </a:lnTo>
                  <a:lnTo>
                    <a:pt x="64" y="30"/>
                  </a:lnTo>
                  <a:lnTo>
                    <a:pt x="68" y="2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30" name="Freeform 66"/>
            <p:cNvSpPr>
              <a:spLocks/>
            </p:cNvSpPr>
            <p:nvPr/>
          </p:nvSpPr>
          <p:spPr bwMode="auto">
            <a:xfrm>
              <a:off x="4560888" y="3403600"/>
              <a:ext cx="47625" cy="47625"/>
            </a:xfrm>
            <a:custGeom>
              <a:avLst/>
              <a:gdLst>
                <a:gd name="T0" fmla="*/ 2147483646 w 30"/>
                <a:gd name="T1" fmla="*/ 2147483646 h 30"/>
                <a:gd name="T2" fmla="*/ 2147483646 w 30"/>
                <a:gd name="T3" fmla="*/ 2147483646 h 30"/>
                <a:gd name="T4" fmla="*/ 2147483646 w 30"/>
                <a:gd name="T5" fmla="*/ 2147483646 h 30"/>
                <a:gd name="T6" fmla="*/ 2147483646 w 30"/>
                <a:gd name="T7" fmla="*/ 2147483646 h 30"/>
                <a:gd name="T8" fmla="*/ 2147483646 w 30"/>
                <a:gd name="T9" fmla="*/ 2147483646 h 30"/>
                <a:gd name="T10" fmla="*/ 2147483646 w 30"/>
                <a:gd name="T11" fmla="*/ 2147483646 h 30"/>
                <a:gd name="T12" fmla="*/ 2147483646 w 30"/>
                <a:gd name="T13" fmla="*/ 2147483646 h 30"/>
                <a:gd name="T14" fmla="*/ 2147483646 w 30"/>
                <a:gd name="T15" fmla="*/ 2147483646 h 30"/>
                <a:gd name="T16" fmla="*/ 2147483646 w 30"/>
                <a:gd name="T17" fmla="*/ 2147483646 h 30"/>
                <a:gd name="T18" fmla="*/ 2147483646 w 30"/>
                <a:gd name="T19" fmla="*/ 2147483646 h 30"/>
                <a:gd name="T20" fmla="*/ 2147483646 w 30"/>
                <a:gd name="T21" fmla="*/ 2147483646 h 30"/>
                <a:gd name="T22" fmla="*/ 2147483646 w 30"/>
                <a:gd name="T23" fmla="*/ 2147483646 h 30"/>
                <a:gd name="T24" fmla="*/ 0 w 30"/>
                <a:gd name="T25" fmla="*/ 2147483646 h 30"/>
                <a:gd name="T26" fmla="*/ 0 w 30"/>
                <a:gd name="T27" fmla="*/ 2147483646 h 30"/>
                <a:gd name="T28" fmla="*/ 2147483646 w 30"/>
                <a:gd name="T29" fmla="*/ 2147483646 h 30"/>
                <a:gd name="T30" fmla="*/ 2147483646 w 30"/>
                <a:gd name="T31" fmla="*/ 2147483646 h 30"/>
                <a:gd name="T32" fmla="*/ 2147483646 w 30"/>
                <a:gd name="T33" fmla="*/ 2147483646 h 30"/>
                <a:gd name="T34" fmla="*/ 2147483646 w 30"/>
                <a:gd name="T35" fmla="*/ 0 h 30"/>
                <a:gd name="T36" fmla="*/ 2147483646 w 30"/>
                <a:gd name="T37" fmla="*/ 0 h 30"/>
                <a:gd name="T38" fmla="*/ 2147483646 w 30"/>
                <a:gd name="T39" fmla="*/ 2147483646 h 30"/>
                <a:gd name="T40" fmla="*/ 2147483646 w 30"/>
                <a:gd name="T41" fmla="*/ 2147483646 h 30"/>
                <a:gd name="T42" fmla="*/ 2147483646 w 30"/>
                <a:gd name="T43" fmla="*/ 2147483646 h 3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
                <a:gd name="T67" fmla="*/ 0 h 30"/>
                <a:gd name="T68" fmla="*/ 30 w 30"/>
                <a:gd name="T69" fmla="*/ 30 h 3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 h="30">
                  <a:moveTo>
                    <a:pt x="28" y="8"/>
                  </a:moveTo>
                  <a:lnTo>
                    <a:pt x="28" y="8"/>
                  </a:lnTo>
                  <a:lnTo>
                    <a:pt x="30" y="12"/>
                  </a:lnTo>
                  <a:lnTo>
                    <a:pt x="30" y="18"/>
                  </a:lnTo>
                  <a:lnTo>
                    <a:pt x="28" y="24"/>
                  </a:lnTo>
                  <a:lnTo>
                    <a:pt x="24" y="28"/>
                  </a:lnTo>
                  <a:lnTo>
                    <a:pt x="18" y="30"/>
                  </a:lnTo>
                  <a:lnTo>
                    <a:pt x="12" y="30"/>
                  </a:lnTo>
                  <a:lnTo>
                    <a:pt x="6" y="28"/>
                  </a:lnTo>
                  <a:lnTo>
                    <a:pt x="2" y="24"/>
                  </a:lnTo>
                  <a:lnTo>
                    <a:pt x="0" y="18"/>
                  </a:lnTo>
                  <a:lnTo>
                    <a:pt x="0" y="12"/>
                  </a:lnTo>
                  <a:lnTo>
                    <a:pt x="2" y="6"/>
                  </a:lnTo>
                  <a:lnTo>
                    <a:pt x="8" y="2"/>
                  </a:lnTo>
                  <a:lnTo>
                    <a:pt x="14" y="0"/>
                  </a:lnTo>
                  <a:lnTo>
                    <a:pt x="20" y="0"/>
                  </a:lnTo>
                  <a:lnTo>
                    <a:pt x="24" y="2"/>
                  </a:lnTo>
                  <a:lnTo>
                    <a:pt x="28" y="8"/>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31" name="Freeform 67"/>
            <p:cNvSpPr>
              <a:spLocks noEditPoints="1"/>
            </p:cNvSpPr>
            <p:nvPr/>
          </p:nvSpPr>
          <p:spPr bwMode="auto">
            <a:xfrm>
              <a:off x="4611688" y="2955925"/>
              <a:ext cx="117475" cy="111125"/>
            </a:xfrm>
            <a:custGeom>
              <a:avLst/>
              <a:gdLst>
                <a:gd name="T0" fmla="*/ 2147483646 w 74"/>
                <a:gd name="T1" fmla="*/ 2147483646 h 70"/>
                <a:gd name="T2" fmla="*/ 2147483646 w 74"/>
                <a:gd name="T3" fmla="*/ 2147483646 h 70"/>
                <a:gd name="T4" fmla="*/ 2147483646 w 74"/>
                <a:gd name="T5" fmla="*/ 2147483646 h 70"/>
                <a:gd name="T6" fmla="*/ 2147483646 w 74"/>
                <a:gd name="T7" fmla="*/ 2147483646 h 70"/>
                <a:gd name="T8" fmla="*/ 2147483646 w 74"/>
                <a:gd name="T9" fmla="*/ 2147483646 h 70"/>
                <a:gd name="T10" fmla="*/ 2147483646 w 74"/>
                <a:gd name="T11" fmla="*/ 2147483646 h 70"/>
                <a:gd name="T12" fmla="*/ 2147483646 w 74"/>
                <a:gd name="T13" fmla="*/ 2147483646 h 70"/>
                <a:gd name="T14" fmla="*/ 2147483646 w 74"/>
                <a:gd name="T15" fmla="*/ 2147483646 h 70"/>
                <a:gd name="T16" fmla="*/ 2147483646 w 74"/>
                <a:gd name="T17" fmla="*/ 2147483646 h 70"/>
                <a:gd name="T18" fmla="*/ 2147483646 w 74"/>
                <a:gd name="T19" fmla="*/ 2147483646 h 70"/>
                <a:gd name="T20" fmla="*/ 2147483646 w 74"/>
                <a:gd name="T21" fmla="*/ 2147483646 h 70"/>
                <a:gd name="T22" fmla="*/ 2147483646 w 74"/>
                <a:gd name="T23" fmla="*/ 2147483646 h 70"/>
                <a:gd name="T24" fmla="*/ 2147483646 w 74"/>
                <a:gd name="T25" fmla="*/ 2147483646 h 70"/>
                <a:gd name="T26" fmla="*/ 2147483646 w 74"/>
                <a:gd name="T27" fmla="*/ 2147483646 h 70"/>
                <a:gd name="T28" fmla="*/ 2147483646 w 74"/>
                <a:gd name="T29" fmla="*/ 0 h 70"/>
                <a:gd name="T30" fmla="*/ 2147483646 w 74"/>
                <a:gd name="T31" fmla="*/ 0 h 70"/>
                <a:gd name="T32" fmla="*/ 2147483646 w 74"/>
                <a:gd name="T33" fmla="*/ 2147483646 h 70"/>
                <a:gd name="T34" fmla="*/ 2147483646 w 74"/>
                <a:gd name="T35" fmla="*/ 2147483646 h 70"/>
                <a:gd name="T36" fmla="*/ 2147483646 w 74"/>
                <a:gd name="T37" fmla="*/ 2147483646 h 70"/>
                <a:gd name="T38" fmla="*/ 2147483646 w 74"/>
                <a:gd name="T39" fmla="*/ 2147483646 h 70"/>
                <a:gd name="T40" fmla="*/ 2147483646 w 74"/>
                <a:gd name="T41" fmla="*/ 2147483646 h 70"/>
                <a:gd name="T42" fmla="*/ 2147483646 w 74"/>
                <a:gd name="T43" fmla="*/ 2147483646 h 70"/>
                <a:gd name="T44" fmla="*/ 2147483646 w 74"/>
                <a:gd name="T45" fmla="*/ 2147483646 h 70"/>
                <a:gd name="T46" fmla="*/ 2147483646 w 74"/>
                <a:gd name="T47" fmla="*/ 2147483646 h 70"/>
                <a:gd name="T48" fmla="*/ 2147483646 w 74"/>
                <a:gd name="T49" fmla="*/ 2147483646 h 70"/>
                <a:gd name="T50" fmla="*/ 2147483646 w 74"/>
                <a:gd name="T51" fmla="*/ 2147483646 h 70"/>
                <a:gd name="T52" fmla="*/ 2147483646 w 74"/>
                <a:gd name="T53" fmla="*/ 2147483646 h 70"/>
                <a:gd name="T54" fmla="*/ 2147483646 w 74"/>
                <a:gd name="T55" fmla="*/ 2147483646 h 70"/>
                <a:gd name="T56" fmla="*/ 2147483646 w 74"/>
                <a:gd name="T57" fmla="*/ 2147483646 h 70"/>
                <a:gd name="T58" fmla="*/ 2147483646 w 74"/>
                <a:gd name="T59" fmla="*/ 2147483646 h 70"/>
                <a:gd name="T60" fmla="*/ 2147483646 w 74"/>
                <a:gd name="T61" fmla="*/ 2147483646 h 70"/>
                <a:gd name="T62" fmla="*/ 2147483646 w 74"/>
                <a:gd name="T63" fmla="*/ 2147483646 h 70"/>
                <a:gd name="T64" fmla="*/ 2147483646 w 74"/>
                <a:gd name="T65" fmla="*/ 2147483646 h 70"/>
                <a:gd name="T66" fmla="*/ 2147483646 w 74"/>
                <a:gd name="T67" fmla="*/ 2147483646 h 70"/>
                <a:gd name="T68" fmla="*/ 2147483646 w 74"/>
                <a:gd name="T69" fmla="*/ 2147483646 h 70"/>
                <a:gd name="T70" fmla="*/ 2147483646 w 74"/>
                <a:gd name="T71" fmla="*/ 2147483646 h 70"/>
                <a:gd name="T72" fmla="*/ 2147483646 w 74"/>
                <a:gd name="T73" fmla="*/ 2147483646 h 70"/>
                <a:gd name="T74" fmla="*/ 2147483646 w 74"/>
                <a:gd name="T75" fmla="*/ 2147483646 h 70"/>
                <a:gd name="T76" fmla="*/ 2147483646 w 74"/>
                <a:gd name="T77" fmla="*/ 2147483646 h 70"/>
                <a:gd name="T78" fmla="*/ 2147483646 w 74"/>
                <a:gd name="T79" fmla="*/ 2147483646 h 70"/>
                <a:gd name="T80" fmla="*/ 2147483646 w 74"/>
                <a:gd name="T81" fmla="*/ 2147483646 h 70"/>
                <a:gd name="T82" fmla="*/ 2147483646 w 74"/>
                <a:gd name="T83" fmla="*/ 2147483646 h 70"/>
                <a:gd name="T84" fmla="*/ 2147483646 w 74"/>
                <a:gd name="T85" fmla="*/ 2147483646 h 7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4"/>
                <a:gd name="T130" fmla="*/ 0 h 70"/>
                <a:gd name="T131" fmla="*/ 74 w 74"/>
                <a:gd name="T132" fmla="*/ 70 h 7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4" h="70">
                  <a:moveTo>
                    <a:pt x="52" y="40"/>
                  </a:moveTo>
                  <a:lnTo>
                    <a:pt x="52" y="40"/>
                  </a:lnTo>
                  <a:lnTo>
                    <a:pt x="60" y="44"/>
                  </a:lnTo>
                  <a:lnTo>
                    <a:pt x="68" y="50"/>
                  </a:lnTo>
                  <a:lnTo>
                    <a:pt x="70" y="52"/>
                  </a:lnTo>
                  <a:lnTo>
                    <a:pt x="70" y="56"/>
                  </a:lnTo>
                  <a:lnTo>
                    <a:pt x="68" y="60"/>
                  </a:lnTo>
                  <a:lnTo>
                    <a:pt x="66" y="64"/>
                  </a:lnTo>
                  <a:lnTo>
                    <a:pt x="58" y="68"/>
                  </a:lnTo>
                  <a:lnTo>
                    <a:pt x="52" y="70"/>
                  </a:lnTo>
                  <a:lnTo>
                    <a:pt x="46" y="66"/>
                  </a:lnTo>
                  <a:lnTo>
                    <a:pt x="42" y="58"/>
                  </a:lnTo>
                  <a:lnTo>
                    <a:pt x="40" y="52"/>
                  </a:lnTo>
                  <a:lnTo>
                    <a:pt x="36" y="62"/>
                  </a:lnTo>
                  <a:lnTo>
                    <a:pt x="30" y="68"/>
                  </a:lnTo>
                  <a:lnTo>
                    <a:pt x="24" y="70"/>
                  </a:lnTo>
                  <a:lnTo>
                    <a:pt x="16" y="68"/>
                  </a:lnTo>
                  <a:lnTo>
                    <a:pt x="14" y="64"/>
                  </a:lnTo>
                  <a:lnTo>
                    <a:pt x="12" y="62"/>
                  </a:lnTo>
                  <a:lnTo>
                    <a:pt x="12" y="56"/>
                  </a:lnTo>
                  <a:lnTo>
                    <a:pt x="18" y="48"/>
                  </a:lnTo>
                  <a:lnTo>
                    <a:pt x="24" y="42"/>
                  </a:lnTo>
                  <a:lnTo>
                    <a:pt x="12" y="42"/>
                  </a:lnTo>
                  <a:lnTo>
                    <a:pt x="8" y="38"/>
                  </a:lnTo>
                  <a:lnTo>
                    <a:pt x="4" y="36"/>
                  </a:lnTo>
                  <a:lnTo>
                    <a:pt x="2" y="32"/>
                  </a:lnTo>
                  <a:lnTo>
                    <a:pt x="0" y="28"/>
                  </a:lnTo>
                  <a:lnTo>
                    <a:pt x="2" y="24"/>
                  </a:lnTo>
                  <a:lnTo>
                    <a:pt x="6" y="18"/>
                  </a:lnTo>
                  <a:lnTo>
                    <a:pt x="10" y="14"/>
                  </a:lnTo>
                  <a:lnTo>
                    <a:pt x="16" y="14"/>
                  </a:lnTo>
                  <a:lnTo>
                    <a:pt x="22" y="18"/>
                  </a:lnTo>
                  <a:lnTo>
                    <a:pt x="26" y="22"/>
                  </a:lnTo>
                  <a:lnTo>
                    <a:pt x="24" y="12"/>
                  </a:lnTo>
                  <a:lnTo>
                    <a:pt x="22" y="8"/>
                  </a:lnTo>
                  <a:lnTo>
                    <a:pt x="24" y="6"/>
                  </a:lnTo>
                  <a:lnTo>
                    <a:pt x="26" y="2"/>
                  </a:lnTo>
                  <a:lnTo>
                    <a:pt x="28" y="0"/>
                  </a:lnTo>
                  <a:lnTo>
                    <a:pt x="34" y="0"/>
                  </a:lnTo>
                  <a:lnTo>
                    <a:pt x="42" y="0"/>
                  </a:lnTo>
                  <a:lnTo>
                    <a:pt x="46" y="0"/>
                  </a:lnTo>
                  <a:lnTo>
                    <a:pt x="48" y="2"/>
                  </a:lnTo>
                  <a:lnTo>
                    <a:pt x="50" y="4"/>
                  </a:lnTo>
                  <a:lnTo>
                    <a:pt x="52" y="8"/>
                  </a:lnTo>
                  <a:lnTo>
                    <a:pt x="52" y="16"/>
                  </a:lnTo>
                  <a:lnTo>
                    <a:pt x="48" y="24"/>
                  </a:lnTo>
                  <a:lnTo>
                    <a:pt x="56" y="18"/>
                  </a:lnTo>
                  <a:lnTo>
                    <a:pt x="64" y="18"/>
                  </a:lnTo>
                  <a:lnTo>
                    <a:pt x="70" y="20"/>
                  </a:lnTo>
                  <a:lnTo>
                    <a:pt x="74" y="26"/>
                  </a:lnTo>
                  <a:lnTo>
                    <a:pt x="74" y="30"/>
                  </a:lnTo>
                  <a:lnTo>
                    <a:pt x="74" y="34"/>
                  </a:lnTo>
                  <a:lnTo>
                    <a:pt x="72" y="36"/>
                  </a:lnTo>
                  <a:lnTo>
                    <a:pt x="70" y="38"/>
                  </a:lnTo>
                  <a:lnTo>
                    <a:pt x="60" y="40"/>
                  </a:lnTo>
                  <a:lnTo>
                    <a:pt x="52" y="40"/>
                  </a:lnTo>
                  <a:close/>
                  <a:moveTo>
                    <a:pt x="60" y="30"/>
                  </a:moveTo>
                  <a:lnTo>
                    <a:pt x="60" y="30"/>
                  </a:lnTo>
                  <a:lnTo>
                    <a:pt x="54" y="32"/>
                  </a:lnTo>
                  <a:lnTo>
                    <a:pt x="50" y="32"/>
                  </a:lnTo>
                  <a:lnTo>
                    <a:pt x="46" y="26"/>
                  </a:lnTo>
                  <a:lnTo>
                    <a:pt x="38" y="24"/>
                  </a:lnTo>
                  <a:lnTo>
                    <a:pt x="38" y="18"/>
                  </a:lnTo>
                  <a:lnTo>
                    <a:pt x="38" y="14"/>
                  </a:lnTo>
                  <a:lnTo>
                    <a:pt x="36" y="14"/>
                  </a:lnTo>
                  <a:lnTo>
                    <a:pt x="38" y="24"/>
                  </a:lnTo>
                  <a:lnTo>
                    <a:pt x="36" y="24"/>
                  </a:lnTo>
                  <a:lnTo>
                    <a:pt x="30" y="26"/>
                  </a:lnTo>
                  <a:lnTo>
                    <a:pt x="26" y="32"/>
                  </a:lnTo>
                  <a:lnTo>
                    <a:pt x="16" y="26"/>
                  </a:lnTo>
                  <a:lnTo>
                    <a:pt x="16" y="28"/>
                  </a:lnTo>
                  <a:lnTo>
                    <a:pt x="20" y="30"/>
                  </a:lnTo>
                  <a:lnTo>
                    <a:pt x="26" y="34"/>
                  </a:lnTo>
                  <a:lnTo>
                    <a:pt x="26" y="38"/>
                  </a:lnTo>
                  <a:lnTo>
                    <a:pt x="28" y="42"/>
                  </a:lnTo>
                  <a:lnTo>
                    <a:pt x="32" y="46"/>
                  </a:lnTo>
                  <a:lnTo>
                    <a:pt x="28" y="50"/>
                  </a:lnTo>
                  <a:lnTo>
                    <a:pt x="26" y="56"/>
                  </a:lnTo>
                  <a:lnTo>
                    <a:pt x="32" y="46"/>
                  </a:lnTo>
                  <a:lnTo>
                    <a:pt x="40" y="48"/>
                  </a:lnTo>
                  <a:lnTo>
                    <a:pt x="44" y="46"/>
                  </a:lnTo>
                  <a:lnTo>
                    <a:pt x="48" y="50"/>
                  </a:lnTo>
                  <a:lnTo>
                    <a:pt x="54" y="54"/>
                  </a:lnTo>
                  <a:lnTo>
                    <a:pt x="56" y="54"/>
                  </a:lnTo>
                  <a:lnTo>
                    <a:pt x="50" y="48"/>
                  </a:lnTo>
                  <a:lnTo>
                    <a:pt x="46" y="46"/>
                  </a:lnTo>
                  <a:lnTo>
                    <a:pt x="50" y="40"/>
                  </a:lnTo>
                  <a:lnTo>
                    <a:pt x="50" y="34"/>
                  </a:lnTo>
                  <a:lnTo>
                    <a:pt x="50" y="32"/>
                  </a:lnTo>
                  <a:lnTo>
                    <a:pt x="56" y="32"/>
                  </a:lnTo>
                  <a:lnTo>
                    <a:pt x="60" y="3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32" name="Freeform 68"/>
            <p:cNvSpPr>
              <a:spLocks/>
            </p:cNvSpPr>
            <p:nvPr/>
          </p:nvSpPr>
          <p:spPr bwMode="auto">
            <a:xfrm>
              <a:off x="4652963" y="2994025"/>
              <a:ext cx="41275" cy="38100"/>
            </a:xfrm>
            <a:custGeom>
              <a:avLst/>
              <a:gdLst>
                <a:gd name="T0" fmla="*/ 2147483646 w 26"/>
                <a:gd name="T1" fmla="*/ 2147483646 h 24"/>
                <a:gd name="T2" fmla="*/ 2147483646 w 26"/>
                <a:gd name="T3" fmla="*/ 2147483646 h 24"/>
                <a:gd name="T4" fmla="*/ 2147483646 w 26"/>
                <a:gd name="T5" fmla="*/ 2147483646 h 24"/>
                <a:gd name="T6" fmla="*/ 2147483646 w 26"/>
                <a:gd name="T7" fmla="*/ 2147483646 h 24"/>
                <a:gd name="T8" fmla="*/ 2147483646 w 26"/>
                <a:gd name="T9" fmla="*/ 2147483646 h 24"/>
                <a:gd name="T10" fmla="*/ 2147483646 w 26"/>
                <a:gd name="T11" fmla="*/ 2147483646 h 24"/>
                <a:gd name="T12" fmla="*/ 2147483646 w 26"/>
                <a:gd name="T13" fmla="*/ 2147483646 h 24"/>
                <a:gd name="T14" fmla="*/ 2147483646 w 26"/>
                <a:gd name="T15" fmla="*/ 2147483646 h 24"/>
                <a:gd name="T16" fmla="*/ 2147483646 w 26"/>
                <a:gd name="T17" fmla="*/ 2147483646 h 24"/>
                <a:gd name="T18" fmla="*/ 2147483646 w 26"/>
                <a:gd name="T19" fmla="*/ 2147483646 h 24"/>
                <a:gd name="T20" fmla="*/ 0 w 26"/>
                <a:gd name="T21" fmla="*/ 2147483646 h 24"/>
                <a:gd name="T22" fmla="*/ 0 w 26"/>
                <a:gd name="T23" fmla="*/ 2147483646 h 24"/>
                <a:gd name="T24" fmla="*/ 0 w 26"/>
                <a:gd name="T25" fmla="*/ 2147483646 h 24"/>
                <a:gd name="T26" fmla="*/ 2147483646 w 26"/>
                <a:gd name="T27" fmla="*/ 2147483646 h 24"/>
                <a:gd name="T28" fmla="*/ 2147483646 w 26"/>
                <a:gd name="T29" fmla="*/ 0 h 24"/>
                <a:gd name="T30" fmla="*/ 2147483646 w 26"/>
                <a:gd name="T31" fmla="*/ 0 h 24"/>
                <a:gd name="T32" fmla="*/ 2147483646 w 26"/>
                <a:gd name="T33" fmla="*/ 0 h 24"/>
                <a:gd name="T34" fmla="*/ 2147483646 w 26"/>
                <a:gd name="T35" fmla="*/ 0 h 24"/>
                <a:gd name="T36" fmla="*/ 2147483646 w 26"/>
                <a:gd name="T37" fmla="*/ 2147483646 h 24"/>
                <a:gd name="T38" fmla="*/ 2147483646 w 26"/>
                <a:gd name="T39" fmla="*/ 2147483646 h 24"/>
                <a:gd name="T40" fmla="*/ 2147483646 w 26"/>
                <a:gd name="T41" fmla="*/ 2147483646 h 24"/>
                <a:gd name="T42" fmla="*/ 2147483646 w 26"/>
                <a:gd name="T43" fmla="*/ 2147483646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24"/>
                <a:gd name="T68" fmla="*/ 26 w 26"/>
                <a:gd name="T69" fmla="*/ 24 h 2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24">
                  <a:moveTo>
                    <a:pt x="26" y="10"/>
                  </a:moveTo>
                  <a:lnTo>
                    <a:pt x="26" y="10"/>
                  </a:lnTo>
                  <a:lnTo>
                    <a:pt x="26" y="16"/>
                  </a:lnTo>
                  <a:lnTo>
                    <a:pt x="24" y="20"/>
                  </a:lnTo>
                  <a:lnTo>
                    <a:pt x="20" y="24"/>
                  </a:lnTo>
                  <a:lnTo>
                    <a:pt x="14" y="24"/>
                  </a:lnTo>
                  <a:lnTo>
                    <a:pt x="10" y="24"/>
                  </a:lnTo>
                  <a:lnTo>
                    <a:pt x="4" y="22"/>
                  </a:lnTo>
                  <a:lnTo>
                    <a:pt x="2" y="18"/>
                  </a:lnTo>
                  <a:lnTo>
                    <a:pt x="0" y="14"/>
                  </a:lnTo>
                  <a:lnTo>
                    <a:pt x="0" y="8"/>
                  </a:lnTo>
                  <a:lnTo>
                    <a:pt x="2" y="4"/>
                  </a:lnTo>
                  <a:lnTo>
                    <a:pt x="6" y="0"/>
                  </a:lnTo>
                  <a:lnTo>
                    <a:pt x="12" y="0"/>
                  </a:lnTo>
                  <a:lnTo>
                    <a:pt x="16" y="0"/>
                  </a:lnTo>
                  <a:lnTo>
                    <a:pt x="20" y="2"/>
                  </a:lnTo>
                  <a:lnTo>
                    <a:pt x="24" y="6"/>
                  </a:lnTo>
                  <a:lnTo>
                    <a:pt x="26"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33" name="Freeform 69"/>
            <p:cNvSpPr>
              <a:spLocks noEditPoints="1"/>
            </p:cNvSpPr>
            <p:nvPr/>
          </p:nvSpPr>
          <p:spPr bwMode="auto">
            <a:xfrm>
              <a:off x="4706938" y="2955925"/>
              <a:ext cx="117475" cy="114300"/>
            </a:xfrm>
            <a:custGeom>
              <a:avLst/>
              <a:gdLst>
                <a:gd name="T0" fmla="*/ 2147483646 w 74"/>
                <a:gd name="T1" fmla="*/ 2147483646 h 72"/>
                <a:gd name="T2" fmla="*/ 2147483646 w 74"/>
                <a:gd name="T3" fmla="*/ 2147483646 h 72"/>
                <a:gd name="T4" fmla="*/ 2147483646 w 74"/>
                <a:gd name="T5" fmla="*/ 2147483646 h 72"/>
                <a:gd name="T6" fmla="*/ 2147483646 w 74"/>
                <a:gd name="T7" fmla="*/ 2147483646 h 72"/>
                <a:gd name="T8" fmla="*/ 2147483646 w 74"/>
                <a:gd name="T9" fmla="*/ 2147483646 h 72"/>
                <a:gd name="T10" fmla="*/ 2147483646 w 74"/>
                <a:gd name="T11" fmla="*/ 2147483646 h 72"/>
                <a:gd name="T12" fmla="*/ 2147483646 w 74"/>
                <a:gd name="T13" fmla="*/ 2147483646 h 72"/>
                <a:gd name="T14" fmla="*/ 2147483646 w 74"/>
                <a:gd name="T15" fmla="*/ 2147483646 h 72"/>
                <a:gd name="T16" fmla="*/ 2147483646 w 74"/>
                <a:gd name="T17" fmla="*/ 2147483646 h 72"/>
                <a:gd name="T18" fmla="*/ 2147483646 w 74"/>
                <a:gd name="T19" fmla="*/ 2147483646 h 72"/>
                <a:gd name="T20" fmla="*/ 2147483646 w 74"/>
                <a:gd name="T21" fmla="*/ 2147483646 h 72"/>
                <a:gd name="T22" fmla="*/ 2147483646 w 74"/>
                <a:gd name="T23" fmla="*/ 2147483646 h 72"/>
                <a:gd name="T24" fmla="*/ 2147483646 w 74"/>
                <a:gd name="T25" fmla="*/ 2147483646 h 72"/>
                <a:gd name="T26" fmla="*/ 2147483646 w 74"/>
                <a:gd name="T27" fmla="*/ 2147483646 h 72"/>
                <a:gd name="T28" fmla="*/ 2147483646 w 74"/>
                <a:gd name="T29" fmla="*/ 0 h 72"/>
                <a:gd name="T30" fmla="*/ 2147483646 w 74"/>
                <a:gd name="T31" fmla="*/ 0 h 72"/>
                <a:gd name="T32" fmla="*/ 2147483646 w 74"/>
                <a:gd name="T33" fmla="*/ 2147483646 h 72"/>
                <a:gd name="T34" fmla="*/ 2147483646 w 74"/>
                <a:gd name="T35" fmla="*/ 2147483646 h 72"/>
                <a:gd name="T36" fmla="*/ 2147483646 w 74"/>
                <a:gd name="T37" fmla="*/ 2147483646 h 72"/>
                <a:gd name="T38" fmla="*/ 2147483646 w 74"/>
                <a:gd name="T39" fmla="*/ 2147483646 h 72"/>
                <a:gd name="T40" fmla="*/ 2147483646 w 74"/>
                <a:gd name="T41" fmla="*/ 2147483646 h 72"/>
                <a:gd name="T42" fmla="*/ 2147483646 w 74"/>
                <a:gd name="T43" fmla="*/ 2147483646 h 72"/>
                <a:gd name="T44" fmla="*/ 2147483646 w 74"/>
                <a:gd name="T45" fmla="*/ 2147483646 h 72"/>
                <a:gd name="T46" fmla="*/ 2147483646 w 74"/>
                <a:gd name="T47" fmla="*/ 2147483646 h 72"/>
                <a:gd name="T48" fmla="*/ 2147483646 w 74"/>
                <a:gd name="T49" fmla="*/ 2147483646 h 72"/>
                <a:gd name="T50" fmla="*/ 2147483646 w 74"/>
                <a:gd name="T51" fmla="*/ 2147483646 h 72"/>
                <a:gd name="T52" fmla="*/ 2147483646 w 74"/>
                <a:gd name="T53" fmla="*/ 2147483646 h 72"/>
                <a:gd name="T54" fmla="*/ 2147483646 w 74"/>
                <a:gd name="T55" fmla="*/ 2147483646 h 72"/>
                <a:gd name="T56" fmla="*/ 2147483646 w 74"/>
                <a:gd name="T57" fmla="*/ 2147483646 h 72"/>
                <a:gd name="T58" fmla="*/ 2147483646 w 74"/>
                <a:gd name="T59" fmla="*/ 2147483646 h 72"/>
                <a:gd name="T60" fmla="*/ 2147483646 w 74"/>
                <a:gd name="T61" fmla="*/ 2147483646 h 72"/>
                <a:gd name="T62" fmla="*/ 2147483646 w 74"/>
                <a:gd name="T63" fmla="*/ 2147483646 h 72"/>
                <a:gd name="T64" fmla="*/ 2147483646 w 74"/>
                <a:gd name="T65" fmla="*/ 2147483646 h 72"/>
                <a:gd name="T66" fmla="*/ 2147483646 w 74"/>
                <a:gd name="T67" fmla="*/ 2147483646 h 72"/>
                <a:gd name="T68" fmla="*/ 2147483646 w 74"/>
                <a:gd name="T69" fmla="*/ 2147483646 h 72"/>
                <a:gd name="T70" fmla="*/ 2147483646 w 74"/>
                <a:gd name="T71" fmla="*/ 2147483646 h 72"/>
                <a:gd name="T72" fmla="*/ 2147483646 w 74"/>
                <a:gd name="T73" fmla="*/ 2147483646 h 72"/>
                <a:gd name="T74" fmla="*/ 2147483646 w 74"/>
                <a:gd name="T75" fmla="*/ 2147483646 h 72"/>
                <a:gd name="T76" fmla="*/ 2147483646 w 74"/>
                <a:gd name="T77" fmla="*/ 2147483646 h 72"/>
                <a:gd name="T78" fmla="*/ 2147483646 w 74"/>
                <a:gd name="T79" fmla="*/ 2147483646 h 72"/>
                <a:gd name="T80" fmla="*/ 2147483646 w 74"/>
                <a:gd name="T81" fmla="*/ 2147483646 h 72"/>
                <a:gd name="T82" fmla="*/ 2147483646 w 74"/>
                <a:gd name="T83" fmla="*/ 2147483646 h 72"/>
                <a:gd name="T84" fmla="*/ 2147483646 w 74"/>
                <a:gd name="T85" fmla="*/ 2147483646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4"/>
                <a:gd name="T130" fmla="*/ 0 h 72"/>
                <a:gd name="T131" fmla="*/ 74 w 74"/>
                <a:gd name="T132" fmla="*/ 72 h 7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4" h="72">
                  <a:moveTo>
                    <a:pt x="50" y="42"/>
                  </a:moveTo>
                  <a:lnTo>
                    <a:pt x="50" y="42"/>
                  </a:lnTo>
                  <a:lnTo>
                    <a:pt x="60" y="48"/>
                  </a:lnTo>
                  <a:lnTo>
                    <a:pt x="66" y="52"/>
                  </a:lnTo>
                  <a:lnTo>
                    <a:pt x="68" y="56"/>
                  </a:lnTo>
                  <a:lnTo>
                    <a:pt x="68" y="60"/>
                  </a:lnTo>
                  <a:lnTo>
                    <a:pt x="68" y="62"/>
                  </a:lnTo>
                  <a:lnTo>
                    <a:pt x="62" y="68"/>
                  </a:lnTo>
                  <a:lnTo>
                    <a:pt x="56" y="72"/>
                  </a:lnTo>
                  <a:lnTo>
                    <a:pt x="50" y="72"/>
                  </a:lnTo>
                  <a:lnTo>
                    <a:pt x="44" y="68"/>
                  </a:lnTo>
                  <a:lnTo>
                    <a:pt x="40" y="60"/>
                  </a:lnTo>
                  <a:lnTo>
                    <a:pt x="38" y="54"/>
                  </a:lnTo>
                  <a:lnTo>
                    <a:pt x="34" y="64"/>
                  </a:lnTo>
                  <a:lnTo>
                    <a:pt x="28" y="70"/>
                  </a:lnTo>
                  <a:lnTo>
                    <a:pt x="20" y="70"/>
                  </a:lnTo>
                  <a:lnTo>
                    <a:pt x="12" y="68"/>
                  </a:lnTo>
                  <a:lnTo>
                    <a:pt x="10" y="66"/>
                  </a:lnTo>
                  <a:lnTo>
                    <a:pt x="10" y="62"/>
                  </a:lnTo>
                  <a:lnTo>
                    <a:pt x="10" y="56"/>
                  </a:lnTo>
                  <a:lnTo>
                    <a:pt x="16" y="50"/>
                  </a:lnTo>
                  <a:lnTo>
                    <a:pt x="22" y="44"/>
                  </a:lnTo>
                  <a:lnTo>
                    <a:pt x="10" y="42"/>
                  </a:lnTo>
                  <a:lnTo>
                    <a:pt x="6" y="38"/>
                  </a:lnTo>
                  <a:lnTo>
                    <a:pt x="2" y="36"/>
                  </a:lnTo>
                  <a:lnTo>
                    <a:pt x="0" y="32"/>
                  </a:lnTo>
                  <a:lnTo>
                    <a:pt x="0" y="28"/>
                  </a:lnTo>
                  <a:lnTo>
                    <a:pt x="2" y="22"/>
                  </a:lnTo>
                  <a:lnTo>
                    <a:pt x="6" y="18"/>
                  </a:lnTo>
                  <a:lnTo>
                    <a:pt x="10" y="14"/>
                  </a:lnTo>
                  <a:lnTo>
                    <a:pt x="16" y="14"/>
                  </a:lnTo>
                  <a:lnTo>
                    <a:pt x="22" y="18"/>
                  </a:lnTo>
                  <a:lnTo>
                    <a:pt x="26" y="22"/>
                  </a:lnTo>
                  <a:lnTo>
                    <a:pt x="24" y="12"/>
                  </a:lnTo>
                  <a:lnTo>
                    <a:pt x="24" y="8"/>
                  </a:lnTo>
                  <a:lnTo>
                    <a:pt x="24" y="6"/>
                  </a:lnTo>
                  <a:lnTo>
                    <a:pt x="26" y="2"/>
                  </a:lnTo>
                  <a:lnTo>
                    <a:pt x="30" y="0"/>
                  </a:lnTo>
                  <a:lnTo>
                    <a:pt x="36" y="0"/>
                  </a:lnTo>
                  <a:lnTo>
                    <a:pt x="42" y="0"/>
                  </a:lnTo>
                  <a:lnTo>
                    <a:pt x="46" y="2"/>
                  </a:lnTo>
                  <a:lnTo>
                    <a:pt x="50" y="4"/>
                  </a:lnTo>
                  <a:lnTo>
                    <a:pt x="52" y="6"/>
                  </a:lnTo>
                  <a:lnTo>
                    <a:pt x="52" y="10"/>
                  </a:lnTo>
                  <a:lnTo>
                    <a:pt x="52" y="18"/>
                  </a:lnTo>
                  <a:lnTo>
                    <a:pt x="48" y="26"/>
                  </a:lnTo>
                  <a:lnTo>
                    <a:pt x="56" y="22"/>
                  </a:lnTo>
                  <a:lnTo>
                    <a:pt x="64" y="20"/>
                  </a:lnTo>
                  <a:lnTo>
                    <a:pt x="70" y="22"/>
                  </a:lnTo>
                  <a:lnTo>
                    <a:pt x="74" y="28"/>
                  </a:lnTo>
                  <a:lnTo>
                    <a:pt x="74" y="34"/>
                  </a:lnTo>
                  <a:lnTo>
                    <a:pt x="74" y="38"/>
                  </a:lnTo>
                  <a:lnTo>
                    <a:pt x="72" y="40"/>
                  </a:lnTo>
                  <a:lnTo>
                    <a:pt x="68" y="42"/>
                  </a:lnTo>
                  <a:lnTo>
                    <a:pt x="60" y="44"/>
                  </a:lnTo>
                  <a:lnTo>
                    <a:pt x="50" y="42"/>
                  </a:lnTo>
                  <a:close/>
                  <a:moveTo>
                    <a:pt x="60" y="32"/>
                  </a:moveTo>
                  <a:lnTo>
                    <a:pt x="60" y="32"/>
                  </a:lnTo>
                  <a:lnTo>
                    <a:pt x="54" y="34"/>
                  </a:lnTo>
                  <a:lnTo>
                    <a:pt x="50" y="34"/>
                  </a:lnTo>
                  <a:lnTo>
                    <a:pt x="46" y="28"/>
                  </a:lnTo>
                  <a:lnTo>
                    <a:pt x="38" y="24"/>
                  </a:lnTo>
                  <a:lnTo>
                    <a:pt x="38" y="20"/>
                  </a:lnTo>
                  <a:lnTo>
                    <a:pt x="38" y="14"/>
                  </a:lnTo>
                  <a:lnTo>
                    <a:pt x="36" y="24"/>
                  </a:lnTo>
                  <a:lnTo>
                    <a:pt x="30" y="28"/>
                  </a:lnTo>
                  <a:lnTo>
                    <a:pt x="26" y="34"/>
                  </a:lnTo>
                  <a:lnTo>
                    <a:pt x="14" y="28"/>
                  </a:lnTo>
                  <a:lnTo>
                    <a:pt x="20" y="32"/>
                  </a:lnTo>
                  <a:lnTo>
                    <a:pt x="26" y="36"/>
                  </a:lnTo>
                  <a:lnTo>
                    <a:pt x="26" y="38"/>
                  </a:lnTo>
                  <a:lnTo>
                    <a:pt x="26" y="44"/>
                  </a:lnTo>
                  <a:lnTo>
                    <a:pt x="30" y="46"/>
                  </a:lnTo>
                  <a:lnTo>
                    <a:pt x="26" y="52"/>
                  </a:lnTo>
                  <a:lnTo>
                    <a:pt x="22" y="58"/>
                  </a:lnTo>
                  <a:lnTo>
                    <a:pt x="24" y="58"/>
                  </a:lnTo>
                  <a:lnTo>
                    <a:pt x="32" y="48"/>
                  </a:lnTo>
                  <a:lnTo>
                    <a:pt x="38" y="50"/>
                  </a:lnTo>
                  <a:lnTo>
                    <a:pt x="44" y="48"/>
                  </a:lnTo>
                  <a:lnTo>
                    <a:pt x="48" y="52"/>
                  </a:lnTo>
                  <a:lnTo>
                    <a:pt x="54" y="58"/>
                  </a:lnTo>
                  <a:lnTo>
                    <a:pt x="48" y="52"/>
                  </a:lnTo>
                  <a:lnTo>
                    <a:pt x="44" y="48"/>
                  </a:lnTo>
                  <a:lnTo>
                    <a:pt x="48" y="42"/>
                  </a:lnTo>
                  <a:lnTo>
                    <a:pt x="50" y="36"/>
                  </a:lnTo>
                  <a:lnTo>
                    <a:pt x="50" y="34"/>
                  </a:lnTo>
                  <a:lnTo>
                    <a:pt x="56" y="34"/>
                  </a:lnTo>
                  <a:lnTo>
                    <a:pt x="60" y="3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34" name="Freeform 70"/>
            <p:cNvSpPr>
              <a:spLocks/>
            </p:cNvSpPr>
            <p:nvPr/>
          </p:nvSpPr>
          <p:spPr bwMode="auto">
            <a:xfrm>
              <a:off x="4745038" y="2994025"/>
              <a:ext cx="41275" cy="41275"/>
            </a:xfrm>
            <a:custGeom>
              <a:avLst/>
              <a:gdLst>
                <a:gd name="T0" fmla="*/ 2147483646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0 w 26"/>
                <a:gd name="T21" fmla="*/ 2147483646 h 26"/>
                <a:gd name="T22" fmla="*/ 0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2147483646 w 26"/>
                <a:gd name="T33" fmla="*/ 0 h 26"/>
                <a:gd name="T34" fmla="*/ 2147483646 w 26"/>
                <a:gd name="T35" fmla="*/ 2147483646 h 26"/>
                <a:gd name="T36" fmla="*/ 2147483646 w 26"/>
                <a:gd name="T37" fmla="*/ 2147483646 h 26"/>
                <a:gd name="T38" fmla="*/ 2147483646 w 26"/>
                <a:gd name="T39" fmla="*/ 2147483646 h 26"/>
                <a:gd name="T40" fmla="*/ 2147483646 w 26"/>
                <a:gd name="T41" fmla="*/ 2147483646 h 26"/>
                <a:gd name="T42" fmla="*/ 2147483646 w 26"/>
                <a:gd name="T43" fmla="*/ 2147483646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26"/>
                <a:gd name="T68" fmla="*/ 26 w 26"/>
                <a:gd name="T69" fmla="*/ 26 h 2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26">
                  <a:moveTo>
                    <a:pt x="26" y="12"/>
                  </a:moveTo>
                  <a:lnTo>
                    <a:pt x="26" y="12"/>
                  </a:lnTo>
                  <a:lnTo>
                    <a:pt x="26" y="18"/>
                  </a:lnTo>
                  <a:lnTo>
                    <a:pt x="24" y="22"/>
                  </a:lnTo>
                  <a:lnTo>
                    <a:pt x="20" y="26"/>
                  </a:lnTo>
                  <a:lnTo>
                    <a:pt x="14" y="26"/>
                  </a:lnTo>
                  <a:lnTo>
                    <a:pt x="10" y="26"/>
                  </a:lnTo>
                  <a:lnTo>
                    <a:pt x="6" y="24"/>
                  </a:lnTo>
                  <a:lnTo>
                    <a:pt x="2" y="20"/>
                  </a:lnTo>
                  <a:lnTo>
                    <a:pt x="0" y="14"/>
                  </a:lnTo>
                  <a:lnTo>
                    <a:pt x="2" y="10"/>
                  </a:lnTo>
                  <a:lnTo>
                    <a:pt x="4" y="4"/>
                  </a:lnTo>
                  <a:lnTo>
                    <a:pt x="8" y="2"/>
                  </a:lnTo>
                  <a:lnTo>
                    <a:pt x="12" y="0"/>
                  </a:lnTo>
                  <a:lnTo>
                    <a:pt x="18" y="2"/>
                  </a:lnTo>
                  <a:lnTo>
                    <a:pt x="22" y="4"/>
                  </a:lnTo>
                  <a:lnTo>
                    <a:pt x="26" y="8"/>
                  </a:lnTo>
                  <a:lnTo>
                    <a:pt x="26"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35" name="Freeform 71"/>
            <p:cNvSpPr>
              <a:spLocks noEditPoints="1"/>
            </p:cNvSpPr>
            <p:nvPr/>
          </p:nvSpPr>
          <p:spPr bwMode="auto">
            <a:xfrm>
              <a:off x="5078413" y="2978150"/>
              <a:ext cx="104775" cy="104775"/>
            </a:xfrm>
            <a:custGeom>
              <a:avLst/>
              <a:gdLst>
                <a:gd name="T0" fmla="*/ 2147483646 w 66"/>
                <a:gd name="T1" fmla="*/ 2147483646 h 66"/>
                <a:gd name="T2" fmla="*/ 2147483646 w 66"/>
                <a:gd name="T3" fmla="*/ 2147483646 h 66"/>
                <a:gd name="T4" fmla="*/ 2147483646 w 66"/>
                <a:gd name="T5" fmla="*/ 2147483646 h 66"/>
                <a:gd name="T6" fmla="*/ 2147483646 w 66"/>
                <a:gd name="T7" fmla="*/ 2147483646 h 66"/>
                <a:gd name="T8" fmla="*/ 2147483646 w 66"/>
                <a:gd name="T9" fmla="*/ 2147483646 h 66"/>
                <a:gd name="T10" fmla="*/ 2147483646 w 66"/>
                <a:gd name="T11" fmla="*/ 2147483646 h 66"/>
                <a:gd name="T12" fmla="*/ 2147483646 w 66"/>
                <a:gd name="T13" fmla="*/ 2147483646 h 66"/>
                <a:gd name="T14" fmla="*/ 2147483646 w 66"/>
                <a:gd name="T15" fmla="*/ 2147483646 h 66"/>
                <a:gd name="T16" fmla="*/ 2147483646 w 66"/>
                <a:gd name="T17" fmla="*/ 2147483646 h 66"/>
                <a:gd name="T18" fmla="*/ 2147483646 w 66"/>
                <a:gd name="T19" fmla="*/ 2147483646 h 66"/>
                <a:gd name="T20" fmla="*/ 2147483646 w 66"/>
                <a:gd name="T21" fmla="*/ 2147483646 h 66"/>
                <a:gd name="T22" fmla="*/ 2147483646 w 66"/>
                <a:gd name="T23" fmla="*/ 2147483646 h 66"/>
                <a:gd name="T24" fmla="*/ 2147483646 w 66"/>
                <a:gd name="T25" fmla="*/ 2147483646 h 66"/>
                <a:gd name="T26" fmla="*/ 2147483646 w 66"/>
                <a:gd name="T27" fmla="*/ 2147483646 h 66"/>
                <a:gd name="T28" fmla="*/ 2147483646 w 66"/>
                <a:gd name="T29" fmla="*/ 2147483646 h 66"/>
                <a:gd name="T30" fmla="*/ 0 w 66"/>
                <a:gd name="T31" fmla="*/ 2147483646 h 66"/>
                <a:gd name="T32" fmla="*/ 0 w 66"/>
                <a:gd name="T33" fmla="*/ 2147483646 h 66"/>
                <a:gd name="T34" fmla="*/ 2147483646 w 66"/>
                <a:gd name="T35" fmla="*/ 2147483646 h 66"/>
                <a:gd name="T36" fmla="*/ 2147483646 w 66"/>
                <a:gd name="T37" fmla="*/ 2147483646 h 66"/>
                <a:gd name="T38" fmla="*/ 2147483646 w 66"/>
                <a:gd name="T39" fmla="*/ 2147483646 h 66"/>
                <a:gd name="T40" fmla="*/ 2147483646 w 66"/>
                <a:gd name="T41" fmla="*/ 2147483646 h 66"/>
                <a:gd name="T42" fmla="*/ 2147483646 w 66"/>
                <a:gd name="T43" fmla="*/ 0 h 66"/>
                <a:gd name="T44" fmla="*/ 2147483646 w 66"/>
                <a:gd name="T45" fmla="*/ 0 h 66"/>
                <a:gd name="T46" fmla="*/ 2147483646 w 66"/>
                <a:gd name="T47" fmla="*/ 2147483646 h 66"/>
                <a:gd name="T48" fmla="*/ 2147483646 w 66"/>
                <a:gd name="T49" fmla="*/ 2147483646 h 66"/>
                <a:gd name="T50" fmla="*/ 2147483646 w 66"/>
                <a:gd name="T51" fmla="*/ 2147483646 h 66"/>
                <a:gd name="T52" fmla="*/ 2147483646 w 66"/>
                <a:gd name="T53" fmla="*/ 2147483646 h 66"/>
                <a:gd name="T54" fmla="*/ 2147483646 w 66"/>
                <a:gd name="T55" fmla="*/ 2147483646 h 66"/>
                <a:gd name="T56" fmla="*/ 2147483646 w 66"/>
                <a:gd name="T57" fmla="*/ 2147483646 h 66"/>
                <a:gd name="T58" fmla="*/ 2147483646 w 66"/>
                <a:gd name="T59" fmla="*/ 2147483646 h 66"/>
                <a:gd name="T60" fmla="*/ 2147483646 w 66"/>
                <a:gd name="T61" fmla="*/ 2147483646 h 66"/>
                <a:gd name="T62" fmla="*/ 2147483646 w 66"/>
                <a:gd name="T63" fmla="*/ 2147483646 h 66"/>
                <a:gd name="T64" fmla="*/ 2147483646 w 66"/>
                <a:gd name="T65" fmla="*/ 2147483646 h 66"/>
                <a:gd name="T66" fmla="*/ 2147483646 w 66"/>
                <a:gd name="T67" fmla="*/ 2147483646 h 66"/>
                <a:gd name="T68" fmla="*/ 2147483646 w 66"/>
                <a:gd name="T69" fmla="*/ 2147483646 h 66"/>
                <a:gd name="T70" fmla="*/ 2147483646 w 66"/>
                <a:gd name="T71" fmla="*/ 2147483646 h 66"/>
                <a:gd name="T72" fmla="*/ 2147483646 w 66"/>
                <a:gd name="T73" fmla="*/ 2147483646 h 66"/>
                <a:gd name="T74" fmla="*/ 2147483646 w 66"/>
                <a:gd name="T75" fmla="*/ 2147483646 h 66"/>
                <a:gd name="T76" fmla="*/ 2147483646 w 66"/>
                <a:gd name="T77" fmla="*/ 2147483646 h 66"/>
                <a:gd name="T78" fmla="*/ 2147483646 w 66"/>
                <a:gd name="T79" fmla="*/ 2147483646 h 66"/>
                <a:gd name="T80" fmla="*/ 2147483646 w 66"/>
                <a:gd name="T81" fmla="*/ 2147483646 h 66"/>
                <a:gd name="T82" fmla="*/ 2147483646 w 66"/>
                <a:gd name="T83" fmla="*/ 2147483646 h 66"/>
                <a:gd name="T84" fmla="*/ 2147483646 w 66"/>
                <a:gd name="T85" fmla="*/ 2147483646 h 66"/>
                <a:gd name="T86" fmla="*/ 2147483646 w 66"/>
                <a:gd name="T87" fmla="*/ 2147483646 h 66"/>
                <a:gd name="T88" fmla="*/ 2147483646 w 66"/>
                <a:gd name="T89" fmla="*/ 2147483646 h 66"/>
                <a:gd name="T90" fmla="*/ 2147483646 w 66"/>
                <a:gd name="T91" fmla="*/ 2147483646 h 66"/>
                <a:gd name="T92" fmla="*/ 2147483646 w 66"/>
                <a:gd name="T93" fmla="*/ 2147483646 h 66"/>
                <a:gd name="T94" fmla="*/ 2147483646 w 66"/>
                <a:gd name="T95" fmla="*/ 2147483646 h 66"/>
                <a:gd name="T96" fmla="*/ 2147483646 w 66"/>
                <a:gd name="T97" fmla="*/ 2147483646 h 66"/>
                <a:gd name="T98" fmla="*/ 2147483646 w 66"/>
                <a:gd name="T99" fmla="*/ 2147483646 h 66"/>
                <a:gd name="T100" fmla="*/ 2147483646 w 66"/>
                <a:gd name="T101" fmla="*/ 2147483646 h 66"/>
                <a:gd name="T102" fmla="*/ 2147483646 w 66"/>
                <a:gd name="T103" fmla="*/ 2147483646 h 66"/>
                <a:gd name="T104" fmla="*/ 2147483646 w 66"/>
                <a:gd name="T105" fmla="*/ 2147483646 h 66"/>
                <a:gd name="T106" fmla="*/ 2147483646 w 66"/>
                <a:gd name="T107" fmla="*/ 2147483646 h 66"/>
                <a:gd name="T108" fmla="*/ 2147483646 w 66"/>
                <a:gd name="T109" fmla="*/ 2147483646 h 66"/>
                <a:gd name="T110" fmla="*/ 2147483646 w 66"/>
                <a:gd name="T111" fmla="*/ 2147483646 h 66"/>
                <a:gd name="T112" fmla="*/ 2147483646 w 66"/>
                <a:gd name="T113" fmla="*/ 2147483646 h 66"/>
                <a:gd name="T114" fmla="*/ 2147483646 w 66"/>
                <a:gd name="T115" fmla="*/ 2147483646 h 66"/>
                <a:gd name="T116" fmla="*/ 2147483646 w 66"/>
                <a:gd name="T117" fmla="*/ 2147483646 h 66"/>
                <a:gd name="T118" fmla="*/ 2147483646 w 66"/>
                <a:gd name="T119" fmla="*/ 2147483646 h 66"/>
                <a:gd name="T120" fmla="*/ 2147483646 w 66"/>
                <a:gd name="T121" fmla="*/ 2147483646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6"/>
                <a:gd name="T184" fmla="*/ 0 h 66"/>
                <a:gd name="T185" fmla="*/ 66 w 66"/>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6" h="66">
                  <a:moveTo>
                    <a:pt x="46" y="32"/>
                  </a:moveTo>
                  <a:lnTo>
                    <a:pt x="46" y="32"/>
                  </a:lnTo>
                  <a:lnTo>
                    <a:pt x="56" y="32"/>
                  </a:lnTo>
                  <a:lnTo>
                    <a:pt x="62" y="34"/>
                  </a:lnTo>
                  <a:lnTo>
                    <a:pt x="66" y="36"/>
                  </a:lnTo>
                  <a:lnTo>
                    <a:pt x="66" y="38"/>
                  </a:lnTo>
                  <a:lnTo>
                    <a:pt x="66" y="42"/>
                  </a:lnTo>
                  <a:lnTo>
                    <a:pt x="64" y="48"/>
                  </a:lnTo>
                  <a:lnTo>
                    <a:pt x="60" y="54"/>
                  </a:lnTo>
                  <a:lnTo>
                    <a:pt x="56" y="56"/>
                  </a:lnTo>
                  <a:lnTo>
                    <a:pt x="50" y="54"/>
                  </a:lnTo>
                  <a:lnTo>
                    <a:pt x="44" y="50"/>
                  </a:lnTo>
                  <a:lnTo>
                    <a:pt x="40" y="46"/>
                  </a:lnTo>
                  <a:lnTo>
                    <a:pt x="40" y="54"/>
                  </a:lnTo>
                  <a:lnTo>
                    <a:pt x="36" y="62"/>
                  </a:lnTo>
                  <a:lnTo>
                    <a:pt x="32" y="64"/>
                  </a:lnTo>
                  <a:lnTo>
                    <a:pt x="24" y="66"/>
                  </a:lnTo>
                  <a:lnTo>
                    <a:pt x="22" y="64"/>
                  </a:lnTo>
                  <a:lnTo>
                    <a:pt x="20" y="62"/>
                  </a:lnTo>
                  <a:lnTo>
                    <a:pt x="18" y="56"/>
                  </a:lnTo>
                  <a:lnTo>
                    <a:pt x="20" y="50"/>
                  </a:lnTo>
                  <a:lnTo>
                    <a:pt x="24" y="42"/>
                  </a:lnTo>
                  <a:lnTo>
                    <a:pt x="14" y="44"/>
                  </a:lnTo>
                  <a:lnTo>
                    <a:pt x="4" y="42"/>
                  </a:lnTo>
                  <a:lnTo>
                    <a:pt x="2" y="40"/>
                  </a:lnTo>
                  <a:lnTo>
                    <a:pt x="0" y="36"/>
                  </a:lnTo>
                  <a:lnTo>
                    <a:pt x="0" y="32"/>
                  </a:lnTo>
                  <a:lnTo>
                    <a:pt x="0" y="26"/>
                  </a:lnTo>
                  <a:lnTo>
                    <a:pt x="4" y="22"/>
                  </a:lnTo>
                  <a:lnTo>
                    <a:pt x="8" y="22"/>
                  </a:lnTo>
                  <a:lnTo>
                    <a:pt x="14" y="22"/>
                  </a:lnTo>
                  <a:lnTo>
                    <a:pt x="20" y="24"/>
                  </a:lnTo>
                  <a:lnTo>
                    <a:pt x="14" y="18"/>
                  </a:lnTo>
                  <a:lnTo>
                    <a:pt x="12" y="10"/>
                  </a:lnTo>
                  <a:lnTo>
                    <a:pt x="12" y="8"/>
                  </a:lnTo>
                  <a:lnTo>
                    <a:pt x="16" y="6"/>
                  </a:lnTo>
                  <a:lnTo>
                    <a:pt x="26" y="0"/>
                  </a:lnTo>
                  <a:lnTo>
                    <a:pt x="30" y="0"/>
                  </a:lnTo>
                  <a:lnTo>
                    <a:pt x="32" y="0"/>
                  </a:lnTo>
                  <a:lnTo>
                    <a:pt x="36" y="4"/>
                  </a:lnTo>
                  <a:lnTo>
                    <a:pt x="38" y="10"/>
                  </a:lnTo>
                  <a:lnTo>
                    <a:pt x="40" y="18"/>
                  </a:lnTo>
                  <a:lnTo>
                    <a:pt x="44" y="12"/>
                  </a:lnTo>
                  <a:lnTo>
                    <a:pt x="50" y="8"/>
                  </a:lnTo>
                  <a:lnTo>
                    <a:pt x="54" y="8"/>
                  </a:lnTo>
                  <a:lnTo>
                    <a:pt x="60" y="12"/>
                  </a:lnTo>
                  <a:lnTo>
                    <a:pt x="62" y="16"/>
                  </a:lnTo>
                  <a:lnTo>
                    <a:pt x="64" y="20"/>
                  </a:lnTo>
                  <a:lnTo>
                    <a:pt x="62" y="22"/>
                  </a:lnTo>
                  <a:lnTo>
                    <a:pt x="60" y="24"/>
                  </a:lnTo>
                  <a:lnTo>
                    <a:pt x="54" y="30"/>
                  </a:lnTo>
                  <a:lnTo>
                    <a:pt x="46" y="32"/>
                  </a:lnTo>
                  <a:close/>
                  <a:moveTo>
                    <a:pt x="50" y="20"/>
                  </a:moveTo>
                  <a:lnTo>
                    <a:pt x="50" y="20"/>
                  </a:lnTo>
                  <a:lnTo>
                    <a:pt x="46" y="24"/>
                  </a:lnTo>
                  <a:lnTo>
                    <a:pt x="42" y="24"/>
                  </a:lnTo>
                  <a:lnTo>
                    <a:pt x="36" y="22"/>
                  </a:lnTo>
                  <a:lnTo>
                    <a:pt x="30" y="22"/>
                  </a:lnTo>
                  <a:lnTo>
                    <a:pt x="26" y="14"/>
                  </a:lnTo>
                  <a:lnTo>
                    <a:pt x="30" y="22"/>
                  </a:lnTo>
                  <a:lnTo>
                    <a:pt x="28" y="22"/>
                  </a:lnTo>
                  <a:lnTo>
                    <a:pt x="24" y="26"/>
                  </a:lnTo>
                  <a:lnTo>
                    <a:pt x="24" y="32"/>
                  </a:lnTo>
                  <a:lnTo>
                    <a:pt x="12" y="32"/>
                  </a:lnTo>
                  <a:lnTo>
                    <a:pt x="24" y="34"/>
                  </a:lnTo>
                  <a:lnTo>
                    <a:pt x="24" y="36"/>
                  </a:lnTo>
                  <a:lnTo>
                    <a:pt x="28" y="40"/>
                  </a:lnTo>
                  <a:lnTo>
                    <a:pt x="30" y="42"/>
                  </a:lnTo>
                  <a:lnTo>
                    <a:pt x="30" y="52"/>
                  </a:lnTo>
                  <a:lnTo>
                    <a:pt x="30" y="54"/>
                  </a:lnTo>
                  <a:lnTo>
                    <a:pt x="32" y="42"/>
                  </a:lnTo>
                  <a:lnTo>
                    <a:pt x="40" y="42"/>
                  </a:lnTo>
                  <a:lnTo>
                    <a:pt x="42" y="38"/>
                  </a:lnTo>
                  <a:lnTo>
                    <a:pt x="46" y="40"/>
                  </a:lnTo>
                  <a:lnTo>
                    <a:pt x="54" y="44"/>
                  </a:lnTo>
                  <a:lnTo>
                    <a:pt x="54" y="42"/>
                  </a:lnTo>
                  <a:lnTo>
                    <a:pt x="48" y="40"/>
                  </a:lnTo>
                  <a:lnTo>
                    <a:pt x="44" y="38"/>
                  </a:lnTo>
                  <a:lnTo>
                    <a:pt x="44" y="32"/>
                  </a:lnTo>
                  <a:lnTo>
                    <a:pt x="44" y="26"/>
                  </a:lnTo>
                  <a:lnTo>
                    <a:pt x="48" y="24"/>
                  </a:lnTo>
                  <a:lnTo>
                    <a:pt x="50" y="2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36" name="Freeform 72"/>
            <p:cNvSpPr>
              <a:spLocks/>
            </p:cNvSpPr>
            <p:nvPr/>
          </p:nvSpPr>
          <p:spPr bwMode="auto">
            <a:xfrm>
              <a:off x="5113338" y="3009900"/>
              <a:ext cx="38100" cy="38100"/>
            </a:xfrm>
            <a:custGeom>
              <a:avLst/>
              <a:gdLst>
                <a:gd name="T0" fmla="*/ 2147483646 w 24"/>
                <a:gd name="T1" fmla="*/ 2147483646 h 24"/>
                <a:gd name="T2" fmla="*/ 2147483646 w 24"/>
                <a:gd name="T3" fmla="*/ 2147483646 h 24"/>
                <a:gd name="T4" fmla="*/ 2147483646 w 24"/>
                <a:gd name="T5" fmla="*/ 2147483646 h 24"/>
                <a:gd name="T6" fmla="*/ 2147483646 w 24"/>
                <a:gd name="T7" fmla="*/ 2147483646 h 24"/>
                <a:gd name="T8" fmla="*/ 2147483646 w 24"/>
                <a:gd name="T9" fmla="*/ 2147483646 h 24"/>
                <a:gd name="T10" fmla="*/ 2147483646 w 24"/>
                <a:gd name="T11" fmla="*/ 2147483646 h 24"/>
                <a:gd name="T12" fmla="*/ 2147483646 w 24"/>
                <a:gd name="T13" fmla="*/ 2147483646 h 24"/>
                <a:gd name="T14" fmla="*/ 2147483646 w 24"/>
                <a:gd name="T15" fmla="*/ 2147483646 h 24"/>
                <a:gd name="T16" fmla="*/ 2147483646 w 24"/>
                <a:gd name="T17" fmla="*/ 2147483646 h 24"/>
                <a:gd name="T18" fmla="*/ 2147483646 w 24"/>
                <a:gd name="T19" fmla="*/ 2147483646 h 24"/>
                <a:gd name="T20" fmla="*/ 2147483646 w 24"/>
                <a:gd name="T21" fmla="*/ 2147483646 h 24"/>
                <a:gd name="T22" fmla="*/ 2147483646 w 24"/>
                <a:gd name="T23" fmla="*/ 2147483646 h 24"/>
                <a:gd name="T24" fmla="*/ 0 w 24"/>
                <a:gd name="T25" fmla="*/ 2147483646 h 24"/>
                <a:gd name="T26" fmla="*/ 2147483646 w 24"/>
                <a:gd name="T27" fmla="*/ 2147483646 h 24"/>
                <a:gd name="T28" fmla="*/ 2147483646 w 24"/>
                <a:gd name="T29" fmla="*/ 2147483646 h 24"/>
                <a:gd name="T30" fmla="*/ 2147483646 w 24"/>
                <a:gd name="T31" fmla="*/ 2147483646 h 24"/>
                <a:gd name="T32" fmla="*/ 2147483646 w 24"/>
                <a:gd name="T33" fmla="*/ 2147483646 h 24"/>
                <a:gd name="T34" fmla="*/ 2147483646 w 24"/>
                <a:gd name="T35" fmla="*/ 0 h 24"/>
                <a:gd name="T36" fmla="*/ 2147483646 w 24"/>
                <a:gd name="T37" fmla="*/ 0 h 24"/>
                <a:gd name="T38" fmla="*/ 2147483646 w 24"/>
                <a:gd name="T39" fmla="*/ 2147483646 h 24"/>
                <a:gd name="T40" fmla="*/ 2147483646 w 24"/>
                <a:gd name="T41" fmla="*/ 2147483646 h 24"/>
                <a:gd name="T42" fmla="*/ 2147483646 w 24"/>
                <a:gd name="T43" fmla="*/ 2147483646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
                <a:gd name="T67" fmla="*/ 0 h 24"/>
                <a:gd name="T68" fmla="*/ 24 w 24"/>
                <a:gd name="T69" fmla="*/ 24 h 2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 h="24">
                  <a:moveTo>
                    <a:pt x="22" y="6"/>
                  </a:moveTo>
                  <a:lnTo>
                    <a:pt x="22" y="6"/>
                  </a:lnTo>
                  <a:lnTo>
                    <a:pt x="24" y="10"/>
                  </a:lnTo>
                  <a:lnTo>
                    <a:pt x="24" y="16"/>
                  </a:lnTo>
                  <a:lnTo>
                    <a:pt x="22" y="20"/>
                  </a:lnTo>
                  <a:lnTo>
                    <a:pt x="18" y="22"/>
                  </a:lnTo>
                  <a:lnTo>
                    <a:pt x="14" y="24"/>
                  </a:lnTo>
                  <a:lnTo>
                    <a:pt x="8" y="22"/>
                  </a:lnTo>
                  <a:lnTo>
                    <a:pt x="4" y="20"/>
                  </a:lnTo>
                  <a:lnTo>
                    <a:pt x="2" y="18"/>
                  </a:lnTo>
                  <a:lnTo>
                    <a:pt x="0" y="12"/>
                  </a:lnTo>
                  <a:lnTo>
                    <a:pt x="2" y="8"/>
                  </a:lnTo>
                  <a:lnTo>
                    <a:pt x="4" y="4"/>
                  </a:lnTo>
                  <a:lnTo>
                    <a:pt x="6" y="2"/>
                  </a:lnTo>
                  <a:lnTo>
                    <a:pt x="12" y="0"/>
                  </a:lnTo>
                  <a:lnTo>
                    <a:pt x="16" y="0"/>
                  </a:lnTo>
                  <a:lnTo>
                    <a:pt x="20" y="4"/>
                  </a:lnTo>
                  <a:lnTo>
                    <a:pt x="22" y="6"/>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37" name="Freeform 73"/>
            <p:cNvSpPr>
              <a:spLocks noEditPoints="1"/>
            </p:cNvSpPr>
            <p:nvPr/>
          </p:nvSpPr>
          <p:spPr bwMode="auto">
            <a:xfrm>
              <a:off x="4929188" y="3241675"/>
              <a:ext cx="104775" cy="104775"/>
            </a:xfrm>
            <a:custGeom>
              <a:avLst/>
              <a:gdLst>
                <a:gd name="T0" fmla="*/ 2147483646 w 66"/>
                <a:gd name="T1" fmla="*/ 2147483646 h 66"/>
                <a:gd name="T2" fmla="*/ 2147483646 w 66"/>
                <a:gd name="T3" fmla="*/ 2147483646 h 66"/>
                <a:gd name="T4" fmla="*/ 2147483646 w 66"/>
                <a:gd name="T5" fmla="*/ 2147483646 h 66"/>
                <a:gd name="T6" fmla="*/ 2147483646 w 66"/>
                <a:gd name="T7" fmla="*/ 2147483646 h 66"/>
                <a:gd name="T8" fmla="*/ 2147483646 w 66"/>
                <a:gd name="T9" fmla="*/ 2147483646 h 66"/>
                <a:gd name="T10" fmla="*/ 2147483646 w 66"/>
                <a:gd name="T11" fmla="*/ 2147483646 h 66"/>
                <a:gd name="T12" fmla="*/ 2147483646 w 66"/>
                <a:gd name="T13" fmla="*/ 2147483646 h 66"/>
                <a:gd name="T14" fmla="*/ 2147483646 w 66"/>
                <a:gd name="T15" fmla="*/ 2147483646 h 66"/>
                <a:gd name="T16" fmla="*/ 2147483646 w 66"/>
                <a:gd name="T17" fmla="*/ 2147483646 h 66"/>
                <a:gd name="T18" fmla="*/ 2147483646 w 66"/>
                <a:gd name="T19" fmla="*/ 2147483646 h 66"/>
                <a:gd name="T20" fmla="*/ 2147483646 w 66"/>
                <a:gd name="T21" fmla="*/ 2147483646 h 66"/>
                <a:gd name="T22" fmla="*/ 2147483646 w 66"/>
                <a:gd name="T23" fmla="*/ 2147483646 h 66"/>
                <a:gd name="T24" fmla="*/ 2147483646 w 66"/>
                <a:gd name="T25" fmla="*/ 2147483646 h 66"/>
                <a:gd name="T26" fmla="*/ 2147483646 w 66"/>
                <a:gd name="T27" fmla="*/ 2147483646 h 66"/>
                <a:gd name="T28" fmla="*/ 2147483646 w 66"/>
                <a:gd name="T29" fmla="*/ 2147483646 h 66"/>
                <a:gd name="T30" fmla="*/ 0 w 66"/>
                <a:gd name="T31" fmla="*/ 2147483646 h 66"/>
                <a:gd name="T32" fmla="*/ 0 w 66"/>
                <a:gd name="T33" fmla="*/ 2147483646 h 66"/>
                <a:gd name="T34" fmla="*/ 2147483646 w 66"/>
                <a:gd name="T35" fmla="*/ 2147483646 h 66"/>
                <a:gd name="T36" fmla="*/ 2147483646 w 66"/>
                <a:gd name="T37" fmla="*/ 2147483646 h 66"/>
                <a:gd name="T38" fmla="*/ 2147483646 w 66"/>
                <a:gd name="T39" fmla="*/ 2147483646 h 66"/>
                <a:gd name="T40" fmla="*/ 2147483646 w 66"/>
                <a:gd name="T41" fmla="*/ 2147483646 h 66"/>
                <a:gd name="T42" fmla="*/ 2147483646 w 66"/>
                <a:gd name="T43" fmla="*/ 2147483646 h 66"/>
                <a:gd name="T44" fmla="*/ 2147483646 w 66"/>
                <a:gd name="T45" fmla="*/ 0 h 66"/>
                <a:gd name="T46" fmla="*/ 2147483646 w 66"/>
                <a:gd name="T47" fmla="*/ 2147483646 h 66"/>
                <a:gd name="T48" fmla="*/ 2147483646 w 66"/>
                <a:gd name="T49" fmla="*/ 2147483646 h 66"/>
                <a:gd name="T50" fmla="*/ 2147483646 w 66"/>
                <a:gd name="T51" fmla="*/ 2147483646 h 66"/>
                <a:gd name="T52" fmla="*/ 2147483646 w 66"/>
                <a:gd name="T53" fmla="*/ 2147483646 h 66"/>
                <a:gd name="T54" fmla="*/ 2147483646 w 66"/>
                <a:gd name="T55" fmla="*/ 2147483646 h 66"/>
                <a:gd name="T56" fmla="*/ 2147483646 w 66"/>
                <a:gd name="T57" fmla="*/ 2147483646 h 66"/>
                <a:gd name="T58" fmla="*/ 2147483646 w 66"/>
                <a:gd name="T59" fmla="*/ 2147483646 h 66"/>
                <a:gd name="T60" fmla="*/ 2147483646 w 66"/>
                <a:gd name="T61" fmla="*/ 2147483646 h 66"/>
                <a:gd name="T62" fmla="*/ 2147483646 w 66"/>
                <a:gd name="T63" fmla="*/ 2147483646 h 66"/>
                <a:gd name="T64" fmla="*/ 2147483646 w 66"/>
                <a:gd name="T65" fmla="*/ 2147483646 h 66"/>
                <a:gd name="T66" fmla="*/ 2147483646 w 66"/>
                <a:gd name="T67" fmla="*/ 2147483646 h 66"/>
                <a:gd name="T68" fmla="*/ 2147483646 w 66"/>
                <a:gd name="T69" fmla="*/ 2147483646 h 66"/>
                <a:gd name="T70" fmla="*/ 2147483646 w 66"/>
                <a:gd name="T71" fmla="*/ 2147483646 h 66"/>
                <a:gd name="T72" fmla="*/ 2147483646 w 66"/>
                <a:gd name="T73" fmla="*/ 2147483646 h 66"/>
                <a:gd name="T74" fmla="*/ 2147483646 w 66"/>
                <a:gd name="T75" fmla="*/ 2147483646 h 66"/>
                <a:gd name="T76" fmla="*/ 2147483646 w 66"/>
                <a:gd name="T77" fmla="*/ 2147483646 h 66"/>
                <a:gd name="T78" fmla="*/ 2147483646 w 66"/>
                <a:gd name="T79" fmla="*/ 2147483646 h 66"/>
                <a:gd name="T80" fmla="*/ 2147483646 w 66"/>
                <a:gd name="T81" fmla="*/ 2147483646 h 66"/>
                <a:gd name="T82" fmla="*/ 2147483646 w 66"/>
                <a:gd name="T83" fmla="*/ 2147483646 h 66"/>
                <a:gd name="T84" fmla="*/ 2147483646 w 66"/>
                <a:gd name="T85" fmla="*/ 2147483646 h 66"/>
                <a:gd name="T86" fmla="*/ 2147483646 w 66"/>
                <a:gd name="T87" fmla="*/ 2147483646 h 66"/>
                <a:gd name="T88" fmla="*/ 2147483646 w 66"/>
                <a:gd name="T89" fmla="*/ 2147483646 h 66"/>
                <a:gd name="T90" fmla="*/ 2147483646 w 66"/>
                <a:gd name="T91" fmla="*/ 2147483646 h 66"/>
                <a:gd name="T92" fmla="*/ 2147483646 w 66"/>
                <a:gd name="T93" fmla="*/ 2147483646 h 66"/>
                <a:gd name="T94" fmla="*/ 2147483646 w 66"/>
                <a:gd name="T95" fmla="*/ 2147483646 h 66"/>
                <a:gd name="T96" fmla="*/ 2147483646 w 66"/>
                <a:gd name="T97" fmla="*/ 2147483646 h 66"/>
                <a:gd name="T98" fmla="*/ 2147483646 w 66"/>
                <a:gd name="T99" fmla="*/ 2147483646 h 66"/>
                <a:gd name="T100" fmla="*/ 2147483646 w 66"/>
                <a:gd name="T101" fmla="*/ 2147483646 h 66"/>
                <a:gd name="T102" fmla="*/ 2147483646 w 66"/>
                <a:gd name="T103" fmla="*/ 2147483646 h 66"/>
                <a:gd name="T104" fmla="*/ 2147483646 w 66"/>
                <a:gd name="T105" fmla="*/ 2147483646 h 66"/>
                <a:gd name="T106" fmla="*/ 2147483646 w 66"/>
                <a:gd name="T107" fmla="*/ 2147483646 h 66"/>
                <a:gd name="T108" fmla="*/ 2147483646 w 66"/>
                <a:gd name="T109" fmla="*/ 2147483646 h 66"/>
                <a:gd name="T110" fmla="*/ 2147483646 w 66"/>
                <a:gd name="T111" fmla="*/ 2147483646 h 66"/>
                <a:gd name="T112" fmla="*/ 2147483646 w 66"/>
                <a:gd name="T113" fmla="*/ 2147483646 h 66"/>
                <a:gd name="T114" fmla="*/ 2147483646 w 66"/>
                <a:gd name="T115" fmla="*/ 2147483646 h 66"/>
                <a:gd name="T116" fmla="*/ 2147483646 w 66"/>
                <a:gd name="T117" fmla="*/ 2147483646 h 66"/>
                <a:gd name="T118" fmla="*/ 2147483646 w 66"/>
                <a:gd name="T119" fmla="*/ 2147483646 h 66"/>
                <a:gd name="T120" fmla="*/ 2147483646 w 66"/>
                <a:gd name="T121" fmla="*/ 2147483646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6"/>
                <a:gd name="T184" fmla="*/ 0 h 66"/>
                <a:gd name="T185" fmla="*/ 66 w 66"/>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6" h="66">
                  <a:moveTo>
                    <a:pt x="46" y="34"/>
                  </a:moveTo>
                  <a:lnTo>
                    <a:pt x="46" y="34"/>
                  </a:lnTo>
                  <a:lnTo>
                    <a:pt x="54" y="34"/>
                  </a:lnTo>
                  <a:lnTo>
                    <a:pt x="62" y="36"/>
                  </a:lnTo>
                  <a:lnTo>
                    <a:pt x="66" y="38"/>
                  </a:lnTo>
                  <a:lnTo>
                    <a:pt x="66" y="40"/>
                  </a:lnTo>
                  <a:lnTo>
                    <a:pt x="66" y="44"/>
                  </a:lnTo>
                  <a:lnTo>
                    <a:pt x="64" y="48"/>
                  </a:lnTo>
                  <a:lnTo>
                    <a:pt x="60" y="54"/>
                  </a:lnTo>
                  <a:lnTo>
                    <a:pt x="56" y="58"/>
                  </a:lnTo>
                  <a:lnTo>
                    <a:pt x="50" y="56"/>
                  </a:lnTo>
                  <a:lnTo>
                    <a:pt x="44" y="50"/>
                  </a:lnTo>
                  <a:lnTo>
                    <a:pt x="40" y="46"/>
                  </a:lnTo>
                  <a:lnTo>
                    <a:pt x="40" y="56"/>
                  </a:lnTo>
                  <a:lnTo>
                    <a:pt x="36" y="62"/>
                  </a:lnTo>
                  <a:lnTo>
                    <a:pt x="32" y="66"/>
                  </a:lnTo>
                  <a:lnTo>
                    <a:pt x="24" y="66"/>
                  </a:lnTo>
                  <a:lnTo>
                    <a:pt x="22" y="66"/>
                  </a:lnTo>
                  <a:lnTo>
                    <a:pt x="20" y="64"/>
                  </a:lnTo>
                  <a:lnTo>
                    <a:pt x="18" y="58"/>
                  </a:lnTo>
                  <a:lnTo>
                    <a:pt x="20" y="50"/>
                  </a:lnTo>
                  <a:lnTo>
                    <a:pt x="24" y="44"/>
                  </a:lnTo>
                  <a:lnTo>
                    <a:pt x="12" y="46"/>
                  </a:lnTo>
                  <a:lnTo>
                    <a:pt x="4" y="44"/>
                  </a:lnTo>
                  <a:lnTo>
                    <a:pt x="2" y="42"/>
                  </a:lnTo>
                  <a:lnTo>
                    <a:pt x="0" y="38"/>
                  </a:lnTo>
                  <a:lnTo>
                    <a:pt x="0" y="34"/>
                  </a:lnTo>
                  <a:lnTo>
                    <a:pt x="0" y="28"/>
                  </a:lnTo>
                  <a:lnTo>
                    <a:pt x="4" y="24"/>
                  </a:lnTo>
                  <a:lnTo>
                    <a:pt x="8" y="22"/>
                  </a:lnTo>
                  <a:lnTo>
                    <a:pt x="14" y="22"/>
                  </a:lnTo>
                  <a:lnTo>
                    <a:pt x="20" y="26"/>
                  </a:lnTo>
                  <a:lnTo>
                    <a:pt x="14" y="18"/>
                  </a:lnTo>
                  <a:lnTo>
                    <a:pt x="12" y="12"/>
                  </a:lnTo>
                  <a:lnTo>
                    <a:pt x="12" y="10"/>
                  </a:lnTo>
                  <a:lnTo>
                    <a:pt x="14" y="6"/>
                  </a:lnTo>
                  <a:lnTo>
                    <a:pt x="24" y="2"/>
                  </a:lnTo>
                  <a:lnTo>
                    <a:pt x="28" y="0"/>
                  </a:lnTo>
                  <a:lnTo>
                    <a:pt x="32" y="2"/>
                  </a:lnTo>
                  <a:lnTo>
                    <a:pt x="36" y="6"/>
                  </a:lnTo>
                  <a:lnTo>
                    <a:pt x="38" y="12"/>
                  </a:lnTo>
                  <a:lnTo>
                    <a:pt x="38" y="20"/>
                  </a:lnTo>
                  <a:lnTo>
                    <a:pt x="44" y="14"/>
                  </a:lnTo>
                  <a:lnTo>
                    <a:pt x="50" y="10"/>
                  </a:lnTo>
                  <a:lnTo>
                    <a:pt x="54" y="10"/>
                  </a:lnTo>
                  <a:lnTo>
                    <a:pt x="60" y="14"/>
                  </a:lnTo>
                  <a:lnTo>
                    <a:pt x="62" y="18"/>
                  </a:lnTo>
                  <a:lnTo>
                    <a:pt x="64" y="20"/>
                  </a:lnTo>
                  <a:lnTo>
                    <a:pt x="62" y="24"/>
                  </a:lnTo>
                  <a:lnTo>
                    <a:pt x="60" y="26"/>
                  </a:lnTo>
                  <a:lnTo>
                    <a:pt x="54" y="30"/>
                  </a:lnTo>
                  <a:lnTo>
                    <a:pt x="46" y="34"/>
                  </a:lnTo>
                  <a:close/>
                  <a:moveTo>
                    <a:pt x="50" y="22"/>
                  </a:moveTo>
                  <a:lnTo>
                    <a:pt x="50" y="22"/>
                  </a:lnTo>
                  <a:lnTo>
                    <a:pt x="46" y="24"/>
                  </a:lnTo>
                  <a:lnTo>
                    <a:pt x="42" y="26"/>
                  </a:lnTo>
                  <a:lnTo>
                    <a:pt x="36" y="22"/>
                  </a:lnTo>
                  <a:lnTo>
                    <a:pt x="30" y="22"/>
                  </a:lnTo>
                  <a:lnTo>
                    <a:pt x="26" y="14"/>
                  </a:lnTo>
                  <a:lnTo>
                    <a:pt x="28" y="24"/>
                  </a:lnTo>
                  <a:lnTo>
                    <a:pt x="24" y="28"/>
                  </a:lnTo>
                  <a:lnTo>
                    <a:pt x="22" y="34"/>
                  </a:lnTo>
                  <a:lnTo>
                    <a:pt x="12" y="32"/>
                  </a:lnTo>
                  <a:lnTo>
                    <a:pt x="12" y="34"/>
                  </a:lnTo>
                  <a:lnTo>
                    <a:pt x="24" y="36"/>
                  </a:lnTo>
                  <a:lnTo>
                    <a:pt x="24" y="38"/>
                  </a:lnTo>
                  <a:lnTo>
                    <a:pt x="26" y="42"/>
                  </a:lnTo>
                  <a:lnTo>
                    <a:pt x="30" y="44"/>
                  </a:lnTo>
                  <a:lnTo>
                    <a:pt x="28" y="54"/>
                  </a:lnTo>
                  <a:lnTo>
                    <a:pt x="30" y="54"/>
                  </a:lnTo>
                  <a:lnTo>
                    <a:pt x="32" y="44"/>
                  </a:lnTo>
                  <a:lnTo>
                    <a:pt x="38" y="42"/>
                  </a:lnTo>
                  <a:lnTo>
                    <a:pt x="42" y="40"/>
                  </a:lnTo>
                  <a:lnTo>
                    <a:pt x="46" y="42"/>
                  </a:lnTo>
                  <a:lnTo>
                    <a:pt x="54" y="44"/>
                  </a:lnTo>
                  <a:lnTo>
                    <a:pt x="48" y="40"/>
                  </a:lnTo>
                  <a:lnTo>
                    <a:pt x="42" y="38"/>
                  </a:lnTo>
                  <a:lnTo>
                    <a:pt x="44" y="34"/>
                  </a:lnTo>
                  <a:lnTo>
                    <a:pt x="44" y="28"/>
                  </a:lnTo>
                  <a:lnTo>
                    <a:pt x="42" y="28"/>
                  </a:lnTo>
                  <a:lnTo>
                    <a:pt x="46" y="24"/>
                  </a:lnTo>
                  <a:lnTo>
                    <a:pt x="50" y="2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38" name="Freeform 74"/>
            <p:cNvSpPr>
              <a:spLocks/>
            </p:cNvSpPr>
            <p:nvPr/>
          </p:nvSpPr>
          <p:spPr bwMode="auto">
            <a:xfrm>
              <a:off x="4964113" y="3276600"/>
              <a:ext cx="38100" cy="34925"/>
            </a:xfrm>
            <a:custGeom>
              <a:avLst/>
              <a:gdLst>
                <a:gd name="T0" fmla="*/ 2147483646 w 24"/>
                <a:gd name="T1" fmla="*/ 2147483646 h 22"/>
                <a:gd name="T2" fmla="*/ 2147483646 w 24"/>
                <a:gd name="T3" fmla="*/ 2147483646 h 22"/>
                <a:gd name="T4" fmla="*/ 2147483646 w 24"/>
                <a:gd name="T5" fmla="*/ 2147483646 h 22"/>
                <a:gd name="T6" fmla="*/ 2147483646 w 24"/>
                <a:gd name="T7" fmla="*/ 2147483646 h 22"/>
                <a:gd name="T8" fmla="*/ 2147483646 w 24"/>
                <a:gd name="T9" fmla="*/ 2147483646 h 22"/>
                <a:gd name="T10" fmla="*/ 2147483646 w 24"/>
                <a:gd name="T11" fmla="*/ 2147483646 h 22"/>
                <a:gd name="T12" fmla="*/ 2147483646 w 24"/>
                <a:gd name="T13" fmla="*/ 2147483646 h 22"/>
                <a:gd name="T14" fmla="*/ 2147483646 w 24"/>
                <a:gd name="T15" fmla="*/ 2147483646 h 22"/>
                <a:gd name="T16" fmla="*/ 2147483646 w 24"/>
                <a:gd name="T17" fmla="*/ 2147483646 h 22"/>
                <a:gd name="T18" fmla="*/ 2147483646 w 24"/>
                <a:gd name="T19" fmla="*/ 2147483646 h 22"/>
                <a:gd name="T20" fmla="*/ 2147483646 w 24"/>
                <a:gd name="T21" fmla="*/ 2147483646 h 22"/>
                <a:gd name="T22" fmla="*/ 2147483646 w 24"/>
                <a:gd name="T23" fmla="*/ 2147483646 h 22"/>
                <a:gd name="T24" fmla="*/ 0 w 24"/>
                <a:gd name="T25" fmla="*/ 2147483646 h 22"/>
                <a:gd name="T26" fmla="*/ 0 w 24"/>
                <a:gd name="T27" fmla="*/ 2147483646 h 22"/>
                <a:gd name="T28" fmla="*/ 2147483646 w 24"/>
                <a:gd name="T29" fmla="*/ 2147483646 h 22"/>
                <a:gd name="T30" fmla="*/ 2147483646 w 24"/>
                <a:gd name="T31" fmla="*/ 2147483646 h 22"/>
                <a:gd name="T32" fmla="*/ 2147483646 w 24"/>
                <a:gd name="T33" fmla="*/ 2147483646 h 22"/>
                <a:gd name="T34" fmla="*/ 2147483646 w 24"/>
                <a:gd name="T35" fmla="*/ 0 h 22"/>
                <a:gd name="T36" fmla="*/ 2147483646 w 24"/>
                <a:gd name="T37" fmla="*/ 0 h 22"/>
                <a:gd name="T38" fmla="*/ 2147483646 w 24"/>
                <a:gd name="T39" fmla="*/ 2147483646 h 22"/>
                <a:gd name="T40" fmla="*/ 2147483646 w 24"/>
                <a:gd name="T41" fmla="*/ 2147483646 h 22"/>
                <a:gd name="T42" fmla="*/ 2147483646 w 24"/>
                <a:gd name="T43" fmla="*/ 2147483646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
                <a:gd name="T67" fmla="*/ 0 h 22"/>
                <a:gd name="T68" fmla="*/ 24 w 24"/>
                <a:gd name="T69" fmla="*/ 22 h 2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 h="22">
                  <a:moveTo>
                    <a:pt x="22" y="6"/>
                  </a:moveTo>
                  <a:lnTo>
                    <a:pt x="22" y="6"/>
                  </a:lnTo>
                  <a:lnTo>
                    <a:pt x="24" y="10"/>
                  </a:lnTo>
                  <a:lnTo>
                    <a:pt x="22" y="14"/>
                  </a:lnTo>
                  <a:lnTo>
                    <a:pt x="20" y="18"/>
                  </a:lnTo>
                  <a:lnTo>
                    <a:pt x="18" y="22"/>
                  </a:lnTo>
                  <a:lnTo>
                    <a:pt x="12" y="22"/>
                  </a:lnTo>
                  <a:lnTo>
                    <a:pt x="8" y="22"/>
                  </a:lnTo>
                  <a:lnTo>
                    <a:pt x="4" y="20"/>
                  </a:lnTo>
                  <a:lnTo>
                    <a:pt x="2" y="16"/>
                  </a:lnTo>
                  <a:lnTo>
                    <a:pt x="0" y="12"/>
                  </a:lnTo>
                  <a:lnTo>
                    <a:pt x="0" y="8"/>
                  </a:lnTo>
                  <a:lnTo>
                    <a:pt x="4" y="4"/>
                  </a:lnTo>
                  <a:lnTo>
                    <a:pt x="6" y="2"/>
                  </a:lnTo>
                  <a:lnTo>
                    <a:pt x="10" y="0"/>
                  </a:lnTo>
                  <a:lnTo>
                    <a:pt x="16" y="0"/>
                  </a:lnTo>
                  <a:lnTo>
                    <a:pt x="20" y="2"/>
                  </a:lnTo>
                  <a:lnTo>
                    <a:pt x="22" y="6"/>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39" name="Freeform 75"/>
            <p:cNvSpPr>
              <a:spLocks noEditPoints="1"/>
            </p:cNvSpPr>
            <p:nvPr/>
          </p:nvSpPr>
          <p:spPr bwMode="auto">
            <a:xfrm>
              <a:off x="4913313" y="3381375"/>
              <a:ext cx="107950" cy="104775"/>
            </a:xfrm>
            <a:custGeom>
              <a:avLst/>
              <a:gdLst>
                <a:gd name="T0" fmla="*/ 2147483646 w 68"/>
                <a:gd name="T1" fmla="*/ 2147483646 h 66"/>
                <a:gd name="T2" fmla="*/ 2147483646 w 68"/>
                <a:gd name="T3" fmla="*/ 2147483646 h 66"/>
                <a:gd name="T4" fmla="*/ 2147483646 w 68"/>
                <a:gd name="T5" fmla="*/ 2147483646 h 66"/>
                <a:gd name="T6" fmla="*/ 2147483646 w 68"/>
                <a:gd name="T7" fmla="*/ 2147483646 h 66"/>
                <a:gd name="T8" fmla="*/ 2147483646 w 68"/>
                <a:gd name="T9" fmla="*/ 2147483646 h 66"/>
                <a:gd name="T10" fmla="*/ 2147483646 w 68"/>
                <a:gd name="T11" fmla="*/ 2147483646 h 66"/>
                <a:gd name="T12" fmla="*/ 2147483646 w 68"/>
                <a:gd name="T13" fmla="*/ 2147483646 h 66"/>
                <a:gd name="T14" fmla="*/ 2147483646 w 68"/>
                <a:gd name="T15" fmla="*/ 2147483646 h 66"/>
                <a:gd name="T16" fmla="*/ 2147483646 w 68"/>
                <a:gd name="T17" fmla="*/ 2147483646 h 66"/>
                <a:gd name="T18" fmla="*/ 2147483646 w 68"/>
                <a:gd name="T19" fmla="*/ 2147483646 h 66"/>
                <a:gd name="T20" fmla="*/ 2147483646 w 68"/>
                <a:gd name="T21" fmla="*/ 2147483646 h 66"/>
                <a:gd name="T22" fmla="*/ 2147483646 w 68"/>
                <a:gd name="T23" fmla="*/ 2147483646 h 66"/>
                <a:gd name="T24" fmla="*/ 2147483646 w 68"/>
                <a:gd name="T25" fmla="*/ 2147483646 h 66"/>
                <a:gd name="T26" fmla="*/ 2147483646 w 68"/>
                <a:gd name="T27" fmla="*/ 2147483646 h 66"/>
                <a:gd name="T28" fmla="*/ 2147483646 w 68"/>
                <a:gd name="T29" fmla="*/ 2147483646 h 66"/>
                <a:gd name="T30" fmla="*/ 0 w 68"/>
                <a:gd name="T31" fmla="*/ 2147483646 h 66"/>
                <a:gd name="T32" fmla="*/ 2147483646 w 68"/>
                <a:gd name="T33" fmla="*/ 2147483646 h 66"/>
                <a:gd name="T34" fmla="*/ 2147483646 w 68"/>
                <a:gd name="T35" fmla="*/ 2147483646 h 66"/>
                <a:gd name="T36" fmla="*/ 2147483646 w 68"/>
                <a:gd name="T37" fmla="*/ 2147483646 h 66"/>
                <a:gd name="T38" fmla="*/ 2147483646 w 68"/>
                <a:gd name="T39" fmla="*/ 2147483646 h 66"/>
                <a:gd name="T40" fmla="*/ 2147483646 w 68"/>
                <a:gd name="T41" fmla="*/ 2147483646 h 66"/>
                <a:gd name="T42" fmla="*/ 2147483646 w 68"/>
                <a:gd name="T43" fmla="*/ 2147483646 h 66"/>
                <a:gd name="T44" fmla="*/ 2147483646 w 68"/>
                <a:gd name="T45" fmla="*/ 0 h 66"/>
                <a:gd name="T46" fmla="*/ 2147483646 w 68"/>
                <a:gd name="T47" fmla="*/ 2147483646 h 66"/>
                <a:gd name="T48" fmla="*/ 2147483646 w 68"/>
                <a:gd name="T49" fmla="*/ 2147483646 h 66"/>
                <a:gd name="T50" fmla="*/ 2147483646 w 68"/>
                <a:gd name="T51" fmla="*/ 2147483646 h 66"/>
                <a:gd name="T52" fmla="*/ 2147483646 w 68"/>
                <a:gd name="T53" fmla="*/ 2147483646 h 66"/>
                <a:gd name="T54" fmla="*/ 2147483646 w 68"/>
                <a:gd name="T55" fmla="*/ 2147483646 h 66"/>
                <a:gd name="T56" fmla="*/ 2147483646 w 68"/>
                <a:gd name="T57" fmla="*/ 2147483646 h 66"/>
                <a:gd name="T58" fmla="*/ 2147483646 w 68"/>
                <a:gd name="T59" fmla="*/ 2147483646 h 66"/>
                <a:gd name="T60" fmla="*/ 2147483646 w 68"/>
                <a:gd name="T61" fmla="*/ 2147483646 h 66"/>
                <a:gd name="T62" fmla="*/ 2147483646 w 68"/>
                <a:gd name="T63" fmla="*/ 2147483646 h 66"/>
                <a:gd name="T64" fmla="*/ 2147483646 w 68"/>
                <a:gd name="T65" fmla="*/ 2147483646 h 66"/>
                <a:gd name="T66" fmla="*/ 2147483646 w 68"/>
                <a:gd name="T67" fmla="*/ 2147483646 h 66"/>
                <a:gd name="T68" fmla="*/ 2147483646 w 68"/>
                <a:gd name="T69" fmla="*/ 2147483646 h 66"/>
                <a:gd name="T70" fmla="*/ 2147483646 w 68"/>
                <a:gd name="T71" fmla="*/ 2147483646 h 66"/>
                <a:gd name="T72" fmla="*/ 2147483646 w 68"/>
                <a:gd name="T73" fmla="*/ 2147483646 h 66"/>
                <a:gd name="T74" fmla="*/ 2147483646 w 68"/>
                <a:gd name="T75" fmla="*/ 2147483646 h 66"/>
                <a:gd name="T76" fmla="*/ 2147483646 w 68"/>
                <a:gd name="T77" fmla="*/ 2147483646 h 66"/>
                <a:gd name="T78" fmla="*/ 2147483646 w 68"/>
                <a:gd name="T79" fmla="*/ 2147483646 h 66"/>
                <a:gd name="T80" fmla="*/ 2147483646 w 68"/>
                <a:gd name="T81" fmla="*/ 2147483646 h 66"/>
                <a:gd name="T82" fmla="*/ 2147483646 w 68"/>
                <a:gd name="T83" fmla="*/ 2147483646 h 66"/>
                <a:gd name="T84" fmla="*/ 2147483646 w 68"/>
                <a:gd name="T85" fmla="*/ 2147483646 h 66"/>
                <a:gd name="T86" fmla="*/ 2147483646 w 68"/>
                <a:gd name="T87" fmla="*/ 2147483646 h 66"/>
                <a:gd name="T88" fmla="*/ 2147483646 w 68"/>
                <a:gd name="T89" fmla="*/ 2147483646 h 66"/>
                <a:gd name="T90" fmla="*/ 2147483646 w 68"/>
                <a:gd name="T91" fmla="*/ 2147483646 h 66"/>
                <a:gd name="T92" fmla="*/ 2147483646 w 68"/>
                <a:gd name="T93" fmla="*/ 2147483646 h 66"/>
                <a:gd name="T94" fmla="*/ 2147483646 w 68"/>
                <a:gd name="T95" fmla="*/ 2147483646 h 66"/>
                <a:gd name="T96" fmla="*/ 2147483646 w 68"/>
                <a:gd name="T97" fmla="*/ 2147483646 h 66"/>
                <a:gd name="T98" fmla="*/ 2147483646 w 68"/>
                <a:gd name="T99" fmla="*/ 2147483646 h 66"/>
                <a:gd name="T100" fmla="*/ 2147483646 w 68"/>
                <a:gd name="T101" fmla="*/ 2147483646 h 66"/>
                <a:gd name="T102" fmla="*/ 2147483646 w 68"/>
                <a:gd name="T103" fmla="*/ 2147483646 h 66"/>
                <a:gd name="T104" fmla="*/ 2147483646 w 68"/>
                <a:gd name="T105" fmla="*/ 2147483646 h 66"/>
                <a:gd name="T106" fmla="*/ 2147483646 w 68"/>
                <a:gd name="T107" fmla="*/ 2147483646 h 66"/>
                <a:gd name="T108" fmla="*/ 2147483646 w 68"/>
                <a:gd name="T109" fmla="*/ 2147483646 h 66"/>
                <a:gd name="T110" fmla="*/ 2147483646 w 68"/>
                <a:gd name="T111" fmla="*/ 2147483646 h 66"/>
                <a:gd name="T112" fmla="*/ 2147483646 w 68"/>
                <a:gd name="T113" fmla="*/ 2147483646 h 66"/>
                <a:gd name="T114" fmla="*/ 2147483646 w 68"/>
                <a:gd name="T115" fmla="*/ 2147483646 h 66"/>
                <a:gd name="T116" fmla="*/ 2147483646 w 68"/>
                <a:gd name="T117" fmla="*/ 2147483646 h 66"/>
                <a:gd name="T118" fmla="*/ 2147483646 w 68"/>
                <a:gd name="T119" fmla="*/ 2147483646 h 66"/>
                <a:gd name="T120" fmla="*/ 2147483646 w 68"/>
                <a:gd name="T121" fmla="*/ 2147483646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8"/>
                <a:gd name="T184" fmla="*/ 0 h 66"/>
                <a:gd name="T185" fmla="*/ 68 w 68"/>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8" h="66">
                  <a:moveTo>
                    <a:pt x="48" y="32"/>
                  </a:moveTo>
                  <a:lnTo>
                    <a:pt x="48" y="32"/>
                  </a:lnTo>
                  <a:lnTo>
                    <a:pt x="56" y="34"/>
                  </a:lnTo>
                  <a:lnTo>
                    <a:pt x="64" y="36"/>
                  </a:lnTo>
                  <a:lnTo>
                    <a:pt x="66" y="36"/>
                  </a:lnTo>
                  <a:lnTo>
                    <a:pt x="68" y="40"/>
                  </a:lnTo>
                  <a:lnTo>
                    <a:pt x="68" y="44"/>
                  </a:lnTo>
                  <a:lnTo>
                    <a:pt x="66" y="48"/>
                  </a:lnTo>
                  <a:lnTo>
                    <a:pt x="62" y="54"/>
                  </a:lnTo>
                  <a:lnTo>
                    <a:pt x="56" y="56"/>
                  </a:lnTo>
                  <a:lnTo>
                    <a:pt x="52" y="56"/>
                  </a:lnTo>
                  <a:lnTo>
                    <a:pt x="44" y="50"/>
                  </a:lnTo>
                  <a:lnTo>
                    <a:pt x="42" y="46"/>
                  </a:lnTo>
                  <a:lnTo>
                    <a:pt x="40" y="56"/>
                  </a:lnTo>
                  <a:lnTo>
                    <a:pt x="38" y="62"/>
                  </a:lnTo>
                  <a:lnTo>
                    <a:pt x="32" y="66"/>
                  </a:lnTo>
                  <a:lnTo>
                    <a:pt x="26" y="66"/>
                  </a:lnTo>
                  <a:lnTo>
                    <a:pt x="22" y="66"/>
                  </a:lnTo>
                  <a:lnTo>
                    <a:pt x="20" y="64"/>
                  </a:lnTo>
                  <a:lnTo>
                    <a:pt x="20" y="58"/>
                  </a:lnTo>
                  <a:lnTo>
                    <a:pt x="22" y="50"/>
                  </a:lnTo>
                  <a:lnTo>
                    <a:pt x="24" y="44"/>
                  </a:lnTo>
                  <a:lnTo>
                    <a:pt x="14" y="46"/>
                  </a:lnTo>
                  <a:lnTo>
                    <a:pt x="6" y="44"/>
                  </a:lnTo>
                  <a:lnTo>
                    <a:pt x="2" y="42"/>
                  </a:lnTo>
                  <a:lnTo>
                    <a:pt x="2" y="38"/>
                  </a:lnTo>
                  <a:lnTo>
                    <a:pt x="0" y="34"/>
                  </a:lnTo>
                  <a:lnTo>
                    <a:pt x="2" y="28"/>
                  </a:lnTo>
                  <a:lnTo>
                    <a:pt x="6" y="24"/>
                  </a:lnTo>
                  <a:lnTo>
                    <a:pt x="10" y="22"/>
                  </a:lnTo>
                  <a:lnTo>
                    <a:pt x="16" y="22"/>
                  </a:lnTo>
                  <a:lnTo>
                    <a:pt x="20" y="24"/>
                  </a:lnTo>
                  <a:lnTo>
                    <a:pt x="16" y="18"/>
                  </a:lnTo>
                  <a:lnTo>
                    <a:pt x="14" y="12"/>
                  </a:lnTo>
                  <a:lnTo>
                    <a:pt x="14" y="8"/>
                  </a:lnTo>
                  <a:lnTo>
                    <a:pt x="16" y="6"/>
                  </a:lnTo>
                  <a:lnTo>
                    <a:pt x="26" y="2"/>
                  </a:lnTo>
                  <a:lnTo>
                    <a:pt x="30" y="0"/>
                  </a:lnTo>
                  <a:lnTo>
                    <a:pt x="34" y="0"/>
                  </a:lnTo>
                  <a:lnTo>
                    <a:pt x="38" y="6"/>
                  </a:lnTo>
                  <a:lnTo>
                    <a:pt x="40" y="12"/>
                  </a:lnTo>
                  <a:lnTo>
                    <a:pt x="40" y="20"/>
                  </a:lnTo>
                  <a:lnTo>
                    <a:pt x="46" y="14"/>
                  </a:lnTo>
                  <a:lnTo>
                    <a:pt x="50" y="10"/>
                  </a:lnTo>
                  <a:lnTo>
                    <a:pt x="56" y="10"/>
                  </a:lnTo>
                  <a:lnTo>
                    <a:pt x="62" y="14"/>
                  </a:lnTo>
                  <a:lnTo>
                    <a:pt x="64" y="16"/>
                  </a:lnTo>
                  <a:lnTo>
                    <a:pt x="64" y="20"/>
                  </a:lnTo>
                  <a:lnTo>
                    <a:pt x="64" y="24"/>
                  </a:lnTo>
                  <a:lnTo>
                    <a:pt x="62" y="26"/>
                  </a:lnTo>
                  <a:lnTo>
                    <a:pt x="56" y="30"/>
                  </a:lnTo>
                  <a:lnTo>
                    <a:pt x="48" y="32"/>
                  </a:lnTo>
                  <a:close/>
                  <a:moveTo>
                    <a:pt x="52" y="22"/>
                  </a:moveTo>
                  <a:lnTo>
                    <a:pt x="52" y="22"/>
                  </a:lnTo>
                  <a:lnTo>
                    <a:pt x="48" y="24"/>
                  </a:lnTo>
                  <a:lnTo>
                    <a:pt x="44" y="26"/>
                  </a:lnTo>
                  <a:lnTo>
                    <a:pt x="38" y="22"/>
                  </a:lnTo>
                  <a:lnTo>
                    <a:pt x="32" y="22"/>
                  </a:lnTo>
                  <a:lnTo>
                    <a:pt x="28" y="14"/>
                  </a:lnTo>
                  <a:lnTo>
                    <a:pt x="26" y="14"/>
                  </a:lnTo>
                  <a:lnTo>
                    <a:pt x="30" y="22"/>
                  </a:lnTo>
                  <a:lnTo>
                    <a:pt x="30" y="24"/>
                  </a:lnTo>
                  <a:lnTo>
                    <a:pt x="26" y="28"/>
                  </a:lnTo>
                  <a:lnTo>
                    <a:pt x="24" y="34"/>
                  </a:lnTo>
                  <a:lnTo>
                    <a:pt x="12" y="32"/>
                  </a:lnTo>
                  <a:lnTo>
                    <a:pt x="12" y="34"/>
                  </a:lnTo>
                  <a:lnTo>
                    <a:pt x="24" y="36"/>
                  </a:lnTo>
                  <a:lnTo>
                    <a:pt x="26" y="38"/>
                  </a:lnTo>
                  <a:lnTo>
                    <a:pt x="28" y="42"/>
                  </a:lnTo>
                  <a:lnTo>
                    <a:pt x="32" y="44"/>
                  </a:lnTo>
                  <a:lnTo>
                    <a:pt x="30" y="54"/>
                  </a:lnTo>
                  <a:lnTo>
                    <a:pt x="34" y="44"/>
                  </a:lnTo>
                  <a:lnTo>
                    <a:pt x="40" y="42"/>
                  </a:lnTo>
                  <a:lnTo>
                    <a:pt x="44" y="40"/>
                  </a:lnTo>
                  <a:lnTo>
                    <a:pt x="48" y="42"/>
                  </a:lnTo>
                  <a:lnTo>
                    <a:pt x="54" y="44"/>
                  </a:lnTo>
                  <a:lnTo>
                    <a:pt x="56" y="44"/>
                  </a:lnTo>
                  <a:lnTo>
                    <a:pt x="50" y="40"/>
                  </a:lnTo>
                  <a:lnTo>
                    <a:pt x="44" y="38"/>
                  </a:lnTo>
                  <a:lnTo>
                    <a:pt x="46" y="34"/>
                  </a:lnTo>
                  <a:lnTo>
                    <a:pt x="44" y="28"/>
                  </a:lnTo>
                  <a:lnTo>
                    <a:pt x="44" y="26"/>
                  </a:lnTo>
                  <a:lnTo>
                    <a:pt x="48" y="24"/>
                  </a:lnTo>
                  <a:lnTo>
                    <a:pt x="52" y="2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40" name="Freeform 76"/>
            <p:cNvSpPr>
              <a:spLocks/>
            </p:cNvSpPr>
            <p:nvPr/>
          </p:nvSpPr>
          <p:spPr bwMode="auto">
            <a:xfrm>
              <a:off x="4951413" y="3416300"/>
              <a:ext cx="34925" cy="34925"/>
            </a:xfrm>
            <a:custGeom>
              <a:avLst/>
              <a:gdLst>
                <a:gd name="T0" fmla="*/ 2147483646 w 22"/>
                <a:gd name="T1" fmla="*/ 2147483646 h 22"/>
                <a:gd name="T2" fmla="*/ 2147483646 w 22"/>
                <a:gd name="T3" fmla="*/ 2147483646 h 22"/>
                <a:gd name="T4" fmla="*/ 2147483646 w 22"/>
                <a:gd name="T5" fmla="*/ 2147483646 h 22"/>
                <a:gd name="T6" fmla="*/ 2147483646 w 22"/>
                <a:gd name="T7" fmla="*/ 2147483646 h 22"/>
                <a:gd name="T8" fmla="*/ 2147483646 w 22"/>
                <a:gd name="T9" fmla="*/ 2147483646 h 22"/>
                <a:gd name="T10" fmla="*/ 2147483646 w 22"/>
                <a:gd name="T11" fmla="*/ 2147483646 h 22"/>
                <a:gd name="T12" fmla="*/ 2147483646 w 22"/>
                <a:gd name="T13" fmla="*/ 2147483646 h 22"/>
                <a:gd name="T14" fmla="*/ 2147483646 w 22"/>
                <a:gd name="T15" fmla="*/ 2147483646 h 22"/>
                <a:gd name="T16" fmla="*/ 2147483646 w 22"/>
                <a:gd name="T17" fmla="*/ 2147483646 h 22"/>
                <a:gd name="T18" fmla="*/ 2147483646 w 22"/>
                <a:gd name="T19" fmla="*/ 2147483646 h 22"/>
                <a:gd name="T20" fmla="*/ 2147483646 w 22"/>
                <a:gd name="T21" fmla="*/ 2147483646 h 22"/>
                <a:gd name="T22" fmla="*/ 2147483646 w 22"/>
                <a:gd name="T23" fmla="*/ 2147483646 h 22"/>
                <a:gd name="T24" fmla="*/ 0 w 22"/>
                <a:gd name="T25" fmla="*/ 2147483646 h 22"/>
                <a:gd name="T26" fmla="*/ 0 w 22"/>
                <a:gd name="T27" fmla="*/ 2147483646 h 22"/>
                <a:gd name="T28" fmla="*/ 2147483646 w 22"/>
                <a:gd name="T29" fmla="*/ 2147483646 h 22"/>
                <a:gd name="T30" fmla="*/ 2147483646 w 22"/>
                <a:gd name="T31" fmla="*/ 0 h 22"/>
                <a:gd name="T32" fmla="*/ 2147483646 w 22"/>
                <a:gd name="T33" fmla="*/ 0 h 22"/>
                <a:gd name="T34" fmla="*/ 2147483646 w 22"/>
                <a:gd name="T35" fmla="*/ 0 h 22"/>
                <a:gd name="T36" fmla="*/ 2147483646 w 22"/>
                <a:gd name="T37" fmla="*/ 0 h 22"/>
                <a:gd name="T38" fmla="*/ 2147483646 w 22"/>
                <a:gd name="T39" fmla="*/ 2147483646 h 22"/>
                <a:gd name="T40" fmla="*/ 2147483646 w 22"/>
                <a:gd name="T41" fmla="*/ 2147483646 h 22"/>
                <a:gd name="T42" fmla="*/ 2147483646 w 22"/>
                <a:gd name="T43" fmla="*/ 2147483646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
                <a:gd name="T67" fmla="*/ 0 h 22"/>
                <a:gd name="T68" fmla="*/ 22 w 22"/>
                <a:gd name="T69" fmla="*/ 22 h 2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 h="22">
                  <a:moveTo>
                    <a:pt x="22" y="6"/>
                  </a:moveTo>
                  <a:lnTo>
                    <a:pt x="22" y="6"/>
                  </a:lnTo>
                  <a:lnTo>
                    <a:pt x="22" y="10"/>
                  </a:lnTo>
                  <a:lnTo>
                    <a:pt x="22" y="14"/>
                  </a:lnTo>
                  <a:lnTo>
                    <a:pt x="20" y="18"/>
                  </a:lnTo>
                  <a:lnTo>
                    <a:pt x="16" y="22"/>
                  </a:lnTo>
                  <a:lnTo>
                    <a:pt x="12" y="22"/>
                  </a:lnTo>
                  <a:lnTo>
                    <a:pt x="8" y="22"/>
                  </a:lnTo>
                  <a:lnTo>
                    <a:pt x="4" y="20"/>
                  </a:lnTo>
                  <a:lnTo>
                    <a:pt x="2" y="16"/>
                  </a:lnTo>
                  <a:lnTo>
                    <a:pt x="0" y="12"/>
                  </a:lnTo>
                  <a:lnTo>
                    <a:pt x="0" y="8"/>
                  </a:lnTo>
                  <a:lnTo>
                    <a:pt x="2" y="4"/>
                  </a:lnTo>
                  <a:lnTo>
                    <a:pt x="6" y="0"/>
                  </a:lnTo>
                  <a:lnTo>
                    <a:pt x="10" y="0"/>
                  </a:lnTo>
                  <a:lnTo>
                    <a:pt x="14" y="0"/>
                  </a:lnTo>
                  <a:lnTo>
                    <a:pt x="18" y="2"/>
                  </a:lnTo>
                  <a:lnTo>
                    <a:pt x="22" y="6"/>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41" name="Freeform 77"/>
            <p:cNvSpPr>
              <a:spLocks/>
            </p:cNvSpPr>
            <p:nvPr/>
          </p:nvSpPr>
          <p:spPr bwMode="auto">
            <a:xfrm>
              <a:off x="4808538" y="3489325"/>
              <a:ext cx="60325" cy="69850"/>
            </a:xfrm>
            <a:custGeom>
              <a:avLst/>
              <a:gdLst>
                <a:gd name="T0" fmla="*/ 0 w 38"/>
                <a:gd name="T1" fmla="*/ 2147483646 h 44"/>
                <a:gd name="T2" fmla="*/ 0 w 38"/>
                <a:gd name="T3" fmla="*/ 2147483646 h 44"/>
                <a:gd name="T4" fmla="*/ 0 w 38"/>
                <a:gd name="T5" fmla="*/ 2147483646 h 44"/>
                <a:gd name="T6" fmla="*/ 0 w 38"/>
                <a:gd name="T7" fmla="*/ 2147483646 h 44"/>
                <a:gd name="T8" fmla="*/ 2147483646 w 38"/>
                <a:gd name="T9" fmla="*/ 2147483646 h 44"/>
                <a:gd name="T10" fmla="*/ 2147483646 w 38"/>
                <a:gd name="T11" fmla="*/ 0 h 44"/>
                <a:gd name="T12" fmla="*/ 2147483646 w 38"/>
                <a:gd name="T13" fmla="*/ 0 h 44"/>
                <a:gd name="T14" fmla="*/ 2147483646 w 38"/>
                <a:gd name="T15" fmla="*/ 2147483646 h 44"/>
                <a:gd name="T16" fmla="*/ 2147483646 w 38"/>
                <a:gd name="T17" fmla="*/ 2147483646 h 44"/>
                <a:gd name="T18" fmla="*/ 2147483646 w 38"/>
                <a:gd name="T19" fmla="*/ 2147483646 h 44"/>
                <a:gd name="T20" fmla="*/ 2147483646 w 38"/>
                <a:gd name="T21" fmla="*/ 2147483646 h 44"/>
                <a:gd name="T22" fmla="*/ 2147483646 w 38"/>
                <a:gd name="T23" fmla="*/ 2147483646 h 44"/>
                <a:gd name="T24" fmla="*/ 2147483646 w 38"/>
                <a:gd name="T25" fmla="*/ 2147483646 h 44"/>
                <a:gd name="T26" fmla="*/ 2147483646 w 38"/>
                <a:gd name="T27" fmla="*/ 2147483646 h 44"/>
                <a:gd name="T28" fmla="*/ 2147483646 w 38"/>
                <a:gd name="T29" fmla="*/ 2147483646 h 44"/>
                <a:gd name="T30" fmla="*/ 2147483646 w 38"/>
                <a:gd name="T31" fmla="*/ 2147483646 h 44"/>
                <a:gd name="T32" fmla="*/ 2147483646 w 38"/>
                <a:gd name="T33" fmla="*/ 2147483646 h 44"/>
                <a:gd name="T34" fmla="*/ 2147483646 w 38"/>
                <a:gd name="T35" fmla="*/ 2147483646 h 44"/>
                <a:gd name="T36" fmla="*/ 2147483646 w 38"/>
                <a:gd name="T37" fmla="*/ 2147483646 h 44"/>
                <a:gd name="T38" fmla="*/ 2147483646 w 38"/>
                <a:gd name="T39" fmla="*/ 2147483646 h 44"/>
                <a:gd name="T40" fmla="*/ 2147483646 w 38"/>
                <a:gd name="T41" fmla="*/ 2147483646 h 44"/>
                <a:gd name="T42" fmla="*/ 2147483646 w 38"/>
                <a:gd name="T43" fmla="*/ 2147483646 h 44"/>
                <a:gd name="T44" fmla="*/ 2147483646 w 38"/>
                <a:gd name="T45" fmla="*/ 2147483646 h 44"/>
                <a:gd name="T46" fmla="*/ 2147483646 w 38"/>
                <a:gd name="T47" fmla="*/ 2147483646 h 44"/>
                <a:gd name="T48" fmla="*/ 0 w 38"/>
                <a:gd name="T49" fmla="*/ 2147483646 h 44"/>
                <a:gd name="T50" fmla="*/ 0 w 38"/>
                <a:gd name="T51" fmla="*/ 2147483646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4"/>
                <a:gd name="T80" fmla="*/ 38 w 38"/>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4">
                  <a:moveTo>
                    <a:pt x="0" y="28"/>
                  </a:moveTo>
                  <a:lnTo>
                    <a:pt x="0" y="28"/>
                  </a:lnTo>
                  <a:lnTo>
                    <a:pt x="0" y="22"/>
                  </a:lnTo>
                  <a:lnTo>
                    <a:pt x="0" y="16"/>
                  </a:lnTo>
                  <a:lnTo>
                    <a:pt x="4" y="8"/>
                  </a:lnTo>
                  <a:lnTo>
                    <a:pt x="12" y="0"/>
                  </a:lnTo>
                  <a:lnTo>
                    <a:pt x="22" y="2"/>
                  </a:lnTo>
                  <a:lnTo>
                    <a:pt x="30" y="8"/>
                  </a:lnTo>
                  <a:lnTo>
                    <a:pt x="34" y="10"/>
                  </a:lnTo>
                  <a:lnTo>
                    <a:pt x="36" y="16"/>
                  </a:lnTo>
                  <a:lnTo>
                    <a:pt x="38" y="22"/>
                  </a:lnTo>
                  <a:lnTo>
                    <a:pt x="38" y="28"/>
                  </a:lnTo>
                  <a:lnTo>
                    <a:pt x="38" y="32"/>
                  </a:lnTo>
                  <a:lnTo>
                    <a:pt x="34" y="38"/>
                  </a:lnTo>
                  <a:lnTo>
                    <a:pt x="30" y="42"/>
                  </a:lnTo>
                  <a:lnTo>
                    <a:pt x="26" y="44"/>
                  </a:lnTo>
                  <a:lnTo>
                    <a:pt x="20" y="44"/>
                  </a:lnTo>
                  <a:lnTo>
                    <a:pt x="14" y="44"/>
                  </a:lnTo>
                  <a:lnTo>
                    <a:pt x="10" y="42"/>
                  </a:lnTo>
                  <a:lnTo>
                    <a:pt x="6" y="40"/>
                  </a:lnTo>
                  <a:lnTo>
                    <a:pt x="2" y="34"/>
                  </a:lnTo>
                  <a:lnTo>
                    <a:pt x="0"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42" name="Freeform 78"/>
            <p:cNvSpPr>
              <a:spLocks/>
            </p:cNvSpPr>
            <p:nvPr/>
          </p:nvSpPr>
          <p:spPr bwMode="auto">
            <a:xfrm>
              <a:off x="4745038" y="3486150"/>
              <a:ext cx="66675" cy="63500"/>
            </a:xfrm>
            <a:custGeom>
              <a:avLst/>
              <a:gdLst>
                <a:gd name="T0" fmla="*/ 2147483646 w 42"/>
                <a:gd name="T1" fmla="*/ 2147483646 h 40"/>
                <a:gd name="T2" fmla="*/ 2147483646 w 42"/>
                <a:gd name="T3" fmla="*/ 2147483646 h 40"/>
                <a:gd name="T4" fmla="*/ 2147483646 w 42"/>
                <a:gd name="T5" fmla="*/ 2147483646 h 40"/>
                <a:gd name="T6" fmla="*/ 2147483646 w 42"/>
                <a:gd name="T7" fmla="*/ 2147483646 h 40"/>
                <a:gd name="T8" fmla="*/ 2147483646 w 42"/>
                <a:gd name="T9" fmla="*/ 2147483646 h 40"/>
                <a:gd name="T10" fmla="*/ 2147483646 w 42"/>
                <a:gd name="T11" fmla="*/ 2147483646 h 40"/>
                <a:gd name="T12" fmla="*/ 2147483646 w 42"/>
                <a:gd name="T13" fmla="*/ 2147483646 h 40"/>
                <a:gd name="T14" fmla="*/ 2147483646 w 42"/>
                <a:gd name="T15" fmla="*/ 2147483646 h 40"/>
                <a:gd name="T16" fmla="*/ 2147483646 w 42"/>
                <a:gd name="T17" fmla="*/ 2147483646 h 40"/>
                <a:gd name="T18" fmla="*/ 2147483646 w 42"/>
                <a:gd name="T19" fmla="*/ 2147483646 h 40"/>
                <a:gd name="T20" fmla="*/ 2147483646 w 42"/>
                <a:gd name="T21" fmla="*/ 2147483646 h 40"/>
                <a:gd name="T22" fmla="*/ 2147483646 w 42"/>
                <a:gd name="T23" fmla="*/ 2147483646 h 40"/>
                <a:gd name="T24" fmla="*/ 2147483646 w 42"/>
                <a:gd name="T25" fmla="*/ 0 h 40"/>
                <a:gd name="T26" fmla="*/ 2147483646 w 42"/>
                <a:gd name="T27" fmla="*/ 0 h 40"/>
                <a:gd name="T28" fmla="*/ 2147483646 w 42"/>
                <a:gd name="T29" fmla="*/ 2147483646 h 40"/>
                <a:gd name="T30" fmla="*/ 2147483646 w 42"/>
                <a:gd name="T31" fmla="*/ 2147483646 h 40"/>
                <a:gd name="T32" fmla="*/ 2147483646 w 42"/>
                <a:gd name="T33" fmla="*/ 2147483646 h 40"/>
                <a:gd name="T34" fmla="*/ 2147483646 w 42"/>
                <a:gd name="T35" fmla="*/ 2147483646 h 40"/>
                <a:gd name="T36" fmla="*/ 2147483646 w 42"/>
                <a:gd name="T37" fmla="*/ 2147483646 h 40"/>
                <a:gd name="T38" fmla="*/ 0 w 42"/>
                <a:gd name="T39" fmla="*/ 2147483646 h 40"/>
                <a:gd name="T40" fmla="*/ 2147483646 w 42"/>
                <a:gd name="T41" fmla="*/ 2147483646 h 40"/>
                <a:gd name="T42" fmla="*/ 2147483646 w 42"/>
                <a:gd name="T43" fmla="*/ 2147483646 h 40"/>
                <a:gd name="T44" fmla="*/ 2147483646 w 42"/>
                <a:gd name="T45" fmla="*/ 2147483646 h 40"/>
                <a:gd name="T46" fmla="*/ 2147483646 w 42"/>
                <a:gd name="T47" fmla="*/ 2147483646 h 40"/>
                <a:gd name="T48" fmla="*/ 2147483646 w 42"/>
                <a:gd name="T49" fmla="*/ 2147483646 h 40"/>
                <a:gd name="T50" fmla="*/ 2147483646 w 42"/>
                <a:gd name="T51" fmla="*/ 2147483646 h 40"/>
                <a:gd name="T52" fmla="*/ 2147483646 w 42"/>
                <a:gd name="T53" fmla="*/ 2147483646 h 40"/>
                <a:gd name="T54" fmla="*/ 2147483646 w 42"/>
                <a:gd name="T55" fmla="*/ 2147483646 h 40"/>
                <a:gd name="T56" fmla="*/ 2147483646 w 42"/>
                <a:gd name="T57" fmla="*/ 2147483646 h 40"/>
                <a:gd name="T58" fmla="*/ 2147483646 w 42"/>
                <a:gd name="T59" fmla="*/ 2147483646 h 40"/>
                <a:gd name="T60" fmla="*/ 2147483646 w 42"/>
                <a:gd name="T61" fmla="*/ 2147483646 h 40"/>
                <a:gd name="T62" fmla="*/ 2147483646 w 42"/>
                <a:gd name="T63" fmla="*/ 2147483646 h 40"/>
                <a:gd name="T64" fmla="*/ 2147483646 w 42"/>
                <a:gd name="T65" fmla="*/ 2147483646 h 40"/>
                <a:gd name="T66" fmla="*/ 2147483646 w 42"/>
                <a:gd name="T67" fmla="*/ 2147483646 h 40"/>
                <a:gd name="T68" fmla="*/ 2147483646 w 42"/>
                <a:gd name="T69" fmla="*/ 2147483646 h 40"/>
                <a:gd name="T70" fmla="*/ 2147483646 w 42"/>
                <a:gd name="T71" fmla="*/ 2147483646 h 40"/>
                <a:gd name="T72" fmla="*/ 2147483646 w 42"/>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0"/>
                <a:gd name="T113" fmla="*/ 42 w 42"/>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0">
                  <a:moveTo>
                    <a:pt x="38" y="10"/>
                  </a:moveTo>
                  <a:lnTo>
                    <a:pt x="38" y="10"/>
                  </a:lnTo>
                  <a:lnTo>
                    <a:pt x="26" y="18"/>
                  </a:lnTo>
                  <a:lnTo>
                    <a:pt x="36" y="8"/>
                  </a:lnTo>
                  <a:lnTo>
                    <a:pt x="40" y="4"/>
                  </a:lnTo>
                  <a:lnTo>
                    <a:pt x="30" y="0"/>
                  </a:lnTo>
                  <a:lnTo>
                    <a:pt x="22" y="0"/>
                  </a:lnTo>
                  <a:lnTo>
                    <a:pt x="14" y="2"/>
                  </a:lnTo>
                  <a:lnTo>
                    <a:pt x="10" y="6"/>
                  </a:lnTo>
                  <a:lnTo>
                    <a:pt x="6" y="10"/>
                  </a:lnTo>
                  <a:lnTo>
                    <a:pt x="2" y="14"/>
                  </a:lnTo>
                  <a:lnTo>
                    <a:pt x="0" y="20"/>
                  </a:lnTo>
                  <a:lnTo>
                    <a:pt x="2" y="24"/>
                  </a:lnTo>
                  <a:lnTo>
                    <a:pt x="2" y="30"/>
                  </a:lnTo>
                  <a:lnTo>
                    <a:pt x="6" y="34"/>
                  </a:lnTo>
                  <a:lnTo>
                    <a:pt x="10" y="36"/>
                  </a:lnTo>
                  <a:lnTo>
                    <a:pt x="14" y="40"/>
                  </a:lnTo>
                  <a:lnTo>
                    <a:pt x="20" y="40"/>
                  </a:lnTo>
                  <a:lnTo>
                    <a:pt x="26" y="40"/>
                  </a:lnTo>
                  <a:lnTo>
                    <a:pt x="32" y="36"/>
                  </a:lnTo>
                  <a:lnTo>
                    <a:pt x="36" y="32"/>
                  </a:lnTo>
                  <a:lnTo>
                    <a:pt x="40" y="26"/>
                  </a:lnTo>
                  <a:lnTo>
                    <a:pt x="42" y="20"/>
                  </a:lnTo>
                  <a:lnTo>
                    <a:pt x="42" y="8"/>
                  </a:lnTo>
                  <a:lnTo>
                    <a:pt x="38" y="1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43" name="Freeform 79"/>
            <p:cNvSpPr>
              <a:spLocks/>
            </p:cNvSpPr>
            <p:nvPr/>
          </p:nvSpPr>
          <p:spPr bwMode="auto">
            <a:xfrm>
              <a:off x="4741863" y="3429000"/>
              <a:ext cx="69850" cy="63500"/>
            </a:xfrm>
            <a:custGeom>
              <a:avLst/>
              <a:gdLst>
                <a:gd name="T0" fmla="*/ 2147483646 w 44"/>
                <a:gd name="T1" fmla="*/ 2147483646 h 40"/>
                <a:gd name="T2" fmla="*/ 2147483646 w 44"/>
                <a:gd name="T3" fmla="*/ 2147483646 h 40"/>
                <a:gd name="T4" fmla="*/ 2147483646 w 44"/>
                <a:gd name="T5" fmla="*/ 2147483646 h 40"/>
                <a:gd name="T6" fmla="*/ 2147483646 w 44"/>
                <a:gd name="T7" fmla="*/ 2147483646 h 40"/>
                <a:gd name="T8" fmla="*/ 2147483646 w 44"/>
                <a:gd name="T9" fmla="*/ 2147483646 h 40"/>
                <a:gd name="T10" fmla="*/ 2147483646 w 44"/>
                <a:gd name="T11" fmla="*/ 2147483646 h 40"/>
                <a:gd name="T12" fmla="*/ 2147483646 w 44"/>
                <a:gd name="T13" fmla="*/ 2147483646 h 40"/>
                <a:gd name="T14" fmla="*/ 2147483646 w 44"/>
                <a:gd name="T15" fmla="*/ 2147483646 h 40"/>
                <a:gd name="T16" fmla="*/ 2147483646 w 44"/>
                <a:gd name="T17" fmla="*/ 2147483646 h 40"/>
                <a:gd name="T18" fmla="*/ 2147483646 w 44"/>
                <a:gd name="T19" fmla="*/ 2147483646 h 40"/>
                <a:gd name="T20" fmla="*/ 2147483646 w 44"/>
                <a:gd name="T21" fmla="*/ 2147483646 h 40"/>
                <a:gd name="T22" fmla="*/ 2147483646 w 44"/>
                <a:gd name="T23" fmla="*/ 2147483646 h 40"/>
                <a:gd name="T24" fmla="*/ 2147483646 w 44"/>
                <a:gd name="T25" fmla="*/ 2147483646 h 40"/>
                <a:gd name="T26" fmla="*/ 2147483646 w 44"/>
                <a:gd name="T27" fmla="*/ 2147483646 h 40"/>
                <a:gd name="T28" fmla="*/ 2147483646 w 44"/>
                <a:gd name="T29" fmla="*/ 2147483646 h 40"/>
                <a:gd name="T30" fmla="*/ 2147483646 w 44"/>
                <a:gd name="T31" fmla="*/ 2147483646 h 40"/>
                <a:gd name="T32" fmla="*/ 2147483646 w 44"/>
                <a:gd name="T33" fmla="*/ 2147483646 h 40"/>
                <a:gd name="T34" fmla="*/ 2147483646 w 44"/>
                <a:gd name="T35" fmla="*/ 2147483646 h 40"/>
                <a:gd name="T36" fmla="*/ 2147483646 w 44"/>
                <a:gd name="T37" fmla="*/ 0 h 40"/>
                <a:gd name="T38" fmla="*/ 2147483646 w 44"/>
                <a:gd name="T39" fmla="*/ 0 h 40"/>
                <a:gd name="T40" fmla="*/ 2147483646 w 44"/>
                <a:gd name="T41" fmla="*/ 0 h 40"/>
                <a:gd name="T42" fmla="*/ 2147483646 w 44"/>
                <a:gd name="T43" fmla="*/ 2147483646 h 40"/>
                <a:gd name="T44" fmla="*/ 2147483646 w 44"/>
                <a:gd name="T45" fmla="*/ 2147483646 h 40"/>
                <a:gd name="T46" fmla="*/ 2147483646 w 44"/>
                <a:gd name="T47" fmla="*/ 2147483646 h 40"/>
                <a:gd name="T48" fmla="*/ 0 w 44"/>
                <a:gd name="T49" fmla="*/ 2147483646 h 40"/>
                <a:gd name="T50" fmla="*/ 0 w 44"/>
                <a:gd name="T51" fmla="*/ 2147483646 h 40"/>
                <a:gd name="T52" fmla="*/ 0 w 44"/>
                <a:gd name="T53" fmla="*/ 2147483646 h 40"/>
                <a:gd name="T54" fmla="*/ 2147483646 w 44"/>
                <a:gd name="T55" fmla="*/ 2147483646 h 40"/>
                <a:gd name="T56" fmla="*/ 2147483646 w 44"/>
                <a:gd name="T57" fmla="*/ 2147483646 h 40"/>
                <a:gd name="T58" fmla="*/ 2147483646 w 44"/>
                <a:gd name="T59" fmla="*/ 2147483646 h 40"/>
                <a:gd name="T60" fmla="*/ 2147483646 w 44"/>
                <a:gd name="T61" fmla="*/ 2147483646 h 40"/>
                <a:gd name="T62" fmla="*/ 2147483646 w 44"/>
                <a:gd name="T63" fmla="*/ 2147483646 h 40"/>
                <a:gd name="T64" fmla="*/ 2147483646 w 44"/>
                <a:gd name="T65" fmla="*/ 2147483646 h 40"/>
                <a:gd name="T66" fmla="*/ 2147483646 w 44"/>
                <a:gd name="T67" fmla="*/ 2147483646 h 40"/>
                <a:gd name="T68" fmla="*/ 2147483646 w 44"/>
                <a:gd name="T69" fmla="*/ 2147483646 h 40"/>
                <a:gd name="T70" fmla="*/ 2147483646 w 44"/>
                <a:gd name="T71" fmla="*/ 2147483646 h 40"/>
                <a:gd name="T72" fmla="*/ 2147483646 w 44"/>
                <a:gd name="T73" fmla="*/ 2147483646 h 40"/>
                <a:gd name="T74" fmla="*/ 2147483646 w 44"/>
                <a:gd name="T75" fmla="*/ 2147483646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
                <a:gd name="T115" fmla="*/ 0 h 40"/>
                <a:gd name="T116" fmla="*/ 44 w 44"/>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 h="40">
                  <a:moveTo>
                    <a:pt x="32" y="26"/>
                  </a:moveTo>
                  <a:lnTo>
                    <a:pt x="32" y="26"/>
                  </a:lnTo>
                  <a:lnTo>
                    <a:pt x="16" y="16"/>
                  </a:lnTo>
                  <a:lnTo>
                    <a:pt x="16" y="14"/>
                  </a:lnTo>
                  <a:lnTo>
                    <a:pt x="26" y="18"/>
                  </a:lnTo>
                  <a:lnTo>
                    <a:pt x="34" y="24"/>
                  </a:lnTo>
                  <a:lnTo>
                    <a:pt x="42" y="32"/>
                  </a:lnTo>
                  <a:lnTo>
                    <a:pt x="44" y="32"/>
                  </a:lnTo>
                  <a:lnTo>
                    <a:pt x="42" y="20"/>
                  </a:lnTo>
                  <a:lnTo>
                    <a:pt x="40" y="12"/>
                  </a:lnTo>
                  <a:lnTo>
                    <a:pt x="34" y="8"/>
                  </a:lnTo>
                  <a:lnTo>
                    <a:pt x="30" y="4"/>
                  </a:lnTo>
                  <a:lnTo>
                    <a:pt x="24" y="0"/>
                  </a:lnTo>
                  <a:lnTo>
                    <a:pt x="18" y="0"/>
                  </a:lnTo>
                  <a:lnTo>
                    <a:pt x="14" y="0"/>
                  </a:lnTo>
                  <a:lnTo>
                    <a:pt x="10" y="2"/>
                  </a:lnTo>
                  <a:lnTo>
                    <a:pt x="6" y="6"/>
                  </a:lnTo>
                  <a:lnTo>
                    <a:pt x="2" y="10"/>
                  </a:lnTo>
                  <a:lnTo>
                    <a:pt x="0" y="16"/>
                  </a:lnTo>
                  <a:lnTo>
                    <a:pt x="0" y="22"/>
                  </a:lnTo>
                  <a:lnTo>
                    <a:pt x="2" y="28"/>
                  </a:lnTo>
                  <a:lnTo>
                    <a:pt x="4" y="32"/>
                  </a:lnTo>
                  <a:lnTo>
                    <a:pt x="10" y="36"/>
                  </a:lnTo>
                  <a:lnTo>
                    <a:pt x="16" y="38"/>
                  </a:lnTo>
                  <a:lnTo>
                    <a:pt x="22" y="40"/>
                  </a:lnTo>
                  <a:lnTo>
                    <a:pt x="30" y="38"/>
                  </a:lnTo>
                  <a:lnTo>
                    <a:pt x="40" y="34"/>
                  </a:lnTo>
                  <a:lnTo>
                    <a:pt x="32" y="2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44" name="Freeform 80"/>
            <p:cNvSpPr>
              <a:spLocks/>
            </p:cNvSpPr>
            <p:nvPr/>
          </p:nvSpPr>
          <p:spPr bwMode="auto">
            <a:xfrm>
              <a:off x="4795838" y="3400425"/>
              <a:ext cx="60325" cy="73025"/>
            </a:xfrm>
            <a:custGeom>
              <a:avLst/>
              <a:gdLst>
                <a:gd name="T0" fmla="*/ 2147483646 w 38"/>
                <a:gd name="T1" fmla="*/ 2147483646 h 46"/>
                <a:gd name="T2" fmla="*/ 2147483646 w 38"/>
                <a:gd name="T3" fmla="*/ 2147483646 h 46"/>
                <a:gd name="T4" fmla="*/ 2147483646 w 38"/>
                <a:gd name="T5" fmla="*/ 2147483646 h 46"/>
                <a:gd name="T6" fmla="*/ 2147483646 w 38"/>
                <a:gd name="T7" fmla="*/ 2147483646 h 46"/>
                <a:gd name="T8" fmla="*/ 2147483646 w 38"/>
                <a:gd name="T9" fmla="*/ 2147483646 h 46"/>
                <a:gd name="T10" fmla="*/ 2147483646 w 38"/>
                <a:gd name="T11" fmla="*/ 2147483646 h 46"/>
                <a:gd name="T12" fmla="*/ 2147483646 w 38"/>
                <a:gd name="T13" fmla="*/ 2147483646 h 46"/>
                <a:gd name="T14" fmla="*/ 2147483646 w 38"/>
                <a:gd name="T15" fmla="*/ 2147483646 h 46"/>
                <a:gd name="T16" fmla="*/ 2147483646 w 38"/>
                <a:gd name="T17" fmla="*/ 2147483646 h 46"/>
                <a:gd name="T18" fmla="*/ 0 w 38"/>
                <a:gd name="T19" fmla="*/ 2147483646 h 46"/>
                <a:gd name="T20" fmla="*/ 0 w 38"/>
                <a:gd name="T21" fmla="*/ 2147483646 h 46"/>
                <a:gd name="T22" fmla="*/ 0 w 38"/>
                <a:gd name="T23" fmla="*/ 2147483646 h 46"/>
                <a:gd name="T24" fmla="*/ 0 w 38"/>
                <a:gd name="T25" fmla="*/ 2147483646 h 46"/>
                <a:gd name="T26" fmla="*/ 2147483646 w 38"/>
                <a:gd name="T27" fmla="*/ 2147483646 h 46"/>
                <a:gd name="T28" fmla="*/ 2147483646 w 38"/>
                <a:gd name="T29" fmla="*/ 2147483646 h 46"/>
                <a:gd name="T30" fmla="*/ 2147483646 w 38"/>
                <a:gd name="T31" fmla="*/ 2147483646 h 46"/>
                <a:gd name="T32" fmla="*/ 2147483646 w 38"/>
                <a:gd name="T33" fmla="*/ 2147483646 h 46"/>
                <a:gd name="T34" fmla="*/ 2147483646 w 38"/>
                <a:gd name="T35" fmla="*/ 2147483646 h 46"/>
                <a:gd name="T36" fmla="*/ 2147483646 w 38"/>
                <a:gd name="T37" fmla="*/ 0 h 46"/>
                <a:gd name="T38" fmla="*/ 2147483646 w 38"/>
                <a:gd name="T39" fmla="*/ 2147483646 h 46"/>
                <a:gd name="T40" fmla="*/ 2147483646 w 38"/>
                <a:gd name="T41" fmla="*/ 2147483646 h 46"/>
                <a:gd name="T42" fmla="*/ 2147483646 w 38"/>
                <a:gd name="T43" fmla="*/ 2147483646 h 46"/>
                <a:gd name="T44" fmla="*/ 2147483646 w 38"/>
                <a:gd name="T45" fmla="*/ 2147483646 h 46"/>
                <a:gd name="T46" fmla="*/ 2147483646 w 38"/>
                <a:gd name="T47" fmla="*/ 2147483646 h 46"/>
                <a:gd name="T48" fmla="*/ 2147483646 w 38"/>
                <a:gd name="T49" fmla="*/ 2147483646 h 46"/>
                <a:gd name="T50" fmla="*/ 2147483646 w 38"/>
                <a:gd name="T51" fmla="*/ 214748364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6"/>
                <a:gd name="T80" fmla="*/ 38 w 38"/>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6">
                  <a:moveTo>
                    <a:pt x="38" y="24"/>
                  </a:moveTo>
                  <a:lnTo>
                    <a:pt x="38" y="24"/>
                  </a:lnTo>
                  <a:lnTo>
                    <a:pt x="36" y="30"/>
                  </a:lnTo>
                  <a:lnTo>
                    <a:pt x="34" y="36"/>
                  </a:lnTo>
                  <a:lnTo>
                    <a:pt x="28" y="42"/>
                  </a:lnTo>
                  <a:lnTo>
                    <a:pt x="18" y="46"/>
                  </a:lnTo>
                  <a:lnTo>
                    <a:pt x="8" y="40"/>
                  </a:lnTo>
                  <a:lnTo>
                    <a:pt x="2" y="34"/>
                  </a:lnTo>
                  <a:lnTo>
                    <a:pt x="0" y="28"/>
                  </a:lnTo>
                  <a:lnTo>
                    <a:pt x="0" y="24"/>
                  </a:lnTo>
                  <a:lnTo>
                    <a:pt x="0" y="16"/>
                  </a:lnTo>
                  <a:lnTo>
                    <a:pt x="2" y="12"/>
                  </a:lnTo>
                  <a:lnTo>
                    <a:pt x="4" y="6"/>
                  </a:lnTo>
                  <a:lnTo>
                    <a:pt x="10" y="4"/>
                  </a:lnTo>
                  <a:lnTo>
                    <a:pt x="16" y="2"/>
                  </a:lnTo>
                  <a:lnTo>
                    <a:pt x="20" y="0"/>
                  </a:lnTo>
                  <a:lnTo>
                    <a:pt x="26" y="2"/>
                  </a:lnTo>
                  <a:lnTo>
                    <a:pt x="30" y="4"/>
                  </a:lnTo>
                  <a:lnTo>
                    <a:pt x="34" y="8"/>
                  </a:lnTo>
                  <a:lnTo>
                    <a:pt x="36" y="12"/>
                  </a:lnTo>
                  <a:lnTo>
                    <a:pt x="38" y="18"/>
                  </a:lnTo>
                  <a:lnTo>
                    <a:pt x="38" y="2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45" name="Freeform 81"/>
            <p:cNvSpPr>
              <a:spLocks/>
            </p:cNvSpPr>
            <p:nvPr/>
          </p:nvSpPr>
          <p:spPr bwMode="auto">
            <a:xfrm>
              <a:off x="4830763" y="3438525"/>
              <a:ext cx="73025" cy="63500"/>
            </a:xfrm>
            <a:custGeom>
              <a:avLst/>
              <a:gdLst>
                <a:gd name="T0" fmla="*/ 2147483646 w 46"/>
                <a:gd name="T1" fmla="*/ 2147483646 h 40"/>
                <a:gd name="T2" fmla="*/ 2147483646 w 46"/>
                <a:gd name="T3" fmla="*/ 2147483646 h 40"/>
                <a:gd name="T4" fmla="*/ 2147483646 w 46"/>
                <a:gd name="T5" fmla="*/ 2147483646 h 40"/>
                <a:gd name="T6" fmla="*/ 2147483646 w 46"/>
                <a:gd name="T7" fmla="*/ 0 h 40"/>
                <a:gd name="T8" fmla="*/ 2147483646 w 46"/>
                <a:gd name="T9" fmla="*/ 2147483646 h 40"/>
                <a:gd name="T10" fmla="*/ 2147483646 w 46"/>
                <a:gd name="T11" fmla="*/ 2147483646 h 40"/>
                <a:gd name="T12" fmla="*/ 2147483646 w 46"/>
                <a:gd name="T13" fmla="*/ 2147483646 h 40"/>
                <a:gd name="T14" fmla="*/ 2147483646 w 46"/>
                <a:gd name="T15" fmla="*/ 2147483646 h 40"/>
                <a:gd name="T16" fmla="*/ 2147483646 w 46"/>
                <a:gd name="T17" fmla="*/ 2147483646 h 40"/>
                <a:gd name="T18" fmla="*/ 0 w 46"/>
                <a:gd name="T19" fmla="*/ 2147483646 h 40"/>
                <a:gd name="T20" fmla="*/ 0 w 46"/>
                <a:gd name="T21" fmla="*/ 2147483646 h 40"/>
                <a:gd name="T22" fmla="*/ 2147483646 w 46"/>
                <a:gd name="T23" fmla="*/ 2147483646 h 40"/>
                <a:gd name="T24" fmla="*/ 2147483646 w 46"/>
                <a:gd name="T25" fmla="*/ 2147483646 h 40"/>
                <a:gd name="T26" fmla="*/ 2147483646 w 46"/>
                <a:gd name="T27" fmla="*/ 2147483646 h 40"/>
                <a:gd name="T28" fmla="*/ 2147483646 w 46"/>
                <a:gd name="T29" fmla="*/ 2147483646 h 40"/>
                <a:gd name="T30" fmla="*/ 2147483646 w 46"/>
                <a:gd name="T31" fmla="*/ 2147483646 h 40"/>
                <a:gd name="T32" fmla="*/ 2147483646 w 46"/>
                <a:gd name="T33" fmla="*/ 2147483646 h 40"/>
                <a:gd name="T34" fmla="*/ 2147483646 w 46"/>
                <a:gd name="T35" fmla="*/ 2147483646 h 40"/>
                <a:gd name="T36" fmla="*/ 2147483646 w 46"/>
                <a:gd name="T37" fmla="*/ 2147483646 h 40"/>
                <a:gd name="T38" fmla="*/ 2147483646 w 46"/>
                <a:gd name="T39" fmla="*/ 2147483646 h 40"/>
                <a:gd name="T40" fmla="*/ 2147483646 w 46"/>
                <a:gd name="T41" fmla="*/ 2147483646 h 40"/>
                <a:gd name="T42" fmla="*/ 2147483646 w 46"/>
                <a:gd name="T43" fmla="*/ 2147483646 h 40"/>
                <a:gd name="T44" fmla="*/ 2147483646 w 46"/>
                <a:gd name="T45" fmla="*/ 2147483646 h 40"/>
                <a:gd name="T46" fmla="*/ 2147483646 w 46"/>
                <a:gd name="T47" fmla="*/ 2147483646 h 40"/>
                <a:gd name="T48" fmla="*/ 2147483646 w 46"/>
                <a:gd name="T49" fmla="*/ 2147483646 h 40"/>
                <a:gd name="T50" fmla="*/ 2147483646 w 46"/>
                <a:gd name="T51" fmla="*/ 2147483646 h 40"/>
                <a:gd name="T52" fmla="*/ 2147483646 w 46"/>
                <a:gd name="T53" fmla="*/ 2147483646 h 40"/>
                <a:gd name="T54" fmla="*/ 2147483646 w 46"/>
                <a:gd name="T55" fmla="*/ 2147483646 h 40"/>
                <a:gd name="T56" fmla="*/ 2147483646 w 46"/>
                <a:gd name="T57" fmla="*/ 2147483646 h 40"/>
                <a:gd name="T58" fmla="*/ 2147483646 w 46"/>
                <a:gd name="T59" fmla="*/ 2147483646 h 40"/>
                <a:gd name="T60" fmla="*/ 2147483646 w 46"/>
                <a:gd name="T61" fmla="*/ 2147483646 h 40"/>
                <a:gd name="T62" fmla="*/ 2147483646 w 46"/>
                <a:gd name="T63" fmla="*/ 2147483646 h 40"/>
                <a:gd name="T64" fmla="*/ 2147483646 w 46"/>
                <a:gd name="T65" fmla="*/ 2147483646 h 40"/>
                <a:gd name="T66" fmla="*/ 2147483646 w 46"/>
                <a:gd name="T67" fmla="*/ 2147483646 h 40"/>
                <a:gd name="T68" fmla="*/ 2147483646 w 46"/>
                <a:gd name="T69" fmla="*/ 2147483646 h 40"/>
                <a:gd name="T70" fmla="*/ 2147483646 w 46"/>
                <a:gd name="T71" fmla="*/ 2147483646 h 40"/>
                <a:gd name="T72" fmla="*/ 2147483646 w 46"/>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6"/>
                <a:gd name="T112" fmla="*/ 0 h 40"/>
                <a:gd name="T113" fmla="*/ 46 w 46"/>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6" h="40">
                  <a:moveTo>
                    <a:pt x="38" y="6"/>
                  </a:moveTo>
                  <a:lnTo>
                    <a:pt x="38" y="6"/>
                  </a:lnTo>
                  <a:lnTo>
                    <a:pt x="34" y="2"/>
                  </a:lnTo>
                  <a:lnTo>
                    <a:pt x="28" y="0"/>
                  </a:lnTo>
                  <a:lnTo>
                    <a:pt x="22" y="2"/>
                  </a:lnTo>
                  <a:lnTo>
                    <a:pt x="16" y="4"/>
                  </a:lnTo>
                  <a:lnTo>
                    <a:pt x="8" y="10"/>
                  </a:lnTo>
                  <a:lnTo>
                    <a:pt x="4" y="16"/>
                  </a:lnTo>
                  <a:lnTo>
                    <a:pt x="0" y="28"/>
                  </a:lnTo>
                  <a:lnTo>
                    <a:pt x="10" y="24"/>
                  </a:lnTo>
                  <a:lnTo>
                    <a:pt x="18" y="22"/>
                  </a:lnTo>
                  <a:lnTo>
                    <a:pt x="24" y="20"/>
                  </a:lnTo>
                  <a:lnTo>
                    <a:pt x="24" y="22"/>
                  </a:lnTo>
                  <a:lnTo>
                    <a:pt x="16" y="22"/>
                  </a:lnTo>
                  <a:lnTo>
                    <a:pt x="8" y="26"/>
                  </a:lnTo>
                  <a:lnTo>
                    <a:pt x="2" y="30"/>
                  </a:lnTo>
                  <a:lnTo>
                    <a:pt x="10" y="36"/>
                  </a:lnTo>
                  <a:lnTo>
                    <a:pt x="18" y="40"/>
                  </a:lnTo>
                  <a:lnTo>
                    <a:pt x="24" y="40"/>
                  </a:lnTo>
                  <a:lnTo>
                    <a:pt x="30" y="40"/>
                  </a:lnTo>
                  <a:lnTo>
                    <a:pt x="36" y="38"/>
                  </a:lnTo>
                  <a:lnTo>
                    <a:pt x="40" y="34"/>
                  </a:lnTo>
                  <a:lnTo>
                    <a:pt x="44" y="30"/>
                  </a:lnTo>
                  <a:lnTo>
                    <a:pt x="46" y="24"/>
                  </a:lnTo>
                  <a:lnTo>
                    <a:pt x="46" y="20"/>
                  </a:lnTo>
                  <a:lnTo>
                    <a:pt x="44" y="14"/>
                  </a:lnTo>
                  <a:lnTo>
                    <a:pt x="42" y="10"/>
                  </a:lnTo>
                  <a:lnTo>
                    <a:pt x="38" y="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46" name="Freeform 82"/>
            <p:cNvSpPr>
              <a:spLocks/>
            </p:cNvSpPr>
            <p:nvPr/>
          </p:nvSpPr>
          <p:spPr bwMode="auto">
            <a:xfrm>
              <a:off x="4789488" y="3457575"/>
              <a:ext cx="57150" cy="53975"/>
            </a:xfrm>
            <a:custGeom>
              <a:avLst/>
              <a:gdLst>
                <a:gd name="T0" fmla="*/ 2147483646 w 36"/>
                <a:gd name="T1" fmla="*/ 2147483646 h 34"/>
                <a:gd name="T2" fmla="*/ 2147483646 w 36"/>
                <a:gd name="T3" fmla="*/ 2147483646 h 34"/>
                <a:gd name="T4" fmla="*/ 2147483646 w 36"/>
                <a:gd name="T5" fmla="*/ 2147483646 h 34"/>
                <a:gd name="T6" fmla="*/ 2147483646 w 36"/>
                <a:gd name="T7" fmla="*/ 2147483646 h 34"/>
                <a:gd name="T8" fmla="*/ 2147483646 w 36"/>
                <a:gd name="T9" fmla="*/ 2147483646 h 34"/>
                <a:gd name="T10" fmla="*/ 2147483646 w 36"/>
                <a:gd name="T11" fmla="*/ 2147483646 h 34"/>
                <a:gd name="T12" fmla="*/ 2147483646 w 36"/>
                <a:gd name="T13" fmla="*/ 2147483646 h 34"/>
                <a:gd name="T14" fmla="*/ 2147483646 w 36"/>
                <a:gd name="T15" fmla="*/ 2147483646 h 34"/>
                <a:gd name="T16" fmla="*/ 2147483646 w 36"/>
                <a:gd name="T17" fmla="*/ 2147483646 h 34"/>
                <a:gd name="T18" fmla="*/ 2147483646 w 36"/>
                <a:gd name="T19" fmla="*/ 2147483646 h 34"/>
                <a:gd name="T20" fmla="*/ 2147483646 w 36"/>
                <a:gd name="T21" fmla="*/ 2147483646 h 34"/>
                <a:gd name="T22" fmla="*/ 2147483646 w 36"/>
                <a:gd name="T23" fmla="*/ 2147483646 h 34"/>
                <a:gd name="T24" fmla="*/ 0 w 36"/>
                <a:gd name="T25" fmla="*/ 2147483646 h 34"/>
                <a:gd name="T26" fmla="*/ 2147483646 w 36"/>
                <a:gd name="T27" fmla="*/ 2147483646 h 34"/>
                <a:gd name="T28" fmla="*/ 2147483646 w 36"/>
                <a:gd name="T29" fmla="*/ 2147483646 h 34"/>
                <a:gd name="T30" fmla="*/ 2147483646 w 36"/>
                <a:gd name="T31" fmla="*/ 0 h 34"/>
                <a:gd name="T32" fmla="*/ 2147483646 w 36"/>
                <a:gd name="T33" fmla="*/ 0 h 34"/>
                <a:gd name="T34" fmla="*/ 2147483646 w 36"/>
                <a:gd name="T35" fmla="*/ 0 h 34"/>
                <a:gd name="T36" fmla="*/ 2147483646 w 36"/>
                <a:gd name="T37" fmla="*/ 2147483646 h 34"/>
                <a:gd name="T38" fmla="*/ 2147483646 w 36"/>
                <a:gd name="T39" fmla="*/ 2147483646 h 34"/>
                <a:gd name="T40" fmla="*/ 2147483646 w 36"/>
                <a:gd name="T41" fmla="*/ 2147483646 h 34"/>
                <a:gd name="T42" fmla="*/ 2147483646 w 36"/>
                <a:gd name="T43" fmla="*/ 2147483646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6"/>
                <a:gd name="T67" fmla="*/ 0 h 34"/>
                <a:gd name="T68" fmla="*/ 36 w 36"/>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6" h="34">
                  <a:moveTo>
                    <a:pt x="34" y="12"/>
                  </a:moveTo>
                  <a:lnTo>
                    <a:pt x="34" y="12"/>
                  </a:lnTo>
                  <a:lnTo>
                    <a:pt x="36" y="18"/>
                  </a:lnTo>
                  <a:lnTo>
                    <a:pt x="34" y="26"/>
                  </a:lnTo>
                  <a:lnTo>
                    <a:pt x="30" y="30"/>
                  </a:lnTo>
                  <a:lnTo>
                    <a:pt x="22" y="34"/>
                  </a:lnTo>
                  <a:lnTo>
                    <a:pt x="16" y="34"/>
                  </a:lnTo>
                  <a:lnTo>
                    <a:pt x="10" y="32"/>
                  </a:lnTo>
                  <a:lnTo>
                    <a:pt x="4" y="28"/>
                  </a:lnTo>
                  <a:lnTo>
                    <a:pt x="2" y="22"/>
                  </a:lnTo>
                  <a:lnTo>
                    <a:pt x="0" y="14"/>
                  </a:lnTo>
                  <a:lnTo>
                    <a:pt x="2" y="8"/>
                  </a:lnTo>
                  <a:lnTo>
                    <a:pt x="8" y="4"/>
                  </a:lnTo>
                  <a:lnTo>
                    <a:pt x="14" y="0"/>
                  </a:lnTo>
                  <a:lnTo>
                    <a:pt x="20" y="0"/>
                  </a:lnTo>
                  <a:lnTo>
                    <a:pt x="26" y="2"/>
                  </a:lnTo>
                  <a:lnTo>
                    <a:pt x="32" y="6"/>
                  </a:lnTo>
                  <a:lnTo>
                    <a:pt x="34"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47" name="Freeform 83"/>
            <p:cNvSpPr>
              <a:spLocks/>
            </p:cNvSpPr>
            <p:nvPr/>
          </p:nvSpPr>
          <p:spPr bwMode="auto">
            <a:xfrm>
              <a:off x="5186363" y="2778125"/>
              <a:ext cx="57150" cy="66675"/>
            </a:xfrm>
            <a:custGeom>
              <a:avLst/>
              <a:gdLst>
                <a:gd name="T0" fmla="*/ 0 w 36"/>
                <a:gd name="T1" fmla="*/ 2147483646 h 42"/>
                <a:gd name="T2" fmla="*/ 0 w 36"/>
                <a:gd name="T3" fmla="*/ 2147483646 h 42"/>
                <a:gd name="T4" fmla="*/ 0 w 36"/>
                <a:gd name="T5" fmla="*/ 2147483646 h 42"/>
                <a:gd name="T6" fmla="*/ 0 w 36"/>
                <a:gd name="T7" fmla="*/ 2147483646 h 42"/>
                <a:gd name="T8" fmla="*/ 2147483646 w 36"/>
                <a:gd name="T9" fmla="*/ 2147483646 h 42"/>
                <a:gd name="T10" fmla="*/ 2147483646 w 36"/>
                <a:gd name="T11" fmla="*/ 0 h 42"/>
                <a:gd name="T12" fmla="*/ 2147483646 w 36"/>
                <a:gd name="T13" fmla="*/ 0 h 42"/>
                <a:gd name="T14" fmla="*/ 2147483646 w 36"/>
                <a:gd name="T15" fmla="*/ 2147483646 h 42"/>
                <a:gd name="T16" fmla="*/ 2147483646 w 36"/>
                <a:gd name="T17" fmla="*/ 2147483646 h 42"/>
                <a:gd name="T18" fmla="*/ 2147483646 w 36"/>
                <a:gd name="T19" fmla="*/ 2147483646 h 42"/>
                <a:gd name="T20" fmla="*/ 2147483646 w 36"/>
                <a:gd name="T21" fmla="*/ 2147483646 h 42"/>
                <a:gd name="T22" fmla="*/ 2147483646 w 36"/>
                <a:gd name="T23" fmla="*/ 2147483646 h 42"/>
                <a:gd name="T24" fmla="*/ 2147483646 w 36"/>
                <a:gd name="T25" fmla="*/ 2147483646 h 42"/>
                <a:gd name="T26" fmla="*/ 2147483646 w 36"/>
                <a:gd name="T27" fmla="*/ 2147483646 h 42"/>
                <a:gd name="T28" fmla="*/ 2147483646 w 36"/>
                <a:gd name="T29" fmla="*/ 2147483646 h 42"/>
                <a:gd name="T30" fmla="*/ 2147483646 w 36"/>
                <a:gd name="T31" fmla="*/ 2147483646 h 42"/>
                <a:gd name="T32" fmla="*/ 2147483646 w 36"/>
                <a:gd name="T33" fmla="*/ 2147483646 h 42"/>
                <a:gd name="T34" fmla="*/ 2147483646 w 36"/>
                <a:gd name="T35" fmla="*/ 2147483646 h 42"/>
                <a:gd name="T36" fmla="*/ 2147483646 w 36"/>
                <a:gd name="T37" fmla="*/ 2147483646 h 42"/>
                <a:gd name="T38" fmla="*/ 2147483646 w 36"/>
                <a:gd name="T39" fmla="*/ 2147483646 h 42"/>
                <a:gd name="T40" fmla="*/ 2147483646 w 36"/>
                <a:gd name="T41" fmla="*/ 2147483646 h 42"/>
                <a:gd name="T42" fmla="*/ 2147483646 w 36"/>
                <a:gd name="T43" fmla="*/ 2147483646 h 42"/>
                <a:gd name="T44" fmla="*/ 2147483646 w 36"/>
                <a:gd name="T45" fmla="*/ 2147483646 h 42"/>
                <a:gd name="T46" fmla="*/ 0 w 36"/>
                <a:gd name="T47" fmla="*/ 2147483646 h 42"/>
                <a:gd name="T48" fmla="*/ 0 w 36"/>
                <a:gd name="T49" fmla="*/ 2147483646 h 4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6"/>
                <a:gd name="T76" fmla="*/ 0 h 42"/>
                <a:gd name="T77" fmla="*/ 36 w 36"/>
                <a:gd name="T78" fmla="*/ 42 h 4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6" h="42">
                  <a:moveTo>
                    <a:pt x="0" y="28"/>
                  </a:moveTo>
                  <a:lnTo>
                    <a:pt x="0" y="28"/>
                  </a:lnTo>
                  <a:lnTo>
                    <a:pt x="0" y="24"/>
                  </a:lnTo>
                  <a:lnTo>
                    <a:pt x="0" y="16"/>
                  </a:lnTo>
                  <a:lnTo>
                    <a:pt x="2" y="10"/>
                  </a:lnTo>
                  <a:lnTo>
                    <a:pt x="6" y="0"/>
                  </a:lnTo>
                  <a:lnTo>
                    <a:pt x="16" y="2"/>
                  </a:lnTo>
                  <a:lnTo>
                    <a:pt x="24" y="6"/>
                  </a:lnTo>
                  <a:lnTo>
                    <a:pt x="32" y="12"/>
                  </a:lnTo>
                  <a:lnTo>
                    <a:pt x="34" y="18"/>
                  </a:lnTo>
                  <a:lnTo>
                    <a:pt x="36" y="22"/>
                  </a:lnTo>
                  <a:lnTo>
                    <a:pt x="36" y="28"/>
                  </a:lnTo>
                  <a:lnTo>
                    <a:pt x="32" y="32"/>
                  </a:lnTo>
                  <a:lnTo>
                    <a:pt x="30" y="36"/>
                  </a:lnTo>
                  <a:lnTo>
                    <a:pt x="24" y="40"/>
                  </a:lnTo>
                  <a:lnTo>
                    <a:pt x="20" y="40"/>
                  </a:lnTo>
                  <a:lnTo>
                    <a:pt x="16" y="42"/>
                  </a:lnTo>
                  <a:lnTo>
                    <a:pt x="10" y="40"/>
                  </a:lnTo>
                  <a:lnTo>
                    <a:pt x="6" y="38"/>
                  </a:lnTo>
                  <a:lnTo>
                    <a:pt x="4" y="34"/>
                  </a:lnTo>
                  <a:lnTo>
                    <a:pt x="0"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48" name="Freeform 84"/>
            <p:cNvSpPr>
              <a:spLocks/>
            </p:cNvSpPr>
            <p:nvPr/>
          </p:nvSpPr>
          <p:spPr bwMode="auto">
            <a:xfrm>
              <a:off x="5126038" y="2781300"/>
              <a:ext cx="60325" cy="60325"/>
            </a:xfrm>
            <a:custGeom>
              <a:avLst/>
              <a:gdLst>
                <a:gd name="T0" fmla="*/ 2147483646 w 38"/>
                <a:gd name="T1" fmla="*/ 2147483646 h 38"/>
                <a:gd name="T2" fmla="*/ 2147483646 w 38"/>
                <a:gd name="T3" fmla="*/ 2147483646 h 38"/>
                <a:gd name="T4" fmla="*/ 2147483646 w 38"/>
                <a:gd name="T5" fmla="*/ 2147483646 h 38"/>
                <a:gd name="T6" fmla="*/ 2147483646 w 38"/>
                <a:gd name="T7" fmla="*/ 2147483646 h 38"/>
                <a:gd name="T8" fmla="*/ 2147483646 w 38"/>
                <a:gd name="T9" fmla="*/ 2147483646 h 38"/>
                <a:gd name="T10" fmla="*/ 2147483646 w 38"/>
                <a:gd name="T11" fmla="*/ 2147483646 h 38"/>
                <a:gd name="T12" fmla="*/ 2147483646 w 38"/>
                <a:gd name="T13" fmla="*/ 2147483646 h 38"/>
                <a:gd name="T14" fmla="*/ 2147483646 w 38"/>
                <a:gd name="T15" fmla="*/ 2147483646 h 38"/>
                <a:gd name="T16" fmla="*/ 2147483646 w 38"/>
                <a:gd name="T17" fmla="*/ 2147483646 h 38"/>
                <a:gd name="T18" fmla="*/ 2147483646 w 38"/>
                <a:gd name="T19" fmla="*/ 2147483646 h 38"/>
                <a:gd name="T20" fmla="*/ 2147483646 w 38"/>
                <a:gd name="T21" fmla="*/ 2147483646 h 38"/>
                <a:gd name="T22" fmla="*/ 2147483646 w 38"/>
                <a:gd name="T23" fmla="*/ 2147483646 h 38"/>
                <a:gd name="T24" fmla="*/ 2147483646 w 38"/>
                <a:gd name="T25" fmla="*/ 0 h 38"/>
                <a:gd name="T26" fmla="*/ 2147483646 w 38"/>
                <a:gd name="T27" fmla="*/ 0 h 38"/>
                <a:gd name="T28" fmla="*/ 2147483646 w 38"/>
                <a:gd name="T29" fmla="*/ 2147483646 h 38"/>
                <a:gd name="T30" fmla="*/ 2147483646 w 38"/>
                <a:gd name="T31" fmla="*/ 2147483646 h 38"/>
                <a:gd name="T32" fmla="*/ 2147483646 w 38"/>
                <a:gd name="T33" fmla="*/ 2147483646 h 38"/>
                <a:gd name="T34" fmla="*/ 2147483646 w 38"/>
                <a:gd name="T35" fmla="*/ 2147483646 h 38"/>
                <a:gd name="T36" fmla="*/ 2147483646 w 38"/>
                <a:gd name="T37" fmla="*/ 2147483646 h 38"/>
                <a:gd name="T38" fmla="*/ 0 w 38"/>
                <a:gd name="T39" fmla="*/ 2147483646 h 38"/>
                <a:gd name="T40" fmla="*/ 2147483646 w 38"/>
                <a:gd name="T41" fmla="*/ 2147483646 h 38"/>
                <a:gd name="T42" fmla="*/ 2147483646 w 38"/>
                <a:gd name="T43" fmla="*/ 2147483646 h 38"/>
                <a:gd name="T44" fmla="*/ 2147483646 w 38"/>
                <a:gd name="T45" fmla="*/ 2147483646 h 38"/>
                <a:gd name="T46" fmla="*/ 2147483646 w 38"/>
                <a:gd name="T47" fmla="*/ 2147483646 h 38"/>
                <a:gd name="T48" fmla="*/ 2147483646 w 38"/>
                <a:gd name="T49" fmla="*/ 2147483646 h 38"/>
                <a:gd name="T50" fmla="*/ 2147483646 w 38"/>
                <a:gd name="T51" fmla="*/ 2147483646 h 38"/>
                <a:gd name="T52" fmla="*/ 2147483646 w 38"/>
                <a:gd name="T53" fmla="*/ 2147483646 h 38"/>
                <a:gd name="T54" fmla="*/ 2147483646 w 38"/>
                <a:gd name="T55" fmla="*/ 2147483646 h 38"/>
                <a:gd name="T56" fmla="*/ 2147483646 w 38"/>
                <a:gd name="T57" fmla="*/ 2147483646 h 38"/>
                <a:gd name="T58" fmla="*/ 2147483646 w 38"/>
                <a:gd name="T59" fmla="*/ 2147483646 h 38"/>
                <a:gd name="T60" fmla="*/ 2147483646 w 38"/>
                <a:gd name="T61" fmla="*/ 2147483646 h 38"/>
                <a:gd name="T62" fmla="*/ 2147483646 w 38"/>
                <a:gd name="T63" fmla="*/ 2147483646 h 38"/>
                <a:gd name="T64" fmla="*/ 2147483646 w 38"/>
                <a:gd name="T65" fmla="*/ 2147483646 h 38"/>
                <a:gd name="T66" fmla="*/ 2147483646 w 38"/>
                <a:gd name="T67" fmla="*/ 2147483646 h 38"/>
                <a:gd name="T68" fmla="*/ 2147483646 w 38"/>
                <a:gd name="T69" fmla="*/ 2147483646 h 38"/>
                <a:gd name="T70" fmla="*/ 2147483646 w 38"/>
                <a:gd name="T71" fmla="*/ 2147483646 h 38"/>
                <a:gd name="T72" fmla="*/ 2147483646 w 38"/>
                <a:gd name="T73" fmla="*/ 2147483646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38"/>
                <a:gd name="T113" fmla="*/ 38 w 38"/>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38">
                  <a:moveTo>
                    <a:pt x="34" y="8"/>
                  </a:moveTo>
                  <a:lnTo>
                    <a:pt x="34" y="8"/>
                  </a:lnTo>
                  <a:lnTo>
                    <a:pt x="24" y="16"/>
                  </a:lnTo>
                  <a:lnTo>
                    <a:pt x="22" y="16"/>
                  </a:lnTo>
                  <a:lnTo>
                    <a:pt x="32" y="6"/>
                  </a:lnTo>
                  <a:lnTo>
                    <a:pt x="36" y="2"/>
                  </a:lnTo>
                  <a:lnTo>
                    <a:pt x="26" y="0"/>
                  </a:lnTo>
                  <a:lnTo>
                    <a:pt x="18" y="0"/>
                  </a:lnTo>
                  <a:lnTo>
                    <a:pt x="12" y="4"/>
                  </a:lnTo>
                  <a:lnTo>
                    <a:pt x="8" y="6"/>
                  </a:lnTo>
                  <a:lnTo>
                    <a:pt x="4" y="10"/>
                  </a:lnTo>
                  <a:lnTo>
                    <a:pt x="2" y="16"/>
                  </a:lnTo>
                  <a:lnTo>
                    <a:pt x="0" y="20"/>
                  </a:lnTo>
                  <a:lnTo>
                    <a:pt x="2" y="26"/>
                  </a:lnTo>
                  <a:lnTo>
                    <a:pt x="4" y="30"/>
                  </a:lnTo>
                  <a:lnTo>
                    <a:pt x="6" y="32"/>
                  </a:lnTo>
                  <a:lnTo>
                    <a:pt x="10" y="36"/>
                  </a:lnTo>
                  <a:lnTo>
                    <a:pt x="16" y="38"/>
                  </a:lnTo>
                  <a:lnTo>
                    <a:pt x="22" y="38"/>
                  </a:lnTo>
                  <a:lnTo>
                    <a:pt x="26" y="36"/>
                  </a:lnTo>
                  <a:lnTo>
                    <a:pt x="30" y="34"/>
                  </a:lnTo>
                  <a:lnTo>
                    <a:pt x="34" y="28"/>
                  </a:lnTo>
                  <a:lnTo>
                    <a:pt x="38" y="22"/>
                  </a:lnTo>
                  <a:lnTo>
                    <a:pt x="38" y="16"/>
                  </a:lnTo>
                  <a:lnTo>
                    <a:pt x="36" y="6"/>
                  </a:lnTo>
                  <a:lnTo>
                    <a:pt x="34" y="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49" name="Freeform 85"/>
            <p:cNvSpPr>
              <a:spLocks/>
            </p:cNvSpPr>
            <p:nvPr/>
          </p:nvSpPr>
          <p:spPr bwMode="auto">
            <a:xfrm>
              <a:off x="5116513" y="2730500"/>
              <a:ext cx="66675" cy="57150"/>
            </a:xfrm>
            <a:custGeom>
              <a:avLst/>
              <a:gdLst>
                <a:gd name="T0" fmla="*/ 2147483646 w 42"/>
                <a:gd name="T1" fmla="*/ 2147483646 h 36"/>
                <a:gd name="T2" fmla="*/ 2147483646 w 42"/>
                <a:gd name="T3" fmla="*/ 2147483646 h 36"/>
                <a:gd name="T4" fmla="*/ 2147483646 w 42"/>
                <a:gd name="T5" fmla="*/ 2147483646 h 36"/>
                <a:gd name="T6" fmla="*/ 2147483646 w 42"/>
                <a:gd name="T7" fmla="*/ 2147483646 h 36"/>
                <a:gd name="T8" fmla="*/ 2147483646 w 42"/>
                <a:gd name="T9" fmla="*/ 2147483646 h 36"/>
                <a:gd name="T10" fmla="*/ 2147483646 w 42"/>
                <a:gd name="T11" fmla="*/ 2147483646 h 36"/>
                <a:gd name="T12" fmla="*/ 2147483646 w 42"/>
                <a:gd name="T13" fmla="*/ 2147483646 h 36"/>
                <a:gd name="T14" fmla="*/ 2147483646 w 42"/>
                <a:gd name="T15" fmla="*/ 2147483646 h 36"/>
                <a:gd name="T16" fmla="*/ 2147483646 w 42"/>
                <a:gd name="T17" fmla="*/ 2147483646 h 36"/>
                <a:gd name="T18" fmla="*/ 2147483646 w 42"/>
                <a:gd name="T19" fmla="*/ 2147483646 h 36"/>
                <a:gd name="T20" fmla="*/ 2147483646 w 42"/>
                <a:gd name="T21" fmla="*/ 2147483646 h 36"/>
                <a:gd name="T22" fmla="*/ 2147483646 w 42"/>
                <a:gd name="T23" fmla="*/ 2147483646 h 36"/>
                <a:gd name="T24" fmla="*/ 2147483646 w 42"/>
                <a:gd name="T25" fmla="*/ 2147483646 h 36"/>
                <a:gd name="T26" fmla="*/ 2147483646 w 42"/>
                <a:gd name="T27" fmla="*/ 2147483646 h 36"/>
                <a:gd name="T28" fmla="*/ 2147483646 w 42"/>
                <a:gd name="T29" fmla="*/ 2147483646 h 36"/>
                <a:gd name="T30" fmla="*/ 2147483646 w 42"/>
                <a:gd name="T31" fmla="*/ 2147483646 h 36"/>
                <a:gd name="T32" fmla="*/ 2147483646 w 42"/>
                <a:gd name="T33" fmla="*/ 2147483646 h 36"/>
                <a:gd name="T34" fmla="*/ 2147483646 w 42"/>
                <a:gd name="T35" fmla="*/ 2147483646 h 36"/>
                <a:gd name="T36" fmla="*/ 2147483646 w 42"/>
                <a:gd name="T37" fmla="*/ 0 h 36"/>
                <a:gd name="T38" fmla="*/ 2147483646 w 42"/>
                <a:gd name="T39" fmla="*/ 0 h 36"/>
                <a:gd name="T40" fmla="*/ 2147483646 w 42"/>
                <a:gd name="T41" fmla="*/ 0 h 36"/>
                <a:gd name="T42" fmla="*/ 2147483646 w 42"/>
                <a:gd name="T43" fmla="*/ 2147483646 h 36"/>
                <a:gd name="T44" fmla="*/ 2147483646 w 42"/>
                <a:gd name="T45" fmla="*/ 2147483646 h 36"/>
                <a:gd name="T46" fmla="*/ 0 w 42"/>
                <a:gd name="T47" fmla="*/ 2147483646 h 36"/>
                <a:gd name="T48" fmla="*/ 0 w 42"/>
                <a:gd name="T49" fmla="*/ 2147483646 h 36"/>
                <a:gd name="T50" fmla="*/ 0 w 42"/>
                <a:gd name="T51" fmla="*/ 2147483646 h 36"/>
                <a:gd name="T52" fmla="*/ 0 w 42"/>
                <a:gd name="T53" fmla="*/ 2147483646 h 36"/>
                <a:gd name="T54" fmla="*/ 2147483646 w 42"/>
                <a:gd name="T55" fmla="*/ 2147483646 h 36"/>
                <a:gd name="T56" fmla="*/ 2147483646 w 42"/>
                <a:gd name="T57" fmla="*/ 2147483646 h 36"/>
                <a:gd name="T58" fmla="*/ 2147483646 w 42"/>
                <a:gd name="T59" fmla="*/ 2147483646 h 36"/>
                <a:gd name="T60" fmla="*/ 2147483646 w 42"/>
                <a:gd name="T61" fmla="*/ 2147483646 h 36"/>
                <a:gd name="T62" fmla="*/ 2147483646 w 42"/>
                <a:gd name="T63" fmla="*/ 2147483646 h 36"/>
                <a:gd name="T64" fmla="*/ 2147483646 w 42"/>
                <a:gd name="T65" fmla="*/ 2147483646 h 36"/>
                <a:gd name="T66" fmla="*/ 2147483646 w 42"/>
                <a:gd name="T67" fmla="*/ 2147483646 h 36"/>
                <a:gd name="T68" fmla="*/ 2147483646 w 42"/>
                <a:gd name="T69" fmla="*/ 2147483646 h 36"/>
                <a:gd name="T70" fmla="*/ 2147483646 w 42"/>
                <a:gd name="T71" fmla="*/ 2147483646 h 36"/>
                <a:gd name="T72" fmla="*/ 2147483646 w 42"/>
                <a:gd name="T73" fmla="*/ 2147483646 h 36"/>
                <a:gd name="T74" fmla="*/ 2147483646 w 42"/>
                <a:gd name="T75" fmla="*/ 2147483646 h 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2"/>
                <a:gd name="T115" fmla="*/ 0 h 36"/>
                <a:gd name="T116" fmla="*/ 42 w 42"/>
                <a:gd name="T117" fmla="*/ 36 h 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2" h="36">
                  <a:moveTo>
                    <a:pt x="30" y="22"/>
                  </a:moveTo>
                  <a:lnTo>
                    <a:pt x="30" y="22"/>
                  </a:lnTo>
                  <a:lnTo>
                    <a:pt x="14" y="14"/>
                  </a:lnTo>
                  <a:lnTo>
                    <a:pt x="24" y="16"/>
                  </a:lnTo>
                  <a:lnTo>
                    <a:pt x="32" y="20"/>
                  </a:lnTo>
                  <a:lnTo>
                    <a:pt x="40" y="26"/>
                  </a:lnTo>
                  <a:lnTo>
                    <a:pt x="42" y="26"/>
                  </a:lnTo>
                  <a:lnTo>
                    <a:pt x="40" y="16"/>
                  </a:lnTo>
                  <a:lnTo>
                    <a:pt x="36" y="8"/>
                  </a:lnTo>
                  <a:lnTo>
                    <a:pt x="30" y="4"/>
                  </a:lnTo>
                  <a:lnTo>
                    <a:pt x="26" y="2"/>
                  </a:lnTo>
                  <a:lnTo>
                    <a:pt x="20" y="0"/>
                  </a:lnTo>
                  <a:lnTo>
                    <a:pt x="14" y="0"/>
                  </a:lnTo>
                  <a:lnTo>
                    <a:pt x="10" y="0"/>
                  </a:lnTo>
                  <a:lnTo>
                    <a:pt x="6" y="4"/>
                  </a:lnTo>
                  <a:lnTo>
                    <a:pt x="4" y="8"/>
                  </a:lnTo>
                  <a:lnTo>
                    <a:pt x="0" y="12"/>
                  </a:lnTo>
                  <a:lnTo>
                    <a:pt x="0" y="16"/>
                  </a:lnTo>
                  <a:lnTo>
                    <a:pt x="0" y="22"/>
                  </a:lnTo>
                  <a:lnTo>
                    <a:pt x="2" y="26"/>
                  </a:lnTo>
                  <a:lnTo>
                    <a:pt x="6" y="30"/>
                  </a:lnTo>
                  <a:lnTo>
                    <a:pt x="10" y="34"/>
                  </a:lnTo>
                  <a:lnTo>
                    <a:pt x="16" y="36"/>
                  </a:lnTo>
                  <a:lnTo>
                    <a:pt x="22" y="36"/>
                  </a:lnTo>
                  <a:lnTo>
                    <a:pt x="30" y="34"/>
                  </a:lnTo>
                  <a:lnTo>
                    <a:pt x="38" y="28"/>
                  </a:lnTo>
                  <a:lnTo>
                    <a:pt x="30" y="2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50" name="Freeform 86"/>
            <p:cNvSpPr>
              <a:spLocks/>
            </p:cNvSpPr>
            <p:nvPr/>
          </p:nvSpPr>
          <p:spPr bwMode="auto">
            <a:xfrm>
              <a:off x="5160963" y="2698750"/>
              <a:ext cx="57150" cy="66675"/>
            </a:xfrm>
            <a:custGeom>
              <a:avLst/>
              <a:gdLst>
                <a:gd name="T0" fmla="*/ 2147483646 w 36"/>
                <a:gd name="T1" fmla="*/ 2147483646 h 42"/>
                <a:gd name="T2" fmla="*/ 2147483646 w 36"/>
                <a:gd name="T3" fmla="*/ 2147483646 h 42"/>
                <a:gd name="T4" fmla="*/ 2147483646 w 36"/>
                <a:gd name="T5" fmla="*/ 2147483646 h 42"/>
                <a:gd name="T6" fmla="*/ 2147483646 w 36"/>
                <a:gd name="T7" fmla="*/ 2147483646 h 42"/>
                <a:gd name="T8" fmla="*/ 2147483646 w 36"/>
                <a:gd name="T9" fmla="*/ 2147483646 h 42"/>
                <a:gd name="T10" fmla="*/ 2147483646 w 36"/>
                <a:gd name="T11" fmla="*/ 2147483646 h 42"/>
                <a:gd name="T12" fmla="*/ 2147483646 w 36"/>
                <a:gd name="T13" fmla="*/ 2147483646 h 42"/>
                <a:gd name="T14" fmla="*/ 2147483646 w 36"/>
                <a:gd name="T15" fmla="*/ 2147483646 h 42"/>
                <a:gd name="T16" fmla="*/ 2147483646 w 36"/>
                <a:gd name="T17" fmla="*/ 2147483646 h 42"/>
                <a:gd name="T18" fmla="*/ 2147483646 w 36"/>
                <a:gd name="T19" fmla="*/ 2147483646 h 42"/>
                <a:gd name="T20" fmla="*/ 2147483646 w 36"/>
                <a:gd name="T21" fmla="*/ 2147483646 h 42"/>
                <a:gd name="T22" fmla="*/ 0 w 36"/>
                <a:gd name="T23" fmla="*/ 2147483646 h 42"/>
                <a:gd name="T24" fmla="*/ 2147483646 w 36"/>
                <a:gd name="T25" fmla="*/ 2147483646 h 42"/>
                <a:gd name="T26" fmla="*/ 2147483646 w 36"/>
                <a:gd name="T27" fmla="*/ 2147483646 h 42"/>
                <a:gd name="T28" fmla="*/ 2147483646 w 36"/>
                <a:gd name="T29" fmla="*/ 2147483646 h 42"/>
                <a:gd name="T30" fmla="*/ 2147483646 w 36"/>
                <a:gd name="T31" fmla="*/ 2147483646 h 42"/>
                <a:gd name="T32" fmla="*/ 2147483646 w 36"/>
                <a:gd name="T33" fmla="*/ 0 h 42"/>
                <a:gd name="T34" fmla="*/ 2147483646 w 36"/>
                <a:gd name="T35" fmla="*/ 0 h 42"/>
                <a:gd name="T36" fmla="*/ 2147483646 w 36"/>
                <a:gd name="T37" fmla="*/ 0 h 42"/>
                <a:gd name="T38" fmla="*/ 2147483646 w 36"/>
                <a:gd name="T39" fmla="*/ 2147483646 h 42"/>
                <a:gd name="T40" fmla="*/ 2147483646 w 36"/>
                <a:gd name="T41" fmla="*/ 2147483646 h 42"/>
                <a:gd name="T42" fmla="*/ 2147483646 w 36"/>
                <a:gd name="T43" fmla="*/ 2147483646 h 42"/>
                <a:gd name="T44" fmla="*/ 2147483646 w 36"/>
                <a:gd name="T45" fmla="*/ 2147483646 h 42"/>
                <a:gd name="T46" fmla="*/ 2147483646 w 36"/>
                <a:gd name="T47" fmla="*/ 2147483646 h 42"/>
                <a:gd name="T48" fmla="*/ 2147483646 w 36"/>
                <a:gd name="T49" fmla="*/ 2147483646 h 4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6"/>
                <a:gd name="T76" fmla="*/ 0 h 42"/>
                <a:gd name="T77" fmla="*/ 36 w 36"/>
                <a:gd name="T78" fmla="*/ 42 h 4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6" h="42">
                  <a:moveTo>
                    <a:pt x="36" y="18"/>
                  </a:moveTo>
                  <a:lnTo>
                    <a:pt x="36" y="18"/>
                  </a:lnTo>
                  <a:lnTo>
                    <a:pt x="36" y="24"/>
                  </a:lnTo>
                  <a:lnTo>
                    <a:pt x="34" y="30"/>
                  </a:lnTo>
                  <a:lnTo>
                    <a:pt x="28" y="36"/>
                  </a:lnTo>
                  <a:lnTo>
                    <a:pt x="20" y="42"/>
                  </a:lnTo>
                  <a:lnTo>
                    <a:pt x="12" y="38"/>
                  </a:lnTo>
                  <a:lnTo>
                    <a:pt x="6" y="32"/>
                  </a:lnTo>
                  <a:lnTo>
                    <a:pt x="2" y="24"/>
                  </a:lnTo>
                  <a:lnTo>
                    <a:pt x="0" y="16"/>
                  </a:lnTo>
                  <a:lnTo>
                    <a:pt x="2" y="12"/>
                  </a:lnTo>
                  <a:lnTo>
                    <a:pt x="4" y="6"/>
                  </a:lnTo>
                  <a:lnTo>
                    <a:pt x="8" y="2"/>
                  </a:lnTo>
                  <a:lnTo>
                    <a:pt x="14" y="0"/>
                  </a:lnTo>
                  <a:lnTo>
                    <a:pt x="18" y="0"/>
                  </a:lnTo>
                  <a:lnTo>
                    <a:pt x="22" y="0"/>
                  </a:lnTo>
                  <a:lnTo>
                    <a:pt x="28" y="2"/>
                  </a:lnTo>
                  <a:lnTo>
                    <a:pt x="32" y="4"/>
                  </a:lnTo>
                  <a:lnTo>
                    <a:pt x="34" y="8"/>
                  </a:lnTo>
                  <a:lnTo>
                    <a:pt x="36" y="14"/>
                  </a:lnTo>
                  <a:lnTo>
                    <a:pt x="36" y="1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51" name="Freeform 87"/>
            <p:cNvSpPr>
              <a:spLocks/>
            </p:cNvSpPr>
            <p:nvPr/>
          </p:nvSpPr>
          <p:spPr bwMode="auto">
            <a:xfrm>
              <a:off x="5202238" y="2727325"/>
              <a:ext cx="63500" cy="60325"/>
            </a:xfrm>
            <a:custGeom>
              <a:avLst/>
              <a:gdLst>
                <a:gd name="T0" fmla="*/ 2147483646 w 40"/>
                <a:gd name="T1" fmla="*/ 2147483646 h 38"/>
                <a:gd name="T2" fmla="*/ 2147483646 w 40"/>
                <a:gd name="T3" fmla="*/ 2147483646 h 38"/>
                <a:gd name="T4" fmla="*/ 2147483646 w 40"/>
                <a:gd name="T5" fmla="*/ 2147483646 h 38"/>
                <a:gd name="T6" fmla="*/ 2147483646 w 40"/>
                <a:gd name="T7" fmla="*/ 0 h 38"/>
                <a:gd name="T8" fmla="*/ 2147483646 w 40"/>
                <a:gd name="T9" fmla="*/ 2147483646 h 38"/>
                <a:gd name="T10" fmla="*/ 2147483646 w 40"/>
                <a:gd name="T11" fmla="*/ 2147483646 h 38"/>
                <a:gd name="T12" fmla="*/ 2147483646 w 40"/>
                <a:gd name="T13" fmla="*/ 2147483646 h 38"/>
                <a:gd name="T14" fmla="*/ 2147483646 w 40"/>
                <a:gd name="T15" fmla="*/ 2147483646 h 38"/>
                <a:gd name="T16" fmla="*/ 2147483646 w 40"/>
                <a:gd name="T17" fmla="*/ 2147483646 h 38"/>
                <a:gd name="T18" fmla="*/ 0 w 40"/>
                <a:gd name="T19" fmla="*/ 2147483646 h 38"/>
                <a:gd name="T20" fmla="*/ 0 w 40"/>
                <a:gd name="T21" fmla="*/ 2147483646 h 38"/>
                <a:gd name="T22" fmla="*/ 2147483646 w 40"/>
                <a:gd name="T23" fmla="*/ 2147483646 h 38"/>
                <a:gd name="T24" fmla="*/ 2147483646 w 40"/>
                <a:gd name="T25" fmla="*/ 2147483646 h 38"/>
                <a:gd name="T26" fmla="*/ 2147483646 w 40"/>
                <a:gd name="T27" fmla="*/ 2147483646 h 38"/>
                <a:gd name="T28" fmla="*/ 2147483646 w 40"/>
                <a:gd name="T29" fmla="*/ 2147483646 h 38"/>
                <a:gd name="T30" fmla="*/ 2147483646 w 40"/>
                <a:gd name="T31" fmla="*/ 2147483646 h 38"/>
                <a:gd name="T32" fmla="*/ 2147483646 w 40"/>
                <a:gd name="T33" fmla="*/ 2147483646 h 38"/>
                <a:gd name="T34" fmla="*/ 2147483646 w 40"/>
                <a:gd name="T35" fmla="*/ 2147483646 h 38"/>
                <a:gd name="T36" fmla="*/ 2147483646 w 40"/>
                <a:gd name="T37" fmla="*/ 2147483646 h 38"/>
                <a:gd name="T38" fmla="*/ 2147483646 w 40"/>
                <a:gd name="T39" fmla="*/ 2147483646 h 38"/>
                <a:gd name="T40" fmla="*/ 2147483646 w 40"/>
                <a:gd name="T41" fmla="*/ 2147483646 h 38"/>
                <a:gd name="T42" fmla="*/ 2147483646 w 40"/>
                <a:gd name="T43" fmla="*/ 2147483646 h 38"/>
                <a:gd name="T44" fmla="*/ 2147483646 w 40"/>
                <a:gd name="T45" fmla="*/ 2147483646 h 38"/>
                <a:gd name="T46" fmla="*/ 2147483646 w 40"/>
                <a:gd name="T47" fmla="*/ 2147483646 h 38"/>
                <a:gd name="T48" fmla="*/ 2147483646 w 40"/>
                <a:gd name="T49" fmla="*/ 2147483646 h 38"/>
                <a:gd name="T50" fmla="*/ 2147483646 w 40"/>
                <a:gd name="T51" fmla="*/ 2147483646 h 38"/>
                <a:gd name="T52" fmla="*/ 2147483646 w 40"/>
                <a:gd name="T53" fmla="*/ 2147483646 h 38"/>
                <a:gd name="T54" fmla="*/ 2147483646 w 40"/>
                <a:gd name="T55" fmla="*/ 2147483646 h 38"/>
                <a:gd name="T56" fmla="*/ 2147483646 w 40"/>
                <a:gd name="T57" fmla="*/ 2147483646 h 38"/>
                <a:gd name="T58" fmla="*/ 2147483646 w 40"/>
                <a:gd name="T59" fmla="*/ 2147483646 h 38"/>
                <a:gd name="T60" fmla="*/ 2147483646 w 40"/>
                <a:gd name="T61" fmla="*/ 2147483646 h 38"/>
                <a:gd name="T62" fmla="*/ 2147483646 w 40"/>
                <a:gd name="T63" fmla="*/ 2147483646 h 38"/>
                <a:gd name="T64" fmla="*/ 2147483646 w 40"/>
                <a:gd name="T65" fmla="*/ 2147483646 h 38"/>
                <a:gd name="T66" fmla="*/ 2147483646 w 40"/>
                <a:gd name="T67" fmla="*/ 2147483646 h 38"/>
                <a:gd name="T68" fmla="*/ 2147483646 w 40"/>
                <a:gd name="T69" fmla="*/ 2147483646 h 38"/>
                <a:gd name="T70" fmla="*/ 2147483646 w 40"/>
                <a:gd name="T71" fmla="*/ 2147483646 h 38"/>
                <a:gd name="T72" fmla="*/ 2147483646 w 40"/>
                <a:gd name="T73" fmla="*/ 2147483646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0"/>
                <a:gd name="T112" fmla="*/ 0 h 38"/>
                <a:gd name="T113" fmla="*/ 40 w 40"/>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0" h="38">
                  <a:moveTo>
                    <a:pt x="32" y="4"/>
                  </a:moveTo>
                  <a:lnTo>
                    <a:pt x="32" y="4"/>
                  </a:lnTo>
                  <a:lnTo>
                    <a:pt x="26" y="2"/>
                  </a:lnTo>
                  <a:lnTo>
                    <a:pt x="22" y="0"/>
                  </a:lnTo>
                  <a:lnTo>
                    <a:pt x="16" y="2"/>
                  </a:lnTo>
                  <a:lnTo>
                    <a:pt x="10" y="4"/>
                  </a:lnTo>
                  <a:lnTo>
                    <a:pt x="6" y="10"/>
                  </a:lnTo>
                  <a:lnTo>
                    <a:pt x="2" y="18"/>
                  </a:lnTo>
                  <a:lnTo>
                    <a:pt x="0" y="28"/>
                  </a:lnTo>
                  <a:lnTo>
                    <a:pt x="8" y="24"/>
                  </a:lnTo>
                  <a:lnTo>
                    <a:pt x="14" y="20"/>
                  </a:lnTo>
                  <a:lnTo>
                    <a:pt x="22" y="18"/>
                  </a:lnTo>
                  <a:lnTo>
                    <a:pt x="22" y="20"/>
                  </a:lnTo>
                  <a:lnTo>
                    <a:pt x="14" y="22"/>
                  </a:lnTo>
                  <a:lnTo>
                    <a:pt x="6" y="26"/>
                  </a:lnTo>
                  <a:lnTo>
                    <a:pt x="2" y="30"/>
                  </a:lnTo>
                  <a:lnTo>
                    <a:pt x="10" y="36"/>
                  </a:lnTo>
                  <a:lnTo>
                    <a:pt x="16" y="38"/>
                  </a:lnTo>
                  <a:lnTo>
                    <a:pt x="22" y="38"/>
                  </a:lnTo>
                  <a:lnTo>
                    <a:pt x="28" y="36"/>
                  </a:lnTo>
                  <a:lnTo>
                    <a:pt x="34" y="32"/>
                  </a:lnTo>
                  <a:lnTo>
                    <a:pt x="36" y="30"/>
                  </a:lnTo>
                  <a:lnTo>
                    <a:pt x="40" y="26"/>
                  </a:lnTo>
                  <a:lnTo>
                    <a:pt x="40" y="20"/>
                  </a:lnTo>
                  <a:lnTo>
                    <a:pt x="40" y="16"/>
                  </a:lnTo>
                  <a:lnTo>
                    <a:pt x="38" y="12"/>
                  </a:lnTo>
                  <a:lnTo>
                    <a:pt x="36" y="6"/>
                  </a:lnTo>
                  <a:lnTo>
                    <a:pt x="32" y="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52" name="Freeform 88"/>
            <p:cNvSpPr>
              <a:spLocks/>
            </p:cNvSpPr>
            <p:nvPr/>
          </p:nvSpPr>
          <p:spPr bwMode="auto">
            <a:xfrm>
              <a:off x="5164138" y="2749550"/>
              <a:ext cx="50800" cy="50800"/>
            </a:xfrm>
            <a:custGeom>
              <a:avLst/>
              <a:gdLst>
                <a:gd name="T0" fmla="*/ 2147483646 w 32"/>
                <a:gd name="T1" fmla="*/ 2147483646 h 32"/>
                <a:gd name="T2" fmla="*/ 2147483646 w 32"/>
                <a:gd name="T3" fmla="*/ 2147483646 h 32"/>
                <a:gd name="T4" fmla="*/ 2147483646 w 32"/>
                <a:gd name="T5" fmla="*/ 2147483646 h 32"/>
                <a:gd name="T6" fmla="*/ 2147483646 w 32"/>
                <a:gd name="T7" fmla="*/ 2147483646 h 32"/>
                <a:gd name="T8" fmla="*/ 2147483646 w 32"/>
                <a:gd name="T9" fmla="*/ 2147483646 h 32"/>
                <a:gd name="T10" fmla="*/ 2147483646 w 32"/>
                <a:gd name="T11" fmla="*/ 2147483646 h 32"/>
                <a:gd name="T12" fmla="*/ 2147483646 w 32"/>
                <a:gd name="T13" fmla="*/ 2147483646 h 32"/>
                <a:gd name="T14" fmla="*/ 2147483646 w 32"/>
                <a:gd name="T15" fmla="*/ 2147483646 h 32"/>
                <a:gd name="T16" fmla="*/ 2147483646 w 32"/>
                <a:gd name="T17" fmla="*/ 2147483646 h 32"/>
                <a:gd name="T18" fmla="*/ 2147483646 w 32"/>
                <a:gd name="T19" fmla="*/ 2147483646 h 32"/>
                <a:gd name="T20" fmla="*/ 2147483646 w 32"/>
                <a:gd name="T21" fmla="*/ 2147483646 h 32"/>
                <a:gd name="T22" fmla="*/ 2147483646 w 32"/>
                <a:gd name="T23" fmla="*/ 2147483646 h 32"/>
                <a:gd name="T24" fmla="*/ 0 w 32"/>
                <a:gd name="T25" fmla="*/ 2147483646 h 32"/>
                <a:gd name="T26" fmla="*/ 2147483646 w 32"/>
                <a:gd name="T27" fmla="*/ 2147483646 h 32"/>
                <a:gd name="T28" fmla="*/ 2147483646 w 32"/>
                <a:gd name="T29" fmla="*/ 2147483646 h 32"/>
                <a:gd name="T30" fmla="*/ 2147483646 w 32"/>
                <a:gd name="T31" fmla="*/ 2147483646 h 32"/>
                <a:gd name="T32" fmla="*/ 2147483646 w 32"/>
                <a:gd name="T33" fmla="*/ 2147483646 h 32"/>
                <a:gd name="T34" fmla="*/ 2147483646 w 32"/>
                <a:gd name="T35" fmla="*/ 0 h 32"/>
                <a:gd name="T36" fmla="*/ 2147483646 w 32"/>
                <a:gd name="T37" fmla="*/ 2147483646 h 32"/>
                <a:gd name="T38" fmla="*/ 2147483646 w 32"/>
                <a:gd name="T39" fmla="*/ 2147483646 h 32"/>
                <a:gd name="T40" fmla="*/ 2147483646 w 32"/>
                <a:gd name="T41" fmla="*/ 2147483646 h 32"/>
                <a:gd name="T42" fmla="*/ 2147483646 w 32"/>
                <a:gd name="T43" fmla="*/ 2147483646 h 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
                <a:gd name="T67" fmla="*/ 0 h 32"/>
                <a:gd name="T68" fmla="*/ 32 w 32"/>
                <a:gd name="T69" fmla="*/ 32 h 3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 h="32">
                  <a:moveTo>
                    <a:pt x="30" y="10"/>
                  </a:moveTo>
                  <a:lnTo>
                    <a:pt x="30" y="10"/>
                  </a:lnTo>
                  <a:lnTo>
                    <a:pt x="32" y="16"/>
                  </a:lnTo>
                  <a:lnTo>
                    <a:pt x="32" y="22"/>
                  </a:lnTo>
                  <a:lnTo>
                    <a:pt x="28" y="28"/>
                  </a:lnTo>
                  <a:lnTo>
                    <a:pt x="22" y="32"/>
                  </a:lnTo>
                  <a:lnTo>
                    <a:pt x="16" y="32"/>
                  </a:lnTo>
                  <a:lnTo>
                    <a:pt x="10" y="32"/>
                  </a:lnTo>
                  <a:lnTo>
                    <a:pt x="4" y="28"/>
                  </a:lnTo>
                  <a:lnTo>
                    <a:pt x="2" y="22"/>
                  </a:lnTo>
                  <a:lnTo>
                    <a:pt x="0" y="16"/>
                  </a:lnTo>
                  <a:lnTo>
                    <a:pt x="2" y="10"/>
                  </a:lnTo>
                  <a:lnTo>
                    <a:pt x="4" y="4"/>
                  </a:lnTo>
                  <a:lnTo>
                    <a:pt x="10" y="2"/>
                  </a:lnTo>
                  <a:lnTo>
                    <a:pt x="16" y="0"/>
                  </a:lnTo>
                  <a:lnTo>
                    <a:pt x="22" y="2"/>
                  </a:lnTo>
                  <a:lnTo>
                    <a:pt x="28" y="4"/>
                  </a:lnTo>
                  <a:lnTo>
                    <a:pt x="30"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53" name="Freeform 89"/>
            <p:cNvSpPr>
              <a:spLocks/>
            </p:cNvSpPr>
            <p:nvPr/>
          </p:nvSpPr>
          <p:spPr bwMode="auto">
            <a:xfrm>
              <a:off x="5322888" y="3032125"/>
              <a:ext cx="63500" cy="69850"/>
            </a:xfrm>
            <a:custGeom>
              <a:avLst/>
              <a:gdLst>
                <a:gd name="T0" fmla="*/ 2147483646 w 40"/>
                <a:gd name="T1" fmla="*/ 2147483646 h 44"/>
                <a:gd name="T2" fmla="*/ 2147483646 w 40"/>
                <a:gd name="T3" fmla="*/ 2147483646 h 44"/>
                <a:gd name="T4" fmla="*/ 0 w 40"/>
                <a:gd name="T5" fmla="*/ 2147483646 h 44"/>
                <a:gd name="T6" fmla="*/ 2147483646 w 40"/>
                <a:gd name="T7" fmla="*/ 2147483646 h 44"/>
                <a:gd name="T8" fmla="*/ 2147483646 w 40"/>
                <a:gd name="T9" fmla="*/ 2147483646 h 44"/>
                <a:gd name="T10" fmla="*/ 2147483646 w 40"/>
                <a:gd name="T11" fmla="*/ 0 h 44"/>
                <a:gd name="T12" fmla="*/ 2147483646 w 40"/>
                <a:gd name="T13" fmla="*/ 0 h 44"/>
                <a:gd name="T14" fmla="*/ 2147483646 w 40"/>
                <a:gd name="T15" fmla="*/ 2147483646 h 44"/>
                <a:gd name="T16" fmla="*/ 2147483646 w 40"/>
                <a:gd name="T17" fmla="*/ 2147483646 h 44"/>
                <a:gd name="T18" fmla="*/ 2147483646 w 40"/>
                <a:gd name="T19" fmla="*/ 2147483646 h 44"/>
                <a:gd name="T20" fmla="*/ 2147483646 w 40"/>
                <a:gd name="T21" fmla="*/ 2147483646 h 44"/>
                <a:gd name="T22" fmla="*/ 2147483646 w 40"/>
                <a:gd name="T23" fmla="*/ 2147483646 h 44"/>
                <a:gd name="T24" fmla="*/ 2147483646 w 40"/>
                <a:gd name="T25" fmla="*/ 2147483646 h 44"/>
                <a:gd name="T26" fmla="*/ 2147483646 w 40"/>
                <a:gd name="T27" fmla="*/ 2147483646 h 44"/>
                <a:gd name="T28" fmla="*/ 2147483646 w 40"/>
                <a:gd name="T29" fmla="*/ 2147483646 h 44"/>
                <a:gd name="T30" fmla="*/ 2147483646 w 40"/>
                <a:gd name="T31" fmla="*/ 2147483646 h 44"/>
                <a:gd name="T32" fmla="*/ 2147483646 w 40"/>
                <a:gd name="T33" fmla="*/ 2147483646 h 44"/>
                <a:gd name="T34" fmla="*/ 2147483646 w 40"/>
                <a:gd name="T35" fmla="*/ 2147483646 h 44"/>
                <a:gd name="T36" fmla="*/ 2147483646 w 40"/>
                <a:gd name="T37" fmla="*/ 2147483646 h 44"/>
                <a:gd name="T38" fmla="*/ 2147483646 w 40"/>
                <a:gd name="T39" fmla="*/ 2147483646 h 44"/>
                <a:gd name="T40" fmla="*/ 2147483646 w 40"/>
                <a:gd name="T41" fmla="*/ 2147483646 h 44"/>
                <a:gd name="T42" fmla="*/ 2147483646 w 40"/>
                <a:gd name="T43" fmla="*/ 2147483646 h 44"/>
                <a:gd name="T44" fmla="*/ 2147483646 w 40"/>
                <a:gd name="T45" fmla="*/ 2147483646 h 44"/>
                <a:gd name="T46" fmla="*/ 2147483646 w 40"/>
                <a:gd name="T47" fmla="*/ 2147483646 h 44"/>
                <a:gd name="T48" fmla="*/ 2147483646 w 40"/>
                <a:gd name="T49" fmla="*/ 2147483646 h 44"/>
                <a:gd name="T50" fmla="*/ 2147483646 w 40"/>
                <a:gd name="T51" fmla="*/ 2147483646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44"/>
                <a:gd name="T80" fmla="*/ 40 w 40"/>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44">
                  <a:moveTo>
                    <a:pt x="2" y="28"/>
                  </a:moveTo>
                  <a:lnTo>
                    <a:pt x="2" y="28"/>
                  </a:lnTo>
                  <a:lnTo>
                    <a:pt x="0" y="22"/>
                  </a:lnTo>
                  <a:lnTo>
                    <a:pt x="2" y="16"/>
                  </a:lnTo>
                  <a:lnTo>
                    <a:pt x="4" y="8"/>
                  </a:lnTo>
                  <a:lnTo>
                    <a:pt x="12" y="0"/>
                  </a:lnTo>
                  <a:lnTo>
                    <a:pt x="22" y="2"/>
                  </a:lnTo>
                  <a:lnTo>
                    <a:pt x="30" y="6"/>
                  </a:lnTo>
                  <a:lnTo>
                    <a:pt x="34" y="10"/>
                  </a:lnTo>
                  <a:lnTo>
                    <a:pt x="36" y="14"/>
                  </a:lnTo>
                  <a:lnTo>
                    <a:pt x="38" y="20"/>
                  </a:lnTo>
                  <a:lnTo>
                    <a:pt x="40" y="26"/>
                  </a:lnTo>
                  <a:lnTo>
                    <a:pt x="38" y="32"/>
                  </a:lnTo>
                  <a:lnTo>
                    <a:pt x="36" y="38"/>
                  </a:lnTo>
                  <a:lnTo>
                    <a:pt x="30" y="40"/>
                  </a:lnTo>
                  <a:lnTo>
                    <a:pt x="26" y="44"/>
                  </a:lnTo>
                  <a:lnTo>
                    <a:pt x="22" y="44"/>
                  </a:lnTo>
                  <a:lnTo>
                    <a:pt x="16" y="44"/>
                  </a:lnTo>
                  <a:lnTo>
                    <a:pt x="12" y="42"/>
                  </a:lnTo>
                  <a:lnTo>
                    <a:pt x="8" y="40"/>
                  </a:lnTo>
                  <a:lnTo>
                    <a:pt x="4" y="34"/>
                  </a:lnTo>
                  <a:lnTo>
                    <a:pt x="2"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54" name="Freeform 90"/>
            <p:cNvSpPr>
              <a:spLocks/>
            </p:cNvSpPr>
            <p:nvPr/>
          </p:nvSpPr>
          <p:spPr bwMode="auto">
            <a:xfrm>
              <a:off x="5262563" y="3028950"/>
              <a:ext cx="63500" cy="63500"/>
            </a:xfrm>
            <a:custGeom>
              <a:avLst/>
              <a:gdLst>
                <a:gd name="T0" fmla="*/ 2147483646 w 40"/>
                <a:gd name="T1" fmla="*/ 2147483646 h 40"/>
                <a:gd name="T2" fmla="*/ 2147483646 w 40"/>
                <a:gd name="T3" fmla="*/ 2147483646 h 40"/>
                <a:gd name="T4" fmla="*/ 2147483646 w 40"/>
                <a:gd name="T5" fmla="*/ 2147483646 h 40"/>
                <a:gd name="T6" fmla="*/ 2147483646 w 40"/>
                <a:gd name="T7" fmla="*/ 2147483646 h 40"/>
                <a:gd name="T8" fmla="*/ 2147483646 w 40"/>
                <a:gd name="T9" fmla="*/ 2147483646 h 40"/>
                <a:gd name="T10" fmla="*/ 2147483646 w 40"/>
                <a:gd name="T11" fmla="*/ 2147483646 h 40"/>
                <a:gd name="T12" fmla="*/ 2147483646 w 40"/>
                <a:gd name="T13" fmla="*/ 2147483646 h 40"/>
                <a:gd name="T14" fmla="*/ 2147483646 w 40"/>
                <a:gd name="T15" fmla="*/ 2147483646 h 40"/>
                <a:gd name="T16" fmla="*/ 2147483646 w 40"/>
                <a:gd name="T17" fmla="*/ 2147483646 h 40"/>
                <a:gd name="T18" fmla="*/ 2147483646 w 40"/>
                <a:gd name="T19" fmla="*/ 2147483646 h 40"/>
                <a:gd name="T20" fmla="*/ 2147483646 w 40"/>
                <a:gd name="T21" fmla="*/ 2147483646 h 40"/>
                <a:gd name="T22" fmla="*/ 2147483646 w 40"/>
                <a:gd name="T23" fmla="*/ 2147483646 h 40"/>
                <a:gd name="T24" fmla="*/ 2147483646 w 40"/>
                <a:gd name="T25" fmla="*/ 0 h 40"/>
                <a:gd name="T26" fmla="*/ 2147483646 w 40"/>
                <a:gd name="T27" fmla="*/ 0 h 40"/>
                <a:gd name="T28" fmla="*/ 2147483646 w 40"/>
                <a:gd name="T29" fmla="*/ 2147483646 h 40"/>
                <a:gd name="T30" fmla="*/ 2147483646 w 40"/>
                <a:gd name="T31" fmla="*/ 2147483646 h 40"/>
                <a:gd name="T32" fmla="*/ 2147483646 w 40"/>
                <a:gd name="T33" fmla="*/ 2147483646 h 40"/>
                <a:gd name="T34" fmla="*/ 2147483646 w 40"/>
                <a:gd name="T35" fmla="*/ 2147483646 h 40"/>
                <a:gd name="T36" fmla="*/ 2147483646 w 40"/>
                <a:gd name="T37" fmla="*/ 2147483646 h 40"/>
                <a:gd name="T38" fmla="*/ 0 w 40"/>
                <a:gd name="T39" fmla="*/ 2147483646 h 40"/>
                <a:gd name="T40" fmla="*/ 0 w 40"/>
                <a:gd name="T41" fmla="*/ 2147483646 h 40"/>
                <a:gd name="T42" fmla="*/ 2147483646 w 40"/>
                <a:gd name="T43" fmla="*/ 2147483646 h 40"/>
                <a:gd name="T44" fmla="*/ 2147483646 w 40"/>
                <a:gd name="T45" fmla="*/ 2147483646 h 40"/>
                <a:gd name="T46" fmla="*/ 2147483646 w 40"/>
                <a:gd name="T47" fmla="*/ 2147483646 h 40"/>
                <a:gd name="T48" fmla="*/ 2147483646 w 40"/>
                <a:gd name="T49" fmla="*/ 2147483646 h 40"/>
                <a:gd name="T50" fmla="*/ 2147483646 w 40"/>
                <a:gd name="T51" fmla="*/ 2147483646 h 40"/>
                <a:gd name="T52" fmla="*/ 2147483646 w 40"/>
                <a:gd name="T53" fmla="*/ 2147483646 h 40"/>
                <a:gd name="T54" fmla="*/ 2147483646 w 40"/>
                <a:gd name="T55" fmla="*/ 2147483646 h 40"/>
                <a:gd name="T56" fmla="*/ 2147483646 w 40"/>
                <a:gd name="T57" fmla="*/ 2147483646 h 40"/>
                <a:gd name="T58" fmla="*/ 2147483646 w 40"/>
                <a:gd name="T59" fmla="*/ 2147483646 h 40"/>
                <a:gd name="T60" fmla="*/ 2147483646 w 40"/>
                <a:gd name="T61" fmla="*/ 2147483646 h 40"/>
                <a:gd name="T62" fmla="*/ 2147483646 w 40"/>
                <a:gd name="T63" fmla="*/ 2147483646 h 40"/>
                <a:gd name="T64" fmla="*/ 2147483646 w 40"/>
                <a:gd name="T65" fmla="*/ 2147483646 h 40"/>
                <a:gd name="T66" fmla="*/ 2147483646 w 40"/>
                <a:gd name="T67" fmla="*/ 2147483646 h 40"/>
                <a:gd name="T68" fmla="*/ 2147483646 w 40"/>
                <a:gd name="T69" fmla="*/ 2147483646 h 40"/>
                <a:gd name="T70" fmla="*/ 2147483646 w 40"/>
                <a:gd name="T71" fmla="*/ 2147483646 h 40"/>
                <a:gd name="T72" fmla="*/ 2147483646 w 40"/>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0"/>
                <a:gd name="T112" fmla="*/ 0 h 40"/>
                <a:gd name="T113" fmla="*/ 40 w 40"/>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0" h="40">
                  <a:moveTo>
                    <a:pt x="36" y="10"/>
                  </a:moveTo>
                  <a:lnTo>
                    <a:pt x="36" y="10"/>
                  </a:lnTo>
                  <a:lnTo>
                    <a:pt x="26" y="18"/>
                  </a:lnTo>
                  <a:lnTo>
                    <a:pt x="24" y="18"/>
                  </a:lnTo>
                  <a:lnTo>
                    <a:pt x="36" y="8"/>
                  </a:lnTo>
                  <a:lnTo>
                    <a:pt x="40" y="6"/>
                  </a:lnTo>
                  <a:lnTo>
                    <a:pt x="40" y="4"/>
                  </a:lnTo>
                  <a:lnTo>
                    <a:pt x="28" y="0"/>
                  </a:lnTo>
                  <a:lnTo>
                    <a:pt x="20" y="0"/>
                  </a:lnTo>
                  <a:lnTo>
                    <a:pt x="14" y="2"/>
                  </a:lnTo>
                  <a:lnTo>
                    <a:pt x="8" y="6"/>
                  </a:lnTo>
                  <a:lnTo>
                    <a:pt x="4" y="10"/>
                  </a:lnTo>
                  <a:lnTo>
                    <a:pt x="2" y="14"/>
                  </a:lnTo>
                  <a:lnTo>
                    <a:pt x="0" y="20"/>
                  </a:lnTo>
                  <a:lnTo>
                    <a:pt x="0" y="24"/>
                  </a:lnTo>
                  <a:lnTo>
                    <a:pt x="2" y="30"/>
                  </a:lnTo>
                  <a:lnTo>
                    <a:pt x="6" y="34"/>
                  </a:lnTo>
                  <a:lnTo>
                    <a:pt x="10" y="38"/>
                  </a:lnTo>
                  <a:lnTo>
                    <a:pt x="14" y="40"/>
                  </a:lnTo>
                  <a:lnTo>
                    <a:pt x="20" y="40"/>
                  </a:lnTo>
                  <a:lnTo>
                    <a:pt x="26" y="40"/>
                  </a:lnTo>
                  <a:lnTo>
                    <a:pt x="30" y="38"/>
                  </a:lnTo>
                  <a:lnTo>
                    <a:pt x="36" y="32"/>
                  </a:lnTo>
                  <a:lnTo>
                    <a:pt x="38" y="26"/>
                  </a:lnTo>
                  <a:lnTo>
                    <a:pt x="40" y="20"/>
                  </a:lnTo>
                  <a:lnTo>
                    <a:pt x="40" y="8"/>
                  </a:lnTo>
                  <a:lnTo>
                    <a:pt x="36" y="1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55" name="Freeform 91"/>
            <p:cNvSpPr>
              <a:spLocks/>
            </p:cNvSpPr>
            <p:nvPr/>
          </p:nvSpPr>
          <p:spPr bwMode="auto">
            <a:xfrm>
              <a:off x="5259388" y="2971800"/>
              <a:ext cx="66675" cy="63500"/>
            </a:xfrm>
            <a:custGeom>
              <a:avLst/>
              <a:gdLst>
                <a:gd name="T0" fmla="*/ 2147483646 w 42"/>
                <a:gd name="T1" fmla="*/ 2147483646 h 40"/>
                <a:gd name="T2" fmla="*/ 2147483646 w 42"/>
                <a:gd name="T3" fmla="*/ 2147483646 h 40"/>
                <a:gd name="T4" fmla="*/ 2147483646 w 42"/>
                <a:gd name="T5" fmla="*/ 2147483646 h 40"/>
                <a:gd name="T6" fmla="*/ 2147483646 w 42"/>
                <a:gd name="T7" fmla="*/ 2147483646 h 40"/>
                <a:gd name="T8" fmla="*/ 2147483646 w 42"/>
                <a:gd name="T9" fmla="*/ 2147483646 h 40"/>
                <a:gd name="T10" fmla="*/ 2147483646 w 42"/>
                <a:gd name="T11" fmla="*/ 2147483646 h 40"/>
                <a:gd name="T12" fmla="*/ 2147483646 w 42"/>
                <a:gd name="T13" fmla="*/ 2147483646 h 40"/>
                <a:gd name="T14" fmla="*/ 2147483646 w 42"/>
                <a:gd name="T15" fmla="*/ 2147483646 h 40"/>
                <a:gd name="T16" fmla="*/ 2147483646 w 42"/>
                <a:gd name="T17" fmla="*/ 2147483646 h 40"/>
                <a:gd name="T18" fmla="*/ 2147483646 w 42"/>
                <a:gd name="T19" fmla="*/ 2147483646 h 40"/>
                <a:gd name="T20" fmla="*/ 2147483646 w 42"/>
                <a:gd name="T21" fmla="*/ 2147483646 h 40"/>
                <a:gd name="T22" fmla="*/ 2147483646 w 42"/>
                <a:gd name="T23" fmla="*/ 2147483646 h 40"/>
                <a:gd name="T24" fmla="*/ 2147483646 w 42"/>
                <a:gd name="T25" fmla="*/ 2147483646 h 40"/>
                <a:gd name="T26" fmla="*/ 2147483646 w 42"/>
                <a:gd name="T27" fmla="*/ 2147483646 h 40"/>
                <a:gd name="T28" fmla="*/ 2147483646 w 42"/>
                <a:gd name="T29" fmla="*/ 2147483646 h 40"/>
                <a:gd name="T30" fmla="*/ 2147483646 w 42"/>
                <a:gd name="T31" fmla="*/ 2147483646 h 40"/>
                <a:gd name="T32" fmla="*/ 2147483646 w 42"/>
                <a:gd name="T33" fmla="*/ 2147483646 h 40"/>
                <a:gd name="T34" fmla="*/ 2147483646 w 42"/>
                <a:gd name="T35" fmla="*/ 2147483646 h 40"/>
                <a:gd name="T36" fmla="*/ 2147483646 w 42"/>
                <a:gd name="T37" fmla="*/ 2147483646 h 40"/>
                <a:gd name="T38" fmla="*/ 2147483646 w 42"/>
                <a:gd name="T39" fmla="*/ 0 h 40"/>
                <a:gd name="T40" fmla="*/ 2147483646 w 42"/>
                <a:gd name="T41" fmla="*/ 2147483646 h 40"/>
                <a:gd name="T42" fmla="*/ 2147483646 w 42"/>
                <a:gd name="T43" fmla="*/ 2147483646 h 40"/>
                <a:gd name="T44" fmla="*/ 2147483646 w 42"/>
                <a:gd name="T45" fmla="*/ 2147483646 h 40"/>
                <a:gd name="T46" fmla="*/ 0 w 42"/>
                <a:gd name="T47" fmla="*/ 2147483646 h 40"/>
                <a:gd name="T48" fmla="*/ 0 w 42"/>
                <a:gd name="T49" fmla="*/ 2147483646 h 40"/>
                <a:gd name="T50" fmla="*/ 0 w 42"/>
                <a:gd name="T51" fmla="*/ 2147483646 h 40"/>
                <a:gd name="T52" fmla="*/ 0 w 42"/>
                <a:gd name="T53" fmla="*/ 2147483646 h 40"/>
                <a:gd name="T54" fmla="*/ 0 w 42"/>
                <a:gd name="T55" fmla="*/ 2147483646 h 40"/>
                <a:gd name="T56" fmla="*/ 2147483646 w 42"/>
                <a:gd name="T57" fmla="*/ 2147483646 h 40"/>
                <a:gd name="T58" fmla="*/ 2147483646 w 42"/>
                <a:gd name="T59" fmla="*/ 2147483646 h 40"/>
                <a:gd name="T60" fmla="*/ 2147483646 w 42"/>
                <a:gd name="T61" fmla="*/ 2147483646 h 40"/>
                <a:gd name="T62" fmla="*/ 2147483646 w 42"/>
                <a:gd name="T63" fmla="*/ 2147483646 h 40"/>
                <a:gd name="T64" fmla="*/ 2147483646 w 42"/>
                <a:gd name="T65" fmla="*/ 2147483646 h 40"/>
                <a:gd name="T66" fmla="*/ 2147483646 w 42"/>
                <a:gd name="T67" fmla="*/ 2147483646 h 40"/>
                <a:gd name="T68" fmla="*/ 2147483646 w 42"/>
                <a:gd name="T69" fmla="*/ 2147483646 h 40"/>
                <a:gd name="T70" fmla="*/ 2147483646 w 42"/>
                <a:gd name="T71" fmla="*/ 2147483646 h 40"/>
                <a:gd name="T72" fmla="*/ 2147483646 w 42"/>
                <a:gd name="T73" fmla="*/ 2147483646 h 40"/>
                <a:gd name="T74" fmla="*/ 2147483646 w 42"/>
                <a:gd name="T75" fmla="*/ 2147483646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2"/>
                <a:gd name="T115" fmla="*/ 0 h 40"/>
                <a:gd name="T116" fmla="*/ 42 w 42"/>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2" h="40">
                  <a:moveTo>
                    <a:pt x="32" y="26"/>
                  </a:moveTo>
                  <a:lnTo>
                    <a:pt x="32" y="26"/>
                  </a:lnTo>
                  <a:lnTo>
                    <a:pt x="14" y="16"/>
                  </a:lnTo>
                  <a:lnTo>
                    <a:pt x="24" y="20"/>
                  </a:lnTo>
                  <a:lnTo>
                    <a:pt x="32" y="26"/>
                  </a:lnTo>
                  <a:lnTo>
                    <a:pt x="42" y="32"/>
                  </a:lnTo>
                  <a:lnTo>
                    <a:pt x="40" y="20"/>
                  </a:lnTo>
                  <a:lnTo>
                    <a:pt x="38" y="12"/>
                  </a:lnTo>
                  <a:lnTo>
                    <a:pt x="34" y="8"/>
                  </a:lnTo>
                  <a:lnTo>
                    <a:pt x="28" y="4"/>
                  </a:lnTo>
                  <a:lnTo>
                    <a:pt x="22" y="2"/>
                  </a:lnTo>
                  <a:lnTo>
                    <a:pt x="18" y="0"/>
                  </a:lnTo>
                  <a:lnTo>
                    <a:pt x="12" y="2"/>
                  </a:lnTo>
                  <a:lnTo>
                    <a:pt x="8" y="4"/>
                  </a:lnTo>
                  <a:lnTo>
                    <a:pt x="4" y="8"/>
                  </a:lnTo>
                  <a:lnTo>
                    <a:pt x="0" y="12"/>
                  </a:lnTo>
                  <a:lnTo>
                    <a:pt x="0" y="16"/>
                  </a:lnTo>
                  <a:lnTo>
                    <a:pt x="0" y="22"/>
                  </a:lnTo>
                  <a:lnTo>
                    <a:pt x="0" y="28"/>
                  </a:lnTo>
                  <a:lnTo>
                    <a:pt x="4" y="32"/>
                  </a:lnTo>
                  <a:lnTo>
                    <a:pt x="8" y="36"/>
                  </a:lnTo>
                  <a:lnTo>
                    <a:pt x="14" y="40"/>
                  </a:lnTo>
                  <a:lnTo>
                    <a:pt x="22" y="40"/>
                  </a:lnTo>
                  <a:lnTo>
                    <a:pt x="28" y="38"/>
                  </a:lnTo>
                  <a:lnTo>
                    <a:pt x="40" y="34"/>
                  </a:lnTo>
                  <a:lnTo>
                    <a:pt x="32" y="2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56" name="Freeform 92"/>
            <p:cNvSpPr>
              <a:spLocks/>
            </p:cNvSpPr>
            <p:nvPr/>
          </p:nvSpPr>
          <p:spPr bwMode="auto">
            <a:xfrm>
              <a:off x="5310188" y="2946400"/>
              <a:ext cx="60325" cy="73025"/>
            </a:xfrm>
            <a:custGeom>
              <a:avLst/>
              <a:gdLst>
                <a:gd name="T0" fmla="*/ 2147483646 w 38"/>
                <a:gd name="T1" fmla="*/ 2147483646 h 46"/>
                <a:gd name="T2" fmla="*/ 2147483646 w 38"/>
                <a:gd name="T3" fmla="*/ 2147483646 h 46"/>
                <a:gd name="T4" fmla="*/ 2147483646 w 38"/>
                <a:gd name="T5" fmla="*/ 2147483646 h 46"/>
                <a:gd name="T6" fmla="*/ 2147483646 w 38"/>
                <a:gd name="T7" fmla="*/ 2147483646 h 46"/>
                <a:gd name="T8" fmla="*/ 2147483646 w 38"/>
                <a:gd name="T9" fmla="*/ 2147483646 h 46"/>
                <a:gd name="T10" fmla="*/ 2147483646 w 38"/>
                <a:gd name="T11" fmla="*/ 2147483646 h 46"/>
                <a:gd name="T12" fmla="*/ 2147483646 w 38"/>
                <a:gd name="T13" fmla="*/ 2147483646 h 46"/>
                <a:gd name="T14" fmla="*/ 2147483646 w 38"/>
                <a:gd name="T15" fmla="*/ 2147483646 h 46"/>
                <a:gd name="T16" fmla="*/ 2147483646 w 38"/>
                <a:gd name="T17" fmla="*/ 2147483646 h 46"/>
                <a:gd name="T18" fmla="*/ 2147483646 w 38"/>
                <a:gd name="T19" fmla="*/ 2147483646 h 46"/>
                <a:gd name="T20" fmla="*/ 0 w 38"/>
                <a:gd name="T21" fmla="*/ 2147483646 h 46"/>
                <a:gd name="T22" fmla="*/ 0 w 38"/>
                <a:gd name="T23" fmla="*/ 2147483646 h 46"/>
                <a:gd name="T24" fmla="*/ 0 w 38"/>
                <a:gd name="T25" fmla="*/ 2147483646 h 46"/>
                <a:gd name="T26" fmla="*/ 2147483646 w 38"/>
                <a:gd name="T27" fmla="*/ 2147483646 h 46"/>
                <a:gd name="T28" fmla="*/ 2147483646 w 38"/>
                <a:gd name="T29" fmla="*/ 2147483646 h 46"/>
                <a:gd name="T30" fmla="*/ 2147483646 w 38"/>
                <a:gd name="T31" fmla="*/ 2147483646 h 46"/>
                <a:gd name="T32" fmla="*/ 2147483646 w 38"/>
                <a:gd name="T33" fmla="*/ 2147483646 h 46"/>
                <a:gd name="T34" fmla="*/ 2147483646 w 38"/>
                <a:gd name="T35" fmla="*/ 0 h 46"/>
                <a:gd name="T36" fmla="*/ 2147483646 w 38"/>
                <a:gd name="T37" fmla="*/ 0 h 46"/>
                <a:gd name="T38" fmla="*/ 2147483646 w 38"/>
                <a:gd name="T39" fmla="*/ 0 h 46"/>
                <a:gd name="T40" fmla="*/ 2147483646 w 38"/>
                <a:gd name="T41" fmla="*/ 2147483646 h 46"/>
                <a:gd name="T42" fmla="*/ 2147483646 w 38"/>
                <a:gd name="T43" fmla="*/ 2147483646 h 46"/>
                <a:gd name="T44" fmla="*/ 2147483646 w 38"/>
                <a:gd name="T45" fmla="*/ 2147483646 h 46"/>
                <a:gd name="T46" fmla="*/ 2147483646 w 38"/>
                <a:gd name="T47" fmla="*/ 2147483646 h 46"/>
                <a:gd name="T48" fmla="*/ 2147483646 w 38"/>
                <a:gd name="T49" fmla="*/ 2147483646 h 46"/>
                <a:gd name="T50" fmla="*/ 2147483646 w 38"/>
                <a:gd name="T51" fmla="*/ 214748364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6"/>
                <a:gd name="T80" fmla="*/ 38 w 38"/>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6">
                  <a:moveTo>
                    <a:pt x="38" y="22"/>
                  </a:moveTo>
                  <a:lnTo>
                    <a:pt x="38" y="22"/>
                  </a:lnTo>
                  <a:lnTo>
                    <a:pt x="36" y="28"/>
                  </a:lnTo>
                  <a:lnTo>
                    <a:pt x="34" y="34"/>
                  </a:lnTo>
                  <a:lnTo>
                    <a:pt x="28" y="40"/>
                  </a:lnTo>
                  <a:lnTo>
                    <a:pt x="18" y="46"/>
                  </a:lnTo>
                  <a:lnTo>
                    <a:pt x="10" y="38"/>
                  </a:lnTo>
                  <a:lnTo>
                    <a:pt x="4" y="32"/>
                  </a:lnTo>
                  <a:lnTo>
                    <a:pt x="2" y="28"/>
                  </a:lnTo>
                  <a:lnTo>
                    <a:pt x="0" y="22"/>
                  </a:lnTo>
                  <a:lnTo>
                    <a:pt x="0" y="16"/>
                  </a:lnTo>
                  <a:lnTo>
                    <a:pt x="2" y="10"/>
                  </a:lnTo>
                  <a:lnTo>
                    <a:pt x="4" y="6"/>
                  </a:lnTo>
                  <a:lnTo>
                    <a:pt x="10" y="2"/>
                  </a:lnTo>
                  <a:lnTo>
                    <a:pt x="14" y="0"/>
                  </a:lnTo>
                  <a:lnTo>
                    <a:pt x="20" y="0"/>
                  </a:lnTo>
                  <a:lnTo>
                    <a:pt x="26" y="0"/>
                  </a:lnTo>
                  <a:lnTo>
                    <a:pt x="30" y="2"/>
                  </a:lnTo>
                  <a:lnTo>
                    <a:pt x="34" y="6"/>
                  </a:lnTo>
                  <a:lnTo>
                    <a:pt x="36" y="10"/>
                  </a:lnTo>
                  <a:lnTo>
                    <a:pt x="38" y="16"/>
                  </a:lnTo>
                  <a:lnTo>
                    <a:pt x="38" y="2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57" name="Freeform 93"/>
            <p:cNvSpPr>
              <a:spLocks/>
            </p:cNvSpPr>
            <p:nvPr/>
          </p:nvSpPr>
          <p:spPr bwMode="auto">
            <a:xfrm>
              <a:off x="5348288" y="2981325"/>
              <a:ext cx="69850" cy="63500"/>
            </a:xfrm>
            <a:custGeom>
              <a:avLst/>
              <a:gdLst>
                <a:gd name="T0" fmla="*/ 2147483646 w 44"/>
                <a:gd name="T1" fmla="*/ 2147483646 h 40"/>
                <a:gd name="T2" fmla="*/ 2147483646 w 44"/>
                <a:gd name="T3" fmla="*/ 2147483646 h 40"/>
                <a:gd name="T4" fmla="*/ 2147483646 w 44"/>
                <a:gd name="T5" fmla="*/ 2147483646 h 40"/>
                <a:gd name="T6" fmla="*/ 2147483646 w 44"/>
                <a:gd name="T7" fmla="*/ 0 h 40"/>
                <a:gd name="T8" fmla="*/ 2147483646 w 44"/>
                <a:gd name="T9" fmla="*/ 2147483646 h 40"/>
                <a:gd name="T10" fmla="*/ 2147483646 w 44"/>
                <a:gd name="T11" fmla="*/ 2147483646 h 40"/>
                <a:gd name="T12" fmla="*/ 2147483646 w 44"/>
                <a:gd name="T13" fmla="*/ 2147483646 h 40"/>
                <a:gd name="T14" fmla="*/ 2147483646 w 44"/>
                <a:gd name="T15" fmla="*/ 2147483646 h 40"/>
                <a:gd name="T16" fmla="*/ 2147483646 w 44"/>
                <a:gd name="T17" fmla="*/ 2147483646 h 40"/>
                <a:gd name="T18" fmla="*/ 0 w 44"/>
                <a:gd name="T19" fmla="*/ 2147483646 h 40"/>
                <a:gd name="T20" fmla="*/ 0 w 44"/>
                <a:gd name="T21" fmla="*/ 2147483646 h 40"/>
                <a:gd name="T22" fmla="*/ 2147483646 w 44"/>
                <a:gd name="T23" fmla="*/ 2147483646 h 40"/>
                <a:gd name="T24" fmla="*/ 2147483646 w 44"/>
                <a:gd name="T25" fmla="*/ 2147483646 h 40"/>
                <a:gd name="T26" fmla="*/ 2147483646 w 44"/>
                <a:gd name="T27" fmla="*/ 2147483646 h 40"/>
                <a:gd name="T28" fmla="*/ 2147483646 w 44"/>
                <a:gd name="T29" fmla="*/ 2147483646 h 40"/>
                <a:gd name="T30" fmla="*/ 2147483646 w 44"/>
                <a:gd name="T31" fmla="*/ 2147483646 h 40"/>
                <a:gd name="T32" fmla="*/ 2147483646 w 44"/>
                <a:gd name="T33" fmla="*/ 2147483646 h 40"/>
                <a:gd name="T34" fmla="*/ 2147483646 w 44"/>
                <a:gd name="T35" fmla="*/ 2147483646 h 40"/>
                <a:gd name="T36" fmla="*/ 2147483646 w 44"/>
                <a:gd name="T37" fmla="*/ 2147483646 h 40"/>
                <a:gd name="T38" fmla="*/ 2147483646 w 44"/>
                <a:gd name="T39" fmla="*/ 2147483646 h 40"/>
                <a:gd name="T40" fmla="*/ 2147483646 w 44"/>
                <a:gd name="T41" fmla="*/ 2147483646 h 40"/>
                <a:gd name="T42" fmla="*/ 0 w 44"/>
                <a:gd name="T43" fmla="*/ 2147483646 h 40"/>
                <a:gd name="T44" fmla="*/ 0 w 44"/>
                <a:gd name="T45" fmla="*/ 2147483646 h 40"/>
                <a:gd name="T46" fmla="*/ 2147483646 w 44"/>
                <a:gd name="T47" fmla="*/ 2147483646 h 40"/>
                <a:gd name="T48" fmla="*/ 2147483646 w 44"/>
                <a:gd name="T49" fmla="*/ 2147483646 h 40"/>
                <a:gd name="T50" fmla="*/ 2147483646 w 44"/>
                <a:gd name="T51" fmla="*/ 2147483646 h 40"/>
                <a:gd name="T52" fmla="*/ 2147483646 w 44"/>
                <a:gd name="T53" fmla="*/ 2147483646 h 40"/>
                <a:gd name="T54" fmla="*/ 2147483646 w 44"/>
                <a:gd name="T55" fmla="*/ 2147483646 h 40"/>
                <a:gd name="T56" fmla="*/ 2147483646 w 44"/>
                <a:gd name="T57" fmla="*/ 2147483646 h 40"/>
                <a:gd name="T58" fmla="*/ 2147483646 w 44"/>
                <a:gd name="T59" fmla="*/ 2147483646 h 40"/>
                <a:gd name="T60" fmla="*/ 2147483646 w 44"/>
                <a:gd name="T61" fmla="*/ 2147483646 h 40"/>
                <a:gd name="T62" fmla="*/ 2147483646 w 44"/>
                <a:gd name="T63" fmla="*/ 2147483646 h 40"/>
                <a:gd name="T64" fmla="*/ 2147483646 w 44"/>
                <a:gd name="T65" fmla="*/ 2147483646 h 40"/>
                <a:gd name="T66" fmla="*/ 2147483646 w 44"/>
                <a:gd name="T67" fmla="*/ 2147483646 h 40"/>
                <a:gd name="T68" fmla="*/ 2147483646 w 44"/>
                <a:gd name="T69" fmla="*/ 2147483646 h 40"/>
                <a:gd name="T70" fmla="*/ 2147483646 w 44"/>
                <a:gd name="T71" fmla="*/ 2147483646 h 40"/>
                <a:gd name="T72" fmla="*/ 2147483646 w 44"/>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
                <a:gd name="T112" fmla="*/ 0 h 40"/>
                <a:gd name="T113" fmla="*/ 44 w 44"/>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 h="40">
                  <a:moveTo>
                    <a:pt x="36" y="6"/>
                  </a:moveTo>
                  <a:lnTo>
                    <a:pt x="36" y="6"/>
                  </a:lnTo>
                  <a:lnTo>
                    <a:pt x="30" y="2"/>
                  </a:lnTo>
                  <a:lnTo>
                    <a:pt x="26" y="0"/>
                  </a:lnTo>
                  <a:lnTo>
                    <a:pt x="20" y="2"/>
                  </a:lnTo>
                  <a:lnTo>
                    <a:pt x="14" y="4"/>
                  </a:lnTo>
                  <a:lnTo>
                    <a:pt x="6" y="10"/>
                  </a:lnTo>
                  <a:lnTo>
                    <a:pt x="2" y="16"/>
                  </a:lnTo>
                  <a:lnTo>
                    <a:pt x="0" y="28"/>
                  </a:lnTo>
                  <a:lnTo>
                    <a:pt x="8" y="24"/>
                  </a:lnTo>
                  <a:lnTo>
                    <a:pt x="16" y="20"/>
                  </a:lnTo>
                  <a:lnTo>
                    <a:pt x="22" y="20"/>
                  </a:lnTo>
                  <a:lnTo>
                    <a:pt x="24" y="22"/>
                  </a:lnTo>
                  <a:lnTo>
                    <a:pt x="14" y="22"/>
                  </a:lnTo>
                  <a:lnTo>
                    <a:pt x="6" y="26"/>
                  </a:lnTo>
                  <a:lnTo>
                    <a:pt x="0" y="30"/>
                  </a:lnTo>
                  <a:lnTo>
                    <a:pt x="8" y="36"/>
                  </a:lnTo>
                  <a:lnTo>
                    <a:pt x="16" y="40"/>
                  </a:lnTo>
                  <a:lnTo>
                    <a:pt x="22" y="40"/>
                  </a:lnTo>
                  <a:lnTo>
                    <a:pt x="28" y="38"/>
                  </a:lnTo>
                  <a:lnTo>
                    <a:pt x="34" y="36"/>
                  </a:lnTo>
                  <a:lnTo>
                    <a:pt x="38" y="32"/>
                  </a:lnTo>
                  <a:lnTo>
                    <a:pt x="42" y="28"/>
                  </a:lnTo>
                  <a:lnTo>
                    <a:pt x="42" y="24"/>
                  </a:lnTo>
                  <a:lnTo>
                    <a:pt x="44" y="18"/>
                  </a:lnTo>
                  <a:lnTo>
                    <a:pt x="42" y="14"/>
                  </a:lnTo>
                  <a:lnTo>
                    <a:pt x="40" y="10"/>
                  </a:lnTo>
                  <a:lnTo>
                    <a:pt x="36" y="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58" name="Freeform 94"/>
            <p:cNvSpPr>
              <a:spLocks/>
            </p:cNvSpPr>
            <p:nvPr/>
          </p:nvSpPr>
          <p:spPr bwMode="auto">
            <a:xfrm>
              <a:off x="5307013" y="3000375"/>
              <a:ext cx="53975" cy="53975"/>
            </a:xfrm>
            <a:custGeom>
              <a:avLst/>
              <a:gdLst>
                <a:gd name="T0" fmla="*/ 2147483646 w 34"/>
                <a:gd name="T1" fmla="*/ 2147483646 h 34"/>
                <a:gd name="T2" fmla="*/ 2147483646 w 34"/>
                <a:gd name="T3" fmla="*/ 2147483646 h 34"/>
                <a:gd name="T4" fmla="*/ 2147483646 w 34"/>
                <a:gd name="T5" fmla="*/ 2147483646 h 34"/>
                <a:gd name="T6" fmla="*/ 2147483646 w 34"/>
                <a:gd name="T7" fmla="*/ 2147483646 h 34"/>
                <a:gd name="T8" fmla="*/ 2147483646 w 34"/>
                <a:gd name="T9" fmla="*/ 2147483646 h 34"/>
                <a:gd name="T10" fmla="*/ 2147483646 w 34"/>
                <a:gd name="T11" fmla="*/ 2147483646 h 34"/>
                <a:gd name="T12" fmla="*/ 2147483646 w 34"/>
                <a:gd name="T13" fmla="*/ 2147483646 h 34"/>
                <a:gd name="T14" fmla="*/ 2147483646 w 34"/>
                <a:gd name="T15" fmla="*/ 2147483646 h 34"/>
                <a:gd name="T16" fmla="*/ 2147483646 w 34"/>
                <a:gd name="T17" fmla="*/ 2147483646 h 34"/>
                <a:gd name="T18" fmla="*/ 2147483646 w 34"/>
                <a:gd name="T19" fmla="*/ 2147483646 h 34"/>
                <a:gd name="T20" fmla="*/ 0 w 34"/>
                <a:gd name="T21" fmla="*/ 2147483646 h 34"/>
                <a:gd name="T22" fmla="*/ 0 w 34"/>
                <a:gd name="T23" fmla="*/ 2147483646 h 34"/>
                <a:gd name="T24" fmla="*/ 0 w 34"/>
                <a:gd name="T25" fmla="*/ 2147483646 h 34"/>
                <a:gd name="T26" fmla="*/ 2147483646 w 34"/>
                <a:gd name="T27" fmla="*/ 2147483646 h 34"/>
                <a:gd name="T28" fmla="*/ 2147483646 w 34"/>
                <a:gd name="T29" fmla="*/ 2147483646 h 34"/>
                <a:gd name="T30" fmla="*/ 2147483646 w 34"/>
                <a:gd name="T31" fmla="*/ 0 h 34"/>
                <a:gd name="T32" fmla="*/ 2147483646 w 34"/>
                <a:gd name="T33" fmla="*/ 0 h 34"/>
                <a:gd name="T34" fmla="*/ 2147483646 w 34"/>
                <a:gd name="T35" fmla="*/ 0 h 34"/>
                <a:gd name="T36" fmla="*/ 2147483646 w 34"/>
                <a:gd name="T37" fmla="*/ 2147483646 h 34"/>
                <a:gd name="T38" fmla="*/ 2147483646 w 34"/>
                <a:gd name="T39" fmla="*/ 2147483646 h 34"/>
                <a:gd name="T40" fmla="*/ 2147483646 w 34"/>
                <a:gd name="T41" fmla="*/ 2147483646 h 34"/>
                <a:gd name="T42" fmla="*/ 2147483646 w 34"/>
                <a:gd name="T43" fmla="*/ 2147483646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34"/>
                <a:gd name="T68" fmla="*/ 34 w 34"/>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34">
                  <a:moveTo>
                    <a:pt x="34" y="12"/>
                  </a:moveTo>
                  <a:lnTo>
                    <a:pt x="34" y="12"/>
                  </a:lnTo>
                  <a:lnTo>
                    <a:pt x="34" y="18"/>
                  </a:lnTo>
                  <a:lnTo>
                    <a:pt x="32" y="24"/>
                  </a:lnTo>
                  <a:lnTo>
                    <a:pt x="28" y="30"/>
                  </a:lnTo>
                  <a:lnTo>
                    <a:pt x="22" y="34"/>
                  </a:lnTo>
                  <a:lnTo>
                    <a:pt x="14" y="34"/>
                  </a:lnTo>
                  <a:lnTo>
                    <a:pt x="8" y="32"/>
                  </a:lnTo>
                  <a:lnTo>
                    <a:pt x="4" y="28"/>
                  </a:lnTo>
                  <a:lnTo>
                    <a:pt x="0" y="22"/>
                  </a:lnTo>
                  <a:lnTo>
                    <a:pt x="0" y="14"/>
                  </a:lnTo>
                  <a:lnTo>
                    <a:pt x="2" y="8"/>
                  </a:lnTo>
                  <a:lnTo>
                    <a:pt x="6" y="4"/>
                  </a:lnTo>
                  <a:lnTo>
                    <a:pt x="12" y="0"/>
                  </a:lnTo>
                  <a:lnTo>
                    <a:pt x="18" y="0"/>
                  </a:lnTo>
                  <a:lnTo>
                    <a:pt x="24" y="2"/>
                  </a:lnTo>
                  <a:lnTo>
                    <a:pt x="30" y="6"/>
                  </a:lnTo>
                  <a:lnTo>
                    <a:pt x="34"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59" name="Freeform 95"/>
            <p:cNvSpPr>
              <a:spLocks/>
            </p:cNvSpPr>
            <p:nvPr/>
          </p:nvSpPr>
          <p:spPr bwMode="auto">
            <a:xfrm>
              <a:off x="5424488" y="3168650"/>
              <a:ext cx="60325" cy="66675"/>
            </a:xfrm>
            <a:custGeom>
              <a:avLst/>
              <a:gdLst>
                <a:gd name="T0" fmla="*/ 2147483646 w 38"/>
                <a:gd name="T1" fmla="*/ 2147483646 h 42"/>
                <a:gd name="T2" fmla="*/ 2147483646 w 38"/>
                <a:gd name="T3" fmla="*/ 2147483646 h 42"/>
                <a:gd name="T4" fmla="*/ 0 w 38"/>
                <a:gd name="T5" fmla="*/ 2147483646 h 42"/>
                <a:gd name="T6" fmla="*/ 0 w 38"/>
                <a:gd name="T7" fmla="*/ 2147483646 h 42"/>
                <a:gd name="T8" fmla="*/ 2147483646 w 38"/>
                <a:gd name="T9" fmla="*/ 2147483646 h 42"/>
                <a:gd name="T10" fmla="*/ 2147483646 w 38"/>
                <a:gd name="T11" fmla="*/ 0 h 42"/>
                <a:gd name="T12" fmla="*/ 2147483646 w 38"/>
                <a:gd name="T13" fmla="*/ 0 h 42"/>
                <a:gd name="T14" fmla="*/ 2147483646 w 38"/>
                <a:gd name="T15" fmla="*/ 2147483646 h 42"/>
                <a:gd name="T16" fmla="*/ 2147483646 w 38"/>
                <a:gd name="T17" fmla="*/ 2147483646 h 42"/>
                <a:gd name="T18" fmla="*/ 2147483646 w 38"/>
                <a:gd name="T19" fmla="*/ 2147483646 h 42"/>
                <a:gd name="T20" fmla="*/ 2147483646 w 38"/>
                <a:gd name="T21" fmla="*/ 2147483646 h 42"/>
                <a:gd name="T22" fmla="*/ 2147483646 w 38"/>
                <a:gd name="T23" fmla="*/ 2147483646 h 42"/>
                <a:gd name="T24" fmla="*/ 2147483646 w 38"/>
                <a:gd name="T25" fmla="*/ 2147483646 h 42"/>
                <a:gd name="T26" fmla="*/ 2147483646 w 38"/>
                <a:gd name="T27" fmla="*/ 2147483646 h 42"/>
                <a:gd name="T28" fmla="*/ 2147483646 w 38"/>
                <a:gd name="T29" fmla="*/ 2147483646 h 42"/>
                <a:gd name="T30" fmla="*/ 2147483646 w 38"/>
                <a:gd name="T31" fmla="*/ 2147483646 h 42"/>
                <a:gd name="T32" fmla="*/ 2147483646 w 38"/>
                <a:gd name="T33" fmla="*/ 2147483646 h 42"/>
                <a:gd name="T34" fmla="*/ 2147483646 w 38"/>
                <a:gd name="T35" fmla="*/ 2147483646 h 42"/>
                <a:gd name="T36" fmla="*/ 2147483646 w 38"/>
                <a:gd name="T37" fmla="*/ 2147483646 h 42"/>
                <a:gd name="T38" fmla="*/ 2147483646 w 38"/>
                <a:gd name="T39" fmla="*/ 2147483646 h 42"/>
                <a:gd name="T40" fmla="*/ 2147483646 w 38"/>
                <a:gd name="T41" fmla="*/ 2147483646 h 42"/>
                <a:gd name="T42" fmla="*/ 2147483646 w 38"/>
                <a:gd name="T43" fmla="*/ 2147483646 h 42"/>
                <a:gd name="T44" fmla="*/ 2147483646 w 38"/>
                <a:gd name="T45" fmla="*/ 2147483646 h 42"/>
                <a:gd name="T46" fmla="*/ 2147483646 w 38"/>
                <a:gd name="T47" fmla="*/ 2147483646 h 42"/>
                <a:gd name="T48" fmla="*/ 2147483646 w 38"/>
                <a:gd name="T49" fmla="*/ 2147483646 h 42"/>
                <a:gd name="T50" fmla="*/ 2147483646 w 38"/>
                <a:gd name="T51" fmla="*/ 2147483646 h 4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2"/>
                <a:gd name="T80" fmla="*/ 38 w 38"/>
                <a:gd name="T81" fmla="*/ 42 h 4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2">
                  <a:moveTo>
                    <a:pt x="2" y="28"/>
                  </a:moveTo>
                  <a:lnTo>
                    <a:pt x="2" y="28"/>
                  </a:lnTo>
                  <a:lnTo>
                    <a:pt x="0" y="22"/>
                  </a:lnTo>
                  <a:lnTo>
                    <a:pt x="0" y="16"/>
                  </a:lnTo>
                  <a:lnTo>
                    <a:pt x="2" y="8"/>
                  </a:lnTo>
                  <a:lnTo>
                    <a:pt x="8" y="0"/>
                  </a:lnTo>
                  <a:lnTo>
                    <a:pt x="18" y="2"/>
                  </a:lnTo>
                  <a:lnTo>
                    <a:pt x="26" y="6"/>
                  </a:lnTo>
                  <a:lnTo>
                    <a:pt x="30" y="8"/>
                  </a:lnTo>
                  <a:lnTo>
                    <a:pt x="34" y="12"/>
                  </a:lnTo>
                  <a:lnTo>
                    <a:pt x="36" y="18"/>
                  </a:lnTo>
                  <a:lnTo>
                    <a:pt x="38" y="24"/>
                  </a:lnTo>
                  <a:lnTo>
                    <a:pt x="36" y="28"/>
                  </a:lnTo>
                  <a:lnTo>
                    <a:pt x="34" y="34"/>
                  </a:lnTo>
                  <a:lnTo>
                    <a:pt x="30" y="38"/>
                  </a:lnTo>
                  <a:lnTo>
                    <a:pt x="26" y="40"/>
                  </a:lnTo>
                  <a:lnTo>
                    <a:pt x="22" y="42"/>
                  </a:lnTo>
                  <a:lnTo>
                    <a:pt x="16" y="42"/>
                  </a:lnTo>
                  <a:lnTo>
                    <a:pt x="12" y="40"/>
                  </a:lnTo>
                  <a:lnTo>
                    <a:pt x="8" y="38"/>
                  </a:lnTo>
                  <a:lnTo>
                    <a:pt x="4" y="34"/>
                  </a:lnTo>
                  <a:lnTo>
                    <a:pt x="2"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60" name="Freeform 96"/>
            <p:cNvSpPr>
              <a:spLocks/>
            </p:cNvSpPr>
            <p:nvPr/>
          </p:nvSpPr>
          <p:spPr bwMode="auto">
            <a:xfrm>
              <a:off x="5364163" y="3168650"/>
              <a:ext cx="63500" cy="63500"/>
            </a:xfrm>
            <a:custGeom>
              <a:avLst/>
              <a:gdLst>
                <a:gd name="T0" fmla="*/ 2147483646 w 40"/>
                <a:gd name="T1" fmla="*/ 2147483646 h 40"/>
                <a:gd name="T2" fmla="*/ 2147483646 w 40"/>
                <a:gd name="T3" fmla="*/ 2147483646 h 40"/>
                <a:gd name="T4" fmla="*/ 2147483646 w 40"/>
                <a:gd name="T5" fmla="*/ 2147483646 h 40"/>
                <a:gd name="T6" fmla="*/ 2147483646 w 40"/>
                <a:gd name="T7" fmla="*/ 2147483646 h 40"/>
                <a:gd name="T8" fmla="*/ 2147483646 w 40"/>
                <a:gd name="T9" fmla="*/ 2147483646 h 40"/>
                <a:gd name="T10" fmla="*/ 2147483646 w 40"/>
                <a:gd name="T11" fmla="*/ 2147483646 h 40"/>
                <a:gd name="T12" fmla="*/ 2147483646 w 40"/>
                <a:gd name="T13" fmla="*/ 2147483646 h 40"/>
                <a:gd name="T14" fmla="*/ 2147483646 w 40"/>
                <a:gd name="T15" fmla="*/ 2147483646 h 40"/>
                <a:gd name="T16" fmla="*/ 2147483646 w 40"/>
                <a:gd name="T17" fmla="*/ 2147483646 h 40"/>
                <a:gd name="T18" fmla="*/ 2147483646 w 40"/>
                <a:gd name="T19" fmla="*/ 2147483646 h 40"/>
                <a:gd name="T20" fmla="*/ 2147483646 w 40"/>
                <a:gd name="T21" fmla="*/ 2147483646 h 40"/>
                <a:gd name="T22" fmla="*/ 2147483646 w 40"/>
                <a:gd name="T23" fmla="*/ 2147483646 h 40"/>
                <a:gd name="T24" fmla="*/ 2147483646 w 40"/>
                <a:gd name="T25" fmla="*/ 0 h 40"/>
                <a:gd name="T26" fmla="*/ 2147483646 w 40"/>
                <a:gd name="T27" fmla="*/ 2147483646 h 40"/>
                <a:gd name="T28" fmla="*/ 2147483646 w 40"/>
                <a:gd name="T29" fmla="*/ 2147483646 h 40"/>
                <a:gd name="T30" fmla="*/ 2147483646 w 40"/>
                <a:gd name="T31" fmla="*/ 2147483646 h 40"/>
                <a:gd name="T32" fmla="*/ 2147483646 w 40"/>
                <a:gd name="T33" fmla="*/ 2147483646 h 40"/>
                <a:gd name="T34" fmla="*/ 2147483646 w 40"/>
                <a:gd name="T35" fmla="*/ 2147483646 h 40"/>
                <a:gd name="T36" fmla="*/ 2147483646 w 40"/>
                <a:gd name="T37" fmla="*/ 2147483646 h 40"/>
                <a:gd name="T38" fmla="*/ 0 w 40"/>
                <a:gd name="T39" fmla="*/ 2147483646 h 40"/>
                <a:gd name="T40" fmla="*/ 2147483646 w 40"/>
                <a:gd name="T41" fmla="*/ 2147483646 h 40"/>
                <a:gd name="T42" fmla="*/ 2147483646 w 40"/>
                <a:gd name="T43" fmla="*/ 2147483646 h 40"/>
                <a:gd name="T44" fmla="*/ 2147483646 w 40"/>
                <a:gd name="T45" fmla="*/ 2147483646 h 40"/>
                <a:gd name="T46" fmla="*/ 2147483646 w 40"/>
                <a:gd name="T47" fmla="*/ 2147483646 h 40"/>
                <a:gd name="T48" fmla="*/ 2147483646 w 40"/>
                <a:gd name="T49" fmla="*/ 2147483646 h 40"/>
                <a:gd name="T50" fmla="*/ 2147483646 w 40"/>
                <a:gd name="T51" fmla="*/ 2147483646 h 40"/>
                <a:gd name="T52" fmla="*/ 2147483646 w 40"/>
                <a:gd name="T53" fmla="*/ 2147483646 h 40"/>
                <a:gd name="T54" fmla="*/ 2147483646 w 40"/>
                <a:gd name="T55" fmla="*/ 2147483646 h 40"/>
                <a:gd name="T56" fmla="*/ 2147483646 w 40"/>
                <a:gd name="T57" fmla="*/ 2147483646 h 40"/>
                <a:gd name="T58" fmla="*/ 2147483646 w 40"/>
                <a:gd name="T59" fmla="*/ 2147483646 h 40"/>
                <a:gd name="T60" fmla="*/ 2147483646 w 40"/>
                <a:gd name="T61" fmla="*/ 2147483646 h 40"/>
                <a:gd name="T62" fmla="*/ 2147483646 w 40"/>
                <a:gd name="T63" fmla="*/ 2147483646 h 40"/>
                <a:gd name="T64" fmla="*/ 2147483646 w 40"/>
                <a:gd name="T65" fmla="*/ 2147483646 h 40"/>
                <a:gd name="T66" fmla="*/ 2147483646 w 40"/>
                <a:gd name="T67" fmla="*/ 2147483646 h 40"/>
                <a:gd name="T68" fmla="*/ 2147483646 w 40"/>
                <a:gd name="T69" fmla="*/ 2147483646 h 40"/>
                <a:gd name="T70" fmla="*/ 2147483646 w 40"/>
                <a:gd name="T71" fmla="*/ 2147483646 h 40"/>
                <a:gd name="T72" fmla="*/ 2147483646 w 40"/>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0"/>
                <a:gd name="T112" fmla="*/ 0 h 40"/>
                <a:gd name="T113" fmla="*/ 40 w 40"/>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0" h="40">
                  <a:moveTo>
                    <a:pt x="34" y="8"/>
                  </a:moveTo>
                  <a:lnTo>
                    <a:pt x="34" y="8"/>
                  </a:lnTo>
                  <a:lnTo>
                    <a:pt x="24" y="18"/>
                  </a:lnTo>
                  <a:lnTo>
                    <a:pt x="24" y="16"/>
                  </a:lnTo>
                  <a:lnTo>
                    <a:pt x="34" y="6"/>
                  </a:lnTo>
                  <a:lnTo>
                    <a:pt x="38" y="4"/>
                  </a:lnTo>
                  <a:lnTo>
                    <a:pt x="38" y="2"/>
                  </a:lnTo>
                  <a:lnTo>
                    <a:pt x="26" y="0"/>
                  </a:lnTo>
                  <a:lnTo>
                    <a:pt x="18" y="2"/>
                  </a:lnTo>
                  <a:lnTo>
                    <a:pt x="12" y="4"/>
                  </a:lnTo>
                  <a:lnTo>
                    <a:pt x="8" y="6"/>
                  </a:lnTo>
                  <a:lnTo>
                    <a:pt x="4" y="12"/>
                  </a:lnTo>
                  <a:lnTo>
                    <a:pt x="2" y="16"/>
                  </a:lnTo>
                  <a:lnTo>
                    <a:pt x="0" y="20"/>
                  </a:lnTo>
                  <a:lnTo>
                    <a:pt x="2" y="26"/>
                  </a:lnTo>
                  <a:lnTo>
                    <a:pt x="4" y="30"/>
                  </a:lnTo>
                  <a:lnTo>
                    <a:pt x="6" y="34"/>
                  </a:lnTo>
                  <a:lnTo>
                    <a:pt x="10" y="36"/>
                  </a:lnTo>
                  <a:lnTo>
                    <a:pt x="16" y="38"/>
                  </a:lnTo>
                  <a:lnTo>
                    <a:pt x="22" y="40"/>
                  </a:lnTo>
                  <a:lnTo>
                    <a:pt x="26" y="38"/>
                  </a:lnTo>
                  <a:lnTo>
                    <a:pt x="32" y="36"/>
                  </a:lnTo>
                  <a:lnTo>
                    <a:pt x="36" y="30"/>
                  </a:lnTo>
                  <a:lnTo>
                    <a:pt x="38" y="24"/>
                  </a:lnTo>
                  <a:lnTo>
                    <a:pt x="40" y="18"/>
                  </a:lnTo>
                  <a:lnTo>
                    <a:pt x="38" y="6"/>
                  </a:lnTo>
                  <a:lnTo>
                    <a:pt x="34" y="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61" name="Freeform 97"/>
            <p:cNvSpPr>
              <a:spLocks/>
            </p:cNvSpPr>
            <p:nvPr/>
          </p:nvSpPr>
          <p:spPr bwMode="auto">
            <a:xfrm>
              <a:off x="5357813" y="3117850"/>
              <a:ext cx="66675" cy="57150"/>
            </a:xfrm>
            <a:custGeom>
              <a:avLst/>
              <a:gdLst>
                <a:gd name="T0" fmla="*/ 2147483646 w 42"/>
                <a:gd name="T1" fmla="*/ 2147483646 h 36"/>
                <a:gd name="T2" fmla="*/ 2147483646 w 42"/>
                <a:gd name="T3" fmla="*/ 2147483646 h 36"/>
                <a:gd name="T4" fmla="*/ 2147483646 w 42"/>
                <a:gd name="T5" fmla="*/ 2147483646 h 36"/>
                <a:gd name="T6" fmla="*/ 2147483646 w 42"/>
                <a:gd name="T7" fmla="*/ 2147483646 h 36"/>
                <a:gd name="T8" fmla="*/ 2147483646 w 42"/>
                <a:gd name="T9" fmla="*/ 2147483646 h 36"/>
                <a:gd name="T10" fmla="*/ 2147483646 w 42"/>
                <a:gd name="T11" fmla="*/ 2147483646 h 36"/>
                <a:gd name="T12" fmla="*/ 2147483646 w 42"/>
                <a:gd name="T13" fmla="*/ 2147483646 h 36"/>
                <a:gd name="T14" fmla="*/ 2147483646 w 42"/>
                <a:gd name="T15" fmla="*/ 2147483646 h 36"/>
                <a:gd name="T16" fmla="*/ 2147483646 w 42"/>
                <a:gd name="T17" fmla="*/ 2147483646 h 36"/>
                <a:gd name="T18" fmla="*/ 2147483646 w 42"/>
                <a:gd name="T19" fmla="*/ 2147483646 h 36"/>
                <a:gd name="T20" fmla="*/ 2147483646 w 42"/>
                <a:gd name="T21" fmla="*/ 2147483646 h 36"/>
                <a:gd name="T22" fmla="*/ 2147483646 w 42"/>
                <a:gd name="T23" fmla="*/ 2147483646 h 36"/>
                <a:gd name="T24" fmla="*/ 2147483646 w 42"/>
                <a:gd name="T25" fmla="*/ 2147483646 h 36"/>
                <a:gd name="T26" fmla="*/ 2147483646 w 42"/>
                <a:gd name="T27" fmla="*/ 2147483646 h 36"/>
                <a:gd name="T28" fmla="*/ 2147483646 w 42"/>
                <a:gd name="T29" fmla="*/ 2147483646 h 36"/>
                <a:gd name="T30" fmla="*/ 2147483646 w 42"/>
                <a:gd name="T31" fmla="*/ 2147483646 h 36"/>
                <a:gd name="T32" fmla="*/ 2147483646 w 42"/>
                <a:gd name="T33" fmla="*/ 2147483646 h 36"/>
                <a:gd name="T34" fmla="*/ 2147483646 w 42"/>
                <a:gd name="T35" fmla="*/ 2147483646 h 36"/>
                <a:gd name="T36" fmla="*/ 2147483646 w 42"/>
                <a:gd name="T37" fmla="*/ 0 h 36"/>
                <a:gd name="T38" fmla="*/ 2147483646 w 42"/>
                <a:gd name="T39" fmla="*/ 0 h 36"/>
                <a:gd name="T40" fmla="*/ 2147483646 w 42"/>
                <a:gd name="T41" fmla="*/ 0 h 36"/>
                <a:gd name="T42" fmla="*/ 2147483646 w 42"/>
                <a:gd name="T43" fmla="*/ 2147483646 h 36"/>
                <a:gd name="T44" fmla="*/ 2147483646 w 42"/>
                <a:gd name="T45" fmla="*/ 2147483646 h 36"/>
                <a:gd name="T46" fmla="*/ 0 w 42"/>
                <a:gd name="T47" fmla="*/ 2147483646 h 36"/>
                <a:gd name="T48" fmla="*/ 0 w 42"/>
                <a:gd name="T49" fmla="*/ 2147483646 h 36"/>
                <a:gd name="T50" fmla="*/ 0 w 42"/>
                <a:gd name="T51" fmla="*/ 2147483646 h 36"/>
                <a:gd name="T52" fmla="*/ 0 w 42"/>
                <a:gd name="T53" fmla="*/ 2147483646 h 36"/>
                <a:gd name="T54" fmla="*/ 2147483646 w 42"/>
                <a:gd name="T55" fmla="*/ 2147483646 h 36"/>
                <a:gd name="T56" fmla="*/ 2147483646 w 42"/>
                <a:gd name="T57" fmla="*/ 2147483646 h 36"/>
                <a:gd name="T58" fmla="*/ 2147483646 w 42"/>
                <a:gd name="T59" fmla="*/ 2147483646 h 36"/>
                <a:gd name="T60" fmla="*/ 2147483646 w 42"/>
                <a:gd name="T61" fmla="*/ 2147483646 h 36"/>
                <a:gd name="T62" fmla="*/ 2147483646 w 42"/>
                <a:gd name="T63" fmla="*/ 2147483646 h 36"/>
                <a:gd name="T64" fmla="*/ 2147483646 w 42"/>
                <a:gd name="T65" fmla="*/ 2147483646 h 36"/>
                <a:gd name="T66" fmla="*/ 2147483646 w 42"/>
                <a:gd name="T67" fmla="*/ 2147483646 h 36"/>
                <a:gd name="T68" fmla="*/ 2147483646 w 42"/>
                <a:gd name="T69" fmla="*/ 2147483646 h 36"/>
                <a:gd name="T70" fmla="*/ 2147483646 w 42"/>
                <a:gd name="T71" fmla="*/ 2147483646 h 36"/>
                <a:gd name="T72" fmla="*/ 2147483646 w 42"/>
                <a:gd name="T73" fmla="*/ 2147483646 h 36"/>
                <a:gd name="T74" fmla="*/ 2147483646 w 42"/>
                <a:gd name="T75" fmla="*/ 2147483646 h 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2"/>
                <a:gd name="T115" fmla="*/ 0 h 36"/>
                <a:gd name="T116" fmla="*/ 42 w 42"/>
                <a:gd name="T117" fmla="*/ 36 h 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2" h="36">
                  <a:moveTo>
                    <a:pt x="30" y="24"/>
                  </a:moveTo>
                  <a:lnTo>
                    <a:pt x="30" y="24"/>
                  </a:lnTo>
                  <a:lnTo>
                    <a:pt x="14" y="14"/>
                  </a:lnTo>
                  <a:lnTo>
                    <a:pt x="24" y="16"/>
                  </a:lnTo>
                  <a:lnTo>
                    <a:pt x="32" y="22"/>
                  </a:lnTo>
                  <a:lnTo>
                    <a:pt x="40" y="28"/>
                  </a:lnTo>
                  <a:lnTo>
                    <a:pt x="42" y="26"/>
                  </a:lnTo>
                  <a:lnTo>
                    <a:pt x="40" y="16"/>
                  </a:lnTo>
                  <a:lnTo>
                    <a:pt x="36" y="10"/>
                  </a:lnTo>
                  <a:lnTo>
                    <a:pt x="30" y="4"/>
                  </a:lnTo>
                  <a:lnTo>
                    <a:pt x="26" y="2"/>
                  </a:lnTo>
                  <a:lnTo>
                    <a:pt x="20" y="0"/>
                  </a:lnTo>
                  <a:lnTo>
                    <a:pt x="16" y="0"/>
                  </a:lnTo>
                  <a:lnTo>
                    <a:pt x="10" y="0"/>
                  </a:lnTo>
                  <a:lnTo>
                    <a:pt x="6" y="2"/>
                  </a:lnTo>
                  <a:lnTo>
                    <a:pt x="2" y="6"/>
                  </a:lnTo>
                  <a:lnTo>
                    <a:pt x="0" y="10"/>
                  </a:lnTo>
                  <a:lnTo>
                    <a:pt x="0" y="16"/>
                  </a:lnTo>
                  <a:lnTo>
                    <a:pt x="0" y="20"/>
                  </a:lnTo>
                  <a:lnTo>
                    <a:pt x="2" y="26"/>
                  </a:lnTo>
                  <a:lnTo>
                    <a:pt x="4" y="30"/>
                  </a:lnTo>
                  <a:lnTo>
                    <a:pt x="10" y="34"/>
                  </a:lnTo>
                  <a:lnTo>
                    <a:pt x="16" y="36"/>
                  </a:lnTo>
                  <a:lnTo>
                    <a:pt x="22" y="36"/>
                  </a:lnTo>
                  <a:lnTo>
                    <a:pt x="28" y="34"/>
                  </a:lnTo>
                  <a:lnTo>
                    <a:pt x="38" y="30"/>
                  </a:lnTo>
                  <a:lnTo>
                    <a:pt x="30" y="2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62" name="Freeform 98"/>
            <p:cNvSpPr>
              <a:spLocks/>
            </p:cNvSpPr>
            <p:nvPr/>
          </p:nvSpPr>
          <p:spPr bwMode="auto">
            <a:xfrm>
              <a:off x="5405438" y="3086100"/>
              <a:ext cx="57150" cy="69850"/>
            </a:xfrm>
            <a:custGeom>
              <a:avLst/>
              <a:gdLst>
                <a:gd name="T0" fmla="*/ 2147483646 w 36"/>
                <a:gd name="T1" fmla="*/ 2147483646 h 44"/>
                <a:gd name="T2" fmla="*/ 2147483646 w 36"/>
                <a:gd name="T3" fmla="*/ 2147483646 h 44"/>
                <a:gd name="T4" fmla="*/ 2147483646 w 36"/>
                <a:gd name="T5" fmla="*/ 2147483646 h 44"/>
                <a:gd name="T6" fmla="*/ 2147483646 w 36"/>
                <a:gd name="T7" fmla="*/ 2147483646 h 44"/>
                <a:gd name="T8" fmla="*/ 2147483646 w 36"/>
                <a:gd name="T9" fmla="*/ 2147483646 h 44"/>
                <a:gd name="T10" fmla="*/ 2147483646 w 36"/>
                <a:gd name="T11" fmla="*/ 2147483646 h 44"/>
                <a:gd name="T12" fmla="*/ 2147483646 w 36"/>
                <a:gd name="T13" fmla="*/ 2147483646 h 44"/>
                <a:gd name="T14" fmla="*/ 2147483646 w 36"/>
                <a:gd name="T15" fmla="*/ 2147483646 h 44"/>
                <a:gd name="T16" fmla="*/ 2147483646 w 36"/>
                <a:gd name="T17" fmla="*/ 2147483646 h 44"/>
                <a:gd name="T18" fmla="*/ 2147483646 w 36"/>
                <a:gd name="T19" fmla="*/ 2147483646 h 44"/>
                <a:gd name="T20" fmla="*/ 0 w 36"/>
                <a:gd name="T21" fmla="*/ 2147483646 h 44"/>
                <a:gd name="T22" fmla="*/ 0 w 36"/>
                <a:gd name="T23" fmla="*/ 2147483646 h 44"/>
                <a:gd name="T24" fmla="*/ 0 w 36"/>
                <a:gd name="T25" fmla="*/ 2147483646 h 44"/>
                <a:gd name="T26" fmla="*/ 0 w 36"/>
                <a:gd name="T27" fmla="*/ 2147483646 h 44"/>
                <a:gd name="T28" fmla="*/ 2147483646 w 36"/>
                <a:gd name="T29" fmla="*/ 2147483646 h 44"/>
                <a:gd name="T30" fmla="*/ 2147483646 w 36"/>
                <a:gd name="T31" fmla="*/ 2147483646 h 44"/>
                <a:gd name="T32" fmla="*/ 2147483646 w 36"/>
                <a:gd name="T33" fmla="*/ 2147483646 h 44"/>
                <a:gd name="T34" fmla="*/ 2147483646 w 36"/>
                <a:gd name="T35" fmla="*/ 0 h 44"/>
                <a:gd name="T36" fmla="*/ 2147483646 w 36"/>
                <a:gd name="T37" fmla="*/ 0 h 44"/>
                <a:gd name="T38" fmla="*/ 2147483646 w 36"/>
                <a:gd name="T39" fmla="*/ 0 h 44"/>
                <a:gd name="T40" fmla="*/ 2147483646 w 36"/>
                <a:gd name="T41" fmla="*/ 2147483646 h 44"/>
                <a:gd name="T42" fmla="*/ 2147483646 w 36"/>
                <a:gd name="T43" fmla="*/ 2147483646 h 44"/>
                <a:gd name="T44" fmla="*/ 2147483646 w 36"/>
                <a:gd name="T45" fmla="*/ 2147483646 h 44"/>
                <a:gd name="T46" fmla="*/ 2147483646 w 36"/>
                <a:gd name="T47" fmla="*/ 2147483646 h 44"/>
                <a:gd name="T48" fmla="*/ 2147483646 w 36"/>
                <a:gd name="T49" fmla="*/ 2147483646 h 44"/>
                <a:gd name="T50" fmla="*/ 2147483646 w 36"/>
                <a:gd name="T51" fmla="*/ 2147483646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6"/>
                <a:gd name="T79" fmla="*/ 0 h 44"/>
                <a:gd name="T80" fmla="*/ 36 w 36"/>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6" h="44">
                  <a:moveTo>
                    <a:pt x="36" y="20"/>
                  </a:moveTo>
                  <a:lnTo>
                    <a:pt x="36" y="20"/>
                  </a:lnTo>
                  <a:lnTo>
                    <a:pt x="34" y="26"/>
                  </a:lnTo>
                  <a:lnTo>
                    <a:pt x="32" y="32"/>
                  </a:lnTo>
                  <a:lnTo>
                    <a:pt x="28" y="38"/>
                  </a:lnTo>
                  <a:lnTo>
                    <a:pt x="18" y="44"/>
                  </a:lnTo>
                  <a:lnTo>
                    <a:pt x="10" y="38"/>
                  </a:lnTo>
                  <a:lnTo>
                    <a:pt x="4" y="32"/>
                  </a:lnTo>
                  <a:lnTo>
                    <a:pt x="2" y="28"/>
                  </a:lnTo>
                  <a:lnTo>
                    <a:pt x="0" y="24"/>
                  </a:lnTo>
                  <a:lnTo>
                    <a:pt x="0" y="18"/>
                  </a:lnTo>
                  <a:lnTo>
                    <a:pt x="0" y="12"/>
                  </a:lnTo>
                  <a:lnTo>
                    <a:pt x="4" y="6"/>
                  </a:lnTo>
                  <a:lnTo>
                    <a:pt x="8" y="4"/>
                  </a:lnTo>
                  <a:lnTo>
                    <a:pt x="12" y="0"/>
                  </a:lnTo>
                  <a:lnTo>
                    <a:pt x="18" y="0"/>
                  </a:lnTo>
                  <a:lnTo>
                    <a:pt x="22" y="0"/>
                  </a:lnTo>
                  <a:lnTo>
                    <a:pt x="26" y="2"/>
                  </a:lnTo>
                  <a:lnTo>
                    <a:pt x="30" y="6"/>
                  </a:lnTo>
                  <a:lnTo>
                    <a:pt x="34" y="10"/>
                  </a:lnTo>
                  <a:lnTo>
                    <a:pt x="36" y="14"/>
                  </a:lnTo>
                  <a:lnTo>
                    <a:pt x="36" y="2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63" name="Freeform 99"/>
            <p:cNvSpPr>
              <a:spLocks/>
            </p:cNvSpPr>
            <p:nvPr/>
          </p:nvSpPr>
          <p:spPr bwMode="auto">
            <a:xfrm>
              <a:off x="5443538" y="3117850"/>
              <a:ext cx="66675" cy="60325"/>
            </a:xfrm>
            <a:custGeom>
              <a:avLst/>
              <a:gdLst>
                <a:gd name="T0" fmla="*/ 2147483646 w 42"/>
                <a:gd name="T1" fmla="*/ 2147483646 h 38"/>
                <a:gd name="T2" fmla="*/ 2147483646 w 42"/>
                <a:gd name="T3" fmla="*/ 2147483646 h 38"/>
                <a:gd name="T4" fmla="*/ 2147483646 w 42"/>
                <a:gd name="T5" fmla="*/ 2147483646 h 38"/>
                <a:gd name="T6" fmla="*/ 2147483646 w 42"/>
                <a:gd name="T7" fmla="*/ 0 h 38"/>
                <a:gd name="T8" fmla="*/ 2147483646 w 42"/>
                <a:gd name="T9" fmla="*/ 2147483646 h 38"/>
                <a:gd name="T10" fmla="*/ 2147483646 w 42"/>
                <a:gd name="T11" fmla="*/ 2147483646 h 38"/>
                <a:gd name="T12" fmla="*/ 2147483646 w 42"/>
                <a:gd name="T13" fmla="*/ 2147483646 h 38"/>
                <a:gd name="T14" fmla="*/ 2147483646 w 42"/>
                <a:gd name="T15" fmla="*/ 2147483646 h 38"/>
                <a:gd name="T16" fmla="*/ 2147483646 w 42"/>
                <a:gd name="T17" fmla="*/ 2147483646 h 38"/>
                <a:gd name="T18" fmla="*/ 0 w 42"/>
                <a:gd name="T19" fmla="*/ 2147483646 h 38"/>
                <a:gd name="T20" fmla="*/ 0 w 42"/>
                <a:gd name="T21" fmla="*/ 2147483646 h 38"/>
                <a:gd name="T22" fmla="*/ 2147483646 w 42"/>
                <a:gd name="T23" fmla="*/ 2147483646 h 38"/>
                <a:gd name="T24" fmla="*/ 2147483646 w 42"/>
                <a:gd name="T25" fmla="*/ 2147483646 h 38"/>
                <a:gd name="T26" fmla="*/ 2147483646 w 42"/>
                <a:gd name="T27" fmla="*/ 2147483646 h 38"/>
                <a:gd name="T28" fmla="*/ 2147483646 w 42"/>
                <a:gd name="T29" fmla="*/ 2147483646 h 38"/>
                <a:gd name="T30" fmla="*/ 2147483646 w 42"/>
                <a:gd name="T31" fmla="*/ 2147483646 h 38"/>
                <a:gd name="T32" fmla="*/ 2147483646 w 42"/>
                <a:gd name="T33" fmla="*/ 2147483646 h 38"/>
                <a:gd name="T34" fmla="*/ 2147483646 w 42"/>
                <a:gd name="T35" fmla="*/ 2147483646 h 38"/>
                <a:gd name="T36" fmla="*/ 2147483646 w 42"/>
                <a:gd name="T37" fmla="*/ 2147483646 h 38"/>
                <a:gd name="T38" fmla="*/ 2147483646 w 42"/>
                <a:gd name="T39" fmla="*/ 2147483646 h 38"/>
                <a:gd name="T40" fmla="*/ 2147483646 w 42"/>
                <a:gd name="T41" fmla="*/ 2147483646 h 38"/>
                <a:gd name="T42" fmla="*/ 2147483646 w 42"/>
                <a:gd name="T43" fmla="*/ 2147483646 h 38"/>
                <a:gd name="T44" fmla="*/ 2147483646 w 42"/>
                <a:gd name="T45" fmla="*/ 2147483646 h 38"/>
                <a:gd name="T46" fmla="*/ 2147483646 w 42"/>
                <a:gd name="T47" fmla="*/ 2147483646 h 38"/>
                <a:gd name="T48" fmla="*/ 2147483646 w 42"/>
                <a:gd name="T49" fmla="*/ 2147483646 h 38"/>
                <a:gd name="T50" fmla="*/ 2147483646 w 42"/>
                <a:gd name="T51" fmla="*/ 2147483646 h 38"/>
                <a:gd name="T52" fmla="*/ 2147483646 w 42"/>
                <a:gd name="T53" fmla="*/ 2147483646 h 38"/>
                <a:gd name="T54" fmla="*/ 2147483646 w 42"/>
                <a:gd name="T55" fmla="*/ 2147483646 h 38"/>
                <a:gd name="T56" fmla="*/ 2147483646 w 42"/>
                <a:gd name="T57" fmla="*/ 2147483646 h 38"/>
                <a:gd name="T58" fmla="*/ 2147483646 w 42"/>
                <a:gd name="T59" fmla="*/ 2147483646 h 38"/>
                <a:gd name="T60" fmla="*/ 2147483646 w 42"/>
                <a:gd name="T61" fmla="*/ 2147483646 h 38"/>
                <a:gd name="T62" fmla="*/ 2147483646 w 42"/>
                <a:gd name="T63" fmla="*/ 2147483646 h 38"/>
                <a:gd name="T64" fmla="*/ 2147483646 w 42"/>
                <a:gd name="T65" fmla="*/ 2147483646 h 38"/>
                <a:gd name="T66" fmla="*/ 2147483646 w 42"/>
                <a:gd name="T67" fmla="*/ 2147483646 h 38"/>
                <a:gd name="T68" fmla="*/ 2147483646 w 42"/>
                <a:gd name="T69" fmla="*/ 2147483646 h 38"/>
                <a:gd name="T70" fmla="*/ 2147483646 w 42"/>
                <a:gd name="T71" fmla="*/ 2147483646 h 38"/>
                <a:gd name="T72" fmla="*/ 2147483646 w 42"/>
                <a:gd name="T73" fmla="*/ 2147483646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38"/>
                <a:gd name="T113" fmla="*/ 42 w 42"/>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38">
                  <a:moveTo>
                    <a:pt x="34" y="4"/>
                  </a:moveTo>
                  <a:lnTo>
                    <a:pt x="34" y="4"/>
                  </a:lnTo>
                  <a:lnTo>
                    <a:pt x="28" y="2"/>
                  </a:lnTo>
                  <a:lnTo>
                    <a:pt x="22" y="0"/>
                  </a:lnTo>
                  <a:lnTo>
                    <a:pt x="18" y="2"/>
                  </a:lnTo>
                  <a:lnTo>
                    <a:pt x="12" y="4"/>
                  </a:lnTo>
                  <a:lnTo>
                    <a:pt x="6" y="10"/>
                  </a:lnTo>
                  <a:lnTo>
                    <a:pt x="2" y="18"/>
                  </a:lnTo>
                  <a:lnTo>
                    <a:pt x="0" y="28"/>
                  </a:lnTo>
                  <a:lnTo>
                    <a:pt x="8" y="22"/>
                  </a:lnTo>
                  <a:lnTo>
                    <a:pt x="16" y="20"/>
                  </a:lnTo>
                  <a:lnTo>
                    <a:pt x="22" y="20"/>
                  </a:lnTo>
                  <a:lnTo>
                    <a:pt x="14" y="22"/>
                  </a:lnTo>
                  <a:lnTo>
                    <a:pt x="6" y="26"/>
                  </a:lnTo>
                  <a:lnTo>
                    <a:pt x="2" y="30"/>
                  </a:lnTo>
                  <a:lnTo>
                    <a:pt x="10" y="36"/>
                  </a:lnTo>
                  <a:lnTo>
                    <a:pt x="16" y="38"/>
                  </a:lnTo>
                  <a:lnTo>
                    <a:pt x="24" y="38"/>
                  </a:lnTo>
                  <a:lnTo>
                    <a:pt x="28" y="36"/>
                  </a:lnTo>
                  <a:lnTo>
                    <a:pt x="34" y="34"/>
                  </a:lnTo>
                  <a:lnTo>
                    <a:pt x="38" y="30"/>
                  </a:lnTo>
                  <a:lnTo>
                    <a:pt x="40" y="26"/>
                  </a:lnTo>
                  <a:lnTo>
                    <a:pt x="42" y="22"/>
                  </a:lnTo>
                  <a:lnTo>
                    <a:pt x="42" y="16"/>
                  </a:lnTo>
                  <a:lnTo>
                    <a:pt x="40" y="12"/>
                  </a:lnTo>
                  <a:lnTo>
                    <a:pt x="38" y="8"/>
                  </a:lnTo>
                  <a:lnTo>
                    <a:pt x="34" y="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64" name="Freeform 100"/>
            <p:cNvSpPr>
              <a:spLocks/>
            </p:cNvSpPr>
            <p:nvPr/>
          </p:nvSpPr>
          <p:spPr bwMode="auto">
            <a:xfrm>
              <a:off x="5405438" y="3140075"/>
              <a:ext cx="50800" cy="50800"/>
            </a:xfrm>
            <a:custGeom>
              <a:avLst/>
              <a:gdLst>
                <a:gd name="T0" fmla="*/ 2147483646 w 32"/>
                <a:gd name="T1" fmla="*/ 2147483646 h 32"/>
                <a:gd name="T2" fmla="*/ 2147483646 w 32"/>
                <a:gd name="T3" fmla="*/ 2147483646 h 32"/>
                <a:gd name="T4" fmla="*/ 2147483646 w 32"/>
                <a:gd name="T5" fmla="*/ 2147483646 h 32"/>
                <a:gd name="T6" fmla="*/ 2147483646 w 32"/>
                <a:gd name="T7" fmla="*/ 2147483646 h 32"/>
                <a:gd name="T8" fmla="*/ 2147483646 w 32"/>
                <a:gd name="T9" fmla="*/ 2147483646 h 32"/>
                <a:gd name="T10" fmla="*/ 2147483646 w 32"/>
                <a:gd name="T11" fmla="*/ 2147483646 h 32"/>
                <a:gd name="T12" fmla="*/ 2147483646 w 32"/>
                <a:gd name="T13" fmla="*/ 2147483646 h 32"/>
                <a:gd name="T14" fmla="*/ 2147483646 w 32"/>
                <a:gd name="T15" fmla="*/ 2147483646 h 32"/>
                <a:gd name="T16" fmla="*/ 2147483646 w 32"/>
                <a:gd name="T17" fmla="*/ 2147483646 h 32"/>
                <a:gd name="T18" fmla="*/ 2147483646 w 32"/>
                <a:gd name="T19" fmla="*/ 2147483646 h 32"/>
                <a:gd name="T20" fmla="*/ 0 w 32"/>
                <a:gd name="T21" fmla="*/ 2147483646 h 32"/>
                <a:gd name="T22" fmla="*/ 0 w 32"/>
                <a:gd name="T23" fmla="*/ 2147483646 h 32"/>
                <a:gd name="T24" fmla="*/ 0 w 32"/>
                <a:gd name="T25" fmla="*/ 2147483646 h 32"/>
                <a:gd name="T26" fmla="*/ 0 w 32"/>
                <a:gd name="T27" fmla="*/ 2147483646 h 32"/>
                <a:gd name="T28" fmla="*/ 2147483646 w 32"/>
                <a:gd name="T29" fmla="*/ 2147483646 h 32"/>
                <a:gd name="T30" fmla="*/ 2147483646 w 32"/>
                <a:gd name="T31" fmla="*/ 0 h 32"/>
                <a:gd name="T32" fmla="*/ 2147483646 w 32"/>
                <a:gd name="T33" fmla="*/ 0 h 32"/>
                <a:gd name="T34" fmla="*/ 2147483646 w 32"/>
                <a:gd name="T35" fmla="*/ 0 h 32"/>
                <a:gd name="T36" fmla="*/ 2147483646 w 32"/>
                <a:gd name="T37" fmla="*/ 0 h 32"/>
                <a:gd name="T38" fmla="*/ 2147483646 w 32"/>
                <a:gd name="T39" fmla="*/ 2147483646 h 32"/>
                <a:gd name="T40" fmla="*/ 2147483646 w 32"/>
                <a:gd name="T41" fmla="*/ 2147483646 h 32"/>
                <a:gd name="T42" fmla="*/ 2147483646 w 32"/>
                <a:gd name="T43" fmla="*/ 2147483646 h 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
                <a:gd name="T67" fmla="*/ 0 h 32"/>
                <a:gd name="T68" fmla="*/ 32 w 32"/>
                <a:gd name="T69" fmla="*/ 32 h 3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 h="32">
                  <a:moveTo>
                    <a:pt x="32" y="10"/>
                  </a:moveTo>
                  <a:lnTo>
                    <a:pt x="32" y="10"/>
                  </a:lnTo>
                  <a:lnTo>
                    <a:pt x="32" y="16"/>
                  </a:lnTo>
                  <a:lnTo>
                    <a:pt x="32" y="22"/>
                  </a:lnTo>
                  <a:lnTo>
                    <a:pt x="28" y="28"/>
                  </a:lnTo>
                  <a:lnTo>
                    <a:pt x="22" y="32"/>
                  </a:lnTo>
                  <a:lnTo>
                    <a:pt x="16" y="32"/>
                  </a:lnTo>
                  <a:lnTo>
                    <a:pt x="10" y="30"/>
                  </a:lnTo>
                  <a:lnTo>
                    <a:pt x="4" y="28"/>
                  </a:lnTo>
                  <a:lnTo>
                    <a:pt x="0" y="22"/>
                  </a:lnTo>
                  <a:lnTo>
                    <a:pt x="0" y="16"/>
                  </a:lnTo>
                  <a:lnTo>
                    <a:pt x="0" y="8"/>
                  </a:lnTo>
                  <a:lnTo>
                    <a:pt x="4" y="4"/>
                  </a:lnTo>
                  <a:lnTo>
                    <a:pt x="10" y="0"/>
                  </a:lnTo>
                  <a:lnTo>
                    <a:pt x="16" y="0"/>
                  </a:lnTo>
                  <a:lnTo>
                    <a:pt x="22" y="0"/>
                  </a:lnTo>
                  <a:lnTo>
                    <a:pt x="28" y="4"/>
                  </a:lnTo>
                  <a:lnTo>
                    <a:pt x="32"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65" name="Freeform 101"/>
            <p:cNvSpPr>
              <a:spLocks/>
            </p:cNvSpPr>
            <p:nvPr/>
          </p:nvSpPr>
          <p:spPr bwMode="auto">
            <a:xfrm>
              <a:off x="4567238" y="3079750"/>
              <a:ext cx="60325" cy="73025"/>
            </a:xfrm>
            <a:custGeom>
              <a:avLst/>
              <a:gdLst>
                <a:gd name="T0" fmla="*/ 0 w 38"/>
                <a:gd name="T1" fmla="*/ 2147483646 h 46"/>
                <a:gd name="T2" fmla="*/ 0 w 38"/>
                <a:gd name="T3" fmla="*/ 2147483646 h 46"/>
                <a:gd name="T4" fmla="*/ 0 w 38"/>
                <a:gd name="T5" fmla="*/ 2147483646 h 46"/>
                <a:gd name="T6" fmla="*/ 0 w 38"/>
                <a:gd name="T7" fmla="*/ 2147483646 h 46"/>
                <a:gd name="T8" fmla="*/ 2147483646 w 38"/>
                <a:gd name="T9" fmla="*/ 2147483646 h 46"/>
                <a:gd name="T10" fmla="*/ 2147483646 w 38"/>
                <a:gd name="T11" fmla="*/ 0 h 46"/>
                <a:gd name="T12" fmla="*/ 2147483646 w 38"/>
                <a:gd name="T13" fmla="*/ 0 h 46"/>
                <a:gd name="T14" fmla="*/ 2147483646 w 38"/>
                <a:gd name="T15" fmla="*/ 2147483646 h 46"/>
                <a:gd name="T16" fmla="*/ 2147483646 w 38"/>
                <a:gd name="T17" fmla="*/ 2147483646 h 46"/>
                <a:gd name="T18" fmla="*/ 2147483646 w 38"/>
                <a:gd name="T19" fmla="*/ 2147483646 h 46"/>
                <a:gd name="T20" fmla="*/ 2147483646 w 38"/>
                <a:gd name="T21" fmla="*/ 2147483646 h 46"/>
                <a:gd name="T22" fmla="*/ 2147483646 w 38"/>
                <a:gd name="T23" fmla="*/ 2147483646 h 46"/>
                <a:gd name="T24" fmla="*/ 2147483646 w 38"/>
                <a:gd name="T25" fmla="*/ 2147483646 h 46"/>
                <a:gd name="T26" fmla="*/ 2147483646 w 38"/>
                <a:gd name="T27" fmla="*/ 2147483646 h 46"/>
                <a:gd name="T28" fmla="*/ 2147483646 w 38"/>
                <a:gd name="T29" fmla="*/ 2147483646 h 46"/>
                <a:gd name="T30" fmla="*/ 2147483646 w 38"/>
                <a:gd name="T31" fmla="*/ 2147483646 h 46"/>
                <a:gd name="T32" fmla="*/ 2147483646 w 38"/>
                <a:gd name="T33" fmla="*/ 2147483646 h 46"/>
                <a:gd name="T34" fmla="*/ 2147483646 w 38"/>
                <a:gd name="T35" fmla="*/ 2147483646 h 46"/>
                <a:gd name="T36" fmla="*/ 2147483646 w 38"/>
                <a:gd name="T37" fmla="*/ 2147483646 h 46"/>
                <a:gd name="T38" fmla="*/ 2147483646 w 38"/>
                <a:gd name="T39" fmla="*/ 2147483646 h 46"/>
                <a:gd name="T40" fmla="*/ 2147483646 w 38"/>
                <a:gd name="T41" fmla="*/ 2147483646 h 46"/>
                <a:gd name="T42" fmla="*/ 2147483646 w 38"/>
                <a:gd name="T43" fmla="*/ 2147483646 h 46"/>
                <a:gd name="T44" fmla="*/ 2147483646 w 38"/>
                <a:gd name="T45" fmla="*/ 2147483646 h 46"/>
                <a:gd name="T46" fmla="*/ 2147483646 w 38"/>
                <a:gd name="T47" fmla="*/ 2147483646 h 46"/>
                <a:gd name="T48" fmla="*/ 0 w 38"/>
                <a:gd name="T49" fmla="*/ 2147483646 h 46"/>
                <a:gd name="T50" fmla="*/ 0 w 38"/>
                <a:gd name="T51" fmla="*/ 214748364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6"/>
                <a:gd name="T80" fmla="*/ 38 w 38"/>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6">
                  <a:moveTo>
                    <a:pt x="0" y="30"/>
                  </a:moveTo>
                  <a:lnTo>
                    <a:pt x="0" y="30"/>
                  </a:lnTo>
                  <a:lnTo>
                    <a:pt x="0" y="24"/>
                  </a:lnTo>
                  <a:lnTo>
                    <a:pt x="0" y="16"/>
                  </a:lnTo>
                  <a:lnTo>
                    <a:pt x="4" y="10"/>
                  </a:lnTo>
                  <a:lnTo>
                    <a:pt x="10" y="0"/>
                  </a:lnTo>
                  <a:lnTo>
                    <a:pt x="20" y="4"/>
                  </a:lnTo>
                  <a:lnTo>
                    <a:pt x="30" y="8"/>
                  </a:lnTo>
                  <a:lnTo>
                    <a:pt x="32" y="12"/>
                  </a:lnTo>
                  <a:lnTo>
                    <a:pt x="36" y="16"/>
                  </a:lnTo>
                  <a:lnTo>
                    <a:pt x="38" y="22"/>
                  </a:lnTo>
                  <a:lnTo>
                    <a:pt x="38" y="28"/>
                  </a:lnTo>
                  <a:lnTo>
                    <a:pt x="36" y="34"/>
                  </a:lnTo>
                  <a:lnTo>
                    <a:pt x="34" y="40"/>
                  </a:lnTo>
                  <a:lnTo>
                    <a:pt x="30" y="42"/>
                  </a:lnTo>
                  <a:lnTo>
                    <a:pt x="24" y="44"/>
                  </a:lnTo>
                  <a:lnTo>
                    <a:pt x="20" y="46"/>
                  </a:lnTo>
                  <a:lnTo>
                    <a:pt x="14" y="46"/>
                  </a:lnTo>
                  <a:lnTo>
                    <a:pt x="10" y="44"/>
                  </a:lnTo>
                  <a:lnTo>
                    <a:pt x="6" y="40"/>
                  </a:lnTo>
                  <a:lnTo>
                    <a:pt x="2" y="36"/>
                  </a:lnTo>
                  <a:lnTo>
                    <a:pt x="0" y="3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66" name="Freeform 102"/>
            <p:cNvSpPr>
              <a:spLocks/>
            </p:cNvSpPr>
            <p:nvPr/>
          </p:nvSpPr>
          <p:spPr bwMode="auto">
            <a:xfrm>
              <a:off x="4503738" y="3076575"/>
              <a:ext cx="66675" cy="66675"/>
            </a:xfrm>
            <a:custGeom>
              <a:avLst/>
              <a:gdLst>
                <a:gd name="T0" fmla="*/ 2147483646 w 42"/>
                <a:gd name="T1" fmla="*/ 2147483646 h 42"/>
                <a:gd name="T2" fmla="*/ 2147483646 w 42"/>
                <a:gd name="T3" fmla="*/ 2147483646 h 42"/>
                <a:gd name="T4" fmla="*/ 2147483646 w 42"/>
                <a:gd name="T5" fmla="*/ 2147483646 h 42"/>
                <a:gd name="T6" fmla="*/ 2147483646 w 42"/>
                <a:gd name="T7" fmla="*/ 2147483646 h 42"/>
                <a:gd name="T8" fmla="*/ 2147483646 w 42"/>
                <a:gd name="T9" fmla="*/ 2147483646 h 42"/>
                <a:gd name="T10" fmla="*/ 2147483646 w 42"/>
                <a:gd name="T11" fmla="*/ 2147483646 h 42"/>
                <a:gd name="T12" fmla="*/ 2147483646 w 42"/>
                <a:gd name="T13" fmla="*/ 2147483646 h 42"/>
                <a:gd name="T14" fmla="*/ 2147483646 w 42"/>
                <a:gd name="T15" fmla="*/ 2147483646 h 42"/>
                <a:gd name="T16" fmla="*/ 2147483646 w 42"/>
                <a:gd name="T17" fmla="*/ 2147483646 h 42"/>
                <a:gd name="T18" fmla="*/ 2147483646 w 42"/>
                <a:gd name="T19" fmla="*/ 2147483646 h 42"/>
                <a:gd name="T20" fmla="*/ 2147483646 w 42"/>
                <a:gd name="T21" fmla="*/ 2147483646 h 42"/>
                <a:gd name="T22" fmla="*/ 2147483646 w 42"/>
                <a:gd name="T23" fmla="*/ 2147483646 h 42"/>
                <a:gd name="T24" fmla="*/ 2147483646 w 42"/>
                <a:gd name="T25" fmla="*/ 0 h 42"/>
                <a:gd name="T26" fmla="*/ 2147483646 w 42"/>
                <a:gd name="T27" fmla="*/ 0 h 42"/>
                <a:gd name="T28" fmla="*/ 2147483646 w 42"/>
                <a:gd name="T29" fmla="*/ 2147483646 h 42"/>
                <a:gd name="T30" fmla="*/ 2147483646 w 42"/>
                <a:gd name="T31" fmla="*/ 2147483646 h 42"/>
                <a:gd name="T32" fmla="*/ 2147483646 w 42"/>
                <a:gd name="T33" fmla="*/ 2147483646 h 42"/>
                <a:gd name="T34" fmla="*/ 2147483646 w 42"/>
                <a:gd name="T35" fmla="*/ 2147483646 h 42"/>
                <a:gd name="T36" fmla="*/ 2147483646 w 42"/>
                <a:gd name="T37" fmla="*/ 2147483646 h 42"/>
                <a:gd name="T38" fmla="*/ 0 w 42"/>
                <a:gd name="T39" fmla="*/ 2147483646 h 42"/>
                <a:gd name="T40" fmla="*/ 0 w 42"/>
                <a:gd name="T41" fmla="*/ 2147483646 h 42"/>
                <a:gd name="T42" fmla="*/ 2147483646 w 42"/>
                <a:gd name="T43" fmla="*/ 2147483646 h 42"/>
                <a:gd name="T44" fmla="*/ 2147483646 w 42"/>
                <a:gd name="T45" fmla="*/ 2147483646 h 42"/>
                <a:gd name="T46" fmla="*/ 2147483646 w 42"/>
                <a:gd name="T47" fmla="*/ 2147483646 h 42"/>
                <a:gd name="T48" fmla="*/ 2147483646 w 42"/>
                <a:gd name="T49" fmla="*/ 2147483646 h 42"/>
                <a:gd name="T50" fmla="*/ 2147483646 w 42"/>
                <a:gd name="T51" fmla="*/ 2147483646 h 42"/>
                <a:gd name="T52" fmla="*/ 2147483646 w 42"/>
                <a:gd name="T53" fmla="*/ 2147483646 h 42"/>
                <a:gd name="T54" fmla="*/ 2147483646 w 42"/>
                <a:gd name="T55" fmla="*/ 2147483646 h 42"/>
                <a:gd name="T56" fmla="*/ 2147483646 w 42"/>
                <a:gd name="T57" fmla="*/ 2147483646 h 42"/>
                <a:gd name="T58" fmla="*/ 2147483646 w 42"/>
                <a:gd name="T59" fmla="*/ 2147483646 h 42"/>
                <a:gd name="T60" fmla="*/ 2147483646 w 42"/>
                <a:gd name="T61" fmla="*/ 2147483646 h 42"/>
                <a:gd name="T62" fmla="*/ 2147483646 w 42"/>
                <a:gd name="T63" fmla="*/ 2147483646 h 42"/>
                <a:gd name="T64" fmla="*/ 2147483646 w 42"/>
                <a:gd name="T65" fmla="*/ 2147483646 h 42"/>
                <a:gd name="T66" fmla="*/ 2147483646 w 42"/>
                <a:gd name="T67" fmla="*/ 2147483646 h 42"/>
                <a:gd name="T68" fmla="*/ 2147483646 w 42"/>
                <a:gd name="T69" fmla="*/ 2147483646 h 42"/>
                <a:gd name="T70" fmla="*/ 2147483646 w 42"/>
                <a:gd name="T71" fmla="*/ 2147483646 h 42"/>
                <a:gd name="T72" fmla="*/ 2147483646 w 42"/>
                <a:gd name="T73" fmla="*/ 2147483646 h 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2"/>
                <a:gd name="T113" fmla="*/ 42 w 42"/>
                <a:gd name="T114" fmla="*/ 42 h 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2">
                  <a:moveTo>
                    <a:pt x="38" y="10"/>
                  </a:moveTo>
                  <a:lnTo>
                    <a:pt x="38" y="10"/>
                  </a:lnTo>
                  <a:lnTo>
                    <a:pt x="26" y="18"/>
                  </a:lnTo>
                  <a:lnTo>
                    <a:pt x="24" y="18"/>
                  </a:lnTo>
                  <a:lnTo>
                    <a:pt x="36" y="8"/>
                  </a:lnTo>
                  <a:lnTo>
                    <a:pt x="40" y="6"/>
                  </a:lnTo>
                  <a:lnTo>
                    <a:pt x="40" y="4"/>
                  </a:lnTo>
                  <a:lnTo>
                    <a:pt x="30" y="0"/>
                  </a:lnTo>
                  <a:lnTo>
                    <a:pt x="22" y="0"/>
                  </a:lnTo>
                  <a:lnTo>
                    <a:pt x="14" y="2"/>
                  </a:lnTo>
                  <a:lnTo>
                    <a:pt x="10" y="6"/>
                  </a:lnTo>
                  <a:lnTo>
                    <a:pt x="4" y="10"/>
                  </a:lnTo>
                  <a:lnTo>
                    <a:pt x="2" y="14"/>
                  </a:lnTo>
                  <a:lnTo>
                    <a:pt x="0" y="20"/>
                  </a:lnTo>
                  <a:lnTo>
                    <a:pt x="0" y="24"/>
                  </a:lnTo>
                  <a:lnTo>
                    <a:pt x="2" y="30"/>
                  </a:lnTo>
                  <a:lnTo>
                    <a:pt x="4" y="34"/>
                  </a:lnTo>
                  <a:lnTo>
                    <a:pt x="8" y="38"/>
                  </a:lnTo>
                  <a:lnTo>
                    <a:pt x="14" y="40"/>
                  </a:lnTo>
                  <a:lnTo>
                    <a:pt x="20" y="42"/>
                  </a:lnTo>
                  <a:lnTo>
                    <a:pt x="26" y="40"/>
                  </a:lnTo>
                  <a:lnTo>
                    <a:pt x="30" y="38"/>
                  </a:lnTo>
                  <a:lnTo>
                    <a:pt x="36" y="34"/>
                  </a:lnTo>
                  <a:lnTo>
                    <a:pt x="40" y="28"/>
                  </a:lnTo>
                  <a:lnTo>
                    <a:pt x="42" y="20"/>
                  </a:lnTo>
                  <a:lnTo>
                    <a:pt x="40" y="8"/>
                  </a:lnTo>
                  <a:lnTo>
                    <a:pt x="38" y="1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67" name="Freeform 103"/>
            <p:cNvSpPr>
              <a:spLocks/>
            </p:cNvSpPr>
            <p:nvPr/>
          </p:nvSpPr>
          <p:spPr bwMode="auto">
            <a:xfrm>
              <a:off x="4500563" y="3019425"/>
              <a:ext cx="69850" cy="63500"/>
            </a:xfrm>
            <a:custGeom>
              <a:avLst/>
              <a:gdLst>
                <a:gd name="T0" fmla="*/ 2147483646 w 44"/>
                <a:gd name="T1" fmla="*/ 2147483646 h 40"/>
                <a:gd name="T2" fmla="*/ 2147483646 w 44"/>
                <a:gd name="T3" fmla="*/ 2147483646 h 40"/>
                <a:gd name="T4" fmla="*/ 2147483646 w 44"/>
                <a:gd name="T5" fmla="*/ 2147483646 h 40"/>
                <a:gd name="T6" fmla="*/ 2147483646 w 44"/>
                <a:gd name="T7" fmla="*/ 2147483646 h 40"/>
                <a:gd name="T8" fmla="*/ 2147483646 w 44"/>
                <a:gd name="T9" fmla="*/ 2147483646 h 40"/>
                <a:gd name="T10" fmla="*/ 2147483646 w 44"/>
                <a:gd name="T11" fmla="*/ 2147483646 h 40"/>
                <a:gd name="T12" fmla="*/ 2147483646 w 44"/>
                <a:gd name="T13" fmla="*/ 2147483646 h 40"/>
                <a:gd name="T14" fmla="*/ 2147483646 w 44"/>
                <a:gd name="T15" fmla="*/ 2147483646 h 40"/>
                <a:gd name="T16" fmla="*/ 2147483646 w 44"/>
                <a:gd name="T17" fmla="*/ 2147483646 h 40"/>
                <a:gd name="T18" fmla="*/ 2147483646 w 44"/>
                <a:gd name="T19" fmla="*/ 2147483646 h 40"/>
                <a:gd name="T20" fmla="*/ 2147483646 w 44"/>
                <a:gd name="T21" fmla="*/ 2147483646 h 40"/>
                <a:gd name="T22" fmla="*/ 2147483646 w 44"/>
                <a:gd name="T23" fmla="*/ 2147483646 h 40"/>
                <a:gd name="T24" fmla="*/ 2147483646 w 44"/>
                <a:gd name="T25" fmla="*/ 2147483646 h 40"/>
                <a:gd name="T26" fmla="*/ 2147483646 w 44"/>
                <a:gd name="T27" fmla="*/ 2147483646 h 40"/>
                <a:gd name="T28" fmla="*/ 2147483646 w 44"/>
                <a:gd name="T29" fmla="*/ 2147483646 h 40"/>
                <a:gd name="T30" fmla="*/ 2147483646 w 44"/>
                <a:gd name="T31" fmla="*/ 2147483646 h 40"/>
                <a:gd name="T32" fmla="*/ 2147483646 w 44"/>
                <a:gd name="T33" fmla="*/ 2147483646 h 40"/>
                <a:gd name="T34" fmla="*/ 2147483646 w 44"/>
                <a:gd name="T35" fmla="*/ 2147483646 h 40"/>
                <a:gd name="T36" fmla="*/ 2147483646 w 44"/>
                <a:gd name="T37" fmla="*/ 2147483646 h 40"/>
                <a:gd name="T38" fmla="*/ 2147483646 w 44"/>
                <a:gd name="T39" fmla="*/ 0 h 40"/>
                <a:gd name="T40" fmla="*/ 2147483646 w 44"/>
                <a:gd name="T41" fmla="*/ 2147483646 h 40"/>
                <a:gd name="T42" fmla="*/ 2147483646 w 44"/>
                <a:gd name="T43" fmla="*/ 2147483646 h 40"/>
                <a:gd name="T44" fmla="*/ 2147483646 w 44"/>
                <a:gd name="T45" fmla="*/ 2147483646 h 40"/>
                <a:gd name="T46" fmla="*/ 2147483646 w 44"/>
                <a:gd name="T47" fmla="*/ 2147483646 h 40"/>
                <a:gd name="T48" fmla="*/ 0 w 44"/>
                <a:gd name="T49" fmla="*/ 2147483646 h 40"/>
                <a:gd name="T50" fmla="*/ 0 w 44"/>
                <a:gd name="T51" fmla="*/ 2147483646 h 40"/>
                <a:gd name="T52" fmla="*/ 0 w 44"/>
                <a:gd name="T53" fmla="*/ 2147483646 h 40"/>
                <a:gd name="T54" fmla="*/ 0 w 44"/>
                <a:gd name="T55" fmla="*/ 2147483646 h 40"/>
                <a:gd name="T56" fmla="*/ 2147483646 w 44"/>
                <a:gd name="T57" fmla="*/ 2147483646 h 40"/>
                <a:gd name="T58" fmla="*/ 2147483646 w 44"/>
                <a:gd name="T59" fmla="*/ 2147483646 h 40"/>
                <a:gd name="T60" fmla="*/ 2147483646 w 44"/>
                <a:gd name="T61" fmla="*/ 2147483646 h 40"/>
                <a:gd name="T62" fmla="*/ 2147483646 w 44"/>
                <a:gd name="T63" fmla="*/ 2147483646 h 40"/>
                <a:gd name="T64" fmla="*/ 2147483646 w 44"/>
                <a:gd name="T65" fmla="*/ 2147483646 h 40"/>
                <a:gd name="T66" fmla="*/ 2147483646 w 44"/>
                <a:gd name="T67" fmla="*/ 2147483646 h 40"/>
                <a:gd name="T68" fmla="*/ 2147483646 w 44"/>
                <a:gd name="T69" fmla="*/ 2147483646 h 40"/>
                <a:gd name="T70" fmla="*/ 2147483646 w 44"/>
                <a:gd name="T71" fmla="*/ 2147483646 h 40"/>
                <a:gd name="T72" fmla="*/ 2147483646 w 44"/>
                <a:gd name="T73" fmla="*/ 2147483646 h 40"/>
                <a:gd name="T74" fmla="*/ 2147483646 w 44"/>
                <a:gd name="T75" fmla="*/ 2147483646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
                <a:gd name="T115" fmla="*/ 0 h 40"/>
                <a:gd name="T116" fmla="*/ 44 w 44"/>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 h="40">
                  <a:moveTo>
                    <a:pt x="32" y="28"/>
                  </a:moveTo>
                  <a:lnTo>
                    <a:pt x="32" y="28"/>
                  </a:lnTo>
                  <a:lnTo>
                    <a:pt x="16" y="16"/>
                  </a:lnTo>
                  <a:lnTo>
                    <a:pt x="16" y="14"/>
                  </a:lnTo>
                  <a:lnTo>
                    <a:pt x="26" y="20"/>
                  </a:lnTo>
                  <a:lnTo>
                    <a:pt x="34" y="26"/>
                  </a:lnTo>
                  <a:lnTo>
                    <a:pt x="42" y="32"/>
                  </a:lnTo>
                  <a:lnTo>
                    <a:pt x="44" y="32"/>
                  </a:lnTo>
                  <a:lnTo>
                    <a:pt x="42" y="22"/>
                  </a:lnTo>
                  <a:lnTo>
                    <a:pt x="38" y="14"/>
                  </a:lnTo>
                  <a:lnTo>
                    <a:pt x="34" y="8"/>
                  </a:lnTo>
                  <a:lnTo>
                    <a:pt x="30" y="4"/>
                  </a:lnTo>
                  <a:lnTo>
                    <a:pt x="24" y="2"/>
                  </a:lnTo>
                  <a:lnTo>
                    <a:pt x="18" y="0"/>
                  </a:lnTo>
                  <a:lnTo>
                    <a:pt x="14" y="2"/>
                  </a:lnTo>
                  <a:lnTo>
                    <a:pt x="8" y="4"/>
                  </a:lnTo>
                  <a:lnTo>
                    <a:pt x="4" y="6"/>
                  </a:lnTo>
                  <a:lnTo>
                    <a:pt x="2" y="10"/>
                  </a:lnTo>
                  <a:lnTo>
                    <a:pt x="0" y="16"/>
                  </a:lnTo>
                  <a:lnTo>
                    <a:pt x="0" y="22"/>
                  </a:lnTo>
                  <a:lnTo>
                    <a:pt x="0" y="28"/>
                  </a:lnTo>
                  <a:lnTo>
                    <a:pt x="4" y="32"/>
                  </a:lnTo>
                  <a:lnTo>
                    <a:pt x="8" y="36"/>
                  </a:lnTo>
                  <a:lnTo>
                    <a:pt x="14" y="40"/>
                  </a:lnTo>
                  <a:lnTo>
                    <a:pt x="22" y="40"/>
                  </a:lnTo>
                  <a:lnTo>
                    <a:pt x="28" y="38"/>
                  </a:lnTo>
                  <a:lnTo>
                    <a:pt x="40" y="34"/>
                  </a:lnTo>
                  <a:lnTo>
                    <a:pt x="32"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68" name="Freeform 104"/>
            <p:cNvSpPr>
              <a:spLocks/>
            </p:cNvSpPr>
            <p:nvPr/>
          </p:nvSpPr>
          <p:spPr bwMode="auto">
            <a:xfrm>
              <a:off x="4554538" y="2994025"/>
              <a:ext cx="60325" cy="73025"/>
            </a:xfrm>
            <a:custGeom>
              <a:avLst/>
              <a:gdLst>
                <a:gd name="T0" fmla="*/ 2147483646 w 38"/>
                <a:gd name="T1" fmla="*/ 2147483646 h 46"/>
                <a:gd name="T2" fmla="*/ 2147483646 w 38"/>
                <a:gd name="T3" fmla="*/ 2147483646 h 46"/>
                <a:gd name="T4" fmla="*/ 2147483646 w 38"/>
                <a:gd name="T5" fmla="*/ 2147483646 h 46"/>
                <a:gd name="T6" fmla="*/ 2147483646 w 38"/>
                <a:gd name="T7" fmla="*/ 2147483646 h 46"/>
                <a:gd name="T8" fmla="*/ 2147483646 w 38"/>
                <a:gd name="T9" fmla="*/ 2147483646 h 46"/>
                <a:gd name="T10" fmla="*/ 2147483646 w 38"/>
                <a:gd name="T11" fmla="*/ 2147483646 h 46"/>
                <a:gd name="T12" fmla="*/ 2147483646 w 38"/>
                <a:gd name="T13" fmla="*/ 2147483646 h 46"/>
                <a:gd name="T14" fmla="*/ 2147483646 w 38"/>
                <a:gd name="T15" fmla="*/ 2147483646 h 46"/>
                <a:gd name="T16" fmla="*/ 2147483646 w 38"/>
                <a:gd name="T17" fmla="*/ 2147483646 h 46"/>
                <a:gd name="T18" fmla="*/ 0 w 38"/>
                <a:gd name="T19" fmla="*/ 2147483646 h 46"/>
                <a:gd name="T20" fmla="*/ 0 w 38"/>
                <a:gd name="T21" fmla="*/ 2147483646 h 46"/>
                <a:gd name="T22" fmla="*/ 0 w 38"/>
                <a:gd name="T23" fmla="*/ 2147483646 h 46"/>
                <a:gd name="T24" fmla="*/ 0 w 38"/>
                <a:gd name="T25" fmla="*/ 2147483646 h 46"/>
                <a:gd name="T26" fmla="*/ 2147483646 w 38"/>
                <a:gd name="T27" fmla="*/ 2147483646 h 46"/>
                <a:gd name="T28" fmla="*/ 2147483646 w 38"/>
                <a:gd name="T29" fmla="*/ 2147483646 h 46"/>
                <a:gd name="T30" fmla="*/ 2147483646 w 38"/>
                <a:gd name="T31" fmla="*/ 2147483646 h 46"/>
                <a:gd name="T32" fmla="*/ 2147483646 w 38"/>
                <a:gd name="T33" fmla="*/ 2147483646 h 46"/>
                <a:gd name="T34" fmla="*/ 2147483646 w 38"/>
                <a:gd name="T35" fmla="*/ 0 h 46"/>
                <a:gd name="T36" fmla="*/ 2147483646 w 38"/>
                <a:gd name="T37" fmla="*/ 0 h 46"/>
                <a:gd name="T38" fmla="*/ 2147483646 w 38"/>
                <a:gd name="T39" fmla="*/ 0 h 46"/>
                <a:gd name="T40" fmla="*/ 2147483646 w 38"/>
                <a:gd name="T41" fmla="*/ 2147483646 h 46"/>
                <a:gd name="T42" fmla="*/ 2147483646 w 38"/>
                <a:gd name="T43" fmla="*/ 2147483646 h 46"/>
                <a:gd name="T44" fmla="*/ 2147483646 w 38"/>
                <a:gd name="T45" fmla="*/ 2147483646 h 46"/>
                <a:gd name="T46" fmla="*/ 2147483646 w 38"/>
                <a:gd name="T47" fmla="*/ 2147483646 h 46"/>
                <a:gd name="T48" fmla="*/ 2147483646 w 38"/>
                <a:gd name="T49" fmla="*/ 2147483646 h 46"/>
                <a:gd name="T50" fmla="*/ 2147483646 w 38"/>
                <a:gd name="T51" fmla="*/ 214748364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6"/>
                <a:gd name="T80" fmla="*/ 38 w 38"/>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6">
                  <a:moveTo>
                    <a:pt x="38" y="22"/>
                  </a:moveTo>
                  <a:lnTo>
                    <a:pt x="38" y="22"/>
                  </a:lnTo>
                  <a:lnTo>
                    <a:pt x="36" y="28"/>
                  </a:lnTo>
                  <a:lnTo>
                    <a:pt x="32" y="34"/>
                  </a:lnTo>
                  <a:lnTo>
                    <a:pt x="26" y="40"/>
                  </a:lnTo>
                  <a:lnTo>
                    <a:pt x="16" y="46"/>
                  </a:lnTo>
                  <a:lnTo>
                    <a:pt x="8" y="40"/>
                  </a:lnTo>
                  <a:lnTo>
                    <a:pt x="2" y="32"/>
                  </a:lnTo>
                  <a:lnTo>
                    <a:pt x="0" y="28"/>
                  </a:lnTo>
                  <a:lnTo>
                    <a:pt x="0" y="22"/>
                  </a:lnTo>
                  <a:lnTo>
                    <a:pt x="0" y="16"/>
                  </a:lnTo>
                  <a:lnTo>
                    <a:pt x="2" y="10"/>
                  </a:lnTo>
                  <a:lnTo>
                    <a:pt x="4" y="6"/>
                  </a:lnTo>
                  <a:lnTo>
                    <a:pt x="10" y="2"/>
                  </a:lnTo>
                  <a:lnTo>
                    <a:pt x="16" y="0"/>
                  </a:lnTo>
                  <a:lnTo>
                    <a:pt x="20" y="0"/>
                  </a:lnTo>
                  <a:lnTo>
                    <a:pt x="26" y="0"/>
                  </a:lnTo>
                  <a:lnTo>
                    <a:pt x="30" y="2"/>
                  </a:lnTo>
                  <a:lnTo>
                    <a:pt x="34" y="6"/>
                  </a:lnTo>
                  <a:lnTo>
                    <a:pt x="36" y="10"/>
                  </a:lnTo>
                  <a:lnTo>
                    <a:pt x="38" y="16"/>
                  </a:lnTo>
                  <a:lnTo>
                    <a:pt x="38" y="2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69" name="Freeform 105"/>
            <p:cNvSpPr>
              <a:spLocks/>
            </p:cNvSpPr>
            <p:nvPr/>
          </p:nvSpPr>
          <p:spPr bwMode="auto">
            <a:xfrm>
              <a:off x="4589463" y="3032125"/>
              <a:ext cx="73025" cy="63500"/>
            </a:xfrm>
            <a:custGeom>
              <a:avLst/>
              <a:gdLst>
                <a:gd name="T0" fmla="*/ 2147483646 w 46"/>
                <a:gd name="T1" fmla="*/ 2147483646 h 40"/>
                <a:gd name="T2" fmla="*/ 2147483646 w 46"/>
                <a:gd name="T3" fmla="*/ 2147483646 h 40"/>
                <a:gd name="T4" fmla="*/ 2147483646 w 46"/>
                <a:gd name="T5" fmla="*/ 2147483646 h 40"/>
                <a:gd name="T6" fmla="*/ 2147483646 w 46"/>
                <a:gd name="T7" fmla="*/ 0 h 40"/>
                <a:gd name="T8" fmla="*/ 2147483646 w 46"/>
                <a:gd name="T9" fmla="*/ 0 h 40"/>
                <a:gd name="T10" fmla="*/ 2147483646 w 46"/>
                <a:gd name="T11" fmla="*/ 2147483646 h 40"/>
                <a:gd name="T12" fmla="*/ 2147483646 w 46"/>
                <a:gd name="T13" fmla="*/ 2147483646 h 40"/>
                <a:gd name="T14" fmla="*/ 2147483646 w 46"/>
                <a:gd name="T15" fmla="*/ 2147483646 h 40"/>
                <a:gd name="T16" fmla="*/ 2147483646 w 46"/>
                <a:gd name="T17" fmla="*/ 2147483646 h 40"/>
                <a:gd name="T18" fmla="*/ 0 w 46"/>
                <a:gd name="T19" fmla="*/ 2147483646 h 40"/>
                <a:gd name="T20" fmla="*/ 0 w 46"/>
                <a:gd name="T21" fmla="*/ 2147483646 h 40"/>
                <a:gd name="T22" fmla="*/ 2147483646 w 46"/>
                <a:gd name="T23" fmla="*/ 2147483646 h 40"/>
                <a:gd name="T24" fmla="*/ 2147483646 w 46"/>
                <a:gd name="T25" fmla="*/ 2147483646 h 40"/>
                <a:gd name="T26" fmla="*/ 2147483646 w 46"/>
                <a:gd name="T27" fmla="*/ 2147483646 h 40"/>
                <a:gd name="T28" fmla="*/ 2147483646 w 46"/>
                <a:gd name="T29" fmla="*/ 2147483646 h 40"/>
                <a:gd name="T30" fmla="*/ 2147483646 w 46"/>
                <a:gd name="T31" fmla="*/ 2147483646 h 40"/>
                <a:gd name="T32" fmla="*/ 2147483646 w 46"/>
                <a:gd name="T33" fmla="*/ 2147483646 h 40"/>
                <a:gd name="T34" fmla="*/ 2147483646 w 46"/>
                <a:gd name="T35" fmla="*/ 2147483646 h 40"/>
                <a:gd name="T36" fmla="*/ 2147483646 w 46"/>
                <a:gd name="T37" fmla="*/ 2147483646 h 40"/>
                <a:gd name="T38" fmla="*/ 2147483646 w 46"/>
                <a:gd name="T39" fmla="*/ 2147483646 h 40"/>
                <a:gd name="T40" fmla="*/ 2147483646 w 46"/>
                <a:gd name="T41" fmla="*/ 2147483646 h 40"/>
                <a:gd name="T42" fmla="*/ 2147483646 w 46"/>
                <a:gd name="T43" fmla="*/ 2147483646 h 40"/>
                <a:gd name="T44" fmla="*/ 2147483646 w 46"/>
                <a:gd name="T45" fmla="*/ 2147483646 h 40"/>
                <a:gd name="T46" fmla="*/ 2147483646 w 46"/>
                <a:gd name="T47" fmla="*/ 2147483646 h 40"/>
                <a:gd name="T48" fmla="*/ 2147483646 w 46"/>
                <a:gd name="T49" fmla="*/ 2147483646 h 40"/>
                <a:gd name="T50" fmla="*/ 2147483646 w 46"/>
                <a:gd name="T51" fmla="*/ 2147483646 h 40"/>
                <a:gd name="T52" fmla="*/ 2147483646 w 46"/>
                <a:gd name="T53" fmla="*/ 2147483646 h 40"/>
                <a:gd name="T54" fmla="*/ 2147483646 w 46"/>
                <a:gd name="T55" fmla="*/ 2147483646 h 40"/>
                <a:gd name="T56" fmla="*/ 2147483646 w 46"/>
                <a:gd name="T57" fmla="*/ 2147483646 h 40"/>
                <a:gd name="T58" fmla="*/ 2147483646 w 46"/>
                <a:gd name="T59" fmla="*/ 2147483646 h 40"/>
                <a:gd name="T60" fmla="*/ 2147483646 w 46"/>
                <a:gd name="T61" fmla="*/ 2147483646 h 40"/>
                <a:gd name="T62" fmla="*/ 2147483646 w 46"/>
                <a:gd name="T63" fmla="*/ 2147483646 h 40"/>
                <a:gd name="T64" fmla="*/ 2147483646 w 46"/>
                <a:gd name="T65" fmla="*/ 2147483646 h 40"/>
                <a:gd name="T66" fmla="*/ 2147483646 w 46"/>
                <a:gd name="T67" fmla="*/ 2147483646 h 40"/>
                <a:gd name="T68" fmla="*/ 2147483646 w 46"/>
                <a:gd name="T69" fmla="*/ 2147483646 h 40"/>
                <a:gd name="T70" fmla="*/ 2147483646 w 46"/>
                <a:gd name="T71" fmla="*/ 2147483646 h 40"/>
                <a:gd name="T72" fmla="*/ 2147483646 w 46"/>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6"/>
                <a:gd name="T112" fmla="*/ 0 h 40"/>
                <a:gd name="T113" fmla="*/ 46 w 46"/>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6" h="40">
                  <a:moveTo>
                    <a:pt x="38" y="4"/>
                  </a:moveTo>
                  <a:lnTo>
                    <a:pt x="38" y="4"/>
                  </a:lnTo>
                  <a:lnTo>
                    <a:pt x="34" y="2"/>
                  </a:lnTo>
                  <a:lnTo>
                    <a:pt x="28" y="0"/>
                  </a:lnTo>
                  <a:lnTo>
                    <a:pt x="22" y="0"/>
                  </a:lnTo>
                  <a:lnTo>
                    <a:pt x="16" y="2"/>
                  </a:lnTo>
                  <a:lnTo>
                    <a:pt x="8" y="8"/>
                  </a:lnTo>
                  <a:lnTo>
                    <a:pt x="4" y="16"/>
                  </a:lnTo>
                  <a:lnTo>
                    <a:pt x="0" y="28"/>
                  </a:lnTo>
                  <a:lnTo>
                    <a:pt x="10" y="22"/>
                  </a:lnTo>
                  <a:lnTo>
                    <a:pt x="18" y="20"/>
                  </a:lnTo>
                  <a:lnTo>
                    <a:pt x="24" y="20"/>
                  </a:lnTo>
                  <a:lnTo>
                    <a:pt x="16" y="22"/>
                  </a:lnTo>
                  <a:lnTo>
                    <a:pt x="8" y="26"/>
                  </a:lnTo>
                  <a:lnTo>
                    <a:pt x="2" y="30"/>
                  </a:lnTo>
                  <a:lnTo>
                    <a:pt x="10" y="36"/>
                  </a:lnTo>
                  <a:lnTo>
                    <a:pt x="18" y="38"/>
                  </a:lnTo>
                  <a:lnTo>
                    <a:pt x="24" y="40"/>
                  </a:lnTo>
                  <a:lnTo>
                    <a:pt x="30" y="38"/>
                  </a:lnTo>
                  <a:lnTo>
                    <a:pt x="36" y="36"/>
                  </a:lnTo>
                  <a:lnTo>
                    <a:pt x="40" y="32"/>
                  </a:lnTo>
                  <a:lnTo>
                    <a:pt x="44" y="28"/>
                  </a:lnTo>
                  <a:lnTo>
                    <a:pt x="44" y="24"/>
                  </a:lnTo>
                  <a:lnTo>
                    <a:pt x="46" y="18"/>
                  </a:lnTo>
                  <a:lnTo>
                    <a:pt x="44" y="14"/>
                  </a:lnTo>
                  <a:lnTo>
                    <a:pt x="42" y="8"/>
                  </a:lnTo>
                  <a:lnTo>
                    <a:pt x="38" y="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70" name="Freeform 106"/>
            <p:cNvSpPr>
              <a:spLocks/>
            </p:cNvSpPr>
            <p:nvPr/>
          </p:nvSpPr>
          <p:spPr bwMode="auto">
            <a:xfrm>
              <a:off x="4548188" y="3048000"/>
              <a:ext cx="57150" cy="53975"/>
            </a:xfrm>
            <a:custGeom>
              <a:avLst/>
              <a:gdLst>
                <a:gd name="T0" fmla="*/ 2147483646 w 36"/>
                <a:gd name="T1" fmla="*/ 2147483646 h 34"/>
                <a:gd name="T2" fmla="*/ 2147483646 w 36"/>
                <a:gd name="T3" fmla="*/ 2147483646 h 34"/>
                <a:gd name="T4" fmla="*/ 2147483646 w 36"/>
                <a:gd name="T5" fmla="*/ 2147483646 h 34"/>
                <a:gd name="T6" fmla="*/ 2147483646 w 36"/>
                <a:gd name="T7" fmla="*/ 2147483646 h 34"/>
                <a:gd name="T8" fmla="*/ 2147483646 w 36"/>
                <a:gd name="T9" fmla="*/ 2147483646 h 34"/>
                <a:gd name="T10" fmla="*/ 2147483646 w 36"/>
                <a:gd name="T11" fmla="*/ 2147483646 h 34"/>
                <a:gd name="T12" fmla="*/ 2147483646 w 36"/>
                <a:gd name="T13" fmla="*/ 2147483646 h 34"/>
                <a:gd name="T14" fmla="*/ 2147483646 w 36"/>
                <a:gd name="T15" fmla="*/ 2147483646 h 34"/>
                <a:gd name="T16" fmla="*/ 2147483646 w 36"/>
                <a:gd name="T17" fmla="*/ 2147483646 h 34"/>
                <a:gd name="T18" fmla="*/ 2147483646 w 36"/>
                <a:gd name="T19" fmla="*/ 2147483646 h 34"/>
                <a:gd name="T20" fmla="*/ 0 w 36"/>
                <a:gd name="T21" fmla="*/ 2147483646 h 34"/>
                <a:gd name="T22" fmla="*/ 0 w 36"/>
                <a:gd name="T23" fmla="*/ 2147483646 h 34"/>
                <a:gd name="T24" fmla="*/ 0 w 36"/>
                <a:gd name="T25" fmla="*/ 2147483646 h 34"/>
                <a:gd name="T26" fmla="*/ 2147483646 w 36"/>
                <a:gd name="T27" fmla="*/ 2147483646 h 34"/>
                <a:gd name="T28" fmla="*/ 2147483646 w 36"/>
                <a:gd name="T29" fmla="*/ 2147483646 h 34"/>
                <a:gd name="T30" fmla="*/ 2147483646 w 36"/>
                <a:gd name="T31" fmla="*/ 0 h 34"/>
                <a:gd name="T32" fmla="*/ 2147483646 w 36"/>
                <a:gd name="T33" fmla="*/ 0 h 34"/>
                <a:gd name="T34" fmla="*/ 2147483646 w 36"/>
                <a:gd name="T35" fmla="*/ 0 h 34"/>
                <a:gd name="T36" fmla="*/ 2147483646 w 36"/>
                <a:gd name="T37" fmla="*/ 2147483646 h 34"/>
                <a:gd name="T38" fmla="*/ 2147483646 w 36"/>
                <a:gd name="T39" fmla="*/ 2147483646 h 34"/>
                <a:gd name="T40" fmla="*/ 2147483646 w 36"/>
                <a:gd name="T41" fmla="*/ 2147483646 h 34"/>
                <a:gd name="T42" fmla="*/ 2147483646 w 36"/>
                <a:gd name="T43" fmla="*/ 2147483646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6"/>
                <a:gd name="T67" fmla="*/ 0 h 34"/>
                <a:gd name="T68" fmla="*/ 36 w 36"/>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6" h="34">
                  <a:moveTo>
                    <a:pt x="34" y="12"/>
                  </a:moveTo>
                  <a:lnTo>
                    <a:pt x="34" y="12"/>
                  </a:lnTo>
                  <a:lnTo>
                    <a:pt x="36" y="20"/>
                  </a:lnTo>
                  <a:lnTo>
                    <a:pt x="34" y="26"/>
                  </a:lnTo>
                  <a:lnTo>
                    <a:pt x="28" y="32"/>
                  </a:lnTo>
                  <a:lnTo>
                    <a:pt x="22" y="34"/>
                  </a:lnTo>
                  <a:lnTo>
                    <a:pt x="16" y="34"/>
                  </a:lnTo>
                  <a:lnTo>
                    <a:pt x="10" y="32"/>
                  </a:lnTo>
                  <a:lnTo>
                    <a:pt x="4" y="28"/>
                  </a:lnTo>
                  <a:lnTo>
                    <a:pt x="0" y="22"/>
                  </a:lnTo>
                  <a:lnTo>
                    <a:pt x="0" y="16"/>
                  </a:lnTo>
                  <a:lnTo>
                    <a:pt x="2" y="8"/>
                  </a:lnTo>
                  <a:lnTo>
                    <a:pt x="6" y="4"/>
                  </a:lnTo>
                  <a:lnTo>
                    <a:pt x="14" y="0"/>
                  </a:lnTo>
                  <a:lnTo>
                    <a:pt x="20" y="0"/>
                  </a:lnTo>
                  <a:lnTo>
                    <a:pt x="26" y="2"/>
                  </a:lnTo>
                  <a:lnTo>
                    <a:pt x="32" y="6"/>
                  </a:lnTo>
                  <a:lnTo>
                    <a:pt x="34"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71" name="Freeform 107"/>
            <p:cNvSpPr>
              <a:spLocks/>
            </p:cNvSpPr>
            <p:nvPr/>
          </p:nvSpPr>
          <p:spPr bwMode="auto">
            <a:xfrm>
              <a:off x="4386263" y="3181350"/>
              <a:ext cx="60325" cy="69850"/>
            </a:xfrm>
            <a:custGeom>
              <a:avLst/>
              <a:gdLst>
                <a:gd name="T0" fmla="*/ 0 w 38"/>
                <a:gd name="T1" fmla="*/ 2147483646 h 44"/>
                <a:gd name="T2" fmla="*/ 0 w 38"/>
                <a:gd name="T3" fmla="*/ 2147483646 h 44"/>
                <a:gd name="T4" fmla="*/ 0 w 38"/>
                <a:gd name="T5" fmla="*/ 2147483646 h 44"/>
                <a:gd name="T6" fmla="*/ 0 w 38"/>
                <a:gd name="T7" fmla="*/ 2147483646 h 44"/>
                <a:gd name="T8" fmla="*/ 2147483646 w 38"/>
                <a:gd name="T9" fmla="*/ 2147483646 h 44"/>
                <a:gd name="T10" fmla="*/ 2147483646 w 38"/>
                <a:gd name="T11" fmla="*/ 0 h 44"/>
                <a:gd name="T12" fmla="*/ 2147483646 w 38"/>
                <a:gd name="T13" fmla="*/ 0 h 44"/>
                <a:gd name="T14" fmla="*/ 2147483646 w 38"/>
                <a:gd name="T15" fmla="*/ 2147483646 h 44"/>
                <a:gd name="T16" fmla="*/ 2147483646 w 38"/>
                <a:gd name="T17" fmla="*/ 2147483646 h 44"/>
                <a:gd name="T18" fmla="*/ 2147483646 w 38"/>
                <a:gd name="T19" fmla="*/ 2147483646 h 44"/>
                <a:gd name="T20" fmla="*/ 2147483646 w 38"/>
                <a:gd name="T21" fmla="*/ 2147483646 h 44"/>
                <a:gd name="T22" fmla="*/ 2147483646 w 38"/>
                <a:gd name="T23" fmla="*/ 2147483646 h 44"/>
                <a:gd name="T24" fmla="*/ 2147483646 w 38"/>
                <a:gd name="T25" fmla="*/ 2147483646 h 44"/>
                <a:gd name="T26" fmla="*/ 2147483646 w 38"/>
                <a:gd name="T27" fmla="*/ 2147483646 h 44"/>
                <a:gd name="T28" fmla="*/ 2147483646 w 38"/>
                <a:gd name="T29" fmla="*/ 2147483646 h 44"/>
                <a:gd name="T30" fmla="*/ 2147483646 w 38"/>
                <a:gd name="T31" fmla="*/ 2147483646 h 44"/>
                <a:gd name="T32" fmla="*/ 2147483646 w 38"/>
                <a:gd name="T33" fmla="*/ 2147483646 h 44"/>
                <a:gd name="T34" fmla="*/ 2147483646 w 38"/>
                <a:gd name="T35" fmla="*/ 2147483646 h 44"/>
                <a:gd name="T36" fmla="*/ 2147483646 w 38"/>
                <a:gd name="T37" fmla="*/ 2147483646 h 44"/>
                <a:gd name="T38" fmla="*/ 2147483646 w 38"/>
                <a:gd name="T39" fmla="*/ 2147483646 h 44"/>
                <a:gd name="T40" fmla="*/ 2147483646 w 38"/>
                <a:gd name="T41" fmla="*/ 2147483646 h 44"/>
                <a:gd name="T42" fmla="*/ 2147483646 w 38"/>
                <a:gd name="T43" fmla="*/ 2147483646 h 44"/>
                <a:gd name="T44" fmla="*/ 2147483646 w 38"/>
                <a:gd name="T45" fmla="*/ 2147483646 h 44"/>
                <a:gd name="T46" fmla="*/ 2147483646 w 38"/>
                <a:gd name="T47" fmla="*/ 2147483646 h 44"/>
                <a:gd name="T48" fmla="*/ 0 w 38"/>
                <a:gd name="T49" fmla="*/ 2147483646 h 44"/>
                <a:gd name="T50" fmla="*/ 0 w 38"/>
                <a:gd name="T51" fmla="*/ 2147483646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4"/>
                <a:gd name="T80" fmla="*/ 38 w 38"/>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4">
                  <a:moveTo>
                    <a:pt x="0" y="28"/>
                  </a:moveTo>
                  <a:lnTo>
                    <a:pt x="0" y="28"/>
                  </a:lnTo>
                  <a:lnTo>
                    <a:pt x="0" y="22"/>
                  </a:lnTo>
                  <a:lnTo>
                    <a:pt x="0" y="16"/>
                  </a:lnTo>
                  <a:lnTo>
                    <a:pt x="4" y="8"/>
                  </a:lnTo>
                  <a:lnTo>
                    <a:pt x="10" y="0"/>
                  </a:lnTo>
                  <a:lnTo>
                    <a:pt x="22" y="2"/>
                  </a:lnTo>
                  <a:lnTo>
                    <a:pt x="30" y="6"/>
                  </a:lnTo>
                  <a:lnTo>
                    <a:pt x="32" y="10"/>
                  </a:lnTo>
                  <a:lnTo>
                    <a:pt x="36" y="14"/>
                  </a:lnTo>
                  <a:lnTo>
                    <a:pt x="38" y="20"/>
                  </a:lnTo>
                  <a:lnTo>
                    <a:pt x="38" y="26"/>
                  </a:lnTo>
                  <a:lnTo>
                    <a:pt x="38" y="32"/>
                  </a:lnTo>
                  <a:lnTo>
                    <a:pt x="34" y="38"/>
                  </a:lnTo>
                  <a:lnTo>
                    <a:pt x="30" y="42"/>
                  </a:lnTo>
                  <a:lnTo>
                    <a:pt x="24" y="44"/>
                  </a:lnTo>
                  <a:lnTo>
                    <a:pt x="20" y="44"/>
                  </a:lnTo>
                  <a:lnTo>
                    <a:pt x="14" y="44"/>
                  </a:lnTo>
                  <a:lnTo>
                    <a:pt x="10" y="42"/>
                  </a:lnTo>
                  <a:lnTo>
                    <a:pt x="6" y="38"/>
                  </a:lnTo>
                  <a:lnTo>
                    <a:pt x="2" y="34"/>
                  </a:lnTo>
                  <a:lnTo>
                    <a:pt x="0"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72" name="Freeform 108"/>
            <p:cNvSpPr>
              <a:spLocks/>
            </p:cNvSpPr>
            <p:nvPr/>
          </p:nvSpPr>
          <p:spPr bwMode="auto">
            <a:xfrm>
              <a:off x="4322763" y="3178175"/>
              <a:ext cx="66675" cy="63500"/>
            </a:xfrm>
            <a:custGeom>
              <a:avLst/>
              <a:gdLst>
                <a:gd name="T0" fmla="*/ 2147483646 w 42"/>
                <a:gd name="T1" fmla="*/ 2147483646 h 40"/>
                <a:gd name="T2" fmla="*/ 2147483646 w 42"/>
                <a:gd name="T3" fmla="*/ 2147483646 h 40"/>
                <a:gd name="T4" fmla="*/ 2147483646 w 42"/>
                <a:gd name="T5" fmla="*/ 2147483646 h 40"/>
                <a:gd name="T6" fmla="*/ 2147483646 w 42"/>
                <a:gd name="T7" fmla="*/ 2147483646 h 40"/>
                <a:gd name="T8" fmla="*/ 2147483646 w 42"/>
                <a:gd name="T9" fmla="*/ 2147483646 h 40"/>
                <a:gd name="T10" fmla="*/ 2147483646 w 42"/>
                <a:gd name="T11" fmla="*/ 2147483646 h 40"/>
                <a:gd name="T12" fmla="*/ 2147483646 w 42"/>
                <a:gd name="T13" fmla="*/ 2147483646 h 40"/>
                <a:gd name="T14" fmla="*/ 2147483646 w 42"/>
                <a:gd name="T15" fmla="*/ 2147483646 h 40"/>
                <a:gd name="T16" fmla="*/ 2147483646 w 42"/>
                <a:gd name="T17" fmla="*/ 2147483646 h 40"/>
                <a:gd name="T18" fmla="*/ 2147483646 w 42"/>
                <a:gd name="T19" fmla="*/ 2147483646 h 40"/>
                <a:gd name="T20" fmla="*/ 2147483646 w 42"/>
                <a:gd name="T21" fmla="*/ 2147483646 h 40"/>
                <a:gd name="T22" fmla="*/ 2147483646 w 42"/>
                <a:gd name="T23" fmla="*/ 2147483646 h 40"/>
                <a:gd name="T24" fmla="*/ 2147483646 w 42"/>
                <a:gd name="T25" fmla="*/ 0 h 40"/>
                <a:gd name="T26" fmla="*/ 2147483646 w 42"/>
                <a:gd name="T27" fmla="*/ 0 h 40"/>
                <a:gd name="T28" fmla="*/ 2147483646 w 42"/>
                <a:gd name="T29" fmla="*/ 2147483646 h 40"/>
                <a:gd name="T30" fmla="*/ 2147483646 w 42"/>
                <a:gd name="T31" fmla="*/ 2147483646 h 40"/>
                <a:gd name="T32" fmla="*/ 2147483646 w 42"/>
                <a:gd name="T33" fmla="*/ 2147483646 h 40"/>
                <a:gd name="T34" fmla="*/ 2147483646 w 42"/>
                <a:gd name="T35" fmla="*/ 2147483646 h 40"/>
                <a:gd name="T36" fmla="*/ 2147483646 w 42"/>
                <a:gd name="T37" fmla="*/ 2147483646 h 40"/>
                <a:gd name="T38" fmla="*/ 0 w 42"/>
                <a:gd name="T39" fmla="*/ 2147483646 h 40"/>
                <a:gd name="T40" fmla="*/ 0 w 42"/>
                <a:gd name="T41" fmla="*/ 2147483646 h 40"/>
                <a:gd name="T42" fmla="*/ 2147483646 w 42"/>
                <a:gd name="T43" fmla="*/ 2147483646 h 40"/>
                <a:gd name="T44" fmla="*/ 2147483646 w 42"/>
                <a:gd name="T45" fmla="*/ 2147483646 h 40"/>
                <a:gd name="T46" fmla="*/ 2147483646 w 42"/>
                <a:gd name="T47" fmla="*/ 2147483646 h 40"/>
                <a:gd name="T48" fmla="*/ 2147483646 w 42"/>
                <a:gd name="T49" fmla="*/ 2147483646 h 40"/>
                <a:gd name="T50" fmla="*/ 2147483646 w 42"/>
                <a:gd name="T51" fmla="*/ 2147483646 h 40"/>
                <a:gd name="T52" fmla="*/ 2147483646 w 42"/>
                <a:gd name="T53" fmla="*/ 2147483646 h 40"/>
                <a:gd name="T54" fmla="*/ 2147483646 w 42"/>
                <a:gd name="T55" fmla="*/ 2147483646 h 40"/>
                <a:gd name="T56" fmla="*/ 2147483646 w 42"/>
                <a:gd name="T57" fmla="*/ 2147483646 h 40"/>
                <a:gd name="T58" fmla="*/ 2147483646 w 42"/>
                <a:gd name="T59" fmla="*/ 2147483646 h 40"/>
                <a:gd name="T60" fmla="*/ 2147483646 w 42"/>
                <a:gd name="T61" fmla="*/ 2147483646 h 40"/>
                <a:gd name="T62" fmla="*/ 2147483646 w 42"/>
                <a:gd name="T63" fmla="*/ 2147483646 h 40"/>
                <a:gd name="T64" fmla="*/ 2147483646 w 42"/>
                <a:gd name="T65" fmla="*/ 2147483646 h 40"/>
                <a:gd name="T66" fmla="*/ 2147483646 w 42"/>
                <a:gd name="T67" fmla="*/ 2147483646 h 40"/>
                <a:gd name="T68" fmla="*/ 2147483646 w 42"/>
                <a:gd name="T69" fmla="*/ 2147483646 h 40"/>
                <a:gd name="T70" fmla="*/ 2147483646 w 42"/>
                <a:gd name="T71" fmla="*/ 2147483646 h 40"/>
                <a:gd name="T72" fmla="*/ 2147483646 w 42"/>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0"/>
                <a:gd name="T113" fmla="*/ 42 w 42"/>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0">
                  <a:moveTo>
                    <a:pt x="38" y="10"/>
                  </a:moveTo>
                  <a:lnTo>
                    <a:pt x="38" y="10"/>
                  </a:lnTo>
                  <a:lnTo>
                    <a:pt x="26" y="18"/>
                  </a:lnTo>
                  <a:lnTo>
                    <a:pt x="26" y="16"/>
                  </a:lnTo>
                  <a:lnTo>
                    <a:pt x="36" y="8"/>
                  </a:lnTo>
                  <a:lnTo>
                    <a:pt x="40" y="4"/>
                  </a:lnTo>
                  <a:lnTo>
                    <a:pt x="30" y="0"/>
                  </a:lnTo>
                  <a:lnTo>
                    <a:pt x="22" y="0"/>
                  </a:lnTo>
                  <a:lnTo>
                    <a:pt x="14" y="2"/>
                  </a:lnTo>
                  <a:lnTo>
                    <a:pt x="10" y="4"/>
                  </a:lnTo>
                  <a:lnTo>
                    <a:pt x="4" y="10"/>
                  </a:lnTo>
                  <a:lnTo>
                    <a:pt x="2" y="14"/>
                  </a:lnTo>
                  <a:lnTo>
                    <a:pt x="0" y="18"/>
                  </a:lnTo>
                  <a:lnTo>
                    <a:pt x="0" y="24"/>
                  </a:lnTo>
                  <a:lnTo>
                    <a:pt x="2" y="28"/>
                  </a:lnTo>
                  <a:lnTo>
                    <a:pt x="6" y="34"/>
                  </a:lnTo>
                  <a:lnTo>
                    <a:pt x="10" y="36"/>
                  </a:lnTo>
                  <a:lnTo>
                    <a:pt x="14" y="40"/>
                  </a:lnTo>
                  <a:lnTo>
                    <a:pt x="20" y="40"/>
                  </a:lnTo>
                  <a:lnTo>
                    <a:pt x="26" y="40"/>
                  </a:lnTo>
                  <a:lnTo>
                    <a:pt x="32" y="36"/>
                  </a:lnTo>
                  <a:lnTo>
                    <a:pt x="36" y="32"/>
                  </a:lnTo>
                  <a:lnTo>
                    <a:pt x="40" y="26"/>
                  </a:lnTo>
                  <a:lnTo>
                    <a:pt x="42" y="20"/>
                  </a:lnTo>
                  <a:lnTo>
                    <a:pt x="42" y="8"/>
                  </a:lnTo>
                  <a:lnTo>
                    <a:pt x="38" y="1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73" name="Freeform 109"/>
            <p:cNvSpPr>
              <a:spLocks/>
            </p:cNvSpPr>
            <p:nvPr/>
          </p:nvSpPr>
          <p:spPr bwMode="auto">
            <a:xfrm>
              <a:off x="4319588" y="3121025"/>
              <a:ext cx="69850" cy="63500"/>
            </a:xfrm>
            <a:custGeom>
              <a:avLst/>
              <a:gdLst>
                <a:gd name="T0" fmla="*/ 2147483646 w 44"/>
                <a:gd name="T1" fmla="*/ 2147483646 h 40"/>
                <a:gd name="T2" fmla="*/ 2147483646 w 44"/>
                <a:gd name="T3" fmla="*/ 2147483646 h 40"/>
                <a:gd name="T4" fmla="*/ 2147483646 w 44"/>
                <a:gd name="T5" fmla="*/ 2147483646 h 40"/>
                <a:gd name="T6" fmla="*/ 2147483646 w 44"/>
                <a:gd name="T7" fmla="*/ 2147483646 h 40"/>
                <a:gd name="T8" fmla="*/ 2147483646 w 44"/>
                <a:gd name="T9" fmla="*/ 2147483646 h 40"/>
                <a:gd name="T10" fmla="*/ 2147483646 w 44"/>
                <a:gd name="T11" fmla="*/ 2147483646 h 40"/>
                <a:gd name="T12" fmla="*/ 2147483646 w 44"/>
                <a:gd name="T13" fmla="*/ 2147483646 h 40"/>
                <a:gd name="T14" fmla="*/ 2147483646 w 44"/>
                <a:gd name="T15" fmla="*/ 2147483646 h 40"/>
                <a:gd name="T16" fmla="*/ 2147483646 w 44"/>
                <a:gd name="T17" fmla="*/ 2147483646 h 40"/>
                <a:gd name="T18" fmla="*/ 2147483646 w 44"/>
                <a:gd name="T19" fmla="*/ 2147483646 h 40"/>
                <a:gd name="T20" fmla="*/ 2147483646 w 44"/>
                <a:gd name="T21" fmla="*/ 2147483646 h 40"/>
                <a:gd name="T22" fmla="*/ 2147483646 w 44"/>
                <a:gd name="T23" fmla="*/ 2147483646 h 40"/>
                <a:gd name="T24" fmla="*/ 2147483646 w 44"/>
                <a:gd name="T25" fmla="*/ 2147483646 h 40"/>
                <a:gd name="T26" fmla="*/ 2147483646 w 44"/>
                <a:gd name="T27" fmla="*/ 2147483646 h 40"/>
                <a:gd name="T28" fmla="*/ 2147483646 w 44"/>
                <a:gd name="T29" fmla="*/ 2147483646 h 40"/>
                <a:gd name="T30" fmla="*/ 2147483646 w 44"/>
                <a:gd name="T31" fmla="*/ 2147483646 h 40"/>
                <a:gd name="T32" fmla="*/ 2147483646 w 44"/>
                <a:gd name="T33" fmla="*/ 2147483646 h 40"/>
                <a:gd name="T34" fmla="*/ 2147483646 w 44"/>
                <a:gd name="T35" fmla="*/ 2147483646 h 40"/>
                <a:gd name="T36" fmla="*/ 2147483646 w 44"/>
                <a:gd name="T37" fmla="*/ 0 h 40"/>
                <a:gd name="T38" fmla="*/ 2147483646 w 44"/>
                <a:gd name="T39" fmla="*/ 0 h 40"/>
                <a:gd name="T40" fmla="*/ 2147483646 w 44"/>
                <a:gd name="T41" fmla="*/ 0 h 40"/>
                <a:gd name="T42" fmla="*/ 2147483646 w 44"/>
                <a:gd name="T43" fmla="*/ 2147483646 h 40"/>
                <a:gd name="T44" fmla="*/ 2147483646 w 44"/>
                <a:gd name="T45" fmla="*/ 2147483646 h 40"/>
                <a:gd name="T46" fmla="*/ 2147483646 w 44"/>
                <a:gd name="T47" fmla="*/ 2147483646 h 40"/>
                <a:gd name="T48" fmla="*/ 0 w 44"/>
                <a:gd name="T49" fmla="*/ 2147483646 h 40"/>
                <a:gd name="T50" fmla="*/ 0 w 44"/>
                <a:gd name="T51" fmla="*/ 2147483646 h 40"/>
                <a:gd name="T52" fmla="*/ 0 w 44"/>
                <a:gd name="T53" fmla="*/ 2147483646 h 40"/>
                <a:gd name="T54" fmla="*/ 2147483646 w 44"/>
                <a:gd name="T55" fmla="*/ 2147483646 h 40"/>
                <a:gd name="T56" fmla="*/ 2147483646 w 44"/>
                <a:gd name="T57" fmla="*/ 2147483646 h 40"/>
                <a:gd name="T58" fmla="*/ 2147483646 w 44"/>
                <a:gd name="T59" fmla="*/ 2147483646 h 40"/>
                <a:gd name="T60" fmla="*/ 2147483646 w 44"/>
                <a:gd name="T61" fmla="*/ 2147483646 h 40"/>
                <a:gd name="T62" fmla="*/ 2147483646 w 44"/>
                <a:gd name="T63" fmla="*/ 2147483646 h 40"/>
                <a:gd name="T64" fmla="*/ 2147483646 w 44"/>
                <a:gd name="T65" fmla="*/ 2147483646 h 40"/>
                <a:gd name="T66" fmla="*/ 2147483646 w 44"/>
                <a:gd name="T67" fmla="*/ 2147483646 h 40"/>
                <a:gd name="T68" fmla="*/ 2147483646 w 44"/>
                <a:gd name="T69" fmla="*/ 2147483646 h 40"/>
                <a:gd name="T70" fmla="*/ 2147483646 w 44"/>
                <a:gd name="T71" fmla="*/ 2147483646 h 40"/>
                <a:gd name="T72" fmla="*/ 2147483646 w 44"/>
                <a:gd name="T73" fmla="*/ 2147483646 h 40"/>
                <a:gd name="T74" fmla="*/ 2147483646 w 44"/>
                <a:gd name="T75" fmla="*/ 2147483646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
                <a:gd name="T115" fmla="*/ 0 h 40"/>
                <a:gd name="T116" fmla="*/ 44 w 44"/>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 h="40">
                  <a:moveTo>
                    <a:pt x="32" y="26"/>
                  </a:moveTo>
                  <a:lnTo>
                    <a:pt x="32" y="26"/>
                  </a:lnTo>
                  <a:lnTo>
                    <a:pt x="16" y="16"/>
                  </a:lnTo>
                  <a:lnTo>
                    <a:pt x="16" y="14"/>
                  </a:lnTo>
                  <a:lnTo>
                    <a:pt x="26" y="18"/>
                  </a:lnTo>
                  <a:lnTo>
                    <a:pt x="34" y="24"/>
                  </a:lnTo>
                  <a:lnTo>
                    <a:pt x="42" y="32"/>
                  </a:lnTo>
                  <a:lnTo>
                    <a:pt x="44" y="32"/>
                  </a:lnTo>
                  <a:lnTo>
                    <a:pt x="42" y="20"/>
                  </a:lnTo>
                  <a:lnTo>
                    <a:pt x="38" y="12"/>
                  </a:lnTo>
                  <a:lnTo>
                    <a:pt x="34" y="6"/>
                  </a:lnTo>
                  <a:lnTo>
                    <a:pt x="30" y="4"/>
                  </a:lnTo>
                  <a:lnTo>
                    <a:pt x="24" y="0"/>
                  </a:lnTo>
                  <a:lnTo>
                    <a:pt x="18" y="0"/>
                  </a:lnTo>
                  <a:lnTo>
                    <a:pt x="14" y="0"/>
                  </a:lnTo>
                  <a:lnTo>
                    <a:pt x="8" y="2"/>
                  </a:lnTo>
                  <a:lnTo>
                    <a:pt x="4" y="6"/>
                  </a:lnTo>
                  <a:lnTo>
                    <a:pt x="2" y="10"/>
                  </a:lnTo>
                  <a:lnTo>
                    <a:pt x="0" y="16"/>
                  </a:lnTo>
                  <a:lnTo>
                    <a:pt x="0" y="20"/>
                  </a:lnTo>
                  <a:lnTo>
                    <a:pt x="2" y="28"/>
                  </a:lnTo>
                  <a:lnTo>
                    <a:pt x="4" y="32"/>
                  </a:lnTo>
                  <a:lnTo>
                    <a:pt x="8" y="36"/>
                  </a:lnTo>
                  <a:lnTo>
                    <a:pt x="14" y="38"/>
                  </a:lnTo>
                  <a:lnTo>
                    <a:pt x="22" y="40"/>
                  </a:lnTo>
                  <a:lnTo>
                    <a:pt x="30" y="38"/>
                  </a:lnTo>
                  <a:lnTo>
                    <a:pt x="40" y="34"/>
                  </a:lnTo>
                  <a:lnTo>
                    <a:pt x="32" y="2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74" name="Freeform 110"/>
            <p:cNvSpPr>
              <a:spLocks/>
            </p:cNvSpPr>
            <p:nvPr/>
          </p:nvSpPr>
          <p:spPr bwMode="auto">
            <a:xfrm>
              <a:off x="4373563" y="3092450"/>
              <a:ext cx="60325" cy="73025"/>
            </a:xfrm>
            <a:custGeom>
              <a:avLst/>
              <a:gdLst>
                <a:gd name="T0" fmla="*/ 2147483646 w 38"/>
                <a:gd name="T1" fmla="*/ 2147483646 h 46"/>
                <a:gd name="T2" fmla="*/ 2147483646 w 38"/>
                <a:gd name="T3" fmla="*/ 2147483646 h 46"/>
                <a:gd name="T4" fmla="*/ 2147483646 w 38"/>
                <a:gd name="T5" fmla="*/ 2147483646 h 46"/>
                <a:gd name="T6" fmla="*/ 2147483646 w 38"/>
                <a:gd name="T7" fmla="*/ 2147483646 h 46"/>
                <a:gd name="T8" fmla="*/ 2147483646 w 38"/>
                <a:gd name="T9" fmla="*/ 2147483646 h 46"/>
                <a:gd name="T10" fmla="*/ 2147483646 w 38"/>
                <a:gd name="T11" fmla="*/ 2147483646 h 46"/>
                <a:gd name="T12" fmla="*/ 2147483646 w 38"/>
                <a:gd name="T13" fmla="*/ 2147483646 h 46"/>
                <a:gd name="T14" fmla="*/ 2147483646 w 38"/>
                <a:gd name="T15" fmla="*/ 2147483646 h 46"/>
                <a:gd name="T16" fmla="*/ 2147483646 w 38"/>
                <a:gd name="T17" fmla="*/ 2147483646 h 46"/>
                <a:gd name="T18" fmla="*/ 0 w 38"/>
                <a:gd name="T19" fmla="*/ 2147483646 h 46"/>
                <a:gd name="T20" fmla="*/ 0 w 38"/>
                <a:gd name="T21" fmla="*/ 2147483646 h 46"/>
                <a:gd name="T22" fmla="*/ 0 w 38"/>
                <a:gd name="T23" fmla="*/ 2147483646 h 46"/>
                <a:gd name="T24" fmla="*/ 0 w 38"/>
                <a:gd name="T25" fmla="*/ 2147483646 h 46"/>
                <a:gd name="T26" fmla="*/ 2147483646 w 38"/>
                <a:gd name="T27" fmla="*/ 2147483646 h 46"/>
                <a:gd name="T28" fmla="*/ 2147483646 w 38"/>
                <a:gd name="T29" fmla="*/ 2147483646 h 46"/>
                <a:gd name="T30" fmla="*/ 2147483646 w 38"/>
                <a:gd name="T31" fmla="*/ 2147483646 h 46"/>
                <a:gd name="T32" fmla="*/ 2147483646 w 38"/>
                <a:gd name="T33" fmla="*/ 2147483646 h 46"/>
                <a:gd name="T34" fmla="*/ 2147483646 w 38"/>
                <a:gd name="T35" fmla="*/ 2147483646 h 46"/>
                <a:gd name="T36" fmla="*/ 2147483646 w 38"/>
                <a:gd name="T37" fmla="*/ 0 h 46"/>
                <a:gd name="T38" fmla="*/ 2147483646 w 38"/>
                <a:gd name="T39" fmla="*/ 2147483646 h 46"/>
                <a:gd name="T40" fmla="*/ 2147483646 w 38"/>
                <a:gd name="T41" fmla="*/ 2147483646 h 46"/>
                <a:gd name="T42" fmla="*/ 2147483646 w 38"/>
                <a:gd name="T43" fmla="*/ 2147483646 h 46"/>
                <a:gd name="T44" fmla="*/ 2147483646 w 38"/>
                <a:gd name="T45" fmla="*/ 2147483646 h 46"/>
                <a:gd name="T46" fmla="*/ 2147483646 w 38"/>
                <a:gd name="T47" fmla="*/ 2147483646 h 46"/>
                <a:gd name="T48" fmla="*/ 2147483646 w 38"/>
                <a:gd name="T49" fmla="*/ 2147483646 h 46"/>
                <a:gd name="T50" fmla="*/ 2147483646 w 38"/>
                <a:gd name="T51" fmla="*/ 214748364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6"/>
                <a:gd name="T80" fmla="*/ 38 w 38"/>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6">
                  <a:moveTo>
                    <a:pt x="38" y="24"/>
                  </a:moveTo>
                  <a:lnTo>
                    <a:pt x="38" y="24"/>
                  </a:lnTo>
                  <a:lnTo>
                    <a:pt x="36" y="30"/>
                  </a:lnTo>
                  <a:lnTo>
                    <a:pt x="32" y="36"/>
                  </a:lnTo>
                  <a:lnTo>
                    <a:pt x="26" y="42"/>
                  </a:lnTo>
                  <a:lnTo>
                    <a:pt x="18" y="46"/>
                  </a:lnTo>
                  <a:lnTo>
                    <a:pt x="8" y="40"/>
                  </a:lnTo>
                  <a:lnTo>
                    <a:pt x="2" y="32"/>
                  </a:lnTo>
                  <a:lnTo>
                    <a:pt x="0" y="28"/>
                  </a:lnTo>
                  <a:lnTo>
                    <a:pt x="0" y="24"/>
                  </a:lnTo>
                  <a:lnTo>
                    <a:pt x="0" y="16"/>
                  </a:lnTo>
                  <a:lnTo>
                    <a:pt x="2" y="12"/>
                  </a:lnTo>
                  <a:lnTo>
                    <a:pt x="4" y="6"/>
                  </a:lnTo>
                  <a:lnTo>
                    <a:pt x="10" y="2"/>
                  </a:lnTo>
                  <a:lnTo>
                    <a:pt x="14" y="2"/>
                  </a:lnTo>
                  <a:lnTo>
                    <a:pt x="20" y="0"/>
                  </a:lnTo>
                  <a:lnTo>
                    <a:pt x="26" y="2"/>
                  </a:lnTo>
                  <a:lnTo>
                    <a:pt x="30" y="4"/>
                  </a:lnTo>
                  <a:lnTo>
                    <a:pt x="34" y="8"/>
                  </a:lnTo>
                  <a:lnTo>
                    <a:pt x="36" y="12"/>
                  </a:lnTo>
                  <a:lnTo>
                    <a:pt x="38" y="18"/>
                  </a:lnTo>
                  <a:lnTo>
                    <a:pt x="38" y="2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75" name="Freeform 111"/>
            <p:cNvSpPr>
              <a:spLocks/>
            </p:cNvSpPr>
            <p:nvPr/>
          </p:nvSpPr>
          <p:spPr bwMode="auto">
            <a:xfrm>
              <a:off x="4408488" y="3130550"/>
              <a:ext cx="69850" cy="63500"/>
            </a:xfrm>
            <a:custGeom>
              <a:avLst/>
              <a:gdLst>
                <a:gd name="T0" fmla="*/ 2147483646 w 44"/>
                <a:gd name="T1" fmla="*/ 2147483646 h 40"/>
                <a:gd name="T2" fmla="*/ 2147483646 w 44"/>
                <a:gd name="T3" fmla="*/ 2147483646 h 40"/>
                <a:gd name="T4" fmla="*/ 2147483646 w 44"/>
                <a:gd name="T5" fmla="*/ 2147483646 h 40"/>
                <a:gd name="T6" fmla="*/ 2147483646 w 44"/>
                <a:gd name="T7" fmla="*/ 0 h 40"/>
                <a:gd name="T8" fmla="*/ 2147483646 w 44"/>
                <a:gd name="T9" fmla="*/ 2147483646 h 40"/>
                <a:gd name="T10" fmla="*/ 2147483646 w 44"/>
                <a:gd name="T11" fmla="*/ 2147483646 h 40"/>
                <a:gd name="T12" fmla="*/ 2147483646 w 44"/>
                <a:gd name="T13" fmla="*/ 2147483646 h 40"/>
                <a:gd name="T14" fmla="*/ 2147483646 w 44"/>
                <a:gd name="T15" fmla="*/ 2147483646 h 40"/>
                <a:gd name="T16" fmla="*/ 2147483646 w 44"/>
                <a:gd name="T17" fmla="*/ 2147483646 h 40"/>
                <a:gd name="T18" fmla="*/ 0 w 44"/>
                <a:gd name="T19" fmla="*/ 2147483646 h 40"/>
                <a:gd name="T20" fmla="*/ 0 w 44"/>
                <a:gd name="T21" fmla="*/ 2147483646 h 40"/>
                <a:gd name="T22" fmla="*/ 2147483646 w 44"/>
                <a:gd name="T23" fmla="*/ 2147483646 h 40"/>
                <a:gd name="T24" fmla="*/ 2147483646 w 44"/>
                <a:gd name="T25" fmla="*/ 2147483646 h 40"/>
                <a:gd name="T26" fmla="*/ 2147483646 w 44"/>
                <a:gd name="T27" fmla="*/ 2147483646 h 40"/>
                <a:gd name="T28" fmla="*/ 2147483646 w 44"/>
                <a:gd name="T29" fmla="*/ 2147483646 h 40"/>
                <a:gd name="T30" fmla="*/ 2147483646 w 44"/>
                <a:gd name="T31" fmla="*/ 2147483646 h 40"/>
                <a:gd name="T32" fmla="*/ 2147483646 w 44"/>
                <a:gd name="T33" fmla="*/ 2147483646 h 40"/>
                <a:gd name="T34" fmla="*/ 2147483646 w 44"/>
                <a:gd name="T35" fmla="*/ 2147483646 h 40"/>
                <a:gd name="T36" fmla="*/ 2147483646 w 44"/>
                <a:gd name="T37" fmla="*/ 2147483646 h 40"/>
                <a:gd name="T38" fmla="*/ 2147483646 w 44"/>
                <a:gd name="T39" fmla="*/ 2147483646 h 40"/>
                <a:gd name="T40" fmla="*/ 2147483646 w 44"/>
                <a:gd name="T41" fmla="*/ 2147483646 h 40"/>
                <a:gd name="T42" fmla="*/ 2147483646 w 44"/>
                <a:gd name="T43" fmla="*/ 2147483646 h 40"/>
                <a:gd name="T44" fmla="*/ 2147483646 w 44"/>
                <a:gd name="T45" fmla="*/ 2147483646 h 40"/>
                <a:gd name="T46" fmla="*/ 2147483646 w 44"/>
                <a:gd name="T47" fmla="*/ 2147483646 h 40"/>
                <a:gd name="T48" fmla="*/ 2147483646 w 44"/>
                <a:gd name="T49" fmla="*/ 2147483646 h 40"/>
                <a:gd name="T50" fmla="*/ 2147483646 w 44"/>
                <a:gd name="T51" fmla="*/ 2147483646 h 40"/>
                <a:gd name="T52" fmla="*/ 2147483646 w 44"/>
                <a:gd name="T53" fmla="*/ 2147483646 h 40"/>
                <a:gd name="T54" fmla="*/ 2147483646 w 44"/>
                <a:gd name="T55" fmla="*/ 2147483646 h 40"/>
                <a:gd name="T56" fmla="*/ 2147483646 w 44"/>
                <a:gd name="T57" fmla="*/ 2147483646 h 40"/>
                <a:gd name="T58" fmla="*/ 2147483646 w 44"/>
                <a:gd name="T59" fmla="*/ 2147483646 h 40"/>
                <a:gd name="T60" fmla="*/ 2147483646 w 44"/>
                <a:gd name="T61" fmla="*/ 2147483646 h 40"/>
                <a:gd name="T62" fmla="*/ 2147483646 w 44"/>
                <a:gd name="T63" fmla="*/ 2147483646 h 40"/>
                <a:gd name="T64" fmla="*/ 2147483646 w 44"/>
                <a:gd name="T65" fmla="*/ 2147483646 h 40"/>
                <a:gd name="T66" fmla="*/ 2147483646 w 44"/>
                <a:gd name="T67" fmla="*/ 2147483646 h 40"/>
                <a:gd name="T68" fmla="*/ 2147483646 w 44"/>
                <a:gd name="T69" fmla="*/ 2147483646 h 40"/>
                <a:gd name="T70" fmla="*/ 2147483646 w 44"/>
                <a:gd name="T71" fmla="*/ 2147483646 h 40"/>
                <a:gd name="T72" fmla="*/ 2147483646 w 44"/>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
                <a:gd name="T112" fmla="*/ 0 h 40"/>
                <a:gd name="T113" fmla="*/ 44 w 44"/>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 h="40">
                  <a:moveTo>
                    <a:pt x="38" y="6"/>
                  </a:moveTo>
                  <a:lnTo>
                    <a:pt x="38" y="6"/>
                  </a:lnTo>
                  <a:lnTo>
                    <a:pt x="32" y="2"/>
                  </a:lnTo>
                  <a:lnTo>
                    <a:pt x="28" y="0"/>
                  </a:lnTo>
                  <a:lnTo>
                    <a:pt x="22" y="2"/>
                  </a:lnTo>
                  <a:lnTo>
                    <a:pt x="16" y="4"/>
                  </a:lnTo>
                  <a:lnTo>
                    <a:pt x="8" y="10"/>
                  </a:lnTo>
                  <a:lnTo>
                    <a:pt x="4" y="16"/>
                  </a:lnTo>
                  <a:lnTo>
                    <a:pt x="0" y="28"/>
                  </a:lnTo>
                  <a:lnTo>
                    <a:pt x="10" y="22"/>
                  </a:lnTo>
                  <a:lnTo>
                    <a:pt x="18" y="20"/>
                  </a:lnTo>
                  <a:lnTo>
                    <a:pt x="24" y="20"/>
                  </a:lnTo>
                  <a:lnTo>
                    <a:pt x="24" y="22"/>
                  </a:lnTo>
                  <a:lnTo>
                    <a:pt x="16" y="22"/>
                  </a:lnTo>
                  <a:lnTo>
                    <a:pt x="8" y="26"/>
                  </a:lnTo>
                  <a:lnTo>
                    <a:pt x="2" y="30"/>
                  </a:lnTo>
                  <a:lnTo>
                    <a:pt x="10" y="36"/>
                  </a:lnTo>
                  <a:lnTo>
                    <a:pt x="18" y="40"/>
                  </a:lnTo>
                  <a:lnTo>
                    <a:pt x="24" y="40"/>
                  </a:lnTo>
                  <a:lnTo>
                    <a:pt x="30" y="38"/>
                  </a:lnTo>
                  <a:lnTo>
                    <a:pt x="36" y="36"/>
                  </a:lnTo>
                  <a:lnTo>
                    <a:pt x="40" y="34"/>
                  </a:lnTo>
                  <a:lnTo>
                    <a:pt x="42" y="30"/>
                  </a:lnTo>
                  <a:lnTo>
                    <a:pt x="44" y="24"/>
                  </a:lnTo>
                  <a:lnTo>
                    <a:pt x="44" y="20"/>
                  </a:lnTo>
                  <a:lnTo>
                    <a:pt x="44" y="14"/>
                  </a:lnTo>
                  <a:lnTo>
                    <a:pt x="42" y="10"/>
                  </a:lnTo>
                  <a:lnTo>
                    <a:pt x="38" y="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76" name="Freeform 112"/>
            <p:cNvSpPr>
              <a:spLocks/>
            </p:cNvSpPr>
            <p:nvPr/>
          </p:nvSpPr>
          <p:spPr bwMode="auto">
            <a:xfrm>
              <a:off x="4367213" y="3149600"/>
              <a:ext cx="57150" cy="53975"/>
            </a:xfrm>
            <a:custGeom>
              <a:avLst/>
              <a:gdLst>
                <a:gd name="T0" fmla="*/ 2147483646 w 36"/>
                <a:gd name="T1" fmla="*/ 2147483646 h 34"/>
                <a:gd name="T2" fmla="*/ 2147483646 w 36"/>
                <a:gd name="T3" fmla="*/ 2147483646 h 34"/>
                <a:gd name="T4" fmla="*/ 2147483646 w 36"/>
                <a:gd name="T5" fmla="*/ 2147483646 h 34"/>
                <a:gd name="T6" fmla="*/ 2147483646 w 36"/>
                <a:gd name="T7" fmla="*/ 2147483646 h 34"/>
                <a:gd name="T8" fmla="*/ 2147483646 w 36"/>
                <a:gd name="T9" fmla="*/ 2147483646 h 34"/>
                <a:gd name="T10" fmla="*/ 2147483646 w 36"/>
                <a:gd name="T11" fmla="*/ 2147483646 h 34"/>
                <a:gd name="T12" fmla="*/ 2147483646 w 36"/>
                <a:gd name="T13" fmla="*/ 2147483646 h 34"/>
                <a:gd name="T14" fmla="*/ 2147483646 w 36"/>
                <a:gd name="T15" fmla="*/ 2147483646 h 34"/>
                <a:gd name="T16" fmla="*/ 2147483646 w 36"/>
                <a:gd name="T17" fmla="*/ 2147483646 h 34"/>
                <a:gd name="T18" fmla="*/ 2147483646 w 36"/>
                <a:gd name="T19" fmla="*/ 2147483646 h 34"/>
                <a:gd name="T20" fmla="*/ 2147483646 w 36"/>
                <a:gd name="T21" fmla="*/ 2147483646 h 34"/>
                <a:gd name="T22" fmla="*/ 2147483646 w 36"/>
                <a:gd name="T23" fmla="*/ 2147483646 h 34"/>
                <a:gd name="T24" fmla="*/ 0 w 36"/>
                <a:gd name="T25" fmla="*/ 2147483646 h 34"/>
                <a:gd name="T26" fmla="*/ 2147483646 w 36"/>
                <a:gd name="T27" fmla="*/ 2147483646 h 34"/>
                <a:gd name="T28" fmla="*/ 2147483646 w 36"/>
                <a:gd name="T29" fmla="*/ 2147483646 h 34"/>
                <a:gd name="T30" fmla="*/ 2147483646 w 36"/>
                <a:gd name="T31" fmla="*/ 0 h 34"/>
                <a:gd name="T32" fmla="*/ 2147483646 w 36"/>
                <a:gd name="T33" fmla="*/ 0 h 34"/>
                <a:gd name="T34" fmla="*/ 2147483646 w 36"/>
                <a:gd name="T35" fmla="*/ 0 h 34"/>
                <a:gd name="T36" fmla="*/ 2147483646 w 36"/>
                <a:gd name="T37" fmla="*/ 2147483646 h 34"/>
                <a:gd name="T38" fmla="*/ 2147483646 w 36"/>
                <a:gd name="T39" fmla="*/ 2147483646 h 34"/>
                <a:gd name="T40" fmla="*/ 2147483646 w 36"/>
                <a:gd name="T41" fmla="*/ 2147483646 h 34"/>
                <a:gd name="T42" fmla="*/ 2147483646 w 36"/>
                <a:gd name="T43" fmla="*/ 2147483646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6"/>
                <a:gd name="T67" fmla="*/ 0 h 34"/>
                <a:gd name="T68" fmla="*/ 36 w 36"/>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6" h="34">
                  <a:moveTo>
                    <a:pt x="34" y="12"/>
                  </a:moveTo>
                  <a:lnTo>
                    <a:pt x="34" y="12"/>
                  </a:lnTo>
                  <a:lnTo>
                    <a:pt x="36" y="18"/>
                  </a:lnTo>
                  <a:lnTo>
                    <a:pt x="34" y="24"/>
                  </a:lnTo>
                  <a:lnTo>
                    <a:pt x="28" y="30"/>
                  </a:lnTo>
                  <a:lnTo>
                    <a:pt x="22" y="34"/>
                  </a:lnTo>
                  <a:lnTo>
                    <a:pt x="16" y="34"/>
                  </a:lnTo>
                  <a:lnTo>
                    <a:pt x="10" y="32"/>
                  </a:lnTo>
                  <a:lnTo>
                    <a:pt x="4" y="28"/>
                  </a:lnTo>
                  <a:lnTo>
                    <a:pt x="2" y="22"/>
                  </a:lnTo>
                  <a:lnTo>
                    <a:pt x="0" y="14"/>
                  </a:lnTo>
                  <a:lnTo>
                    <a:pt x="2" y="8"/>
                  </a:lnTo>
                  <a:lnTo>
                    <a:pt x="6" y="2"/>
                  </a:lnTo>
                  <a:lnTo>
                    <a:pt x="14" y="0"/>
                  </a:lnTo>
                  <a:lnTo>
                    <a:pt x="20" y="0"/>
                  </a:lnTo>
                  <a:lnTo>
                    <a:pt x="26" y="2"/>
                  </a:lnTo>
                  <a:lnTo>
                    <a:pt x="32" y="6"/>
                  </a:lnTo>
                  <a:lnTo>
                    <a:pt x="34"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77" name="Freeform 113"/>
            <p:cNvSpPr>
              <a:spLocks/>
            </p:cNvSpPr>
            <p:nvPr/>
          </p:nvSpPr>
          <p:spPr bwMode="auto">
            <a:xfrm>
              <a:off x="4681538" y="3276600"/>
              <a:ext cx="57150" cy="63500"/>
            </a:xfrm>
            <a:custGeom>
              <a:avLst/>
              <a:gdLst>
                <a:gd name="T0" fmla="*/ 2147483646 w 36"/>
                <a:gd name="T1" fmla="*/ 2147483646 h 40"/>
                <a:gd name="T2" fmla="*/ 2147483646 w 36"/>
                <a:gd name="T3" fmla="*/ 2147483646 h 40"/>
                <a:gd name="T4" fmla="*/ 0 w 36"/>
                <a:gd name="T5" fmla="*/ 2147483646 h 40"/>
                <a:gd name="T6" fmla="*/ 0 w 36"/>
                <a:gd name="T7" fmla="*/ 2147483646 h 40"/>
                <a:gd name="T8" fmla="*/ 2147483646 w 36"/>
                <a:gd name="T9" fmla="*/ 2147483646 h 40"/>
                <a:gd name="T10" fmla="*/ 2147483646 w 36"/>
                <a:gd name="T11" fmla="*/ 0 h 40"/>
                <a:gd name="T12" fmla="*/ 2147483646 w 36"/>
                <a:gd name="T13" fmla="*/ 0 h 40"/>
                <a:gd name="T14" fmla="*/ 2147483646 w 36"/>
                <a:gd name="T15" fmla="*/ 2147483646 h 40"/>
                <a:gd name="T16" fmla="*/ 2147483646 w 36"/>
                <a:gd name="T17" fmla="*/ 2147483646 h 40"/>
                <a:gd name="T18" fmla="*/ 2147483646 w 36"/>
                <a:gd name="T19" fmla="*/ 2147483646 h 40"/>
                <a:gd name="T20" fmla="*/ 2147483646 w 36"/>
                <a:gd name="T21" fmla="*/ 2147483646 h 40"/>
                <a:gd name="T22" fmla="*/ 2147483646 w 36"/>
                <a:gd name="T23" fmla="*/ 2147483646 h 40"/>
                <a:gd name="T24" fmla="*/ 2147483646 w 36"/>
                <a:gd name="T25" fmla="*/ 2147483646 h 40"/>
                <a:gd name="T26" fmla="*/ 2147483646 w 36"/>
                <a:gd name="T27" fmla="*/ 2147483646 h 40"/>
                <a:gd name="T28" fmla="*/ 2147483646 w 36"/>
                <a:gd name="T29" fmla="*/ 2147483646 h 40"/>
                <a:gd name="T30" fmla="*/ 2147483646 w 36"/>
                <a:gd name="T31" fmla="*/ 2147483646 h 40"/>
                <a:gd name="T32" fmla="*/ 2147483646 w 36"/>
                <a:gd name="T33" fmla="*/ 2147483646 h 40"/>
                <a:gd name="T34" fmla="*/ 2147483646 w 36"/>
                <a:gd name="T35" fmla="*/ 2147483646 h 40"/>
                <a:gd name="T36" fmla="*/ 2147483646 w 36"/>
                <a:gd name="T37" fmla="*/ 2147483646 h 40"/>
                <a:gd name="T38" fmla="*/ 2147483646 w 36"/>
                <a:gd name="T39" fmla="*/ 2147483646 h 40"/>
                <a:gd name="T40" fmla="*/ 2147483646 w 36"/>
                <a:gd name="T41" fmla="*/ 2147483646 h 40"/>
                <a:gd name="T42" fmla="*/ 2147483646 w 36"/>
                <a:gd name="T43" fmla="*/ 2147483646 h 40"/>
                <a:gd name="T44" fmla="*/ 2147483646 w 36"/>
                <a:gd name="T45" fmla="*/ 2147483646 h 40"/>
                <a:gd name="T46" fmla="*/ 2147483646 w 36"/>
                <a:gd name="T47" fmla="*/ 2147483646 h 40"/>
                <a:gd name="T48" fmla="*/ 2147483646 w 36"/>
                <a:gd name="T49" fmla="*/ 2147483646 h 4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6"/>
                <a:gd name="T76" fmla="*/ 0 h 40"/>
                <a:gd name="T77" fmla="*/ 36 w 36"/>
                <a:gd name="T78" fmla="*/ 40 h 4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6" h="40">
                  <a:moveTo>
                    <a:pt x="2" y="28"/>
                  </a:moveTo>
                  <a:lnTo>
                    <a:pt x="2" y="28"/>
                  </a:lnTo>
                  <a:lnTo>
                    <a:pt x="0" y="22"/>
                  </a:lnTo>
                  <a:lnTo>
                    <a:pt x="0" y="16"/>
                  </a:lnTo>
                  <a:lnTo>
                    <a:pt x="2" y="8"/>
                  </a:lnTo>
                  <a:lnTo>
                    <a:pt x="8" y="0"/>
                  </a:lnTo>
                  <a:lnTo>
                    <a:pt x="18" y="2"/>
                  </a:lnTo>
                  <a:lnTo>
                    <a:pt x="26" y="6"/>
                  </a:lnTo>
                  <a:lnTo>
                    <a:pt x="34" y="12"/>
                  </a:lnTo>
                  <a:lnTo>
                    <a:pt x="36" y="18"/>
                  </a:lnTo>
                  <a:lnTo>
                    <a:pt x="36" y="22"/>
                  </a:lnTo>
                  <a:lnTo>
                    <a:pt x="36" y="28"/>
                  </a:lnTo>
                  <a:lnTo>
                    <a:pt x="34" y="32"/>
                  </a:lnTo>
                  <a:lnTo>
                    <a:pt x="30" y="36"/>
                  </a:lnTo>
                  <a:lnTo>
                    <a:pt x="26" y="40"/>
                  </a:lnTo>
                  <a:lnTo>
                    <a:pt x="22" y="40"/>
                  </a:lnTo>
                  <a:lnTo>
                    <a:pt x="16" y="40"/>
                  </a:lnTo>
                  <a:lnTo>
                    <a:pt x="12" y="40"/>
                  </a:lnTo>
                  <a:lnTo>
                    <a:pt x="8" y="38"/>
                  </a:lnTo>
                  <a:lnTo>
                    <a:pt x="4" y="34"/>
                  </a:lnTo>
                  <a:lnTo>
                    <a:pt x="2"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78" name="Freeform 114"/>
            <p:cNvSpPr>
              <a:spLocks/>
            </p:cNvSpPr>
            <p:nvPr/>
          </p:nvSpPr>
          <p:spPr bwMode="auto">
            <a:xfrm>
              <a:off x="4624388" y="3276600"/>
              <a:ext cx="60325" cy="63500"/>
            </a:xfrm>
            <a:custGeom>
              <a:avLst/>
              <a:gdLst>
                <a:gd name="T0" fmla="*/ 2147483646 w 38"/>
                <a:gd name="T1" fmla="*/ 2147483646 h 40"/>
                <a:gd name="T2" fmla="*/ 2147483646 w 38"/>
                <a:gd name="T3" fmla="*/ 2147483646 h 40"/>
                <a:gd name="T4" fmla="*/ 2147483646 w 38"/>
                <a:gd name="T5" fmla="*/ 2147483646 h 40"/>
                <a:gd name="T6" fmla="*/ 2147483646 w 38"/>
                <a:gd name="T7" fmla="*/ 2147483646 h 40"/>
                <a:gd name="T8" fmla="*/ 2147483646 w 38"/>
                <a:gd name="T9" fmla="*/ 2147483646 h 40"/>
                <a:gd name="T10" fmla="*/ 2147483646 w 38"/>
                <a:gd name="T11" fmla="*/ 2147483646 h 40"/>
                <a:gd name="T12" fmla="*/ 2147483646 w 38"/>
                <a:gd name="T13" fmla="*/ 2147483646 h 40"/>
                <a:gd name="T14" fmla="*/ 2147483646 w 38"/>
                <a:gd name="T15" fmla="*/ 2147483646 h 40"/>
                <a:gd name="T16" fmla="*/ 2147483646 w 38"/>
                <a:gd name="T17" fmla="*/ 2147483646 h 40"/>
                <a:gd name="T18" fmla="*/ 2147483646 w 38"/>
                <a:gd name="T19" fmla="*/ 2147483646 h 40"/>
                <a:gd name="T20" fmla="*/ 2147483646 w 38"/>
                <a:gd name="T21" fmla="*/ 2147483646 h 40"/>
                <a:gd name="T22" fmla="*/ 2147483646 w 38"/>
                <a:gd name="T23" fmla="*/ 2147483646 h 40"/>
                <a:gd name="T24" fmla="*/ 2147483646 w 38"/>
                <a:gd name="T25" fmla="*/ 0 h 40"/>
                <a:gd name="T26" fmla="*/ 2147483646 w 38"/>
                <a:gd name="T27" fmla="*/ 2147483646 h 40"/>
                <a:gd name="T28" fmla="*/ 2147483646 w 38"/>
                <a:gd name="T29" fmla="*/ 2147483646 h 40"/>
                <a:gd name="T30" fmla="*/ 2147483646 w 38"/>
                <a:gd name="T31" fmla="*/ 2147483646 h 40"/>
                <a:gd name="T32" fmla="*/ 2147483646 w 38"/>
                <a:gd name="T33" fmla="*/ 2147483646 h 40"/>
                <a:gd name="T34" fmla="*/ 2147483646 w 38"/>
                <a:gd name="T35" fmla="*/ 2147483646 h 40"/>
                <a:gd name="T36" fmla="*/ 0 w 38"/>
                <a:gd name="T37" fmla="*/ 2147483646 h 40"/>
                <a:gd name="T38" fmla="*/ 0 w 38"/>
                <a:gd name="T39" fmla="*/ 2147483646 h 40"/>
                <a:gd name="T40" fmla="*/ 0 w 38"/>
                <a:gd name="T41" fmla="*/ 2147483646 h 40"/>
                <a:gd name="T42" fmla="*/ 2147483646 w 38"/>
                <a:gd name="T43" fmla="*/ 2147483646 h 40"/>
                <a:gd name="T44" fmla="*/ 2147483646 w 38"/>
                <a:gd name="T45" fmla="*/ 2147483646 h 40"/>
                <a:gd name="T46" fmla="*/ 2147483646 w 38"/>
                <a:gd name="T47" fmla="*/ 2147483646 h 40"/>
                <a:gd name="T48" fmla="*/ 2147483646 w 38"/>
                <a:gd name="T49" fmla="*/ 2147483646 h 40"/>
                <a:gd name="T50" fmla="*/ 2147483646 w 38"/>
                <a:gd name="T51" fmla="*/ 2147483646 h 40"/>
                <a:gd name="T52" fmla="*/ 2147483646 w 38"/>
                <a:gd name="T53" fmla="*/ 2147483646 h 40"/>
                <a:gd name="T54" fmla="*/ 2147483646 w 38"/>
                <a:gd name="T55" fmla="*/ 2147483646 h 40"/>
                <a:gd name="T56" fmla="*/ 2147483646 w 38"/>
                <a:gd name="T57" fmla="*/ 2147483646 h 40"/>
                <a:gd name="T58" fmla="*/ 2147483646 w 38"/>
                <a:gd name="T59" fmla="*/ 2147483646 h 40"/>
                <a:gd name="T60" fmla="*/ 2147483646 w 38"/>
                <a:gd name="T61" fmla="*/ 2147483646 h 40"/>
                <a:gd name="T62" fmla="*/ 2147483646 w 38"/>
                <a:gd name="T63" fmla="*/ 2147483646 h 40"/>
                <a:gd name="T64" fmla="*/ 2147483646 w 38"/>
                <a:gd name="T65" fmla="*/ 2147483646 h 40"/>
                <a:gd name="T66" fmla="*/ 2147483646 w 38"/>
                <a:gd name="T67" fmla="*/ 2147483646 h 40"/>
                <a:gd name="T68" fmla="*/ 2147483646 w 38"/>
                <a:gd name="T69" fmla="*/ 2147483646 h 40"/>
                <a:gd name="T70" fmla="*/ 2147483646 w 38"/>
                <a:gd name="T71" fmla="*/ 2147483646 h 40"/>
                <a:gd name="T72" fmla="*/ 2147483646 w 38"/>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40"/>
                <a:gd name="T113" fmla="*/ 38 w 38"/>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40">
                  <a:moveTo>
                    <a:pt x="32" y="8"/>
                  </a:moveTo>
                  <a:lnTo>
                    <a:pt x="32" y="8"/>
                  </a:lnTo>
                  <a:lnTo>
                    <a:pt x="22" y="18"/>
                  </a:lnTo>
                  <a:lnTo>
                    <a:pt x="32" y="8"/>
                  </a:lnTo>
                  <a:lnTo>
                    <a:pt x="36" y="4"/>
                  </a:lnTo>
                  <a:lnTo>
                    <a:pt x="34" y="2"/>
                  </a:lnTo>
                  <a:lnTo>
                    <a:pt x="24" y="0"/>
                  </a:lnTo>
                  <a:lnTo>
                    <a:pt x="16" y="2"/>
                  </a:lnTo>
                  <a:lnTo>
                    <a:pt x="10" y="4"/>
                  </a:lnTo>
                  <a:lnTo>
                    <a:pt x="6" y="8"/>
                  </a:lnTo>
                  <a:lnTo>
                    <a:pt x="2" y="12"/>
                  </a:lnTo>
                  <a:lnTo>
                    <a:pt x="0" y="16"/>
                  </a:lnTo>
                  <a:lnTo>
                    <a:pt x="0" y="22"/>
                  </a:lnTo>
                  <a:lnTo>
                    <a:pt x="0" y="26"/>
                  </a:lnTo>
                  <a:lnTo>
                    <a:pt x="2" y="30"/>
                  </a:lnTo>
                  <a:lnTo>
                    <a:pt x="6" y="34"/>
                  </a:lnTo>
                  <a:lnTo>
                    <a:pt x="10" y="38"/>
                  </a:lnTo>
                  <a:lnTo>
                    <a:pt x="14" y="38"/>
                  </a:lnTo>
                  <a:lnTo>
                    <a:pt x="20" y="40"/>
                  </a:lnTo>
                  <a:lnTo>
                    <a:pt x="26" y="38"/>
                  </a:lnTo>
                  <a:lnTo>
                    <a:pt x="30" y="34"/>
                  </a:lnTo>
                  <a:lnTo>
                    <a:pt x="34" y="30"/>
                  </a:lnTo>
                  <a:lnTo>
                    <a:pt x="36" y="24"/>
                  </a:lnTo>
                  <a:lnTo>
                    <a:pt x="38" y="18"/>
                  </a:lnTo>
                  <a:lnTo>
                    <a:pt x="36" y="6"/>
                  </a:lnTo>
                  <a:lnTo>
                    <a:pt x="32" y="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79" name="Freeform 115"/>
            <p:cNvSpPr>
              <a:spLocks/>
            </p:cNvSpPr>
            <p:nvPr/>
          </p:nvSpPr>
          <p:spPr bwMode="auto">
            <a:xfrm>
              <a:off x="4614863" y="3225800"/>
              <a:ext cx="63500" cy="57150"/>
            </a:xfrm>
            <a:custGeom>
              <a:avLst/>
              <a:gdLst>
                <a:gd name="T0" fmla="*/ 2147483646 w 40"/>
                <a:gd name="T1" fmla="*/ 2147483646 h 36"/>
                <a:gd name="T2" fmla="*/ 2147483646 w 40"/>
                <a:gd name="T3" fmla="*/ 2147483646 h 36"/>
                <a:gd name="T4" fmla="*/ 2147483646 w 40"/>
                <a:gd name="T5" fmla="*/ 2147483646 h 36"/>
                <a:gd name="T6" fmla="*/ 2147483646 w 40"/>
                <a:gd name="T7" fmla="*/ 2147483646 h 36"/>
                <a:gd name="T8" fmla="*/ 2147483646 w 40"/>
                <a:gd name="T9" fmla="*/ 2147483646 h 36"/>
                <a:gd name="T10" fmla="*/ 2147483646 w 40"/>
                <a:gd name="T11" fmla="*/ 2147483646 h 36"/>
                <a:gd name="T12" fmla="*/ 2147483646 w 40"/>
                <a:gd name="T13" fmla="*/ 2147483646 h 36"/>
                <a:gd name="T14" fmla="*/ 2147483646 w 40"/>
                <a:gd name="T15" fmla="*/ 2147483646 h 36"/>
                <a:gd name="T16" fmla="*/ 2147483646 w 40"/>
                <a:gd name="T17" fmla="*/ 2147483646 h 36"/>
                <a:gd name="T18" fmla="*/ 2147483646 w 40"/>
                <a:gd name="T19" fmla="*/ 2147483646 h 36"/>
                <a:gd name="T20" fmla="*/ 2147483646 w 40"/>
                <a:gd name="T21" fmla="*/ 2147483646 h 36"/>
                <a:gd name="T22" fmla="*/ 2147483646 w 40"/>
                <a:gd name="T23" fmla="*/ 2147483646 h 36"/>
                <a:gd name="T24" fmla="*/ 2147483646 w 40"/>
                <a:gd name="T25" fmla="*/ 2147483646 h 36"/>
                <a:gd name="T26" fmla="*/ 2147483646 w 40"/>
                <a:gd name="T27" fmla="*/ 2147483646 h 36"/>
                <a:gd name="T28" fmla="*/ 2147483646 w 40"/>
                <a:gd name="T29" fmla="*/ 2147483646 h 36"/>
                <a:gd name="T30" fmla="*/ 2147483646 w 40"/>
                <a:gd name="T31" fmla="*/ 2147483646 h 36"/>
                <a:gd name="T32" fmla="*/ 2147483646 w 40"/>
                <a:gd name="T33" fmla="*/ 2147483646 h 36"/>
                <a:gd name="T34" fmla="*/ 2147483646 w 40"/>
                <a:gd name="T35" fmla="*/ 2147483646 h 36"/>
                <a:gd name="T36" fmla="*/ 2147483646 w 40"/>
                <a:gd name="T37" fmla="*/ 0 h 36"/>
                <a:gd name="T38" fmla="*/ 2147483646 w 40"/>
                <a:gd name="T39" fmla="*/ 0 h 36"/>
                <a:gd name="T40" fmla="*/ 2147483646 w 40"/>
                <a:gd name="T41" fmla="*/ 2147483646 h 36"/>
                <a:gd name="T42" fmla="*/ 2147483646 w 40"/>
                <a:gd name="T43" fmla="*/ 2147483646 h 36"/>
                <a:gd name="T44" fmla="*/ 2147483646 w 40"/>
                <a:gd name="T45" fmla="*/ 2147483646 h 36"/>
                <a:gd name="T46" fmla="*/ 0 w 40"/>
                <a:gd name="T47" fmla="*/ 2147483646 h 36"/>
                <a:gd name="T48" fmla="*/ 0 w 40"/>
                <a:gd name="T49" fmla="*/ 2147483646 h 36"/>
                <a:gd name="T50" fmla="*/ 0 w 40"/>
                <a:gd name="T51" fmla="*/ 2147483646 h 36"/>
                <a:gd name="T52" fmla="*/ 0 w 40"/>
                <a:gd name="T53" fmla="*/ 2147483646 h 36"/>
                <a:gd name="T54" fmla="*/ 2147483646 w 40"/>
                <a:gd name="T55" fmla="*/ 2147483646 h 36"/>
                <a:gd name="T56" fmla="*/ 2147483646 w 40"/>
                <a:gd name="T57" fmla="*/ 2147483646 h 36"/>
                <a:gd name="T58" fmla="*/ 2147483646 w 40"/>
                <a:gd name="T59" fmla="*/ 2147483646 h 36"/>
                <a:gd name="T60" fmla="*/ 2147483646 w 40"/>
                <a:gd name="T61" fmla="*/ 2147483646 h 36"/>
                <a:gd name="T62" fmla="*/ 2147483646 w 40"/>
                <a:gd name="T63" fmla="*/ 2147483646 h 36"/>
                <a:gd name="T64" fmla="*/ 2147483646 w 40"/>
                <a:gd name="T65" fmla="*/ 2147483646 h 36"/>
                <a:gd name="T66" fmla="*/ 2147483646 w 40"/>
                <a:gd name="T67" fmla="*/ 2147483646 h 36"/>
                <a:gd name="T68" fmla="*/ 2147483646 w 40"/>
                <a:gd name="T69" fmla="*/ 2147483646 h 36"/>
                <a:gd name="T70" fmla="*/ 2147483646 w 40"/>
                <a:gd name="T71" fmla="*/ 2147483646 h 36"/>
                <a:gd name="T72" fmla="*/ 2147483646 w 40"/>
                <a:gd name="T73" fmla="*/ 2147483646 h 36"/>
                <a:gd name="T74" fmla="*/ 2147483646 w 40"/>
                <a:gd name="T75" fmla="*/ 2147483646 h 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0"/>
                <a:gd name="T115" fmla="*/ 0 h 36"/>
                <a:gd name="T116" fmla="*/ 40 w 40"/>
                <a:gd name="T117" fmla="*/ 36 h 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0" h="36">
                  <a:moveTo>
                    <a:pt x="30" y="24"/>
                  </a:moveTo>
                  <a:lnTo>
                    <a:pt x="30" y="24"/>
                  </a:lnTo>
                  <a:lnTo>
                    <a:pt x="12" y="16"/>
                  </a:lnTo>
                  <a:lnTo>
                    <a:pt x="14" y="14"/>
                  </a:lnTo>
                  <a:lnTo>
                    <a:pt x="22" y="18"/>
                  </a:lnTo>
                  <a:lnTo>
                    <a:pt x="32" y="22"/>
                  </a:lnTo>
                  <a:lnTo>
                    <a:pt x="40" y="28"/>
                  </a:lnTo>
                  <a:lnTo>
                    <a:pt x="38" y="16"/>
                  </a:lnTo>
                  <a:lnTo>
                    <a:pt x="34" y="10"/>
                  </a:lnTo>
                  <a:lnTo>
                    <a:pt x="30" y="6"/>
                  </a:lnTo>
                  <a:lnTo>
                    <a:pt x="26" y="2"/>
                  </a:lnTo>
                  <a:lnTo>
                    <a:pt x="20" y="0"/>
                  </a:lnTo>
                  <a:lnTo>
                    <a:pt x="14" y="0"/>
                  </a:lnTo>
                  <a:lnTo>
                    <a:pt x="10" y="2"/>
                  </a:lnTo>
                  <a:lnTo>
                    <a:pt x="6" y="4"/>
                  </a:lnTo>
                  <a:lnTo>
                    <a:pt x="2" y="8"/>
                  </a:lnTo>
                  <a:lnTo>
                    <a:pt x="0" y="12"/>
                  </a:lnTo>
                  <a:lnTo>
                    <a:pt x="0" y="16"/>
                  </a:lnTo>
                  <a:lnTo>
                    <a:pt x="0" y="22"/>
                  </a:lnTo>
                  <a:lnTo>
                    <a:pt x="2" y="28"/>
                  </a:lnTo>
                  <a:lnTo>
                    <a:pt x="4" y="32"/>
                  </a:lnTo>
                  <a:lnTo>
                    <a:pt x="10" y="34"/>
                  </a:lnTo>
                  <a:lnTo>
                    <a:pt x="16" y="36"/>
                  </a:lnTo>
                  <a:lnTo>
                    <a:pt x="22" y="36"/>
                  </a:lnTo>
                  <a:lnTo>
                    <a:pt x="28" y="36"/>
                  </a:lnTo>
                  <a:lnTo>
                    <a:pt x="38" y="30"/>
                  </a:lnTo>
                  <a:lnTo>
                    <a:pt x="30" y="2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80" name="Freeform 116"/>
            <p:cNvSpPr>
              <a:spLocks/>
            </p:cNvSpPr>
            <p:nvPr/>
          </p:nvSpPr>
          <p:spPr bwMode="auto">
            <a:xfrm>
              <a:off x="4659313" y="3194050"/>
              <a:ext cx="57150" cy="69850"/>
            </a:xfrm>
            <a:custGeom>
              <a:avLst/>
              <a:gdLst>
                <a:gd name="T0" fmla="*/ 2147483646 w 36"/>
                <a:gd name="T1" fmla="*/ 2147483646 h 44"/>
                <a:gd name="T2" fmla="*/ 2147483646 w 36"/>
                <a:gd name="T3" fmla="*/ 2147483646 h 44"/>
                <a:gd name="T4" fmla="*/ 2147483646 w 36"/>
                <a:gd name="T5" fmla="*/ 2147483646 h 44"/>
                <a:gd name="T6" fmla="*/ 2147483646 w 36"/>
                <a:gd name="T7" fmla="*/ 2147483646 h 44"/>
                <a:gd name="T8" fmla="*/ 2147483646 w 36"/>
                <a:gd name="T9" fmla="*/ 2147483646 h 44"/>
                <a:gd name="T10" fmla="*/ 2147483646 w 36"/>
                <a:gd name="T11" fmla="*/ 2147483646 h 44"/>
                <a:gd name="T12" fmla="*/ 2147483646 w 36"/>
                <a:gd name="T13" fmla="*/ 2147483646 h 44"/>
                <a:gd name="T14" fmla="*/ 2147483646 w 36"/>
                <a:gd name="T15" fmla="*/ 2147483646 h 44"/>
                <a:gd name="T16" fmla="*/ 2147483646 w 36"/>
                <a:gd name="T17" fmla="*/ 2147483646 h 44"/>
                <a:gd name="T18" fmla="*/ 0 w 36"/>
                <a:gd name="T19" fmla="*/ 2147483646 h 44"/>
                <a:gd name="T20" fmla="*/ 0 w 36"/>
                <a:gd name="T21" fmla="*/ 2147483646 h 44"/>
                <a:gd name="T22" fmla="*/ 0 w 36"/>
                <a:gd name="T23" fmla="*/ 2147483646 h 44"/>
                <a:gd name="T24" fmla="*/ 2147483646 w 36"/>
                <a:gd name="T25" fmla="*/ 2147483646 h 44"/>
                <a:gd name="T26" fmla="*/ 2147483646 w 36"/>
                <a:gd name="T27" fmla="*/ 2147483646 h 44"/>
                <a:gd name="T28" fmla="*/ 2147483646 w 36"/>
                <a:gd name="T29" fmla="*/ 2147483646 h 44"/>
                <a:gd name="T30" fmla="*/ 2147483646 w 36"/>
                <a:gd name="T31" fmla="*/ 2147483646 h 44"/>
                <a:gd name="T32" fmla="*/ 2147483646 w 36"/>
                <a:gd name="T33" fmla="*/ 2147483646 h 44"/>
                <a:gd name="T34" fmla="*/ 2147483646 w 36"/>
                <a:gd name="T35" fmla="*/ 0 h 44"/>
                <a:gd name="T36" fmla="*/ 2147483646 w 36"/>
                <a:gd name="T37" fmla="*/ 2147483646 h 44"/>
                <a:gd name="T38" fmla="*/ 2147483646 w 36"/>
                <a:gd name="T39" fmla="*/ 2147483646 h 44"/>
                <a:gd name="T40" fmla="*/ 2147483646 w 36"/>
                <a:gd name="T41" fmla="*/ 2147483646 h 44"/>
                <a:gd name="T42" fmla="*/ 2147483646 w 36"/>
                <a:gd name="T43" fmla="*/ 2147483646 h 44"/>
                <a:gd name="T44" fmla="*/ 2147483646 w 36"/>
                <a:gd name="T45" fmla="*/ 2147483646 h 44"/>
                <a:gd name="T46" fmla="*/ 2147483646 w 36"/>
                <a:gd name="T47" fmla="*/ 2147483646 h 44"/>
                <a:gd name="T48" fmla="*/ 2147483646 w 36"/>
                <a:gd name="T49" fmla="*/ 2147483646 h 4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6"/>
                <a:gd name="T76" fmla="*/ 0 h 44"/>
                <a:gd name="T77" fmla="*/ 36 w 36"/>
                <a:gd name="T78" fmla="*/ 44 h 4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6" h="44">
                  <a:moveTo>
                    <a:pt x="36" y="20"/>
                  </a:moveTo>
                  <a:lnTo>
                    <a:pt x="36" y="20"/>
                  </a:lnTo>
                  <a:lnTo>
                    <a:pt x="36" y="26"/>
                  </a:lnTo>
                  <a:lnTo>
                    <a:pt x="34" y="32"/>
                  </a:lnTo>
                  <a:lnTo>
                    <a:pt x="28" y="38"/>
                  </a:lnTo>
                  <a:lnTo>
                    <a:pt x="20" y="44"/>
                  </a:lnTo>
                  <a:lnTo>
                    <a:pt x="12" y="38"/>
                  </a:lnTo>
                  <a:lnTo>
                    <a:pt x="4" y="32"/>
                  </a:lnTo>
                  <a:lnTo>
                    <a:pt x="0" y="24"/>
                  </a:lnTo>
                  <a:lnTo>
                    <a:pt x="0" y="18"/>
                  </a:lnTo>
                  <a:lnTo>
                    <a:pt x="2" y="12"/>
                  </a:lnTo>
                  <a:lnTo>
                    <a:pt x="4" y="8"/>
                  </a:lnTo>
                  <a:lnTo>
                    <a:pt x="8" y="4"/>
                  </a:lnTo>
                  <a:lnTo>
                    <a:pt x="12" y="2"/>
                  </a:lnTo>
                  <a:lnTo>
                    <a:pt x="18" y="0"/>
                  </a:lnTo>
                  <a:lnTo>
                    <a:pt x="22" y="2"/>
                  </a:lnTo>
                  <a:lnTo>
                    <a:pt x="28" y="2"/>
                  </a:lnTo>
                  <a:lnTo>
                    <a:pt x="32" y="6"/>
                  </a:lnTo>
                  <a:lnTo>
                    <a:pt x="34" y="10"/>
                  </a:lnTo>
                  <a:lnTo>
                    <a:pt x="36" y="14"/>
                  </a:lnTo>
                  <a:lnTo>
                    <a:pt x="36" y="2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81" name="Freeform 117"/>
            <p:cNvSpPr>
              <a:spLocks/>
            </p:cNvSpPr>
            <p:nvPr/>
          </p:nvSpPr>
          <p:spPr bwMode="auto">
            <a:xfrm>
              <a:off x="4700588" y="3225800"/>
              <a:ext cx="63500" cy="60325"/>
            </a:xfrm>
            <a:custGeom>
              <a:avLst/>
              <a:gdLst>
                <a:gd name="T0" fmla="*/ 2147483646 w 40"/>
                <a:gd name="T1" fmla="*/ 2147483646 h 38"/>
                <a:gd name="T2" fmla="*/ 2147483646 w 40"/>
                <a:gd name="T3" fmla="*/ 2147483646 h 38"/>
                <a:gd name="T4" fmla="*/ 2147483646 w 40"/>
                <a:gd name="T5" fmla="*/ 0 h 38"/>
                <a:gd name="T6" fmla="*/ 2147483646 w 40"/>
                <a:gd name="T7" fmla="*/ 0 h 38"/>
                <a:gd name="T8" fmla="*/ 2147483646 w 40"/>
                <a:gd name="T9" fmla="*/ 2147483646 h 38"/>
                <a:gd name="T10" fmla="*/ 2147483646 w 40"/>
                <a:gd name="T11" fmla="*/ 2147483646 h 38"/>
                <a:gd name="T12" fmla="*/ 2147483646 w 40"/>
                <a:gd name="T13" fmla="*/ 2147483646 h 38"/>
                <a:gd name="T14" fmla="*/ 2147483646 w 40"/>
                <a:gd name="T15" fmla="*/ 2147483646 h 38"/>
                <a:gd name="T16" fmla="*/ 2147483646 w 40"/>
                <a:gd name="T17" fmla="*/ 2147483646 h 38"/>
                <a:gd name="T18" fmla="*/ 0 w 40"/>
                <a:gd name="T19" fmla="*/ 2147483646 h 38"/>
                <a:gd name="T20" fmla="*/ 0 w 40"/>
                <a:gd name="T21" fmla="*/ 2147483646 h 38"/>
                <a:gd name="T22" fmla="*/ 2147483646 w 40"/>
                <a:gd name="T23" fmla="*/ 2147483646 h 38"/>
                <a:gd name="T24" fmla="*/ 2147483646 w 40"/>
                <a:gd name="T25" fmla="*/ 2147483646 h 38"/>
                <a:gd name="T26" fmla="*/ 2147483646 w 40"/>
                <a:gd name="T27" fmla="*/ 2147483646 h 38"/>
                <a:gd name="T28" fmla="*/ 2147483646 w 40"/>
                <a:gd name="T29" fmla="*/ 2147483646 h 38"/>
                <a:gd name="T30" fmla="*/ 2147483646 w 40"/>
                <a:gd name="T31" fmla="*/ 2147483646 h 38"/>
                <a:gd name="T32" fmla="*/ 2147483646 w 40"/>
                <a:gd name="T33" fmla="*/ 2147483646 h 38"/>
                <a:gd name="T34" fmla="*/ 2147483646 w 40"/>
                <a:gd name="T35" fmla="*/ 2147483646 h 38"/>
                <a:gd name="T36" fmla="*/ 2147483646 w 40"/>
                <a:gd name="T37" fmla="*/ 2147483646 h 38"/>
                <a:gd name="T38" fmla="*/ 2147483646 w 40"/>
                <a:gd name="T39" fmla="*/ 2147483646 h 38"/>
                <a:gd name="T40" fmla="*/ 2147483646 w 40"/>
                <a:gd name="T41" fmla="*/ 2147483646 h 38"/>
                <a:gd name="T42" fmla="*/ 0 w 40"/>
                <a:gd name="T43" fmla="*/ 2147483646 h 38"/>
                <a:gd name="T44" fmla="*/ 0 w 40"/>
                <a:gd name="T45" fmla="*/ 2147483646 h 38"/>
                <a:gd name="T46" fmla="*/ 2147483646 w 40"/>
                <a:gd name="T47" fmla="*/ 2147483646 h 38"/>
                <a:gd name="T48" fmla="*/ 2147483646 w 40"/>
                <a:gd name="T49" fmla="*/ 2147483646 h 38"/>
                <a:gd name="T50" fmla="*/ 2147483646 w 40"/>
                <a:gd name="T51" fmla="*/ 2147483646 h 38"/>
                <a:gd name="T52" fmla="*/ 2147483646 w 40"/>
                <a:gd name="T53" fmla="*/ 2147483646 h 38"/>
                <a:gd name="T54" fmla="*/ 2147483646 w 40"/>
                <a:gd name="T55" fmla="*/ 2147483646 h 38"/>
                <a:gd name="T56" fmla="*/ 2147483646 w 40"/>
                <a:gd name="T57" fmla="*/ 2147483646 h 38"/>
                <a:gd name="T58" fmla="*/ 2147483646 w 40"/>
                <a:gd name="T59" fmla="*/ 2147483646 h 38"/>
                <a:gd name="T60" fmla="*/ 2147483646 w 40"/>
                <a:gd name="T61" fmla="*/ 2147483646 h 38"/>
                <a:gd name="T62" fmla="*/ 2147483646 w 40"/>
                <a:gd name="T63" fmla="*/ 2147483646 h 38"/>
                <a:gd name="T64" fmla="*/ 2147483646 w 40"/>
                <a:gd name="T65" fmla="*/ 2147483646 h 38"/>
                <a:gd name="T66" fmla="*/ 2147483646 w 40"/>
                <a:gd name="T67" fmla="*/ 2147483646 h 38"/>
                <a:gd name="T68" fmla="*/ 2147483646 w 40"/>
                <a:gd name="T69" fmla="*/ 2147483646 h 38"/>
                <a:gd name="T70" fmla="*/ 2147483646 w 40"/>
                <a:gd name="T71" fmla="*/ 2147483646 h 38"/>
                <a:gd name="T72" fmla="*/ 2147483646 w 40"/>
                <a:gd name="T73" fmla="*/ 2147483646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0"/>
                <a:gd name="T112" fmla="*/ 0 h 38"/>
                <a:gd name="T113" fmla="*/ 40 w 40"/>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0" h="38">
                  <a:moveTo>
                    <a:pt x="32" y="4"/>
                  </a:moveTo>
                  <a:lnTo>
                    <a:pt x="32" y="4"/>
                  </a:lnTo>
                  <a:lnTo>
                    <a:pt x="26" y="0"/>
                  </a:lnTo>
                  <a:lnTo>
                    <a:pt x="22" y="0"/>
                  </a:lnTo>
                  <a:lnTo>
                    <a:pt x="16" y="2"/>
                  </a:lnTo>
                  <a:lnTo>
                    <a:pt x="10" y="4"/>
                  </a:lnTo>
                  <a:lnTo>
                    <a:pt x="4" y="10"/>
                  </a:lnTo>
                  <a:lnTo>
                    <a:pt x="2" y="18"/>
                  </a:lnTo>
                  <a:lnTo>
                    <a:pt x="0" y="28"/>
                  </a:lnTo>
                  <a:lnTo>
                    <a:pt x="8" y="22"/>
                  </a:lnTo>
                  <a:lnTo>
                    <a:pt x="14" y="20"/>
                  </a:lnTo>
                  <a:lnTo>
                    <a:pt x="20" y="18"/>
                  </a:lnTo>
                  <a:lnTo>
                    <a:pt x="22" y="20"/>
                  </a:lnTo>
                  <a:lnTo>
                    <a:pt x="14" y="22"/>
                  </a:lnTo>
                  <a:lnTo>
                    <a:pt x="6" y="26"/>
                  </a:lnTo>
                  <a:lnTo>
                    <a:pt x="0" y="30"/>
                  </a:lnTo>
                  <a:lnTo>
                    <a:pt x="8" y="36"/>
                  </a:lnTo>
                  <a:lnTo>
                    <a:pt x="16" y="38"/>
                  </a:lnTo>
                  <a:lnTo>
                    <a:pt x="22" y="36"/>
                  </a:lnTo>
                  <a:lnTo>
                    <a:pt x="28" y="36"/>
                  </a:lnTo>
                  <a:lnTo>
                    <a:pt x="32" y="32"/>
                  </a:lnTo>
                  <a:lnTo>
                    <a:pt x="36" y="30"/>
                  </a:lnTo>
                  <a:lnTo>
                    <a:pt x="38" y="24"/>
                  </a:lnTo>
                  <a:lnTo>
                    <a:pt x="40" y="20"/>
                  </a:lnTo>
                  <a:lnTo>
                    <a:pt x="40" y="16"/>
                  </a:lnTo>
                  <a:lnTo>
                    <a:pt x="38" y="10"/>
                  </a:lnTo>
                  <a:lnTo>
                    <a:pt x="36" y="6"/>
                  </a:lnTo>
                  <a:lnTo>
                    <a:pt x="32" y="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82" name="Freeform 118"/>
            <p:cNvSpPr>
              <a:spLocks/>
            </p:cNvSpPr>
            <p:nvPr/>
          </p:nvSpPr>
          <p:spPr bwMode="auto">
            <a:xfrm>
              <a:off x="4662488" y="3248025"/>
              <a:ext cx="50800" cy="50800"/>
            </a:xfrm>
            <a:custGeom>
              <a:avLst/>
              <a:gdLst>
                <a:gd name="T0" fmla="*/ 2147483646 w 32"/>
                <a:gd name="T1" fmla="*/ 2147483646 h 32"/>
                <a:gd name="T2" fmla="*/ 2147483646 w 32"/>
                <a:gd name="T3" fmla="*/ 2147483646 h 32"/>
                <a:gd name="T4" fmla="*/ 2147483646 w 32"/>
                <a:gd name="T5" fmla="*/ 2147483646 h 32"/>
                <a:gd name="T6" fmla="*/ 2147483646 w 32"/>
                <a:gd name="T7" fmla="*/ 2147483646 h 32"/>
                <a:gd name="T8" fmla="*/ 2147483646 w 32"/>
                <a:gd name="T9" fmla="*/ 2147483646 h 32"/>
                <a:gd name="T10" fmla="*/ 2147483646 w 32"/>
                <a:gd name="T11" fmla="*/ 2147483646 h 32"/>
                <a:gd name="T12" fmla="*/ 2147483646 w 32"/>
                <a:gd name="T13" fmla="*/ 2147483646 h 32"/>
                <a:gd name="T14" fmla="*/ 2147483646 w 32"/>
                <a:gd name="T15" fmla="*/ 2147483646 h 32"/>
                <a:gd name="T16" fmla="*/ 2147483646 w 32"/>
                <a:gd name="T17" fmla="*/ 2147483646 h 32"/>
                <a:gd name="T18" fmla="*/ 2147483646 w 32"/>
                <a:gd name="T19" fmla="*/ 2147483646 h 32"/>
                <a:gd name="T20" fmla="*/ 0 w 32"/>
                <a:gd name="T21" fmla="*/ 2147483646 h 32"/>
                <a:gd name="T22" fmla="*/ 0 w 32"/>
                <a:gd name="T23" fmla="*/ 2147483646 h 32"/>
                <a:gd name="T24" fmla="*/ 0 w 32"/>
                <a:gd name="T25" fmla="*/ 2147483646 h 32"/>
                <a:gd name="T26" fmla="*/ 0 w 32"/>
                <a:gd name="T27" fmla="*/ 2147483646 h 32"/>
                <a:gd name="T28" fmla="*/ 2147483646 w 32"/>
                <a:gd name="T29" fmla="*/ 2147483646 h 32"/>
                <a:gd name="T30" fmla="*/ 2147483646 w 32"/>
                <a:gd name="T31" fmla="*/ 0 h 32"/>
                <a:gd name="T32" fmla="*/ 2147483646 w 32"/>
                <a:gd name="T33" fmla="*/ 0 h 32"/>
                <a:gd name="T34" fmla="*/ 2147483646 w 32"/>
                <a:gd name="T35" fmla="*/ 0 h 32"/>
                <a:gd name="T36" fmla="*/ 2147483646 w 32"/>
                <a:gd name="T37" fmla="*/ 0 h 32"/>
                <a:gd name="T38" fmla="*/ 2147483646 w 32"/>
                <a:gd name="T39" fmla="*/ 2147483646 h 32"/>
                <a:gd name="T40" fmla="*/ 2147483646 w 32"/>
                <a:gd name="T41" fmla="*/ 2147483646 h 32"/>
                <a:gd name="T42" fmla="*/ 2147483646 w 32"/>
                <a:gd name="T43" fmla="*/ 2147483646 h 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
                <a:gd name="T67" fmla="*/ 0 h 32"/>
                <a:gd name="T68" fmla="*/ 32 w 32"/>
                <a:gd name="T69" fmla="*/ 32 h 3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 h="32">
                  <a:moveTo>
                    <a:pt x="30" y="10"/>
                  </a:moveTo>
                  <a:lnTo>
                    <a:pt x="30" y="10"/>
                  </a:lnTo>
                  <a:lnTo>
                    <a:pt x="32" y="16"/>
                  </a:lnTo>
                  <a:lnTo>
                    <a:pt x="30" y="22"/>
                  </a:lnTo>
                  <a:lnTo>
                    <a:pt x="26" y="28"/>
                  </a:lnTo>
                  <a:lnTo>
                    <a:pt x="22" y="30"/>
                  </a:lnTo>
                  <a:lnTo>
                    <a:pt x="16" y="32"/>
                  </a:lnTo>
                  <a:lnTo>
                    <a:pt x="10" y="30"/>
                  </a:lnTo>
                  <a:lnTo>
                    <a:pt x="4" y="28"/>
                  </a:lnTo>
                  <a:lnTo>
                    <a:pt x="0" y="22"/>
                  </a:lnTo>
                  <a:lnTo>
                    <a:pt x="0" y="16"/>
                  </a:lnTo>
                  <a:lnTo>
                    <a:pt x="0" y="10"/>
                  </a:lnTo>
                  <a:lnTo>
                    <a:pt x="4" y="4"/>
                  </a:lnTo>
                  <a:lnTo>
                    <a:pt x="10" y="0"/>
                  </a:lnTo>
                  <a:lnTo>
                    <a:pt x="16" y="0"/>
                  </a:lnTo>
                  <a:lnTo>
                    <a:pt x="22" y="0"/>
                  </a:lnTo>
                  <a:lnTo>
                    <a:pt x="26" y="4"/>
                  </a:lnTo>
                  <a:lnTo>
                    <a:pt x="30"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83" name="Freeform 119"/>
            <p:cNvSpPr>
              <a:spLocks/>
            </p:cNvSpPr>
            <p:nvPr/>
          </p:nvSpPr>
          <p:spPr bwMode="auto">
            <a:xfrm>
              <a:off x="4964113" y="3143250"/>
              <a:ext cx="60325" cy="66675"/>
            </a:xfrm>
            <a:custGeom>
              <a:avLst/>
              <a:gdLst>
                <a:gd name="T0" fmla="*/ 2147483646 w 38"/>
                <a:gd name="T1" fmla="*/ 2147483646 h 42"/>
                <a:gd name="T2" fmla="*/ 2147483646 w 38"/>
                <a:gd name="T3" fmla="*/ 2147483646 h 42"/>
                <a:gd name="T4" fmla="*/ 0 w 38"/>
                <a:gd name="T5" fmla="*/ 2147483646 h 42"/>
                <a:gd name="T6" fmla="*/ 0 w 38"/>
                <a:gd name="T7" fmla="*/ 2147483646 h 42"/>
                <a:gd name="T8" fmla="*/ 2147483646 w 38"/>
                <a:gd name="T9" fmla="*/ 2147483646 h 42"/>
                <a:gd name="T10" fmla="*/ 2147483646 w 38"/>
                <a:gd name="T11" fmla="*/ 0 h 42"/>
                <a:gd name="T12" fmla="*/ 2147483646 w 38"/>
                <a:gd name="T13" fmla="*/ 0 h 42"/>
                <a:gd name="T14" fmla="*/ 2147483646 w 38"/>
                <a:gd name="T15" fmla="*/ 2147483646 h 42"/>
                <a:gd name="T16" fmla="*/ 2147483646 w 38"/>
                <a:gd name="T17" fmla="*/ 2147483646 h 42"/>
                <a:gd name="T18" fmla="*/ 2147483646 w 38"/>
                <a:gd name="T19" fmla="*/ 2147483646 h 42"/>
                <a:gd name="T20" fmla="*/ 2147483646 w 38"/>
                <a:gd name="T21" fmla="*/ 2147483646 h 42"/>
                <a:gd name="T22" fmla="*/ 2147483646 w 38"/>
                <a:gd name="T23" fmla="*/ 2147483646 h 42"/>
                <a:gd name="T24" fmla="*/ 2147483646 w 38"/>
                <a:gd name="T25" fmla="*/ 2147483646 h 42"/>
                <a:gd name="T26" fmla="*/ 2147483646 w 38"/>
                <a:gd name="T27" fmla="*/ 2147483646 h 42"/>
                <a:gd name="T28" fmla="*/ 2147483646 w 38"/>
                <a:gd name="T29" fmla="*/ 2147483646 h 42"/>
                <a:gd name="T30" fmla="*/ 2147483646 w 38"/>
                <a:gd name="T31" fmla="*/ 2147483646 h 42"/>
                <a:gd name="T32" fmla="*/ 2147483646 w 38"/>
                <a:gd name="T33" fmla="*/ 2147483646 h 42"/>
                <a:gd name="T34" fmla="*/ 2147483646 w 38"/>
                <a:gd name="T35" fmla="*/ 2147483646 h 42"/>
                <a:gd name="T36" fmla="*/ 2147483646 w 38"/>
                <a:gd name="T37" fmla="*/ 2147483646 h 42"/>
                <a:gd name="T38" fmla="*/ 2147483646 w 38"/>
                <a:gd name="T39" fmla="*/ 2147483646 h 42"/>
                <a:gd name="T40" fmla="*/ 2147483646 w 38"/>
                <a:gd name="T41" fmla="*/ 2147483646 h 42"/>
                <a:gd name="T42" fmla="*/ 2147483646 w 38"/>
                <a:gd name="T43" fmla="*/ 2147483646 h 42"/>
                <a:gd name="T44" fmla="*/ 2147483646 w 38"/>
                <a:gd name="T45" fmla="*/ 2147483646 h 42"/>
                <a:gd name="T46" fmla="*/ 2147483646 w 38"/>
                <a:gd name="T47" fmla="*/ 2147483646 h 42"/>
                <a:gd name="T48" fmla="*/ 2147483646 w 38"/>
                <a:gd name="T49" fmla="*/ 2147483646 h 4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8"/>
                <a:gd name="T76" fmla="*/ 0 h 42"/>
                <a:gd name="T77" fmla="*/ 38 w 38"/>
                <a:gd name="T78" fmla="*/ 42 h 4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8" h="42">
                  <a:moveTo>
                    <a:pt x="2" y="28"/>
                  </a:moveTo>
                  <a:lnTo>
                    <a:pt x="2" y="28"/>
                  </a:lnTo>
                  <a:lnTo>
                    <a:pt x="0" y="24"/>
                  </a:lnTo>
                  <a:lnTo>
                    <a:pt x="0" y="18"/>
                  </a:lnTo>
                  <a:lnTo>
                    <a:pt x="4" y="10"/>
                  </a:lnTo>
                  <a:lnTo>
                    <a:pt x="8" y="0"/>
                  </a:lnTo>
                  <a:lnTo>
                    <a:pt x="18" y="2"/>
                  </a:lnTo>
                  <a:lnTo>
                    <a:pt x="26" y="6"/>
                  </a:lnTo>
                  <a:lnTo>
                    <a:pt x="34" y="12"/>
                  </a:lnTo>
                  <a:lnTo>
                    <a:pt x="36" y="18"/>
                  </a:lnTo>
                  <a:lnTo>
                    <a:pt x="38" y="24"/>
                  </a:lnTo>
                  <a:lnTo>
                    <a:pt x="36" y="28"/>
                  </a:lnTo>
                  <a:lnTo>
                    <a:pt x="34" y="34"/>
                  </a:lnTo>
                  <a:lnTo>
                    <a:pt x="30" y="38"/>
                  </a:lnTo>
                  <a:lnTo>
                    <a:pt x="26" y="40"/>
                  </a:lnTo>
                  <a:lnTo>
                    <a:pt x="22" y="42"/>
                  </a:lnTo>
                  <a:lnTo>
                    <a:pt x="18" y="42"/>
                  </a:lnTo>
                  <a:lnTo>
                    <a:pt x="12" y="40"/>
                  </a:lnTo>
                  <a:lnTo>
                    <a:pt x="8" y="38"/>
                  </a:lnTo>
                  <a:lnTo>
                    <a:pt x="4" y="34"/>
                  </a:lnTo>
                  <a:lnTo>
                    <a:pt x="2"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84" name="Freeform 120"/>
            <p:cNvSpPr>
              <a:spLocks/>
            </p:cNvSpPr>
            <p:nvPr/>
          </p:nvSpPr>
          <p:spPr bwMode="auto">
            <a:xfrm>
              <a:off x="4906963" y="3146425"/>
              <a:ext cx="60325" cy="60325"/>
            </a:xfrm>
            <a:custGeom>
              <a:avLst/>
              <a:gdLst>
                <a:gd name="T0" fmla="*/ 2147483646 w 38"/>
                <a:gd name="T1" fmla="*/ 2147483646 h 38"/>
                <a:gd name="T2" fmla="*/ 2147483646 w 38"/>
                <a:gd name="T3" fmla="*/ 2147483646 h 38"/>
                <a:gd name="T4" fmla="*/ 2147483646 w 38"/>
                <a:gd name="T5" fmla="*/ 2147483646 h 38"/>
                <a:gd name="T6" fmla="*/ 2147483646 w 38"/>
                <a:gd name="T7" fmla="*/ 2147483646 h 38"/>
                <a:gd name="T8" fmla="*/ 2147483646 w 38"/>
                <a:gd name="T9" fmla="*/ 2147483646 h 38"/>
                <a:gd name="T10" fmla="*/ 2147483646 w 38"/>
                <a:gd name="T11" fmla="*/ 2147483646 h 38"/>
                <a:gd name="T12" fmla="*/ 2147483646 w 38"/>
                <a:gd name="T13" fmla="*/ 2147483646 h 38"/>
                <a:gd name="T14" fmla="*/ 2147483646 w 38"/>
                <a:gd name="T15" fmla="*/ 2147483646 h 38"/>
                <a:gd name="T16" fmla="*/ 2147483646 w 38"/>
                <a:gd name="T17" fmla="*/ 2147483646 h 38"/>
                <a:gd name="T18" fmla="*/ 2147483646 w 38"/>
                <a:gd name="T19" fmla="*/ 2147483646 h 38"/>
                <a:gd name="T20" fmla="*/ 2147483646 w 38"/>
                <a:gd name="T21" fmla="*/ 2147483646 h 38"/>
                <a:gd name="T22" fmla="*/ 2147483646 w 38"/>
                <a:gd name="T23" fmla="*/ 2147483646 h 38"/>
                <a:gd name="T24" fmla="*/ 2147483646 w 38"/>
                <a:gd name="T25" fmla="*/ 0 h 38"/>
                <a:gd name="T26" fmla="*/ 2147483646 w 38"/>
                <a:gd name="T27" fmla="*/ 0 h 38"/>
                <a:gd name="T28" fmla="*/ 2147483646 w 38"/>
                <a:gd name="T29" fmla="*/ 2147483646 h 38"/>
                <a:gd name="T30" fmla="*/ 2147483646 w 38"/>
                <a:gd name="T31" fmla="*/ 2147483646 h 38"/>
                <a:gd name="T32" fmla="*/ 2147483646 w 38"/>
                <a:gd name="T33" fmla="*/ 2147483646 h 38"/>
                <a:gd name="T34" fmla="*/ 2147483646 w 38"/>
                <a:gd name="T35" fmla="*/ 2147483646 h 38"/>
                <a:gd name="T36" fmla="*/ 0 w 38"/>
                <a:gd name="T37" fmla="*/ 2147483646 h 38"/>
                <a:gd name="T38" fmla="*/ 0 w 38"/>
                <a:gd name="T39" fmla="*/ 2147483646 h 38"/>
                <a:gd name="T40" fmla="*/ 0 w 38"/>
                <a:gd name="T41" fmla="*/ 2147483646 h 38"/>
                <a:gd name="T42" fmla="*/ 2147483646 w 38"/>
                <a:gd name="T43" fmla="*/ 2147483646 h 38"/>
                <a:gd name="T44" fmla="*/ 2147483646 w 38"/>
                <a:gd name="T45" fmla="*/ 2147483646 h 38"/>
                <a:gd name="T46" fmla="*/ 2147483646 w 38"/>
                <a:gd name="T47" fmla="*/ 2147483646 h 38"/>
                <a:gd name="T48" fmla="*/ 2147483646 w 38"/>
                <a:gd name="T49" fmla="*/ 2147483646 h 38"/>
                <a:gd name="T50" fmla="*/ 2147483646 w 38"/>
                <a:gd name="T51" fmla="*/ 2147483646 h 38"/>
                <a:gd name="T52" fmla="*/ 2147483646 w 38"/>
                <a:gd name="T53" fmla="*/ 2147483646 h 38"/>
                <a:gd name="T54" fmla="*/ 2147483646 w 38"/>
                <a:gd name="T55" fmla="*/ 2147483646 h 38"/>
                <a:gd name="T56" fmla="*/ 2147483646 w 38"/>
                <a:gd name="T57" fmla="*/ 2147483646 h 38"/>
                <a:gd name="T58" fmla="*/ 2147483646 w 38"/>
                <a:gd name="T59" fmla="*/ 2147483646 h 38"/>
                <a:gd name="T60" fmla="*/ 2147483646 w 38"/>
                <a:gd name="T61" fmla="*/ 2147483646 h 38"/>
                <a:gd name="T62" fmla="*/ 2147483646 w 38"/>
                <a:gd name="T63" fmla="*/ 2147483646 h 38"/>
                <a:gd name="T64" fmla="*/ 2147483646 w 38"/>
                <a:gd name="T65" fmla="*/ 2147483646 h 38"/>
                <a:gd name="T66" fmla="*/ 2147483646 w 38"/>
                <a:gd name="T67" fmla="*/ 2147483646 h 38"/>
                <a:gd name="T68" fmla="*/ 2147483646 w 38"/>
                <a:gd name="T69" fmla="*/ 2147483646 h 38"/>
                <a:gd name="T70" fmla="*/ 2147483646 w 38"/>
                <a:gd name="T71" fmla="*/ 2147483646 h 38"/>
                <a:gd name="T72" fmla="*/ 2147483646 w 38"/>
                <a:gd name="T73" fmla="*/ 2147483646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38"/>
                <a:gd name="T113" fmla="*/ 38 w 38"/>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38">
                  <a:moveTo>
                    <a:pt x="34" y="8"/>
                  </a:moveTo>
                  <a:lnTo>
                    <a:pt x="34" y="8"/>
                  </a:lnTo>
                  <a:lnTo>
                    <a:pt x="24" y="16"/>
                  </a:lnTo>
                  <a:lnTo>
                    <a:pt x="22" y="16"/>
                  </a:lnTo>
                  <a:lnTo>
                    <a:pt x="32" y="6"/>
                  </a:lnTo>
                  <a:lnTo>
                    <a:pt x="36" y="2"/>
                  </a:lnTo>
                  <a:lnTo>
                    <a:pt x="26" y="0"/>
                  </a:lnTo>
                  <a:lnTo>
                    <a:pt x="18" y="0"/>
                  </a:lnTo>
                  <a:lnTo>
                    <a:pt x="12" y="4"/>
                  </a:lnTo>
                  <a:lnTo>
                    <a:pt x="6" y="6"/>
                  </a:lnTo>
                  <a:lnTo>
                    <a:pt x="2" y="10"/>
                  </a:lnTo>
                  <a:lnTo>
                    <a:pt x="0" y="16"/>
                  </a:lnTo>
                  <a:lnTo>
                    <a:pt x="0" y="20"/>
                  </a:lnTo>
                  <a:lnTo>
                    <a:pt x="0" y="26"/>
                  </a:lnTo>
                  <a:lnTo>
                    <a:pt x="2" y="30"/>
                  </a:lnTo>
                  <a:lnTo>
                    <a:pt x="6" y="34"/>
                  </a:lnTo>
                  <a:lnTo>
                    <a:pt x="10" y="36"/>
                  </a:lnTo>
                  <a:lnTo>
                    <a:pt x="14" y="38"/>
                  </a:lnTo>
                  <a:lnTo>
                    <a:pt x="20" y="38"/>
                  </a:lnTo>
                  <a:lnTo>
                    <a:pt x="26" y="36"/>
                  </a:lnTo>
                  <a:lnTo>
                    <a:pt x="30" y="34"/>
                  </a:lnTo>
                  <a:lnTo>
                    <a:pt x="34" y="28"/>
                  </a:lnTo>
                  <a:lnTo>
                    <a:pt x="38" y="22"/>
                  </a:lnTo>
                  <a:lnTo>
                    <a:pt x="38" y="16"/>
                  </a:lnTo>
                  <a:lnTo>
                    <a:pt x="36" y="6"/>
                  </a:lnTo>
                  <a:lnTo>
                    <a:pt x="34" y="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85" name="Freeform 121"/>
            <p:cNvSpPr>
              <a:spLocks/>
            </p:cNvSpPr>
            <p:nvPr/>
          </p:nvSpPr>
          <p:spPr bwMode="auto">
            <a:xfrm>
              <a:off x="4897438" y="3095625"/>
              <a:ext cx="66675" cy="57150"/>
            </a:xfrm>
            <a:custGeom>
              <a:avLst/>
              <a:gdLst>
                <a:gd name="T0" fmla="*/ 2147483646 w 42"/>
                <a:gd name="T1" fmla="*/ 2147483646 h 36"/>
                <a:gd name="T2" fmla="*/ 2147483646 w 42"/>
                <a:gd name="T3" fmla="*/ 2147483646 h 36"/>
                <a:gd name="T4" fmla="*/ 2147483646 w 42"/>
                <a:gd name="T5" fmla="*/ 2147483646 h 36"/>
                <a:gd name="T6" fmla="*/ 2147483646 w 42"/>
                <a:gd name="T7" fmla="*/ 2147483646 h 36"/>
                <a:gd name="T8" fmla="*/ 2147483646 w 42"/>
                <a:gd name="T9" fmla="*/ 2147483646 h 36"/>
                <a:gd name="T10" fmla="*/ 2147483646 w 42"/>
                <a:gd name="T11" fmla="*/ 2147483646 h 36"/>
                <a:gd name="T12" fmla="*/ 2147483646 w 42"/>
                <a:gd name="T13" fmla="*/ 2147483646 h 36"/>
                <a:gd name="T14" fmla="*/ 2147483646 w 42"/>
                <a:gd name="T15" fmla="*/ 2147483646 h 36"/>
                <a:gd name="T16" fmla="*/ 2147483646 w 42"/>
                <a:gd name="T17" fmla="*/ 2147483646 h 36"/>
                <a:gd name="T18" fmla="*/ 2147483646 w 42"/>
                <a:gd name="T19" fmla="*/ 2147483646 h 36"/>
                <a:gd name="T20" fmla="*/ 2147483646 w 42"/>
                <a:gd name="T21" fmla="*/ 2147483646 h 36"/>
                <a:gd name="T22" fmla="*/ 2147483646 w 42"/>
                <a:gd name="T23" fmla="*/ 2147483646 h 36"/>
                <a:gd name="T24" fmla="*/ 2147483646 w 42"/>
                <a:gd name="T25" fmla="*/ 2147483646 h 36"/>
                <a:gd name="T26" fmla="*/ 2147483646 w 42"/>
                <a:gd name="T27" fmla="*/ 2147483646 h 36"/>
                <a:gd name="T28" fmla="*/ 2147483646 w 42"/>
                <a:gd name="T29" fmla="*/ 2147483646 h 36"/>
                <a:gd name="T30" fmla="*/ 2147483646 w 42"/>
                <a:gd name="T31" fmla="*/ 2147483646 h 36"/>
                <a:gd name="T32" fmla="*/ 2147483646 w 42"/>
                <a:gd name="T33" fmla="*/ 2147483646 h 36"/>
                <a:gd name="T34" fmla="*/ 2147483646 w 42"/>
                <a:gd name="T35" fmla="*/ 2147483646 h 36"/>
                <a:gd name="T36" fmla="*/ 2147483646 w 42"/>
                <a:gd name="T37" fmla="*/ 0 h 36"/>
                <a:gd name="T38" fmla="*/ 2147483646 w 42"/>
                <a:gd name="T39" fmla="*/ 0 h 36"/>
                <a:gd name="T40" fmla="*/ 2147483646 w 42"/>
                <a:gd name="T41" fmla="*/ 0 h 36"/>
                <a:gd name="T42" fmla="*/ 2147483646 w 42"/>
                <a:gd name="T43" fmla="*/ 2147483646 h 36"/>
                <a:gd name="T44" fmla="*/ 2147483646 w 42"/>
                <a:gd name="T45" fmla="*/ 2147483646 h 36"/>
                <a:gd name="T46" fmla="*/ 0 w 42"/>
                <a:gd name="T47" fmla="*/ 2147483646 h 36"/>
                <a:gd name="T48" fmla="*/ 0 w 42"/>
                <a:gd name="T49" fmla="*/ 2147483646 h 36"/>
                <a:gd name="T50" fmla="*/ 0 w 42"/>
                <a:gd name="T51" fmla="*/ 2147483646 h 36"/>
                <a:gd name="T52" fmla="*/ 0 w 42"/>
                <a:gd name="T53" fmla="*/ 2147483646 h 36"/>
                <a:gd name="T54" fmla="*/ 2147483646 w 42"/>
                <a:gd name="T55" fmla="*/ 2147483646 h 36"/>
                <a:gd name="T56" fmla="*/ 2147483646 w 42"/>
                <a:gd name="T57" fmla="*/ 2147483646 h 36"/>
                <a:gd name="T58" fmla="*/ 2147483646 w 42"/>
                <a:gd name="T59" fmla="*/ 2147483646 h 36"/>
                <a:gd name="T60" fmla="*/ 2147483646 w 42"/>
                <a:gd name="T61" fmla="*/ 2147483646 h 36"/>
                <a:gd name="T62" fmla="*/ 2147483646 w 42"/>
                <a:gd name="T63" fmla="*/ 2147483646 h 36"/>
                <a:gd name="T64" fmla="*/ 2147483646 w 42"/>
                <a:gd name="T65" fmla="*/ 2147483646 h 36"/>
                <a:gd name="T66" fmla="*/ 2147483646 w 42"/>
                <a:gd name="T67" fmla="*/ 2147483646 h 36"/>
                <a:gd name="T68" fmla="*/ 2147483646 w 42"/>
                <a:gd name="T69" fmla="*/ 2147483646 h 36"/>
                <a:gd name="T70" fmla="*/ 2147483646 w 42"/>
                <a:gd name="T71" fmla="*/ 2147483646 h 36"/>
                <a:gd name="T72" fmla="*/ 2147483646 w 42"/>
                <a:gd name="T73" fmla="*/ 2147483646 h 36"/>
                <a:gd name="T74" fmla="*/ 2147483646 w 42"/>
                <a:gd name="T75" fmla="*/ 2147483646 h 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2"/>
                <a:gd name="T115" fmla="*/ 0 h 36"/>
                <a:gd name="T116" fmla="*/ 42 w 42"/>
                <a:gd name="T117" fmla="*/ 36 h 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2" h="36">
                  <a:moveTo>
                    <a:pt x="30" y="22"/>
                  </a:moveTo>
                  <a:lnTo>
                    <a:pt x="30" y="22"/>
                  </a:lnTo>
                  <a:lnTo>
                    <a:pt x="14" y="14"/>
                  </a:lnTo>
                  <a:lnTo>
                    <a:pt x="14" y="12"/>
                  </a:lnTo>
                  <a:lnTo>
                    <a:pt x="24" y="16"/>
                  </a:lnTo>
                  <a:lnTo>
                    <a:pt x="32" y="20"/>
                  </a:lnTo>
                  <a:lnTo>
                    <a:pt x="40" y="26"/>
                  </a:lnTo>
                  <a:lnTo>
                    <a:pt x="42" y="26"/>
                  </a:lnTo>
                  <a:lnTo>
                    <a:pt x="40" y="16"/>
                  </a:lnTo>
                  <a:lnTo>
                    <a:pt x="36" y="8"/>
                  </a:lnTo>
                  <a:lnTo>
                    <a:pt x="30" y="4"/>
                  </a:lnTo>
                  <a:lnTo>
                    <a:pt x="26" y="2"/>
                  </a:lnTo>
                  <a:lnTo>
                    <a:pt x="20" y="0"/>
                  </a:lnTo>
                  <a:lnTo>
                    <a:pt x="16" y="0"/>
                  </a:lnTo>
                  <a:lnTo>
                    <a:pt x="10" y="0"/>
                  </a:lnTo>
                  <a:lnTo>
                    <a:pt x="6" y="4"/>
                  </a:lnTo>
                  <a:lnTo>
                    <a:pt x="4" y="6"/>
                  </a:lnTo>
                  <a:lnTo>
                    <a:pt x="0" y="10"/>
                  </a:lnTo>
                  <a:lnTo>
                    <a:pt x="0" y="16"/>
                  </a:lnTo>
                  <a:lnTo>
                    <a:pt x="0" y="20"/>
                  </a:lnTo>
                  <a:lnTo>
                    <a:pt x="2" y="26"/>
                  </a:lnTo>
                  <a:lnTo>
                    <a:pt x="6" y="30"/>
                  </a:lnTo>
                  <a:lnTo>
                    <a:pt x="10" y="34"/>
                  </a:lnTo>
                  <a:lnTo>
                    <a:pt x="16" y="36"/>
                  </a:lnTo>
                  <a:lnTo>
                    <a:pt x="22" y="36"/>
                  </a:lnTo>
                  <a:lnTo>
                    <a:pt x="28" y="34"/>
                  </a:lnTo>
                  <a:lnTo>
                    <a:pt x="38" y="28"/>
                  </a:lnTo>
                  <a:lnTo>
                    <a:pt x="30" y="2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86" name="Freeform 122"/>
            <p:cNvSpPr>
              <a:spLocks/>
            </p:cNvSpPr>
            <p:nvPr/>
          </p:nvSpPr>
          <p:spPr bwMode="auto">
            <a:xfrm>
              <a:off x="4945063" y="3063875"/>
              <a:ext cx="53975" cy="66675"/>
            </a:xfrm>
            <a:custGeom>
              <a:avLst/>
              <a:gdLst>
                <a:gd name="T0" fmla="*/ 2147483646 w 34"/>
                <a:gd name="T1" fmla="*/ 2147483646 h 42"/>
                <a:gd name="T2" fmla="*/ 2147483646 w 34"/>
                <a:gd name="T3" fmla="*/ 2147483646 h 42"/>
                <a:gd name="T4" fmla="*/ 2147483646 w 34"/>
                <a:gd name="T5" fmla="*/ 2147483646 h 42"/>
                <a:gd name="T6" fmla="*/ 2147483646 w 34"/>
                <a:gd name="T7" fmla="*/ 2147483646 h 42"/>
                <a:gd name="T8" fmla="*/ 2147483646 w 34"/>
                <a:gd name="T9" fmla="*/ 2147483646 h 42"/>
                <a:gd name="T10" fmla="*/ 2147483646 w 34"/>
                <a:gd name="T11" fmla="*/ 2147483646 h 42"/>
                <a:gd name="T12" fmla="*/ 2147483646 w 34"/>
                <a:gd name="T13" fmla="*/ 2147483646 h 42"/>
                <a:gd name="T14" fmla="*/ 2147483646 w 34"/>
                <a:gd name="T15" fmla="*/ 2147483646 h 42"/>
                <a:gd name="T16" fmla="*/ 2147483646 w 34"/>
                <a:gd name="T17" fmla="*/ 2147483646 h 42"/>
                <a:gd name="T18" fmla="*/ 0 w 34"/>
                <a:gd name="T19" fmla="*/ 2147483646 h 42"/>
                <a:gd name="T20" fmla="*/ 0 w 34"/>
                <a:gd name="T21" fmla="*/ 2147483646 h 42"/>
                <a:gd name="T22" fmla="*/ 0 w 34"/>
                <a:gd name="T23" fmla="*/ 2147483646 h 42"/>
                <a:gd name="T24" fmla="*/ 0 w 34"/>
                <a:gd name="T25" fmla="*/ 2147483646 h 42"/>
                <a:gd name="T26" fmla="*/ 2147483646 w 34"/>
                <a:gd name="T27" fmla="*/ 2147483646 h 42"/>
                <a:gd name="T28" fmla="*/ 2147483646 w 34"/>
                <a:gd name="T29" fmla="*/ 2147483646 h 42"/>
                <a:gd name="T30" fmla="*/ 2147483646 w 34"/>
                <a:gd name="T31" fmla="*/ 2147483646 h 42"/>
                <a:gd name="T32" fmla="*/ 2147483646 w 34"/>
                <a:gd name="T33" fmla="*/ 0 h 42"/>
                <a:gd name="T34" fmla="*/ 2147483646 w 34"/>
                <a:gd name="T35" fmla="*/ 0 h 42"/>
                <a:gd name="T36" fmla="*/ 2147483646 w 34"/>
                <a:gd name="T37" fmla="*/ 0 h 42"/>
                <a:gd name="T38" fmla="*/ 2147483646 w 34"/>
                <a:gd name="T39" fmla="*/ 2147483646 h 42"/>
                <a:gd name="T40" fmla="*/ 2147483646 w 34"/>
                <a:gd name="T41" fmla="*/ 2147483646 h 42"/>
                <a:gd name="T42" fmla="*/ 2147483646 w 34"/>
                <a:gd name="T43" fmla="*/ 2147483646 h 42"/>
                <a:gd name="T44" fmla="*/ 2147483646 w 34"/>
                <a:gd name="T45" fmla="*/ 2147483646 h 42"/>
                <a:gd name="T46" fmla="*/ 2147483646 w 34"/>
                <a:gd name="T47" fmla="*/ 2147483646 h 42"/>
                <a:gd name="T48" fmla="*/ 2147483646 w 34"/>
                <a:gd name="T49" fmla="*/ 2147483646 h 4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4"/>
                <a:gd name="T76" fmla="*/ 0 h 42"/>
                <a:gd name="T77" fmla="*/ 34 w 34"/>
                <a:gd name="T78" fmla="*/ 42 h 4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4" h="42">
                  <a:moveTo>
                    <a:pt x="34" y="20"/>
                  </a:moveTo>
                  <a:lnTo>
                    <a:pt x="34" y="20"/>
                  </a:lnTo>
                  <a:lnTo>
                    <a:pt x="34" y="24"/>
                  </a:lnTo>
                  <a:lnTo>
                    <a:pt x="32" y="30"/>
                  </a:lnTo>
                  <a:lnTo>
                    <a:pt x="26" y="36"/>
                  </a:lnTo>
                  <a:lnTo>
                    <a:pt x="18" y="42"/>
                  </a:lnTo>
                  <a:lnTo>
                    <a:pt x="10" y="38"/>
                  </a:lnTo>
                  <a:lnTo>
                    <a:pt x="4" y="32"/>
                  </a:lnTo>
                  <a:lnTo>
                    <a:pt x="0" y="22"/>
                  </a:lnTo>
                  <a:lnTo>
                    <a:pt x="0" y="16"/>
                  </a:lnTo>
                  <a:lnTo>
                    <a:pt x="0" y="12"/>
                  </a:lnTo>
                  <a:lnTo>
                    <a:pt x="2" y="6"/>
                  </a:lnTo>
                  <a:lnTo>
                    <a:pt x="6" y="2"/>
                  </a:lnTo>
                  <a:lnTo>
                    <a:pt x="12" y="0"/>
                  </a:lnTo>
                  <a:lnTo>
                    <a:pt x="16" y="0"/>
                  </a:lnTo>
                  <a:lnTo>
                    <a:pt x="22" y="0"/>
                  </a:lnTo>
                  <a:lnTo>
                    <a:pt x="26" y="2"/>
                  </a:lnTo>
                  <a:lnTo>
                    <a:pt x="30" y="4"/>
                  </a:lnTo>
                  <a:lnTo>
                    <a:pt x="32" y="8"/>
                  </a:lnTo>
                  <a:lnTo>
                    <a:pt x="34" y="14"/>
                  </a:lnTo>
                  <a:lnTo>
                    <a:pt x="34" y="2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87" name="Freeform 123"/>
            <p:cNvSpPr>
              <a:spLocks/>
            </p:cNvSpPr>
            <p:nvPr/>
          </p:nvSpPr>
          <p:spPr bwMode="auto">
            <a:xfrm>
              <a:off x="4983163" y="3095625"/>
              <a:ext cx="63500" cy="57150"/>
            </a:xfrm>
            <a:custGeom>
              <a:avLst/>
              <a:gdLst>
                <a:gd name="T0" fmla="*/ 2147483646 w 40"/>
                <a:gd name="T1" fmla="*/ 2147483646 h 36"/>
                <a:gd name="T2" fmla="*/ 2147483646 w 40"/>
                <a:gd name="T3" fmla="*/ 2147483646 h 36"/>
                <a:gd name="T4" fmla="*/ 2147483646 w 40"/>
                <a:gd name="T5" fmla="*/ 0 h 36"/>
                <a:gd name="T6" fmla="*/ 2147483646 w 40"/>
                <a:gd name="T7" fmla="*/ 0 h 36"/>
                <a:gd name="T8" fmla="*/ 2147483646 w 40"/>
                <a:gd name="T9" fmla="*/ 0 h 36"/>
                <a:gd name="T10" fmla="*/ 2147483646 w 40"/>
                <a:gd name="T11" fmla="*/ 2147483646 h 36"/>
                <a:gd name="T12" fmla="*/ 2147483646 w 40"/>
                <a:gd name="T13" fmla="*/ 2147483646 h 36"/>
                <a:gd name="T14" fmla="*/ 2147483646 w 40"/>
                <a:gd name="T15" fmla="*/ 2147483646 h 36"/>
                <a:gd name="T16" fmla="*/ 2147483646 w 40"/>
                <a:gd name="T17" fmla="*/ 2147483646 h 36"/>
                <a:gd name="T18" fmla="*/ 0 w 40"/>
                <a:gd name="T19" fmla="*/ 2147483646 h 36"/>
                <a:gd name="T20" fmla="*/ 0 w 40"/>
                <a:gd name="T21" fmla="*/ 2147483646 h 36"/>
                <a:gd name="T22" fmla="*/ 2147483646 w 40"/>
                <a:gd name="T23" fmla="*/ 2147483646 h 36"/>
                <a:gd name="T24" fmla="*/ 2147483646 w 40"/>
                <a:gd name="T25" fmla="*/ 2147483646 h 36"/>
                <a:gd name="T26" fmla="*/ 2147483646 w 40"/>
                <a:gd name="T27" fmla="*/ 2147483646 h 36"/>
                <a:gd name="T28" fmla="*/ 2147483646 w 40"/>
                <a:gd name="T29" fmla="*/ 2147483646 h 36"/>
                <a:gd name="T30" fmla="*/ 2147483646 w 40"/>
                <a:gd name="T31" fmla="*/ 2147483646 h 36"/>
                <a:gd name="T32" fmla="*/ 2147483646 w 40"/>
                <a:gd name="T33" fmla="*/ 2147483646 h 36"/>
                <a:gd name="T34" fmla="*/ 2147483646 w 40"/>
                <a:gd name="T35" fmla="*/ 2147483646 h 36"/>
                <a:gd name="T36" fmla="*/ 2147483646 w 40"/>
                <a:gd name="T37" fmla="*/ 2147483646 h 36"/>
                <a:gd name="T38" fmla="*/ 2147483646 w 40"/>
                <a:gd name="T39" fmla="*/ 2147483646 h 36"/>
                <a:gd name="T40" fmla="*/ 2147483646 w 40"/>
                <a:gd name="T41" fmla="*/ 2147483646 h 36"/>
                <a:gd name="T42" fmla="*/ 2147483646 w 40"/>
                <a:gd name="T43" fmla="*/ 2147483646 h 36"/>
                <a:gd name="T44" fmla="*/ 2147483646 w 40"/>
                <a:gd name="T45" fmla="*/ 2147483646 h 36"/>
                <a:gd name="T46" fmla="*/ 2147483646 w 40"/>
                <a:gd name="T47" fmla="*/ 2147483646 h 36"/>
                <a:gd name="T48" fmla="*/ 2147483646 w 40"/>
                <a:gd name="T49" fmla="*/ 2147483646 h 36"/>
                <a:gd name="T50" fmla="*/ 2147483646 w 40"/>
                <a:gd name="T51" fmla="*/ 2147483646 h 36"/>
                <a:gd name="T52" fmla="*/ 2147483646 w 40"/>
                <a:gd name="T53" fmla="*/ 2147483646 h 36"/>
                <a:gd name="T54" fmla="*/ 2147483646 w 40"/>
                <a:gd name="T55" fmla="*/ 2147483646 h 36"/>
                <a:gd name="T56" fmla="*/ 2147483646 w 40"/>
                <a:gd name="T57" fmla="*/ 2147483646 h 36"/>
                <a:gd name="T58" fmla="*/ 2147483646 w 40"/>
                <a:gd name="T59" fmla="*/ 2147483646 h 36"/>
                <a:gd name="T60" fmla="*/ 2147483646 w 40"/>
                <a:gd name="T61" fmla="*/ 2147483646 h 36"/>
                <a:gd name="T62" fmla="*/ 2147483646 w 40"/>
                <a:gd name="T63" fmla="*/ 2147483646 h 36"/>
                <a:gd name="T64" fmla="*/ 2147483646 w 40"/>
                <a:gd name="T65" fmla="*/ 2147483646 h 36"/>
                <a:gd name="T66" fmla="*/ 2147483646 w 40"/>
                <a:gd name="T67" fmla="*/ 2147483646 h 36"/>
                <a:gd name="T68" fmla="*/ 2147483646 w 40"/>
                <a:gd name="T69" fmla="*/ 2147483646 h 36"/>
                <a:gd name="T70" fmla="*/ 2147483646 w 40"/>
                <a:gd name="T71" fmla="*/ 2147483646 h 36"/>
                <a:gd name="T72" fmla="*/ 2147483646 w 40"/>
                <a:gd name="T73" fmla="*/ 214748364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0"/>
                <a:gd name="T112" fmla="*/ 0 h 36"/>
                <a:gd name="T113" fmla="*/ 40 w 40"/>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0" h="36">
                  <a:moveTo>
                    <a:pt x="32" y="2"/>
                  </a:moveTo>
                  <a:lnTo>
                    <a:pt x="32" y="2"/>
                  </a:lnTo>
                  <a:lnTo>
                    <a:pt x="28" y="0"/>
                  </a:lnTo>
                  <a:lnTo>
                    <a:pt x="22" y="0"/>
                  </a:lnTo>
                  <a:lnTo>
                    <a:pt x="16" y="0"/>
                  </a:lnTo>
                  <a:lnTo>
                    <a:pt x="10" y="4"/>
                  </a:lnTo>
                  <a:lnTo>
                    <a:pt x="6" y="8"/>
                  </a:lnTo>
                  <a:lnTo>
                    <a:pt x="2" y="16"/>
                  </a:lnTo>
                  <a:lnTo>
                    <a:pt x="0" y="28"/>
                  </a:lnTo>
                  <a:lnTo>
                    <a:pt x="8" y="22"/>
                  </a:lnTo>
                  <a:lnTo>
                    <a:pt x="14" y="18"/>
                  </a:lnTo>
                  <a:lnTo>
                    <a:pt x="22" y="18"/>
                  </a:lnTo>
                  <a:lnTo>
                    <a:pt x="14" y="20"/>
                  </a:lnTo>
                  <a:lnTo>
                    <a:pt x="6" y="24"/>
                  </a:lnTo>
                  <a:lnTo>
                    <a:pt x="2" y="30"/>
                  </a:lnTo>
                  <a:lnTo>
                    <a:pt x="10" y="34"/>
                  </a:lnTo>
                  <a:lnTo>
                    <a:pt x="16" y="36"/>
                  </a:lnTo>
                  <a:lnTo>
                    <a:pt x="24" y="36"/>
                  </a:lnTo>
                  <a:lnTo>
                    <a:pt x="28" y="34"/>
                  </a:lnTo>
                  <a:lnTo>
                    <a:pt x="34" y="32"/>
                  </a:lnTo>
                  <a:lnTo>
                    <a:pt x="38" y="28"/>
                  </a:lnTo>
                  <a:lnTo>
                    <a:pt x="40" y="24"/>
                  </a:lnTo>
                  <a:lnTo>
                    <a:pt x="40" y="20"/>
                  </a:lnTo>
                  <a:lnTo>
                    <a:pt x="40" y="14"/>
                  </a:lnTo>
                  <a:lnTo>
                    <a:pt x="38" y="10"/>
                  </a:lnTo>
                  <a:lnTo>
                    <a:pt x="36" y="6"/>
                  </a:lnTo>
                  <a:lnTo>
                    <a:pt x="32" y="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88" name="Freeform 124"/>
            <p:cNvSpPr>
              <a:spLocks/>
            </p:cNvSpPr>
            <p:nvPr/>
          </p:nvSpPr>
          <p:spPr bwMode="auto">
            <a:xfrm>
              <a:off x="4945063" y="3114675"/>
              <a:ext cx="50800" cy="50800"/>
            </a:xfrm>
            <a:custGeom>
              <a:avLst/>
              <a:gdLst>
                <a:gd name="T0" fmla="*/ 2147483646 w 32"/>
                <a:gd name="T1" fmla="*/ 2147483646 h 32"/>
                <a:gd name="T2" fmla="*/ 2147483646 w 32"/>
                <a:gd name="T3" fmla="*/ 2147483646 h 32"/>
                <a:gd name="T4" fmla="*/ 2147483646 w 32"/>
                <a:gd name="T5" fmla="*/ 2147483646 h 32"/>
                <a:gd name="T6" fmla="*/ 2147483646 w 32"/>
                <a:gd name="T7" fmla="*/ 2147483646 h 32"/>
                <a:gd name="T8" fmla="*/ 2147483646 w 32"/>
                <a:gd name="T9" fmla="*/ 2147483646 h 32"/>
                <a:gd name="T10" fmla="*/ 2147483646 w 32"/>
                <a:gd name="T11" fmla="*/ 2147483646 h 32"/>
                <a:gd name="T12" fmla="*/ 2147483646 w 32"/>
                <a:gd name="T13" fmla="*/ 2147483646 h 32"/>
                <a:gd name="T14" fmla="*/ 2147483646 w 32"/>
                <a:gd name="T15" fmla="*/ 2147483646 h 32"/>
                <a:gd name="T16" fmla="*/ 2147483646 w 32"/>
                <a:gd name="T17" fmla="*/ 2147483646 h 32"/>
                <a:gd name="T18" fmla="*/ 2147483646 w 32"/>
                <a:gd name="T19" fmla="*/ 2147483646 h 32"/>
                <a:gd name="T20" fmla="*/ 0 w 32"/>
                <a:gd name="T21" fmla="*/ 2147483646 h 32"/>
                <a:gd name="T22" fmla="*/ 0 w 32"/>
                <a:gd name="T23" fmla="*/ 2147483646 h 32"/>
                <a:gd name="T24" fmla="*/ 0 w 32"/>
                <a:gd name="T25" fmla="*/ 2147483646 h 32"/>
                <a:gd name="T26" fmla="*/ 0 w 32"/>
                <a:gd name="T27" fmla="*/ 2147483646 h 32"/>
                <a:gd name="T28" fmla="*/ 2147483646 w 32"/>
                <a:gd name="T29" fmla="*/ 2147483646 h 32"/>
                <a:gd name="T30" fmla="*/ 2147483646 w 32"/>
                <a:gd name="T31" fmla="*/ 2147483646 h 32"/>
                <a:gd name="T32" fmla="*/ 2147483646 w 32"/>
                <a:gd name="T33" fmla="*/ 2147483646 h 32"/>
                <a:gd name="T34" fmla="*/ 2147483646 w 32"/>
                <a:gd name="T35" fmla="*/ 0 h 32"/>
                <a:gd name="T36" fmla="*/ 2147483646 w 32"/>
                <a:gd name="T37" fmla="*/ 2147483646 h 32"/>
                <a:gd name="T38" fmla="*/ 2147483646 w 32"/>
                <a:gd name="T39" fmla="*/ 2147483646 h 32"/>
                <a:gd name="T40" fmla="*/ 2147483646 w 32"/>
                <a:gd name="T41" fmla="*/ 2147483646 h 32"/>
                <a:gd name="T42" fmla="*/ 2147483646 w 32"/>
                <a:gd name="T43" fmla="*/ 2147483646 h 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
                <a:gd name="T67" fmla="*/ 0 h 32"/>
                <a:gd name="T68" fmla="*/ 32 w 32"/>
                <a:gd name="T69" fmla="*/ 32 h 3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 h="32">
                  <a:moveTo>
                    <a:pt x="32" y="10"/>
                  </a:moveTo>
                  <a:lnTo>
                    <a:pt x="32" y="10"/>
                  </a:lnTo>
                  <a:lnTo>
                    <a:pt x="32" y="16"/>
                  </a:lnTo>
                  <a:lnTo>
                    <a:pt x="32" y="22"/>
                  </a:lnTo>
                  <a:lnTo>
                    <a:pt x="28" y="28"/>
                  </a:lnTo>
                  <a:lnTo>
                    <a:pt x="22" y="32"/>
                  </a:lnTo>
                  <a:lnTo>
                    <a:pt x="16" y="32"/>
                  </a:lnTo>
                  <a:lnTo>
                    <a:pt x="10" y="32"/>
                  </a:lnTo>
                  <a:lnTo>
                    <a:pt x="4" y="28"/>
                  </a:lnTo>
                  <a:lnTo>
                    <a:pt x="0" y="22"/>
                  </a:lnTo>
                  <a:lnTo>
                    <a:pt x="0" y="16"/>
                  </a:lnTo>
                  <a:lnTo>
                    <a:pt x="0" y="10"/>
                  </a:lnTo>
                  <a:lnTo>
                    <a:pt x="4" y="6"/>
                  </a:lnTo>
                  <a:lnTo>
                    <a:pt x="10" y="2"/>
                  </a:lnTo>
                  <a:lnTo>
                    <a:pt x="16" y="0"/>
                  </a:lnTo>
                  <a:lnTo>
                    <a:pt x="22" y="2"/>
                  </a:lnTo>
                  <a:lnTo>
                    <a:pt x="28" y="4"/>
                  </a:lnTo>
                  <a:lnTo>
                    <a:pt x="32"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89" name="Freeform 125"/>
            <p:cNvSpPr>
              <a:spLocks/>
            </p:cNvSpPr>
            <p:nvPr/>
          </p:nvSpPr>
          <p:spPr bwMode="auto">
            <a:xfrm>
              <a:off x="4640263" y="2809875"/>
              <a:ext cx="60325" cy="66675"/>
            </a:xfrm>
            <a:custGeom>
              <a:avLst/>
              <a:gdLst>
                <a:gd name="T0" fmla="*/ 0 w 38"/>
                <a:gd name="T1" fmla="*/ 2147483646 h 42"/>
                <a:gd name="T2" fmla="*/ 0 w 38"/>
                <a:gd name="T3" fmla="*/ 2147483646 h 42"/>
                <a:gd name="T4" fmla="*/ 0 w 38"/>
                <a:gd name="T5" fmla="*/ 2147483646 h 42"/>
                <a:gd name="T6" fmla="*/ 0 w 38"/>
                <a:gd name="T7" fmla="*/ 2147483646 h 42"/>
                <a:gd name="T8" fmla="*/ 2147483646 w 38"/>
                <a:gd name="T9" fmla="*/ 2147483646 h 42"/>
                <a:gd name="T10" fmla="*/ 2147483646 w 38"/>
                <a:gd name="T11" fmla="*/ 0 h 42"/>
                <a:gd name="T12" fmla="*/ 2147483646 w 38"/>
                <a:gd name="T13" fmla="*/ 0 h 42"/>
                <a:gd name="T14" fmla="*/ 2147483646 w 38"/>
                <a:gd name="T15" fmla="*/ 2147483646 h 42"/>
                <a:gd name="T16" fmla="*/ 2147483646 w 38"/>
                <a:gd name="T17" fmla="*/ 2147483646 h 42"/>
                <a:gd name="T18" fmla="*/ 2147483646 w 38"/>
                <a:gd name="T19" fmla="*/ 2147483646 h 42"/>
                <a:gd name="T20" fmla="*/ 2147483646 w 38"/>
                <a:gd name="T21" fmla="*/ 2147483646 h 42"/>
                <a:gd name="T22" fmla="*/ 2147483646 w 38"/>
                <a:gd name="T23" fmla="*/ 2147483646 h 42"/>
                <a:gd name="T24" fmla="*/ 2147483646 w 38"/>
                <a:gd name="T25" fmla="*/ 2147483646 h 42"/>
                <a:gd name="T26" fmla="*/ 2147483646 w 38"/>
                <a:gd name="T27" fmla="*/ 2147483646 h 42"/>
                <a:gd name="T28" fmla="*/ 2147483646 w 38"/>
                <a:gd name="T29" fmla="*/ 2147483646 h 42"/>
                <a:gd name="T30" fmla="*/ 2147483646 w 38"/>
                <a:gd name="T31" fmla="*/ 2147483646 h 42"/>
                <a:gd name="T32" fmla="*/ 2147483646 w 38"/>
                <a:gd name="T33" fmla="*/ 2147483646 h 42"/>
                <a:gd name="T34" fmla="*/ 2147483646 w 38"/>
                <a:gd name="T35" fmla="*/ 2147483646 h 42"/>
                <a:gd name="T36" fmla="*/ 2147483646 w 38"/>
                <a:gd name="T37" fmla="*/ 2147483646 h 42"/>
                <a:gd name="T38" fmla="*/ 2147483646 w 38"/>
                <a:gd name="T39" fmla="*/ 2147483646 h 42"/>
                <a:gd name="T40" fmla="*/ 2147483646 w 38"/>
                <a:gd name="T41" fmla="*/ 2147483646 h 42"/>
                <a:gd name="T42" fmla="*/ 2147483646 w 38"/>
                <a:gd name="T43" fmla="*/ 2147483646 h 42"/>
                <a:gd name="T44" fmla="*/ 2147483646 w 38"/>
                <a:gd name="T45" fmla="*/ 2147483646 h 42"/>
                <a:gd name="T46" fmla="*/ 2147483646 w 38"/>
                <a:gd name="T47" fmla="*/ 2147483646 h 42"/>
                <a:gd name="T48" fmla="*/ 0 w 38"/>
                <a:gd name="T49" fmla="*/ 2147483646 h 42"/>
                <a:gd name="T50" fmla="*/ 0 w 38"/>
                <a:gd name="T51" fmla="*/ 2147483646 h 4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2"/>
                <a:gd name="T80" fmla="*/ 38 w 38"/>
                <a:gd name="T81" fmla="*/ 42 h 4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2">
                  <a:moveTo>
                    <a:pt x="0" y="30"/>
                  </a:moveTo>
                  <a:lnTo>
                    <a:pt x="0" y="30"/>
                  </a:lnTo>
                  <a:lnTo>
                    <a:pt x="0" y="24"/>
                  </a:lnTo>
                  <a:lnTo>
                    <a:pt x="0" y="16"/>
                  </a:lnTo>
                  <a:lnTo>
                    <a:pt x="2" y="8"/>
                  </a:lnTo>
                  <a:lnTo>
                    <a:pt x="8" y="0"/>
                  </a:lnTo>
                  <a:lnTo>
                    <a:pt x="18" y="2"/>
                  </a:lnTo>
                  <a:lnTo>
                    <a:pt x="28" y="6"/>
                  </a:lnTo>
                  <a:lnTo>
                    <a:pt x="30" y="10"/>
                  </a:lnTo>
                  <a:lnTo>
                    <a:pt x="34" y="14"/>
                  </a:lnTo>
                  <a:lnTo>
                    <a:pt x="36" y="20"/>
                  </a:lnTo>
                  <a:lnTo>
                    <a:pt x="38" y="24"/>
                  </a:lnTo>
                  <a:lnTo>
                    <a:pt x="36" y="30"/>
                  </a:lnTo>
                  <a:lnTo>
                    <a:pt x="34" y="36"/>
                  </a:lnTo>
                  <a:lnTo>
                    <a:pt x="30" y="40"/>
                  </a:lnTo>
                  <a:lnTo>
                    <a:pt x="24" y="42"/>
                  </a:lnTo>
                  <a:lnTo>
                    <a:pt x="20" y="42"/>
                  </a:lnTo>
                  <a:lnTo>
                    <a:pt x="16" y="42"/>
                  </a:lnTo>
                  <a:lnTo>
                    <a:pt x="10" y="42"/>
                  </a:lnTo>
                  <a:lnTo>
                    <a:pt x="6" y="38"/>
                  </a:lnTo>
                  <a:lnTo>
                    <a:pt x="2" y="34"/>
                  </a:lnTo>
                  <a:lnTo>
                    <a:pt x="0" y="3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90" name="Freeform 126"/>
            <p:cNvSpPr>
              <a:spLocks/>
            </p:cNvSpPr>
            <p:nvPr/>
          </p:nvSpPr>
          <p:spPr bwMode="auto">
            <a:xfrm>
              <a:off x="4579938" y="2809875"/>
              <a:ext cx="60325" cy="63500"/>
            </a:xfrm>
            <a:custGeom>
              <a:avLst/>
              <a:gdLst>
                <a:gd name="T0" fmla="*/ 2147483646 w 38"/>
                <a:gd name="T1" fmla="*/ 2147483646 h 40"/>
                <a:gd name="T2" fmla="*/ 2147483646 w 38"/>
                <a:gd name="T3" fmla="*/ 2147483646 h 40"/>
                <a:gd name="T4" fmla="*/ 2147483646 w 38"/>
                <a:gd name="T5" fmla="*/ 2147483646 h 40"/>
                <a:gd name="T6" fmla="*/ 2147483646 w 38"/>
                <a:gd name="T7" fmla="*/ 2147483646 h 40"/>
                <a:gd name="T8" fmla="*/ 2147483646 w 38"/>
                <a:gd name="T9" fmla="*/ 2147483646 h 40"/>
                <a:gd name="T10" fmla="*/ 2147483646 w 38"/>
                <a:gd name="T11" fmla="*/ 2147483646 h 40"/>
                <a:gd name="T12" fmla="*/ 2147483646 w 38"/>
                <a:gd name="T13" fmla="*/ 2147483646 h 40"/>
                <a:gd name="T14" fmla="*/ 2147483646 w 38"/>
                <a:gd name="T15" fmla="*/ 2147483646 h 40"/>
                <a:gd name="T16" fmla="*/ 2147483646 w 38"/>
                <a:gd name="T17" fmla="*/ 2147483646 h 40"/>
                <a:gd name="T18" fmla="*/ 2147483646 w 38"/>
                <a:gd name="T19" fmla="*/ 2147483646 h 40"/>
                <a:gd name="T20" fmla="*/ 2147483646 w 38"/>
                <a:gd name="T21" fmla="*/ 2147483646 h 40"/>
                <a:gd name="T22" fmla="*/ 2147483646 w 38"/>
                <a:gd name="T23" fmla="*/ 2147483646 h 40"/>
                <a:gd name="T24" fmla="*/ 2147483646 w 38"/>
                <a:gd name="T25" fmla="*/ 0 h 40"/>
                <a:gd name="T26" fmla="*/ 2147483646 w 38"/>
                <a:gd name="T27" fmla="*/ 0 h 40"/>
                <a:gd name="T28" fmla="*/ 2147483646 w 38"/>
                <a:gd name="T29" fmla="*/ 2147483646 h 40"/>
                <a:gd name="T30" fmla="*/ 2147483646 w 38"/>
                <a:gd name="T31" fmla="*/ 2147483646 h 40"/>
                <a:gd name="T32" fmla="*/ 2147483646 w 38"/>
                <a:gd name="T33" fmla="*/ 2147483646 h 40"/>
                <a:gd name="T34" fmla="*/ 2147483646 w 38"/>
                <a:gd name="T35" fmla="*/ 2147483646 h 40"/>
                <a:gd name="T36" fmla="*/ 0 w 38"/>
                <a:gd name="T37" fmla="*/ 2147483646 h 40"/>
                <a:gd name="T38" fmla="*/ 0 w 38"/>
                <a:gd name="T39" fmla="*/ 2147483646 h 40"/>
                <a:gd name="T40" fmla="*/ 0 w 38"/>
                <a:gd name="T41" fmla="*/ 2147483646 h 40"/>
                <a:gd name="T42" fmla="*/ 2147483646 w 38"/>
                <a:gd name="T43" fmla="*/ 2147483646 h 40"/>
                <a:gd name="T44" fmla="*/ 2147483646 w 38"/>
                <a:gd name="T45" fmla="*/ 2147483646 h 40"/>
                <a:gd name="T46" fmla="*/ 2147483646 w 38"/>
                <a:gd name="T47" fmla="*/ 2147483646 h 40"/>
                <a:gd name="T48" fmla="*/ 2147483646 w 38"/>
                <a:gd name="T49" fmla="*/ 2147483646 h 40"/>
                <a:gd name="T50" fmla="*/ 2147483646 w 38"/>
                <a:gd name="T51" fmla="*/ 2147483646 h 40"/>
                <a:gd name="T52" fmla="*/ 2147483646 w 38"/>
                <a:gd name="T53" fmla="*/ 2147483646 h 40"/>
                <a:gd name="T54" fmla="*/ 2147483646 w 38"/>
                <a:gd name="T55" fmla="*/ 2147483646 h 40"/>
                <a:gd name="T56" fmla="*/ 2147483646 w 38"/>
                <a:gd name="T57" fmla="*/ 2147483646 h 40"/>
                <a:gd name="T58" fmla="*/ 2147483646 w 38"/>
                <a:gd name="T59" fmla="*/ 2147483646 h 40"/>
                <a:gd name="T60" fmla="*/ 2147483646 w 38"/>
                <a:gd name="T61" fmla="*/ 2147483646 h 40"/>
                <a:gd name="T62" fmla="*/ 2147483646 w 38"/>
                <a:gd name="T63" fmla="*/ 2147483646 h 40"/>
                <a:gd name="T64" fmla="*/ 2147483646 w 38"/>
                <a:gd name="T65" fmla="*/ 2147483646 h 40"/>
                <a:gd name="T66" fmla="*/ 2147483646 w 38"/>
                <a:gd name="T67" fmla="*/ 2147483646 h 40"/>
                <a:gd name="T68" fmla="*/ 2147483646 w 38"/>
                <a:gd name="T69" fmla="*/ 2147483646 h 40"/>
                <a:gd name="T70" fmla="*/ 2147483646 w 38"/>
                <a:gd name="T71" fmla="*/ 2147483646 h 40"/>
                <a:gd name="T72" fmla="*/ 2147483646 w 38"/>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40"/>
                <a:gd name="T113" fmla="*/ 38 w 38"/>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40">
                  <a:moveTo>
                    <a:pt x="34" y="8"/>
                  </a:moveTo>
                  <a:lnTo>
                    <a:pt x="34" y="8"/>
                  </a:lnTo>
                  <a:lnTo>
                    <a:pt x="24" y="18"/>
                  </a:lnTo>
                  <a:lnTo>
                    <a:pt x="22" y="16"/>
                  </a:lnTo>
                  <a:lnTo>
                    <a:pt x="34" y="8"/>
                  </a:lnTo>
                  <a:lnTo>
                    <a:pt x="38" y="4"/>
                  </a:lnTo>
                  <a:lnTo>
                    <a:pt x="36" y="2"/>
                  </a:lnTo>
                  <a:lnTo>
                    <a:pt x="26" y="0"/>
                  </a:lnTo>
                  <a:lnTo>
                    <a:pt x="18" y="0"/>
                  </a:lnTo>
                  <a:lnTo>
                    <a:pt x="12" y="4"/>
                  </a:lnTo>
                  <a:lnTo>
                    <a:pt x="8" y="6"/>
                  </a:lnTo>
                  <a:lnTo>
                    <a:pt x="4" y="10"/>
                  </a:lnTo>
                  <a:lnTo>
                    <a:pt x="0" y="16"/>
                  </a:lnTo>
                  <a:lnTo>
                    <a:pt x="0" y="20"/>
                  </a:lnTo>
                  <a:lnTo>
                    <a:pt x="0" y="26"/>
                  </a:lnTo>
                  <a:lnTo>
                    <a:pt x="2" y="30"/>
                  </a:lnTo>
                  <a:lnTo>
                    <a:pt x="6" y="34"/>
                  </a:lnTo>
                  <a:lnTo>
                    <a:pt x="10" y="36"/>
                  </a:lnTo>
                  <a:lnTo>
                    <a:pt x="14" y="38"/>
                  </a:lnTo>
                  <a:lnTo>
                    <a:pt x="20" y="40"/>
                  </a:lnTo>
                  <a:lnTo>
                    <a:pt x="26" y="38"/>
                  </a:lnTo>
                  <a:lnTo>
                    <a:pt x="30" y="36"/>
                  </a:lnTo>
                  <a:lnTo>
                    <a:pt x="34" y="30"/>
                  </a:lnTo>
                  <a:lnTo>
                    <a:pt x="38" y="24"/>
                  </a:lnTo>
                  <a:lnTo>
                    <a:pt x="38" y="18"/>
                  </a:lnTo>
                  <a:lnTo>
                    <a:pt x="38" y="6"/>
                  </a:lnTo>
                  <a:lnTo>
                    <a:pt x="34" y="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91" name="Freeform 127"/>
            <p:cNvSpPr>
              <a:spLocks/>
            </p:cNvSpPr>
            <p:nvPr/>
          </p:nvSpPr>
          <p:spPr bwMode="auto">
            <a:xfrm>
              <a:off x="4570413" y="2755900"/>
              <a:ext cx="69850" cy="60325"/>
            </a:xfrm>
            <a:custGeom>
              <a:avLst/>
              <a:gdLst>
                <a:gd name="T0" fmla="*/ 2147483646 w 44"/>
                <a:gd name="T1" fmla="*/ 2147483646 h 38"/>
                <a:gd name="T2" fmla="*/ 2147483646 w 44"/>
                <a:gd name="T3" fmla="*/ 2147483646 h 38"/>
                <a:gd name="T4" fmla="*/ 2147483646 w 44"/>
                <a:gd name="T5" fmla="*/ 2147483646 h 38"/>
                <a:gd name="T6" fmla="*/ 2147483646 w 44"/>
                <a:gd name="T7" fmla="*/ 2147483646 h 38"/>
                <a:gd name="T8" fmla="*/ 2147483646 w 44"/>
                <a:gd name="T9" fmla="*/ 2147483646 h 38"/>
                <a:gd name="T10" fmla="*/ 2147483646 w 44"/>
                <a:gd name="T11" fmla="*/ 2147483646 h 38"/>
                <a:gd name="T12" fmla="*/ 2147483646 w 44"/>
                <a:gd name="T13" fmla="*/ 2147483646 h 38"/>
                <a:gd name="T14" fmla="*/ 2147483646 w 44"/>
                <a:gd name="T15" fmla="*/ 2147483646 h 38"/>
                <a:gd name="T16" fmla="*/ 2147483646 w 44"/>
                <a:gd name="T17" fmla="*/ 2147483646 h 38"/>
                <a:gd name="T18" fmla="*/ 2147483646 w 44"/>
                <a:gd name="T19" fmla="*/ 2147483646 h 38"/>
                <a:gd name="T20" fmla="*/ 2147483646 w 44"/>
                <a:gd name="T21" fmla="*/ 2147483646 h 38"/>
                <a:gd name="T22" fmla="*/ 2147483646 w 44"/>
                <a:gd name="T23" fmla="*/ 2147483646 h 38"/>
                <a:gd name="T24" fmla="*/ 2147483646 w 44"/>
                <a:gd name="T25" fmla="*/ 2147483646 h 38"/>
                <a:gd name="T26" fmla="*/ 2147483646 w 44"/>
                <a:gd name="T27" fmla="*/ 2147483646 h 38"/>
                <a:gd name="T28" fmla="*/ 2147483646 w 44"/>
                <a:gd name="T29" fmla="*/ 2147483646 h 38"/>
                <a:gd name="T30" fmla="*/ 2147483646 w 44"/>
                <a:gd name="T31" fmla="*/ 2147483646 h 38"/>
                <a:gd name="T32" fmla="*/ 2147483646 w 44"/>
                <a:gd name="T33" fmla="*/ 2147483646 h 38"/>
                <a:gd name="T34" fmla="*/ 2147483646 w 44"/>
                <a:gd name="T35" fmla="*/ 2147483646 h 38"/>
                <a:gd name="T36" fmla="*/ 2147483646 w 44"/>
                <a:gd name="T37" fmla="*/ 0 h 38"/>
                <a:gd name="T38" fmla="*/ 2147483646 w 44"/>
                <a:gd name="T39" fmla="*/ 0 h 38"/>
                <a:gd name="T40" fmla="*/ 2147483646 w 44"/>
                <a:gd name="T41" fmla="*/ 2147483646 h 38"/>
                <a:gd name="T42" fmla="*/ 2147483646 w 44"/>
                <a:gd name="T43" fmla="*/ 2147483646 h 38"/>
                <a:gd name="T44" fmla="*/ 2147483646 w 44"/>
                <a:gd name="T45" fmla="*/ 2147483646 h 38"/>
                <a:gd name="T46" fmla="*/ 2147483646 w 44"/>
                <a:gd name="T47" fmla="*/ 2147483646 h 38"/>
                <a:gd name="T48" fmla="*/ 0 w 44"/>
                <a:gd name="T49" fmla="*/ 2147483646 h 38"/>
                <a:gd name="T50" fmla="*/ 0 w 44"/>
                <a:gd name="T51" fmla="*/ 2147483646 h 38"/>
                <a:gd name="T52" fmla="*/ 0 w 44"/>
                <a:gd name="T53" fmla="*/ 2147483646 h 38"/>
                <a:gd name="T54" fmla="*/ 2147483646 w 44"/>
                <a:gd name="T55" fmla="*/ 2147483646 h 38"/>
                <a:gd name="T56" fmla="*/ 2147483646 w 44"/>
                <a:gd name="T57" fmla="*/ 2147483646 h 38"/>
                <a:gd name="T58" fmla="*/ 2147483646 w 44"/>
                <a:gd name="T59" fmla="*/ 2147483646 h 38"/>
                <a:gd name="T60" fmla="*/ 2147483646 w 44"/>
                <a:gd name="T61" fmla="*/ 2147483646 h 38"/>
                <a:gd name="T62" fmla="*/ 2147483646 w 44"/>
                <a:gd name="T63" fmla="*/ 2147483646 h 38"/>
                <a:gd name="T64" fmla="*/ 2147483646 w 44"/>
                <a:gd name="T65" fmla="*/ 2147483646 h 38"/>
                <a:gd name="T66" fmla="*/ 2147483646 w 44"/>
                <a:gd name="T67" fmla="*/ 2147483646 h 38"/>
                <a:gd name="T68" fmla="*/ 2147483646 w 44"/>
                <a:gd name="T69" fmla="*/ 2147483646 h 38"/>
                <a:gd name="T70" fmla="*/ 2147483646 w 44"/>
                <a:gd name="T71" fmla="*/ 2147483646 h 38"/>
                <a:gd name="T72" fmla="*/ 2147483646 w 44"/>
                <a:gd name="T73" fmla="*/ 2147483646 h 38"/>
                <a:gd name="T74" fmla="*/ 2147483646 w 44"/>
                <a:gd name="T75" fmla="*/ 2147483646 h 3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
                <a:gd name="T115" fmla="*/ 0 h 38"/>
                <a:gd name="T116" fmla="*/ 44 w 44"/>
                <a:gd name="T117" fmla="*/ 38 h 3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 h="38">
                  <a:moveTo>
                    <a:pt x="32" y="24"/>
                  </a:moveTo>
                  <a:lnTo>
                    <a:pt x="32" y="24"/>
                  </a:lnTo>
                  <a:lnTo>
                    <a:pt x="16" y="16"/>
                  </a:lnTo>
                  <a:lnTo>
                    <a:pt x="16" y="14"/>
                  </a:lnTo>
                  <a:lnTo>
                    <a:pt x="26" y="18"/>
                  </a:lnTo>
                  <a:lnTo>
                    <a:pt x="34" y="24"/>
                  </a:lnTo>
                  <a:lnTo>
                    <a:pt x="42" y="30"/>
                  </a:lnTo>
                  <a:lnTo>
                    <a:pt x="44" y="28"/>
                  </a:lnTo>
                  <a:lnTo>
                    <a:pt x="42" y="18"/>
                  </a:lnTo>
                  <a:lnTo>
                    <a:pt x="38" y="12"/>
                  </a:lnTo>
                  <a:lnTo>
                    <a:pt x="34" y="6"/>
                  </a:lnTo>
                  <a:lnTo>
                    <a:pt x="28" y="2"/>
                  </a:lnTo>
                  <a:lnTo>
                    <a:pt x="22" y="0"/>
                  </a:lnTo>
                  <a:lnTo>
                    <a:pt x="18" y="0"/>
                  </a:lnTo>
                  <a:lnTo>
                    <a:pt x="12" y="2"/>
                  </a:lnTo>
                  <a:lnTo>
                    <a:pt x="8" y="4"/>
                  </a:lnTo>
                  <a:lnTo>
                    <a:pt x="4" y="8"/>
                  </a:lnTo>
                  <a:lnTo>
                    <a:pt x="2" y="12"/>
                  </a:lnTo>
                  <a:lnTo>
                    <a:pt x="0" y="16"/>
                  </a:lnTo>
                  <a:lnTo>
                    <a:pt x="0" y="22"/>
                  </a:lnTo>
                  <a:lnTo>
                    <a:pt x="2" y="28"/>
                  </a:lnTo>
                  <a:lnTo>
                    <a:pt x="6" y="32"/>
                  </a:lnTo>
                  <a:lnTo>
                    <a:pt x="10" y="36"/>
                  </a:lnTo>
                  <a:lnTo>
                    <a:pt x="16" y="38"/>
                  </a:lnTo>
                  <a:lnTo>
                    <a:pt x="24" y="38"/>
                  </a:lnTo>
                  <a:lnTo>
                    <a:pt x="30" y="36"/>
                  </a:lnTo>
                  <a:lnTo>
                    <a:pt x="40" y="32"/>
                  </a:lnTo>
                  <a:lnTo>
                    <a:pt x="32" y="2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92" name="Freeform 128"/>
            <p:cNvSpPr>
              <a:spLocks/>
            </p:cNvSpPr>
            <p:nvPr/>
          </p:nvSpPr>
          <p:spPr bwMode="auto">
            <a:xfrm>
              <a:off x="4621213" y="2727325"/>
              <a:ext cx="57150" cy="69850"/>
            </a:xfrm>
            <a:custGeom>
              <a:avLst/>
              <a:gdLst>
                <a:gd name="T0" fmla="*/ 2147483646 w 36"/>
                <a:gd name="T1" fmla="*/ 2147483646 h 44"/>
                <a:gd name="T2" fmla="*/ 2147483646 w 36"/>
                <a:gd name="T3" fmla="*/ 2147483646 h 44"/>
                <a:gd name="T4" fmla="*/ 2147483646 w 36"/>
                <a:gd name="T5" fmla="*/ 2147483646 h 44"/>
                <a:gd name="T6" fmla="*/ 2147483646 w 36"/>
                <a:gd name="T7" fmla="*/ 2147483646 h 44"/>
                <a:gd name="T8" fmla="*/ 2147483646 w 36"/>
                <a:gd name="T9" fmla="*/ 2147483646 h 44"/>
                <a:gd name="T10" fmla="*/ 2147483646 w 36"/>
                <a:gd name="T11" fmla="*/ 2147483646 h 44"/>
                <a:gd name="T12" fmla="*/ 2147483646 w 36"/>
                <a:gd name="T13" fmla="*/ 2147483646 h 44"/>
                <a:gd name="T14" fmla="*/ 2147483646 w 36"/>
                <a:gd name="T15" fmla="*/ 2147483646 h 44"/>
                <a:gd name="T16" fmla="*/ 2147483646 w 36"/>
                <a:gd name="T17" fmla="*/ 2147483646 h 44"/>
                <a:gd name="T18" fmla="*/ 2147483646 w 36"/>
                <a:gd name="T19" fmla="*/ 2147483646 h 44"/>
                <a:gd name="T20" fmla="*/ 0 w 36"/>
                <a:gd name="T21" fmla="*/ 2147483646 h 44"/>
                <a:gd name="T22" fmla="*/ 0 w 36"/>
                <a:gd name="T23" fmla="*/ 2147483646 h 44"/>
                <a:gd name="T24" fmla="*/ 0 w 36"/>
                <a:gd name="T25" fmla="*/ 2147483646 h 44"/>
                <a:gd name="T26" fmla="*/ 2147483646 w 36"/>
                <a:gd name="T27" fmla="*/ 2147483646 h 44"/>
                <a:gd name="T28" fmla="*/ 2147483646 w 36"/>
                <a:gd name="T29" fmla="*/ 2147483646 h 44"/>
                <a:gd name="T30" fmla="*/ 2147483646 w 36"/>
                <a:gd name="T31" fmla="*/ 2147483646 h 44"/>
                <a:gd name="T32" fmla="*/ 2147483646 w 36"/>
                <a:gd name="T33" fmla="*/ 2147483646 h 44"/>
                <a:gd name="T34" fmla="*/ 2147483646 w 36"/>
                <a:gd name="T35" fmla="*/ 0 h 44"/>
                <a:gd name="T36" fmla="*/ 2147483646 w 36"/>
                <a:gd name="T37" fmla="*/ 0 h 44"/>
                <a:gd name="T38" fmla="*/ 2147483646 w 36"/>
                <a:gd name="T39" fmla="*/ 0 h 44"/>
                <a:gd name="T40" fmla="*/ 2147483646 w 36"/>
                <a:gd name="T41" fmla="*/ 2147483646 h 44"/>
                <a:gd name="T42" fmla="*/ 2147483646 w 36"/>
                <a:gd name="T43" fmla="*/ 2147483646 h 44"/>
                <a:gd name="T44" fmla="*/ 2147483646 w 36"/>
                <a:gd name="T45" fmla="*/ 2147483646 h 44"/>
                <a:gd name="T46" fmla="*/ 2147483646 w 36"/>
                <a:gd name="T47" fmla="*/ 2147483646 h 44"/>
                <a:gd name="T48" fmla="*/ 2147483646 w 36"/>
                <a:gd name="T49" fmla="*/ 2147483646 h 44"/>
                <a:gd name="T50" fmla="*/ 2147483646 w 36"/>
                <a:gd name="T51" fmla="*/ 2147483646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6"/>
                <a:gd name="T79" fmla="*/ 0 h 44"/>
                <a:gd name="T80" fmla="*/ 36 w 36"/>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6" h="44">
                  <a:moveTo>
                    <a:pt x="36" y="20"/>
                  </a:moveTo>
                  <a:lnTo>
                    <a:pt x="36" y="20"/>
                  </a:lnTo>
                  <a:lnTo>
                    <a:pt x="36" y="26"/>
                  </a:lnTo>
                  <a:lnTo>
                    <a:pt x="32" y="32"/>
                  </a:lnTo>
                  <a:lnTo>
                    <a:pt x="28" y="38"/>
                  </a:lnTo>
                  <a:lnTo>
                    <a:pt x="18" y="44"/>
                  </a:lnTo>
                  <a:lnTo>
                    <a:pt x="10" y="38"/>
                  </a:lnTo>
                  <a:lnTo>
                    <a:pt x="4" y="32"/>
                  </a:lnTo>
                  <a:lnTo>
                    <a:pt x="2" y="28"/>
                  </a:lnTo>
                  <a:lnTo>
                    <a:pt x="0" y="22"/>
                  </a:lnTo>
                  <a:lnTo>
                    <a:pt x="0" y="16"/>
                  </a:lnTo>
                  <a:lnTo>
                    <a:pt x="2" y="10"/>
                  </a:lnTo>
                  <a:lnTo>
                    <a:pt x="4" y="6"/>
                  </a:lnTo>
                  <a:lnTo>
                    <a:pt x="8" y="2"/>
                  </a:lnTo>
                  <a:lnTo>
                    <a:pt x="14" y="0"/>
                  </a:lnTo>
                  <a:lnTo>
                    <a:pt x="18" y="0"/>
                  </a:lnTo>
                  <a:lnTo>
                    <a:pt x="24" y="0"/>
                  </a:lnTo>
                  <a:lnTo>
                    <a:pt x="28" y="2"/>
                  </a:lnTo>
                  <a:lnTo>
                    <a:pt x="32" y="6"/>
                  </a:lnTo>
                  <a:lnTo>
                    <a:pt x="36" y="10"/>
                  </a:lnTo>
                  <a:lnTo>
                    <a:pt x="36" y="14"/>
                  </a:lnTo>
                  <a:lnTo>
                    <a:pt x="36" y="2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93" name="Freeform 129"/>
            <p:cNvSpPr>
              <a:spLocks/>
            </p:cNvSpPr>
            <p:nvPr/>
          </p:nvSpPr>
          <p:spPr bwMode="auto">
            <a:xfrm>
              <a:off x="4659313" y="2759075"/>
              <a:ext cx="66675" cy="60325"/>
            </a:xfrm>
            <a:custGeom>
              <a:avLst/>
              <a:gdLst>
                <a:gd name="T0" fmla="*/ 2147483646 w 42"/>
                <a:gd name="T1" fmla="*/ 2147483646 h 38"/>
                <a:gd name="T2" fmla="*/ 2147483646 w 42"/>
                <a:gd name="T3" fmla="*/ 2147483646 h 38"/>
                <a:gd name="T4" fmla="*/ 2147483646 w 42"/>
                <a:gd name="T5" fmla="*/ 2147483646 h 38"/>
                <a:gd name="T6" fmla="*/ 2147483646 w 42"/>
                <a:gd name="T7" fmla="*/ 0 h 38"/>
                <a:gd name="T8" fmla="*/ 2147483646 w 42"/>
                <a:gd name="T9" fmla="*/ 2147483646 h 38"/>
                <a:gd name="T10" fmla="*/ 2147483646 w 42"/>
                <a:gd name="T11" fmla="*/ 2147483646 h 38"/>
                <a:gd name="T12" fmla="*/ 2147483646 w 42"/>
                <a:gd name="T13" fmla="*/ 2147483646 h 38"/>
                <a:gd name="T14" fmla="*/ 2147483646 w 42"/>
                <a:gd name="T15" fmla="*/ 2147483646 h 38"/>
                <a:gd name="T16" fmla="*/ 2147483646 w 42"/>
                <a:gd name="T17" fmla="*/ 2147483646 h 38"/>
                <a:gd name="T18" fmla="*/ 0 w 42"/>
                <a:gd name="T19" fmla="*/ 2147483646 h 38"/>
                <a:gd name="T20" fmla="*/ 0 w 42"/>
                <a:gd name="T21" fmla="*/ 2147483646 h 38"/>
                <a:gd name="T22" fmla="*/ 2147483646 w 42"/>
                <a:gd name="T23" fmla="*/ 2147483646 h 38"/>
                <a:gd name="T24" fmla="*/ 2147483646 w 42"/>
                <a:gd name="T25" fmla="*/ 2147483646 h 38"/>
                <a:gd name="T26" fmla="*/ 2147483646 w 42"/>
                <a:gd name="T27" fmla="*/ 2147483646 h 38"/>
                <a:gd name="T28" fmla="*/ 2147483646 w 42"/>
                <a:gd name="T29" fmla="*/ 2147483646 h 38"/>
                <a:gd name="T30" fmla="*/ 2147483646 w 42"/>
                <a:gd name="T31" fmla="*/ 2147483646 h 38"/>
                <a:gd name="T32" fmla="*/ 2147483646 w 42"/>
                <a:gd name="T33" fmla="*/ 2147483646 h 38"/>
                <a:gd name="T34" fmla="*/ 2147483646 w 42"/>
                <a:gd name="T35" fmla="*/ 2147483646 h 38"/>
                <a:gd name="T36" fmla="*/ 2147483646 w 42"/>
                <a:gd name="T37" fmla="*/ 2147483646 h 38"/>
                <a:gd name="T38" fmla="*/ 2147483646 w 42"/>
                <a:gd name="T39" fmla="*/ 2147483646 h 38"/>
                <a:gd name="T40" fmla="*/ 2147483646 w 42"/>
                <a:gd name="T41" fmla="*/ 2147483646 h 38"/>
                <a:gd name="T42" fmla="*/ 2147483646 w 42"/>
                <a:gd name="T43" fmla="*/ 2147483646 h 38"/>
                <a:gd name="T44" fmla="*/ 2147483646 w 42"/>
                <a:gd name="T45" fmla="*/ 2147483646 h 38"/>
                <a:gd name="T46" fmla="*/ 2147483646 w 42"/>
                <a:gd name="T47" fmla="*/ 2147483646 h 38"/>
                <a:gd name="T48" fmla="*/ 2147483646 w 42"/>
                <a:gd name="T49" fmla="*/ 2147483646 h 38"/>
                <a:gd name="T50" fmla="*/ 2147483646 w 42"/>
                <a:gd name="T51" fmla="*/ 2147483646 h 38"/>
                <a:gd name="T52" fmla="*/ 2147483646 w 42"/>
                <a:gd name="T53" fmla="*/ 2147483646 h 38"/>
                <a:gd name="T54" fmla="*/ 2147483646 w 42"/>
                <a:gd name="T55" fmla="*/ 2147483646 h 38"/>
                <a:gd name="T56" fmla="*/ 2147483646 w 42"/>
                <a:gd name="T57" fmla="*/ 2147483646 h 38"/>
                <a:gd name="T58" fmla="*/ 2147483646 w 42"/>
                <a:gd name="T59" fmla="*/ 2147483646 h 38"/>
                <a:gd name="T60" fmla="*/ 2147483646 w 42"/>
                <a:gd name="T61" fmla="*/ 2147483646 h 38"/>
                <a:gd name="T62" fmla="*/ 2147483646 w 42"/>
                <a:gd name="T63" fmla="*/ 2147483646 h 38"/>
                <a:gd name="T64" fmla="*/ 2147483646 w 42"/>
                <a:gd name="T65" fmla="*/ 2147483646 h 38"/>
                <a:gd name="T66" fmla="*/ 2147483646 w 42"/>
                <a:gd name="T67" fmla="*/ 2147483646 h 38"/>
                <a:gd name="T68" fmla="*/ 2147483646 w 42"/>
                <a:gd name="T69" fmla="*/ 2147483646 h 38"/>
                <a:gd name="T70" fmla="*/ 2147483646 w 42"/>
                <a:gd name="T71" fmla="*/ 2147483646 h 38"/>
                <a:gd name="T72" fmla="*/ 2147483646 w 42"/>
                <a:gd name="T73" fmla="*/ 2147483646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38"/>
                <a:gd name="T113" fmla="*/ 42 w 42"/>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38">
                  <a:moveTo>
                    <a:pt x="34" y="4"/>
                  </a:moveTo>
                  <a:lnTo>
                    <a:pt x="34" y="4"/>
                  </a:lnTo>
                  <a:lnTo>
                    <a:pt x="30" y="2"/>
                  </a:lnTo>
                  <a:lnTo>
                    <a:pt x="24" y="0"/>
                  </a:lnTo>
                  <a:lnTo>
                    <a:pt x="18" y="2"/>
                  </a:lnTo>
                  <a:lnTo>
                    <a:pt x="12" y="4"/>
                  </a:lnTo>
                  <a:lnTo>
                    <a:pt x="6" y="10"/>
                  </a:lnTo>
                  <a:lnTo>
                    <a:pt x="2" y="18"/>
                  </a:lnTo>
                  <a:lnTo>
                    <a:pt x="0" y="28"/>
                  </a:lnTo>
                  <a:lnTo>
                    <a:pt x="8" y="24"/>
                  </a:lnTo>
                  <a:lnTo>
                    <a:pt x="16" y="20"/>
                  </a:lnTo>
                  <a:lnTo>
                    <a:pt x="22" y="20"/>
                  </a:lnTo>
                  <a:lnTo>
                    <a:pt x="14" y="22"/>
                  </a:lnTo>
                  <a:lnTo>
                    <a:pt x="8" y="26"/>
                  </a:lnTo>
                  <a:lnTo>
                    <a:pt x="2" y="30"/>
                  </a:lnTo>
                  <a:lnTo>
                    <a:pt x="10" y="36"/>
                  </a:lnTo>
                  <a:lnTo>
                    <a:pt x="16" y="38"/>
                  </a:lnTo>
                  <a:lnTo>
                    <a:pt x="24" y="38"/>
                  </a:lnTo>
                  <a:lnTo>
                    <a:pt x="28" y="38"/>
                  </a:lnTo>
                  <a:lnTo>
                    <a:pt x="34" y="36"/>
                  </a:lnTo>
                  <a:lnTo>
                    <a:pt x="38" y="32"/>
                  </a:lnTo>
                  <a:lnTo>
                    <a:pt x="42" y="28"/>
                  </a:lnTo>
                  <a:lnTo>
                    <a:pt x="42" y="22"/>
                  </a:lnTo>
                  <a:lnTo>
                    <a:pt x="42" y="18"/>
                  </a:lnTo>
                  <a:lnTo>
                    <a:pt x="42" y="12"/>
                  </a:lnTo>
                  <a:lnTo>
                    <a:pt x="38" y="8"/>
                  </a:lnTo>
                  <a:lnTo>
                    <a:pt x="34" y="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94" name="Freeform 130"/>
            <p:cNvSpPr>
              <a:spLocks/>
            </p:cNvSpPr>
            <p:nvPr/>
          </p:nvSpPr>
          <p:spPr bwMode="auto">
            <a:xfrm>
              <a:off x="4621213" y="2778125"/>
              <a:ext cx="50800" cy="53975"/>
            </a:xfrm>
            <a:custGeom>
              <a:avLst/>
              <a:gdLst>
                <a:gd name="T0" fmla="*/ 2147483646 w 32"/>
                <a:gd name="T1" fmla="*/ 2147483646 h 34"/>
                <a:gd name="T2" fmla="*/ 2147483646 w 32"/>
                <a:gd name="T3" fmla="*/ 2147483646 h 34"/>
                <a:gd name="T4" fmla="*/ 2147483646 w 32"/>
                <a:gd name="T5" fmla="*/ 2147483646 h 34"/>
                <a:gd name="T6" fmla="*/ 2147483646 w 32"/>
                <a:gd name="T7" fmla="*/ 2147483646 h 34"/>
                <a:gd name="T8" fmla="*/ 2147483646 w 32"/>
                <a:gd name="T9" fmla="*/ 2147483646 h 34"/>
                <a:gd name="T10" fmla="*/ 2147483646 w 32"/>
                <a:gd name="T11" fmla="*/ 2147483646 h 34"/>
                <a:gd name="T12" fmla="*/ 2147483646 w 32"/>
                <a:gd name="T13" fmla="*/ 2147483646 h 34"/>
                <a:gd name="T14" fmla="*/ 2147483646 w 32"/>
                <a:gd name="T15" fmla="*/ 2147483646 h 34"/>
                <a:gd name="T16" fmla="*/ 2147483646 w 32"/>
                <a:gd name="T17" fmla="*/ 2147483646 h 34"/>
                <a:gd name="T18" fmla="*/ 2147483646 w 32"/>
                <a:gd name="T19" fmla="*/ 2147483646 h 34"/>
                <a:gd name="T20" fmla="*/ 0 w 32"/>
                <a:gd name="T21" fmla="*/ 2147483646 h 34"/>
                <a:gd name="T22" fmla="*/ 0 w 32"/>
                <a:gd name="T23" fmla="*/ 2147483646 h 34"/>
                <a:gd name="T24" fmla="*/ 0 w 32"/>
                <a:gd name="T25" fmla="*/ 2147483646 h 34"/>
                <a:gd name="T26" fmla="*/ 0 w 32"/>
                <a:gd name="T27" fmla="*/ 2147483646 h 34"/>
                <a:gd name="T28" fmla="*/ 2147483646 w 32"/>
                <a:gd name="T29" fmla="*/ 2147483646 h 34"/>
                <a:gd name="T30" fmla="*/ 2147483646 w 32"/>
                <a:gd name="T31" fmla="*/ 2147483646 h 34"/>
                <a:gd name="T32" fmla="*/ 2147483646 w 32"/>
                <a:gd name="T33" fmla="*/ 2147483646 h 34"/>
                <a:gd name="T34" fmla="*/ 2147483646 w 32"/>
                <a:gd name="T35" fmla="*/ 0 h 34"/>
                <a:gd name="T36" fmla="*/ 2147483646 w 32"/>
                <a:gd name="T37" fmla="*/ 2147483646 h 34"/>
                <a:gd name="T38" fmla="*/ 2147483646 w 32"/>
                <a:gd name="T39" fmla="*/ 2147483646 h 34"/>
                <a:gd name="T40" fmla="*/ 2147483646 w 32"/>
                <a:gd name="T41" fmla="*/ 2147483646 h 34"/>
                <a:gd name="T42" fmla="*/ 2147483646 w 32"/>
                <a:gd name="T43" fmla="*/ 2147483646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
                <a:gd name="T67" fmla="*/ 0 h 34"/>
                <a:gd name="T68" fmla="*/ 32 w 32"/>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 h="34">
                  <a:moveTo>
                    <a:pt x="32" y="12"/>
                  </a:moveTo>
                  <a:lnTo>
                    <a:pt x="32" y="12"/>
                  </a:lnTo>
                  <a:lnTo>
                    <a:pt x="32" y="18"/>
                  </a:lnTo>
                  <a:lnTo>
                    <a:pt x="32" y="24"/>
                  </a:lnTo>
                  <a:lnTo>
                    <a:pt x="28" y="30"/>
                  </a:lnTo>
                  <a:lnTo>
                    <a:pt x="22" y="34"/>
                  </a:lnTo>
                  <a:lnTo>
                    <a:pt x="14" y="34"/>
                  </a:lnTo>
                  <a:lnTo>
                    <a:pt x="8" y="32"/>
                  </a:lnTo>
                  <a:lnTo>
                    <a:pt x="4" y="30"/>
                  </a:lnTo>
                  <a:lnTo>
                    <a:pt x="0" y="24"/>
                  </a:lnTo>
                  <a:lnTo>
                    <a:pt x="0" y="16"/>
                  </a:lnTo>
                  <a:lnTo>
                    <a:pt x="0" y="10"/>
                  </a:lnTo>
                  <a:lnTo>
                    <a:pt x="4" y="6"/>
                  </a:lnTo>
                  <a:lnTo>
                    <a:pt x="10" y="2"/>
                  </a:lnTo>
                  <a:lnTo>
                    <a:pt x="16" y="0"/>
                  </a:lnTo>
                  <a:lnTo>
                    <a:pt x="24" y="2"/>
                  </a:lnTo>
                  <a:lnTo>
                    <a:pt x="28" y="6"/>
                  </a:lnTo>
                  <a:lnTo>
                    <a:pt x="32"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95" name="Freeform 131"/>
            <p:cNvSpPr>
              <a:spLocks/>
            </p:cNvSpPr>
            <p:nvPr/>
          </p:nvSpPr>
          <p:spPr bwMode="auto">
            <a:xfrm>
              <a:off x="5357813" y="3302000"/>
              <a:ext cx="60325" cy="69850"/>
            </a:xfrm>
            <a:custGeom>
              <a:avLst/>
              <a:gdLst>
                <a:gd name="T0" fmla="*/ 0 w 38"/>
                <a:gd name="T1" fmla="*/ 2147483646 h 44"/>
                <a:gd name="T2" fmla="*/ 0 w 38"/>
                <a:gd name="T3" fmla="*/ 2147483646 h 44"/>
                <a:gd name="T4" fmla="*/ 0 w 38"/>
                <a:gd name="T5" fmla="*/ 2147483646 h 44"/>
                <a:gd name="T6" fmla="*/ 0 w 38"/>
                <a:gd name="T7" fmla="*/ 2147483646 h 44"/>
                <a:gd name="T8" fmla="*/ 2147483646 w 38"/>
                <a:gd name="T9" fmla="*/ 2147483646 h 44"/>
                <a:gd name="T10" fmla="*/ 2147483646 w 38"/>
                <a:gd name="T11" fmla="*/ 0 h 44"/>
                <a:gd name="T12" fmla="*/ 2147483646 w 38"/>
                <a:gd name="T13" fmla="*/ 0 h 44"/>
                <a:gd name="T14" fmla="*/ 2147483646 w 38"/>
                <a:gd name="T15" fmla="*/ 2147483646 h 44"/>
                <a:gd name="T16" fmla="*/ 2147483646 w 38"/>
                <a:gd name="T17" fmla="*/ 2147483646 h 44"/>
                <a:gd name="T18" fmla="*/ 2147483646 w 38"/>
                <a:gd name="T19" fmla="*/ 2147483646 h 44"/>
                <a:gd name="T20" fmla="*/ 2147483646 w 38"/>
                <a:gd name="T21" fmla="*/ 2147483646 h 44"/>
                <a:gd name="T22" fmla="*/ 2147483646 w 38"/>
                <a:gd name="T23" fmla="*/ 2147483646 h 44"/>
                <a:gd name="T24" fmla="*/ 2147483646 w 38"/>
                <a:gd name="T25" fmla="*/ 2147483646 h 44"/>
                <a:gd name="T26" fmla="*/ 2147483646 w 38"/>
                <a:gd name="T27" fmla="*/ 2147483646 h 44"/>
                <a:gd name="T28" fmla="*/ 2147483646 w 38"/>
                <a:gd name="T29" fmla="*/ 2147483646 h 44"/>
                <a:gd name="T30" fmla="*/ 2147483646 w 38"/>
                <a:gd name="T31" fmla="*/ 2147483646 h 44"/>
                <a:gd name="T32" fmla="*/ 2147483646 w 38"/>
                <a:gd name="T33" fmla="*/ 2147483646 h 44"/>
                <a:gd name="T34" fmla="*/ 2147483646 w 38"/>
                <a:gd name="T35" fmla="*/ 2147483646 h 44"/>
                <a:gd name="T36" fmla="*/ 2147483646 w 38"/>
                <a:gd name="T37" fmla="*/ 2147483646 h 44"/>
                <a:gd name="T38" fmla="*/ 2147483646 w 38"/>
                <a:gd name="T39" fmla="*/ 2147483646 h 44"/>
                <a:gd name="T40" fmla="*/ 2147483646 w 38"/>
                <a:gd name="T41" fmla="*/ 2147483646 h 44"/>
                <a:gd name="T42" fmla="*/ 2147483646 w 38"/>
                <a:gd name="T43" fmla="*/ 2147483646 h 44"/>
                <a:gd name="T44" fmla="*/ 2147483646 w 38"/>
                <a:gd name="T45" fmla="*/ 2147483646 h 44"/>
                <a:gd name="T46" fmla="*/ 2147483646 w 38"/>
                <a:gd name="T47" fmla="*/ 2147483646 h 44"/>
                <a:gd name="T48" fmla="*/ 0 w 38"/>
                <a:gd name="T49" fmla="*/ 2147483646 h 44"/>
                <a:gd name="T50" fmla="*/ 0 w 38"/>
                <a:gd name="T51" fmla="*/ 2147483646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4"/>
                <a:gd name="T80" fmla="*/ 38 w 38"/>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4">
                  <a:moveTo>
                    <a:pt x="0" y="28"/>
                  </a:moveTo>
                  <a:lnTo>
                    <a:pt x="0" y="28"/>
                  </a:lnTo>
                  <a:lnTo>
                    <a:pt x="0" y="24"/>
                  </a:lnTo>
                  <a:lnTo>
                    <a:pt x="0" y="16"/>
                  </a:lnTo>
                  <a:lnTo>
                    <a:pt x="4" y="8"/>
                  </a:lnTo>
                  <a:lnTo>
                    <a:pt x="10" y="0"/>
                  </a:lnTo>
                  <a:lnTo>
                    <a:pt x="20" y="2"/>
                  </a:lnTo>
                  <a:lnTo>
                    <a:pt x="28" y="6"/>
                  </a:lnTo>
                  <a:lnTo>
                    <a:pt x="32" y="10"/>
                  </a:lnTo>
                  <a:lnTo>
                    <a:pt x="34" y="14"/>
                  </a:lnTo>
                  <a:lnTo>
                    <a:pt x="38" y="20"/>
                  </a:lnTo>
                  <a:lnTo>
                    <a:pt x="38" y="26"/>
                  </a:lnTo>
                  <a:lnTo>
                    <a:pt x="38" y="32"/>
                  </a:lnTo>
                  <a:lnTo>
                    <a:pt x="34" y="36"/>
                  </a:lnTo>
                  <a:lnTo>
                    <a:pt x="30" y="40"/>
                  </a:lnTo>
                  <a:lnTo>
                    <a:pt x="26" y="42"/>
                  </a:lnTo>
                  <a:lnTo>
                    <a:pt x="20" y="44"/>
                  </a:lnTo>
                  <a:lnTo>
                    <a:pt x="16" y="44"/>
                  </a:lnTo>
                  <a:lnTo>
                    <a:pt x="10" y="42"/>
                  </a:lnTo>
                  <a:lnTo>
                    <a:pt x="6" y="38"/>
                  </a:lnTo>
                  <a:lnTo>
                    <a:pt x="4" y="34"/>
                  </a:lnTo>
                  <a:lnTo>
                    <a:pt x="0"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96" name="Freeform 132"/>
            <p:cNvSpPr>
              <a:spLocks/>
            </p:cNvSpPr>
            <p:nvPr/>
          </p:nvSpPr>
          <p:spPr bwMode="auto">
            <a:xfrm>
              <a:off x="5297488" y="3302000"/>
              <a:ext cx="63500" cy="63500"/>
            </a:xfrm>
            <a:custGeom>
              <a:avLst/>
              <a:gdLst>
                <a:gd name="T0" fmla="*/ 2147483646 w 40"/>
                <a:gd name="T1" fmla="*/ 2147483646 h 40"/>
                <a:gd name="T2" fmla="*/ 2147483646 w 40"/>
                <a:gd name="T3" fmla="*/ 2147483646 h 40"/>
                <a:gd name="T4" fmla="*/ 2147483646 w 40"/>
                <a:gd name="T5" fmla="*/ 2147483646 h 40"/>
                <a:gd name="T6" fmla="*/ 2147483646 w 40"/>
                <a:gd name="T7" fmla="*/ 2147483646 h 40"/>
                <a:gd name="T8" fmla="*/ 2147483646 w 40"/>
                <a:gd name="T9" fmla="*/ 2147483646 h 40"/>
                <a:gd name="T10" fmla="*/ 2147483646 w 40"/>
                <a:gd name="T11" fmla="*/ 2147483646 h 40"/>
                <a:gd name="T12" fmla="*/ 2147483646 w 40"/>
                <a:gd name="T13" fmla="*/ 2147483646 h 40"/>
                <a:gd name="T14" fmla="*/ 2147483646 w 40"/>
                <a:gd name="T15" fmla="*/ 2147483646 h 40"/>
                <a:gd name="T16" fmla="*/ 2147483646 w 40"/>
                <a:gd name="T17" fmla="*/ 2147483646 h 40"/>
                <a:gd name="T18" fmla="*/ 2147483646 w 40"/>
                <a:gd name="T19" fmla="*/ 2147483646 h 40"/>
                <a:gd name="T20" fmla="*/ 2147483646 w 40"/>
                <a:gd name="T21" fmla="*/ 2147483646 h 40"/>
                <a:gd name="T22" fmla="*/ 2147483646 w 40"/>
                <a:gd name="T23" fmla="*/ 2147483646 h 40"/>
                <a:gd name="T24" fmla="*/ 2147483646 w 40"/>
                <a:gd name="T25" fmla="*/ 0 h 40"/>
                <a:gd name="T26" fmla="*/ 2147483646 w 40"/>
                <a:gd name="T27" fmla="*/ 0 h 40"/>
                <a:gd name="T28" fmla="*/ 2147483646 w 40"/>
                <a:gd name="T29" fmla="*/ 2147483646 h 40"/>
                <a:gd name="T30" fmla="*/ 2147483646 w 40"/>
                <a:gd name="T31" fmla="*/ 2147483646 h 40"/>
                <a:gd name="T32" fmla="*/ 2147483646 w 40"/>
                <a:gd name="T33" fmla="*/ 2147483646 h 40"/>
                <a:gd name="T34" fmla="*/ 2147483646 w 40"/>
                <a:gd name="T35" fmla="*/ 2147483646 h 40"/>
                <a:gd name="T36" fmla="*/ 0 w 40"/>
                <a:gd name="T37" fmla="*/ 2147483646 h 40"/>
                <a:gd name="T38" fmla="*/ 0 w 40"/>
                <a:gd name="T39" fmla="*/ 2147483646 h 40"/>
                <a:gd name="T40" fmla="*/ 0 w 40"/>
                <a:gd name="T41" fmla="*/ 2147483646 h 40"/>
                <a:gd name="T42" fmla="*/ 2147483646 w 40"/>
                <a:gd name="T43" fmla="*/ 2147483646 h 40"/>
                <a:gd name="T44" fmla="*/ 2147483646 w 40"/>
                <a:gd name="T45" fmla="*/ 2147483646 h 40"/>
                <a:gd name="T46" fmla="*/ 2147483646 w 40"/>
                <a:gd name="T47" fmla="*/ 2147483646 h 40"/>
                <a:gd name="T48" fmla="*/ 2147483646 w 40"/>
                <a:gd name="T49" fmla="*/ 2147483646 h 40"/>
                <a:gd name="T50" fmla="*/ 2147483646 w 40"/>
                <a:gd name="T51" fmla="*/ 2147483646 h 40"/>
                <a:gd name="T52" fmla="*/ 2147483646 w 40"/>
                <a:gd name="T53" fmla="*/ 2147483646 h 40"/>
                <a:gd name="T54" fmla="*/ 2147483646 w 40"/>
                <a:gd name="T55" fmla="*/ 2147483646 h 40"/>
                <a:gd name="T56" fmla="*/ 2147483646 w 40"/>
                <a:gd name="T57" fmla="*/ 2147483646 h 40"/>
                <a:gd name="T58" fmla="*/ 2147483646 w 40"/>
                <a:gd name="T59" fmla="*/ 2147483646 h 40"/>
                <a:gd name="T60" fmla="*/ 2147483646 w 40"/>
                <a:gd name="T61" fmla="*/ 2147483646 h 40"/>
                <a:gd name="T62" fmla="*/ 2147483646 w 40"/>
                <a:gd name="T63" fmla="*/ 2147483646 h 40"/>
                <a:gd name="T64" fmla="*/ 2147483646 w 40"/>
                <a:gd name="T65" fmla="*/ 2147483646 h 40"/>
                <a:gd name="T66" fmla="*/ 2147483646 w 40"/>
                <a:gd name="T67" fmla="*/ 2147483646 h 40"/>
                <a:gd name="T68" fmla="*/ 2147483646 w 40"/>
                <a:gd name="T69" fmla="*/ 2147483646 h 40"/>
                <a:gd name="T70" fmla="*/ 2147483646 w 40"/>
                <a:gd name="T71" fmla="*/ 2147483646 h 40"/>
                <a:gd name="T72" fmla="*/ 2147483646 w 40"/>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0"/>
                <a:gd name="T112" fmla="*/ 0 h 40"/>
                <a:gd name="T113" fmla="*/ 40 w 40"/>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0" h="40">
                  <a:moveTo>
                    <a:pt x="36" y="8"/>
                  </a:moveTo>
                  <a:lnTo>
                    <a:pt x="36" y="8"/>
                  </a:lnTo>
                  <a:lnTo>
                    <a:pt x="24" y="16"/>
                  </a:lnTo>
                  <a:lnTo>
                    <a:pt x="34" y="6"/>
                  </a:lnTo>
                  <a:lnTo>
                    <a:pt x="38" y="4"/>
                  </a:lnTo>
                  <a:lnTo>
                    <a:pt x="38" y="2"/>
                  </a:lnTo>
                  <a:lnTo>
                    <a:pt x="28" y="0"/>
                  </a:lnTo>
                  <a:lnTo>
                    <a:pt x="20" y="0"/>
                  </a:lnTo>
                  <a:lnTo>
                    <a:pt x="12" y="2"/>
                  </a:lnTo>
                  <a:lnTo>
                    <a:pt x="8" y="4"/>
                  </a:lnTo>
                  <a:lnTo>
                    <a:pt x="4" y="10"/>
                  </a:lnTo>
                  <a:lnTo>
                    <a:pt x="0" y="14"/>
                  </a:lnTo>
                  <a:lnTo>
                    <a:pt x="0" y="18"/>
                  </a:lnTo>
                  <a:lnTo>
                    <a:pt x="0" y="24"/>
                  </a:lnTo>
                  <a:lnTo>
                    <a:pt x="2" y="28"/>
                  </a:lnTo>
                  <a:lnTo>
                    <a:pt x="4" y="32"/>
                  </a:lnTo>
                  <a:lnTo>
                    <a:pt x="8" y="36"/>
                  </a:lnTo>
                  <a:lnTo>
                    <a:pt x="14" y="38"/>
                  </a:lnTo>
                  <a:lnTo>
                    <a:pt x="20" y="40"/>
                  </a:lnTo>
                  <a:lnTo>
                    <a:pt x="26" y="38"/>
                  </a:lnTo>
                  <a:lnTo>
                    <a:pt x="30" y="36"/>
                  </a:lnTo>
                  <a:lnTo>
                    <a:pt x="34" y="30"/>
                  </a:lnTo>
                  <a:lnTo>
                    <a:pt x="38" y="24"/>
                  </a:lnTo>
                  <a:lnTo>
                    <a:pt x="40" y="18"/>
                  </a:lnTo>
                  <a:lnTo>
                    <a:pt x="38" y="6"/>
                  </a:lnTo>
                  <a:lnTo>
                    <a:pt x="36" y="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97" name="Freeform 133"/>
            <p:cNvSpPr>
              <a:spLocks/>
            </p:cNvSpPr>
            <p:nvPr/>
          </p:nvSpPr>
          <p:spPr bwMode="auto">
            <a:xfrm>
              <a:off x="5291138" y="3244850"/>
              <a:ext cx="66675" cy="60325"/>
            </a:xfrm>
            <a:custGeom>
              <a:avLst/>
              <a:gdLst>
                <a:gd name="T0" fmla="*/ 2147483646 w 42"/>
                <a:gd name="T1" fmla="*/ 2147483646 h 38"/>
                <a:gd name="T2" fmla="*/ 2147483646 w 42"/>
                <a:gd name="T3" fmla="*/ 2147483646 h 38"/>
                <a:gd name="T4" fmla="*/ 2147483646 w 42"/>
                <a:gd name="T5" fmla="*/ 2147483646 h 38"/>
                <a:gd name="T6" fmla="*/ 2147483646 w 42"/>
                <a:gd name="T7" fmla="*/ 2147483646 h 38"/>
                <a:gd name="T8" fmla="*/ 2147483646 w 42"/>
                <a:gd name="T9" fmla="*/ 2147483646 h 38"/>
                <a:gd name="T10" fmla="*/ 2147483646 w 42"/>
                <a:gd name="T11" fmla="*/ 2147483646 h 38"/>
                <a:gd name="T12" fmla="*/ 2147483646 w 42"/>
                <a:gd name="T13" fmla="*/ 2147483646 h 38"/>
                <a:gd name="T14" fmla="*/ 2147483646 w 42"/>
                <a:gd name="T15" fmla="*/ 2147483646 h 38"/>
                <a:gd name="T16" fmla="*/ 2147483646 w 42"/>
                <a:gd name="T17" fmla="*/ 2147483646 h 38"/>
                <a:gd name="T18" fmla="*/ 2147483646 w 42"/>
                <a:gd name="T19" fmla="*/ 2147483646 h 38"/>
                <a:gd name="T20" fmla="*/ 2147483646 w 42"/>
                <a:gd name="T21" fmla="*/ 2147483646 h 38"/>
                <a:gd name="T22" fmla="*/ 2147483646 w 42"/>
                <a:gd name="T23" fmla="*/ 2147483646 h 38"/>
                <a:gd name="T24" fmla="*/ 2147483646 w 42"/>
                <a:gd name="T25" fmla="*/ 2147483646 h 38"/>
                <a:gd name="T26" fmla="*/ 2147483646 w 42"/>
                <a:gd name="T27" fmla="*/ 2147483646 h 38"/>
                <a:gd name="T28" fmla="*/ 2147483646 w 42"/>
                <a:gd name="T29" fmla="*/ 2147483646 h 38"/>
                <a:gd name="T30" fmla="*/ 2147483646 w 42"/>
                <a:gd name="T31" fmla="*/ 2147483646 h 38"/>
                <a:gd name="T32" fmla="*/ 2147483646 w 42"/>
                <a:gd name="T33" fmla="*/ 2147483646 h 38"/>
                <a:gd name="T34" fmla="*/ 2147483646 w 42"/>
                <a:gd name="T35" fmla="*/ 2147483646 h 38"/>
                <a:gd name="T36" fmla="*/ 2147483646 w 42"/>
                <a:gd name="T37" fmla="*/ 0 h 38"/>
                <a:gd name="T38" fmla="*/ 2147483646 w 42"/>
                <a:gd name="T39" fmla="*/ 0 h 38"/>
                <a:gd name="T40" fmla="*/ 2147483646 w 42"/>
                <a:gd name="T41" fmla="*/ 2147483646 h 38"/>
                <a:gd name="T42" fmla="*/ 2147483646 w 42"/>
                <a:gd name="T43" fmla="*/ 2147483646 h 38"/>
                <a:gd name="T44" fmla="*/ 2147483646 w 42"/>
                <a:gd name="T45" fmla="*/ 2147483646 h 38"/>
                <a:gd name="T46" fmla="*/ 2147483646 w 42"/>
                <a:gd name="T47" fmla="*/ 2147483646 h 38"/>
                <a:gd name="T48" fmla="*/ 0 w 42"/>
                <a:gd name="T49" fmla="*/ 2147483646 h 38"/>
                <a:gd name="T50" fmla="*/ 0 w 42"/>
                <a:gd name="T51" fmla="*/ 2147483646 h 38"/>
                <a:gd name="T52" fmla="*/ 0 w 42"/>
                <a:gd name="T53" fmla="*/ 2147483646 h 38"/>
                <a:gd name="T54" fmla="*/ 2147483646 w 42"/>
                <a:gd name="T55" fmla="*/ 2147483646 h 38"/>
                <a:gd name="T56" fmla="*/ 2147483646 w 42"/>
                <a:gd name="T57" fmla="*/ 2147483646 h 38"/>
                <a:gd name="T58" fmla="*/ 2147483646 w 42"/>
                <a:gd name="T59" fmla="*/ 2147483646 h 38"/>
                <a:gd name="T60" fmla="*/ 2147483646 w 42"/>
                <a:gd name="T61" fmla="*/ 2147483646 h 38"/>
                <a:gd name="T62" fmla="*/ 2147483646 w 42"/>
                <a:gd name="T63" fmla="*/ 2147483646 h 38"/>
                <a:gd name="T64" fmla="*/ 2147483646 w 42"/>
                <a:gd name="T65" fmla="*/ 2147483646 h 38"/>
                <a:gd name="T66" fmla="*/ 2147483646 w 42"/>
                <a:gd name="T67" fmla="*/ 2147483646 h 38"/>
                <a:gd name="T68" fmla="*/ 2147483646 w 42"/>
                <a:gd name="T69" fmla="*/ 2147483646 h 38"/>
                <a:gd name="T70" fmla="*/ 2147483646 w 42"/>
                <a:gd name="T71" fmla="*/ 2147483646 h 38"/>
                <a:gd name="T72" fmla="*/ 2147483646 w 42"/>
                <a:gd name="T73" fmla="*/ 2147483646 h 38"/>
                <a:gd name="T74" fmla="*/ 2147483646 w 42"/>
                <a:gd name="T75" fmla="*/ 2147483646 h 3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2"/>
                <a:gd name="T115" fmla="*/ 0 h 38"/>
                <a:gd name="T116" fmla="*/ 42 w 42"/>
                <a:gd name="T117" fmla="*/ 38 h 3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2" h="38">
                  <a:moveTo>
                    <a:pt x="32" y="26"/>
                  </a:moveTo>
                  <a:lnTo>
                    <a:pt x="32" y="26"/>
                  </a:lnTo>
                  <a:lnTo>
                    <a:pt x="14" y="16"/>
                  </a:lnTo>
                  <a:lnTo>
                    <a:pt x="14" y="14"/>
                  </a:lnTo>
                  <a:lnTo>
                    <a:pt x="24" y="18"/>
                  </a:lnTo>
                  <a:lnTo>
                    <a:pt x="34" y="24"/>
                  </a:lnTo>
                  <a:lnTo>
                    <a:pt x="42" y="30"/>
                  </a:lnTo>
                  <a:lnTo>
                    <a:pt x="40" y="20"/>
                  </a:lnTo>
                  <a:lnTo>
                    <a:pt x="38" y="12"/>
                  </a:lnTo>
                  <a:lnTo>
                    <a:pt x="34" y="6"/>
                  </a:lnTo>
                  <a:lnTo>
                    <a:pt x="28" y="4"/>
                  </a:lnTo>
                  <a:lnTo>
                    <a:pt x="22" y="0"/>
                  </a:lnTo>
                  <a:lnTo>
                    <a:pt x="18" y="0"/>
                  </a:lnTo>
                  <a:lnTo>
                    <a:pt x="12" y="2"/>
                  </a:lnTo>
                  <a:lnTo>
                    <a:pt x="8" y="4"/>
                  </a:lnTo>
                  <a:lnTo>
                    <a:pt x="4" y="6"/>
                  </a:lnTo>
                  <a:lnTo>
                    <a:pt x="2" y="12"/>
                  </a:lnTo>
                  <a:lnTo>
                    <a:pt x="0" y="16"/>
                  </a:lnTo>
                  <a:lnTo>
                    <a:pt x="0" y="22"/>
                  </a:lnTo>
                  <a:lnTo>
                    <a:pt x="2" y="28"/>
                  </a:lnTo>
                  <a:lnTo>
                    <a:pt x="4" y="32"/>
                  </a:lnTo>
                  <a:lnTo>
                    <a:pt x="8" y="36"/>
                  </a:lnTo>
                  <a:lnTo>
                    <a:pt x="14" y="38"/>
                  </a:lnTo>
                  <a:lnTo>
                    <a:pt x="22" y="38"/>
                  </a:lnTo>
                  <a:lnTo>
                    <a:pt x="28" y="38"/>
                  </a:lnTo>
                  <a:lnTo>
                    <a:pt x="40" y="32"/>
                  </a:lnTo>
                  <a:lnTo>
                    <a:pt x="32" y="2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98" name="Freeform 134"/>
            <p:cNvSpPr>
              <a:spLocks/>
            </p:cNvSpPr>
            <p:nvPr/>
          </p:nvSpPr>
          <p:spPr bwMode="auto">
            <a:xfrm>
              <a:off x="5341938" y="3216275"/>
              <a:ext cx="60325" cy="73025"/>
            </a:xfrm>
            <a:custGeom>
              <a:avLst/>
              <a:gdLst>
                <a:gd name="T0" fmla="*/ 2147483646 w 38"/>
                <a:gd name="T1" fmla="*/ 2147483646 h 46"/>
                <a:gd name="T2" fmla="*/ 2147483646 w 38"/>
                <a:gd name="T3" fmla="*/ 2147483646 h 46"/>
                <a:gd name="T4" fmla="*/ 2147483646 w 38"/>
                <a:gd name="T5" fmla="*/ 2147483646 h 46"/>
                <a:gd name="T6" fmla="*/ 2147483646 w 38"/>
                <a:gd name="T7" fmla="*/ 2147483646 h 46"/>
                <a:gd name="T8" fmla="*/ 2147483646 w 38"/>
                <a:gd name="T9" fmla="*/ 2147483646 h 46"/>
                <a:gd name="T10" fmla="*/ 2147483646 w 38"/>
                <a:gd name="T11" fmla="*/ 2147483646 h 46"/>
                <a:gd name="T12" fmla="*/ 2147483646 w 38"/>
                <a:gd name="T13" fmla="*/ 2147483646 h 46"/>
                <a:gd name="T14" fmla="*/ 2147483646 w 38"/>
                <a:gd name="T15" fmla="*/ 2147483646 h 46"/>
                <a:gd name="T16" fmla="*/ 2147483646 w 38"/>
                <a:gd name="T17" fmla="*/ 2147483646 h 46"/>
                <a:gd name="T18" fmla="*/ 2147483646 w 38"/>
                <a:gd name="T19" fmla="*/ 2147483646 h 46"/>
                <a:gd name="T20" fmla="*/ 0 w 38"/>
                <a:gd name="T21" fmla="*/ 2147483646 h 46"/>
                <a:gd name="T22" fmla="*/ 0 w 38"/>
                <a:gd name="T23" fmla="*/ 2147483646 h 46"/>
                <a:gd name="T24" fmla="*/ 0 w 38"/>
                <a:gd name="T25" fmla="*/ 2147483646 h 46"/>
                <a:gd name="T26" fmla="*/ 2147483646 w 38"/>
                <a:gd name="T27" fmla="*/ 2147483646 h 46"/>
                <a:gd name="T28" fmla="*/ 2147483646 w 38"/>
                <a:gd name="T29" fmla="*/ 2147483646 h 46"/>
                <a:gd name="T30" fmla="*/ 2147483646 w 38"/>
                <a:gd name="T31" fmla="*/ 2147483646 h 46"/>
                <a:gd name="T32" fmla="*/ 2147483646 w 38"/>
                <a:gd name="T33" fmla="*/ 2147483646 h 46"/>
                <a:gd name="T34" fmla="*/ 2147483646 w 38"/>
                <a:gd name="T35" fmla="*/ 0 h 46"/>
                <a:gd name="T36" fmla="*/ 2147483646 w 38"/>
                <a:gd name="T37" fmla="*/ 0 h 46"/>
                <a:gd name="T38" fmla="*/ 2147483646 w 38"/>
                <a:gd name="T39" fmla="*/ 2147483646 h 46"/>
                <a:gd name="T40" fmla="*/ 2147483646 w 38"/>
                <a:gd name="T41" fmla="*/ 2147483646 h 46"/>
                <a:gd name="T42" fmla="*/ 2147483646 w 38"/>
                <a:gd name="T43" fmla="*/ 2147483646 h 46"/>
                <a:gd name="T44" fmla="*/ 2147483646 w 38"/>
                <a:gd name="T45" fmla="*/ 2147483646 h 46"/>
                <a:gd name="T46" fmla="*/ 2147483646 w 38"/>
                <a:gd name="T47" fmla="*/ 2147483646 h 46"/>
                <a:gd name="T48" fmla="*/ 2147483646 w 38"/>
                <a:gd name="T49" fmla="*/ 2147483646 h 46"/>
                <a:gd name="T50" fmla="*/ 2147483646 w 38"/>
                <a:gd name="T51" fmla="*/ 214748364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6"/>
                <a:gd name="T80" fmla="*/ 38 w 38"/>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6">
                  <a:moveTo>
                    <a:pt x="38" y="22"/>
                  </a:moveTo>
                  <a:lnTo>
                    <a:pt x="38" y="22"/>
                  </a:lnTo>
                  <a:lnTo>
                    <a:pt x="36" y="28"/>
                  </a:lnTo>
                  <a:lnTo>
                    <a:pt x="34" y="34"/>
                  </a:lnTo>
                  <a:lnTo>
                    <a:pt x="28" y="40"/>
                  </a:lnTo>
                  <a:lnTo>
                    <a:pt x="18" y="46"/>
                  </a:lnTo>
                  <a:lnTo>
                    <a:pt x="10" y="40"/>
                  </a:lnTo>
                  <a:lnTo>
                    <a:pt x="4" y="32"/>
                  </a:lnTo>
                  <a:lnTo>
                    <a:pt x="2" y="28"/>
                  </a:lnTo>
                  <a:lnTo>
                    <a:pt x="0" y="24"/>
                  </a:lnTo>
                  <a:lnTo>
                    <a:pt x="0" y="16"/>
                  </a:lnTo>
                  <a:lnTo>
                    <a:pt x="2" y="12"/>
                  </a:lnTo>
                  <a:lnTo>
                    <a:pt x="4" y="6"/>
                  </a:lnTo>
                  <a:lnTo>
                    <a:pt x="10" y="2"/>
                  </a:lnTo>
                  <a:lnTo>
                    <a:pt x="14" y="0"/>
                  </a:lnTo>
                  <a:lnTo>
                    <a:pt x="20" y="0"/>
                  </a:lnTo>
                  <a:lnTo>
                    <a:pt x="24" y="2"/>
                  </a:lnTo>
                  <a:lnTo>
                    <a:pt x="30" y="4"/>
                  </a:lnTo>
                  <a:lnTo>
                    <a:pt x="32" y="6"/>
                  </a:lnTo>
                  <a:lnTo>
                    <a:pt x="36" y="10"/>
                  </a:lnTo>
                  <a:lnTo>
                    <a:pt x="38" y="16"/>
                  </a:lnTo>
                  <a:lnTo>
                    <a:pt x="38" y="2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99" name="Freeform 135"/>
            <p:cNvSpPr>
              <a:spLocks/>
            </p:cNvSpPr>
            <p:nvPr/>
          </p:nvSpPr>
          <p:spPr bwMode="auto">
            <a:xfrm>
              <a:off x="5380038" y="3251200"/>
              <a:ext cx="66675" cy="63500"/>
            </a:xfrm>
            <a:custGeom>
              <a:avLst/>
              <a:gdLst>
                <a:gd name="T0" fmla="*/ 2147483646 w 42"/>
                <a:gd name="T1" fmla="*/ 2147483646 h 40"/>
                <a:gd name="T2" fmla="*/ 2147483646 w 42"/>
                <a:gd name="T3" fmla="*/ 2147483646 h 40"/>
                <a:gd name="T4" fmla="*/ 2147483646 w 42"/>
                <a:gd name="T5" fmla="*/ 2147483646 h 40"/>
                <a:gd name="T6" fmla="*/ 2147483646 w 42"/>
                <a:gd name="T7" fmla="*/ 0 h 40"/>
                <a:gd name="T8" fmla="*/ 2147483646 w 42"/>
                <a:gd name="T9" fmla="*/ 2147483646 h 40"/>
                <a:gd name="T10" fmla="*/ 2147483646 w 42"/>
                <a:gd name="T11" fmla="*/ 2147483646 h 40"/>
                <a:gd name="T12" fmla="*/ 2147483646 w 42"/>
                <a:gd name="T13" fmla="*/ 2147483646 h 40"/>
                <a:gd name="T14" fmla="*/ 2147483646 w 42"/>
                <a:gd name="T15" fmla="*/ 2147483646 h 40"/>
                <a:gd name="T16" fmla="*/ 2147483646 w 42"/>
                <a:gd name="T17" fmla="*/ 2147483646 h 40"/>
                <a:gd name="T18" fmla="*/ 0 w 42"/>
                <a:gd name="T19" fmla="*/ 2147483646 h 40"/>
                <a:gd name="T20" fmla="*/ 0 w 42"/>
                <a:gd name="T21" fmla="*/ 2147483646 h 40"/>
                <a:gd name="T22" fmla="*/ 2147483646 w 42"/>
                <a:gd name="T23" fmla="*/ 2147483646 h 40"/>
                <a:gd name="T24" fmla="*/ 2147483646 w 42"/>
                <a:gd name="T25" fmla="*/ 2147483646 h 40"/>
                <a:gd name="T26" fmla="*/ 2147483646 w 42"/>
                <a:gd name="T27" fmla="*/ 2147483646 h 40"/>
                <a:gd name="T28" fmla="*/ 2147483646 w 42"/>
                <a:gd name="T29" fmla="*/ 2147483646 h 40"/>
                <a:gd name="T30" fmla="*/ 2147483646 w 42"/>
                <a:gd name="T31" fmla="*/ 2147483646 h 40"/>
                <a:gd name="T32" fmla="*/ 2147483646 w 42"/>
                <a:gd name="T33" fmla="*/ 2147483646 h 40"/>
                <a:gd name="T34" fmla="*/ 2147483646 w 42"/>
                <a:gd name="T35" fmla="*/ 2147483646 h 40"/>
                <a:gd name="T36" fmla="*/ 2147483646 w 42"/>
                <a:gd name="T37" fmla="*/ 2147483646 h 40"/>
                <a:gd name="T38" fmla="*/ 2147483646 w 42"/>
                <a:gd name="T39" fmla="*/ 2147483646 h 40"/>
                <a:gd name="T40" fmla="*/ 2147483646 w 42"/>
                <a:gd name="T41" fmla="*/ 2147483646 h 40"/>
                <a:gd name="T42" fmla="*/ 0 w 42"/>
                <a:gd name="T43" fmla="*/ 2147483646 h 40"/>
                <a:gd name="T44" fmla="*/ 0 w 42"/>
                <a:gd name="T45" fmla="*/ 2147483646 h 40"/>
                <a:gd name="T46" fmla="*/ 2147483646 w 42"/>
                <a:gd name="T47" fmla="*/ 2147483646 h 40"/>
                <a:gd name="T48" fmla="*/ 2147483646 w 42"/>
                <a:gd name="T49" fmla="*/ 2147483646 h 40"/>
                <a:gd name="T50" fmla="*/ 2147483646 w 42"/>
                <a:gd name="T51" fmla="*/ 2147483646 h 40"/>
                <a:gd name="T52" fmla="*/ 2147483646 w 42"/>
                <a:gd name="T53" fmla="*/ 2147483646 h 40"/>
                <a:gd name="T54" fmla="*/ 2147483646 w 42"/>
                <a:gd name="T55" fmla="*/ 2147483646 h 40"/>
                <a:gd name="T56" fmla="*/ 2147483646 w 42"/>
                <a:gd name="T57" fmla="*/ 2147483646 h 40"/>
                <a:gd name="T58" fmla="*/ 2147483646 w 42"/>
                <a:gd name="T59" fmla="*/ 2147483646 h 40"/>
                <a:gd name="T60" fmla="*/ 2147483646 w 42"/>
                <a:gd name="T61" fmla="*/ 2147483646 h 40"/>
                <a:gd name="T62" fmla="*/ 2147483646 w 42"/>
                <a:gd name="T63" fmla="*/ 2147483646 h 40"/>
                <a:gd name="T64" fmla="*/ 2147483646 w 42"/>
                <a:gd name="T65" fmla="*/ 2147483646 h 40"/>
                <a:gd name="T66" fmla="*/ 2147483646 w 42"/>
                <a:gd name="T67" fmla="*/ 2147483646 h 40"/>
                <a:gd name="T68" fmla="*/ 2147483646 w 42"/>
                <a:gd name="T69" fmla="*/ 2147483646 h 40"/>
                <a:gd name="T70" fmla="*/ 2147483646 w 42"/>
                <a:gd name="T71" fmla="*/ 2147483646 h 40"/>
                <a:gd name="T72" fmla="*/ 2147483646 w 42"/>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0"/>
                <a:gd name="T113" fmla="*/ 42 w 42"/>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0">
                  <a:moveTo>
                    <a:pt x="36" y="4"/>
                  </a:moveTo>
                  <a:lnTo>
                    <a:pt x="36" y="4"/>
                  </a:lnTo>
                  <a:lnTo>
                    <a:pt x="30" y="2"/>
                  </a:lnTo>
                  <a:lnTo>
                    <a:pt x="24" y="0"/>
                  </a:lnTo>
                  <a:lnTo>
                    <a:pt x="18" y="2"/>
                  </a:lnTo>
                  <a:lnTo>
                    <a:pt x="12" y="4"/>
                  </a:lnTo>
                  <a:lnTo>
                    <a:pt x="6" y="10"/>
                  </a:lnTo>
                  <a:lnTo>
                    <a:pt x="2" y="16"/>
                  </a:lnTo>
                  <a:lnTo>
                    <a:pt x="0" y="28"/>
                  </a:lnTo>
                  <a:lnTo>
                    <a:pt x="8" y="24"/>
                  </a:lnTo>
                  <a:lnTo>
                    <a:pt x="16" y="20"/>
                  </a:lnTo>
                  <a:lnTo>
                    <a:pt x="22" y="20"/>
                  </a:lnTo>
                  <a:lnTo>
                    <a:pt x="14" y="22"/>
                  </a:lnTo>
                  <a:lnTo>
                    <a:pt x="6" y="26"/>
                  </a:lnTo>
                  <a:lnTo>
                    <a:pt x="0" y="30"/>
                  </a:lnTo>
                  <a:lnTo>
                    <a:pt x="8" y="36"/>
                  </a:lnTo>
                  <a:lnTo>
                    <a:pt x="16" y="38"/>
                  </a:lnTo>
                  <a:lnTo>
                    <a:pt x="22" y="40"/>
                  </a:lnTo>
                  <a:lnTo>
                    <a:pt x="28" y="38"/>
                  </a:lnTo>
                  <a:lnTo>
                    <a:pt x="34" y="36"/>
                  </a:lnTo>
                  <a:lnTo>
                    <a:pt x="38" y="32"/>
                  </a:lnTo>
                  <a:lnTo>
                    <a:pt x="42" y="28"/>
                  </a:lnTo>
                  <a:lnTo>
                    <a:pt x="42" y="24"/>
                  </a:lnTo>
                  <a:lnTo>
                    <a:pt x="42" y="18"/>
                  </a:lnTo>
                  <a:lnTo>
                    <a:pt x="42" y="14"/>
                  </a:lnTo>
                  <a:lnTo>
                    <a:pt x="40" y="8"/>
                  </a:lnTo>
                  <a:lnTo>
                    <a:pt x="36" y="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00" name="Freeform 136"/>
            <p:cNvSpPr>
              <a:spLocks/>
            </p:cNvSpPr>
            <p:nvPr/>
          </p:nvSpPr>
          <p:spPr bwMode="auto">
            <a:xfrm>
              <a:off x="5338763" y="3270250"/>
              <a:ext cx="53975" cy="53975"/>
            </a:xfrm>
            <a:custGeom>
              <a:avLst/>
              <a:gdLst>
                <a:gd name="T0" fmla="*/ 2147483646 w 34"/>
                <a:gd name="T1" fmla="*/ 2147483646 h 34"/>
                <a:gd name="T2" fmla="*/ 2147483646 w 34"/>
                <a:gd name="T3" fmla="*/ 2147483646 h 34"/>
                <a:gd name="T4" fmla="*/ 2147483646 w 34"/>
                <a:gd name="T5" fmla="*/ 2147483646 h 34"/>
                <a:gd name="T6" fmla="*/ 2147483646 w 34"/>
                <a:gd name="T7" fmla="*/ 2147483646 h 34"/>
                <a:gd name="T8" fmla="*/ 2147483646 w 34"/>
                <a:gd name="T9" fmla="*/ 2147483646 h 34"/>
                <a:gd name="T10" fmla="*/ 2147483646 w 34"/>
                <a:gd name="T11" fmla="*/ 2147483646 h 34"/>
                <a:gd name="T12" fmla="*/ 2147483646 w 34"/>
                <a:gd name="T13" fmla="*/ 2147483646 h 34"/>
                <a:gd name="T14" fmla="*/ 2147483646 w 34"/>
                <a:gd name="T15" fmla="*/ 2147483646 h 34"/>
                <a:gd name="T16" fmla="*/ 2147483646 w 34"/>
                <a:gd name="T17" fmla="*/ 2147483646 h 34"/>
                <a:gd name="T18" fmla="*/ 2147483646 w 34"/>
                <a:gd name="T19" fmla="*/ 2147483646 h 34"/>
                <a:gd name="T20" fmla="*/ 0 w 34"/>
                <a:gd name="T21" fmla="*/ 2147483646 h 34"/>
                <a:gd name="T22" fmla="*/ 0 w 34"/>
                <a:gd name="T23" fmla="*/ 2147483646 h 34"/>
                <a:gd name="T24" fmla="*/ 0 w 34"/>
                <a:gd name="T25" fmla="*/ 2147483646 h 34"/>
                <a:gd name="T26" fmla="*/ 2147483646 w 34"/>
                <a:gd name="T27" fmla="*/ 2147483646 h 34"/>
                <a:gd name="T28" fmla="*/ 2147483646 w 34"/>
                <a:gd name="T29" fmla="*/ 2147483646 h 34"/>
                <a:gd name="T30" fmla="*/ 2147483646 w 34"/>
                <a:gd name="T31" fmla="*/ 0 h 34"/>
                <a:gd name="T32" fmla="*/ 2147483646 w 34"/>
                <a:gd name="T33" fmla="*/ 0 h 34"/>
                <a:gd name="T34" fmla="*/ 2147483646 w 34"/>
                <a:gd name="T35" fmla="*/ 0 h 34"/>
                <a:gd name="T36" fmla="*/ 2147483646 w 34"/>
                <a:gd name="T37" fmla="*/ 2147483646 h 34"/>
                <a:gd name="T38" fmla="*/ 2147483646 w 34"/>
                <a:gd name="T39" fmla="*/ 2147483646 h 34"/>
                <a:gd name="T40" fmla="*/ 2147483646 w 34"/>
                <a:gd name="T41" fmla="*/ 2147483646 h 34"/>
                <a:gd name="T42" fmla="*/ 2147483646 w 34"/>
                <a:gd name="T43" fmla="*/ 2147483646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34"/>
                <a:gd name="T68" fmla="*/ 34 w 34"/>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34">
                  <a:moveTo>
                    <a:pt x="34" y="12"/>
                  </a:moveTo>
                  <a:lnTo>
                    <a:pt x="34" y="12"/>
                  </a:lnTo>
                  <a:lnTo>
                    <a:pt x="34" y="18"/>
                  </a:lnTo>
                  <a:lnTo>
                    <a:pt x="32" y="24"/>
                  </a:lnTo>
                  <a:lnTo>
                    <a:pt x="28" y="30"/>
                  </a:lnTo>
                  <a:lnTo>
                    <a:pt x="22" y="34"/>
                  </a:lnTo>
                  <a:lnTo>
                    <a:pt x="16" y="34"/>
                  </a:lnTo>
                  <a:lnTo>
                    <a:pt x="10" y="32"/>
                  </a:lnTo>
                  <a:lnTo>
                    <a:pt x="4" y="28"/>
                  </a:lnTo>
                  <a:lnTo>
                    <a:pt x="0" y="22"/>
                  </a:lnTo>
                  <a:lnTo>
                    <a:pt x="0" y="16"/>
                  </a:lnTo>
                  <a:lnTo>
                    <a:pt x="2" y="10"/>
                  </a:lnTo>
                  <a:lnTo>
                    <a:pt x="6" y="4"/>
                  </a:lnTo>
                  <a:lnTo>
                    <a:pt x="12" y="0"/>
                  </a:lnTo>
                  <a:lnTo>
                    <a:pt x="18" y="0"/>
                  </a:lnTo>
                  <a:lnTo>
                    <a:pt x="24" y="2"/>
                  </a:lnTo>
                  <a:lnTo>
                    <a:pt x="30" y="6"/>
                  </a:lnTo>
                  <a:lnTo>
                    <a:pt x="34"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01" name="Freeform 137"/>
            <p:cNvSpPr>
              <a:spLocks noEditPoints="1"/>
            </p:cNvSpPr>
            <p:nvPr/>
          </p:nvSpPr>
          <p:spPr bwMode="auto">
            <a:xfrm>
              <a:off x="4367213" y="3524250"/>
              <a:ext cx="130175" cy="123825"/>
            </a:xfrm>
            <a:custGeom>
              <a:avLst/>
              <a:gdLst>
                <a:gd name="T0" fmla="*/ 2147483646 w 82"/>
                <a:gd name="T1" fmla="*/ 2147483646 h 78"/>
                <a:gd name="T2" fmla="*/ 2147483646 w 82"/>
                <a:gd name="T3" fmla="*/ 2147483646 h 78"/>
                <a:gd name="T4" fmla="*/ 2147483646 w 82"/>
                <a:gd name="T5" fmla="*/ 2147483646 h 78"/>
                <a:gd name="T6" fmla="*/ 2147483646 w 82"/>
                <a:gd name="T7" fmla="*/ 2147483646 h 78"/>
                <a:gd name="T8" fmla="*/ 2147483646 w 82"/>
                <a:gd name="T9" fmla="*/ 2147483646 h 78"/>
                <a:gd name="T10" fmla="*/ 2147483646 w 82"/>
                <a:gd name="T11" fmla="*/ 2147483646 h 78"/>
                <a:gd name="T12" fmla="*/ 2147483646 w 82"/>
                <a:gd name="T13" fmla="*/ 2147483646 h 78"/>
                <a:gd name="T14" fmla="*/ 2147483646 w 82"/>
                <a:gd name="T15" fmla="*/ 2147483646 h 78"/>
                <a:gd name="T16" fmla="*/ 2147483646 w 82"/>
                <a:gd name="T17" fmla="*/ 2147483646 h 78"/>
                <a:gd name="T18" fmla="*/ 2147483646 w 82"/>
                <a:gd name="T19" fmla="*/ 2147483646 h 78"/>
                <a:gd name="T20" fmla="*/ 2147483646 w 82"/>
                <a:gd name="T21" fmla="*/ 2147483646 h 78"/>
                <a:gd name="T22" fmla="*/ 2147483646 w 82"/>
                <a:gd name="T23" fmla="*/ 2147483646 h 78"/>
                <a:gd name="T24" fmla="*/ 2147483646 w 82"/>
                <a:gd name="T25" fmla="*/ 2147483646 h 78"/>
                <a:gd name="T26" fmla="*/ 2147483646 w 82"/>
                <a:gd name="T27" fmla="*/ 2147483646 h 78"/>
                <a:gd name="T28" fmla="*/ 2147483646 w 82"/>
                <a:gd name="T29" fmla="*/ 2147483646 h 78"/>
                <a:gd name="T30" fmla="*/ 2147483646 w 82"/>
                <a:gd name="T31" fmla="*/ 2147483646 h 78"/>
                <a:gd name="T32" fmla="*/ 2147483646 w 82"/>
                <a:gd name="T33" fmla="*/ 2147483646 h 78"/>
                <a:gd name="T34" fmla="*/ 2147483646 w 82"/>
                <a:gd name="T35" fmla="*/ 2147483646 h 78"/>
                <a:gd name="T36" fmla="*/ 2147483646 w 82"/>
                <a:gd name="T37" fmla="*/ 2147483646 h 78"/>
                <a:gd name="T38" fmla="*/ 2147483646 w 82"/>
                <a:gd name="T39" fmla="*/ 2147483646 h 78"/>
                <a:gd name="T40" fmla="*/ 2147483646 w 82"/>
                <a:gd name="T41" fmla="*/ 2147483646 h 78"/>
                <a:gd name="T42" fmla="*/ 2147483646 w 82"/>
                <a:gd name="T43" fmla="*/ 2147483646 h 78"/>
                <a:gd name="T44" fmla="*/ 2147483646 w 82"/>
                <a:gd name="T45" fmla="*/ 2147483646 h 78"/>
                <a:gd name="T46" fmla="*/ 2147483646 w 82"/>
                <a:gd name="T47" fmla="*/ 2147483646 h 78"/>
                <a:gd name="T48" fmla="*/ 2147483646 w 82"/>
                <a:gd name="T49" fmla="*/ 2147483646 h 78"/>
                <a:gd name="T50" fmla="*/ 2147483646 w 82"/>
                <a:gd name="T51" fmla="*/ 2147483646 h 78"/>
                <a:gd name="T52" fmla="*/ 2147483646 w 82"/>
                <a:gd name="T53" fmla="*/ 2147483646 h 78"/>
                <a:gd name="T54" fmla="*/ 2147483646 w 82"/>
                <a:gd name="T55" fmla="*/ 2147483646 h 78"/>
                <a:gd name="T56" fmla="*/ 2147483646 w 82"/>
                <a:gd name="T57" fmla="*/ 2147483646 h 78"/>
                <a:gd name="T58" fmla="*/ 2147483646 w 82"/>
                <a:gd name="T59" fmla="*/ 2147483646 h 78"/>
                <a:gd name="T60" fmla="*/ 2147483646 w 82"/>
                <a:gd name="T61" fmla="*/ 2147483646 h 78"/>
                <a:gd name="T62" fmla="*/ 2147483646 w 82"/>
                <a:gd name="T63" fmla="*/ 2147483646 h 78"/>
                <a:gd name="T64" fmla="*/ 2147483646 w 82"/>
                <a:gd name="T65" fmla="*/ 2147483646 h 78"/>
                <a:gd name="T66" fmla="*/ 2147483646 w 82"/>
                <a:gd name="T67" fmla="*/ 2147483646 h 78"/>
                <a:gd name="T68" fmla="*/ 2147483646 w 82"/>
                <a:gd name="T69" fmla="*/ 2147483646 h 78"/>
                <a:gd name="T70" fmla="*/ 2147483646 w 82"/>
                <a:gd name="T71" fmla="*/ 2147483646 h 78"/>
                <a:gd name="T72" fmla="*/ 2147483646 w 82"/>
                <a:gd name="T73" fmla="*/ 2147483646 h 78"/>
                <a:gd name="T74" fmla="*/ 2147483646 w 82"/>
                <a:gd name="T75" fmla="*/ 2147483646 h 78"/>
                <a:gd name="T76" fmla="*/ 2147483646 w 82"/>
                <a:gd name="T77" fmla="*/ 2147483646 h 78"/>
                <a:gd name="T78" fmla="*/ 2147483646 w 82"/>
                <a:gd name="T79" fmla="*/ 2147483646 h 78"/>
                <a:gd name="T80" fmla="*/ 2147483646 w 82"/>
                <a:gd name="T81" fmla="*/ 2147483646 h 78"/>
                <a:gd name="T82" fmla="*/ 2147483646 w 82"/>
                <a:gd name="T83" fmla="*/ 2147483646 h 78"/>
                <a:gd name="T84" fmla="*/ 2147483646 w 82"/>
                <a:gd name="T85" fmla="*/ 2147483646 h 78"/>
                <a:gd name="T86" fmla="*/ 2147483646 w 82"/>
                <a:gd name="T87" fmla="*/ 2147483646 h 78"/>
                <a:gd name="T88" fmla="*/ 2147483646 w 82"/>
                <a:gd name="T89" fmla="*/ 2147483646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2"/>
                <a:gd name="T136" fmla="*/ 0 h 78"/>
                <a:gd name="T137" fmla="*/ 82 w 8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2" h="78">
                  <a:moveTo>
                    <a:pt x="56" y="46"/>
                  </a:moveTo>
                  <a:lnTo>
                    <a:pt x="56" y="46"/>
                  </a:lnTo>
                  <a:lnTo>
                    <a:pt x="66" y="50"/>
                  </a:lnTo>
                  <a:lnTo>
                    <a:pt x="74" y="54"/>
                  </a:lnTo>
                  <a:lnTo>
                    <a:pt x="78" y="58"/>
                  </a:lnTo>
                  <a:lnTo>
                    <a:pt x="78" y="62"/>
                  </a:lnTo>
                  <a:lnTo>
                    <a:pt x="76" y="66"/>
                  </a:lnTo>
                  <a:lnTo>
                    <a:pt x="72" y="70"/>
                  </a:lnTo>
                  <a:lnTo>
                    <a:pt x="64" y="76"/>
                  </a:lnTo>
                  <a:lnTo>
                    <a:pt x="58" y="76"/>
                  </a:lnTo>
                  <a:lnTo>
                    <a:pt x="52" y="74"/>
                  </a:lnTo>
                  <a:lnTo>
                    <a:pt x="46" y="64"/>
                  </a:lnTo>
                  <a:lnTo>
                    <a:pt x="44" y="60"/>
                  </a:lnTo>
                  <a:lnTo>
                    <a:pt x="40" y="70"/>
                  </a:lnTo>
                  <a:lnTo>
                    <a:pt x="34" y="76"/>
                  </a:lnTo>
                  <a:lnTo>
                    <a:pt x="28" y="78"/>
                  </a:lnTo>
                  <a:lnTo>
                    <a:pt x="22" y="78"/>
                  </a:lnTo>
                  <a:lnTo>
                    <a:pt x="18" y="76"/>
                  </a:lnTo>
                  <a:lnTo>
                    <a:pt x="16" y="74"/>
                  </a:lnTo>
                  <a:lnTo>
                    <a:pt x="14" y="70"/>
                  </a:lnTo>
                  <a:lnTo>
                    <a:pt x="14" y="68"/>
                  </a:lnTo>
                  <a:lnTo>
                    <a:pt x="14" y="64"/>
                  </a:lnTo>
                  <a:lnTo>
                    <a:pt x="20" y="56"/>
                  </a:lnTo>
                  <a:lnTo>
                    <a:pt x="26" y="50"/>
                  </a:lnTo>
                  <a:lnTo>
                    <a:pt x="14" y="48"/>
                  </a:lnTo>
                  <a:lnTo>
                    <a:pt x="8" y="46"/>
                  </a:lnTo>
                  <a:lnTo>
                    <a:pt x="4" y="42"/>
                  </a:lnTo>
                  <a:lnTo>
                    <a:pt x="2" y="38"/>
                  </a:lnTo>
                  <a:lnTo>
                    <a:pt x="0" y="34"/>
                  </a:lnTo>
                  <a:lnTo>
                    <a:pt x="2" y="28"/>
                  </a:lnTo>
                  <a:lnTo>
                    <a:pt x="6" y="22"/>
                  </a:lnTo>
                  <a:lnTo>
                    <a:pt x="10" y="18"/>
                  </a:lnTo>
                  <a:lnTo>
                    <a:pt x="16" y="18"/>
                  </a:lnTo>
                  <a:lnTo>
                    <a:pt x="22" y="22"/>
                  </a:lnTo>
                  <a:lnTo>
                    <a:pt x="28" y="26"/>
                  </a:lnTo>
                  <a:lnTo>
                    <a:pt x="24" y="16"/>
                  </a:lnTo>
                  <a:lnTo>
                    <a:pt x="24" y="12"/>
                  </a:lnTo>
                  <a:lnTo>
                    <a:pt x="24" y="8"/>
                  </a:lnTo>
                  <a:lnTo>
                    <a:pt x="26" y="6"/>
                  </a:lnTo>
                  <a:lnTo>
                    <a:pt x="30" y="2"/>
                  </a:lnTo>
                  <a:lnTo>
                    <a:pt x="36" y="2"/>
                  </a:lnTo>
                  <a:lnTo>
                    <a:pt x="44" y="0"/>
                  </a:lnTo>
                  <a:lnTo>
                    <a:pt x="48" y="2"/>
                  </a:lnTo>
                  <a:lnTo>
                    <a:pt x="52" y="4"/>
                  </a:lnTo>
                  <a:lnTo>
                    <a:pt x="54" y="6"/>
                  </a:lnTo>
                  <a:lnTo>
                    <a:pt x="56" y="10"/>
                  </a:lnTo>
                  <a:lnTo>
                    <a:pt x="56" y="18"/>
                  </a:lnTo>
                  <a:lnTo>
                    <a:pt x="54" y="28"/>
                  </a:lnTo>
                  <a:lnTo>
                    <a:pt x="62" y="22"/>
                  </a:lnTo>
                  <a:lnTo>
                    <a:pt x="68" y="20"/>
                  </a:lnTo>
                  <a:lnTo>
                    <a:pt x="76" y="22"/>
                  </a:lnTo>
                  <a:lnTo>
                    <a:pt x="80" y="28"/>
                  </a:lnTo>
                  <a:lnTo>
                    <a:pt x="82" y="34"/>
                  </a:lnTo>
                  <a:lnTo>
                    <a:pt x="82" y="38"/>
                  </a:lnTo>
                  <a:lnTo>
                    <a:pt x="80" y="40"/>
                  </a:lnTo>
                  <a:lnTo>
                    <a:pt x="76" y="42"/>
                  </a:lnTo>
                  <a:lnTo>
                    <a:pt x="66" y="46"/>
                  </a:lnTo>
                  <a:lnTo>
                    <a:pt x="56" y="46"/>
                  </a:lnTo>
                  <a:close/>
                  <a:moveTo>
                    <a:pt x="66" y="34"/>
                  </a:moveTo>
                  <a:lnTo>
                    <a:pt x="66" y="34"/>
                  </a:lnTo>
                  <a:lnTo>
                    <a:pt x="60" y="36"/>
                  </a:lnTo>
                  <a:lnTo>
                    <a:pt x="54" y="36"/>
                  </a:lnTo>
                  <a:lnTo>
                    <a:pt x="50" y="30"/>
                  </a:lnTo>
                  <a:lnTo>
                    <a:pt x="46" y="28"/>
                  </a:lnTo>
                  <a:lnTo>
                    <a:pt x="42" y="28"/>
                  </a:lnTo>
                  <a:lnTo>
                    <a:pt x="42" y="22"/>
                  </a:lnTo>
                  <a:lnTo>
                    <a:pt x="40" y="16"/>
                  </a:lnTo>
                  <a:lnTo>
                    <a:pt x="40" y="28"/>
                  </a:lnTo>
                  <a:lnTo>
                    <a:pt x="36" y="28"/>
                  </a:lnTo>
                  <a:lnTo>
                    <a:pt x="32" y="32"/>
                  </a:lnTo>
                  <a:lnTo>
                    <a:pt x="28" y="38"/>
                  </a:lnTo>
                  <a:lnTo>
                    <a:pt x="16" y="32"/>
                  </a:lnTo>
                  <a:lnTo>
                    <a:pt x="22" y="36"/>
                  </a:lnTo>
                  <a:lnTo>
                    <a:pt x="28" y="40"/>
                  </a:lnTo>
                  <a:lnTo>
                    <a:pt x="28" y="44"/>
                  </a:lnTo>
                  <a:lnTo>
                    <a:pt x="30" y="48"/>
                  </a:lnTo>
                  <a:lnTo>
                    <a:pt x="34" y="52"/>
                  </a:lnTo>
                  <a:lnTo>
                    <a:pt x="30" y="58"/>
                  </a:lnTo>
                  <a:lnTo>
                    <a:pt x="28" y="64"/>
                  </a:lnTo>
                  <a:lnTo>
                    <a:pt x="30" y="64"/>
                  </a:lnTo>
                  <a:lnTo>
                    <a:pt x="36" y="54"/>
                  </a:lnTo>
                  <a:lnTo>
                    <a:pt x="40" y="54"/>
                  </a:lnTo>
                  <a:lnTo>
                    <a:pt x="44" y="54"/>
                  </a:lnTo>
                  <a:lnTo>
                    <a:pt x="50" y="52"/>
                  </a:lnTo>
                  <a:lnTo>
                    <a:pt x="54" y="56"/>
                  </a:lnTo>
                  <a:lnTo>
                    <a:pt x="60" y="62"/>
                  </a:lnTo>
                  <a:lnTo>
                    <a:pt x="62" y="60"/>
                  </a:lnTo>
                  <a:lnTo>
                    <a:pt x="56" y="54"/>
                  </a:lnTo>
                  <a:lnTo>
                    <a:pt x="50" y="52"/>
                  </a:lnTo>
                  <a:lnTo>
                    <a:pt x="54" y="46"/>
                  </a:lnTo>
                  <a:lnTo>
                    <a:pt x="56" y="38"/>
                  </a:lnTo>
                  <a:lnTo>
                    <a:pt x="54" y="38"/>
                  </a:lnTo>
                  <a:lnTo>
                    <a:pt x="60" y="36"/>
                  </a:lnTo>
                  <a:lnTo>
                    <a:pt x="66" y="3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02" name="Freeform 138"/>
            <p:cNvSpPr>
              <a:spLocks/>
            </p:cNvSpPr>
            <p:nvPr/>
          </p:nvSpPr>
          <p:spPr bwMode="auto">
            <a:xfrm>
              <a:off x="4411663" y="3568700"/>
              <a:ext cx="44450" cy="44450"/>
            </a:xfrm>
            <a:custGeom>
              <a:avLst/>
              <a:gdLst>
                <a:gd name="T0" fmla="*/ 2147483646 w 28"/>
                <a:gd name="T1" fmla="*/ 2147483646 h 28"/>
                <a:gd name="T2" fmla="*/ 2147483646 w 28"/>
                <a:gd name="T3" fmla="*/ 2147483646 h 28"/>
                <a:gd name="T4" fmla="*/ 2147483646 w 28"/>
                <a:gd name="T5" fmla="*/ 2147483646 h 28"/>
                <a:gd name="T6" fmla="*/ 2147483646 w 28"/>
                <a:gd name="T7" fmla="*/ 2147483646 h 28"/>
                <a:gd name="T8" fmla="*/ 2147483646 w 28"/>
                <a:gd name="T9" fmla="*/ 2147483646 h 28"/>
                <a:gd name="T10" fmla="*/ 2147483646 w 28"/>
                <a:gd name="T11" fmla="*/ 2147483646 h 28"/>
                <a:gd name="T12" fmla="*/ 2147483646 w 28"/>
                <a:gd name="T13" fmla="*/ 2147483646 h 28"/>
                <a:gd name="T14" fmla="*/ 2147483646 w 28"/>
                <a:gd name="T15" fmla="*/ 2147483646 h 28"/>
                <a:gd name="T16" fmla="*/ 2147483646 w 28"/>
                <a:gd name="T17" fmla="*/ 2147483646 h 28"/>
                <a:gd name="T18" fmla="*/ 2147483646 w 28"/>
                <a:gd name="T19" fmla="*/ 2147483646 h 28"/>
                <a:gd name="T20" fmla="*/ 0 w 28"/>
                <a:gd name="T21" fmla="*/ 2147483646 h 28"/>
                <a:gd name="T22" fmla="*/ 0 w 28"/>
                <a:gd name="T23" fmla="*/ 2147483646 h 28"/>
                <a:gd name="T24" fmla="*/ 0 w 28"/>
                <a:gd name="T25" fmla="*/ 2147483646 h 28"/>
                <a:gd name="T26" fmla="*/ 2147483646 w 28"/>
                <a:gd name="T27" fmla="*/ 2147483646 h 28"/>
                <a:gd name="T28" fmla="*/ 2147483646 w 28"/>
                <a:gd name="T29" fmla="*/ 2147483646 h 28"/>
                <a:gd name="T30" fmla="*/ 2147483646 w 28"/>
                <a:gd name="T31" fmla="*/ 0 h 28"/>
                <a:gd name="T32" fmla="*/ 2147483646 w 28"/>
                <a:gd name="T33" fmla="*/ 0 h 28"/>
                <a:gd name="T34" fmla="*/ 2147483646 w 28"/>
                <a:gd name="T35" fmla="*/ 0 h 28"/>
                <a:gd name="T36" fmla="*/ 2147483646 w 28"/>
                <a:gd name="T37" fmla="*/ 2147483646 h 28"/>
                <a:gd name="T38" fmla="*/ 2147483646 w 28"/>
                <a:gd name="T39" fmla="*/ 2147483646 h 28"/>
                <a:gd name="T40" fmla="*/ 2147483646 w 28"/>
                <a:gd name="T41" fmla="*/ 2147483646 h 28"/>
                <a:gd name="T42" fmla="*/ 2147483646 w 28"/>
                <a:gd name="T43" fmla="*/ 2147483646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8"/>
                <a:gd name="T67" fmla="*/ 0 h 28"/>
                <a:gd name="T68" fmla="*/ 28 w 28"/>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8" h="28">
                  <a:moveTo>
                    <a:pt x="28" y="10"/>
                  </a:moveTo>
                  <a:lnTo>
                    <a:pt x="28" y="10"/>
                  </a:lnTo>
                  <a:lnTo>
                    <a:pt x="28" y="16"/>
                  </a:lnTo>
                  <a:lnTo>
                    <a:pt x="26" y="22"/>
                  </a:lnTo>
                  <a:lnTo>
                    <a:pt x="22" y="26"/>
                  </a:lnTo>
                  <a:lnTo>
                    <a:pt x="16" y="28"/>
                  </a:lnTo>
                  <a:lnTo>
                    <a:pt x="12" y="26"/>
                  </a:lnTo>
                  <a:lnTo>
                    <a:pt x="6" y="24"/>
                  </a:lnTo>
                  <a:lnTo>
                    <a:pt x="2" y="20"/>
                  </a:lnTo>
                  <a:lnTo>
                    <a:pt x="0" y="16"/>
                  </a:lnTo>
                  <a:lnTo>
                    <a:pt x="0" y="10"/>
                  </a:lnTo>
                  <a:lnTo>
                    <a:pt x="2" y="4"/>
                  </a:lnTo>
                  <a:lnTo>
                    <a:pt x="6" y="2"/>
                  </a:lnTo>
                  <a:lnTo>
                    <a:pt x="12" y="0"/>
                  </a:lnTo>
                  <a:lnTo>
                    <a:pt x="18" y="0"/>
                  </a:lnTo>
                  <a:lnTo>
                    <a:pt x="22" y="2"/>
                  </a:lnTo>
                  <a:lnTo>
                    <a:pt x="26" y="6"/>
                  </a:lnTo>
                  <a:lnTo>
                    <a:pt x="28"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03" name="Freeform 139"/>
            <p:cNvSpPr>
              <a:spLocks noEditPoints="1"/>
            </p:cNvSpPr>
            <p:nvPr/>
          </p:nvSpPr>
          <p:spPr bwMode="auto">
            <a:xfrm>
              <a:off x="5053013" y="3222625"/>
              <a:ext cx="123825" cy="117475"/>
            </a:xfrm>
            <a:custGeom>
              <a:avLst/>
              <a:gdLst>
                <a:gd name="T0" fmla="*/ 2147483646 w 78"/>
                <a:gd name="T1" fmla="*/ 2147483646 h 74"/>
                <a:gd name="T2" fmla="*/ 2147483646 w 78"/>
                <a:gd name="T3" fmla="*/ 2147483646 h 74"/>
                <a:gd name="T4" fmla="*/ 2147483646 w 78"/>
                <a:gd name="T5" fmla="*/ 2147483646 h 74"/>
                <a:gd name="T6" fmla="*/ 2147483646 w 78"/>
                <a:gd name="T7" fmla="*/ 2147483646 h 74"/>
                <a:gd name="T8" fmla="*/ 2147483646 w 78"/>
                <a:gd name="T9" fmla="*/ 2147483646 h 74"/>
                <a:gd name="T10" fmla="*/ 2147483646 w 78"/>
                <a:gd name="T11" fmla="*/ 2147483646 h 74"/>
                <a:gd name="T12" fmla="*/ 2147483646 w 78"/>
                <a:gd name="T13" fmla="*/ 2147483646 h 74"/>
                <a:gd name="T14" fmla="*/ 2147483646 w 78"/>
                <a:gd name="T15" fmla="*/ 2147483646 h 74"/>
                <a:gd name="T16" fmla="*/ 2147483646 w 78"/>
                <a:gd name="T17" fmla="*/ 2147483646 h 74"/>
                <a:gd name="T18" fmla="*/ 2147483646 w 78"/>
                <a:gd name="T19" fmla="*/ 2147483646 h 74"/>
                <a:gd name="T20" fmla="*/ 0 w 78"/>
                <a:gd name="T21" fmla="*/ 2147483646 h 74"/>
                <a:gd name="T22" fmla="*/ 2147483646 w 78"/>
                <a:gd name="T23" fmla="*/ 2147483646 h 74"/>
                <a:gd name="T24" fmla="*/ 2147483646 w 78"/>
                <a:gd name="T25" fmla="*/ 2147483646 h 74"/>
                <a:gd name="T26" fmla="*/ 2147483646 w 78"/>
                <a:gd name="T27" fmla="*/ 2147483646 h 74"/>
                <a:gd name="T28" fmla="*/ 2147483646 w 78"/>
                <a:gd name="T29" fmla="*/ 2147483646 h 74"/>
                <a:gd name="T30" fmla="*/ 2147483646 w 78"/>
                <a:gd name="T31" fmla="*/ 0 h 74"/>
                <a:gd name="T32" fmla="*/ 2147483646 w 78"/>
                <a:gd name="T33" fmla="*/ 2147483646 h 74"/>
                <a:gd name="T34" fmla="*/ 2147483646 w 78"/>
                <a:gd name="T35" fmla="*/ 2147483646 h 74"/>
                <a:gd name="T36" fmla="*/ 2147483646 w 78"/>
                <a:gd name="T37" fmla="*/ 2147483646 h 74"/>
                <a:gd name="T38" fmla="*/ 2147483646 w 78"/>
                <a:gd name="T39" fmla="*/ 2147483646 h 74"/>
                <a:gd name="T40" fmla="*/ 2147483646 w 78"/>
                <a:gd name="T41" fmla="*/ 2147483646 h 74"/>
                <a:gd name="T42" fmla="*/ 2147483646 w 78"/>
                <a:gd name="T43" fmla="*/ 2147483646 h 74"/>
                <a:gd name="T44" fmla="*/ 2147483646 w 78"/>
                <a:gd name="T45" fmla="*/ 2147483646 h 74"/>
                <a:gd name="T46" fmla="*/ 2147483646 w 78"/>
                <a:gd name="T47" fmla="*/ 2147483646 h 74"/>
                <a:gd name="T48" fmla="*/ 2147483646 w 78"/>
                <a:gd name="T49" fmla="*/ 2147483646 h 74"/>
                <a:gd name="T50" fmla="*/ 2147483646 w 78"/>
                <a:gd name="T51" fmla="*/ 2147483646 h 74"/>
                <a:gd name="T52" fmla="*/ 2147483646 w 78"/>
                <a:gd name="T53" fmla="*/ 2147483646 h 74"/>
                <a:gd name="T54" fmla="*/ 2147483646 w 78"/>
                <a:gd name="T55" fmla="*/ 2147483646 h 74"/>
                <a:gd name="T56" fmla="*/ 2147483646 w 78"/>
                <a:gd name="T57" fmla="*/ 2147483646 h 74"/>
                <a:gd name="T58" fmla="*/ 2147483646 w 78"/>
                <a:gd name="T59" fmla="*/ 2147483646 h 74"/>
                <a:gd name="T60" fmla="*/ 2147483646 w 78"/>
                <a:gd name="T61" fmla="*/ 2147483646 h 74"/>
                <a:gd name="T62" fmla="*/ 2147483646 w 78"/>
                <a:gd name="T63" fmla="*/ 2147483646 h 74"/>
                <a:gd name="T64" fmla="*/ 2147483646 w 78"/>
                <a:gd name="T65" fmla="*/ 2147483646 h 74"/>
                <a:gd name="T66" fmla="*/ 2147483646 w 78"/>
                <a:gd name="T67" fmla="*/ 2147483646 h 74"/>
                <a:gd name="T68" fmla="*/ 2147483646 w 78"/>
                <a:gd name="T69" fmla="*/ 2147483646 h 74"/>
                <a:gd name="T70" fmla="*/ 2147483646 w 78"/>
                <a:gd name="T71" fmla="*/ 2147483646 h 74"/>
                <a:gd name="T72" fmla="*/ 2147483646 w 78"/>
                <a:gd name="T73" fmla="*/ 2147483646 h 74"/>
                <a:gd name="T74" fmla="*/ 2147483646 w 78"/>
                <a:gd name="T75" fmla="*/ 2147483646 h 74"/>
                <a:gd name="T76" fmla="*/ 2147483646 w 78"/>
                <a:gd name="T77" fmla="*/ 2147483646 h 74"/>
                <a:gd name="T78" fmla="*/ 2147483646 w 78"/>
                <a:gd name="T79" fmla="*/ 2147483646 h 74"/>
                <a:gd name="T80" fmla="*/ 2147483646 w 78"/>
                <a:gd name="T81" fmla="*/ 2147483646 h 74"/>
                <a:gd name="T82" fmla="*/ 2147483646 w 78"/>
                <a:gd name="T83" fmla="*/ 2147483646 h 74"/>
                <a:gd name="T84" fmla="*/ 2147483646 w 78"/>
                <a:gd name="T85" fmla="*/ 2147483646 h 74"/>
                <a:gd name="T86" fmla="*/ 2147483646 w 78"/>
                <a:gd name="T87" fmla="*/ 2147483646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
                <a:gd name="T133" fmla="*/ 0 h 74"/>
                <a:gd name="T134" fmla="*/ 78 w 78"/>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 h="74">
                  <a:moveTo>
                    <a:pt x="52" y="44"/>
                  </a:moveTo>
                  <a:lnTo>
                    <a:pt x="52" y="44"/>
                  </a:lnTo>
                  <a:lnTo>
                    <a:pt x="62" y="48"/>
                  </a:lnTo>
                  <a:lnTo>
                    <a:pt x="68" y="54"/>
                  </a:lnTo>
                  <a:lnTo>
                    <a:pt x="70" y="58"/>
                  </a:lnTo>
                  <a:lnTo>
                    <a:pt x="70" y="62"/>
                  </a:lnTo>
                  <a:lnTo>
                    <a:pt x="68" y="66"/>
                  </a:lnTo>
                  <a:lnTo>
                    <a:pt x="64" y="70"/>
                  </a:lnTo>
                  <a:lnTo>
                    <a:pt x="56" y="74"/>
                  </a:lnTo>
                  <a:lnTo>
                    <a:pt x="50" y="74"/>
                  </a:lnTo>
                  <a:lnTo>
                    <a:pt x="44" y="70"/>
                  </a:lnTo>
                  <a:lnTo>
                    <a:pt x="40" y="60"/>
                  </a:lnTo>
                  <a:lnTo>
                    <a:pt x="38" y="56"/>
                  </a:lnTo>
                  <a:lnTo>
                    <a:pt x="34" y="64"/>
                  </a:lnTo>
                  <a:lnTo>
                    <a:pt x="28" y="70"/>
                  </a:lnTo>
                  <a:lnTo>
                    <a:pt x="20" y="72"/>
                  </a:lnTo>
                  <a:lnTo>
                    <a:pt x="16" y="70"/>
                  </a:lnTo>
                  <a:lnTo>
                    <a:pt x="12" y="68"/>
                  </a:lnTo>
                  <a:lnTo>
                    <a:pt x="10" y="66"/>
                  </a:lnTo>
                  <a:lnTo>
                    <a:pt x="8" y="62"/>
                  </a:lnTo>
                  <a:lnTo>
                    <a:pt x="10" y="56"/>
                  </a:lnTo>
                  <a:lnTo>
                    <a:pt x="16" y="48"/>
                  </a:lnTo>
                  <a:lnTo>
                    <a:pt x="22" y="44"/>
                  </a:lnTo>
                  <a:lnTo>
                    <a:pt x="10" y="40"/>
                  </a:lnTo>
                  <a:lnTo>
                    <a:pt x="6" y="38"/>
                  </a:lnTo>
                  <a:lnTo>
                    <a:pt x="2" y="34"/>
                  </a:lnTo>
                  <a:lnTo>
                    <a:pt x="0" y="30"/>
                  </a:lnTo>
                  <a:lnTo>
                    <a:pt x="0" y="26"/>
                  </a:lnTo>
                  <a:lnTo>
                    <a:pt x="2" y="20"/>
                  </a:lnTo>
                  <a:lnTo>
                    <a:pt x="6" y="16"/>
                  </a:lnTo>
                  <a:lnTo>
                    <a:pt x="12" y="12"/>
                  </a:lnTo>
                  <a:lnTo>
                    <a:pt x="18" y="14"/>
                  </a:lnTo>
                  <a:lnTo>
                    <a:pt x="24" y="16"/>
                  </a:lnTo>
                  <a:lnTo>
                    <a:pt x="28" y="22"/>
                  </a:lnTo>
                  <a:lnTo>
                    <a:pt x="26" y="12"/>
                  </a:lnTo>
                  <a:lnTo>
                    <a:pt x="26" y="8"/>
                  </a:lnTo>
                  <a:lnTo>
                    <a:pt x="26" y="4"/>
                  </a:lnTo>
                  <a:lnTo>
                    <a:pt x="28" y="2"/>
                  </a:lnTo>
                  <a:lnTo>
                    <a:pt x="32" y="0"/>
                  </a:lnTo>
                  <a:lnTo>
                    <a:pt x="38" y="0"/>
                  </a:lnTo>
                  <a:lnTo>
                    <a:pt x="46" y="0"/>
                  </a:lnTo>
                  <a:lnTo>
                    <a:pt x="50" y="0"/>
                  </a:lnTo>
                  <a:lnTo>
                    <a:pt x="54" y="4"/>
                  </a:lnTo>
                  <a:lnTo>
                    <a:pt x="56" y="6"/>
                  </a:lnTo>
                  <a:lnTo>
                    <a:pt x="56" y="10"/>
                  </a:lnTo>
                  <a:lnTo>
                    <a:pt x="54" y="18"/>
                  </a:lnTo>
                  <a:lnTo>
                    <a:pt x="52" y="26"/>
                  </a:lnTo>
                  <a:lnTo>
                    <a:pt x="60" y="22"/>
                  </a:lnTo>
                  <a:lnTo>
                    <a:pt x="68" y="22"/>
                  </a:lnTo>
                  <a:lnTo>
                    <a:pt x="72" y="24"/>
                  </a:lnTo>
                  <a:lnTo>
                    <a:pt x="76" y="30"/>
                  </a:lnTo>
                  <a:lnTo>
                    <a:pt x="78" y="36"/>
                  </a:lnTo>
                  <a:lnTo>
                    <a:pt x="76" y="40"/>
                  </a:lnTo>
                  <a:lnTo>
                    <a:pt x="74" y="42"/>
                  </a:lnTo>
                  <a:lnTo>
                    <a:pt x="70" y="44"/>
                  </a:lnTo>
                  <a:lnTo>
                    <a:pt x="62" y="46"/>
                  </a:lnTo>
                  <a:lnTo>
                    <a:pt x="52" y="44"/>
                  </a:lnTo>
                  <a:close/>
                  <a:moveTo>
                    <a:pt x="62" y="34"/>
                  </a:moveTo>
                  <a:lnTo>
                    <a:pt x="62" y="34"/>
                  </a:lnTo>
                  <a:lnTo>
                    <a:pt x="56" y="34"/>
                  </a:lnTo>
                  <a:lnTo>
                    <a:pt x="52" y="34"/>
                  </a:lnTo>
                  <a:lnTo>
                    <a:pt x="48" y="28"/>
                  </a:lnTo>
                  <a:lnTo>
                    <a:pt x="40" y="24"/>
                  </a:lnTo>
                  <a:lnTo>
                    <a:pt x="40" y="20"/>
                  </a:lnTo>
                  <a:lnTo>
                    <a:pt x="40" y="14"/>
                  </a:lnTo>
                  <a:lnTo>
                    <a:pt x="38" y="24"/>
                  </a:lnTo>
                  <a:lnTo>
                    <a:pt x="32" y="28"/>
                  </a:lnTo>
                  <a:lnTo>
                    <a:pt x="26" y="34"/>
                  </a:lnTo>
                  <a:lnTo>
                    <a:pt x="16" y="26"/>
                  </a:lnTo>
                  <a:lnTo>
                    <a:pt x="22" y="30"/>
                  </a:lnTo>
                  <a:lnTo>
                    <a:pt x="26" y="34"/>
                  </a:lnTo>
                  <a:lnTo>
                    <a:pt x="26" y="38"/>
                  </a:lnTo>
                  <a:lnTo>
                    <a:pt x="28" y="44"/>
                  </a:lnTo>
                  <a:lnTo>
                    <a:pt x="30" y="48"/>
                  </a:lnTo>
                  <a:lnTo>
                    <a:pt x="26" y="52"/>
                  </a:lnTo>
                  <a:lnTo>
                    <a:pt x="22" y="58"/>
                  </a:lnTo>
                  <a:lnTo>
                    <a:pt x="24" y="58"/>
                  </a:lnTo>
                  <a:lnTo>
                    <a:pt x="32" y="48"/>
                  </a:lnTo>
                  <a:lnTo>
                    <a:pt x="36" y="50"/>
                  </a:lnTo>
                  <a:lnTo>
                    <a:pt x="40" y="50"/>
                  </a:lnTo>
                  <a:lnTo>
                    <a:pt x="44" y="50"/>
                  </a:lnTo>
                  <a:lnTo>
                    <a:pt x="48" y="54"/>
                  </a:lnTo>
                  <a:lnTo>
                    <a:pt x="54" y="60"/>
                  </a:lnTo>
                  <a:lnTo>
                    <a:pt x="50" y="52"/>
                  </a:lnTo>
                  <a:lnTo>
                    <a:pt x="46" y="48"/>
                  </a:lnTo>
                  <a:lnTo>
                    <a:pt x="50" y="44"/>
                  </a:lnTo>
                  <a:lnTo>
                    <a:pt x="52" y="38"/>
                  </a:lnTo>
                  <a:lnTo>
                    <a:pt x="52" y="36"/>
                  </a:lnTo>
                  <a:lnTo>
                    <a:pt x="58" y="36"/>
                  </a:lnTo>
                  <a:lnTo>
                    <a:pt x="62" y="3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04" name="Freeform 140"/>
            <p:cNvSpPr>
              <a:spLocks/>
            </p:cNvSpPr>
            <p:nvPr/>
          </p:nvSpPr>
          <p:spPr bwMode="auto">
            <a:xfrm>
              <a:off x="5094288" y="3260725"/>
              <a:ext cx="41275" cy="44450"/>
            </a:xfrm>
            <a:custGeom>
              <a:avLst/>
              <a:gdLst>
                <a:gd name="T0" fmla="*/ 2147483646 w 26"/>
                <a:gd name="T1" fmla="*/ 2147483646 h 28"/>
                <a:gd name="T2" fmla="*/ 2147483646 w 26"/>
                <a:gd name="T3" fmla="*/ 2147483646 h 28"/>
                <a:gd name="T4" fmla="*/ 2147483646 w 26"/>
                <a:gd name="T5" fmla="*/ 2147483646 h 28"/>
                <a:gd name="T6" fmla="*/ 2147483646 w 26"/>
                <a:gd name="T7" fmla="*/ 2147483646 h 28"/>
                <a:gd name="T8" fmla="*/ 2147483646 w 26"/>
                <a:gd name="T9" fmla="*/ 2147483646 h 28"/>
                <a:gd name="T10" fmla="*/ 2147483646 w 26"/>
                <a:gd name="T11" fmla="*/ 2147483646 h 28"/>
                <a:gd name="T12" fmla="*/ 2147483646 w 26"/>
                <a:gd name="T13" fmla="*/ 2147483646 h 28"/>
                <a:gd name="T14" fmla="*/ 2147483646 w 26"/>
                <a:gd name="T15" fmla="*/ 2147483646 h 28"/>
                <a:gd name="T16" fmla="*/ 2147483646 w 26"/>
                <a:gd name="T17" fmla="*/ 2147483646 h 28"/>
                <a:gd name="T18" fmla="*/ 0 w 26"/>
                <a:gd name="T19" fmla="*/ 2147483646 h 28"/>
                <a:gd name="T20" fmla="*/ 0 w 26"/>
                <a:gd name="T21" fmla="*/ 2147483646 h 28"/>
                <a:gd name="T22" fmla="*/ 0 w 26"/>
                <a:gd name="T23" fmla="*/ 2147483646 h 28"/>
                <a:gd name="T24" fmla="*/ 0 w 26"/>
                <a:gd name="T25" fmla="*/ 2147483646 h 28"/>
                <a:gd name="T26" fmla="*/ 2147483646 w 26"/>
                <a:gd name="T27" fmla="*/ 2147483646 h 28"/>
                <a:gd name="T28" fmla="*/ 2147483646 w 26"/>
                <a:gd name="T29" fmla="*/ 2147483646 h 28"/>
                <a:gd name="T30" fmla="*/ 2147483646 w 26"/>
                <a:gd name="T31" fmla="*/ 0 h 28"/>
                <a:gd name="T32" fmla="*/ 2147483646 w 26"/>
                <a:gd name="T33" fmla="*/ 0 h 28"/>
                <a:gd name="T34" fmla="*/ 2147483646 w 26"/>
                <a:gd name="T35" fmla="*/ 2147483646 h 28"/>
                <a:gd name="T36" fmla="*/ 2147483646 w 26"/>
                <a:gd name="T37" fmla="*/ 2147483646 h 28"/>
                <a:gd name="T38" fmla="*/ 2147483646 w 26"/>
                <a:gd name="T39" fmla="*/ 2147483646 h 28"/>
                <a:gd name="T40" fmla="*/ 2147483646 w 26"/>
                <a:gd name="T41" fmla="*/ 2147483646 h 28"/>
                <a:gd name="T42" fmla="*/ 2147483646 w 26"/>
                <a:gd name="T43" fmla="*/ 2147483646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28"/>
                <a:gd name="T68" fmla="*/ 26 w 26"/>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28">
                  <a:moveTo>
                    <a:pt x="26" y="14"/>
                  </a:moveTo>
                  <a:lnTo>
                    <a:pt x="26" y="14"/>
                  </a:lnTo>
                  <a:lnTo>
                    <a:pt x="26" y="18"/>
                  </a:lnTo>
                  <a:lnTo>
                    <a:pt x="24" y="24"/>
                  </a:lnTo>
                  <a:lnTo>
                    <a:pt x="18" y="26"/>
                  </a:lnTo>
                  <a:lnTo>
                    <a:pt x="14" y="28"/>
                  </a:lnTo>
                  <a:lnTo>
                    <a:pt x="8" y="26"/>
                  </a:lnTo>
                  <a:lnTo>
                    <a:pt x="4" y="24"/>
                  </a:lnTo>
                  <a:lnTo>
                    <a:pt x="0" y="20"/>
                  </a:lnTo>
                  <a:lnTo>
                    <a:pt x="0" y="14"/>
                  </a:lnTo>
                  <a:lnTo>
                    <a:pt x="0" y="8"/>
                  </a:lnTo>
                  <a:lnTo>
                    <a:pt x="4" y="4"/>
                  </a:lnTo>
                  <a:lnTo>
                    <a:pt x="8" y="2"/>
                  </a:lnTo>
                  <a:lnTo>
                    <a:pt x="12" y="0"/>
                  </a:lnTo>
                  <a:lnTo>
                    <a:pt x="18" y="2"/>
                  </a:lnTo>
                  <a:lnTo>
                    <a:pt x="22" y="4"/>
                  </a:lnTo>
                  <a:lnTo>
                    <a:pt x="26" y="8"/>
                  </a:lnTo>
                  <a:lnTo>
                    <a:pt x="26" y="14"/>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05" name="Freeform 141"/>
            <p:cNvSpPr>
              <a:spLocks noEditPoints="1"/>
            </p:cNvSpPr>
            <p:nvPr/>
          </p:nvSpPr>
          <p:spPr bwMode="auto">
            <a:xfrm>
              <a:off x="4503738" y="2863850"/>
              <a:ext cx="114300" cy="111125"/>
            </a:xfrm>
            <a:custGeom>
              <a:avLst/>
              <a:gdLst>
                <a:gd name="T0" fmla="*/ 2147483646 w 72"/>
                <a:gd name="T1" fmla="*/ 2147483646 h 70"/>
                <a:gd name="T2" fmla="*/ 2147483646 w 72"/>
                <a:gd name="T3" fmla="*/ 2147483646 h 70"/>
                <a:gd name="T4" fmla="*/ 2147483646 w 72"/>
                <a:gd name="T5" fmla="*/ 2147483646 h 70"/>
                <a:gd name="T6" fmla="*/ 2147483646 w 72"/>
                <a:gd name="T7" fmla="*/ 2147483646 h 70"/>
                <a:gd name="T8" fmla="*/ 2147483646 w 72"/>
                <a:gd name="T9" fmla="*/ 2147483646 h 70"/>
                <a:gd name="T10" fmla="*/ 2147483646 w 72"/>
                <a:gd name="T11" fmla="*/ 2147483646 h 70"/>
                <a:gd name="T12" fmla="*/ 2147483646 w 72"/>
                <a:gd name="T13" fmla="*/ 2147483646 h 70"/>
                <a:gd name="T14" fmla="*/ 2147483646 w 72"/>
                <a:gd name="T15" fmla="*/ 2147483646 h 70"/>
                <a:gd name="T16" fmla="*/ 2147483646 w 72"/>
                <a:gd name="T17" fmla="*/ 2147483646 h 70"/>
                <a:gd name="T18" fmla="*/ 2147483646 w 72"/>
                <a:gd name="T19" fmla="*/ 2147483646 h 70"/>
                <a:gd name="T20" fmla="*/ 2147483646 w 72"/>
                <a:gd name="T21" fmla="*/ 2147483646 h 70"/>
                <a:gd name="T22" fmla="*/ 2147483646 w 72"/>
                <a:gd name="T23" fmla="*/ 2147483646 h 70"/>
                <a:gd name="T24" fmla="*/ 2147483646 w 72"/>
                <a:gd name="T25" fmla="*/ 2147483646 h 70"/>
                <a:gd name="T26" fmla="*/ 2147483646 w 72"/>
                <a:gd name="T27" fmla="*/ 2147483646 h 70"/>
                <a:gd name="T28" fmla="*/ 2147483646 w 72"/>
                <a:gd name="T29" fmla="*/ 2147483646 h 70"/>
                <a:gd name="T30" fmla="*/ 0 w 72"/>
                <a:gd name="T31" fmla="*/ 2147483646 h 70"/>
                <a:gd name="T32" fmla="*/ 2147483646 w 72"/>
                <a:gd name="T33" fmla="*/ 2147483646 h 70"/>
                <a:gd name="T34" fmla="*/ 2147483646 w 72"/>
                <a:gd name="T35" fmla="*/ 2147483646 h 70"/>
                <a:gd name="T36" fmla="*/ 2147483646 w 72"/>
                <a:gd name="T37" fmla="*/ 2147483646 h 70"/>
                <a:gd name="T38" fmla="*/ 2147483646 w 72"/>
                <a:gd name="T39" fmla="*/ 2147483646 h 70"/>
                <a:gd name="T40" fmla="*/ 2147483646 w 72"/>
                <a:gd name="T41" fmla="*/ 2147483646 h 70"/>
                <a:gd name="T42" fmla="*/ 2147483646 w 72"/>
                <a:gd name="T43" fmla="*/ 2147483646 h 70"/>
                <a:gd name="T44" fmla="*/ 2147483646 w 72"/>
                <a:gd name="T45" fmla="*/ 0 h 70"/>
                <a:gd name="T46" fmla="*/ 2147483646 w 72"/>
                <a:gd name="T47" fmla="*/ 2147483646 h 70"/>
                <a:gd name="T48" fmla="*/ 2147483646 w 72"/>
                <a:gd name="T49" fmla="*/ 2147483646 h 70"/>
                <a:gd name="T50" fmla="*/ 2147483646 w 72"/>
                <a:gd name="T51" fmla="*/ 2147483646 h 70"/>
                <a:gd name="T52" fmla="*/ 2147483646 w 72"/>
                <a:gd name="T53" fmla="*/ 2147483646 h 70"/>
                <a:gd name="T54" fmla="*/ 2147483646 w 72"/>
                <a:gd name="T55" fmla="*/ 2147483646 h 70"/>
                <a:gd name="T56" fmla="*/ 2147483646 w 72"/>
                <a:gd name="T57" fmla="*/ 2147483646 h 70"/>
                <a:gd name="T58" fmla="*/ 2147483646 w 72"/>
                <a:gd name="T59" fmla="*/ 2147483646 h 70"/>
                <a:gd name="T60" fmla="*/ 2147483646 w 72"/>
                <a:gd name="T61" fmla="*/ 2147483646 h 70"/>
                <a:gd name="T62" fmla="*/ 2147483646 w 72"/>
                <a:gd name="T63" fmla="*/ 2147483646 h 70"/>
                <a:gd name="T64" fmla="*/ 2147483646 w 72"/>
                <a:gd name="T65" fmla="*/ 2147483646 h 70"/>
                <a:gd name="T66" fmla="*/ 2147483646 w 72"/>
                <a:gd name="T67" fmla="*/ 2147483646 h 70"/>
                <a:gd name="T68" fmla="*/ 2147483646 w 72"/>
                <a:gd name="T69" fmla="*/ 2147483646 h 70"/>
                <a:gd name="T70" fmla="*/ 2147483646 w 72"/>
                <a:gd name="T71" fmla="*/ 2147483646 h 70"/>
                <a:gd name="T72" fmla="*/ 2147483646 w 72"/>
                <a:gd name="T73" fmla="*/ 2147483646 h 70"/>
                <a:gd name="T74" fmla="*/ 2147483646 w 72"/>
                <a:gd name="T75" fmla="*/ 2147483646 h 70"/>
                <a:gd name="T76" fmla="*/ 2147483646 w 72"/>
                <a:gd name="T77" fmla="*/ 2147483646 h 70"/>
                <a:gd name="T78" fmla="*/ 2147483646 w 72"/>
                <a:gd name="T79" fmla="*/ 2147483646 h 70"/>
                <a:gd name="T80" fmla="*/ 2147483646 w 72"/>
                <a:gd name="T81" fmla="*/ 2147483646 h 70"/>
                <a:gd name="T82" fmla="*/ 2147483646 w 72"/>
                <a:gd name="T83" fmla="*/ 2147483646 h 70"/>
                <a:gd name="T84" fmla="*/ 2147483646 w 72"/>
                <a:gd name="T85" fmla="*/ 2147483646 h 70"/>
                <a:gd name="T86" fmla="*/ 2147483646 w 72"/>
                <a:gd name="T87" fmla="*/ 2147483646 h 70"/>
                <a:gd name="T88" fmla="*/ 2147483646 w 72"/>
                <a:gd name="T89" fmla="*/ 2147483646 h 70"/>
                <a:gd name="T90" fmla="*/ 2147483646 w 72"/>
                <a:gd name="T91" fmla="*/ 2147483646 h 70"/>
                <a:gd name="T92" fmla="*/ 2147483646 w 72"/>
                <a:gd name="T93" fmla="*/ 2147483646 h 70"/>
                <a:gd name="T94" fmla="*/ 2147483646 w 72"/>
                <a:gd name="T95" fmla="*/ 2147483646 h 70"/>
                <a:gd name="T96" fmla="*/ 2147483646 w 72"/>
                <a:gd name="T97" fmla="*/ 2147483646 h 70"/>
                <a:gd name="T98" fmla="*/ 2147483646 w 72"/>
                <a:gd name="T99" fmla="*/ 2147483646 h 70"/>
                <a:gd name="T100" fmla="*/ 2147483646 w 72"/>
                <a:gd name="T101" fmla="*/ 2147483646 h 70"/>
                <a:gd name="T102" fmla="*/ 2147483646 w 72"/>
                <a:gd name="T103" fmla="*/ 2147483646 h 70"/>
                <a:gd name="T104" fmla="*/ 2147483646 w 72"/>
                <a:gd name="T105" fmla="*/ 2147483646 h 70"/>
                <a:gd name="T106" fmla="*/ 2147483646 w 72"/>
                <a:gd name="T107" fmla="*/ 2147483646 h 70"/>
                <a:gd name="T108" fmla="*/ 2147483646 w 72"/>
                <a:gd name="T109" fmla="*/ 2147483646 h 70"/>
                <a:gd name="T110" fmla="*/ 2147483646 w 72"/>
                <a:gd name="T111" fmla="*/ 2147483646 h 70"/>
                <a:gd name="T112" fmla="*/ 2147483646 w 72"/>
                <a:gd name="T113" fmla="*/ 2147483646 h 70"/>
                <a:gd name="T114" fmla="*/ 2147483646 w 72"/>
                <a:gd name="T115" fmla="*/ 2147483646 h 70"/>
                <a:gd name="T116" fmla="*/ 2147483646 w 72"/>
                <a:gd name="T117" fmla="*/ 2147483646 h 70"/>
                <a:gd name="T118" fmla="*/ 2147483646 w 72"/>
                <a:gd name="T119" fmla="*/ 2147483646 h 70"/>
                <a:gd name="T120" fmla="*/ 2147483646 w 72"/>
                <a:gd name="T121" fmla="*/ 2147483646 h 70"/>
                <a:gd name="T122" fmla="*/ 2147483646 w 72"/>
                <a:gd name="T123" fmla="*/ 2147483646 h 70"/>
                <a:gd name="T124" fmla="*/ 2147483646 w 72"/>
                <a:gd name="T125" fmla="*/ 2147483646 h 7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2"/>
                <a:gd name="T190" fmla="*/ 0 h 70"/>
                <a:gd name="T191" fmla="*/ 72 w 72"/>
                <a:gd name="T192" fmla="*/ 70 h 7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2" h="70">
                  <a:moveTo>
                    <a:pt x="50" y="40"/>
                  </a:moveTo>
                  <a:lnTo>
                    <a:pt x="50" y="40"/>
                  </a:lnTo>
                  <a:lnTo>
                    <a:pt x="60" y="42"/>
                  </a:lnTo>
                  <a:lnTo>
                    <a:pt x="68" y="46"/>
                  </a:lnTo>
                  <a:lnTo>
                    <a:pt x="70" y="50"/>
                  </a:lnTo>
                  <a:lnTo>
                    <a:pt x="70" y="52"/>
                  </a:lnTo>
                  <a:lnTo>
                    <a:pt x="68" y="56"/>
                  </a:lnTo>
                  <a:lnTo>
                    <a:pt x="66" y="60"/>
                  </a:lnTo>
                  <a:lnTo>
                    <a:pt x="58" y="66"/>
                  </a:lnTo>
                  <a:lnTo>
                    <a:pt x="52" y="68"/>
                  </a:lnTo>
                  <a:lnTo>
                    <a:pt x="48" y="64"/>
                  </a:lnTo>
                  <a:lnTo>
                    <a:pt x="42" y="56"/>
                  </a:lnTo>
                  <a:lnTo>
                    <a:pt x="40" y="52"/>
                  </a:lnTo>
                  <a:lnTo>
                    <a:pt x="36" y="60"/>
                  </a:lnTo>
                  <a:lnTo>
                    <a:pt x="32" y="66"/>
                  </a:lnTo>
                  <a:lnTo>
                    <a:pt x="24" y="70"/>
                  </a:lnTo>
                  <a:lnTo>
                    <a:pt x="18" y="68"/>
                  </a:lnTo>
                  <a:lnTo>
                    <a:pt x="14" y="66"/>
                  </a:lnTo>
                  <a:lnTo>
                    <a:pt x="14" y="62"/>
                  </a:lnTo>
                  <a:lnTo>
                    <a:pt x="14" y="56"/>
                  </a:lnTo>
                  <a:lnTo>
                    <a:pt x="18" y="50"/>
                  </a:lnTo>
                  <a:lnTo>
                    <a:pt x="24" y="44"/>
                  </a:lnTo>
                  <a:lnTo>
                    <a:pt x="12" y="42"/>
                  </a:lnTo>
                  <a:lnTo>
                    <a:pt x="6" y="40"/>
                  </a:lnTo>
                  <a:lnTo>
                    <a:pt x="4" y="38"/>
                  </a:lnTo>
                  <a:lnTo>
                    <a:pt x="0" y="34"/>
                  </a:lnTo>
                  <a:lnTo>
                    <a:pt x="0" y="30"/>
                  </a:lnTo>
                  <a:lnTo>
                    <a:pt x="2" y="26"/>
                  </a:lnTo>
                  <a:lnTo>
                    <a:pt x="4" y="20"/>
                  </a:lnTo>
                  <a:lnTo>
                    <a:pt x="8" y="16"/>
                  </a:lnTo>
                  <a:lnTo>
                    <a:pt x="14" y="16"/>
                  </a:lnTo>
                  <a:lnTo>
                    <a:pt x="20" y="18"/>
                  </a:lnTo>
                  <a:lnTo>
                    <a:pt x="24" y="22"/>
                  </a:lnTo>
                  <a:lnTo>
                    <a:pt x="20" y="14"/>
                  </a:lnTo>
                  <a:lnTo>
                    <a:pt x="20" y="6"/>
                  </a:lnTo>
                  <a:lnTo>
                    <a:pt x="22" y="4"/>
                  </a:lnTo>
                  <a:lnTo>
                    <a:pt x="26" y="2"/>
                  </a:lnTo>
                  <a:lnTo>
                    <a:pt x="38" y="0"/>
                  </a:lnTo>
                  <a:lnTo>
                    <a:pt x="42" y="0"/>
                  </a:lnTo>
                  <a:lnTo>
                    <a:pt x="46" y="2"/>
                  </a:lnTo>
                  <a:lnTo>
                    <a:pt x="48" y="4"/>
                  </a:lnTo>
                  <a:lnTo>
                    <a:pt x="48" y="6"/>
                  </a:lnTo>
                  <a:lnTo>
                    <a:pt x="48" y="14"/>
                  </a:lnTo>
                  <a:lnTo>
                    <a:pt x="46" y="24"/>
                  </a:lnTo>
                  <a:lnTo>
                    <a:pt x="54" y="18"/>
                  </a:lnTo>
                  <a:lnTo>
                    <a:pt x="60" y="16"/>
                  </a:lnTo>
                  <a:lnTo>
                    <a:pt x="66" y="18"/>
                  </a:lnTo>
                  <a:lnTo>
                    <a:pt x="70" y="22"/>
                  </a:lnTo>
                  <a:lnTo>
                    <a:pt x="72" y="28"/>
                  </a:lnTo>
                  <a:lnTo>
                    <a:pt x="72" y="30"/>
                  </a:lnTo>
                  <a:lnTo>
                    <a:pt x="70" y="34"/>
                  </a:lnTo>
                  <a:lnTo>
                    <a:pt x="68" y="36"/>
                  </a:lnTo>
                  <a:lnTo>
                    <a:pt x="60" y="38"/>
                  </a:lnTo>
                  <a:lnTo>
                    <a:pt x="50" y="40"/>
                  </a:lnTo>
                  <a:close/>
                  <a:moveTo>
                    <a:pt x="58" y="28"/>
                  </a:moveTo>
                  <a:lnTo>
                    <a:pt x="58" y="28"/>
                  </a:lnTo>
                  <a:lnTo>
                    <a:pt x="54" y="30"/>
                  </a:lnTo>
                  <a:lnTo>
                    <a:pt x="48" y="30"/>
                  </a:lnTo>
                  <a:lnTo>
                    <a:pt x="44" y="24"/>
                  </a:lnTo>
                  <a:lnTo>
                    <a:pt x="36" y="24"/>
                  </a:lnTo>
                  <a:lnTo>
                    <a:pt x="36" y="18"/>
                  </a:lnTo>
                  <a:lnTo>
                    <a:pt x="34" y="14"/>
                  </a:lnTo>
                  <a:lnTo>
                    <a:pt x="36" y="24"/>
                  </a:lnTo>
                  <a:lnTo>
                    <a:pt x="34" y="24"/>
                  </a:lnTo>
                  <a:lnTo>
                    <a:pt x="28" y="26"/>
                  </a:lnTo>
                  <a:lnTo>
                    <a:pt x="26" y="34"/>
                  </a:lnTo>
                  <a:lnTo>
                    <a:pt x="14" y="28"/>
                  </a:lnTo>
                  <a:lnTo>
                    <a:pt x="26" y="34"/>
                  </a:lnTo>
                  <a:lnTo>
                    <a:pt x="26" y="38"/>
                  </a:lnTo>
                  <a:lnTo>
                    <a:pt x="28" y="42"/>
                  </a:lnTo>
                  <a:lnTo>
                    <a:pt x="30" y="46"/>
                  </a:lnTo>
                  <a:lnTo>
                    <a:pt x="28" y="50"/>
                  </a:lnTo>
                  <a:lnTo>
                    <a:pt x="26" y="56"/>
                  </a:lnTo>
                  <a:lnTo>
                    <a:pt x="32" y="46"/>
                  </a:lnTo>
                  <a:lnTo>
                    <a:pt x="40" y="48"/>
                  </a:lnTo>
                  <a:lnTo>
                    <a:pt x="44" y="46"/>
                  </a:lnTo>
                  <a:lnTo>
                    <a:pt x="48" y="48"/>
                  </a:lnTo>
                  <a:lnTo>
                    <a:pt x="54" y="54"/>
                  </a:lnTo>
                  <a:lnTo>
                    <a:pt x="56" y="52"/>
                  </a:lnTo>
                  <a:lnTo>
                    <a:pt x="50" y="48"/>
                  </a:lnTo>
                  <a:lnTo>
                    <a:pt x="46" y="44"/>
                  </a:lnTo>
                  <a:lnTo>
                    <a:pt x="48" y="40"/>
                  </a:lnTo>
                  <a:lnTo>
                    <a:pt x="50" y="32"/>
                  </a:lnTo>
                  <a:lnTo>
                    <a:pt x="48" y="32"/>
                  </a:lnTo>
                  <a:lnTo>
                    <a:pt x="54" y="30"/>
                  </a:lnTo>
                  <a:lnTo>
                    <a:pt x="58"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06" name="Freeform 142"/>
            <p:cNvSpPr>
              <a:spLocks/>
            </p:cNvSpPr>
            <p:nvPr/>
          </p:nvSpPr>
          <p:spPr bwMode="auto">
            <a:xfrm>
              <a:off x="4545013" y="2901950"/>
              <a:ext cx="38100" cy="38100"/>
            </a:xfrm>
            <a:custGeom>
              <a:avLst/>
              <a:gdLst>
                <a:gd name="T0" fmla="*/ 2147483646 w 24"/>
                <a:gd name="T1" fmla="*/ 2147483646 h 24"/>
                <a:gd name="T2" fmla="*/ 2147483646 w 24"/>
                <a:gd name="T3" fmla="*/ 2147483646 h 24"/>
                <a:gd name="T4" fmla="*/ 2147483646 w 24"/>
                <a:gd name="T5" fmla="*/ 2147483646 h 24"/>
                <a:gd name="T6" fmla="*/ 2147483646 w 24"/>
                <a:gd name="T7" fmla="*/ 2147483646 h 24"/>
                <a:gd name="T8" fmla="*/ 2147483646 w 24"/>
                <a:gd name="T9" fmla="*/ 2147483646 h 24"/>
                <a:gd name="T10" fmla="*/ 2147483646 w 24"/>
                <a:gd name="T11" fmla="*/ 2147483646 h 24"/>
                <a:gd name="T12" fmla="*/ 2147483646 w 24"/>
                <a:gd name="T13" fmla="*/ 2147483646 h 24"/>
                <a:gd name="T14" fmla="*/ 2147483646 w 24"/>
                <a:gd name="T15" fmla="*/ 2147483646 h 24"/>
                <a:gd name="T16" fmla="*/ 2147483646 w 24"/>
                <a:gd name="T17" fmla="*/ 2147483646 h 24"/>
                <a:gd name="T18" fmla="*/ 2147483646 w 24"/>
                <a:gd name="T19" fmla="*/ 2147483646 h 24"/>
                <a:gd name="T20" fmla="*/ 0 w 24"/>
                <a:gd name="T21" fmla="*/ 2147483646 h 24"/>
                <a:gd name="T22" fmla="*/ 0 w 24"/>
                <a:gd name="T23" fmla="*/ 2147483646 h 24"/>
                <a:gd name="T24" fmla="*/ 0 w 24"/>
                <a:gd name="T25" fmla="*/ 2147483646 h 24"/>
                <a:gd name="T26" fmla="*/ 2147483646 w 24"/>
                <a:gd name="T27" fmla="*/ 2147483646 h 24"/>
                <a:gd name="T28" fmla="*/ 2147483646 w 24"/>
                <a:gd name="T29" fmla="*/ 2147483646 h 24"/>
                <a:gd name="T30" fmla="*/ 2147483646 w 24"/>
                <a:gd name="T31" fmla="*/ 0 h 24"/>
                <a:gd name="T32" fmla="*/ 2147483646 w 24"/>
                <a:gd name="T33" fmla="*/ 0 h 24"/>
                <a:gd name="T34" fmla="*/ 2147483646 w 24"/>
                <a:gd name="T35" fmla="*/ 0 h 24"/>
                <a:gd name="T36" fmla="*/ 2147483646 w 24"/>
                <a:gd name="T37" fmla="*/ 0 h 24"/>
                <a:gd name="T38" fmla="*/ 2147483646 w 24"/>
                <a:gd name="T39" fmla="*/ 2147483646 h 24"/>
                <a:gd name="T40" fmla="*/ 2147483646 w 24"/>
                <a:gd name="T41" fmla="*/ 2147483646 h 24"/>
                <a:gd name="T42" fmla="*/ 2147483646 w 24"/>
                <a:gd name="T43" fmla="*/ 2147483646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
                <a:gd name="T67" fmla="*/ 0 h 24"/>
                <a:gd name="T68" fmla="*/ 24 w 24"/>
                <a:gd name="T69" fmla="*/ 24 h 2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 h="24">
                  <a:moveTo>
                    <a:pt x="24" y="8"/>
                  </a:moveTo>
                  <a:lnTo>
                    <a:pt x="24" y="8"/>
                  </a:lnTo>
                  <a:lnTo>
                    <a:pt x="24" y="14"/>
                  </a:lnTo>
                  <a:lnTo>
                    <a:pt x="22" y="18"/>
                  </a:lnTo>
                  <a:lnTo>
                    <a:pt x="18" y="22"/>
                  </a:lnTo>
                  <a:lnTo>
                    <a:pt x="14" y="24"/>
                  </a:lnTo>
                  <a:lnTo>
                    <a:pt x="10" y="24"/>
                  </a:lnTo>
                  <a:lnTo>
                    <a:pt x="4" y="22"/>
                  </a:lnTo>
                  <a:lnTo>
                    <a:pt x="2" y="18"/>
                  </a:lnTo>
                  <a:lnTo>
                    <a:pt x="0" y="14"/>
                  </a:lnTo>
                  <a:lnTo>
                    <a:pt x="0" y="8"/>
                  </a:lnTo>
                  <a:lnTo>
                    <a:pt x="2" y="4"/>
                  </a:lnTo>
                  <a:lnTo>
                    <a:pt x="4" y="2"/>
                  </a:lnTo>
                  <a:lnTo>
                    <a:pt x="10" y="0"/>
                  </a:lnTo>
                  <a:lnTo>
                    <a:pt x="14" y="0"/>
                  </a:lnTo>
                  <a:lnTo>
                    <a:pt x="18" y="0"/>
                  </a:lnTo>
                  <a:lnTo>
                    <a:pt x="22" y="4"/>
                  </a:lnTo>
                  <a:lnTo>
                    <a:pt x="24" y="8"/>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07" name="Freeform 143"/>
            <p:cNvSpPr>
              <a:spLocks/>
            </p:cNvSpPr>
            <p:nvPr/>
          </p:nvSpPr>
          <p:spPr bwMode="auto">
            <a:xfrm>
              <a:off x="4414838" y="3794125"/>
              <a:ext cx="53975" cy="44450"/>
            </a:xfrm>
            <a:custGeom>
              <a:avLst/>
              <a:gdLst>
                <a:gd name="T0" fmla="*/ 2147483646 w 34"/>
                <a:gd name="T1" fmla="*/ 2147483646 h 28"/>
                <a:gd name="T2" fmla="*/ 2147483646 w 34"/>
                <a:gd name="T3" fmla="*/ 2147483646 h 28"/>
                <a:gd name="T4" fmla="*/ 2147483646 w 34"/>
                <a:gd name="T5" fmla="*/ 2147483646 h 28"/>
                <a:gd name="T6" fmla="*/ 2147483646 w 34"/>
                <a:gd name="T7" fmla="*/ 2147483646 h 28"/>
                <a:gd name="T8" fmla="*/ 2147483646 w 34"/>
                <a:gd name="T9" fmla="*/ 2147483646 h 28"/>
                <a:gd name="T10" fmla="*/ 0 w 34"/>
                <a:gd name="T11" fmla="*/ 2147483646 h 28"/>
                <a:gd name="T12" fmla="*/ 0 w 34"/>
                <a:gd name="T13" fmla="*/ 2147483646 h 28"/>
                <a:gd name="T14" fmla="*/ 2147483646 w 34"/>
                <a:gd name="T15" fmla="*/ 2147483646 h 28"/>
                <a:gd name="T16" fmla="*/ 2147483646 w 34"/>
                <a:gd name="T17" fmla="*/ 2147483646 h 28"/>
                <a:gd name="T18" fmla="*/ 2147483646 w 34"/>
                <a:gd name="T19" fmla="*/ 0 h 28"/>
                <a:gd name="T20" fmla="*/ 2147483646 w 34"/>
                <a:gd name="T21" fmla="*/ 0 h 28"/>
                <a:gd name="T22" fmla="*/ 2147483646 w 34"/>
                <a:gd name="T23" fmla="*/ 0 h 28"/>
                <a:gd name="T24" fmla="*/ 2147483646 w 34"/>
                <a:gd name="T25" fmla="*/ 0 h 28"/>
                <a:gd name="T26" fmla="*/ 2147483646 w 34"/>
                <a:gd name="T27" fmla="*/ 2147483646 h 28"/>
                <a:gd name="T28" fmla="*/ 2147483646 w 34"/>
                <a:gd name="T29" fmla="*/ 2147483646 h 28"/>
                <a:gd name="T30" fmla="*/ 2147483646 w 34"/>
                <a:gd name="T31" fmla="*/ 2147483646 h 28"/>
                <a:gd name="T32" fmla="*/ 2147483646 w 34"/>
                <a:gd name="T33" fmla="*/ 2147483646 h 28"/>
                <a:gd name="T34" fmla="*/ 2147483646 w 34"/>
                <a:gd name="T35" fmla="*/ 2147483646 h 28"/>
                <a:gd name="T36" fmla="*/ 2147483646 w 34"/>
                <a:gd name="T37" fmla="*/ 2147483646 h 28"/>
                <a:gd name="T38" fmla="*/ 2147483646 w 34"/>
                <a:gd name="T39" fmla="*/ 2147483646 h 28"/>
                <a:gd name="T40" fmla="*/ 2147483646 w 34"/>
                <a:gd name="T41" fmla="*/ 2147483646 h 28"/>
                <a:gd name="T42" fmla="*/ 2147483646 w 34"/>
                <a:gd name="T43" fmla="*/ 2147483646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28"/>
                <a:gd name="T68" fmla="*/ 34 w 34"/>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28">
                  <a:moveTo>
                    <a:pt x="18" y="28"/>
                  </a:moveTo>
                  <a:lnTo>
                    <a:pt x="18" y="28"/>
                  </a:lnTo>
                  <a:lnTo>
                    <a:pt x="14" y="28"/>
                  </a:lnTo>
                  <a:lnTo>
                    <a:pt x="8" y="24"/>
                  </a:lnTo>
                  <a:lnTo>
                    <a:pt x="4" y="20"/>
                  </a:lnTo>
                  <a:lnTo>
                    <a:pt x="0" y="14"/>
                  </a:lnTo>
                  <a:lnTo>
                    <a:pt x="4" y="6"/>
                  </a:lnTo>
                  <a:lnTo>
                    <a:pt x="10" y="2"/>
                  </a:lnTo>
                  <a:lnTo>
                    <a:pt x="18" y="0"/>
                  </a:lnTo>
                  <a:lnTo>
                    <a:pt x="22" y="0"/>
                  </a:lnTo>
                  <a:lnTo>
                    <a:pt x="26" y="0"/>
                  </a:lnTo>
                  <a:lnTo>
                    <a:pt x="30" y="4"/>
                  </a:lnTo>
                  <a:lnTo>
                    <a:pt x="32" y="6"/>
                  </a:lnTo>
                  <a:lnTo>
                    <a:pt x="34" y="14"/>
                  </a:lnTo>
                  <a:lnTo>
                    <a:pt x="32" y="22"/>
                  </a:lnTo>
                  <a:lnTo>
                    <a:pt x="26" y="28"/>
                  </a:lnTo>
                  <a:lnTo>
                    <a:pt x="22" y="28"/>
                  </a:lnTo>
                  <a:lnTo>
                    <a:pt x="18"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08" name="Freeform 144"/>
            <p:cNvSpPr>
              <a:spLocks/>
            </p:cNvSpPr>
            <p:nvPr/>
          </p:nvSpPr>
          <p:spPr bwMode="auto">
            <a:xfrm>
              <a:off x="4583113" y="3651250"/>
              <a:ext cx="47625" cy="47625"/>
            </a:xfrm>
            <a:custGeom>
              <a:avLst/>
              <a:gdLst>
                <a:gd name="T0" fmla="*/ 2147483646 w 30"/>
                <a:gd name="T1" fmla="*/ 2147483646 h 30"/>
                <a:gd name="T2" fmla="*/ 2147483646 w 30"/>
                <a:gd name="T3" fmla="*/ 2147483646 h 30"/>
                <a:gd name="T4" fmla="*/ 2147483646 w 30"/>
                <a:gd name="T5" fmla="*/ 2147483646 h 30"/>
                <a:gd name="T6" fmla="*/ 0 w 30"/>
                <a:gd name="T7" fmla="*/ 2147483646 h 30"/>
                <a:gd name="T8" fmla="*/ 0 w 30"/>
                <a:gd name="T9" fmla="*/ 2147483646 h 30"/>
                <a:gd name="T10" fmla="*/ 0 w 30"/>
                <a:gd name="T11" fmla="*/ 2147483646 h 30"/>
                <a:gd name="T12" fmla="*/ 0 w 30"/>
                <a:gd name="T13" fmla="*/ 2147483646 h 30"/>
                <a:gd name="T14" fmla="*/ 2147483646 w 30"/>
                <a:gd name="T15" fmla="*/ 2147483646 h 30"/>
                <a:gd name="T16" fmla="*/ 2147483646 w 30"/>
                <a:gd name="T17" fmla="*/ 0 h 30"/>
                <a:gd name="T18" fmla="*/ 2147483646 w 30"/>
                <a:gd name="T19" fmla="*/ 2147483646 h 30"/>
                <a:gd name="T20" fmla="*/ 2147483646 w 30"/>
                <a:gd name="T21" fmla="*/ 2147483646 h 30"/>
                <a:gd name="T22" fmla="*/ 2147483646 w 30"/>
                <a:gd name="T23" fmla="*/ 2147483646 h 30"/>
                <a:gd name="T24" fmla="*/ 2147483646 w 30"/>
                <a:gd name="T25" fmla="*/ 2147483646 h 30"/>
                <a:gd name="T26" fmla="*/ 2147483646 w 30"/>
                <a:gd name="T27" fmla="*/ 2147483646 h 30"/>
                <a:gd name="T28" fmla="*/ 2147483646 w 30"/>
                <a:gd name="T29" fmla="*/ 2147483646 h 30"/>
                <a:gd name="T30" fmla="*/ 2147483646 w 30"/>
                <a:gd name="T31" fmla="*/ 2147483646 h 30"/>
                <a:gd name="T32" fmla="*/ 2147483646 w 30"/>
                <a:gd name="T33" fmla="*/ 2147483646 h 30"/>
                <a:gd name="T34" fmla="*/ 2147483646 w 30"/>
                <a:gd name="T35" fmla="*/ 2147483646 h 30"/>
                <a:gd name="T36" fmla="*/ 2147483646 w 30"/>
                <a:gd name="T37" fmla="*/ 2147483646 h 30"/>
                <a:gd name="T38" fmla="*/ 2147483646 w 30"/>
                <a:gd name="T39" fmla="*/ 2147483646 h 30"/>
                <a:gd name="T40" fmla="*/ 2147483646 w 30"/>
                <a:gd name="T41" fmla="*/ 2147483646 h 30"/>
                <a:gd name="T42" fmla="*/ 2147483646 w 30"/>
                <a:gd name="T43" fmla="*/ 2147483646 h 3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
                <a:gd name="T67" fmla="*/ 0 h 30"/>
                <a:gd name="T68" fmla="*/ 30 w 30"/>
                <a:gd name="T69" fmla="*/ 30 h 3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 h="30">
                  <a:moveTo>
                    <a:pt x="6" y="26"/>
                  </a:moveTo>
                  <a:lnTo>
                    <a:pt x="6" y="26"/>
                  </a:lnTo>
                  <a:lnTo>
                    <a:pt x="2" y="24"/>
                  </a:lnTo>
                  <a:lnTo>
                    <a:pt x="0" y="18"/>
                  </a:lnTo>
                  <a:lnTo>
                    <a:pt x="0" y="12"/>
                  </a:lnTo>
                  <a:lnTo>
                    <a:pt x="0" y="4"/>
                  </a:lnTo>
                  <a:lnTo>
                    <a:pt x="8" y="2"/>
                  </a:lnTo>
                  <a:lnTo>
                    <a:pt x="14" y="0"/>
                  </a:lnTo>
                  <a:lnTo>
                    <a:pt x="22" y="2"/>
                  </a:lnTo>
                  <a:lnTo>
                    <a:pt x="26" y="6"/>
                  </a:lnTo>
                  <a:lnTo>
                    <a:pt x="28" y="8"/>
                  </a:lnTo>
                  <a:lnTo>
                    <a:pt x="30" y="12"/>
                  </a:lnTo>
                  <a:lnTo>
                    <a:pt x="30" y="18"/>
                  </a:lnTo>
                  <a:lnTo>
                    <a:pt x="28" y="24"/>
                  </a:lnTo>
                  <a:lnTo>
                    <a:pt x="22" y="30"/>
                  </a:lnTo>
                  <a:lnTo>
                    <a:pt x="14" y="30"/>
                  </a:lnTo>
                  <a:lnTo>
                    <a:pt x="10" y="30"/>
                  </a:lnTo>
                  <a:lnTo>
                    <a:pt x="6" y="2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09" name="Freeform 145"/>
            <p:cNvSpPr>
              <a:spLocks/>
            </p:cNvSpPr>
            <p:nvPr/>
          </p:nvSpPr>
          <p:spPr bwMode="auto">
            <a:xfrm>
              <a:off x="4773613" y="3648075"/>
              <a:ext cx="44450" cy="38100"/>
            </a:xfrm>
            <a:custGeom>
              <a:avLst/>
              <a:gdLst>
                <a:gd name="T0" fmla="*/ 2147483646 w 28"/>
                <a:gd name="T1" fmla="*/ 2147483646 h 24"/>
                <a:gd name="T2" fmla="*/ 2147483646 w 28"/>
                <a:gd name="T3" fmla="*/ 2147483646 h 24"/>
                <a:gd name="T4" fmla="*/ 2147483646 w 28"/>
                <a:gd name="T5" fmla="*/ 2147483646 h 24"/>
                <a:gd name="T6" fmla="*/ 2147483646 w 28"/>
                <a:gd name="T7" fmla="*/ 2147483646 h 24"/>
                <a:gd name="T8" fmla="*/ 0 w 28"/>
                <a:gd name="T9" fmla="*/ 2147483646 h 24"/>
                <a:gd name="T10" fmla="*/ 0 w 28"/>
                <a:gd name="T11" fmla="*/ 2147483646 h 24"/>
                <a:gd name="T12" fmla="*/ 2147483646 w 28"/>
                <a:gd name="T13" fmla="*/ 2147483646 h 24"/>
                <a:gd name="T14" fmla="*/ 2147483646 w 28"/>
                <a:gd name="T15" fmla="*/ 2147483646 h 24"/>
                <a:gd name="T16" fmla="*/ 2147483646 w 28"/>
                <a:gd name="T17" fmla="*/ 0 h 24"/>
                <a:gd name="T18" fmla="*/ 2147483646 w 28"/>
                <a:gd name="T19" fmla="*/ 0 h 24"/>
                <a:gd name="T20" fmla="*/ 2147483646 w 28"/>
                <a:gd name="T21" fmla="*/ 2147483646 h 24"/>
                <a:gd name="T22" fmla="*/ 2147483646 w 28"/>
                <a:gd name="T23" fmla="*/ 2147483646 h 24"/>
                <a:gd name="T24" fmla="*/ 2147483646 w 28"/>
                <a:gd name="T25" fmla="*/ 2147483646 h 24"/>
                <a:gd name="T26" fmla="*/ 2147483646 w 28"/>
                <a:gd name="T27" fmla="*/ 2147483646 h 24"/>
                <a:gd name="T28" fmla="*/ 2147483646 w 28"/>
                <a:gd name="T29" fmla="*/ 2147483646 h 24"/>
                <a:gd name="T30" fmla="*/ 2147483646 w 28"/>
                <a:gd name="T31" fmla="*/ 2147483646 h 24"/>
                <a:gd name="T32" fmla="*/ 2147483646 w 28"/>
                <a:gd name="T33" fmla="*/ 2147483646 h 24"/>
                <a:gd name="T34" fmla="*/ 2147483646 w 28"/>
                <a:gd name="T35" fmla="*/ 2147483646 h 24"/>
                <a:gd name="T36" fmla="*/ 2147483646 w 28"/>
                <a:gd name="T37" fmla="*/ 2147483646 h 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
                <a:gd name="T58" fmla="*/ 0 h 24"/>
                <a:gd name="T59" fmla="*/ 28 w 28"/>
                <a:gd name="T60" fmla="*/ 24 h 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 h="24">
                  <a:moveTo>
                    <a:pt x="16" y="24"/>
                  </a:moveTo>
                  <a:lnTo>
                    <a:pt x="16" y="24"/>
                  </a:lnTo>
                  <a:lnTo>
                    <a:pt x="8" y="22"/>
                  </a:lnTo>
                  <a:lnTo>
                    <a:pt x="4" y="18"/>
                  </a:lnTo>
                  <a:lnTo>
                    <a:pt x="0" y="12"/>
                  </a:lnTo>
                  <a:lnTo>
                    <a:pt x="4" y="6"/>
                  </a:lnTo>
                  <a:lnTo>
                    <a:pt x="8" y="2"/>
                  </a:lnTo>
                  <a:lnTo>
                    <a:pt x="14" y="0"/>
                  </a:lnTo>
                  <a:lnTo>
                    <a:pt x="22" y="2"/>
                  </a:lnTo>
                  <a:lnTo>
                    <a:pt x="24" y="2"/>
                  </a:lnTo>
                  <a:lnTo>
                    <a:pt x="28" y="6"/>
                  </a:lnTo>
                  <a:lnTo>
                    <a:pt x="28" y="12"/>
                  </a:lnTo>
                  <a:lnTo>
                    <a:pt x="28" y="18"/>
                  </a:lnTo>
                  <a:lnTo>
                    <a:pt x="22" y="22"/>
                  </a:lnTo>
                  <a:lnTo>
                    <a:pt x="16" y="2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10" name="Freeform 146"/>
            <p:cNvSpPr>
              <a:spLocks/>
            </p:cNvSpPr>
            <p:nvPr/>
          </p:nvSpPr>
          <p:spPr bwMode="auto">
            <a:xfrm>
              <a:off x="4840288" y="3965575"/>
              <a:ext cx="60325" cy="50800"/>
            </a:xfrm>
            <a:custGeom>
              <a:avLst/>
              <a:gdLst>
                <a:gd name="T0" fmla="*/ 2147483646 w 38"/>
                <a:gd name="T1" fmla="*/ 0 h 32"/>
                <a:gd name="T2" fmla="*/ 2147483646 w 38"/>
                <a:gd name="T3" fmla="*/ 0 h 32"/>
                <a:gd name="T4" fmla="*/ 2147483646 w 38"/>
                <a:gd name="T5" fmla="*/ 0 h 32"/>
                <a:gd name="T6" fmla="*/ 2147483646 w 38"/>
                <a:gd name="T7" fmla="*/ 0 h 32"/>
                <a:gd name="T8" fmla="*/ 2147483646 w 38"/>
                <a:gd name="T9" fmla="*/ 2147483646 h 32"/>
                <a:gd name="T10" fmla="*/ 2147483646 w 38"/>
                <a:gd name="T11" fmla="*/ 2147483646 h 32"/>
                <a:gd name="T12" fmla="*/ 2147483646 w 38"/>
                <a:gd name="T13" fmla="*/ 2147483646 h 32"/>
                <a:gd name="T14" fmla="*/ 2147483646 w 38"/>
                <a:gd name="T15" fmla="*/ 2147483646 h 32"/>
                <a:gd name="T16" fmla="*/ 2147483646 w 38"/>
                <a:gd name="T17" fmla="*/ 2147483646 h 32"/>
                <a:gd name="T18" fmla="*/ 2147483646 w 38"/>
                <a:gd name="T19" fmla="*/ 2147483646 h 32"/>
                <a:gd name="T20" fmla="*/ 2147483646 w 38"/>
                <a:gd name="T21" fmla="*/ 2147483646 h 32"/>
                <a:gd name="T22" fmla="*/ 2147483646 w 38"/>
                <a:gd name="T23" fmla="*/ 2147483646 h 32"/>
                <a:gd name="T24" fmla="*/ 2147483646 w 38"/>
                <a:gd name="T25" fmla="*/ 2147483646 h 32"/>
                <a:gd name="T26" fmla="*/ 2147483646 w 38"/>
                <a:gd name="T27" fmla="*/ 2147483646 h 32"/>
                <a:gd name="T28" fmla="*/ 2147483646 w 38"/>
                <a:gd name="T29" fmla="*/ 2147483646 h 32"/>
                <a:gd name="T30" fmla="*/ 2147483646 w 38"/>
                <a:gd name="T31" fmla="*/ 2147483646 h 32"/>
                <a:gd name="T32" fmla="*/ 2147483646 w 38"/>
                <a:gd name="T33" fmla="*/ 2147483646 h 32"/>
                <a:gd name="T34" fmla="*/ 0 w 38"/>
                <a:gd name="T35" fmla="*/ 2147483646 h 32"/>
                <a:gd name="T36" fmla="*/ 0 w 38"/>
                <a:gd name="T37" fmla="*/ 2147483646 h 32"/>
                <a:gd name="T38" fmla="*/ 2147483646 w 38"/>
                <a:gd name="T39" fmla="*/ 2147483646 h 32"/>
                <a:gd name="T40" fmla="*/ 2147483646 w 38"/>
                <a:gd name="T41" fmla="*/ 2147483646 h 32"/>
                <a:gd name="T42" fmla="*/ 2147483646 w 38"/>
                <a:gd name="T43" fmla="*/ 0 h 32"/>
                <a:gd name="T44" fmla="*/ 2147483646 w 38"/>
                <a:gd name="T45" fmla="*/ 0 h 32"/>
                <a:gd name="T46" fmla="*/ 2147483646 w 38"/>
                <a:gd name="T47" fmla="*/ 0 h 3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8"/>
                <a:gd name="T73" fmla="*/ 0 h 32"/>
                <a:gd name="T74" fmla="*/ 38 w 38"/>
                <a:gd name="T75" fmla="*/ 32 h 3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8" h="32">
                  <a:moveTo>
                    <a:pt x="16" y="0"/>
                  </a:moveTo>
                  <a:lnTo>
                    <a:pt x="16" y="0"/>
                  </a:lnTo>
                  <a:lnTo>
                    <a:pt x="20" y="0"/>
                  </a:lnTo>
                  <a:lnTo>
                    <a:pt x="26" y="0"/>
                  </a:lnTo>
                  <a:lnTo>
                    <a:pt x="32" y="4"/>
                  </a:lnTo>
                  <a:lnTo>
                    <a:pt x="38" y="12"/>
                  </a:lnTo>
                  <a:lnTo>
                    <a:pt x="36" y="20"/>
                  </a:lnTo>
                  <a:lnTo>
                    <a:pt x="30" y="26"/>
                  </a:lnTo>
                  <a:lnTo>
                    <a:pt x="24" y="30"/>
                  </a:lnTo>
                  <a:lnTo>
                    <a:pt x="18" y="32"/>
                  </a:lnTo>
                  <a:lnTo>
                    <a:pt x="12" y="32"/>
                  </a:lnTo>
                  <a:lnTo>
                    <a:pt x="8" y="30"/>
                  </a:lnTo>
                  <a:lnTo>
                    <a:pt x="4" y="26"/>
                  </a:lnTo>
                  <a:lnTo>
                    <a:pt x="2" y="22"/>
                  </a:lnTo>
                  <a:lnTo>
                    <a:pt x="0" y="18"/>
                  </a:lnTo>
                  <a:lnTo>
                    <a:pt x="0" y="10"/>
                  </a:lnTo>
                  <a:lnTo>
                    <a:pt x="2" y="6"/>
                  </a:lnTo>
                  <a:lnTo>
                    <a:pt x="6" y="2"/>
                  </a:lnTo>
                  <a:lnTo>
                    <a:pt x="10" y="0"/>
                  </a:lnTo>
                  <a:lnTo>
                    <a:pt x="16" y="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11" name="Freeform 147"/>
            <p:cNvSpPr>
              <a:spLocks/>
            </p:cNvSpPr>
            <p:nvPr/>
          </p:nvSpPr>
          <p:spPr bwMode="auto">
            <a:xfrm>
              <a:off x="4960938" y="3832225"/>
              <a:ext cx="60325" cy="50800"/>
            </a:xfrm>
            <a:custGeom>
              <a:avLst/>
              <a:gdLst>
                <a:gd name="T0" fmla="*/ 2147483646 w 38"/>
                <a:gd name="T1" fmla="*/ 0 h 32"/>
                <a:gd name="T2" fmla="*/ 2147483646 w 38"/>
                <a:gd name="T3" fmla="*/ 0 h 32"/>
                <a:gd name="T4" fmla="*/ 2147483646 w 38"/>
                <a:gd name="T5" fmla="*/ 0 h 32"/>
                <a:gd name="T6" fmla="*/ 2147483646 w 38"/>
                <a:gd name="T7" fmla="*/ 0 h 32"/>
                <a:gd name="T8" fmla="*/ 2147483646 w 38"/>
                <a:gd name="T9" fmla="*/ 2147483646 h 32"/>
                <a:gd name="T10" fmla="*/ 2147483646 w 38"/>
                <a:gd name="T11" fmla="*/ 2147483646 h 32"/>
                <a:gd name="T12" fmla="*/ 2147483646 w 38"/>
                <a:gd name="T13" fmla="*/ 2147483646 h 32"/>
                <a:gd name="T14" fmla="*/ 2147483646 w 38"/>
                <a:gd name="T15" fmla="*/ 2147483646 h 32"/>
                <a:gd name="T16" fmla="*/ 2147483646 w 38"/>
                <a:gd name="T17" fmla="*/ 2147483646 h 32"/>
                <a:gd name="T18" fmla="*/ 2147483646 w 38"/>
                <a:gd name="T19" fmla="*/ 2147483646 h 32"/>
                <a:gd name="T20" fmla="*/ 2147483646 w 38"/>
                <a:gd name="T21" fmla="*/ 2147483646 h 32"/>
                <a:gd name="T22" fmla="*/ 2147483646 w 38"/>
                <a:gd name="T23" fmla="*/ 2147483646 h 32"/>
                <a:gd name="T24" fmla="*/ 2147483646 w 38"/>
                <a:gd name="T25" fmla="*/ 2147483646 h 32"/>
                <a:gd name="T26" fmla="*/ 2147483646 w 38"/>
                <a:gd name="T27" fmla="*/ 2147483646 h 32"/>
                <a:gd name="T28" fmla="*/ 2147483646 w 38"/>
                <a:gd name="T29" fmla="*/ 2147483646 h 32"/>
                <a:gd name="T30" fmla="*/ 2147483646 w 38"/>
                <a:gd name="T31" fmla="*/ 2147483646 h 32"/>
                <a:gd name="T32" fmla="*/ 2147483646 w 38"/>
                <a:gd name="T33" fmla="*/ 2147483646 h 32"/>
                <a:gd name="T34" fmla="*/ 2147483646 w 38"/>
                <a:gd name="T35" fmla="*/ 2147483646 h 32"/>
                <a:gd name="T36" fmla="*/ 0 w 38"/>
                <a:gd name="T37" fmla="*/ 2147483646 h 32"/>
                <a:gd name="T38" fmla="*/ 2147483646 w 38"/>
                <a:gd name="T39" fmla="*/ 2147483646 h 32"/>
                <a:gd name="T40" fmla="*/ 2147483646 w 38"/>
                <a:gd name="T41" fmla="*/ 2147483646 h 32"/>
                <a:gd name="T42" fmla="*/ 2147483646 w 38"/>
                <a:gd name="T43" fmla="*/ 2147483646 h 32"/>
                <a:gd name="T44" fmla="*/ 2147483646 w 38"/>
                <a:gd name="T45" fmla="*/ 0 h 32"/>
                <a:gd name="T46" fmla="*/ 2147483646 w 38"/>
                <a:gd name="T47" fmla="*/ 0 h 3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8"/>
                <a:gd name="T73" fmla="*/ 0 h 32"/>
                <a:gd name="T74" fmla="*/ 38 w 38"/>
                <a:gd name="T75" fmla="*/ 32 h 3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8" h="32">
                  <a:moveTo>
                    <a:pt x="12" y="0"/>
                  </a:moveTo>
                  <a:lnTo>
                    <a:pt x="12" y="0"/>
                  </a:lnTo>
                  <a:lnTo>
                    <a:pt x="16" y="0"/>
                  </a:lnTo>
                  <a:lnTo>
                    <a:pt x="22" y="0"/>
                  </a:lnTo>
                  <a:lnTo>
                    <a:pt x="30" y="2"/>
                  </a:lnTo>
                  <a:lnTo>
                    <a:pt x="38" y="6"/>
                  </a:lnTo>
                  <a:lnTo>
                    <a:pt x="36" y="16"/>
                  </a:lnTo>
                  <a:lnTo>
                    <a:pt x="32" y="22"/>
                  </a:lnTo>
                  <a:lnTo>
                    <a:pt x="26" y="28"/>
                  </a:lnTo>
                  <a:lnTo>
                    <a:pt x="22" y="32"/>
                  </a:lnTo>
                  <a:lnTo>
                    <a:pt x="16" y="32"/>
                  </a:lnTo>
                  <a:lnTo>
                    <a:pt x="12" y="32"/>
                  </a:lnTo>
                  <a:lnTo>
                    <a:pt x="8" y="28"/>
                  </a:lnTo>
                  <a:lnTo>
                    <a:pt x="4" y="26"/>
                  </a:lnTo>
                  <a:lnTo>
                    <a:pt x="2" y="22"/>
                  </a:lnTo>
                  <a:lnTo>
                    <a:pt x="0" y="14"/>
                  </a:lnTo>
                  <a:lnTo>
                    <a:pt x="2" y="10"/>
                  </a:lnTo>
                  <a:lnTo>
                    <a:pt x="4" y="6"/>
                  </a:lnTo>
                  <a:lnTo>
                    <a:pt x="8" y="2"/>
                  </a:lnTo>
                  <a:lnTo>
                    <a:pt x="12" y="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12" name="Freeform 148"/>
            <p:cNvSpPr>
              <a:spLocks/>
            </p:cNvSpPr>
            <p:nvPr/>
          </p:nvSpPr>
          <p:spPr bwMode="auto">
            <a:xfrm>
              <a:off x="4983163" y="3556000"/>
              <a:ext cx="47625" cy="50800"/>
            </a:xfrm>
            <a:custGeom>
              <a:avLst/>
              <a:gdLst>
                <a:gd name="T0" fmla="*/ 2147483646 w 30"/>
                <a:gd name="T1" fmla="*/ 2147483646 h 32"/>
                <a:gd name="T2" fmla="*/ 2147483646 w 30"/>
                <a:gd name="T3" fmla="*/ 2147483646 h 32"/>
                <a:gd name="T4" fmla="*/ 2147483646 w 30"/>
                <a:gd name="T5" fmla="*/ 2147483646 h 32"/>
                <a:gd name="T6" fmla="*/ 2147483646 w 30"/>
                <a:gd name="T7" fmla="*/ 2147483646 h 32"/>
                <a:gd name="T8" fmla="*/ 2147483646 w 30"/>
                <a:gd name="T9" fmla="*/ 0 h 32"/>
                <a:gd name="T10" fmla="*/ 2147483646 w 30"/>
                <a:gd name="T11" fmla="*/ 0 h 32"/>
                <a:gd name="T12" fmla="*/ 2147483646 w 30"/>
                <a:gd name="T13" fmla="*/ 0 h 32"/>
                <a:gd name="T14" fmla="*/ 2147483646 w 30"/>
                <a:gd name="T15" fmla="*/ 2147483646 h 32"/>
                <a:gd name="T16" fmla="*/ 2147483646 w 30"/>
                <a:gd name="T17" fmla="*/ 2147483646 h 32"/>
                <a:gd name="T18" fmla="*/ 2147483646 w 30"/>
                <a:gd name="T19" fmla="*/ 2147483646 h 32"/>
                <a:gd name="T20" fmla="*/ 2147483646 w 30"/>
                <a:gd name="T21" fmla="*/ 2147483646 h 32"/>
                <a:gd name="T22" fmla="*/ 2147483646 w 30"/>
                <a:gd name="T23" fmla="*/ 2147483646 h 32"/>
                <a:gd name="T24" fmla="*/ 2147483646 w 30"/>
                <a:gd name="T25" fmla="*/ 2147483646 h 32"/>
                <a:gd name="T26" fmla="*/ 2147483646 w 30"/>
                <a:gd name="T27" fmla="*/ 2147483646 h 32"/>
                <a:gd name="T28" fmla="*/ 2147483646 w 30"/>
                <a:gd name="T29" fmla="*/ 2147483646 h 32"/>
                <a:gd name="T30" fmla="*/ 2147483646 w 30"/>
                <a:gd name="T31" fmla="*/ 2147483646 h 32"/>
                <a:gd name="T32" fmla="*/ 2147483646 w 30"/>
                <a:gd name="T33" fmla="*/ 2147483646 h 32"/>
                <a:gd name="T34" fmla="*/ 0 w 30"/>
                <a:gd name="T35" fmla="*/ 2147483646 h 32"/>
                <a:gd name="T36" fmla="*/ 0 w 30"/>
                <a:gd name="T37" fmla="*/ 2147483646 h 32"/>
                <a:gd name="T38" fmla="*/ 0 w 30"/>
                <a:gd name="T39" fmla="*/ 2147483646 h 32"/>
                <a:gd name="T40" fmla="*/ 2147483646 w 30"/>
                <a:gd name="T41" fmla="*/ 2147483646 h 32"/>
                <a:gd name="T42" fmla="*/ 2147483646 w 30"/>
                <a:gd name="T43" fmla="*/ 2147483646 h 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
                <a:gd name="T67" fmla="*/ 0 h 32"/>
                <a:gd name="T68" fmla="*/ 30 w 30"/>
                <a:gd name="T69" fmla="*/ 32 h 3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 h="32">
                  <a:moveTo>
                    <a:pt x="4" y="8"/>
                  </a:moveTo>
                  <a:lnTo>
                    <a:pt x="4" y="8"/>
                  </a:lnTo>
                  <a:lnTo>
                    <a:pt x="8" y="4"/>
                  </a:lnTo>
                  <a:lnTo>
                    <a:pt x="12" y="2"/>
                  </a:lnTo>
                  <a:lnTo>
                    <a:pt x="18" y="0"/>
                  </a:lnTo>
                  <a:lnTo>
                    <a:pt x="26" y="0"/>
                  </a:lnTo>
                  <a:lnTo>
                    <a:pt x="28" y="8"/>
                  </a:lnTo>
                  <a:lnTo>
                    <a:pt x="30" y="16"/>
                  </a:lnTo>
                  <a:lnTo>
                    <a:pt x="28" y="22"/>
                  </a:lnTo>
                  <a:lnTo>
                    <a:pt x="24" y="26"/>
                  </a:lnTo>
                  <a:lnTo>
                    <a:pt x="22" y="30"/>
                  </a:lnTo>
                  <a:lnTo>
                    <a:pt x="18" y="32"/>
                  </a:lnTo>
                  <a:lnTo>
                    <a:pt x="12" y="32"/>
                  </a:lnTo>
                  <a:lnTo>
                    <a:pt x="6" y="28"/>
                  </a:lnTo>
                  <a:lnTo>
                    <a:pt x="0" y="22"/>
                  </a:lnTo>
                  <a:lnTo>
                    <a:pt x="0" y="14"/>
                  </a:lnTo>
                  <a:lnTo>
                    <a:pt x="0" y="10"/>
                  </a:lnTo>
                  <a:lnTo>
                    <a:pt x="4" y="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13" name="Freeform 149"/>
            <p:cNvSpPr>
              <a:spLocks/>
            </p:cNvSpPr>
            <p:nvPr/>
          </p:nvSpPr>
          <p:spPr bwMode="auto">
            <a:xfrm>
              <a:off x="4637088" y="3578225"/>
              <a:ext cx="41275" cy="47625"/>
            </a:xfrm>
            <a:custGeom>
              <a:avLst/>
              <a:gdLst>
                <a:gd name="T0" fmla="*/ 0 w 26"/>
                <a:gd name="T1" fmla="*/ 2147483646 h 30"/>
                <a:gd name="T2" fmla="*/ 0 w 26"/>
                <a:gd name="T3" fmla="*/ 2147483646 h 30"/>
                <a:gd name="T4" fmla="*/ 2147483646 w 26"/>
                <a:gd name="T5" fmla="*/ 2147483646 h 30"/>
                <a:gd name="T6" fmla="*/ 2147483646 w 26"/>
                <a:gd name="T7" fmla="*/ 2147483646 h 30"/>
                <a:gd name="T8" fmla="*/ 2147483646 w 26"/>
                <a:gd name="T9" fmla="*/ 2147483646 h 30"/>
                <a:gd name="T10" fmla="*/ 2147483646 w 26"/>
                <a:gd name="T11" fmla="*/ 0 h 30"/>
                <a:gd name="T12" fmla="*/ 2147483646 w 26"/>
                <a:gd name="T13" fmla="*/ 0 h 30"/>
                <a:gd name="T14" fmla="*/ 2147483646 w 26"/>
                <a:gd name="T15" fmla="*/ 2147483646 h 30"/>
                <a:gd name="T16" fmla="*/ 2147483646 w 26"/>
                <a:gd name="T17" fmla="*/ 2147483646 h 30"/>
                <a:gd name="T18" fmla="*/ 2147483646 w 26"/>
                <a:gd name="T19" fmla="*/ 2147483646 h 30"/>
                <a:gd name="T20" fmla="*/ 2147483646 w 26"/>
                <a:gd name="T21" fmla="*/ 2147483646 h 30"/>
                <a:gd name="T22" fmla="*/ 2147483646 w 26"/>
                <a:gd name="T23" fmla="*/ 2147483646 h 30"/>
                <a:gd name="T24" fmla="*/ 2147483646 w 26"/>
                <a:gd name="T25" fmla="*/ 2147483646 h 30"/>
                <a:gd name="T26" fmla="*/ 2147483646 w 26"/>
                <a:gd name="T27" fmla="*/ 2147483646 h 30"/>
                <a:gd name="T28" fmla="*/ 2147483646 w 26"/>
                <a:gd name="T29" fmla="*/ 2147483646 h 30"/>
                <a:gd name="T30" fmla="*/ 2147483646 w 26"/>
                <a:gd name="T31" fmla="*/ 2147483646 h 30"/>
                <a:gd name="T32" fmla="*/ 2147483646 w 26"/>
                <a:gd name="T33" fmla="*/ 2147483646 h 30"/>
                <a:gd name="T34" fmla="*/ 0 w 26"/>
                <a:gd name="T35" fmla="*/ 2147483646 h 30"/>
                <a:gd name="T36" fmla="*/ 0 w 26"/>
                <a:gd name="T37" fmla="*/ 2147483646 h 30"/>
                <a:gd name="T38" fmla="*/ 0 w 26"/>
                <a:gd name="T39" fmla="*/ 2147483646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6"/>
                <a:gd name="T61" fmla="*/ 0 h 30"/>
                <a:gd name="T62" fmla="*/ 26 w 26"/>
                <a:gd name="T63" fmla="*/ 30 h 3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6" h="30">
                  <a:moveTo>
                    <a:pt x="0" y="14"/>
                  </a:moveTo>
                  <a:lnTo>
                    <a:pt x="0" y="14"/>
                  </a:lnTo>
                  <a:lnTo>
                    <a:pt x="2" y="12"/>
                  </a:lnTo>
                  <a:lnTo>
                    <a:pt x="4" y="8"/>
                  </a:lnTo>
                  <a:lnTo>
                    <a:pt x="8" y="4"/>
                  </a:lnTo>
                  <a:lnTo>
                    <a:pt x="14" y="0"/>
                  </a:lnTo>
                  <a:lnTo>
                    <a:pt x="20" y="6"/>
                  </a:lnTo>
                  <a:lnTo>
                    <a:pt x="24" y="10"/>
                  </a:lnTo>
                  <a:lnTo>
                    <a:pt x="26" y="16"/>
                  </a:lnTo>
                  <a:lnTo>
                    <a:pt x="24" y="24"/>
                  </a:lnTo>
                  <a:lnTo>
                    <a:pt x="22" y="28"/>
                  </a:lnTo>
                  <a:lnTo>
                    <a:pt x="18" y="30"/>
                  </a:lnTo>
                  <a:lnTo>
                    <a:pt x="12" y="30"/>
                  </a:lnTo>
                  <a:lnTo>
                    <a:pt x="4" y="28"/>
                  </a:lnTo>
                  <a:lnTo>
                    <a:pt x="0" y="22"/>
                  </a:lnTo>
                  <a:lnTo>
                    <a:pt x="0" y="1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14" name="Freeform 150"/>
            <p:cNvSpPr>
              <a:spLocks noEditPoints="1"/>
            </p:cNvSpPr>
            <p:nvPr/>
          </p:nvSpPr>
          <p:spPr bwMode="auto">
            <a:xfrm>
              <a:off x="4408488" y="3248025"/>
              <a:ext cx="117475" cy="111125"/>
            </a:xfrm>
            <a:custGeom>
              <a:avLst/>
              <a:gdLst>
                <a:gd name="T0" fmla="*/ 2147483646 w 74"/>
                <a:gd name="T1" fmla="*/ 2147483646 h 70"/>
                <a:gd name="T2" fmla="*/ 2147483646 w 74"/>
                <a:gd name="T3" fmla="*/ 2147483646 h 70"/>
                <a:gd name="T4" fmla="*/ 2147483646 w 74"/>
                <a:gd name="T5" fmla="*/ 2147483646 h 70"/>
                <a:gd name="T6" fmla="*/ 2147483646 w 74"/>
                <a:gd name="T7" fmla="*/ 2147483646 h 70"/>
                <a:gd name="T8" fmla="*/ 2147483646 w 74"/>
                <a:gd name="T9" fmla="*/ 2147483646 h 70"/>
                <a:gd name="T10" fmla="*/ 2147483646 w 74"/>
                <a:gd name="T11" fmla="*/ 2147483646 h 70"/>
                <a:gd name="T12" fmla="*/ 2147483646 w 74"/>
                <a:gd name="T13" fmla="*/ 2147483646 h 70"/>
                <a:gd name="T14" fmla="*/ 2147483646 w 74"/>
                <a:gd name="T15" fmla="*/ 2147483646 h 70"/>
                <a:gd name="T16" fmla="*/ 2147483646 w 74"/>
                <a:gd name="T17" fmla="*/ 2147483646 h 70"/>
                <a:gd name="T18" fmla="*/ 2147483646 w 74"/>
                <a:gd name="T19" fmla="*/ 2147483646 h 70"/>
                <a:gd name="T20" fmla="*/ 2147483646 w 74"/>
                <a:gd name="T21" fmla="*/ 2147483646 h 70"/>
                <a:gd name="T22" fmla="*/ 2147483646 w 74"/>
                <a:gd name="T23" fmla="*/ 2147483646 h 70"/>
                <a:gd name="T24" fmla="*/ 2147483646 w 74"/>
                <a:gd name="T25" fmla="*/ 2147483646 h 70"/>
                <a:gd name="T26" fmla="*/ 2147483646 w 74"/>
                <a:gd name="T27" fmla="*/ 2147483646 h 70"/>
                <a:gd name="T28" fmla="*/ 2147483646 w 74"/>
                <a:gd name="T29" fmla="*/ 2147483646 h 70"/>
                <a:gd name="T30" fmla="*/ 2147483646 w 74"/>
                <a:gd name="T31" fmla="*/ 0 h 70"/>
                <a:gd name="T32" fmla="*/ 2147483646 w 74"/>
                <a:gd name="T33" fmla="*/ 2147483646 h 70"/>
                <a:gd name="T34" fmla="*/ 2147483646 w 74"/>
                <a:gd name="T35" fmla="*/ 2147483646 h 70"/>
                <a:gd name="T36" fmla="*/ 2147483646 w 74"/>
                <a:gd name="T37" fmla="*/ 2147483646 h 70"/>
                <a:gd name="T38" fmla="*/ 2147483646 w 74"/>
                <a:gd name="T39" fmla="*/ 2147483646 h 70"/>
                <a:gd name="T40" fmla="*/ 2147483646 w 74"/>
                <a:gd name="T41" fmla="*/ 2147483646 h 70"/>
                <a:gd name="T42" fmla="*/ 2147483646 w 74"/>
                <a:gd name="T43" fmla="*/ 2147483646 h 70"/>
                <a:gd name="T44" fmla="*/ 2147483646 w 74"/>
                <a:gd name="T45" fmla="*/ 2147483646 h 70"/>
                <a:gd name="T46" fmla="*/ 2147483646 w 74"/>
                <a:gd name="T47" fmla="*/ 2147483646 h 70"/>
                <a:gd name="T48" fmla="*/ 2147483646 w 74"/>
                <a:gd name="T49" fmla="*/ 2147483646 h 70"/>
                <a:gd name="T50" fmla="*/ 2147483646 w 74"/>
                <a:gd name="T51" fmla="*/ 2147483646 h 70"/>
                <a:gd name="T52" fmla="*/ 2147483646 w 74"/>
                <a:gd name="T53" fmla="*/ 2147483646 h 70"/>
                <a:gd name="T54" fmla="*/ 2147483646 w 74"/>
                <a:gd name="T55" fmla="*/ 2147483646 h 70"/>
                <a:gd name="T56" fmla="*/ 2147483646 w 74"/>
                <a:gd name="T57" fmla="*/ 2147483646 h 70"/>
                <a:gd name="T58" fmla="*/ 2147483646 w 74"/>
                <a:gd name="T59" fmla="*/ 2147483646 h 70"/>
                <a:gd name="T60" fmla="*/ 2147483646 w 74"/>
                <a:gd name="T61" fmla="*/ 2147483646 h 70"/>
                <a:gd name="T62" fmla="*/ 2147483646 w 74"/>
                <a:gd name="T63" fmla="*/ 2147483646 h 70"/>
                <a:gd name="T64" fmla="*/ 2147483646 w 74"/>
                <a:gd name="T65" fmla="*/ 2147483646 h 70"/>
                <a:gd name="T66" fmla="*/ 2147483646 w 74"/>
                <a:gd name="T67" fmla="*/ 2147483646 h 70"/>
                <a:gd name="T68" fmla="*/ 2147483646 w 74"/>
                <a:gd name="T69" fmla="*/ 2147483646 h 70"/>
                <a:gd name="T70" fmla="*/ 2147483646 w 74"/>
                <a:gd name="T71" fmla="*/ 2147483646 h 70"/>
                <a:gd name="T72" fmla="*/ 2147483646 w 74"/>
                <a:gd name="T73" fmla="*/ 2147483646 h 70"/>
                <a:gd name="T74" fmla="*/ 2147483646 w 74"/>
                <a:gd name="T75" fmla="*/ 2147483646 h 70"/>
                <a:gd name="T76" fmla="*/ 2147483646 w 74"/>
                <a:gd name="T77" fmla="*/ 2147483646 h 70"/>
                <a:gd name="T78" fmla="*/ 2147483646 w 74"/>
                <a:gd name="T79" fmla="*/ 2147483646 h 70"/>
                <a:gd name="T80" fmla="*/ 2147483646 w 74"/>
                <a:gd name="T81" fmla="*/ 2147483646 h 70"/>
                <a:gd name="T82" fmla="*/ 2147483646 w 74"/>
                <a:gd name="T83" fmla="*/ 2147483646 h 70"/>
                <a:gd name="T84" fmla="*/ 2147483646 w 74"/>
                <a:gd name="T85" fmla="*/ 2147483646 h 7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4"/>
                <a:gd name="T130" fmla="*/ 0 h 70"/>
                <a:gd name="T131" fmla="*/ 74 w 74"/>
                <a:gd name="T132" fmla="*/ 70 h 7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4" h="70">
                  <a:moveTo>
                    <a:pt x="52" y="42"/>
                  </a:moveTo>
                  <a:lnTo>
                    <a:pt x="52" y="42"/>
                  </a:lnTo>
                  <a:lnTo>
                    <a:pt x="60" y="44"/>
                  </a:lnTo>
                  <a:lnTo>
                    <a:pt x="68" y="50"/>
                  </a:lnTo>
                  <a:lnTo>
                    <a:pt x="70" y="52"/>
                  </a:lnTo>
                  <a:lnTo>
                    <a:pt x="70" y="56"/>
                  </a:lnTo>
                  <a:lnTo>
                    <a:pt x="68" y="60"/>
                  </a:lnTo>
                  <a:lnTo>
                    <a:pt x="66" y="64"/>
                  </a:lnTo>
                  <a:lnTo>
                    <a:pt x="58" y="68"/>
                  </a:lnTo>
                  <a:lnTo>
                    <a:pt x="52" y="70"/>
                  </a:lnTo>
                  <a:lnTo>
                    <a:pt x="46" y="66"/>
                  </a:lnTo>
                  <a:lnTo>
                    <a:pt x="42" y="58"/>
                  </a:lnTo>
                  <a:lnTo>
                    <a:pt x="40" y="54"/>
                  </a:lnTo>
                  <a:lnTo>
                    <a:pt x="36" y="62"/>
                  </a:lnTo>
                  <a:lnTo>
                    <a:pt x="30" y="68"/>
                  </a:lnTo>
                  <a:lnTo>
                    <a:pt x="24" y="70"/>
                  </a:lnTo>
                  <a:lnTo>
                    <a:pt x="16" y="68"/>
                  </a:lnTo>
                  <a:lnTo>
                    <a:pt x="14" y="66"/>
                  </a:lnTo>
                  <a:lnTo>
                    <a:pt x="12" y="64"/>
                  </a:lnTo>
                  <a:lnTo>
                    <a:pt x="12" y="56"/>
                  </a:lnTo>
                  <a:lnTo>
                    <a:pt x="18" y="50"/>
                  </a:lnTo>
                  <a:lnTo>
                    <a:pt x="24" y="44"/>
                  </a:lnTo>
                  <a:lnTo>
                    <a:pt x="12" y="42"/>
                  </a:lnTo>
                  <a:lnTo>
                    <a:pt x="8" y="40"/>
                  </a:lnTo>
                  <a:lnTo>
                    <a:pt x="4" y="36"/>
                  </a:lnTo>
                  <a:lnTo>
                    <a:pt x="2" y="34"/>
                  </a:lnTo>
                  <a:lnTo>
                    <a:pt x="0" y="30"/>
                  </a:lnTo>
                  <a:lnTo>
                    <a:pt x="2" y="24"/>
                  </a:lnTo>
                  <a:lnTo>
                    <a:pt x="6" y="20"/>
                  </a:lnTo>
                  <a:lnTo>
                    <a:pt x="10" y="16"/>
                  </a:lnTo>
                  <a:lnTo>
                    <a:pt x="16" y="16"/>
                  </a:lnTo>
                  <a:lnTo>
                    <a:pt x="22" y="18"/>
                  </a:lnTo>
                  <a:lnTo>
                    <a:pt x="26" y="22"/>
                  </a:lnTo>
                  <a:lnTo>
                    <a:pt x="22" y="14"/>
                  </a:lnTo>
                  <a:lnTo>
                    <a:pt x="22" y="10"/>
                  </a:lnTo>
                  <a:lnTo>
                    <a:pt x="22" y="6"/>
                  </a:lnTo>
                  <a:lnTo>
                    <a:pt x="24" y="4"/>
                  </a:lnTo>
                  <a:lnTo>
                    <a:pt x="28" y="2"/>
                  </a:lnTo>
                  <a:lnTo>
                    <a:pt x="34" y="0"/>
                  </a:lnTo>
                  <a:lnTo>
                    <a:pt x="40" y="0"/>
                  </a:lnTo>
                  <a:lnTo>
                    <a:pt x="46" y="0"/>
                  </a:lnTo>
                  <a:lnTo>
                    <a:pt x="48" y="2"/>
                  </a:lnTo>
                  <a:lnTo>
                    <a:pt x="50" y="6"/>
                  </a:lnTo>
                  <a:lnTo>
                    <a:pt x="52" y="8"/>
                  </a:lnTo>
                  <a:lnTo>
                    <a:pt x="52" y="16"/>
                  </a:lnTo>
                  <a:lnTo>
                    <a:pt x="48" y="24"/>
                  </a:lnTo>
                  <a:lnTo>
                    <a:pt x="56" y="20"/>
                  </a:lnTo>
                  <a:lnTo>
                    <a:pt x="64" y="18"/>
                  </a:lnTo>
                  <a:lnTo>
                    <a:pt x="68" y="20"/>
                  </a:lnTo>
                  <a:lnTo>
                    <a:pt x="74" y="26"/>
                  </a:lnTo>
                  <a:lnTo>
                    <a:pt x="74" y="30"/>
                  </a:lnTo>
                  <a:lnTo>
                    <a:pt x="74" y="34"/>
                  </a:lnTo>
                  <a:lnTo>
                    <a:pt x="72" y="38"/>
                  </a:lnTo>
                  <a:lnTo>
                    <a:pt x="70" y="40"/>
                  </a:lnTo>
                  <a:lnTo>
                    <a:pt x="60" y="42"/>
                  </a:lnTo>
                  <a:lnTo>
                    <a:pt x="52" y="42"/>
                  </a:lnTo>
                  <a:close/>
                  <a:moveTo>
                    <a:pt x="60" y="30"/>
                  </a:moveTo>
                  <a:lnTo>
                    <a:pt x="60" y="30"/>
                  </a:lnTo>
                  <a:lnTo>
                    <a:pt x="54" y="32"/>
                  </a:lnTo>
                  <a:lnTo>
                    <a:pt x="50" y="32"/>
                  </a:lnTo>
                  <a:lnTo>
                    <a:pt x="46" y="26"/>
                  </a:lnTo>
                  <a:lnTo>
                    <a:pt x="38" y="24"/>
                  </a:lnTo>
                  <a:lnTo>
                    <a:pt x="38" y="20"/>
                  </a:lnTo>
                  <a:lnTo>
                    <a:pt x="38" y="14"/>
                  </a:lnTo>
                  <a:lnTo>
                    <a:pt x="36" y="14"/>
                  </a:lnTo>
                  <a:lnTo>
                    <a:pt x="36" y="24"/>
                  </a:lnTo>
                  <a:lnTo>
                    <a:pt x="30" y="28"/>
                  </a:lnTo>
                  <a:lnTo>
                    <a:pt x="26" y="34"/>
                  </a:lnTo>
                  <a:lnTo>
                    <a:pt x="16" y="28"/>
                  </a:lnTo>
                  <a:lnTo>
                    <a:pt x="14" y="28"/>
                  </a:lnTo>
                  <a:lnTo>
                    <a:pt x="20" y="32"/>
                  </a:lnTo>
                  <a:lnTo>
                    <a:pt x="26" y="36"/>
                  </a:lnTo>
                  <a:lnTo>
                    <a:pt x="26" y="38"/>
                  </a:lnTo>
                  <a:lnTo>
                    <a:pt x="28" y="42"/>
                  </a:lnTo>
                  <a:lnTo>
                    <a:pt x="32" y="46"/>
                  </a:lnTo>
                  <a:lnTo>
                    <a:pt x="28" y="52"/>
                  </a:lnTo>
                  <a:lnTo>
                    <a:pt x="26" y="56"/>
                  </a:lnTo>
                  <a:lnTo>
                    <a:pt x="26" y="58"/>
                  </a:lnTo>
                  <a:lnTo>
                    <a:pt x="32" y="48"/>
                  </a:lnTo>
                  <a:lnTo>
                    <a:pt x="40" y="48"/>
                  </a:lnTo>
                  <a:lnTo>
                    <a:pt x="44" y="48"/>
                  </a:lnTo>
                  <a:lnTo>
                    <a:pt x="48" y="50"/>
                  </a:lnTo>
                  <a:lnTo>
                    <a:pt x="54" y="56"/>
                  </a:lnTo>
                  <a:lnTo>
                    <a:pt x="56" y="56"/>
                  </a:lnTo>
                  <a:lnTo>
                    <a:pt x="50" y="50"/>
                  </a:lnTo>
                  <a:lnTo>
                    <a:pt x="46" y="46"/>
                  </a:lnTo>
                  <a:lnTo>
                    <a:pt x="50" y="42"/>
                  </a:lnTo>
                  <a:lnTo>
                    <a:pt x="50" y="34"/>
                  </a:lnTo>
                  <a:lnTo>
                    <a:pt x="56" y="32"/>
                  </a:lnTo>
                  <a:lnTo>
                    <a:pt x="60" y="3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15" name="Freeform 151"/>
            <p:cNvSpPr>
              <a:spLocks/>
            </p:cNvSpPr>
            <p:nvPr/>
          </p:nvSpPr>
          <p:spPr bwMode="auto">
            <a:xfrm>
              <a:off x="4449763" y="3286125"/>
              <a:ext cx="41275" cy="41275"/>
            </a:xfrm>
            <a:custGeom>
              <a:avLst/>
              <a:gdLst>
                <a:gd name="T0" fmla="*/ 2147483646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0 w 26"/>
                <a:gd name="T21" fmla="*/ 2147483646 h 26"/>
                <a:gd name="T22" fmla="*/ 0 w 26"/>
                <a:gd name="T23" fmla="*/ 2147483646 h 26"/>
                <a:gd name="T24" fmla="*/ 0 w 26"/>
                <a:gd name="T25" fmla="*/ 2147483646 h 26"/>
                <a:gd name="T26" fmla="*/ 2147483646 w 26"/>
                <a:gd name="T27" fmla="*/ 2147483646 h 26"/>
                <a:gd name="T28" fmla="*/ 2147483646 w 26"/>
                <a:gd name="T29" fmla="*/ 2147483646 h 26"/>
                <a:gd name="T30" fmla="*/ 2147483646 w 26"/>
                <a:gd name="T31" fmla="*/ 0 h 26"/>
                <a:gd name="T32" fmla="*/ 2147483646 w 26"/>
                <a:gd name="T33" fmla="*/ 0 h 26"/>
                <a:gd name="T34" fmla="*/ 2147483646 w 26"/>
                <a:gd name="T35" fmla="*/ 0 h 26"/>
                <a:gd name="T36" fmla="*/ 2147483646 w 26"/>
                <a:gd name="T37" fmla="*/ 2147483646 h 26"/>
                <a:gd name="T38" fmla="*/ 2147483646 w 26"/>
                <a:gd name="T39" fmla="*/ 2147483646 h 26"/>
                <a:gd name="T40" fmla="*/ 2147483646 w 26"/>
                <a:gd name="T41" fmla="*/ 2147483646 h 26"/>
                <a:gd name="T42" fmla="*/ 2147483646 w 26"/>
                <a:gd name="T43" fmla="*/ 2147483646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26"/>
                <a:gd name="T68" fmla="*/ 26 w 26"/>
                <a:gd name="T69" fmla="*/ 26 h 2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26">
                  <a:moveTo>
                    <a:pt x="26" y="10"/>
                  </a:moveTo>
                  <a:lnTo>
                    <a:pt x="26" y="10"/>
                  </a:lnTo>
                  <a:lnTo>
                    <a:pt x="26" y="16"/>
                  </a:lnTo>
                  <a:lnTo>
                    <a:pt x="22" y="20"/>
                  </a:lnTo>
                  <a:lnTo>
                    <a:pt x="20" y="24"/>
                  </a:lnTo>
                  <a:lnTo>
                    <a:pt x="14" y="26"/>
                  </a:lnTo>
                  <a:lnTo>
                    <a:pt x="10" y="26"/>
                  </a:lnTo>
                  <a:lnTo>
                    <a:pt x="4" y="24"/>
                  </a:lnTo>
                  <a:lnTo>
                    <a:pt x="2" y="20"/>
                  </a:lnTo>
                  <a:lnTo>
                    <a:pt x="0" y="14"/>
                  </a:lnTo>
                  <a:lnTo>
                    <a:pt x="0" y="10"/>
                  </a:lnTo>
                  <a:lnTo>
                    <a:pt x="2" y="6"/>
                  </a:lnTo>
                  <a:lnTo>
                    <a:pt x="6" y="2"/>
                  </a:lnTo>
                  <a:lnTo>
                    <a:pt x="10" y="0"/>
                  </a:lnTo>
                  <a:lnTo>
                    <a:pt x="16" y="0"/>
                  </a:lnTo>
                  <a:lnTo>
                    <a:pt x="20" y="2"/>
                  </a:lnTo>
                  <a:lnTo>
                    <a:pt x="24" y="6"/>
                  </a:lnTo>
                  <a:lnTo>
                    <a:pt x="26"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16" name="Freeform 152"/>
            <p:cNvSpPr>
              <a:spLocks/>
            </p:cNvSpPr>
            <p:nvPr/>
          </p:nvSpPr>
          <p:spPr bwMode="auto">
            <a:xfrm>
              <a:off x="4846638" y="3225800"/>
              <a:ext cx="34925" cy="31750"/>
            </a:xfrm>
            <a:custGeom>
              <a:avLst/>
              <a:gdLst>
                <a:gd name="T0" fmla="*/ 2147483646 w 22"/>
                <a:gd name="T1" fmla="*/ 2147483646 h 20"/>
                <a:gd name="T2" fmla="*/ 2147483646 w 22"/>
                <a:gd name="T3" fmla="*/ 2147483646 h 20"/>
                <a:gd name="T4" fmla="*/ 2147483646 w 22"/>
                <a:gd name="T5" fmla="*/ 2147483646 h 20"/>
                <a:gd name="T6" fmla="*/ 2147483646 w 22"/>
                <a:gd name="T7" fmla="*/ 2147483646 h 20"/>
                <a:gd name="T8" fmla="*/ 2147483646 w 22"/>
                <a:gd name="T9" fmla="*/ 2147483646 h 20"/>
                <a:gd name="T10" fmla="*/ 2147483646 w 22"/>
                <a:gd name="T11" fmla="*/ 2147483646 h 20"/>
                <a:gd name="T12" fmla="*/ 2147483646 w 22"/>
                <a:gd name="T13" fmla="*/ 2147483646 h 20"/>
                <a:gd name="T14" fmla="*/ 2147483646 w 22"/>
                <a:gd name="T15" fmla="*/ 2147483646 h 20"/>
                <a:gd name="T16" fmla="*/ 2147483646 w 22"/>
                <a:gd name="T17" fmla="*/ 2147483646 h 20"/>
                <a:gd name="T18" fmla="*/ 2147483646 w 22"/>
                <a:gd name="T19" fmla="*/ 2147483646 h 20"/>
                <a:gd name="T20" fmla="*/ 0 w 22"/>
                <a:gd name="T21" fmla="*/ 2147483646 h 20"/>
                <a:gd name="T22" fmla="*/ 0 w 22"/>
                <a:gd name="T23" fmla="*/ 2147483646 h 20"/>
                <a:gd name="T24" fmla="*/ 2147483646 w 22"/>
                <a:gd name="T25" fmla="*/ 2147483646 h 20"/>
                <a:gd name="T26" fmla="*/ 2147483646 w 22"/>
                <a:gd name="T27" fmla="*/ 2147483646 h 20"/>
                <a:gd name="T28" fmla="*/ 2147483646 w 22"/>
                <a:gd name="T29" fmla="*/ 0 h 20"/>
                <a:gd name="T30" fmla="*/ 2147483646 w 22"/>
                <a:gd name="T31" fmla="*/ 0 h 20"/>
                <a:gd name="T32" fmla="*/ 2147483646 w 22"/>
                <a:gd name="T33" fmla="*/ 0 h 20"/>
                <a:gd name="T34" fmla="*/ 2147483646 w 22"/>
                <a:gd name="T35" fmla="*/ 0 h 20"/>
                <a:gd name="T36" fmla="*/ 2147483646 w 22"/>
                <a:gd name="T37" fmla="*/ 2147483646 h 20"/>
                <a:gd name="T38" fmla="*/ 2147483646 w 22"/>
                <a:gd name="T39" fmla="*/ 2147483646 h 20"/>
                <a:gd name="T40" fmla="*/ 2147483646 w 22"/>
                <a:gd name="T41" fmla="*/ 2147483646 h 20"/>
                <a:gd name="T42" fmla="*/ 2147483646 w 22"/>
                <a:gd name="T43" fmla="*/ 2147483646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
                <a:gd name="T67" fmla="*/ 0 h 20"/>
                <a:gd name="T68" fmla="*/ 22 w 22"/>
                <a:gd name="T69" fmla="*/ 20 h 2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 h="20">
                  <a:moveTo>
                    <a:pt x="22" y="10"/>
                  </a:moveTo>
                  <a:lnTo>
                    <a:pt x="22" y="10"/>
                  </a:lnTo>
                  <a:lnTo>
                    <a:pt x="20" y="14"/>
                  </a:lnTo>
                  <a:lnTo>
                    <a:pt x="18" y="18"/>
                  </a:lnTo>
                  <a:lnTo>
                    <a:pt x="16" y="20"/>
                  </a:lnTo>
                  <a:lnTo>
                    <a:pt x="12" y="20"/>
                  </a:lnTo>
                  <a:lnTo>
                    <a:pt x="8" y="20"/>
                  </a:lnTo>
                  <a:lnTo>
                    <a:pt x="4" y="18"/>
                  </a:lnTo>
                  <a:lnTo>
                    <a:pt x="2" y="14"/>
                  </a:lnTo>
                  <a:lnTo>
                    <a:pt x="0" y="10"/>
                  </a:lnTo>
                  <a:lnTo>
                    <a:pt x="2" y="6"/>
                  </a:lnTo>
                  <a:lnTo>
                    <a:pt x="4" y="2"/>
                  </a:lnTo>
                  <a:lnTo>
                    <a:pt x="8" y="0"/>
                  </a:lnTo>
                  <a:lnTo>
                    <a:pt x="12" y="0"/>
                  </a:lnTo>
                  <a:lnTo>
                    <a:pt x="16" y="0"/>
                  </a:lnTo>
                  <a:lnTo>
                    <a:pt x="18" y="2"/>
                  </a:lnTo>
                  <a:lnTo>
                    <a:pt x="20" y="6"/>
                  </a:lnTo>
                  <a:lnTo>
                    <a:pt x="22"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3" name="Group 132"/>
          <p:cNvGrpSpPr>
            <a:grpSpLocks/>
          </p:cNvGrpSpPr>
          <p:nvPr/>
        </p:nvGrpSpPr>
        <p:grpSpPr bwMode="auto">
          <a:xfrm rot="673695" flipH="1">
            <a:off x="7924800" y="1447801"/>
            <a:ext cx="1277938" cy="1909763"/>
            <a:chOff x="3602038" y="2698750"/>
            <a:chExt cx="1908175" cy="1495425"/>
          </a:xfrm>
        </p:grpSpPr>
        <p:sp>
          <p:nvSpPr>
            <p:cNvPr id="9297" name="Freeform 43"/>
            <p:cNvSpPr>
              <a:spLocks/>
            </p:cNvSpPr>
            <p:nvPr/>
          </p:nvSpPr>
          <p:spPr bwMode="auto">
            <a:xfrm>
              <a:off x="5160963" y="2943225"/>
              <a:ext cx="34925" cy="101600"/>
            </a:xfrm>
            <a:custGeom>
              <a:avLst/>
              <a:gdLst>
                <a:gd name="T0" fmla="*/ 2147483646 w 22"/>
                <a:gd name="T1" fmla="*/ 2147483646 h 64"/>
                <a:gd name="T2" fmla="*/ 2147483646 w 22"/>
                <a:gd name="T3" fmla="*/ 2147483646 h 64"/>
                <a:gd name="T4" fmla="*/ 2147483646 w 22"/>
                <a:gd name="T5" fmla="*/ 2147483646 h 64"/>
                <a:gd name="T6" fmla="*/ 2147483646 w 22"/>
                <a:gd name="T7" fmla="*/ 2147483646 h 64"/>
                <a:gd name="T8" fmla="*/ 2147483646 w 22"/>
                <a:gd name="T9" fmla="*/ 2147483646 h 64"/>
                <a:gd name="T10" fmla="*/ 2147483646 w 22"/>
                <a:gd name="T11" fmla="*/ 2147483646 h 64"/>
                <a:gd name="T12" fmla="*/ 2147483646 w 22"/>
                <a:gd name="T13" fmla="*/ 2147483646 h 64"/>
                <a:gd name="T14" fmla="*/ 2147483646 w 22"/>
                <a:gd name="T15" fmla="*/ 2147483646 h 64"/>
                <a:gd name="T16" fmla="*/ 2147483646 w 22"/>
                <a:gd name="T17" fmla="*/ 2147483646 h 64"/>
                <a:gd name="T18" fmla="*/ 2147483646 w 22"/>
                <a:gd name="T19" fmla="*/ 2147483646 h 64"/>
                <a:gd name="T20" fmla="*/ 2147483646 w 22"/>
                <a:gd name="T21" fmla="*/ 2147483646 h 64"/>
                <a:gd name="T22" fmla="*/ 2147483646 w 22"/>
                <a:gd name="T23" fmla="*/ 2147483646 h 64"/>
                <a:gd name="T24" fmla="*/ 0 w 22"/>
                <a:gd name="T25" fmla="*/ 2147483646 h 64"/>
                <a:gd name="T26" fmla="*/ 0 w 22"/>
                <a:gd name="T27" fmla="*/ 2147483646 h 64"/>
                <a:gd name="T28" fmla="*/ 0 w 22"/>
                <a:gd name="T29" fmla="*/ 2147483646 h 64"/>
                <a:gd name="T30" fmla="*/ 2147483646 w 22"/>
                <a:gd name="T31" fmla="*/ 0 h 64"/>
                <a:gd name="T32" fmla="*/ 2147483646 w 22"/>
                <a:gd name="T33" fmla="*/ 0 h 64"/>
                <a:gd name="T34" fmla="*/ 2147483646 w 22"/>
                <a:gd name="T35" fmla="*/ 2147483646 h 64"/>
                <a:gd name="T36" fmla="*/ 2147483646 w 22"/>
                <a:gd name="T37" fmla="*/ 2147483646 h 64"/>
                <a:gd name="T38" fmla="*/ 2147483646 w 22"/>
                <a:gd name="T39" fmla="*/ 2147483646 h 64"/>
                <a:gd name="T40" fmla="*/ 2147483646 w 22"/>
                <a:gd name="T41" fmla="*/ 2147483646 h 64"/>
                <a:gd name="T42" fmla="*/ 2147483646 w 22"/>
                <a:gd name="T43" fmla="*/ 2147483646 h 64"/>
                <a:gd name="T44" fmla="*/ 2147483646 w 22"/>
                <a:gd name="T45" fmla="*/ 2147483646 h 64"/>
                <a:gd name="T46" fmla="*/ 2147483646 w 22"/>
                <a:gd name="T47" fmla="*/ 2147483646 h 64"/>
                <a:gd name="T48" fmla="*/ 2147483646 w 22"/>
                <a:gd name="T49" fmla="*/ 2147483646 h 64"/>
                <a:gd name="T50" fmla="*/ 2147483646 w 22"/>
                <a:gd name="T51" fmla="*/ 2147483646 h 64"/>
                <a:gd name="T52" fmla="*/ 2147483646 w 22"/>
                <a:gd name="T53" fmla="*/ 2147483646 h 64"/>
                <a:gd name="T54" fmla="*/ 2147483646 w 22"/>
                <a:gd name="T55" fmla="*/ 2147483646 h 64"/>
                <a:gd name="T56" fmla="*/ 2147483646 w 22"/>
                <a:gd name="T57" fmla="*/ 2147483646 h 64"/>
                <a:gd name="T58" fmla="*/ 2147483646 w 22"/>
                <a:gd name="T59" fmla="*/ 2147483646 h 64"/>
                <a:gd name="T60" fmla="*/ 2147483646 w 22"/>
                <a:gd name="T61" fmla="*/ 2147483646 h 64"/>
                <a:gd name="T62" fmla="*/ 2147483646 w 22"/>
                <a:gd name="T63" fmla="*/ 2147483646 h 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2"/>
                <a:gd name="T97" fmla="*/ 0 h 64"/>
                <a:gd name="T98" fmla="*/ 22 w 22"/>
                <a:gd name="T99" fmla="*/ 64 h 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2" h="64">
                  <a:moveTo>
                    <a:pt x="10" y="62"/>
                  </a:moveTo>
                  <a:lnTo>
                    <a:pt x="10" y="62"/>
                  </a:lnTo>
                  <a:lnTo>
                    <a:pt x="16" y="50"/>
                  </a:lnTo>
                  <a:lnTo>
                    <a:pt x="18" y="36"/>
                  </a:lnTo>
                  <a:lnTo>
                    <a:pt x="16" y="28"/>
                  </a:lnTo>
                  <a:lnTo>
                    <a:pt x="14" y="20"/>
                  </a:lnTo>
                  <a:lnTo>
                    <a:pt x="8" y="10"/>
                  </a:lnTo>
                  <a:lnTo>
                    <a:pt x="4" y="6"/>
                  </a:lnTo>
                  <a:lnTo>
                    <a:pt x="0" y="4"/>
                  </a:lnTo>
                  <a:lnTo>
                    <a:pt x="2" y="0"/>
                  </a:lnTo>
                  <a:lnTo>
                    <a:pt x="6" y="4"/>
                  </a:lnTo>
                  <a:lnTo>
                    <a:pt x="12" y="8"/>
                  </a:lnTo>
                  <a:lnTo>
                    <a:pt x="18" y="18"/>
                  </a:lnTo>
                  <a:lnTo>
                    <a:pt x="20" y="28"/>
                  </a:lnTo>
                  <a:lnTo>
                    <a:pt x="22" y="36"/>
                  </a:lnTo>
                  <a:lnTo>
                    <a:pt x="20" y="44"/>
                  </a:lnTo>
                  <a:lnTo>
                    <a:pt x="18" y="50"/>
                  </a:lnTo>
                  <a:lnTo>
                    <a:pt x="12" y="64"/>
                  </a:lnTo>
                  <a:lnTo>
                    <a:pt x="10" y="6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98" name="Freeform 44"/>
            <p:cNvSpPr>
              <a:spLocks/>
            </p:cNvSpPr>
            <p:nvPr/>
          </p:nvSpPr>
          <p:spPr bwMode="auto">
            <a:xfrm>
              <a:off x="4408488" y="3222625"/>
              <a:ext cx="53975" cy="57150"/>
            </a:xfrm>
            <a:custGeom>
              <a:avLst/>
              <a:gdLst>
                <a:gd name="T0" fmla="*/ 0 w 34"/>
                <a:gd name="T1" fmla="*/ 0 h 36"/>
                <a:gd name="T2" fmla="*/ 2147483646 w 34"/>
                <a:gd name="T3" fmla="*/ 0 h 36"/>
                <a:gd name="T4" fmla="*/ 2147483646 w 34"/>
                <a:gd name="T5" fmla="*/ 0 h 36"/>
                <a:gd name="T6" fmla="*/ 2147483646 w 34"/>
                <a:gd name="T7" fmla="*/ 2147483646 h 36"/>
                <a:gd name="T8" fmla="*/ 2147483646 w 34"/>
                <a:gd name="T9" fmla="*/ 2147483646 h 36"/>
                <a:gd name="T10" fmla="*/ 2147483646 w 34"/>
                <a:gd name="T11" fmla="*/ 2147483646 h 36"/>
                <a:gd name="T12" fmla="*/ 2147483646 w 34"/>
                <a:gd name="T13" fmla="*/ 2147483646 h 36"/>
                <a:gd name="T14" fmla="*/ 2147483646 w 34"/>
                <a:gd name="T15" fmla="*/ 2147483646 h 36"/>
                <a:gd name="T16" fmla="*/ 2147483646 w 34"/>
                <a:gd name="T17" fmla="*/ 2147483646 h 36"/>
                <a:gd name="T18" fmla="*/ 2147483646 w 34"/>
                <a:gd name="T19" fmla="*/ 2147483646 h 36"/>
                <a:gd name="T20" fmla="*/ 2147483646 w 34"/>
                <a:gd name="T21" fmla="*/ 2147483646 h 36"/>
                <a:gd name="T22" fmla="*/ 2147483646 w 34"/>
                <a:gd name="T23" fmla="*/ 2147483646 h 36"/>
                <a:gd name="T24" fmla="*/ 2147483646 w 34"/>
                <a:gd name="T25" fmla="*/ 2147483646 h 36"/>
                <a:gd name="T26" fmla="*/ 2147483646 w 34"/>
                <a:gd name="T27" fmla="*/ 2147483646 h 36"/>
                <a:gd name="T28" fmla="*/ 2147483646 w 34"/>
                <a:gd name="T29" fmla="*/ 2147483646 h 36"/>
                <a:gd name="T30" fmla="*/ 0 w 34"/>
                <a:gd name="T31" fmla="*/ 0 h 36"/>
                <a:gd name="T32" fmla="*/ 0 w 3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36"/>
                <a:gd name="T53" fmla="*/ 34 w 3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36">
                  <a:moveTo>
                    <a:pt x="0" y="0"/>
                  </a:moveTo>
                  <a:lnTo>
                    <a:pt x="4" y="0"/>
                  </a:lnTo>
                  <a:lnTo>
                    <a:pt x="8" y="10"/>
                  </a:lnTo>
                  <a:lnTo>
                    <a:pt x="14" y="20"/>
                  </a:lnTo>
                  <a:lnTo>
                    <a:pt x="24" y="30"/>
                  </a:lnTo>
                  <a:lnTo>
                    <a:pt x="28" y="32"/>
                  </a:lnTo>
                  <a:lnTo>
                    <a:pt x="34" y="34"/>
                  </a:lnTo>
                  <a:lnTo>
                    <a:pt x="34" y="36"/>
                  </a:lnTo>
                  <a:lnTo>
                    <a:pt x="28" y="36"/>
                  </a:lnTo>
                  <a:lnTo>
                    <a:pt x="22" y="32"/>
                  </a:lnTo>
                  <a:lnTo>
                    <a:pt x="12" y="22"/>
                  </a:lnTo>
                  <a:lnTo>
                    <a:pt x="4" y="12"/>
                  </a:lnTo>
                  <a:lnTo>
                    <a:pt x="0" y="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99" name="Freeform 45"/>
            <p:cNvSpPr>
              <a:spLocks/>
            </p:cNvSpPr>
            <p:nvPr/>
          </p:nvSpPr>
          <p:spPr bwMode="auto">
            <a:xfrm>
              <a:off x="4627563" y="3048000"/>
              <a:ext cx="114300" cy="73025"/>
            </a:xfrm>
            <a:custGeom>
              <a:avLst/>
              <a:gdLst>
                <a:gd name="T0" fmla="*/ 0 w 72"/>
                <a:gd name="T1" fmla="*/ 2147483646 h 46"/>
                <a:gd name="T2" fmla="*/ 2147483646 w 72"/>
                <a:gd name="T3" fmla="*/ 2147483646 h 46"/>
                <a:gd name="T4" fmla="*/ 2147483646 w 72"/>
                <a:gd name="T5" fmla="*/ 2147483646 h 46"/>
                <a:gd name="T6" fmla="*/ 2147483646 w 72"/>
                <a:gd name="T7" fmla="*/ 2147483646 h 46"/>
                <a:gd name="T8" fmla="*/ 2147483646 w 72"/>
                <a:gd name="T9" fmla="*/ 2147483646 h 46"/>
                <a:gd name="T10" fmla="*/ 2147483646 w 72"/>
                <a:gd name="T11" fmla="*/ 2147483646 h 46"/>
                <a:gd name="T12" fmla="*/ 2147483646 w 72"/>
                <a:gd name="T13" fmla="*/ 2147483646 h 46"/>
                <a:gd name="T14" fmla="*/ 2147483646 w 72"/>
                <a:gd name="T15" fmla="*/ 2147483646 h 46"/>
                <a:gd name="T16" fmla="*/ 2147483646 w 72"/>
                <a:gd name="T17" fmla="*/ 2147483646 h 46"/>
                <a:gd name="T18" fmla="*/ 2147483646 w 72"/>
                <a:gd name="T19" fmla="*/ 2147483646 h 46"/>
                <a:gd name="T20" fmla="*/ 2147483646 w 72"/>
                <a:gd name="T21" fmla="*/ 2147483646 h 46"/>
                <a:gd name="T22" fmla="*/ 2147483646 w 72"/>
                <a:gd name="T23" fmla="*/ 2147483646 h 46"/>
                <a:gd name="T24" fmla="*/ 2147483646 w 72"/>
                <a:gd name="T25" fmla="*/ 2147483646 h 46"/>
                <a:gd name="T26" fmla="*/ 2147483646 w 72"/>
                <a:gd name="T27" fmla="*/ 2147483646 h 46"/>
                <a:gd name="T28" fmla="*/ 2147483646 w 72"/>
                <a:gd name="T29" fmla="*/ 2147483646 h 46"/>
                <a:gd name="T30" fmla="*/ 2147483646 w 72"/>
                <a:gd name="T31" fmla="*/ 2147483646 h 46"/>
                <a:gd name="T32" fmla="*/ 2147483646 w 72"/>
                <a:gd name="T33" fmla="*/ 2147483646 h 46"/>
                <a:gd name="T34" fmla="*/ 2147483646 w 72"/>
                <a:gd name="T35" fmla="*/ 2147483646 h 46"/>
                <a:gd name="T36" fmla="*/ 2147483646 w 72"/>
                <a:gd name="T37" fmla="*/ 2147483646 h 46"/>
                <a:gd name="T38" fmla="*/ 2147483646 w 72"/>
                <a:gd name="T39" fmla="*/ 2147483646 h 46"/>
                <a:gd name="T40" fmla="*/ 2147483646 w 72"/>
                <a:gd name="T41" fmla="*/ 0 h 46"/>
                <a:gd name="T42" fmla="*/ 2147483646 w 72"/>
                <a:gd name="T43" fmla="*/ 0 h 46"/>
                <a:gd name="T44" fmla="*/ 2147483646 w 72"/>
                <a:gd name="T45" fmla="*/ 2147483646 h 46"/>
                <a:gd name="T46" fmla="*/ 2147483646 w 72"/>
                <a:gd name="T47" fmla="*/ 2147483646 h 46"/>
                <a:gd name="T48" fmla="*/ 2147483646 w 72"/>
                <a:gd name="T49" fmla="*/ 2147483646 h 46"/>
                <a:gd name="T50" fmla="*/ 2147483646 w 72"/>
                <a:gd name="T51" fmla="*/ 2147483646 h 46"/>
                <a:gd name="T52" fmla="*/ 2147483646 w 72"/>
                <a:gd name="T53" fmla="*/ 2147483646 h 46"/>
                <a:gd name="T54" fmla="*/ 2147483646 w 72"/>
                <a:gd name="T55" fmla="*/ 2147483646 h 46"/>
                <a:gd name="T56" fmla="*/ 2147483646 w 72"/>
                <a:gd name="T57" fmla="*/ 2147483646 h 46"/>
                <a:gd name="T58" fmla="*/ 2147483646 w 72"/>
                <a:gd name="T59" fmla="*/ 2147483646 h 46"/>
                <a:gd name="T60" fmla="*/ 2147483646 w 72"/>
                <a:gd name="T61" fmla="*/ 2147483646 h 46"/>
                <a:gd name="T62" fmla="*/ 2147483646 w 72"/>
                <a:gd name="T63" fmla="*/ 2147483646 h 46"/>
                <a:gd name="T64" fmla="*/ 2147483646 w 72"/>
                <a:gd name="T65" fmla="*/ 2147483646 h 46"/>
                <a:gd name="T66" fmla="*/ 2147483646 w 72"/>
                <a:gd name="T67" fmla="*/ 2147483646 h 46"/>
                <a:gd name="T68" fmla="*/ 2147483646 w 72"/>
                <a:gd name="T69" fmla="*/ 2147483646 h 46"/>
                <a:gd name="T70" fmla="*/ 2147483646 w 72"/>
                <a:gd name="T71" fmla="*/ 2147483646 h 46"/>
                <a:gd name="T72" fmla="*/ 0 w 72"/>
                <a:gd name="T73" fmla="*/ 2147483646 h 46"/>
                <a:gd name="T74" fmla="*/ 0 w 72"/>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2"/>
                <a:gd name="T115" fmla="*/ 0 h 46"/>
                <a:gd name="T116" fmla="*/ 72 w 72"/>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2" h="46">
                  <a:moveTo>
                    <a:pt x="0" y="42"/>
                  </a:moveTo>
                  <a:lnTo>
                    <a:pt x="2" y="38"/>
                  </a:lnTo>
                  <a:lnTo>
                    <a:pt x="12" y="42"/>
                  </a:lnTo>
                  <a:lnTo>
                    <a:pt x="24" y="42"/>
                  </a:lnTo>
                  <a:lnTo>
                    <a:pt x="32" y="42"/>
                  </a:lnTo>
                  <a:lnTo>
                    <a:pt x="40" y="40"/>
                  </a:lnTo>
                  <a:lnTo>
                    <a:pt x="48" y="38"/>
                  </a:lnTo>
                  <a:lnTo>
                    <a:pt x="54" y="32"/>
                  </a:lnTo>
                  <a:lnTo>
                    <a:pt x="60" y="28"/>
                  </a:lnTo>
                  <a:lnTo>
                    <a:pt x="64" y="22"/>
                  </a:lnTo>
                  <a:lnTo>
                    <a:pt x="68" y="14"/>
                  </a:lnTo>
                  <a:lnTo>
                    <a:pt x="68" y="6"/>
                  </a:lnTo>
                  <a:lnTo>
                    <a:pt x="68" y="2"/>
                  </a:lnTo>
                  <a:lnTo>
                    <a:pt x="72" y="0"/>
                  </a:lnTo>
                  <a:lnTo>
                    <a:pt x="72" y="6"/>
                  </a:lnTo>
                  <a:lnTo>
                    <a:pt x="70" y="14"/>
                  </a:lnTo>
                  <a:lnTo>
                    <a:pt x="68" y="22"/>
                  </a:lnTo>
                  <a:lnTo>
                    <a:pt x="62" y="30"/>
                  </a:lnTo>
                  <a:lnTo>
                    <a:pt x="56" y="36"/>
                  </a:lnTo>
                  <a:lnTo>
                    <a:pt x="50" y="40"/>
                  </a:lnTo>
                  <a:lnTo>
                    <a:pt x="42" y="44"/>
                  </a:lnTo>
                  <a:lnTo>
                    <a:pt x="32" y="46"/>
                  </a:lnTo>
                  <a:lnTo>
                    <a:pt x="24" y="46"/>
                  </a:lnTo>
                  <a:lnTo>
                    <a:pt x="12" y="44"/>
                  </a:lnTo>
                  <a:lnTo>
                    <a:pt x="0" y="4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00" name="Freeform 46"/>
            <p:cNvSpPr>
              <a:spLocks/>
            </p:cNvSpPr>
            <p:nvPr/>
          </p:nvSpPr>
          <p:spPr bwMode="auto">
            <a:xfrm>
              <a:off x="4859338" y="3241675"/>
              <a:ext cx="66675" cy="88900"/>
            </a:xfrm>
            <a:custGeom>
              <a:avLst/>
              <a:gdLst>
                <a:gd name="T0" fmla="*/ 2147483646 w 42"/>
                <a:gd name="T1" fmla="*/ 2147483646 h 56"/>
                <a:gd name="T2" fmla="*/ 2147483646 w 42"/>
                <a:gd name="T3" fmla="*/ 2147483646 h 56"/>
                <a:gd name="T4" fmla="*/ 2147483646 w 42"/>
                <a:gd name="T5" fmla="*/ 2147483646 h 56"/>
                <a:gd name="T6" fmla="*/ 2147483646 w 42"/>
                <a:gd name="T7" fmla="*/ 2147483646 h 56"/>
                <a:gd name="T8" fmla="*/ 2147483646 w 42"/>
                <a:gd name="T9" fmla="*/ 2147483646 h 56"/>
                <a:gd name="T10" fmla="*/ 2147483646 w 42"/>
                <a:gd name="T11" fmla="*/ 2147483646 h 56"/>
                <a:gd name="T12" fmla="*/ 2147483646 w 42"/>
                <a:gd name="T13" fmla="*/ 2147483646 h 56"/>
                <a:gd name="T14" fmla="*/ 2147483646 w 42"/>
                <a:gd name="T15" fmla="*/ 2147483646 h 56"/>
                <a:gd name="T16" fmla="*/ 2147483646 w 42"/>
                <a:gd name="T17" fmla="*/ 2147483646 h 56"/>
                <a:gd name="T18" fmla="*/ 2147483646 w 42"/>
                <a:gd name="T19" fmla="*/ 2147483646 h 56"/>
                <a:gd name="T20" fmla="*/ 2147483646 w 42"/>
                <a:gd name="T21" fmla="*/ 2147483646 h 56"/>
                <a:gd name="T22" fmla="*/ 2147483646 w 42"/>
                <a:gd name="T23" fmla="*/ 2147483646 h 56"/>
                <a:gd name="T24" fmla="*/ 2147483646 w 42"/>
                <a:gd name="T25" fmla="*/ 2147483646 h 56"/>
                <a:gd name="T26" fmla="*/ 2147483646 w 42"/>
                <a:gd name="T27" fmla="*/ 2147483646 h 56"/>
                <a:gd name="T28" fmla="*/ 2147483646 w 42"/>
                <a:gd name="T29" fmla="*/ 2147483646 h 56"/>
                <a:gd name="T30" fmla="*/ 2147483646 w 42"/>
                <a:gd name="T31" fmla="*/ 2147483646 h 56"/>
                <a:gd name="T32" fmla="*/ 2147483646 w 42"/>
                <a:gd name="T33" fmla="*/ 2147483646 h 56"/>
                <a:gd name="T34" fmla="*/ 0 w 42"/>
                <a:gd name="T35" fmla="*/ 0 h 56"/>
                <a:gd name="T36" fmla="*/ 0 w 42"/>
                <a:gd name="T37" fmla="*/ 0 h 56"/>
                <a:gd name="T38" fmla="*/ 2147483646 w 42"/>
                <a:gd name="T39" fmla="*/ 0 h 56"/>
                <a:gd name="T40" fmla="*/ 2147483646 w 42"/>
                <a:gd name="T41" fmla="*/ 0 h 56"/>
                <a:gd name="T42" fmla="*/ 2147483646 w 42"/>
                <a:gd name="T43" fmla="*/ 0 h 56"/>
                <a:gd name="T44" fmla="*/ 2147483646 w 42"/>
                <a:gd name="T45" fmla="*/ 2147483646 h 56"/>
                <a:gd name="T46" fmla="*/ 2147483646 w 42"/>
                <a:gd name="T47" fmla="*/ 2147483646 h 56"/>
                <a:gd name="T48" fmla="*/ 2147483646 w 42"/>
                <a:gd name="T49" fmla="*/ 2147483646 h 56"/>
                <a:gd name="T50" fmla="*/ 2147483646 w 42"/>
                <a:gd name="T51" fmla="*/ 2147483646 h 56"/>
                <a:gd name="T52" fmla="*/ 2147483646 w 42"/>
                <a:gd name="T53" fmla="*/ 2147483646 h 56"/>
                <a:gd name="T54" fmla="*/ 2147483646 w 42"/>
                <a:gd name="T55" fmla="*/ 2147483646 h 56"/>
                <a:gd name="T56" fmla="*/ 2147483646 w 42"/>
                <a:gd name="T57" fmla="*/ 2147483646 h 56"/>
                <a:gd name="T58" fmla="*/ 2147483646 w 42"/>
                <a:gd name="T59" fmla="*/ 2147483646 h 56"/>
                <a:gd name="T60" fmla="*/ 2147483646 w 42"/>
                <a:gd name="T61" fmla="*/ 2147483646 h 56"/>
                <a:gd name="T62" fmla="*/ 2147483646 w 42"/>
                <a:gd name="T63" fmla="*/ 2147483646 h 56"/>
                <a:gd name="T64" fmla="*/ 2147483646 w 42"/>
                <a:gd name="T65" fmla="*/ 2147483646 h 56"/>
                <a:gd name="T66" fmla="*/ 2147483646 w 42"/>
                <a:gd name="T67" fmla="*/ 2147483646 h 56"/>
                <a:gd name="T68" fmla="*/ 2147483646 w 42"/>
                <a:gd name="T69" fmla="*/ 2147483646 h 56"/>
                <a:gd name="T70" fmla="*/ 2147483646 w 42"/>
                <a:gd name="T71" fmla="*/ 2147483646 h 56"/>
                <a:gd name="T72" fmla="*/ 2147483646 w 42"/>
                <a:gd name="T73" fmla="*/ 2147483646 h 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56"/>
                <a:gd name="T113" fmla="*/ 42 w 42"/>
                <a:gd name="T114" fmla="*/ 56 h 5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56">
                  <a:moveTo>
                    <a:pt x="40" y="56"/>
                  </a:moveTo>
                  <a:lnTo>
                    <a:pt x="40" y="56"/>
                  </a:lnTo>
                  <a:lnTo>
                    <a:pt x="40" y="46"/>
                  </a:lnTo>
                  <a:lnTo>
                    <a:pt x="38" y="36"/>
                  </a:lnTo>
                  <a:lnTo>
                    <a:pt x="34" y="24"/>
                  </a:lnTo>
                  <a:lnTo>
                    <a:pt x="30" y="18"/>
                  </a:lnTo>
                  <a:lnTo>
                    <a:pt x="22" y="10"/>
                  </a:lnTo>
                  <a:lnTo>
                    <a:pt x="14" y="6"/>
                  </a:lnTo>
                  <a:lnTo>
                    <a:pt x="6" y="2"/>
                  </a:lnTo>
                  <a:lnTo>
                    <a:pt x="2" y="4"/>
                  </a:lnTo>
                  <a:lnTo>
                    <a:pt x="0" y="0"/>
                  </a:lnTo>
                  <a:lnTo>
                    <a:pt x="6" y="0"/>
                  </a:lnTo>
                  <a:lnTo>
                    <a:pt x="14" y="2"/>
                  </a:lnTo>
                  <a:lnTo>
                    <a:pt x="24" y="8"/>
                  </a:lnTo>
                  <a:lnTo>
                    <a:pt x="32" y="16"/>
                  </a:lnTo>
                  <a:lnTo>
                    <a:pt x="38" y="22"/>
                  </a:lnTo>
                  <a:lnTo>
                    <a:pt x="42" y="34"/>
                  </a:lnTo>
                  <a:lnTo>
                    <a:pt x="42" y="46"/>
                  </a:lnTo>
                  <a:lnTo>
                    <a:pt x="42" y="56"/>
                  </a:lnTo>
                  <a:lnTo>
                    <a:pt x="40" y="56"/>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01" name="Freeform 47"/>
            <p:cNvSpPr>
              <a:spLocks/>
            </p:cNvSpPr>
            <p:nvPr/>
          </p:nvSpPr>
          <p:spPr bwMode="auto">
            <a:xfrm>
              <a:off x="5253038" y="3054350"/>
              <a:ext cx="34925" cy="127000"/>
            </a:xfrm>
            <a:custGeom>
              <a:avLst/>
              <a:gdLst>
                <a:gd name="T0" fmla="*/ 0 w 22"/>
                <a:gd name="T1" fmla="*/ 2147483646 h 80"/>
                <a:gd name="T2" fmla="*/ 0 w 22"/>
                <a:gd name="T3" fmla="*/ 2147483646 h 80"/>
                <a:gd name="T4" fmla="*/ 2147483646 w 22"/>
                <a:gd name="T5" fmla="*/ 2147483646 h 80"/>
                <a:gd name="T6" fmla="*/ 2147483646 w 22"/>
                <a:gd name="T7" fmla="*/ 2147483646 h 80"/>
                <a:gd name="T8" fmla="*/ 2147483646 w 22"/>
                <a:gd name="T9" fmla="*/ 2147483646 h 80"/>
                <a:gd name="T10" fmla="*/ 2147483646 w 22"/>
                <a:gd name="T11" fmla="*/ 0 h 80"/>
                <a:gd name="T12" fmla="*/ 2147483646 w 22"/>
                <a:gd name="T13" fmla="*/ 0 h 80"/>
                <a:gd name="T14" fmla="*/ 2147483646 w 22"/>
                <a:gd name="T15" fmla="*/ 0 h 80"/>
                <a:gd name="T16" fmla="*/ 2147483646 w 22"/>
                <a:gd name="T17" fmla="*/ 2147483646 h 80"/>
                <a:gd name="T18" fmla="*/ 2147483646 w 22"/>
                <a:gd name="T19" fmla="*/ 2147483646 h 80"/>
                <a:gd name="T20" fmla="*/ 2147483646 w 22"/>
                <a:gd name="T21" fmla="*/ 2147483646 h 80"/>
                <a:gd name="T22" fmla="*/ 2147483646 w 22"/>
                <a:gd name="T23" fmla="*/ 2147483646 h 80"/>
                <a:gd name="T24" fmla="*/ 2147483646 w 22"/>
                <a:gd name="T25" fmla="*/ 2147483646 h 80"/>
                <a:gd name="T26" fmla="*/ 2147483646 w 22"/>
                <a:gd name="T27" fmla="*/ 2147483646 h 80"/>
                <a:gd name="T28" fmla="*/ 2147483646 w 22"/>
                <a:gd name="T29" fmla="*/ 2147483646 h 80"/>
                <a:gd name="T30" fmla="*/ 2147483646 w 22"/>
                <a:gd name="T31" fmla="*/ 2147483646 h 80"/>
                <a:gd name="T32" fmla="*/ 2147483646 w 22"/>
                <a:gd name="T33" fmla="*/ 2147483646 h 80"/>
                <a:gd name="T34" fmla="*/ 2147483646 w 22"/>
                <a:gd name="T35" fmla="*/ 2147483646 h 80"/>
                <a:gd name="T36" fmla="*/ 2147483646 w 22"/>
                <a:gd name="T37" fmla="*/ 2147483646 h 80"/>
                <a:gd name="T38" fmla="*/ 2147483646 w 22"/>
                <a:gd name="T39" fmla="*/ 2147483646 h 80"/>
                <a:gd name="T40" fmla="*/ 2147483646 w 22"/>
                <a:gd name="T41" fmla="*/ 2147483646 h 80"/>
                <a:gd name="T42" fmla="*/ 2147483646 w 22"/>
                <a:gd name="T43" fmla="*/ 2147483646 h 80"/>
                <a:gd name="T44" fmla="*/ 2147483646 w 22"/>
                <a:gd name="T45" fmla="*/ 2147483646 h 80"/>
                <a:gd name="T46" fmla="*/ 2147483646 w 22"/>
                <a:gd name="T47" fmla="*/ 2147483646 h 80"/>
                <a:gd name="T48" fmla="*/ 2147483646 w 22"/>
                <a:gd name="T49" fmla="*/ 2147483646 h 80"/>
                <a:gd name="T50" fmla="*/ 2147483646 w 22"/>
                <a:gd name="T51" fmla="*/ 2147483646 h 80"/>
                <a:gd name="T52" fmla="*/ 0 w 22"/>
                <a:gd name="T53" fmla="*/ 2147483646 h 80"/>
                <a:gd name="T54" fmla="*/ 0 w 22"/>
                <a:gd name="T55" fmla="*/ 2147483646 h 8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2"/>
                <a:gd name="T85" fmla="*/ 0 h 80"/>
                <a:gd name="T86" fmla="*/ 22 w 22"/>
                <a:gd name="T87" fmla="*/ 80 h 8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2" h="80">
                  <a:moveTo>
                    <a:pt x="0" y="42"/>
                  </a:moveTo>
                  <a:lnTo>
                    <a:pt x="0" y="42"/>
                  </a:lnTo>
                  <a:lnTo>
                    <a:pt x="2" y="32"/>
                  </a:lnTo>
                  <a:lnTo>
                    <a:pt x="6" y="20"/>
                  </a:lnTo>
                  <a:lnTo>
                    <a:pt x="10" y="10"/>
                  </a:lnTo>
                  <a:lnTo>
                    <a:pt x="18" y="0"/>
                  </a:lnTo>
                  <a:lnTo>
                    <a:pt x="22" y="4"/>
                  </a:lnTo>
                  <a:lnTo>
                    <a:pt x="14" y="12"/>
                  </a:lnTo>
                  <a:lnTo>
                    <a:pt x="8" y="22"/>
                  </a:lnTo>
                  <a:lnTo>
                    <a:pt x="6" y="32"/>
                  </a:lnTo>
                  <a:lnTo>
                    <a:pt x="4" y="42"/>
                  </a:lnTo>
                  <a:lnTo>
                    <a:pt x="6" y="52"/>
                  </a:lnTo>
                  <a:lnTo>
                    <a:pt x="8" y="62"/>
                  </a:lnTo>
                  <a:lnTo>
                    <a:pt x="12" y="70"/>
                  </a:lnTo>
                  <a:lnTo>
                    <a:pt x="18" y="78"/>
                  </a:lnTo>
                  <a:lnTo>
                    <a:pt x="16" y="80"/>
                  </a:lnTo>
                  <a:lnTo>
                    <a:pt x="10" y="72"/>
                  </a:lnTo>
                  <a:lnTo>
                    <a:pt x="4" y="62"/>
                  </a:lnTo>
                  <a:lnTo>
                    <a:pt x="2" y="52"/>
                  </a:lnTo>
                  <a:lnTo>
                    <a:pt x="0" y="4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02" name="Freeform 48"/>
            <p:cNvSpPr>
              <a:spLocks/>
            </p:cNvSpPr>
            <p:nvPr/>
          </p:nvSpPr>
          <p:spPr bwMode="auto">
            <a:xfrm>
              <a:off x="4846638" y="3381375"/>
              <a:ext cx="22225" cy="85725"/>
            </a:xfrm>
            <a:custGeom>
              <a:avLst/>
              <a:gdLst>
                <a:gd name="T0" fmla="*/ 0 w 14"/>
                <a:gd name="T1" fmla="*/ 2147483646 h 54"/>
                <a:gd name="T2" fmla="*/ 0 w 14"/>
                <a:gd name="T3" fmla="*/ 2147483646 h 54"/>
                <a:gd name="T4" fmla="*/ 2147483646 w 14"/>
                <a:gd name="T5" fmla="*/ 2147483646 h 54"/>
                <a:gd name="T6" fmla="*/ 2147483646 w 14"/>
                <a:gd name="T7" fmla="*/ 2147483646 h 54"/>
                <a:gd name="T8" fmla="*/ 2147483646 w 14"/>
                <a:gd name="T9" fmla="*/ 2147483646 h 54"/>
                <a:gd name="T10" fmla="*/ 2147483646 w 14"/>
                <a:gd name="T11" fmla="*/ 2147483646 h 54"/>
                <a:gd name="T12" fmla="*/ 2147483646 w 14"/>
                <a:gd name="T13" fmla="*/ 2147483646 h 54"/>
                <a:gd name="T14" fmla="*/ 2147483646 w 14"/>
                <a:gd name="T15" fmla="*/ 2147483646 h 54"/>
                <a:gd name="T16" fmla="*/ 2147483646 w 14"/>
                <a:gd name="T17" fmla="*/ 2147483646 h 54"/>
                <a:gd name="T18" fmla="*/ 2147483646 w 14"/>
                <a:gd name="T19" fmla="*/ 2147483646 h 54"/>
                <a:gd name="T20" fmla="*/ 2147483646 w 14"/>
                <a:gd name="T21" fmla="*/ 2147483646 h 54"/>
                <a:gd name="T22" fmla="*/ 2147483646 w 14"/>
                <a:gd name="T23" fmla="*/ 2147483646 h 54"/>
                <a:gd name="T24" fmla="*/ 2147483646 w 14"/>
                <a:gd name="T25" fmla="*/ 0 h 54"/>
                <a:gd name="T26" fmla="*/ 2147483646 w 14"/>
                <a:gd name="T27" fmla="*/ 0 h 54"/>
                <a:gd name="T28" fmla="*/ 2147483646 w 14"/>
                <a:gd name="T29" fmla="*/ 2147483646 h 54"/>
                <a:gd name="T30" fmla="*/ 2147483646 w 14"/>
                <a:gd name="T31" fmla="*/ 2147483646 h 54"/>
                <a:gd name="T32" fmla="*/ 2147483646 w 14"/>
                <a:gd name="T33" fmla="*/ 2147483646 h 54"/>
                <a:gd name="T34" fmla="*/ 2147483646 w 14"/>
                <a:gd name="T35" fmla="*/ 2147483646 h 54"/>
                <a:gd name="T36" fmla="*/ 2147483646 w 14"/>
                <a:gd name="T37" fmla="*/ 2147483646 h 54"/>
                <a:gd name="T38" fmla="*/ 2147483646 w 14"/>
                <a:gd name="T39" fmla="*/ 2147483646 h 54"/>
                <a:gd name="T40" fmla="*/ 2147483646 w 14"/>
                <a:gd name="T41" fmla="*/ 2147483646 h 54"/>
                <a:gd name="T42" fmla="*/ 2147483646 w 14"/>
                <a:gd name="T43" fmla="*/ 2147483646 h 54"/>
                <a:gd name="T44" fmla="*/ 2147483646 w 14"/>
                <a:gd name="T45" fmla="*/ 2147483646 h 54"/>
                <a:gd name="T46" fmla="*/ 0 w 14"/>
                <a:gd name="T47" fmla="*/ 2147483646 h 54"/>
                <a:gd name="T48" fmla="*/ 0 w 14"/>
                <a:gd name="T49" fmla="*/ 2147483646 h 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
                <a:gd name="T76" fmla="*/ 0 h 54"/>
                <a:gd name="T77" fmla="*/ 14 w 14"/>
                <a:gd name="T78" fmla="*/ 54 h 5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 h="54">
                  <a:moveTo>
                    <a:pt x="0" y="52"/>
                  </a:moveTo>
                  <a:lnTo>
                    <a:pt x="0" y="52"/>
                  </a:lnTo>
                  <a:lnTo>
                    <a:pt x="4" y="48"/>
                  </a:lnTo>
                  <a:lnTo>
                    <a:pt x="8" y="40"/>
                  </a:lnTo>
                  <a:lnTo>
                    <a:pt x="10" y="34"/>
                  </a:lnTo>
                  <a:lnTo>
                    <a:pt x="10" y="26"/>
                  </a:lnTo>
                  <a:lnTo>
                    <a:pt x="10" y="14"/>
                  </a:lnTo>
                  <a:lnTo>
                    <a:pt x="4" y="2"/>
                  </a:lnTo>
                  <a:lnTo>
                    <a:pt x="8" y="0"/>
                  </a:lnTo>
                  <a:lnTo>
                    <a:pt x="12" y="12"/>
                  </a:lnTo>
                  <a:lnTo>
                    <a:pt x="14" y="26"/>
                  </a:lnTo>
                  <a:lnTo>
                    <a:pt x="14" y="34"/>
                  </a:lnTo>
                  <a:lnTo>
                    <a:pt x="12" y="42"/>
                  </a:lnTo>
                  <a:lnTo>
                    <a:pt x="8" y="50"/>
                  </a:lnTo>
                  <a:lnTo>
                    <a:pt x="2" y="54"/>
                  </a:lnTo>
                  <a:lnTo>
                    <a:pt x="0" y="5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03" name="Freeform 49"/>
            <p:cNvSpPr>
              <a:spLocks/>
            </p:cNvSpPr>
            <p:nvPr/>
          </p:nvSpPr>
          <p:spPr bwMode="auto">
            <a:xfrm>
              <a:off x="5148263" y="2927350"/>
              <a:ext cx="28575" cy="31750"/>
            </a:xfrm>
            <a:custGeom>
              <a:avLst/>
              <a:gdLst>
                <a:gd name="T0" fmla="*/ 2147483646 w 18"/>
                <a:gd name="T1" fmla="*/ 2147483646 h 20"/>
                <a:gd name="T2" fmla="*/ 2147483646 w 18"/>
                <a:gd name="T3" fmla="*/ 2147483646 h 20"/>
                <a:gd name="T4" fmla="*/ 2147483646 w 18"/>
                <a:gd name="T5" fmla="*/ 2147483646 h 20"/>
                <a:gd name="T6" fmla="*/ 2147483646 w 18"/>
                <a:gd name="T7" fmla="*/ 2147483646 h 20"/>
                <a:gd name="T8" fmla="*/ 2147483646 w 18"/>
                <a:gd name="T9" fmla="*/ 2147483646 h 20"/>
                <a:gd name="T10" fmla="*/ 2147483646 w 18"/>
                <a:gd name="T11" fmla="*/ 2147483646 h 20"/>
                <a:gd name="T12" fmla="*/ 2147483646 w 18"/>
                <a:gd name="T13" fmla="*/ 2147483646 h 20"/>
                <a:gd name="T14" fmla="*/ 2147483646 w 18"/>
                <a:gd name="T15" fmla="*/ 2147483646 h 20"/>
                <a:gd name="T16" fmla="*/ 2147483646 w 18"/>
                <a:gd name="T17" fmla="*/ 2147483646 h 20"/>
                <a:gd name="T18" fmla="*/ 0 w 18"/>
                <a:gd name="T19" fmla="*/ 2147483646 h 20"/>
                <a:gd name="T20" fmla="*/ 0 w 18"/>
                <a:gd name="T21" fmla="*/ 2147483646 h 20"/>
                <a:gd name="T22" fmla="*/ 0 w 18"/>
                <a:gd name="T23" fmla="*/ 2147483646 h 20"/>
                <a:gd name="T24" fmla="*/ 0 w 18"/>
                <a:gd name="T25" fmla="*/ 2147483646 h 20"/>
                <a:gd name="T26" fmla="*/ 2147483646 w 18"/>
                <a:gd name="T27" fmla="*/ 2147483646 h 20"/>
                <a:gd name="T28" fmla="*/ 2147483646 w 18"/>
                <a:gd name="T29" fmla="*/ 2147483646 h 20"/>
                <a:gd name="T30" fmla="*/ 2147483646 w 18"/>
                <a:gd name="T31" fmla="*/ 0 h 20"/>
                <a:gd name="T32" fmla="*/ 2147483646 w 18"/>
                <a:gd name="T33" fmla="*/ 0 h 20"/>
                <a:gd name="T34" fmla="*/ 2147483646 w 18"/>
                <a:gd name="T35" fmla="*/ 2147483646 h 20"/>
                <a:gd name="T36" fmla="*/ 2147483646 w 18"/>
                <a:gd name="T37" fmla="*/ 2147483646 h 20"/>
                <a:gd name="T38" fmla="*/ 2147483646 w 18"/>
                <a:gd name="T39" fmla="*/ 2147483646 h 20"/>
                <a:gd name="T40" fmla="*/ 2147483646 w 18"/>
                <a:gd name="T41" fmla="*/ 2147483646 h 20"/>
                <a:gd name="T42" fmla="*/ 2147483646 w 18"/>
                <a:gd name="T43" fmla="*/ 2147483646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
                <a:gd name="T67" fmla="*/ 0 h 20"/>
                <a:gd name="T68" fmla="*/ 18 w 18"/>
                <a:gd name="T69" fmla="*/ 20 h 2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 h="20">
                  <a:moveTo>
                    <a:pt x="18" y="10"/>
                  </a:moveTo>
                  <a:lnTo>
                    <a:pt x="18" y="10"/>
                  </a:lnTo>
                  <a:lnTo>
                    <a:pt x="18" y="14"/>
                  </a:lnTo>
                  <a:lnTo>
                    <a:pt x="16" y="18"/>
                  </a:lnTo>
                  <a:lnTo>
                    <a:pt x="12" y="20"/>
                  </a:lnTo>
                  <a:lnTo>
                    <a:pt x="8" y="20"/>
                  </a:lnTo>
                  <a:lnTo>
                    <a:pt x="6" y="20"/>
                  </a:lnTo>
                  <a:lnTo>
                    <a:pt x="2" y="18"/>
                  </a:lnTo>
                  <a:lnTo>
                    <a:pt x="0" y="14"/>
                  </a:lnTo>
                  <a:lnTo>
                    <a:pt x="0" y="10"/>
                  </a:lnTo>
                  <a:lnTo>
                    <a:pt x="0" y="6"/>
                  </a:lnTo>
                  <a:lnTo>
                    <a:pt x="2" y="4"/>
                  </a:lnTo>
                  <a:lnTo>
                    <a:pt x="6" y="2"/>
                  </a:lnTo>
                  <a:lnTo>
                    <a:pt x="8" y="0"/>
                  </a:lnTo>
                  <a:lnTo>
                    <a:pt x="12" y="2"/>
                  </a:lnTo>
                  <a:lnTo>
                    <a:pt x="16" y="4"/>
                  </a:lnTo>
                  <a:lnTo>
                    <a:pt x="18" y="6"/>
                  </a:lnTo>
                  <a:lnTo>
                    <a:pt x="18"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04" name="Freeform 50"/>
            <p:cNvSpPr>
              <a:spLocks/>
            </p:cNvSpPr>
            <p:nvPr/>
          </p:nvSpPr>
          <p:spPr bwMode="auto">
            <a:xfrm>
              <a:off x="4405313" y="3683000"/>
              <a:ext cx="142875" cy="38100"/>
            </a:xfrm>
            <a:custGeom>
              <a:avLst/>
              <a:gdLst>
                <a:gd name="T0" fmla="*/ 2147483646 w 90"/>
                <a:gd name="T1" fmla="*/ 2147483646 h 24"/>
                <a:gd name="T2" fmla="*/ 2147483646 w 90"/>
                <a:gd name="T3" fmla="*/ 2147483646 h 24"/>
                <a:gd name="T4" fmla="*/ 2147483646 w 90"/>
                <a:gd name="T5" fmla="*/ 2147483646 h 24"/>
                <a:gd name="T6" fmla="*/ 2147483646 w 90"/>
                <a:gd name="T7" fmla="*/ 2147483646 h 24"/>
                <a:gd name="T8" fmla="*/ 2147483646 w 90"/>
                <a:gd name="T9" fmla="*/ 2147483646 h 24"/>
                <a:gd name="T10" fmla="*/ 2147483646 w 90"/>
                <a:gd name="T11" fmla="*/ 2147483646 h 24"/>
                <a:gd name="T12" fmla="*/ 2147483646 w 90"/>
                <a:gd name="T13" fmla="*/ 2147483646 h 24"/>
                <a:gd name="T14" fmla="*/ 2147483646 w 90"/>
                <a:gd name="T15" fmla="*/ 2147483646 h 24"/>
                <a:gd name="T16" fmla="*/ 2147483646 w 90"/>
                <a:gd name="T17" fmla="*/ 2147483646 h 24"/>
                <a:gd name="T18" fmla="*/ 2147483646 w 90"/>
                <a:gd name="T19" fmla="*/ 2147483646 h 24"/>
                <a:gd name="T20" fmla="*/ 2147483646 w 90"/>
                <a:gd name="T21" fmla="*/ 2147483646 h 24"/>
                <a:gd name="T22" fmla="*/ 2147483646 w 90"/>
                <a:gd name="T23" fmla="*/ 2147483646 h 24"/>
                <a:gd name="T24" fmla="*/ 2147483646 w 90"/>
                <a:gd name="T25" fmla="*/ 2147483646 h 24"/>
                <a:gd name="T26" fmla="*/ 2147483646 w 90"/>
                <a:gd name="T27" fmla="*/ 2147483646 h 24"/>
                <a:gd name="T28" fmla="*/ 2147483646 w 90"/>
                <a:gd name="T29" fmla="*/ 2147483646 h 24"/>
                <a:gd name="T30" fmla="*/ 2147483646 w 90"/>
                <a:gd name="T31" fmla="*/ 2147483646 h 24"/>
                <a:gd name="T32" fmla="*/ 2147483646 w 90"/>
                <a:gd name="T33" fmla="*/ 2147483646 h 24"/>
                <a:gd name="T34" fmla="*/ 2147483646 w 90"/>
                <a:gd name="T35" fmla="*/ 2147483646 h 24"/>
                <a:gd name="T36" fmla="*/ 0 w 90"/>
                <a:gd name="T37" fmla="*/ 2147483646 h 24"/>
                <a:gd name="T38" fmla="*/ 0 w 90"/>
                <a:gd name="T39" fmla="*/ 2147483646 h 24"/>
                <a:gd name="T40" fmla="*/ 2147483646 w 90"/>
                <a:gd name="T41" fmla="*/ 2147483646 h 24"/>
                <a:gd name="T42" fmla="*/ 2147483646 w 90"/>
                <a:gd name="T43" fmla="*/ 2147483646 h 24"/>
                <a:gd name="T44" fmla="*/ 2147483646 w 90"/>
                <a:gd name="T45" fmla="*/ 2147483646 h 24"/>
                <a:gd name="T46" fmla="*/ 2147483646 w 90"/>
                <a:gd name="T47" fmla="*/ 2147483646 h 24"/>
                <a:gd name="T48" fmla="*/ 2147483646 w 90"/>
                <a:gd name="T49" fmla="*/ 2147483646 h 24"/>
                <a:gd name="T50" fmla="*/ 2147483646 w 90"/>
                <a:gd name="T51" fmla="*/ 2147483646 h 24"/>
                <a:gd name="T52" fmla="*/ 2147483646 w 90"/>
                <a:gd name="T53" fmla="*/ 2147483646 h 24"/>
                <a:gd name="T54" fmla="*/ 2147483646 w 90"/>
                <a:gd name="T55" fmla="*/ 2147483646 h 24"/>
                <a:gd name="T56" fmla="*/ 2147483646 w 90"/>
                <a:gd name="T57" fmla="*/ 0 h 24"/>
                <a:gd name="T58" fmla="*/ 2147483646 w 90"/>
                <a:gd name="T59" fmla="*/ 0 h 24"/>
                <a:gd name="T60" fmla="*/ 2147483646 w 90"/>
                <a:gd name="T61" fmla="*/ 2147483646 h 24"/>
                <a:gd name="T62" fmla="*/ 2147483646 w 90"/>
                <a:gd name="T63" fmla="*/ 2147483646 h 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0"/>
                <a:gd name="T97" fmla="*/ 0 h 24"/>
                <a:gd name="T98" fmla="*/ 90 w 90"/>
                <a:gd name="T99" fmla="*/ 24 h 2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0" h="24">
                  <a:moveTo>
                    <a:pt x="30" y="12"/>
                  </a:moveTo>
                  <a:lnTo>
                    <a:pt x="30" y="12"/>
                  </a:lnTo>
                  <a:lnTo>
                    <a:pt x="42" y="14"/>
                  </a:lnTo>
                  <a:lnTo>
                    <a:pt x="54" y="16"/>
                  </a:lnTo>
                  <a:lnTo>
                    <a:pt x="60" y="16"/>
                  </a:lnTo>
                  <a:lnTo>
                    <a:pt x="64" y="14"/>
                  </a:lnTo>
                  <a:lnTo>
                    <a:pt x="68" y="10"/>
                  </a:lnTo>
                  <a:lnTo>
                    <a:pt x="70" y="6"/>
                  </a:lnTo>
                  <a:lnTo>
                    <a:pt x="72" y="6"/>
                  </a:lnTo>
                  <a:lnTo>
                    <a:pt x="68" y="12"/>
                  </a:lnTo>
                  <a:lnTo>
                    <a:pt x="64" y="16"/>
                  </a:lnTo>
                  <a:lnTo>
                    <a:pt x="58" y="18"/>
                  </a:lnTo>
                  <a:lnTo>
                    <a:pt x="50" y="18"/>
                  </a:lnTo>
                  <a:lnTo>
                    <a:pt x="36" y="18"/>
                  </a:lnTo>
                  <a:lnTo>
                    <a:pt x="22" y="14"/>
                  </a:lnTo>
                  <a:lnTo>
                    <a:pt x="0" y="16"/>
                  </a:lnTo>
                  <a:lnTo>
                    <a:pt x="26" y="22"/>
                  </a:lnTo>
                  <a:lnTo>
                    <a:pt x="44" y="24"/>
                  </a:lnTo>
                  <a:lnTo>
                    <a:pt x="54" y="24"/>
                  </a:lnTo>
                  <a:lnTo>
                    <a:pt x="64" y="24"/>
                  </a:lnTo>
                  <a:lnTo>
                    <a:pt x="72" y="20"/>
                  </a:lnTo>
                  <a:lnTo>
                    <a:pt x="80" y="16"/>
                  </a:lnTo>
                  <a:lnTo>
                    <a:pt x="86" y="10"/>
                  </a:lnTo>
                  <a:lnTo>
                    <a:pt x="90" y="0"/>
                  </a:lnTo>
                  <a:lnTo>
                    <a:pt x="30" y="12"/>
                  </a:lnTo>
                  <a:close/>
                </a:path>
              </a:pathLst>
            </a:custGeom>
            <a:solidFill>
              <a:srgbClr val="A34E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05" name="Freeform 51"/>
            <p:cNvSpPr>
              <a:spLocks/>
            </p:cNvSpPr>
            <p:nvPr/>
          </p:nvSpPr>
          <p:spPr bwMode="auto">
            <a:xfrm>
              <a:off x="3602038" y="3136900"/>
              <a:ext cx="1092200" cy="1057275"/>
            </a:xfrm>
            <a:custGeom>
              <a:avLst/>
              <a:gdLst>
                <a:gd name="T0" fmla="*/ 2147483646 w 688"/>
                <a:gd name="T1" fmla="*/ 2147483646 h 666"/>
                <a:gd name="T2" fmla="*/ 2147483646 w 688"/>
                <a:gd name="T3" fmla="*/ 2147483646 h 666"/>
                <a:gd name="T4" fmla="*/ 2147483646 w 688"/>
                <a:gd name="T5" fmla="*/ 2147483646 h 666"/>
                <a:gd name="T6" fmla="*/ 2147483646 w 688"/>
                <a:gd name="T7" fmla="*/ 2147483646 h 666"/>
                <a:gd name="T8" fmla="*/ 2147483646 w 688"/>
                <a:gd name="T9" fmla="*/ 2147483646 h 666"/>
                <a:gd name="T10" fmla="*/ 2147483646 w 688"/>
                <a:gd name="T11" fmla="*/ 2147483646 h 666"/>
                <a:gd name="T12" fmla="*/ 2147483646 w 688"/>
                <a:gd name="T13" fmla="*/ 2147483646 h 666"/>
                <a:gd name="T14" fmla="*/ 2147483646 w 688"/>
                <a:gd name="T15" fmla="*/ 2147483646 h 666"/>
                <a:gd name="T16" fmla="*/ 2147483646 w 688"/>
                <a:gd name="T17" fmla="*/ 2147483646 h 666"/>
                <a:gd name="T18" fmla="*/ 2147483646 w 688"/>
                <a:gd name="T19" fmla="*/ 2147483646 h 666"/>
                <a:gd name="T20" fmla="*/ 2147483646 w 688"/>
                <a:gd name="T21" fmla="*/ 2147483646 h 666"/>
                <a:gd name="T22" fmla="*/ 2147483646 w 688"/>
                <a:gd name="T23" fmla="*/ 2147483646 h 666"/>
                <a:gd name="T24" fmla="*/ 2147483646 w 688"/>
                <a:gd name="T25" fmla="*/ 2147483646 h 666"/>
                <a:gd name="T26" fmla="*/ 2147483646 w 688"/>
                <a:gd name="T27" fmla="*/ 2147483646 h 666"/>
                <a:gd name="T28" fmla="*/ 2147483646 w 688"/>
                <a:gd name="T29" fmla="*/ 2147483646 h 666"/>
                <a:gd name="T30" fmla="*/ 2147483646 w 688"/>
                <a:gd name="T31" fmla="*/ 2147483646 h 666"/>
                <a:gd name="T32" fmla="*/ 2147483646 w 688"/>
                <a:gd name="T33" fmla="*/ 2147483646 h 666"/>
                <a:gd name="T34" fmla="*/ 2147483646 w 688"/>
                <a:gd name="T35" fmla="*/ 2147483646 h 666"/>
                <a:gd name="T36" fmla="*/ 2147483646 w 688"/>
                <a:gd name="T37" fmla="*/ 2147483646 h 666"/>
                <a:gd name="T38" fmla="*/ 2147483646 w 688"/>
                <a:gd name="T39" fmla="*/ 2147483646 h 666"/>
                <a:gd name="T40" fmla="*/ 2147483646 w 688"/>
                <a:gd name="T41" fmla="*/ 2147483646 h 666"/>
                <a:gd name="T42" fmla="*/ 2147483646 w 688"/>
                <a:gd name="T43" fmla="*/ 2147483646 h 666"/>
                <a:gd name="T44" fmla="*/ 2147483646 w 688"/>
                <a:gd name="T45" fmla="*/ 2147483646 h 666"/>
                <a:gd name="T46" fmla="*/ 0 w 688"/>
                <a:gd name="T47" fmla="*/ 2147483646 h 666"/>
                <a:gd name="T48" fmla="*/ 2147483646 w 688"/>
                <a:gd name="T49" fmla="*/ 2147483646 h 666"/>
                <a:gd name="T50" fmla="*/ 2147483646 w 688"/>
                <a:gd name="T51" fmla="*/ 2147483646 h 666"/>
                <a:gd name="T52" fmla="*/ 2147483646 w 688"/>
                <a:gd name="T53" fmla="*/ 2147483646 h 666"/>
                <a:gd name="T54" fmla="*/ 2147483646 w 688"/>
                <a:gd name="T55" fmla="*/ 2147483646 h 666"/>
                <a:gd name="T56" fmla="*/ 2147483646 w 688"/>
                <a:gd name="T57" fmla="*/ 2147483646 h 666"/>
                <a:gd name="T58" fmla="*/ 2147483646 w 688"/>
                <a:gd name="T59" fmla="*/ 2147483646 h 666"/>
                <a:gd name="T60" fmla="*/ 2147483646 w 688"/>
                <a:gd name="T61" fmla="*/ 2147483646 h 666"/>
                <a:gd name="T62" fmla="*/ 2147483646 w 688"/>
                <a:gd name="T63" fmla="*/ 2147483646 h 666"/>
                <a:gd name="T64" fmla="*/ 2147483646 w 688"/>
                <a:gd name="T65" fmla="*/ 2147483646 h 666"/>
                <a:gd name="T66" fmla="*/ 2147483646 w 688"/>
                <a:gd name="T67" fmla="*/ 2147483646 h 666"/>
                <a:gd name="T68" fmla="*/ 2147483646 w 688"/>
                <a:gd name="T69" fmla="*/ 2147483646 h 666"/>
                <a:gd name="T70" fmla="*/ 2147483646 w 688"/>
                <a:gd name="T71" fmla="*/ 2147483646 h 666"/>
                <a:gd name="T72" fmla="*/ 2147483646 w 688"/>
                <a:gd name="T73" fmla="*/ 2147483646 h 666"/>
                <a:gd name="T74" fmla="*/ 2147483646 w 688"/>
                <a:gd name="T75" fmla="*/ 2147483646 h 666"/>
                <a:gd name="T76" fmla="*/ 2147483646 w 688"/>
                <a:gd name="T77" fmla="*/ 2147483646 h 666"/>
                <a:gd name="T78" fmla="*/ 2147483646 w 688"/>
                <a:gd name="T79" fmla="*/ 2147483646 h 666"/>
                <a:gd name="T80" fmla="*/ 2147483646 w 688"/>
                <a:gd name="T81" fmla="*/ 2147483646 h 666"/>
                <a:gd name="T82" fmla="*/ 2147483646 w 688"/>
                <a:gd name="T83" fmla="*/ 2147483646 h 666"/>
                <a:gd name="T84" fmla="*/ 2147483646 w 688"/>
                <a:gd name="T85" fmla="*/ 2147483646 h 666"/>
                <a:gd name="T86" fmla="*/ 2147483646 w 688"/>
                <a:gd name="T87" fmla="*/ 2147483646 h 666"/>
                <a:gd name="T88" fmla="*/ 2147483646 w 688"/>
                <a:gd name="T89" fmla="*/ 2147483646 h 666"/>
                <a:gd name="T90" fmla="*/ 2147483646 w 688"/>
                <a:gd name="T91" fmla="*/ 2147483646 h 666"/>
                <a:gd name="T92" fmla="*/ 2147483646 w 688"/>
                <a:gd name="T93" fmla="*/ 2147483646 h 666"/>
                <a:gd name="T94" fmla="*/ 2147483646 w 688"/>
                <a:gd name="T95" fmla="*/ 2147483646 h 666"/>
                <a:gd name="T96" fmla="*/ 2147483646 w 688"/>
                <a:gd name="T97" fmla="*/ 2147483646 h 666"/>
                <a:gd name="T98" fmla="*/ 2147483646 w 688"/>
                <a:gd name="T99" fmla="*/ 2147483646 h 666"/>
                <a:gd name="T100" fmla="*/ 2147483646 w 688"/>
                <a:gd name="T101" fmla="*/ 2147483646 h 666"/>
                <a:gd name="T102" fmla="*/ 2147483646 w 688"/>
                <a:gd name="T103" fmla="*/ 2147483646 h 6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88"/>
                <a:gd name="T157" fmla="*/ 0 h 666"/>
                <a:gd name="T158" fmla="*/ 688 w 688"/>
                <a:gd name="T159" fmla="*/ 666 h 66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88" h="666">
                  <a:moveTo>
                    <a:pt x="598" y="344"/>
                  </a:moveTo>
                  <a:lnTo>
                    <a:pt x="598" y="344"/>
                  </a:lnTo>
                  <a:lnTo>
                    <a:pt x="594" y="352"/>
                  </a:lnTo>
                  <a:lnTo>
                    <a:pt x="590" y="360"/>
                  </a:lnTo>
                  <a:lnTo>
                    <a:pt x="582" y="364"/>
                  </a:lnTo>
                  <a:lnTo>
                    <a:pt x="576" y="368"/>
                  </a:lnTo>
                  <a:lnTo>
                    <a:pt x="568" y="370"/>
                  </a:lnTo>
                  <a:lnTo>
                    <a:pt x="560" y="372"/>
                  </a:lnTo>
                  <a:lnTo>
                    <a:pt x="542" y="372"/>
                  </a:lnTo>
                  <a:lnTo>
                    <a:pt x="520" y="368"/>
                  </a:lnTo>
                  <a:lnTo>
                    <a:pt x="496" y="362"/>
                  </a:lnTo>
                  <a:lnTo>
                    <a:pt x="430" y="370"/>
                  </a:lnTo>
                  <a:lnTo>
                    <a:pt x="466" y="330"/>
                  </a:lnTo>
                  <a:lnTo>
                    <a:pt x="504" y="290"/>
                  </a:lnTo>
                  <a:lnTo>
                    <a:pt x="542" y="250"/>
                  </a:lnTo>
                  <a:lnTo>
                    <a:pt x="580" y="210"/>
                  </a:lnTo>
                  <a:lnTo>
                    <a:pt x="598" y="190"/>
                  </a:lnTo>
                  <a:lnTo>
                    <a:pt x="614" y="170"/>
                  </a:lnTo>
                  <a:lnTo>
                    <a:pt x="642" y="128"/>
                  </a:lnTo>
                  <a:lnTo>
                    <a:pt x="662" y="96"/>
                  </a:lnTo>
                  <a:lnTo>
                    <a:pt x="678" y="66"/>
                  </a:lnTo>
                  <a:lnTo>
                    <a:pt x="686" y="44"/>
                  </a:lnTo>
                  <a:lnTo>
                    <a:pt x="688" y="38"/>
                  </a:lnTo>
                  <a:lnTo>
                    <a:pt x="688" y="36"/>
                  </a:lnTo>
                  <a:lnTo>
                    <a:pt x="666" y="82"/>
                  </a:lnTo>
                  <a:lnTo>
                    <a:pt x="650" y="108"/>
                  </a:lnTo>
                  <a:lnTo>
                    <a:pt x="632" y="132"/>
                  </a:lnTo>
                  <a:lnTo>
                    <a:pt x="614" y="156"/>
                  </a:lnTo>
                  <a:lnTo>
                    <a:pt x="592" y="178"/>
                  </a:lnTo>
                  <a:lnTo>
                    <a:pt x="550" y="222"/>
                  </a:lnTo>
                  <a:lnTo>
                    <a:pt x="550" y="208"/>
                  </a:lnTo>
                  <a:lnTo>
                    <a:pt x="548" y="194"/>
                  </a:lnTo>
                  <a:lnTo>
                    <a:pt x="546" y="180"/>
                  </a:lnTo>
                  <a:lnTo>
                    <a:pt x="546" y="166"/>
                  </a:lnTo>
                  <a:lnTo>
                    <a:pt x="548" y="132"/>
                  </a:lnTo>
                  <a:lnTo>
                    <a:pt x="554" y="104"/>
                  </a:lnTo>
                  <a:lnTo>
                    <a:pt x="558" y="88"/>
                  </a:lnTo>
                  <a:lnTo>
                    <a:pt x="564" y="72"/>
                  </a:lnTo>
                  <a:lnTo>
                    <a:pt x="576" y="40"/>
                  </a:lnTo>
                  <a:lnTo>
                    <a:pt x="586" y="12"/>
                  </a:lnTo>
                  <a:lnTo>
                    <a:pt x="590" y="4"/>
                  </a:lnTo>
                  <a:lnTo>
                    <a:pt x="590" y="0"/>
                  </a:lnTo>
                  <a:lnTo>
                    <a:pt x="586" y="2"/>
                  </a:lnTo>
                  <a:lnTo>
                    <a:pt x="582" y="10"/>
                  </a:lnTo>
                  <a:lnTo>
                    <a:pt x="572" y="28"/>
                  </a:lnTo>
                  <a:lnTo>
                    <a:pt x="564" y="48"/>
                  </a:lnTo>
                  <a:lnTo>
                    <a:pt x="550" y="90"/>
                  </a:lnTo>
                  <a:lnTo>
                    <a:pt x="540" y="132"/>
                  </a:lnTo>
                  <a:lnTo>
                    <a:pt x="534" y="174"/>
                  </a:lnTo>
                  <a:lnTo>
                    <a:pt x="538" y="188"/>
                  </a:lnTo>
                  <a:lnTo>
                    <a:pt x="538" y="202"/>
                  </a:lnTo>
                  <a:lnTo>
                    <a:pt x="536" y="216"/>
                  </a:lnTo>
                  <a:lnTo>
                    <a:pt x="532" y="230"/>
                  </a:lnTo>
                  <a:lnTo>
                    <a:pt x="532" y="232"/>
                  </a:lnTo>
                  <a:lnTo>
                    <a:pt x="532" y="238"/>
                  </a:lnTo>
                  <a:lnTo>
                    <a:pt x="528" y="240"/>
                  </a:lnTo>
                  <a:lnTo>
                    <a:pt x="520" y="248"/>
                  </a:lnTo>
                  <a:lnTo>
                    <a:pt x="496" y="270"/>
                  </a:lnTo>
                  <a:lnTo>
                    <a:pt x="472" y="294"/>
                  </a:lnTo>
                  <a:lnTo>
                    <a:pt x="448" y="320"/>
                  </a:lnTo>
                  <a:lnTo>
                    <a:pt x="434" y="334"/>
                  </a:lnTo>
                  <a:lnTo>
                    <a:pt x="420" y="346"/>
                  </a:lnTo>
                  <a:lnTo>
                    <a:pt x="406" y="356"/>
                  </a:lnTo>
                  <a:lnTo>
                    <a:pt x="392" y="364"/>
                  </a:lnTo>
                  <a:lnTo>
                    <a:pt x="370" y="376"/>
                  </a:lnTo>
                  <a:lnTo>
                    <a:pt x="354" y="382"/>
                  </a:lnTo>
                  <a:lnTo>
                    <a:pt x="320" y="388"/>
                  </a:lnTo>
                  <a:lnTo>
                    <a:pt x="280" y="400"/>
                  </a:lnTo>
                  <a:lnTo>
                    <a:pt x="232" y="416"/>
                  </a:lnTo>
                  <a:lnTo>
                    <a:pt x="184" y="432"/>
                  </a:lnTo>
                  <a:lnTo>
                    <a:pt x="132" y="452"/>
                  </a:lnTo>
                  <a:lnTo>
                    <a:pt x="84" y="472"/>
                  </a:lnTo>
                  <a:lnTo>
                    <a:pt x="40" y="492"/>
                  </a:lnTo>
                  <a:lnTo>
                    <a:pt x="2" y="510"/>
                  </a:lnTo>
                  <a:lnTo>
                    <a:pt x="0" y="564"/>
                  </a:lnTo>
                  <a:lnTo>
                    <a:pt x="28" y="544"/>
                  </a:lnTo>
                  <a:lnTo>
                    <a:pt x="68" y="516"/>
                  </a:lnTo>
                  <a:lnTo>
                    <a:pt x="124" y="474"/>
                  </a:lnTo>
                  <a:lnTo>
                    <a:pt x="58" y="526"/>
                  </a:lnTo>
                  <a:lnTo>
                    <a:pt x="36" y="542"/>
                  </a:lnTo>
                  <a:lnTo>
                    <a:pt x="12" y="562"/>
                  </a:lnTo>
                  <a:lnTo>
                    <a:pt x="2" y="570"/>
                  </a:lnTo>
                  <a:lnTo>
                    <a:pt x="2" y="666"/>
                  </a:lnTo>
                  <a:lnTo>
                    <a:pt x="12" y="646"/>
                  </a:lnTo>
                  <a:lnTo>
                    <a:pt x="24" y="628"/>
                  </a:lnTo>
                  <a:lnTo>
                    <a:pt x="38" y="610"/>
                  </a:lnTo>
                  <a:lnTo>
                    <a:pt x="48" y="602"/>
                  </a:lnTo>
                  <a:lnTo>
                    <a:pt x="58" y="594"/>
                  </a:lnTo>
                  <a:lnTo>
                    <a:pt x="106" y="556"/>
                  </a:lnTo>
                  <a:lnTo>
                    <a:pt x="154" y="516"/>
                  </a:lnTo>
                  <a:lnTo>
                    <a:pt x="164" y="492"/>
                  </a:lnTo>
                  <a:lnTo>
                    <a:pt x="174" y="476"/>
                  </a:lnTo>
                  <a:lnTo>
                    <a:pt x="182" y="462"/>
                  </a:lnTo>
                  <a:lnTo>
                    <a:pt x="190" y="454"/>
                  </a:lnTo>
                  <a:lnTo>
                    <a:pt x="200" y="448"/>
                  </a:lnTo>
                  <a:lnTo>
                    <a:pt x="210" y="442"/>
                  </a:lnTo>
                  <a:lnTo>
                    <a:pt x="198" y="452"/>
                  </a:lnTo>
                  <a:lnTo>
                    <a:pt x="186" y="464"/>
                  </a:lnTo>
                  <a:lnTo>
                    <a:pt x="176" y="482"/>
                  </a:lnTo>
                  <a:lnTo>
                    <a:pt x="168" y="500"/>
                  </a:lnTo>
                  <a:lnTo>
                    <a:pt x="164" y="508"/>
                  </a:lnTo>
                  <a:lnTo>
                    <a:pt x="160" y="518"/>
                  </a:lnTo>
                  <a:lnTo>
                    <a:pt x="174" y="508"/>
                  </a:lnTo>
                  <a:lnTo>
                    <a:pt x="186" y="496"/>
                  </a:lnTo>
                  <a:lnTo>
                    <a:pt x="208" y="472"/>
                  </a:lnTo>
                  <a:lnTo>
                    <a:pt x="220" y="460"/>
                  </a:lnTo>
                  <a:lnTo>
                    <a:pt x="232" y="448"/>
                  </a:lnTo>
                  <a:lnTo>
                    <a:pt x="246" y="440"/>
                  </a:lnTo>
                  <a:lnTo>
                    <a:pt x="260" y="434"/>
                  </a:lnTo>
                  <a:lnTo>
                    <a:pt x="268" y="426"/>
                  </a:lnTo>
                  <a:lnTo>
                    <a:pt x="280" y="418"/>
                  </a:lnTo>
                  <a:lnTo>
                    <a:pt x="294" y="410"/>
                  </a:lnTo>
                  <a:lnTo>
                    <a:pt x="306" y="404"/>
                  </a:lnTo>
                  <a:lnTo>
                    <a:pt x="320" y="398"/>
                  </a:lnTo>
                  <a:lnTo>
                    <a:pt x="338" y="394"/>
                  </a:lnTo>
                  <a:lnTo>
                    <a:pt x="354" y="392"/>
                  </a:lnTo>
                  <a:lnTo>
                    <a:pt x="372" y="386"/>
                  </a:lnTo>
                  <a:lnTo>
                    <a:pt x="388" y="376"/>
                  </a:lnTo>
                  <a:lnTo>
                    <a:pt x="404" y="364"/>
                  </a:lnTo>
                  <a:lnTo>
                    <a:pt x="422" y="348"/>
                  </a:lnTo>
                  <a:lnTo>
                    <a:pt x="440" y="332"/>
                  </a:lnTo>
                  <a:lnTo>
                    <a:pt x="430" y="344"/>
                  </a:lnTo>
                  <a:lnTo>
                    <a:pt x="418" y="356"/>
                  </a:lnTo>
                  <a:lnTo>
                    <a:pt x="406" y="366"/>
                  </a:lnTo>
                  <a:lnTo>
                    <a:pt x="394" y="376"/>
                  </a:lnTo>
                  <a:lnTo>
                    <a:pt x="380" y="386"/>
                  </a:lnTo>
                  <a:lnTo>
                    <a:pt x="366" y="392"/>
                  </a:lnTo>
                  <a:lnTo>
                    <a:pt x="348" y="396"/>
                  </a:lnTo>
                  <a:lnTo>
                    <a:pt x="332" y="400"/>
                  </a:lnTo>
                  <a:lnTo>
                    <a:pt x="316" y="404"/>
                  </a:lnTo>
                  <a:lnTo>
                    <a:pt x="300" y="412"/>
                  </a:lnTo>
                  <a:lnTo>
                    <a:pt x="286" y="420"/>
                  </a:lnTo>
                  <a:lnTo>
                    <a:pt x="272" y="430"/>
                  </a:lnTo>
                  <a:lnTo>
                    <a:pt x="324" y="418"/>
                  </a:lnTo>
                  <a:lnTo>
                    <a:pt x="376" y="408"/>
                  </a:lnTo>
                  <a:lnTo>
                    <a:pt x="388" y="406"/>
                  </a:lnTo>
                  <a:lnTo>
                    <a:pt x="398" y="396"/>
                  </a:lnTo>
                  <a:lnTo>
                    <a:pt x="402" y="388"/>
                  </a:lnTo>
                  <a:lnTo>
                    <a:pt x="406" y="380"/>
                  </a:lnTo>
                  <a:lnTo>
                    <a:pt x="402" y="394"/>
                  </a:lnTo>
                  <a:lnTo>
                    <a:pt x="394" y="406"/>
                  </a:lnTo>
                  <a:lnTo>
                    <a:pt x="488" y="394"/>
                  </a:lnTo>
                  <a:lnTo>
                    <a:pt x="534" y="386"/>
                  </a:lnTo>
                  <a:lnTo>
                    <a:pt x="580" y="378"/>
                  </a:lnTo>
                  <a:lnTo>
                    <a:pt x="598" y="368"/>
                  </a:lnTo>
                  <a:lnTo>
                    <a:pt x="626" y="346"/>
                  </a:lnTo>
                  <a:lnTo>
                    <a:pt x="640" y="338"/>
                  </a:lnTo>
                  <a:lnTo>
                    <a:pt x="654" y="330"/>
                  </a:lnTo>
                  <a:lnTo>
                    <a:pt x="664" y="326"/>
                  </a:lnTo>
                  <a:lnTo>
                    <a:pt x="624" y="338"/>
                  </a:lnTo>
                  <a:lnTo>
                    <a:pt x="598" y="344"/>
                  </a:lnTo>
                  <a:close/>
                </a:path>
              </a:pathLst>
            </a:custGeom>
            <a:solidFill>
              <a:srgbClr val="A34E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06" name="Freeform 52"/>
            <p:cNvSpPr>
              <a:spLocks/>
            </p:cNvSpPr>
            <p:nvPr/>
          </p:nvSpPr>
          <p:spPr bwMode="auto">
            <a:xfrm>
              <a:off x="4729163" y="3603625"/>
              <a:ext cx="120650" cy="66675"/>
            </a:xfrm>
            <a:custGeom>
              <a:avLst/>
              <a:gdLst>
                <a:gd name="T0" fmla="*/ 0 w 76"/>
                <a:gd name="T1" fmla="*/ 2147483646 h 42"/>
                <a:gd name="T2" fmla="*/ 0 w 76"/>
                <a:gd name="T3" fmla="*/ 2147483646 h 42"/>
                <a:gd name="T4" fmla="*/ 2147483646 w 76"/>
                <a:gd name="T5" fmla="*/ 2147483646 h 42"/>
                <a:gd name="T6" fmla="*/ 2147483646 w 76"/>
                <a:gd name="T7" fmla="*/ 0 h 42"/>
                <a:gd name="T8" fmla="*/ 2147483646 w 76"/>
                <a:gd name="T9" fmla="*/ 0 h 42"/>
                <a:gd name="T10" fmla="*/ 2147483646 w 76"/>
                <a:gd name="T11" fmla="*/ 2147483646 h 42"/>
                <a:gd name="T12" fmla="*/ 2147483646 w 76"/>
                <a:gd name="T13" fmla="*/ 2147483646 h 42"/>
                <a:gd name="T14" fmla="*/ 2147483646 w 76"/>
                <a:gd name="T15" fmla="*/ 2147483646 h 42"/>
                <a:gd name="T16" fmla="*/ 2147483646 w 76"/>
                <a:gd name="T17" fmla="*/ 2147483646 h 42"/>
                <a:gd name="T18" fmla="*/ 0 w 76"/>
                <a:gd name="T19" fmla="*/ 2147483646 h 42"/>
                <a:gd name="T20" fmla="*/ 0 w 76"/>
                <a:gd name="T21" fmla="*/ 2147483646 h 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6"/>
                <a:gd name="T34" fmla="*/ 0 h 42"/>
                <a:gd name="T35" fmla="*/ 76 w 76"/>
                <a:gd name="T36" fmla="*/ 42 h 4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6" h="42">
                  <a:moveTo>
                    <a:pt x="0" y="42"/>
                  </a:moveTo>
                  <a:lnTo>
                    <a:pt x="0" y="42"/>
                  </a:lnTo>
                  <a:lnTo>
                    <a:pt x="38" y="24"/>
                  </a:lnTo>
                  <a:lnTo>
                    <a:pt x="76" y="0"/>
                  </a:lnTo>
                  <a:lnTo>
                    <a:pt x="64" y="2"/>
                  </a:lnTo>
                  <a:lnTo>
                    <a:pt x="54" y="6"/>
                  </a:lnTo>
                  <a:lnTo>
                    <a:pt x="34" y="14"/>
                  </a:lnTo>
                  <a:lnTo>
                    <a:pt x="16" y="28"/>
                  </a:lnTo>
                  <a:lnTo>
                    <a:pt x="0" y="42"/>
                  </a:lnTo>
                  <a:close/>
                </a:path>
              </a:pathLst>
            </a:custGeom>
            <a:solidFill>
              <a:srgbClr val="A34E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07" name="Freeform 53"/>
            <p:cNvSpPr>
              <a:spLocks/>
            </p:cNvSpPr>
            <p:nvPr/>
          </p:nvSpPr>
          <p:spPr bwMode="auto">
            <a:xfrm>
              <a:off x="4662488" y="3543300"/>
              <a:ext cx="266700" cy="155575"/>
            </a:xfrm>
            <a:custGeom>
              <a:avLst/>
              <a:gdLst>
                <a:gd name="T0" fmla="*/ 2147483646 w 168"/>
                <a:gd name="T1" fmla="*/ 2147483646 h 98"/>
                <a:gd name="T2" fmla="*/ 2147483646 w 168"/>
                <a:gd name="T3" fmla="*/ 2147483646 h 98"/>
                <a:gd name="T4" fmla="*/ 2147483646 w 168"/>
                <a:gd name="T5" fmla="*/ 2147483646 h 98"/>
                <a:gd name="T6" fmla="*/ 2147483646 w 168"/>
                <a:gd name="T7" fmla="*/ 2147483646 h 98"/>
                <a:gd name="T8" fmla="*/ 2147483646 w 168"/>
                <a:gd name="T9" fmla="*/ 2147483646 h 98"/>
                <a:gd name="T10" fmla="*/ 2147483646 w 168"/>
                <a:gd name="T11" fmla="*/ 2147483646 h 98"/>
                <a:gd name="T12" fmla="*/ 2147483646 w 168"/>
                <a:gd name="T13" fmla="*/ 2147483646 h 98"/>
                <a:gd name="T14" fmla="*/ 2147483646 w 168"/>
                <a:gd name="T15" fmla="*/ 2147483646 h 98"/>
                <a:gd name="T16" fmla="*/ 0 w 168"/>
                <a:gd name="T17" fmla="*/ 2147483646 h 98"/>
                <a:gd name="T18" fmla="*/ 0 w 168"/>
                <a:gd name="T19" fmla="*/ 2147483646 h 98"/>
                <a:gd name="T20" fmla="*/ 2147483646 w 168"/>
                <a:gd name="T21" fmla="*/ 2147483646 h 98"/>
                <a:gd name="T22" fmla="*/ 2147483646 w 168"/>
                <a:gd name="T23" fmla="*/ 2147483646 h 98"/>
                <a:gd name="T24" fmla="*/ 2147483646 w 168"/>
                <a:gd name="T25" fmla="*/ 2147483646 h 98"/>
                <a:gd name="T26" fmla="*/ 2147483646 w 168"/>
                <a:gd name="T27" fmla="*/ 2147483646 h 98"/>
                <a:gd name="T28" fmla="*/ 2147483646 w 168"/>
                <a:gd name="T29" fmla="*/ 2147483646 h 98"/>
                <a:gd name="T30" fmla="*/ 2147483646 w 168"/>
                <a:gd name="T31" fmla="*/ 2147483646 h 98"/>
                <a:gd name="T32" fmla="*/ 2147483646 w 168"/>
                <a:gd name="T33" fmla="*/ 2147483646 h 98"/>
                <a:gd name="T34" fmla="*/ 2147483646 w 168"/>
                <a:gd name="T35" fmla="*/ 2147483646 h 98"/>
                <a:gd name="T36" fmla="*/ 2147483646 w 168"/>
                <a:gd name="T37" fmla="*/ 2147483646 h 98"/>
                <a:gd name="T38" fmla="*/ 2147483646 w 168"/>
                <a:gd name="T39" fmla="*/ 2147483646 h 98"/>
                <a:gd name="T40" fmla="*/ 2147483646 w 168"/>
                <a:gd name="T41" fmla="*/ 2147483646 h 98"/>
                <a:gd name="T42" fmla="*/ 2147483646 w 168"/>
                <a:gd name="T43" fmla="*/ 2147483646 h 98"/>
                <a:gd name="T44" fmla="*/ 2147483646 w 168"/>
                <a:gd name="T45" fmla="*/ 0 h 98"/>
                <a:gd name="T46" fmla="*/ 2147483646 w 168"/>
                <a:gd name="T47" fmla="*/ 0 h 98"/>
                <a:gd name="T48" fmla="*/ 2147483646 w 168"/>
                <a:gd name="T49" fmla="*/ 2147483646 h 98"/>
                <a:gd name="T50" fmla="*/ 2147483646 w 168"/>
                <a:gd name="T51" fmla="*/ 2147483646 h 9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68"/>
                <a:gd name="T79" fmla="*/ 0 h 98"/>
                <a:gd name="T80" fmla="*/ 168 w 168"/>
                <a:gd name="T81" fmla="*/ 98 h 9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68" h="98">
                  <a:moveTo>
                    <a:pt x="130" y="18"/>
                  </a:moveTo>
                  <a:lnTo>
                    <a:pt x="130" y="18"/>
                  </a:lnTo>
                  <a:lnTo>
                    <a:pt x="102" y="28"/>
                  </a:lnTo>
                  <a:lnTo>
                    <a:pt x="74" y="40"/>
                  </a:lnTo>
                  <a:lnTo>
                    <a:pt x="52" y="50"/>
                  </a:lnTo>
                  <a:lnTo>
                    <a:pt x="34" y="64"/>
                  </a:lnTo>
                  <a:lnTo>
                    <a:pt x="18" y="80"/>
                  </a:lnTo>
                  <a:lnTo>
                    <a:pt x="0" y="98"/>
                  </a:lnTo>
                  <a:lnTo>
                    <a:pt x="32" y="84"/>
                  </a:lnTo>
                  <a:lnTo>
                    <a:pt x="42" y="74"/>
                  </a:lnTo>
                  <a:lnTo>
                    <a:pt x="60" y="58"/>
                  </a:lnTo>
                  <a:lnTo>
                    <a:pt x="80" y="46"/>
                  </a:lnTo>
                  <a:lnTo>
                    <a:pt x="100" y="38"/>
                  </a:lnTo>
                  <a:lnTo>
                    <a:pt x="112" y="36"/>
                  </a:lnTo>
                  <a:lnTo>
                    <a:pt x="122" y="36"/>
                  </a:lnTo>
                  <a:lnTo>
                    <a:pt x="154" y="10"/>
                  </a:lnTo>
                  <a:lnTo>
                    <a:pt x="168" y="0"/>
                  </a:lnTo>
                  <a:lnTo>
                    <a:pt x="130" y="18"/>
                  </a:lnTo>
                  <a:close/>
                </a:path>
              </a:pathLst>
            </a:custGeom>
            <a:solidFill>
              <a:srgbClr val="A34E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08" name="Freeform 54"/>
            <p:cNvSpPr>
              <a:spLocks/>
            </p:cNvSpPr>
            <p:nvPr/>
          </p:nvSpPr>
          <p:spPr bwMode="auto">
            <a:xfrm>
              <a:off x="4548188" y="2851150"/>
              <a:ext cx="895350" cy="879475"/>
            </a:xfrm>
            <a:custGeom>
              <a:avLst/>
              <a:gdLst>
                <a:gd name="T0" fmla="*/ 2147483646 w 564"/>
                <a:gd name="T1" fmla="*/ 2147483646 h 554"/>
                <a:gd name="T2" fmla="*/ 2147483646 w 564"/>
                <a:gd name="T3" fmla="*/ 2147483646 h 554"/>
                <a:gd name="T4" fmla="*/ 2147483646 w 564"/>
                <a:gd name="T5" fmla="*/ 2147483646 h 554"/>
                <a:gd name="T6" fmla="*/ 2147483646 w 564"/>
                <a:gd name="T7" fmla="*/ 2147483646 h 554"/>
                <a:gd name="T8" fmla="*/ 2147483646 w 564"/>
                <a:gd name="T9" fmla="*/ 2147483646 h 554"/>
                <a:gd name="T10" fmla="*/ 2147483646 w 564"/>
                <a:gd name="T11" fmla="*/ 2147483646 h 554"/>
                <a:gd name="T12" fmla="*/ 2147483646 w 564"/>
                <a:gd name="T13" fmla="*/ 2147483646 h 554"/>
                <a:gd name="T14" fmla="*/ 2147483646 w 564"/>
                <a:gd name="T15" fmla="*/ 2147483646 h 554"/>
                <a:gd name="T16" fmla="*/ 2147483646 w 564"/>
                <a:gd name="T17" fmla="*/ 2147483646 h 554"/>
                <a:gd name="T18" fmla="*/ 2147483646 w 564"/>
                <a:gd name="T19" fmla="*/ 2147483646 h 554"/>
                <a:gd name="T20" fmla="*/ 2147483646 w 564"/>
                <a:gd name="T21" fmla="*/ 2147483646 h 554"/>
                <a:gd name="T22" fmla="*/ 2147483646 w 564"/>
                <a:gd name="T23" fmla="*/ 2147483646 h 554"/>
                <a:gd name="T24" fmla="*/ 2147483646 w 564"/>
                <a:gd name="T25" fmla="*/ 2147483646 h 554"/>
                <a:gd name="T26" fmla="*/ 2147483646 w 564"/>
                <a:gd name="T27" fmla="*/ 2147483646 h 554"/>
                <a:gd name="T28" fmla="*/ 2147483646 w 564"/>
                <a:gd name="T29" fmla="*/ 2147483646 h 554"/>
                <a:gd name="T30" fmla="*/ 2147483646 w 564"/>
                <a:gd name="T31" fmla="*/ 2147483646 h 554"/>
                <a:gd name="T32" fmla="*/ 2147483646 w 564"/>
                <a:gd name="T33" fmla="*/ 2147483646 h 554"/>
                <a:gd name="T34" fmla="*/ 2147483646 w 564"/>
                <a:gd name="T35" fmla="*/ 2147483646 h 554"/>
                <a:gd name="T36" fmla="*/ 2147483646 w 564"/>
                <a:gd name="T37" fmla="*/ 2147483646 h 554"/>
                <a:gd name="T38" fmla="*/ 2147483646 w 564"/>
                <a:gd name="T39" fmla="*/ 2147483646 h 554"/>
                <a:gd name="T40" fmla="*/ 2147483646 w 564"/>
                <a:gd name="T41" fmla="*/ 2147483646 h 554"/>
                <a:gd name="T42" fmla="*/ 2147483646 w 564"/>
                <a:gd name="T43" fmla="*/ 2147483646 h 554"/>
                <a:gd name="T44" fmla="*/ 2147483646 w 564"/>
                <a:gd name="T45" fmla="*/ 0 h 554"/>
                <a:gd name="T46" fmla="*/ 2147483646 w 564"/>
                <a:gd name="T47" fmla="*/ 2147483646 h 554"/>
                <a:gd name="T48" fmla="*/ 2147483646 w 564"/>
                <a:gd name="T49" fmla="*/ 2147483646 h 554"/>
                <a:gd name="T50" fmla="*/ 2147483646 w 564"/>
                <a:gd name="T51" fmla="*/ 2147483646 h 554"/>
                <a:gd name="T52" fmla="*/ 2147483646 w 564"/>
                <a:gd name="T53" fmla="*/ 2147483646 h 554"/>
                <a:gd name="T54" fmla="*/ 2147483646 w 564"/>
                <a:gd name="T55" fmla="*/ 2147483646 h 554"/>
                <a:gd name="T56" fmla="*/ 2147483646 w 564"/>
                <a:gd name="T57" fmla="*/ 2147483646 h 554"/>
                <a:gd name="T58" fmla="*/ 2147483646 w 564"/>
                <a:gd name="T59" fmla="*/ 2147483646 h 554"/>
                <a:gd name="T60" fmla="*/ 2147483646 w 564"/>
                <a:gd name="T61" fmla="*/ 2147483646 h 554"/>
                <a:gd name="T62" fmla="*/ 2147483646 w 564"/>
                <a:gd name="T63" fmla="*/ 2147483646 h 554"/>
                <a:gd name="T64" fmla="*/ 2147483646 w 564"/>
                <a:gd name="T65" fmla="*/ 2147483646 h 554"/>
                <a:gd name="T66" fmla="*/ 2147483646 w 564"/>
                <a:gd name="T67" fmla="*/ 2147483646 h 554"/>
                <a:gd name="T68" fmla="*/ 2147483646 w 564"/>
                <a:gd name="T69" fmla="*/ 2147483646 h 554"/>
                <a:gd name="T70" fmla="*/ 2147483646 w 564"/>
                <a:gd name="T71" fmla="*/ 2147483646 h 554"/>
                <a:gd name="T72" fmla="*/ 2147483646 w 564"/>
                <a:gd name="T73" fmla="*/ 2147483646 h 554"/>
                <a:gd name="T74" fmla="*/ 2147483646 w 564"/>
                <a:gd name="T75" fmla="*/ 2147483646 h 554"/>
                <a:gd name="T76" fmla="*/ 2147483646 w 564"/>
                <a:gd name="T77" fmla="*/ 2147483646 h 554"/>
                <a:gd name="T78" fmla="*/ 2147483646 w 564"/>
                <a:gd name="T79" fmla="*/ 2147483646 h 554"/>
                <a:gd name="T80" fmla="*/ 2147483646 w 564"/>
                <a:gd name="T81" fmla="*/ 2147483646 h 554"/>
                <a:gd name="T82" fmla="*/ 2147483646 w 564"/>
                <a:gd name="T83" fmla="*/ 2147483646 h 554"/>
                <a:gd name="T84" fmla="*/ 2147483646 w 564"/>
                <a:gd name="T85" fmla="*/ 2147483646 h 554"/>
                <a:gd name="T86" fmla="*/ 2147483646 w 564"/>
                <a:gd name="T87" fmla="*/ 2147483646 h 554"/>
                <a:gd name="T88" fmla="*/ 2147483646 w 564"/>
                <a:gd name="T89" fmla="*/ 2147483646 h 554"/>
                <a:gd name="T90" fmla="*/ 2147483646 w 564"/>
                <a:gd name="T91" fmla="*/ 2147483646 h 554"/>
                <a:gd name="T92" fmla="*/ 2147483646 w 564"/>
                <a:gd name="T93" fmla="*/ 2147483646 h 554"/>
                <a:gd name="T94" fmla="*/ 2147483646 w 564"/>
                <a:gd name="T95" fmla="*/ 2147483646 h 554"/>
                <a:gd name="T96" fmla="*/ 2147483646 w 564"/>
                <a:gd name="T97" fmla="*/ 2147483646 h 554"/>
                <a:gd name="T98" fmla="*/ 2147483646 w 564"/>
                <a:gd name="T99" fmla="*/ 2147483646 h 554"/>
                <a:gd name="T100" fmla="*/ 2147483646 w 564"/>
                <a:gd name="T101" fmla="*/ 2147483646 h 554"/>
                <a:gd name="T102" fmla="*/ 2147483646 w 564"/>
                <a:gd name="T103" fmla="*/ 2147483646 h 554"/>
                <a:gd name="T104" fmla="*/ 2147483646 w 564"/>
                <a:gd name="T105" fmla="*/ 2147483646 h 554"/>
                <a:gd name="T106" fmla="*/ 2147483646 w 564"/>
                <a:gd name="T107" fmla="*/ 2147483646 h 554"/>
                <a:gd name="T108" fmla="*/ 2147483646 w 564"/>
                <a:gd name="T109" fmla="*/ 2147483646 h 5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64"/>
                <a:gd name="T166" fmla="*/ 0 h 554"/>
                <a:gd name="T167" fmla="*/ 564 w 564"/>
                <a:gd name="T168" fmla="*/ 554 h 55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64" h="554">
                  <a:moveTo>
                    <a:pt x="560" y="226"/>
                  </a:moveTo>
                  <a:lnTo>
                    <a:pt x="560" y="226"/>
                  </a:lnTo>
                  <a:lnTo>
                    <a:pt x="540" y="250"/>
                  </a:lnTo>
                  <a:lnTo>
                    <a:pt x="530" y="260"/>
                  </a:lnTo>
                  <a:lnTo>
                    <a:pt x="520" y="270"/>
                  </a:lnTo>
                  <a:lnTo>
                    <a:pt x="506" y="278"/>
                  </a:lnTo>
                  <a:lnTo>
                    <a:pt x="490" y="288"/>
                  </a:lnTo>
                  <a:lnTo>
                    <a:pt x="442" y="312"/>
                  </a:lnTo>
                  <a:lnTo>
                    <a:pt x="406" y="326"/>
                  </a:lnTo>
                  <a:lnTo>
                    <a:pt x="370" y="338"/>
                  </a:lnTo>
                  <a:lnTo>
                    <a:pt x="334" y="352"/>
                  </a:lnTo>
                  <a:lnTo>
                    <a:pt x="316" y="362"/>
                  </a:lnTo>
                  <a:lnTo>
                    <a:pt x="300" y="372"/>
                  </a:lnTo>
                  <a:lnTo>
                    <a:pt x="320" y="346"/>
                  </a:lnTo>
                  <a:lnTo>
                    <a:pt x="328" y="332"/>
                  </a:lnTo>
                  <a:lnTo>
                    <a:pt x="332" y="332"/>
                  </a:lnTo>
                  <a:lnTo>
                    <a:pt x="340" y="324"/>
                  </a:lnTo>
                  <a:lnTo>
                    <a:pt x="350" y="320"/>
                  </a:lnTo>
                  <a:lnTo>
                    <a:pt x="360" y="316"/>
                  </a:lnTo>
                  <a:lnTo>
                    <a:pt x="370" y="312"/>
                  </a:lnTo>
                  <a:lnTo>
                    <a:pt x="372" y="312"/>
                  </a:lnTo>
                  <a:lnTo>
                    <a:pt x="392" y="294"/>
                  </a:lnTo>
                  <a:lnTo>
                    <a:pt x="414" y="270"/>
                  </a:lnTo>
                  <a:lnTo>
                    <a:pt x="434" y="244"/>
                  </a:lnTo>
                  <a:lnTo>
                    <a:pt x="452" y="218"/>
                  </a:lnTo>
                  <a:lnTo>
                    <a:pt x="468" y="192"/>
                  </a:lnTo>
                  <a:lnTo>
                    <a:pt x="482" y="168"/>
                  </a:lnTo>
                  <a:lnTo>
                    <a:pt x="474" y="176"/>
                  </a:lnTo>
                  <a:lnTo>
                    <a:pt x="460" y="194"/>
                  </a:lnTo>
                  <a:lnTo>
                    <a:pt x="442" y="220"/>
                  </a:lnTo>
                  <a:lnTo>
                    <a:pt x="424" y="244"/>
                  </a:lnTo>
                  <a:lnTo>
                    <a:pt x="406" y="266"/>
                  </a:lnTo>
                  <a:lnTo>
                    <a:pt x="386" y="286"/>
                  </a:lnTo>
                  <a:lnTo>
                    <a:pt x="376" y="294"/>
                  </a:lnTo>
                  <a:lnTo>
                    <a:pt x="364" y="302"/>
                  </a:lnTo>
                  <a:lnTo>
                    <a:pt x="352" y="308"/>
                  </a:lnTo>
                  <a:lnTo>
                    <a:pt x="338" y="312"/>
                  </a:lnTo>
                  <a:lnTo>
                    <a:pt x="358" y="278"/>
                  </a:lnTo>
                  <a:lnTo>
                    <a:pt x="374" y="242"/>
                  </a:lnTo>
                  <a:lnTo>
                    <a:pt x="388" y="206"/>
                  </a:lnTo>
                  <a:lnTo>
                    <a:pt x="398" y="168"/>
                  </a:lnTo>
                  <a:lnTo>
                    <a:pt x="408" y="126"/>
                  </a:lnTo>
                  <a:lnTo>
                    <a:pt x="412" y="82"/>
                  </a:lnTo>
                  <a:lnTo>
                    <a:pt x="414" y="40"/>
                  </a:lnTo>
                  <a:lnTo>
                    <a:pt x="414" y="20"/>
                  </a:lnTo>
                  <a:lnTo>
                    <a:pt x="414" y="8"/>
                  </a:lnTo>
                  <a:lnTo>
                    <a:pt x="412" y="0"/>
                  </a:lnTo>
                  <a:lnTo>
                    <a:pt x="410" y="40"/>
                  </a:lnTo>
                  <a:lnTo>
                    <a:pt x="404" y="80"/>
                  </a:lnTo>
                  <a:lnTo>
                    <a:pt x="396" y="120"/>
                  </a:lnTo>
                  <a:lnTo>
                    <a:pt x="386" y="158"/>
                  </a:lnTo>
                  <a:lnTo>
                    <a:pt x="382" y="180"/>
                  </a:lnTo>
                  <a:lnTo>
                    <a:pt x="374" y="200"/>
                  </a:lnTo>
                  <a:lnTo>
                    <a:pt x="364" y="220"/>
                  </a:lnTo>
                  <a:lnTo>
                    <a:pt x="346" y="258"/>
                  </a:lnTo>
                  <a:lnTo>
                    <a:pt x="326" y="294"/>
                  </a:lnTo>
                  <a:lnTo>
                    <a:pt x="316" y="314"/>
                  </a:lnTo>
                  <a:lnTo>
                    <a:pt x="304" y="334"/>
                  </a:lnTo>
                  <a:lnTo>
                    <a:pt x="288" y="352"/>
                  </a:lnTo>
                  <a:lnTo>
                    <a:pt x="272" y="366"/>
                  </a:lnTo>
                  <a:lnTo>
                    <a:pt x="254" y="388"/>
                  </a:lnTo>
                  <a:lnTo>
                    <a:pt x="234" y="406"/>
                  </a:lnTo>
                  <a:lnTo>
                    <a:pt x="212" y="426"/>
                  </a:lnTo>
                  <a:lnTo>
                    <a:pt x="190" y="442"/>
                  </a:lnTo>
                  <a:lnTo>
                    <a:pt x="208" y="396"/>
                  </a:lnTo>
                  <a:lnTo>
                    <a:pt x="230" y="352"/>
                  </a:lnTo>
                  <a:lnTo>
                    <a:pt x="274" y="264"/>
                  </a:lnTo>
                  <a:lnTo>
                    <a:pt x="270" y="264"/>
                  </a:lnTo>
                  <a:lnTo>
                    <a:pt x="268" y="264"/>
                  </a:lnTo>
                  <a:lnTo>
                    <a:pt x="266" y="266"/>
                  </a:lnTo>
                  <a:lnTo>
                    <a:pt x="254" y="290"/>
                  </a:lnTo>
                  <a:lnTo>
                    <a:pt x="230" y="332"/>
                  </a:lnTo>
                  <a:lnTo>
                    <a:pt x="204" y="376"/>
                  </a:lnTo>
                  <a:lnTo>
                    <a:pt x="192" y="398"/>
                  </a:lnTo>
                  <a:lnTo>
                    <a:pt x="182" y="420"/>
                  </a:lnTo>
                  <a:lnTo>
                    <a:pt x="174" y="442"/>
                  </a:lnTo>
                  <a:lnTo>
                    <a:pt x="168" y="452"/>
                  </a:lnTo>
                  <a:lnTo>
                    <a:pt x="166" y="456"/>
                  </a:lnTo>
                  <a:lnTo>
                    <a:pt x="162" y="460"/>
                  </a:lnTo>
                  <a:lnTo>
                    <a:pt x="120" y="482"/>
                  </a:lnTo>
                  <a:lnTo>
                    <a:pt x="90" y="496"/>
                  </a:lnTo>
                  <a:lnTo>
                    <a:pt x="76" y="504"/>
                  </a:lnTo>
                  <a:lnTo>
                    <a:pt x="62" y="512"/>
                  </a:lnTo>
                  <a:lnTo>
                    <a:pt x="48" y="520"/>
                  </a:lnTo>
                  <a:lnTo>
                    <a:pt x="34" y="530"/>
                  </a:lnTo>
                  <a:lnTo>
                    <a:pt x="4" y="552"/>
                  </a:lnTo>
                  <a:lnTo>
                    <a:pt x="0" y="554"/>
                  </a:lnTo>
                  <a:lnTo>
                    <a:pt x="42" y="544"/>
                  </a:lnTo>
                  <a:lnTo>
                    <a:pt x="70" y="534"/>
                  </a:lnTo>
                  <a:lnTo>
                    <a:pt x="86" y="516"/>
                  </a:lnTo>
                  <a:lnTo>
                    <a:pt x="104" y="500"/>
                  </a:lnTo>
                  <a:lnTo>
                    <a:pt x="122" y="486"/>
                  </a:lnTo>
                  <a:lnTo>
                    <a:pt x="144" y="474"/>
                  </a:lnTo>
                  <a:lnTo>
                    <a:pt x="174" y="462"/>
                  </a:lnTo>
                  <a:lnTo>
                    <a:pt x="188" y="456"/>
                  </a:lnTo>
                  <a:lnTo>
                    <a:pt x="202" y="450"/>
                  </a:lnTo>
                  <a:lnTo>
                    <a:pt x="226" y="436"/>
                  </a:lnTo>
                  <a:lnTo>
                    <a:pt x="252" y="424"/>
                  </a:lnTo>
                  <a:lnTo>
                    <a:pt x="270" y="410"/>
                  </a:lnTo>
                  <a:lnTo>
                    <a:pt x="292" y="392"/>
                  </a:lnTo>
                  <a:lnTo>
                    <a:pt x="318" y="376"/>
                  </a:lnTo>
                  <a:lnTo>
                    <a:pt x="352" y="362"/>
                  </a:lnTo>
                  <a:lnTo>
                    <a:pt x="384" y="348"/>
                  </a:lnTo>
                  <a:lnTo>
                    <a:pt x="428" y="328"/>
                  </a:lnTo>
                  <a:lnTo>
                    <a:pt x="472" y="308"/>
                  </a:lnTo>
                  <a:lnTo>
                    <a:pt x="498" y="294"/>
                  </a:lnTo>
                  <a:lnTo>
                    <a:pt x="510" y="286"/>
                  </a:lnTo>
                  <a:lnTo>
                    <a:pt x="522" y="276"/>
                  </a:lnTo>
                  <a:lnTo>
                    <a:pt x="544" y="252"/>
                  </a:lnTo>
                  <a:lnTo>
                    <a:pt x="564" y="224"/>
                  </a:lnTo>
                  <a:lnTo>
                    <a:pt x="562" y="224"/>
                  </a:lnTo>
                  <a:lnTo>
                    <a:pt x="560" y="226"/>
                  </a:lnTo>
                  <a:close/>
                </a:path>
              </a:pathLst>
            </a:custGeom>
            <a:solidFill>
              <a:srgbClr val="A34E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09" name="Freeform 55"/>
            <p:cNvSpPr>
              <a:spLocks noEditPoints="1"/>
            </p:cNvSpPr>
            <p:nvPr/>
          </p:nvSpPr>
          <p:spPr bwMode="auto">
            <a:xfrm>
              <a:off x="4297363" y="3352800"/>
              <a:ext cx="127000" cy="120650"/>
            </a:xfrm>
            <a:custGeom>
              <a:avLst/>
              <a:gdLst>
                <a:gd name="T0" fmla="*/ 2147483646 w 80"/>
                <a:gd name="T1" fmla="*/ 2147483646 h 76"/>
                <a:gd name="T2" fmla="*/ 2147483646 w 80"/>
                <a:gd name="T3" fmla="*/ 2147483646 h 76"/>
                <a:gd name="T4" fmla="*/ 2147483646 w 80"/>
                <a:gd name="T5" fmla="*/ 2147483646 h 76"/>
                <a:gd name="T6" fmla="*/ 2147483646 w 80"/>
                <a:gd name="T7" fmla="*/ 2147483646 h 76"/>
                <a:gd name="T8" fmla="*/ 2147483646 w 80"/>
                <a:gd name="T9" fmla="*/ 2147483646 h 76"/>
                <a:gd name="T10" fmla="*/ 2147483646 w 80"/>
                <a:gd name="T11" fmla="*/ 2147483646 h 76"/>
                <a:gd name="T12" fmla="*/ 2147483646 w 80"/>
                <a:gd name="T13" fmla="*/ 2147483646 h 76"/>
                <a:gd name="T14" fmla="*/ 2147483646 w 80"/>
                <a:gd name="T15" fmla="*/ 2147483646 h 76"/>
                <a:gd name="T16" fmla="*/ 2147483646 w 80"/>
                <a:gd name="T17" fmla="*/ 2147483646 h 76"/>
                <a:gd name="T18" fmla="*/ 2147483646 w 80"/>
                <a:gd name="T19" fmla="*/ 2147483646 h 76"/>
                <a:gd name="T20" fmla="*/ 0 w 80"/>
                <a:gd name="T21" fmla="*/ 2147483646 h 76"/>
                <a:gd name="T22" fmla="*/ 2147483646 w 80"/>
                <a:gd name="T23" fmla="*/ 2147483646 h 76"/>
                <a:gd name="T24" fmla="*/ 2147483646 w 80"/>
                <a:gd name="T25" fmla="*/ 2147483646 h 76"/>
                <a:gd name="T26" fmla="*/ 2147483646 w 80"/>
                <a:gd name="T27" fmla="*/ 2147483646 h 76"/>
                <a:gd name="T28" fmla="*/ 2147483646 w 80"/>
                <a:gd name="T29" fmla="*/ 2147483646 h 76"/>
                <a:gd name="T30" fmla="*/ 2147483646 w 80"/>
                <a:gd name="T31" fmla="*/ 0 h 76"/>
                <a:gd name="T32" fmla="*/ 2147483646 w 80"/>
                <a:gd name="T33" fmla="*/ 2147483646 h 76"/>
                <a:gd name="T34" fmla="*/ 2147483646 w 80"/>
                <a:gd name="T35" fmla="*/ 2147483646 h 76"/>
                <a:gd name="T36" fmla="*/ 2147483646 w 80"/>
                <a:gd name="T37" fmla="*/ 2147483646 h 76"/>
                <a:gd name="T38" fmla="*/ 2147483646 w 80"/>
                <a:gd name="T39" fmla="*/ 2147483646 h 76"/>
                <a:gd name="T40" fmla="*/ 2147483646 w 80"/>
                <a:gd name="T41" fmla="*/ 2147483646 h 76"/>
                <a:gd name="T42" fmla="*/ 2147483646 w 80"/>
                <a:gd name="T43" fmla="*/ 2147483646 h 76"/>
                <a:gd name="T44" fmla="*/ 2147483646 w 80"/>
                <a:gd name="T45" fmla="*/ 2147483646 h 76"/>
                <a:gd name="T46" fmla="*/ 2147483646 w 80"/>
                <a:gd name="T47" fmla="*/ 2147483646 h 76"/>
                <a:gd name="T48" fmla="*/ 2147483646 w 80"/>
                <a:gd name="T49" fmla="*/ 2147483646 h 76"/>
                <a:gd name="T50" fmla="*/ 2147483646 w 80"/>
                <a:gd name="T51" fmla="*/ 2147483646 h 76"/>
                <a:gd name="T52" fmla="*/ 2147483646 w 80"/>
                <a:gd name="T53" fmla="*/ 2147483646 h 76"/>
                <a:gd name="T54" fmla="*/ 2147483646 w 80"/>
                <a:gd name="T55" fmla="*/ 2147483646 h 76"/>
                <a:gd name="T56" fmla="*/ 2147483646 w 80"/>
                <a:gd name="T57" fmla="*/ 2147483646 h 76"/>
                <a:gd name="T58" fmla="*/ 2147483646 w 80"/>
                <a:gd name="T59" fmla="*/ 2147483646 h 76"/>
                <a:gd name="T60" fmla="*/ 2147483646 w 80"/>
                <a:gd name="T61" fmla="*/ 2147483646 h 76"/>
                <a:gd name="T62" fmla="*/ 2147483646 w 80"/>
                <a:gd name="T63" fmla="*/ 2147483646 h 76"/>
                <a:gd name="T64" fmla="*/ 2147483646 w 80"/>
                <a:gd name="T65" fmla="*/ 2147483646 h 76"/>
                <a:gd name="T66" fmla="*/ 2147483646 w 80"/>
                <a:gd name="T67" fmla="*/ 2147483646 h 76"/>
                <a:gd name="T68" fmla="*/ 2147483646 w 80"/>
                <a:gd name="T69" fmla="*/ 2147483646 h 76"/>
                <a:gd name="T70" fmla="*/ 2147483646 w 80"/>
                <a:gd name="T71" fmla="*/ 2147483646 h 76"/>
                <a:gd name="T72" fmla="*/ 2147483646 w 80"/>
                <a:gd name="T73" fmla="*/ 2147483646 h 76"/>
                <a:gd name="T74" fmla="*/ 2147483646 w 80"/>
                <a:gd name="T75" fmla="*/ 2147483646 h 76"/>
                <a:gd name="T76" fmla="*/ 2147483646 w 80"/>
                <a:gd name="T77" fmla="*/ 2147483646 h 76"/>
                <a:gd name="T78" fmla="*/ 2147483646 w 80"/>
                <a:gd name="T79" fmla="*/ 2147483646 h 76"/>
                <a:gd name="T80" fmla="*/ 2147483646 w 80"/>
                <a:gd name="T81" fmla="*/ 2147483646 h 76"/>
                <a:gd name="T82" fmla="*/ 2147483646 w 80"/>
                <a:gd name="T83" fmla="*/ 2147483646 h 76"/>
                <a:gd name="T84" fmla="*/ 2147483646 w 80"/>
                <a:gd name="T85" fmla="*/ 2147483646 h 76"/>
                <a:gd name="T86" fmla="*/ 2147483646 w 80"/>
                <a:gd name="T87" fmla="*/ 2147483646 h 7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0"/>
                <a:gd name="T133" fmla="*/ 0 h 76"/>
                <a:gd name="T134" fmla="*/ 80 w 80"/>
                <a:gd name="T135" fmla="*/ 76 h 7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0" h="76">
                  <a:moveTo>
                    <a:pt x="54" y="44"/>
                  </a:moveTo>
                  <a:lnTo>
                    <a:pt x="54" y="44"/>
                  </a:lnTo>
                  <a:lnTo>
                    <a:pt x="64" y="48"/>
                  </a:lnTo>
                  <a:lnTo>
                    <a:pt x="72" y="54"/>
                  </a:lnTo>
                  <a:lnTo>
                    <a:pt x="74" y="58"/>
                  </a:lnTo>
                  <a:lnTo>
                    <a:pt x="76" y="60"/>
                  </a:lnTo>
                  <a:lnTo>
                    <a:pt x="74" y="66"/>
                  </a:lnTo>
                  <a:lnTo>
                    <a:pt x="70" y="70"/>
                  </a:lnTo>
                  <a:lnTo>
                    <a:pt x="62" y="76"/>
                  </a:lnTo>
                  <a:lnTo>
                    <a:pt x="56" y="76"/>
                  </a:lnTo>
                  <a:lnTo>
                    <a:pt x="50" y="72"/>
                  </a:lnTo>
                  <a:lnTo>
                    <a:pt x="44" y="64"/>
                  </a:lnTo>
                  <a:lnTo>
                    <a:pt x="42" y="58"/>
                  </a:lnTo>
                  <a:lnTo>
                    <a:pt x="38" y="68"/>
                  </a:lnTo>
                  <a:lnTo>
                    <a:pt x="32" y="74"/>
                  </a:lnTo>
                  <a:lnTo>
                    <a:pt x="24" y="76"/>
                  </a:lnTo>
                  <a:lnTo>
                    <a:pt x="20" y="76"/>
                  </a:lnTo>
                  <a:lnTo>
                    <a:pt x="16" y="74"/>
                  </a:lnTo>
                  <a:lnTo>
                    <a:pt x="14" y="72"/>
                  </a:lnTo>
                  <a:lnTo>
                    <a:pt x="12" y="68"/>
                  </a:lnTo>
                  <a:lnTo>
                    <a:pt x="12" y="62"/>
                  </a:lnTo>
                  <a:lnTo>
                    <a:pt x="18" y="54"/>
                  </a:lnTo>
                  <a:lnTo>
                    <a:pt x="24" y="48"/>
                  </a:lnTo>
                  <a:lnTo>
                    <a:pt x="12" y="46"/>
                  </a:lnTo>
                  <a:lnTo>
                    <a:pt x="6" y="44"/>
                  </a:lnTo>
                  <a:lnTo>
                    <a:pt x="2" y="40"/>
                  </a:lnTo>
                  <a:lnTo>
                    <a:pt x="0" y="36"/>
                  </a:lnTo>
                  <a:lnTo>
                    <a:pt x="0" y="32"/>
                  </a:lnTo>
                  <a:lnTo>
                    <a:pt x="0" y="26"/>
                  </a:lnTo>
                  <a:lnTo>
                    <a:pt x="4" y="22"/>
                  </a:lnTo>
                  <a:lnTo>
                    <a:pt x="10" y="18"/>
                  </a:lnTo>
                  <a:lnTo>
                    <a:pt x="16" y="18"/>
                  </a:lnTo>
                  <a:lnTo>
                    <a:pt x="22" y="20"/>
                  </a:lnTo>
                  <a:lnTo>
                    <a:pt x="26" y="24"/>
                  </a:lnTo>
                  <a:lnTo>
                    <a:pt x="24" y="16"/>
                  </a:lnTo>
                  <a:lnTo>
                    <a:pt x="22" y="10"/>
                  </a:lnTo>
                  <a:lnTo>
                    <a:pt x="24" y="8"/>
                  </a:lnTo>
                  <a:lnTo>
                    <a:pt x="26" y="4"/>
                  </a:lnTo>
                  <a:lnTo>
                    <a:pt x="30" y="2"/>
                  </a:lnTo>
                  <a:lnTo>
                    <a:pt x="36" y="0"/>
                  </a:lnTo>
                  <a:lnTo>
                    <a:pt x="42" y="0"/>
                  </a:lnTo>
                  <a:lnTo>
                    <a:pt x="48" y="0"/>
                  </a:lnTo>
                  <a:lnTo>
                    <a:pt x="52" y="2"/>
                  </a:lnTo>
                  <a:lnTo>
                    <a:pt x="54" y="6"/>
                  </a:lnTo>
                  <a:lnTo>
                    <a:pt x="54" y="10"/>
                  </a:lnTo>
                  <a:lnTo>
                    <a:pt x="54" y="18"/>
                  </a:lnTo>
                  <a:lnTo>
                    <a:pt x="52" y="28"/>
                  </a:lnTo>
                  <a:lnTo>
                    <a:pt x="60" y="22"/>
                  </a:lnTo>
                  <a:lnTo>
                    <a:pt x="68" y="20"/>
                  </a:lnTo>
                  <a:lnTo>
                    <a:pt x="74" y="22"/>
                  </a:lnTo>
                  <a:lnTo>
                    <a:pt x="78" y="28"/>
                  </a:lnTo>
                  <a:lnTo>
                    <a:pt x="80" y="34"/>
                  </a:lnTo>
                  <a:lnTo>
                    <a:pt x="80" y="38"/>
                  </a:lnTo>
                  <a:lnTo>
                    <a:pt x="78" y="40"/>
                  </a:lnTo>
                  <a:lnTo>
                    <a:pt x="74" y="42"/>
                  </a:lnTo>
                  <a:lnTo>
                    <a:pt x="64" y="46"/>
                  </a:lnTo>
                  <a:lnTo>
                    <a:pt x="54" y="44"/>
                  </a:lnTo>
                  <a:close/>
                  <a:moveTo>
                    <a:pt x="64" y="32"/>
                  </a:moveTo>
                  <a:lnTo>
                    <a:pt x="64" y="32"/>
                  </a:lnTo>
                  <a:lnTo>
                    <a:pt x="58" y="34"/>
                  </a:lnTo>
                  <a:lnTo>
                    <a:pt x="52" y="34"/>
                  </a:lnTo>
                  <a:lnTo>
                    <a:pt x="48" y="28"/>
                  </a:lnTo>
                  <a:lnTo>
                    <a:pt x="44" y="28"/>
                  </a:lnTo>
                  <a:lnTo>
                    <a:pt x="40" y="26"/>
                  </a:lnTo>
                  <a:lnTo>
                    <a:pt x="40" y="20"/>
                  </a:lnTo>
                  <a:lnTo>
                    <a:pt x="38" y="16"/>
                  </a:lnTo>
                  <a:lnTo>
                    <a:pt x="38" y="26"/>
                  </a:lnTo>
                  <a:lnTo>
                    <a:pt x="34" y="28"/>
                  </a:lnTo>
                  <a:lnTo>
                    <a:pt x="32" y="30"/>
                  </a:lnTo>
                  <a:lnTo>
                    <a:pt x="28" y="36"/>
                  </a:lnTo>
                  <a:lnTo>
                    <a:pt x="14" y="30"/>
                  </a:lnTo>
                  <a:lnTo>
                    <a:pt x="14" y="32"/>
                  </a:lnTo>
                  <a:lnTo>
                    <a:pt x="22" y="34"/>
                  </a:lnTo>
                  <a:lnTo>
                    <a:pt x="26" y="38"/>
                  </a:lnTo>
                  <a:lnTo>
                    <a:pt x="26" y="42"/>
                  </a:lnTo>
                  <a:lnTo>
                    <a:pt x="28" y="46"/>
                  </a:lnTo>
                  <a:lnTo>
                    <a:pt x="32" y="50"/>
                  </a:lnTo>
                  <a:lnTo>
                    <a:pt x="28" y="56"/>
                  </a:lnTo>
                  <a:lnTo>
                    <a:pt x="26" y="62"/>
                  </a:lnTo>
                  <a:lnTo>
                    <a:pt x="34" y="52"/>
                  </a:lnTo>
                  <a:lnTo>
                    <a:pt x="38" y="54"/>
                  </a:lnTo>
                  <a:lnTo>
                    <a:pt x="42" y="54"/>
                  </a:lnTo>
                  <a:lnTo>
                    <a:pt x="46" y="52"/>
                  </a:lnTo>
                  <a:lnTo>
                    <a:pt x="52" y="54"/>
                  </a:lnTo>
                  <a:lnTo>
                    <a:pt x="58" y="60"/>
                  </a:lnTo>
                  <a:lnTo>
                    <a:pt x="54" y="54"/>
                  </a:lnTo>
                  <a:lnTo>
                    <a:pt x="48" y="50"/>
                  </a:lnTo>
                  <a:lnTo>
                    <a:pt x="52" y="44"/>
                  </a:lnTo>
                  <a:lnTo>
                    <a:pt x="54" y="38"/>
                  </a:lnTo>
                  <a:lnTo>
                    <a:pt x="54" y="36"/>
                  </a:lnTo>
                  <a:lnTo>
                    <a:pt x="58" y="36"/>
                  </a:lnTo>
                  <a:lnTo>
                    <a:pt x="64" y="34"/>
                  </a:lnTo>
                  <a:lnTo>
                    <a:pt x="64" y="3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10" name="Freeform 56"/>
            <p:cNvSpPr>
              <a:spLocks/>
            </p:cNvSpPr>
            <p:nvPr/>
          </p:nvSpPr>
          <p:spPr bwMode="auto">
            <a:xfrm>
              <a:off x="4338638" y="3394075"/>
              <a:ext cx="44450" cy="44450"/>
            </a:xfrm>
            <a:custGeom>
              <a:avLst/>
              <a:gdLst>
                <a:gd name="T0" fmla="*/ 2147483646 w 28"/>
                <a:gd name="T1" fmla="*/ 2147483646 h 28"/>
                <a:gd name="T2" fmla="*/ 2147483646 w 28"/>
                <a:gd name="T3" fmla="*/ 2147483646 h 28"/>
                <a:gd name="T4" fmla="*/ 2147483646 w 28"/>
                <a:gd name="T5" fmla="*/ 2147483646 h 28"/>
                <a:gd name="T6" fmla="*/ 2147483646 w 28"/>
                <a:gd name="T7" fmla="*/ 2147483646 h 28"/>
                <a:gd name="T8" fmla="*/ 2147483646 w 28"/>
                <a:gd name="T9" fmla="*/ 2147483646 h 28"/>
                <a:gd name="T10" fmla="*/ 2147483646 w 28"/>
                <a:gd name="T11" fmla="*/ 2147483646 h 28"/>
                <a:gd name="T12" fmla="*/ 2147483646 w 28"/>
                <a:gd name="T13" fmla="*/ 2147483646 h 28"/>
                <a:gd name="T14" fmla="*/ 2147483646 w 28"/>
                <a:gd name="T15" fmla="*/ 2147483646 h 28"/>
                <a:gd name="T16" fmla="*/ 2147483646 w 28"/>
                <a:gd name="T17" fmla="*/ 2147483646 h 28"/>
                <a:gd name="T18" fmla="*/ 2147483646 w 28"/>
                <a:gd name="T19" fmla="*/ 2147483646 h 28"/>
                <a:gd name="T20" fmla="*/ 0 w 28"/>
                <a:gd name="T21" fmla="*/ 2147483646 h 28"/>
                <a:gd name="T22" fmla="*/ 0 w 28"/>
                <a:gd name="T23" fmla="*/ 2147483646 h 28"/>
                <a:gd name="T24" fmla="*/ 0 w 28"/>
                <a:gd name="T25" fmla="*/ 2147483646 h 28"/>
                <a:gd name="T26" fmla="*/ 2147483646 w 28"/>
                <a:gd name="T27" fmla="*/ 2147483646 h 28"/>
                <a:gd name="T28" fmla="*/ 2147483646 w 28"/>
                <a:gd name="T29" fmla="*/ 2147483646 h 28"/>
                <a:gd name="T30" fmla="*/ 2147483646 w 28"/>
                <a:gd name="T31" fmla="*/ 0 h 28"/>
                <a:gd name="T32" fmla="*/ 2147483646 w 28"/>
                <a:gd name="T33" fmla="*/ 0 h 28"/>
                <a:gd name="T34" fmla="*/ 2147483646 w 28"/>
                <a:gd name="T35" fmla="*/ 0 h 28"/>
                <a:gd name="T36" fmla="*/ 2147483646 w 28"/>
                <a:gd name="T37" fmla="*/ 2147483646 h 28"/>
                <a:gd name="T38" fmla="*/ 2147483646 w 28"/>
                <a:gd name="T39" fmla="*/ 2147483646 h 28"/>
                <a:gd name="T40" fmla="*/ 2147483646 w 28"/>
                <a:gd name="T41" fmla="*/ 2147483646 h 28"/>
                <a:gd name="T42" fmla="*/ 2147483646 w 28"/>
                <a:gd name="T43" fmla="*/ 2147483646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8"/>
                <a:gd name="T67" fmla="*/ 0 h 28"/>
                <a:gd name="T68" fmla="*/ 28 w 28"/>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8" h="28">
                  <a:moveTo>
                    <a:pt x="28" y="12"/>
                  </a:moveTo>
                  <a:lnTo>
                    <a:pt x="28" y="12"/>
                  </a:lnTo>
                  <a:lnTo>
                    <a:pt x="28" y="18"/>
                  </a:lnTo>
                  <a:lnTo>
                    <a:pt x="26" y="22"/>
                  </a:lnTo>
                  <a:lnTo>
                    <a:pt x="22" y="26"/>
                  </a:lnTo>
                  <a:lnTo>
                    <a:pt x="16" y="28"/>
                  </a:lnTo>
                  <a:lnTo>
                    <a:pt x="10" y="28"/>
                  </a:lnTo>
                  <a:lnTo>
                    <a:pt x="6" y="26"/>
                  </a:lnTo>
                  <a:lnTo>
                    <a:pt x="2" y="22"/>
                  </a:lnTo>
                  <a:lnTo>
                    <a:pt x="0" y="16"/>
                  </a:lnTo>
                  <a:lnTo>
                    <a:pt x="0" y="10"/>
                  </a:lnTo>
                  <a:lnTo>
                    <a:pt x="4" y="6"/>
                  </a:lnTo>
                  <a:lnTo>
                    <a:pt x="8" y="2"/>
                  </a:lnTo>
                  <a:lnTo>
                    <a:pt x="12" y="0"/>
                  </a:lnTo>
                  <a:lnTo>
                    <a:pt x="18" y="0"/>
                  </a:lnTo>
                  <a:lnTo>
                    <a:pt x="22" y="2"/>
                  </a:lnTo>
                  <a:lnTo>
                    <a:pt x="26" y="6"/>
                  </a:lnTo>
                  <a:lnTo>
                    <a:pt x="28"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11" name="Freeform 57"/>
            <p:cNvSpPr>
              <a:spLocks noEditPoints="1"/>
            </p:cNvSpPr>
            <p:nvPr/>
          </p:nvSpPr>
          <p:spPr bwMode="auto">
            <a:xfrm>
              <a:off x="4818063" y="3282950"/>
              <a:ext cx="127000" cy="117475"/>
            </a:xfrm>
            <a:custGeom>
              <a:avLst/>
              <a:gdLst>
                <a:gd name="T0" fmla="*/ 2147483646 w 80"/>
                <a:gd name="T1" fmla="*/ 2147483646 h 74"/>
                <a:gd name="T2" fmla="*/ 2147483646 w 80"/>
                <a:gd name="T3" fmla="*/ 2147483646 h 74"/>
                <a:gd name="T4" fmla="*/ 2147483646 w 80"/>
                <a:gd name="T5" fmla="*/ 2147483646 h 74"/>
                <a:gd name="T6" fmla="*/ 2147483646 w 80"/>
                <a:gd name="T7" fmla="*/ 2147483646 h 74"/>
                <a:gd name="T8" fmla="*/ 2147483646 w 80"/>
                <a:gd name="T9" fmla="*/ 2147483646 h 74"/>
                <a:gd name="T10" fmla="*/ 2147483646 w 80"/>
                <a:gd name="T11" fmla="*/ 2147483646 h 74"/>
                <a:gd name="T12" fmla="*/ 2147483646 w 80"/>
                <a:gd name="T13" fmla="*/ 2147483646 h 74"/>
                <a:gd name="T14" fmla="*/ 2147483646 w 80"/>
                <a:gd name="T15" fmla="*/ 2147483646 h 74"/>
                <a:gd name="T16" fmla="*/ 2147483646 w 80"/>
                <a:gd name="T17" fmla="*/ 2147483646 h 74"/>
                <a:gd name="T18" fmla="*/ 2147483646 w 80"/>
                <a:gd name="T19" fmla="*/ 2147483646 h 74"/>
                <a:gd name="T20" fmla="*/ 0 w 80"/>
                <a:gd name="T21" fmla="*/ 2147483646 h 74"/>
                <a:gd name="T22" fmla="*/ 2147483646 w 80"/>
                <a:gd name="T23" fmla="*/ 2147483646 h 74"/>
                <a:gd name="T24" fmla="*/ 2147483646 w 80"/>
                <a:gd name="T25" fmla="*/ 2147483646 h 74"/>
                <a:gd name="T26" fmla="*/ 2147483646 w 80"/>
                <a:gd name="T27" fmla="*/ 2147483646 h 74"/>
                <a:gd name="T28" fmla="*/ 2147483646 w 80"/>
                <a:gd name="T29" fmla="*/ 2147483646 h 74"/>
                <a:gd name="T30" fmla="*/ 2147483646 w 80"/>
                <a:gd name="T31" fmla="*/ 0 h 74"/>
                <a:gd name="T32" fmla="*/ 2147483646 w 80"/>
                <a:gd name="T33" fmla="*/ 2147483646 h 74"/>
                <a:gd name="T34" fmla="*/ 2147483646 w 80"/>
                <a:gd name="T35" fmla="*/ 2147483646 h 74"/>
                <a:gd name="T36" fmla="*/ 2147483646 w 80"/>
                <a:gd name="T37" fmla="*/ 2147483646 h 74"/>
                <a:gd name="T38" fmla="*/ 2147483646 w 80"/>
                <a:gd name="T39" fmla="*/ 2147483646 h 74"/>
                <a:gd name="T40" fmla="*/ 2147483646 w 80"/>
                <a:gd name="T41" fmla="*/ 2147483646 h 74"/>
                <a:gd name="T42" fmla="*/ 2147483646 w 80"/>
                <a:gd name="T43" fmla="*/ 2147483646 h 74"/>
                <a:gd name="T44" fmla="*/ 2147483646 w 80"/>
                <a:gd name="T45" fmla="*/ 2147483646 h 74"/>
                <a:gd name="T46" fmla="*/ 2147483646 w 80"/>
                <a:gd name="T47" fmla="*/ 2147483646 h 74"/>
                <a:gd name="T48" fmla="*/ 2147483646 w 80"/>
                <a:gd name="T49" fmla="*/ 2147483646 h 74"/>
                <a:gd name="T50" fmla="*/ 2147483646 w 80"/>
                <a:gd name="T51" fmla="*/ 2147483646 h 74"/>
                <a:gd name="T52" fmla="*/ 2147483646 w 80"/>
                <a:gd name="T53" fmla="*/ 2147483646 h 74"/>
                <a:gd name="T54" fmla="*/ 2147483646 w 80"/>
                <a:gd name="T55" fmla="*/ 2147483646 h 74"/>
                <a:gd name="T56" fmla="*/ 2147483646 w 80"/>
                <a:gd name="T57" fmla="*/ 2147483646 h 74"/>
                <a:gd name="T58" fmla="*/ 2147483646 w 80"/>
                <a:gd name="T59" fmla="*/ 2147483646 h 74"/>
                <a:gd name="T60" fmla="*/ 2147483646 w 80"/>
                <a:gd name="T61" fmla="*/ 2147483646 h 74"/>
                <a:gd name="T62" fmla="*/ 2147483646 w 80"/>
                <a:gd name="T63" fmla="*/ 2147483646 h 74"/>
                <a:gd name="T64" fmla="*/ 2147483646 w 80"/>
                <a:gd name="T65" fmla="*/ 2147483646 h 74"/>
                <a:gd name="T66" fmla="*/ 2147483646 w 80"/>
                <a:gd name="T67" fmla="*/ 2147483646 h 74"/>
                <a:gd name="T68" fmla="*/ 2147483646 w 80"/>
                <a:gd name="T69" fmla="*/ 2147483646 h 74"/>
                <a:gd name="T70" fmla="*/ 2147483646 w 80"/>
                <a:gd name="T71" fmla="*/ 2147483646 h 74"/>
                <a:gd name="T72" fmla="*/ 2147483646 w 80"/>
                <a:gd name="T73" fmla="*/ 2147483646 h 74"/>
                <a:gd name="T74" fmla="*/ 2147483646 w 80"/>
                <a:gd name="T75" fmla="*/ 2147483646 h 74"/>
                <a:gd name="T76" fmla="*/ 2147483646 w 80"/>
                <a:gd name="T77" fmla="*/ 2147483646 h 74"/>
                <a:gd name="T78" fmla="*/ 2147483646 w 80"/>
                <a:gd name="T79" fmla="*/ 2147483646 h 74"/>
                <a:gd name="T80" fmla="*/ 2147483646 w 80"/>
                <a:gd name="T81" fmla="*/ 2147483646 h 74"/>
                <a:gd name="T82" fmla="*/ 2147483646 w 80"/>
                <a:gd name="T83" fmla="*/ 2147483646 h 74"/>
                <a:gd name="T84" fmla="*/ 2147483646 w 80"/>
                <a:gd name="T85" fmla="*/ 2147483646 h 74"/>
                <a:gd name="T86" fmla="*/ 2147483646 w 80"/>
                <a:gd name="T87" fmla="*/ 2147483646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0"/>
                <a:gd name="T133" fmla="*/ 0 h 74"/>
                <a:gd name="T134" fmla="*/ 80 w 80"/>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0" h="74">
                  <a:moveTo>
                    <a:pt x="54" y="44"/>
                  </a:moveTo>
                  <a:lnTo>
                    <a:pt x="54" y="44"/>
                  </a:lnTo>
                  <a:lnTo>
                    <a:pt x="64" y="48"/>
                  </a:lnTo>
                  <a:lnTo>
                    <a:pt x="72" y="54"/>
                  </a:lnTo>
                  <a:lnTo>
                    <a:pt x="74" y="58"/>
                  </a:lnTo>
                  <a:lnTo>
                    <a:pt x="74" y="62"/>
                  </a:lnTo>
                  <a:lnTo>
                    <a:pt x="72" y="66"/>
                  </a:lnTo>
                  <a:lnTo>
                    <a:pt x="68" y="70"/>
                  </a:lnTo>
                  <a:lnTo>
                    <a:pt x="60" y="74"/>
                  </a:lnTo>
                  <a:lnTo>
                    <a:pt x="54" y="74"/>
                  </a:lnTo>
                  <a:lnTo>
                    <a:pt x="48" y="70"/>
                  </a:lnTo>
                  <a:lnTo>
                    <a:pt x="42" y="62"/>
                  </a:lnTo>
                  <a:lnTo>
                    <a:pt x="40" y="56"/>
                  </a:lnTo>
                  <a:lnTo>
                    <a:pt x="36" y="66"/>
                  </a:lnTo>
                  <a:lnTo>
                    <a:pt x="30" y="72"/>
                  </a:lnTo>
                  <a:lnTo>
                    <a:pt x="22" y="74"/>
                  </a:lnTo>
                  <a:lnTo>
                    <a:pt x="18" y="74"/>
                  </a:lnTo>
                  <a:lnTo>
                    <a:pt x="14" y="72"/>
                  </a:lnTo>
                  <a:lnTo>
                    <a:pt x="12" y="68"/>
                  </a:lnTo>
                  <a:lnTo>
                    <a:pt x="10" y="66"/>
                  </a:lnTo>
                  <a:lnTo>
                    <a:pt x="12" y="58"/>
                  </a:lnTo>
                  <a:lnTo>
                    <a:pt x="18" y="52"/>
                  </a:lnTo>
                  <a:lnTo>
                    <a:pt x="24" y="46"/>
                  </a:lnTo>
                  <a:lnTo>
                    <a:pt x="12" y="42"/>
                  </a:lnTo>
                  <a:lnTo>
                    <a:pt x="6" y="40"/>
                  </a:lnTo>
                  <a:lnTo>
                    <a:pt x="4" y="36"/>
                  </a:lnTo>
                  <a:lnTo>
                    <a:pt x="0" y="32"/>
                  </a:lnTo>
                  <a:lnTo>
                    <a:pt x="0" y="28"/>
                  </a:lnTo>
                  <a:lnTo>
                    <a:pt x="2" y="24"/>
                  </a:lnTo>
                  <a:lnTo>
                    <a:pt x="6" y="18"/>
                  </a:lnTo>
                  <a:lnTo>
                    <a:pt x="12" y="14"/>
                  </a:lnTo>
                  <a:lnTo>
                    <a:pt x="18" y="14"/>
                  </a:lnTo>
                  <a:lnTo>
                    <a:pt x="24" y="18"/>
                  </a:lnTo>
                  <a:lnTo>
                    <a:pt x="28" y="22"/>
                  </a:lnTo>
                  <a:lnTo>
                    <a:pt x="26" y="14"/>
                  </a:lnTo>
                  <a:lnTo>
                    <a:pt x="24" y="8"/>
                  </a:lnTo>
                  <a:lnTo>
                    <a:pt x="26" y="6"/>
                  </a:lnTo>
                  <a:lnTo>
                    <a:pt x="28" y="2"/>
                  </a:lnTo>
                  <a:lnTo>
                    <a:pt x="32" y="0"/>
                  </a:lnTo>
                  <a:lnTo>
                    <a:pt x="38" y="0"/>
                  </a:lnTo>
                  <a:lnTo>
                    <a:pt x="46" y="0"/>
                  </a:lnTo>
                  <a:lnTo>
                    <a:pt x="50" y="0"/>
                  </a:lnTo>
                  <a:lnTo>
                    <a:pt x="54" y="2"/>
                  </a:lnTo>
                  <a:lnTo>
                    <a:pt x="56" y="6"/>
                  </a:lnTo>
                  <a:lnTo>
                    <a:pt x="56" y="10"/>
                  </a:lnTo>
                  <a:lnTo>
                    <a:pt x="56" y="18"/>
                  </a:lnTo>
                  <a:lnTo>
                    <a:pt x="52" y="26"/>
                  </a:lnTo>
                  <a:lnTo>
                    <a:pt x="60" y="22"/>
                  </a:lnTo>
                  <a:lnTo>
                    <a:pt x="68" y="20"/>
                  </a:lnTo>
                  <a:lnTo>
                    <a:pt x="74" y="22"/>
                  </a:lnTo>
                  <a:lnTo>
                    <a:pt x="78" y="30"/>
                  </a:lnTo>
                  <a:lnTo>
                    <a:pt x="80" y="34"/>
                  </a:lnTo>
                  <a:lnTo>
                    <a:pt x="78" y="38"/>
                  </a:lnTo>
                  <a:lnTo>
                    <a:pt x="76" y="42"/>
                  </a:lnTo>
                  <a:lnTo>
                    <a:pt x="74" y="44"/>
                  </a:lnTo>
                  <a:lnTo>
                    <a:pt x="64" y="46"/>
                  </a:lnTo>
                  <a:lnTo>
                    <a:pt x="54" y="44"/>
                  </a:lnTo>
                  <a:close/>
                  <a:moveTo>
                    <a:pt x="64" y="32"/>
                  </a:moveTo>
                  <a:lnTo>
                    <a:pt x="64" y="32"/>
                  </a:lnTo>
                  <a:lnTo>
                    <a:pt x="58" y="34"/>
                  </a:lnTo>
                  <a:lnTo>
                    <a:pt x="52" y="34"/>
                  </a:lnTo>
                  <a:lnTo>
                    <a:pt x="48" y="28"/>
                  </a:lnTo>
                  <a:lnTo>
                    <a:pt x="42" y="26"/>
                  </a:lnTo>
                  <a:lnTo>
                    <a:pt x="42" y="20"/>
                  </a:lnTo>
                  <a:lnTo>
                    <a:pt x="40" y="14"/>
                  </a:lnTo>
                  <a:lnTo>
                    <a:pt x="40" y="26"/>
                  </a:lnTo>
                  <a:lnTo>
                    <a:pt x="36" y="26"/>
                  </a:lnTo>
                  <a:lnTo>
                    <a:pt x="32" y="28"/>
                  </a:lnTo>
                  <a:lnTo>
                    <a:pt x="28" y="34"/>
                  </a:lnTo>
                  <a:lnTo>
                    <a:pt x="16" y="28"/>
                  </a:lnTo>
                  <a:lnTo>
                    <a:pt x="22" y="32"/>
                  </a:lnTo>
                  <a:lnTo>
                    <a:pt x="28" y="36"/>
                  </a:lnTo>
                  <a:lnTo>
                    <a:pt x="28" y="40"/>
                  </a:lnTo>
                  <a:lnTo>
                    <a:pt x="28" y="44"/>
                  </a:lnTo>
                  <a:lnTo>
                    <a:pt x="32" y="48"/>
                  </a:lnTo>
                  <a:lnTo>
                    <a:pt x="28" y="54"/>
                  </a:lnTo>
                  <a:lnTo>
                    <a:pt x="26" y="60"/>
                  </a:lnTo>
                  <a:lnTo>
                    <a:pt x="34" y="50"/>
                  </a:lnTo>
                  <a:lnTo>
                    <a:pt x="38" y="52"/>
                  </a:lnTo>
                  <a:lnTo>
                    <a:pt x="42" y="52"/>
                  </a:lnTo>
                  <a:lnTo>
                    <a:pt x="46" y="50"/>
                  </a:lnTo>
                  <a:lnTo>
                    <a:pt x="50" y="54"/>
                  </a:lnTo>
                  <a:lnTo>
                    <a:pt x="58" y="60"/>
                  </a:lnTo>
                  <a:lnTo>
                    <a:pt x="52" y="54"/>
                  </a:lnTo>
                  <a:lnTo>
                    <a:pt x="48" y="50"/>
                  </a:lnTo>
                  <a:lnTo>
                    <a:pt x="52" y="44"/>
                  </a:lnTo>
                  <a:lnTo>
                    <a:pt x="54" y="38"/>
                  </a:lnTo>
                  <a:lnTo>
                    <a:pt x="54" y="36"/>
                  </a:lnTo>
                  <a:lnTo>
                    <a:pt x="58" y="36"/>
                  </a:lnTo>
                  <a:lnTo>
                    <a:pt x="64" y="34"/>
                  </a:lnTo>
                  <a:lnTo>
                    <a:pt x="64" y="3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12" name="Freeform 58"/>
            <p:cNvSpPr>
              <a:spLocks/>
            </p:cNvSpPr>
            <p:nvPr/>
          </p:nvSpPr>
          <p:spPr bwMode="auto">
            <a:xfrm>
              <a:off x="4859338" y="3324225"/>
              <a:ext cx="44450" cy="41275"/>
            </a:xfrm>
            <a:custGeom>
              <a:avLst/>
              <a:gdLst>
                <a:gd name="T0" fmla="*/ 2147483646 w 28"/>
                <a:gd name="T1" fmla="*/ 2147483646 h 26"/>
                <a:gd name="T2" fmla="*/ 2147483646 w 28"/>
                <a:gd name="T3" fmla="*/ 2147483646 h 26"/>
                <a:gd name="T4" fmla="*/ 2147483646 w 28"/>
                <a:gd name="T5" fmla="*/ 2147483646 h 26"/>
                <a:gd name="T6" fmla="*/ 2147483646 w 28"/>
                <a:gd name="T7" fmla="*/ 2147483646 h 26"/>
                <a:gd name="T8" fmla="*/ 2147483646 w 28"/>
                <a:gd name="T9" fmla="*/ 2147483646 h 26"/>
                <a:gd name="T10" fmla="*/ 2147483646 w 28"/>
                <a:gd name="T11" fmla="*/ 2147483646 h 26"/>
                <a:gd name="T12" fmla="*/ 2147483646 w 28"/>
                <a:gd name="T13" fmla="*/ 2147483646 h 26"/>
                <a:gd name="T14" fmla="*/ 2147483646 w 28"/>
                <a:gd name="T15" fmla="*/ 2147483646 h 26"/>
                <a:gd name="T16" fmla="*/ 2147483646 w 28"/>
                <a:gd name="T17" fmla="*/ 2147483646 h 26"/>
                <a:gd name="T18" fmla="*/ 2147483646 w 28"/>
                <a:gd name="T19" fmla="*/ 2147483646 h 26"/>
                <a:gd name="T20" fmla="*/ 0 w 28"/>
                <a:gd name="T21" fmla="*/ 2147483646 h 26"/>
                <a:gd name="T22" fmla="*/ 0 w 28"/>
                <a:gd name="T23" fmla="*/ 2147483646 h 26"/>
                <a:gd name="T24" fmla="*/ 2147483646 w 28"/>
                <a:gd name="T25" fmla="*/ 2147483646 h 26"/>
                <a:gd name="T26" fmla="*/ 2147483646 w 28"/>
                <a:gd name="T27" fmla="*/ 2147483646 h 26"/>
                <a:gd name="T28" fmla="*/ 2147483646 w 28"/>
                <a:gd name="T29" fmla="*/ 0 h 26"/>
                <a:gd name="T30" fmla="*/ 2147483646 w 28"/>
                <a:gd name="T31" fmla="*/ 0 h 26"/>
                <a:gd name="T32" fmla="*/ 2147483646 w 28"/>
                <a:gd name="T33" fmla="*/ 0 h 26"/>
                <a:gd name="T34" fmla="*/ 2147483646 w 28"/>
                <a:gd name="T35" fmla="*/ 0 h 26"/>
                <a:gd name="T36" fmla="*/ 2147483646 w 28"/>
                <a:gd name="T37" fmla="*/ 2147483646 h 26"/>
                <a:gd name="T38" fmla="*/ 2147483646 w 28"/>
                <a:gd name="T39" fmla="*/ 2147483646 h 26"/>
                <a:gd name="T40" fmla="*/ 2147483646 w 28"/>
                <a:gd name="T41" fmla="*/ 2147483646 h 26"/>
                <a:gd name="T42" fmla="*/ 2147483646 w 28"/>
                <a:gd name="T43" fmla="*/ 2147483646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8"/>
                <a:gd name="T67" fmla="*/ 0 h 26"/>
                <a:gd name="T68" fmla="*/ 28 w 28"/>
                <a:gd name="T69" fmla="*/ 26 h 2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8" h="26">
                  <a:moveTo>
                    <a:pt x="28" y="12"/>
                  </a:moveTo>
                  <a:lnTo>
                    <a:pt x="28" y="12"/>
                  </a:lnTo>
                  <a:lnTo>
                    <a:pt x="28" y="18"/>
                  </a:lnTo>
                  <a:lnTo>
                    <a:pt x="26" y="22"/>
                  </a:lnTo>
                  <a:lnTo>
                    <a:pt x="22" y="26"/>
                  </a:lnTo>
                  <a:lnTo>
                    <a:pt x="16" y="26"/>
                  </a:lnTo>
                  <a:lnTo>
                    <a:pt x="10" y="26"/>
                  </a:lnTo>
                  <a:lnTo>
                    <a:pt x="6" y="24"/>
                  </a:lnTo>
                  <a:lnTo>
                    <a:pt x="2" y="20"/>
                  </a:lnTo>
                  <a:lnTo>
                    <a:pt x="0" y="14"/>
                  </a:lnTo>
                  <a:lnTo>
                    <a:pt x="2" y="8"/>
                  </a:lnTo>
                  <a:lnTo>
                    <a:pt x="4" y="4"/>
                  </a:lnTo>
                  <a:lnTo>
                    <a:pt x="8" y="0"/>
                  </a:lnTo>
                  <a:lnTo>
                    <a:pt x="14" y="0"/>
                  </a:lnTo>
                  <a:lnTo>
                    <a:pt x="18" y="0"/>
                  </a:lnTo>
                  <a:lnTo>
                    <a:pt x="24" y="2"/>
                  </a:lnTo>
                  <a:lnTo>
                    <a:pt x="26" y="6"/>
                  </a:lnTo>
                  <a:lnTo>
                    <a:pt x="28"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13" name="Freeform 59"/>
            <p:cNvSpPr>
              <a:spLocks noEditPoints="1"/>
            </p:cNvSpPr>
            <p:nvPr/>
          </p:nvSpPr>
          <p:spPr bwMode="auto">
            <a:xfrm>
              <a:off x="5100638" y="3406775"/>
              <a:ext cx="127000" cy="123825"/>
            </a:xfrm>
            <a:custGeom>
              <a:avLst/>
              <a:gdLst>
                <a:gd name="T0" fmla="*/ 2147483646 w 80"/>
                <a:gd name="T1" fmla="*/ 2147483646 h 78"/>
                <a:gd name="T2" fmla="*/ 2147483646 w 80"/>
                <a:gd name="T3" fmla="*/ 2147483646 h 78"/>
                <a:gd name="T4" fmla="*/ 2147483646 w 80"/>
                <a:gd name="T5" fmla="*/ 2147483646 h 78"/>
                <a:gd name="T6" fmla="*/ 2147483646 w 80"/>
                <a:gd name="T7" fmla="*/ 2147483646 h 78"/>
                <a:gd name="T8" fmla="*/ 2147483646 w 80"/>
                <a:gd name="T9" fmla="*/ 2147483646 h 78"/>
                <a:gd name="T10" fmla="*/ 2147483646 w 80"/>
                <a:gd name="T11" fmla="*/ 2147483646 h 78"/>
                <a:gd name="T12" fmla="*/ 2147483646 w 80"/>
                <a:gd name="T13" fmla="*/ 2147483646 h 78"/>
                <a:gd name="T14" fmla="*/ 2147483646 w 80"/>
                <a:gd name="T15" fmla="*/ 2147483646 h 78"/>
                <a:gd name="T16" fmla="*/ 2147483646 w 80"/>
                <a:gd name="T17" fmla="*/ 2147483646 h 78"/>
                <a:gd name="T18" fmla="*/ 2147483646 w 80"/>
                <a:gd name="T19" fmla="*/ 2147483646 h 78"/>
                <a:gd name="T20" fmla="*/ 0 w 80"/>
                <a:gd name="T21" fmla="*/ 2147483646 h 78"/>
                <a:gd name="T22" fmla="*/ 2147483646 w 80"/>
                <a:gd name="T23" fmla="*/ 2147483646 h 78"/>
                <a:gd name="T24" fmla="*/ 2147483646 w 80"/>
                <a:gd name="T25" fmla="*/ 2147483646 h 78"/>
                <a:gd name="T26" fmla="*/ 2147483646 w 80"/>
                <a:gd name="T27" fmla="*/ 2147483646 h 78"/>
                <a:gd name="T28" fmla="*/ 2147483646 w 80"/>
                <a:gd name="T29" fmla="*/ 2147483646 h 78"/>
                <a:gd name="T30" fmla="*/ 2147483646 w 80"/>
                <a:gd name="T31" fmla="*/ 0 h 78"/>
                <a:gd name="T32" fmla="*/ 2147483646 w 80"/>
                <a:gd name="T33" fmla="*/ 0 h 78"/>
                <a:gd name="T34" fmla="*/ 2147483646 w 80"/>
                <a:gd name="T35" fmla="*/ 2147483646 h 78"/>
                <a:gd name="T36" fmla="*/ 2147483646 w 80"/>
                <a:gd name="T37" fmla="*/ 2147483646 h 78"/>
                <a:gd name="T38" fmla="*/ 2147483646 w 80"/>
                <a:gd name="T39" fmla="*/ 2147483646 h 78"/>
                <a:gd name="T40" fmla="*/ 2147483646 w 80"/>
                <a:gd name="T41" fmla="*/ 2147483646 h 78"/>
                <a:gd name="T42" fmla="*/ 2147483646 w 80"/>
                <a:gd name="T43" fmla="*/ 2147483646 h 78"/>
                <a:gd name="T44" fmla="*/ 2147483646 w 80"/>
                <a:gd name="T45" fmla="*/ 2147483646 h 78"/>
                <a:gd name="T46" fmla="*/ 2147483646 w 80"/>
                <a:gd name="T47" fmla="*/ 2147483646 h 78"/>
                <a:gd name="T48" fmla="*/ 2147483646 w 80"/>
                <a:gd name="T49" fmla="*/ 2147483646 h 78"/>
                <a:gd name="T50" fmla="*/ 2147483646 w 80"/>
                <a:gd name="T51" fmla="*/ 2147483646 h 78"/>
                <a:gd name="T52" fmla="*/ 2147483646 w 80"/>
                <a:gd name="T53" fmla="*/ 2147483646 h 78"/>
                <a:gd name="T54" fmla="*/ 2147483646 w 80"/>
                <a:gd name="T55" fmla="*/ 2147483646 h 78"/>
                <a:gd name="T56" fmla="*/ 2147483646 w 80"/>
                <a:gd name="T57" fmla="*/ 2147483646 h 78"/>
                <a:gd name="T58" fmla="*/ 2147483646 w 80"/>
                <a:gd name="T59" fmla="*/ 2147483646 h 78"/>
                <a:gd name="T60" fmla="*/ 2147483646 w 80"/>
                <a:gd name="T61" fmla="*/ 2147483646 h 78"/>
                <a:gd name="T62" fmla="*/ 2147483646 w 80"/>
                <a:gd name="T63" fmla="*/ 2147483646 h 78"/>
                <a:gd name="T64" fmla="*/ 2147483646 w 80"/>
                <a:gd name="T65" fmla="*/ 2147483646 h 78"/>
                <a:gd name="T66" fmla="*/ 2147483646 w 80"/>
                <a:gd name="T67" fmla="*/ 2147483646 h 78"/>
                <a:gd name="T68" fmla="*/ 2147483646 w 80"/>
                <a:gd name="T69" fmla="*/ 2147483646 h 78"/>
                <a:gd name="T70" fmla="*/ 2147483646 w 80"/>
                <a:gd name="T71" fmla="*/ 2147483646 h 78"/>
                <a:gd name="T72" fmla="*/ 2147483646 w 80"/>
                <a:gd name="T73" fmla="*/ 2147483646 h 78"/>
                <a:gd name="T74" fmla="*/ 2147483646 w 80"/>
                <a:gd name="T75" fmla="*/ 2147483646 h 78"/>
                <a:gd name="T76" fmla="*/ 2147483646 w 80"/>
                <a:gd name="T77" fmla="*/ 2147483646 h 78"/>
                <a:gd name="T78" fmla="*/ 2147483646 w 80"/>
                <a:gd name="T79" fmla="*/ 2147483646 h 78"/>
                <a:gd name="T80" fmla="*/ 2147483646 w 80"/>
                <a:gd name="T81" fmla="*/ 2147483646 h 78"/>
                <a:gd name="T82" fmla="*/ 2147483646 w 80"/>
                <a:gd name="T83" fmla="*/ 2147483646 h 78"/>
                <a:gd name="T84" fmla="*/ 2147483646 w 80"/>
                <a:gd name="T85" fmla="*/ 2147483646 h 78"/>
                <a:gd name="T86" fmla="*/ 2147483646 w 80"/>
                <a:gd name="T87" fmla="*/ 2147483646 h 78"/>
                <a:gd name="T88" fmla="*/ 2147483646 w 80"/>
                <a:gd name="T89" fmla="*/ 2147483646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0"/>
                <a:gd name="T136" fmla="*/ 0 h 78"/>
                <a:gd name="T137" fmla="*/ 80 w 80"/>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0" h="78">
                  <a:moveTo>
                    <a:pt x="56" y="44"/>
                  </a:moveTo>
                  <a:lnTo>
                    <a:pt x="56" y="44"/>
                  </a:lnTo>
                  <a:lnTo>
                    <a:pt x="66" y="48"/>
                  </a:lnTo>
                  <a:lnTo>
                    <a:pt x="74" y="54"/>
                  </a:lnTo>
                  <a:lnTo>
                    <a:pt x="76" y="56"/>
                  </a:lnTo>
                  <a:lnTo>
                    <a:pt x="78" y="60"/>
                  </a:lnTo>
                  <a:lnTo>
                    <a:pt x="76" y="64"/>
                  </a:lnTo>
                  <a:lnTo>
                    <a:pt x="72" y="70"/>
                  </a:lnTo>
                  <a:lnTo>
                    <a:pt x="64" y="74"/>
                  </a:lnTo>
                  <a:lnTo>
                    <a:pt x="58" y="76"/>
                  </a:lnTo>
                  <a:lnTo>
                    <a:pt x="52" y="72"/>
                  </a:lnTo>
                  <a:lnTo>
                    <a:pt x="46" y="64"/>
                  </a:lnTo>
                  <a:lnTo>
                    <a:pt x="44" y="58"/>
                  </a:lnTo>
                  <a:lnTo>
                    <a:pt x="40" y="68"/>
                  </a:lnTo>
                  <a:lnTo>
                    <a:pt x="34" y="76"/>
                  </a:lnTo>
                  <a:lnTo>
                    <a:pt x="26" y="78"/>
                  </a:lnTo>
                  <a:lnTo>
                    <a:pt x="22" y="78"/>
                  </a:lnTo>
                  <a:lnTo>
                    <a:pt x="18" y="76"/>
                  </a:lnTo>
                  <a:lnTo>
                    <a:pt x="16" y="74"/>
                  </a:lnTo>
                  <a:lnTo>
                    <a:pt x="14" y="70"/>
                  </a:lnTo>
                  <a:lnTo>
                    <a:pt x="14" y="66"/>
                  </a:lnTo>
                  <a:lnTo>
                    <a:pt x="14" y="62"/>
                  </a:lnTo>
                  <a:lnTo>
                    <a:pt x="18" y="56"/>
                  </a:lnTo>
                  <a:lnTo>
                    <a:pt x="26" y="48"/>
                  </a:lnTo>
                  <a:lnTo>
                    <a:pt x="12" y="46"/>
                  </a:lnTo>
                  <a:lnTo>
                    <a:pt x="8" y="44"/>
                  </a:lnTo>
                  <a:lnTo>
                    <a:pt x="2" y="42"/>
                  </a:lnTo>
                  <a:lnTo>
                    <a:pt x="0" y="38"/>
                  </a:lnTo>
                  <a:lnTo>
                    <a:pt x="0" y="34"/>
                  </a:lnTo>
                  <a:lnTo>
                    <a:pt x="0" y="28"/>
                  </a:lnTo>
                  <a:lnTo>
                    <a:pt x="4" y="22"/>
                  </a:lnTo>
                  <a:lnTo>
                    <a:pt x="10" y="18"/>
                  </a:lnTo>
                  <a:lnTo>
                    <a:pt x="16" y="18"/>
                  </a:lnTo>
                  <a:lnTo>
                    <a:pt x="22" y="20"/>
                  </a:lnTo>
                  <a:lnTo>
                    <a:pt x="28" y="26"/>
                  </a:lnTo>
                  <a:lnTo>
                    <a:pt x="24" y="16"/>
                  </a:lnTo>
                  <a:lnTo>
                    <a:pt x="22" y="12"/>
                  </a:lnTo>
                  <a:lnTo>
                    <a:pt x="24" y="8"/>
                  </a:lnTo>
                  <a:lnTo>
                    <a:pt x="26" y="4"/>
                  </a:lnTo>
                  <a:lnTo>
                    <a:pt x="30" y="2"/>
                  </a:lnTo>
                  <a:lnTo>
                    <a:pt x="34" y="0"/>
                  </a:lnTo>
                  <a:lnTo>
                    <a:pt x="42" y="0"/>
                  </a:lnTo>
                  <a:lnTo>
                    <a:pt x="48" y="0"/>
                  </a:lnTo>
                  <a:lnTo>
                    <a:pt x="50" y="2"/>
                  </a:lnTo>
                  <a:lnTo>
                    <a:pt x="54" y="4"/>
                  </a:lnTo>
                  <a:lnTo>
                    <a:pt x="54" y="8"/>
                  </a:lnTo>
                  <a:lnTo>
                    <a:pt x="54" y="18"/>
                  </a:lnTo>
                  <a:lnTo>
                    <a:pt x="52" y="26"/>
                  </a:lnTo>
                  <a:lnTo>
                    <a:pt x="60" y="20"/>
                  </a:lnTo>
                  <a:lnTo>
                    <a:pt x="68" y="18"/>
                  </a:lnTo>
                  <a:lnTo>
                    <a:pt x="74" y="20"/>
                  </a:lnTo>
                  <a:lnTo>
                    <a:pt x="80" y="26"/>
                  </a:lnTo>
                  <a:lnTo>
                    <a:pt x="80" y="32"/>
                  </a:lnTo>
                  <a:lnTo>
                    <a:pt x="80" y="36"/>
                  </a:lnTo>
                  <a:lnTo>
                    <a:pt x="78" y="40"/>
                  </a:lnTo>
                  <a:lnTo>
                    <a:pt x="76" y="42"/>
                  </a:lnTo>
                  <a:lnTo>
                    <a:pt x="66" y="44"/>
                  </a:lnTo>
                  <a:lnTo>
                    <a:pt x="56" y="44"/>
                  </a:lnTo>
                  <a:close/>
                  <a:moveTo>
                    <a:pt x="64" y="32"/>
                  </a:moveTo>
                  <a:lnTo>
                    <a:pt x="64" y="32"/>
                  </a:lnTo>
                  <a:lnTo>
                    <a:pt x="60" y="34"/>
                  </a:lnTo>
                  <a:lnTo>
                    <a:pt x="54" y="34"/>
                  </a:lnTo>
                  <a:lnTo>
                    <a:pt x="48" y="28"/>
                  </a:lnTo>
                  <a:lnTo>
                    <a:pt x="44" y="26"/>
                  </a:lnTo>
                  <a:lnTo>
                    <a:pt x="40" y="26"/>
                  </a:lnTo>
                  <a:lnTo>
                    <a:pt x="40" y="20"/>
                  </a:lnTo>
                  <a:lnTo>
                    <a:pt x="40" y="16"/>
                  </a:lnTo>
                  <a:lnTo>
                    <a:pt x="38" y="16"/>
                  </a:lnTo>
                  <a:lnTo>
                    <a:pt x="40" y="26"/>
                  </a:lnTo>
                  <a:lnTo>
                    <a:pt x="38" y="26"/>
                  </a:lnTo>
                  <a:lnTo>
                    <a:pt x="36" y="28"/>
                  </a:lnTo>
                  <a:lnTo>
                    <a:pt x="32" y="30"/>
                  </a:lnTo>
                  <a:lnTo>
                    <a:pt x="28" y="38"/>
                  </a:lnTo>
                  <a:lnTo>
                    <a:pt x="16" y="32"/>
                  </a:lnTo>
                  <a:lnTo>
                    <a:pt x="22" y="36"/>
                  </a:lnTo>
                  <a:lnTo>
                    <a:pt x="28" y="40"/>
                  </a:lnTo>
                  <a:lnTo>
                    <a:pt x="28" y="42"/>
                  </a:lnTo>
                  <a:lnTo>
                    <a:pt x="30" y="48"/>
                  </a:lnTo>
                  <a:lnTo>
                    <a:pt x="34" y="52"/>
                  </a:lnTo>
                  <a:lnTo>
                    <a:pt x="30" y="56"/>
                  </a:lnTo>
                  <a:lnTo>
                    <a:pt x="28" y="62"/>
                  </a:lnTo>
                  <a:lnTo>
                    <a:pt x="28" y="64"/>
                  </a:lnTo>
                  <a:lnTo>
                    <a:pt x="36" y="52"/>
                  </a:lnTo>
                  <a:lnTo>
                    <a:pt x="40" y="54"/>
                  </a:lnTo>
                  <a:lnTo>
                    <a:pt x="44" y="54"/>
                  </a:lnTo>
                  <a:lnTo>
                    <a:pt x="48" y="52"/>
                  </a:lnTo>
                  <a:lnTo>
                    <a:pt x="54" y="54"/>
                  </a:lnTo>
                  <a:lnTo>
                    <a:pt x="60" y="60"/>
                  </a:lnTo>
                  <a:lnTo>
                    <a:pt x="56" y="54"/>
                  </a:lnTo>
                  <a:lnTo>
                    <a:pt x="50" y="50"/>
                  </a:lnTo>
                  <a:lnTo>
                    <a:pt x="54" y="44"/>
                  </a:lnTo>
                  <a:lnTo>
                    <a:pt x="54" y="38"/>
                  </a:lnTo>
                  <a:lnTo>
                    <a:pt x="54" y="36"/>
                  </a:lnTo>
                  <a:lnTo>
                    <a:pt x="60" y="36"/>
                  </a:lnTo>
                  <a:lnTo>
                    <a:pt x="64" y="3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14" name="Freeform 60"/>
            <p:cNvSpPr>
              <a:spLocks/>
            </p:cNvSpPr>
            <p:nvPr/>
          </p:nvSpPr>
          <p:spPr bwMode="auto">
            <a:xfrm>
              <a:off x="5145088" y="3448050"/>
              <a:ext cx="44450" cy="44450"/>
            </a:xfrm>
            <a:custGeom>
              <a:avLst/>
              <a:gdLst>
                <a:gd name="T0" fmla="*/ 2147483646 w 28"/>
                <a:gd name="T1" fmla="*/ 2147483646 h 28"/>
                <a:gd name="T2" fmla="*/ 2147483646 w 28"/>
                <a:gd name="T3" fmla="*/ 2147483646 h 28"/>
                <a:gd name="T4" fmla="*/ 2147483646 w 28"/>
                <a:gd name="T5" fmla="*/ 2147483646 h 28"/>
                <a:gd name="T6" fmla="*/ 2147483646 w 28"/>
                <a:gd name="T7" fmla="*/ 2147483646 h 28"/>
                <a:gd name="T8" fmla="*/ 2147483646 w 28"/>
                <a:gd name="T9" fmla="*/ 2147483646 h 28"/>
                <a:gd name="T10" fmla="*/ 2147483646 w 28"/>
                <a:gd name="T11" fmla="*/ 2147483646 h 28"/>
                <a:gd name="T12" fmla="*/ 2147483646 w 28"/>
                <a:gd name="T13" fmla="*/ 2147483646 h 28"/>
                <a:gd name="T14" fmla="*/ 2147483646 w 28"/>
                <a:gd name="T15" fmla="*/ 2147483646 h 28"/>
                <a:gd name="T16" fmla="*/ 2147483646 w 28"/>
                <a:gd name="T17" fmla="*/ 2147483646 h 28"/>
                <a:gd name="T18" fmla="*/ 2147483646 w 28"/>
                <a:gd name="T19" fmla="*/ 2147483646 h 28"/>
                <a:gd name="T20" fmla="*/ 0 w 28"/>
                <a:gd name="T21" fmla="*/ 2147483646 h 28"/>
                <a:gd name="T22" fmla="*/ 0 w 28"/>
                <a:gd name="T23" fmla="*/ 2147483646 h 28"/>
                <a:gd name="T24" fmla="*/ 0 w 28"/>
                <a:gd name="T25" fmla="*/ 2147483646 h 28"/>
                <a:gd name="T26" fmla="*/ 2147483646 w 28"/>
                <a:gd name="T27" fmla="*/ 2147483646 h 28"/>
                <a:gd name="T28" fmla="*/ 2147483646 w 28"/>
                <a:gd name="T29" fmla="*/ 2147483646 h 28"/>
                <a:gd name="T30" fmla="*/ 2147483646 w 28"/>
                <a:gd name="T31" fmla="*/ 0 h 28"/>
                <a:gd name="T32" fmla="*/ 2147483646 w 28"/>
                <a:gd name="T33" fmla="*/ 0 h 28"/>
                <a:gd name="T34" fmla="*/ 2147483646 w 28"/>
                <a:gd name="T35" fmla="*/ 0 h 28"/>
                <a:gd name="T36" fmla="*/ 2147483646 w 28"/>
                <a:gd name="T37" fmla="*/ 2147483646 h 28"/>
                <a:gd name="T38" fmla="*/ 2147483646 w 28"/>
                <a:gd name="T39" fmla="*/ 2147483646 h 28"/>
                <a:gd name="T40" fmla="*/ 2147483646 w 28"/>
                <a:gd name="T41" fmla="*/ 2147483646 h 28"/>
                <a:gd name="T42" fmla="*/ 2147483646 w 28"/>
                <a:gd name="T43" fmla="*/ 2147483646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8"/>
                <a:gd name="T67" fmla="*/ 0 h 28"/>
                <a:gd name="T68" fmla="*/ 28 w 28"/>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8" h="28">
                  <a:moveTo>
                    <a:pt x="28" y="12"/>
                  </a:moveTo>
                  <a:lnTo>
                    <a:pt x="28" y="12"/>
                  </a:lnTo>
                  <a:lnTo>
                    <a:pt x="28" y="18"/>
                  </a:lnTo>
                  <a:lnTo>
                    <a:pt x="26" y="22"/>
                  </a:lnTo>
                  <a:lnTo>
                    <a:pt x="22" y="26"/>
                  </a:lnTo>
                  <a:lnTo>
                    <a:pt x="16" y="28"/>
                  </a:lnTo>
                  <a:lnTo>
                    <a:pt x="10" y="28"/>
                  </a:lnTo>
                  <a:lnTo>
                    <a:pt x="6" y="26"/>
                  </a:lnTo>
                  <a:lnTo>
                    <a:pt x="2" y="22"/>
                  </a:lnTo>
                  <a:lnTo>
                    <a:pt x="0" y="16"/>
                  </a:lnTo>
                  <a:lnTo>
                    <a:pt x="0" y="12"/>
                  </a:lnTo>
                  <a:lnTo>
                    <a:pt x="2" y="6"/>
                  </a:lnTo>
                  <a:lnTo>
                    <a:pt x="6" y="2"/>
                  </a:lnTo>
                  <a:lnTo>
                    <a:pt x="12" y="0"/>
                  </a:lnTo>
                  <a:lnTo>
                    <a:pt x="16" y="0"/>
                  </a:lnTo>
                  <a:lnTo>
                    <a:pt x="22" y="2"/>
                  </a:lnTo>
                  <a:lnTo>
                    <a:pt x="26" y="6"/>
                  </a:lnTo>
                  <a:lnTo>
                    <a:pt x="28"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15" name="Freeform 61"/>
            <p:cNvSpPr>
              <a:spLocks noEditPoints="1"/>
            </p:cNvSpPr>
            <p:nvPr/>
          </p:nvSpPr>
          <p:spPr bwMode="auto">
            <a:xfrm>
              <a:off x="5164138" y="3124200"/>
              <a:ext cx="120650" cy="117475"/>
            </a:xfrm>
            <a:custGeom>
              <a:avLst/>
              <a:gdLst>
                <a:gd name="T0" fmla="*/ 2147483646 w 76"/>
                <a:gd name="T1" fmla="*/ 2147483646 h 74"/>
                <a:gd name="T2" fmla="*/ 2147483646 w 76"/>
                <a:gd name="T3" fmla="*/ 2147483646 h 74"/>
                <a:gd name="T4" fmla="*/ 2147483646 w 76"/>
                <a:gd name="T5" fmla="*/ 2147483646 h 74"/>
                <a:gd name="T6" fmla="*/ 2147483646 w 76"/>
                <a:gd name="T7" fmla="*/ 2147483646 h 74"/>
                <a:gd name="T8" fmla="*/ 2147483646 w 76"/>
                <a:gd name="T9" fmla="*/ 2147483646 h 74"/>
                <a:gd name="T10" fmla="*/ 2147483646 w 76"/>
                <a:gd name="T11" fmla="*/ 2147483646 h 74"/>
                <a:gd name="T12" fmla="*/ 2147483646 w 76"/>
                <a:gd name="T13" fmla="*/ 2147483646 h 74"/>
                <a:gd name="T14" fmla="*/ 2147483646 w 76"/>
                <a:gd name="T15" fmla="*/ 2147483646 h 74"/>
                <a:gd name="T16" fmla="*/ 2147483646 w 76"/>
                <a:gd name="T17" fmla="*/ 2147483646 h 74"/>
                <a:gd name="T18" fmla="*/ 2147483646 w 76"/>
                <a:gd name="T19" fmla="*/ 2147483646 h 74"/>
                <a:gd name="T20" fmla="*/ 2147483646 w 76"/>
                <a:gd name="T21" fmla="*/ 2147483646 h 74"/>
                <a:gd name="T22" fmla="*/ 2147483646 w 76"/>
                <a:gd name="T23" fmla="*/ 2147483646 h 74"/>
                <a:gd name="T24" fmla="*/ 2147483646 w 76"/>
                <a:gd name="T25" fmla="*/ 2147483646 h 74"/>
                <a:gd name="T26" fmla="*/ 2147483646 w 76"/>
                <a:gd name="T27" fmla="*/ 2147483646 h 74"/>
                <a:gd name="T28" fmla="*/ 2147483646 w 76"/>
                <a:gd name="T29" fmla="*/ 2147483646 h 74"/>
                <a:gd name="T30" fmla="*/ 2147483646 w 76"/>
                <a:gd name="T31" fmla="*/ 2147483646 h 74"/>
                <a:gd name="T32" fmla="*/ 2147483646 w 76"/>
                <a:gd name="T33" fmla="*/ 2147483646 h 74"/>
                <a:gd name="T34" fmla="*/ 2147483646 w 76"/>
                <a:gd name="T35" fmla="*/ 2147483646 h 74"/>
                <a:gd name="T36" fmla="*/ 2147483646 w 76"/>
                <a:gd name="T37" fmla="*/ 2147483646 h 74"/>
                <a:gd name="T38" fmla="*/ 2147483646 w 76"/>
                <a:gd name="T39" fmla="*/ 2147483646 h 74"/>
                <a:gd name="T40" fmla="*/ 2147483646 w 76"/>
                <a:gd name="T41" fmla="*/ 2147483646 h 74"/>
                <a:gd name="T42" fmla="*/ 2147483646 w 76"/>
                <a:gd name="T43" fmla="*/ 2147483646 h 74"/>
                <a:gd name="T44" fmla="*/ 2147483646 w 76"/>
                <a:gd name="T45" fmla="*/ 2147483646 h 74"/>
                <a:gd name="T46" fmla="*/ 2147483646 w 76"/>
                <a:gd name="T47" fmla="*/ 2147483646 h 74"/>
                <a:gd name="T48" fmla="*/ 2147483646 w 76"/>
                <a:gd name="T49" fmla="*/ 2147483646 h 74"/>
                <a:gd name="T50" fmla="*/ 2147483646 w 76"/>
                <a:gd name="T51" fmla="*/ 2147483646 h 74"/>
                <a:gd name="T52" fmla="*/ 2147483646 w 76"/>
                <a:gd name="T53" fmla="*/ 2147483646 h 74"/>
                <a:gd name="T54" fmla="*/ 2147483646 w 76"/>
                <a:gd name="T55" fmla="*/ 2147483646 h 74"/>
                <a:gd name="T56" fmla="*/ 2147483646 w 76"/>
                <a:gd name="T57" fmla="*/ 2147483646 h 74"/>
                <a:gd name="T58" fmla="*/ 2147483646 w 76"/>
                <a:gd name="T59" fmla="*/ 2147483646 h 74"/>
                <a:gd name="T60" fmla="*/ 2147483646 w 76"/>
                <a:gd name="T61" fmla="*/ 2147483646 h 74"/>
                <a:gd name="T62" fmla="*/ 2147483646 w 76"/>
                <a:gd name="T63" fmla="*/ 2147483646 h 74"/>
                <a:gd name="T64" fmla="*/ 2147483646 w 76"/>
                <a:gd name="T65" fmla="*/ 2147483646 h 74"/>
                <a:gd name="T66" fmla="*/ 2147483646 w 76"/>
                <a:gd name="T67" fmla="*/ 2147483646 h 74"/>
                <a:gd name="T68" fmla="*/ 2147483646 w 76"/>
                <a:gd name="T69" fmla="*/ 2147483646 h 74"/>
                <a:gd name="T70" fmla="*/ 2147483646 w 76"/>
                <a:gd name="T71" fmla="*/ 2147483646 h 74"/>
                <a:gd name="T72" fmla="*/ 2147483646 w 76"/>
                <a:gd name="T73" fmla="*/ 2147483646 h 74"/>
                <a:gd name="T74" fmla="*/ 2147483646 w 76"/>
                <a:gd name="T75" fmla="*/ 2147483646 h 74"/>
                <a:gd name="T76" fmla="*/ 2147483646 w 76"/>
                <a:gd name="T77" fmla="*/ 2147483646 h 74"/>
                <a:gd name="T78" fmla="*/ 2147483646 w 76"/>
                <a:gd name="T79" fmla="*/ 2147483646 h 74"/>
                <a:gd name="T80" fmla="*/ 2147483646 w 76"/>
                <a:gd name="T81" fmla="*/ 2147483646 h 74"/>
                <a:gd name="T82" fmla="*/ 2147483646 w 76"/>
                <a:gd name="T83" fmla="*/ 2147483646 h 74"/>
                <a:gd name="T84" fmla="*/ 2147483646 w 76"/>
                <a:gd name="T85" fmla="*/ 2147483646 h 7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6"/>
                <a:gd name="T130" fmla="*/ 0 h 74"/>
                <a:gd name="T131" fmla="*/ 76 w 76"/>
                <a:gd name="T132" fmla="*/ 74 h 7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6" h="74">
                  <a:moveTo>
                    <a:pt x="50" y="46"/>
                  </a:moveTo>
                  <a:lnTo>
                    <a:pt x="50" y="46"/>
                  </a:lnTo>
                  <a:lnTo>
                    <a:pt x="60" y="50"/>
                  </a:lnTo>
                  <a:lnTo>
                    <a:pt x="66" y="56"/>
                  </a:lnTo>
                  <a:lnTo>
                    <a:pt x="68" y="60"/>
                  </a:lnTo>
                  <a:lnTo>
                    <a:pt x="68" y="62"/>
                  </a:lnTo>
                  <a:lnTo>
                    <a:pt x="66" y="66"/>
                  </a:lnTo>
                  <a:lnTo>
                    <a:pt x="62" y="70"/>
                  </a:lnTo>
                  <a:lnTo>
                    <a:pt x="54" y="74"/>
                  </a:lnTo>
                  <a:lnTo>
                    <a:pt x="48" y="74"/>
                  </a:lnTo>
                  <a:lnTo>
                    <a:pt x="42" y="70"/>
                  </a:lnTo>
                  <a:lnTo>
                    <a:pt x="38" y="62"/>
                  </a:lnTo>
                  <a:lnTo>
                    <a:pt x="36" y="56"/>
                  </a:lnTo>
                  <a:lnTo>
                    <a:pt x="32" y="66"/>
                  </a:lnTo>
                  <a:lnTo>
                    <a:pt x="26" y="70"/>
                  </a:lnTo>
                  <a:lnTo>
                    <a:pt x="18" y="72"/>
                  </a:lnTo>
                  <a:lnTo>
                    <a:pt x="10" y="68"/>
                  </a:lnTo>
                  <a:lnTo>
                    <a:pt x="8" y="66"/>
                  </a:lnTo>
                  <a:lnTo>
                    <a:pt x="8" y="62"/>
                  </a:lnTo>
                  <a:lnTo>
                    <a:pt x="8" y="56"/>
                  </a:lnTo>
                  <a:lnTo>
                    <a:pt x="14" y="50"/>
                  </a:lnTo>
                  <a:lnTo>
                    <a:pt x="22" y="44"/>
                  </a:lnTo>
                  <a:lnTo>
                    <a:pt x="10" y="42"/>
                  </a:lnTo>
                  <a:lnTo>
                    <a:pt x="4" y="38"/>
                  </a:lnTo>
                  <a:lnTo>
                    <a:pt x="2" y="36"/>
                  </a:lnTo>
                  <a:lnTo>
                    <a:pt x="0" y="32"/>
                  </a:lnTo>
                  <a:lnTo>
                    <a:pt x="0" y="26"/>
                  </a:lnTo>
                  <a:lnTo>
                    <a:pt x="2" y="22"/>
                  </a:lnTo>
                  <a:lnTo>
                    <a:pt x="6" y="16"/>
                  </a:lnTo>
                  <a:lnTo>
                    <a:pt x="12" y="14"/>
                  </a:lnTo>
                  <a:lnTo>
                    <a:pt x="16" y="14"/>
                  </a:lnTo>
                  <a:lnTo>
                    <a:pt x="22" y="18"/>
                  </a:lnTo>
                  <a:lnTo>
                    <a:pt x="26" y="24"/>
                  </a:lnTo>
                  <a:lnTo>
                    <a:pt x="24" y="14"/>
                  </a:lnTo>
                  <a:lnTo>
                    <a:pt x="24" y="10"/>
                  </a:lnTo>
                  <a:lnTo>
                    <a:pt x="26" y="6"/>
                  </a:lnTo>
                  <a:lnTo>
                    <a:pt x="28" y="4"/>
                  </a:lnTo>
                  <a:lnTo>
                    <a:pt x="32" y="2"/>
                  </a:lnTo>
                  <a:lnTo>
                    <a:pt x="36" y="0"/>
                  </a:lnTo>
                  <a:lnTo>
                    <a:pt x="44" y="2"/>
                  </a:lnTo>
                  <a:lnTo>
                    <a:pt x="48" y="2"/>
                  </a:lnTo>
                  <a:lnTo>
                    <a:pt x="52" y="4"/>
                  </a:lnTo>
                  <a:lnTo>
                    <a:pt x="54" y="8"/>
                  </a:lnTo>
                  <a:lnTo>
                    <a:pt x="54" y="12"/>
                  </a:lnTo>
                  <a:lnTo>
                    <a:pt x="54" y="20"/>
                  </a:lnTo>
                  <a:lnTo>
                    <a:pt x="50" y="28"/>
                  </a:lnTo>
                  <a:lnTo>
                    <a:pt x="58" y="24"/>
                  </a:lnTo>
                  <a:lnTo>
                    <a:pt x="66" y="22"/>
                  </a:lnTo>
                  <a:lnTo>
                    <a:pt x="70" y="26"/>
                  </a:lnTo>
                  <a:lnTo>
                    <a:pt x="74" y="32"/>
                  </a:lnTo>
                  <a:lnTo>
                    <a:pt x="76" y="36"/>
                  </a:lnTo>
                  <a:lnTo>
                    <a:pt x="74" y="40"/>
                  </a:lnTo>
                  <a:lnTo>
                    <a:pt x="72" y="44"/>
                  </a:lnTo>
                  <a:lnTo>
                    <a:pt x="68" y="46"/>
                  </a:lnTo>
                  <a:lnTo>
                    <a:pt x="60" y="46"/>
                  </a:lnTo>
                  <a:lnTo>
                    <a:pt x="50" y="46"/>
                  </a:lnTo>
                  <a:close/>
                  <a:moveTo>
                    <a:pt x="60" y="34"/>
                  </a:moveTo>
                  <a:lnTo>
                    <a:pt x="60" y="34"/>
                  </a:lnTo>
                  <a:lnTo>
                    <a:pt x="54" y="36"/>
                  </a:lnTo>
                  <a:lnTo>
                    <a:pt x="50" y="36"/>
                  </a:lnTo>
                  <a:lnTo>
                    <a:pt x="46" y="30"/>
                  </a:lnTo>
                  <a:lnTo>
                    <a:pt x="38" y="26"/>
                  </a:lnTo>
                  <a:lnTo>
                    <a:pt x="40" y="20"/>
                  </a:lnTo>
                  <a:lnTo>
                    <a:pt x="38" y="16"/>
                  </a:lnTo>
                  <a:lnTo>
                    <a:pt x="38" y="26"/>
                  </a:lnTo>
                  <a:lnTo>
                    <a:pt x="30" y="28"/>
                  </a:lnTo>
                  <a:lnTo>
                    <a:pt x="26" y="34"/>
                  </a:lnTo>
                  <a:lnTo>
                    <a:pt x="14" y="28"/>
                  </a:lnTo>
                  <a:lnTo>
                    <a:pt x="20" y="32"/>
                  </a:lnTo>
                  <a:lnTo>
                    <a:pt x="26" y="36"/>
                  </a:lnTo>
                  <a:lnTo>
                    <a:pt x="24" y="40"/>
                  </a:lnTo>
                  <a:lnTo>
                    <a:pt x="26" y="44"/>
                  </a:lnTo>
                  <a:lnTo>
                    <a:pt x="28" y="48"/>
                  </a:lnTo>
                  <a:lnTo>
                    <a:pt x="24" y="52"/>
                  </a:lnTo>
                  <a:lnTo>
                    <a:pt x="22" y="58"/>
                  </a:lnTo>
                  <a:lnTo>
                    <a:pt x="30" y="50"/>
                  </a:lnTo>
                  <a:lnTo>
                    <a:pt x="38" y="52"/>
                  </a:lnTo>
                  <a:lnTo>
                    <a:pt x="42" y="50"/>
                  </a:lnTo>
                  <a:lnTo>
                    <a:pt x="46" y="54"/>
                  </a:lnTo>
                  <a:lnTo>
                    <a:pt x="52" y="60"/>
                  </a:lnTo>
                  <a:lnTo>
                    <a:pt x="48" y="54"/>
                  </a:lnTo>
                  <a:lnTo>
                    <a:pt x="44" y="50"/>
                  </a:lnTo>
                  <a:lnTo>
                    <a:pt x="48" y="44"/>
                  </a:lnTo>
                  <a:lnTo>
                    <a:pt x="50" y="38"/>
                  </a:lnTo>
                  <a:lnTo>
                    <a:pt x="56" y="36"/>
                  </a:lnTo>
                  <a:lnTo>
                    <a:pt x="60" y="36"/>
                  </a:lnTo>
                  <a:lnTo>
                    <a:pt x="60" y="3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16" name="Freeform 62"/>
            <p:cNvSpPr>
              <a:spLocks/>
            </p:cNvSpPr>
            <p:nvPr/>
          </p:nvSpPr>
          <p:spPr bwMode="auto">
            <a:xfrm>
              <a:off x="5202238" y="3165475"/>
              <a:ext cx="44450" cy="41275"/>
            </a:xfrm>
            <a:custGeom>
              <a:avLst/>
              <a:gdLst>
                <a:gd name="T0" fmla="*/ 2147483646 w 28"/>
                <a:gd name="T1" fmla="*/ 2147483646 h 26"/>
                <a:gd name="T2" fmla="*/ 2147483646 w 28"/>
                <a:gd name="T3" fmla="*/ 2147483646 h 26"/>
                <a:gd name="T4" fmla="*/ 2147483646 w 28"/>
                <a:gd name="T5" fmla="*/ 2147483646 h 26"/>
                <a:gd name="T6" fmla="*/ 2147483646 w 28"/>
                <a:gd name="T7" fmla="*/ 2147483646 h 26"/>
                <a:gd name="T8" fmla="*/ 2147483646 w 28"/>
                <a:gd name="T9" fmla="*/ 2147483646 h 26"/>
                <a:gd name="T10" fmla="*/ 2147483646 w 28"/>
                <a:gd name="T11" fmla="*/ 2147483646 h 26"/>
                <a:gd name="T12" fmla="*/ 2147483646 w 28"/>
                <a:gd name="T13" fmla="*/ 2147483646 h 26"/>
                <a:gd name="T14" fmla="*/ 2147483646 w 28"/>
                <a:gd name="T15" fmla="*/ 2147483646 h 26"/>
                <a:gd name="T16" fmla="*/ 2147483646 w 28"/>
                <a:gd name="T17" fmla="*/ 2147483646 h 26"/>
                <a:gd name="T18" fmla="*/ 2147483646 w 28"/>
                <a:gd name="T19" fmla="*/ 2147483646 h 26"/>
                <a:gd name="T20" fmla="*/ 0 w 28"/>
                <a:gd name="T21" fmla="*/ 2147483646 h 26"/>
                <a:gd name="T22" fmla="*/ 0 w 28"/>
                <a:gd name="T23" fmla="*/ 2147483646 h 26"/>
                <a:gd name="T24" fmla="*/ 2147483646 w 28"/>
                <a:gd name="T25" fmla="*/ 2147483646 h 26"/>
                <a:gd name="T26" fmla="*/ 2147483646 w 28"/>
                <a:gd name="T27" fmla="*/ 2147483646 h 26"/>
                <a:gd name="T28" fmla="*/ 2147483646 w 28"/>
                <a:gd name="T29" fmla="*/ 0 h 26"/>
                <a:gd name="T30" fmla="*/ 2147483646 w 28"/>
                <a:gd name="T31" fmla="*/ 0 h 26"/>
                <a:gd name="T32" fmla="*/ 2147483646 w 28"/>
                <a:gd name="T33" fmla="*/ 0 h 26"/>
                <a:gd name="T34" fmla="*/ 2147483646 w 28"/>
                <a:gd name="T35" fmla="*/ 0 h 26"/>
                <a:gd name="T36" fmla="*/ 2147483646 w 28"/>
                <a:gd name="T37" fmla="*/ 2147483646 h 26"/>
                <a:gd name="T38" fmla="*/ 2147483646 w 28"/>
                <a:gd name="T39" fmla="*/ 2147483646 h 26"/>
                <a:gd name="T40" fmla="*/ 2147483646 w 28"/>
                <a:gd name="T41" fmla="*/ 2147483646 h 26"/>
                <a:gd name="T42" fmla="*/ 2147483646 w 28"/>
                <a:gd name="T43" fmla="*/ 2147483646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8"/>
                <a:gd name="T67" fmla="*/ 0 h 26"/>
                <a:gd name="T68" fmla="*/ 28 w 28"/>
                <a:gd name="T69" fmla="*/ 26 h 2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8" h="26">
                  <a:moveTo>
                    <a:pt x="28" y="12"/>
                  </a:moveTo>
                  <a:lnTo>
                    <a:pt x="28" y="12"/>
                  </a:lnTo>
                  <a:lnTo>
                    <a:pt x="26" y="18"/>
                  </a:lnTo>
                  <a:lnTo>
                    <a:pt x="24" y="22"/>
                  </a:lnTo>
                  <a:lnTo>
                    <a:pt x="20" y="26"/>
                  </a:lnTo>
                  <a:lnTo>
                    <a:pt x="14" y="26"/>
                  </a:lnTo>
                  <a:lnTo>
                    <a:pt x="8" y="26"/>
                  </a:lnTo>
                  <a:lnTo>
                    <a:pt x="4" y="22"/>
                  </a:lnTo>
                  <a:lnTo>
                    <a:pt x="2" y="18"/>
                  </a:lnTo>
                  <a:lnTo>
                    <a:pt x="0" y="14"/>
                  </a:lnTo>
                  <a:lnTo>
                    <a:pt x="2" y="8"/>
                  </a:lnTo>
                  <a:lnTo>
                    <a:pt x="4" y="4"/>
                  </a:lnTo>
                  <a:lnTo>
                    <a:pt x="8" y="0"/>
                  </a:lnTo>
                  <a:lnTo>
                    <a:pt x="14" y="0"/>
                  </a:lnTo>
                  <a:lnTo>
                    <a:pt x="18" y="0"/>
                  </a:lnTo>
                  <a:lnTo>
                    <a:pt x="22" y="4"/>
                  </a:lnTo>
                  <a:lnTo>
                    <a:pt x="26" y="8"/>
                  </a:lnTo>
                  <a:lnTo>
                    <a:pt x="28"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17" name="Freeform 63"/>
            <p:cNvSpPr>
              <a:spLocks noEditPoints="1"/>
            </p:cNvSpPr>
            <p:nvPr/>
          </p:nvSpPr>
          <p:spPr bwMode="auto">
            <a:xfrm>
              <a:off x="4602163" y="3082925"/>
              <a:ext cx="123825" cy="117475"/>
            </a:xfrm>
            <a:custGeom>
              <a:avLst/>
              <a:gdLst>
                <a:gd name="T0" fmla="*/ 2147483646 w 78"/>
                <a:gd name="T1" fmla="*/ 2147483646 h 74"/>
                <a:gd name="T2" fmla="*/ 2147483646 w 78"/>
                <a:gd name="T3" fmla="*/ 2147483646 h 74"/>
                <a:gd name="T4" fmla="*/ 2147483646 w 78"/>
                <a:gd name="T5" fmla="*/ 2147483646 h 74"/>
                <a:gd name="T6" fmla="*/ 2147483646 w 78"/>
                <a:gd name="T7" fmla="*/ 2147483646 h 74"/>
                <a:gd name="T8" fmla="*/ 2147483646 w 78"/>
                <a:gd name="T9" fmla="*/ 2147483646 h 74"/>
                <a:gd name="T10" fmla="*/ 2147483646 w 78"/>
                <a:gd name="T11" fmla="*/ 2147483646 h 74"/>
                <a:gd name="T12" fmla="*/ 2147483646 w 78"/>
                <a:gd name="T13" fmla="*/ 2147483646 h 74"/>
                <a:gd name="T14" fmla="*/ 2147483646 w 78"/>
                <a:gd name="T15" fmla="*/ 2147483646 h 74"/>
                <a:gd name="T16" fmla="*/ 2147483646 w 78"/>
                <a:gd name="T17" fmla="*/ 2147483646 h 74"/>
                <a:gd name="T18" fmla="*/ 2147483646 w 78"/>
                <a:gd name="T19" fmla="*/ 2147483646 h 74"/>
                <a:gd name="T20" fmla="*/ 0 w 78"/>
                <a:gd name="T21" fmla="*/ 2147483646 h 74"/>
                <a:gd name="T22" fmla="*/ 2147483646 w 78"/>
                <a:gd name="T23" fmla="*/ 2147483646 h 74"/>
                <a:gd name="T24" fmla="*/ 2147483646 w 78"/>
                <a:gd name="T25" fmla="*/ 2147483646 h 74"/>
                <a:gd name="T26" fmla="*/ 2147483646 w 78"/>
                <a:gd name="T27" fmla="*/ 2147483646 h 74"/>
                <a:gd name="T28" fmla="*/ 2147483646 w 78"/>
                <a:gd name="T29" fmla="*/ 2147483646 h 74"/>
                <a:gd name="T30" fmla="*/ 2147483646 w 78"/>
                <a:gd name="T31" fmla="*/ 0 h 74"/>
                <a:gd name="T32" fmla="*/ 2147483646 w 78"/>
                <a:gd name="T33" fmla="*/ 2147483646 h 74"/>
                <a:gd name="T34" fmla="*/ 2147483646 w 78"/>
                <a:gd name="T35" fmla="*/ 2147483646 h 74"/>
                <a:gd name="T36" fmla="*/ 2147483646 w 78"/>
                <a:gd name="T37" fmla="*/ 2147483646 h 74"/>
                <a:gd name="T38" fmla="*/ 2147483646 w 78"/>
                <a:gd name="T39" fmla="*/ 2147483646 h 74"/>
                <a:gd name="T40" fmla="*/ 2147483646 w 78"/>
                <a:gd name="T41" fmla="*/ 2147483646 h 74"/>
                <a:gd name="T42" fmla="*/ 2147483646 w 78"/>
                <a:gd name="T43" fmla="*/ 2147483646 h 74"/>
                <a:gd name="T44" fmla="*/ 2147483646 w 78"/>
                <a:gd name="T45" fmla="*/ 2147483646 h 74"/>
                <a:gd name="T46" fmla="*/ 2147483646 w 78"/>
                <a:gd name="T47" fmla="*/ 2147483646 h 74"/>
                <a:gd name="T48" fmla="*/ 2147483646 w 78"/>
                <a:gd name="T49" fmla="*/ 2147483646 h 74"/>
                <a:gd name="T50" fmla="*/ 2147483646 w 78"/>
                <a:gd name="T51" fmla="*/ 2147483646 h 74"/>
                <a:gd name="T52" fmla="*/ 2147483646 w 78"/>
                <a:gd name="T53" fmla="*/ 2147483646 h 74"/>
                <a:gd name="T54" fmla="*/ 2147483646 w 78"/>
                <a:gd name="T55" fmla="*/ 2147483646 h 74"/>
                <a:gd name="T56" fmla="*/ 2147483646 w 78"/>
                <a:gd name="T57" fmla="*/ 2147483646 h 74"/>
                <a:gd name="T58" fmla="*/ 2147483646 w 78"/>
                <a:gd name="T59" fmla="*/ 2147483646 h 74"/>
                <a:gd name="T60" fmla="*/ 2147483646 w 78"/>
                <a:gd name="T61" fmla="*/ 2147483646 h 74"/>
                <a:gd name="T62" fmla="*/ 2147483646 w 78"/>
                <a:gd name="T63" fmla="*/ 2147483646 h 74"/>
                <a:gd name="T64" fmla="*/ 2147483646 w 78"/>
                <a:gd name="T65" fmla="*/ 2147483646 h 74"/>
                <a:gd name="T66" fmla="*/ 2147483646 w 78"/>
                <a:gd name="T67" fmla="*/ 2147483646 h 74"/>
                <a:gd name="T68" fmla="*/ 2147483646 w 78"/>
                <a:gd name="T69" fmla="*/ 2147483646 h 74"/>
                <a:gd name="T70" fmla="*/ 2147483646 w 78"/>
                <a:gd name="T71" fmla="*/ 2147483646 h 74"/>
                <a:gd name="T72" fmla="*/ 2147483646 w 78"/>
                <a:gd name="T73" fmla="*/ 2147483646 h 74"/>
                <a:gd name="T74" fmla="*/ 2147483646 w 78"/>
                <a:gd name="T75" fmla="*/ 2147483646 h 74"/>
                <a:gd name="T76" fmla="*/ 2147483646 w 78"/>
                <a:gd name="T77" fmla="*/ 2147483646 h 74"/>
                <a:gd name="T78" fmla="*/ 2147483646 w 78"/>
                <a:gd name="T79" fmla="*/ 2147483646 h 74"/>
                <a:gd name="T80" fmla="*/ 2147483646 w 78"/>
                <a:gd name="T81" fmla="*/ 2147483646 h 74"/>
                <a:gd name="T82" fmla="*/ 2147483646 w 78"/>
                <a:gd name="T83" fmla="*/ 2147483646 h 74"/>
                <a:gd name="T84" fmla="*/ 2147483646 w 78"/>
                <a:gd name="T85" fmla="*/ 2147483646 h 74"/>
                <a:gd name="T86" fmla="*/ 2147483646 w 78"/>
                <a:gd name="T87" fmla="*/ 2147483646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
                <a:gd name="T133" fmla="*/ 0 h 74"/>
                <a:gd name="T134" fmla="*/ 78 w 78"/>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 h="74">
                  <a:moveTo>
                    <a:pt x="52" y="44"/>
                  </a:moveTo>
                  <a:lnTo>
                    <a:pt x="52" y="44"/>
                  </a:lnTo>
                  <a:lnTo>
                    <a:pt x="60" y="48"/>
                  </a:lnTo>
                  <a:lnTo>
                    <a:pt x="68" y="54"/>
                  </a:lnTo>
                  <a:lnTo>
                    <a:pt x="70" y="58"/>
                  </a:lnTo>
                  <a:lnTo>
                    <a:pt x="70" y="62"/>
                  </a:lnTo>
                  <a:lnTo>
                    <a:pt x="68" y="66"/>
                  </a:lnTo>
                  <a:lnTo>
                    <a:pt x="64" y="70"/>
                  </a:lnTo>
                  <a:lnTo>
                    <a:pt x="56" y="74"/>
                  </a:lnTo>
                  <a:lnTo>
                    <a:pt x="50" y="74"/>
                  </a:lnTo>
                  <a:lnTo>
                    <a:pt x="44" y="70"/>
                  </a:lnTo>
                  <a:lnTo>
                    <a:pt x="40" y="62"/>
                  </a:lnTo>
                  <a:lnTo>
                    <a:pt x="38" y="56"/>
                  </a:lnTo>
                  <a:lnTo>
                    <a:pt x="34" y="64"/>
                  </a:lnTo>
                  <a:lnTo>
                    <a:pt x="26" y="70"/>
                  </a:lnTo>
                  <a:lnTo>
                    <a:pt x="20" y="72"/>
                  </a:lnTo>
                  <a:lnTo>
                    <a:pt x="16" y="72"/>
                  </a:lnTo>
                  <a:lnTo>
                    <a:pt x="12" y="70"/>
                  </a:lnTo>
                  <a:lnTo>
                    <a:pt x="10" y="66"/>
                  </a:lnTo>
                  <a:lnTo>
                    <a:pt x="8" y="62"/>
                  </a:lnTo>
                  <a:lnTo>
                    <a:pt x="10" y="56"/>
                  </a:lnTo>
                  <a:lnTo>
                    <a:pt x="14" y="50"/>
                  </a:lnTo>
                  <a:lnTo>
                    <a:pt x="22" y="44"/>
                  </a:lnTo>
                  <a:lnTo>
                    <a:pt x="10" y="40"/>
                  </a:lnTo>
                  <a:lnTo>
                    <a:pt x="4" y="38"/>
                  </a:lnTo>
                  <a:lnTo>
                    <a:pt x="2" y="34"/>
                  </a:lnTo>
                  <a:lnTo>
                    <a:pt x="0" y="30"/>
                  </a:lnTo>
                  <a:lnTo>
                    <a:pt x="0" y="26"/>
                  </a:lnTo>
                  <a:lnTo>
                    <a:pt x="2" y="22"/>
                  </a:lnTo>
                  <a:lnTo>
                    <a:pt x="6" y="16"/>
                  </a:lnTo>
                  <a:lnTo>
                    <a:pt x="10" y="12"/>
                  </a:lnTo>
                  <a:lnTo>
                    <a:pt x="16" y="14"/>
                  </a:lnTo>
                  <a:lnTo>
                    <a:pt x="22" y="16"/>
                  </a:lnTo>
                  <a:lnTo>
                    <a:pt x="26" y="22"/>
                  </a:lnTo>
                  <a:lnTo>
                    <a:pt x="24" y="12"/>
                  </a:lnTo>
                  <a:lnTo>
                    <a:pt x="24" y="8"/>
                  </a:lnTo>
                  <a:lnTo>
                    <a:pt x="26" y="4"/>
                  </a:lnTo>
                  <a:lnTo>
                    <a:pt x="28" y="2"/>
                  </a:lnTo>
                  <a:lnTo>
                    <a:pt x="32" y="0"/>
                  </a:lnTo>
                  <a:lnTo>
                    <a:pt x="38" y="0"/>
                  </a:lnTo>
                  <a:lnTo>
                    <a:pt x="44" y="0"/>
                  </a:lnTo>
                  <a:lnTo>
                    <a:pt x="50" y="0"/>
                  </a:lnTo>
                  <a:lnTo>
                    <a:pt x="52" y="2"/>
                  </a:lnTo>
                  <a:lnTo>
                    <a:pt x="54" y="6"/>
                  </a:lnTo>
                  <a:lnTo>
                    <a:pt x="56" y="10"/>
                  </a:lnTo>
                  <a:lnTo>
                    <a:pt x="54" y="18"/>
                  </a:lnTo>
                  <a:lnTo>
                    <a:pt x="50" y="26"/>
                  </a:lnTo>
                  <a:lnTo>
                    <a:pt x="58" y="22"/>
                  </a:lnTo>
                  <a:lnTo>
                    <a:pt x="66" y="22"/>
                  </a:lnTo>
                  <a:lnTo>
                    <a:pt x="72" y="24"/>
                  </a:lnTo>
                  <a:lnTo>
                    <a:pt x="76" y="30"/>
                  </a:lnTo>
                  <a:lnTo>
                    <a:pt x="78" y="34"/>
                  </a:lnTo>
                  <a:lnTo>
                    <a:pt x="76" y="38"/>
                  </a:lnTo>
                  <a:lnTo>
                    <a:pt x="74" y="42"/>
                  </a:lnTo>
                  <a:lnTo>
                    <a:pt x="70" y="44"/>
                  </a:lnTo>
                  <a:lnTo>
                    <a:pt x="62" y="46"/>
                  </a:lnTo>
                  <a:lnTo>
                    <a:pt x="52" y="44"/>
                  </a:lnTo>
                  <a:close/>
                  <a:moveTo>
                    <a:pt x="62" y="34"/>
                  </a:moveTo>
                  <a:lnTo>
                    <a:pt x="62" y="34"/>
                  </a:lnTo>
                  <a:lnTo>
                    <a:pt x="56" y="34"/>
                  </a:lnTo>
                  <a:lnTo>
                    <a:pt x="50" y="34"/>
                  </a:lnTo>
                  <a:lnTo>
                    <a:pt x="46" y="28"/>
                  </a:lnTo>
                  <a:lnTo>
                    <a:pt x="40" y="24"/>
                  </a:lnTo>
                  <a:lnTo>
                    <a:pt x="40" y="20"/>
                  </a:lnTo>
                  <a:lnTo>
                    <a:pt x="40" y="14"/>
                  </a:lnTo>
                  <a:lnTo>
                    <a:pt x="38" y="14"/>
                  </a:lnTo>
                  <a:lnTo>
                    <a:pt x="38" y="24"/>
                  </a:lnTo>
                  <a:lnTo>
                    <a:pt x="34" y="26"/>
                  </a:lnTo>
                  <a:lnTo>
                    <a:pt x="30" y="28"/>
                  </a:lnTo>
                  <a:lnTo>
                    <a:pt x="26" y="34"/>
                  </a:lnTo>
                  <a:lnTo>
                    <a:pt x="14" y="26"/>
                  </a:lnTo>
                  <a:lnTo>
                    <a:pt x="20" y="30"/>
                  </a:lnTo>
                  <a:lnTo>
                    <a:pt x="26" y="36"/>
                  </a:lnTo>
                  <a:lnTo>
                    <a:pt x="26" y="38"/>
                  </a:lnTo>
                  <a:lnTo>
                    <a:pt x="26" y="44"/>
                  </a:lnTo>
                  <a:lnTo>
                    <a:pt x="30" y="48"/>
                  </a:lnTo>
                  <a:lnTo>
                    <a:pt x="26" y="52"/>
                  </a:lnTo>
                  <a:lnTo>
                    <a:pt x="22" y="58"/>
                  </a:lnTo>
                  <a:lnTo>
                    <a:pt x="24" y="58"/>
                  </a:lnTo>
                  <a:lnTo>
                    <a:pt x="32" y="48"/>
                  </a:lnTo>
                  <a:lnTo>
                    <a:pt x="34" y="50"/>
                  </a:lnTo>
                  <a:lnTo>
                    <a:pt x="38" y="50"/>
                  </a:lnTo>
                  <a:lnTo>
                    <a:pt x="44" y="50"/>
                  </a:lnTo>
                  <a:lnTo>
                    <a:pt x="48" y="54"/>
                  </a:lnTo>
                  <a:lnTo>
                    <a:pt x="54" y="60"/>
                  </a:lnTo>
                  <a:lnTo>
                    <a:pt x="50" y="52"/>
                  </a:lnTo>
                  <a:lnTo>
                    <a:pt x="46" y="48"/>
                  </a:lnTo>
                  <a:lnTo>
                    <a:pt x="50" y="44"/>
                  </a:lnTo>
                  <a:lnTo>
                    <a:pt x="52" y="38"/>
                  </a:lnTo>
                  <a:lnTo>
                    <a:pt x="52" y="36"/>
                  </a:lnTo>
                  <a:lnTo>
                    <a:pt x="56" y="36"/>
                  </a:lnTo>
                  <a:lnTo>
                    <a:pt x="62" y="3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18" name="Freeform 64"/>
            <p:cNvSpPr>
              <a:spLocks/>
            </p:cNvSpPr>
            <p:nvPr/>
          </p:nvSpPr>
          <p:spPr bwMode="auto">
            <a:xfrm>
              <a:off x="4640263" y="3121025"/>
              <a:ext cx="44450" cy="44450"/>
            </a:xfrm>
            <a:custGeom>
              <a:avLst/>
              <a:gdLst>
                <a:gd name="T0" fmla="*/ 2147483646 w 28"/>
                <a:gd name="T1" fmla="*/ 2147483646 h 28"/>
                <a:gd name="T2" fmla="*/ 2147483646 w 28"/>
                <a:gd name="T3" fmla="*/ 2147483646 h 28"/>
                <a:gd name="T4" fmla="*/ 2147483646 w 28"/>
                <a:gd name="T5" fmla="*/ 2147483646 h 28"/>
                <a:gd name="T6" fmla="*/ 2147483646 w 28"/>
                <a:gd name="T7" fmla="*/ 2147483646 h 28"/>
                <a:gd name="T8" fmla="*/ 2147483646 w 28"/>
                <a:gd name="T9" fmla="*/ 2147483646 h 28"/>
                <a:gd name="T10" fmla="*/ 2147483646 w 28"/>
                <a:gd name="T11" fmla="*/ 2147483646 h 28"/>
                <a:gd name="T12" fmla="*/ 2147483646 w 28"/>
                <a:gd name="T13" fmla="*/ 2147483646 h 28"/>
                <a:gd name="T14" fmla="*/ 2147483646 w 28"/>
                <a:gd name="T15" fmla="*/ 2147483646 h 28"/>
                <a:gd name="T16" fmla="*/ 2147483646 w 28"/>
                <a:gd name="T17" fmla="*/ 2147483646 h 28"/>
                <a:gd name="T18" fmla="*/ 2147483646 w 28"/>
                <a:gd name="T19" fmla="*/ 2147483646 h 28"/>
                <a:gd name="T20" fmla="*/ 0 w 28"/>
                <a:gd name="T21" fmla="*/ 2147483646 h 28"/>
                <a:gd name="T22" fmla="*/ 0 w 28"/>
                <a:gd name="T23" fmla="*/ 2147483646 h 28"/>
                <a:gd name="T24" fmla="*/ 2147483646 w 28"/>
                <a:gd name="T25" fmla="*/ 2147483646 h 28"/>
                <a:gd name="T26" fmla="*/ 2147483646 w 28"/>
                <a:gd name="T27" fmla="*/ 2147483646 h 28"/>
                <a:gd name="T28" fmla="*/ 2147483646 w 28"/>
                <a:gd name="T29" fmla="*/ 2147483646 h 28"/>
                <a:gd name="T30" fmla="*/ 2147483646 w 28"/>
                <a:gd name="T31" fmla="*/ 0 h 28"/>
                <a:gd name="T32" fmla="*/ 2147483646 w 28"/>
                <a:gd name="T33" fmla="*/ 0 h 28"/>
                <a:gd name="T34" fmla="*/ 2147483646 w 28"/>
                <a:gd name="T35" fmla="*/ 2147483646 h 28"/>
                <a:gd name="T36" fmla="*/ 2147483646 w 28"/>
                <a:gd name="T37" fmla="*/ 2147483646 h 28"/>
                <a:gd name="T38" fmla="*/ 2147483646 w 28"/>
                <a:gd name="T39" fmla="*/ 2147483646 h 28"/>
                <a:gd name="T40" fmla="*/ 2147483646 w 28"/>
                <a:gd name="T41" fmla="*/ 2147483646 h 28"/>
                <a:gd name="T42" fmla="*/ 2147483646 w 28"/>
                <a:gd name="T43" fmla="*/ 2147483646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8"/>
                <a:gd name="T67" fmla="*/ 0 h 28"/>
                <a:gd name="T68" fmla="*/ 28 w 28"/>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8" h="28">
                  <a:moveTo>
                    <a:pt x="28" y="14"/>
                  </a:moveTo>
                  <a:lnTo>
                    <a:pt x="28" y="14"/>
                  </a:lnTo>
                  <a:lnTo>
                    <a:pt x="28" y="18"/>
                  </a:lnTo>
                  <a:lnTo>
                    <a:pt x="24" y="24"/>
                  </a:lnTo>
                  <a:lnTo>
                    <a:pt x="20" y="26"/>
                  </a:lnTo>
                  <a:lnTo>
                    <a:pt x="16" y="28"/>
                  </a:lnTo>
                  <a:lnTo>
                    <a:pt x="10" y="26"/>
                  </a:lnTo>
                  <a:lnTo>
                    <a:pt x="6" y="24"/>
                  </a:lnTo>
                  <a:lnTo>
                    <a:pt x="2" y="20"/>
                  </a:lnTo>
                  <a:lnTo>
                    <a:pt x="0" y="14"/>
                  </a:lnTo>
                  <a:lnTo>
                    <a:pt x="2" y="10"/>
                  </a:lnTo>
                  <a:lnTo>
                    <a:pt x="4" y="4"/>
                  </a:lnTo>
                  <a:lnTo>
                    <a:pt x="8" y="2"/>
                  </a:lnTo>
                  <a:lnTo>
                    <a:pt x="14" y="0"/>
                  </a:lnTo>
                  <a:lnTo>
                    <a:pt x="20" y="2"/>
                  </a:lnTo>
                  <a:lnTo>
                    <a:pt x="24" y="4"/>
                  </a:lnTo>
                  <a:lnTo>
                    <a:pt x="26" y="8"/>
                  </a:lnTo>
                  <a:lnTo>
                    <a:pt x="28" y="14"/>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19" name="Freeform 65"/>
            <p:cNvSpPr>
              <a:spLocks noEditPoints="1"/>
            </p:cNvSpPr>
            <p:nvPr/>
          </p:nvSpPr>
          <p:spPr bwMode="auto">
            <a:xfrm>
              <a:off x="4510088" y="3359150"/>
              <a:ext cx="146050" cy="142875"/>
            </a:xfrm>
            <a:custGeom>
              <a:avLst/>
              <a:gdLst>
                <a:gd name="T0" fmla="*/ 2147483646 w 92"/>
                <a:gd name="T1" fmla="*/ 2147483646 h 90"/>
                <a:gd name="T2" fmla="*/ 2147483646 w 92"/>
                <a:gd name="T3" fmla="*/ 2147483646 h 90"/>
                <a:gd name="T4" fmla="*/ 2147483646 w 92"/>
                <a:gd name="T5" fmla="*/ 2147483646 h 90"/>
                <a:gd name="T6" fmla="*/ 2147483646 w 92"/>
                <a:gd name="T7" fmla="*/ 2147483646 h 90"/>
                <a:gd name="T8" fmla="*/ 2147483646 w 92"/>
                <a:gd name="T9" fmla="*/ 2147483646 h 90"/>
                <a:gd name="T10" fmla="*/ 2147483646 w 92"/>
                <a:gd name="T11" fmla="*/ 2147483646 h 90"/>
                <a:gd name="T12" fmla="*/ 2147483646 w 92"/>
                <a:gd name="T13" fmla="*/ 2147483646 h 90"/>
                <a:gd name="T14" fmla="*/ 2147483646 w 92"/>
                <a:gd name="T15" fmla="*/ 2147483646 h 90"/>
                <a:gd name="T16" fmla="*/ 2147483646 w 92"/>
                <a:gd name="T17" fmla="*/ 2147483646 h 90"/>
                <a:gd name="T18" fmla="*/ 2147483646 w 92"/>
                <a:gd name="T19" fmla="*/ 2147483646 h 90"/>
                <a:gd name="T20" fmla="*/ 2147483646 w 92"/>
                <a:gd name="T21" fmla="*/ 2147483646 h 90"/>
                <a:gd name="T22" fmla="*/ 2147483646 w 92"/>
                <a:gd name="T23" fmla="*/ 2147483646 h 90"/>
                <a:gd name="T24" fmla="*/ 2147483646 w 92"/>
                <a:gd name="T25" fmla="*/ 2147483646 h 90"/>
                <a:gd name="T26" fmla="*/ 2147483646 w 92"/>
                <a:gd name="T27" fmla="*/ 2147483646 h 90"/>
                <a:gd name="T28" fmla="*/ 2147483646 w 92"/>
                <a:gd name="T29" fmla="*/ 2147483646 h 90"/>
                <a:gd name="T30" fmla="*/ 2147483646 w 92"/>
                <a:gd name="T31" fmla="*/ 2147483646 h 90"/>
                <a:gd name="T32" fmla="*/ 2147483646 w 92"/>
                <a:gd name="T33" fmla="*/ 2147483646 h 90"/>
                <a:gd name="T34" fmla="*/ 2147483646 w 92"/>
                <a:gd name="T35" fmla="*/ 0 h 90"/>
                <a:gd name="T36" fmla="*/ 2147483646 w 92"/>
                <a:gd name="T37" fmla="*/ 2147483646 h 90"/>
                <a:gd name="T38" fmla="*/ 2147483646 w 92"/>
                <a:gd name="T39" fmla="*/ 2147483646 h 90"/>
                <a:gd name="T40" fmla="*/ 2147483646 w 92"/>
                <a:gd name="T41" fmla="*/ 2147483646 h 90"/>
                <a:gd name="T42" fmla="*/ 2147483646 w 92"/>
                <a:gd name="T43" fmla="*/ 2147483646 h 90"/>
                <a:gd name="T44" fmla="*/ 2147483646 w 92"/>
                <a:gd name="T45" fmla="*/ 2147483646 h 90"/>
                <a:gd name="T46" fmla="*/ 2147483646 w 92"/>
                <a:gd name="T47" fmla="*/ 2147483646 h 90"/>
                <a:gd name="T48" fmla="*/ 2147483646 w 92"/>
                <a:gd name="T49" fmla="*/ 2147483646 h 90"/>
                <a:gd name="T50" fmla="*/ 2147483646 w 92"/>
                <a:gd name="T51" fmla="*/ 2147483646 h 90"/>
                <a:gd name="T52" fmla="*/ 2147483646 w 92"/>
                <a:gd name="T53" fmla="*/ 2147483646 h 90"/>
                <a:gd name="T54" fmla="*/ 2147483646 w 92"/>
                <a:gd name="T55" fmla="*/ 2147483646 h 90"/>
                <a:gd name="T56" fmla="*/ 2147483646 w 92"/>
                <a:gd name="T57" fmla="*/ 2147483646 h 90"/>
                <a:gd name="T58" fmla="*/ 2147483646 w 92"/>
                <a:gd name="T59" fmla="*/ 2147483646 h 90"/>
                <a:gd name="T60" fmla="*/ 2147483646 w 92"/>
                <a:gd name="T61" fmla="*/ 2147483646 h 90"/>
                <a:gd name="T62" fmla="*/ 2147483646 w 92"/>
                <a:gd name="T63" fmla="*/ 2147483646 h 90"/>
                <a:gd name="T64" fmla="*/ 2147483646 w 92"/>
                <a:gd name="T65" fmla="*/ 2147483646 h 90"/>
                <a:gd name="T66" fmla="*/ 2147483646 w 92"/>
                <a:gd name="T67" fmla="*/ 2147483646 h 90"/>
                <a:gd name="T68" fmla="*/ 2147483646 w 92"/>
                <a:gd name="T69" fmla="*/ 2147483646 h 90"/>
                <a:gd name="T70" fmla="*/ 2147483646 w 92"/>
                <a:gd name="T71" fmla="*/ 2147483646 h 90"/>
                <a:gd name="T72" fmla="*/ 2147483646 w 92"/>
                <a:gd name="T73" fmla="*/ 2147483646 h 90"/>
                <a:gd name="T74" fmla="*/ 2147483646 w 92"/>
                <a:gd name="T75" fmla="*/ 2147483646 h 90"/>
                <a:gd name="T76" fmla="*/ 2147483646 w 92"/>
                <a:gd name="T77" fmla="*/ 2147483646 h 90"/>
                <a:gd name="T78" fmla="*/ 2147483646 w 92"/>
                <a:gd name="T79" fmla="*/ 2147483646 h 90"/>
                <a:gd name="T80" fmla="*/ 2147483646 w 92"/>
                <a:gd name="T81" fmla="*/ 2147483646 h 90"/>
                <a:gd name="T82" fmla="*/ 2147483646 w 92"/>
                <a:gd name="T83" fmla="*/ 2147483646 h 90"/>
                <a:gd name="T84" fmla="*/ 2147483646 w 92"/>
                <a:gd name="T85" fmla="*/ 2147483646 h 90"/>
                <a:gd name="T86" fmla="*/ 2147483646 w 92"/>
                <a:gd name="T87" fmla="*/ 2147483646 h 90"/>
                <a:gd name="T88" fmla="*/ 2147483646 w 92"/>
                <a:gd name="T89" fmla="*/ 2147483646 h 90"/>
                <a:gd name="T90" fmla="*/ 2147483646 w 92"/>
                <a:gd name="T91" fmla="*/ 2147483646 h 90"/>
                <a:gd name="T92" fmla="*/ 2147483646 w 92"/>
                <a:gd name="T93" fmla="*/ 2147483646 h 9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2"/>
                <a:gd name="T142" fmla="*/ 0 h 90"/>
                <a:gd name="T143" fmla="*/ 92 w 92"/>
                <a:gd name="T144" fmla="*/ 90 h 9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2" h="90">
                  <a:moveTo>
                    <a:pt x="64" y="42"/>
                  </a:moveTo>
                  <a:lnTo>
                    <a:pt x="64" y="42"/>
                  </a:lnTo>
                  <a:lnTo>
                    <a:pt x="76" y="42"/>
                  </a:lnTo>
                  <a:lnTo>
                    <a:pt x="86" y="44"/>
                  </a:lnTo>
                  <a:lnTo>
                    <a:pt x="90" y="46"/>
                  </a:lnTo>
                  <a:lnTo>
                    <a:pt x="92" y="50"/>
                  </a:lnTo>
                  <a:lnTo>
                    <a:pt x="92" y="54"/>
                  </a:lnTo>
                  <a:lnTo>
                    <a:pt x="90" y="62"/>
                  </a:lnTo>
                  <a:lnTo>
                    <a:pt x="84" y="70"/>
                  </a:lnTo>
                  <a:lnTo>
                    <a:pt x="80" y="72"/>
                  </a:lnTo>
                  <a:lnTo>
                    <a:pt x="78" y="74"/>
                  </a:lnTo>
                  <a:lnTo>
                    <a:pt x="70" y="72"/>
                  </a:lnTo>
                  <a:lnTo>
                    <a:pt x="62" y="66"/>
                  </a:lnTo>
                  <a:lnTo>
                    <a:pt x="56" y="62"/>
                  </a:lnTo>
                  <a:lnTo>
                    <a:pt x="56" y="72"/>
                  </a:lnTo>
                  <a:lnTo>
                    <a:pt x="54" y="82"/>
                  </a:lnTo>
                  <a:lnTo>
                    <a:pt x="50" y="86"/>
                  </a:lnTo>
                  <a:lnTo>
                    <a:pt x="46" y="88"/>
                  </a:lnTo>
                  <a:lnTo>
                    <a:pt x="42" y="90"/>
                  </a:lnTo>
                  <a:lnTo>
                    <a:pt x="38" y="88"/>
                  </a:lnTo>
                  <a:lnTo>
                    <a:pt x="32" y="88"/>
                  </a:lnTo>
                  <a:lnTo>
                    <a:pt x="30" y="84"/>
                  </a:lnTo>
                  <a:lnTo>
                    <a:pt x="28" y="82"/>
                  </a:lnTo>
                  <a:lnTo>
                    <a:pt x="28" y="78"/>
                  </a:lnTo>
                  <a:lnTo>
                    <a:pt x="30" y="68"/>
                  </a:lnTo>
                  <a:lnTo>
                    <a:pt x="34" y="58"/>
                  </a:lnTo>
                  <a:lnTo>
                    <a:pt x="26" y="60"/>
                  </a:lnTo>
                  <a:lnTo>
                    <a:pt x="20" y="62"/>
                  </a:lnTo>
                  <a:lnTo>
                    <a:pt x="14" y="62"/>
                  </a:lnTo>
                  <a:lnTo>
                    <a:pt x="8" y="60"/>
                  </a:lnTo>
                  <a:lnTo>
                    <a:pt x="4" y="56"/>
                  </a:lnTo>
                  <a:lnTo>
                    <a:pt x="2" y="52"/>
                  </a:lnTo>
                  <a:lnTo>
                    <a:pt x="0" y="46"/>
                  </a:lnTo>
                  <a:lnTo>
                    <a:pt x="2" y="40"/>
                  </a:lnTo>
                  <a:lnTo>
                    <a:pt x="6" y="34"/>
                  </a:lnTo>
                  <a:lnTo>
                    <a:pt x="12" y="30"/>
                  </a:lnTo>
                  <a:lnTo>
                    <a:pt x="20" y="30"/>
                  </a:lnTo>
                  <a:lnTo>
                    <a:pt x="26" y="34"/>
                  </a:lnTo>
                  <a:lnTo>
                    <a:pt x="18" y="24"/>
                  </a:lnTo>
                  <a:lnTo>
                    <a:pt x="16" y="20"/>
                  </a:lnTo>
                  <a:lnTo>
                    <a:pt x="16" y="16"/>
                  </a:lnTo>
                  <a:lnTo>
                    <a:pt x="16" y="12"/>
                  </a:lnTo>
                  <a:lnTo>
                    <a:pt x="20" y="8"/>
                  </a:lnTo>
                  <a:lnTo>
                    <a:pt x="24" y="4"/>
                  </a:lnTo>
                  <a:lnTo>
                    <a:pt x="32" y="2"/>
                  </a:lnTo>
                  <a:lnTo>
                    <a:pt x="38" y="0"/>
                  </a:lnTo>
                  <a:lnTo>
                    <a:pt x="42" y="0"/>
                  </a:lnTo>
                  <a:lnTo>
                    <a:pt x="46" y="2"/>
                  </a:lnTo>
                  <a:lnTo>
                    <a:pt x="48" y="6"/>
                  </a:lnTo>
                  <a:lnTo>
                    <a:pt x="52" y="14"/>
                  </a:lnTo>
                  <a:lnTo>
                    <a:pt x="52" y="26"/>
                  </a:lnTo>
                  <a:lnTo>
                    <a:pt x="58" y="16"/>
                  </a:lnTo>
                  <a:lnTo>
                    <a:pt x="66" y="10"/>
                  </a:lnTo>
                  <a:lnTo>
                    <a:pt x="74" y="10"/>
                  </a:lnTo>
                  <a:lnTo>
                    <a:pt x="80" y="14"/>
                  </a:lnTo>
                  <a:lnTo>
                    <a:pt x="84" y="20"/>
                  </a:lnTo>
                  <a:lnTo>
                    <a:pt x="86" y="24"/>
                  </a:lnTo>
                  <a:lnTo>
                    <a:pt x="84" y="28"/>
                  </a:lnTo>
                  <a:lnTo>
                    <a:pt x="82" y="32"/>
                  </a:lnTo>
                  <a:lnTo>
                    <a:pt x="74" y="38"/>
                  </a:lnTo>
                  <a:lnTo>
                    <a:pt x="64" y="42"/>
                  </a:lnTo>
                  <a:close/>
                  <a:moveTo>
                    <a:pt x="68" y="26"/>
                  </a:moveTo>
                  <a:lnTo>
                    <a:pt x="68" y="26"/>
                  </a:lnTo>
                  <a:lnTo>
                    <a:pt x="64" y="30"/>
                  </a:lnTo>
                  <a:lnTo>
                    <a:pt x="58" y="32"/>
                  </a:lnTo>
                  <a:lnTo>
                    <a:pt x="54" y="30"/>
                  </a:lnTo>
                  <a:lnTo>
                    <a:pt x="50" y="28"/>
                  </a:lnTo>
                  <a:lnTo>
                    <a:pt x="46" y="28"/>
                  </a:lnTo>
                  <a:lnTo>
                    <a:pt x="42" y="30"/>
                  </a:lnTo>
                  <a:lnTo>
                    <a:pt x="38" y="24"/>
                  </a:lnTo>
                  <a:lnTo>
                    <a:pt x="36" y="18"/>
                  </a:lnTo>
                  <a:lnTo>
                    <a:pt x="34" y="20"/>
                  </a:lnTo>
                  <a:lnTo>
                    <a:pt x="40" y="30"/>
                  </a:lnTo>
                  <a:lnTo>
                    <a:pt x="36" y="34"/>
                  </a:lnTo>
                  <a:lnTo>
                    <a:pt x="34" y="36"/>
                  </a:lnTo>
                  <a:lnTo>
                    <a:pt x="32" y="42"/>
                  </a:lnTo>
                  <a:lnTo>
                    <a:pt x="32" y="46"/>
                  </a:lnTo>
                  <a:lnTo>
                    <a:pt x="24" y="44"/>
                  </a:lnTo>
                  <a:lnTo>
                    <a:pt x="16" y="44"/>
                  </a:lnTo>
                  <a:lnTo>
                    <a:pt x="16" y="46"/>
                  </a:lnTo>
                  <a:lnTo>
                    <a:pt x="24" y="46"/>
                  </a:lnTo>
                  <a:lnTo>
                    <a:pt x="32" y="48"/>
                  </a:lnTo>
                  <a:lnTo>
                    <a:pt x="34" y="50"/>
                  </a:lnTo>
                  <a:lnTo>
                    <a:pt x="38" y="56"/>
                  </a:lnTo>
                  <a:lnTo>
                    <a:pt x="44" y="58"/>
                  </a:lnTo>
                  <a:lnTo>
                    <a:pt x="42" y="64"/>
                  </a:lnTo>
                  <a:lnTo>
                    <a:pt x="42" y="72"/>
                  </a:lnTo>
                  <a:lnTo>
                    <a:pt x="46" y="58"/>
                  </a:lnTo>
                  <a:lnTo>
                    <a:pt x="50" y="58"/>
                  </a:lnTo>
                  <a:lnTo>
                    <a:pt x="54" y="56"/>
                  </a:lnTo>
                  <a:lnTo>
                    <a:pt x="58" y="52"/>
                  </a:lnTo>
                  <a:lnTo>
                    <a:pt x="66" y="54"/>
                  </a:lnTo>
                  <a:lnTo>
                    <a:pt x="74" y="56"/>
                  </a:lnTo>
                  <a:lnTo>
                    <a:pt x="66" y="52"/>
                  </a:lnTo>
                  <a:lnTo>
                    <a:pt x="60" y="50"/>
                  </a:lnTo>
                  <a:lnTo>
                    <a:pt x="62" y="42"/>
                  </a:lnTo>
                  <a:lnTo>
                    <a:pt x="60" y="36"/>
                  </a:lnTo>
                  <a:lnTo>
                    <a:pt x="58" y="34"/>
                  </a:lnTo>
                  <a:lnTo>
                    <a:pt x="64" y="30"/>
                  </a:lnTo>
                  <a:lnTo>
                    <a:pt x="68" y="2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20" name="Freeform 66"/>
            <p:cNvSpPr>
              <a:spLocks/>
            </p:cNvSpPr>
            <p:nvPr/>
          </p:nvSpPr>
          <p:spPr bwMode="auto">
            <a:xfrm>
              <a:off x="4560888" y="3403600"/>
              <a:ext cx="47625" cy="47625"/>
            </a:xfrm>
            <a:custGeom>
              <a:avLst/>
              <a:gdLst>
                <a:gd name="T0" fmla="*/ 2147483646 w 30"/>
                <a:gd name="T1" fmla="*/ 2147483646 h 30"/>
                <a:gd name="T2" fmla="*/ 2147483646 w 30"/>
                <a:gd name="T3" fmla="*/ 2147483646 h 30"/>
                <a:gd name="T4" fmla="*/ 2147483646 w 30"/>
                <a:gd name="T5" fmla="*/ 2147483646 h 30"/>
                <a:gd name="T6" fmla="*/ 2147483646 w 30"/>
                <a:gd name="T7" fmla="*/ 2147483646 h 30"/>
                <a:gd name="T8" fmla="*/ 2147483646 w 30"/>
                <a:gd name="T9" fmla="*/ 2147483646 h 30"/>
                <a:gd name="T10" fmla="*/ 2147483646 w 30"/>
                <a:gd name="T11" fmla="*/ 2147483646 h 30"/>
                <a:gd name="T12" fmla="*/ 2147483646 w 30"/>
                <a:gd name="T13" fmla="*/ 2147483646 h 30"/>
                <a:gd name="T14" fmla="*/ 2147483646 w 30"/>
                <a:gd name="T15" fmla="*/ 2147483646 h 30"/>
                <a:gd name="T16" fmla="*/ 2147483646 w 30"/>
                <a:gd name="T17" fmla="*/ 2147483646 h 30"/>
                <a:gd name="T18" fmla="*/ 2147483646 w 30"/>
                <a:gd name="T19" fmla="*/ 2147483646 h 30"/>
                <a:gd name="T20" fmla="*/ 2147483646 w 30"/>
                <a:gd name="T21" fmla="*/ 2147483646 h 30"/>
                <a:gd name="T22" fmla="*/ 2147483646 w 30"/>
                <a:gd name="T23" fmla="*/ 2147483646 h 30"/>
                <a:gd name="T24" fmla="*/ 0 w 30"/>
                <a:gd name="T25" fmla="*/ 2147483646 h 30"/>
                <a:gd name="T26" fmla="*/ 0 w 30"/>
                <a:gd name="T27" fmla="*/ 2147483646 h 30"/>
                <a:gd name="T28" fmla="*/ 2147483646 w 30"/>
                <a:gd name="T29" fmla="*/ 2147483646 h 30"/>
                <a:gd name="T30" fmla="*/ 2147483646 w 30"/>
                <a:gd name="T31" fmla="*/ 2147483646 h 30"/>
                <a:gd name="T32" fmla="*/ 2147483646 w 30"/>
                <a:gd name="T33" fmla="*/ 2147483646 h 30"/>
                <a:gd name="T34" fmla="*/ 2147483646 w 30"/>
                <a:gd name="T35" fmla="*/ 0 h 30"/>
                <a:gd name="T36" fmla="*/ 2147483646 w 30"/>
                <a:gd name="T37" fmla="*/ 0 h 30"/>
                <a:gd name="T38" fmla="*/ 2147483646 w 30"/>
                <a:gd name="T39" fmla="*/ 2147483646 h 30"/>
                <a:gd name="T40" fmla="*/ 2147483646 w 30"/>
                <a:gd name="T41" fmla="*/ 2147483646 h 30"/>
                <a:gd name="T42" fmla="*/ 2147483646 w 30"/>
                <a:gd name="T43" fmla="*/ 2147483646 h 3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
                <a:gd name="T67" fmla="*/ 0 h 30"/>
                <a:gd name="T68" fmla="*/ 30 w 30"/>
                <a:gd name="T69" fmla="*/ 30 h 3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 h="30">
                  <a:moveTo>
                    <a:pt x="28" y="8"/>
                  </a:moveTo>
                  <a:lnTo>
                    <a:pt x="28" y="8"/>
                  </a:lnTo>
                  <a:lnTo>
                    <a:pt x="30" y="12"/>
                  </a:lnTo>
                  <a:lnTo>
                    <a:pt x="30" y="18"/>
                  </a:lnTo>
                  <a:lnTo>
                    <a:pt x="28" y="24"/>
                  </a:lnTo>
                  <a:lnTo>
                    <a:pt x="24" y="28"/>
                  </a:lnTo>
                  <a:lnTo>
                    <a:pt x="18" y="30"/>
                  </a:lnTo>
                  <a:lnTo>
                    <a:pt x="12" y="30"/>
                  </a:lnTo>
                  <a:lnTo>
                    <a:pt x="6" y="28"/>
                  </a:lnTo>
                  <a:lnTo>
                    <a:pt x="2" y="24"/>
                  </a:lnTo>
                  <a:lnTo>
                    <a:pt x="0" y="18"/>
                  </a:lnTo>
                  <a:lnTo>
                    <a:pt x="0" y="12"/>
                  </a:lnTo>
                  <a:lnTo>
                    <a:pt x="2" y="6"/>
                  </a:lnTo>
                  <a:lnTo>
                    <a:pt x="8" y="2"/>
                  </a:lnTo>
                  <a:lnTo>
                    <a:pt x="14" y="0"/>
                  </a:lnTo>
                  <a:lnTo>
                    <a:pt x="20" y="0"/>
                  </a:lnTo>
                  <a:lnTo>
                    <a:pt x="24" y="2"/>
                  </a:lnTo>
                  <a:lnTo>
                    <a:pt x="28" y="8"/>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21" name="Freeform 67"/>
            <p:cNvSpPr>
              <a:spLocks noEditPoints="1"/>
            </p:cNvSpPr>
            <p:nvPr/>
          </p:nvSpPr>
          <p:spPr bwMode="auto">
            <a:xfrm>
              <a:off x="4611688" y="2955925"/>
              <a:ext cx="117475" cy="111125"/>
            </a:xfrm>
            <a:custGeom>
              <a:avLst/>
              <a:gdLst>
                <a:gd name="T0" fmla="*/ 2147483646 w 74"/>
                <a:gd name="T1" fmla="*/ 2147483646 h 70"/>
                <a:gd name="T2" fmla="*/ 2147483646 w 74"/>
                <a:gd name="T3" fmla="*/ 2147483646 h 70"/>
                <a:gd name="T4" fmla="*/ 2147483646 w 74"/>
                <a:gd name="T5" fmla="*/ 2147483646 h 70"/>
                <a:gd name="T6" fmla="*/ 2147483646 w 74"/>
                <a:gd name="T7" fmla="*/ 2147483646 h 70"/>
                <a:gd name="T8" fmla="*/ 2147483646 w 74"/>
                <a:gd name="T9" fmla="*/ 2147483646 h 70"/>
                <a:gd name="T10" fmla="*/ 2147483646 w 74"/>
                <a:gd name="T11" fmla="*/ 2147483646 h 70"/>
                <a:gd name="T12" fmla="*/ 2147483646 w 74"/>
                <a:gd name="T13" fmla="*/ 2147483646 h 70"/>
                <a:gd name="T14" fmla="*/ 2147483646 w 74"/>
                <a:gd name="T15" fmla="*/ 2147483646 h 70"/>
                <a:gd name="T16" fmla="*/ 2147483646 w 74"/>
                <a:gd name="T17" fmla="*/ 2147483646 h 70"/>
                <a:gd name="T18" fmla="*/ 2147483646 w 74"/>
                <a:gd name="T19" fmla="*/ 2147483646 h 70"/>
                <a:gd name="T20" fmla="*/ 2147483646 w 74"/>
                <a:gd name="T21" fmla="*/ 2147483646 h 70"/>
                <a:gd name="T22" fmla="*/ 2147483646 w 74"/>
                <a:gd name="T23" fmla="*/ 2147483646 h 70"/>
                <a:gd name="T24" fmla="*/ 2147483646 w 74"/>
                <a:gd name="T25" fmla="*/ 2147483646 h 70"/>
                <a:gd name="T26" fmla="*/ 2147483646 w 74"/>
                <a:gd name="T27" fmla="*/ 2147483646 h 70"/>
                <a:gd name="T28" fmla="*/ 2147483646 w 74"/>
                <a:gd name="T29" fmla="*/ 0 h 70"/>
                <a:gd name="T30" fmla="*/ 2147483646 w 74"/>
                <a:gd name="T31" fmla="*/ 0 h 70"/>
                <a:gd name="T32" fmla="*/ 2147483646 w 74"/>
                <a:gd name="T33" fmla="*/ 2147483646 h 70"/>
                <a:gd name="T34" fmla="*/ 2147483646 w 74"/>
                <a:gd name="T35" fmla="*/ 2147483646 h 70"/>
                <a:gd name="T36" fmla="*/ 2147483646 w 74"/>
                <a:gd name="T37" fmla="*/ 2147483646 h 70"/>
                <a:gd name="T38" fmla="*/ 2147483646 w 74"/>
                <a:gd name="T39" fmla="*/ 2147483646 h 70"/>
                <a:gd name="T40" fmla="*/ 2147483646 w 74"/>
                <a:gd name="T41" fmla="*/ 2147483646 h 70"/>
                <a:gd name="T42" fmla="*/ 2147483646 w 74"/>
                <a:gd name="T43" fmla="*/ 2147483646 h 70"/>
                <a:gd name="T44" fmla="*/ 2147483646 w 74"/>
                <a:gd name="T45" fmla="*/ 2147483646 h 70"/>
                <a:gd name="T46" fmla="*/ 2147483646 w 74"/>
                <a:gd name="T47" fmla="*/ 2147483646 h 70"/>
                <a:gd name="T48" fmla="*/ 2147483646 w 74"/>
                <a:gd name="T49" fmla="*/ 2147483646 h 70"/>
                <a:gd name="T50" fmla="*/ 2147483646 w 74"/>
                <a:gd name="T51" fmla="*/ 2147483646 h 70"/>
                <a:gd name="T52" fmla="*/ 2147483646 w 74"/>
                <a:gd name="T53" fmla="*/ 2147483646 h 70"/>
                <a:gd name="T54" fmla="*/ 2147483646 w 74"/>
                <a:gd name="T55" fmla="*/ 2147483646 h 70"/>
                <a:gd name="T56" fmla="*/ 2147483646 w 74"/>
                <a:gd name="T57" fmla="*/ 2147483646 h 70"/>
                <a:gd name="T58" fmla="*/ 2147483646 w 74"/>
                <a:gd name="T59" fmla="*/ 2147483646 h 70"/>
                <a:gd name="T60" fmla="*/ 2147483646 w 74"/>
                <a:gd name="T61" fmla="*/ 2147483646 h 70"/>
                <a:gd name="T62" fmla="*/ 2147483646 w 74"/>
                <a:gd name="T63" fmla="*/ 2147483646 h 70"/>
                <a:gd name="T64" fmla="*/ 2147483646 w 74"/>
                <a:gd name="T65" fmla="*/ 2147483646 h 70"/>
                <a:gd name="T66" fmla="*/ 2147483646 w 74"/>
                <a:gd name="T67" fmla="*/ 2147483646 h 70"/>
                <a:gd name="T68" fmla="*/ 2147483646 w 74"/>
                <a:gd name="T69" fmla="*/ 2147483646 h 70"/>
                <a:gd name="T70" fmla="*/ 2147483646 w 74"/>
                <a:gd name="T71" fmla="*/ 2147483646 h 70"/>
                <a:gd name="T72" fmla="*/ 2147483646 w 74"/>
                <a:gd name="T73" fmla="*/ 2147483646 h 70"/>
                <a:gd name="T74" fmla="*/ 2147483646 w 74"/>
                <a:gd name="T75" fmla="*/ 2147483646 h 70"/>
                <a:gd name="T76" fmla="*/ 2147483646 w 74"/>
                <a:gd name="T77" fmla="*/ 2147483646 h 70"/>
                <a:gd name="T78" fmla="*/ 2147483646 w 74"/>
                <a:gd name="T79" fmla="*/ 2147483646 h 70"/>
                <a:gd name="T80" fmla="*/ 2147483646 w 74"/>
                <a:gd name="T81" fmla="*/ 2147483646 h 70"/>
                <a:gd name="T82" fmla="*/ 2147483646 w 74"/>
                <a:gd name="T83" fmla="*/ 2147483646 h 70"/>
                <a:gd name="T84" fmla="*/ 2147483646 w 74"/>
                <a:gd name="T85" fmla="*/ 2147483646 h 7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4"/>
                <a:gd name="T130" fmla="*/ 0 h 70"/>
                <a:gd name="T131" fmla="*/ 74 w 74"/>
                <a:gd name="T132" fmla="*/ 70 h 7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4" h="70">
                  <a:moveTo>
                    <a:pt x="52" y="40"/>
                  </a:moveTo>
                  <a:lnTo>
                    <a:pt x="52" y="40"/>
                  </a:lnTo>
                  <a:lnTo>
                    <a:pt x="60" y="44"/>
                  </a:lnTo>
                  <a:lnTo>
                    <a:pt x="68" y="50"/>
                  </a:lnTo>
                  <a:lnTo>
                    <a:pt x="70" y="52"/>
                  </a:lnTo>
                  <a:lnTo>
                    <a:pt x="70" y="56"/>
                  </a:lnTo>
                  <a:lnTo>
                    <a:pt x="68" y="60"/>
                  </a:lnTo>
                  <a:lnTo>
                    <a:pt x="66" y="64"/>
                  </a:lnTo>
                  <a:lnTo>
                    <a:pt x="58" y="68"/>
                  </a:lnTo>
                  <a:lnTo>
                    <a:pt x="52" y="70"/>
                  </a:lnTo>
                  <a:lnTo>
                    <a:pt x="46" y="66"/>
                  </a:lnTo>
                  <a:lnTo>
                    <a:pt x="42" y="58"/>
                  </a:lnTo>
                  <a:lnTo>
                    <a:pt x="40" y="52"/>
                  </a:lnTo>
                  <a:lnTo>
                    <a:pt x="36" y="62"/>
                  </a:lnTo>
                  <a:lnTo>
                    <a:pt x="30" y="68"/>
                  </a:lnTo>
                  <a:lnTo>
                    <a:pt x="24" y="70"/>
                  </a:lnTo>
                  <a:lnTo>
                    <a:pt x="16" y="68"/>
                  </a:lnTo>
                  <a:lnTo>
                    <a:pt x="14" y="64"/>
                  </a:lnTo>
                  <a:lnTo>
                    <a:pt x="12" y="62"/>
                  </a:lnTo>
                  <a:lnTo>
                    <a:pt x="12" y="56"/>
                  </a:lnTo>
                  <a:lnTo>
                    <a:pt x="18" y="48"/>
                  </a:lnTo>
                  <a:lnTo>
                    <a:pt x="24" y="42"/>
                  </a:lnTo>
                  <a:lnTo>
                    <a:pt x="12" y="42"/>
                  </a:lnTo>
                  <a:lnTo>
                    <a:pt x="8" y="38"/>
                  </a:lnTo>
                  <a:lnTo>
                    <a:pt x="4" y="36"/>
                  </a:lnTo>
                  <a:lnTo>
                    <a:pt x="2" y="32"/>
                  </a:lnTo>
                  <a:lnTo>
                    <a:pt x="0" y="28"/>
                  </a:lnTo>
                  <a:lnTo>
                    <a:pt x="2" y="24"/>
                  </a:lnTo>
                  <a:lnTo>
                    <a:pt x="6" y="18"/>
                  </a:lnTo>
                  <a:lnTo>
                    <a:pt x="10" y="14"/>
                  </a:lnTo>
                  <a:lnTo>
                    <a:pt x="16" y="14"/>
                  </a:lnTo>
                  <a:lnTo>
                    <a:pt x="22" y="18"/>
                  </a:lnTo>
                  <a:lnTo>
                    <a:pt x="26" y="22"/>
                  </a:lnTo>
                  <a:lnTo>
                    <a:pt x="24" y="12"/>
                  </a:lnTo>
                  <a:lnTo>
                    <a:pt x="22" y="8"/>
                  </a:lnTo>
                  <a:lnTo>
                    <a:pt x="24" y="6"/>
                  </a:lnTo>
                  <a:lnTo>
                    <a:pt x="26" y="2"/>
                  </a:lnTo>
                  <a:lnTo>
                    <a:pt x="28" y="0"/>
                  </a:lnTo>
                  <a:lnTo>
                    <a:pt x="34" y="0"/>
                  </a:lnTo>
                  <a:lnTo>
                    <a:pt x="42" y="0"/>
                  </a:lnTo>
                  <a:lnTo>
                    <a:pt x="46" y="0"/>
                  </a:lnTo>
                  <a:lnTo>
                    <a:pt x="48" y="2"/>
                  </a:lnTo>
                  <a:lnTo>
                    <a:pt x="50" y="4"/>
                  </a:lnTo>
                  <a:lnTo>
                    <a:pt x="52" y="8"/>
                  </a:lnTo>
                  <a:lnTo>
                    <a:pt x="52" y="16"/>
                  </a:lnTo>
                  <a:lnTo>
                    <a:pt x="48" y="24"/>
                  </a:lnTo>
                  <a:lnTo>
                    <a:pt x="56" y="18"/>
                  </a:lnTo>
                  <a:lnTo>
                    <a:pt x="64" y="18"/>
                  </a:lnTo>
                  <a:lnTo>
                    <a:pt x="70" y="20"/>
                  </a:lnTo>
                  <a:lnTo>
                    <a:pt x="74" y="26"/>
                  </a:lnTo>
                  <a:lnTo>
                    <a:pt x="74" y="30"/>
                  </a:lnTo>
                  <a:lnTo>
                    <a:pt x="74" y="34"/>
                  </a:lnTo>
                  <a:lnTo>
                    <a:pt x="72" y="36"/>
                  </a:lnTo>
                  <a:lnTo>
                    <a:pt x="70" y="38"/>
                  </a:lnTo>
                  <a:lnTo>
                    <a:pt x="60" y="40"/>
                  </a:lnTo>
                  <a:lnTo>
                    <a:pt x="52" y="40"/>
                  </a:lnTo>
                  <a:close/>
                  <a:moveTo>
                    <a:pt x="60" y="30"/>
                  </a:moveTo>
                  <a:lnTo>
                    <a:pt x="60" y="30"/>
                  </a:lnTo>
                  <a:lnTo>
                    <a:pt x="54" y="32"/>
                  </a:lnTo>
                  <a:lnTo>
                    <a:pt x="50" y="32"/>
                  </a:lnTo>
                  <a:lnTo>
                    <a:pt x="46" y="26"/>
                  </a:lnTo>
                  <a:lnTo>
                    <a:pt x="38" y="24"/>
                  </a:lnTo>
                  <a:lnTo>
                    <a:pt x="38" y="18"/>
                  </a:lnTo>
                  <a:lnTo>
                    <a:pt x="38" y="14"/>
                  </a:lnTo>
                  <a:lnTo>
                    <a:pt x="36" y="14"/>
                  </a:lnTo>
                  <a:lnTo>
                    <a:pt x="38" y="24"/>
                  </a:lnTo>
                  <a:lnTo>
                    <a:pt x="36" y="24"/>
                  </a:lnTo>
                  <a:lnTo>
                    <a:pt x="30" y="26"/>
                  </a:lnTo>
                  <a:lnTo>
                    <a:pt x="26" y="32"/>
                  </a:lnTo>
                  <a:lnTo>
                    <a:pt x="16" y="26"/>
                  </a:lnTo>
                  <a:lnTo>
                    <a:pt x="16" y="28"/>
                  </a:lnTo>
                  <a:lnTo>
                    <a:pt x="20" y="30"/>
                  </a:lnTo>
                  <a:lnTo>
                    <a:pt x="26" y="34"/>
                  </a:lnTo>
                  <a:lnTo>
                    <a:pt x="26" y="38"/>
                  </a:lnTo>
                  <a:lnTo>
                    <a:pt x="28" y="42"/>
                  </a:lnTo>
                  <a:lnTo>
                    <a:pt x="32" y="46"/>
                  </a:lnTo>
                  <a:lnTo>
                    <a:pt x="28" y="50"/>
                  </a:lnTo>
                  <a:lnTo>
                    <a:pt x="26" y="56"/>
                  </a:lnTo>
                  <a:lnTo>
                    <a:pt x="32" y="46"/>
                  </a:lnTo>
                  <a:lnTo>
                    <a:pt x="40" y="48"/>
                  </a:lnTo>
                  <a:lnTo>
                    <a:pt x="44" y="46"/>
                  </a:lnTo>
                  <a:lnTo>
                    <a:pt x="48" y="50"/>
                  </a:lnTo>
                  <a:lnTo>
                    <a:pt x="54" y="54"/>
                  </a:lnTo>
                  <a:lnTo>
                    <a:pt x="56" y="54"/>
                  </a:lnTo>
                  <a:lnTo>
                    <a:pt x="50" y="48"/>
                  </a:lnTo>
                  <a:lnTo>
                    <a:pt x="46" y="46"/>
                  </a:lnTo>
                  <a:lnTo>
                    <a:pt x="50" y="40"/>
                  </a:lnTo>
                  <a:lnTo>
                    <a:pt x="50" y="34"/>
                  </a:lnTo>
                  <a:lnTo>
                    <a:pt x="50" y="32"/>
                  </a:lnTo>
                  <a:lnTo>
                    <a:pt x="56" y="32"/>
                  </a:lnTo>
                  <a:lnTo>
                    <a:pt x="60" y="3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22" name="Freeform 68"/>
            <p:cNvSpPr>
              <a:spLocks/>
            </p:cNvSpPr>
            <p:nvPr/>
          </p:nvSpPr>
          <p:spPr bwMode="auto">
            <a:xfrm>
              <a:off x="4652963" y="2994025"/>
              <a:ext cx="41275" cy="38100"/>
            </a:xfrm>
            <a:custGeom>
              <a:avLst/>
              <a:gdLst>
                <a:gd name="T0" fmla="*/ 2147483646 w 26"/>
                <a:gd name="T1" fmla="*/ 2147483646 h 24"/>
                <a:gd name="T2" fmla="*/ 2147483646 w 26"/>
                <a:gd name="T3" fmla="*/ 2147483646 h 24"/>
                <a:gd name="T4" fmla="*/ 2147483646 w 26"/>
                <a:gd name="T5" fmla="*/ 2147483646 h 24"/>
                <a:gd name="T6" fmla="*/ 2147483646 w 26"/>
                <a:gd name="T7" fmla="*/ 2147483646 h 24"/>
                <a:gd name="T8" fmla="*/ 2147483646 w 26"/>
                <a:gd name="T9" fmla="*/ 2147483646 h 24"/>
                <a:gd name="T10" fmla="*/ 2147483646 w 26"/>
                <a:gd name="T11" fmla="*/ 2147483646 h 24"/>
                <a:gd name="T12" fmla="*/ 2147483646 w 26"/>
                <a:gd name="T13" fmla="*/ 2147483646 h 24"/>
                <a:gd name="T14" fmla="*/ 2147483646 w 26"/>
                <a:gd name="T15" fmla="*/ 2147483646 h 24"/>
                <a:gd name="T16" fmla="*/ 2147483646 w 26"/>
                <a:gd name="T17" fmla="*/ 2147483646 h 24"/>
                <a:gd name="T18" fmla="*/ 2147483646 w 26"/>
                <a:gd name="T19" fmla="*/ 2147483646 h 24"/>
                <a:gd name="T20" fmla="*/ 0 w 26"/>
                <a:gd name="T21" fmla="*/ 2147483646 h 24"/>
                <a:gd name="T22" fmla="*/ 0 w 26"/>
                <a:gd name="T23" fmla="*/ 2147483646 h 24"/>
                <a:gd name="T24" fmla="*/ 0 w 26"/>
                <a:gd name="T25" fmla="*/ 2147483646 h 24"/>
                <a:gd name="T26" fmla="*/ 2147483646 w 26"/>
                <a:gd name="T27" fmla="*/ 2147483646 h 24"/>
                <a:gd name="T28" fmla="*/ 2147483646 w 26"/>
                <a:gd name="T29" fmla="*/ 0 h 24"/>
                <a:gd name="T30" fmla="*/ 2147483646 w 26"/>
                <a:gd name="T31" fmla="*/ 0 h 24"/>
                <a:gd name="T32" fmla="*/ 2147483646 w 26"/>
                <a:gd name="T33" fmla="*/ 0 h 24"/>
                <a:gd name="T34" fmla="*/ 2147483646 w 26"/>
                <a:gd name="T35" fmla="*/ 0 h 24"/>
                <a:gd name="T36" fmla="*/ 2147483646 w 26"/>
                <a:gd name="T37" fmla="*/ 2147483646 h 24"/>
                <a:gd name="T38" fmla="*/ 2147483646 w 26"/>
                <a:gd name="T39" fmla="*/ 2147483646 h 24"/>
                <a:gd name="T40" fmla="*/ 2147483646 w 26"/>
                <a:gd name="T41" fmla="*/ 2147483646 h 24"/>
                <a:gd name="T42" fmla="*/ 2147483646 w 26"/>
                <a:gd name="T43" fmla="*/ 2147483646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24"/>
                <a:gd name="T68" fmla="*/ 26 w 26"/>
                <a:gd name="T69" fmla="*/ 24 h 2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24">
                  <a:moveTo>
                    <a:pt x="26" y="10"/>
                  </a:moveTo>
                  <a:lnTo>
                    <a:pt x="26" y="10"/>
                  </a:lnTo>
                  <a:lnTo>
                    <a:pt x="26" y="16"/>
                  </a:lnTo>
                  <a:lnTo>
                    <a:pt x="24" y="20"/>
                  </a:lnTo>
                  <a:lnTo>
                    <a:pt x="20" y="24"/>
                  </a:lnTo>
                  <a:lnTo>
                    <a:pt x="14" y="24"/>
                  </a:lnTo>
                  <a:lnTo>
                    <a:pt x="10" y="24"/>
                  </a:lnTo>
                  <a:lnTo>
                    <a:pt x="4" y="22"/>
                  </a:lnTo>
                  <a:lnTo>
                    <a:pt x="2" y="18"/>
                  </a:lnTo>
                  <a:lnTo>
                    <a:pt x="0" y="14"/>
                  </a:lnTo>
                  <a:lnTo>
                    <a:pt x="0" y="8"/>
                  </a:lnTo>
                  <a:lnTo>
                    <a:pt x="2" y="4"/>
                  </a:lnTo>
                  <a:lnTo>
                    <a:pt x="6" y="0"/>
                  </a:lnTo>
                  <a:lnTo>
                    <a:pt x="12" y="0"/>
                  </a:lnTo>
                  <a:lnTo>
                    <a:pt x="16" y="0"/>
                  </a:lnTo>
                  <a:lnTo>
                    <a:pt x="20" y="2"/>
                  </a:lnTo>
                  <a:lnTo>
                    <a:pt x="24" y="6"/>
                  </a:lnTo>
                  <a:lnTo>
                    <a:pt x="26"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23" name="Freeform 69"/>
            <p:cNvSpPr>
              <a:spLocks noEditPoints="1"/>
            </p:cNvSpPr>
            <p:nvPr/>
          </p:nvSpPr>
          <p:spPr bwMode="auto">
            <a:xfrm>
              <a:off x="4706938" y="2955925"/>
              <a:ext cx="117475" cy="114300"/>
            </a:xfrm>
            <a:custGeom>
              <a:avLst/>
              <a:gdLst>
                <a:gd name="T0" fmla="*/ 2147483646 w 74"/>
                <a:gd name="T1" fmla="*/ 2147483646 h 72"/>
                <a:gd name="T2" fmla="*/ 2147483646 w 74"/>
                <a:gd name="T3" fmla="*/ 2147483646 h 72"/>
                <a:gd name="T4" fmla="*/ 2147483646 w 74"/>
                <a:gd name="T5" fmla="*/ 2147483646 h 72"/>
                <a:gd name="T6" fmla="*/ 2147483646 w 74"/>
                <a:gd name="T7" fmla="*/ 2147483646 h 72"/>
                <a:gd name="T8" fmla="*/ 2147483646 w 74"/>
                <a:gd name="T9" fmla="*/ 2147483646 h 72"/>
                <a:gd name="T10" fmla="*/ 2147483646 w 74"/>
                <a:gd name="T11" fmla="*/ 2147483646 h 72"/>
                <a:gd name="T12" fmla="*/ 2147483646 w 74"/>
                <a:gd name="T13" fmla="*/ 2147483646 h 72"/>
                <a:gd name="T14" fmla="*/ 2147483646 w 74"/>
                <a:gd name="T15" fmla="*/ 2147483646 h 72"/>
                <a:gd name="T16" fmla="*/ 2147483646 w 74"/>
                <a:gd name="T17" fmla="*/ 2147483646 h 72"/>
                <a:gd name="T18" fmla="*/ 2147483646 w 74"/>
                <a:gd name="T19" fmla="*/ 2147483646 h 72"/>
                <a:gd name="T20" fmla="*/ 2147483646 w 74"/>
                <a:gd name="T21" fmla="*/ 2147483646 h 72"/>
                <a:gd name="T22" fmla="*/ 2147483646 w 74"/>
                <a:gd name="T23" fmla="*/ 2147483646 h 72"/>
                <a:gd name="T24" fmla="*/ 2147483646 w 74"/>
                <a:gd name="T25" fmla="*/ 2147483646 h 72"/>
                <a:gd name="T26" fmla="*/ 2147483646 w 74"/>
                <a:gd name="T27" fmla="*/ 2147483646 h 72"/>
                <a:gd name="T28" fmla="*/ 2147483646 w 74"/>
                <a:gd name="T29" fmla="*/ 0 h 72"/>
                <a:gd name="T30" fmla="*/ 2147483646 w 74"/>
                <a:gd name="T31" fmla="*/ 0 h 72"/>
                <a:gd name="T32" fmla="*/ 2147483646 w 74"/>
                <a:gd name="T33" fmla="*/ 2147483646 h 72"/>
                <a:gd name="T34" fmla="*/ 2147483646 w 74"/>
                <a:gd name="T35" fmla="*/ 2147483646 h 72"/>
                <a:gd name="T36" fmla="*/ 2147483646 w 74"/>
                <a:gd name="T37" fmla="*/ 2147483646 h 72"/>
                <a:gd name="T38" fmla="*/ 2147483646 w 74"/>
                <a:gd name="T39" fmla="*/ 2147483646 h 72"/>
                <a:gd name="T40" fmla="*/ 2147483646 w 74"/>
                <a:gd name="T41" fmla="*/ 2147483646 h 72"/>
                <a:gd name="T42" fmla="*/ 2147483646 w 74"/>
                <a:gd name="T43" fmla="*/ 2147483646 h 72"/>
                <a:gd name="T44" fmla="*/ 2147483646 w 74"/>
                <a:gd name="T45" fmla="*/ 2147483646 h 72"/>
                <a:gd name="T46" fmla="*/ 2147483646 w 74"/>
                <a:gd name="T47" fmla="*/ 2147483646 h 72"/>
                <a:gd name="T48" fmla="*/ 2147483646 w 74"/>
                <a:gd name="T49" fmla="*/ 2147483646 h 72"/>
                <a:gd name="T50" fmla="*/ 2147483646 w 74"/>
                <a:gd name="T51" fmla="*/ 2147483646 h 72"/>
                <a:gd name="T52" fmla="*/ 2147483646 w 74"/>
                <a:gd name="T53" fmla="*/ 2147483646 h 72"/>
                <a:gd name="T54" fmla="*/ 2147483646 w 74"/>
                <a:gd name="T55" fmla="*/ 2147483646 h 72"/>
                <a:gd name="T56" fmla="*/ 2147483646 w 74"/>
                <a:gd name="T57" fmla="*/ 2147483646 h 72"/>
                <a:gd name="T58" fmla="*/ 2147483646 w 74"/>
                <a:gd name="T59" fmla="*/ 2147483646 h 72"/>
                <a:gd name="T60" fmla="*/ 2147483646 w 74"/>
                <a:gd name="T61" fmla="*/ 2147483646 h 72"/>
                <a:gd name="T62" fmla="*/ 2147483646 w 74"/>
                <a:gd name="T63" fmla="*/ 2147483646 h 72"/>
                <a:gd name="T64" fmla="*/ 2147483646 w 74"/>
                <a:gd name="T65" fmla="*/ 2147483646 h 72"/>
                <a:gd name="T66" fmla="*/ 2147483646 w 74"/>
                <a:gd name="T67" fmla="*/ 2147483646 h 72"/>
                <a:gd name="T68" fmla="*/ 2147483646 w 74"/>
                <a:gd name="T69" fmla="*/ 2147483646 h 72"/>
                <a:gd name="T70" fmla="*/ 2147483646 w 74"/>
                <a:gd name="T71" fmla="*/ 2147483646 h 72"/>
                <a:gd name="T72" fmla="*/ 2147483646 w 74"/>
                <a:gd name="T73" fmla="*/ 2147483646 h 72"/>
                <a:gd name="T74" fmla="*/ 2147483646 w 74"/>
                <a:gd name="T75" fmla="*/ 2147483646 h 72"/>
                <a:gd name="T76" fmla="*/ 2147483646 w 74"/>
                <a:gd name="T77" fmla="*/ 2147483646 h 72"/>
                <a:gd name="T78" fmla="*/ 2147483646 w 74"/>
                <a:gd name="T79" fmla="*/ 2147483646 h 72"/>
                <a:gd name="T80" fmla="*/ 2147483646 w 74"/>
                <a:gd name="T81" fmla="*/ 2147483646 h 72"/>
                <a:gd name="T82" fmla="*/ 2147483646 w 74"/>
                <a:gd name="T83" fmla="*/ 2147483646 h 72"/>
                <a:gd name="T84" fmla="*/ 2147483646 w 74"/>
                <a:gd name="T85" fmla="*/ 2147483646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4"/>
                <a:gd name="T130" fmla="*/ 0 h 72"/>
                <a:gd name="T131" fmla="*/ 74 w 74"/>
                <a:gd name="T132" fmla="*/ 72 h 7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4" h="72">
                  <a:moveTo>
                    <a:pt x="50" y="42"/>
                  </a:moveTo>
                  <a:lnTo>
                    <a:pt x="50" y="42"/>
                  </a:lnTo>
                  <a:lnTo>
                    <a:pt x="60" y="48"/>
                  </a:lnTo>
                  <a:lnTo>
                    <a:pt x="66" y="52"/>
                  </a:lnTo>
                  <a:lnTo>
                    <a:pt x="68" y="56"/>
                  </a:lnTo>
                  <a:lnTo>
                    <a:pt x="68" y="60"/>
                  </a:lnTo>
                  <a:lnTo>
                    <a:pt x="68" y="62"/>
                  </a:lnTo>
                  <a:lnTo>
                    <a:pt x="62" y="68"/>
                  </a:lnTo>
                  <a:lnTo>
                    <a:pt x="56" y="72"/>
                  </a:lnTo>
                  <a:lnTo>
                    <a:pt x="50" y="72"/>
                  </a:lnTo>
                  <a:lnTo>
                    <a:pt x="44" y="68"/>
                  </a:lnTo>
                  <a:lnTo>
                    <a:pt x="40" y="60"/>
                  </a:lnTo>
                  <a:lnTo>
                    <a:pt x="38" y="54"/>
                  </a:lnTo>
                  <a:lnTo>
                    <a:pt x="34" y="64"/>
                  </a:lnTo>
                  <a:lnTo>
                    <a:pt x="28" y="70"/>
                  </a:lnTo>
                  <a:lnTo>
                    <a:pt x="20" y="70"/>
                  </a:lnTo>
                  <a:lnTo>
                    <a:pt x="12" y="68"/>
                  </a:lnTo>
                  <a:lnTo>
                    <a:pt x="10" y="66"/>
                  </a:lnTo>
                  <a:lnTo>
                    <a:pt x="10" y="62"/>
                  </a:lnTo>
                  <a:lnTo>
                    <a:pt x="10" y="56"/>
                  </a:lnTo>
                  <a:lnTo>
                    <a:pt x="16" y="50"/>
                  </a:lnTo>
                  <a:lnTo>
                    <a:pt x="22" y="44"/>
                  </a:lnTo>
                  <a:lnTo>
                    <a:pt x="10" y="42"/>
                  </a:lnTo>
                  <a:lnTo>
                    <a:pt x="6" y="38"/>
                  </a:lnTo>
                  <a:lnTo>
                    <a:pt x="2" y="36"/>
                  </a:lnTo>
                  <a:lnTo>
                    <a:pt x="0" y="32"/>
                  </a:lnTo>
                  <a:lnTo>
                    <a:pt x="0" y="28"/>
                  </a:lnTo>
                  <a:lnTo>
                    <a:pt x="2" y="22"/>
                  </a:lnTo>
                  <a:lnTo>
                    <a:pt x="6" y="18"/>
                  </a:lnTo>
                  <a:lnTo>
                    <a:pt x="10" y="14"/>
                  </a:lnTo>
                  <a:lnTo>
                    <a:pt x="16" y="14"/>
                  </a:lnTo>
                  <a:lnTo>
                    <a:pt x="22" y="18"/>
                  </a:lnTo>
                  <a:lnTo>
                    <a:pt x="26" y="22"/>
                  </a:lnTo>
                  <a:lnTo>
                    <a:pt x="24" y="12"/>
                  </a:lnTo>
                  <a:lnTo>
                    <a:pt x="24" y="8"/>
                  </a:lnTo>
                  <a:lnTo>
                    <a:pt x="24" y="6"/>
                  </a:lnTo>
                  <a:lnTo>
                    <a:pt x="26" y="2"/>
                  </a:lnTo>
                  <a:lnTo>
                    <a:pt x="30" y="0"/>
                  </a:lnTo>
                  <a:lnTo>
                    <a:pt x="36" y="0"/>
                  </a:lnTo>
                  <a:lnTo>
                    <a:pt x="42" y="0"/>
                  </a:lnTo>
                  <a:lnTo>
                    <a:pt x="46" y="2"/>
                  </a:lnTo>
                  <a:lnTo>
                    <a:pt x="50" y="4"/>
                  </a:lnTo>
                  <a:lnTo>
                    <a:pt x="52" y="6"/>
                  </a:lnTo>
                  <a:lnTo>
                    <a:pt x="52" y="10"/>
                  </a:lnTo>
                  <a:lnTo>
                    <a:pt x="52" y="18"/>
                  </a:lnTo>
                  <a:lnTo>
                    <a:pt x="48" y="26"/>
                  </a:lnTo>
                  <a:lnTo>
                    <a:pt x="56" y="22"/>
                  </a:lnTo>
                  <a:lnTo>
                    <a:pt x="64" y="20"/>
                  </a:lnTo>
                  <a:lnTo>
                    <a:pt x="70" y="22"/>
                  </a:lnTo>
                  <a:lnTo>
                    <a:pt x="74" y="28"/>
                  </a:lnTo>
                  <a:lnTo>
                    <a:pt x="74" y="34"/>
                  </a:lnTo>
                  <a:lnTo>
                    <a:pt x="74" y="38"/>
                  </a:lnTo>
                  <a:lnTo>
                    <a:pt x="72" y="40"/>
                  </a:lnTo>
                  <a:lnTo>
                    <a:pt x="68" y="42"/>
                  </a:lnTo>
                  <a:lnTo>
                    <a:pt x="60" y="44"/>
                  </a:lnTo>
                  <a:lnTo>
                    <a:pt x="50" y="42"/>
                  </a:lnTo>
                  <a:close/>
                  <a:moveTo>
                    <a:pt x="60" y="32"/>
                  </a:moveTo>
                  <a:lnTo>
                    <a:pt x="60" y="32"/>
                  </a:lnTo>
                  <a:lnTo>
                    <a:pt x="54" y="34"/>
                  </a:lnTo>
                  <a:lnTo>
                    <a:pt x="50" y="34"/>
                  </a:lnTo>
                  <a:lnTo>
                    <a:pt x="46" y="28"/>
                  </a:lnTo>
                  <a:lnTo>
                    <a:pt x="38" y="24"/>
                  </a:lnTo>
                  <a:lnTo>
                    <a:pt x="38" y="20"/>
                  </a:lnTo>
                  <a:lnTo>
                    <a:pt x="38" y="14"/>
                  </a:lnTo>
                  <a:lnTo>
                    <a:pt x="36" y="24"/>
                  </a:lnTo>
                  <a:lnTo>
                    <a:pt x="30" y="28"/>
                  </a:lnTo>
                  <a:lnTo>
                    <a:pt x="26" y="34"/>
                  </a:lnTo>
                  <a:lnTo>
                    <a:pt x="14" y="28"/>
                  </a:lnTo>
                  <a:lnTo>
                    <a:pt x="20" y="32"/>
                  </a:lnTo>
                  <a:lnTo>
                    <a:pt x="26" y="36"/>
                  </a:lnTo>
                  <a:lnTo>
                    <a:pt x="26" y="38"/>
                  </a:lnTo>
                  <a:lnTo>
                    <a:pt x="26" y="44"/>
                  </a:lnTo>
                  <a:lnTo>
                    <a:pt x="30" y="46"/>
                  </a:lnTo>
                  <a:lnTo>
                    <a:pt x="26" y="52"/>
                  </a:lnTo>
                  <a:lnTo>
                    <a:pt x="22" y="58"/>
                  </a:lnTo>
                  <a:lnTo>
                    <a:pt x="24" y="58"/>
                  </a:lnTo>
                  <a:lnTo>
                    <a:pt x="32" y="48"/>
                  </a:lnTo>
                  <a:lnTo>
                    <a:pt x="38" y="50"/>
                  </a:lnTo>
                  <a:lnTo>
                    <a:pt x="44" y="48"/>
                  </a:lnTo>
                  <a:lnTo>
                    <a:pt x="48" y="52"/>
                  </a:lnTo>
                  <a:lnTo>
                    <a:pt x="54" y="58"/>
                  </a:lnTo>
                  <a:lnTo>
                    <a:pt x="48" y="52"/>
                  </a:lnTo>
                  <a:lnTo>
                    <a:pt x="44" y="48"/>
                  </a:lnTo>
                  <a:lnTo>
                    <a:pt x="48" y="42"/>
                  </a:lnTo>
                  <a:lnTo>
                    <a:pt x="50" y="36"/>
                  </a:lnTo>
                  <a:lnTo>
                    <a:pt x="50" y="34"/>
                  </a:lnTo>
                  <a:lnTo>
                    <a:pt x="56" y="34"/>
                  </a:lnTo>
                  <a:lnTo>
                    <a:pt x="60" y="3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24" name="Freeform 70"/>
            <p:cNvSpPr>
              <a:spLocks/>
            </p:cNvSpPr>
            <p:nvPr/>
          </p:nvSpPr>
          <p:spPr bwMode="auto">
            <a:xfrm>
              <a:off x="4745038" y="2994025"/>
              <a:ext cx="41275" cy="41275"/>
            </a:xfrm>
            <a:custGeom>
              <a:avLst/>
              <a:gdLst>
                <a:gd name="T0" fmla="*/ 2147483646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0 w 26"/>
                <a:gd name="T21" fmla="*/ 2147483646 h 26"/>
                <a:gd name="T22" fmla="*/ 0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2147483646 w 26"/>
                <a:gd name="T33" fmla="*/ 0 h 26"/>
                <a:gd name="T34" fmla="*/ 2147483646 w 26"/>
                <a:gd name="T35" fmla="*/ 2147483646 h 26"/>
                <a:gd name="T36" fmla="*/ 2147483646 w 26"/>
                <a:gd name="T37" fmla="*/ 2147483646 h 26"/>
                <a:gd name="T38" fmla="*/ 2147483646 w 26"/>
                <a:gd name="T39" fmla="*/ 2147483646 h 26"/>
                <a:gd name="T40" fmla="*/ 2147483646 w 26"/>
                <a:gd name="T41" fmla="*/ 2147483646 h 26"/>
                <a:gd name="T42" fmla="*/ 2147483646 w 26"/>
                <a:gd name="T43" fmla="*/ 2147483646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26"/>
                <a:gd name="T68" fmla="*/ 26 w 26"/>
                <a:gd name="T69" fmla="*/ 26 h 2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26">
                  <a:moveTo>
                    <a:pt x="26" y="12"/>
                  </a:moveTo>
                  <a:lnTo>
                    <a:pt x="26" y="12"/>
                  </a:lnTo>
                  <a:lnTo>
                    <a:pt x="26" y="18"/>
                  </a:lnTo>
                  <a:lnTo>
                    <a:pt x="24" y="22"/>
                  </a:lnTo>
                  <a:lnTo>
                    <a:pt x="20" y="26"/>
                  </a:lnTo>
                  <a:lnTo>
                    <a:pt x="14" y="26"/>
                  </a:lnTo>
                  <a:lnTo>
                    <a:pt x="10" y="26"/>
                  </a:lnTo>
                  <a:lnTo>
                    <a:pt x="6" y="24"/>
                  </a:lnTo>
                  <a:lnTo>
                    <a:pt x="2" y="20"/>
                  </a:lnTo>
                  <a:lnTo>
                    <a:pt x="0" y="14"/>
                  </a:lnTo>
                  <a:lnTo>
                    <a:pt x="2" y="10"/>
                  </a:lnTo>
                  <a:lnTo>
                    <a:pt x="4" y="4"/>
                  </a:lnTo>
                  <a:lnTo>
                    <a:pt x="8" y="2"/>
                  </a:lnTo>
                  <a:lnTo>
                    <a:pt x="12" y="0"/>
                  </a:lnTo>
                  <a:lnTo>
                    <a:pt x="18" y="2"/>
                  </a:lnTo>
                  <a:lnTo>
                    <a:pt x="22" y="4"/>
                  </a:lnTo>
                  <a:lnTo>
                    <a:pt x="26" y="8"/>
                  </a:lnTo>
                  <a:lnTo>
                    <a:pt x="26"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25" name="Freeform 71"/>
            <p:cNvSpPr>
              <a:spLocks noEditPoints="1"/>
            </p:cNvSpPr>
            <p:nvPr/>
          </p:nvSpPr>
          <p:spPr bwMode="auto">
            <a:xfrm>
              <a:off x="5078413" y="2978150"/>
              <a:ext cx="104775" cy="104775"/>
            </a:xfrm>
            <a:custGeom>
              <a:avLst/>
              <a:gdLst>
                <a:gd name="T0" fmla="*/ 2147483646 w 66"/>
                <a:gd name="T1" fmla="*/ 2147483646 h 66"/>
                <a:gd name="T2" fmla="*/ 2147483646 w 66"/>
                <a:gd name="T3" fmla="*/ 2147483646 h 66"/>
                <a:gd name="T4" fmla="*/ 2147483646 w 66"/>
                <a:gd name="T5" fmla="*/ 2147483646 h 66"/>
                <a:gd name="T6" fmla="*/ 2147483646 w 66"/>
                <a:gd name="T7" fmla="*/ 2147483646 h 66"/>
                <a:gd name="T8" fmla="*/ 2147483646 w 66"/>
                <a:gd name="T9" fmla="*/ 2147483646 h 66"/>
                <a:gd name="T10" fmla="*/ 2147483646 w 66"/>
                <a:gd name="T11" fmla="*/ 2147483646 h 66"/>
                <a:gd name="T12" fmla="*/ 2147483646 w 66"/>
                <a:gd name="T13" fmla="*/ 2147483646 h 66"/>
                <a:gd name="T14" fmla="*/ 2147483646 w 66"/>
                <a:gd name="T15" fmla="*/ 2147483646 h 66"/>
                <a:gd name="T16" fmla="*/ 2147483646 w 66"/>
                <a:gd name="T17" fmla="*/ 2147483646 h 66"/>
                <a:gd name="T18" fmla="*/ 2147483646 w 66"/>
                <a:gd name="T19" fmla="*/ 2147483646 h 66"/>
                <a:gd name="T20" fmla="*/ 2147483646 w 66"/>
                <a:gd name="T21" fmla="*/ 2147483646 h 66"/>
                <a:gd name="T22" fmla="*/ 2147483646 w 66"/>
                <a:gd name="T23" fmla="*/ 2147483646 h 66"/>
                <a:gd name="T24" fmla="*/ 2147483646 w 66"/>
                <a:gd name="T25" fmla="*/ 2147483646 h 66"/>
                <a:gd name="T26" fmla="*/ 2147483646 w 66"/>
                <a:gd name="T27" fmla="*/ 2147483646 h 66"/>
                <a:gd name="T28" fmla="*/ 2147483646 w 66"/>
                <a:gd name="T29" fmla="*/ 2147483646 h 66"/>
                <a:gd name="T30" fmla="*/ 0 w 66"/>
                <a:gd name="T31" fmla="*/ 2147483646 h 66"/>
                <a:gd name="T32" fmla="*/ 0 w 66"/>
                <a:gd name="T33" fmla="*/ 2147483646 h 66"/>
                <a:gd name="T34" fmla="*/ 2147483646 w 66"/>
                <a:gd name="T35" fmla="*/ 2147483646 h 66"/>
                <a:gd name="T36" fmla="*/ 2147483646 w 66"/>
                <a:gd name="T37" fmla="*/ 2147483646 h 66"/>
                <a:gd name="T38" fmla="*/ 2147483646 w 66"/>
                <a:gd name="T39" fmla="*/ 2147483646 h 66"/>
                <a:gd name="T40" fmla="*/ 2147483646 w 66"/>
                <a:gd name="T41" fmla="*/ 2147483646 h 66"/>
                <a:gd name="T42" fmla="*/ 2147483646 w 66"/>
                <a:gd name="T43" fmla="*/ 0 h 66"/>
                <a:gd name="T44" fmla="*/ 2147483646 w 66"/>
                <a:gd name="T45" fmla="*/ 0 h 66"/>
                <a:gd name="T46" fmla="*/ 2147483646 w 66"/>
                <a:gd name="T47" fmla="*/ 2147483646 h 66"/>
                <a:gd name="T48" fmla="*/ 2147483646 w 66"/>
                <a:gd name="T49" fmla="*/ 2147483646 h 66"/>
                <a:gd name="T50" fmla="*/ 2147483646 w 66"/>
                <a:gd name="T51" fmla="*/ 2147483646 h 66"/>
                <a:gd name="T52" fmla="*/ 2147483646 w 66"/>
                <a:gd name="T53" fmla="*/ 2147483646 h 66"/>
                <a:gd name="T54" fmla="*/ 2147483646 w 66"/>
                <a:gd name="T55" fmla="*/ 2147483646 h 66"/>
                <a:gd name="T56" fmla="*/ 2147483646 w 66"/>
                <a:gd name="T57" fmla="*/ 2147483646 h 66"/>
                <a:gd name="T58" fmla="*/ 2147483646 w 66"/>
                <a:gd name="T59" fmla="*/ 2147483646 h 66"/>
                <a:gd name="T60" fmla="*/ 2147483646 w 66"/>
                <a:gd name="T61" fmla="*/ 2147483646 h 66"/>
                <a:gd name="T62" fmla="*/ 2147483646 w 66"/>
                <a:gd name="T63" fmla="*/ 2147483646 h 66"/>
                <a:gd name="T64" fmla="*/ 2147483646 w 66"/>
                <a:gd name="T65" fmla="*/ 2147483646 h 66"/>
                <a:gd name="T66" fmla="*/ 2147483646 w 66"/>
                <a:gd name="T67" fmla="*/ 2147483646 h 66"/>
                <a:gd name="T68" fmla="*/ 2147483646 w 66"/>
                <a:gd name="T69" fmla="*/ 2147483646 h 66"/>
                <a:gd name="T70" fmla="*/ 2147483646 w 66"/>
                <a:gd name="T71" fmla="*/ 2147483646 h 66"/>
                <a:gd name="T72" fmla="*/ 2147483646 w 66"/>
                <a:gd name="T73" fmla="*/ 2147483646 h 66"/>
                <a:gd name="T74" fmla="*/ 2147483646 w 66"/>
                <a:gd name="T75" fmla="*/ 2147483646 h 66"/>
                <a:gd name="T76" fmla="*/ 2147483646 w 66"/>
                <a:gd name="T77" fmla="*/ 2147483646 h 66"/>
                <a:gd name="T78" fmla="*/ 2147483646 w 66"/>
                <a:gd name="T79" fmla="*/ 2147483646 h 66"/>
                <a:gd name="T80" fmla="*/ 2147483646 w 66"/>
                <a:gd name="T81" fmla="*/ 2147483646 h 66"/>
                <a:gd name="T82" fmla="*/ 2147483646 w 66"/>
                <a:gd name="T83" fmla="*/ 2147483646 h 66"/>
                <a:gd name="T84" fmla="*/ 2147483646 w 66"/>
                <a:gd name="T85" fmla="*/ 2147483646 h 66"/>
                <a:gd name="T86" fmla="*/ 2147483646 w 66"/>
                <a:gd name="T87" fmla="*/ 2147483646 h 66"/>
                <a:gd name="T88" fmla="*/ 2147483646 w 66"/>
                <a:gd name="T89" fmla="*/ 2147483646 h 66"/>
                <a:gd name="T90" fmla="*/ 2147483646 w 66"/>
                <a:gd name="T91" fmla="*/ 2147483646 h 66"/>
                <a:gd name="T92" fmla="*/ 2147483646 w 66"/>
                <a:gd name="T93" fmla="*/ 2147483646 h 66"/>
                <a:gd name="T94" fmla="*/ 2147483646 w 66"/>
                <a:gd name="T95" fmla="*/ 2147483646 h 66"/>
                <a:gd name="T96" fmla="*/ 2147483646 w 66"/>
                <a:gd name="T97" fmla="*/ 2147483646 h 66"/>
                <a:gd name="T98" fmla="*/ 2147483646 w 66"/>
                <a:gd name="T99" fmla="*/ 2147483646 h 66"/>
                <a:gd name="T100" fmla="*/ 2147483646 w 66"/>
                <a:gd name="T101" fmla="*/ 2147483646 h 66"/>
                <a:gd name="T102" fmla="*/ 2147483646 w 66"/>
                <a:gd name="T103" fmla="*/ 2147483646 h 66"/>
                <a:gd name="T104" fmla="*/ 2147483646 w 66"/>
                <a:gd name="T105" fmla="*/ 2147483646 h 66"/>
                <a:gd name="T106" fmla="*/ 2147483646 w 66"/>
                <a:gd name="T107" fmla="*/ 2147483646 h 66"/>
                <a:gd name="T108" fmla="*/ 2147483646 w 66"/>
                <a:gd name="T109" fmla="*/ 2147483646 h 66"/>
                <a:gd name="T110" fmla="*/ 2147483646 w 66"/>
                <a:gd name="T111" fmla="*/ 2147483646 h 66"/>
                <a:gd name="T112" fmla="*/ 2147483646 w 66"/>
                <a:gd name="T113" fmla="*/ 2147483646 h 66"/>
                <a:gd name="T114" fmla="*/ 2147483646 w 66"/>
                <a:gd name="T115" fmla="*/ 2147483646 h 66"/>
                <a:gd name="T116" fmla="*/ 2147483646 w 66"/>
                <a:gd name="T117" fmla="*/ 2147483646 h 66"/>
                <a:gd name="T118" fmla="*/ 2147483646 w 66"/>
                <a:gd name="T119" fmla="*/ 2147483646 h 66"/>
                <a:gd name="T120" fmla="*/ 2147483646 w 66"/>
                <a:gd name="T121" fmla="*/ 2147483646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6"/>
                <a:gd name="T184" fmla="*/ 0 h 66"/>
                <a:gd name="T185" fmla="*/ 66 w 66"/>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6" h="66">
                  <a:moveTo>
                    <a:pt x="46" y="32"/>
                  </a:moveTo>
                  <a:lnTo>
                    <a:pt x="46" y="32"/>
                  </a:lnTo>
                  <a:lnTo>
                    <a:pt x="56" y="32"/>
                  </a:lnTo>
                  <a:lnTo>
                    <a:pt x="62" y="34"/>
                  </a:lnTo>
                  <a:lnTo>
                    <a:pt x="66" y="36"/>
                  </a:lnTo>
                  <a:lnTo>
                    <a:pt x="66" y="38"/>
                  </a:lnTo>
                  <a:lnTo>
                    <a:pt x="66" y="42"/>
                  </a:lnTo>
                  <a:lnTo>
                    <a:pt x="64" y="48"/>
                  </a:lnTo>
                  <a:lnTo>
                    <a:pt x="60" y="54"/>
                  </a:lnTo>
                  <a:lnTo>
                    <a:pt x="56" y="56"/>
                  </a:lnTo>
                  <a:lnTo>
                    <a:pt x="50" y="54"/>
                  </a:lnTo>
                  <a:lnTo>
                    <a:pt x="44" y="50"/>
                  </a:lnTo>
                  <a:lnTo>
                    <a:pt x="40" y="46"/>
                  </a:lnTo>
                  <a:lnTo>
                    <a:pt x="40" y="54"/>
                  </a:lnTo>
                  <a:lnTo>
                    <a:pt x="36" y="62"/>
                  </a:lnTo>
                  <a:lnTo>
                    <a:pt x="32" y="64"/>
                  </a:lnTo>
                  <a:lnTo>
                    <a:pt x="24" y="66"/>
                  </a:lnTo>
                  <a:lnTo>
                    <a:pt x="22" y="64"/>
                  </a:lnTo>
                  <a:lnTo>
                    <a:pt x="20" y="62"/>
                  </a:lnTo>
                  <a:lnTo>
                    <a:pt x="18" y="56"/>
                  </a:lnTo>
                  <a:lnTo>
                    <a:pt x="20" y="50"/>
                  </a:lnTo>
                  <a:lnTo>
                    <a:pt x="24" y="42"/>
                  </a:lnTo>
                  <a:lnTo>
                    <a:pt x="14" y="44"/>
                  </a:lnTo>
                  <a:lnTo>
                    <a:pt x="4" y="42"/>
                  </a:lnTo>
                  <a:lnTo>
                    <a:pt x="2" y="40"/>
                  </a:lnTo>
                  <a:lnTo>
                    <a:pt x="0" y="36"/>
                  </a:lnTo>
                  <a:lnTo>
                    <a:pt x="0" y="32"/>
                  </a:lnTo>
                  <a:lnTo>
                    <a:pt x="0" y="26"/>
                  </a:lnTo>
                  <a:lnTo>
                    <a:pt x="4" y="22"/>
                  </a:lnTo>
                  <a:lnTo>
                    <a:pt x="8" y="22"/>
                  </a:lnTo>
                  <a:lnTo>
                    <a:pt x="14" y="22"/>
                  </a:lnTo>
                  <a:lnTo>
                    <a:pt x="20" y="24"/>
                  </a:lnTo>
                  <a:lnTo>
                    <a:pt x="14" y="18"/>
                  </a:lnTo>
                  <a:lnTo>
                    <a:pt x="12" y="10"/>
                  </a:lnTo>
                  <a:lnTo>
                    <a:pt x="12" y="8"/>
                  </a:lnTo>
                  <a:lnTo>
                    <a:pt x="16" y="6"/>
                  </a:lnTo>
                  <a:lnTo>
                    <a:pt x="26" y="0"/>
                  </a:lnTo>
                  <a:lnTo>
                    <a:pt x="30" y="0"/>
                  </a:lnTo>
                  <a:lnTo>
                    <a:pt x="32" y="0"/>
                  </a:lnTo>
                  <a:lnTo>
                    <a:pt x="36" y="4"/>
                  </a:lnTo>
                  <a:lnTo>
                    <a:pt x="38" y="10"/>
                  </a:lnTo>
                  <a:lnTo>
                    <a:pt x="40" y="18"/>
                  </a:lnTo>
                  <a:lnTo>
                    <a:pt x="44" y="12"/>
                  </a:lnTo>
                  <a:lnTo>
                    <a:pt x="50" y="8"/>
                  </a:lnTo>
                  <a:lnTo>
                    <a:pt x="54" y="8"/>
                  </a:lnTo>
                  <a:lnTo>
                    <a:pt x="60" y="12"/>
                  </a:lnTo>
                  <a:lnTo>
                    <a:pt x="62" y="16"/>
                  </a:lnTo>
                  <a:lnTo>
                    <a:pt x="64" y="20"/>
                  </a:lnTo>
                  <a:lnTo>
                    <a:pt x="62" y="22"/>
                  </a:lnTo>
                  <a:lnTo>
                    <a:pt x="60" y="24"/>
                  </a:lnTo>
                  <a:lnTo>
                    <a:pt x="54" y="30"/>
                  </a:lnTo>
                  <a:lnTo>
                    <a:pt x="46" y="32"/>
                  </a:lnTo>
                  <a:close/>
                  <a:moveTo>
                    <a:pt x="50" y="20"/>
                  </a:moveTo>
                  <a:lnTo>
                    <a:pt x="50" y="20"/>
                  </a:lnTo>
                  <a:lnTo>
                    <a:pt x="46" y="24"/>
                  </a:lnTo>
                  <a:lnTo>
                    <a:pt x="42" y="24"/>
                  </a:lnTo>
                  <a:lnTo>
                    <a:pt x="36" y="22"/>
                  </a:lnTo>
                  <a:lnTo>
                    <a:pt x="30" y="22"/>
                  </a:lnTo>
                  <a:lnTo>
                    <a:pt x="26" y="14"/>
                  </a:lnTo>
                  <a:lnTo>
                    <a:pt x="30" y="22"/>
                  </a:lnTo>
                  <a:lnTo>
                    <a:pt x="28" y="22"/>
                  </a:lnTo>
                  <a:lnTo>
                    <a:pt x="24" y="26"/>
                  </a:lnTo>
                  <a:lnTo>
                    <a:pt x="24" y="32"/>
                  </a:lnTo>
                  <a:lnTo>
                    <a:pt x="12" y="32"/>
                  </a:lnTo>
                  <a:lnTo>
                    <a:pt x="24" y="34"/>
                  </a:lnTo>
                  <a:lnTo>
                    <a:pt x="24" y="36"/>
                  </a:lnTo>
                  <a:lnTo>
                    <a:pt x="28" y="40"/>
                  </a:lnTo>
                  <a:lnTo>
                    <a:pt x="30" y="42"/>
                  </a:lnTo>
                  <a:lnTo>
                    <a:pt x="30" y="52"/>
                  </a:lnTo>
                  <a:lnTo>
                    <a:pt x="30" y="54"/>
                  </a:lnTo>
                  <a:lnTo>
                    <a:pt x="32" y="42"/>
                  </a:lnTo>
                  <a:lnTo>
                    <a:pt x="40" y="42"/>
                  </a:lnTo>
                  <a:lnTo>
                    <a:pt x="42" y="38"/>
                  </a:lnTo>
                  <a:lnTo>
                    <a:pt x="46" y="40"/>
                  </a:lnTo>
                  <a:lnTo>
                    <a:pt x="54" y="44"/>
                  </a:lnTo>
                  <a:lnTo>
                    <a:pt x="54" y="42"/>
                  </a:lnTo>
                  <a:lnTo>
                    <a:pt x="48" y="40"/>
                  </a:lnTo>
                  <a:lnTo>
                    <a:pt x="44" y="38"/>
                  </a:lnTo>
                  <a:lnTo>
                    <a:pt x="44" y="32"/>
                  </a:lnTo>
                  <a:lnTo>
                    <a:pt x="44" y="26"/>
                  </a:lnTo>
                  <a:lnTo>
                    <a:pt x="48" y="24"/>
                  </a:lnTo>
                  <a:lnTo>
                    <a:pt x="50" y="2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26" name="Freeform 72"/>
            <p:cNvSpPr>
              <a:spLocks/>
            </p:cNvSpPr>
            <p:nvPr/>
          </p:nvSpPr>
          <p:spPr bwMode="auto">
            <a:xfrm>
              <a:off x="5113338" y="3009900"/>
              <a:ext cx="38100" cy="38100"/>
            </a:xfrm>
            <a:custGeom>
              <a:avLst/>
              <a:gdLst>
                <a:gd name="T0" fmla="*/ 2147483646 w 24"/>
                <a:gd name="T1" fmla="*/ 2147483646 h 24"/>
                <a:gd name="T2" fmla="*/ 2147483646 w 24"/>
                <a:gd name="T3" fmla="*/ 2147483646 h 24"/>
                <a:gd name="T4" fmla="*/ 2147483646 w 24"/>
                <a:gd name="T5" fmla="*/ 2147483646 h 24"/>
                <a:gd name="T6" fmla="*/ 2147483646 w 24"/>
                <a:gd name="T7" fmla="*/ 2147483646 h 24"/>
                <a:gd name="T8" fmla="*/ 2147483646 w 24"/>
                <a:gd name="T9" fmla="*/ 2147483646 h 24"/>
                <a:gd name="T10" fmla="*/ 2147483646 w 24"/>
                <a:gd name="T11" fmla="*/ 2147483646 h 24"/>
                <a:gd name="T12" fmla="*/ 2147483646 w 24"/>
                <a:gd name="T13" fmla="*/ 2147483646 h 24"/>
                <a:gd name="T14" fmla="*/ 2147483646 w 24"/>
                <a:gd name="T15" fmla="*/ 2147483646 h 24"/>
                <a:gd name="T16" fmla="*/ 2147483646 w 24"/>
                <a:gd name="T17" fmla="*/ 2147483646 h 24"/>
                <a:gd name="T18" fmla="*/ 2147483646 w 24"/>
                <a:gd name="T19" fmla="*/ 2147483646 h 24"/>
                <a:gd name="T20" fmla="*/ 2147483646 w 24"/>
                <a:gd name="T21" fmla="*/ 2147483646 h 24"/>
                <a:gd name="T22" fmla="*/ 2147483646 w 24"/>
                <a:gd name="T23" fmla="*/ 2147483646 h 24"/>
                <a:gd name="T24" fmla="*/ 0 w 24"/>
                <a:gd name="T25" fmla="*/ 2147483646 h 24"/>
                <a:gd name="T26" fmla="*/ 2147483646 w 24"/>
                <a:gd name="T27" fmla="*/ 2147483646 h 24"/>
                <a:gd name="T28" fmla="*/ 2147483646 w 24"/>
                <a:gd name="T29" fmla="*/ 2147483646 h 24"/>
                <a:gd name="T30" fmla="*/ 2147483646 w 24"/>
                <a:gd name="T31" fmla="*/ 2147483646 h 24"/>
                <a:gd name="T32" fmla="*/ 2147483646 w 24"/>
                <a:gd name="T33" fmla="*/ 2147483646 h 24"/>
                <a:gd name="T34" fmla="*/ 2147483646 w 24"/>
                <a:gd name="T35" fmla="*/ 0 h 24"/>
                <a:gd name="T36" fmla="*/ 2147483646 w 24"/>
                <a:gd name="T37" fmla="*/ 0 h 24"/>
                <a:gd name="T38" fmla="*/ 2147483646 w 24"/>
                <a:gd name="T39" fmla="*/ 2147483646 h 24"/>
                <a:gd name="T40" fmla="*/ 2147483646 w 24"/>
                <a:gd name="T41" fmla="*/ 2147483646 h 24"/>
                <a:gd name="T42" fmla="*/ 2147483646 w 24"/>
                <a:gd name="T43" fmla="*/ 2147483646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
                <a:gd name="T67" fmla="*/ 0 h 24"/>
                <a:gd name="T68" fmla="*/ 24 w 24"/>
                <a:gd name="T69" fmla="*/ 24 h 2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 h="24">
                  <a:moveTo>
                    <a:pt x="22" y="6"/>
                  </a:moveTo>
                  <a:lnTo>
                    <a:pt x="22" y="6"/>
                  </a:lnTo>
                  <a:lnTo>
                    <a:pt x="24" y="10"/>
                  </a:lnTo>
                  <a:lnTo>
                    <a:pt x="24" y="16"/>
                  </a:lnTo>
                  <a:lnTo>
                    <a:pt x="22" y="20"/>
                  </a:lnTo>
                  <a:lnTo>
                    <a:pt x="18" y="22"/>
                  </a:lnTo>
                  <a:lnTo>
                    <a:pt x="14" y="24"/>
                  </a:lnTo>
                  <a:lnTo>
                    <a:pt x="8" y="22"/>
                  </a:lnTo>
                  <a:lnTo>
                    <a:pt x="4" y="20"/>
                  </a:lnTo>
                  <a:lnTo>
                    <a:pt x="2" y="18"/>
                  </a:lnTo>
                  <a:lnTo>
                    <a:pt x="0" y="12"/>
                  </a:lnTo>
                  <a:lnTo>
                    <a:pt x="2" y="8"/>
                  </a:lnTo>
                  <a:lnTo>
                    <a:pt x="4" y="4"/>
                  </a:lnTo>
                  <a:lnTo>
                    <a:pt x="6" y="2"/>
                  </a:lnTo>
                  <a:lnTo>
                    <a:pt x="12" y="0"/>
                  </a:lnTo>
                  <a:lnTo>
                    <a:pt x="16" y="0"/>
                  </a:lnTo>
                  <a:lnTo>
                    <a:pt x="20" y="4"/>
                  </a:lnTo>
                  <a:lnTo>
                    <a:pt x="22" y="6"/>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27" name="Freeform 73"/>
            <p:cNvSpPr>
              <a:spLocks noEditPoints="1"/>
            </p:cNvSpPr>
            <p:nvPr/>
          </p:nvSpPr>
          <p:spPr bwMode="auto">
            <a:xfrm>
              <a:off x="4929188" y="3241675"/>
              <a:ext cx="104775" cy="104775"/>
            </a:xfrm>
            <a:custGeom>
              <a:avLst/>
              <a:gdLst>
                <a:gd name="T0" fmla="*/ 2147483646 w 66"/>
                <a:gd name="T1" fmla="*/ 2147483646 h 66"/>
                <a:gd name="T2" fmla="*/ 2147483646 w 66"/>
                <a:gd name="T3" fmla="*/ 2147483646 h 66"/>
                <a:gd name="T4" fmla="*/ 2147483646 w 66"/>
                <a:gd name="T5" fmla="*/ 2147483646 h 66"/>
                <a:gd name="T6" fmla="*/ 2147483646 w 66"/>
                <a:gd name="T7" fmla="*/ 2147483646 h 66"/>
                <a:gd name="T8" fmla="*/ 2147483646 w 66"/>
                <a:gd name="T9" fmla="*/ 2147483646 h 66"/>
                <a:gd name="T10" fmla="*/ 2147483646 w 66"/>
                <a:gd name="T11" fmla="*/ 2147483646 h 66"/>
                <a:gd name="T12" fmla="*/ 2147483646 w 66"/>
                <a:gd name="T13" fmla="*/ 2147483646 h 66"/>
                <a:gd name="T14" fmla="*/ 2147483646 w 66"/>
                <a:gd name="T15" fmla="*/ 2147483646 h 66"/>
                <a:gd name="T16" fmla="*/ 2147483646 w 66"/>
                <a:gd name="T17" fmla="*/ 2147483646 h 66"/>
                <a:gd name="T18" fmla="*/ 2147483646 w 66"/>
                <a:gd name="T19" fmla="*/ 2147483646 h 66"/>
                <a:gd name="T20" fmla="*/ 2147483646 w 66"/>
                <a:gd name="T21" fmla="*/ 2147483646 h 66"/>
                <a:gd name="T22" fmla="*/ 2147483646 w 66"/>
                <a:gd name="T23" fmla="*/ 2147483646 h 66"/>
                <a:gd name="T24" fmla="*/ 2147483646 w 66"/>
                <a:gd name="T25" fmla="*/ 2147483646 h 66"/>
                <a:gd name="T26" fmla="*/ 2147483646 w 66"/>
                <a:gd name="T27" fmla="*/ 2147483646 h 66"/>
                <a:gd name="T28" fmla="*/ 2147483646 w 66"/>
                <a:gd name="T29" fmla="*/ 2147483646 h 66"/>
                <a:gd name="T30" fmla="*/ 0 w 66"/>
                <a:gd name="T31" fmla="*/ 2147483646 h 66"/>
                <a:gd name="T32" fmla="*/ 0 w 66"/>
                <a:gd name="T33" fmla="*/ 2147483646 h 66"/>
                <a:gd name="T34" fmla="*/ 2147483646 w 66"/>
                <a:gd name="T35" fmla="*/ 2147483646 h 66"/>
                <a:gd name="T36" fmla="*/ 2147483646 w 66"/>
                <a:gd name="T37" fmla="*/ 2147483646 h 66"/>
                <a:gd name="T38" fmla="*/ 2147483646 w 66"/>
                <a:gd name="T39" fmla="*/ 2147483646 h 66"/>
                <a:gd name="T40" fmla="*/ 2147483646 w 66"/>
                <a:gd name="T41" fmla="*/ 2147483646 h 66"/>
                <a:gd name="T42" fmla="*/ 2147483646 w 66"/>
                <a:gd name="T43" fmla="*/ 2147483646 h 66"/>
                <a:gd name="T44" fmla="*/ 2147483646 w 66"/>
                <a:gd name="T45" fmla="*/ 0 h 66"/>
                <a:gd name="T46" fmla="*/ 2147483646 w 66"/>
                <a:gd name="T47" fmla="*/ 2147483646 h 66"/>
                <a:gd name="T48" fmla="*/ 2147483646 w 66"/>
                <a:gd name="T49" fmla="*/ 2147483646 h 66"/>
                <a:gd name="T50" fmla="*/ 2147483646 w 66"/>
                <a:gd name="T51" fmla="*/ 2147483646 h 66"/>
                <a:gd name="T52" fmla="*/ 2147483646 w 66"/>
                <a:gd name="T53" fmla="*/ 2147483646 h 66"/>
                <a:gd name="T54" fmla="*/ 2147483646 w 66"/>
                <a:gd name="T55" fmla="*/ 2147483646 h 66"/>
                <a:gd name="T56" fmla="*/ 2147483646 w 66"/>
                <a:gd name="T57" fmla="*/ 2147483646 h 66"/>
                <a:gd name="T58" fmla="*/ 2147483646 w 66"/>
                <a:gd name="T59" fmla="*/ 2147483646 h 66"/>
                <a:gd name="T60" fmla="*/ 2147483646 w 66"/>
                <a:gd name="T61" fmla="*/ 2147483646 h 66"/>
                <a:gd name="T62" fmla="*/ 2147483646 w 66"/>
                <a:gd name="T63" fmla="*/ 2147483646 h 66"/>
                <a:gd name="T64" fmla="*/ 2147483646 w 66"/>
                <a:gd name="T65" fmla="*/ 2147483646 h 66"/>
                <a:gd name="T66" fmla="*/ 2147483646 w 66"/>
                <a:gd name="T67" fmla="*/ 2147483646 h 66"/>
                <a:gd name="T68" fmla="*/ 2147483646 w 66"/>
                <a:gd name="T69" fmla="*/ 2147483646 h 66"/>
                <a:gd name="T70" fmla="*/ 2147483646 w 66"/>
                <a:gd name="T71" fmla="*/ 2147483646 h 66"/>
                <a:gd name="T72" fmla="*/ 2147483646 w 66"/>
                <a:gd name="T73" fmla="*/ 2147483646 h 66"/>
                <a:gd name="T74" fmla="*/ 2147483646 w 66"/>
                <a:gd name="T75" fmla="*/ 2147483646 h 66"/>
                <a:gd name="T76" fmla="*/ 2147483646 w 66"/>
                <a:gd name="T77" fmla="*/ 2147483646 h 66"/>
                <a:gd name="T78" fmla="*/ 2147483646 w 66"/>
                <a:gd name="T79" fmla="*/ 2147483646 h 66"/>
                <a:gd name="T80" fmla="*/ 2147483646 w 66"/>
                <a:gd name="T81" fmla="*/ 2147483646 h 66"/>
                <a:gd name="T82" fmla="*/ 2147483646 w 66"/>
                <a:gd name="T83" fmla="*/ 2147483646 h 66"/>
                <a:gd name="T84" fmla="*/ 2147483646 w 66"/>
                <a:gd name="T85" fmla="*/ 2147483646 h 66"/>
                <a:gd name="T86" fmla="*/ 2147483646 w 66"/>
                <a:gd name="T87" fmla="*/ 2147483646 h 66"/>
                <a:gd name="T88" fmla="*/ 2147483646 w 66"/>
                <a:gd name="T89" fmla="*/ 2147483646 h 66"/>
                <a:gd name="T90" fmla="*/ 2147483646 w 66"/>
                <a:gd name="T91" fmla="*/ 2147483646 h 66"/>
                <a:gd name="T92" fmla="*/ 2147483646 w 66"/>
                <a:gd name="T93" fmla="*/ 2147483646 h 66"/>
                <a:gd name="T94" fmla="*/ 2147483646 w 66"/>
                <a:gd name="T95" fmla="*/ 2147483646 h 66"/>
                <a:gd name="T96" fmla="*/ 2147483646 w 66"/>
                <a:gd name="T97" fmla="*/ 2147483646 h 66"/>
                <a:gd name="T98" fmla="*/ 2147483646 w 66"/>
                <a:gd name="T99" fmla="*/ 2147483646 h 66"/>
                <a:gd name="T100" fmla="*/ 2147483646 w 66"/>
                <a:gd name="T101" fmla="*/ 2147483646 h 66"/>
                <a:gd name="T102" fmla="*/ 2147483646 w 66"/>
                <a:gd name="T103" fmla="*/ 2147483646 h 66"/>
                <a:gd name="T104" fmla="*/ 2147483646 w 66"/>
                <a:gd name="T105" fmla="*/ 2147483646 h 66"/>
                <a:gd name="T106" fmla="*/ 2147483646 w 66"/>
                <a:gd name="T107" fmla="*/ 2147483646 h 66"/>
                <a:gd name="T108" fmla="*/ 2147483646 w 66"/>
                <a:gd name="T109" fmla="*/ 2147483646 h 66"/>
                <a:gd name="T110" fmla="*/ 2147483646 w 66"/>
                <a:gd name="T111" fmla="*/ 2147483646 h 66"/>
                <a:gd name="T112" fmla="*/ 2147483646 w 66"/>
                <a:gd name="T113" fmla="*/ 2147483646 h 66"/>
                <a:gd name="T114" fmla="*/ 2147483646 w 66"/>
                <a:gd name="T115" fmla="*/ 2147483646 h 66"/>
                <a:gd name="T116" fmla="*/ 2147483646 w 66"/>
                <a:gd name="T117" fmla="*/ 2147483646 h 66"/>
                <a:gd name="T118" fmla="*/ 2147483646 w 66"/>
                <a:gd name="T119" fmla="*/ 2147483646 h 66"/>
                <a:gd name="T120" fmla="*/ 2147483646 w 66"/>
                <a:gd name="T121" fmla="*/ 2147483646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6"/>
                <a:gd name="T184" fmla="*/ 0 h 66"/>
                <a:gd name="T185" fmla="*/ 66 w 66"/>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6" h="66">
                  <a:moveTo>
                    <a:pt x="46" y="34"/>
                  </a:moveTo>
                  <a:lnTo>
                    <a:pt x="46" y="34"/>
                  </a:lnTo>
                  <a:lnTo>
                    <a:pt x="54" y="34"/>
                  </a:lnTo>
                  <a:lnTo>
                    <a:pt x="62" y="36"/>
                  </a:lnTo>
                  <a:lnTo>
                    <a:pt x="66" y="38"/>
                  </a:lnTo>
                  <a:lnTo>
                    <a:pt x="66" y="40"/>
                  </a:lnTo>
                  <a:lnTo>
                    <a:pt x="66" y="44"/>
                  </a:lnTo>
                  <a:lnTo>
                    <a:pt x="64" y="48"/>
                  </a:lnTo>
                  <a:lnTo>
                    <a:pt x="60" y="54"/>
                  </a:lnTo>
                  <a:lnTo>
                    <a:pt x="56" y="58"/>
                  </a:lnTo>
                  <a:lnTo>
                    <a:pt x="50" y="56"/>
                  </a:lnTo>
                  <a:lnTo>
                    <a:pt x="44" y="50"/>
                  </a:lnTo>
                  <a:lnTo>
                    <a:pt x="40" y="46"/>
                  </a:lnTo>
                  <a:lnTo>
                    <a:pt x="40" y="56"/>
                  </a:lnTo>
                  <a:lnTo>
                    <a:pt x="36" y="62"/>
                  </a:lnTo>
                  <a:lnTo>
                    <a:pt x="32" y="66"/>
                  </a:lnTo>
                  <a:lnTo>
                    <a:pt x="24" y="66"/>
                  </a:lnTo>
                  <a:lnTo>
                    <a:pt x="22" y="66"/>
                  </a:lnTo>
                  <a:lnTo>
                    <a:pt x="20" y="64"/>
                  </a:lnTo>
                  <a:lnTo>
                    <a:pt x="18" y="58"/>
                  </a:lnTo>
                  <a:lnTo>
                    <a:pt x="20" y="50"/>
                  </a:lnTo>
                  <a:lnTo>
                    <a:pt x="24" y="44"/>
                  </a:lnTo>
                  <a:lnTo>
                    <a:pt x="12" y="46"/>
                  </a:lnTo>
                  <a:lnTo>
                    <a:pt x="4" y="44"/>
                  </a:lnTo>
                  <a:lnTo>
                    <a:pt x="2" y="42"/>
                  </a:lnTo>
                  <a:lnTo>
                    <a:pt x="0" y="38"/>
                  </a:lnTo>
                  <a:lnTo>
                    <a:pt x="0" y="34"/>
                  </a:lnTo>
                  <a:lnTo>
                    <a:pt x="0" y="28"/>
                  </a:lnTo>
                  <a:lnTo>
                    <a:pt x="4" y="24"/>
                  </a:lnTo>
                  <a:lnTo>
                    <a:pt x="8" y="22"/>
                  </a:lnTo>
                  <a:lnTo>
                    <a:pt x="14" y="22"/>
                  </a:lnTo>
                  <a:lnTo>
                    <a:pt x="20" y="26"/>
                  </a:lnTo>
                  <a:lnTo>
                    <a:pt x="14" y="18"/>
                  </a:lnTo>
                  <a:lnTo>
                    <a:pt x="12" y="12"/>
                  </a:lnTo>
                  <a:lnTo>
                    <a:pt x="12" y="10"/>
                  </a:lnTo>
                  <a:lnTo>
                    <a:pt x="14" y="6"/>
                  </a:lnTo>
                  <a:lnTo>
                    <a:pt x="24" y="2"/>
                  </a:lnTo>
                  <a:lnTo>
                    <a:pt x="28" y="0"/>
                  </a:lnTo>
                  <a:lnTo>
                    <a:pt x="32" y="2"/>
                  </a:lnTo>
                  <a:lnTo>
                    <a:pt x="36" y="6"/>
                  </a:lnTo>
                  <a:lnTo>
                    <a:pt x="38" y="12"/>
                  </a:lnTo>
                  <a:lnTo>
                    <a:pt x="38" y="20"/>
                  </a:lnTo>
                  <a:lnTo>
                    <a:pt x="44" y="14"/>
                  </a:lnTo>
                  <a:lnTo>
                    <a:pt x="50" y="10"/>
                  </a:lnTo>
                  <a:lnTo>
                    <a:pt x="54" y="10"/>
                  </a:lnTo>
                  <a:lnTo>
                    <a:pt x="60" y="14"/>
                  </a:lnTo>
                  <a:lnTo>
                    <a:pt x="62" y="18"/>
                  </a:lnTo>
                  <a:lnTo>
                    <a:pt x="64" y="20"/>
                  </a:lnTo>
                  <a:lnTo>
                    <a:pt x="62" y="24"/>
                  </a:lnTo>
                  <a:lnTo>
                    <a:pt x="60" y="26"/>
                  </a:lnTo>
                  <a:lnTo>
                    <a:pt x="54" y="30"/>
                  </a:lnTo>
                  <a:lnTo>
                    <a:pt x="46" y="34"/>
                  </a:lnTo>
                  <a:close/>
                  <a:moveTo>
                    <a:pt x="50" y="22"/>
                  </a:moveTo>
                  <a:lnTo>
                    <a:pt x="50" y="22"/>
                  </a:lnTo>
                  <a:lnTo>
                    <a:pt x="46" y="24"/>
                  </a:lnTo>
                  <a:lnTo>
                    <a:pt x="42" y="26"/>
                  </a:lnTo>
                  <a:lnTo>
                    <a:pt x="36" y="22"/>
                  </a:lnTo>
                  <a:lnTo>
                    <a:pt x="30" y="22"/>
                  </a:lnTo>
                  <a:lnTo>
                    <a:pt x="26" y="14"/>
                  </a:lnTo>
                  <a:lnTo>
                    <a:pt x="28" y="24"/>
                  </a:lnTo>
                  <a:lnTo>
                    <a:pt x="24" y="28"/>
                  </a:lnTo>
                  <a:lnTo>
                    <a:pt x="22" y="34"/>
                  </a:lnTo>
                  <a:lnTo>
                    <a:pt x="12" y="32"/>
                  </a:lnTo>
                  <a:lnTo>
                    <a:pt x="12" y="34"/>
                  </a:lnTo>
                  <a:lnTo>
                    <a:pt x="24" y="36"/>
                  </a:lnTo>
                  <a:lnTo>
                    <a:pt x="24" y="38"/>
                  </a:lnTo>
                  <a:lnTo>
                    <a:pt x="26" y="42"/>
                  </a:lnTo>
                  <a:lnTo>
                    <a:pt x="30" y="44"/>
                  </a:lnTo>
                  <a:lnTo>
                    <a:pt x="28" y="54"/>
                  </a:lnTo>
                  <a:lnTo>
                    <a:pt x="30" y="54"/>
                  </a:lnTo>
                  <a:lnTo>
                    <a:pt x="32" y="44"/>
                  </a:lnTo>
                  <a:lnTo>
                    <a:pt x="38" y="42"/>
                  </a:lnTo>
                  <a:lnTo>
                    <a:pt x="42" y="40"/>
                  </a:lnTo>
                  <a:lnTo>
                    <a:pt x="46" y="42"/>
                  </a:lnTo>
                  <a:lnTo>
                    <a:pt x="54" y="44"/>
                  </a:lnTo>
                  <a:lnTo>
                    <a:pt x="48" y="40"/>
                  </a:lnTo>
                  <a:lnTo>
                    <a:pt x="42" y="38"/>
                  </a:lnTo>
                  <a:lnTo>
                    <a:pt x="44" y="34"/>
                  </a:lnTo>
                  <a:lnTo>
                    <a:pt x="44" y="28"/>
                  </a:lnTo>
                  <a:lnTo>
                    <a:pt x="42" y="28"/>
                  </a:lnTo>
                  <a:lnTo>
                    <a:pt x="46" y="24"/>
                  </a:lnTo>
                  <a:lnTo>
                    <a:pt x="50" y="2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28" name="Freeform 74"/>
            <p:cNvSpPr>
              <a:spLocks/>
            </p:cNvSpPr>
            <p:nvPr/>
          </p:nvSpPr>
          <p:spPr bwMode="auto">
            <a:xfrm>
              <a:off x="4964113" y="3276600"/>
              <a:ext cx="38100" cy="34925"/>
            </a:xfrm>
            <a:custGeom>
              <a:avLst/>
              <a:gdLst>
                <a:gd name="T0" fmla="*/ 2147483646 w 24"/>
                <a:gd name="T1" fmla="*/ 2147483646 h 22"/>
                <a:gd name="T2" fmla="*/ 2147483646 w 24"/>
                <a:gd name="T3" fmla="*/ 2147483646 h 22"/>
                <a:gd name="T4" fmla="*/ 2147483646 w 24"/>
                <a:gd name="T5" fmla="*/ 2147483646 h 22"/>
                <a:gd name="T6" fmla="*/ 2147483646 w 24"/>
                <a:gd name="T7" fmla="*/ 2147483646 h 22"/>
                <a:gd name="T8" fmla="*/ 2147483646 w 24"/>
                <a:gd name="T9" fmla="*/ 2147483646 h 22"/>
                <a:gd name="T10" fmla="*/ 2147483646 w 24"/>
                <a:gd name="T11" fmla="*/ 2147483646 h 22"/>
                <a:gd name="T12" fmla="*/ 2147483646 w 24"/>
                <a:gd name="T13" fmla="*/ 2147483646 h 22"/>
                <a:gd name="T14" fmla="*/ 2147483646 w 24"/>
                <a:gd name="T15" fmla="*/ 2147483646 h 22"/>
                <a:gd name="T16" fmla="*/ 2147483646 w 24"/>
                <a:gd name="T17" fmla="*/ 2147483646 h 22"/>
                <a:gd name="T18" fmla="*/ 2147483646 w 24"/>
                <a:gd name="T19" fmla="*/ 2147483646 h 22"/>
                <a:gd name="T20" fmla="*/ 2147483646 w 24"/>
                <a:gd name="T21" fmla="*/ 2147483646 h 22"/>
                <a:gd name="T22" fmla="*/ 2147483646 w 24"/>
                <a:gd name="T23" fmla="*/ 2147483646 h 22"/>
                <a:gd name="T24" fmla="*/ 0 w 24"/>
                <a:gd name="T25" fmla="*/ 2147483646 h 22"/>
                <a:gd name="T26" fmla="*/ 0 w 24"/>
                <a:gd name="T27" fmla="*/ 2147483646 h 22"/>
                <a:gd name="T28" fmla="*/ 2147483646 w 24"/>
                <a:gd name="T29" fmla="*/ 2147483646 h 22"/>
                <a:gd name="T30" fmla="*/ 2147483646 w 24"/>
                <a:gd name="T31" fmla="*/ 2147483646 h 22"/>
                <a:gd name="T32" fmla="*/ 2147483646 w 24"/>
                <a:gd name="T33" fmla="*/ 2147483646 h 22"/>
                <a:gd name="T34" fmla="*/ 2147483646 w 24"/>
                <a:gd name="T35" fmla="*/ 0 h 22"/>
                <a:gd name="T36" fmla="*/ 2147483646 w 24"/>
                <a:gd name="T37" fmla="*/ 0 h 22"/>
                <a:gd name="T38" fmla="*/ 2147483646 w 24"/>
                <a:gd name="T39" fmla="*/ 2147483646 h 22"/>
                <a:gd name="T40" fmla="*/ 2147483646 w 24"/>
                <a:gd name="T41" fmla="*/ 2147483646 h 22"/>
                <a:gd name="T42" fmla="*/ 2147483646 w 24"/>
                <a:gd name="T43" fmla="*/ 2147483646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
                <a:gd name="T67" fmla="*/ 0 h 22"/>
                <a:gd name="T68" fmla="*/ 24 w 24"/>
                <a:gd name="T69" fmla="*/ 22 h 2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 h="22">
                  <a:moveTo>
                    <a:pt x="22" y="6"/>
                  </a:moveTo>
                  <a:lnTo>
                    <a:pt x="22" y="6"/>
                  </a:lnTo>
                  <a:lnTo>
                    <a:pt x="24" y="10"/>
                  </a:lnTo>
                  <a:lnTo>
                    <a:pt x="22" y="14"/>
                  </a:lnTo>
                  <a:lnTo>
                    <a:pt x="20" y="18"/>
                  </a:lnTo>
                  <a:lnTo>
                    <a:pt x="18" y="22"/>
                  </a:lnTo>
                  <a:lnTo>
                    <a:pt x="12" y="22"/>
                  </a:lnTo>
                  <a:lnTo>
                    <a:pt x="8" y="22"/>
                  </a:lnTo>
                  <a:lnTo>
                    <a:pt x="4" y="20"/>
                  </a:lnTo>
                  <a:lnTo>
                    <a:pt x="2" y="16"/>
                  </a:lnTo>
                  <a:lnTo>
                    <a:pt x="0" y="12"/>
                  </a:lnTo>
                  <a:lnTo>
                    <a:pt x="0" y="8"/>
                  </a:lnTo>
                  <a:lnTo>
                    <a:pt x="4" y="4"/>
                  </a:lnTo>
                  <a:lnTo>
                    <a:pt x="6" y="2"/>
                  </a:lnTo>
                  <a:lnTo>
                    <a:pt x="10" y="0"/>
                  </a:lnTo>
                  <a:lnTo>
                    <a:pt x="16" y="0"/>
                  </a:lnTo>
                  <a:lnTo>
                    <a:pt x="20" y="2"/>
                  </a:lnTo>
                  <a:lnTo>
                    <a:pt x="22" y="6"/>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29" name="Freeform 75"/>
            <p:cNvSpPr>
              <a:spLocks noEditPoints="1"/>
            </p:cNvSpPr>
            <p:nvPr/>
          </p:nvSpPr>
          <p:spPr bwMode="auto">
            <a:xfrm>
              <a:off x="4913313" y="3381375"/>
              <a:ext cx="107950" cy="104775"/>
            </a:xfrm>
            <a:custGeom>
              <a:avLst/>
              <a:gdLst>
                <a:gd name="T0" fmla="*/ 2147483646 w 68"/>
                <a:gd name="T1" fmla="*/ 2147483646 h 66"/>
                <a:gd name="T2" fmla="*/ 2147483646 w 68"/>
                <a:gd name="T3" fmla="*/ 2147483646 h 66"/>
                <a:gd name="T4" fmla="*/ 2147483646 w 68"/>
                <a:gd name="T5" fmla="*/ 2147483646 h 66"/>
                <a:gd name="T6" fmla="*/ 2147483646 w 68"/>
                <a:gd name="T7" fmla="*/ 2147483646 h 66"/>
                <a:gd name="T8" fmla="*/ 2147483646 w 68"/>
                <a:gd name="T9" fmla="*/ 2147483646 h 66"/>
                <a:gd name="T10" fmla="*/ 2147483646 w 68"/>
                <a:gd name="T11" fmla="*/ 2147483646 h 66"/>
                <a:gd name="T12" fmla="*/ 2147483646 w 68"/>
                <a:gd name="T13" fmla="*/ 2147483646 h 66"/>
                <a:gd name="T14" fmla="*/ 2147483646 w 68"/>
                <a:gd name="T15" fmla="*/ 2147483646 h 66"/>
                <a:gd name="T16" fmla="*/ 2147483646 w 68"/>
                <a:gd name="T17" fmla="*/ 2147483646 h 66"/>
                <a:gd name="T18" fmla="*/ 2147483646 w 68"/>
                <a:gd name="T19" fmla="*/ 2147483646 h 66"/>
                <a:gd name="T20" fmla="*/ 2147483646 w 68"/>
                <a:gd name="T21" fmla="*/ 2147483646 h 66"/>
                <a:gd name="T22" fmla="*/ 2147483646 w 68"/>
                <a:gd name="T23" fmla="*/ 2147483646 h 66"/>
                <a:gd name="T24" fmla="*/ 2147483646 w 68"/>
                <a:gd name="T25" fmla="*/ 2147483646 h 66"/>
                <a:gd name="T26" fmla="*/ 2147483646 w 68"/>
                <a:gd name="T27" fmla="*/ 2147483646 h 66"/>
                <a:gd name="T28" fmla="*/ 2147483646 w 68"/>
                <a:gd name="T29" fmla="*/ 2147483646 h 66"/>
                <a:gd name="T30" fmla="*/ 0 w 68"/>
                <a:gd name="T31" fmla="*/ 2147483646 h 66"/>
                <a:gd name="T32" fmla="*/ 2147483646 w 68"/>
                <a:gd name="T33" fmla="*/ 2147483646 h 66"/>
                <a:gd name="T34" fmla="*/ 2147483646 w 68"/>
                <a:gd name="T35" fmla="*/ 2147483646 h 66"/>
                <a:gd name="T36" fmla="*/ 2147483646 w 68"/>
                <a:gd name="T37" fmla="*/ 2147483646 h 66"/>
                <a:gd name="T38" fmla="*/ 2147483646 w 68"/>
                <a:gd name="T39" fmla="*/ 2147483646 h 66"/>
                <a:gd name="T40" fmla="*/ 2147483646 w 68"/>
                <a:gd name="T41" fmla="*/ 2147483646 h 66"/>
                <a:gd name="T42" fmla="*/ 2147483646 w 68"/>
                <a:gd name="T43" fmla="*/ 2147483646 h 66"/>
                <a:gd name="T44" fmla="*/ 2147483646 w 68"/>
                <a:gd name="T45" fmla="*/ 0 h 66"/>
                <a:gd name="T46" fmla="*/ 2147483646 w 68"/>
                <a:gd name="T47" fmla="*/ 2147483646 h 66"/>
                <a:gd name="T48" fmla="*/ 2147483646 w 68"/>
                <a:gd name="T49" fmla="*/ 2147483646 h 66"/>
                <a:gd name="T50" fmla="*/ 2147483646 w 68"/>
                <a:gd name="T51" fmla="*/ 2147483646 h 66"/>
                <a:gd name="T52" fmla="*/ 2147483646 w 68"/>
                <a:gd name="T53" fmla="*/ 2147483646 h 66"/>
                <a:gd name="T54" fmla="*/ 2147483646 w 68"/>
                <a:gd name="T55" fmla="*/ 2147483646 h 66"/>
                <a:gd name="T56" fmla="*/ 2147483646 w 68"/>
                <a:gd name="T57" fmla="*/ 2147483646 h 66"/>
                <a:gd name="T58" fmla="*/ 2147483646 w 68"/>
                <a:gd name="T59" fmla="*/ 2147483646 h 66"/>
                <a:gd name="T60" fmla="*/ 2147483646 w 68"/>
                <a:gd name="T61" fmla="*/ 2147483646 h 66"/>
                <a:gd name="T62" fmla="*/ 2147483646 w 68"/>
                <a:gd name="T63" fmla="*/ 2147483646 h 66"/>
                <a:gd name="T64" fmla="*/ 2147483646 w 68"/>
                <a:gd name="T65" fmla="*/ 2147483646 h 66"/>
                <a:gd name="T66" fmla="*/ 2147483646 w 68"/>
                <a:gd name="T67" fmla="*/ 2147483646 h 66"/>
                <a:gd name="T68" fmla="*/ 2147483646 w 68"/>
                <a:gd name="T69" fmla="*/ 2147483646 h 66"/>
                <a:gd name="T70" fmla="*/ 2147483646 w 68"/>
                <a:gd name="T71" fmla="*/ 2147483646 h 66"/>
                <a:gd name="T72" fmla="*/ 2147483646 w 68"/>
                <a:gd name="T73" fmla="*/ 2147483646 h 66"/>
                <a:gd name="T74" fmla="*/ 2147483646 w 68"/>
                <a:gd name="T75" fmla="*/ 2147483646 h 66"/>
                <a:gd name="T76" fmla="*/ 2147483646 w 68"/>
                <a:gd name="T77" fmla="*/ 2147483646 h 66"/>
                <a:gd name="T78" fmla="*/ 2147483646 w 68"/>
                <a:gd name="T79" fmla="*/ 2147483646 h 66"/>
                <a:gd name="T80" fmla="*/ 2147483646 w 68"/>
                <a:gd name="T81" fmla="*/ 2147483646 h 66"/>
                <a:gd name="T82" fmla="*/ 2147483646 w 68"/>
                <a:gd name="T83" fmla="*/ 2147483646 h 66"/>
                <a:gd name="T84" fmla="*/ 2147483646 w 68"/>
                <a:gd name="T85" fmla="*/ 2147483646 h 66"/>
                <a:gd name="T86" fmla="*/ 2147483646 w 68"/>
                <a:gd name="T87" fmla="*/ 2147483646 h 66"/>
                <a:gd name="T88" fmla="*/ 2147483646 w 68"/>
                <a:gd name="T89" fmla="*/ 2147483646 h 66"/>
                <a:gd name="T90" fmla="*/ 2147483646 w 68"/>
                <a:gd name="T91" fmla="*/ 2147483646 h 66"/>
                <a:gd name="T92" fmla="*/ 2147483646 w 68"/>
                <a:gd name="T93" fmla="*/ 2147483646 h 66"/>
                <a:gd name="T94" fmla="*/ 2147483646 w 68"/>
                <a:gd name="T95" fmla="*/ 2147483646 h 66"/>
                <a:gd name="T96" fmla="*/ 2147483646 w 68"/>
                <a:gd name="T97" fmla="*/ 2147483646 h 66"/>
                <a:gd name="T98" fmla="*/ 2147483646 w 68"/>
                <a:gd name="T99" fmla="*/ 2147483646 h 66"/>
                <a:gd name="T100" fmla="*/ 2147483646 w 68"/>
                <a:gd name="T101" fmla="*/ 2147483646 h 66"/>
                <a:gd name="T102" fmla="*/ 2147483646 w 68"/>
                <a:gd name="T103" fmla="*/ 2147483646 h 66"/>
                <a:gd name="T104" fmla="*/ 2147483646 w 68"/>
                <a:gd name="T105" fmla="*/ 2147483646 h 66"/>
                <a:gd name="T106" fmla="*/ 2147483646 w 68"/>
                <a:gd name="T107" fmla="*/ 2147483646 h 66"/>
                <a:gd name="T108" fmla="*/ 2147483646 w 68"/>
                <a:gd name="T109" fmla="*/ 2147483646 h 66"/>
                <a:gd name="T110" fmla="*/ 2147483646 w 68"/>
                <a:gd name="T111" fmla="*/ 2147483646 h 66"/>
                <a:gd name="T112" fmla="*/ 2147483646 w 68"/>
                <a:gd name="T113" fmla="*/ 2147483646 h 66"/>
                <a:gd name="T114" fmla="*/ 2147483646 w 68"/>
                <a:gd name="T115" fmla="*/ 2147483646 h 66"/>
                <a:gd name="T116" fmla="*/ 2147483646 w 68"/>
                <a:gd name="T117" fmla="*/ 2147483646 h 66"/>
                <a:gd name="T118" fmla="*/ 2147483646 w 68"/>
                <a:gd name="T119" fmla="*/ 2147483646 h 66"/>
                <a:gd name="T120" fmla="*/ 2147483646 w 68"/>
                <a:gd name="T121" fmla="*/ 2147483646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8"/>
                <a:gd name="T184" fmla="*/ 0 h 66"/>
                <a:gd name="T185" fmla="*/ 68 w 68"/>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8" h="66">
                  <a:moveTo>
                    <a:pt x="48" y="32"/>
                  </a:moveTo>
                  <a:lnTo>
                    <a:pt x="48" y="32"/>
                  </a:lnTo>
                  <a:lnTo>
                    <a:pt x="56" y="34"/>
                  </a:lnTo>
                  <a:lnTo>
                    <a:pt x="64" y="36"/>
                  </a:lnTo>
                  <a:lnTo>
                    <a:pt x="66" y="36"/>
                  </a:lnTo>
                  <a:lnTo>
                    <a:pt x="68" y="40"/>
                  </a:lnTo>
                  <a:lnTo>
                    <a:pt x="68" y="44"/>
                  </a:lnTo>
                  <a:lnTo>
                    <a:pt x="66" y="48"/>
                  </a:lnTo>
                  <a:lnTo>
                    <a:pt x="62" y="54"/>
                  </a:lnTo>
                  <a:lnTo>
                    <a:pt x="56" y="56"/>
                  </a:lnTo>
                  <a:lnTo>
                    <a:pt x="52" y="56"/>
                  </a:lnTo>
                  <a:lnTo>
                    <a:pt x="44" y="50"/>
                  </a:lnTo>
                  <a:lnTo>
                    <a:pt x="42" y="46"/>
                  </a:lnTo>
                  <a:lnTo>
                    <a:pt x="40" y="56"/>
                  </a:lnTo>
                  <a:lnTo>
                    <a:pt x="38" y="62"/>
                  </a:lnTo>
                  <a:lnTo>
                    <a:pt x="32" y="66"/>
                  </a:lnTo>
                  <a:lnTo>
                    <a:pt x="26" y="66"/>
                  </a:lnTo>
                  <a:lnTo>
                    <a:pt x="22" y="66"/>
                  </a:lnTo>
                  <a:lnTo>
                    <a:pt x="20" y="64"/>
                  </a:lnTo>
                  <a:lnTo>
                    <a:pt x="20" y="58"/>
                  </a:lnTo>
                  <a:lnTo>
                    <a:pt x="22" y="50"/>
                  </a:lnTo>
                  <a:lnTo>
                    <a:pt x="24" y="44"/>
                  </a:lnTo>
                  <a:lnTo>
                    <a:pt x="14" y="46"/>
                  </a:lnTo>
                  <a:lnTo>
                    <a:pt x="6" y="44"/>
                  </a:lnTo>
                  <a:lnTo>
                    <a:pt x="2" y="42"/>
                  </a:lnTo>
                  <a:lnTo>
                    <a:pt x="2" y="38"/>
                  </a:lnTo>
                  <a:lnTo>
                    <a:pt x="0" y="34"/>
                  </a:lnTo>
                  <a:lnTo>
                    <a:pt x="2" y="28"/>
                  </a:lnTo>
                  <a:lnTo>
                    <a:pt x="6" y="24"/>
                  </a:lnTo>
                  <a:lnTo>
                    <a:pt x="10" y="22"/>
                  </a:lnTo>
                  <a:lnTo>
                    <a:pt x="16" y="22"/>
                  </a:lnTo>
                  <a:lnTo>
                    <a:pt x="20" y="24"/>
                  </a:lnTo>
                  <a:lnTo>
                    <a:pt x="16" y="18"/>
                  </a:lnTo>
                  <a:lnTo>
                    <a:pt x="14" y="12"/>
                  </a:lnTo>
                  <a:lnTo>
                    <a:pt x="14" y="8"/>
                  </a:lnTo>
                  <a:lnTo>
                    <a:pt x="16" y="6"/>
                  </a:lnTo>
                  <a:lnTo>
                    <a:pt x="26" y="2"/>
                  </a:lnTo>
                  <a:lnTo>
                    <a:pt x="30" y="0"/>
                  </a:lnTo>
                  <a:lnTo>
                    <a:pt x="34" y="0"/>
                  </a:lnTo>
                  <a:lnTo>
                    <a:pt x="38" y="6"/>
                  </a:lnTo>
                  <a:lnTo>
                    <a:pt x="40" y="12"/>
                  </a:lnTo>
                  <a:lnTo>
                    <a:pt x="40" y="20"/>
                  </a:lnTo>
                  <a:lnTo>
                    <a:pt x="46" y="14"/>
                  </a:lnTo>
                  <a:lnTo>
                    <a:pt x="50" y="10"/>
                  </a:lnTo>
                  <a:lnTo>
                    <a:pt x="56" y="10"/>
                  </a:lnTo>
                  <a:lnTo>
                    <a:pt x="62" y="14"/>
                  </a:lnTo>
                  <a:lnTo>
                    <a:pt x="64" y="16"/>
                  </a:lnTo>
                  <a:lnTo>
                    <a:pt x="64" y="20"/>
                  </a:lnTo>
                  <a:lnTo>
                    <a:pt x="64" y="24"/>
                  </a:lnTo>
                  <a:lnTo>
                    <a:pt x="62" y="26"/>
                  </a:lnTo>
                  <a:lnTo>
                    <a:pt x="56" y="30"/>
                  </a:lnTo>
                  <a:lnTo>
                    <a:pt x="48" y="32"/>
                  </a:lnTo>
                  <a:close/>
                  <a:moveTo>
                    <a:pt x="52" y="22"/>
                  </a:moveTo>
                  <a:lnTo>
                    <a:pt x="52" y="22"/>
                  </a:lnTo>
                  <a:lnTo>
                    <a:pt x="48" y="24"/>
                  </a:lnTo>
                  <a:lnTo>
                    <a:pt x="44" y="26"/>
                  </a:lnTo>
                  <a:lnTo>
                    <a:pt x="38" y="22"/>
                  </a:lnTo>
                  <a:lnTo>
                    <a:pt x="32" y="22"/>
                  </a:lnTo>
                  <a:lnTo>
                    <a:pt x="28" y="14"/>
                  </a:lnTo>
                  <a:lnTo>
                    <a:pt x="26" y="14"/>
                  </a:lnTo>
                  <a:lnTo>
                    <a:pt x="30" y="22"/>
                  </a:lnTo>
                  <a:lnTo>
                    <a:pt x="30" y="24"/>
                  </a:lnTo>
                  <a:lnTo>
                    <a:pt x="26" y="28"/>
                  </a:lnTo>
                  <a:lnTo>
                    <a:pt x="24" y="34"/>
                  </a:lnTo>
                  <a:lnTo>
                    <a:pt x="12" y="32"/>
                  </a:lnTo>
                  <a:lnTo>
                    <a:pt x="12" y="34"/>
                  </a:lnTo>
                  <a:lnTo>
                    <a:pt x="24" y="36"/>
                  </a:lnTo>
                  <a:lnTo>
                    <a:pt x="26" y="38"/>
                  </a:lnTo>
                  <a:lnTo>
                    <a:pt x="28" y="42"/>
                  </a:lnTo>
                  <a:lnTo>
                    <a:pt x="32" y="44"/>
                  </a:lnTo>
                  <a:lnTo>
                    <a:pt x="30" y="54"/>
                  </a:lnTo>
                  <a:lnTo>
                    <a:pt x="34" y="44"/>
                  </a:lnTo>
                  <a:lnTo>
                    <a:pt x="40" y="42"/>
                  </a:lnTo>
                  <a:lnTo>
                    <a:pt x="44" y="40"/>
                  </a:lnTo>
                  <a:lnTo>
                    <a:pt x="48" y="42"/>
                  </a:lnTo>
                  <a:lnTo>
                    <a:pt x="54" y="44"/>
                  </a:lnTo>
                  <a:lnTo>
                    <a:pt x="56" y="44"/>
                  </a:lnTo>
                  <a:lnTo>
                    <a:pt x="50" y="40"/>
                  </a:lnTo>
                  <a:lnTo>
                    <a:pt x="44" y="38"/>
                  </a:lnTo>
                  <a:lnTo>
                    <a:pt x="46" y="34"/>
                  </a:lnTo>
                  <a:lnTo>
                    <a:pt x="44" y="28"/>
                  </a:lnTo>
                  <a:lnTo>
                    <a:pt x="44" y="26"/>
                  </a:lnTo>
                  <a:lnTo>
                    <a:pt x="48" y="24"/>
                  </a:lnTo>
                  <a:lnTo>
                    <a:pt x="52" y="2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30" name="Freeform 76"/>
            <p:cNvSpPr>
              <a:spLocks/>
            </p:cNvSpPr>
            <p:nvPr/>
          </p:nvSpPr>
          <p:spPr bwMode="auto">
            <a:xfrm>
              <a:off x="4951413" y="3416300"/>
              <a:ext cx="34925" cy="34925"/>
            </a:xfrm>
            <a:custGeom>
              <a:avLst/>
              <a:gdLst>
                <a:gd name="T0" fmla="*/ 2147483646 w 22"/>
                <a:gd name="T1" fmla="*/ 2147483646 h 22"/>
                <a:gd name="T2" fmla="*/ 2147483646 w 22"/>
                <a:gd name="T3" fmla="*/ 2147483646 h 22"/>
                <a:gd name="T4" fmla="*/ 2147483646 w 22"/>
                <a:gd name="T5" fmla="*/ 2147483646 h 22"/>
                <a:gd name="T6" fmla="*/ 2147483646 w 22"/>
                <a:gd name="T7" fmla="*/ 2147483646 h 22"/>
                <a:gd name="T8" fmla="*/ 2147483646 w 22"/>
                <a:gd name="T9" fmla="*/ 2147483646 h 22"/>
                <a:gd name="T10" fmla="*/ 2147483646 w 22"/>
                <a:gd name="T11" fmla="*/ 2147483646 h 22"/>
                <a:gd name="T12" fmla="*/ 2147483646 w 22"/>
                <a:gd name="T13" fmla="*/ 2147483646 h 22"/>
                <a:gd name="T14" fmla="*/ 2147483646 w 22"/>
                <a:gd name="T15" fmla="*/ 2147483646 h 22"/>
                <a:gd name="T16" fmla="*/ 2147483646 w 22"/>
                <a:gd name="T17" fmla="*/ 2147483646 h 22"/>
                <a:gd name="T18" fmla="*/ 2147483646 w 22"/>
                <a:gd name="T19" fmla="*/ 2147483646 h 22"/>
                <a:gd name="T20" fmla="*/ 2147483646 w 22"/>
                <a:gd name="T21" fmla="*/ 2147483646 h 22"/>
                <a:gd name="T22" fmla="*/ 2147483646 w 22"/>
                <a:gd name="T23" fmla="*/ 2147483646 h 22"/>
                <a:gd name="T24" fmla="*/ 0 w 22"/>
                <a:gd name="T25" fmla="*/ 2147483646 h 22"/>
                <a:gd name="T26" fmla="*/ 0 w 22"/>
                <a:gd name="T27" fmla="*/ 2147483646 h 22"/>
                <a:gd name="T28" fmla="*/ 2147483646 w 22"/>
                <a:gd name="T29" fmla="*/ 2147483646 h 22"/>
                <a:gd name="T30" fmla="*/ 2147483646 w 22"/>
                <a:gd name="T31" fmla="*/ 0 h 22"/>
                <a:gd name="T32" fmla="*/ 2147483646 w 22"/>
                <a:gd name="T33" fmla="*/ 0 h 22"/>
                <a:gd name="T34" fmla="*/ 2147483646 w 22"/>
                <a:gd name="T35" fmla="*/ 0 h 22"/>
                <a:gd name="T36" fmla="*/ 2147483646 w 22"/>
                <a:gd name="T37" fmla="*/ 0 h 22"/>
                <a:gd name="T38" fmla="*/ 2147483646 w 22"/>
                <a:gd name="T39" fmla="*/ 2147483646 h 22"/>
                <a:gd name="T40" fmla="*/ 2147483646 w 22"/>
                <a:gd name="T41" fmla="*/ 2147483646 h 22"/>
                <a:gd name="T42" fmla="*/ 2147483646 w 22"/>
                <a:gd name="T43" fmla="*/ 2147483646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
                <a:gd name="T67" fmla="*/ 0 h 22"/>
                <a:gd name="T68" fmla="*/ 22 w 22"/>
                <a:gd name="T69" fmla="*/ 22 h 2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 h="22">
                  <a:moveTo>
                    <a:pt x="22" y="6"/>
                  </a:moveTo>
                  <a:lnTo>
                    <a:pt x="22" y="6"/>
                  </a:lnTo>
                  <a:lnTo>
                    <a:pt x="22" y="10"/>
                  </a:lnTo>
                  <a:lnTo>
                    <a:pt x="22" y="14"/>
                  </a:lnTo>
                  <a:lnTo>
                    <a:pt x="20" y="18"/>
                  </a:lnTo>
                  <a:lnTo>
                    <a:pt x="16" y="22"/>
                  </a:lnTo>
                  <a:lnTo>
                    <a:pt x="12" y="22"/>
                  </a:lnTo>
                  <a:lnTo>
                    <a:pt x="8" y="22"/>
                  </a:lnTo>
                  <a:lnTo>
                    <a:pt x="4" y="20"/>
                  </a:lnTo>
                  <a:lnTo>
                    <a:pt x="2" y="16"/>
                  </a:lnTo>
                  <a:lnTo>
                    <a:pt x="0" y="12"/>
                  </a:lnTo>
                  <a:lnTo>
                    <a:pt x="0" y="8"/>
                  </a:lnTo>
                  <a:lnTo>
                    <a:pt x="2" y="4"/>
                  </a:lnTo>
                  <a:lnTo>
                    <a:pt x="6" y="0"/>
                  </a:lnTo>
                  <a:lnTo>
                    <a:pt x="10" y="0"/>
                  </a:lnTo>
                  <a:lnTo>
                    <a:pt x="14" y="0"/>
                  </a:lnTo>
                  <a:lnTo>
                    <a:pt x="18" y="2"/>
                  </a:lnTo>
                  <a:lnTo>
                    <a:pt x="22" y="6"/>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31" name="Freeform 77"/>
            <p:cNvSpPr>
              <a:spLocks/>
            </p:cNvSpPr>
            <p:nvPr/>
          </p:nvSpPr>
          <p:spPr bwMode="auto">
            <a:xfrm>
              <a:off x="4808538" y="3489325"/>
              <a:ext cx="60325" cy="69850"/>
            </a:xfrm>
            <a:custGeom>
              <a:avLst/>
              <a:gdLst>
                <a:gd name="T0" fmla="*/ 0 w 38"/>
                <a:gd name="T1" fmla="*/ 2147483646 h 44"/>
                <a:gd name="T2" fmla="*/ 0 w 38"/>
                <a:gd name="T3" fmla="*/ 2147483646 h 44"/>
                <a:gd name="T4" fmla="*/ 0 w 38"/>
                <a:gd name="T5" fmla="*/ 2147483646 h 44"/>
                <a:gd name="T6" fmla="*/ 0 w 38"/>
                <a:gd name="T7" fmla="*/ 2147483646 h 44"/>
                <a:gd name="T8" fmla="*/ 2147483646 w 38"/>
                <a:gd name="T9" fmla="*/ 2147483646 h 44"/>
                <a:gd name="T10" fmla="*/ 2147483646 w 38"/>
                <a:gd name="T11" fmla="*/ 0 h 44"/>
                <a:gd name="T12" fmla="*/ 2147483646 w 38"/>
                <a:gd name="T13" fmla="*/ 0 h 44"/>
                <a:gd name="T14" fmla="*/ 2147483646 w 38"/>
                <a:gd name="T15" fmla="*/ 2147483646 h 44"/>
                <a:gd name="T16" fmla="*/ 2147483646 w 38"/>
                <a:gd name="T17" fmla="*/ 2147483646 h 44"/>
                <a:gd name="T18" fmla="*/ 2147483646 w 38"/>
                <a:gd name="T19" fmla="*/ 2147483646 h 44"/>
                <a:gd name="T20" fmla="*/ 2147483646 w 38"/>
                <a:gd name="T21" fmla="*/ 2147483646 h 44"/>
                <a:gd name="T22" fmla="*/ 2147483646 w 38"/>
                <a:gd name="T23" fmla="*/ 2147483646 h 44"/>
                <a:gd name="T24" fmla="*/ 2147483646 w 38"/>
                <a:gd name="T25" fmla="*/ 2147483646 h 44"/>
                <a:gd name="T26" fmla="*/ 2147483646 w 38"/>
                <a:gd name="T27" fmla="*/ 2147483646 h 44"/>
                <a:gd name="T28" fmla="*/ 2147483646 w 38"/>
                <a:gd name="T29" fmla="*/ 2147483646 h 44"/>
                <a:gd name="T30" fmla="*/ 2147483646 w 38"/>
                <a:gd name="T31" fmla="*/ 2147483646 h 44"/>
                <a:gd name="T32" fmla="*/ 2147483646 w 38"/>
                <a:gd name="T33" fmla="*/ 2147483646 h 44"/>
                <a:gd name="T34" fmla="*/ 2147483646 w 38"/>
                <a:gd name="T35" fmla="*/ 2147483646 h 44"/>
                <a:gd name="T36" fmla="*/ 2147483646 w 38"/>
                <a:gd name="T37" fmla="*/ 2147483646 h 44"/>
                <a:gd name="T38" fmla="*/ 2147483646 w 38"/>
                <a:gd name="T39" fmla="*/ 2147483646 h 44"/>
                <a:gd name="T40" fmla="*/ 2147483646 w 38"/>
                <a:gd name="T41" fmla="*/ 2147483646 h 44"/>
                <a:gd name="T42" fmla="*/ 2147483646 w 38"/>
                <a:gd name="T43" fmla="*/ 2147483646 h 44"/>
                <a:gd name="T44" fmla="*/ 2147483646 w 38"/>
                <a:gd name="T45" fmla="*/ 2147483646 h 44"/>
                <a:gd name="T46" fmla="*/ 2147483646 w 38"/>
                <a:gd name="T47" fmla="*/ 2147483646 h 44"/>
                <a:gd name="T48" fmla="*/ 0 w 38"/>
                <a:gd name="T49" fmla="*/ 2147483646 h 44"/>
                <a:gd name="T50" fmla="*/ 0 w 38"/>
                <a:gd name="T51" fmla="*/ 2147483646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4"/>
                <a:gd name="T80" fmla="*/ 38 w 38"/>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4">
                  <a:moveTo>
                    <a:pt x="0" y="28"/>
                  </a:moveTo>
                  <a:lnTo>
                    <a:pt x="0" y="28"/>
                  </a:lnTo>
                  <a:lnTo>
                    <a:pt x="0" y="22"/>
                  </a:lnTo>
                  <a:lnTo>
                    <a:pt x="0" y="16"/>
                  </a:lnTo>
                  <a:lnTo>
                    <a:pt x="4" y="8"/>
                  </a:lnTo>
                  <a:lnTo>
                    <a:pt x="12" y="0"/>
                  </a:lnTo>
                  <a:lnTo>
                    <a:pt x="22" y="2"/>
                  </a:lnTo>
                  <a:lnTo>
                    <a:pt x="30" y="8"/>
                  </a:lnTo>
                  <a:lnTo>
                    <a:pt x="34" y="10"/>
                  </a:lnTo>
                  <a:lnTo>
                    <a:pt x="36" y="16"/>
                  </a:lnTo>
                  <a:lnTo>
                    <a:pt x="38" y="22"/>
                  </a:lnTo>
                  <a:lnTo>
                    <a:pt x="38" y="28"/>
                  </a:lnTo>
                  <a:lnTo>
                    <a:pt x="38" y="32"/>
                  </a:lnTo>
                  <a:lnTo>
                    <a:pt x="34" y="38"/>
                  </a:lnTo>
                  <a:lnTo>
                    <a:pt x="30" y="42"/>
                  </a:lnTo>
                  <a:lnTo>
                    <a:pt x="26" y="44"/>
                  </a:lnTo>
                  <a:lnTo>
                    <a:pt x="20" y="44"/>
                  </a:lnTo>
                  <a:lnTo>
                    <a:pt x="14" y="44"/>
                  </a:lnTo>
                  <a:lnTo>
                    <a:pt x="10" y="42"/>
                  </a:lnTo>
                  <a:lnTo>
                    <a:pt x="6" y="40"/>
                  </a:lnTo>
                  <a:lnTo>
                    <a:pt x="2" y="34"/>
                  </a:lnTo>
                  <a:lnTo>
                    <a:pt x="0"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32" name="Freeform 78"/>
            <p:cNvSpPr>
              <a:spLocks/>
            </p:cNvSpPr>
            <p:nvPr/>
          </p:nvSpPr>
          <p:spPr bwMode="auto">
            <a:xfrm>
              <a:off x="4745038" y="3486150"/>
              <a:ext cx="66675" cy="63500"/>
            </a:xfrm>
            <a:custGeom>
              <a:avLst/>
              <a:gdLst>
                <a:gd name="T0" fmla="*/ 2147483646 w 42"/>
                <a:gd name="T1" fmla="*/ 2147483646 h 40"/>
                <a:gd name="T2" fmla="*/ 2147483646 w 42"/>
                <a:gd name="T3" fmla="*/ 2147483646 h 40"/>
                <a:gd name="T4" fmla="*/ 2147483646 w 42"/>
                <a:gd name="T5" fmla="*/ 2147483646 h 40"/>
                <a:gd name="T6" fmla="*/ 2147483646 w 42"/>
                <a:gd name="T7" fmla="*/ 2147483646 h 40"/>
                <a:gd name="T8" fmla="*/ 2147483646 w 42"/>
                <a:gd name="T9" fmla="*/ 2147483646 h 40"/>
                <a:gd name="T10" fmla="*/ 2147483646 w 42"/>
                <a:gd name="T11" fmla="*/ 2147483646 h 40"/>
                <a:gd name="T12" fmla="*/ 2147483646 w 42"/>
                <a:gd name="T13" fmla="*/ 2147483646 h 40"/>
                <a:gd name="T14" fmla="*/ 2147483646 w 42"/>
                <a:gd name="T15" fmla="*/ 2147483646 h 40"/>
                <a:gd name="T16" fmla="*/ 2147483646 w 42"/>
                <a:gd name="T17" fmla="*/ 2147483646 h 40"/>
                <a:gd name="T18" fmla="*/ 2147483646 w 42"/>
                <a:gd name="T19" fmla="*/ 2147483646 h 40"/>
                <a:gd name="T20" fmla="*/ 2147483646 w 42"/>
                <a:gd name="T21" fmla="*/ 2147483646 h 40"/>
                <a:gd name="T22" fmla="*/ 2147483646 w 42"/>
                <a:gd name="T23" fmla="*/ 2147483646 h 40"/>
                <a:gd name="T24" fmla="*/ 2147483646 w 42"/>
                <a:gd name="T25" fmla="*/ 0 h 40"/>
                <a:gd name="T26" fmla="*/ 2147483646 w 42"/>
                <a:gd name="T27" fmla="*/ 0 h 40"/>
                <a:gd name="T28" fmla="*/ 2147483646 w 42"/>
                <a:gd name="T29" fmla="*/ 2147483646 h 40"/>
                <a:gd name="T30" fmla="*/ 2147483646 w 42"/>
                <a:gd name="T31" fmla="*/ 2147483646 h 40"/>
                <a:gd name="T32" fmla="*/ 2147483646 w 42"/>
                <a:gd name="T33" fmla="*/ 2147483646 h 40"/>
                <a:gd name="T34" fmla="*/ 2147483646 w 42"/>
                <a:gd name="T35" fmla="*/ 2147483646 h 40"/>
                <a:gd name="T36" fmla="*/ 2147483646 w 42"/>
                <a:gd name="T37" fmla="*/ 2147483646 h 40"/>
                <a:gd name="T38" fmla="*/ 0 w 42"/>
                <a:gd name="T39" fmla="*/ 2147483646 h 40"/>
                <a:gd name="T40" fmla="*/ 2147483646 w 42"/>
                <a:gd name="T41" fmla="*/ 2147483646 h 40"/>
                <a:gd name="T42" fmla="*/ 2147483646 w 42"/>
                <a:gd name="T43" fmla="*/ 2147483646 h 40"/>
                <a:gd name="T44" fmla="*/ 2147483646 w 42"/>
                <a:gd name="T45" fmla="*/ 2147483646 h 40"/>
                <a:gd name="T46" fmla="*/ 2147483646 w 42"/>
                <a:gd name="T47" fmla="*/ 2147483646 h 40"/>
                <a:gd name="T48" fmla="*/ 2147483646 w 42"/>
                <a:gd name="T49" fmla="*/ 2147483646 h 40"/>
                <a:gd name="T50" fmla="*/ 2147483646 w 42"/>
                <a:gd name="T51" fmla="*/ 2147483646 h 40"/>
                <a:gd name="T52" fmla="*/ 2147483646 w 42"/>
                <a:gd name="T53" fmla="*/ 2147483646 h 40"/>
                <a:gd name="T54" fmla="*/ 2147483646 w 42"/>
                <a:gd name="T55" fmla="*/ 2147483646 h 40"/>
                <a:gd name="T56" fmla="*/ 2147483646 w 42"/>
                <a:gd name="T57" fmla="*/ 2147483646 h 40"/>
                <a:gd name="T58" fmla="*/ 2147483646 w 42"/>
                <a:gd name="T59" fmla="*/ 2147483646 h 40"/>
                <a:gd name="T60" fmla="*/ 2147483646 w 42"/>
                <a:gd name="T61" fmla="*/ 2147483646 h 40"/>
                <a:gd name="T62" fmla="*/ 2147483646 w 42"/>
                <a:gd name="T63" fmla="*/ 2147483646 h 40"/>
                <a:gd name="T64" fmla="*/ 2147483646 w 42"/>
                <a:gd name="T65" fmla="*/ 2147483646 h 40"/>
                <a:gd name="T66" fmla="*/ 2147483646 w 42"/>
                <a:gd name="T67" fmla="*/ 2147483646 h 40"/>
                <a:gd name="T68" fmla="*/ 2147483646 w 42"/>
                <a:gd name="T69" fmla="*/ 2147483646 h 40"/>
                <a:gd name="T70" fmla="*/ 2147483646 w 42"/>
                <a:gd name="T71" fmla="*/ 2147483646 h 40"/>
                <a:gd name="T72" fmla="*/ 2147483646 w 42"/>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0"/>
                <a:gd name="T113" fmla="*/ 42 w 42"/>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0">
                  <a:moveTo>
                    <a:pt x="38" y="10"/>
                  </a:moveTo>
                  <a:lnTo>
                    <a:pt x="38" y="10"/>
                  </a:lnTo>
                  <a:lnTo>
                    <a:pt x="26" y="18"/>
                  </a:lnTo>
                  <a:lnTo>
                    <a:pt x="36" y="8"/>
                  </a:lnTo>
                  <a:lnTo>
                    <a:pt x="40" y="4"/>
                  </a:lnTo>
                  <a:lnTo>
                    <a:pt x="30" y="0"/>
                  </a:lnTo>
                  <a:lnTo>
                    <a:pt x="22" y="0"/>
                  </a:lnTo>
                  <a:lnTo>
                    <a:pt x="14" y="2"/>
                  </a:lnTo>
                  <a:lnTo>
                    <a:pt x="10" y="6"/>
                  </a:lnTo>
                  <a:lnTo>
                    <a:pt x="6" y="10"/>
                  </a:lnTo>
                  <a:lnTo>
                    <a:pt x="2" y="14"/>
                  </a:lnTo>
                  <a:lnTo>
                    <a:pt x="0" y="20"/>
                  </a:lnTo>
                  <a:lnTo>
                    <a:pt x="2" y="24"/>
                  </a:lnTo>
                  <a:lnTo>
                    <a:pt x="2" y="30"/>
                  </a:lnTo>
                  <a:lnTo>
                    <a:pt x="6" y="34"/>
                  </a:lnTo>
                  <a:lnTo>
                    <a:pt x="10" y="36"/>
                  </a:lnTo>
                  <a:lnTo>
                    <a:pt x="14" y="40"/>
                  </a:lnTo>
                  <a:lnTo>
                    <a:pt x="20" y="40"/>
                  </a:lnTo>
                  <a:lnTo>
                    <a:pt x="26" y="40"/>
                  </a:lnTo>
                  <a:lnTo>
                    <a:pt x="32" y="36"/>
                  </a:lnTo>
                  <a:lnTo>
                    <a:pt x="36" y="32"/>
                  </a:lnTo>
                  <a:lnTo>
                    <a:pt x="40" y="26"/>
                  </a:lnTo>
                  <a:lnTo>
                    <a:pt x="42" y="20"/>
                  </a:lnTo>
                  <a:lnTo>
                    <a:pt x="42" y="8"/>
                  </a:lnTo>
                  <a:lnTo>
                    <a:pt x="38" y="1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33" name="Freeform 79"/>
            <p:cNvSpPr>
              <a:spLocks/>
            </p:cNvSpPr>
            <p:nvPr/>
          </p:nvSpPr>
          <p:spPr bwMode="auto">
            <a:xfrm>
              <a:off x="4741863" y="3429000"/>
              <a:ext cx="69850" cy="63500"/>
            </a:xfrm>
            <a:custGeom>
              <a:avLst/>
              <a:gdLst>
                <a:gd name="T0" fmla="*/ 2147483646 w 44"/>
                <a:gd name="T1" fmla="*/ 2147483646 h 40"/>
                <a:gd name="T2" fmla="*/ 2147483646 w 44"/>
                <a:gd name="T3" fmla="*/ 2147483646 h 40"/>
                <a:gd name="T4" fmla="*/ 2147483646 w 44"/>
                <a:gd name="T5" fmla="*/ 2147483646 h 40"/>
                <a:gd name="T6" fmla="*/ 2147483646 w 44"/>
                <a:gd name="T7" fmla="*/ 2147483646 h 40"/>
                <a:gd name="T8" fmla="*/ 2147483646 w 44"/>
                <a:gd name="T9" fmla="*/ 2147483646 h 40"/>
                <a:gd name="T10" fmla="*/ 2147483646 w 44"/>
                <a:gd name="T11" fmla="*/ 2147483646 h 40"/>
                <a:gd name="T12" fmla="*/ 2147483646 w 44"/>
                <a:gd name="T13" fmla="*/ 2147483646 h 40"/>
                <a:gd name="T14" fmla="*/ 2147483646 w 44"/>
                <a:gd name="T15" fmla="*/ 2147483646 h 40"/>
                <a:gd name="T16" fmla="*/ 2147483646 w 44"/>
                <a:gd name="T17" fmla="*/ 2147483646 h 40"/>
                <a:gd name="T18" fmla="*/ 2147483646 w 44"/>
                <a:gd name="T19" fmla="*/ 2147483646 h 40"/>
                <a:gd name="T20" fmla="*/ 2147483646 w 44"/>
                <a:gd name="T21" fmla="*/ 2147483646 h 40"/>
                <a:gd name="T22" fmla="*/ 2147483646 w 44"/>
                <a:gd name="T23" fmla="*/ 2147483646 h 40"/>
                <a:gd name="T24" fmla="*/ 2147483646 w 44"/>
                <a:gd name="T25" fmla="*/ 2147483646 h 40"/>
                <a:gd name="T26" fmla="*/ 2147483646 w 44"/>
                <a:gd name="T27" fmla="*/ 2147483646 h 40"/>
                <a:gd name="T28" fmla="*/ 2147483646 w 44"/>
                <a:gd name="T29" fmla="*/ 2147483646 h 40"/>
                <a:gd name="T30" fmla="*/ 2147483646 w 44"/>
                <a:gd name="T31" fmla="*/ 2147483646 h 40"/>
                <a:gd name="T32" fmla="*/ 2147483646 w 44"/>
                <a:gd name="T33" fmla="*/ 2147483646 h 40"/>
                <a:gd name="T34" fmla="*/ 2147483646 w 44"/>
                <a:gd name="T35" fmla="*/ 2147483646 h 40"/>
                <a:gd name="T36" fmla="*/ 2147483646 w 44"/>
                <a:gd name="T37" fmla="*/ 0 h 40"/>
                <a:gd name="T38" fmla="*/ 2147483646 w 44"/>
                <a:gd name="T39" fmla="*/ 0 h 40"/>
                <a:gd name="T40" fmla="*/ 2147483646 w 44"/>
                <a:gd name="T41" fmla="*/ 0 h 40"/>
                <a:gd name="T42" fmla="*/ 2147483646 w 44"/>
                <a:gd name="T43" fmla="*/ 2147483646 h 40"/>
                <a:gd name="T44" fmla="*/ 2147483646 w 44"/>
                <a:gd name="T45" fmla="*/ 2147483646 h 40"/>
                <a:gd name="T46" fmla="*/ 2147483646 w 44"/>
                <a:gd name="T47" fmla="*/ 2147483646 h 40"/>
                <a:gd name="T48" fmla="*/ 0 w 44"/>
                <a:gd name="T49" fmla="*/ 2147483646 h 40"/>
                <a:gd name="T50" fmla="*/ 0 w 44"/>
                <a:gd name="T51" fmla="*/ 2147483646 h 40"/>
                <a:gd name="T52" fmla="*/ 0 w 44"/>
                <a:gd name="T53" fmla="*/ 2147483646 h 40"/>
                <a:gd name="T54" fmla="*/ 2147483646 w 44"/>
                <a:gd name="T55" fmla="*/ 2147483646 h 40"/>
                <a:gd name="T56" fmla="*/ 2147483646 w 44"/>
                <a:gd name="T57" fmla="*/ 2147483646 h 40"/>
                <a:gd name="T58" fmla="*/ 2147483646 w 44"/>
                <a:gd name="T59" fmla="*/ 2147483646 h 40"/>
                <a:gd name="T60" fmla="*/ 2147483646 w 44"/>
                <a:gd name="T61" fmla="*/ 2147483646 h 40"/>
                <a:gd name="T62" fmla="*/ 2147483646 w 44"/>
                <a:gd name="T63" fmla="*/ 2147483646 h 40"/>
                <a:gd name="T64" fmla="*/ 2147483646 w 44"/>
                <a:gd name="T65" fmla="*/ 2147483646 h 40"/>
                <a:gd name="T66" fmla="*/ 2147483646 w 44"/>
                <a:gd name="T67" fmla="*/ 2147483646 h 40"/>
                <a:gd name="T68" fmla="*/ 2147483646 w 44"/>
                <a:gd name="T69" fmla="*/ 2147483646 h 40"/>
                <a:gd name="T70" fmla="*/ 2147483646 w 44"/>
                <a:gd name="T71" fmla="*/ 2147483646 h 40"/>
                <a:gd name="T72" fmla="*/ 2147483646 w 44"/>
                <a:gd name="T73" fmla="*/ 2147483646 h 40"/>
                <a:gd name="T74" fmla="*/ 2147483646 w 44"/>
                <a:gd name="T75" fmla="*/ 2147483646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
                <a:gd name="T115" fmla="*/ 0 h 40"/>
                <a:gd name="T116" fmla="*/ 44 w 44"/>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 h="40">
                  <a:moveTo>
                    <a:pt x="32" y="26"/>
                  </a:moveTo>
                  <a:lnTo>
                    <a:pt x="32" y="26"/>
                  </a:lnTo>
                  <a:lnTo>
                    <a:pt x="16" y="16"/>
                  </a:lnTo>
                  <a:lnTo>
                    <a:pt x="16" y="14"/>
                  </a:lnTo>
                  <a:lnTo>
                    <a:pt x="26" y="18"/>
                  </a:lnTo>
                  <a:lnTo>
                    <a:pt x="34" y="24"/>
                  </a:lnTo>
                  <a:lnTo>
                    <a:pt x="42" y="32"/>
                  </a:lnTo>
                  <a:lnTo>
                    <a:pt x="44" y="32"/>
                  </a:lnTo>
                  <a:lnTo>
                    <a:pt x="42" y="20"/>
                  </a:lnTo>
                  <a:lnTo>
                    <a:pt x="40" y="12"/>
                  </a:lnTo>
                  <a:lnTo>
                    <a:pt x="34" y="8"/>
                  </a:lnTo>
                  <a:lnTo>
                    <a:pt x="30" y="4"/>
                  </a:lnTo>
                  <a:lnTo>
                    <a:pt x="24" y="0"/>
                  </a:lnTo>
                  <a:lnTo>
                    <a:pt x="18" y="0"/>
                  </a:lnTo>
                  <a:lnTo>
                    <a:pt x="14" y="0"/>
                  </a:lnTo>
                  <a:lnTo>
                    <a:pt x="10" y="2"/>
                  </a:lnTo>
                  <a:lnTo>
                    <a:pt x="6" y="6"/>
                  </a:lnTo>
                  <a:lnTo>
                    <a:pt x="2" y="10"/>
                  </a:lnTo>
                  <a:lnTo>
                    <a:pt x="0" y="16"/>
                  </a:lnTo>
                  <a:lnTo>
                    <a:pt x="0" y="22"/>
                  </a:lnTo>
                  <a:lnTo>
                    <a:pt x="2" y="28"/>
                  </a:lnTo>
                  <a:lnTo>
                    <a:pt x="4" y="32"/>
                  </a:lnTo>
                  <a:lnTo>
                    <a:pt x="10" y="36"/>
                  </a:lnTo>
                  <a:lnTo>
                    <a:pt x="16" y="38"/>
                  </a:lnTo>
                  <a:lnTo>
                    <a:pt x="22" y="40"/>
                  </a:lnTo>
                  <a:lnTo>
                    <a:pt x="30" y="38"/>
                  </a:lnTo>
                  <a:lnTo>
                    <a:pt x="40" y="34"/>
                  </a:lnTo>
                  <a:lnTo>
                    <a:pt x="32" y="2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34" name="Freeform 80"/>
            <p:cNvSpPr>
              <a:spLocks/>
            </p:cNvSpPr>
            <p:nvPr/>
          </p:nvSpPr>
          <p:spPr bwMode="auto">
            <a:xfrm>
              <a:off x="4795838" y="3400425"/>
              <a:ext cx="60325" cy="73025"/>
            </a:xfrm>
            <a:custGeom>
              <a:avLst/>
              <a:gdLst>
                <a:gd name="T0" fmla="*/ 2147483646 w 38"/>
                <a:gd name="T1" fmla="*/ 2147483646 h 46"/>
                <a:gd name="T2" fmla="*/ 2147483646 w 38"/>
                <a:gd name="T3" fmla="*/ 2147483646 h 46"/>
                <a:gd name="T4" fmla="*/ 2147483646 w 38"/>
                <a:gd name="T5" fmla="*/ 2147483646 h 46"/>
                <a:gd name="T6" fmla="*/ 2147483646 w 38"/>
                <a:gd name="T7" fmla="*/ 2147483646 h 46"/>
                <a:gd name="T8" fmla="*/ 2147483646 w 38"/>
                <a:gd name="T9" fmla="*/ 2147483646 h 46"/>
                <a:gd name="T10" fmla="*/ 2147483646 w 38"/>
                <a:gd name="T11" fmla="*/ 2147483646 h 46"/>
                <a:gd name="T12" fmla="*/ 2147483646 w 38"/>
                <a:gd name="T13" fmla="*/ 2147483646 h 46"/>
                <a:gd name="T14" fmla="*/ 2147483646 w 38"/>
                <a:gd name="T15" fmla="*/ 2147483646 h 46"/>
                <a:gd name="T16" fmla="*/ 2147483646 w 38"/>
                <a:gd name="T17" fmla="*/ 2147483646 h 46"/>
                <a:gd name="T18" fmla="*/ 0 w 38"/>
                <a:gd name="T19" fmla="*/ 2147483646 h 46"/>
                <a:gd name="T20" fmla="*/ 0 w 38"/>
                <a:gd name="T21" fmla="*/ 2147483646 h 46"/>
                <a:gd name="T22" fmla="*/ 0 w 38"/>
                <a:gd name="T23" fmla="*/ 2147483646 h 46"/>
                <a:gd name="T24" fmla="*/ 0 w 38"/>
                <a:gd name="T25" fmla="*/ 2147483646 h 46"/>
                <a:gd name="T26" fmla="*/ 2147483646 w 38"/>
                <a:gd name="T27" fmla="*/ 2147483646 h 46"/>
                <a:gd name="T28" fmla="*/ 2147483646 w 38"/>
                <a:gd name="T29" fmla="*/ 2147483646 h 46"/>
                <a:gd name="T30" fmla="*/ 2147483646 w 38"/>
                <a:gd name="T31" fmla="*/ 2147483646 h 46"/>
                <a:gd name="T32" fmla="*/ 2147483646 w 38"/>
                <a:gd name="T33" fmla="*/ 2147483646 h 46"/>
                <a:gd name="T34" fmla="*/ 2147483646 w 38"/>
                <a:gd name="T35" fmla="*/ 2147483646 h 46"/>
                <a:gd name="T36" fmla="*/ 2147483646 w 38"/>
                <a:gd name="T37" fmla="*/ 0 h 46"/>
                <a:gd name="T38" fmla="*/ 2147483646 w 38"/>
                <a:gd name="T39" fmla="*/ 2147483646 h 46"/>
                <a:gd name="T40" fmla="*/ 2147483646 w 38"/>
                <a:gd name="T41" fmla="*/ 2147483646 h 46"/>
                <a:gd name="T42" fmla="*/ 2147483646 w 38"/>
                <a:gd name="T43" fmla="*/ 2147483646 h 46"/>
                <a:gd name="T44" fmla="*/ 2147483646 w 38"/>
                <a:gd name="T45" fmla="*/ 2147483646 h 46"/>
                <a:gd name="T46" fmla="*/ 2147483646 w 38"/>
                <a:gd name="T47" fmla="*/ 2147483646 h 46"/>
                <a:gd name="T48" fmla="*/ 2147483646 w 38"/>
                <a:gd name="T49" fmla="*/ 2147483646 h 46"/>
                <a:gd name="T50" fmla="*/ 2147483646 w 38"/>
                <a:gd name="T51" fmla="*/ 214748364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6"/>
                <a:gd name="T80" fmla="*/ 38 w 38"/>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6">
                  <a:moveTo>
                    <a:pt x="38" y="24"/>
                  </a:moveTo>
                  <a:lnTo>
                    <a:pt x="38" y="24"/>
                  </a:lnTo>
                  <a:lnTo>
                    <a:pt x="36" y="30"/>
                  </a:lnTo>
                  <a:lnTo>
                    <a:pt x="34" y="36"/>
                  </a:lnTo>
                  <a:lnTo>
                    <a:pt x="28" y="42"/>
                  </a:lnTo>
                  <a:lnTo>
                    <a:pt x="18" y="46"/>
                  </a:lnTo>
                  <a:lnTo>
                    <a:pt x="8" y="40"/>
                  </a:lnTo>
                  <a:lnTo>
                    <a:pt x="2" y="34"/>
                  </a:lnTo>
                  <a:lnTo>
                    <a:pt x="0" y="28"/>
                  </a:lnTo>
                  <a:lnTo>
                    <a:pt x="0" y="24"/>
                  </a:lnTo>
                  <a:lnTo>
                    <a:pt x="0" y="16"/>
                  </a:lnTo>
                  <a:lnTo>
                    <a:pt x="2" y="12"/>
                  </a:lnTo>
                  <a:lnTo>
                    <a:pt x="4" y="6"/>
                  </a:lnTo>
                  <a:lnTo>
                    <a:pt x="10" y="4"/>
                  </a:lnTo>
                  <a:lnTo>
                    <a:pt x="16" y="2"/>
                  </a:lnTo>
                  <a:lnTo>
                    <a:pt x="20" y="0"/>
                  </a:lnTo>
                  <a:lnTo>
                    <a:pt x="26" y="2"/>
                  </a:lnTo>
                  <a:lnTo>
                    <a:pt x="30" y="4"/>
                  </a:lnTo>
                  <a:lnTo>
                    <a:pt x="34" y="8"/>
                  </a:lnTo>
                  <a:lnTo>
                    <a:pt x="36" y="12"/>
                  </a:lnTo>
                  <a:lnTo>
                    <a:pt x="38" y="18"/>
                  </a:lnTo>
                  <a:lnTo>
                    <a:pt x="38" y="2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35" name="Freeform 81"/>
            <p:cNvSpPr>
              <a:spLocks/>
            </p:cNvSpPr>
            <p:nvPr/>
          </p:nvSpPr>
          <p:spPr bwMode="auto">
            <a:xfrm>
              <a:off x="4830763" y="3438525"/>
              <a:ext cx="73025" cy="63500"/>
            </a:xfrm>
            <a:custGeom>
              <a:avLst/>
              <a:gdLst>
                <a:gd name="T0" fmla="*/ 2147483646 w 46"/>
                <a:gd name="T1" fmla="*/ 2147483646 h 40"/>
                <a:gd name="T2" fmla="*/ 2147483646 w 46"/>
                <a:gd name="T3" fmla="*/ 2147483646 h 40"/>
                <a:gd name="T4" fmla="*/ 2147483646 w 46"/>
                <a:gd name="T5" fmla="*/ 2147483646 h 40"/>
                <a:gd name="T6" fmla="*/ 2147483646 w 46"/>
                <a:gd name="T7" fmla="*/ 0 h 40"/>
                <a:gd name="T8" fmla="*/ 2147483646 w 46"/>
                <a:gd name="T9" fmla="*/ 2147483646 h 40"/>
                <a:gd name="T10" fmla="*/ 2147483646 w 46"/>
                <a:gd name="T11" fmla="*/ 2147483646 h 40"/>
                <a:gd name="T12" fmla="*/ 2147483646 w 46"/>
                <a:gd name="T13" fmla="*/ 2147483646 h 40"/>
                <a:gd name="T14" fmla="*/ 2147483646 w 46"/>
                <a:gd name="T15" fmla="*/ 2147483646 h 40"/>
                <a:gd name="T16" fmla="*/ 2147483646 w 46"/>
                <a:gd name="T17" fmla="*/ 2147483646 h 40"/>
                <a:gd name="T18" fmla="*/ 0 w 46"/>
                <a:gd name="T19" fmla="*/ 2147483646 h 40"/>
                <a:gd name="T20" fmla="*/ 0 w 46"/>
                <a:gd name="T21" fmla="*/ 2147483646 h 40"/>
                <a:gd name="T22" fmla="*/ 2147483646 w 46"/>
                <a:gd name="T23" fmla="*/ 2147483646 h 40"/>
                <a:gd name="T24" fmla="*/ 2147483646 w 46"/>
                <a:gd name="T25" fmla="*/ 2147483646 h 40"/>
                <a:gd name="T26" fmla="*/ 2147483646 w 46"/>
                <a:gd name="T27" fmla="*/ 2147483646 h 40"/>
                <a:gd name="T28" fmla="*/ 2147483646 w 46"/>
                <a:gd name="T29" fmla="*/ 2147483646 h 40"/>
                <a:gd name="T30" fmla="*/ 2147483646 w 46"/>
                <a:gd name="T31" fmla="*/ 2147483646 h 40"/>
                <a:gd name="T32" fmla="*/ 2147483646 w 46"/>
                <a:gd name="T33" fmla="*/ 2147483646 h 40"/>
                <a:gd name="T34" fmla="*/ 2147483646 w 46"/>
                <a:gd name="T35" fmla="*/ 2147483646 h 40"/>
                <a:gd name="T36" fmla="*/ 2147483646 w 46"/>
                <a:gd name="T37" fmla="*/ 2147483646 h 40"/>
                <a:gd name="T38" fmla="*/ 2147483646 w 46"/>
                <a:gd name="T39" fmla="*/ 2147483646 h 40"/>
                <a:gd name="T40" fmla="*/ 2147483646 w 46"/>
                <a:gd name="T41" fmla="*/ 2147483646 h 40"/>
                <a:gd name="T42" fmla="*/ 2147483646 w 46"/>
                <a:gd name="T43" fmla="*/ 2147483646 h 40"/>
                <a:gd name="T44" fmla="*/ 2147483646 w 46"/>
                <a:gd name="T45" fmla="*/ 2147483646 h 40"/>
                <a:gd name="T46" fmla="*/ 2147483646 w 46"/>
                <a:gd name="T47" fmla="*/ 2147483646 h 40"/>
                <a:gd name="T48" fmla="*/ 2147483646 w 46"/>
                <a:gd name="T49" fmla="*/ 2147483646 h 40"/>
                <a:gd name="T50" fmla="*/ 2147483646 w 46"/>
                <a:gd name="T51" fmla="*/ 2147483646 h 40"/>
                <a:gd name="T52" fmla="*/ 2147483646 w 46"/>
                <a:gd name="T53" fmla="*/ 2147483646 h 40"/>
                <a:gd name="T54" fmla="*/ 2147483646 w 46"/>
                <a:gd name="T55" fmla="*/ 2147483646 h 40"/>
                <a:gd name="T56" fmla="*/ 2147483646 w 46"/>
                <a:gd name="T57" fmla="*/ 2147483646 h 40"/>
                <a:gd name="T58" fmla="*/ 2147483646 w 46"/>
                <a:gd name="T59" fmla="*/ 2147483646 h 40"/>
                <a:gd name="T60" fmla="*/ 2147483646 w 46"/>
                <a:gd name="T61" fmla="*/ 2147483646 h 40"/>
                <a:gd name="T62" fmla="*/ 2147483646 w 46"/>
                <a:gd name="T63" fmla="*/ 2147483646 h 40"/>
                <a:gd name="T64" fmla="*/ 2147483646 w 46"/>
                <a:gd name="T65" fmla="*/ 2147483646 h 40"/>
                <a:gd name="T66" fmla="*/ 2147483646 w 46"/>
                <a:gd name="T67" fmla="*/ 2147483646 h 40"/>
                <a:gd name="T68" fmla="*/ 2147483646 w 46"/>
                <a:gd name="T69" fmla="*/ 2147483646 h 40"/>
                <a:gd name="T70" fmla="*/ 2147483646 w 46"/>
                <a:gd name="T71" fmla="*/ 2147483646 h 40"/>
                <a:gd name="T72" fmla="*/ 2147483646 w 46"/>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6"/>
                <a:gd name="T112" fmla="*/ 0 h 40"/>
                <a:gd name="T113" fmla="*/ 46 w 46"/>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6" h="40">
                  <a:moveTo>
                    <a:pt x="38" y="6"/>
                  </a:moveTo>
                  <a:lnTo>
                    <a:pt x="38" y="6"/>
                  </a:lnTo>
                  <a:lnTo>
                    <a:pt x="34" y="2"/>
                  </a:lnTo>
                  <a:lnTo>
                    <a:pt x="28" y="0"/>
                  </a:lnTo>
                  <a:lnTo>
                    <a:pt x="22" y="2"/>
                  </a:lnTo>
                  <a:lnTo>
                    <a:pt x="16" y="4"/>
                  </a:lnTo>
                  <a:lnTo>
                    <a:pt x="8" y="10"/>
                  </a:lnTo>
                  <a:lnTo>
                    <a:pt x="4" y="16"/>
                  </a:lnTo>
                  <a:lnTo>
                    <a:pt x="0" y="28"/>
                  </a:lnTo>
                  <a:lnTo>
                    <a:pt x="10" y="24"/>
                  </a:lnTo>
                  <a:lnTo>
                    <a:pt x="18" y="22"/>
                  </a:lnTo>
                  <a:lnTo>
                    <a:pt x="24" y="20"/>
                  </a:lnTo>
                  <a:lnTo>
                    <a:pt x="24" y="22"/>
                  </a:lnTo>
                  <a:lnTo>
                    <a:pt x="16" y="22"/>
                  </a:lnTo>
                  <a:lnTo>
                    <a:pt x="8" y="26"/>
                  </a:lnTo>
                  <a:lnTo>
                    <a:pt x="2" y="30"/>
                  </a:lnTo>
                  <a:lnTo>
                    <a:pt x="10" y="36"/>
                  </a:lnTo>
                  <a:lnTo>
                    <a:pt x="18" y="40"/>
                  </a:lnTo>
                  <a:lnTo>
                    <a:pt x="24" y="40"/>
                  </a:lnTo>
                  <a:lnTo>
                    <a:pt x="30" y="40"/>
                  </a:lnTo>
                  <a:lnTo>
                    <a:pt x="36" y="38"/>
                  </a:lnTo>
                  <a:lnTo>
                    <a:pt x="40" y="34"/>
                  </a:lnTo>
                  <a:lnTo>
                    <a:pt x="44" y="30"/>
                  </a:lnTo>
                  <a:lnTo>
                    <a:pt x="46" y="24"/>
                  </a:lnTo>
                  <a:lnTo>
                    <a:pt x="46" y="20"/>
                  </a:lnTo>
                  <a:lnTo>
                    <a:pt x="44" y="14"/>
                  </a:lnTo>
                  <a:lnTo>
                    <a:pt x="42" y="10"/>
                  </a:lnTo>
                  <a:lnTo>
                    <a:pt x="38" y="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36" name="Freeform 82"/>
            <p:cNvSpPr>
              <a:spLocks/>
            </p:cNvSpPr>
            <p:nvPr/>
          </p:nvSpPr>
          <p:spPr bwMode="auto">
            <a:xfrm>
              <a:off x="4789488" y="3457575"/>
              <a:ext cx="57150" cy="53975"/>
            </a:xfrm>
            <a:custGeom>
              <a:avLst/>
              <a:gdLst>
                <a:gd name="T0" fmla="*/ 2147483646 w 36"/>
                <a:gd name="T1" fmla="*/ 2147483646 h 34"/>
                <a:gd name="T2" fmla="*/ 2147483646 w 36"/>
                <a:gd name="T3" fmla="*/ 2147483646 h 34"/>
                <a:gd name="T4" fmla="*/ 2147483646 w 36"/>
                <a:gd name="T5" fmla="*/ 2147483646 h 34"/>
                <a:gd name="T6" fmla="*/ 2147483646 w 36"/>
                <a:gd name="T7" fmla="*/ 2147483646 h 34"/>
                <a:gd name="T8" fmla="*/ 2147483646 w 36"/>
                <a:gd name="T9" fmla="*/ 2147483646 h 34"/>
                <a:gd name="T10" fmla="*/ 2147483646 w 36"/>
                <a:gd name="T11" fmla="*/ 2147483646 h 34"/>
                <a:gd name="T12" fmla="*/ 2147483646 w 36"/>
                <a:gd name="T13" fmla="*/ 2147483646 h 34"/>
                <a:gd name="T14" fmla="*/ 2147483646 w 36"/>
                <a:gd name="T15" fmla="*/ 2147483646 h 34"/>
                <a:gd name="T16" fmla="*/ 2147483646 w 36"/>
                <a:gd name="T17" fmla="*/ 2147483646 h 34"/>
                <a:gd name="T18" fmla="*/ 2147483646 w 36"/>
                <a:gd name="T19" fmla="*/ 2147483646 h 34"/>
                <a:gd name="T20" fmla="*/ 2147483646 w 36"/>
                <a:gd name="T21" fmla="*/ 2147483646 h 34"/>
                <a:gd name="T22" fmla="*/ 2147483646 w 36"/>
                <a:gd name="T23" fmla="*/ 2147483646 h 34"/>
                <a:gd name="T24" fmla="*/ 0 w 36"/>
                <a:gd name="T25" fmla="*/ 2147483646 h 34"/>
                <a:gd name="T26" fmla="*/ 2147483646 w 36"/>
                <a:gd name="T27" fmla="*/ 2147483646 h 34"/>
                <a:gd name="T28" fmla="*/ 2147483646 w 36"/>
                <a:gd name="T29" fmla="*/ 2147483646 h 34"/>
                <a:gd name="T30" fmla="*/ 2147483646 w 36"/>
                <a:gd name="T31" fmla="*/ 0 h 34"/>
                <a:gd name="T32" fmla="*/ 2147483646 w 36"/>
                <a:gd name="T33" fmla="*/ 0 h 34"/>
                <a:gd name="T34" fmla="*/ 2147483646 w 36"/>
                <a:gd name="T35" fmla="*/ 0 h 34"/>
                <a:gd name="T36" fmla="*/ 2147483646 w 36"/>
                <a:gd name="T37" fmla="*/ 2147483646 h 34"/>
                <a:gd name="T38" fmla="*/ 2147483646 w 36"/>
                <a:gd name="T39" fmla="*/ 2147483646 h 34"/>
                <a:gd name="T40" fmla="*/ 2147483646 w 36"/>
                <a:gd name="T41" fmla="*/ 2147483646 h 34"/>
                <a:gd name="T42" fmla="*/ 2147483646 w 36"/>
                <a:gd name="T43" fmla="*/ 2147483646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6"/>
                <a:gd name="T67" fmla="*/ 0 h 34"/>
                <a:gd name="T68" fmla="*/ 36 w 36"/>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6" h="34">
                  <a:moveTo>
                    <a:pt x="34" y="12"/>
                  </a:moveTo>
                  <a:lnTo>
                    <a:pt x="34" y="12"/>
                  </a:lnTo>
                  <a:lnTo>
                    <a:pt x="36" y="18"/>
                  </a:lnTo>
                  <a:lnTo>
                    <a:pt x="34" y="26"/>
                  </a:lnTo>
                  <a:lnTo>
                    <a:pt x="30" y="30"/>
                  </a:lnTo>
                  <a:lnTo>
                    <a:pt x="22" y="34"/>
                  </a:lnTo>
                  <a:lnTo>
                    <a:pt x="16" y="34"/>
                  </a:lnTo>
                  <a:lnTo>
                    <a:pt x="10" y="32"/>
                  </a:lnTo>
                  <a:lnTo>
                    <a:pt x="4" y="28"/>
                  </a:lnTo>
                  <a:lnTo>
                    <a:pt x="2" y="22"/>
                  </a:lnTo>
                  <a:lnTo>
                    <a:pt x="0" y="14"/>
                  </a:lnTo>
                  <a:lnTo>
                    <a:pt x="2" y="8"/>
                  </a:lnTo>
                  <a:lnTo>
                    <a:pt x="8" y="4"/>
                  </a:lnTo>
                  <a:lnTo>
                    <a:pt x="14" y="0"/>
                  </a:lnTo>
                  <a:lnTo>
                    <a:pt x="20" y="0"/>
                  </a:lnTo>
                  <a:lnTo>
                    <a:pt x="26" y="2"/>
                  </a:lnTo>
                  <a:lnTo>
                    <a:pt x="32" y="6"/>
                  </a:lnTo>
                  <a:lnTo>
                    <a:pt x="34"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37" name="Freeform 83"/>
            <p:cNvSpPr>
              <a:spLocks/>
            </p:cNvSpPr>
            <p:nvPr/>
          </p:nvSpPr>
          <p:spPr bwMode="auto">
            <a:xfrm>
              <a:off x="5186363" y="2778125"/>
              <a:ext cx="57150" cy="66675"/>
            </a:xfrm>
            <a:custGeom>
              <a:avLst/>
              <a:gdLst>
                <a:gd name="T0" fmla="*/ 0 w 36"/>
                <a:gd name="T1" fmla="*/ 2147483646 h 42"/>
                <a:gd name="T2" fmla="*/ 0 w 36"/>
                <a:gd name="T3" fmla="*/ 2147483646 h 42"/>
                <a:gd name="T4" fmla="*/ 0 w 36"/>
                <a:gd name="T5" fmla="*/ 2147483646 h 42"/>
                <a:gd name="T6" fmla="*/ 0 w 36"/>
                <a:gd name="T7" fmla="*/ 2147483646 h 42"/>
                <a:gd name="T8" fmla="*/ 2147483646 w 36"/>
                <a:gd name="T9" fmla="*/ 2147483646 h 42"/>
                <a:gd name="T10" fmla="*/ 2147483646 w 36"/>
                <a:gd name="T11" fmla="*/ 0 h 42"/>
                <a:gd name="T12" fmla="*/ 2147483646 w 36"/>
                <a:gd name="T13" fmla="*/ 0 h 42"/>
                <a:gd name="T14" fmla="*/ 2147483646 w 36"/>
                <a:gd name="T15" fmla="*/ 2147483646 h 42"/>
                <a:gd name="T16" fmla="*/ 2147483646 w 36"/>
                <a:gd name="T17" fmla="*/ 2147483646 h 42"/>
                <a:gd name="T18" fmla="*/ 2147483646 w 36"/>
                <a:gd name="T19" fmla="*/ 2147483646 h 42"/>
                <a:gd name="T20" fmla="*/ 2147483646 w 36"/>
                <a:gd name="T21" fmla="*/ 2147483646 h 42"/>
                <a:gd name="T22" fmla="*/ 2147483646 w 36"/>
                <a:gd name="T23" fmla="*/ 2147483646 h 42"/>
                <a:gd name="T24" fmla="*/ 2147483646 w 36"/>
                <a:gd name="T25" fmla="*/ 2147483646 h 42"/>
                <a:gd name="T26" fmla="*/ 2147483646 w 36"/>
                <a:gd name="T27" fmla="*/ 2147483646 h 42"/>
                <a:gd name="T28" fmla="*/ 2147483646 w 36"/>
                <a:gd name="T29" fmla="*/ 2147483646 h 42"/>
                <a:gd name="T30" fmla="*/ 2147483646 w 36"/>
                <a:gd name="T31" fmla="*/ 2147483646 h 42"/>
                <a:gd name="T32" fmla="*/ 2147483646 w 36"/>
                <a:gd name="T33" fmla="*/ 2147483646 h 42"/>
                <a:gd name="T34" fmla="*/ 2147483646 w 36"/>
                <a:gd name="T35" fmla="*/ 2147483646 h 42"/>
                <a:gd name="T36" fmla="*/ 2147483646 w 36"/>
                <a:gd name="T37" fmla="*/ 2147483646 h 42"/>
                <a:gd name="T38" fmla="*/ 2147483646 w 36"/>
                <a:gd name="T39" fmla="*/ 2147483646 h 42"/>
                <a:gd name="T40" fmla="*/ 2147483646 w 36"/>
                <a:gd name="T41" fmla="*/ 2147483646 h 42"/>
                <a:gd name="T42" fmla="*/ 2147483646 w 36"/>
                <a:gd name="T43" fmla="*/ 2147483646 h 42"/>
                <a:gd name="T44" fmla="*/ 2147483646 w 36"/>
                <a:gd name="T45" fmla="*/ 2147483646 h 42"/>
                <a:gd name="T46" fmla="*/ 0 w 36"/>
                <a:gd name="T47" fmla="*/ 2147483646 h 42"/>
                <a:gd name="T48" fmla="*/ 0 w 36"/>
                <a:gd name="T49" fmla="*/ 2147483646 h 4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6"/>
                <a:gd name="T76" fmla="*/ 0 h 42"/>
                <a:gd name="T77" fmla="*/ 36 w 36"/>
                <a:gd name="T78" fmla="*/ 42 h 4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6" h="42">
                  <a:moveTo>
                    <a:pt x="0" y="28"/>
                  </a:moveTo>
                  <a:lnTo>
                    <a:pt x="0" y="28"/>
                  </a:lnTo>
                  <a:lnTo>
                    <a:pt x="0" y="24"/>
                  </a:lnTo>
                  <a:lnTo>
                    <a:pt x="0" y="16"/>
                  </a:lnTo>
                  <a:lnTo>
                    <a:pt x="2" y="10"/>
                  </a:lnTo>
                  <a:lnTo>
                    <a:pt x="6" y="0"/>
                  </a:lnTo>
                  <a:lnTo>
                    <a:pt x="16" y="2"/>
                  </a:lnTo>
                  <a:lnTo>
                    <a:pt x="24" y="6"/>
                  </a:lnTo>
                  <a:lnTo>
                    <a:pt x="32" y="12"/>
                  </a:lnTo>
                  <a:lnTo>
                    <a:pt x="34" y="18"/>
                  </a:lnTo>
                  <a:lnTo>
                    <a:pt x="36" y="22"/>
                  </a:lnTo>
                  <a:lnTo>
                    <a:pt x="36" y="28"/>
                  </a:lnTo>
                  <a:lnTo>
                    <a:pt x="32" y="32"/>
                  </a:lnTo>
                  <a:lnTo>
                    <a:pt x="30" y="36"/>
                  </a:lnTo>
                  <a:lnTo>
                    <a:pt x="24" y="40"/>
                  </a:lnTo>
                  <a:lnTo>
                    <a:pt x="20" y="40"/>
                  </a:lnTo>
                  <a:lnTo>
                    <a:pt x="16" y="42"/>
                  </a:lnTo>
                  <a:lnTo>
                    <a:pt x="10" y="40"/>
                  </a:lnTo>
                  <a:lnTo>
                    <a:pt x="6" y="38"/>
                  </a:lnTo>
                  <a:lnTo>
                    <a:pt x="4" y="34"/>
                  </a:lnTo>
                  <a:lnTo>
                    <a:pt x="0"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38" name="Freeform 84"/>
            <p:cNvSpPr>
              <a:spLocks/>
            </p:cNvSpPr>
            <p:nvPr/>
          </p:nvSpPr>
          <p:spPr bwMode="auto">
            <a:xfrm>
              <a:off x="5126038" y="2781300"/>
              <a:ext cx="60325" cy="60325"/>
            </a:xfrm>
            <a:custGeom>
              <a:avLst/>
              <a:gdLst>
                <a:gd name="T0" fmla="*/ 2147483646 w 38"/>
                <a:gd name="T1" fmla="*/ 2147483646 h 38"/>
                <a:gd name="T2" fmla="*/ 2147483646 w 38"/>
                <a:gd name="T3" fmla="*/ 2147483646 h 38"/>
                <a:gd name="T4" fmla="*/ 2147483646 w 38"/>
                <a:gd name="T5" fmla="*/ 2147483646 h 38"/>
                <a:gd name="T6" fmla="*/ 2147483646 w 38"/>
                <a:gd name="T7" fmla="*/ 2147483646 h 38"/>
                <a:gd name="T8" fmla="*/ 2147483646 w 38"/>
                <a:gd name="T9" fmla="*/ 2147483646 h 38"/>
                <a:gd name="T10" fmla="*/ 2147483646 w 38"/>
                <a:gd name="T11" fmla="*/ 2147483646 h 38"/>
                <a:gd name="T12" fmla="*/ 2147483646 w 38"/>
                <a:gd name="T13" fmla="*/ 2147483646 h 38"/>
                <a:gd name="T14" fmla="*/ 2147483646 w 38"/>
                <a:gd name="T15" fmla="*/ 2147483646 h 38"/>
                <a:gd name="T16" fmla="*/ 2147483646 w 38"/>
                <a:gd name="T17" fmla="*/ 2147483646 h 38"/>
                <a:gd name="T18" fmla="*/ 2147483646 w 38"/>
                <a:gd name="T19" fmla="*/ 2147483646 h 38"/>
                <a:gd name="T20" fmla="*/ 2147483646 w 38"/>
                <a:gd name="T21" fmla="*/ 2147483646 h 38"/>
                <a:gd name="T22" fmla="*/ 2147483646 w 38"/>
                <a:gd name="T23" fmla="*/ 2147483646 h 38"/>
                <a:gd name="T24" fmla="*/ 2147483646 w 38"/>
                <a:gd name="T25" fmla="*/ 0 h 38"/>
                <a:gd name="T26" fmla="*/ 2147483646 w 38"/>
                <a:gd name="T27" fmla="*/ 0 h 38"/>
                <a:gd name="T28" fmla="*/ 2147483646 w 38"/>
                <a:gd name="T29" fmla="*/ 2147483646 h 38"/>
                <a:gd name="T30" fmla="*/ 2147483646 w 38"/>
                <a:gd name="T31" fmla="*/ 2147483646 h 38"/>
                <a:gd name="T32" fmla="*/ 2147483646 w 38"/>
                <a:gd name="T33" fmla="*/ 2147483646 h 38"/>
                <a:gd name="T34" fmla="*/ 2147483646 w 38"/>
                <a:gd name="T35" fmla="*/ 2147483646 h 38"/>
                <a:gd name="T36" fmla="*/ 2147483646 w 38"/>
                <a:gd name="T37" fmla="*/ 2147483646 h 38"/>
                <a:gd name="T38" fmla="*/ 0 w 38"/>
                <a:gd name="T39" fmla="*/ 2147483646 h 38"/>
                <a:gd name="T40" fmla="*/ 2147483646 w 38"/>
                <a:gd name="T41" fmla="*/ 2147483646 h 38"/>
                <a:gd name="T42" fmla="*/ 2147483646 w 38"/>
                <a:gd name="T43" fmla="*/ 2147483646 h 38"/>
                <a:gd name="T44" fmla="*/ 2147483646 w 38"/>
                <a:gd name="T45" fmla="*/ 2147483646 h 38"/>
                <a:gd name="T46" fmla="*/ 2147483646 w 38"/>
                <a:gd name="T47" fmla="*/ 2147483646 h 38"/>
                <a:gd name="T48" fmla="*/ 2147483646 w 38"/>
                <a:gd name="T49" fmla="*/ 2147483646 h 38"/>
                <a:gd name="T50" fmla="*/ 2147483646 w 38"/>
                <a:gd name="T51" fmla="*/ 2147483646 h 38"/>
                <a:gd name="T52" fmla="*/ 2147483646 w 38"/>
                <a:gd name="T53" fmla="*/ 2147483646 h 38"/>
                <a:gd name="T54" fmla="*/ 2147483646 w 38"/>
                <a:gd name="T55" fmla="*/ 2147483646 h 38"/>
                <a:gd name="T56" fmla="*/ 2147483646 w 38"/>
                <a:gd name="T57" fmla="*/ 2147483646 h 38"/>
                <a:gd name="T58" fmla="*/ 2147483646 w 38"/>
                <a:gd name="T59" fmla="*/ 2147483646 h 38"/>
                <a:gd name="T60" fmla="*/ 2147483646 w 38"/>
                <a:gd name="T61" fmla="*/ 2147483646 h 38"/>
                <a:gd name="T62" fmla="*/ 2147483646 w 38"/>
                <a:gd name="T63" fmla="*/ 2147483646 h 38"/>
                <a:gd name="T64" fmla="*/ 2147483646 w 38"/>
                <a:gd name="T65" fmla="*/ 2147483646 h 38"/>
                <a:gd name="T66" fmla="*/ 2147483646 w 38"/>
                <a:gd name="T67" fmla="*/ 2147483646 h 38"/>
                <a:gd name="T68" fmla="*/ 2147483646 w 38"/>
                <a:gd name="T69" fmla="*/ 2147483646 h 38"/>
                <a:gd name="T70" fmla="*/ 2147483646 w 38"/>
                <a:gd name="T71" fmla="*/ 2147483646 h 38"/>
                <a:gd name="T72" fmla="*/ 2147483646 w 38"/>
                <a:gd name="T73" fmla="*/ 2147483646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38"/>
                <a:gd name="T113" fmla="*/ 38 w 38"/>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38">
                  <a:moveTo>
                    <a:pt x="34" y="8"/>
                  </a:moveTo>
                  <a:lnTo>
                    <a:pt x="34" y="8"/>
                  </a:lnTo>
                  <a:lnTo>
                    <a:pt x="24" y="16"/>
                  </a:lnTo>
                  <a:lnTo>
                    <a:pt x="22" y="16"/>
                  </a:lnTo>
                  <a:lnTo>
                    <a:pt x="32" y="6"/>
                  </a:lnTo>
                  <a:lnTo>
                    <a:pt x="36" y="2"/>
                  </a:lnTo>
                  <a:lnTo>
                    <a:pt x="26" y="0"/>
                  </a:lnTo>
                  <a:lnTo>
                    <a:pt x="18" y="0"/>
                  </a:lnTo>
                  <a:lnTo>
                    <a:pt x="12" y="4"/>
                  </a:lnTo>
                  <a:lnTo>
                    <a:pt x="8" y="6"/>
                  </a:lnTo>
                  <a:lnTo>
                    <a:pt x="4" y="10"/>
                  </a:lnTo>
                  <a:lnTo>
                    <a:pt x="2" y="16"/>
                  </a:lnTo>
                  <a:lnTo>
                    <a:pt x="0" y="20"/>
                  </a:lnTo>
                  <a:lnTo>
                    <a:pt x="2" y="26"/>
                  </a:lnTo>
                  <a:lnTo>
                    <a:pt x="4" y="30"/>
                  </a:lnTo>
                  <a:lnTo>
                    <a:pt x="6" y="32"/>
                  </a:lnTo>
                  <a:lnTo>
                    <a:pt x="10" y="36"/>
                  </a:lnTo>
                  <a:lnTo>
                    <a:pt x="16" y="38"/>
                  </a:lnTo>
                  <a:lnTo>
                    <a:pt x="22" y="38"/>
                  </a:lnTo>
                  <a:lnTo>
                    <a:pt x="26" y="36"/>
                  </a:lnTo>
                  <a:lnTo>
                    <a:pt x="30" y="34"/>
                  </a:lnTo>
                  <a:lnTo>
                    <a:pt x="34" y="28"/>
                  </a:lnTo>
                  <a:lnTo>
                    <a:pt x="38" y="22"/>
                  </a:lnTo>
                  <a:lnTo>
                    <a:pt x="38" y="16"/>
                  </a:lnTo>
                  <a:lnTo>
                    <a:pt x="36" y="6"/>
                  </a:lnTo>
                  <a:lnTo>
                    <a:pt x="34" y="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39" name="Freeform 85"/>
            <p:cNvSpPr>
              <a:spLocks/>
            </p:cNvSpPr>
            <p:nvPr/>
          </p:nvSpPr>
          <p:spPr bwMode="auto">
            <a:xfrm>
              <a:off x="5116513" y="2730500"/>
              <a:ext cx="66675" cy="57150"/>
            </a:xfrm>
            <a:custGeom>
              <a:avLst/>
              <a:gdLst>
                <a:gd name="T0" fmla="*/ 2147483646 w 42"/>
                <a:gd name="T1" fmla="*/ 2147483646 h 36"/>
                <a:gd name="T2" fmla="*/ 2147483646 w 42"/>
                <a:gd name="T3" fmla="*/ 2147483646 h 36"/>
                <a:gd name="T4" fmla="*/ 2147483646 w 42"/>
                <a:gd name="T5" fmla="*/ 2147483646 h 36"/>
                <a:gd name="T6" fmla="*/ 2147483646 w 42"/>
                <a:gd name="T7" fmla="*/ 2147483646 h 36"/>
                <a:gd name="T8" fmla="*/ 2147483646 w 42"/>
                <a:gd name="T9" fmla="*/ 2147483646 h 36"/>
                <a:gd name="T10" fmla="*/ 2147483646 w 42"/>
                <a:gd name="T11" fmla="*/ 2147483646 h 36"/>
                <a:gd name="T12" fmla="*/ 2147483646 w 42"/>
                <a:gd name="T13" fmla="*/ 2147483646 h 36"/>
                <a:gd name="T14" fmla="*/ 2147483646 w 42"/>
                <a:gd name="T15" fmla="*/ 2147483646 h 36"/>
                <a:gd name="T16" fmla="*/ 2147483646 w 42"/>
                <a:gd name="T17" fmla="*/ 2147483646 h 36"/>
                <a:gd name="T18" fmla="*/ 2147483646 w 42"/>
                <a:gd name="T19" fmla="*/ 2147483646 h 36"/>
                <a:gd name="T20" fmla="*/ 2147483646 w 42"/>
                <a:gd name="T21" fmla="*/ 2147483646 h 36"/>
                <a:gd name="T22" fmla="*/ 2147483646 w 42"/>
                <a:gd name="T23" fmla="*/ 2147483646 h 36"/>
                <a:gd name="T24" fmla="*/ 2147483646 w 42"/>
                <a:gd name="T25" fmla="*/ 2147483646 h 36"/>
                <a:gd name="T26" fmla="*/ 2147483646 w 42"/>
                <a:gd name="T27" fmla="*/ 2147483646 h 36"/>
                <a:gd name="T28" fmla="*/ 2147483646 w 42"/>
                <a:gd name="T29" fmla="*/ 2147483646 h 36"/>
                <a:gd name="T30" fmla="*/ 2147483646 w 42"/>
                <a:gd name="T31" fmla="*/ 2147483646 h 36"/>
                <a:gd name="T32" fmla="*/ 2147483646 w 42"/>
                <a:gd name="T33" fmla="*/ 2147483646 h 36"/>
                <a:gd name="T34" fmla="*/ 2147483646 w 42"/>
                <a:gd name="T35" fmla="*/ 2147483646 h 36"/>
                <a:gd name="T36" fmla="*/ 2147483646 w 42"/>
                <a:gd name="T37" fmla="*/ 0 h 36"/>
                <a:gd name="T38" fmla="*/ 2147483646 w 42"/>
                <a:gd name="T39" fmla="*/ 0 h 36"/>
                <a:gd name="T40" fmla="*/ 2147483646 w 42"/>
                <a:gd name="T41" fmla="*/ 0 h 36"/>
                <a:gd name="T42" fmla="*/ 2147483646 w 42"/>
                <a:gd name="T43" fmla="*/ 2147483646 h 36"/>
                <a:gd name="T44" fmla="*/ 2147483646 w 42"/>
                <a:gd name="T45" fmla="*/ 2147483646 h 36"/>
                <a:gd name="T46" fmla="*/ 0 w 42"/>
                <a:gd name="T47" fmla="*/ 2147483646 h 36"/>
                <a:gd name="T48" fmla="*/ 0 w 42"/>
                <a:gd name="T49" fmla="*/ 2147483646 h 36"/>
                <a:gd name="T50" fmla="*/ 0 w 42"/>
                <a:gd name="T51" fmla="*/ 2147483646 h 36"/>
                <a:gd name="T52" fmla="*/ 0 w 42"/>
                <a:gd name="T53" fmla="*/ 2147483646 h 36"/>
                <a:gd name="T54" fmla="*/ 2147483646 w 42"/>
                <a:gd name="T55" fmla="*/ 2147483646 h 36"/>
                <a:gd name="T56" fmla="*/ 2147483646 w 42"/>
                <a:gd name="T57" fmla="*/ 2147483646 h 36"/>
                <a:gd name="T58" fmla="*/ 2147483646 w 42"/>
                <a:gd name="T59" fmla="*/ 2147483646 h 36"/>
                <a:gd name="T60" fmla="*/ 2147483646 w 42"/>
                <a:gd name="T61" fmla="*/ 2147483646 h 36"/>
                <a:gd name="T62" fmla="*/ 2147483646 w 42"/>
                <a:gd name="T63" fmla="*/ 2147483646 h 36"/>
                <a:gd name="T64" fmla="*/ 2147483646 w 42"/>
                <a:gd name="T65" fmla="*/ 2147483646 h 36"/>
                <a:gd name="T66" fmla="*/ 2147483646 w 42"/>
                <a:gd name="T67" fmla="*/ 2147483646 h 36"/>
                <a:gd name="T68" fmla="*/ 2147483646 w 42"/>
                <a:gd name="T69" fmla="*/ 2147483646 h 36"/>
                <a:gd name="T70" fmla="*/ 2147483646 w 42"/>
                <a:gd name="T71" fmla="*/ 2147483646 h 36"/>
                <a:gd name="T72" fmla="*/ 2147483646 w 42"/>
                <a:gd name="T73" fmla="*/ 2147483646 h 36"/>
                <a:gd name="T74" fmla="*/ 2147483646 w 42"/>
                <a:gd name="T75" fmla="*/ 2147483646 h 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2"/>
                <a:gd name="T115" fmla="*/ 0 h 36"/>
                <a:gd name="T116" fmla="*/ 42 w 42"/>
                <a:gd name="T117" fmla="*/ 36 h 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2" h="36">
                  <a:moveTo>
                    <a:pt x="30" y="22"/>
                  </a:moveTo>
                  <a:lnTo>
                    <a:pt x="30" y="22"/>
                  </a:lnTo>
                  <a:lnTo>
                    <a:pt x="14" y="14"/>
                  </a:lnTo>
                  <a:lnTo>
                    <a:pt x="24" y="16"/>
                  </a:lnTo>
                  <a:lnTo>
                    <a:pt x="32" y="20"/>
                  </a:lnTo>
                  <a:lnTo>
                    <a:pt x="40" y="26"/>
                  </a:lnTo>
                  <a:lnTo>
                    <a:pt x="42" y="26"/>
                  </a:lnTo>
                  <a:lnTo>
                    <a:pt x="40" y="16"/>
                  </a:lnTo>
                  <a:lnTo>
                    <a:pt x="36" y="8"/>
                  </a:lnTo>
                  <a:lnTo>
                    <a:pt x="30" y="4"/>
                  </a:lnTo>
                  <a:lnTo>
                    <a:pt x="26" y="2"/>
                  </a:lnTo>
                  <a:lnTo>
                    <a:pt x="20" y="0"/>
                  </a:lnTo>
                  <a:lnTo>
                    <a:pt x="14" y="0"/>
                  </a:lnTo>
                  <a:lnTo>
                    <a:pt x="10" y="0"/>
                  </a:lnTo>
                  <a:lnTo>
                    <a:pt x="6" y="4"/>
                  </a:lnTo>
                  <a:lnTo>
                    <a:pt x="4" y="8"/>
                  </a:lnTo>
                  <a:lnTo>
                    <a:pt x="0" y="12"/>
                  </a:lnTo>
                  <a:lnTo>
                    <a:pt x="0" y="16"/>
                  </a:lnTo>
                  <a:lnTo>
                    <a:pt x="0" y="22"/>
                  </a:lnTo>
                  <a:lnTo>
                    <a:pt x="2" y="26"/>
                  </a:lnTo>
                  <a:lnTo>
                    <a:pt x="6" y="30"/>
                  </a:lnTo>
                  <a:lnTo>
                    <a:pt x="10" y="34"/>
                  </a:lnTo>
                  <a:lnTo>
                    <a:pt x="16" y="36"/>
                  </a:lnTo>
                  <a:lnTo>
                    <a:pt x="22" y="36"/>
                  </a:lnTo>
                  <a:lnTo>
                    <a:pt x="30" y="34"/>
                  </a:lnTo>
                  <a:lnTo>
                    <a:pt x="38" y="28"/>
                  </a:lnTo>
                  <a:lnTo>
                    <a:pt x="30" y="2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40" name="Freeform 86"/>
            <p:cNvSpPr>
              <a:spLocks/>
            </p:cNvSpPr>
            <p:nvPr/>
          </p:nvSpPr>
          <p:spPr bwMode="auto">
            <a:xfrm>
              <a:off x="5160963" y="2698750"/>
              <a:ext cx="57150" cy="66675"/>
            </a:xfrm>
            <a:custGeom>
              <a:avLst/>
              <a:gdLst>
                <a:gd name="T0" fmla="*/ 2147483646 w 36"/>
                <a:gd name="T1" fmla="*/ 2147483646 h 42"/>
                <a:gd name="T2" fmla="*/ 2147483646 w 36"/>
                <a:gd name="T3" fmla="*/ 2147483646 h 42"/>
                <a:gd name="T4" fmla="*/ 2147483646 w 36"/>
                <a:gd name="T5" fmla="*/ 2147483646 h 42"/>
                <a:gd name="T6" fmla="*/ 2147483646 w 36"/>
                <a:gd name="T7" fmla="*/ 2147483646 h 42"/>
                <a:gd name="T8" fmla="*/ 2147483646 w 36"/>
                <a:gd name="T9" fmla="*/ 2147483646 h 42"/>
                <a:gd name="T10" fmla="*/ 2147483646 w 36"/>
                <a:gd name="T11" fmla="*/ 2147483646 h 42"/>
                <a:gd name="T12" fmla="*/ 2147483646 w 36"/>
                <a:gd name="T13" fmla="*/ 2147483646 h 42"/>
                <a:gd name="T14" fmla="*/ 2147483646 w 36"/>
                <a:gd name="T15" fmla="*/ 2147483646 h 42"/>
                <a:gd name="T16" fmla="*/ 2147483646 w 36"/>
                <a:gd name="T17" fmla="*/ 2147483646 h 42"/>
                <a:gd name="T18" fmla="*/ 2147483646 w 36"/>
                <a:gd name="T19" fmla="*/ 2147483646 h 42"/>
                <a:gd name="T20" fmla="*/ 2147483646 w 36"/>
                <a:gd name="T21" fmla="*/ 2147483646 h 42"/>
                <a:gd name="T22" fmla="*/ 0 w 36"/>
                <a:gd name="T23" fmla="*/ 2147483646 h 42"/>
                <a:gd name="T24" fmla="*/ 2147483646 w 36"/>
                <a:gd name="T25" fmla="*/ 2147483646 h 42"/>
                <a:gd name="T26" fmla="*/ 2147483646 w 36"/>
                <a:gd name="T27" fmla="*/ 2147483646 h 42"/>
                <a:gd name="T28" fmla="*/ 2147483646 w 36"/>
                <a:gd name="T29" fmla="*/ 2147483646 h 42"/>
                <a:gd name="T30" fmla="*/ 2147483646 w 36"/>
                <a:gd name="T31" fmla="*/ 2147483646 h 42"/>
                <a:gd name="T32" fmla="*/ 2147483646 w 36"/>
                <a:gd name="T33" fmla="*/ 0 h 42"/>
                <a:gd name="T34" fmla="*/ 2147483646 w 36"/>
                <a:gd name="T35" fmla="*/ 0 h 42"/>
                <a:gd name="T36" fmla="*/ 2147483646 w 36"/>
                <a:gd name="T37" fmla="*/ 0 h 42"/>
                <a:gd name="T38" fmla="*/ 2147483646 w 36"/>
                <a:gd name="T39" fmla="*/ 2147483646 h 42"/>
                <a:gd name="T40" fmla="*/ 2147483646 w 36"/>
                <a:gd name="T41" fmla="*/ 2147483646 h 42"/>
                <a:gd name="T42" fmla="*/ 2147483646 w 36"/>
                <a:gd name="T43" fmla="*/ 2147483646 h 42"/>
                <a:gd name="T44" fmla="*/ 2147483646 w 36"/>
                <a:gd name="T45" fmla="*/ 2147483646 h 42"/>
                <a:gd name="T46" fmla="*/ 2147483646 w 36"/>
                <a:gd name="T47" fmla="*/ 2147483646 h 42"/>
                <a:gd name="T48" fmla="*/ 2147483646 w 36"/>
                <a:gd name="T49" fmla="*/ 2147483646 h 4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6"/>
                <a:gd name="T76" fmla="*/ 0 h 42"/>
                <a:gd name="T77" fmla="*/ 36 w 36"/>
                <a:gd name="T78" fmla="*/ 42 h 4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6" h="42">
                  <a:moveTo>
                    <a:pt x="36" y="18"/>
                  </a:moveTo>
                  <a:lnTo>
                    <a:pt x="36" y="18"/>
                  </a:lnTo>
                  <a:lnTo>
                    <a:pt x="36" y="24"/>
                  </a:lnTo>
                  <a:lnTo>
                    <a:pt x="34" y="30"/>
                  </a:lnTo>
                  <a:lnTo>
                    <a:pt x="28" y="36"/>
                  </a:lnTo>
                  <a:lnTo>
                    <a:pt x="20" y="42"/>
                  </a:lnTo>
                  <a:lnTo>
                    <a:pt x="12" y="38"/>
                  </a:lnTo>
                  <a:lnTo>
                    <a:pt x="6" y="32"/>
                  </a:lnTo>
                  <a:lnTo>
                    <a:pt x="2" y="24"/>
                  </a:lnTo>
                  <a:lnTo>
                    <a:pt x="0" y="16"/>
                  </a:lnTo>
                  <a:lnTo>
                    <a:pt x="2" y="12"/>
                  </a:lnTo>
                  <a:lnTo>
                    <a:pt x="4" y="6"/>
                  </a:lnTo>
                  <a:lnTo>
                    <a:pt x="8" y="2"/>
                  </a:lnTo>
                  <a:lnTo>
                    <a:pt x="14" y="0"/>
                  </a:lnTo>
                  <a:lnTo>
                    <a:pt x="18" y="0"/>
                  </a:lnTo>
                  <a:lnTo>
                    <a:pt x="22" y="0"/>
                  </a:lnTo>
                  <a:lnTo>
                    <a:pt x="28" y="2"/>
                  </a:lnTo>
                  <a:lnTo>
                    <a:pt x="32" y="4"/>
                  </a:lnTo>
                  <a:lnTo>
                    <a:pt x="34" y="8"/>
                  </a:lnTo>
                  <a:lnTo>
                    <a:pt x="36" y="14"/>
                  </a:lnTo>
                  <a:lnTo>
                    <a:pt x="36" y="1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41" name="Freeform 87"/>
            <p:cNvSpPr>
              <a:spLocks/>
            </p:cNvSpPr>
            <p:nvPr/>
          </p:nvSpPr>
          <p:spPr bwMode="auto">
            <a:xfrm>
              <a:off x="5202238" y="2727325"/>
              <a:ext cx="63500" cy="60325"/>
            </a:xfrm>
            <a:custGeom>
              <a:avLst/>
              <a:gdLst>
                <a:gd name="T0" fmla="*/ 2147483646 w 40"/>
                <a:gd name="T1" fmla="*/ 2147483646 h 38"/>
                <a:gd name="T2" fmla="*/ 2147483646 w 40"/>
                <a:gd name="T3" fmla="*/ 2147483646 h 38"/>
                <a:gd name="T4" fmla="*/ 2147483646 w 40"/>
                <a:gd name="T5" fmla="*/ 2147483646 h 38"/>
                <a:gd name="T6" fmla="*/ 2147483646 w 40"/>
                <a:gd name="T7" fmla="*/ 0 h 38"/>
                <a:gd name="T8" fmla="*/ 2147483646 w 40"/>
                <a:gd name="T9" fmla="*/ 2147483646 h 38"/>
                <a:gd name="T10" fmla="*/ 2147483646 w 40"/>
                <a:gd name="T11" fmla="*/ 2147483646 h 38"/>
                <a:gd name="T12" fmla="*/ 2147483646 w 40"/>
                <a:gd name="T13" fmla="*/ 2147483646 h 38"/>
                <a:gd name="T14" fmla="*/ 2147483646 w 40"/>
                <a:gd name="T15" fmla="*/ 2147483646 h 38"/>
                <a:gd name="T16" fmla="*/ 2147483646 w 40"/>
                <a:gd name="T17" fmla="*/ 2147483646 h 38"/>
                <a:gd name="T18" fmla="*/ 0 w 40"/>
                <a:gd name="T19" fmla="*/ 2147483646 h 38"/>
                <a:gd name="T20" fmla="*/ 0 w 40"/>
                <a:gd name="T21" fmla="*/ 2147483646 h 38"/>
                <a:gd name="T22" fmla="*/ 2147483646 w 40"/>
                <a:gd name="T23" fmla="*/ 2147483646 h 38"/>
                <a:gd name="T24" fmla="*/ 2147483646 w 40"/>
                <a:gd name="T25" fmla="*/ 2147483646 h 38"/>
                <a:gd name="T26" fmla="*/ 2147483646 w 40"/>
                <a:gd name="T27" fmla="*/ 2147483646 h 38"/>
                <a:gd name="T28" fmla="*/ 2147483646 w 40"/>
                <a:gd name="T29" fmla="*/ 2147483646 h 38"/>
                <a:gd name="T30" fmla="*/ 2147483646 w 40"/>
                <a:gd name="T31" fmla="*/ 2147483646 h 38"/>
                <a:gd name="T32" fmla="*/ 2147483646 w 40"/>
                <a:gd name="T33" fmla="*/ 2147483646 h 38"/>
                <a:gd name="T34" fmla="*/ 2147483646 w 40"/>
                <a:gd name="T35" fmla="*/ 2147483646 h 38"/>
                <a:gd name="T36" fmla="*/ 2147483646 w 40"/>
                <a:gd name="T37" fmla="*/ 2147483646 h 38"/>
                <a:gd name="T38" fmla="*/ 2147483646 w 40"/>
                <a:gd name="T39" fmla="*/ 2147483646 h 38"/>
                <a:gd name="T40" fmla="*/ 2147483646 w 40"/>
                <a:gd name="T41" fmla="*/ 2147483646 h 38"/>
                <a:gd name="T42" fmla="*/ 2147483646 w 40"/>
                <a:gd name="T43" fmla="*/ 2147483646 h 38"/>
                <a:gd name="T44" fmla="*/ 2147483646 w 40"/>
                <a:gd name="T45" fmla="*/ 2147483646 h 38"/>
                <a:gd name="T46" fmla="*/ 2147483646 w 40"/>
                <a:gd name="T47" fmla="*/ 2147483646 h 38"/>
                <a:gd name="T48" fmla="*/ 2147483646 w 40"/>
                <a:gd name="T49" fmla="*/ 2147483646 h 38"/>
                <a:gd name="T50" fmla="*/ 2147483646 w 40"/>
                <a:gd name="T51" fmla="*/ 2147483646 h 38"/>
                <a:gd name="T52" fmla="*/ 2147483646 w 40"/>
                <a:gd name="T53" fmla="*/ 2147483646 h 38"/>
                <a:gd name="T54" fmla="*/ 2147483646 w 40"/>
                <a:gd name="T55" fmla="*/ 2147483646 h 38"/>
                <a:gd name="T56" fmla="*/ 2147483646 w 40"/>
                <a:gd name="T57" fmla="*/ 2147483646 h 38"/>
                <a:gd name="T58" fmla="*/ 2147483646 w 40"/>
                <a:gd name="T59" fmla="*/ 2147483646 h 38"/>
                <a:gd name="T60" fmla="*/ 2147483646 w 40"/>
                <a:gd name="T61" fmla="*/ 2147483646 h 38"/>
                <a:gd name="T62" fmla="*/ 2147483646 w 40"/>
                <a:gd name="T63" fmla="*/ 2147483646 h 38"/>
                <a:gd name="T64" fmla="*/ 2147483646 w 40"/>
                <a:gd name="T65" fmla="*/ 2147483646 h 38"/>
                <a:gd name="T66" fmla="*/ 2147483646 w 40"/>
                <a:gd name="T67" fmla="*/ 2147483646 h 38"/>
                <a:gd name="T68" fmla="*/ 2147483646 w 40"/>
                <a:gd name="T69" fmla="*/ 2147483646 h 38"/>
                <a:gd name="T70" fmla="*/ 2147483646 w 40"/>
                <a:gd name="T71" fmla="*/ 2147483646 h 38"/>
                <a:gd name="T72" fmla="*/ 2147483646 w 40"/>
                <a:gd name="T73" fmla="*/ 2147483646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0"/>
                <a:gd name="T112" fmla="*/ 0 h 38"/>
                <a:gd name="T113" fmla="*/ 40 w 40"/>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0" h="38">
                  <a:moveTo>
                    <a:pt x="32" y="4"/>
                  </a:moveTo>
                  <a:lnTo>
                    <a:pt x="32" y="4"/>
                  </a:lnTo>
                  <a:lnTo>
                    <a:pt x="26" y="2"/>
                  </a:lnTo>
                  <a:lnTo>
                    <a:pt x="22" y="0"/>
                  </a:lnTo>
                  <a:lnTo>
                    <a:pt x="16" y="2"/>
                  </a:lnTo>
                  <a:lnTo>
                    <a:pt x="10" y="4"/>
                  </a:lnTo>
                  <a:lnTo>
                    <a:pt x="6" y="10"/>
                  </a:lnTo>
                  <a:lnTo>
                    <a:pt x="2" y="18"/>
                  </a:lnTo>
                  <a:lnTo>
                    <a:pt x="0" y="28"/>
                  </a:lnTo>
                  <a:lnTo>
                    <a:pt x="8" y="24"/>
                  </a:lnTo>
                  <a:lnTo>
                    <a:pt x="14" y="20"/>
                  </a:lnTo>
                  <a:lnTo>
                    <a:pt x="22" y="18"/>
                  </a:lnTo>
                  <a:lnTo>
                    <a:pt x="22" y="20"/>
                  </a:lnTo>
                  <a:lnTo>
                    <a:pt x="14" y="22"/>
                  </a:lnTo>
                  <a:lnTo>
                    <a:pt x="6" y="26"/>
                  </a:lnTo>
                  <a:lnTo>
                    <a:pt x="2" y="30"/>
                  </a:lnTo>
                  <a:lnTo>
                    <a:pt x="10" y="36"/>
                  </a:lnTo>
                  <a:lnTo>
                    <a:pt x="16" y="38"/>
                  </a:lnTo>
                  <a:lnTo>
                    <a:pt x="22" y="38"/>
                  </a:lnTo>
                  <a:lnTo>
                    <a:pt x="28" y="36"/>
                  </a:lnTo>
                  <a:lnTo>
                    <a:pt x="34" y="32"/>
                  </a:lnTo>
                  <a:lnTo>
                    <a:pt x="36" y="30"/>
                  </a:lnTo>
                  <a:lnTo>
                    <a:pt x="40" y="26"/>
                  </a:lnTo>
                  <a:lnTo>
                    <a:pt x="40" y="20"/>
                  </a:lnTo>
                  <a:lnTo>
                    <a:pt x="40" y="16"/>
                  </a:lnTo>
                  <a:lnTo>
                    <a:pt x="38" y="12"/>
                  </a:lnTo>
                  <a:lnTo>
                    <a:pt x="36" y="6"/>
                  </a:lnTo>
                  <a:lnTo>
                    <a:pt x="32" y="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42" name="Freeform 88"/>
            <p:cNvSpPr>
              <a:spLocks/>
            </p:cNvSpPr>
            <p:nvPr/>
          </p:nvSpPr>
          <p:spPr bwMode="auto">
            <a:xfrm>
              <a:off x="5164138" y="2749550"/>
              <a:ext cx="50800" cy="50800"/>
            </a:xfrm>
            <a:custGeom>
              <a:avLst/>
              <a:gdLst>
                <a:gd name="T0" fmla="*/ 2147483646 w 32"/>
                <a:gd name="T1" fmla="*/ 2147483646 h 32"/>
                <a:gd name="T2" fmla="*/ 2147483646 w 32"/>
                <a:gd name="T3" fmla="*/ 2147483646 h 32"/>
                <a:gd name="T4" fmla="*/ 2147483646 w 32"/>
                <a:gd name="T5" fmla="*/ 2147483646 h 32"/>
                <a:gd name="T6" fmla="*/ 2147483646 w 32"/>
                <a:gd name="T7" fmla="*/ 2147483646 h 32"/>
                <a:gd name="T8" fmla="*/ 2147483646 w 32"/>
                <a:gd name="T9" fmla="*/ 2147483646 h 32"/>
                <a:gd name="T10" fmla="*/ 2147483646 w 32"/>
                <a:gd name="T11" fmla="*/ 2147483646 h 32"/>
                <a:gd name="T12" fmla="*/ 2147483646 w 32"/>
                <a:gd name="T13" fmla="*/ 2147483646 h 32"/>
                <a:gd name="T14" fmla="*/ 2147483646 w 32"/>
                <a:gd name="T15" fmla="*/ 2147483646 h 32"/>
                <a:gd name="T16" fmla="*/ 2147483646 w 32"/>
                <a:gd name="T17" fmla="*/ 2147483646 h 32"/>
                <a:gd name="T18" fmla="*/ 2147483646 w 32"/>
                <a:gd name="T19" fmla="*/ 2147483646 h 32"/>
                <a:gd name="T20" fmla="*/ 2147483646 w 32"/>
                <a:gd name="T21" fmla="*/ 2147483646 h 32"/>
                <a:gd name="T22" fmla="*/ 2147483646 w 32"/>
                <a:gd name="T23" fmla="*/ 2147483646 h 32"/>
                <a:gd name="T24" fmla="*/ 0 w 32"/>
                <a:gd name="T25" fmla="*/ 2147483646 h 32"/>
                <a:gd name="T26" fmla="*/ 2147483646 w 32"/>
                <a:gd name="T27" fmla="*/ 2147483646 h 32"/>
                <a:gd name="T28" fmla="*/ 2147483646 w 32"/>
                <a:gd name="T29" fmla="*/ 2147483646 h 32"/>
                <a:gd name="T30" fmla="*/ 2147483646 w 32"/>
                <a:gd name="T31" fmla="*/ 2147483646 h 32"/>
                <a:gd name="T32" fmla="*/ 2147483646 w 32"/>
                <a:gd name="T33" fmla="*/ 2147483646 h 32"/>
                <a:gd name="T34" fmla="*/ 2147483646 w 32"/>
                <a:gd name="T35" fmla="*/ 0 h 32"/>
                <a:gd name="T36" fmla="*/ 2147483646 w 32"/>
                <a:gd name="T37" fmla="*/ 2147483646 h 32"/>
                <a:gd name="T38" fmla="*/ 2147483646 w 32"/>
                <a:gd name="T39" fmla="*/ 2147483646 h 32"/>
                <a:gd name="T40" fmla="*/ 2147483646 w 32"/>
                <a:gd name="T41" fmla="*/ 2147483646 h 32"/>
                <a:gd name="T42" fmla="*/ 2147483646 w 32"/>
                <a:gd name="T43" fmla="*/ 2147483646 h 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
                <a:gd name="T67" fmla="*/ 0 h 32"/>
                <a:gd name="T68" fmla="*/ 32 w 32"/>
                <a:gd name="T69" fmla="*/ 32 h 3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 h="32">
                  <a:moveTo>
                    <a:pt x="30" y="10"/>
                  </a:moveTo>
                  <a:lnTo>
                    <a:pt x="30" y="10"/>
                  </a:lnTo>
                  <a:lnTo>
                    <a:pt x="32" y="16"/>
                  </a:lnTo>
                  <a:lnTo>
                    <a:pt x="32" y="22"/>
                  </a:lnTo>
                  <a:lnTo>
                    <a:pt x="28" y="28"/>
                  </a:lnTo>
                  <a:lnTo>
                    <a:pt x="22" y="32"/>
                  </a:lnTo>
                  <a:lnTo>
                    <a:pt x="16" y="32"/>
                  </a:lnTo>
                  <a:lnTo>
                    <a:pt x="10" y="32"/>
                  </a:lnTo>
                  <a:lnTo>
                    <a:pt x="4" y="28"/>
                  </a:lnTo>
                  <a:lnTo>
                    <a:pt x="2" y="22"/>
                  </a:lnTo>
                  <a:lnTo>
                    <a:pt x="0" y="16"/>
                  </a:lnTo>
                  <a:lnTo>
                    <a:pt x="2" y="10"/>
                  </a:lnTo>
                  <a:lnTo>
                    <a:pt x="4" y="4"/>
                  </a:lnTo>
                  <a:lnTo>
                    <a:pt x="10" y="2"/>
                  </a:lnTo>
                  <a:lnTo>
                    <a:pt x="16" y="0"/>
                  </a:lnTo>
                  <a:lnTo>
                    <a:pt x="22" y="2"/>
                  </a:lnTo>
                  <a:lnTo>
                    <a:pt x="28" y="4"/>
                  </a:lnTo>
                  <a:lnTo>
                    <a:pt x="30"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43" name="Freeform 89"/>
            <p:cNvSpPr>
              <a:spLocks/>
            </p:cNvSpPr>
            <p:nvPr/>
          </p:nvSpPr>
          <p:spPr bwMode="auto">
            <a:xfrm>
              <a:off x="5322888" y="3032125"/>
              <a:ext cx="63500" cy="69850"/>
            </a:xfrm>
            <a:custGeom>
              <a:avLst/>
              <a:gdLst>
                <a:gd name="T0" fmla="*/ 2147483646 w 40"/>
                <a:gd name="T1" fmla="*/ 2147483646 h 44"/>
                <a:gd name="T2" fmla="*/ 2147483646 w 40"/>
                <a:gd name="T3" fmla="*/ 2147483646 h 44"/>
                <a:gd name="T4" fmla="*/ 0 w 40"/>
                <a:gd name="T5" fmla="*/ 2147483646 h 44"/>
                <a:gd name="T6" fmla="*/ 2147483646 w 40"/>
                <a:gd name="T7" fmla="*/ 2147483646 h 44"/>
                <a:gd name="T8" fmla="*/ 2147483646 w 40"/>
                <a:gd name="T9" fmla="*/ 2147483646 h 44"/>
                <a:gd name="T10" fmla="*/ 2147483646 w 40"/>
                <a:gd name="T11" fmla="*/ 0 h 44"/>
                <a:gd name="T12" fmla="*/ 2147483646 w 40"/>
                <a:gd name="T13" fmla="*/ 0 h 44"/>
                <a:gd name="T14" fmla="*/ 2147483646 w 40"/>
                <a:gd name="T15" fmla="*/ 2147483646 h 44"/>
                <a:gd name="T16" fmla="*/ 2147483646 w 40"/>
                <a:gd name="T17" fmla="*/ 2147483646 h 44"/>
                <a:gd name="T18" fmla="*/ 2147483646 w 40"/>
                <a:gd name="T19" fmla="*/ 2147483646 h 44"/>
                <a:gd name="T20" fmla="*/ 2147483646 w 40"/>
                <a:gd name="T21" fmla="*/ 2147483646 h 44"/>
                <a:gd name="T22" fmla="*/ 2147483646 w 40"/>
                <a:gd name="T23" fmla="*/ 2147483646 h 44"/>
                <a:gd name="T24" fmla="*/ 2147483646 w 40"/>
                <a:gd name="T25" fmla="*/ 2147483646 h 44"/>
                <a:gd name="T26" fmla="*/ 2147483646 w 40"/>
                <a:gd name="T27" fmla="*/ 2147483646 h 44"/>
                <a:gd name="T28" fmla="*/ 2147483646 w 40"/>
                <a:gd name="T29" fmla="*/ 2147483646 h 44"/>
                <a:gd name="T30" fmla="*/ 2147483646 w 40"/>
                <a:gd name="T31" fmla="*/ 2147483646 h 44"/>
                <a:gd name="T32" fmla="*/ 2147483646 w 40"/>
                <a:gd name="T33" fmla="*/ 2147483646 h 44"/>
                <a:gd name="T34" fmla="*/ 2147483646 w 40"/>
                <a:gd name="T35" fmla="*/ 2147483646 h 44"/>
                <a:gd name="T36" fmla="*/ 2147483646 w 40"/>
                <a:gd name="T37" fmla="*/ 2147483646 h 44"/>
                <a:gd name="T38" fmla="*/ 2147483646 w 40"/>
                <a:gd name="T39" fmla="*/ 2147483646 h 44"/>
                <a:gd name="T40" fmla="*/ 2147483646 w 40"/>
                <a:gd name="T41" fmla="*/ 2147483646 h 44"/>
                <a:gd name="T42" fmla="*/ 2147483646 w 40"/>
                <a:gd name="T43" fmla="*/ 2147483646 h 44"/>
                <a:gd name="T44" fmla="*/ 2147483646 w 40"/>
                <a:gd name="T45" fmla="*/ 2147483646 h 44"/>
                <a:gd name="T46" fmla="*/ 2147483646 w 40"/>
                <a:gd name="T47" fmla="*/ 2147483646 h 44"/>
                <a:gd name="T48" fmla="*/ 2147483646 w 40"/>
                <a:gd name="T49" fmla="*/ 2147483646 h 44"/>
                <a:gd name="T50" fmla="*/ 2147483646 w 40"/>
                <a:gd name="T51" fmla="*/ 2147483646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44"/>
                <a:gd name="T80" fmla="*/ 40 w 40"/>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44">
                  <a:moveTo>
                    <a:pt x="2" y="28"/>
                  </a:moveTo>
                  <a:lnTo>
                    <a:pt x="2" y="28"/>
                  </a:lnTo>
                  <a:lnTo>
                    <a:pt x="0" y="22"/>
                  </a:lnTo>
                  <a:lnTo>
                    <a:pt x="2" y="16"/>
                  </a:lnTo>
                  <a:lnTo>
                    <a:pt x="4" y="8"/>
                  </a:lnTo>
                  <a:lnTo>
                    <a:pt x="12" y="0"/>
                  </a:lnTo>
                  <a:lnTo>
                    <a:pt x="22" y="2"/>
                  </a:lnTo>
                  <a:lnTo>
                    <a:pt x="30" y="6"/>
                  </a:lnTo>
                  <a:lnTo>
                    <a:pt x="34" y="10"/>
                  </a:lnTo>
                  <a:lnTo>
                    <a:pt x="36" y="14"/>
                  </a:lnTo>
                  <a:lnTo>
                    <a:pt x="38" y="20"/>
                  </a:lnTo>
                  <a:lnTo>
                    <a:pt x="40" y="26"/>
                  </a:lnTo>
                  <a:lnTo>
                    <a:pt x="38" y="32"/>
                  </a:lnTo>
                  <a:lnTo>
                    <a:pt x="36" y="38"/>
                  </a:lnTo>
                  <a:lnTo>
                    <a:pt x="30" y="40"/>
                  </a:lnTo>
                  <a:lnTo>
                    <a:pt x="26" y="44"/>
                  </a:lnTo>
                  <a:lnTo>
                    <a:pt x="22" y="44"/>
                  </a:lnTo>
                  <a:lnTo>
                    <a:pt x="16" y="44"/>
                  </a:lnTo>
                  <a:lnTo>
                    <a:pt x="12" y="42"/>
                  </a:lnTo>
                  <a:lnTo>
                    <a:pt x="8" y="40"/>
                  </a:lnTo>
                  <a:lnTo>
                    <a:pt x="4" y="34"/>
                  </a:lnTo>
                  <a:lnTo>
                    <a:pt x="2"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44" name="Freeform 90"/>
            <p:cNvSpPr>
              <a:spLocks/>
            </p:cNvSpPr>
            <p:nvPr/>
          </p:nvSpPr>
          <p:spPr bwMode="auto">
            <a:xfrm>
              <a:off x="5262563" y="3028950"/>
              <a:ext cx="63500" cy="63500"/>
            </a:xfrm>
            <a:custGeom>
              <a:avLst/>
              <a:gdLst>
                <a:gd name="T0" fmla="*/ 2147483646 w 40"/>
                <a:gd name="T1" fmla="*/ 2147483646 h 40"/>
                <a:gd name="T2" fmla="*/ 2147483646 w 40"/>
                <a:gd name="T3" fmla="*/ 2147483646 h 40"/>
                <a:gd name="T4" fmla="*/ 2147483646 w 40"/>
                <a:gd name="T5" fmla="*/ 2147483646 h 40"/>
                <a:gd name="T6" fmla="*/ 2147483646 w 40"/>
                <a:gd name="T7" fmla="*/ 2147483646 h 40"/>
                <a:gd name="T8" fmla="*/ 2147483646 w 40"/>
                <a:gd name="T9" fmla="*/ 2147483646 h 40"/>
                <a:gd name="T10" fmla="*/ 2147483646 w 40"/>
                <a:gd name="T11" fmla="*/ 2147483646 h 40"/>
                <a:gd name="T12" fmla="*/ 2147483646 w 40"/>
                <a:gd name="T13" fmla="*/ 2147483646 h 40"/>
                <a:gd name="T14" fmla="*/ 2147483646 w 40"/>
                <a:gd name="T15" fmla="*/ 2147483646 h 40"/>
                <a:gd name="T16" fmla="*/ 2147483646 w 40"/>
                <a:gd name="T17" fmla="*/ 2147483646 h 40"/>
                <a:gd name="T18" fmla="*/ 2147483646 w 40"/>
                <a:gd name="T19" fmla="*/ 2147483646 h 40"/>
                <a:gd name="T20" fmla="*/ 2147483646 w 40"/>
                <a:gd name="T21" fmla="*/ 2147483646 h 40"/>
                <a:gd name="T22" fmla="*/ 2147483646 w 40"/>
                <a:gd name="T23" fmla="*/ 2147483646 h 40"/>
                <a:gd name="T24" fmla="*/ 2147483646 w 40"/>
                <a:gd name="T25" fmla="*/ 0 h 40"/>
                <a:gd name="T26" fmla="*/ 2147483646 w 40"/>
                <a:gd name="T27" fmla="*/ 0 h 40"/>
                <a:gd name="T28" fmla="*/ 2147483646 w 40"/>
                <a:gd name="T29" fmla="*/ 2147483646 h 40"/>
                <a:gd name="T30" fmla="*/ 2147483646 w 40"/>
                <a:gd name="T31" fmla="*/ 2147483646 h 40"/>
                <a:gd name="T32" fmla="*/ 2147483646 w 40"/>
                <a:gd name="T33" fmla="*/ 2147483646 h 40"/>
                <a:gd name="T34" fmla="*/ 2147483646 w 40"/>
                <a:gd name="T35" fmla="*/ 2147483646 h 40"/>
                <a:gd name="T36" fmla="*/ 2147483646 w 40"/>
                <a:gd name="T37" fmla="*/ 2147483646 h 40"/>
                <a:gd name="T38" fmla="*/ 0 w 40"/>
                <a:gd name="T39" fmla="*/ 2147483646 h 40"/>
                <a:gd name="T40" fmla="*/ 0 w 40"/>
                <a:gd name="T41" fmla="*/ 2147483646 h 40"/>
                <a:gd name="T42" fmla="*/ 2147483646 w 40"/>
                <a:gd name="T43" fmla="*/ 2147483646 h 40"/>
                <a:gd name="T44" fmla="*/ 2147483646 w 40"/>
                <a:gd name="T45" fmla="*/ 2147483646 h 40"/>
                <a:gd name="T46" fmla="*/ 2147483646 w 40"/>
                <a:gd name="T47" fmla="*/ 2147483646 h 40"/>
                <a:gd name="T48" fmla="*/ 2147483646 w 40"/>
                <a:gd name="T49" fmla="*/ 2147483646 h 40"/>
                <a:gd name="T50" fmla="*/ 2147483646 w 40"/>
                <a:gd name="T51" fmla="*/ 2147483646 h 40"/>
                <a:gd name="T52" fmla="*/ 2147483646 w 40"/>
                <a:gd name="T53" fmla="*/ 2147483646 h 40"/>
                <a:gd name="T54" fmla="*/ 2147483646 w 40"/>
                <a:gd name="T55" fmla="*/ 2147483646 h 40"/>
                <a:gd name="T56" fmla="*/ 2147483646 w 40"/>
                <a:gd name="T57" fmla="*/ 2147483646 h 40"/>
                <a:gd name="T58" fmla="*/ 2147483646 w 40"/>
                <a:gd name="T59" fmla="*/ 2147483646 h 40"/>
                <a:gd name="T60" fmla="*/ 2147483646 w 40"/>
                <a:gd name="T61" fmla="*/ 2147483646 h 40"/>
                <a:gd name="T62" fmla="*/ 2147483646 w 40"/>
                <a:gd name="T63" fmla="*/ 2147483646 h 40"/>
                <a:gd name="T64" fmla="*/ 2147483646 w 40"/>
                <a:gd name="T65" fmla="*/ 2147483646 h 40"/>
                <a:gd name="T66" fmla="*/ 2147483646 w 40"/>
                <a:gd name="T67" fmla="*/ 2147483646 h 40"/>
                <a:gd name="T68" fmla="*/ 2147483646 w 40"/>
                <a:gd name="T69" fmla="*/ 2147483646 h 40"/>
                <a:gd name="T70" fmla="*/ 2147483646 w 40"/>
                <a:gd name="T71" fmla="*/ 2147483646 h 40"/>
                <a:gd name="T72" fmla="*/ 2147483646 w 40"/>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0"/>
                <a:gd name="T112" fmla="*/ 0 h 40"/>
                <a:gd name="T113" fmla="*/ 40 w 40"/>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0" h="40">
                  <a:moveTo>
                    <a:pt x="36" y="10"/>
                  </a:moveTo>
                  <a:lnTo>
                    <a:pt x="36" y="10"/>
                  </a:lnTo>
                  <a:lnTo>
                    <a:pt x="26" y="18"/>
                  </a:lnTo>
                  <a:lnTo>
                    <a:pt x="24" y="18"/>
                  </a:lnTo>
                  <a:lnTo>
                    <a:pt x="36" y="8"/>
                  </a:lnTo>
                  <a:lnTo>
                    <a:pt x="40" y="6"/>
                  </a:lnTo>
                  <a:lnTo>
                    <a:pt x="40" y="4"/>
                  </a:lnTo>
                  <a:lnTo>
                    <a:pt x="28" y="0"/>
                  </a:lnTo>
                  <a:lnTo>
                    <a:pt x="20" y="0"/>
                  </a:lnTo>
                  <a:lnTo>
                    <a:pt x="14" y="2"/>
                  </a:lnTo>
                  <a:lnTo>
                    <a:pt x="8" y="6"/>
                  </a:lnTo>
                  <a:lnTo>
                    <a:pt x="4" y="10"/>
                  </a:lnTo>
                  <a:lnTo>
                    <a:pt x="2" y="14"/>
                  </a:lnTo>
                  <a:lnTo>
                    <a:pt x="0" y="20"/>
                  </a:lnTo>
                  <a:lnTo>
                    <a:pt x="0" y="24"/>
                  </a:lnTo>
                  <a:lnTo>
                    <a:pt x="2" y="30"/>
                  </a:lnTo>
                  <a:lnTo>
                    <a:pt x="6" y="34"/>
                  </a:lnTo>
                  <a:lnTo>
                    <a:pt x="10" y="38"/>
                  </a:lnTo>
                  <a:lnTo>
                    <a:pt x="14" y="40"/>
                  </a:lnTo>
                  <a:lnTo>
                    <a:pt x="20" y="40"/>
                  </a:lnTo>
                  <a:lnTo>
                    <a:pt x="26" y="40"/>
                  </a:lnTo>
                  <a:lnTo>
                    <a:pt x="30" y="38"/>
                  </a:lnTo>
                  <a:lnTo>
                    <a:pt x="36" y="32"/>
                  </a:lnTo>
                  <a:lnTo>
                    <a:pt x="38" y="26"/>
                  </a:lnTo>
                  <a:lnTo>
                    <a:pt x="40" y="20"/>
                  </a:lnTo>
                  <a:lnTo>
                    <a:pt x="40" y="8"/>
                  </a:lnTo>
                  <a:lnTo>
                    <a:pt x="36" y="1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45" name="Freeform 91"/>
            <p:cNvSpPr>
              <a:spLocks/>
            </p:cNvSpPr>
            <p:nvPr/>
          </p:nvSpPr>
          <p:spPr bwMode="auto">
            <a:xfrm>
              <a:off x="5259388" y="2971800"/>
              <a:ext cx="66675" cy="63500"/>
            </a:xfrm>
            <a:custGeom>
              <a:avLst/>
              <a:gdLst>
                <a:gd name="T0" fmla="*/ 2147483646 w 42"/>
                <a:gd name="T1" fmla="*/ 2147483646 h 40"/>
                <a:gd name="T2" fmla="*/ 2147483646 w 42"/>
                <a:gd name="T3" fmla="*/ 2147483646 h 40"/>
                <a:gd name="T4" fmla="*/ 2147483646 w 42"/>
                <a:gd name="T5" fmla="*/ 2147483646 h 40"/>
                <a:gd name="T6" fmla="*/ 2147483646 w 42"/>
                <a:gd name="T7" fmla="*/ 2147483646 h 40"/>
                <a:gd name="T8" fmla="*/ 2147483646 w 42"/>
                <a:gd name="T9" fmla="*/ 2147483646 h 40"/>
                <a:gd name="T10" fmla="*/ 2147483646 w 42"/>
                <a:gd name="T11" fmla="*/ 2147483646 h 40"/>
                <a:gd name="T12" fmla="*/ 2147483646 w 42"/>
                <a:gd name="T13" fmla="*/ 2147483646 h 40"/>
                <a:gd name="T14" fmla="*/ 2147483646 w 42"/>
                <a:gd name="T15" fmla="*/ 2147483646 h 40"/>
                <a:gd name="T16" fmla="*/ 2147483646 w 42"/>
                <a:gd name="T17" fmla="*/ 2147483646 h 40"/>
                <a:gd name="T18" fmla="*/ 2147483646 w 42"/>
                <a:gd name="T19" fmla="*/ 2147483646 h 40"/>
                <a:gd name="T20" fmla="*/ 2147483646 w 42"/>
                <a:gd name="T21" fmla="*/ 2147483646 h 40"/>
                <a:gd name="T22" fmla="*/ 2147483646 w 42"/>
                <a:gd name="T23" fmla="*/ 2147483646 h 40"/>
                <a:gd name="T24" fmla="*/ 2147483646 w 42"/>
                <a:gd name="T25" fmla="*/ 2147483646 h 40"/>
                <a:gd name="T26" fmla="*/ 2147483646 w 42"/>
                <a:gd name="T27" fmla="*/ 2147483646 h 40"/>
                <a:gd name="T28" fmla="*/ 2147483646 w 42"/>
                <a:gd name="T29" fmla="*/ 2147483646 h 40"/>
                <a:gd name="T30" fmla="*/ 2147483646 w 42"/>
                <a:gd name="T31" fmla="*/ 2147483646 h 40"/>
                <a:gd name="T32" fmla="*/ 2147483646 w 42"/>
                <a:gd name="T33" fmla="*/ 2147483646 h 40"/>
                <a:gd name="T34" fmla="*/ 2147483646 w 42"/>
                <a:gd name="T35" fmla="*/ 2147483646 h 40"/>
                <a:gd name="T36" fmla="*/ 2147483646 w 42"/>
                <a:gd name="T37" fmla="*/ 2147483646 h 40"/>
                <a:gd name="T38" fmla="*/ 2147483646 w 42"/>
                <a:gd name="T39" fmla="*/ 0 h 40"/>
                <a:gd name="T40" fmla="*/ 2147483646 w 42"/>
                <a:gd name="T41" fmla="*/ 2147483646 h 40"/>
                <a:gd name="T42" fmla="*/ 2147483646 w 42"/>
                <a:gd name="T43" fmla="*/ 2147483646 h 40"/>
                <a:gd name="T44" fmla="*/ 2147483646 w 42"/>
                <a:gd name="T45" fmla="*/ 2147483646 h 40"/>
                <a:gd name="T46" fmla="*/ 0 w 42"/>
                <a:gd name="T47" fmla="*/ 2147483646 h 40"/>
                <a:gd name="T48" fmla="*/ 0 w 42"/>
                <a:gd name="T49" fmla="*/ 2147483646 h 40"/>
                <a:gd name="T50" fmla="*/ 0 w 42"/>
                <a:gd name="T51" fmla="*/ 2147483646 h 40"/>
                <a:gd name="T52" fmla="*/ 0 w 42"/>
                <a:gd name="T53" fmla="*/ 2147483646 h 40"/>
                <a:gd name="T54" fmla="*/ 0 w 42"/>
                <a:gd name="T55" fmla="*/ 2147483646 h 40"/>
                <a:gd name="T56" fmla="*/ 2147483646 w 42"/>
                <a:gd name="T57" fmla="*/ 2147483646 h 40"/>
                <a:gd name="T58" fmla="*/ 2147483646 w 42"/>
                <a:gd name="T59" fmla="*/ 2147483646 h 40"/>
                <a:gd name="T60" fmla="*/ 2147483646 w 42"/>
                <a:gd name="T61" fmla="*/ 2147483646 h 40"/>
                <a:gd name="T62" fmla="*/ 2147483646 w 42"/>
                <a:gd name="T63" fmla="*/ 2147483646 h 40"/>
                <a:gd name="T64" fmla="*/ 2147483646 w 42"/>
                <a:gd name="T65" fmla="*/ 2147483646 h 40"/>
                <a:gd name="T66" fmla="*/ 2147483646 w 42"/>
                <a:gd name="T67" fmla="*/ 2147483646 h 40"/>
                <a:gd name="T68" fmla="*/ 2147483646 w 42"/>
                <a:gd name="T69" fmla="*/ 2147483646 h 40"/>
                <a:gd name="T70" fmla="*/ 2147483646 w 42"/>
                <a:gd name="T71" fmla="*/ 2147483646 h 40"/>
                <a:gd name="T72" fmla="*/ 2147483646 w 42"/>
                <a:gd name="T73" fmla="*/ 2147483646 h 40"/>
                <a:gd name="T74" fmla="*/ 2147483646 w 42"/>
                <a:gd name="T75" fmla="*/ 2147483646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2"/>
                <a:gd name="T115" fmla="*/ 0 h 40"/>
                <a:gd name="T116" fmla="*/ 42 w 42"/>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2" h="40">
                  <a:moveTo>
                    <a:pt x="32" y="26"/>
                  </a:moveTo>
                  <a:lnTo>
                    <a:pt x="32" y="26"/>
                  </a:lnTo>
                  <a:lnTo>
                    <a:pt x="14" y="16"/>
                  </a:lnTo>
                  <a:lnTo>
                    <a:pt x="24" y="20"/>
                  </a:lnTo>
                  <a:lnTo>
                    <a:pt x="32" y="26"/>
                  </a:lnTo>
                  <a:lnTo>
                    <a:pt x="42" y="32"/>
                  </a:lnTo>
                  <a:lnTo>
                    <a:pt x="40" y="20"/>
                  </a:lnTo>
                  <a:lnTo>
                    <a:pt x="38" y="12"/>
                  </a:lnTo>
                  <a:lnTo>
                    <a:pt x="34" y="8"/>
                  </a:lnTo>
                  <a:lnTo>
                    <a:pt x="28" y="4"/>
                  </a:lnTo>
                  <a:lnTo>
                    <a:pt x="22" y="2"/>
                  </a:lnTo>
                  <a:lnTo>
                    <a:pt x="18" y="0"/>
                  </a:lnTo>
                  <a:lnTo>
                    <a:pt x="12" y="2"/>
                  </a:lnTo>
                  <a:lnTo>
                    <a:pt x="8" y="4"/>
                  </a:lnTo>
                  <a:lnTo>
                    <a:pt x="4" y="8"/>
                  </a:lnTo>
                  <a:lnTo>
                    <a:pt x="0" y="12"/>
                  </a:lnTo>
                  <a:lnTo>
                    <a:pt x="0" y="16"/>
                  </a:lnTo>
                  <a:lnTo>
                    <a:pt x="0" y="22"/>
                  </a:lnTo>
                  <a:lnTo>
                    <a:pt x="0" y="28"/>
                  </a:lnTo>
                  <a:lnTo>
                    <a:pt x="4" y="32"/>
                  </a:lnTo>
                  <a:lnTo>
                    <a:pt x="8" y="36"/>
                  </a:lnTo>
                  <a:lnTo>
                    <a:pt x="14" y="40"/>
                  </a:lnTo>
                  <a:lnTo>
                    <a:pt x="22" y="40"/>
                  </a:lnTo>
                  <a:lnTo>
                    <a:pt x="28" y="38"/>
                  </a:lnTo>
                  <a:lnTo>
                    <a:pt x="40" y="34"/>
                  </a:lnTo>
                  <a:lnTo>
                    <a:pt x="32" y="2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46" name="Freeform 92"/>
            <p:cNvSpPr>
              <a:spLocks/>
            </p:cNvSpPr>
            <p:nvPr/>
          </p:nvSpPr>
          <p:spPr bwMode="auto">
            <a:xfrm>
              <a:off x="5310188" y="2946400"/>
              <a:ext cx="60325" cy="73025"/>
            </a:xfrm>
            <a:custGeom>
              <a:avLst/>
              <a:gdLst>
                <a:gd name="T0" fmla="*/ 2147483646 w 38"/>
                <a:gd name="T1" fmla="*/ 2147483646 h 46"/>
                <a:gd name="T2" fmla="*/ 2147483646 w 38"/>
                <a:gd name="T3" fmla="*/ 2147483646 h 46"/>
                <a:gd name="T4" fmla="*/ 2147483646 w 38"/>
                <a:gd name="T5" fmla="*/ 2147483646 h 46"/>
                <a:gd name="T6" fmla="*/ 2147483646 w 38"/>
                <a:gd name="T7" fmla="*/ 2147483646 h 46"/>
                <a:gd name="T8" fmla="*/ 2147483646 w 38"/>
                <a:gd name="T9" fmla="*/ 2147483646 h 46"/>
                <a:gd name="T10" fmla="*/ 2147483646 w 38"/>
                <a:gd name="T11" fmla="*/ 2147483646 h 46"/>
                <a:gd name="T12" fmla="*/ 2147483646 w 38"/>
                <a:gd name="T13" fmla="*/ 2147483646 h 46"/>
                <a:gd name="T14" fmla="*/ 2147483646 w 38"/>
                <a:gd name="T15" fmla="*/ 2147483646 h 46"/>
                <a:gd name="T16" fmla="*/ 2147483646 w 38"/>
                <a:gd name="T17" fmla="*/ 2147483646 h 46"/>
                <a:gd name="T18" fmla="*/ 2147483646 w 38"/>
                <a:gd name="T19" fmla="*/ 2147483646 h 46"/>
                <a:gd name="T20" fmla="*/ 0 w 38"/>
                <a:gd name="T21" fmla="*/ 2147483646 h 46"/>
                <a:gd name="T22" fmla="*/ 0 w 38"/>
                <a:gd name="T23" fmla="*/ 2147483646 h 46"/>
                <a:gd name="T24" fmla="*/ 0 w 38"/>
                <a:gd name="T25" fmla="*/ 2147483646 h 46"/>
                <a:gd name="T26" fmla="*/ 2147483646 w 38"/>
                <a:gd name="T27" fmla="*/ 2147483646 h 46"/>
                <a:gd name="T28" fmla="*/ 2147483646 w 38"/>
                <a:gd name="T29" fmla="*/ 2147483646 h 46"/>
                <a:gd name="T30" fmla="*/ 2147483646 w 38"/>
                <a:gd name="T31" fmla="*/ 2147483646 h 46"/>
                <a:gd name="T32" fmla="*/ 2147483646 w 38"/>
                <a:gd name="T33" fmla="*/ 2147483646 h 46"/>
                <a:gd name="T34" fmla="*/ 2147483646 w 38"/>
                <a:gd name="T35" fmla="*/ 0 h 46"/>
                <a:gd name="T36" fmla="*/ 2147483646 w 38"/>
                <a:gd name="T37" fmla="*/ 0 h 46"/>
                <a:gd name="T38" fmla="*/ 2147483646 w 38"/>
                <a:gd name="T39" fmla="*/ 0 h 46"/>
                <a:gd name="T40" fmla="*/ 2147483646 w 38"/>
                <a:gd name="T41" fmla="*/ 2147483646 h 46"/>
                <a:gd name="T42" fmla="*/ 2147483646 w 38"/>
                <a:gd name="T43" fmla="*/ 2147483646 h 46"/>
                <a:gd name="T44" fmla="*/ 2147483646 w 38"/>
                <a:gd name="T45" fmla="*/ 2147483646 h 46"/>
                <a:gd name="T46" fmla="*/ 2147483646 w 38"/>
                <a:gd name="T47" fmla="*/ 2147483646 h 46"/>
                <a:gd name="T48" fmla="*/ 2147483646 w 38"/>
                <a:gd name="T49" fmla="*/ 2147483646 h 46"/>
                <a:gd name="T50" fmla="*/ 2147483646 w 38"/>
                <a:gd name="T51" fmla="*/ 214748364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6"/>
                <a:gd name="T80" fmla="*/ 38 w 38"/>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6">
                  <a:moveTo>
                    <a:pt x="38" y="22"/>
                  </a:moveTo>
                  <a:lnTo>
                    <a:pt x="38" y="22"/>
                  </a:lnTo>
                  <a:lnTo>
                    <a:pt x="36" y="28"/>
                  </a:lnTo>
                  <a:lnTo>
                    <a:pt x="34" y="34"/>
                  </a:lnTo>
                  <a:lnTo>
                    <a:pt x="28" y="40"/>
                  </a:lnTo>
                  <a:lnTo>
                    <a:pt x="18" y="46"/>
                  </a:lnTo>
                  <a:lnTo>
                    <a:pt x="10" y="38"/>
                  </a:lnTo>
                  <a:lnTo>
                    <a:pt x="4" y="32"/>
                  </a:lnTo>
                  <a:lnTo>
                    <a:pt x="2" y="28"/>
                  </a:lnTo>
                  <a:lnTo>
                    <a:pt x="0" y="22"/>
                  </a:lnTo>
                  <a:lnTo>
                    <a:pt x="0" y="16"/>
                  </a:lnTo>
                  <a:lnTo>
                    <a:pt x="2" y="10"/>
                  </a:lnTo>
                  <a:lnTo>
                    <a:pt x="4" y="6"/>
                  </a:lnTo>
                  <a:lnTo>
                    <a:pt x="10" y="2"/>
                  </a:lnTo>
                  <a:lnTo>
                    <a:pt x="14" y="0"/>
                  </a:lnTo>
                  <a:lnTo>
                    <a:pt x="20" y="0"/>
                  </a:lnTo>
                  <a:lnTo>
                    <a:pt x="26" y="0"/>
                  </a:lnTo>
                  <a:lnTo>
                    <a:pt x="30" y="2"/>
                  </a:lnTo>
                  <a:lnTo>
                    <a:pt x="34" y="6"/>
                  </a:lnTo>
                  <a:lnTo>
                    <a:pt x="36" y="10"/>
                  </a:lnTo>
                  <a:lnTo>
                    <a:pt x="38" y="16"/>
                  </a:lnTo>
                  <a:lnTo>
                    <a:pt x="38" y="2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47" name="Freeform 93"/>
            <p:cNvSpPr>
              <a:spLocks/>
            </p:cNvSpPr>
            <p:nvPr/>
          </p:nvSpPr>
          <p:spPr bwMode="auto">
            <a:xfrm>
              <a:off x="5348288" y="2981325"/>
              <a:ext cx="69850" cy="63500"/>
            </a:xfrm>
            <a:custGeom>
              <a:avLst/>
              <a:gdLst>
                <a:gd name="T0" fmla="*/ 2147483646 w 44"/>
                <a:gd name="T1" fmla="*/ 2147483646 h 40"/>
                <a:gd name="T2" fmla="*/ 2147483646 w 44"/>
                <a:gd name="T3" fmla="*/ 2147483646 h 40"/>
                <a:gd name="T4" fmla="*/ 2147483646 w 44"/>
                <a:gd name="T5" fmla="*/ 2147483646 h 40"/>
                <a:gd name="T6" fmla="*/ 2147483646 w 44"/>
                <a:gd name="T7" fmla="*/ 0 h 40"/>
                <a:gd name="T8" fmla="*/ 2147483646 w 44"/>
                <a:gd name="T9" fmla="*/ 2147483646 h 40"/>
                <a:gd name="T10" fmla="*/ 2147483646 w 44"/>
                <a:gd name="T11" fmla="*/ 2147483646 h 40"/>
                <a:gd name="T12" fmla="*/ 2147483646 w 44"/>
                <a:gd name="T13" fmla="*/ 2147483646 h 40"/>
                <a:gd name="T14" fmla="*/ 2147483646 w 44"/>
                <a:gd name="T15" fmla="*/ 2147483646 h 40"/>
                <a:gd name="T16" fmla="*/ 2147483646 w 44"/>
                <a:gd name="T17" fmla="*/ 2147483646 h 40"/>
                <a:gd name="T18" fmla="*/ 0 w 44"/>
                <a:gd name="T19" fmla="*/ 2147483646 h 40"/>
                <a:gd name="T20" fmla="*/ 0 w 44"/>
                <a:gd name="T21" fmla="*/ 2147483646 h 40"/>
                <a:gd name="T22" fmla="*/ 2147483646 w 44"/>
                <a:gd name="T23" fmla="*/ 2147483646 h 40"/>
                <a:gd name="T24" fmla="*/ 2147483646 w 44"/>
                <a:gd name="T25" fmla="*/ 2147483646 h 40"/>
                <a:gd name="T26" fmla="*/ 2147483646 w 44"/>
                <a:gd name="T27" fmla="*/ 2147483646 h 40"/>
                <a:gd name="T28" fmla="*/ 2147483646 w 44"/>
                <a:gd name="T29" fmla="*/ 2147483646 h 40"/>
                <a:gd name="T30" fmla="*/ 2147483646 w 44"/>
                <a:gd name="T31" fmla="*/ 2147483646 h 40"/>
                <a:gd name="T32" fmla="*/ 2147483646 w 44"/>
                <a:gd name="T33" fmla="*/ 2147483646 h 40"/>
                <a:gd name="T34" fmla="*/ 2147483646 w 44"/>
                <a:gd name="T35" fmla="*/ 2147483646 h 40"/>
                <a:gd name="T36" fmla="*/ 2147483646 w 44"/>
                <a:gd name="T37" fmla="*/ 2147483646 h 40"/>
                <a:gd name="T38" fmla="*/ 2147483646 w 44"/>
                <a:gd name="T39" fmla="*/ 2147483646 h 40"/>
                <a:gd name="T40" fmla="*/ 2147483646 w 44"/>
                <a:gd name="T41" fmla="*/ 2147483646 h 40"/>
                <a:gd name="T42" fmla="*/ 0 w 44"/>
                <a:gd name="T43" fmla="*/ 2147483646 h 40"/>
                <a:gd name="T44" fmla="*/ 0 w 44"/>
                <a:gd name="T45" fmla="*/ 2147483646 h 40"/>
                <a:gd name="T46" fmla="*/ 2147483646 w 44"/>
                <a:gd name="T47" fmla="*/ 2147483646 h 40"/>
                <a:gd name="T48" fmla="*/ 2147483646 w 44"/>
                <a:gd name="T49" fmla="*/ 2147483646 h 40"/>
                <a:gd name="T50" fmla="*/ 2147483646 w 44"/>
                <a:gd name="T51" fmla="*/ 2147483646 h 40"/>
                <a:gd name="T52" fmla="*/ 2147483646 w 44"/>
                <a:gd name="T53" fmla="*/ 2147483646 h 40"/>
                <a:gd name="T54" fmla="*/ 2147483646 w 44"/>
                <a:gd name="T55" fmla="*/ 2147483646 h 40"/>
                <a:gd name="T56" fmla="*/ 2147483646 w 44"/>
                <a:gd name="T57" fmla="*/ 2147483646 h 40"/>
                <a:gd name="T58" fmla="*/ 2147483646 w 44"/>
                <a:gd name="T59" fmla="*/ 2147483646 h 40"/>
                <a:gd name="T60" fmla="*/ 2147483646 w 44"/>
                <a:gd name="T61" fmla="*/ 2147483646 h 40"/>
                <a:gd name="T62" fmla="*/ 2147483646 w 44"/>
                <a:gd name="T63" fmla="*/ 2147483646 h 40"/>
                <a:gd name="T64" fmla="*/ 2147483646 w 44"/>
                <a:gd name="T65" fmla="*/ 2147483646 h 40"/>
                <a:gd name="T66" fmla="*/ 2147483646 w 44"/>
                <a:gd name="T67" fmla="*/ 2147483646 h 40"/>
                <a:gd name="T68" fmla="*/ 2147483646 w 44"/>
                <a:gd name="T69" fmla="*/ 2147483646 h 40"/>
                <a:gd name="T70" fmla="*/ 2147483646 w 44"/>
                <a:gd name="T71" fmla="*/ 2147483646 h 40"/>
                <a:gd name="T72" fmla="*/ 2147483646 w 44"/>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
                <a:gd name="T112" fmla="*/ 0 h 40"/>
                <a:gd name="T113" fmla="*/ 44 w 44"/>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 h="40">
                  <a:moveTo>
                    <a:pt x="36" y="6"/>
                  </a:moveTo>
                  <a:lnTo>
                    <a:pt x="36" y="6"/>
                  </a:lnTo>
                  <a:lnTo>
                    <a:pt x="30" y="2"/>
                  </a:lnTo>
                  <a:lnTo>
                    <a:pt x="26" y="0"/>
                  </a:lnTo>
                  <a:lnTo>
                    <a:pt x="20" y="2"/>
                  </a:lnTo>
                  <a:lnTo>
                    <a:pt x="14" y="4"/>
                  </a:lnTo>
                  <a:lnTo>
                    <a:pt x="6" y="10"/>
                  </a:lnTo>
                  <a:lnTo>
                    <a:pt x="2" y="16"/>
                  </a:lnTo>
                  <a:lnTo>
                    <a:pt x="0" y="28"/>
                  </a:lnTo>
                  <a:lnTo>
                    <a:pt x="8" y="24"/>
                  </a:lnTo>
                  <a:lnTo>
                    <a:pt x="16" y="20"/>
                  </a:lnTo>
                  <a:lnTo>
                    <a:pt x="22" y="20"/>
                  </a:lnTo>
                  <a:lnTo>
                    <a:pt x="24" y="22"/>
                  </a:lnTo>
                  <a:lnTo>
                    <a:pt x="14" y="22"/>
                  </a:lnTo>
                  <a:lnTo>
                    <a:pt x="6" y="26"/>
                  </a:lnTo>
                  <a:lnTo>
                    <a:pt x="0" y="30"/>
                  </a:lnTo>
                  <a:lnTo>
                    <a:pt x="8" y="36"/>
                  </a:lnTo>
                  <a:lnTo>
                    <a:pt x="16" y="40"/>
                  </a:lnTo>
                  <a:lnTo>
                    <a:pt x="22" y="40"/>
                  </a:lnTo>
                  <a:lnTo>
                    <a:pt x="28" y="38"/>
                  </a:lnTo>
                  <a:lnTo>
                    <a:pt x="34" y="36"/>
                  </a:lnTo>
                  <a:lnTo>
                    <a:pt x="38" y="32"/>
                  </a:lnTo>
                  <a:lnTo>
                    <a:pt x="42" y="28"/>
                  </a:lnTo>
                  <a:lnTo>
                    <a:pt x="42" y="24"/>
                  </a:lnTo>
                  <a:lnTo>
                    <a:pt x="44" y="18"/>
                  </a:lnTo>
                  <a:lnTo>
                    <a:pt x="42" y="14"/>
                  </a:lnTo>
                  <a:lnTo>
                    <a:pt x="40" y="10"/>
                  </a:lnTo>
                  <a:lnTo>
                    <a:pt x="36" y="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48" name="Freeform 94"/>
            <p:cNvSpPr>
              <a:spLocks/>
            </p:cNvSpPr>
            <p:nvPr/>
          </p:nvSpPr>
          <p:spPr bwMode="auto">
            <a:xfrm>
              <a:off x="5307013" y="3000375"/>
              <a:ext cx="53975" cy="53975"/>
            </a:xfrm>
            <a:custGeom>
              <a:avLst/>
              <a:gdLst>
                <a:gd name="T0" fmla="*/ 2147483646 w 34"/>
                <a:gd name="T1" fmla="*/ 2147483646 h 34"/>
                <a:gd name="T2" fmla="*/ 2147483646 w 34"/>
                <a:gd name="T3" fmla="*/ 2147483646 h 34"/>
                <a:gd name="T4" fmla="*/ 2147483646 w 34"/>
                <a:gd name="T5" fmla="*/ 2147483646 h 34"/>
                <a:gd name="T6" fmla="*/ 2147483646 w 34"/>
                <a:gd name="T7" fmla="*/ 2147483646 h 34"/>
                <a:gd name="T8" fmla="*/ 2147483646 w 34"/>
                <a:gd name="T9" fmla="*/ 2147483646 h 34"/>
                <a:gd name="T10" fmla="*/ 2147483646 w 34"/>
                <a:gd name="T11" fmla="*/ 2147483646 h 34"/>
                <a:gd name="T12" fmla="*/ 2147483646 w 34"/>
                <a:gd name="T13" fmla="*/ 2147483646 h 34"/>
                <a:gd name="T14" fmla="*/ 2147483646 w 34"/>
                <a:gd name="T15" fmla="*/ 2147483646 h 34"/>
                <a:gd name="T16" fmla="*/ 2147483646 w 34"/>
                <a:gd name="T17" fmla="*/ 2147483646 h 34"/>
                <a:gd name="T18" fmla="*/ 2147483646 w 34"/>
                <a:gd name="T19" fmla="*/ 2147483646 h 34"/>
                <a:gd name="T20" fmla="*/ 0 w 34"/>
                <a:gd name="T21" fmla="*/ 2147483646 h 34"/>
                <a:gd name="T22" fmla="*/ 0 w 34"/>
                <a:gd name="T23" fmla="*/ 2147483646 h 34"/>
                <a:gd name="T24" fmla="*/ 0 w 34"/>
                <a:gd name="T25" fmla="*/ 2147483646 h 34"/>
                <a:gd name="T26" fmla="*/ 2147483646 w 34"/>
                <a:gd name="T27" fmla="*/ 2147483646 h 34"/>
                <a:gd name="T28" fmla="*/ 2147483646 w 34"/>
                <a:gd name="T29" fmla="*/ 2147483646 h 34"/>
                <a:gd name="T30" fmla="*/ 2147483646 w 34"/>
                <a:gd name="T31" fmla="*/ 0 h 34"/>
                <a:gd name="T32" fmla="*/ 2147483646 w 34"/>
                <a:gd name="T33" fmla="*/ 0 h 34"/>
                <a:gd name="T34" fmla="*/ 2147483646 w 34"/>
                <a:gd name="T35" fmla="*/ 0 h 34"/>
                <a:gd name="T36" fmla="*/ 2147483646 w 34"/>
                <a:gd name="T37" fmla="*/ 2147483646 h 34"/>
                <a:gd name="T38" fmla="*/ 2147483646 w 34"/>
                <a:gd name="T39" fmla="*/ 2147483646 h 34"/>
                <a:gd name="T40" fmla="*/ 2147483646 w 34"/>
                <a:gd name="T41" fmla="*/ 2147483646 h 34"/>
                <a:gd name="T42" fmla="*/ 2147483646 w 34"/>
                <a:gd name="T43" fmla="*/ 2147483646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34"/>
                <a:gd name="T68" fmla="*/ 34 w 34"/>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34">
                  <a:moveTo>
                    <a:pt x="34" y="12"/>
                  </a:moveTo>
                  <a:lnTo>
                    <a:pt x="34" y="12"/>
                  </a:lnTo>
                  <a:lnTo>
                    <a:pt x="34" y="18"/>
                  </a:lnTo>
                  <a:lnTo>
                    <a:pt x="32" y="24"/>
                  </a:lnTo>
                  <a:lnTo>
                    <a:pt x="28" y="30"/>
                  </a:lnTo>
                  <a:lnTo>
                    <a:pt x="22" y="34"/>
                  </a:lnTo>
                  <a:lnTo>
                    <a:pt x="14" y="34"/>
                  </a:lnTo>
                  <a:lnTo>
                    <a:pt x="8" y="32"/>
                  </a:lnTo>
                  <a:lnTo>
                    <a:pt x="4" y="28"/>
                  </a:lnTo>
                  <a:lnTo>
                    <a:pt x="0" y="22"/>
                  </a:lnTo>
                  <a:lnTo>
                    <a:pt x="0" y="14"/>
                  </a:lnTo>
                  <a:lnTo>
                    <a:pt x="2" y="8"/>
                  </a:lnTo>
                  <a:lnTo>
                    <a:pt x="6" y="4"/>
                  </a:lnTo>
                  <a:lnTo>
                    <a:pt x="12" y="0"/>
                  </a:lnTo>
                  <a:lnTo>
                    <a:pt x="18" y="0"/>
                  </a:lnTo>
                  <a:lnTo>
                    <a:pt x="24" y="2"/>
                  </a:lnTo>
                  <a:lnTo>
                    <a:pt x="30" y="6"/>
                  </a:lnTo>
                  <a:lnTo>
                    <a:pt x="34"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49" name="Freeform 95"/>
            <p:cNvSpPr>
              <a:spLocks/>
            </p:cNvSpPr>
            <p:nvPr/>
          </p:nvSpPr>
          <p:spPr bwMode="auto">
            <a:xfrm>
              <a:off x="5424488" y="3168650"/>
              <a:ext cx="60325" cy="66675"/>
            </a:xfrm>
            <a:custGeom>
              <a:avLst/>
              <a:gdLst>
                <a:gd name="T0" fmla="*/ 2147483646 w 38"/>
                <a:gd name="T1" fmla="*/ 2147483646 h 42"/>
                <a:gd name="T2" fmla="*/ 2147483646 w 38"/>
                <a:gd name="T3" fmla="*/ 2147483646 h 42"/>
                <a:gd name="T4" fmla="*/ 0 w 38"/>
                <a:gd name="T5" fmla="*/ 2147483646 h 42"/>
                <a:gd name="T6" fmla="*/ 0 w 38"/>
                <a:gd name="T7" fmla="*/ 2147483646 h 42"/>
                <a:gd name="T8" fmla="*/ 2147483646 w 38"/>
                <a:gd name="T9" fmla="*/ 2147483646 h 42"/>
                <a:gd name="T10" fmla="*/ 2147483646 w 38"/>
                <a:gd name="T11" fmla="*/ 0 h 42"/>
                <a:gd name="T12" fmla="*/ 2147483646 w 38"/>
                <a:gd name="T13" fmla="*/ 0 h 42"/>
                <a:gd name="T14" fmla="*/ 2147483646 w 38"/>
                <a:gd name="T15" fmla="*/ 2147483646 h 42"/>
                <a:gd name="T16" fmla="*/ 2147483646 w 38"/>
                <a:gd name="T17" fmla="*/ 2147483646 h 42"/>
                <a:gd name="T18" fmla="*/ 2147483646 w 38"/>
                <a:gd name="T19" fmla="*/ 2147483646 h 42"/>
                <a:gd name="T20" fmla="*/ 2147483646 w 38"/>
                <a:gd name="T21" fmla="*/ 2147483646 h 42"/>
                <a:gd name="T22" fmla="*/ 2147483646 w 38"/>
                <a:gd name="T23" fmla="*/ 2147483646 h 42"/>
                <a:gd name="T24" fmla="*/ 2147483646 w 38"/>
                <a:gd name="T25" fmla="*/ 2147483646 h 42"/>
                <a:gd name="T26" fmla="*/ 2147483646 w 38"/>
                <a:gd name="T27" fmla="*/ 2147483646 h 42"/>
                <a:gd name="T28" fmla="*/ 2147483646 w 38"/>
                <a:gd name="T29" fmla="*/ 2147483646 h 42"/>
                <a:gd name="T30" fmla="*/ 2147483646 w 38"/>
                <a:gd name="T31" fmla="*/ 2147483646 h 42"/>
                <a:gd name="T32" fmla="*/ 2147483646 w 38"/>
                <a:gd name="T33" fmla="*/ 2147483646 h 42"/>
                <a:gd name="T34" fmla="*/ 2147483646 w 38"/>
                <a:gd name="T35" fmla="*/ 2147483646 h 42"/>
                <a:gd name="T36" fmla="*/ 2147483646 w 38"/>
                <a:gd name="T37" fmla="*/ 2147483646 h 42"/>
                <a:gd name="T38" fmla="*/ 2147483646 w 38"/>
                <a:gd name="T39" fmla="*/ 2147483646 h 42"/>
                <a:gd name="T40" fmla="*/ 2147483646 w 38"/>
                <a:gd name="T41" fmla="*/ 2147483646 h 42"/>
                <a:gd name="T42" fmla="*/ 2147483646 w 38"/>
                <a:gd name="T43" fmla="*/ 2147483646 h 42"/>
                <a:gd name="T44" fmla="*/ 2147483646 w 38"/>
                <a:gd name="T45" fmla="*/ 2147483646 h 42"/>
                <a:gd name="T46" fmla="*/ 2147483646 w 38"/>
                <a:gd name="T47" fmla="*/ 2147483646 h 42"/>
                <a:gd name="T48" fmla="*/ 2147483646 w 38"/>
                <a:gd name="T49" fmla="*/ 2147483646 h 42"/>
                <a:gd name="T50" fmla="*/ 2147483646 w 38"/>
                <a:gd name="T51" fmla="*/ 2147483646 h 4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2"/>
                <a:gd name="T80" fmla="*/ 38 w 38"/>
                <a:gd name="T81" fmla="*/ 42 h 4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2">
                  <a:moveTo>
                    <a:pt x="2" y="28"/>
                  </a:moveTo>
                  <a:lnTo>
                    <a:pt x="2" y="28"/>
                  </a:lnTo>
                  <a:lnTo>
                    <a:pt x="0" y="22"/>
                  </a:lnTo>
                  <a:lnTo>
                    <a:pt x="0" y="16"/>
                  </a:lnTo>
                  <a:lnTo>
                    <a:pt x="2" y="8"/>
                  </a:lnTo>
                  <a:lnTo>
                    <a:pt x="8" y="0"/>
                  </a:lnTo>
                  <a:lnTo>
                    <a:pt x="18" y="2"/>
                  </a:lnTo>
                  <a:lnTo>
                    <a:pt x="26" y="6"/>
                  </a:lnTo>
                  <a:lnTo>
                    <a:pt x="30" y="8"/>
                  </a:lnTo>
                  <a:lnTo>
                    <a:pt x="34" y="12"/>
                  </a:lnTo>
                  <a:lnTo>
                    <a:pt x="36" y="18"/>
                  </a:lnTo>
                  <a:lnTo>
                    <a:pt x="38" y="24"/>
                  </a:lnTo>
                  <a:lnTo>
                    <a:pt x="36" y="28"/>
                  </a:lnTo>
                  <a:lnTo>
                    <a:pt x="34" y="34"/>
                  </a:lnTo>
                  <a:lnTo>
                    <a:pt x="30" y="38"/>
                  </a:lnTo>
                  <a:lnTo>
                    <a:pt x="26" y="40"/>
                  </a:lnTo>
                  <a:lnTo>
                    <a:pt x="22" y="42"/>
                  </a:lnTo>
                  <a:lnTo>
                    <a:pt x="16" y="42"/>
                  </a:lnTo>
                  <a:lnTo>
                    <a:pt x="12" y="40"/>
                  </a:lnTo>
                  <a:lnTo>
                    <a:pt x="8" y="38"/>
                  </a:lnTo>
                  <a:lnTo>
                    <a:pt x="4" y="34"/>
                  </a:lnTo>
                  <a:lnTo>
                    <a:pt x="2"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50" name="Freeform 96"/>
            <p:cNvSpPr>
              <a:spLocks/>
            </p:cNvSpPr>
            <p:nvPr/>
          </p:nvSpPr>
          <p:spPr bwMode="auto">
            <a:xfrm>
              <a:off x="5364163" y="3168650"/>
              <a:ext cx="63500" cy="63500"/>
            </a:xfrm>
            <a:custGeom>
              <a:avLst/>
              <a:gdLst>
                <a:gd name="T0" fmla="*/ 2147483646 w 40"/>
                <a:gd name="T1" fmla="*/ 2147483646 h 40"/>
                <a:gd name="T2" fmla="*/ 2147483646 w 40"/>
                <a:gd name="T3" fmla="*/ 2147483646 h 40"/>
                <a:gd name="T4" fmla="*/ 2147483646 w 40"/>
                <a:gd name="T5" fmla="*/ 2147483646 h 40"/>
                <a:gd name="T6" fmla="*/ 2147483646 w 40"/>
                <a:gd name="T7" fmla="*/ 2147483646 h 40"/>
                <a:gd name="T8" fmla="*/ 2147483646 w 40"/>
                <a:gd name="T9" fmla="*/ 2147483646 h 40"/>
                <a:gd name="T10" fmla="*/ 2147483646 w 40"/>
                <a:gd name="T11" fmla="*/ 2147483646 h 40"/>
                <a:gd name="T12" fmla="*/ 2147483646 w 40"/>
                <a:gd name="T13" fmla="*/ 2147483646 h 40"/>
                <a:gd name="T14" fmla="*/ 2147483646 w 40"/>
                <a:gd name="T15" fmla="*/ 2147483646 h 40"/>
                <a:gd name="T16" fmla="*/ 2147483646 w 40"/>
                <a:gd name="T17" fmla="*/ 2147483646 h 40"/>
                <a:gd name="T18" fmla="*/ 2147483646 w 40"/>
                <a:gd name="T19" fmla="*/ 2147483646 h 40"/>
                <a:gd name="T20" fmla="*/ 2147483646 w 40"/>
                <a:gd name="T21" fmla="*/ 2147483646 h 40"/>
                <a:gd name="T22" fmla="*/ 2147483646 w 40"/>
                <a:gd name="T23" fmla="*/ 2147483646 h 40"/>
                <a:gd name="T24" fmla="*/ 2147483646 w 40"/>
                <a:gd name="T25" fmla="*/ 0 h 40"/>
                <a:gd name="T26" fmla="*/ 2147483646 w 40"/>
                <a:gd name="T27" fmla="*/ 2147483646 h 40"/>
                <a:gd name="T28" fmla="*/ 2147483646 w 40"/>
                <a:gd name="T29" fmla="*/ 2147483646 h 40"/>
                <a:gd name="T30" fmla="*/ 2147483646 w 40"/>
                <a:gd name="T31" fmla="*/ 2147483646 h 40"/>
                <a:gd name="T32" fmla="*/ 2147483646 w 40"/>
                <a:gd name="T33" fmla="*/ 2147483646 h 40"/>
                <a:gd name="T34" fmla="*/ 2147483646 w 40"/>
                <a:gd name="T35" fmla="*/ 2147483646 h 40"/>
                <a:gd name="T36" fmla="*/ 2147483646 w 40"/>
                <a:gd name="T37" fmla="*/ 2147483646 h 40"/>
                <a:gd name="T38" fmla="*/ 0 w 40"/>
                <a:gd name="T39" fmla="*/ 2147483646 h 40"/>
                <a:gd name="T40" fmla="*/ 2147483646 w 40"/>
                <a:gd name="T41" fmla="*/ 2147483646 h 40"/>
                <a:gd name="T42" fmla="*/ 2147483646 w 40"/>
                <a:gd name="T43" fmla="*/ 2147483646 h 40"/>
                <a:gd name="T44" fmla="*/ 2147483646 w 40"/>
                <a:gd name="T45" fmla="*/ 2147483646 h 40"/>
                <a:gd name="T46" fmla="*/ 2147483646 w 40"/>
                <a:gd name="T47" fmla="*/ 2147483646 h 40"/>
                <a:gd name="T48" fmla="*/ 2147483646 w 40"/>
                <a:gd name="T49" fmla="*/ 2147483646 h 40"/>
                <a:gd name="T50" fmla="*/ 2147483646 w 40"/>
                <a:gd name="T51" fmla="*/ 2147483646 h 40"/>
                <a:gd name="T52" fmla="*/ 2147483646 w 40"/>
                <a:gd name="T53" fmla="*/ 2147483646 h 40"/>
                <a:gd name="T54" fmla="*/ 2147483646 w 40"/>
                <a:gd name="T55" fmla="*/ 2147483646 h 40"/>
                <a:gd name="T56" fmla="*/ 2147483646 w 40"/>
                <a:gd name="T57" fmla="*/ 2147483646 h 40"/>
                <a:gd name="T58" fmla="*/ 2147483646 w 40"/>
                <a:gd name="T59" fmla="*/ 2147483646 h 40"/>
                <a:gd name="T60" fmla="*/ 2147483646 w 40"/>
                <a:gd name="T61" fmla="*/ 2147483646 h 40"/>
                <a:gd name="T62" fmla="*/ 2147483646 w 40"/>
                <a:gd name="T63" fmla="*/ 2147483646 h 40"/>
                <a:gd name="T64" fmla="*/ 2147483646 w 40"/>
                <a:gd name="T65" fmla="*/ 2147483646 h 40"/>
                <a:gd name="T66" fmla="*/ 2147483646 w 40"/>
                <a:gd name="T67" fmla="*/ 2147483646 h 40"/>
                <a:gd name="T68" fmla="*/ 2147483646 w 40"/>
                <a:gd name="T69" fmla="*/ 2147483646 h 40"/>
                <a:gd name="T70" fmla="*/ 2147483646 w 40"/>
                <a:gd name="T71" fmla="*/ 2147483646 h 40"/>
                <a:gd name="T72" fmla="*/ 2147483646 w 40"/>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0"/>
                <a:gd name="T112" fmla="*/ 0 h 40"/>
                <a:gd name="T113" fmla="*/ 40 w 40"/>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0" h="40">
                  <a:moveTo>
                    <a:pt x="34" y="8"/>
                  </a:moveTo>
                  <a:lnTo>
                    <a:pt x="34" y="8"/>
                  </a:lnTo>
                  <a:lnTo>
                    <a:pt x="24" y="18"/>
                  </a:lnTo>
                  <a:lnTo>
                    <a:pt x="24" y="16"/>
                  </a:lnTo>
                  <a:lnTo>
                    <a:pt x="34" y="6"/>
                  </a:lnTo>
                  <a:lnTo>
                    <a:pt x="38" y="4"/>
                  </a:lnTo>
                  <a:lnTo>
                    <a:pt x="38" y="2"/>
                  </a:lnTo>
                  <a:lnTo>
                    <a:pt x="26" y="0"/>
                  </a:lnTo>
                  <a:lnTo>
                    <a:pt x="18" y="2"/>
                  </a:lnTo>
                  <a:lnTo>
                    <a:pt x="12" y="4"/>
                  </a:lnTo>
                  <a:lnTo>
                    <a:pt x="8" y="6"/>
                  </a:lnTo>
                  <a:lnTo>
                    <a:pt x="4" y="12"/>
                  </a:lnTo>
                  <a:lnTo>
                    <a:pt x="2" y="16"/>
                  </a:lnTo>
                  <a:lnTo>
                    <a:pt x="0" y="20"/>
                  </a:lnTo>
                  <a:lnTo>
                    <a:pt x="2" y="26"/>
                  </a:lnTo>
                  <a:lnTo>
                    <a:pt x="4" y="30"/>
                  </a:lnTo>
                  <a:lnTo>
                    <a:pt x="6" y="34"/>
                  </a:lnTo>
                  <a:lnTo>
                    <a:pt x="10" y="36"/>
                  </a:lnTo>
                  <a:lnTo>
                    <a:pt x="16" y="38"/>
                  </a:lnTo>
                  <a:lnTo>
                    <a:pt x="22" y="40"/>
                  </a:lnTo>
                  <a:lnTo>
                    <a:pt x="26" y="38"/>
                  </a:lnTo>
                  <a:lnTo>
                    <a:pt x="32" y="36"/>
                  </a:lnTo>
                  <a:lnTo>
                    <a:pt x="36" y="30"/>
                  </a:lnTo>
                  <a:lnTo>
                    <a:pt x="38" y="24"/>
                  </a:lnTo>
                  <a:lnTo>
                    <a:pt x="40" y="18"/>
                  </a:lnTo>
                  <a:lnTo>
                    <a:pt x="38" y="6"/>
                  </a:lnTo>
                  <a:lnTo>
                    <a:pt x="34" y="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51" name="Freeform 97"/>
            <p:cNvSpPr>
              <a:spLocks/>
            </p:cNvSpPr>
            <p:nvPr/>
          </p:nvSpPr>
          <p:spPr bwMode="auto">
            <a:xfrm>
              <a:off x="5357813" y="3117850"/>
              <a:ext cx="66675" cy="57150"/>
            </a:xfrm>
            <a:custGeom>
              <a:avLst/>
              <a:gdLst>
                <a:gd name="T0" fmla="*/ 2147483646 w 42"/>
                <a:gd name="T1" fmla="*/ 2147483646 h 36"/>
                <a:gd name="T2" fmla="*/ 2147483646 w 42"/>
                <a:gd name="T3" fmla="*/ 2147483646 h 36"/>
                <a:gd name="T4" fmla="*/ 2147483646 w 42"/>
                <a:gd name="T5" fmla="*/ 2147483646 h 36"/>
                <a:gd name="T6" fmla="*/ 2147483646 w 42"/>
                <a:gd name="T7" fmla="*/ 2147483646 h 36"/>
                <a:gd name="T8" fmla="*/ 2147483646 w 42"/>
                <a:gd name="T9" fmla="*/ 2147483646 h 36"/>
                <a:gd name="T10" fmla="*/ 2147483646 w 42"/>
                <a:gd name="T11" fmla="*/ 2147483646 h 36"/>
                <a:gd name="T12" fmla="*/ 2147483646 w 42"/>
                <a:gd name="T13" fmla="*/ 2147483646 h 36"/>
                <a:gd name="T14" fmla="*/ 2147483646 w 42"/>
                <a:gd name="T15" fmla="*/ 2147483646 h 36"/>
                <a:gd name="T16" fmla="*/ 2147483646 w 42"/>
                <a:gd name="T17" fmla="*/ 2147483646 h 36"/>
                <a:gd name="T18" fmla="*/ 2147483646 w 42"/>
                <a:gd name="T19" fmla="*/ 2147483646 h 36"/>
                <a:gd name="T20" fmla="*/ 2147483646 w 42"/>
                <a:gd name="T21" fmla="*/ 2147483646 h 36"/>
                <a:gd name="T22" fmla="*/ 2147483646 w 42"/>
                <a:gd name="T23" fmla="*/ 2147483646 h 36"/>
                <a:gd name="T24" fmla="*/ 2147483646 w 42"/>
                <a:gd name="T25" fmla="*/ 2147483646 h 36"/>
                <a:gd name="T26" fmla="*/ 2147483646 w 42"/>
                <a:gd name="T27" fmla="*/ 2147483646 h 36"/>
                <a:gd name="T28" fmla="*/ 2147483646 w 42"/>
                <a:gd name="T29" fmla="*/ 2147483646 h 36"/>
                <a:gd name="T30" fmla="*/ 2147483646 w 42"/>
                <a:gd name="T31" fmla="*/ 2147483646 h 36"/>
                <a:gd name="T32" fmla="*/ 2147483646 w 42"/>
                <a:gd name="T33" fmla="*/ 2147483646 h 36"/>
                <a:gd name="T34" fmla="*/ 2147483646 w 42"/>
                <a:gd name="T35" fmla="*/ 2147483646 h 36"/>
                <a:gd name="T36" fmla="*/ 2147483646 w 42"/>
                <a:gd name="T37" fmla="*/ 0 h 36"/>
                <a:gd name="T38" fmla="*/ 2147483646 w 42"/>
                <a:gd name="T39" fmla="*/ 0 h 36"/>
                <a:gd name="T40" fmla="*/ 2147483646 w 42"/>
                <a:gd name="T41" fmla="*/ 0 h 36"/>
                <a:gd name="T42" fmla="*/ 2147483646 w 42"/>
                <a:gd name="T43" fmla="*/ 2147483646 h 36"/>
                <a:gd name="T44" fmla="*/ 2147483646 w 42"/>
                <a:gd name="T45" fmla="*/ 2147483646 h 36"/>
                <a:gd name="T46" fmla="*/ 0 w 42"/>
                <a:gd name="T47" fmla="*/ 2147483646 h 36"/>
                <a:gd name="T48" fmla="*/ 0 w 42"/>
                <a:gd name="T49" fmla="*/ 2147483646 h 36"/>
                <a:gd name="T50" fmla="*/ 0 w 42"/>
                <a:gd name="T51" fmla="*/ 2147483646 h 36"/>
                <a:gd name="T52" fmla="*/ 0 w 42"/>
                <a:gd name="T53" fmla="*/ 2147483646 h 36"/>
                <a:gd name="T54" fmla="*/ 2147483646 w 42"/>
                <a:gd name="T55" fmla="*/ 2147483646 h 36"/>
                <a:gd name="T56" fmla="*/ 2147483646 w 42"/>
                <a:gd name="T57" fmla="*/ 2147483646 h 36"/>
                <a:gd name="T58" fmla="*/ 2147483646 w 42"/>
                <a:gd name="T59" fmla="*/ 2147483646 h 36"/>
                <a:gd name="T60" fmla="*/ 2147483646 w 42"/>
                <a:gd name="T61" fmla="*/ 2147483646 h 36"/>
                <a:gd name="T62" fmla="*/ 2147483646 w 42"/>
                <a:gd name="T63" fmla="*/ 2147483646 h 36"/>
                <a:gd name="T64" fmla="*/ 2147483646 w 42"/>
                <a:gd name="T65" fmla="*/ 2147483646 h 36"/>
                <a:gd name="T66" fmla="*/ 2147483646 w 42"/>
                <a:gd name="T67" fmla="*/ 2147483646 h 36"/>
                <a:gd name="T68" fmla="*/ 2147483646 w 42"/>
                <a:gd name="T69" fmla="*/ 2147483646 h 36"/>
                <a:gd name="T70" fmla="*/ 2147483646 w 42"/>
                <a:gd name="T71" fmla="*/ 2147483646 h 36"/>
                <a:gd name="T72" fmla="*/ 2147483646 w 42"/>
                <a:gd name="T73" fmla="*/ 2147483646 h 36"/>
                <a:gd name="T74" fmla="*/ 2147483646 w 42"/>
                <a:gd name="T75" fmla="*/ 2147483646 h 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2"/>
                <a:gd name="T115" fmla="*/ 0 h 36"/>
                <a:gd name="T116" fmla="*/ 42 w 42"/>
                <a:gd name="T117" fmla="*/ 36 h 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2" h="36">
                  <a:moveTo>
                    <a:pt x="30" y="24"/>
                  </a:moveTo>
                  <a:lnTo>
                    <a:pt x="30" y="24"/>
                  </a:lnTo>
                  <a:lnTo>
                    <a:pt x="14" y="14"/>
                  </a:lnTo>
                  <a:lnTo>
                    <a:pt x="24" y="16"/>
                  </a:lnTo>
                  <a:lnTo>
                    <a:pt x="32" y="22"/>
                  </a:lnTo>
                  <a:lnTo>
                    <a:pt x="40" y="28"/>
                  </a:lnTo>
                  <a:lnTo>
                    <a:pt x="42" y="26"/>
                  </a:lnTo>
                  <a:lnTo>
                    <a:pt x="40" y="16"/>
                  </a:lnTo>
                  <a:lnTo>
                    <a:pt x="36" y="10"/>
                  </a:lnTo>
                  <a:lnTo>
                    <a:pt x="30" y="4"/>
                  </a:lnTo>
                  <a:lnTo>
                    <a:pt x="26" y="2"/>
                  </a:lnTo>
                  <a:lnTo>
                    <a:pt x="20" y="0"/>
                  </a:lnTo>
                  <a:lnTo>
                    <a:pt x="16" y="0"/>
                  </a:lnTo>
                  <a:lnTo>
                    <a:pt x="10" y="0"/>
                  </a:lnTo>
                  <a:lnTo>
                    <a:pt x="6" y="2"/>
                  </a:lnTo>
                  <a:lnTo>
                    <a:pt x="2" y="6"/>
                  </a:lnTo>
                  <a:lnTo>
                    <a:pt x="0" y="10"/>
                  </a:lnTo>
                  <a:lnTo>
                    <a:pt x="0" y="16"/>
                  </a:lnTo>
                  <a:lnTo>
                    <a:pt x="0" y="20"/>
                  </a:lnTo>
                  <a:lnTo>
                    <a:pt x="2" y="26"/>
                  </a:lnTo>
                  <a:lnTo>
                    <a:pt x="4" y="30"/>
                  </a:lnTo>
                  <a:lnTo>
                    <a:pt x="10" y="34"/>
                  </a:lnTo>
                  <a:lnTo>
                    <a:pt x="16" y="36"/>
                  </a:lnTo>
                  <a:lnTo>
                    <a:pt x="22" y="36"/>
                  </a:lnTo>
                  <a:lnTo>
                    <a:pt x="28" y="34"/>
                  </a:lnTo>
                  <a:lnTo>
                    <a:pt x="38" y="30"/>
                  </a:lnTo>
                  <a:lnTo>
                    <a:pt x="30" y="2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52" name="Freeform 98"/>
            <p:cNvSpPr>
              <a:spLocks/>
            </p:cNvSpPr>
            <p:nvPr/>
          </p:nvSpPr>
          <p:spPr bwMode="auto">
            <a:xfrm>
              <a:off x="5405438" y="3086100"/>
              <a:ext cx="57150" cy="69850"/>
            </a:xfrm>
            <a:custGeom>
              <a:avLst/>
              <a:gdLst>
                <a:gd name="T0" fmla="*/ 2147483646 w 36"/>
                <a:gd name="T1" fmla="*/ 2147483646 h 44"/>
                <a:gd name="T2" fmla="*/ 2147483646 w 36"/>
                <a:gd name="T3" fmla="*/ 2147483646 h 44"/>
                <a:gd name="T4" fmla="*/ 2147483646 w 36"/>
                <a:gd name="T5" fmla="*/ 2147483646 h 44"/>
                <a:gd name="T6" fmla="*/ 2147483646 w 36"/>
                <a:gd name="T7" fmla="*/ 2147483646 h 44"/>
                <a:gd name="T8" fmla="*/ 2147483646 w 36"/>
                <a:gd name="T9" fmla="*/ 2147483646 h 44"/>
                <a:gd name="T10" fmla="*/ 2147483646 w 36"/>
                <a:gd name="T11" fmla="*/ 2147483646 h 44"/>
                <a:gd name="T12" fmla="*/ 2147483646 w 36"/>
                <a:gd name="T13" fmla="*/ 2147483646 h 44"/>
                <a:gd name="T14" fmla="*/ 2147483646 w 36"/>
                <a:gd name="T15" fmla="*/ 2147483646 h 44"/>
                <a:gd name="T16" fmla="*/ 2147483646 w 36"/>
                <a:gd name="T17" fmla="*/ 2147483646 h 44"/>
                <a:gd name="T18" fmla="*/ 2147483646 w 36"/>
                <a:gd name="T19" fmla="*/ 2147483646 h 44"/>
                <a:gd name="T20" fmla="*/ 0 w 36"/>
                <a:gd name="T21" fmla="*/ 2147483646 h 44"/>
                <a:gd name="T22" fmla="*/ 0 w 36"/>
                <a:gd name="T23" fmla="*/ 2147483646 h 44"/>
                <a:gd name="T24" fmla="*/ 0 w 36"/>
                <a:gd name="T25" fmla="*/ 2147483646 h 44"/>
                <a:gd name="T26" fmla="*/ 0 w 36"/>
                <a:gd name="T27" fmla="*/ 2147483646 h 44"/>
                <a:gd name="T28" fmla="*/ 2147483646 w 36"/>
                <a:gd name="T29" fmla="*/ 2147483646 h 44"/>
                <a:gd name="T30" fmla="*/ 2147483646 w 36"/>
                <a:gd name="T31" fmla="*/ 2147483646 h 44"/>
                <a:gd name="T32" fmla="*/ 2147483646 w 36"/>
                <a:gd name="T33" fmla="*/ 2147483646 h 44"/>
                <a:gd name="T34" fmla="*/ 2147483646 w 36"/>
                <a:gd name="T35" fmla="*/ 0 h 44"/>
                <a:gd name="T36" fmla="*/ 2147483646 w 36"/>
                <a:gd name="T37" fmla="*/ 0 h 44"/>
                <a:gd name="T38" fmla="*/ 2147483646 w 36"/>
                <a:gd name="T39" fmla="*/ 0 h 44"/>
                <a:gd name="T40" fmla="*/ 2147483646 w 36"/>
                <a:gd name="T41" fmla="*/ 2147483646 h 44"/>
                <a:gd name="T42" fmla="*/ 2147483646 w 36"/>
                <a:gd name="T43" fmla="*/ 2147483646 h 44"/>
                <a:gd name="T44" fmla="*/ 2147483646 w 36"/>
                <a:gd name="T45" fmla="*/ 2147483646 h 44"/>
                <a:gd name="T46" fmla="*/ 2147483646 w 36"/>
                <a:gd name="T47" fmla="*/ 2147483646 h 44"/>
                <a:gd name="T48" fmla="*/ 2147483646 w 36"/>
                <a:gd name="T49" fmla="*/ 2147483646 h 44"/>
                <a:gd name="T50" fmla="*/ 2147483646 w 36"/>
                <a:gd name="T51" fmla="*/ 2147483646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6"/>
                <a:gd name="T79" fmla="*/ 0 h 44"/>
                <a:gd name="T80" fmla="*/ 36 w 36"/>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6" h="44">
                  <a:moveTo>
                    <a:pt x="36" y="20"/>
                  </a:moveTo>
                  <a:lnTo>
                    <a:pt x="36" y="20"/>
                  </a:lnTo>
                  <a:lnTo>
                    <a:pt x="34" y="26"/>
                  </a:lnTo>
                  <a:lnTo>
                    <a:pt x="32" y="32"/>
                  </a:lnTo>
                  <a:lnTo>
                    <a:pt x="28" y="38"/>
                  </a:lnTo>
                  <a:lnTo>
                    <a:pt x="18" y="44"/>
                  </a:lnTo>
                  <a:lnTo>
                    <a:pt x="10" y="38"/>
                  </a:lnTo>
                  <a:lnTo>
                    <a:pt x="4" y="32"/>
                  </a:lnTo>
                  <a:lnTo>
                    <a:pt x="2" y="28"/>
                  </a:lnTo>
                  <a:lnTo>
                    <a:pt x="0" y="24"/>
                  </a:lnTo>
                  <a:lnTo>
                    <a:pt x="0" y="18"/>
                  </a:lnTo>
                  <a:lnTo>
                    <a:pt x="0" y="12"/>
                  </a:lnTo>
                  <a:lnTo>
                    <a:pt x="4" y="6"/>
                  </a:lnTo>
                  <a:lnTo>
                    <a:pt x="8" y="4"/>
                  </a:lnTo>
                  <a:lnTo>
                    <a:pt x="12" y="0"/>
                  </a:lnTo>
                  <a:lnTo>
                    <a:pt x="18" y="0"/>
                  </a:lnTo>
                  <a:lnTo>
                    <a:pt x="22" y="0"/>
                  </a:lnTo>
                  <a:lnTo>
                    <a:pt x="26" y="2"/>
                  </a:lnTo>
                  <a:lnTo>
                    <a:pt x="30" y="6"/>
                  </a:lnTo>
                  <a:lnTo>
                    <a:pt x="34" y="10"/>
                  </a:lnTo>
                  <a:lnTo>
                    <a:pt x="36" y="14"/>
                  </a:lnTo>
                  <a:lnTo>
                    <a:pt x="36" y="2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53" name="Freeform 99"/>
            <p:cNvSpPr>
              <a:spLocks/>
            </p:cNvSpPr>
            <p:nvPr/>
          </p:nvSpPr>
          <p:spPr bwMode="auto">
            <a:xfrm>
              <a:off x="5443538" y="3117850"/>
              <a:ext cx="66675" cy="60325"/>
            </a:xfrm>
            <a:custGeom>
              <a:avLst/>
              <a:gdLst>
                <a:gd name="T0" fmla="*/ 2147483646 w 42"/>
                <a:gd name="T1" fmla="*/ 2147483646 h 38"/>
                <a:gd name="T2" fmla="*/ 2147483646 w 42"/>
                <a:gd name="T3" fmla="*/ 2147483646 h 38"/>
                <a:gd name="T4" fmla="*/ 2147483646 w 42"/>
                <a:gd name="T5" fmla="*/ 2147483646 h 38"/>
                <a:gd name="T6" fmla="*/ 2147483646 w 42"/>
                <a:gd name="T7" fmla="*/ 0 h 38"/>
                <a:gd name="T8" fmla="*/ 2147483646 w 42"/>
                <a:gd name="T9" fmla="*/ 2147483646 h 38"/>
                <a:gd name="T10" fmla="*/ 2147483646 w 42"/>
                <a:gd name="T11" fmla="*/ 2147483646 h 38"/>
                <a:gd name="T12" fmla="*/ 2147483646 w 42"/>
                <a:gd name="T13" fmla="*/ 2147483646 h 38"/>
                <a:gd name="T14" fmla="*/ 2147483646 w 42"/>
                <a:gd name="T15" fmla="*/ 2147483646 h 38"/>
                <a:gd name="T16" fmla="*/ 2147483646 w 42"/>
                <a:gd name="T17" fmla="*/ 2147483646 h 38"/>
                <a:gd name="T18" fmla="*/ 0 w 42"/>
                <a:gd name="T19" fmla="*/ 2147483646 h 38"/>
                <a:gd name="T20" fmla="*/ 0 w 42"/>
                <a:gd name="T21" fmla="*/ 2147483646 h 38"/>
                <a:gd name="T22" fmla="*/ 2147483646 w 42"/>
                <a:gd name="T23" fmla="*/ 2147483646 h 38"/>
                <a:gd name="T24" fmla="*/ 2147483646 w 42"/>
                <a:gd name="T25" fmla="*/ 2147483646 h 38"/>
                <a:gd name="T26" fmla="*/ 2147483646 w 42"/>
                <a:gd name="T27" fmla="*/ 2147483646 h 38"/>
                <a:gd name="T28" fmla="*/ 2147483646 w 42"/>
                <a:gd name="T29" fmla="*/ 2147483646 h 38"/>
                <a:gd name="T30" fmla="*/ 2147483646 w 42"/>
                <a:gd name="T31" fmla="*/ 2147483646 h 38"/>
                <a:gd name="T32" fmla="*/ 2147483646 w 42"/>
                <a:gd name="T33" fmla="*/ 2147483646 h 38"/>
                <a:gd name="T34" fmla="*/ 2147483646 w 42"/>
                <a:gd name="T35" fmla="*/ 2147483646 h 38"/>
                <a:gd name="T36" fmla="*/ 2147483646 w 42"/>
                <a:gd name="T37" fmla="*/ 2147483646 h 38"/>
                <a:gd name="T38" fmla="*/ 2147483646 w 42"/>
                <a:gd name="T39" fmla="*/ 2147483646 h 38"/>
                <a:gd name="T40" fmla="*/ 2147483646 w 42"/>
                <a:gd name="T41" fmla="*/ 2147483646 h 38"/>
                <a:gd name="T42" fmla="*/ 2147483646 w 42"/>
                <a:gd name="T43" fmla="*/ 2147483646 h 38"/>
                <a:gd name="T44" fmla="*/ 2147483646 w 42"/>
                <a:gd name="T45" fmla="*/ 2147483646 h 38"/>
                <a:gd name="T46" fmla="*/ 2147483646 w 42"/>
                <a:gd name="T47" fmla="*/ 2147483646 h 38"/>
                <a:gd name="T48" fmla="*/ 2147483646 w 42"/>
                <a:gd name="T49" fmla="*/ 2147483646 h 38"/>
                <a:gd name="T50" fmla="*/ 2147483646 w 42"/>
                <a:gd name="T51" fmla="*/ 2147483646 h 38"/>
                <a:gd name="T52" fmla="*/ 2147483646 w 42"/>
                <a:gd name="T53" fmla="*/ 2147483646 h 38"/>
                <a:gd name="T54" fmla="*/ 2147483646 w 42"/>
                <a:gd name="T55" fmla="*/ 2147483646 h 38"/>
                <a:gd name="T56" fmla="*/ 2147483646 w 42"/>
                <a:gd name="T57" fmla="*/ 2147483646 h 38"/>
                <a:gd name="T58" fmla="*/ 2147483646 w 42"/>
                <a:gd name="T59" fmla="*/ 2147483646 h 38"/>
                <a:gd name="T60" fmla="*/ 2147483646 w 42"/>
                <a:gd name="T61" fmla="*/ 2147483646 h 38"/>
                <a:gd name="T62" fmla="*/ 2147483646 w 42"/>
                <a:gd name="T63" fmla="*/ 2147483646 h 38"/>
                <a:gd name="T64" fmla="*/ 2147483646 w 42"/>
                <a:gd name="T65" fmla="*/ 2147483646 h 38"/>
                <a:gd name="T66" fmla="*/ 2147483646 w 42"/>
                <a:gd name="T67" fmla="*/ 2147483646 h 38"/>
                <a:gd name="T68" fmla="*/ 2147483646 w 42"/>
                <a:gd name="T69" fmla="*/ 2147483646 h 38"/>
                <a:gd name="T70" fmla="*/ 2147483646 w 42"/>
                <a:gd name="T71" fmla="*/ 2147483646 h 38"/>
                <a:gd name="T72" fmla="*/ 2147483646 w 42"/>
                <a:gd name="T73" fmla="*/ 2147483646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38"/>
                <a:gd name="T113" fmla="*/ 42 w 42"/>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38">
                  <a:moveTo>
                    <a:pt x="34" y="4"/>
                  </a:moveTo>
                  <a:lnTo>
                    <a:pt x="34" y="4"/>
                  </a:lnTo>
                  <a:lnTo>
                    <a:pt x="28" y="2"/>
                  </a:lnTo>
                  <a:lnTo>
                    <a:pt x="22" y="0"/>
                  </a:lnTo>
                  <a:lnTo>
                    <a:pt x="18" y="2"/>
                  </a:lnTo>
                  <a:lnTo>
                    <a:pt x="12" y="4"/>
                  </a:lnTo>
                  <a:lnTo>
                    <a:pt x="6" y="10"/>
                  </a:lnTo>
                  <a:lnTo>
                    <a:pt x="2" y="18"/>
                  </a:lnTo>
                  <a:lnTo>
                    <a:pt x="0" y="28"/>
                  </a:lnTo>
                  <a:lnTo>
                    <a:pt x="8" y="22"/>
                  </a:lnTo>
                  <a:lnTo>
                    <a:pt x="16" y="20"/>
                  </a:lnTo>
                  <a:lnTo>
                    <a:pt x="22" y="20"/>
                  </a:lnTo>
                  <a:lnTo>
                    <a:pt x="14" y="22"/>
                  </a:lnTo>
                  <a:lnTo>
                    <a:pt x="6" y="26"/>
                  </a:lnTo>
                  <a:lnTo>
                    <a:pt x="2" y="30"/>
                  </a:lnTo>
                  <a:lnTo>
                    <a:pt x="10" y="36"/>
                  </a:lnTo>
                  <a:lnTo>
                    <a:pt x="16" y="38"/>
                  </a:lnTo>
                  <a:lnTo>
                    <a:pt x="24" y="38"/>
                  </a:lnTo>
                  <a:lnTo>
                    <a:pt x="28" y="36"/>
                  </a:lnTo>
                  <a:lnTo>
                    <a:pt x="34" y="34"/>
                  </a:lnTo>
                  <a:lnTo>
                    <a:pt x="38" y="30"/>
                  </a:lnTo>
                  <a:lnTo>
                    <a:pt x="40" y="26"/>
                  </a:lnTo>
                  <a:lnTo>
                    <a:pt x="42" y="22"/>
                  </a:lnTo>
                  <a:lnTo>
                    <a:pt x="42" y="16"/>
                  </a:lnTo>
                  <a:lnTo>
                    <a:pt x="40" y="12"/>
                  </a:lnTo>
                  <a:lnTo>
                    <a:pt x="38" y="8"/>
                  </a:lnTo>
                  <a:lnTo>
                    <a:pt x="34" y="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54" name="Freeform 100"/>
            <p:cNvSpPr>
              <a:spLocks/>
            </p:cNvSpPr>
            <p:nvPr/>
          </p:nvSpPr>
          <p:spPr bwMode="auto">
            <a:xfrm>
              <a:off x="5405438" y="3140075"/>
              <a:ext cx="50800" cy="50800"/>
            </a:xfrm>
            <a:custGeom>
              <a:avLst/>
              <a:gdLst>
                <a:gd name="T0" fmla="*/ 2147483646 w 32"/>
                <a:gd name="T1" fmla="*/ 2147483646 h 32"/>
                <a:gd name="T2" fmla="*/ 2147483646 w 32"/>
                <a:gd name="T3" fmla="*/ 2147483646 h 32"/>
                <a:gd name="T4" fmla="*/ 2147483646 w 32"/>
                <a:gd name="T5" fmla="*/ 2147483646 h 32"/>
                <a:gd name="T6" fmla="*/ 2147483646 w 32"/>
                <a:gd name="T7" fmla="*/ 2147483646 h 32"/>
                <a:gd name="T8" fmla="*/ 2147483646 w 32"/>
                <a:gd name="T9" fmla="*/ 2147483646 h 32"/>
                <a:gd name="T10" fmla="*/ 2147483646 w 32"/>
                <a:gd name="T11" fmla="*/ 2147483646 h 32"/>
                <a:gd name="T12" fmla="*/ 2147483646 w 32"/>
                <a:gd name="T13" fmla="*/ 2147483646 h 32"/>
                <a:gd name="T14" fmla="*/ 2147483646 w 32"/>
                <a:gd name="T15" fmla="*/ 2147483646 h 32"/>
                <a:gd name="T16" fmla="*/ 2147483646 w 32"/>
                <a:gd name="T17" fmla="*/ 2147483646 h 32"/>
                <a:gd name="T18" fmla="*/ 2147483646 w 32"/>
                <a:gd name="T19" fmla="*/ 2147483646 h 32"/>
                <a:gd name="T20" fmla="*/ 0 w 32"/>
                <a:gd name="T21" fmla="*/ 2147483646 h 32"/>
                <a:gd name="T22" fmla="*/ 0 w 32"/>
                <a:gd name="T23" fmla="*/ 2147483646 h 32"/>
                <a:gd name="T24" fmla="*/ 0 w 32"/>
                <a:gd name="T25" fmla="*/ 2147483646 h 32"/>
                <a:gd name="T26" fmla="*/ 0 w 32"/>
                <a:gd name="T27" fmla="*/ 2147483646 h 32"/>
                <a:gd name="T28" fmla="*/ 2147483646 w 32"/>
                <a:gd name="T29" fmla="*/ 2147483646 h 32"/>
                <a:gd name="T30" fmla="*/ 2147483646 w 32"/>
                <a:gd name="T31" fmla="*/ 0 h 32"/>
                <a:gd name="T32" fmla="*/ 2147483646 w 32"/>
                <a:gd name="T33" fmla="*/ 0 h 32"/>
                <a:gd name="T34" fmla="*/ 2147483646 w 32"/>
                <a:gd name="T35" fmla="*/ 0 h 32"/>
                <a:gd name="T36" fmla="*/ 2147483646 w 32"/>
                <a:gd name="T37" fmla="*/ 0 h 32"/>
                <a:gd name="T38" fmla="*/ 2147483646 w 32"/>
                <a:gd name="T39" fmla="*/ 2147483646 h 32"/>
                <a:gd name="T40" fmla="*/ 2147483646 w 32"/>
                <a:gd name="T41" fmla="*/ 2147483646 h 32"/>
                <a:gd name="T42" fmla="*/ 2147483646 w 32"/>
                <a:gd name="T43" fmla="*/ 2147483646 h 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
                <a:gd name="T67" fmla="*/ 0 h 32"/>
                <a:gd name="T68" fmla="*/ 32 w 32"/>
                <a:gd name="T69" fmla="*/ 32 h 3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 h="32">
                  <a:moveTo>
                    <a:pt x="32" y="10"/>
                  </a:moveTo>
                  <a:lnTo>
                    <a:pt x="32" y="10"/>
                  </a:lnTo>
                  <a:lnTo>
                    <a:pt x="32" y="16"/>
                  </a:lnTo>
                  <a:lnTo>
                    <a:pt x="32" y="22"/>
                  </a:lnTo>
                  <a:lnTo>
                    <a:pt x="28" y="28"/>
                  </a:lnTo>
                  <a:lnTo>
                    <a:pt x="22" y="32"/>
                  </a:lnTo>
                  <a:lnTo>
                    <a:pt x="16" y="32"/>
                  </a:lnTo>
                  <a:lnTo>
                    <a:pt x="10" y="30"/>
                  </a:lnTo>
                  <a:lnTo>
                    <a:pt x="4" y="28"/>
                  </a:lnTo>
                  <a:lnTo>
                    <a:pt x="0" y="22"/>
                  </a:lnTo>
                  <a:lnTo>
                    <a:pt x="0" y="16"/>
                  </a:lnTo>
                  <a:lnTo>
                    <a:pt x="0" y="8"/>
                  </a:lnTo>
                  <a:lnTo>
                    <a:pt x="4" y="4"/>
                  </a:lnTo>
                  <a:lnTo>
                    <a:pt x="10" y="0"/>
                  </a:lnTo>
                  <a:lnTo>
                    <a:pt x="16" y="0"/>
                  </a:lnTo>
                  <a:lnTo>
                    <a:pt x="22" y="0"/>
                  </a:lnTo>
                  <a:lnTo>
                    <a:pt x="28" y="4"/>
                  </a:lnTo>
                  <a:lnTo>
                    <a:pt x="32"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55" name="Freeform 101"/>
            <p:cNvSpPr>
              <a:spLocks/>
            </p:cNvSpPr>
            <p:nvPr/>
          </p:nvSpPr>
          <p:spPr bwMode="auto">
            <a:xfrm>
              <a:off x="4567238" y="3079750"/>
              <a:ext cx="60325" cy="73025"/>
            </a:xfrm>
            <a:custGeom>
              <a:avLst/>
              <a:gdLst>
                <a:gd name="T0" fmla="*/ 0 w 38"/>
                <a:gd name="T1" fmla="*/ 2147483646 h 46"/>
                <a:gd name="T2" fmla="*/ 0 w 38"/>
                <a:gd name="T3" fmla="*/ 2147483646 h 46"/>
                <a:gd name="T4" fmla="*/ 0 w 38"/>
                <a:gd name="T5" fmla="*/ 2147483646 h 46"/>
                <a:gd name="T6" fmla="*/ 0 w 38"/>
                <a:gd name="T7" fmla="*/ 2147483646 h 46"/>
                <a:gd name="T8" fmla="*/ 2147483646 w 38"/>
                <a:gd name="T9" fmla="*/ 2147483646 h 46"/>
                <a:gd name="T10" fmla="*/ 2147483646 w 38"/>
                <a:gd name="T11" fmla="*/ 0 h 46"/>
                <a:gd name="T12" fmla="*/ 2147483646 w 38"/>
                <a:gd name="T13" fmla="*/ 0 h 46"/>
                <a:gd name="T14" fmla="*/ 2147483646 w 38"/>
                <a:gd name="T15" fmla="*/ 2147483646 h 46"/>
                <a:gd name="T16" fmla="*/ 2147483646 w 38"/>
                <a:gd name="T17" fmla="*/ 2147483646 h 46"/>
                <a:gd name="T18" fmla="*/ 2147483646 w 38"/>
                <a:gd name="T19" fmla="*/ 2147483646 h 46"/>
                <a:gd name="T20" fmla="*/ 2147483646 w 38"/>
                <a:gd name="T21" fmla="*/ 2147483646 h 46"/>
                <a:gd name="T22" fmla="*/ 2147483646 w 38"/>
                <a:gd name="T23" fmla="*/ 2147483646 h 46"/>
                <a:gd name="T24" fmla="*/ 2147483646 w 38"/>
                <a:gd name="T25" fmla="*/ 2147483646 h 46"/>
                <a:gd name="T26" fmla="*/ 2147483646 w 38"/>
                <a:gd name="T27" fmla="*/ 2147483646 h 46"/>
                <a:gd name="T28" fmla="*/ 2147483646 w 38"/>
                <a:gd name="T29" fmla="*/ 2147483646 h 46"/>
                <a:gd name="T30" fmla="*/ 2147483646 w 38"/>
                <a:gd name="T31" fmla="*/ 2147483646 h 46"/>
                <a:gd name="T32" fmla="*/ 2147483646 w 38"/>
                <a:gd name="T33" fmla="*/ 2147483646 h 46"/>
                <a:gd name="T34" fmla="*/ 2147483646 w 38"/>
                <a:gd name="T35" fmla="*/ 2147483646 h 46"/>
                <a:gd name="T36" fmla="*/ 2147483646 w 38"/>
                <a:gd name="T37" fmla="*/ 2147483646 h 46"/>
                <a:gd name="T38" fmla="*/ 2147483646 w 38"/>
                <a:gd name="T39" fmla="*/ 2147483646 h 46"/>
                <a:gd name="T40" fmla="*/ 2147483646 w 38"/>
                <a:gd name="T41" fmla="*/ 2147483646 h 46"/>
                <a:gd name="T42" fmla="*/ 2147483646 w 38"/>
                <a:gd name="T43" fmla="*/ 2147483646 h 46"/>
                <a:gd name="T44" fmla="*/ 2147483646 w 38"/>
                <a:gd name="T45" fmla="*/ 2147483646 h 46"/>
                <a:gd name="T46" fmla="*/ 2147483646 w 38"/>
                <a:gd name="T47" fmla="*/ 2147483646 h 46"/>
                <a:gd name="T48" fmla="*/ 0 w 38"/>
                <a:gd name="T49" fmla="*/ 2147483646 h 46"/>
                <a:gd name="T50" fmla="*/ 0 w 38"/>
                <a:gd name="T51" fmla="*/ 214748364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6"/>
                <a:gd name="T80" fmla="*/ 38 w 38"/>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6">
                  <a:moveTo>
                    <a:pt x="0" y="30"/>
                  </a:moveTo>
                  <a:lnTo>
                    <a:pt x="0" y="30"/>
                  </a:lnTo>
                  <a:lnTo>
                    <a:pt x="0" y="24"/>
                  </a:lnTo>
                  <a:lnTo>
                    <a:pt x="0" y="16"/>
                  </a:lnTo>
                  <a:lnTo>
                    <a:pt x="4" y="10"/>
                  </a:lnTo>
                  <a:lnTo>
                    <a:pt x="10" y="0"/>
                  </a:lnTo>
                  <a:lnTo>
                    <a:pt x="20" y="4"/>
                  </a:lnTo>
                  <a:lnTo>
                    <a:pt x="30" y="8"/>
                  </a:lnTo>
                  <a:lnTo>
                    <a:pt x="32" y="12"/>
                  </a:lnTo>
                  <a:lnTo>
                    <a:pt x="36" y="16"/>
                  </a:lnTo>
                  <a:lnTo>
                    <a:pt x="38" y="22"/>
                  </a:lnTo>
                  <a:lnTo>
                    <a:pt x="38" y="28"/>
                  </a:lnTo>
                  <a:lnTo>
                    <a:pt x="36" y="34"/>
                  </a:lnTo>
                  <a:lnTo>
                    <a:pt x="34" y="40"/>
                  </a:lnTo>
                  <a:lnTo>
                    <a:pt x="30" y="42"/>
                  </a:lnTo>
                  <a:lnTo>
                    <a:pt x="24" y="44"/>
                  </a:lnTo>
                  <a:lnTo>
                    <a:pt x="20" y="46"/>
                  </a:lnTo>
                  <a:lnTo>
                    <a:pt x="14" y="46"/>
                  </a:lnTo>
                  <a:lnTo>
                    <a:pt x="10" y="44"/>
                  </a:lnTo>
                  <a:lnTo>
                    <a:pt x="6" y="40"/>
                  </a:lnTo>
                  <a:lnTo>
                    <a:pt x="2" y="36"/>
                  </a:lnTo>
                  <a:lnTo>
                    <a:pt x="0" y="3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56" name="Freeform 102"/>
            <p:cNvSpPr>
              <a:spLocks/>
            </p:cNvSpPr>
            <p:nvPr/>
          </p:nvSpPr>
          <p:spPr bwMode="auto">
            <a:xfrm>
              <a:off x="4503738" y="3076575"/>
              <a:ext cx="66675" cy="66675"/>
            </a:xfrm>
            <a:custGeom>
              <a:avLst/>
              <a:gdLst>
                <a:gd name="T0" fmla="*/ 2147483646 w 42"/>
                <a:gd name="T1" fmla="*/ 2147483646 h 42"/>
                <a:gd name="T2" fmla="*/ 2147483646 w 42"/>
                <a:gd name="T3" fmla="*/ 2147483646 h 42"/>
                <a:gd name="T4" fmla="*/ 2147483646 w 42"/>
                <a:gd name="T5" fmla="*/ 2147483646 h 42"/>
                <a:gd name="T6" fmla="*/ 2147483646 w 42"/>
                <a:gd name="T7" fmla="*/ 2147483646 h 42"/>
                <a:gd name="T8" fmla="*/ 2147483646 w 42"/>
                <a:gd name="T9" fmla="*/ 2147483646 h 42"/>
                <a:gd name="T10" fmla="*/ 2147483646 w 42"/>
                <a:gd name="T11" fmla="*/ 2147483646 h 42"/>
                <a:gd name="T12" fmla="*/ 2147483646 w 42"/>
                <a:gd name="T13" fmla="*/ 2147483646 h 42"/>
                <a:gd name="T14" fmla="*/ 2147483646 w 42"/>
                <a:gd name="T15" fmla="*/ 2147483646 h 42"/>
                <a:gd name="T16" fmla="*/ 2147483646 w 42"/>
                <a:gd name="T17" fmla="*/ 2147483646 h 42"/>
                <a:gd name="T18" fmla="*/ 2147483646 w 42"/>
                <a:gd name="T19" fmla="*/ 2147483646 h 42"/>
                <a:gd name="T20" fmla="*/ 2147483646 w 42"/>
                <a:gd name="T21" fmla="*/ 2147483646 h 42"/>
                <a:gd name="T22" fmla="*/ 2147483646 w 42"/>
                <a:gd name="T23" fmla="*/ 2147483646 h 42"/>
                <a:gd name="T24" fmla="*/ 2147483646 w 42"/>
                <a:gd name="T25" fmla="*/ 0 h 42"/>
                <a:gd name="T26" fmla="*/ 2147483646 w 42"/>
                <a:gd name="T27" fmla="*/ 0 h 42"/>
                <a:gd name="T28" fmla="*/ 2147483646 w 42"/>
                <a:gd name="T29" fmla="*/ 2147483646 h 42"/>
                <a:gd name="T30" fmla="*/ 2147483646 w 42"/>
                <a:gd name="T31" fmla="*/ 2147483646 h 42"/>
                <a:gd name="T32" fmla="*/ 2147483646 w 42"/>
                <a:gd name="T33" fmla="*/ 2147483646 h 42"/>
                <a:gd name="T34" fmla="*/ 2147483646 w 42"/>
                <a:gd name="T35" fmla="*/ 2147483646 h 42"/>
                <a:gd name="T36" fmla="*/ 2147483646 w 42"/>
                <a:gd name="T37" fmla="*/ 2147483646 h 42"/>
                <a:gd name="T38" fmla="*/ 0 w 42"/>
                <a:gd name="T39" fmla="*/ 2147483646 h 42"/>
                <a:gd name="T40" fmla="*/ 0 w 42"/>
                <a:gd name="T41" fmla="*/ 2147483646 h 42"/>
                <a:gd name="T42" fmla="*/ 2147483646 w 42"/>
                <a:gd name="T43" fmla="*/ 2147483646 h 42"/>
                <a:gd name="T44" fmla="*/ 2147483646 w 42"/>
                <a:gd name="T45" fmla="*/ 2147483646 h 42"/>
                <a:gd name="T46" fmla="*/ 2147483646 w 42"/>
                <a:gd name="T47" fmla="*/ 2147483646 h 42"/>
                <a:gd name="T48" fmla="*/ 2147483646 w 42"/>
                <a:gd name="T49" fmla="*/ 2147483646 h 42"/>
                <a:gd name="T50" fmla="*/ 2147483646 w 42"/>
                <a:gd name="T51" fmla="*/ 2147483646 h 42"/>
                <a:gd name="T52" fmla="*/ 2147483646 w 42"/>
                <a:gd name="T53" fmla="*/ 2147483646 h 42"/>
                <a:gd name="T54" fmla="*/ 2147483646 w 42"/>
                <a:gd name="T55" fmla="*/ 2147483646 h 42"/>
                <a:gd name="T56" fmla="*/ 2147483646 w 42"/>
                <a:gd name="T57" fmla="*/ 2147483646 h 42"/>
                <a:gd name="T58" fmla="*/ 2147483646 w 42"/>
                <a:gd name="T59" fmla="*/ 2147483646 h 42"/>
                <a:gd name="T60" fmla="*/ 2147483646 w 42"/>
                <a:gd name="T61" fmla="*/ 2147483646 h 42"/>
                <a:gd name="T62" fmla="*/ 2147483646 w 42"/>
                <a:gd name="T63" fmla="*/ 2147483646 h 42"/>
                <a:gd name="T64" fmla="*/ 2147483646 w 42"/>
                <a:gd name="T65" fmla="*/ 2147483646 h 42"/>
                <a:gd name="T66" fmla="*/ 2147483646 w 42"/>
                <a:gd name="T67" fmla="*/ 2147483646 h 42"/>
                <a:gd name="T68" fmla="*/ 2147483646 w 42"/>
                <a:gd name="T69" fmla="*/ 2147483646 h 42"/>
                <a:gd name="T70" fmla="*/ 2147483646 w 42"/>
                <a:gd name="T71" fmla="*/ 2147483646 h 42"/>
                <a:gd name="T72" fmla="*/ 2147483646 w 42"/>
                <a:gd name="T73" fmla="*/ 2147483646 h 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2"/>
                <a:gd name="T113" fmla="*/ 42 w 42"/>
                <a:gd name="T114" fmla="*/ 42 h 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2">
                  <a:moveTo>
                    <a:pt x="38" y="10"/>
                  </a:moveTo>
                  <a:lnTo>
                    <a:pt x="38" y="10"/>
                  </a:lnTo>
                  <a:lnTo>
                    <a:pt x="26" y="18"/>
                  </a:lnTo>
                  <a:lnTo>
                    <a:pt x="24" y="18"/>
                  </a:lnTo>
                  <a:lnTo>
                    <a:pt x="36" y="8"/>
                  </a:lnTo>
                  <a:lnTo>
                    <a:pt x="40" y="6"/>
                  </a:lnTo>
                  <a:lnTo>
                    <a:pt x="40" y="4"/>
                  </a:lnTo>
                  <a:lnTo>
                    <a:pt x="30" y="0"/>
                  </a:lnTo>
                  <a:lnTo>
                    <a:pt x="22" y="0"/>
                  </a:lnTo>
                  <a:lnTo>
                    <a:pt x="14" y="2"/>
                  </a:lnTo>
                  <a:lnTo>
                    <a:pt x="10" y="6"/>
                  </a:lnTo>
                  <a:lnTo>
                    <a:pt x="4" y="10"/>
                  </a:lnTo>
                  <a:lnTo>
                    <a:pt x="2" y="14"/>
                  </a:lnTo>
                  <a:lnTo>
                    <a:pt x="0" y="20"/>
                  </a:lnTo>
                  <a:lnTo>
                    <a:pt x="0" y="24"/>
                  </a:lnTo>
                  <a:lnTo>
                    <a:pt x="2" y="30"/>
                  </a:lnTo>
                  <a:lnTo>
                    <a:pt x="4" y="34"/>
                  </a:lnTo>
                  <a:lnTo>
                    <a:pt x="8" y="38"/>
                  </a:lnTo>
                  <a:lnTo>
                    <a:pt x="14" y="40"/>
                  </a:lnTo>
                  <a:lnTo>
                    <a:pt x="20" y="42"/>
                  </a:lnTo>
                  <a:lnTo>
                    <a:pt x="26" y="40"/>
                  </a:lnTo>
                  <a:lnTo>
                    <a:pt x="30" y="38"/>
                  </a:lnTo>
                  <a:lnTo>
                    <a:pt x="36" y="34"/>
                  </a:lnTo>
                  <a:lnTo>
                    <a:pt x="40" y="28"/>
                  </a:lnTo>
                  <a:lnTo>
                    <a:pt x="42" y="20"/>
                  </a:lnTo>
                  <a:lnTo>
                    <a:pt x="40" y="8"/>
                  </a:lnTo>
                  <a:lnTo>
                    <a:pt x="38" y="1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57" name="Freeform 103"/>
            <p:cNvSpPr>
              <a:spLocks/>
            </p:cNvSpPr>
            <p:nvPr/>
          </p:nvSpPr>
          <p:spPr bwMode="auto">
            <a:xfrm>
              <a:off x="4500563" y="3019425"/>
              <a:ext cx="69850" cy="63500"/>
            </a:xfrm>
            <a:custGeom>
              <a:avLst/>
              <a:gdLst>
                <a:gd name="T0" fmla="*/ 2147483646 w 44"/>
                <a:gd name="T1" fmla="*/ 2147483646 h 40"/>
                <a:gd name="T2" fmla="*/ 2147483646 w 44"/>
                <a:gd name="T3" fmla="*/ 2147483646 h 40"/>
                <a:gd name="T4" fmla="*/ 2147483646 w 44"/>
                <a:gd name="T5" fmla="*/ 2147483646 h 40"/>
                <a:gd name="T6" fmla="*/ 2147483646 w 44"/>
                <a:gd name="T7" fmla="*/ 2147483646 h 40"/>
                <a:gd name="T8" fmla="*/ 2147483646 w 44"/>
                <a:gd name="T9" fmla="*/ 2147483646 h 40"/>
                <a:gd name="T10" fmla="*/ 2147483646 w 44"/>
                <a:gd name="T11" fmla="*/ 2147483646 h 40"/>
                <a:gd name="T12" fmla="*/ 2147483646 w 44"/>
                <a:gd name="T13" fmla="*/ 2147483646 h 40"/>
                <a:gd name="T14" fmla="*/ 2147483646 w 44"/>
                <a:gd name="T15" fmla="*/ 2147483646 h 40"/>
                <a:gd name="T16" fmla="*/ 2147483646 w 44"/>
                <a:gd name="T17" fmla="*/ 2147483646 h 40"/>
                <a:gd name="T18" fmla="*/ 2147483646 w 44"/>
                <a:gd name="T19" fmla="*/ 2147483646 h 40"/>
                <a:gd name="T20" fmla="*/ 2147483646 w 44"/>
                <a:gd name="T21" fmla="*/ 2147483646 h 40"/>
                <a:gd name="T22" fmla="*/ 2147483646 w 44"/>
                <a:gd name="T23" fmla="*/ 2147483646 h 40"/>
                <a:gd name="T24" fmla="*/ 2147483646 w 44"/>
                <a:gd name="T25" fmla="*/ 2147483646 h 40"/>
                <a:gd name="T26" fmla="*/ 2147483646 w 44"/>
                <a:gd name="T27" fmla="*/ 2147483646 h 40"/>
                <a:gd name="T28" fmla="*/ 2147483646 w 44"/>
                <a:gd name="T29" fmla="*/ 2147483646 h 40"/>
                <a:gd name="T30" fmla="*/ 2147483646 w 44"/>
                <a:gd name="T31" fmla="*/ 2147483646 h 40"/>
                <a:gd name="T32" fmla="*/ 2147483646 w 44"/>
                <a:gd name="T33" fmla="*/ 2147483646 h 40"/>
                <a:gd name="T34" fmla="*/ 2147483646 w 44"/>
                <a:gd name="T35" fmla="*/ 2147483646 h 40"/>
                <a:gd name="T36" fmla="*/ 2147483646 w 44"/>
                <a:gd name="T37" fmla="*/ 2147483646 h 40"/>
                <a:gd name="T38" fmla="*/ 2147483646 w 44"/>
                <a:gd name="T39" fmla="*/ 0 h 40"/>
                <a:gd name="T40" fmla="*/ 2147483646 w 44"/>
                <a:gd name="T41" fmla="*/ 2147483646 h 40"/>
                <a:gd name="T42" fmla="*/ 2147483646 w 44"/>
                <a:gd name="T43" fmla="*/ 2147483646 h 40"/>
                <a:gd name="T44" fmla="*/ 2147483646 w 44"/>
                <a:gd name="T45" fmla="*/ 2147483646 h 40"/>
                <a:gd name="T46" fmla="*/ 2147483646 w 44"/>
                <a:gd name="T47" fmla="*/ 2147483646 h 40"/>
                <a:gd name="T48" fmla="*/ 0 w 44"/>
                <a:gd name="T49" fmla="*/ 2147483646 h 40"/>
                <a:gd name="T50" fmla="*/ 0 w 44"/>
                <a:gd name="T51" fmla="*/ 2147483646 h 40"/>
                <a:gd name="T52" fmla="*/ 0 w 44"/>
                <a:gd name="T53" fmla="*/ 2147483646 h 40"/>
                <a:gd name="T54" fmla="*/ 0 w 44"/>
                <a:gd name="T55" fmla="*/ 2147483646 h 40"/>
                <a:gd name="T56" fmla="*/ 2147483646 w 44"/>
                <a:gd name="T57" fmla="*/ 2147483646 h 40"/>
                <a:gd name="T58" fmla="*/ 2147483646 w 44"/>
                <a:gd name="T59" fmla="*/ 2147483646 h 40"/>
                <a:gd name="T60" fmla="*/ 2147483646 w 44"/>
                <a:gd name="T61" fmla="*/ 2147483646 h 40"/>
                <a:gd name="T62" fmla="*/ 2147483646 w 44"/>
                <a:gd name="T63" fmla="*/ 2147483646 h 40"/>
                <a:gd name="T64" fmla="*/ 2147483646 w 44"/>
                <a:gd name="T65" fmla="*/ 2147483646 h 40"/>
                <a:gd name="T66" fmla="*/ 2147483646 w 44"/>
                <a:gd name="T67" fmla="*/ 2147483646 h 40"/>
                <a:gd name="T68" fmla="*/ 2147483646 w 44"/>
                <a:gd name="T69" fmla="*/ 2147483646 h 40"/>
                <a:gd name="T70" fmla="*/ 2147483646 w 44"/>
                <a:gd name="T71" fmla="*/ 2147483646 h 40"/>
                <a:gd name="T72" fmla="*/ 2147483646 w 44"/>
                <a:gd name="T73" fmla="*/ 2147483646 h 40"/>
                <a:gd name="T74" fmla="*/ 2147483646 w 44"/>
                <a:gd name="T75" fmla="*/ 2147483646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
                <a:gd name="T115" fmla="*/ 0 h 40"/>
                <a:gd name="T116" fmla="*/ 44 w 44"/>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 h="40">
                  <a:moveTo>
                    <a:pt x="32" y="28"/>
                  </a:moveTo>
                  <a:lnTo>
                    <a:pt x="32" y="28"/>
                  </a:lnTo>
                  <a:lnTo>
                    <a:pt x="16" y="16"/>
                  </a:lnTo>
                  <a:lnTo>
                    <a:pt x="16" y="14"/>
                  </a:lnTo>
                  <a:lnTo>
                    <a:pt x="26" y="20"/>
                  </a:lnTo>
                  <a:lnTo>
                    <a:pt x="34" y="26"/>
                  </a:lnTo>
                  <a:lnTo>
                    <a:pt x="42" y="32"/>
                  </a:lnTo>
                  <a:lnTo>
                    <a:pt x="44" y="32"/>
                  </a:lnTo>
                  <a:lnTo>
                    <a:pt x="42" y="22"/>
                  </a:lnTo>
                  <a:lnTo>
                    <a:pt x="38" y="14"/>
                  </a:lnTo>
                  <a:lnTo>
                    <a:pt x="34" y="8"/>
                  </a:lnTo>
                  <a:lnTo>
                    <a:pt x="30" y="4"/>
                  </a:lnTo>
                  <a:lnTo>
                    <a:pt x="24" y="2"/>
                  </a:lnTo>
                  <a:lnTo>
                    <a:pt x="18" y="0"/>
                  </a:lnTo>
                  <a:lnTo>
                    <a:pt x="14" y="2"/>
                  </a:lnTo>
                  <a:lnTo>
                    <a:pt x="8" y="4"/>
                  </a:lnTo>
                  <a:lnTo>
                    <a:pt x="4" y="6"/>
                  </a:lnTo>
                  <a:lnTo>
                    <a:pt x="2" y="10"/>
                  </a:lnTo>
                  <a:lnTo>
                    <a:pt x="0" y="16"/>
                  </a:lnTo>
                  <a:lnTo>
                    <a:pt x="0" y="22"/>
                  </a:lnTo>
                  <a:lnTo>
                    <a:pt x="0" y="28"/>
                  </a:lnTo>
                  <a:lnTo>
                    <a:pt x="4" y="32"/>
                  </a:lnTo>
                  <a:lnTo>
                    <a:pt x="8" y="36"/>
                  </a:lnTo>
                  <a:lnTo>
                    <a:pt x="14" y="40"/>
                  </a:lnTo>
                  <a:lnTo>
                    <a:pt x="22" y="40"/>
                  </a:lnTo>
                  <a:lnTo>
                    <a:pt x="28" y="38"/>
                  </a:lnTo>
                  <a:lnTo>
                    <a:pt x="40" y="34"/>
                  </a:lnTo>
                  <a:lnTo>
                    <a:pt x="32"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58" name="Freeform 104"/>
            <p:cNvSpPr>
              <a:spLocks/>
            </p:cNvSpPr>
            <p:nvPr/>
          </p:nvSpPr>
          <p:spPr bwMode="auto">
            <a:xfrm>
              <a:off x="4554538" y="2994025"/>
              <a:ext cx="60325" cy="73025"/>
            </a:xfrm>
            <a:custGeom>
              <a:avLst/>
              <a:gdLst>
                <a:gd name="T0" fmla="*/ 2147483646 w 38"/>
                <a:gd name="T1" fmla="*/ 2147483646 h 46"/>
                <a:gd name="T2" fmla="*/ 2147483646 w 38"/>
                <a:gd name="T3" fmla="*/ 2147483646 h 46"/>
                <a:gd name="T4" fmla="*/ 2147483646 w 38"/>
                <a:gd name="T5" fmla="*/ 2147483646 h 46"/>
                <a:gd name="T6" fmla="*/ 2147483646 w 38"/>
                <a:gd name="T7" fmla="*/ 2147483646 h 46"/>
                <a:gd name="T8" fmla="*/ 2147483646 w 38"/>
                <a:gd name="T9" fmla="*/ 2147483646 h 46"/>
                <a:gd name="T10" fmla="*/ 2147483646 w 38"/>
                <a:gd name="T11" fmla="*/ 2147483646 h 46"/>
                <a:gd name="T12" fmla="*/ 2147483646 w 38"/>
                <a:gd name="T13" fmla="*/ 2147483646 h 46"/>
                <a:gd name="T14" fmla="*/ 2147483646 w 38"/>
                <a:gd name="T15" fmla="*/ 2147483646 h 46"/>
                <a:gd name="T16" fmla="*/ 2147483646 w 38"/>
                <a:gd name="T17" fmla="*/ 2147483646 h 46"/>
                <a:gd name="T18" fmla="*/ 0 w 38"/>
                <a:gd name="T19" fmla="*/ 2147483646 h 46"/>
                <a:gd name="T20" fmla="*/ 0 w 38"/>
                <a:gd name="T21" fmla="*/ 2147483646 h 46"/>
                <a:gd name="T22" fmla="*/ 0 w 38"/>
                <a:gd name="T23" fmla="*/ 2147483646 h 46"/>
                <a:gd name="T24" fmla="*/ 0 w 38"/>
                <a:gd name="T25" fmla="*/ 2147483646 h 46"/>
                <a:gd name="T26" fmla="*/ 2147483646 w 38"/>
                <a:gd name="T27" fmla="*/ 2147483646 h 46"/>
                <a:gd name="T28" fmla="*/ 2147483646 w 38"/>
                <a:gd name="T29" fmla="*/ 2147483646 h 46"/>
                <a:gd name="T30" fmla="*/ 2147483646 w 38"/>
                <a:gd name="T31" fmla="*/ 2147483646 h 46"/>
                <a:gd name="T32" fmla="*/ 2147483646 w 38"/>
                <a:gd name="T33" fmla="*/ 2147483646 h 46"/>
                <a:gd name="T34" fmla="*/ 2147483646 w 38"/>
                <a:gd name="T35" fmla="*/ 0 h 46"/>
                <a:gd name="T36" fmla="*/ 2147483646 w 38"/>
                <a:gd name="T37" fmla="*/ 0 h 46"/>
                <a:gd name="T38" fmla="*/ 2147483646 w 38"/>
                <a:gd name="T39" fmla="*/ 0 h 46"/>
                <a:gd name="T40" fmla="*/ 2147483646 w 38"/>
                <a:gd name="T41" fmla="*/ 2147483646 h 46"/>
                <a:gd name="T42" fmla="*/ 2147483646 w 38"/>
                <a:gd name="T43" fmla="*/ 2147483646 h 46"/>
                <a:gd name="T44" fmla="*/ 2147483646 w 38"/>
                <a:gd name="T45" fmla="*/ 2147483646 h 46"/>
                <a:gd name="T46" fmla="*/ 2147483646 w 38"/>
                <a:gd name="T47" fmla="*/ 2147483646 h 46"/>
                <a:gd name="T48" fmla="*/ 2147483646 w 38"/>
                <a:gd name="T49" fmla="*/ 2147483646 h 46"/>
                <a:gd name="T50" fmla="*/ 2147483646 w 38"/>
                <a:gd name="T51" fmla="*/ 214748364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6"/>
                <a:gd name="T80" fmla="*/ 38 w 38"/>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6">
                  <a:moveTo>
                    <a:pt x="38" y="22"/>
                  </a:moveTo>
                  <a:lnTo>
                    <a:pt x="38" y="22"/>
                  </a:lnTo>
                  <a:lnTo>
                    <a:pt x="36" y="28"/>
                  </a:lnTo>
                  <a:lnTo>
                    <a:pt x="32" y="34"/>
                  </a:lnTo>
                  <a:lnTo>
                    <a:pt x="26" y="40"/>
                  </a:lnTo>
                  <a:lnTo>
                    <a:pt x="16" y="46"/>
                  </a:lnTo>
                  <a:lnTo>
                    <a:pt x="8" y="40"/>
                  </a:lnTo>
                  <a:lnTo>
                    <a:pt x="2" y="32"/>
                  </a:lnTo>
                  <a:lnTo>
                    <a:pt x="0" y="28"/>
                  </a:lnTo>
                  <a:lnTo>
                    <a:pt x="0" y="22"/>
                  </a:lnTo>
                  <a:lnTo>
                    <a:pt x="0" y="16"/>
                  </a:lnTo>
                  <a:lnTo>
                    <a:pt x="2" y="10"/>
                  </a:lnTo>
                  <a:lnTo>
                    <a:pt x="4" y="6"/>
                  </a:lnTo>
                  <a:lnTo>
                    <a:pt x="10" y="2"/>
                  </a:lnTo>
                  <a:lnTo>
                    <a:pt x="16" y="0"/>
                  </a:lnTo>
                  <a:lnTo>
                    <a:pt x="20" y="0"/>
                  </a:lnTo>
                  <a:lnTo>
                    <a:pt x="26" y="0"/>
                  </a:lnTo>
                  <a:lnTo>
                    <a:pt x="30" y="2"/>
                  </a:lnTo>
                  <a:lnTo>
                    <a:pt x="34" y="6"/>
                  </a:lnTo>
                  <a:lnTo>
                    <a:pt x="36" y="10"/>
                  </a:lnTo>
                  <a:lnTo>
                    <a:pt x="38" y="16"/>
                  </a:lnTo>
                  <a:lnTo>
                    <a:pt x="38" y="2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59" name="Freeform 105"/>
            <p:cNvSpPr>
              <a:spLocks/>
            </p:cNvSpPr>
            <p:nvPr/>
          </p:nvSpPr>
          <p:spPr bwMode="auto">
            <a:xfrm>
              <a:off x="4589463" y="3032125"/>
              <a:ext cx="73025" cy="63500"/>
            </a:xfrm>
            <a:custGeom>
              <a:avLst/>
              <a:gdLst>
                <a:gd name="T0" fmla="*/ 2147483646 w 46"/>
                <a:gd name="T1" fmla="*/ 2147483646 h 40"/>
                <a:gd name="T2" fmla="*/ 2147483646 w 46"/>
                <a:gd name="T3" fmla="*/ 2147483646 h 40"/>
                <a:gd name="T4" fmla="*/ 2147483646 w 46"/>
                <a:gd name="T5" fmla="*/ 2147483646 h 40"/>
                <a:gd name="T6" fmla="*/ 2147483646 w 46"/>
                <a:gd name="T7" fmla="*/ 0 h 40"/>
                <a:gd name="T8" fmla="*/ 2147483646 w 46"/>
                <a:gd name="T9" fmla="*/ 0 h 40"/>
                <a:gd name="T10" fmla="*/ 2147483646 w 46"/>
                <a:gd name="T11" fmla="*/ 2147483646 h 40"/>
                <a:gd name="T12" fmla="*/ 2147483646 w 46"/>
                <a:gd name="T13" fmla="*/ 2147483646 h 40"/>
                <a:gd name="T14" fmla="*/ 2147483646 w 46"/>
                <a:gd name="T15" fmla="*/ 2147483646 h 40"/>
                <a:gd name="T16" fmla="*/ 2147483646 w 46"/>
                <a:gd name="T17" fmla="*/ 2147483646 h 40"/>
                <a:gd name="T18" fmla="*/ 0 w 46"/>
                <a:gd name="T19" fmla="*/ 2147483646 h 40"/>
                <a:gd name="T20" fmla="*/ 0 w 46"/>
                <a:gd name="T21" fmla="*/ 2147483646 h 40"/>
                <a:gd name="T22" fmla="*/ 2147483646 w 46"/>
                <a:gd name="T23" fmla="*/ 2147483646 h 40"/>
                <a:gd name="T24" fmla="*/ 2147483646 w 46"/>
                <a:gd name="T25" fmla="*/ 2147483646 h 40"/>
                <a:gd name="T26" fmla="*/ 2147483646 w 46"/>
                <a:gd name="T27" fmla="*/ 2147483646 h 40"/>
                <a:gd name="T28" fmla="*/ 2147483646 w 46"/>
                <a:gd name="T29" fmla="*/ 2147483646 h 40"/>
                <a:gd name="T30" fmla="*/ 2147483646 w 46"/>
                <a:gd name="T31" fmla="*/ 2147483646 h 40"/>
                <a:gd name="T32" fmla="*/ 2147483646 w 46"/>
                <a:gd name="T33" fmla="*/ 2147483646 h 40"/>
                <a:gd name="T34" fmla="*/ 2147483646 w 46"/>
                <a:gd name="T35" fmla="*/ 2147483646 h 40"/>
                <a:gd name="T36" fmla="*/ 2147483646 w 46"/>
                <a:gd name="T37" fmla="*/ 2147483646 h 40"/>
                <a:gd name="T38" fmla="*/ 2147483646 w 46"/>
                <a:gd name="T39" fmla="*/ 2147483646 h 40"/>
                <a:gd name="T40" fmla="*/ 2147483646 w 46"/>
                <a:gd name="T41" fmla="*/ 2147483646 h 40"/>
                <a:gd name="T42" fmla="*/ 2147483646 w 46"/>
                <a:gd name="T43" fmla="*/ 2147483646 h 40"/>
                <a:gd name="T44" fmla="*/ 2147483646 w 46"/>
                <a:gd name="T45" fmla="*/ 2147483646 h 40"/>
                <a:gd name="T46" fmla="*/ 2147483646 w 46"/>
                <a:gd name="T47" fmla="*/ 2147483646 h 40"/>
                <a:gd name="T48" fmla="*/ 2147483646 w 46"/>
                <a:gd name="T49" fmla="*/ 2147483646 h 40"/>
                <a:gd name="T50" fmla="*/ 2147483646 w 46"/>
                <a:gd name="T51" fmla="*/ 2147483646 h 40"/>
                <a:gd name="T52" fmla="*/ 2147483646 w 46"/>
                <a:gd name="T53" fmla="*/ 2147483646 h 40"/>
                <a:gd name="T54" fmla="*/ 2147483646 w 46"/>
                <a:gd name="T55" fmla="*/ 2147483646 h 40"/>
                <a:gd name="T56" fmla="*/ 2147483646 w 46"/>
                <a:gd name="T57" fmla="*/ 2147483646 h 40"/>
                <a:gd name="T58" fmla="*/ 2147483646 w 46"/>
                <a:gd name="T59" fmla="*/ 2147483646 h 40"/>
                <a:gd name="T60" fmla="*/ 2147483646 w 46"/>
                <a:gd name="T61" fmla="*/ 2147483646 h 40"/>
                <a:gd name="T62" fmla="*/ 2147483646 w 46"/>
                <a:gd name="T63" fmla="*/ 2147483646 h 40"/>
                <a:gd name="T64" fmla="*/ 2147483646 w 46"/>
                <a:gd name="T65" fmla="*/ 2147483646 h 40"/>
                <a:gd name="T66" fmla="*/ 2147483646 w 46"/>
                <a:gd name="T67" fmla="*/ 2147483646 h 40"/>
                <a:gd name="T68" fmla="*/ 2147483646 w 46"/>
                <a:gd name="T69" fmla="*/ 2147483646 h 40"/>
                <a:gd name="T70" fmla="*/ 2147483646 w 46"/>
                <a:gd name="T71" fmla="*/ 2147483646 h 40"/>
                <a:gd name="T72" fmla="*/ 2147483646 w 46"/>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6"/>
                <a:gd name="T112" fmla="*/ 0 h 40"/>
                <a:gd name="T113" fmla="*/ 46 w 46"/>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6" h="40">
                  <a:moveTo>
                    <a:pt x="38" y="4"/>
                  </a:moveTo>
                  <a:lnTo>
                    <a:pt x="38" y="4"/>
                  </a:lnTo>
                  <a:lnTo>
                    <a:pt x="34" y="2"/>
                  </a:lnTo>
                  <a:lnTo>
                    <a:pt x="28" y="0"/>
                  </a:lnTo>
                  <a:lnTo>
                    <a:pt x="22" y="0"/>
                  </a:lnTo>
                  <a:lnTo>
                    <a:pt x="16" y="2"/>
                  </a:lnTo>
                  <a:lnTo>
                    <a:pt x="8" y="8"/>
                  </a:lnTo>
                  <a:lnTo>
                    <a:pt x="4" y="16"/>
                  </a:lnTo>
                  <a:lnTo>
                    <a:pt x="0" y="28"/>
                  </a:lnTo>
                  <a:lnTo>
                    <a:pt x="10" y="22"/>
                  </a:lnTo>
                  <a:lnTo>
                    <a:pt x="18" y="20"/>
                  </a:lnTo>
                  <a:lnTo>
                    <a:pt x="24" y="20"/>
                  </a:lnTo>
                  <a:lnTo>
                    <a:pt x="16" y="22"/>
                  </a:lnTo>
                  <a:lnTo>
                    <a:pt x="8" y="26"/>
                  </a:lnTo>
                  <a:lnTo>
                    <a:pt x="2" y="30"/>
                  </a:lnTo>
                  <a:lnTo>
                    <a:pt x="10" y="36"/>
                  </a:lnTo>
                  <a:lnTo>
                    <a:pt x="18" y="38"/>
                  </a:lnTo>
                  <a:lnTo>
                    <a:pt x="24" y="40"/>
                  </a:lnTo>
                  <a:lnTo>
                    <a:pt x="30" y="38"/>
                  </a:lnTo>
                  <a:lnTo>
                    <a:pt x="36" y="36"/>
                  </a:lnTo>
                  <a:lnTo>
                    <a:pt x="40" y="32"/>
                  </a:lnTo>
                  <a:lnTo>
                    <a:pt x="44" y="28"/>
                  </a:lnTo>
                  <a:lnTo>
                    <a:pt x="44" y="24"/>
                  </a:lnTo>
                  <a:lnTo>
                    <a:pt x="46" y="18"/>
                  </a:lnTo>
                  <a:lnTo>
                    <a:pt x="44" y="14"/>
                  </a:lnTo>
                  <a:lnTo>
                    <a:pt x="42" y="8"/>
                  </a:lnTo>
                  <a:lnTo>
                    <a:pt x="38" y="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60" name="Freeform 106"/>
            <p:cNvSpPr>
              <a:spLocks/>
            </p:cNvSpPr>
            <p:nvPr/>
          </p:nvSpPr>
          <p:spPr bwMode="auto">
            <a:xfrm>
              <a:off x="4548188" y="3048000"/>
              <a:ext cx="57150" cy="53975"/>
            </a:xfrm>
            <a:custGeom>
              <a:avLst/>
              <a:gdLst>
                <a:gd name="T0" fmla="*/ 2147483646 w 36"/>
                <a:gd name="T1" fmla="*/ 2147483646 h 34"/>
                <a:gd name="T2" fmla="*/ 2147483646 w 36"/>
                <a:gd name="T3" fmla="*/ 2147483646 h 34"/>
                <a:gd name="T4" fmla="*/ 2147483646 w 36"/>
                <a:gd name="T5" fmla="*/ 2147483646 h 34"/>
                <a:gd name="T6" fmla="*/ 2147483646 w 36"/>
                <a:gd name="T7" fmla="*/ 2147483646 h 34"/>
                <a:gd name="T8" fmla="*/ 2147483646 w 36"/>
                <a:gd name="T9" fmla="*/ 2147483646 h 34"/>
                <a:gd name="T10" fmla="*/ 2147483646 w 36"/>
                <a:gd name="T11" fmla="*/ 2147483646 h 34"/>
                <a:gd name="T12" fmla="*/ 2147483646 w 36"/>
                <a:gd name="T13" fmla="*/ 2147483646 h 34"/>
                <a:gd name="T14" fmla="*/ 2147483646 w 36"/>
                <a:gd name="T15" fmla="*/ 2147483646 h 34"/>
                <a:gd name="T16" fmla="*/ 2147483646 w 36"/>
                <a:gd name="T17" fmla="*/ 2147483646 h 34"/>
                <a:gd name="T18" fmla="*/ 2147483646 w 36"/>
                <a:gd name="T19" fmla="*/ 2147483646 h 34"/>
                <a:gd name="T20" fmla="*/ 0 w 36"/>
                <a:gd name="T21" fmla="*/ 2147483646 h 34"/>
                <a:gd name="T22" fmla="*/ 0 w 36"/>
                <a:gd name="T23" fmla="*/ 2147483646 h 34"/>
                <a:gd name="T24" fmla="*/ 0 w 36"/>
                <a:gd name="T25" fmla="*/ 2147483646 h 34"/>
                <a:gd name="T26" fmla="*/ 2147483646 w 36"/>
                <a:gd name="T27" fmla="*/ 2147483646 h 34"/>
                <a:gd name="T28" fmla="*/ 2147483646 w 36"/>
                <a:gd name="T29" fmla="*/ 2147483646 h 34"/>
                <a:gd name="T30" fmla="*/ 2147483646 w 36"/>
                <a:gd name="T31" fmla="*/ 0 h 34"/>
                <a:gd name="T32" fmla="*/ 2147483646 w 36"/>
                <a:gd name="T33" fmla="*/ 0 h 34"/>
                <a:gd name="T34" fmla="*/ 2147483646 w 36"/>
                <a:gd name="T35" fmla="*/ 0 h 34"/>
                <a:gd name="T36" fmla="*/ 2147483646 w 36"/>
                <a:gd name="T37" fmla="*/ 2147483646 h 34"/>
                <a:gd name="T38" fmla="*/ 2147483646 w 36"/>
                <a:gd name="T39" fmla="*/ 2147483646 h 34"/>
                <a:gd name="T40" fmla="*/ 2147483646 w 36"/>
                <a:gd name="T41" fmla="*/ 2147483646 h 34"/>
                <a:gd name="T42" fmla="*/ 2147483646 w 36"/>
                <a:gd name="T43" fmla="*/ 2147483646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6"/>
                <a:gd name="T67" fmla="*/ 0 h 34"/>
                <a:gd name="T68" fmla="*/ 36 w 36"/>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6" h="34">
                  <a:moveTo>
                    <a:pt x="34" y="12"/>
                  </a:moveTo>
                  <a:lnTo>
                    <a:pt x="34" y="12"/>
                  </a:lnTo>
                  <a:lnTo>
                    <a:pt x="36" y="20"/>
                  </a:lnTo>
                  <a:lnTo>
                    <a:pt x="34" y="26"/>
                  </a:lnTo>
                  <a:lnTo>
                    <a:pt x="28" y="32"/>
                  </a:lnTo>
                  <a:lnTo>
                    <a:pt x="22" y="34"/>
                  </a:lnTo>
                  <a:lnTo>
                    <a:pt x="16" y="34"/>
                  </a:lnTo>
                  <a:lnTo>
                    <a:pt x="10" y="32"/>
                  </a:lnTo>
                  <a:lnTo>
                    <a:pt x="4" y="28"/>
                  </a:lnTo>
                  <a:lnTo>
                    <a:pt x="0" y="22"/>
                  </a:lnTo>
                  <a:lnTo>
                    <a:pt x="0" y="16"/>
                  </a:lnTo>
                  <a:lnTo>
                    <a:pt x="2" y="8"/>
                  </a:lnTo>
                  <a:lnTo>
                    <a:pt x="6" y="4"/>
                  </a:lnTo>
                  <a:lnTo>
                    <a:pt x="14" y="0"/>
                  </a:lnTo>
                  <a:lnTo>
                    <a:pt x="20" y="0"/>
                  </a:lnTo>
                  <a:lnTo>
                    <a:pt x="26" y="2"/>
                  </a:lnTo>
                  <a:lnTo>
                    <a:pt x="32" y="6"/>
                  </a:lnTo>
                  <a:lnTo>
                    <a:pt x="34"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61" name="Freeform 107"/>
            <p:cNvSpPr>
              <a:spLocks/>
            </p:cNvSpPr>
            <p:nvPr/>
          </p:nvSpPr>
          <p:spPr bwMode="auto">
            <a:xfrm>
              <a:off x="4386263" y="3181350"/>
              <a:ext cx="60325" cy="69850"/>
            </a:xfrm>
            <a:custGeom>
              <a:avLst/>
              <a:gdLst>
                <a:gd name="T0" fmla="*/ 0 w 38"/>
                <a:gd name="T1" fmla="*/ 2147483646 h 44"/>
                <a:gd name="T2" fmla="*/ 0 w 38"/>
                <a:gd name="T3" fmla="*/ 2147483646 h 44"/>
                <a:gd name="T4" fmla="*/ 0 w 38"/>
                <a:gd name="T5" fmla="*/ 2147483646 h 44"/>
                <a:gd name="T6" fmla="*/ 0 w 38"/>
                <a:gd name="T7" fmla="*/ 2147483646 h 44"/>
                <a:gd name="T8" fmla="*/ 2147483646 w 38"/>
                <a:gd name="T9" fmla="*/ 2147483646 h 44"/>
                <a:gd name="T10" fmla="*/ 2147483646 w 38"/>
                <a:gd name="T11" fmla="*/ 0 h 44"/>
                <a:gd name="T12" fmla="*/ 2147483646 w 38"/>
                <a:gd name="T13" fmla="*/ 0 h 44"/>
                <a:gd name="T14" fmla="*/ 2147483646 w 38"/>
                <a:gd name="T15" fmla="*/ 2147483646 h 44"/>
                <a:gd name="T16" fmla="*/ 2147483646 w 38"/>
                <a:gd name="T17" fmla="*/ 2147483646 h 44"/>
                <a:gd name="T18" fmla="*/ 2147483646 w 38"/>
                <a:gd name="T19" fmla="*/ 2147483646 h 44"/>
                <a:gd name="T20" fmla="*/ 2147483646 w 38"/>
                <a:gd name="T21" fmla="*/ 2147483646 h 44"/>
                <a:gd name="T22" fmla="*/ 2147483646 w 38"/>
                <a:gd name="T23" fmla="*/ 2147483646 h 44"/>
                <a:gd name="T24" fmla="*/ 2147483646 w 38"/>
                <a:gd name="T25" fmla="*/ 2147483646 h 44"/>
                <a:gd name="T26" fmla="*/ 2147483646 w 38"/>
                <a:gd name="T27" fmla="*/ 2147483646 h 44"/>
                <a:gd name="T28" fmla="*/ 2147483646 w 38"/>
                <a:gd name="T29" fmla="*/ 2147483646 h 44"/>
                <a:gd name="T30" fmla="*/ 2147483646 w 38"/>
                <a:gd name="T31" fmla="*/ 2147483646 h 44"/>
                <a:gd name="T32" fmla="*/ 2147483646 w 38"/>
                <a:gd name="T33" fmla="*/ 2147483646 h 44"/>
                <a:gd name="T34" fmla="*/ 2147483646 w 38"/>
                <a:gd name="T35" fmla="*/ 2147483646 h 44"/>
                <a:gd name="T36" fmla="*/ 2147483646 w 38"/>
                <a:gd name="T37" fmla="*/ 2147483646 h 44"/>
                <a:gd name="T38" fmla="*/ 2147483646 w 38"/>
                <a:gd name="T39" fmla="*/ 2147483646 h 44"/>
                <a:gd name="T40" fmla="*/ 2147483646 w 38"/>
                <a:gd name="T41" fmla="*/ 2147483646 h 44"/>
                <a:gd name="T42" fmla="*/ 2147483646 w 38"/>
                <a:gd name="T43" fmla="*/ 2147483646 h 44"/>
                <a:gd name="T44" fmla="*/ 2147483646 w 38"/>
                <a:gd name="T45" fmla="*/ 2147483646 h 44"/>
                <a:gd name="T46" fmla="*/ 2147483646 w 38"/>
                <a:gd name="T47" fmla="*/ 2147483646 h 44"/>
                <a:gd name="T48" fmla="*/ 0 w 38"/>
                <a:gd name="T49" fmla="*/ 2147483646 h 44"/>
                <a:gd name="T50" fmla="*/ 0 w 38"/>
                <a:gd name="T51" fmla="*/ 2147483646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4"/>
                <a:gd name="T80" fmla="*/ 38 w 38"/>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4">
                  <a:moveTo>
                    <a:pt x="0" y="28"/>
                  </a:moveTo>
                  <a:lnTo>
                    <a:pt x="0" y="28"/>
                  </a:lnTo>
                  <a:lnTo>
                    <a:pt x="0" y="22"/>
                  </a:lnTo>
                  <a:lnTo>
                    <a:pt x="0" y="16"/>
                  </a:lnTo>
                  <a:lnTo>
                    <a:pt x="4" y="8"/>
                  </a:lnTo>
                  <a:lnTo>
                    <a:pt x="10" y="0"/>
                  </a:lnTo>
                  <a:lnTo>
                    <a:pt x="22" y="2"/>
                  </a:lnTo>
                  <a:lnTo>
                    <a:pt x="30" y="6"/>
                  </a:lnTo>
                  <a:lnTo>
                    <a:pt x="32" y="10"/>
                  </a:lnTo>
                  <a:lnTo>
                    <a:pt x="36" y="14"/>
                  </a:lnTo>
                  <a:lnTo>
                    <a:pt x="38" y="20"/>
                  </a:lnTo>
                  <a:lnTo>
                    <a:pt x="38" y="26"/>
                  </a:lnTo>
                  <a:lnTo>
                    <a:pt x="38" y="32"/>
                  </a:lnTo>
                  <a:lnTo>
                    <a:pt x="34" y="38"/>
                  </a:lnTo>
                  <a:lnTo>
                    <a:pt x="30" y="42"/>
                  </a:lnTo>
                  <a:lnTo>
                    <a:pt x="24" y="44"/>
                  </a:lnTo>
                  <a:lnTo>
                    <a:pt x="20" y="44"/>
                  </a:lnTo>
                  <a:lnTo>
                    <a:pt x="14" y="44"/>
                  </a:lnTo>
                  <a:lnTo>
                    <a:pt x="10" y="42"/>
                  </a:lnTo>
                  <a:lnTo>
                    <a:pt x="6" y="38"/>
                  </a:lnTo>
                  <a:lnTo>
                    <a:pt x="2" y="34"/>
                  </a:lnTo>
                  <a:lnTo>
                    <a:pt x="0"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62" name="Freeform 108"/>
            <p:cNvSpPr>
              <a:spLocks/>
            </p:cNvSpPr>
            <p:nvPr/>
          </p:nvSpPr>
          <p:spPr bwMode="auto">
            <a:xfrm>
              <a:off x="4322763" y="3178175"/>
              <a:ext cx="66675" cy="63500"/>
            </a:xfrm>
            <a:custGeom>
              <a:avLst/>
              <a:gdLst>
                <a:gd name="T0" fmla="*/ 2147483646 w 42"/>
                <a:gd name="T1" fmla="*/ 2147483646 h 40"/>
                <a:gd name="T2" fmla="*/ 2147483646 w 42"/>
                <a:gd name="T3" fmla="*/ 2147483646 h 40"/>
                <a:gd name="T4" fmla="*/ 2147483646 w 42"/>
                <a:gd name="T5" fmla="*/ 2147483646 h 40"/>
                <a:gd name="T6" fmla="*/ 2147483646 w 42"/>
                <a:gd name="T7" fmla="*/ 2147483646 h 40"/>
                <a:gd name="T8" fmla="*/ 2147483646 w 42"/>
                <a:gd name="T9" fmla="*/ 2147483646 h 40"/>
                <a:gd name="T10" fmla="*/ 2147483646 w 42"/>
                <a:gd name="T11" fmla="*/ 2147483646 h 40"/>
                <a:gd name="T12" fmla="*/ 2147483646 w 42"/>
                <a:gd name="T13" fmla="*/ 2147483646 h 40"/>
                <a:gd name="T14" fmla="*/ 2147483646 w 42"/>
                <a:gd name="T15" fmla="*/ 2147483646 h 40"/>
                <a:gd name="T16" fmla="*/ 2147483646 w 42"/>
                <a:gd name="T17" fmla="*/ 2147483646 h 40"/>
                <a:gd name="T18" fmla="*/ 2147483646 w 42"/>
                <a:gd name="T19" fmla="*/ 2147483646 h 40"/>
                <a:gd name="T20" fmla="*/ 2147483646 w 42"/>
                <a:gd name="T21" fmla="*/ 2147483646 h 40"/>
                <a:gd name="T22" fmla="*/ 2147483646 w 42"/>
                <a:gd name="T23" fmla="*/ 2147483646 h 40"/>
                <a:gd name="T24" fmla="*/ 2147483646 w 42"/>
                <a:gd name="T25" fmla="*/ 0 h 40"/>
                <a:gd name="T26" fmla="*/ 2147483646 w 42"/>
                <a:gd name="T27" fmla="*/ 0 h 40"/>
                <a:gd name="T28" fmla="*/ 2147483646 w 42"/>
                <a:gd name="T29" fmla="*/ 2147483646 h 40"/>
                <a:gd name="T30" fmla="*/ 2147483646 w 42"/>
                <a:gd name="T31" fmla="*/ 2147483646 h 40"/>
                <a:gd name="T32" fmla="*/ 2147483646 w 42"/>
                <a:gd name="T33" fmla="*/ 2147483646 h 40"/>
                <a:gd name="T34" fmla="*/ 2147483646 w 42"/>
                <a:gd name="T35" fmla="*/ 2147483646 h 40"/>
                <a:gd name="T36" fmla="*/ 2147483646 w 42"/>
                <a:gd name="T37" fmla="*/ 2147483646 h 40"/>
                <a:gd name="T38" fmla="*/ 0 w 42"/>
                <a:gd name="T39" fmla="*/ 2147483646 h 40"/>
                <a:gd name="T40" fmla="*/ 0 w 42"/>
                <a:gd name="T41" fmla="*/ 2147483646 h 40"/>
                <a:gd name="T42" fmla="*/ 2147483646 w 42"/>
                <a:gd name="T43" fmla="*/ 2147483646 h 40"/>
                <a:gd name="T44" fmla="*/ 2147483646 w 42"/>
                <a:gd name="T45" fmla="*/ 2147483646 h 40"/>
                <a:gd name="T46" fmla="*/ 2147483646 w 42"/>
                <a:gd name="T47" fmla="*/ 2147483646 h 40"/>
                <a:gd name="T48" fmla="*/ 2147483646 w 42"/>
                <a:gd name="T49" fmla="*/ 2147483646 h 40"/>
                <a:gd name="T50" fmla="*/ 2147483646 w 42"/>
                <a:gd name="T51" fmla="*/ 2147483646 h 40"/>
                <a:gd name="T52" fmla="*/ 2147483646 w 42"/>
                <a:gd name="T53" fmla="*/ 2147483646 h 40"/>
                <a:gd name="T54" fmla="*/ 2147483646 w 42"/>
                <a:gd name="T55" fmla="*/ 2147483646 h 40"/>
                <a:gd name="T56" fmla="*/ 2147483646 w 42"/>
                <a:gd name="T57" fmla="*/ 2147483646 h 40"/>
                <a:gd name="T58" fmla="*/ 2147483646 w 42"/>
                <a:gd name="T59" fmla="*/ 2147483646 h 40"/>
                <a:gd name="T60" fmla="*/ 2147483646 w 42"/>
                <a:gd name="T61" fmla="*/ 2147483646 h 40"/>
                <a:gd name="T62" fmla="*/ 2147483646 w 42"/>
                <a:gd name="T63" fmla="*/ 2147483646 h 40"/>
                <a:gd name="T64" fmla="*/ 2147483646 w 42"/>
                <a:gd name="T65" fmla="*/ 2147483646 h 40"/>
                <a:gd name="T66" fmla="*/ 2147483646 w 42"/>
                <a:gd name="T67" fmla="*/ 2147483646 h 40"/>
                <a:gd name="T68" fmla="*/ 2147483646 w 42"/>
                <a:gd name="T69" fmla="*/ 2147483646 h 40"/>
                <a:gd name="T70" fmla="*/ 2147483646 w 42"/>
                <a:gd name="T71" fmla="*/ 2147483646 h 40"/>
                <a:gd name="T72" fmla="*/ 2147483646 w 42"/>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0"/>
                <a:gd name="T113" fmla="*/ 42 w 42"/>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0">
                  <a:moveTo>
                    <a:pt x="38" y="10"/>
                  </a:moveTo>
                  <a:lnTo>
                    <a:pt x="38" y="10"/>
                  </a:lnTo>
                  <a:lnTo>
                    <a:pt x="26" y="18"/>
                  </a:lnTo>
                  <a:lnTo>
                    <a:pt x="26" y="16"/>
                  </a:lnTo>
                  <a:lnTo>
                    <a:pt x="36" y="8"/>
                  </a:lnTo>
                  <a:lnTo>
                    <a:pt x="40" y="4"/>
                  </a:lnTo>
                  <a:lnTo>
                    <a:pt x="30" y="0"/>
                  </a:lnTo>
                  <a:lnTo>
                    <a:pt x="22" y="0"/>
                  </a:lnTo>
                  <a:lnTo>
                    <a:pt x="14" y="2"/>
                  </a:lnTo>
                  <a:lnTo>
                    <a:pt x="10" y="4"/>
                  </a:lnTo>
                  <a:lnTo>
                    <a:pt x="4" y="10"/>
                  </a:lnTo>
                  <a:lnTo>
                    <a:pt x="2" y="14"/>
                  </a:lnTo>
                  <a:lnTo>
                    <a:pt x="0" y="18"/>
                  </a:lnTo>
                  <a:lnTo>
                    <a:pt x="0" y="24"/>
                  </a:lnTo>
                  <a:lnTo>
                    <a:pt x="2" y="28"/>
                  </a:lnTo>
                  <a:lnTo>
                    <a:pt x="6" y="34"/>
                  </a:lnTo>
                  <a:lnTo>
                    <a:pt x="10" y="36"/>
                  </a:lnTo>
                  <a:lnTo>
                    <a:pt x="14" y="40"/>
                  </a:lnTo>
                  <a:lnTo>
                    <a:pt x="20" y="40"/>
                  </a:lnTo>
                  <a:lnTo>
                    <a:pt x="26" y="40"/>
                  </a:lnTo>
                  <a:lnTo>
                    <a:pt x="32" y="36"/>
                  </a:lnTo>
                  <a:lnTo>
                    <a:pt x="36" y="32"/>
                  </a:lnTo>
                  <a:lnTo>
                    <a:pt x="40" y="26"/>
                  </a:lnTo>
                  <a:lnTo>
                    <a:pt x="42" y="20"/>
                  </a:lnTo>
                  <a:lnTo>
                    <a:pt x="42" y="8"/>
                  </a:lnTo>
                  <a:lnTo>
                    <a:pt x="38" y="1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63" name="Freeform 109"/>
            <p:cNvSpPr>
              <a:spLocks/>
            </p:cNvSpPr>
            <p:nvPr/>
          </p:nvSpPr>
          <p:spPr bwMode="auto">
            <a:xfrm>
              <a:off x="4319588" y="3121025"/>
              <a:ext cx="69850" cy="63500"/>
            </a:xfrm>
            <a:custGeom>
              <a:avLst/>
              <a:gdLst>
                <a:gd name="T0" fmla="*/ 2147483646 w 44"/>
                <a:gd name="T1" fmla="*/ 2147483646 h 40"/>
                <a:gd name="T2" fmla="*/ 2147483646 w 44"/>
                <a:gd name="T3" fmla="*/ 2147483646 h 40"/>
                <a:gd name="T4" fmla="*/ 2147483646 w 44"/>
                <a:gd name="T5" fmla="*/ 2147483646 h 40"/>
                <a:gd name="T6" fmla="*/ 2147483646 w 44"/>
                <a:gd name="T7" fmla="*/ 2147483646 h 40"/>
                <a:gd name="T8" fmla="*/ 2147483646 w 44"/>
                <a:gd name="T9" fmla="*/ 2147483646 h 40"/>
                <a:gd name="T10" fmla="*/ 2147483646 w 44"/>
                <a:gd name="T11" fmla="*/ 2147483646 h 40"/>
                <a:gd name="T12" fmla="*/ 2147483646 w 44"/>
                <a:gd name="T13" fmla="*/ 2147483646 h 40"/>
                <a:gd name="T14" fmla="*/ 2147483646 w 44"/>
                <a:gd name="T15" fmla="*/ 2147483646 h 40"/>
                <a:gd name="T16" fmla="*/ 2147483646 w 44"/>
                <a:gd name="T17" fmla="*/ 2147483646 h 40"/>
                <a:gd name="T18" fmla="*/ 2147483646 w 44"/>
                <a:gd name="T19" fmla="*/ 2147483646 h 40"/>
                <a:gd name="T20" fmla="*/ 2147483646 w 44"/>
                <a:gd name="T21" fmla="*/ 2147483646 h 40"/>
                <a:gd name="T22" fmla="*/ 2147483646 w 44"/>
                <a:gd name="T23" fmla="*/ 2147483646 h 40"/>
                <a:gd name="T24" fmla="*/ 2147483646 w 44"/>
                <a:gd name="T25" fmla="*/ 2147483646 h 40"/>
                <a:gd name="T26" fmla="*/ 2147483646 w 44"/>
                <a:gd name="T27" fmla="*/ 2147483646 h 40"/>
                <a:gd name="T28" fmla="*/ 2147483646 w 44"/>
                <a:gd name="T29" fmla="*/ 2147483646 h 40"/>
                <a:gd name="T30" fmla="*/ 2147483646 w 44"/>
                <a:gd name="T31" fmla="*/ 2147483646 h 40"/>
                <a:gd name="T32" fmla="*/ 2147483646 w 44"/>
                <a:gd name="T33" fmla="*/ 2147483646 h 40"/>
                <a:gd name="T34" fmla="*/ 2147483646 w 44"/>
                <a:gd name="T35" fmla="*/ 2147483646 h 40"/>
                <a:gd name="T36" fmla="*/ 2147483646 w 44"/>
                <a:gd name="T37" fmla="*/ 0 h 40"/>
                <a:gd name="T38" fmla="*/ 2147483646 w 44"/>
                <a:gd name="T39" fmla="*/ 0 h 40"/>
                <a:gd name="T40" fmla="*/ 2147483646 w 44"/>
                <a:gd name="T41" fmla="*/ 0 h 40"/>
                <a:gd name="T42" fmla="*/ 2147483646 w 44"/>
                <a:gd name="T43" fmla="*/ 2147483646 h 40"/>
                <a:gd name="T44" fmla="*/ 2147483646 w 44"/>
                <a:gd name="T45" fmla="*/ 2147483646 h 40"/>
                <a:gd name="T46" fmla="*/ 2147483646 w 44"/>
                <a:gd name="T47" fmla="*/ 2147483646 h 40"/>
                <a:gd name="T48" fmla="*/ 0 w 44"/>
                <a:gd name="T49" fmla="*/ 2147483646 h 40"/>
                <a:gd name="T50" fmla="*/ 0 w 44"/>
                <a:gd name="T51" fmla="*/ 2147483646 h 40"/>
                <a:gd name="T52" fmla="*/ 0 w 44"/>
                <a:gd name="T53" fmla="*/ 2147483646 h 40"/>
                <a:gd name="T54" fmla="*/ 2147483646 w 44"/>
                <a:gd name="T55" fmla="*/ 2147483646 h 40"/>
                <a:gd name="T56" fmla="*/ 2147483646 w 44"/>
                <a:gd name="T57" fmla="*/ 2147483646 h 40"/>
                <a:gd name="T58" fmla="*/ 2147483646 w 44"/>
                <a:gd name="T59" fmla="*/ 2147483646 h 40"/>
                <a:gd name="T60" fmla="*/ 2147483646 w 44"/>
                <a:gd name="T61" fmla="*/ 2147483646 h 40"/>
                <a:gd name="T62" fmla="*/ 2147483646 w 44"/>
                <a:gd name="T63" fmla="*/ 2147483646 h 40"/>
                <a:gd name="T64" fmla="*/ 2147483646 w 44"/>
                <a:gd name="T65" fmla="*/ 2147483646 h 40"/>
                <a:gd name="T66" fmla="*/ 2147483646 w 44"/>
                <a:gd name="T67" fmla="*/ 2147483646 h 40"/>
                <a:gd name="T68" fmla="*/ 2147483646 w 44"/>
                <a:gd name="T69" fmla="*/ 2147483646 h 40"/>
                <a:gd name="T70" fmla="*/ 2147483646 w 44"/>
                <a:gd name="T71" fmla="*/ 2147483646 h 40"/>
                <a:gd name="T72" fmla="*/ 2147483646 w 44"/>
                <a:gd name="T73" fmla="*/ 2147483646 h 40"/>
                <a:gd name="T74" fmla="*/ 2147483646 w 44"/>
                <a:gd name="T75" fmla="*/ 2147483646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
                <a:gd name="T115" fmla="*/ 0 h 40"/>
                <a:gd name="T116" fmla="*/ 44 w 44"/>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 h="40">
                  <a:moveTo>
                    <a:pt x="32" y="26"/>
                  </a:moveTo>
                  <a:lnTo>
                    <a:pt x="32" y="26"/>
                  </a:lnTo>
                  <a:lnTo>
                    <a:pt x="16" y="16"/>
                  </a:lnTo>
                  <a:lnTo>
                    <a:pt x="16" y="14"/>
                  </a:lnTo>
                  <a:lnTo>
                    <a:pt x="26" y="18"/>
                  </a:lnTo>
                  <a:lnTo>
                    <a:pt x="34" y="24"/>
                  </a:lnTo>
                  <a:lnTo>
                    <a:pt x="42" y="32"/>
                  </a:lnTo>
                  <a:lnTo>
                    <a:pt x="44" y="32"/>
                  </a:lnTo>
                  <a:lnTo>
                    <a:pt x="42" y="20"/>
                  </a:lnTo>
                  <a:lnTo>
                    <a:pt x="38" y="12"/>
                  </a:lnTo>
                  <a:lnTo>
                    <a:pt x="34" y="6"/>
                  </a:lnTo>
                  <a:lnTo>
                    <a:pt x="30" y="4"/>
                  </a:lnTo>
                  <a:lnTo>
                    <a:pt x="24" y="0"/>
                  </a:lnTo>
                  <a:lnTo>
                    <a:pt x="18" y="0"/>
                  </a:lnTo>
                  <a:lnTo>
                    <a:pt x="14" y="0"/>
                  </a:lnTo>
                  <a:lnTo>
                    <a:pt x="8" y="2"/>
                  </a:lnTo>
                  <a:lnTo>
                    <a:pt x="4" y="6"/>
                  </a:lnTo>
                  <a:lnTo>
                    <a:pt x="2" y="10"/>
                  </a:lnTo>
                  <a:lnTo>
                    <a:pt x="0" y="16"/>
                  </a:lnTo>
                  <a:lnTo>
                    <a:pt x="0" y="20"/>
                  </a:lnTo>
                  <a:lnTo>
                    <a:pt x="2" y="28"/>
                  </a:lnTo>
                  <a:lnTo>
                    <a:pt x="4" y="32"/>
                  </a:lnTo>
                  <a:lnTo>
                    <a:pt x="8" y="36"/>
                  </a:lnTo>
                  <a:lnTo>
                    <a:pt x="14" y="38"/>
                  </a:lnTo>
                  <a:lnTo>
                    <a:pt x="22" y="40"/>
                  </a:lnTo>
                  <a:lnTo>
                    <a:pt x="30" y="38"/>
                  </a:lnTo>
                  <a:lnTo>
                    <a:pt x="40" y="34"/>
                  </a:lnTo>
                  <a:lnTo>
                    <a:pt x="32" y="2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64" name="Freeform 110"/>
            <p:cNvSpPr>
              <a:spLocks/>
            </p:cNvSpPr>
            <p:nvPr/>
          </p:nvSpPr>
          <p:spPr bwMode="auto">
            <a:xfrm>
              <a:off x="4373563" y="3092450"/>
              <a:ext cx="60325" cy="73025"/>
            </a:xfrm>
            <a:custGeom>
              <a:avLst/>
              <a:gdLst>
                <a:gd name="T0" fmla="*/ 2147483646 w 38"/>
                <a:gd name="T1" fmla="*/ 2147483646 h 46"/>
                <a:gd name="T2" fmla="*/ 2147483646 w 38"/>
                <a:gd name="T3" fmla="*/ 2147483646 h 46"/>
                <a:gd name="T4" fmla="*/ 2147483646 w 38"/>
                <a:gd name="T5" fmla="*/ 2147483646 h 46"/>
                <a:gd name="T6" fmla="*/ 2147483646 w 38"/>
                <a:gd name="T7" fmla="*/ 2147483646 h 46"/>
                <a:gd name="T8" fmla="*/ 2147483646 w 38"/>
                <a:gd name="T9" fmla="*/ 2147483646 h 46"/>
                <a:gd name="T10" fmla="*/ 2147483646 w 38"/>
                <a:gd name="T11" fmla="*/ 2147483646 h 46"/>
                <a:gd name="T12" fmla="*/ 2147483646 w 38"/>
                <a:gd name="T13" fmla="*/ 2147483646 h 46"/>
                <a:gd name="T14" fmla="*/ 2147483646 w 38"/>
                <a:gd name="T15" fmla="*/ 2147483646 h 46"/>
                <a:gd name="T16" fmla="*/ 2147483646 w 38"/>
                <a:gd name="T17" fmla="*/ 2147483646 h 46"/>
                <a:gd name="T18" fmla="*/ 0 w 38"/>
                <a:gd name="T19" fmla="*/ 2147483646 h 46"/>
                <a:gd name="T20" fmla="*/ 0 w 38"/>
                <a:gd name="T21" fmla="*/ 2147483646 h 46"/>
                <a:gd name="T22" fmla="*/ 0 w 38"/>
                <a:gd name="T23" fmla="*/ 2147483646 h 46"/>
                <a:gd name="T24" fmla="*/ 0 w 38"/>
                <a:gd name="T25" fmla="*/ 2147483646 h 46"/>
                <a:gd name="T26" fmla="*/ 2147483646 w 38"/>
                <a:gd name="T27" fmla="*/ 2147483646 h 46"/>
                <a:gd name="T28" fmla="*/ 2147483646 w 38"/>
                <a:gd name="T29" fmla="*/ 2147483646 h 46"/>
                <a:gd name="T30" fmla="*/ 2147483646 w 38"/>
                <a:gd name="T31" fmla="*/ 2147483646 h 46"/>
                <a:gd name="T32" fmla="*/ 2147483646 w 38"/>
                <a:gd name="T33" fmla="*/ 2147483646 h 46"/>
                <a:gd name="T34" fmla="*/ 2147483646 w 38"/>
                <a:gd name="T35" fmla="*/ 2147483646 h 46"/>
                <a:gd name="T36" fmla="*/ 2147483646 w 38"/>
                <a:gd name="T37" fmla="*/ 0 h 46"/>
                <a:gd name="T38" fmla="*/ 2147483646 w 38"/>
                <a:gd name="T39" fmla="*/ 2147483646 h 46"/>
                <a:gd name="T40" fmla="*/ 2147483646 w 38"/>
                <a:gd name="T41" fmla="*/ 2147483646 h 46"/>
                <a:gd name="T42" fmla="*/ 2147483646 w 38"/>
                <a:gd name="T43" fmla="*/ 2147483646 h 46"/>
                <a:gd name="T44" fmla="*/ 2147483646 w 38"/>
                <a:gd name="T45" fmla="*/ 2147483646 h 46"/>
                <a:gd name="T46" fmla="*/ 2147483646 w 38"/>
                <a:gd name="T47" fmla="*/ 2147483646 h 46"/>
                <a:gd name="T48" fmla="*/ 2147483646 w 38"/>
                <a:gd name="T49" fmla="*/ 2147483646 h 46"/>
                <a:gd name="T50" fmla="*/ 2147483646 w 38"/>
                <a:gd name="T51" fmla="*/ 214748364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6"/>
                <a:gd name="T80" fmla="*/ 38 w 38"/>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6">
                  <a:moveTo>
                    <a:pt x="38" y="24"/>
                  </a:moveTo>
                  <a:lnTo>
                    <a:pt x="38" y="24"/>
                  </a:lnTo>
                  <a:lnTo>
                    <a:pt x="36" y="30"/>
                  </a:lnTo>
                  <a:lnTo>
                    <a:pt x="32" y="36"/>
                  </a:lnTo>
                  <a:lnTo>
                    <a:pt x="26" y="42"/>
                  </a:lnTo>
                  <a:lnTo>
                    <a:pt x="18" y="46"/>
                  </a:lnTo>
                  <a:lnTo>
                    <a:pt x="8" y="40"/>
                  </a:lnTo>
                  <a:lnTo>
                    <a:pt x="2" y="32"/>
                  </a:lnTo>
                  <a:lnTo>
                    <a:pt x="0" y="28"/>
                  </a:lnTo>
                  <a:lnTo>
                    <a:pt x="0" y="24"/>
                  </a:lnTo>
                  <a:lnTo>
                    <a:pt x="0" y="16"/>
                  </a:lnTo>
                  <a:lnTo>
                    <a:pt x="2" y="12"/>
                  </a:lnTo>
                  <a:lnTo>
                    <a:pt x="4" y="6"/>
                  </a:lnTo>
                  <a:lnTo>
                    <a:pt x="10" y="2"/>
                  </a:lnTo>
                  <a:lnTo>
                    <a:pt x="14" y="2"/>
                  </a:lnTo>
                  <a:lnTo>
                    <a:pt x="20" y="0"/>
                  </a:lnTo>
                  <a:lnTo>
                    <a:pt x="26" y="2"/>
                  </a:lnTo>
                  <a:lnTo>
                    <a:pt x="30" y="4"/>
                  </a:lnTo>
                  <a:lnTo>
                    <a:pt x="34" y="8"/>
                  </a:lnTo>
                  <a:lnTo>
                    <a:pt x="36" y="12"/>
                  </a:lnTo>
                  <a:lnTo>
                    <a:pt x="38" y="18"/>
                  </a:lnTo>
                  <a:lnTo>
                    <a:pt x="38" y="2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65" name="Freeform 111"/>
            <p:cNvSpPr>
              <a:spLocks/>
            </p:cNvSpPr>
            <p:nvPr/>
          </p:nvSpPr>
          <p:spPr bwMode="auto">
            <a:xfrm>
              <a:off x="4408488" y="3130550"/>
              <a:ext cx="69850" cy="63500"/>
            </a:xfrm>
            <a:custGeom>
              <a:avLst/>
              <a:gdLst>
                <a:gd name="T0" fmla="*/ 2147483646 w 44"/>
                <a:gd name="T1" fmla="*/ 2147483646 h 40"/>
                <a:gd name="T2" fmla="*/ 2147483646 w 44"/>
                <a:gd name="T3" fmla="*/ 2147483646 h 40"/>
                <a:gd name="T4" fmla="*/ 2147483646 w 44"/>
                <a:gd name="T5" fmla="*/ 2147483646 h 40"/>
                <a:gd name="T6" fmla="*/ 2147483646 w 44"/>
                <a:gd name="T7" fmla="*/ 0 h 40"/>
                <a:gd name="T8" fmla="*/ 2147483646 w 44"/>
                <a:gd name="T9" fmla="*/ 2147483646 h 40"/>
                <a:gd name="T10" fmla="*/ 2147483646 w 44"/>
                <a:gd name="T11" fmla="*/ 2147483646 h 40"/>
                <a:gd name="T12" fmla="*/ 2147483646 w 44"/>
                <a:gd name="T13" fmla="*/ 2147483646 h 40"/>
                <a:gd name="T14" fmla="*/ 2147483646 w 44"/>
                <a:gd name="T15" fmla="*/ 2147483646 h 40"/>
                <a:gd name="T16" fmla="*/ 2147483646 w 44"/>
                <a:gd name="T17" fmla="*/ 2147483646 h 40"/>
                <a:gd name="T18" fmla="*/ 0 w 44"/>
                <a:gd name="T19" fmla="*/ 2147483646 h 40"/>
                <a:gd name="T20" fmla="*/ 0 w 44"/>
                <a:gd name="T21" fmla="*/ 2147483646 h 40"/>
                <a:gd name="T22" fmla="*/ 2147483646 w 44"/>
                <a:gd name="T23" fmla="*/ 2147483646 h 40"/>
                <a:gd name="T24" fmla="*/ 2147483646 w 44"/>
                <a:gd name="T25" fmla="*/ 2147483646 h 40"/>
                <a:gd name="T26" fmla="*/ 2147483646 w 44"/>
                <a:gd name="T27" fmla="*/ 2147483646 h 40"/>
                <a:gd name="T28" fmla="*/ 2147483646 w 44"/>
                <a:gd name="T29" fmla="*/ 2147483646 h 40"/>
                <a:gd name="T30" fmla="*/ 2147483646 w 44"/>
                <a:gd name="T31" fmla="*/ 2147483646 h 40"/>
                <a:gd name="T32" fmla="*/ 2147483646 w 44"/>
                <a:gd name="T33" fmla="*/ 2147483646 h 40"/>
                <a:gd name="T34" fmla="*/ 2147483646 w 44"/>
                <a:gd name="T35" fmla="*/ 2147483646 h 40"/>
                <a:gd name="T36" fmla="*/ 2147483646 w 44"/>
                <a:gd name="T37" fmla="*/ 2147483646 h 40"/>
                <a:gd name="T38" fmla="*/ 2147483646 w 44"/>
                <a:gd name="T39" fmla="*/ 2147483646 h 40"/>
                <a:gd name="T40" fmla="*/ 2147483646 w 44"/>
                <a:gd name="T41" fmla="*/ 2147483646 h 40"/>
                <a:gd name="T42" fmla="*/ 2147483646 w 44"/>
                <a:gd name="T43" fmla="*/ 2147483646 h 40"/>
                <a:gd name="T44" fmla="*/ 2147483646 w 44"/>
                <a:gd name="T45" fmla="*/ 2147483646 h 40"/>
                <a:gd name="T46" fmla="*/ 2147483646 w 44"/>
                <a:gd name="T47" fmla="*/ 2147483646 h 40"/>
                <a:gd name="T48" fmla="*/ 2147483646 w 44"/>
                <a:gd name="T49" fmla="*/ 2147483646 h 40"/>
                <a:gd name="T50" fmla="*/ 2147483646 w 44"/>
                <a:gd name="T51" fmla="*/ 2147483646 h 40"/>
                <a:gd name="T52" fmla="*/ 2147483646 w 44"/>
                <a:gd name="T53" fmla="*/ 2147483646 h 40"/>
                <a:gd name="T54" fmla="*/ 2147483646 w 44"/>
                <a:gd name="T55" fmla="*/ 2147483646 h 40"/>
                <a:gd name="T56" fmla="*/ 2147483646 w 44"/>
                <a:gd name="T57" fmla="*/ 2147483646 h 40"/>
                <a:gd name="T58" fmla="*/ 2147483646 w 44"/>
                <a:gd name="T59" fmla="*/ 2147483646 h 40"/>
                <a:gd name="T60" fmla="*/ 2147483646 w 44"/>
                <a:gd name="T61" fmla="*/ 2147483646 h 40"/>
                <a:gd name="T62" fmla="*/ 2147483646 w 44"/>
                <a:gd name="T63" fmla="*/ 2147483646 h 40"/>
                <a:gd name="T64" fmla="*/ 2147483646 w 44"/>
                <a:gd name="T65" fmla="*/ 2147483646 h 40"/>
                <a:gd name="T66" fmla="*/ 2147483646 w 44"/>
                <a:gd name="T67" fmla="*/ 2147483646 h 40"/>
                <a:gd name="T68" fmla="*/ 2147483646 w 44"/>
                <a:gd name="T69" fmla="*/ 2147483646 h 40"/>
                <a:gd name="T70" fmla="*/ 2147483646 w 44"/>
                <a:gd name="T71" fmla="*/ 2147483646 h 40"/>
                <a:gd name="T72" fmla="*/ 2147483646 w 44"/>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
                <a:gd name="T112" fmla="*/ 0 h 40"/>
                <a:gd name="T113" fmla="*/ 44 w 44"/>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 h="40">
                  <a:moveTo>
                    <a:pt x="38" y="6"/>
                  </a:moveTo>
                  <a:lnTo>
                    <a:pt x="38" y="6"/>
                  </a:lnTo>
                  <a:lnTo>
                    <a:pt x="32" y="2"/>
                  </a:lnTo>
                  <a:lnTo>
                    <a:pt x="28" y="0"/>
                  </a:lnTo>
                  <a:lnTo>
                    <a:pt x="22" y="2"/>
                  </a:lnTo>
                  <a:lnTo>
                    <a:pt x="16" y="4"/>
                  </a:lnTo>
                  <a:lnTo>
                    <a:pt x="8" y="10"/>
                  </a:lnTo>
                  <a:lnTo>
                    <a:pt x="4" y="16"/>
                  </a:lnTo>
                  <a:lnTo>
                    <a:pt x="0" y="28"/>
                  </a:lnTo>
                  <a:lnTo>
                    <a:pt x="10" y="22"/>
                  </a:lnTo>
                  <a:lnTo>
                    <a:pt x="18" y="20"/>
                  </a:lnTo>
                  <a:lnTo>
                    <a:pt x="24" y="20"/>
                  </a:lnTo>
                  <a:lnTo>
                    <a:pt x="24" y="22"/>
                  </a:lnTo>
                  <a:lnTo>
                    <a:pt x="16" y="22"/>
                  </a:lnTo>
                  <a:lnTo>
                    <a:pt x="8" y="26"/>
                  </a:lnTo>
                  <a:lnTo>
                    <a:pt x="2" y="30"/>
                  </a:lnTo>
                  <a:lnTo>
                    <a:pt x="10" y="36"/>
                  </a:lnTo>
                  <a:lnTo>
                    <a:pt x="18" y="40"/>
                  </a:lnTo>
                  <a:lnTo>
                    <a:pt x="24" y="40"/>
                  </a:lnTo>
                  <a:lnTo>
                    <a:pt x="30" y="38"/>
                  </a:lnTo>
                  <a:lnTo>
                    <a:pt x="36" y="36"/>
                  </a:lnTo>
                  <a:lnTo>
                    <a:pt x="40" y="34"/>
                  </a:lnTo>
                  <a:lnTo>
                    <a:pt x="42" y="30"/>
                  </a:lnTo>
                  <a:lnTo>
                    <a:pt x="44" y="24"/>
                  </a:lnTo>
                  <a:lnTo>
                    <a:pt x="44" y="20"/>
                  </a:lnTo>
                  <a:lnTo>
                    <a:pt x="44" y="14"/>
                  </a:lnTo>
                  <a:lnTo>
                    <a:pt x="42" y="10"/>
                  </a:lnTo>
                  <a:lnTo>
                    <a:pt x="38" y="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66" name="Freeform 112"/>
            <p:cNvSpPr>
              <a:spLocks/>
            </p:cNvSpPr>
            <p:nvPr/>
          </p:nvSpPr>
          <p:spPr bwMode="auto">
            <a:xfrm>
              <a:off x="4367213" y="3149600"/>
              <a:ext cx="57150" cy="53975"/>
            </a:xfrm>
            <a:custGeom>
              <a:avLst/>
              <a:gdLst>
                <a:gd name="T0" fmla="*/ 2147483646 w 36"/>
                <a:gd name="T1" fmla="*/ 2147483646 h 34"/>
                <a:gd name="T2" fmla="*/ 2147483646 w 36"/>
                <a:gd name="T3" fmla="*/ 2147483646 h 34"/>
                <a:gd name="T4" fmla="*/ 2147483646 w 36"/>
                <a:gd name="T5" fmla="*/ 2147483646 h 34"/>
                <a:gd name="T6" fmla="*/ 2147483646 w 36"/>
                <a:gd name="T7" fmla="*/ 2147483646 h 34"/>
                <a:gd name="T8" fmla="*/ 2147483646 w 36"/>
                <a:gd name="T9" fmla="*/ 2147483646 h 34"/>
                <a:gd name="T10" fmla="*/ 2147483646 w 36"/>
                <a:gd name="T11" fmla="*/ 2147483646 h 34"/>
                <a:gd name="T12" fmla="*/ 2147483646 w 36"/>
                <a:gd name="T13" fmla="*/ 2147483646 h 34"/>
                <a:gd name="T14" fmla="*/ 2147483646 w 36"/>
                <a:gd name="T15" fmla="*/ 2147483646 h 34"/>
                <a:gd name="T16" fmla="*/ 2147483646 w 36"/>
                <a:gd name="T17" fmla="*/ 2147483646 h 34"/>
                <a:gd name="T18" fmla="*/ 2147483646 w 36"/>
                <a:gd name="T19" fmla="*/ 2147483646 h 34"/>
                <a:gd name="T20" fmla="*/ 2147483646 w 36"/>
                <a:gd name="T21" fmla="*/ 2147483646 h 34"/>
                <a:gd name="T22" fmla="*/ 2147483646 w 36"/>
                <a:gd name="T23" fmla="*/ 2147483646 h 34"/>
                <a:gd name="T24" fmla="*/ 0 w 36"/>
                <a:gd name="T25" fmla="*/ 2147483646 h 34"/>
                <a:gd name="T26" fmla="*/ 2147483646 w 36"/>
                <a:gd name="T27" fmla="*/ 2147483646 h 34"/>
                <a:gd name="T28" fmla="*/ 2147483646 w 36"/>
                <a:gd name="T29" fmla="*/ 2147483646 h 34"/>
                <a:gd name="T30" fmla="*/ 2147483646 w 36"/>
                <a:gd name="T31" fmla="*/ 0 h 34"/>
                <a:gd name="T32" fmla="*/ 2147483646 w 36"/>
                <a:gd name="T33" fmla="*/ 0 h 34"/>
                <a:gd name="T34" fmla="*/ 2147483646 w 36"/>
                <a:gd name="T35" fmla="*/ 0 h 34"/>
                <a:gd name="T36" fmla="*/ 2147483646 w 36"/>
                <a:gd name="T37" fmla="*/ 2147483646 h 34"/>
                <a:gd name="T38" fmla="*/ 2147483646 w 36"/>
                <a:gd name="T39" fmla="*/ 2147483646 h 34"/>
                <a:gd name="T40" fmla="*/ 2147483646 w 36"/>
                <a:gd name="T41" fmla="*/ 2147483646 h 34"/>
                <a:gd name="T42" fmla="*/ 2147483646 w 36"/>
                <a:gd name="T43" fmla="*/ 2147483646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6"/>
                <a:gd name="T67" fmla="*/ 0 h 34"/>
                <a:gd name="T68" fmla="*/ 36 w 36"/>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6" h="34">
                  <a:moveTo>
                    <a:pt x="34" y="12"/>
                  </a:moveTo>
                  <a:lnTo>
                    <a:pt x="34" y="12"/>
                  </a:lnTo>
                  <a:lnTo>
                    <a:pt x="36" y="18"/>
                  </a:lnTo>
                  <a:lnTo>
                    <a:pt x="34" y="24"/>
                  </a:lnTo>
                  <a:lnTo>
                    <a:pt x="28" y="30"/>
                  </a:lnTo>
                  <a:lnTo>
                    <a:pt x="22" y="34"/>
                  </a:lnTo>
                  <a:lnTo>
                    <a:pt x="16" y="34"/>
                  </a:lnTo>
                  <a:lnTo>
                    <a:pt x="10" y="32"/>
                  </a:lnTo>
                  <a:lnTo>
                    <a:pt x="4" y="28"/>
                  </a:lnTo>
                  <a:lnTo>
                    <a:pt x="2" y="22"/>
                  </a:lnTo>
                  <a:lnTo>
                    <a:pt x="0" y="14"/>
                  </a:lnTo>
                  <a:lnTo>
                    <a:pt x="2" y="8"/>
                  </a:lnTo>
                  <a:lnTo>
                    <a:pt x="6" y="2"/>
                  </a:lnTo>
                  <a:lnTo>
                    <a:pt x="14" y="0"/>
                  </a:lnTo>
                  <a:lnTo>
                    <a:pt x="20" y="0"/>
                  </a:lnTo>
                  <a:lnTo>
                    <a:pt x="26" y="2"/>
                  </a:lnTo>
                  <a:lnTo>
                    <a:pt x="32" y="6"/>
                  </a:lnTo>
                  <a:lnTo>
                    <a:pt x="34"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67" name="Freeform 113"/>
            <p:cNvSpPr>
              <a:spLocks/>
            </p:cNvSpPr>
            <p:nvPr/>
          </p:nvSpPr>
          <p:spPr bwMode="auto">
            <a:xfrm>
              <a:off x="4681538" y="3276600"/>
              <a:ext cx="57150" cy="63500"/>
            </a:xfrm>
            <a:custGeom>
              <a:avLst/>
              <a:gdLst>
                <a:gd name="T0" fmla="*/ 2147483646 w 36"/>
                <a:gd name="T1" fmla="*/ 2147483646 h 40"/>
                <a:gd name="T2" fmla="*/ 2147483646 w 36"/>
                <a:gd name="T3" fmla="*/ 2147483646 h 40"/>
                <a:gd name="T4" fmla="*/ 0 w 36"/>
                <a:gd name="T5" fmla="*/ 2147483646 h 40"/>
                <a:gd name="T6" fmla="*/ 0 w 36"/>
                <a:gd name="T7" fmla="*/ 2147483646 h 40"/>
                <a:gd name="T8" fmla="*/ 2147483646 w 36"/>
                <a:gd name="T9" fmla="*/ 2147483646 h 40"/>
                <a:gd name="T10" fmla="*/ 2147483646 w 36"/>
                <a:gd name="T11" fmla="*/ 0 h 40"/>
                <a:gd name="T12" fmla="*/ 2147483646 w 36"/>
                <a:gd name="T13" fmla="*/ 0 h 40"/>
                <a:gd name="T14" fmla="*/ 2147483646 w 36"/>
                <a:gd name="T15" fmla="*/ 2147483646 h 40"/>
                <a:gd name="T16" fmla="*/ 2147483646 w 36"/>
                <a:gd name="T17" fmla="*/ 2147483646 h 40"/>
                <a:gd name="T18" fmla="*/ 2147483646 w 36"/>
                <a:gd name="T19" fmla="*/ 2147483646 h 40"/>
                <a:gd name="T20" fmla="*/ 2147483646 w 36"/>
                <a:gd name="T21" fmla="*/ 2147483646 h 40"/>
                <a:gd name="T22" fmla="*/ 2147483646 w 36"/>
                <a:gd name="T23" fmla="*/ 2147483646 h 40"/>
                <a:gd name="T24" fmla="*/ 2147483646 w 36"/>
                <a:gd name="T25" fmla="*/ 2147483646 h 40"/>
                <a:gd name="T26" fmla="*/ 2147483646 w 36"/>
                <a:gd name="T27" fmla="*/ 2147483646 h 40"/>
                <a:gd name="T28" fmla="*/ 2147483646 w 36"/>
                <a:gd name="T29" fmla="*/ 2147483646 h 40"/>
                <a:gd name="T30" fmla="*/ 2147483646 w 36"/>
                <a:gd name="T31" fmla="*/ 2147483646 h 40"/>
                <a:gd name="T32" fmla="*/ 2147483646 w 36"/>
                <a:gd name="T33" fmla="*/ 2147483646 h 40"/>
                <a:gd name="T34" fmla="*/ 2147483646 w 36"/>
                <a:gd name="T35" fmla="*/ 2147483646 h 40"/>
                <a:gd name="T36" fmla="*/ 2147483646 w 36"/>
                <a:gd name="T37" fmla="*/ 2147483646 h 40"/>
                <a:gd name="T38" fmla="*/ 2147483646 w 36"/>
                <a:gd name="T39" fmla="*/ 2147483646 h 40"/>
                <a:gd name="T40" fmla="*/ 2147483646 w 36"/>
                <a:gd name="T41" fmla="*/ 2147483646 h 40"/>
                <a:gd name="T42" fmla="*/ 2147483646 w 36"/>
                <a:gd name="T43" fmla="*/ 2147483646 h 40"/>
                <a:gd name="T44" fmla="*/ 2147483646 w 36"/>
                <a:gd name="T45" fmla="*/ 2147483646 h 40"/>
                <a:gd name="T46" fmla="*/ 2147483646 w 36"/>
                <a:gd name="T47" fmla="*/ 2147483646 h 40"/>
                <a:gd name="T48" fmla="*/ 2147483646 w 36"/>
                <a:gd name="T49" fmla="*/ 2147483646 h 4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6"/>
                <a:gd name="T76" fmla="*/ 0 h 40"/>
                <a:gd name="T77" fmla="*/ 36 w 36"/>
                <a:gd name="T78" fmla="*/ 40 h 4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6" h="40">
                  <a:moveTo>
                    <a:pt x="2" y="28"/>
                  </a:moveTo>
                  <a:lnTo>
                    <a:pt x="2" y="28"/>
                  </a:lnTo>
                  <a:lnTo>
                    <a:pt x="0" y="22"/>
                  </a:lnTo>
                  <a:lnTo>
                    <a:pt x="0" y="16"/>
                  </a:lnTo>
                  <a:lnTo>
                    <a:pt x="2" y="8"/>
                  </a:lnTo>
                  <a:lnTo>
                    <a:pt x="8" y="0"/>
                  </a:lnTo>
                  <a:lnTo>
                    <a:pt x="18" y="2"/>
                  </a:lnTo>
                  <a:lnTo>
                    <a:pt x="26" y="6"/>
                  </a:lnTo>
                  <a:lnTo>
                    <a:pt x="34" y="12"/>
                  </a:lnTo>
                  <a:lnTo>
                    <a:pt x="36" y="18"/>
                  </a:lnTo>
                  <a:lnTo>
                    <a:pt x="36" y="22"/>
                  </a:lnTo>
                  <a:lnTo>
                    <a:pt x="36" y="28"/>
                  </a:lnTo>
                  <a:lnTo>
                    <a:pt x="34" y="32"/>
                  </a:lnTo>
                  <a:lnTo>
                    <a:pt x="30" y="36"/>
                  </a:lnTo>
                  <a:lnTo>
                    <a:pt x="26" y="40"/>
                  </a:lnTo>
                  <a:lnTo>
                    <a:pt x="22" y="40"/>
                  </a:lnTo>
                  <a:lnTo>
                    <a:pt x="16" y="40"/>
                  </a:lnTo>
                  <a:lnTo>
                    <a:pt x="12" y="40"/>
                  </a:lnTo>
                  <a:lnTo>
                    <a:pt x="8" y="38"/>
                  </a:lnTo>
                  <a:lnTo>
                    <a:pt x="4" y="34"/>
                  </a:lnTo>
                  <a:lnTo>
                    <a:pt x="2"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68" name="Freeform 114"/>
            <p:cNvSpPr>
              <a:spLocks/>
            </p:cNvSpPr>
            <p:nvPr/>
          </p:nvSpPr>
          <p:spPr bwMode="auto">
            <a:xfrm>
              <a:off x="4624388" y="3276600"/>
              <a:ext cx="60325" cy="63500"/>
            </a:xfrm>
            <a:custGeom>
              <a:avLst/>
              <a:gdLst>
                <a:gd name="T0" fmla="*/ 2147483646 w 38"/>
                <a:gd name="T1" fmla="*/ 2147483646 h 40"/>
                <a:gd name="T2" fmla="*/ 2147483646 w 38"/>
                <a:gd name="T3" fmla="*/ 2147483646 h 40"/>
                <a:gd name="T4" fmla="*/ 2147483646 w 38"/>
                <a:gd name="T5" fmla="*/ 2147483646 h 40"/>
                <a:gd name="T6" fmla="*/ 2147483646 w 38"/>
                <a:gd name="T7" fmla="*/ 2147483646 h 40"/>
                <a:gd name="T8" fmla="*/ 2147483646 w 38"/>
                <a:gd name="T9" fmla="*/ 2147483646 h 40"/>
                <a:gd name="T10" fmla="*/ 2147483646 w 38"/>
                <a:gd name="T11" fmla="*/ 2147483646 h 40"/>
                <a:gd name="T12" fmla="*/ 2147483646 w 38"/>
                <a:gd name="T13" fmla="*/ 2147483646 h 40"/>
                <a:gd name="T14" fmla="*/ 2147483646 w 38"/>
                <a:gd name="T15" fmla="*/ 2147483646 h 40"/>
                <a:gd name="T16" fmla="*/ 2147483646 w 38"/>
                <a:gd name="T17" fmla="*/ 2147483646 h 40"/>
                <a:gd name="T18" fmla="*/ 2147483646 w 38"/>
                <a:gd name="T19" fmla="*/ 2147483646 h 40"/>
                <a:gd name="T20" fmla="*/ 2147483646 w 38"/>
                <a:gd name="T21" fmla="*/ 2147483646 h 40"/>
                <a:gd name="T22" fmla="*/ 2147483646 w 38"/>
                <a:gd name="T23" fmla="*/ 2147483646 h 40"/>
                <a:gd name="T24" fmla="*/ 2147483646 w 38"/>
                <a:gd name="T25" fmla="*/ 0 h 40"/>
                <a:gd name="T26" fmla="*/ 2147483646 w 38"/>
                <a:gd name="T27" fmla="*/ 2147483646 h 40"/>
                <a:gd name="T28" fmla="*/ 2147483646 w 38"/>
                <a:gd name="T29" fmla="*/ 2147483646 h 40"/>
                <a:gd name="T30" fmla="*/ 2147483646 w 38"/>
                <a:gd name="T31" fmla="*/ 2147483646 h 40"/>
                <a:gd name="T32" fmla="*/ 2147483646 w 38"/>
                <a:gd name="T33" fmla="*/ 2147483646 h 40"/>
                <a:gd name="T34" fmla="*/ 2147483646 w 38"/>
                <a:gd name="T35" fmla="*/ 2147483646 h 40"/>
                <a:gd name="T36" fmla="*/ 0 w 38"/>
                <a:gd name="T37" fmla="*/ 2147483646 h 40"/>
                <a:gd name="T38" fmla="*/ 0 w 38"/>
                <a:gd name="T39" fmla="*/ 2147483646 h 40"/>
                <a:gd name="T40" fmla="*/ 0 w 38"/>
                <a:gd name="T41" fmla="*/ 2147483646 h 40"/>
                <a:gd name="T42" fmla="*/ 2147483646 w 38"/>
                <a:gd name="T43" fmla="*/ 2147483646 h 40"/>
                <a:gd name="T44" fmla="*/ 2147483646 w 38"/>
                <a:gd name="T45" fmla="*/ 2147483646 h 40"/>
                <a:gd name="T46" fmla="*/ 2147483646 w 38"/>
                <a:gd name="T47" fmla="*/ 2147483646 h 40"/>
                <a:gd name="T48" fmla="*/ 2147483646 w 38"/>
                <a:gd name="T49" fmla="*/ 2147483646 h 40"/>
                <a:gd name="T50" fmla="*/ 2147483646 w 38"/>
                <a:gd name="T51" fmla="*/ 2147483646 h 40"/>
                <a:gd name="T52" fmla="*/ 2147483646 w 38"/>
                <a:gd name="T53" fmla="*/ 2147483646 h 40"/>
                <a:gd name="T54" fmla="*/ 2147483646 w 38"/>
                <a:gd name="T55" fmla="*/ 2147483646 h 40"/>
                <a:gd name="T56" fmla="*/ 2147483646 w 38"/>
                <a:gd name="T57" fmla="*/ 2147483646 h 40"/>
                <a:gd name="T58" fmla="*/ 2147483646 w 38"/>
                <a:gd name="T59" fmla="*/ 2147483646 h 40"/>
                <a:gd name="T60" fmla="*/ 2147483646 w 38"/>
                <a:gd name="T61" fmla="*/ 2147483646 h 40"/>
                <a:gd name="T62" fmla="*/ 2147483646 w 38"/>
                <a:gd name="T63" fmla="*/ 2147483646 h 40"/>
                <a:gd name="T64" fmla="*/ 2147483646 w 38"/>
                <a:gd name="T65" fmla="*/ 2147483646 h 40"/>
                <a:gd name="T66" fmla="*/ 2147483646 w 38"/>
                <a:gd name="T67" fmla="*/ 2147483646 h 40"/>
                <a:gd name="T68" fmla="*/ 2147483646 w 38"/>
                <a:gd name="T69" fmla="*/ 2147483646 h 40"/>
                <a:gd name="T70" fmla="*/ 2147483646 w 38"/>
                <a:gd name="T71" fmla="*/ 2147483646 h 40"/>
                <a:gd name="T72" fmla="*/ 2147483646 w 38"/>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40"/>
                <a:gd name="T113" fmla="*/ 38 w 38"/>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40">
                  <a:moveTo>
                    <a:pt x="32" y="8"/>
                  </a:moveTo>
                  <a:lnTo>
                    <a:pt x="32" y="8"/>
                  </a:lnTo>
                  <a:lnTo>
                    <a:pt x="22" y="18"/>
                  </a:lnTo>
                  <a:lnTo>
                    <a:pt x="32" y="8"/>
                  </a:lnTo>
                  <a:lnTo>
                    <a:pt x="36" y="4"/>
                  </a:lnTo>
                  <a:lnTo>
                    <a:pt x="34" y="2"/>
                  </a:lnTo>
                  <a:lnTo>
                    <a:pt x="24" y="0"/>
                  </a:lnTo>
                  <a:lnTo>
                    <a:pt x="16" y="2"/>
                  </a:lnTo>
                  <a:lnTo>
                    <a:pt x="10" y="4"/>
                  </a:lnTo>
                  <a:lnTo>
                    <a:pt x="6" y="8"/>
                  </a:lnTo>
                  <a:lnTo>
                    <a:pt x="2" y="12"/>
                  </a:lnTo>
                  <a:lnTo>
                    <a:pt x="0" y="16"/>
                  </a:lnTo>
                  <a:lnTo>
                    <a:pt x="0" y="22"/>
                  </a:lnTo>
                  <a:lnTo>
                    <a:pt x="0" y="26"/>
                  </a:lnTo>
                  <a:lnTo>
                    <a:pt x="2" y="30"/>
                  </a:lnTo>
                  <a:lnTo>
                    <a:pt x="6" y="34"/>
                  </a:lnTo>
                  <a:lnTo>
                    <a:pt x="10" y="38"/>
                  </a:lnTo>
                  <a:lnTo>
                    <a:pt x="14" y="38"/>
                  </a:lnTo>
                  <a:lnTo>
                    <a:pt x="20" y="40"/>
                  </a:lnTo>
                  <a:lnTo>
                    <a:pt x="26" y="38"/>
                  </a:lnTo>
                  <a:lnTo>
                    <a:pt x="30" y="34"/>
                  </a:lnTo>
                  <a:lnTo>
                    <a:pt x="34" y="30"/>
                  </a:lnTo>
                  <a:lnTo>
                    <a:pt x="36" y="24"/>
                  </a:lnTo>
                  <a:lnTo>
                    <a:pt x="38" y="18"/>
                  </a:lnTo>
                  <a:lnTo>
                    <a:pt x="36" y="6"/>
                  </a:lnTo>
                  <a:lnTo>
                    <a:pt x="32" y="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69" name="Freeform 115"/>
            <p:cNvSpPr>
              <a:spLocks/>
            </p:cNvSpPr>
            <p:nvPr/>
          </p:nvSpPr>
          <p:spPr bwMode="auto">
            <a:xfrm>
              <a:off x="4614863" y="3225800"/>
              <a:ext cx="63500" cy="57150"/>
            </a:xfrm>
            <a:custGeom>
              <a:avLst/>
              <a:gdLst>
                <a:gd name="T0" fmla="*/ 2147483646 w 40"/>
                <a:gd name="T1" fmla="*/ 2147483646 h 36"/>
                <a:gd name="T2" fmla="*/ 2147483646 w 40"/>
                <a:gd name="T3" fmla="*/ 2147483646 h 36"/>
                <a:gd name="T4" fmla="*/ 2147483646 w 40"/>
                <a:gd name="T5" fmla="*/ 2147483646 h 36"/>
                <a:gd name="T6" fmla="*/ 2147483646 w 40"/>
                <a:gd name="T7" fmla="*/ 2147483646 h 36"/>
                <a:gd name="T8" fmla="*/ 2147483646 w 40"/>
                <a:gd name="T9" fmla="*/ 2147483646 h 36"/>
                <a:gd name="T10" fmla="*/ 2147483646 w 40"/>
                <a:gd name="T11" fmla="*/ 2147483646 h 36"/>
                <a:gd name="T12" fmla="*/ 2147483646 w 40"/>
                <a:gd name="T13" fmla="*/ 2147483646 h 36"/>
                <a:gd name="T14" fmla="*/ 2147483646 w 40"/>
                <a:gd name="T15" fmla="*/ 2147483646 h 36"/>
                <a:gd name="T16" fmla="*/ 2147483646 w 40"/>
                <a:gd name="T17" fmla="*/ 2147483646 h 36"/>
                <a:gd name="T18" fmla="*/ 2147483646 w 40"/>
                <a:gd name="T19" fmla="*/ 2147483646 h 36"/>
                <a:gd name="T20" fmla="*/ 2147483646 w 40"/>
                <a:gd name="T21" fmla="*/ 2147483646 h 36"/>
                <a:gd name="T22" fmla="*/ 2147483646 w 40"/>
                <a:gd name="T23" fmla="*/ 2147483646 h 36"/>
                <a:gd name="T24" fmla="*/ 2147483646 w 40"/>
                <a:gd name="T25" fmla="*/ 2147483646 h 36"/>
                <a:gd name="T26" fmla="*/ 2147483646 w 40"/>
                <a:gd name="T27" fmla="*/ 2147483646 h 36"/>
                <a:gd name="T28" fmla="*/ 2147483646 w 40"/>
                <a:gd name="T29" fmla="*/ 2147483646 h 36"/>
                <a:gd name="T30" fmla="*/ 2147483646 w 40"/>
                <a:gd name="T31" fmla="*/ 2147483646 h 36"/>
                <a:gd name="T32" fmla="*/ 2147483646 w 40"/>
                <a:gd name="T33" fmla="*/ 2147483646 h 36"/>
                <a:gd name="T34" fmla="*/ 2147483646 w 40"/>
                <a:gd name="T35" fmla="*/ 2147483646 h 36"/>
                <a:gd name="T36" fmla="*/ 2147483646 w 40"/>
                <a:gd name="T37" fmla="*/ 0 h 36"/>
                <a:gd name="T38" fmla="*/ 2147483646 w 40"/>
                <a:gd name="T39" fmla="*/ 0 h 36"/>
                <a:gd name="T40" fmla="*/ 2147483646 w 40"/>
                <a:gd name="T41" fmla="*/ 2147483646 h 36"/>
                <a:gd name="T42" fmla="*/ 2147483646 w 40"/>
                <a:gd name="T43" fmla="*/ 2147483646 h 36"/>
                <a:gd name="T44" fmla="*/ 2147483646 w 40"/>
                <a:gd name="T45" fmla="*/ 2147483646 h 36"/>
                <a:gd name="T46" fmla="*/ 0 w 40"/>
                <a:gd name="T47" fmla="*/ 2147483646 h 36"/>
                <a:gd name="T48" fmla="*/ 0 w 40"/>
                <a:gd name="T49" fmla="*/ 2147483646 h 36"/>
                <a:gd name="T50" fmla="*/ 0 w 40"/>
                <a:gd name="T51" fmla="*/ 2147483646 h 36"/>
                <a:gd name="T52" fmla="*/ 0 w 40"/>
                <a:gd name="T53" fmla="*/ 2147483646 h 36"/>
                <a:gd name="T54" fmla="*/ 2147483646 w 40"/>
                <a:gd name="T55" fmla="*/ 2147483646 h 36"/>
                <a:gd name="T56" fmla="*/ 2147483646 w 40"/>
                <a:gd name="T57" fmla="*/ 2147483646 h 36"/>
                <a:gd name="T58" fmla="*/ 2147483646 w 40"/>
                <a:gd name="T59" fmla="*/ 2147483646 h 36"/>
                <a:gd name="T60" fmla="*/ 2147483646 w 40"/>
                <a:gd name="T61" fmla="*/ 2147483646 h 36"/>
                <a:gd name="T62" fmla="*/ 2147483646 w 40"/>
                <a:gd name="T63" fmla="*/ 2147483646 h 36"/>
                <a:gd name="T64" fmla="*/ 2147483646 w 40"/>
                <a:gd name="T65" fmla="*/ 2147483646 h 36"/>
                <a:gd name="T66" fmla="*/ 2147483646 w 40"/>
                <a:gd name="T67" fmla="*/ 2147483646 h 36"/>
                <a:gd name="T68" fmla="*/ 2147483646 w 40"/>
                <a:gd name="T69" fmla="*/ 2147483646 h 36"/>
                <a:gd name="T70" fmla="*/ 2147483646 w 40"/>
                <a:gd name="T71" fmla="*/ 2147483646 h 36"/>
                <a:gd name="T72" fmla="*/ 2147483646 w 40"/>
                <a:gd name="T73" fmla="*/ 2147483646 h 36"/>
                <a:gd name="T74" fmla="*/ 2147483646 w 40"/>
                <a:gd name="T75" fmla="*/ 2147483646 h 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0"/>
                <a:gd name="T115" fmla="*/ 0 h 36"/>
                <a:gd name="T116" fmla="*/ 40 w 40"/>
                <a:gd name="T117" fmla="*/ 36 h 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0" h="36">
                  <a:moveTo>
                    <a:pt x="30" y="24"/>
                  </a:moveTo>
                  <a:lnTo>
                    <a:pt x="30" y="24"/>
                  </a:lnTo>
                  <a:lnTo>
                    <a:pt x="12" y="16"/>
                  </a:lnTo>
                  <a:lnTo>
                    <a:pt x="14" y="14"/>
                  </a:lnTo>
                  <a:lnTo>
                    <a:pt x="22" y="18"/>
                  </a:lnTo>
                  <a:lnTo>
                    <a:pt x="32" y="22"/>
                  </a:lnTo>
                  <a:lnTo>
                    <a:pt x="40" y="28"/>
                  </a:lnTo>
                  <a:lnTo>
                    <a:pt x="38" y="16"/>
                  </a:lnTo>
                  <a:lnTo>
                    <a:pt x="34" y="10"/>
                  </a:lnTo>
                  <a:lnTo>
                    <a:pt x="30" y="6"/>
                  </a:lnTo>
                  <a:lnTo>
                    <a:pt x="26" y="2"/>
                  </a:lnTo>
                  <a:lnTo>
                    <a:pt x="20" y="0"/>
                  </a:lnTo>
                  <a:lnTo>
                    <a:pt x="14" y="0"/>
                  </a:lnTo>
                  <a:lnTo>
                    <a:pt x="10" y="2"/>
                  </a:lnTo>
                  <a:lnTo>
                    <a:pt x="6" y="4"/>
                  </a:lnTo>
                  <a:lnTo>
                    <a:pt x="2" y="8"/>
                  </a:lnTo>
                  <a:lnTo>
                    <a:pt x="0" y="12"/>
                  </a:lnTo>
                  <a:lnTo>
                    <a:pt x="0" y="16"/>
                  </a:lnTo>
                  <a:lnTo>
                    <a:pt x="0" y="22"/>
                  </a:lnTo>
                  <a:lnTo>
                    <a:pt x="2" y="28"/>
                  </a:lnTo>
                  <a:lnTo>
                    <a:pt x="4" y="32"/>
                  </a:lnTo>
                  <a:lnTo>
                    <a:pt x="10" y="34"/>
                  </a:lnTo>
                  <a:lnTo>
                    <a:pt x="16" y="36"/>
                  </a:lnTo>
                  <a:lnTo>
                    <a:pt x="22" y="36"/>
                  </a:lnTo>
                  <a:lnTo>
                    <a:pt x="28" y="36"/>
                  </a:lnTo>
                  <a:lnTo>
                    <a:pt x="38" y="30"/>
                  </a:lnTo>
                  <a:lnTo>
                    <a:pt x="30" y="2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70" name="Freeform 116"/>
            <p:cNvSpPr>
              <a:spLocks/>
            </p:cNvSpPr>
            <p:nvPr/>
          </p:nvSpPr>
          <p:spPr bwMode="auto">
            <a:xfrm>
              <a:off x="4659313" y="3194050"/>
              <a:ext cx="57150" cy="69850"/>
            </a:xfrm>
            <a:custGeom>
              <a:avLst/>
              <a:gdLst>
                <a:gd name="T0" fmla="*/ 2147483646 w 36"/>
                <a:gd name="T1" fmla="*/ 2147483646 h 44"/>
                <a:gd name="T2" fmla="*/ 2147483646 w 36"/>
                <a:gd name="T3" fmla="*/ 2147483646 h 44"/>
                <a:gd name="T4" fmla="*/ 2147483646 w 36"/>
                <a:gd name="T5" fmla="*/ 2147483646 h 44"/>
                <a:gd name="T6" fmla="*/ 2147483646 w 36"/>
                <a:gd name="T7" fmla="*/ 2147483646 h 44"/>
                <a:gd name="T8" fmla="*/ 2147483646 w 36"/>
                <a:gd name="T9" fmla="*/ 2147483646 h 44"/>
                <a:gd name="T10" fmla="*/ 2147483646 w 36"/>
                <a:gd name="T11" fmla="*/ 2147483646 h 44"/>
                <a:gd name="T12" fmla="*/ 2147483646 w 36"/>
                <a:gd name="T13" fmla="*/ 2147483646 h 44"/>
                <a:gd name="T14" fmla="*/ 2147483646 w 36"/>
                <a:gd name="T15" fmla="*/ 2147483646 h 44"/>
                <a:gd name="T16" fmla="*/ 2147483646 w 36"/>
                <a:gd name="T17" fmla="*/ 2147483646 h 44"/>
                <a:gd name="T18" fmla="*/ 0 w 36"/>
                <a:gd name="T19" fmla="*/ 2147483646 h 44"/>
                <a:gd name="T20" fmla="*/ 0 w 36"/>
                <a:gd name="T21" fmla="*/ 2147483646 h 44"/>
                <a:gd name="T22" fmla="*/ 0 w 36"/>
                <a:gd name="T23" fmla="*/ 2147483646 h 44"/>
                <a:gd name="T24" fmla="*/ 2147483646 w 36"/>
                <a:gd name="T25" fmla="*/ 2147483646 h 44"/>
                <a:gd name="T26" fmla="*/ 2147483646 w 36"/>
                <a:gd name="T27" fmla="*/ 2147483646 h 44"/>
                <a:gd name="T28" fmla="*/ 2147483646 w 36"/>
                <a:gd name="T29" fmla="*/ 2147483646 h 44"/>
                <a:gd name="T30" fmla="*/ 2147483646 w 36"/>
                <a:gd name="T31" fmla="*/ 2147483646 h 44"/>
                <a:gd name="T32" fmla="*/ 2147483646 w 36"/>
                <a:gd name="T33" fmla="*/ 2147483646 h 44"/>
                <a:gd name="T34" fmla="*/ 2147483646 w 36"/>
                <a:gd name="T35" fmla="*/ 0 h 44"/>
                <a:gd name="T36" fmla="*/ 2147483646 w 36"/>
                <a:gd name="T37" fmla="*/ 2147483646 h 44"/>
                <a:gd name="T38" fmla="*/ 2147483646 w 36"/>
                <a:gd name="T39" fmla="*/ 2147483646 h 44"/>
                <a:gd name="T40" fmla="*/ 2147483646 w 36"/>
                <a:gd name="T41" fmla="*/ 2147483646 h 44"/>
                <a:gd name="T42" fmla="*/ 2147483646 w 36"/>
                <a:gd name="T43" fmla="*/ 2147483646 h 44"/>
                <a:gd name="T44" fmla="*/ 2147483646 w 36"/>
                <a:gd name="T45" fmla="*/ 2147483646 h 44"/>
                <a:gd name="T46" fmla="*/ 2147483646 w 36"/>
                <a:gd name="T47" fmla="*/ 2147483646 h 44"/>
                <a:gd name="T48" fmla="*/ 2147483646 w 36"/>
                <a:gd name="T49" fmla="*/ 2147483646 h 4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6"/>
                <a:gd name="T76" fmla="*/ 0 h 44"/>
                <a:gd name="T77" fmla="*/ 36 w 36"/>
                <a:gd name="T78" fmla="*/ 44 h 4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6" h="44">
                  <a:moveTo>
                    <a:pt x="36" y="20"/>
                  </a:moveTo>
                  <a:lnTo>
                    <a:pt x="36" y="20"/>
                  </a:lnTo>
                  <a:lnTo>
                    <a:pt x="36" y="26"/>
                  </a:lnTo>
                  <a:lnTo>
                    <a:pt x="34" y="32"/>
                  </a:lnTo>
                  <a:lnTo>
                    <a:pt x="28" y="38"/>
                  </a:lnTo>
                  <a:lnTo>
                    <a:pt x="20" y="44"/>
                  </a:lnTo>
                  <a:lnTo>
                    <a:pt x="12" y="38"/>
                  </a:lnTo>
                  <a:lnTo>
                    <a:pt x="4" y="32"/>
                  </a:lnTo>
                  <a:lnTo>
                    <a:pt x="0" y="24"/>
                  </a:lnTo>
                  <a:lnTo>
                    <a:pt x="0" y="18"/>
                  </a:lnTo>
                  <a:lnTo>
                    <a:pt x="2" y="12"/>
                  </a:lnTo>
                  <a:lnTo>
                    <a:pt x="4" y="8"/>
                  </a:lnTo>
                  <a:lnTo>
                    <a:pt x="8" y="4"/>
                  </a:lnTo>
                  <a:lnTo>
                    <a:pt x="12" y="2"/>
                  </a:lnTo>
                  <a:lnTo>
                    <a:pt x="18" y="0"/>
                  </a:lnTo>
                  <a:lnTo>
                    <a:pt x="22" y="2"/>
                  </a:lnTo>
                  <a:lnTo>
                    <a:pt x="28" y="2"/>
                  </a:lnTo>
                  <a:lnTo>
                    <a:pt x="32" y="6"/>
                  </a:lnTo>
                  <a:lnTo>
                    <a:pt x="34" y="10"/>
                  </a:lnTo>
                  <a:lnTo>
                    <a:pt x="36" y="14"/>
                  </a:lnTo>
                  <a:lnTo>
                    <a:pt x="36" y="2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71" name="Freeform 117"/>
            <p:cNvSpPr>
              <a:spLocks/>
            </p:cNvSpPr>
            <p:nvPr/>
          </p:nvSpPr>
          <p:spPr bwMode="auto">
            <a:xfrm>
              <a:off x="4700588" y="3225800"/>
              <a:ext cx="63500" cy="60325"/>
            </a:xfrm>
            <a:custGeom>
              <a:avLst/>
              <a:gdLst>
                <a:gd name="T0" fmla="*/ 2147483646 w 40"/>
                <a:gd name="T1" fmla="*/ 2147483646 h 38"/>
                <a:gd name="T2" fmla="*/ 2147483646 w 40"/>
                <a:gd name="T3" fmla="*/ 2147483646 h 38"/>
                <a:gd name="T4" fmla="*/ 2147483646 w 40"/>
                <a:gd name="T5" fmla="*/ 0 h 38"/>
                <a:gd name="T6" fmla="*/ 2147483646 w 40"/>
                <a:gd name="T7" fmla="*/ 0 h 38"/>
                <a:gd name="T8" fmla="*/ 2147483646 w 40"/>
                <a:gd name="T9" fmla="*/ 2147483646 h 38"/>
                <a:gd name="T10" fmla="*/ 2147483646 w 40"/>
                <a:gd name="T11" fmla="*/ 2147483646 h 38"/>
                <a:gd name="T12" fmla="*/ 2147483646 w 40"/>
                <a:gd name="T13" fmla="*/ 2147483646 h 38"/>
                <a:gd name="T14" fmla="*/ 2147483646 w 40"/>
                <a:gd name="T15" fmla="*/ 2147483646 h 38"/>
                <a:gd name="T16" fmla="*/ 2147483646 w 40"/>
                <a:gd name="T17" fmla="*/ 2147483646 h 38"/>
                <a:gd name="T18" fmla="*/ 0 w 40"/>
                <a:gd name="T19" fmla="*/ 2147483646 h 38"/>
                <a:gd name="T20" fmla="*/ 0 w 40"/>
                <a:gd name="T21" fmla="*/ 2147483646 h 38"/>
                <a:gd name="T22" fmla="*/ 2147483646 w 40"/>
                <a:gd name="T23" fmla="*/ 2147483646 h 38"/>
                <a:gd name="T24" fmla="*/ 2147483646 w 40"/>
                <a:gd name="T25" fmla="*/ 2147483646 h 38"/>
                <a:gd name="T26" fmla="*/ 2147483646 w 40"/>
                <a:gd name="T27" fmla="*/ 2147483646 h 38"/>
                <a:gd name="T28" fmla="*/ 2147483646 w 40"/>
                <a:gd name="T29" fmla="*/ 2147483646 h 38"/>
                <a:gd name="T30" fmla="*/ 2147483646 w 40"/>
                <a:gd name="T31" fmla="*/ 2147483646 h 38"/>
                <a:gd name="T32" fmla="*/ 2147483646 w 40"/>
                <a:gd name="T33" fmla="*/ 2147483646 h 38"/>
                <a:gd name="T34" fmla="*/ 2147483646 w 40"/>
                <a:gd name="T35" fmla="*/ 2147483646 h 38"/>
                <a:gd name="T36" fmla="*/ 2147483646 w 40"/>
                <a:gd name="T37" fmla="*/ 2147483646 h 38"/>
                <a:gd name="T38" fmla="*/ 2147483646 w 40"/>
                <a:gd name="T39" fmla="*/ 2147483646 h 38"/>
                <a:gd name="T40" fmla="*/ 2147483646 w 40"/>
                <a:gd name="T41" fmla="*/ 2147483646 h 38"/>
                <a:gd name="T42" fmla="*/ 0 w 40"/>
                <a:gd name="T43" fmla="*/ 2147483646 h 38"/>
                <a:gd name="T44" fmla="*/ 0 w 40"/>
                <a:gd name="T45" fmla="*/ 2147483646 h 38"/>
                <a:gd name="T46" fmla="*/ 2147483646 w 40"/>
                <a:gd name="T47" fmla="*/ 2147483646 h 38"/>
                <a:gd name="T48" fmla="*/ 2147483646 w 40"/>
                <a:gd name="T49" fmla="*/ 2147483646 h 38"/>
                <a:gd name="T50" fmla="*/ 2147483646 w 40"/>
                <a:gd name="T51" fmla="*/ 2147483646 h 38"/>
                <a:gd name="T52" fmla="*/ 2147483646 w 40"/>
                <a:gd name="T53" fmla="*/ 2147483646 h 38"/>
                <a:gd name="T54" fmla="*/ 2147483646 w 40"/>
                <a:gd name="T55" fmla="*/ 2147483646 h 38"/>
                <a:gd name="T56" fmla="*/ 2147483646 w 40"/>
                <a:gd name="T57" fmla="*/ 2147483646 h 38"/>
                <a:gd name="T58" fmla="*/ 2147483646 w 40"/>
                <a:gd name="T59" fmla="*/ 2147483646 h 38"/>
                <a:gd name="T60" fmla="*/ 2147483646 w 40"/>
                <a:gd name="T61" fmla="*/ 2147483646 h 38"/>
                <a:gd name="T62" fmla="*/ 2147483646 w 40"/>
                <a:gd name="T63" fmla="*/ 2147483646 h 38"/>
                <a:gd name="T64" fmla="*/ 2147483646 w 40"/>
                <a:gd name="T65" fmla="*/ 2147483646 h 38"/>
                <a:gd name="T66" fmla="*/ 2147483646 w 40"/>
                <a:gd name="T67" fmla="*/ 2147483646 h 38"/>
                <a:gd name="T68" fmla="*/ 2147483646 w 40"/>
                <a:gd name="T69" fmla="*/ 2147483646 h 38"/>
                <a:gd name="T70" fmla="*/ 2147483646 w 40"/>
                <a:gd name="T71" fmla="*/ 2147483646 h 38"/>
                <a:gd name="T72" fmla="*/ 2147483646 w 40"/>
                <a:gd name="T73" fmla="*/ 2147483646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0"/>
                <a:gd name="T112" fmla="*/ 0 h 38"/>
                <a:gd name="T113" fmla="*/ 40 w 40"/>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0" h="38">
                  <a:moveTo>
                    <a:pt x="32" y="4"/>
                  </a:moveTo>
                  <a:lnTo>
                    <a:pt x="32" y="4"/>
                  </a:lnTo>
                  <a:lnTo>
                    <a:pt x="26" y="0"/>
                  </a:lnTo>
                  <a:lnTo>
                    <a:pt x="22" y="0"/>
                  </a:lnTo>
                  <a:lnTo>
                    <a:pt x="16" y="2"/>
                  </a:lnTo>
                  <a:lnTo>
                    <a:pt x="10" y="4"/>
                  </a:lnTo>
                  <a:lnTo>
                    <a:pt x="4" y="10"/>
                  </a:lnTo>
                  <a:lnTo>
                    <a:pt x="2" y="18"/>
                  </a:lnTo>
                  <a:lnTo>
                    <a:pt x="0" y="28"/>
                  </a:lnTo>
                  <a:lnTo>
                    <a:pt x="8" y="22"/>
                  </a:lnTo>
                  <a:lnTo>
                    <a:pt x="14" y="20"/>
                  </a:lnTo>
                  <a:lnTo>
                    <a:pt x="20" y="18"/>
                  </a:lnTo>
                  <a:lnTo>
                    <a:pt x="22" y="20"/>
                  </a:lnTo>
                  <a:lnTo>
                    <a:pt x="14" y="22"/>
                  </a:lnTo>
                  <a:lnTo>
                    <a:pt x="6" y="26"/>
                  </a:lnTo>
                  <a:lnTo>
                    <a:pt x="0" y="30"/>
                  </a:lnTo>
                  <a:lnTo>
                    <a:pt x="8" y="36"/>
                  </a:lnTo>
                  <a:lnTo>
                    <a:pt x="16" y="38"/>
                  </a:lnTo>
                  <a:lnTo>
                    <a:pt x="22" y="36"/>
                  </a:lnTo>
                  <a:lnTo>
                    <a:pt x="28" y="36"/>
                  </a:lnTo>
                  <a:lnTo>
                    <a:pt x="32" y="32"/>
                  </a:lnTo>
                  <a:lnTo>
                    <a:pt x="36" y="30"/>
                  </a:lnTo>
                  <a:lnTo>
                    <a:pt x="38" y="24"/>
                  </a:lnTo>
                  <a:lnTo>
                    <a:pt x="40" y="20"/>
                  </a:lnTo>
                  <a:lnTo>
                    <a:pt x="40" y="16"/>
                  </a:lnTo>
                  <a:lnTo>
                    <a:pt x="38" y="10"/>
                  </a:lnTo>
                  <a:lnTo>
                    <a:pt x="36" y="6"/>
                  </a:lnTo>
                  <a:lnTo>
                    <a:pt x="32" y="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72" name="Freeform 118"/>
            <p:cNvSpPr>
              <a:spLocks/>
            </p:cNvSpPr>
            <p:nvPr/>
          </p:nvSpPr>
          <p:spPr bwMode="auto">
            <a:xfrm>
              <a:off x="4662488" y="3248025"/>
              <a:ext cx="50800" cy="50800"/>
            </a:xfrm>
            <a:custGeom>
              <a:avLst/>
              <a:gdLst>
                <a:gd name="T0" fmla="*/ 2147483646 w 32"/>
                <a:gd name="T1" fmla="*/ 2147483646 h 32"/>
                <a:gd name="T2" fmla="*/ 2147483646 w 32"/>
                <a:gd name="T3" fmla="*/ 2147483646 h 32"/>
                <a:gd name="T4" fmla="*/ 2147483646 w 32"/>
                <a:gd name="T5" fmla="*/ 2147483646 h 32"/>
                <a:gd name="T6" fmla="*/ 2147483646 w 32"/>
                <a:gd name="T7" fmla="*/ 2147483646 h 32"/>
                <a:gd name="T8" fmla="*/ 2147483646 w 32"/>
                <a:gd name="T9" fmla="*/ 2147483646 h 32"/>
                <a:gd name="T10" fmla="*/ 2147483646 w 32"/>
                <a:gd name="T11" fmla="*/ 2147483646 h 32"/>
                <a:gd name="T12" fmla="*/ 2147483646 w 32"/>
                <a:gd name="T13" fmla="*/ 2147483646 h 32"/>
                <a:gd name="T14" fmla="*/ 2147483646 w 32"/>
                <a:gd name="T15" fmla="*/ 2147483646 h 32"/>
                <a:gd name="T16" fmla="*/ 2147483646 w 32"/>
                <a:gd name="T17" fmla="*/ 2147483646 h 32"/>
                <a:gd name="T18" fmla="*/ 2147483646 w 32"/>
                <a:gd name="T19" fmla="*/ 2147483646 h 32"/>
                <a:gd name="T20" fmla="*/ 0 w 32"/>
                <a:gd name="T21" fmla="*/ 2147483646 h 32"/>
                <a:gd name="T22" fmla="*/ 0 w 32"/>
                <a:gd name="T23" fmla="*/ 2147483646 h 32"/>
                <a:gd name="T24" fmla="*/ 0 w 32"/>
                <a:gd name="T25" fmla="*/ 2147483646 h 32"/>
                <a:gd name="T26" fmla="*/ 0 w 32"/>
                <a:gd name="T27" fmla="*/ 2147483646 h 32"/>
                <a:gd name="T28" fmla="*/ 2147483646 w 32"/>
                <a:gd name="T29" fmla="*/ 2147483646 h 32"/>
                <a:gd name="T30" fmla="*/ 2147483646 w 32"/>
                <a:gd name="T31" fmla="*/ 0 h 32"/>
                <a:gd name="T32" fmla="*/ 2147483646 w 32"/>
                <a:gd name="T33" fmla="*/ 0 h 32"/>
                <a:gd name="T34" fmla="*/ 2147483646 w 32"/>
                <a:gd name="T35" fmla="*/ 0 h 32"/>
                <a:gd name="T36" fmla="*/ 2147483646 w 32"/>
                <a:gd name="T37" fmla="*/ 0 h 32"/>
                <a:gd name="T38" fmla="*/ 2147483646 w 32"/>
                <a:gd name="T39" fmla="*/ 2147483646 h 32"/>
                <a:gd name="T40" fmla="*/ 2147483646 w 32"/>
                <a:gd name="T41" fmla="*/ 2147483646 h 32"/>
                <a:gd name="T42" fmla="*/ 2147483646 w 32"/>
                <a:gd name="T43" fmla="*/ 2147483646 h 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
                <a:gd name="T67" fmla="*/ 0 h 32"/>
                <a:gd name="T68" fmla="*/ 32 w 32"/>
                <a:gd name="T69" fmla="*/ 32 h 3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 h="32">
                  <a:moveTo>
                    <a:pt x="30" y="10"/>
                  </a:moveTo>
                  <a:lnTo>
                    <a:pt x="30" y="10"/>
                  </a:lnTo>
                  <a:lnTo>
                    <a:pt x="32" y="16"/>
                  </a:lnTo>
                  <a:lnTo>
                    <a:pt x="30" y="22"/>
                  </a:lnTo>
                  <a:lnTo>
                    <a:pt x="26" y="28"/>
                  </a:lnTo>
                  <a:lnTo>
                    <a:pt x="22" y="30"/>
                  </a:lnTo>
                  <a:lnTo>
                    <a:pt x="16" y="32"/>
                  </a:lnTo>
                  <a:lnTo>
                    <a:pt x="10" y="30"/>
                  </a:lnTo>
                  <a:lnTo>
                    <a:pt x="4" y="28"/>
                  </a:lnTo>
                  <a:lnTo>
                    <a:pt x="0" y="22"/>
                  </a:lnTo>
                  <a:lnTo>
                    <a:pt x="0" y="16"/>
                  </a:lnTo>
                  <a:lnTo>
                    <a:pt x="0" y="10"/>
                  </a:lnTo>
                  <a:lnTo>
                    <a:pt x="4" y="4"/>
                  </a:lnTo>
                  <a:lnTo>
                    <a:pt x="10" y="0"/>
                  </a:lnTo>
                  <a:lnTo>
                    <a:pt x="16" y="0"/>
                  </a:lnTo>
                  <a:lnTo>
                    <a:pt x="22" y="0"/>
                  </a:lnTo>
                  <a:lnTo>
                    <a:pt x="26" y="4"/>
                  </a:lnTo>
                  <a:lnTo>
                    <a:pt x="30"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73" name="Freeform 119"/>
            <p:cNvSpPr>
              <a:spLocks/>
            </p:cNvSpPr>
            <p:nvPr/>
          </p:nvSpPr>
          <p:spPr bwMode="auto">
            <a:xfrm>
              <a:off x="4964113" y="3143250"/>
              <a:ext cx="60325" cy="66675"/>
            </a:xfrm>
            <a:custGeom>
              <a:avLst/>
              <a:gdLst>
                <a:gd name="T0" fmla="*/ 2147483646 w 38"/>
                <a:gd name="T1" fmla="*/ 2147483646 h 42"/>
                <a:gd name="T2" fmla="*/ 2147483646 w 38"/>
                <a:gd name="T3" fmla="*/ 2147483646 h 42"/>
                <a:gd name="T4" fmla="*/ 0 w 38"/>
                <a:gd name="T5" fmla="*/ 2147483646 h 42"/>
                <a:gd name="T6" fmla="*/ 0 w 38"/>
                <a:gd name="T7" fmla="*/ 2147483646 h 42"/>
                <a:gd name="T8" fmla="*/ 2147483646 w 38"/>
                <a:gd name="T9" fmla="*/ 2147483646 h 42"/>
                <a:gd name="T10" fmla="*/ 2147483646 w 38"/>
                <a:gd name="T11" fmla="*/ 0 h 42"/>
                <a:gd name="T12" fmla="*/ 2147483646 w 38"/>
                <a:gd name="T13" fmla="*/ 0 h 42"/>
                <a:gd name="T14" fmla="*/ 2147483646 w 38"/>
                <a:gd name="T15" fmla="*/ 2147483646 h 42"/>
                <a:gd name="T16" fmla="*/ 2147483646 w 38"/>
                <a:gd name="T17" fmla="*/ 2147483646 h 42"/>
                <a:gd name="T18" fmla="*/ 2147483646 w 38"/>
                <a:gd name="T19" fmla="*/ 2147483646 h 42"/>
                <a:gd name="T20" fmla="*/ 2147483646 w 38"/>
                <a:gd name="T21" fmla="*/ 2147483646 h 42"/>
                <a:gd name="T22" fmla="*/ 2147483646 w 38"/>
                <a:gd name="T23" fmla="*/ 2147483646 h 42"/>
                <a:gd name="T24" fmla="*/ 2147483646 w 38"/>
                <a:gd name="T25" fmla="*/ 2147483646 h 42"/>
                <a:gd name="T26" fmla="*/ 2147483646 w 38"/>
                <a:gd name="T27" fmla="*/ 2147483646 h 42"/>
                <a:gd name="T28" fmla="*/ 2147483646 w 38"/>
                <a:gd name="T29" fmla="*/ 2147483646 h 42"/>
                <a:gd name="T30" fmla="*/ 2147483646 w 38"/>
                <a:gd name="T31" fmla="*/ 2147483646 h 42"/>
                <a:gd name="T32" fmla="*/ 2147483646 w 38"/>
                <a:gd name="T33" fmla="*/ 2147483646 h 42"/>
                <a:gd name="T34" fmla="*/ 2147483646 w 38"/>
                <a:gd name="T35" fmla="*/ 2147483646 h 42"/>
                <a:gd name="T36" fmla="*/ 2147483646 w 38"/>
                <a:gd name="T37" fmla="*/ 2147483646 h 42"/>
                <a:gd name="T38" fmla="*/ 2147483646 w 38"/>
                <a:gd name="T39" fmla="*/ 2147483646 h 42"/>
                <a:gd name="T40" fmla="*/ 2147483646 w 38"/>
                <a:gd name="T41" fmla="*/ 2147483646 h 42"/>
                <a:gd name="T42" fmla="*/ 2147483646 w 38"/>
                <a:gd name="T43" fmla="*/ 2147483646 h 42"/>
                <a:gd name="T44" fmla="*/ 2147483646 w 38"/>
                <a:gd name="T45" fmla="*/ 2147483646 h 42"/>
                <a:gd name="T46" fmla="*/ 2147483646 w 38"/>
                <a:gd name="T47" fmla="*/ 2147483646 h 42"/>
                <a:gd name="T48" fmla="*/ 2147483646 w 38"/>
                <a:gd name="T49" fmla="*/ 2147483646 h 4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8"/>
                <a:gd name="T76" fmla="*/ 0 h 42"/>
                <a:gd name="T77" fmla="*/ 38 w 38"/>
                <a:gd name="T78" fmla="*/ 42 h 4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8" h="42">
                  <a:moveTo>
                    <a:pt x="2" y="28"/>
                  </a:moveTo>
                  <a:lnTo>
                    <a:pt x="2" y="28"/>
                  </a:lnTo>
                  <a:lnTo>
                    <a:pt x="0" y="24"/>
                  </a:lnTo>
                  <a:lnTo>
                    <a:pt x="0" y="18"/>
                  </a:lnTo>
                  <a:lnTo>
                    <a:pt x="4" y="10"/>
                  </a:lnTo>
                  <a:lnTo>
                    <a:pt x="8" y="0"/>
                  </a:lnTo>
                  <a:lnTo>
                    <a:pt x="18" y="2"/>
                  </a:lnTo>
                  <a:lnTo>
                    <a:pt x="26" y="6"/>
                  </a:lnTo>
                  <a:lnTo>
                    <a:pt x="34" y="12"/>
                  </a:lnTo>
                  <a:lnTo>
                    <a:pt x="36" y="18"/>
                  </a:lnTo>
                  <a:lnTo>
                    <a:pt x="38" y="24"/>
                  </a:lnTo>
                  <a:lnTo>
                    <a:pt x="36" y="28"/>
                  </a:lnTo>
                  <a:lnTo>
                    <a:pt x="34" y="34"/>
                  </a:lnTo>
                  <a:lnTo>
                    <a:pt x="30" y="38"/>
                  </a:lnTo>
                  <a:lnTo>
                    <a:pt x="26" y="40"/>
                  </a:lnTo>
                  <a:lnTo>
                    <a:pt x="22" y="42"/>
                  </a:lnTo>
                  <a:lnTo>
                    <a:pt x="18" y="42"/>
                  </a:lnTo>
                  <a:lnTo>
                    <a:pt x="12" y="40"/>
                  </a:lnTo>
                  <a:lnTo>
                    <a:pt x="8" y="38"/>
                  </a:lnTo>
                  <a:lnTo>
                    <a:pt x="4" y="34"/>
                  </a:lnTo>
                  <a:lnTo>
                    <a:pt x="2"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74" name="Freeform 120"/>
            <p:cNvSpPr>
              <a:spLocks/>
            </p:cNvSpPr>
            <p:nvPr/>
          </p:nvSpPr>
          <p:spPr bwMode="auto">
            <a:xfrm>
              <a:off x="4906963" y="3146425"/>
              <a:ext cx="60325" cy="60325"/>
            </a:xfrm>
            <a:custGeom>
              <a:avLst/>
              <a:gdLst>
                <a:gd name="T0" fmla="*/ 2147483646 w 38"/>
                <a:gd name="T1" fmla="*/ 2147483646 h 38"/>
                <a:gd name="T2" fmla="*/ 2147483646 w 38"/>
                <a:gd name="T3" fmla="*/ 2147483646 h 38"/>
                <a:gd name="T4" fmla="*/ 2147483646 w 38"/>
                <a:gd name="T5" fmla="*/ 2147483646 h 38"/>
                <a:gd name="T6" fmla="*/ 2147483646 w 38"/>
                <a:gd name="T7" fmla="*/ 2147483646 h 38"/>
                <a:gd name="T8" fmla="*/ 2147483646 w 38"/>
                <a:gd name="T9" fmla="*/ 2147483646 h 38"/>
                <a:gd name="T10" fmla="*/ 2147483646 w 38"/>
                <a:gd name="T11" fmla="*/ 2147483646 h 38"/>
                <a:gd name="T12" fmla="*/ 2147483646 w 38"/>
                <a:gd name="T13" fmla="*/ 2147483646 h 38"/>
                <a:gd name="T14" fmla="*/ 2147483646 w 38"/>
                <a:gd name="T15" fmla="*/ 2147483646 h 38"/>
                <a:gd name="T16" fmla="*/ 2147483646 w 38"/>
                <a:gd name="T17" fmla="*/ 2147483646 h 38"/>
                <a:gd name="T18" fmla="*/ 2147483646 w 38"/>
                <a:gd name="T19" fmla="*/ 2147483646 h 38"/>
                <a:gd name="T20" fmla="*/ 2147483646 w 38"/>
                <a:gd name="T21" fmla="*/ 2147483646 h 38"/>
                <a:gd name="T22" fmla="*/ 2147483646 w 38"/>
                <a:gd name="T23" fmla="*/ 2147483646 h 38"/>
                <a:gd name="T24" fmla="*/ 2147483646 w 38"/>
                <a:gd name="T25" fmla="*/ 0 h 38"/>
                <a:gd name="T26" fmla="*/ 2147483646 w 38"/>
                <a:gd name="T27" fmla="*/ 0 h 38"/>
                <a:gd name="T28" fmla="*/ 2147483646 w 38"/>
                <a:gd name="T29" fmla="*/ 2147483646 h 38"/>
                <a:gd name="T30" fmla="*/ 2147483646 w 38"/>
                <a:gd name="T31" fmla="*/ 2147483646 h 38"/>
                <a:gd name="T32" fmla="*/ 2147483646 w 38"/>
                <a:gd name="T33" fmla="*/ 2147483646 h 38"/>
                <a:gd name="T34" fmla="*/ 2147483646 w 38"/>
                <a:gd name="T35" fmla="*/ 2147483646 h 38"/>
                <a:gd name="T36" fmla="*/ 0 w 38"/>
                <a:gd name="T37" fmla="*/ 2147483646 h 38"/>
                <a:gd name="T38" fmla="*/ 0 w 38"/>
                <a:gd name="T39" fmla="*/ 2147483646 h 38"/>
                <a:gd name="T40" fmla="*/ 0 w 38"/>
                <a:gd name="T41" fmla="*/ 2147483646 h 38"/>
                <a:gd name="T42" fmla="*/ 2147483646 w 38"/>
                <a:gd name="T43" fmla="*/ 2147483646 h 38"/>
                <a:gd name="T44" fmla="*/ 2147483646 w 38"/>
                <a:gd name="T45" fmla="*/ 2147483646 h 38"/>
                <a:gd name="T46" fmla="*/ 2147483646 w 38"/>
                <a:gd name="T47" fmla="*/ 2147483646 h 38"/>
                <a:gd name="T48" fmla="*/ 2147483646 w 38"/>
                <a:gd name="T49" fmla="*/ 2147483646 h 38"/>
                <a:gd name="T50" fmla="*/ 2147483646 w 38"/>
                <a:gd name="T51" fmla="*/ 2147483646 h 38"/>
                <a:gd name="T52" fmla="*/ 2147483646 w 38"/>
                <a:gd name="T53" fmla="*/ 2147483646 h 38"/>
                <a:gd name="T54" fmla="*/ 2147483646 w 38"/>
                <a:gd name="T55" fmla="*/ 2147483646 h 38"/>
                <a:gd name="T56" fmla="*/ 2147483646 w 38"/>
                <a:gd name="T57" fmla="*/ 2147483646 h 38"/>
                <a:gd name="T58" fmla="*/ 2147483646 w 38"/>
                <a:gd name="T59" fmla="*/ 2147483646 h 38"/>
                <a:gd name="T60" fmla="*/ 2147483646 w 38"/>
                <a:gd name="T61" fmla="*/ 2147483646 h 38"/>
                <a:gd name="T62" fmla="*/ 2147483646 w 38"/>
                <a:gd name="T63" fmla="*/ 2147483646 h 38"/>
                <a:gd name="T64" fmla="*/ 2147483646 w 38"/>
                <a:gd name="T65" fmla="*/ 2147483646 h 38"/>
                <a:gd name="T66" fmla="*/ 2147483646 w 38"/>
                <a:gd name="T67" fmla="*/ 2147483646 h 38"/>
                <a:gd name="T68" fmla="*/ 2147483646 w 38"/>
                <a:gd name="T69" fmla="*/ 2147483646 h 38"/>
                <a:gd name="T70" fmla="*/ 2147483646 w 38"/>
                <a:gd name="T71" fmla="*/ 2147483646 h 38"/>
                <a:gd name="T72" fmla="*/ 2147483646 w 38"/>
                <a:gd name="T73" fmla="*/ 2147483646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38"/>
                <a:gd name="T113" fmla="*/ 38 w 38"/>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38">
                  <a:moveTo>
                    <a:pt x="34" y="8"/>
                  </a:moveTo>
                  <a:lnTo>
                    <a:pt x="34" y="8"/>
                  </a:lnTo>
                  <a:lnTo>
                    <a:pt x="24" y="16"/>
                  </a:lnTo>
                  <a:lnTo>
                    <a:pt x="22" y="16"/>
                  </a:lnTo>
                  <a:lnTo>
                    <a:pt x="32" y="6"/>
                  </a:lnTo>
                  <a:lnTo>
                    <a:pt x="36" y="2"/>
                  </a:lnTo>
                  <a:lnTo>
                    <a:pt x="26" y="0"/>
                  </a:lnTo>
                  <a:lnTo>
                    <a:pt x="18" y="0"/>
                  </a:lnTo>
                  <a:lnTo>
                    <a:pt x="12" y="4"/>
                  </a:lnTo>
                  <a:lnTo>
                    <a:pt x="6" y="6"/>
                  </a:lnTo>
                  <a:lnTo>
                    <a:pt x="2" y="10"/>
                  </a:lnTo>
                  <a:lnTo>
                    <a:pt x="0" y="16"/>
                  </a:lnTo>
                  <a:lnTo>
                    <a:pt x="0" y="20"/>
                  </a:lnTo>
                  <a:lnTo>
                    <a:pt x="0" y="26"/>
                  </a:lnTo>
                  <a:lnTo>
                    <a:pt x="2" y="30"/>
                  </a:lnTo>
                  <a:lnTo>
                    <a:pt x="6" y="34"/>
                  </a:lnTo>
                  <a:lnTo>
                    <a:pt x="10" y="36"/>
                  </a:lnTo>
                  <a:lnTo>
                    <a:pt x="14" y="38"/>
                  </a:lnTo>
                  <a:lnTo>
                    <a:pt x="20" y="38"/>
                  </a:lnTo>
                  <a:lnTo>
                    <a:pt x="26" y="36"/>
                  </a:lnTo>
                  <a:lnTo>
                    <a:pt x="30" y="34"/>
                  </a:lnTo>
                  <a:lnTo>
                    <a:pt x="34" y="28"/>
                  </a:lnTo>
                  <a:lnTo>
                    <a:pt x="38" y="22"/>
                  </a:lnTo>
                  <a:lnTo>
                    <a:pt x="38" y="16"/>
                  </a:lnTo>
                  <a:lnTo>
                    <a:pt x="36" y="6"/>
                  </a:lnTo>
                  <a:lnTo>
                    <a:pt x="34" y="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75" name="Freeform 121"/>
            <p:cNvSpPr>
              <a:spLocks/>
            </p:cNvSpPr>
            <p:nvPr/>
          </p:nvSpPr>
          <p:spPr bwMode="auto">
            <a:xfrm>
              <a:off x="4897438" y="3095625"/>
              <a:ext cx="66675" cy="57150"/>
            </a:xfrm>
            <a:custGeom>
              <a:avLst/>
              <a:gdLst>
                <a:gd name="T0" fmla="*/ 2147483646 w 42"/>
                <a:gd name="T1" fmla="*/ 2147483646 h 36"/>
                <a:gd name="T2" fmla="*/ 2147483646 w 42"/>
                <a:gd name="T3" fmla="*/ 2147483646 h 36"/>
                <a:gd name="T4" fmla="*/ 2147483646 w 42"/>
                <a:gd name="T5" fmla="*/ 2147483646 h 36"/>
                <a:gd name="T6" fmla="*/ 2147483646 w 42"/>
                <a:gd name="T7" fmla="*/ 2147483646 h 36"/>
                <a:gd name="T8" fmla="*/ 2147483646 w 42"/>
                <a:gd name="T9" fmla="*/ 2147483646 h 36"/>
                <a:gd name="T10" fmla="*/ 2147483646 w 42"/>
                <a:gd name="T11" fmla="*/ 2147483646 h 36"/>
                <a:gd name="T12" fmla="*/ 2147483646 w 42"/>
                <a:gd name="T13" fmla="*/ 2147483646 h 36"/>
                <a:gd name="T14" fmla="*/ 2147483646 w 42"/>
                <a:gd name="T15" fmla="*/ 2147483646 h 36"/>
                <a:gd name="T16" fmla="*/ 2147483646 w 42"/>
                <a:gd name="T17" fmla="*/ 2147483646 h 36"/>
                <a:gd name="T18" fmla="*/ 2147483646 w 42"/>
                <a:gd name="T19" fmla="*/ 2147483646 h 36"/>
                <a:gd name="T20" fmla="*/ 2147483646 w 42"/>
                <a:gd name="T21" fmla="*/ 2147483646 h 36"/>
                <a:gd name="T22" fmla="*/ 2147483646 w 42"/>
                <a:gd name="T23" fmla="*/ 2147483646 h 36"/>
                <a:gd name="T24" fmla="*/ 2147483646 w 42"/>
                <a:gd name="T25" fmla="*/ 2147483646 h 36"/>
                <a:gd name="T26" fmla="*/ 2147483646 w 42"/>
                <a:gd name="T27" fmla="*/ 2147483646 h 36"/>
                <a:gd name="T28" fmla="*/ 2147483646 w 42"/>
                <a:gd name="T29" fmla="*/ 2147483646 h 36"/>
                <a:gd name="T30" fmla="*/ 2147483646 w 42"/>
                <a:gd name="T31" fmla="*/ 2147483646 h 36"/>
                <a:gd name="T32" fmla="*/ 2147483646 w 42"/>
                <a:gd name="T33" fmla="*/ 2147483646 h 36"/>
                <a:gd name="T34" fmla="*/ 2147483646 w 42"/>
                <a:gd name="T35" fmla="*/ 2147483646 h 36"/>
                <a:gd name="T36" fmla="*/ 2147483646 w 42"/>
                <a:gd name="T37" fmla="*/ 0 h 36"/>
                <a:gd name="T38" fmla="*/ 2147483646 w 42"/>
                <a:gd name="T39" fmla="*/ 0 h 36"/>
                <a:gd name="T40" fmla="*/ 2147483646 w 42"/>
                <a:gd name="T41" fmla="*/ 0 h 36"/>
                <a:gd name="T42" fmla="*/ 2147483646 w 42"/>
                <a:gd name="T43" fmla="*/ 2147483646 h 36"/>
                <a:gd name="T44" fmla="*/ 2147483646 w 42"/>
                <a:gd name="T45" fmla="*/ 2147483646 h 36"/>
                <a:gd name="T46" fmla="*/ 0 w 42"/>
                <a:gd name="T47" fmla="*/ 2147483646 h 36"/>
                <a:gd name="T48" fmla="*/ 0 w 42"/>
                <a:gd name="T49" fmla="*/ 2147483646 h 36"/>
                <a:gd name="T50" fmla="*/ 0 w 42"/>
                <a:gd name="T51" fmla="*/ 2147483646 h 36"/>
                <a:gd name="T52" fmla="*/ 0 w 42"/>
                <a:gd name="T53" fmla="*/ 2147483646 h 36"/>
                <a:gd name="T54" fmla="*/ 2147483646 w 42"/>
                <a:gd name="T55" fmla="*/ 2147483646 h 36"/>
                <a:gd name="T56" fmla="*/ 2147483646 w 42"/>
                <a:gd name="T57" fmla="*/ 2147483646 h 36"/>
                <a:gd name="T58" fmla="*/ 2147483646 w 42"/>
                <a:gd name="T59" fmla="*/ 2147483646 h 36"/>
                <a:gd name="T60" fmla="*/ 2147483646 w 42"/>
                <a:gd name="T61" fmla="*/ 2147483646 h 36"/>
                <a:gd name="T62" fmla="*/ 2147483646 w 42"/>
                <a:gd name="T63" fmla="*/ 2147483646 h 36"/>
                <a:gd name="T64" fmla="*/ 2147483646 w 42"/>
                <a:gd name="T65" fmla="*/ 2147483646 h 36"/>
                <a:gd name="T66" fmla="*/ 2147483646 w 42"/>
                <a:gd name="T67" fmla="*/ 2147483646 h 36"/>
                <a:gd name="T68" fmla="*/ 2147483646 w 42"/>
                <a:gd name="T69" fmla="*/ 2147483646 h 36"/>
                <a:gd name="T70" fmla="*/ 2147483646 w 42"/>
                <a:gd name="T71" fmla="*/ 2147483646 h 36"/>
                <a:gd name="T72" fmla="*/ 2147483646 w 42"/>
                <a:gd name="T73" fmla="*/ 2147483646 h 36"/>
                <a:gd name="T74" fmla="*/ 2147483646 w 42"/>
                <a:gd name="T75" fmla="*/ 2147483646 h 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2"/>
                <a:gd name="T115" fmla="*/ 0 h 36"/>
                <a:gd name="T116" fmla="*/ 42 w 42"/>
                <a:gd name="T117" fmla="*/ 36 h 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2" h="36">
                  <a:moveTo>
                    <a:pt x="30" y="22"/>
                  </a:moveTo>
                  <a:lnTo>
                    <a:pt x="30" y="22"/>
                  </a:lnTo>
                  <a:lnTo>
                    <a:pt x="14" y="14"/>
                  </a:lnTo>
                  <a:lnTo>
                    <a:pt x="14" y="12"/>
                  </a:lnTo>
                  <a:lnTo>
                    <a:pt x="24" y="16"/>
                  </a:lnTo>
                  <a:lnTo>
                    <a:pt x="32" y="20"/>
                  </a:lnTo>
                  <a:lnTo>
                    <a:pt x="40" y="26"/>
                  </a:lnTo>
                  <a:lnTo>
                    <a:pt x="42" y="26"/>
                  </a:lnTo>
                  <a:lnTo>
                    <a:pt x="40" y="16"/>
                  </a:lnTo>
                  <a:lnTo>
                    <a:pt x="36" y="8"/>
                  </a:lnTo>
                  <a:lnTo>
                    <a:pt x="30" y="4"/>
                  </a:lnTo>
                  <a:lnTo>
                    <a:pt x="26" y="2"/>
                  </a:lnTo>
                  <a:lnTo>
                    <a:pt x="20" y="0"/>
                  </a:lnTo>
                  <a:lnTo>
                    <a:pt x="16" y="0"/>
                  </a:lnTo>
                  <a:lnTo>
                    <a:pt x="10" y="0"/>
                  </a:lnTo>
                  <a:lnTo>
                    <a:pt x="6" y="4"/>
                  </a:lnTo>
                  <a:lnTo>
                    <a:pt x="4" y="6"/>
                  </a:lnTo>
                  <a:lnTo>
                    <a:pt x="0" y="10"/>
                  </a:lnTo>
                  <a:lnTo>
                    <a:pt x="0" y="16"/>
                  </a:lnTo>
                  <a:lnTo>
                    <a:pt x="0" y="20"/>
                  </a:lnTo>
                  <a:lnTo>
                    <a:pt x="2" y="26"/>
                  </a:lnTo>
                  <a:lnTo>
                    <a:pt x="6" y="30"/>
                  </a:lnTo>
                  <a:lnTo>
                    <a:pt x="10" y="34"/>
                  </a:lnTo>
                  <a:lnTo>
                    <a:pt x="16" y="36"/>
                  </a:lnTo>
                  <a:lnTo>
                    <a:pt x="22" y="36"/>
                  </a:lnTo>
                  <a:lnTo>
                    <a:pt x="28" y="34"/>
                  </a:lnTo>
                  <a:lnTo>
                    <a:pt x="38" y="28"/>
                  </a:lnTo>
                  <a:lnTo>
                    <a:pt x="30" y="2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76" name="Freeform 122"/>
            <p:cNvSpPr>
              <a:spLocks/>
            </p:cNvSpPr>
            <p:nvPr/>
          </p:nvSpPr>
          <p:spPr bwMode="auto">
            <a:xfrm>
              <a:off x="4945063" y="3063875"/>
              <a:ext cx="53975" cy="66675"/>
            </a:xfrm>
            <a:custGeom>
              <a:avLst/>
              <a:gdLst>
                <a:gd name="T0" fmla="*/ 2147483646 w 34"/>
                <a:gd name="T1" fmla="*/ 2147483646 h 42"/>
                <a:gd name="T2" fmla="*/ 2147483646 w 34"/>
                <a:gd name="T3" fmla="*/ 2147483646 h 42"/>
                <a:gd name="T4" fmla="*/ 2147483646 w 34"/>
                <a:gd name="T5" fmla="*/ 2147483646 h 42"/>
                <a:gd name="T6" fmla="*/ 2147483646 w 34"/>
                <a:gd name="T7" fmla="*/ 2147483646 h 42"/>
                <a:gd name="T8" fmla="*/ 2147483646 w 34"/>
                <a:gd name="T9" fmla="*/ 2147483646 h 42"/>
                <a:gd name="T10" fmla="*/ 2147483646 w 34"/>
                <a:gd name="T11" fmla="*/ 2147483646 h 42"/>
                <a:gd name="T12" fmla="*/ 2147483646 w 34"/>
                <a:gd name="T13" fmla="*/ 2147483646 h 42"/>
                <a:gd name="T14" fmla="*/ 2147483646 w 34"/>
                <a:gd name="T15" fmla="*/ 2147483646 h 42"/>
                <a:gd name="T16" fmla="*/ 2147483646 w 34"/>
                <a:gd name="T17" fmla="*/ 2147483646 h 42"/>
                <a:gd name="T18" fmla="*/ 0 w 34"/>
                <a:gd name="T19" fmla="*/ 2147483646 h 42"/>
                <a:gd name="T20" fmla="*/ 0 w 34"/>
                <a:gd name="T21" fmla="*/ 2147483646 h 42"/>
                <a:gd name="T22" fmla="*/ 0 w 34"/>
                <a:gd name="T23" fmla="*/ 2147483646 h 42"/>
                <a:gd name="T24" fmla="*/ 0 w 34"/>
                <a:gd name="T25" fmla="*/ 2147483646 h 42"/>
                <a:gd name="T26" fmla="*/ 2147483646 w 34"/>
                <a:gd name="T27" fmla="*/ 2147483646 h 42"/>
                <a:gd name="T28" fmla="*/ 2147483646 w 34"/>
                <a:gd name="T29" fmla="*/ 2147483646 h 42"/>
                <a:gd name="T30" fmla="*/ 2147483646 w 34"/>
                <a:gd name="T31" fmla="*/ 2147483646 h 42"/>
                <a:gd name="T32" fmla="*/ 2147483646 w 34"/>
                <a:gd name="T33" fmla="*/ 0 h 42"/>
                <a:gd name="T34" fmla="*/ 2147483646 w 34"/>
                <a:gd name="T35" fmla="*/ 0 h 42"/>
                <a:gd name="T36" fmla="*/ 2147483646 w 34"/>
                <a:gd name="T37" fmla="*/ 0 h 42"/>
                <a:gd name="T38" fmla="*/ 2147483646 w 34"/>
                <a:gd name="T39" fmla="*/ 2147483646 h 42"/>
                <a:gd name="T40" fmla="*/ 2147483646 w 34"/>
                <a:gd name="T41" fmla="*/ 2147483646 h 42"/>
                <a:gd name="T42" fmla="*/ 2147483646 w 34"/>
                <a:gd name="T43" fmla="*/ 2147483646 h 42"/>
                <a:gd name="T44" fmla="*/ 2147483646 w 34"/>
                <a:gd name="T45" fmla="*/ 2147483646 h 42"/>
                <a:gd name="T46" fmla="*/ 2147483646 w 34"/>
                <a:gd name="T47" fmla="*/ 2147483646 h 42"/>
                <a:gd name="T48" fmla="*/ 2147483646 w 34"/>
                <a:gd name="T49" fmla="*/ 2147483646 h 4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4"/>
                <a:gd name="T76" fmla="*/ 0 h 42"/>
                <a:gd name="T77" fmla="*/ 34 w 34"/>
                <a:gd name="T78" fmla="*/ 42 h 4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4" h="42">
                  <a:moveTo>
                    <a:pt x="34" y="20"/>
                  </a:moveTo>
                  <a:lnTo>
                    <a:pt x="34" y="20"/>
                  </a:lnTo>
                  <a:lnTo>
                    <a:pt x="34" y="24"/>
                  </a:lnTo>
                  <a:lnTo>
                    <a:pt x="32" y="30"/>
                  </a:lnTo>
                  <a:lnTo>
                    <a:pt x="26" y="36"/>
                  </a:lnTo>
                  <a:lnTo>
                    <a:pt x="18" y="42"/>
                  </a:lnTo>
                  <a:lnTo>
                    <a:pt x="10" y="38"/>
                  </a:lnTo>
                  <a:lnTo>
                    <a:pt x="4" y="32"/>
                  </a:lnTo>
                  <a:lnTo>
                    <a:pt x="0" y="22"/>
                  </a:lnTo>
                  <a:lnTo>
                    <a:pt x="0" y="16"/>
                  </a:lnTo>
                  <a:lnTo>
                    <a:pt x="0" y="12"/>
                  </a:lnTo>
                  <a:lnTo>
                    <a:pt x="2" y="6"/>
                  </a:lnTo>
                  <a:lnTo>
                    <a:pt x="6" y="2"/>
                  </a:lnTo>
                  <a:lnTo>
                    <a:pt x="12" y="0"/>
                  </a:lnTo>
                  <a:lnTo>
                    <a:pt x="16" y="0"/>
                  </a:lnTo>
                  <a:lnTo>
                    <a:pt x="22" y="0"/>
                  </a:lnTo>
                  <a:lnTo>
                    <a:pt x="26" y="2"/>
                  </a:lnTo>
                  <a:lnTo>
                    <a:pt x="30" y="4"/>
                  </a:lnTo>
                  <a:lnTo>
                    <a:pt x="32" y="8"/>
                  </a:lnTo>
                  <a:lnTo>
                    <a:pt x="34" y="14"/>
                  </a:lnTo>
                  <a:lnTo>
                    <a:pt x="34" y="2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77" name="Freeform 123"/>
            <p:cNvSpPr>
              <a:spLocks/>
            </p:cNvSpPr>
            <p:nvPr/>
          </p:nvSpPr>
          <p:spPr bwMode="auto">
            <a:xfrm>
              <a:off x="4983163" y="3095625"/>
              <a:ext cx="63500" cy="57150"/>
            </a:xfrm>
            <a:custGeom>
              <a:avLst/>
              <a:gdLst>
                <a:gd name="T0" fmla="*/ 2147483646 w 40"/>
                <a:gd name="T1" fmla="*/ 2147483646 h 36"/>
                <a:gd name="T2" fmla="*/ 2147483646 w 40"/>
                <a:gd name="T3" fmla="*/ 2147483646 h 36"/>
                <a:gd name="T4" fmla="*/ 2147483646 w 40"/>
                <a:gd name="T5" fmla="*/ 0 h 36"/>
                <a:gd name="T6" fmla="*/ 2147483646 w 40"/>
                <a:gd name="T7" fmla="*/ 0 h 36"/>
                <a:gd name="T8" fmla="*/ 2147483646 w 40"/>
                <a:gd name="T9" fmla="*/ 0 h 36"/>
                <a:gd name="T10" fmla="*/ 2147483646 w 40"/>
                <a:gd name="T11" fmla="*/ 2147483646 h 36"/>
                <a:gd name="T12" fmla="*/ 2147483646 w 40"/>
                <a:gd name="T13" fmla="*/ 2147483646 h 36"/>
                <a:gd name="T14" fmla="*/ 2147483646 w 40"/>
                <a:gd name="T15" fmla="*/ 2147483646 h 36"/>
                <a:gd name="T16" fmla="*/ 2147483646 w 40"/>
                <a:gd name="T17" fmla="*/ 2147483646 h 36"/>
                <a:gd name="T18" fmla="*/ 0 w 40"/>
                <a:gd name="T19" fmla="*/ 2147483646 h 36"/>
                <a:gd name="T20" fmla="*/ 0 w 40"/>
                <a:gd name="T21" fmla="*/ 2147483646 h 36"/>
                <a:gd name="T22" fmla="*/ 2147483646 w 40"/>
                <a:gd name="T23" fmla="*/ 2147483646 h 36"/>
                <a:gd name="T24" fmla="*/ 2147483646 w 40"/>
                <a:gd name="T25" fmla="*/ 2147483646 h 36"/>
                <a:gd name="T26" fmla="*/ 2147483646 w 40"/>
                <a:gd name="T27" fmla="*/ 2147483646 h 36"/>
                <a:gd name="T28" fmla="*/ 2147483646 w 40"/>
                <a:gd name="T29" fmla="*/ 2147483646 h 36"/>
                <a:gd name="T30" fmla="*/ 2147483646 w 40"/>
                <a:gd name="T31" fmla="*/ 2147483646 h 36"/>
                <a:gd name="T32" fmla="*/ 2147483646 w 40"/>
                <a:gd name="T33" fmla="*/ 2147483646 h 36"/>
                <a:gd name="T34" fmla="*/ 2147483646 w 40"/>
                <a:gd name="T35" fmla="*/ 2147483646 h 36"/>
                <a:gd name="T36" fmla="*/ 2147483646 w 40"/>
                <a:gd name="T37" fmla="*/ 2147483646 h 36"/>
                <a:gd name="T38" fmla="*/ 2147483646 w 40"/>
                <a:gd name="T39" fmla="*/ 2147483646 h 36"/>
                <a:gd name="T40" fmla="*/ 2147483646 w 40"/>
                <a:gd name="T41" fmla="*/ 2147483646 h 36"/>
                <a:gd name="T42" fmla="*/ 2147483646 w 40"/>
                <a:gd name="T43" fmla="*/ 2147483646 h 36"/>
                <a:gd name="T44" fmla="*/ 2147483646 w 40"/>
                <a:gd name="T45" fmla="*/ 2147483646 h 36"/>
                <a:gd name="T46" fmla="*/ 2147483646 w 40"/>
                <a:gd name="T47" fmla="*/ 2147483646 h 36"/>
                <a:gd name="T48" fmla="*/ 2147483646 w 40"/>
                <a:gd name="T49" fmla="*/ 2147483646 h 36"/>
                <a:gd name="T50" fmla="*/ 2147483646 w 40"/>
                <a:gd name="T51" fmla="*/ 2147483646 h 36"/>
                <a:gd name="T52" fmla="*/ 2147483646 w 40"/>
                <a:gd name="T53" fmla="*/ 2147483646 h 36"/>
                <a:gd name="T54" fmla="*/ 2147483646 w 40"/>
                <a:gd name="T55" fmla="*/ 2147483646 h 36"/>
                <a:gd name="T56" fmla="*/ 2147483646 w 40"/>
                <a:gd name="T57" fmla="*/ 2147483646 h 36"/>
                <a:gd name="T58" fmla="*/ 2147483646 w 40"/>
                <a:gd name="T59" fmla="*/ 2147483646 h 36"/>
                <a:gd name="T60" fmla="*/ 2147483646 w 40"/>
                <a:gd name="T61" fmla="*/ 2147483646 h 36"/>
                <a:gd name="T62" fmla="*/ 2147483646 w 40"/>
                <a:gd name="T63" fmla="*/ 2147483646 h 36"/>
                <a:gd name="T64" fmla="*/ 2147483646 w 40"/>
                <a:gd name="T65" fmla="*/ 2147483646 h 36"/>
                <a:gd name="T66" fmla="*/ 2147483646 w 40"/>
                <a:gd name="T67" fmla="*/ 2147483646 h 36"/>
                <a:gd name="T68" fmla="*/ 2147483646 w 40"/>
                <a:gd name="T69" fmla="*/ 2147483646 h 36"/>
                <a:gd name="T70" fmla="*/ 2147483646 w 40"/>
                <a:gd name="T71" fmla="*/ 2147483646 h 36"/>
                <a:gd name="T72" fmla="*/ 2147483646 w 40"/>
                <a:gd name="T73" fmla="*/ 214748364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0"/>
                <a:gd name="T112" fmla="*/ 0 h 36"/>
                <a:gd name="T113" fmla="*/ 40 w 40"/>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0" h="36">
                  <a:moveTo>
                    <a:pt x="32" y="2"/>
                  </a:moveTo>
                  <a:lnTo>
                    <a:pt x="32" y="2"/>
                  </a:lnTo>
                  <a:lnTo>
                    <a:pt x="28" y="0"/>
                  </a:lnTo>
                  <a:lnTo>
                    <a:pt x="22" y="0"/>
                  </a:lnTo>
                  <a:lnTo>
                    <a:pt x="16" y="0"/>
                  </a:lnTo>
                  <a:lnTo>
                    <a:pt x="10" y="4"/>
                  </a:lnTo>
                  <a:lnTo>
                    <a:pt x="6" y="8"/>
                  </a:lnTo>
                  <a:lnTo>
                    <a:pt x="2" y="16"/>
                  </a:lnTo>
                  <a:lnTo>
                    <a:pt x="0" y="28"/>
                  </a:lnTo>
                  <a:lnTo>
                    <a:pt x="8" y="22"/>
                  </a:lnTo>
                  <a:lnTo>
                    <a:pt x="14" y="18"/>
                  </a:lnTo>
                  <a:lnTo>
                    <a:pt x="22" y="18"/>
                  </a:lnTo>
                  <a:lnTo>
                    <a:pt x="14" y="20"/>
                  </a:lnTo>
                  <a:lnTo>
                    <a:pt x="6" y="24"/>
                  </a:lnTo>
                  <a:lnTo>
                    <a:pt x="2" y="30"/>
                  </a:lnTo>
                  <a:lnTo>
                    <a:pt x="10" y="34"/>
                  </a:lnTo>
                  <a:lnTo>
                    <a:pt x="16" y="36"/>
                  </a:lnTo>
                  <a:lnTo>
                    <a:pt x="24" y="36"/>
                  </a:lnTo>
                  <a:lnTo>
                    <a:pt x="28" y="34"/>
                  </a:lnTo>
                  <a:lnTo>
                    <a:pt x="34" y="32"/>
                  </a:lnTo>
                  <a:lnTo>
                    <a:pt x="38" y="28"/>
                  </a:lnTo>
                  <a:lnTo>
                    <a:pt x="40" y="24"/>
                  </a:lnTo>
                  <a:lnTo>
                    <a:pt x="40" y="20"/>
                  </a:lnTo>
                  <a:lnTo>
                    <a:pt x="40" y="14"/>
                  </a:lnTo>
                  <a:lnTo>
                    <a:pt x="38" y="10"/>
                  </a:lnTo>
                  <a:lnTo>
                    <a:pt x="36" y="6"/>
                  </a:lnTo>
                  <a:lnTo>
                    <a:pt x="32" y="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78" name="Freeform 124"/>
            <p:cNvSpPr>
              <a:spLocks/>
            </p:cNvSpPr>
            <p:nvPr/>
          </p:nvSpPr>
          <p:spPr bwMode="auto">
            <a:xfrm>
              <a:off x="4945063" y="3114675"/>
              <a:ext cx="50800" cy="50800"/>
            </a:xfrm>
            <a:custGeom>
              <a:avLst/>
              <a:gdLst>
                <a:gd name="T0" fmla="*/ 2147483646 w 32"/>
                <a:gd name="T1" fmla="*/ 2147483646 h 32"/>
                <a:gd name="T2" fmla="*/ 2147483646 w 32"/>
                <a:gd name="T3" fmla="*/ 2147483646 h 32"/>
                <a:gd name="T4" fmla="*/ 2147483646 w 32"/>
                <a:gd name="T5" fmla="*/ 2147483646 h 32"/>
                <a:gd name="T6" fmla="*/ 2147483646 w 32"/>
                <a:gd name="T7" fmla="*/ 2147483646 h 32"/>
                <a:gd name="T8" fmla="*/ 2147483646 w 32"/>
                <a:gd name="T9" fmla="*/ 2147483646 h 32"/>
                <a:gd name="T10" fmla="*/ 2147483646 w 32"/>
                <a:gd name="T11" fmla="*/ 2147483646 h 32"/>
                <a:gd name="T12" fmla="*/ 2147483646 w 32"/>
                <a:gd name="T13" fmla="*/ 2147483646 h 32"/>
                <a:gd name="T14" fmla="*/ 2147483646 w 32"/>
                <a:gd name="T15" fmla="*/ 2147483646 h 32"/>
                <a:gd name="T16" fmla="*/ 2147483646 w 32"/>
                <a:gd name="T17" fmla="*/ 2147483646 h 32"/>
                <a:gd name="T18" fmla="*/ 2147483646 w 32"/>
                <a:gd name="T19" fmla="*/ 2147483646 h 32"/>
                <a:gd name="T20" fmla="*/ 0 w 32"/>
                <a:gd name="T21" fmla="*/ 2147483646 h 32"/>
                <a:gd name="T22" fmla="*/ 0 w 32"/>
                <a:gd name="T23" fmla="*/ 2147483646 h 32"/>
                <a:gd name="T24" fmla="*/ 0 w 32"/>
                <a:gd name="T25" fmla="*/ 2147483646 h 32"/>
                <a:gd name="T26" fmla="*/ 0 w 32"/>
                <a:gd name="T27" fmla="*/ 2147483646 h 32"/>
                <a:gd name="T28" fmla="*/ 2147483646 w 32"/>
                <a:gd name="T29" fmla="*/ 2147483646 h 32"/>
                <a:gd name="T30" fmla="*/ 2147483646 w 32"/>
                <a:gd name="T31" fmla="*/ 2147483646 h 32"/>
                <a:gd name="T32" fmla="*/ 2147483646 w 32"/>
                <a:gd name="T33" fmla="*/ 2147483646 h 32"/>
                <a:gd name="T34" fmla="*/ 2147483646 w 32"/>
                <a:gd name="T35" fmla="*/ 0 h 32"/>
                <a:gd name="T36" fmla="*/ 2147483646 w 32"/>
                <a:gd name="T37" fmla="*/ 2147483646 h 32"/>
                <a:gd name="T38" fmla="*/ 2147483646 w 32"/>
                <a:gd name="T39" fmla="*/ 2147483646 h 32"/>
                <a:gd name="T40" fmla="*/ 2147483646 w 32"/>
                <a:gd name="T41" fmla="*/ 2147483646 h 32"/>
                <a:gd name="T42" fmla="*/ 2147483646 w 32"/>
                <a:gd name="T43" fmla="*/ 2147483646 h 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
                <a:gd name="T67" fmla="*/ 0 h 32"/>
                <a:gd name="T68" fmla="*/ 32 w 32"/>
                <a:gd name="T69" fmla="*/ 32 h 3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 h="32">
                  <a:moveTo>
                    <a:pt x="32" y="10"/>
                  </a:moveTo>
                  <a:lnTo>
                    <a:pt x="32" y="10"/>
                  </a:lnTo>
                  <a:lnTo>
                    <a:pt x="32" y="16"/>
                  </a:lnTo>
                  <a:lnTo>
                    <a:pt x="32" y="22"/>
                  </a:lnTo>
                  <a:lnTo>
                    <a:pt x="28" y="28"/>
                  </a:lnTo>
                  <a:lnTo>
                    <a:pt x="22" y="32"/>
                  </a:lnTo>
                  <a:lnTo>
                    <a:pt x="16" y="32"/>
                  </a:lnTo>
                  <a:lnTo>
                    <a:pt x="10" y="32"/>
                  </a:lnTo>
                  <a:lnTo>
                    <a:pt x="4" y="28"/>
                  </a:lnTo>
                  <a:lnTo>
                    <a:pt x="0" y="22"/>
                  </a:lnTo>
                  <a:lnTo>
                    <a:pt x="0" y="16"/>
                  </a:lnTo>
                  <a:lnTo>
                    <a:pt x="0" y="10"/>
                  </a:lnTo>
                  <a:lnTo>
                    <a:pt x="4" y="6"/>
                  </a:lnTo>
                  <a:lnTo>
                    <a:pt x="10" y="2"/>
                  </a:lnTo>
                  <a:lnTo>
                    <a:pt x="16" y="0"/>
                  </a:lnTo>
                  <a:lnTo>
                    <a:pt x="22" y="2"/>
                  </a:lnTo>
                  <a:lnTo>
                    <a:pt x="28" y="4"/>
                  </a:lnTo>
                  <a:lnTo>
                    <a:pt x="32"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79" name="Freeform 125"/>
            <p:cNvSpPr>
              <a:spLocks/>
            </p:cNvSpPr>
            <p:nvPr/>
          </p:nvSpPr>
          <p:spPr bwMode="auto">
            <a:xfrm>
              <a:off x="4640263" y="2809875"/>
              <a:ext cx="60325" cy="66675"/>
            </a:xfrm>
            <a:custGeom>
              <a:avLst/>
              <a:gdLst>
                <a:gd name="T0" fmla="*/ 0 w 38"/>
                <a:gd name="T1" fmla="*/ 2147483646 h 42"/>
                <a:gd name="T2" fmla="*/ 0 w 38"/>
                <a:gd name="T3" fmla="*/ 2147483646 h 42"/>
                <a:gd name="T4" fmla="*/ 0 w 38"/>
                <a:gd name="T5" fmla="*/ 2147483646 h 42"/>
                <a:gd name="T6" fmla="*/ 0 w 38"/>
                <a:gd name="T7" fmla="*/ 2147483646 h 42"/>
                <a:gd name="T8" fmla="*/ 2147483646 w 38"/>
                <a:gd name="T9" fmla="*/ 2147483646 h 42"/>
                <a:gd name="T10" fmla="*/ 2147483646 w 38"/>
                <a:gd name="T11" fmla="*/ 0 h 42"/>
                <a:gd name="T12" fmla="*/ 2147483646 w 38"/>
                <a:gd name="T13" fmla="*/ 0 h 42"/>
                <a:gd name="T14" fmla="*/ 2147483646 w 38"/>
                <a:gd name="T15" fmla="*/ 2147483646 h 42"/>
                <a:gd name="T16" fmla="*/ 2147483646 w 38"/>
                <a:gd name="T17" fmla="*/ 2147483646 h 42"/>
                <a:gd name="T18" fmla="*/ 2147483646 w 38"/>
                <a:gd name="T19" fmla="*/ 2147483646 h 42"/>
                <a:gd name="T20" fmla="*/ 2147483646 w 38"/>
                <a:gd name="T21" fmla="*/ 2147483646 h 42"/>
                <a:gd name="T22" fmla="*/ 2147483646 w 38"/>
                <a:gd name="T23" fmla="*/ 2147483646 h 42"/>
                <a:gd name="T24" fmla="*/ 2147483646 w 38"/>
                <a:gd name="T25" fmla="*/ 2147483646 h 42"/>
                <a:gd name="T26" fmla="*/ 2147483646 w 38"/>
                <a:gd name="T27" fmla="*/ 2147483646 h 42"/>
                <a:gd name="T28" fmla="*/ 2147483646 w 38"/>
                <a:gd name="T29" fmla="*/ 2147483646 h 42"/>
                <a:gd name="T30" fmla="*/ 2147483646 w 38"/>
                <a:gd name="T31" fmla="*/ 2147483646 h 42"/>
                <a:gd name="T32" fmla="*/ 2147483646 w 38"/>
                <a:gd name="T33" fmla="*/ 2147483646 h 42"/>
                <a:gd name="T34" fmla="*/ 2147483646 w 38"/>
                <a:gd name="T35" fmla="*/ 2147483646 h 42"/>
                <a:gd name="T36" fmla="*/ 2147483646 w 38"/>
                <a:gd name="T37" fmla="*/ 2147483646 h 42"/>
                <a:gd name="T38" fmla="*/ 2147483646 w 38"/>
                <a:gd name="T39" fmla="*/ 2147483646 h 42"/>
                <a:gd name="T40" fmla="*/ 2147483646 w 38"/>
                <a:gd name="T41" fmla="*/ 2147483646 h 42"/>
                <a:gd name="T42" fmla="*/ 2147483646 w 38"/>
                <a:gd name="T43" fmla="*/ 2147483646 h 42"/>
                <a:gd name="T44" fmla="*/ 2147483646 w 38"/>
                <a:gd name="T45" fmla="*/ 2147483646 h 42"/>
                <a:gd name="T46" fmla="*/ 2147483646 w 38"/>
                <a:gd name="T47" fmla="*/ 2147483646 h 42"/>
                <a:gd name="T48" fmla="*/ 0 w 38"/>
                <a:gd name="T49" fmla="*/ 2147483646 h 42"/>
                <a:gd name="T50" fmla="*/ 0 w 38"/>
                <a:gd name="T51" fmla="*/ 2147483646 h 4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2"/>
                <a:gd name="T80" fmla="*/ 38 w 38"/>
                <a:gd name="T81" fmla="*/ 42 h 4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2">
                  <a:moveTo>
                    <a:pt x="0" y="30"/>
                  </a:moveTo>
                  <a:lnTo>
                    <a:pt x="0" y="30"/>
                  </a:lnTo>
                  <a:lnTo>
                    <a:pt x="0" y="24"/>
                  </a:lnTo>
                  <a:lnTo>
                    <a:pt x="0" y="16"/>
                  </a:lnTo>
                  <a:lnTo>
                    <a:pt x="2" y="8"/>
                  </a:lnTo>
                  <a:lnTo>
                    <a:pt x="8" y="0"/>
                  </a:lnTo>
                  <a:lnTo>
                    <a:pt x="18" y="2"/>
                  </a:lnTo>
                  <a:lnTo>
                    <a:pt x="28" y="6"/>
                  </a:lnTo>
                  <a:lnTo>
                    <a:pt x="30" y="10"/>
                  </a:lnTo>
                  <a:lnTo>
                    <a:pt x="34" y="14"/>
                  </a:lnTo>
                  <a:lnTo>
                    <a:pt x="36" y="20"/>
                  </a:lnTo>
                  <a:lnTo>
                    <a:pt x="38" y="24"/>
                  </a:lnTo>
                  <a:lnTo>
                    <a:pt x="36" y="30"/>
                  </a:lnTo>
                  <a:lnTo>
                    <a:pt x="34" y="36"/>
                  </a:lnTo>
                  <a:lnTo>
                    <a:pt x="30" y="40"/>
                  </a:lnTo>
                  <a:lnTo>
                    <a:pt x="24" y="42"/>
                  </a:lnTo>
                  <a:lnTo>
                    <a:pt x="20" y="42"/>
                  </a:lnTo>
                  <a:lnTo>
                    <a:pt x="16" y="42"/>
                  </a:lnTo>
                  <a:lnTo>
                    <a:pt x="10" y="42"/>
                  </a:lnTo>
                  <a:lnTo>
                    <a:pt x="6" y="38"/>
                  </a:lnTo>
                  <a:lnTo>
                    <a:pt x="2" y="34"/>
                  </a:lnTo>
                  <a:lnTo>
                    <a:pt x="0" y="3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80" name="Freeform 126"/>
            <p:cNvSpPr>
              <a:spLocks/>
            </p:cNvSpPr>
            <p:nvPr/>
          </p:nvSpPr>
          <p:spPr bwMode="auto">
            <a:xfrm>
              <a:off x="4579938" y="2809875"/>
              <a:ext cx="60325" cy="63500"/>
            </a:xfrm>
            <a:custGeom>
              <a:avLst/>
              <a:gdLst>
                <a:gd name="T0" fmla="*/ 2147483646 w 38"/>
                <a:gd name="T1" fmla="*/ 2147483646 h 40"/>
                <a:gd name="T2" fmla="*/ 2147483646 w 38"/>
                <a:gd name="T3" fmla="*/ 2147483646 h 40"/>
                <a:gd name="T4" fmla="*/ 2147483646 w 38"/>
                <a:gd name="T5" fmla="*/ 2147483646 h 40"/>
                <a:gd name="T6" fmla="*/ 2147483646 w 38"/>
                <a:gd name="T7" fmla="*/ 2147483646 h 40"/>
                <a:gd name="T8" fmla="*/ 2147483646 w 38"/>
                <a:gd name="T9" fmla="*/ 2147483646 h 40"/>
                <a:gd name="T10" fmla="*/ 2147483646 w 38"/>
                <a:gd name="T11" fmla="*/ 2147483646 h 40"/>
                <a:gd name="T12" fmla="*/ 2147483646 w 38"/>
                <a:gd name="T13" fmla="*/ 2147483646 h 40"/>
                <a:gd name="T14" fmla="*/ 2147483646 w 38"/>
                <a:gd name="T15" fmla="*/ 2147483646 h 40"/>
                <a:gd name="T16" fmla="*/ 2147483646 w 38"/>
                <a:gd name="T17" fmla="*/ 2147483646 h 40"/>
                <a:gd name="T18" fmla="*/ 2147483646 w 38"/>
                <a:gd name="T19" fmla="*/ 2147483646 h 40"/>
                <a:gd name="T20" fmla="*/ 2147483646 w 38"/>
                <a:gd name="T21" fmla="*/ 2147483646 h 40"/>
                <a:gd name="T22" fmla="*/ 2147483646 w 38"/>
                <a:gd name="T23" fmla="*/ 2147483646 h 40"/>
                <a:gd name="T24" fmla="*/ 2147483646 w 38"/>
                <a:gd name="T25" fmla="*/ 0 h 40"/>
                <a:gd name="T26" fmla="*/ 2147483646 w 38"/>
                <a:gd name="T27" fmla="*/ 0 h 40"/>
                <a:gd name="T28" fmla="*/ 2147483646 w 38"/>
                <a:gd name="T29" fmla="*/ 2147483646 h 40"/>
                <a:gd name="T30" fmla="*/ 2147483646 w 38"/>
                <a:gd name="T31" fmla="*/ 2147483646 h 40"/>
                <a:gd name="T32" fmla="*/ 2147483646 w 38"/>
                <a:gd name="T33" fmla="*/ 2147483646 h 40"/>
                <a:gd name="T34" fmla="*/ 2147483646 w 38"/>
                <a:gd name="T35" fmla="*/ 2147483646 h 40"/>
                <a:gd name="T36" fmla="*/ 0 w 38"/>
                <a:gd name="T37" fmla="*/ 2147483646 h 40"/>
                <a:gd name="T38" fmla="*/ 0 w 38"/>
                <a:gd name="T39" fmla="*/ 2147483646 h 40"/>
                <a:gd name="T40" fmla="*/ 0 w 38"/>
                <a:gd name="T41" fmla="*/ 2147483646 h 40"/>
                <a:gd name="T42" fmla="*/ 2147483646 w 38"/>
                <a:gd name="T43" fmla="*/ 2147483646 h 40"/>
                <a:gd name="T44" fmla="*/ 2147483646 w 38"/>
                <a:gd name="T45" fmla="*/ 2147483646 h 40"/>
                <a:gd name="T46" fmla="*/ 2147483646 w 38"/>
                <a:gd name="T47" fmla="*/ 2147483646 h 40"/>
                <a:gd name="T48" fmla="*/ 2147483646 w 38"/>
                <a:gd name="T49" fmla="*/ 2147483646 h 40"/>
                <a:gd name="T50" fmla="*/ 2147483646 w 38"/>
                <a:gd name="T51" fmla="*/ 2147483646 h 40"/>
                <a:gd name="T52" fmla="*/ 2147483646 w 38"/>
                <a:gd name="T53" fmla="*/ 2147483646 h 40"/>
                <a:gd name="T54" fmla="*/ 2147483646 w 38"/>
                <a:gd name="T55" fmla="*/ 2147483646 h 40"/>
                <a:gd name="T56" fmla="*/ 2147483646 w 38"/>
                <a:gd name="T57" fmla="*/ 2147483646 h 40"/>
                <a:gd name="T58" fmla="*/ 2147483646 w 38"/>
                <a:gd name="T59" fmla="*/ 2147483646 h 40"/>
                <a:gd name="T60" fmla="*/ 2147483646 w 38"/>
                <a:gd name="T61" fmla="*/ 2147483646 h 40"/>
                <a:gd name="T62" fmla="*/ 2147483646 w 38"/>
                <a:gd name="T63" fmla="*/ 2147483646 h 40"/>
                <a:gd name="T64" fmla="*/ 2147483646 w 38"/>
                <a:gd name="T65" fmla="*/ 2147483646 h 40"/>
                <a:gd name="T66" fmla="*/ 2147483646 w 38"/>
                <a:gd name="T67" fmla="*/ 2147483646 h 40"/>
                <a:gd name="T68" fmla="*/ 2147483646 w 38"/>
                <a:gd name="T69" fmla="*/ 2147483646 h 40"/>
                <a:gd name="T70" fmla="*/ 2147483646 w 38"/>
                <a:gd name="T71" fmla="*/ 2147483646 h 40"/>
                <a:gd name="T72" fmla="*/ 2147483646 w 38"/>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40"/>
                <a:gd name="T113" fmla="*/ 38 w 38"/>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40">
                  <a:moveTo>
                    <a:pt x="34" y="8"/>
                  </a:moveTo>
                  <a:lnTo>
                    <a:pt x="34" y="8"/>
                  </a:lnTo>
                  <a:lnTo>
                    <a:pt x="24" y="18"/>
                  </a:lnTo>
                  <a:lnTo>
                    <a:pt x="22" y="16"/>
                  </a:lnTo>
                  <a:lnTo>
                    <a:pt x="34" y="8"/>
                  </a:lnTo>
                  <a:lnTo>
                    <a:pt x="38" y="4"/>
                  </a:lnTo>
                  <a:lnTo>
                    <a:pt x="36" y="2"/>
                  </a:lnTo>
                  <a:lnTo>
                    <a:pt x="26" y="0"/>
                  </a:lnTo>
                  <a:lnTo>
                    <a:pt x="18" y="0"/>
                  </a:lnTo>
                  <a:lnTo>
                    <a:pt x="12" y="4"/>
                  </a:lnTo>
                  <a:lnTo>
                    <a:pt x="8" y="6"/>
                  </a:lnTo>
                  <a:lnTo>
                    <a:pt x="4" y="10"/>
                  </a:lnTo>
                  <a:lnTo>
                    <a:pt x="0" y="16"/>
                  </a:lnTo>
                  <a:lnTo>
                    <a:pt x="0" y="20"/>
                  </a:lnTo>
                  <a:lnTo>
                    <a:pt x="0" y="26"/>
                  </a:lnTo>
                  <a:lnTo>
                    <a:pt x="2" y="30"/>
                  </a:lnTo>
                  <a:lnTo>
                    <a:pt x="6" y="34"/>
                  </a:lnTo>
                  <a:lnTo>
                    <a:pt x="10" y="36"/>
                  </a:lnTo>
                  <a:lnTo>
                    <a:pt x="14" y="38"/>
                  </a:lnTo>
                  <a:lnTo>
                    <a:pt x="20" y="40"/>
                  </a:lnTo>
                  <a:lnTo>
                    <a:pt x="26" y="38"/>
                  </a:lnTo>
                  <a:lnTo>
                    <a:pt x="30" y="36"/>
                  </a:lnTo>
                  <a:lnTo>
                    <a:pt x="34" y="30"/>
                  </a:lnTo>
                  <a:lnTo>
                    <a:pt x="38" y="24"/>
                  </a:lnTo>
                  <a:lnTo>
                    <a:pt x="38" y="18"/>
                  </a:lnTo>
                  <a:lnTo>
                    <a:pt x="38" y="6"/>
                  </a:lnTo>
                  <a:lnTo>
                    <a:pt x="34" y="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81" name="Freeform 127"/>
            <p:cNvSpPr>
              <a:spLocks/>
            </p:cNvSpPr>
            <p:nvPr/>
          </p:nvSpPr>
          <p:spPr bwMode="auto">
            <a:xfrm>
              <a:off x="4570413" y="2755900"/>
              <a:ext cx="69850" cy="60325"/>
            </a:xfrm>
            <a:custGeom>
              <a:avLst/>
              <a:gdLst>
                <a:gd name="T0" fmla="*/ 2147483646 w 44"/>
                <a:gd name="T1" fmla="*/ 2147483646 h 38"/>
                <a:gd name="T2" fmla="*/ 2147483646 w 44"/>
                <a:gd name="T3" fmla="*/ 2147483646 h 38"/>
                <a:gd name="T4" fmla="*/ 2147483646 w 44"/>
                <a:gd name="T5" fmla="*/ 2147483646 h 38"/>
                <a:gd name="T6" fmla="*/ 2147483646 w 44"/>
                <a:gd name="T7" fmla="*/ 2147483646 h 38"/>
                <a:gd name="T8" fmla="*/ 2147483646 w 44"/>
                <a:gd name="T9" fmla="*/ 2147483646 h 38"/>
                <a:gd name="T10" fmla="*/ 2147483646 w 44"/>
                <a:gd name="T11" fmla="*/ 2147483646 h 38"/>
                <a:gd name="T12" fmla="*/ 2147483646 w 44"/>
                <a:gd name="T13" fmla="*/ 2147483646 h 38"/>
                <a:gd name="T14" fmla="*/ 2147483646 w 44"/>
                <a:gd name="T15" fmla="*/ 2147483646 h 38"/>
                <a:gd name="T16" fmla="*/ 2147483646 w 44"/>
                <a:gd name="T17" fmla="*/ 2147483646 h 38"/>
                <a:gd name="T18" fmla="*/ 2147483646 w 44"/>
                <a:gd name="T19" fmla="*/ 2147483646 h 38"/>
                <a:gd name="T20" fmla="*/ 2147483646 w 44"/>
                <a:gd name="T21" fmla="*/ 2147483646 h 38"/>
                <a:gd name="T22" fmla="*/ 2147483646 w 44"/>
                <a:gd name="T23" fmla="*/ 2147483646 h 38"/>
                <a:gd name="T24" fmla="*/ 2147483646 w 44"/>
                <a:gd name="T25" fmla="*/ 2147483646 h 38"/>
                <a:gd name="T26" fmla="*/ 2147483646 w 44"/>
                <a:gd name="T27" fmla="*/ 2147483646 h 38"/>
                <a:gd name="T28" fmla="*/ 2147483646 w 44"/>
                <a:gd name="T29" fmla="*/ 2147483646 h 38"/>
                <a:gd name="T30" fmla="*/ 2147483646 w 44"/>
                <a:gd name="T31" fmla="*/ 2147483646 h 38"/>
                <a:gd name="T32" fmla="*/ 2147483646 w 44"/>
                <a:gd name="T33" fmla="*/ 2147483646 h 38"/>
                <a:gd name="T34" fmla="*/ 2147483646 w 44"/>
                <a:gd name="T35" fmla="*/ 2147483646 h 38"/>
                <a:gd name="T36" fmla="*/ 2147483646 w 44"/>
                <a:gd name="T37" fmla="*/ 0 h 38"/>
                <a:gd name="T38" fmla="*/ 2147483646 w 44"/>
                <a:gd name="T39" fmla="*/ 0 h 38"/>
                <a:gd name="T40" fmla="*/ 2147483646 w 44"/>
                <a:gd name="T41" fmla="*/ 2147483646 h 38"/>
                <a:gd name="T42" fmla="*/ 2147483646 w 44"/>
                <a:gd name="T43" fmla="*/ 2147483646 h 38"/>
                <a:gd name="T44" fmla="*/ 2147483646 w 44"/>
                <a:gd name="T45" fmla="*/ 2147483646 h 38"/>
                <a:gd name="T46" fmla="*/ 2147483646 w 44"/>
                <a:gd name="T47" fmla="*/ 2147483646 h 38"/>
                <a:gd name="T48" fmla="*/ 0 w 44"/>
                <a:gd name="T49" fmla="*/ 2147483646 h 38"/>
                <a:gd name="T50" fmla="*/ 0 w 44"/>
                <a:gd name="T51" fmla="*/ 2147483646 h 38"/>
                <a:gd name="T52" fmla="*/ 0 w 44"/>
                <a:gd name="T53" fmla="*/ 2147483646 h 38"/>
                <a:gd name="T54" fmla="*/ 2147483646 w 44"/>
                <a:gd name="T55" fmla="*/ 2147483646 h 38"/>
                <a:gd name="T56" fmla="*/ 2147483646 w 44"/>
                <a:gd name="T57" fmla="*/ 2147483646 h 38"/>
                <a:gd name="T58" fmla="*/ 2147483646 w 44"/>
                <a:gd name="T59" fmla="*/ 2147483646 h 38"/>
                <a:gd name="T60" fmla="*/ 2147483646 w 44"/>
                <a:gd name="T61" fmla="*/ 2147483646 h 38"/>
                <a:gd name="T62" fmla="*/ 2147483646 w 44"/>
                <a:gd name="T63" fmla="*/ 2147483646 h 38"/>
                <a:gd name="T64" fmla="*/ 2147483646 w 44"/>
                <a:gd name="T65" fmla="*/ 2147483646 h 38"/>
                <a:gd name="T66" fmla="*/ 2147483646 w 44"/>
                <a:gd name="T67" fmla="*/ 2147483646 h 38"/>
                <a:gd name="T68" fmla="*/ 2147483646 w 44"/>
                <a:gd name="T69" fmla="*/ 2147483646 h 38"/>
                <a:gd name="T70" fmla="*/ 2147483646 w 44"/>
                <a:gd name="T71" fmla="*/ 2147483646 h 38"/>
                <a:gd name="T72" fmla="*/ 2147483646 w 44"/>
                <a:gd name="T73" fmla="*/ 2147483646 h 38"/>
                <a:gd name="T74" fmla="*/ 2147483646 w 44"/>
                <a:gd name="T75" fmla="*/ 2147483646 h 3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
                <a:gd name="T115" fmla="*/ 0 h 38"/>
                <a:gd name="T116" fmla="*/ 44 w 44"/>
                <a:gd name="T117" fmla="*/ 38 h 3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 h="38">
                  <a:moveTo>
                    <a:pt x="32" y="24"/>
                  </a:moveTo>
                  <a:lnTo>
                    <a:pt x="32" y="24"/>
                  </a:lnTo>
                  <a:lnTo>
                    <a:pt x="16" y="16"/>
                  </a:lnTo>
                  <a:lnTo>
                    <a:pt x="16" y="14"/>
                  </a:lnTo>
                  <a:lnTo>
                    <a:pt x="26" y="18"/>
                  </a:lnTo>
                  <a:lnTo>
                    <a:pt x="34" y="24"/>
                  </a:lnTo>
                  <a:lnTo>
                    <a:pt x="42" y="30"/>
                  </a:lnTo>
                  <a:lnTo>
                    <a:pt x="44" y="28"/>
                  </a:lnTo>
                  <a:lnTo>
                    <a:pt x="42" y="18"/>
                  </a:lnTo>
                  <a:lnTo>
                    <a:pt x="38" y="12"/>
                  </a:lnTo>
                  <a:lnTo>
                    <a:pt x="34" y="6"/>
                  </a:lnTo>
                  <a:lnTo>
                    <a:pt x="28" y="2"/>
                  </a:lnTo>
                  <a:lnTo>
                    <a:pt x="22" y="0"/>
                  </a:lnTo>
                  <a:lnTo>
                    <a:pt x="18" y="0"/>
                  </a:lnTo>
                  <a:lnTo>
                    <a:pt x="12" y="2"/>
                  </a:lnTo>
                  <a:lnTo>
                    <a:pt x="8" y="4"/>
                  </a:lnTo>
                  <a:lnTo>
                    <a:pt x="4" y="8"/>
                  </a:lnTo>
                  <a:lnTo>
                    <a:pt x="2" y="12"/>
                  </a:lnTo>
                  <a:lnTo>
                    <a:pt x="0" y="16"/>
                  </a:lnTo>
                  <a:lnTo>
                    <a:pt x="0" y="22"/>
                  </a:lnTo>
                  <a:lnTo>
                    <a:pt x="2" y="28"/>
                  </a:lnTo>
                  <a:lnTo>
                    <a:pt x="6" y="32"/>
                  </a:lnTo>
                  <a:lnTo>
                    <a:pt x="10" y="36"/>
                  </a:lnTo>
                  <a:lnTo>
                    <a:pt x="16" y="38"/>
                  </a:lnTo>
                  <a:lnTo>
                    <a:pt x="24" y="38"/>
                  </a:lnTo>
                  <a:lnTo>
                    <a:pt x="30" y="36"/>
                  </a:lnTo>
                  <a:lnTo>
                    <a:pt x="40" y="32"/>
                  </a:lnTo>
                  <a:lnTo>
                    <a:pt x="32" y="2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82" name="Freeform 128"/>
            <p:cNvSpPr>
              <a:spLocks/>
            </p:cNvSpPr>
            <p:nvPr/>
          </p:nvSpPr>
          <p:spPr bwMode="auto">
            <a:xfrm>
              <a:off x="4621213" y="2727325"/>
              <a:ext cx="57150" cy="69850"/>
            </a:xfrm>
            <a:custGeom>
              <a:avLst/>
              <a:gdLst>
                <a:gd name="T0" fmla="*/ 2147483646 w 36"/>
                <a:gd name="T1" fmla="*/ 2147483646 h 44"/>
                <a:gd name="T2" fmla="*/ 2147483646 w 36"/>
                <a:gd name="T3" fmla="*/ 2147483646 h 44"/>
                <a:gd name="T4" fmla="*/ 2147483646 w 36"/>
                <a:gd name="T5" fmla="*/ 2147483646 h 44"/>
                <a:gd name="T6" fmla="*/ 2147483646 w 36"/>
                <a:gd name="T7" fmla="*/ 2147483646 h 44"/>
                <a:gd name="T8" fmla="*/ 2147483646 w 36"/>
                <a:gd name="T9" fmla="*/ 2147483646 h 44"/>
                <a:gd name="T10" fmla="*/ 2147483646 w 36"/>
                <a:gd name="T11" fmla="*/ 2147483646 h 44"/>
                <a:gd name="T12" fmla="*/ 2147483646 w 36"/>
                <a:gd name="T13" fmla="*/ 2147483646 h 44"/>
                <a:gd name="T14" fmla="*/ 2147483646 w 36"/>
                <a:gd name="T15" fmla="*/ 2147483646 h 44"/>
                <a:gd name="T16" fmla="*/ 2147483646 w 36"/>
                <a:gd name="T17" fmla="*/ 2147483646 h 44"/>
                <a:gd name="T18" fmla="*/ 2147483646 w 36"/>
                <a:gd name="T19" fmla="*/ 2147483646 h 44"/>
                <a:gd name="T20" fmla="*/ 0 w 36"/>
                <a:gd name="T21" fmla="*/ 2147483646 h 44"/>
                <a:gd name="T22" fmla="*/ 0 w 36"/>
                <a:gd name="T23" fmla="*/ 2147483646 h 44"/>
                <a:gd name="T24" fmla="*/ 0 w 36"/>
                <a:gd name="T25" fmla="*/ 2147483646 h 44"/>
                <a:gd name="T26" fmla="*/ 2147483646 w 36"/>
                <a:gd name="T27" fmla="*/ 2147483646 h 44"/>
                <a:gd name="T28" fmla="*/ 2147483646 w 36"/>
                <a:gd name="T29" fmla="*/ 2147483646 h 44"/>
                <a:gd name="T30" fmla="*/ 2147483646 w 36"/>
                <a:gd name="T31" fmla="*/ 2147483646 h 44"/>
                <a:gd name="T32" fmla="*/ 2147483646 w 36"/>
                <a:gd name="T33" fmla="*/ 2147483646 h 44"/>
                <a:gd name="T34" fmla="*/ 2147483646 w 36"/>
                <a:gd name="T35" fmla="*/ 0 h 44"/>
                <a:gd name="T36" fmla="*/ 2147483646 w 36"/>
                <a:gd name="T37" fmla="*/ 0 h 44"/>
                <a:gd name="T38" fmla="*/ 2147483646 w 36"/>
                <a:gd name="T39" fmla="*/ 0 h 44"/>
                <a:gd name="T40" fmla="*/ 2147483646 w 36"/>
                <a:gd name="T41" fmla="*/ 2147483646 h 44"/>
                <a:gd name="T42" fmla="*/ 2147483646 w 36"/>
                <a:gd name="T43" fmla="*/ 2147483646 h 44"/>
                <a:gd name="T44" fmla="*/ 2147483646 w 36"/>
                <a:gd name="T45" fmla="*/ 2147483646 h 44"/>
                <a:gd name="T46" fmla="*/ 2147483646 w 36"/>
                <a:gd name="T47" fmla="*/ 2147483646 h 44"/>
                <a:gd name="T48" fmla="*/ 2147483646 w 36"/>
                <a:gd name="T49" fmla="*/ 2147483646 h 44"/>
                <a:gd name="T50" fmla="*/ 2147483646 w 36"/>
                <a:gd name="T51" fmla="*/ 2147483646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6"/>
                <a:gd name="T79" fmla="*/ 0 h 44"/>
                <a:gd name="T80" fmla="*/ 36 w 36"/>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6" h="44">
                  <a:moveTo>
                    <a:pt x="36" y="20"/>
                  </a:moveTo>
                  <a:lnTo>
                    <a:pt x="36" y="20"/>
                  </a:lnTo>
                  <a:lnTo>
                    <a:pt x="36" y="26"/>
                  </a:lnTo>
                  <a:lnTo>
                    <a:pt x="32" y="32"/>
                  </a:lnTo>
                  <a:lnTo>
                    <a:pt x="28" y="38"/>
                  </a:lnTo>
                  <a:lnTo>
                    <a:pt x="18" y="44"/>
                  </a:lnTo>
                  <a:lnTo>
                    <a:pt x="10" y="38"/>
                  </a:lnTo>
                  <a:lnTo>
                    <a:pt x="4" y="32"/>
                  </a:lnTo>
                  <a:lnTo>
                    <a:pt x="2" y="28"/>
                  </a:lnTo>
                  <a:lnTo>
                    <a:pt x="0" y="22"/>
                  </a:lnTo>
                  <a:lnTo>
                    <a:pt x="0" y="16"/>
                  </a:lnTo>
                  <a:lnTo>
                    <a:pt x="2" y="10"/>
                  </a:lnTo>
                  <a:lnTo>
                    <a:pt x="4" y="6"/>
                  </a:lnTo>
                  <a:lnTo>
                    <a:pt x="8" y="2"/>
                  </a:lnTo>
                  <a:lnTo>
                    <a:pt x="14" y="0"/>
                  </a:lnTo>
                  <a:lnTo>
                    <a:pt x="18" y="0"/>
                  </a:lnTo>
                  <a:lnTo>
                    <a:pt x="24" y="0"/>
                  </a:lnTo>
                  <a:lnTo>
                    <a:pt x="28" y="2"/>
                  </a:lnTo>
                  <a:lnTo>
                    <a:pt x="32" y="6"/>
                  </a:lnTo>
                  <a:lnTo>
                    <a:pt x="36" y="10"/>
                  </a:lnTo>
                  <a:lnTo>
                    <a:pt x="36" y="14"/>
                  </a:lnTo>
                  <a:lnTo>
                    <a:pt x="36" y="2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83" name="Freeform 129"/>
            <p:cNvSpPr>
              <a:spLocks/>
            </p:cNvSpPr>
            <p:nvPr/>
          </p:nvSpPr>
          <p:spPr bwMode="auto">
            <a:xfrm>
              <a:off x="4659313" y="2759075"/>
              <a:ext cx="66675" cy="60325"/>
            </a:xfrm>
            <a:custGeom>
              <a:avLst/>
              <a:gdLst>
                <a:gd name="T0" fmla="*/ 2147483646 w 42"/>
                <a:gd name="T1" fmla="*/ 2147483646 h 38"/>
                <a:gd name="T2" fmla="*/ 2147483646 w 42"/>
                <a:gd name="T3" fmla="*/ 2147483646 h 38"/>
                <a:gd name="T4" fmla="*/ 2147483646 w 42"/>
                <a:gd name="T5" fmla="*/ 2147483646 h 38"/>
                <a:gd name="T6" fmla="*/ 2147483646 w 42"/>
                <a:gd name="T7" fmla="*/ 0 h 38"/>
                <a:gd name="T8" fmla="*/ 2147483646 w 42"/>
                <a:gd name="T9" fmla="*/ 2147483646 h 38"/>
                <a:gd name="T10" fmla="*/ 2147483646 w 42"/>
                <a:gd name="T11" fmla="*/ 2147483646 h 38"/>
                <a:gd name="T12" fmla="*/ 2147483646 w 42"/>
                <a:gd name="T13" fmla="*/ 2147483646 h 38"/>
                <a:gd name="T14" fmla="*/ 2147483646 w 42"/>
                <a:gd name="T15" fmla="*/ 2147483646 h 38"/>
                <a:gd name="T16" fmla="*/ 2147483646 w 42"/>
                <a:gd name="T17" fmla="*/ 2147483646 h 38"/>
                <a:gd name="T18" fmla="*/ 0 w 42"/>
                <a:gd name="T19" fmla="*/ 2147483646 h 38"/>
                <a:gd name="T20" fmla="*/ 0 w 42"/>
                <a:gd name="T21" fmla="*/ 2147483646 h 38"/>
                <a:gd name="T22" fmla="*/ 2147483646 w 42"/>
                <a:gd name="T23" fmla="*/ 2147483646 h 38"/>
                <a:gd name="T24" fmla="*/ 2147483646 w 42"/>
                <a:gd name="T25" fmla="*/ 2147483646 h 38"/>
                <a:gd name="T26" fmla="*/ 2147483646 w 42"/>
                <a:gd name="T27" fmla="*/ 2147483646 h 38"/>
                <a:gd name="T28" fmla="*/ 2147483646 w 42"/>
                <a:gd name="T29" fmla="*/ 2147483646 h 38"/>
                <a:gd name="T30" fmla="*/ 2147483646 w 42"/>
                <a:gd name="T31" fmla="*/ 2147483646 h 38"/>
                <a:gd name="T32" fmla="*/ 2147483646 w 42"/>
                <a:gd name="T33" fmla="*/ 2147483646 h 38"/>
                <a:gd name="T34" fmla="*/ 2147483646 w 42"/>
                <a:gd name="T35" fmla="*/ 2147483646 h 38"/>
                <a:gd name="T36" fmla="*/ 2147483646 w 42"/>
                <a:gd name="T37" fmla="*/ 2147483646 h 38"/>
                <a:gd name="T38" fmla="*/ 2147483646 w 42"/>
                <a:gd name="T39" fmla="*/ 2147483646 h 38"/>
                <a:gd name="T40" fmla="*/ 2147483646 w 42"/>
                <a:gd name="T41" fmla="*/ 2147483646 h 38"/>
                <a:gd name="T42" fmla="*/ 2147483646 w 42"/>
                <a:gd name="T43" fmla="*/ 2147483646 h 38"/>
                <a:gd name="T44" fmla="*/ 2147483646 w 42"/>
                <a:gd name="T45" fmla="*/ 2147483646 h 38"/>
                <a:gd name="T46" fmla="*/ 2147483646 w 42"/>
                <a:gd name="T47" fmla="*/ 2147483646 h 38"/>
                <a:gd name="T48" fmla="*/ 2147483646 w 42"/>
                <a:gd name="T49" fmla="*/ 2147483646 h 38"/>
                <a:gd name="T50" fmla="*/ 2147483646 w 42"/>
                <a:gd name="T51" fmla="*/ 2147483646 h 38"/>
                <a:gd name="T52" fmla="*/ 2147483646 w 42"/>
                <a:gd name="T53" fmla="*/ 2147483646 h 38"/>
                <a:gd name="T54" fmla="*/ 2147483646 w 42"/>
                <a:gd name="T55" fmla="*/ 2147483646 h 38"/>
                <a:gd name="T56" fmla="*/ 2147483646 w 42"/>
                <a:gd name="T57" fmla="*/ 2147483646 h 38"/>
                <a:gd name="T58" fmla="*/ 2147483646 w 42"/>
                <a:gd name="T59" fmla="*/ 2147483646 h 38"/>
                <a:gd name="T60" fmla="*/ 2147483646 w 42"/>
                <a:gd name="T61" fmla="*/ 2147483646 h 38"/>
                <a:gd name="T62" fmla="*/ 2147483646 w 42"/>
                <a:gd name="T63" fmla="*/ 2147483646 h 38"/>
                <a:gd name="T64" fmla="*/ 2147483646 w 42"/>
                <a:gd name="T65" fmla="*/ 2147483646 h 38"/>
                <a:gd name="T66" fmla="*/ 2147483646 w 42"/>
                <a:gd name="T67" fmla="*/ 2147483646 h 38"/>
                <a:gd name="T68" fmla="*/ 2147483646 w 42"/>
                <a:gd name="T69" fmla="*/ 2147483646 h 38"/>
                <a:gd name="T70" fmla="*/ 2147483646 w 42"/>
                <a:gd name="T71" fmla="*/ 2147483646 h 38"/>
                <a:gd name="T72" fmla="*/ 2147483646 w 42"/>
                <a:gd name="T73" fmla="*/ 2147483646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38"/>
                <a:gd name="T113" fmla="*/ 42 w 42"/>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38">
                  <a:moveTo>
                    <a:pt x="34" y="4"/>
                  </a:moveTo>
                  <a:lnTo>
                    <a:pt x="34" y="4"/>
                  </a:lnTo>
                  <a:lnTo>
                    <a:pt x="30" y="2"/>
                  </a:lnTo>
                  <a:lnTo>
                    <a:pt x="24" y="0"/>
                  </a:lnTo>
                  <a:lnTo>
                    <a:pt x="18" y="2"/>
                  </a:lnTo>
                  <a:lnTo>
                    <a:pt x="12" y="4"/>
                  </a:lnTo>
                  <a:lnTo>
                    <a:pt x="6" y="10"/>
                  </a:lnTo>
                  <a:lnTo>
                    <a:pt x="2" y="18"/>
                  </a:lnTo>
                  <a:lnTo>
                    <a:pt x="0" y="28"/>
                  </a:lnTo>
                  <a:lnTo>
                    <a:pt x="8" y="24"/>
                  </a:lnTo>
                  <a:lnTo>
                    <a:pt x="16" y="20"/>
                  </a:lnTo>
                  <a:lnTo>
                    <a:pt x="22" y="20"/>
                  </a:lnTo>
                  <a:lnTo>
                    <a:pt x="14" y="22"/>
                  </a:lnTo>
                  <a:lnTo>
                    <a:pt x="8" y="26"/>
                  </a:lnTo>
                  <a:lnTo>
                    <a:pt x="2" y="30"/>
                  </a:lnTo>
                  <a:lnTo>
                    <a:pt x="10" y="36"/>
                  </a:lnTo>
                  <a:lnTo>
                    <a:pt x="16" y="38"/>
                  </a:lnTo>
                  <a:lnTo>
                    <a:pt x="24" y="38"/>
                  </a:lnTo>
                  <a:lnTo>
                    <a:pt x="28" y="38"/>
                  </a:lnTo>
                  <a:lnTo>
                    <a:pt x="34" y="36"/>
                  </a:lnTo>
                  <a:lnTo>
                    <a:pt x="38" y="32"/>
                  </a:lnTo>
                  <a:lnTo>
                    <a:pt x="42" y="28"/>
                  </a:lnTo>
                  <a:lnTo>
                    <a:pt x="42" y="22"/>
                  </a:lnTo>
                  <a:lnTo>
                    <a:pt x="42" y="18"/>
                  </a:lnTo>
                  <a:lnTo>
                    <a:pt x="42" y="12"/>
                  </a:lnTo>
                  <a:lnTo>
                    <a:pt x="38" y="8"/>
                  </a:lnTo>
                  <a:lnTo>
                    <a:pt x="34" y="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84" name="Freeform 130"/>
            <p:cNvSpPr>
              <a:spLocks/>
            </p:cNvSpPr>
            <p:nvPr/>
          </p:nvSpPr>
          <p:spPr bwMode="auto">
            <a:xfrm>
              <a:off x="4621213" y="2778125"/>
              <a:ext cx="50800" cy="53975"/>
            </a:xfrm>
            <a:custGeom>
              <a:avLst/>
              <a:gdLst>
                <a:gd name="T0" fmla="*/ 2147483646 w 32"/>
                <a:gd name="T1" fmla="*/ 2147483646 h 34"/>
                <a:gd name="T2" fmla="*/ 2147483646 w 32"/>
                <a:gd name="T3" fmla="*/ 2147483646 h 34"/>
                <a:gd name="T4" fmla="*/ 2147483646 w 32"/>
                <a:gd name="T5" fmla="*/ 2147483646 h 34"/>
                <a:gd name="T6" fmla="*/ 2147483646 w 32"/>
                <a:gd name="T7" fmla="*/ 2147483646 h 34"/>
                <a:gd name="T8" fmla="*/ 2147483646 w 32"/>
                <a:gd name="T9" fmla="*/ 2147483646 h 34"/>
                <a:gd name="T10" fmla="*/ 2147483646 w 32"/>
                <a:gd name="T11" fmla="*/ 2147483646 h 34"/>
                <a:gd name="T12" fmla="*/ 2147483646 w 32"/>
                <a:gd name="T13" fmla="*/ 2147483646 h 34"/>
                <a:gd name="T14" fmla="*/ 2147483646 w 32"/>
                <a:gd name="T15" fmla="*/ 2147483646 h 34"/>
                <a:gd name="T16" fmla="*/ 2147483646 w 32"/>
                <a:gd name="T17" fmla="*/ 2147483646 h 34"/>
                <a:gd name="T18" fmla="*/ 2147483646 w 32"/>
                <a:gd name="T19" fmla="*/ 2147483646 h 34"/>
                <a:gd name="T20" fmla="*/ 0 w 32"/>
                <a:gd name="T21" fmla="*/ 2147483646 h 34"/>
                <a:gd name="T22" fmla="*/ 0 w 32"/>
                <a:gd name="T23" fmla="*/ 2147483646 h 34"/>
                <a:gd name="T24" fmla="*/ 0 w 32"/>
                <a:gd name="T25" fmla="*/ 2147483646 h 34"/>
                <a:gd name="T26" fmla="*/ 0 w 32"/>
                <a:gd name="T27" fmla="*/ 2147483646 h 34"/>
                <a:gd name="T28" fmla="*/ 2147483646 w 32"/>
                <a:gd name="T29" fmla="*/ 2147483646 h 34"/>
                <a:gd name="T30" fmla="*/ 2147483646 w 32"/>
                <a:gd name="T31" fmla="*/ 2147483646 h 34"/>
                <a:gd name="T32" fmla="*/ 2147483646 w 32"/>
                <a:gd name="T33" fmla="*/ 2147483646 h 34"/>
                <a:gd name="T34" fmla="*/ 2147483646 w 32"/>
                <a:gd name="T35" fmla="*/ 0 h 34"/>
                <a:gd name="T36" fmla="*/ 2147483646 w 32"/>
                <a:gd name="T37" fmla="*/ 2147483646 h 34"/>
                <a:gd name="T38" fmla="*/ 2147483646 w 32"/>
                <a:gd name="T39" fmla="*/ 2147483646 h 34"/>
                <a:gd name="T40" fmla="*/ 2147483646 w 32"/>
                <a:gd name="T41" fmla="*/ 2147483646 h 34"/>
                <a:gd name="T42" fmla="*/ 2147483646 w 32"/>
                <a:gd name="T43" fmla="*/ 2147483646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
                <a:gd name="T67" fmla="*/ 0 h 34"/>
                <a:gd name="T68" fmla="*/ 32 w 32"/>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 h="34">
                  <a:moveTo>
                    <a:pt x="32" y="12"/>
                  </a:moveTo>
                  <a:lnTo>
                    <a:pt x="32" y="12"/>
                  </a:lnTo>
                  <a:lnTo>
                    <a:pt x="32" y="18"/>
                  </a:lnTo>
                  <a:lnTo>
                    <a:pt x="32" y="24"/>
                  </a:lnTo>
                  <a:lnTo>
                    <a:pt x="28" y="30"/>
                  </a:lnTo>
                  <a:lnTo>
                    <a:pt x="22" y="34"/>
                  </a:lnTo>
                  <a:lnTo>
                    <a:pt x="14" y="34"/>
                  </a:lnTo>
                  <a:lnTo>
                    <a:pt x="8" y="32"/>
                  </a:lnTo>
                  <a:lnTo>
                    <a:pt x="4" y="30"/>
                  </a:lnTo>
                  <a:lnTo>
                    <a:pt x="0" y="24"/>
                  </a:lnTo>
                  <a:lnTo>
                    <a:pt x="0" y="16"/>
                  </a:lnTo>
                  <a:lnTo>
                    <a:pt x="0" y="10"/>
                  </a:lnTo>
                  <a:lnTo>
                    <a:pt x="4" y="6"/>
                  </a:lnTo>
                  <a:lnTo>
                    <a:pt x="10" y="2"/>
                  </a:lnTo>
                  <a:lnTo>
                    <a:pt x="16" y="0"/>
                  </a:lnTo>
                  <a:lnTo>
                    <a:pt x="24" y="2"/>
                  </a:lnTo>
                  <a:lnTo>
                    <a:pt x="28" y="6"/>
                  </a:lnTo>
                  <a:lnTo>
                    <a:pt x="32"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85" name="Freeform 131"/>
            <p:cNvSpPr>
              <a:spLocks/>
            </p:cNvSpPr>
            <p:nvPr/>
          </p:nvSpPr>
          <p:spPr bwMode="auto">
            <a:xfrm>
              <a:off x="5357813" y="3302000"/>
              <a:ext cx="60325" cy="69850"/>
            </a:xfrm>
            <a:custGeom>
              <a:avLst/>
              <a:gdLst>
                <a:gd name="T0" fmla="*/ 0 w 38"/>
                <a:gd name="T1" fmla="*/ 2147483646 h 44"/>
                <a:gd name="T2" fmla="*/ 0 w 38"/>
                <a:gd name="T3" fmla="*/ 2147483646 h 44"/>
                <a:gd name="T4" fmla="*/ 0 w 38"/>
                <a:gd name="T5" fmla="*/ 2147483646 h 44"/>
                <a:gd name="T6" fmla="*/ 0 w 38"/>
                <a:gd name="T7" fmla="*/ 2147483646 h 44"/>
                <a:gd name="T8" fmla="*/ 2147483646 w 38"/>
                <a:gd name="T9" fmla="*/ 2147483646 h 44"/>
                <a:gd name="T10" fmla="*/ 2147483646 w 38"/>
                <a:gd name="T11" fmla="*/ 0 h 44"/>
                <a:gd name="T12" fmla="*/ 2147483646 w 38"/>
                <a:gd name="T13" fmla="*/ 0 h 44"/>
                <a:gd name="T14" fmla="*/ 2147483646 w 38"/>
                <a:gd name="T15" fmla="*/ 2147483646 h 44"/>
                <a:gd name="T16" fmla="*/ 2147483646 w 38"/>
                <a:gd name="T17" fmla="*/ 2147483646 h 44"/>
                <a:gd name="T18" fmla="*/ 2147483646 w 38"/>
                <a:gd name="T19" fmla="*/ 2147483646 h 44"/>
                <a:gd name="T20" fmla="*/ 2147483646 w 38"/>
                <a:gd name="T21" fmla="*/ 2147483646 h 44"/>
                <a:gd name="T22" fmla="*/ 2147483646 w 38"/>
                <a:gd name="T23" fmla="*/ 2147483646 h 44"/>
                <a:gd name="T24" fmla="*/ 2147483646 w 38"/>
                <a:gd name="T25" fmla="*/ 2147483646 h 44"/>
                <a:gd name="T26" fmla="*/ 2147483646 w 38"/>
                <a:gd name="T27" fmla="*/ 2147483646 h 44"/>
                <a:gd name="T28" fmla="*/ 2147483646 w 38"/>
                <a:gd name="T29" fmla="*/ 2147483646 h 44"/>
                <a:gd name="T30" fmla="*/ 2147483646 w 38"/>
                <a:gd name="T31" fmla="*/ 2147483646 h 44"/>
                <a:gd name="T32" fmla="*/ 2147483646 w 38"/>
                <a:gd name="T33" fmla="*/ 2147483646 h 44"/>
                <a:gd name="T34" fmla="*/ 2147483646 w 38"/>
                <a:gd name="T35" fmla="*/ 2147483646 h 44"/>
                <a:gd name="T36" fmla="*/ 2147483646 w 38"/>
                <a:gd name="T37" fmla="*/ 2147483646 h 44"/>
                <a:gd name="T38" fmla="*/ 2147483646 w 38"/>
                <a:gd name="T39" fmla="*/ 2147483646 h 44"/>
                <a:gd name="T40" fmla="*/ 2147483646 w 38"/>
                <a:gd name="T41" fmla="*/ 2147483646 h 44"/>
                <a:gd name="T42" fmla="*/ 2147483646 w 38"/>
                <a:gd name="T43" fmla="*/ 2147483646 h 44"/>
                <a:gd name="T44" fmla="*/ 2147483646 w 38"/>
                <a:gd name="T45" fmla="*/ 2147483646 h 44"/>
                <a:gd name="T46" fmla="*/ 2147483646 w 38"/>
                <a:gd name="T47" fmla="*/ 2147483646 h 44"/>
                <a:gd name="T48" fmla="*/ 0 w 38"/>
                <a:gd name="T49" fmla="*/ 2147483646 h 44"/>
                <a:gd name="T50" fmla="*/ 0 w 38"/>
                <a:gd name="T51" fmla="*/ 2147483646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4"/>
                <a:gd name="T80" fmla="*/ 38 w 38"/>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4">
                  <a:moveTo>
                    <a:pt x="0" y="28"/>
                  </a:moveTo>
                  <a:lnTo>
                    <a:pt x="0" y="28"/>
                  </a:lnTo>
                  <a:lnTo>
                    <a:pt x="0" y="24"/>
                  </a:lnTo>
                  <a:lnTo>
                    <a:pt x="0" y="16"/>
                  </a:lnTo>
                  <a:lnTo>
                    <a:pt x="4" y="8"/>
                  </a:lnTo>
                  <a:lnTo>
                    <a:pt x="10" y="0"/>
                  </a:lnTo>
                  <a:lnTo>
                    <a:pt x="20" y="2"/>
                  </a:lnTo>
                  <a:lnTo>
                    <a:pt x="28" y="6"/>
                  </a:lnTo>
                  <a:lnTo>
                    <a:pt x="32" y="10"/>
                  </a:lnTo>
                  <a:lnTo>
                    <a:pt x="34" y="14"/>
                  </a:lnTo>
                  <a:lnTo>
                    <a:pt x="38" y="20"/>
                  </a:lnTo>
                  <a:lnTo>
                    <a:pt x="38" y="26"/>
                  </a:lnTo>
                  <a:lnTo>
                    <a:pt x="38" y="32"/>
                  </a:lnTo>
                  <a:lnTo>
                    <a:pt x="34" y="36"/>
                  </a:lnTo>
                  <a:lnTo>
                    <a:pt x="30" y="40"/>
                  </a:lnTo>
                  <a:lnTo>
                    <a:pt x="26" y="42"/>
                  </a:lnTo>
                  <a:lnTo>
                    <a:pt x="20" y="44"/>
                  </a:lnTo>
                  <a:lnTo>
                    <a:pt x="16" y="44"/>
                  </a:lnTo>
                  <a:lnTo>
                    <a:pt x="10" y="42"/>
                  </a:lnTo>
                  <a:lnTo>
                    <a:pt x="6" y="38"/>
                  </a:lnTo>
                  <a:lnTo>
                    <a:pt x="4" y="34"/>
                  </a:lnTo>
                  <a:lnTo>
                    <a:pt x="0"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86" name="Freeform 132"/>
            <p:cNvSpPr>
              <a:spLocks/>
            </p:cNvSpPr>
            <p:nvPr/>
          </p:nvSpPr>
          <p:spPr bwMode="auto">
            <a:xfrm>
              <a:off x="5297488" y="3302000"/>
              <a:ext cx="63500" cy="63500"/>
            </a:xfrm>
            <a:custGeom>
              <a:avLst/>
              <a:gdLst>
                <a:gd name="T0" fmla="*/ 2147483646 w 40"/>
                <a:gd name="T1" fmla="*/ 2147483646 h 40"/>
                <a:gd name="T2" fmla="*/ 2147483646 w 40"/>
                <a:gd name="T3" fmla="*/ 2147483646 h 40"/>
                <a:gd name="T4" fmla="*/ 2147483646 w 40"/>
                <a:gd name="T5" fmla="*/ 2147483646 h 40"/>
                <a:gd name="T6" fmla="*/ 2147483646 w 40"/>
                <a:gd name="T7" fmla="*/ 2147483646 h 40"/>
                <a:gd name="T8" fmla="*/ 2147483646 w 40"/>
                <a:gd name="T9" fmla="*/ 2147483646 h 40"/>
                <a:gd name="T10" fmla="*/ 2147483646 w 40"/>
                <a:gd name="T11" fmla="*/ 2147483646 h 40"/>
                <a:gd name="T12" fmla="*/ 2147483646 w 40"/>
                <a:gd name="T13" fmla="*/ 2147483646 h 40"/>
                <a:gd name="T14" fmla="*/ 2147483646 w 40"/>
                <a:gd name="T15" fmla="*/ 2147483646 h 40"/>
                <a:gd name="T16" fmla="*/ 2147483646 w 40"/>
                <a:gd name="T17" fmla="*/ 2147483646 h 40"/>
                <a:gd name="T18" fmla="*/ 2147483646 w 40"/>
                <a:gd name="T19" fmla="*/ 2147483646 h 40"/>
                <a:gd name="T20" fmla="*/ 2147483646 w 40"/>
                <a:gd name="T21" fmla="*/ 2147483646 h 40"/>
                <a:gd name="T22" fmla="*/ 2147483646 w 40"/>
                <a:gd name="T23" fmla="*/ 2147483646 h 40"/>
                <a:gd name="T24" fmla="*/ 2147483646 w 40"/>
                <a:gd name="T25" fmla="*/ 0 h 40"/>
                <a:gd name="T26" fmla="*/ 2147483646 w 40"/>
                <a:gd name="T27" fmla="*/ 0 h 40"/>
                <a:gd name="T28" fmla="*/ 2147483646 w 40"/>
                <a:gd name="T29" fmla="*/ 2147483646 h 40"/>
                <a:gd name="T30" fmla="*/ 2147483646 w 40"/>
                <a:gd name="T31" fmla="*/ 2147483646 h 40"/>
                <a:gd name="T32" fmla="*/ 2147483646 w 40"/>
                <a:gd name="T33" fmla="*/ 2147483646 h 40"/>
                <a:gd name="T34" fmla="*/ 2147483646 w 40"/>
                <a:gd name="T35" fmla="*/ 2147483646 h 40"/>
                <a:gd name="T36" fmla="*/ 0 w 40"/>
                <a:gd name="T37" fmla="*/ 2147483646 h 40"/>
                <a:gd name="T38" fmla="*/ 0 w 40"/>
                <a:gd name="T39" fmla="*/ 2147483646 h 40"/>
                <a:gd name="T40" fmla="*/ 0 w 40"/>
                <a:gd name="T41" fmla="*/ 2147483646 h 40"/>
                <a:gd name="T42" fmla="*/ 2147483646 w 40"/>
                <a:gd name="T43" fmla="*/ 2147483646 h 40"/>
                <a:gd name="T44" fmla="*/ 2147483646 w 40"/>
                <a:gd name="T45" fmla="*/ 2147483646 h 40"/>
                <a:gd name="T46" fmla="*/ 2147483646 w 40"/>
                <a:gd name="T47" fmla="*/ 2147483646 h 40"/>
                <a:gd name="T48" fmla="*/ 2147483646 w 40"/>
                <a:gd name="T49" fmla="*/ 2147483646 h 40"/>
                <a:gd name="T50" fmla="*/ 2147483646 w 40"/>
                <a:gd name="T51" fmla="*/ 2147483646 h 40"/>
                <a:gd name="T52" fmla="*/ 2147483646 w 40"/>
                <a:gd name="T53" fmla="*/ 2147483646 h 40"/>
                <a:gd name="T54" fmla="*/ 2147483646 w 40"/>
                <a:gd name="T55" fmla="*/ 2147483646 h 40"/>
                <a:gd name="T56" fmla="*/ 2147483646 w 40"/>
                <a:gd name="T57" fmla="*/ 2147483646 h 40"/>
                <a:gd name="T58" fmla="*/ 2147483646 w 40"/>
                <a:gd name="T59" fmla="*/ 2147483646 h 40"/>
                <a:gd name="T60" fmla="*/ 2147483646 w 40"/>
                <a:gd name="T61" fmla="*/ 2147483646 h 40"/>
                <a:gd name="T62" fmla="*/ 2147483646 w 40"/>
                <a:gd name="T63" fmla="*/ 2147483646 h 40"/>
                <a:gd name="T64" fmla="*/ 2147483646 w 40"/>
                <a:gd name="T65" fmla="*/ 2147483646 h 40"/>
                <a:gd name="T66" fmla="*/ 2147483646 w 40"/>
                <a:gd name="T67" fmla="*/ 2147483646 h 40"/>
                <a:gd name="T68" fmla="*/ 2147483646 w 40"/>
                <a:gd name="T69" fmla="*/ 2147483646 h 40"/>
                <a:gd name="T70" fmla="*/ 2147483646 w 40"/>
                <a:gd name="T71" fmla="*/ 2147483646 h 40"/>
                <a:gd name="T72" fmla="*/ 2147483646 w 40"/>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0"/>
                <a:gd name="T112" fmla="*/ 0 h 40"/>
                <a:gd name="T113" fmla="*/ 40 w 40"/>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0" h="40">
                  <a:moveTo>
                    <a:pt x="36" y="8"/>
                  </a:moveTo>
                  <a:lnTo>
                    <a:pt x="36" y="8"/>
                  </a:lnTo>
                  <a:lnTo>
                    <a:pt x="24" y="16"/>
                  </a:lnTo>
                  <a:lnTo>
                    <a:pt x="34" y="6"/>
                  </a:lnTo>
                  <a:lnTo>
                    <a:pt x="38" y="4"/>
                  </a:lnTo>
                  <a:lnTo>
                    <a:pt x="38" y="2"/>
                  </a:lnTo>
                  <a:lnTo>
                    <a:pt x="28" y="0"/>
                  </a:lnTo>
                  <a:lnTo>
                    <a:pt x="20" y="0"/>
                  </a:lnTo>
                  <a:lnTo>
                    <a:pt x="12" y="2"/>
                  </a:lnTo>
                  <a:lnTo>
                    <a:pt x="8" y="4"/>
                  </a:lnTo>
                  <a:lnTo>
                    <a:pt x="4" y="10"/>
                  </a:lnTo>
                  <a:lnTo>
                    <a:pt x="0" y="14"/>
                  </a:lnTo>
                  <a:lnTo>
                    <a:pt x="0" y="18"/>
                  </a:lnTo>
                  <a:lnTo>
                    <a:pt x="0" y="24"/>
                  </a:lnTo>
                  <a:lnTo>
                    <a:pt x="2" y="28"/>
                  </a:lnTo>
                  <a:lnTo>
                    <a:pt x="4" y="32"/>
                  </a:lnTo>
                  <a:lnTo>
                    <a:pt x="8" y="36"/>
                  </a:lnTo>
                  <a:lnTo>
                    <a:pt x="14" y="38"/>
                  </a:lnTo>
                  <a:lnTo>
                    <a:pt x="20" y="40"/>
                  </a:lnTo>
                  <a:lnTo>
                    <a:pt x="26" y="38"/>
                  </a:lnTo>
                  <a:lnTo>
                    <a:pt x="30" y="36"/>
                  </a:lnTo>
                  <a:lnTo>
                    <a:pt x="34" y="30"/>
                  </a:lnTo>
                  <a:lnTo>
                    <a:pt x="38" y="24"/>
                  </a:lnTo>
                  <a:lnTo>
                    <a:pt x="40" y="18"/>
                  </a:lnTo>
                  <a:lnTo>
                    <a:pt x="38" y="6"/>
                  </a:lnTo>
                  <a:lnTo>
                    <a:pt x="36" y="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87" name="Freeform 133"/>
            <p:cNvSpPr>
              <a:spLocks/>
            </p:cNvSpPr>
            <p:nvPr/>
          </p:nvSpPr>
          <p:spPr bwMode="auto">
            <a:xfrm>
              <a:off x="5291138" y="3244850"/>
              <a:ext cx="66675" cy="60325"/>
            </a:xfrm>
            <a:custGeom>
              <a:avLst/>
              <a:gdLst>
                <a:gd name="T0" fmla="*/ 2147483646 w 42"/>
                <a:gd name="T1" fmla="*/ 2147483646 h 38"/>
                <a:gd name="T2" fmla="*/ 2147483646 w 42"/>
                <a:gd name="T3" fmla="*/ 2147483646 h 38"/>
                <a:gd name="T4" fmla="*/ 2147483646 w 42"/>
                <a:gd name="T5" fmla="*/ 2147483646 h 38"/>
                <a:gd name="T6" fmla="*/ 2147483646 w 42"/>
                <a:gd name="T7" fmla="*/ 2147483646 h 38"/>
                <a:gd name="T8" fmla="*/ 2147483646 w 42"/>
                <a:gd name="T9" fmla="*/ 2147483646 h 38"/>
                <a:gd name="T10" fmla="*/ 2147483646 w 42"/>
                <a:gd name="T11" fmla="*/ 2147483646 h 38"/>
                <a:gd name="T12" fmla="*/ 2147483646 w 42"/>
                <a:gd name="T13" fmla="*/ 2147483646 h 38"/>
                <a:gd name="T14" fmla="*/ 2147483646 w 42"/>
                <a:gd name="T15" fmla="*/ 2147483646 h 38"/>
                <a:gd name="T16" fmla="*/ 2147483646 w 42"/>
                <a:gd name="T17" fmla="*/ 2147483646 h 38"/>
                <a:gd name="T18" fmla="*/ 2147483646 w 42"/>
                <a:gd name="T19" fmla="*/ 2147483646 h 38"/>
                <a:gd name="T20" fmla="*/ 2147483646 w 42"/>
                <a:gd name="T21" fmla="*/ 2147483646 h 38"/>
                <a:gd name="T22" fmla="*/ 2147483646 w 42"/>
                <a:gd name="T23" fmla="*/ 2147483646 h 38"/>
                <a:gd name="T24" fmla="*/ 2147483646 w 42"/>
                <a:gd name="T25" fmla="*/ 2147483646 h 38"/>
                <a:gd name="T26" fmla="*/ 2147483646 w 42"/>
                <a:gd name="T27" fmla="*/ 2147483646 h 38"/>
                <a:gd name="T28" fmla="*/ 2147483646 w 42"/>
                <a:gd name="T29" fmla="*/ 2147483646 h 38"/>
                <a:gd name="T30" fmla="*/ 2147483646 w 42"/>
                <a:gd name="T31" fmla="*/ 2147483646 h 38"/>
                <a:gd name="T32" fmla="*/ 2147483646 w 42"/>
                <a:gd name="T33" fmla="*/ 2147483646 h 38"/>
                <a:gd name="T34" fmla="*/ 2147483646 w 42"/>
                <a:gd name="T35" fmla="*/ 2147483646 h 38"/>
                <a:gd name="T36" fmla="*/ 2147483646 w 42"/>
                <a:gd name="T37" fmla="*/ 0 h 38"/>
                <a:gd name="T38" fmla="*/ 2147483646 w 42"/>
                <a:gd name="T39" fmla="*/ 0 h 38"/>
                <a:gd name="T40" fmla="*/ 2147483646 w 42"/>
                <a:gd name="T41" fmla="*/ 2147483646 h 38"/>
                <a:gd name="T42" fmla="*/ 2147483646 w 42"/>
                <a:gd name="T43" fmla="*/ 2147483646 h 38"/>
                <a:gd name="T44" fmla="*/ 2147483646 w 42"/>
                <a:gd name="T45" fmla="*/ 2147483646 h 38"/>
                <a:gd name="T46" fmla="*/ 2147483646 w 42"/>
                <a:gd name="T47" fmla="*/ 2147483646 h 38"/>
                <a:gd name="T48" fmla="*/ 0 w 42"/>
                <a:gd name="T49" fmla="*/ 2147483646 h 38"/>
                <a:gd name="T50" fmla="*/ 0 w 42"/>
                <a:gd name="T51" fmla="*/ 2147483646 h 38"/>
                <a:gd name="T52" fmla="*/ 0 w 42"/>
                <a:gd name="T53" fmla="*/ 2147483646 h 38"/>
                <a:gd name="T54" fmla="*/ 2147483646 w 42"/>
                <a:gd name="T55" fmla="*/ 2147483646 h 38"/>
                <a:gd name="T56" fmla="*/ 2147483646 w 42"/>
                <a:gd name="T57" fmla="*/ 2147483646 h 38"/>
                <a:gd name="T58" fmla="*/ 2147483646 w 42"/>
                <a:gd name="T59" fmla="*/ 2147483646 h 38"/>
                <a:gd name="T60" fmla="*/ 2147483646 w 42"/>
                <a:gd name="T61" fmla="*/ 2147483646 h 38"/>
                <a:gd name="T62" fmla="*/ 2147483646 w 42"/>
                <a:gd name="T63" fmla="*/ 2147483646 h 38"/>
                <a:gd name="T64" fmla="*/ 2147483646 w 42"/>
                <a:gd name="T65" fmla="*/ 2147483646 h 38"/>
                <a:gd name="T66" fmla="*/ 2147483646 w 42"/>
                <a:gd name="T67" fmla="*/ 2147483646 h 38"/>
                <a:gd name="T68" fmla="*/ 2147483646 w 42"/>
                <a:gd name="T69" fmla="*/ 2147483646 h 38"/>
                <a:gd name="T70" fmla="*/ 2147483646 w 42"/>
                <a:gd name="T71" fmla="*/ 2147483646 h 38"/>
                <a:gd name="T72" fmla="*/ 2147483646 w 42"/>
                <a:gd name="T73" fmla="*/ 2147483646 h 38"/>
                <a:gd name="T74" fmla="*/ 2147483646 w 42"/>
                <a:gd name="T75" fmla="*/ 2147483646 h 3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2"/>
                <a:gd name="T115" fmla="*/ 0 h 38"/>
                <a:gd name="T116" fmla="*/ 42 w 42"/>
                <a:gd name="T117" fmla="*/ 38 h 3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2" h="38">
                  <a:moveTo>
                    <a:pt x="32" y="26"/>
                  </a:moveTo>
                  <a:lnTo>
                    <a:pt x="32" y="26"/>
                  </a:lnTo>
                  <a:lnTo>
                    <a:pt x="14" y="16"/>
                  </a:lnTo>
                  <a:lnTo>
                    <a:pt x="14" y="14"/>
                  </a:lnTo>
                  <a:lnTo>
                    <a:pt x="24" y="18"/>
                  </a:lnTo>
                  <a:lnTo>
                    <a:pt x="34" y="24"/>
                  </a:lnTo>
                  <a:lnTo>
                    <a:pt x="42" y="30"/>
                  </a:lnTo>
                  <a:lnTo>
                    <a:pt x="40" y="20"/>
                  </a:lnTo>
                  <a:lnTo>
                    <a:pt x="38" y="12"/>
                  </a:lnTo>
                  <a:lnTo>
                    <a:pt x="34" y="6"/>
                  </a:lnTo>
                  <a:lnTo>
                    <a:pt x="28" y="4"/>
                  </a:lnTo>
                  <a:lnTo>
                    <a:pt x="22" y="0"/>
                  </a:lnTo>
                  <a:lnTo>
                    <a:pt x="18" y="0"/>
                  </a:lnTo>
                  <a:lnTo>
                    <a:pt x="12" y="2"/>
                  </a:lnTo>
                  <a:lnTo>
                    <a:pt x="8" y="4"/>
                  </a:lnTo>
                  <a:lnTo>
                    <a:pt x="4" y="6"/>
                  </a:lnTo>
                  <a:lnTo>
                    <a:pt x="2" y="12"/>
                  </a:lnTo>
                  <a:lnTo>
                    <a:pt x="0" y="16"/>
                  </a:lnTo>
                  <a:lnTo>
                    <a:pt x="0" y="22"/>
                  </a:lnTo>
                  <a:lnTo>
                    <a:pt x="2" y="28"/>
                  </a:lnTo>
                  <a:lnTo>
                    <a:pt x="4" y="32"/>
                  </a:lnTo>
                  <a:lnTo>
                    <a:pt x="8" y="36"/>
                  </a:lnTo>
                  <a:lnTo>
                    <a:pt x="14" y="38"/>
                  </a:lnTo>
                  <a:lnTo>
                    <a:pt x="22" y="38"/>
                  </a:lnTo>
                  <a:lnTo>
                    <a:pt x="28" y="38"/>
                  </a:lnTo>
                  <a:lnTo>
                    <a:pt x="40" y="32"/>
                  </a:lnTo>
                  <a:lnTo>
                    <a:pt x="32" y="2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88" name="Freeform 134"/>
            <p:cNvSpPr>
              <a:spLocks/>
            </p:cNvSpPr>
            <p:nvPr/>
          </p:nvSpPr>
          <p:spPr bwMode="auto">
            <a:xfrm>
              <a:off x="5341938" y="3216275"/>
              <a:ext cx="60325" cy="73025"/>
            </a:xfrm>
            <a:custGeom>
              <a:avLst/>
              <a:gdLst>
                <a:gd name="T0" fmla="*/ 2147483646 w 38"/>
                <a:gd name="T1" fmla="*/ 2147483646 h 46"/>
                <a:gd name="T2" fmla="*/ 2147483646 w 38"/>
                <a:gd name="T3" fmla="*/ 2147483646 h 46"/>
                <a:gd name="T4" fmla="*/ 2147483646 w 38"/>
                <a:gd name="T5" fmla="*/ 2147483646 h 46"/>
                <a:gd name="T6" fmla="*/ 2147483646 w 38"/>
                <a:gd name="T7" fmla="*/ 2147483646 h 46"/>
                <a:gd name="T8" fmla="*/ 2147483646 w 38"/>
                <a:gd name="T9" fmla="*/ 2147483646 h 46"/>
                <a:gd name="T10" fmla="*/ 2147483646 w 38"/>
                <a:gd name="T11" fmla="*/ 2147483646 h 46"/>
                <a:gd name="T12" fmla="*/ 2147483646 w 38"/>
                <a:gd name="T13" fmla="*/ 2147483646 h 46"/>
                <a:gd name="T14" fmla="*/ 2147483646 w 38"/>
                <a:gd name="T15" fmla="*/ 2147483646 h 46"/>
                <a:gd name="T16" fmla="*/ 2147483646 w 38"/>
                <a:gd name="T17" fmla="*/ 2147483646 h 46"/>
                <a:gd name="T18" fmla="*/ 2147483646 w 38"/>
                <a:gd name="T19" fmla="*/ 2147483646 h 46"/>
                <a:gd name="T20" fmla="*/ 0 w 38"/>
                <a:gd name="T21" fmla="*/ 2147483646 h 46"/>
                <a:gd name="T22" fmla="*/ 0 w 38"/>
                <a:gd name="T23" fmla="*/ 2147483646 h 46"/>
                <a:gd name="T24" fmla="*/ 0 w 38"/>
                <a:gd name="T25" fmla="*/ 2147483646 h 46"/>
                <a:gd name="T26" fmla="*/ 2147483646 w 38"/>
                <a:gd name="T27" fmla="*/ 2147483646 h 46"/>
                <a:gd name="T28" fmla="*/ 2147483646 w 38"/>
                <a:gd name="T29" fmla="*/ 2147483646 h 46"/>
                <a:gd name="T30" fmla="*/ 2147483646 w 38"/>
                <a:gd name="T31" fmla="*/ 2147483646 h 46"/>
                <a:gd name="T32" fmla="*/ 2147483646 w 38"/>
                <a:gd name="T33" fmla="*/ 2147483646 h 46"/>
                <a:gd name="T34" fmla="*/ 2147483646 w 38"/>
                <a:gd name="T35" fmla="*/ 0 h 46"/>
                <a:gd name="T36" fmla="*/ 2147483646 w 38"/>
                <a:gd name="T37" fmla="*/ 0 h 46"/>
                <a:gd name="T38" fmla="*/ 2147483646 w 38"/>
                <a:gd name="T39" fmla="*/ 2147483646 h 46"/>
                <a:gd name="T40" fmla="*/ 2147483646 w 38"/>
                <a:gd name="T41" fmla="*/ 2147483646 h 46"/>
                <a:gd name="T42" fmla="*/ 2147483646 w 38"/>
                <a:gd name="T43" fmla="*/ 2147483646 h 46"/>
                <a:gd name="T44" fmla="*/ 2147483646 w 38"/>
                <a:gd name="T45" fmla="*/ 2147483646 h 46"/>
                <a:gd name="T46" fmla="*/ 2147483646 w 38"/>
                <a:gd name="T47" fmla="*/ 2147483646 h 46"/>
                <a:gd name="T48" fmla="*/ 2147483646 w 38"/>
                <a:gd name="T49" fmla="*/ 2147483646 h 46"/>
                <a:gd name="T50" fmla="*/ 2147483646 w 38"/>
                <a:gd name="T51" fmla="*/ 214748364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6"/>
                <a:gd name="T80" fmla="*/ 38 w 38"/>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6">
                  <a:moveTo>
                    <a:pt x="38" y="22"/>
                  </a:moveTo>
                  <a:lnTo>
                    <a:pt x="38" y="22"/>
                  </a:lnTo>
                  <a:lnTo>
                    <a:pt x="36" y="28"/>
                  </a:lnTo>
                  <a:lnTo>
                    <a:pt x="34" y="34"/>
                  </a:lnTo>
                  <a:lnTo>
                    <a:pt x="28" y="40"/>
                  </a:lnTo>
                  <a:lnTo>
                    <a:pt x="18" y="46"/>
                  </a:lnTo>
                  <a:lnTo>
                    <a:pt x="10" y="40"/>
                  </a:lnTo>
                  <a:lnTo>
                    <a:pt x="4" y="32"/>
                  </a:lnTo>
                  <a:lnTo>
                    <a:pt x="2" y="28"/>
                  </a:lnTo>
                  <a:lnTo>
                    <a:pt x="0" y="24"/>
                  </a:lnTo>
                  <a:lnTo>
                    <a:pt x="0" y="16"/>
                  </a:lnTo>
                  <a:lnTo>
                    <a:pt x="2" y="12"/>
                  </a:lnTo>
                  <a:lnTo>
                    <a:pt x="4" y="6"/>
                  </a:lnTo>
                  <a:lnTo>
                    <a:pt x="10" y="2"/>
                  </a:lnTo>
                  <a:lnTo>
                    <a:pt x="14" y="0"/>
                  </a:lnTo>
                  <a:lnTo>
                    <a:pt x="20" y="0"/>
                  </a:lnTo>
                  <a:lnTo>
                    <a:pt x="24" y="2"/>
                  </a:lnTo>
                  <a:lnTo>
                    <a:pt x="30" y="4"/>
                  </a:lnTo>
                  <a:lnTo>
                    <a:pt x="32" y="6"/>
                  </a:lnTo>
                  <a:lnTo>
                    <a:pt x="36" y="10"/>
                  </a:lnTo>
                  <a:lnTo>
                    <a:pt x="38" y="16"/>
                  </a:lnTo>
                  <a:lnTo>
                    <a:pt x="38" y="2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89" name="Freeform 135"/>
            <p:cNvSpPr>
              <a:spLocks/>
            </p:cNvSpPr>
            <p:nvPr/>
          </p:nvSpPr>
          <p:spPr bwMode="auto">
            <a:xfrm>
              <a:off x="5380038" y="3251200"/>
              <a:ext cx="66675" cy="63500"/>
            </a:xfrm>
            <a:custGeom>
              <a:avLst/>
              <a:gdLst>
                <a:gd name="T0" fmla="*/ 2147483646 w 42"/>
                <a:gd name="T1" fmla="*/ 2147483646 h 40"/>
                <a:gd name="T2" fmla="*/ 2147483646 w 42"/>
                <a:gd name="T3" fmla="*/ 2147483646 h 40"/>
                <a:gd name="T4" fmla="*/ 2147483646 w 42"/>
                <a:gd name="T5" fmla="*/ 2147483646 h 40"/>
                <a:gd name="T6" fmla="*/ 2147483646 w 42"/>
                <a:gd name="T7" fmla="*/ 0 h 40"/>
                <a:gd name="T8" fmla="*/ 2147483646 w 42"/>
                <a:gd name="T9" fmla="*/ 2147483646 h 40"/>
                <a:gd name="T10" fmla="*/ 2147483646 w 42"/>
                <a:gd name="T11" fmla="*/ 2147483646 h 40"/>
                <a:gd name="T12" fmla="*/ 2147483646 w 42"/>
                <a:gd name="T13" fmla="*/ 2147483646 h 40"/>
                <a:gd name="T14" fmla="*/ 2147483646 w 42"/>
                <a:gd name="T15" fmla="*/ 2147483646 h 40"/>
                <a:gd name="T16" fmla="*/ 2147483646 w 42"/>
                <a:gd name="T17" fmla="*/ 2147483646 h 40"/>
                <a:gd name="T18" fmla="*/ 0 w 42"/>
                <a:gd name="T19" fmla="*/ 2147483646 h 40"/>
                <a:gd name="T20" fmla="*/ 0 w 42"/>
                <a:gd name="T21" fmla="*/ 2147483646 h 40"/>
                <a:gd name="T22" fmla="*/ 2147483646 w 42"/>
                <a:gd name="T23" fmla="*/ 2147483646 h 40"/>
                <a:gd name="T24" fmla="*/ 2147483646 w 42"/>
                <a:gd name="T25" fmla="*/ 2147483646 h 40"/>
                <a:gd name="T26" fmla="*/ 2147483646 w 42"/>
                <a:gd name="T27" fmla="*/ 2147483646 h 40"/>
                <a:gd name="T28" fmla="*/ 2147483646 w 42"/>
                <a:gd name="T29" fmla="*/ 2147483646 h 40"/>
                <a:gd name="T30" fmla="*/ 2147483646 w 42"/>
                <a:gd name="T31" fmla="*/ 2147483646 h 40"/>
                <a:gd name="T32" fmla="*/ 2147483646 w 42"/>
                <a:gd name="T33" fmla="*/ 2147483646 h 40"/>
                <a:gd name="T34" fmla="*/ 2147483646 w 42"/>
                <a:gd name="T35" fmla="*/ 2147483646 h 40"/>
                <a:gd name="T36" fmla="*/ 2147483646 w 42"/>
                <a:gd name="T37" fmla="*/ 2147483646 h 40"/>
                <a:gd name="T38" fmla="*/ 2147483646 w 42"/>
                <a:gd name="T39" fmla="*/ 2147483646 h 40"/>
                <a:gd name="T40" fmla="*/ 2147483646 w 42"/>
                <a:gd name="T41" fmla="*/ 2147483646 h 40"/>
                <a:gd name="T42" fmla="*/ 0 w 42"/>
                <a:gd name="T43" fmla="*/ 2147483646 h 40"/>
                <a:gd name="T44" fmla="*/ 0 w 42"/>
                <a:gd name="T45" fmla="*/ 2147483646 h 40"/>
                <a:gd name="T46" fmla="*/ 2147483646 w 42"/>
                <a:gd name="T47" fmla="*/ 2147483646 h 40"/>
                <a:gd name="T48" fmla="*/ 2147483646 w 42"/>
                <a:gd name="T49" fmla="*/ 2147483646 h 40"/>
                <a:gd name="T50" fmla="*/ 2147483646 w 42"/>
                <a:gd name="T51" fmla="*/ 2147483646 h 40"/>
                <a:gd name="T52" fmla="*/ 2147483646 w 42"/>
                <a:gd name="T53" fmla="*/ 2147483646 h 40"/>
                <a:gd name="T54" fmla="*/ 2147483646 w 42"/>
                <a:gd name="T55" fmla="*/ 2147483646 h 40"/>
                <a:gd name="T56" fmla="*/ 2147483646 w 42"/>
                <a:gd name="T57" fmla="*/ 2147483646 h 40"/>
                <a:gd name="T58" fmla="*/ 2147483646 w 42"/>
                <a:gd name="T59" fmla="*/ 2147483646 h 40"/>
                <a:gd name="T60" fmla="*/ 2147483646 w 42"/>
                <a:gd name="T61" fmla="*/ 2147483646 h 40"/>
                <a:gd name="T62" fmla="*/ 2147483646 w 42"/>
                <a:gd name="T63" fmla="*/ 2147483646 h 40"/>
                <a:gd name="T64" fmla="*/ 2147483646 w 42"/>
                <a:gd name="T65" fmla="*/ 2147483646 h 40"/>
                <a:gd name="T66" fmla="*/ 2147483646 w 42"/>
                <a:gd name="T67" fmla="*/ 2147483646 h 40"/>
                <a:gd name="T68" fmla="*/ 2147483646 w 42"/>
                <a:gd name="T69" fmla="*/ 2147483646 h 40"/>
                <a:gd name="T70" fmla="*/ 2147483646 w 42"/>
                <a:gd name="T71" fmla="*/ 2147483646 h 40"/>
                <a:gd name="T72" fmla="*/ 2147483646 w 42"/>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0"/>
                <a:gd name="T113" fmla="*/ 42 w 42"/>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0">
                  <a:moveTo>
                    <a:pt x="36" y="4"/>
                  </a:moveTo>
                  <a:lnTo>
                    <a:pt x="36" y="4"/>
                  </a:lnTo>
                  <a:lnTo>
                    <a:pt x="30" y="2"/>
                  </a:lnTo>
                  <a:lnTo>
                    <a:pt x="24" y="0"/>
                  </a:lnTo>
                  <a:lnTo>
                    <a:pt x="18" y="2"/>
                  </a:lnTo>
                  <a:lnTo>
                    <a:pt x="12" y="4"/>
                  </a:lnTo>
                  <a:lnTo>
                    <a:pt x="6" y="10"/>
                  </a:lnTo>
                  <a:lnTo>
                    <a:pt x="2" y="16"/>
                  </a:lnTo>
                  <a:lnTo>
                    <a:pt x="0" y="28"/>
                  </a:lnTo>
                  <a:lnTo>
                    <a:pt x="8" y="24"/>
                  </a:lnTo>
                  <a:lnTo>
                    <a:pt x="16" y="20"/>
                  </a:lnTo>
                  <a:lnTo>
                    <a:pt x="22" y="20"/>
                  </a:lnTo>
                  <a:lnTo>
                    <a:pt x="14" y="22"/>
                  </a:lnTo>
                  <a:lnTo>
                    <a:pt x="6" y="26"/>
                  </a:lnTo>
                  <a:lnTo>
                    <a:pt x="0" y="30"/>
                  </a:lnTo>
                  <a:lnTo>
                    <a:pt x="8" y="36"/>
                  </a:lnTo>
                  <a:lnTo>
                    <a:pt x="16" y="38"/>
                  </a:lnTo>
                  <a:lnTo>
                    <a:pt x="22" y="40"/>
                  </a:lnTo>
                  <a:lnTo>
                    <a:pt x="28" y="38"/>
                  </a:lnTo>
                  <a:lnTo>
                    <a:pt x="34" y="36"/>
                  </a:lnTo>
                  <a:lnTo>
                    <a:pt x="38" y="32"/>
                  </a:lnTo>
                  <a:lnTo>
                    <a:pt x="42" y="28"/>
                  </a:lnTo>
                  <a:lnTo>
                    <a:pt x="42" y="24"/>
                  </a:lnTo>
                  <a:lnTo>
                    <a:pt x="42" y="18"/>
                  </a:lnTo>
                  <a:lnTo>
                    <a:pt x="42" y="14"/>
                  </a:lnTo>
                  <a:lnTo>
                    <a:pt x="40" y="8"/>
                  </a:lnTo>
                  <a:lnTo>
                    <a:pt x="36" y="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90" name="Freeform 136"/>
            <p:cNvSpPr>
              <a:spLocks/>
            </p:cNvSpPr>
            <p:nvPr/>
          </p:nvSpPr>
          <p:spPr bwMode="auto">
            <a:xfrm>
              <a:off x="5338763" y="3270250"/>
              <a:ext cx="53975" cy="53975"/>
            </a:xfrm>
            <a:custGeom>
              <a:avLst/>
              <a:gdLst>
                <a:gd name="T0" fmla="*/ 2147483646 w 34"/>
                <a:gd name="T1" fmla="*/ 2147483646 h 34"/>
                <a:gd name="T2" fmla="*/ 2147483646 w 34"/>
                <a:gd name="T3" fmla="*/ 2147483646 h 34"/>
                <a:gd name="T4" fmla="*/ 2147483646 w 34"/>
                <a:gd name="T5" fmla="*/ 2147483646 h 34"/>
                <a:gd name="T6" fmla="*/ 2147483646 w 34"/>
                <a:gd name="T7" fmla="*/ 2147483646 h 34"/>
                <a:gd name="T8" fmla="*/ 2147483646 w 34"/>
                <a:gd name="T9" fmla="*/ 2147483646 h 34"/>
                <a:gd name="T10" fmla="*/ 2147483646 w 34"/>
                <a:gd name="T11" fmla="*/ 2147483646 h 34"/>
                <a:gd name="T12" fmla="*/ 2147483646 w 34"/>
                <a:gd name="T13" fmla="*/ 2147483646 h 34"/>
                <a:gd name="T14" fmla="*/ 2147483646 w 34"/>
                <a:gd name="T15" fmla="*/ 2147483646 h 34"/>
                <a:gd name="T16" fmla="*/ 2147483646 w 34"/>
                <a:gd name="T17" fmla="*/ 2147483646 h 34"/>
                <a:gd name="T18" fmla="*/ 2147483646 w 34"/>
                <a:gd name="T19" fmla="*/ 2147483646 h 34"/>
                <a:gd name="T20" fmla="*/ 0 w 34"/>
                <a:gd name="T21" fmla="*/ 2147483646 h 34"/>
                <a:gd name="T22" fmla="*/ 0 w 34"/>
                <a:gd name="T23" fmla="*/ 2147483646 h 34"/>
                <a:gd name="T24" fmla="*/ 0 w 34"/>
                <a:gd name="T25" fmla="*/ 2147483646 h 34"/>
                <a:gd name="T26" fmla="*/ 2147483646 w 34"/>
                <a:gd name="T27" fmla="*/ 2147483646 h 34"/>
                <a:gd name="T28" fmla="*/ 2147483646 w 34"/>
                <a:gd name="T29" fmla="*/ 2147483646 h 34"/>
                <a:gd name="T30" fmla="*/ 2147483646 w 34"/>
                <a:gd name="T31" fmla="*/ 0 h 34"/>
                <a:gd name="T32" fmla="*/ 2147483646 w 34"/>
                <a:gd name="T33" fmla="*/ 0 h 34"/>
                <a:gd name="T34" fmla="*/ 2147483646 w 34"/>
                <a:gd name="T35" fmla="*/ 0 h 34"/>
                <a:gd name="T36" fmla="*/ 2147483646 w 34"/>
                <a:gd name="T37" fmla="*/ 2147483646 h 34"/>
                <a:gd name="T38" fmla="*/ 2147483646 w 34"/>
                <a:gd name="T39" fmla="*/ 2147483646 h 34"/>
                <a:gd name="T40" fmla="*/ 2147483646 w 34"/>
                <a:gd name="T41" fmla="*/ 2147483646 h 34"/>
                <a:gd name="T42" fmla="*/ 2147483646 w 34"/>
                <a:gd name="T43" fmla="*/ 2147483646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34"/>
                <a:gd name="T68" fmla="*/ 34 w 34"/>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34">
                  <a:moveTo>
                    <a:pt x="34" y="12"/>
                  </a:moveTo>
                  <a:lnTo>
                    <a:pt x="34" y="12"/>
                  </a:lnTo>
                  <a:lnTo>
                    <a:pt x="34" y="18"/>
                  </a:lnTo>
                  <a:lnTo>
                    <a:pt x="32" y="24"/>
                  </a:lnTo>
                  <a:lnTo>
                    <a:pt x="28" y="30"/>
                  </a:lnTo>
                  <a:lnTo>
                    <a:pt x="22" y="34"/>
                  </a:lnTo>
                  <a:lnTo>
                    <a:pt x="16" y="34"/>
                  </a:lnTo>
                  <a:lnTo>
                    <a:pt x="10" y="32"/>
                  </a:lnTo>
                  <a:lnTo>
                    <a:pt x="4" y="28"/>
                  </a:lnTo>
                  <a:lnTo>
                    <a:pt x="0" y="22"/>
                  </a:lnTo>
                  <a:lnTo>
                    <a:pt x="0" y="16"/>
                  </a:lnTo>
                  <a:lnTo>
                    <a:pt x="2" y="10"/>
                  </a:lnTo>
                  <a:lnTo>
                    <a:pt x="6" y="4"/>
                  </a:lnTo>
                  <a:lnTo>
                    <a:pt x="12" y="0"/>
                  </a:lnTo>
                  <a:lnTo>
                    <a:pt x="18" y="0"/>
                  </a:lnTo>
                  <a:lnTo>
                    <a:pt x="24" y="2"/>
                  </a:lnTo>
                  <a:lnTo>
                    <a:pt x="30" y="6"/>
                  </a:lnTo>
                  <a:lnTo>
                    <a:pt x="34"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91" name="Freeform 137"/>
            <p:cNvSpPr>
              <a:spLocks noEditPoints="1"/>
            </p:cNvSpPr>
            <p:nvPr/>
          </p:nvSpPr>
          <p:spPr bwMode="auto">
            <a:xfrm>
              <a:off x="4367213" y="3524250"/>
              <a:ext cx="130175" cy="123825"/>
            </a:xfrm>
            <a:custGeom>
              <a:avLst/>
              <a:gdLst>
                <a:gd name="T0" fmla="*/ 2147483646 w 82"/>
                <a:gd name="T1" fmla="*/ 2147483646 h 78"/>
                <a:gd name="T2" fmla="*/ 2147483646 w 82"/>
                <a:gd name="T3" fmla="*/ 2147483646 h 78"/>
                <a:gd name="T4" fmla="*/ 2147483646 w 82"/>
                <a:gd name="T5" fmla="*/ 2147483646 h 78"/>
                <a:gd name="T6" fmla="*/ 2147483646 w 82"/>
                <a:gd name="T7" fmla="*/ 2147483646 h 78"/>
                <a:gd name="T8" fmla="*/ 2147483646 w 82"/>
                <a:gd name="T9" fmla="*/ 2147483646 h 78"/>
                <a:gd name="T10" fmla="*/ 2147483646 w 82"/>
                <a:gd name="T11" fmla="*/ 2147483646 h 78"/>
                <a:gd name="T12" fmla="*/ 2147483646 w 82"/>
                <a:gd name="T13" fmla="*/ 2147483646 h 78"/>
                <a:gd name="T14" fmla="*/ 2147483646 w 82"/>
                <a:gd name="T15" fmla="*/ 2147483646 h 78"/>
                <a:gd name="T16" fmla="*/ 2147483646 w 82"/>
                <a:gd name="T17" fmla="*/ 2147483646 h 78"/>
                <a:gd name="T18" fmla="*/ 2147483646 w 82"/>
                <a:gd name="T19" fmla="*/ 2147483646 h 78"/>
                <a:gd name="T20" fmla="*/ 2147483646 w 82"/>
                <a:gd name="T21" fmla="*/ 2147483646 h 78"/>
                <a:gd name="T22" fmla="*/ 2147483646 w 82"/>
                <a:gd name="T23" fmla="*/ 2147483646 h 78"/>
                <a:gd name="T24" fmla="*/ 2147483646 w 82"/>
                <a:gd name="T25" fmla="*/ 2147483646 h 78"/>
                <a:gd name="T26" fmla="*/ 2147483646 w 82"/>
                <a:gd name="T27" fmla="*/ 2147483646 h 78"/>
                <a:gd name="T28" fmla="*/ 2147483646 w 82"/>
                <a:gd name="T29" fmla="*/ 2147483646 h 78"/>
                <a:gd name="T30" fmla="*/ 2147483646 w 82"/>
                <a:gd name="T31" fmla="*/ 2147483646 h 78"/>
                <a:gd name="T32" fmla="*/ 2147483646 w 82"/>
                <a:gd name="T33" fmla="*/ 2147483646 h 78"/>
                <a:gd name="T34" fmla="*/ 2147483646 w 82"/>
                <a:gd name="T35" fmla="*/ 2147483646 h 78"/>
                <a:gd name="T36" fmla="*/ 2147483646 w 82"/>
                <a:gd name="T37" fmla="*/ 2147483646 h 78"/>
                <a:gd name="T38" fmla="*/ 2147483646 w 82"/>
                <a:gd name="T39" fmla="*/ 2147483646 h 78"/>
                <a:gd name="T40" fmla="*/ 2147483646 w 82"/>
                <a:gd name="T41" fmla="*/ 2147483646 h 78"/>
                <a:gd name="T42" fmla="*/ 2147483646 w 82"/>
                <a:gd name="T43" fmla="*/ 2147483646 h 78"/>
                <a:gd name="T44" fmla="*/ 2147483646 w 82"/>
                <a:gd name="T45" fmla="*/ 2147483646 h 78"/>
                <a:gd name="T46" fmla="*/ 2147483646 w 82"/>
                <a:gd name="T47" fmla="*/ 2147483646 h 78"/>
                <a:gd name="T48" fmla="*/ 2147483646 w 82"/>
                <a:gd name="T49" fmla="*/ 2147483646 h 78"/>
                <a:gd name="T50" fmla="*/ 2147483646 w 82"/>
                <a:gd name="T51" fmla="*/ 2147483646 h 78"/>
                <a:gd name="T52" fmla="*/ 2147483646 w 82"/>
                <a:gd name="T53" fmla="*/ 2147483646 h 78"/>
                <a:gd name="T54" fmla="*/ 2147483646 w 82"/>
                <a:gd name="T55" fmla="*/ 2147483646 h 78"/>
                <a:gd name="T56" fmla="*/ 2147483646 w 82"/>
                <a:gd name="T57" fmla="*/ 2147483646 h 78"/>
                <a:gd name="T58" fmla="*/ 2147483646 w 82"/>
                <a:gd name="T59" fmla="*/ 2147483646 h 78"/>
                <a:gd name="T60" fmla="*/ 2147483646 w 82"/>
                <a:gd name="T61" fmla="*/ 2147483646 h 78"/>
                <a:gd name="T62" fmla="*/ 2147483646 w 82"/>
                <a:gd name="T63" fmla="*/ 2147483646 h 78"/>
                <a:gd name="T64" fmla="*/ 2147483646 w 82"/>
                <a:gd name="T65" fmla="*/ 2147483646 h 78"/>
                <a:gd name="T66" fmla="*/ 2147483646 w 82"/>
                <a:gd name="T67" fmla="*/ 2147483646 h 78"/>
                <a:gd name="T68" fmla="*/ 2147483646 w 82"/>
                <a:gd name="T69" fmla="*/ 2147483646 h 78"/>
                <a:gd name="T70" fmla="*/ 2147483646 w 82"/>
                <a:gd name="T71" fmla="*/ 2147483646 h 78"/>
                <a:gd name="T72" fmla="*/ 2147483646 w 82"/>
                <a:gd name="T73" fmla="*/ 2147483646 h 78"/>
                <a:gd name="T74" fmla="*/ 2147483646 w 82"/>
                <a:gd name="T75" fmla="*/ 2147483646 h 78"/>
                <a:gd name="T76" fmla="*/ 2147483646 w 82"/>
                <a:gd name="T77" fmla="*/ 2147483646 h 78"/>
                <a:gd name="T78" fmla="*/ 2147483646 w 82"/>
                <a:gd name="T79" fmla="*/ 2147483646 h 78"/>
                <a:gd name="T80" fmla="*/ 2147483646 w 82"/>
                <a:gd name="T81" fmla="*/ 2147483646 h 78"/>
                <a:gd name="T82" fmla="*/ 2147483646 w 82"/>
                <a:gd name="T83" fmla="*/ 2147483646 h 78"/>
                <a:gd name="T84" fmla="*/ 2147483646 w 82"/>
                <a:gd name="T85" fmla="*/ 2147483646 h 78"/>
                <a:gd name="T86" fmla="*/ 2147483646 w 82"/>
                <a:gd name="T87" fmla="*/ 2147483646 h 78"/>
                <a:gd name="T88" fmla="*/ 2147483646 w 82"/>
                <a:gd name="T89" fmla="*/ 2147483646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2"/>
                <a:gd name="T136" fmla="*/ 0 h 78"/>
                <a:gd name="T137" fmla="*/ 82 w 8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2" h="78">
                  <a:moveTo>
                    <a:pt x="56" y="46"/>
                  </a:moveTo>
                  <a:lnTo>
                    <a:pt x="56" y="46"/>
                  </a:lnTo>
                  <a:lnTo>
                    <a:pt x="66" y="50"/>
                  </a:lnTo>
                  <a:lnTo>
                    <a:pt x="74" y="54"/>
                  </a:lnTo>
                  <a:lnTo>
                    <a:pt x="78" y="58"/>
                  </a:lnTo>
                  <a:lnTo>
                    <a:pt x="78" y="62"/>
                  </a:lnTo>
                  <a:lnTo>
                    <a:pt x="76" y="66"/>
                  </a:lnTo>
                  <a:lnTo>
                    <a:pt x="72" y="70"/>
                  </a:lnTo>
                  <a:lnTo>
                    <a:pt x="64" y="76"/>
                  </a:lnTo>
                  <a:lnTo>
                    <a:pt x="58" y="76"/>
                  </a:lnTo>
                  <a:lnTo>
                    <a:pt x="52" y="74"/>
                  </a:lnTo>
                  <a:lnTo>
                    <a:pt x="46" y="64"/>
                  </a:lnTo>
                  <a:lnTo>
                    <a:pt x="44" y="60"/>
                  </a:lnTo>
                  <a:lnTo>
                    <a:pt x="40" y="70"/>
                  </a:lnTo>
                  <a:lnTo>
                    <a:pt x="34" y="76"/>
                  </a:lnTo>
                  <a:lnTo>
                    <a:pt x="28" y="78"/>
                  </a:lnTo>
                  <a:lnTo>
                    <a:pt x="22" y="78"/>
                  </a:lnTo>
                  <a:lnTo>
                    <a:pt x="18" y="76"/>
                  </a:lnTo>
                  <a:lnTo>
                    <a:pt x="16" y="74"/>
                  </a:lnTo>
                  <a:lnTo>
                    <a:pt x="14" y="70"/>
                  </a:lnTo>
                  <a:lnTo>
                    <a:pt x="14" y="68"/>
                  </a:lnTo>
                  <a:lnTo>
                    <a:pt x="14" y="64"/>
                  </a:lnTo>
                  <a:lnTo>
                    <a:pt x="20" y="56"/>
                  </a:lnTo>
                  <a:lnTo>
                    <a:pt x="26" y="50"/>
                  </a:lnTo>
                  <a:lnTo>
                    <a:pt x="14" y="48"/>
                  </a:lnTo>
                  <a:lnTo>
                    <a:pt x="8" y="46"/>
                  </a:lnTo>
                  <a:lnTo>
                    <a:pt x="4" y="42"/>
                  </a:lnTo>
                  <a:lnTo>
                    <a:pt x="2" y="38"/>
                  </a:lnTo>
                  <a:lnTo>
                    <a:pt x="0" y="34"/>
                  </a:lnTo>
                  <a:lnTo>
                    <a:pt x="2" y="28"/>
                  </a:lnTo>
                  <a:lnTo>
                    <a:pt x="6" y="22"/>
                  </a:lnTo>
                  <a:lnTo>
                    <a:pt x="10" y="18"/>
                  </a:lnTo>
                  <a:lnTo>
                    <a:pt x="16" y="18"/>
                  </a:lnTo>
                  <a:lnTo>
                    <a:pt x="22" y="22"/>
                  </a:lnTo>
                  <a:lnTo>
                    <a:pt x="28" y="26"/>
                  </a:lnTo>
                  <a:lnTo>
                    <a:pt x="24" y="16"/>
                  </a:lnTo>
                  <a:lnTo>
                    <a:pt x="24" y="12"/>
                  </a:lnTo>
                  <a:lnTo>
                    <a:pt x="24" y="8"/>
                  </a:lnTo>
                  <a:lnTo>
                    <a:pt x="26" y="6"/>
                  </a:lnTo>
                  <a:lnTo>
                    <a:pt x="30" y="2"/>
                  </a:lnTo>
                  <a:lnTo>
                    <a:pt x="36" y="2"/>
                  </a:lnTo>
                  <a:lnTo>
                    <a:pt x="44" y="0"/>
                  </a:lnTo>
                  <a:lnTo>
                    <a:pt x="48" y="2"/>
                  </a:lnTo>
                  <a:lnTo>
                    <a:pt x="52" y="4"/>
                  </a:lnTo>
                  <a:lnTo>
                    <a:pt x="54" y="6"/>
                  </a:lnTo>
                  <a:lnTo>
                    <a:pt x="56" y="10"/>
                  </a:lnTo>
                  <a:lnTo>
                    <a:pt x="56" y="18"/>
                  </a:lnTo>
                  <a:lnTo>
                    <a:pt x="54" y="28"/>
                  </a:lnTo>
                  <a:lnTo>
                    <a:pt x="62" y="22"/>
                  </a:lnTo>
                  <a:lnTo>
                    <a:pt x="68" y="20"/>
                  </a:lnTo>
                  <a:lnTo>
                    <a:pt x="76" y="22"/>
                  </a:lnTo>
                  <a:lnTo>
                    <a:pt x="80" y="28"/>
                  </a:lnTo>
                  <a:lnTo>
                    <a:pt x="82" y="34"/>
                  </a:lnTo>
                  <a:lnTo>
                    <a:pt x="82" y="38"/>
                  </a:lnTo>
                  <a:lnTo>
                    <a:pt x="80" y="40"/>
                  </a:lnTo>
                  <a:lnTo>
                    <a:pt x="76" y="42"/>
                  </a:lnTo>
                  <a:lnTo>
                    <a:pt x="66" y="46"/>
                  </a:lnTo>
                  <a:lnTo>
                    <a:pt x="56" y="46"/>
                  </a:lnTo>
                  <a:close/>
                  <a:moveTo>
                    <a:pt x="66" y="34"/>
                  </a:moveTo>
                  <a:lnTo>
                    <a:pt x="66" y="34"/>
                  </a:lnTo>
                  <a:lnTo>
                    <a:pt x="60" y="36"/>
                  </a:lnTo>
                  <a:lnTo>
                    <a:pt x="54" y="36"/>
                  </a:lnTo>
                  <a:lnTo>
                    <a:pt x="50" y="30"/>
                  </a:lnTo>
                  <a:lnTo>
                    <a:pt x="46" y="28"/>
                  </a:lnTo>
                  <a:lnTo>
                    <a:pt x="42" y="28"/>
                  </a:lnTo>
                  <a:lnTo>
                    <a:pt x="42" y="22"/>
                  </a:lnTo>
                  <a:lnTo>
                    <a:pt x="40" y="16"/>
                  </a:lnTo>
                  <a:lnTo>
                    <a:pt x="40" y="28"/>
                  </a:lnTo>
                  <a:lnTo>
                    <a:pt x="36" y="28"/>
                  </a:lnTo>
                  <a:lnTo>
                    <a:pt x="32" y="32"/>
                  </a:lnTo>
                  <a:lnTo>
                    <a:pt x="28" y="38"/>
                  </a:lnTo>
                  <a:lnTo>
                    <a:pt x="16" y="32"/>
                  </a:lnTo>
                  <a:lnTo>
                    <a:pt x="22" y="36"/>
                  </a:lnTo>
                  <a:lnTo>
                    <a:pt x="28" y="40"/>
                  </a:lnTo>
                  <a:lnTo>
                    <a:pt x="28" y="44"/>
                  </a:lnTo>
                  <a:lnTo>
                    <a:pt x="30" y="48"/>
                  </a:lnTo>
                  <a:lnTo>
                    <a:pt x="34" y="52"/>
                  </a:lnTo>
                  <a:lnTo>
                    <a:pt x="30" y="58"/>
                  </a:lnTo>
                  <a:lnTo>
                    <a:pt x="28" y="64"/>
                  </a:lnTo>
                  <a:lnTo>
                    <a:pt x="30" y="64"/>
                  </a:lnTo>
                  <a:lnTo>
                    <a:pt x="36" y="54"/>
                  </a:lnTo>
                  <a:lnTo>
                    <a:pt x="40" y="54"/>
                  </a:lnTo>
                  <a:lnTo>
                    <a:pt x="44" y="54"/>
                  </a:lnTo>
                  <a:lnTo>
                    <a:pt x="50" y="52"/>
                  </a:lnTo>
                  <a:lnTo>
                    <a:pt x="54" y="56"/>
                  </a:lnTo>
                  <a:lnTo>
                    <a:pt x="60" y="62"/>
                  </a:lnTo>
                  <a:lnTo>
                    <a:pt x="62" y="60"/>
                  </a:lnTo>
                  <a:lnTo>
                    <a:pt x="56" y="54"/>
                  </a:lnTo>
                  <a:lnTo>
                    <a:pt x="50" y="52"/>
                  </a:lnTo>
                  <a:lnTo>
                    <a:pt x="54" y="46"/>
                  </a:lnTo>
                  <a:lnTo>
                    <a:pt x="56" y="38"/>
                  </a:lnTo>
                  <a:lnTo>
                    <a:pt x="54" y="38"/>
                  </a:lnTo>
                  <a:lnTo>
                    <a:pt x="60" y="36"/>
                  </a:lnTo>
                  <a:lnTo>
                    <a:pt x="66" y="3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92" name="Freeform 138"/>
            <p:cNvSpPr>
              <a:spLocks/>
            </p:cNvSpPr>
            <p:nvPr/>
          </p:nvSpPr>
          <p:spPr bwMode="auto">
            <a:xfrm>
              <a:off x="4411663" y="3568700"/>
              <a:ext cx="44450" cy="44450"/>
            </a:xfrm>
            <a:custGeom>
              <a:avLst/>
              <a:gdLst>
                <a:gd name="T0" fmla="*/ 2147483646 w 28"/>
                <a:gd name="T1" fmla="*/ 2147483646 h 28"/>
                <a:gd name="T2" fmla="*/ 2147483646 w 28"/>
                <a:gd name="T3" fmla="*/ 2147483646 h 28"/>
                <a:gd name="T4" fmla="*/ 2147483646 w 28"/>
                <a:gd name="T5" fmla="*/ 2147483646 h 28"/>
                <a:gd name="T6" fmla="*/ 2147483646 w 28"/>
                <a:gd name="T7" fmla="*/ 2147483646 h 28"/>
                <a:gd name="T8" fmla="*/ 2147483646 w 28"/>
                <a:gd name="T9" fmla="*/ 2147483646 h 28"/>
                <a:gd name="T10" fmla="*/ 2147483646 w 28"/>
                <a:gd name="T11" fmla="*/ 2147483646 h 28"/>
                <a:gd name="T12" fmla="*/ 2147483646 w 28"/>
                <a:gd name="T13" fmla="*/ 2147483646 h 28"/>
                <a:gd name="T14" fmla="*/ 2147483646 w 28"/>
                <a:gd name="T15" fmla="*/ 2147483646 h 28"/>
                <a:gd name="T16" fmla="*/ 2147483646 w 28"/>
                <a:gd name="T17" fmla="*/ 2147483646 h 28"/>
                <a:gd name="T18" fmla="*/ 2147483646 w 28"/>
                <a:gd name="T19" fmla="*/ 2147483646 h 28"/>
                <a:gd name="T20" fmla="*/ 0 w 28"/>
                <a:gd name="T21" fmla="*/ 2147483646 h 28"/>
                <a:gd name="T22" fmla="*/ 0 w 28"/>
                <a:gd name="T23" fmla="*/ 2147483646 h 28"/>
                <a:gd name="T24" fmla="*/ 0 w 28"/>
                <a:gd name="T25" fmla="*/ 2147483646 h 28"/>
                <a:gd name="T26" fmla="*/ 2147483646 w 28"/>
                <a:gd name="T27" fmla="*/ 2147483646 h 28"/>
                <a:gd name="T28" fmla="*/ 2147483646 w 28"/>
                <a:gd name="T29" fmla="*/ 2147483646 h 28"/>
                <a:gd name="T30" fmla="*/ 2147483646 w 28"/>
                <a:gd name="T31" fmla="*/ 0 h 28"/>
                <a:gd name="T32" fmla="*/ 2147483646 w 28"/>
                <a:gd name="T33" fmla="*/ 0 h 28"/>
                <a:gd name="T34" fmla="*/ 2147483646 w 28"/>
                <a:gd name="T35" fmla="*/ 0 h 28"/>
                <a:gd name="T36" fmla="*/ 2147483646 w 28"/>
                <a:gd name="T37" fmla="*/ 2147483646 h 28"/>
                <a:gd name="T38" fmla="*/ 2147483646 w 28"/>
                <a:gd name="T39" fmla="*/ 2147483646 h 28"/>
                <a:gd name="T40" fmla="*/ 2147483646 w 28"/>
                <a:gd name="T41" fmla="*/ 2147483646 h 28"/>
                <a:gd name="T42" fmla="*/ 2147483646 w 28"/>
                <a:gd name="T43" fmla="*/ 2147483646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8"/>
                <a:gd name="T67" fmla="*/ 0 h 28"/>
                <a:gd name="T68" fmla="*/ 28 w 28"/>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8" h="28">
                  <a:moveTo>
                    <a:pt x="28" y="10"/>
                  </a:moveTo>
                  <a:lnTo>
                    <a:pt x="28" y="10"/>
                  </a:lnTo>
                  <a:lnTo>
                    <a:pt x="28" y="16"/>
                  </a:lnTo>
                  <a:lnTo>
                    <a:pt x="26" y="22"/>
                  </a:lnTo>
                  <a:lnTo>
                    <a:pt x="22" y="26"/>
                  </a:lnTo>
                  <a:lnTo>
                    <a:pt x="16" y="28"/>
                  </a:lnTo>
                  <a:lnTo>
                    <a:pt x="12" y="26"/>
                  </a:lnTo>
                  <a:lnTo>
                    <a:pt x="6" y="24"/>
                  </a:lnTo>
                  <a:lnTo>
                    <a:pt x="2" y="20"/>
                  </a:lnTo>
                  <a:lnTo>
                    <a:pt x="0" y="16"/>
                  </a:lnTo>
                  <a:lnTo>
                    <a:pt x="0" y="10"/>
                  </a:lnTo>
                  <a:lnTo>
                    <a:pt x="2" y="4"/>
                  </a:lnTo>
                  <a:lnTo>
                    <a:pt x="6" y="2"/>
                  </a:lnTo>
                  <a:lnTo>
                    <a:pt x="12" y="0"/>
                  </a:lnTo>
                  <a:lnTo>
                    <a:pt x="18" y="0"/>
                  </a:lnTo>
                  <a:lnTo>
                    <a:pt x="22" y="2"/>
                  </a:lnTo>
                  <a:lnTo>
                    <a:pt x="26" y="6"/>
                  </a:lnTo>
                  <a:lnTo>
                    <a:pt x="28"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93" name="Freeform 139"/>
            <p:cNvSpPr>
              <a:spLocks noEditPoints="1"/>
            </p:cNvSpPr>
            <p:nvPr/>
          </p:nvSpPr>
          <p:spPr bwMode="auto">
            <a:xfrm>
              <a:off x="5053013" y="3222625"/>
              <a:ext cx="123825" cy="117475"/>
            </a:xfrm>
            <a:custGeom>
              <a:avLst/>
              <a:gdLst>
                <a:gd name="T0" fmla="*/ 2147483646 w 78"/>
                <a:gd name="T1" fmla="*/ 2147483646 h 74"/>
                <a:gd name="T2" fmla="*/ 2147483646 w 78"/>
                <a:gd name="T3" fmla="*/ 2147483646 h 74"/>
                <a:gd name="T4" fmla="*/ 2147483646 w 78"/>
                <a:gd name="T5" fmla="*/ 2147483646 h 74"/>
                <a:gd name="T6" fmla="*/ 2147483646 w 78"/>
                <a:gd name="T7" fmla="*/ 2147483646 h 74"/>
                <a:gd name="T8" fmla="*/ 2147483646 w 78"/>
                <a:gd name="T9" fmla="*/ 2147483646 h 74"/>
                <a:gd name="T10" fmla="*/ 2147483646 w 78"/>
                <a:gd name="T11" fmla="*/ 2147483646 h 74"/>
                <a:gd name="T12" fmla="*/ 2147483646 w 78"/>
                <a:gd name="T13" fmla="*/ 2147483646 h 74"/>
                <a:gd name="T14" fmla="*/ 2147483646 w 78"/>
                <a:gd name="T15" fmla="*/ 2147483646 h 74"/>
                <a:gd name="T16" fmla="*/ 2147483646 w 78"/>
                <a:gd name="T17" fmla="*/ 2147483646 h 74"/>
                <a:gd name="T18" fmla="*/ 2147483646 w 78"/>
                <a:gd name="T19" fmla="*/ 2147483646 h 74"/>
                <a:gd name="T20" fmla="*/ 0 w 78"/>
                <a:gd name="T21" fmla="*/ 2147483646 h 74"/>
                <a:gd name="T22" fmla="*/ 2147483646 w 78"/>
                <a:gd name="T23" fmla="*/ 2147483646 h 74"/>
                <a:gd name="T24" fmla="*/ 2147483646 w 78"/>
                <a:gd name="T25" fmla="*/ 2147483646 h 74"/>
                <a:gd name="T26" fmla="*/ 2147483646 w 78"/>
                <a:gd name="T27" fmla="*/ 2147483646 h 74"/>
                <a:gd name="T28" fmla="*/ 2147483646 w 78"/>
                <a:gd name="T29" fmla="*/ 2147483646 h 74"/>
                <a:gd name="T30" fmla="*/ 2147483646 w 78"/>
                <a:gd name="T31" fmla="*/ 0 h 74"/>
                <a:gd name="T32" fmla="*/ 2147483646 w 78"/>
                <a:gd name="T33" fmla="*/ 2147483646 h 74"/>
                <a:gd name="T34" fmla="*/ 2147483646 w 78"/>
                <a:gd name="T35" fmla="*/ 2147483646 h 74"/>
                <a:gd name="T36" fmla="*/ 2147483646 w 78"/>
                <a:gd name="T37" fmla="*/ 2147483646 h 74"/>
                <a:gd name="T38" fmla="*/ 2147483646 w 78"/>
                <a:gd name="T39" fmla="*/ 2147483646 h 74"/>
                <a:gd name="T40" fmla="*/ 2147483646 w 78"/>
                <a:gd name="T41" fmla="*/ 2147483646 h 74"/>
                <a:gd name="T42" fmla="*/ 2147483646 w 78"/>
                <a:gd name="T43" fmla="*/ 2147483646 h 74"/>
                <a:gd name="T44" fmla="*/ 2147483646 w 78"/>
                <a:gd name="T45" fmla="*/ 2147483646 h 74"/>
                <a:gd name="T46" fmla="*/ 2147483646 w 78"/>
                <a:gd name="T47" fmla="*/ 2147483646 h 74"/>
                <a:gd name="T48" fmla="*/ 2147483646 w 78"/>
                <a:gd name="T49" fmla="*/ 2147483646 h 74"/>
                <a:gd name="T50" fmla="*/ 2147483646 w 78"/>
                <a:gd name="T51" fmla="*/ 2147483646 h 74"/>
                <a:gd name="T52" fmla="*/ 2147483646 w 78"/>
                <a:gd name="T53" fmla="*/ 2147483646 h 74"/>
                <a:gd name="T54" fmla="*/ 2147483646 w 78"/>
                <a:gd name="T55" fmla="*/ 2147483646 h 74"/>
                <a:gd name="T56" fmla="*/ 2147483646 w 78"/>
                <a:gd name="T57" fmla="*/ 2147483646 h 74"/>
                <a:gd name="T58" fmla="*/ 2147483646 w 78"/>
                <a:gd name="T59" fmla="*/ 2147483646 h 74"/>
                <a:gd name="T60" fmla="*/ 2147483646 w 78"/>
                <a:gd name="T61" fmla="*/ 2147483646 h 74"/>
                <a:gd name="T62" fmla="*/ 2147483646 w 78"/>
                <a:gd name="T63" fmla="*/ 2147483646 h 74"/>
                <a:gd name="T64" fmla="*/ 2147483646 w 78"/>
                <a:gd name="T65" fmla="*/ 2147483646 h 74"/>
                <a:gd name="T66" fmla="*/ 2147483646 w 78"/>
                <a:gd name="T67" fmla="*/ 2147483646 h 74"/>
                <a:gd name="T68" fmla="*/ 2147483646 w 78"/>
                <a:gd name="T69" fmla="*/ 2147483646 h 74"/>
                <a:gd name="T70" fmla="*/ 2147483646 w 78"/>
                <a:gd name="T71" fmla="*/ 2147483646 h 74"/>
                <a:gd name="T72" fmla="*/ 2147483646 w 78"/>
                <a:gd name="T73" fmla="*/ 2147483646 h 74"/>
                <a:gd name="T74" fmla="*/ 2147483646 w 78"/>
                <a:gd name="T75" fmla="*/ 2147483646 h 74"/>
                <a:gd name="T76" fmla="*/ 2147483646 w 78"/>
                <a:gd name="T77" fmla="*/ 2147483646 h 74"/>
                <a:gd name="T78" fmla="*/ 2147483646 w 78"/>
                <a:gd name="T79" fmla="*/ 2147483646 h 74"/>
                <a:gd name="T80" fmla="*/ 2147483646 w 78"/>
                <a:gd name="T81" fmla="*/ 2147483646 h 74"/>
                <a:gd name="T82" fmla="*/ 2147483646 w 78"/>
                <a:gd name="T83" fmla="*/ 2147483646 h 74"/>
                <a:gd name="T84" fmla="*/ 2147483646 w 78"/>
                <a:gd name="T85" fmla="*/ 2147483646 h 74"/>
                <a:gd name="T86" fmla="*/ 2147483646 w 78"/>
                <a:gd name="T87" fmla="*/ 2147483646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
                <a:gd name="T133" fmla="*/ 0 h 74"/>
                <a:gd name="T134" fmla="*/ 78 w 78"/>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 h="74">
                  <a:moveTo>
                    <a:pt x="52" y="44"/>
                  </a:moveTo>
                  <a:lnTo>
                    <a:pt x="52" y="44"/>
                  </a:lnTo>
                  <a:lnTo>
                    <a:pt x="62" y="48"/>
                  </a:lnTo>
                  <a:lnTo>
                    <a:pt x="68" y="54"/>
                  </a:lnTo>
                  <a:lnTo>
                    <a:pt x="70" y="58"/>
                  </a:lnTo>
                  <a:lnTo>
                    <a:pt x="70" y="62"/>
                  </a:lnTo>
                  <a:lnTo>
                    <a:pt x="68" y="66"/>
                  </a:lnTo>
                  <a:lnTo>
                    <a:pt x="64" y="70"/>
                  </a:lnTo>
                  <a:lnTo>
                    <a:pt x="56" y="74"/>
                  </a:lnTo>
                  <a:lnTo>
                    <a:pt x="50" y="74"/>
                  </a:lnTo>
                  <a:lnTo>
                    <a:pt x="44" y="70"/>
                  </a:lnTo>
                  <a:lnTo>
                    <a:pt x="40" y="60"/>
                  </a:lnTo>
                  <a:lnTo>
                    <a:pt x="38" y="56"/>
                  </a:lnTo>
                  <a:lnTo>
                    <a:pt x="34" y="64"/>
                  </a:lnTo>
                  <a:lnTo>
                    <a:pt x="28" y="70"/>
                  </a:lnTo>
                  <a:lnTo>
                    <a:pt x="20" y="72"/>
                  </a:lnTo>
                  <a:lnTo>
                    <a:pt x="16" y="70"/>
                  </a:lnTo>
                  <a:lnTo>
                    <a:pt x="12" y="68"/>
                  </a:lnTo>
                  <a:lnTo>
                    <a:pt x="10" y="66"/>
                  </a:lnTo>
                  <a:lnTo>
                    <a:pt x="8" y="62"/>
                  </a:lnTo>
                  <a:lnTo>
                    <a:pt x="10" y="56"/>
                  </a:lnTo>
                  <a:lnTo>
                    <a:pt x="16" y="48"/>
                  </a:lnTo>
                  <a:lnTo>
                    <a:pt x="22" y="44"/>
                  </a:lnTo>
                  <a:lnTo>
                    <a:pt x="10" y="40"/>
                  </a:lnTo>
                  <a:lnTo>
                    <a:pt x="6" y="38"/>
                  </a:lnTo>
                  <a:lnTo>
                    <a:pt x="2" y="34"/>
                  </a:lnTo>
                  <a:lnTo>
                    <a:pt x="0" y="30"/>
                  </a:lnTo>
                  <a:lnTo>
                    <a:pt x="0" y="26"/>
                  </a:lnTo>
                  <a:lnTo>
                    <a:pt x="2" y="20"/>
                  </a:lnTo>
                  <a:lnTo>
                    <a:pt x="6" y="16"/>
                  </a:lnTo>
                  <a:lnTo>
                    <a:pt x="12" y="12"/>
                  </a:lnTo>
                  <a:lnTo>
                    <a:pt x="18" y="14"/>
                  </a:lnTo>
                  <a:lnTo>
                    <a:pt x="24" y="16"/>
                  </a:lnTo>
                  <a:lnTo>
                    <a:pt x="28" y="22"/>
                  </a:lnTo>
                  <a:lnTo>
                    <a:pt x="26" y="12"/>
                  </a:lnTo>
                  <a:lnTo>
                    <a:pt x="26" y="8"/>
                  </a:lnTo>
                  <a:lnTo>
                    <a:pt x="26" y="4"/>
                  </a:lnTo>
                  <a:lnTo>
                    <a:pt x="28" y="2"/>
                  </a:lnTo>
                  <a:lnTo>
                    <a:pt x="32" y="0"/>
                  </a:lnTo>
                  <a:lnTo>
                    <a:pt x="38" y="0"/>
                  </a:lnTo>
                  <a:lnTo>
                    <a:pt x="46" y="0"/>
                  </a:lnTo>
                  <a:lnTo>
                    <a:pt x="50" y="0"/>
                  </a:lnTo>
                  <a:lnTo>
                    <a:pt x="54" y="4"/>
                  </a:lnTo>
                  <a:lnTo>
                    <a:pt x="56" y="6"/>
                  </a:lnTo>
                  <a:lnTo>
                    <a:pt x="56" y="10"/>
                  </a:lnTo>
                  <a:lnTo>
                    <a:pt x="54" y="18"/>
                  </a:lnTo>
                  <a:lnTo>
                    <a:pt x="52" y="26"/>
                  </a:lnTo>
                  <a:lnTo>
                    <a:pt x="60" y="22"/>
                  </a:lnTo>
                  <a:lnTo>
                    <a:pt x="68" y="22"/>
                  </a:lnTo>
                  <a:lnTo>
                    <a:pt x="72" y="24"/>
                  </a:lnTo>
                  <a:lnTo>
                    <a:pt x="76" y="30"/>
                  </a:lnTo>
                  <a:lnTo>
                    <a:pt x="78" y="36"/>
                  </a:lnTo>
                  <a:lnTo>
                    <a:pt x="76" y="40"/>
                  </a:lnTo>
                  <a:lnTo>
                    <a:pt x="74" y="42"/>
                  </a:lnTo>
                  <a:lnTo>
                    <a:pt x="70" y="44"/>
                  </a:lnTo>
                  <a:lnTo>
                    <a:pt x="62" y="46"/>
                  </a:lnTo>
                  <a:lnTo>
                    <a:pt x="52" y="44"/>
                  </a:lnTo>
                  <a:close/>
                  <a:moveTo>
                    <a:pt x="62" y="34"/>
                  </a:moveTo>
                  <a:lnTo>
                    <a:pt x="62" y="34"/>
                  </a:lnTo>
                  <a:lnTo>
                    <a:pt x="56" y="34"/>
                  </a:lnTo>
                  <a:lnTo>
                    <a:pt x="52" y="34"/>
                  </a:lnTo>
                  <a:lnTo>
                    <a:pt x="48" y="28"/>
                  </a:lnTo>
                  <a:lnTo>
                    <a:pt x="40" y="24"/>
                  </a:lnTo>
                  <a:lnTo>
                    <a:pt x="40" y="20"/>
                  </a:lnTo>
                  <a:lnTo>
                    <a:pt x="40" y="14"/>
                  </a:lnTo>
                  <a:lnTo>
                    <a:pt x="38" y="24"/>
                  </a:lnTo>
                  <a:lnTo>
                    <a:pt x="32" y="28"/>
                  </a:lnTo>
                  <a:lnTo>
                    <a:pt x="26" y="34"/>
                  </a:lnTo>
                  <a:lnTo>
                    <a:pt x="16" y="26"/>
                  </a:lnTo>
                  <a:lnTo>
                    <a:pt x="22" y="30"/>
                  </a:lnTo>
                  <a:lnTo>
                    <a:pt x="26" y="34"/>
                  </a:lnTo>
                  <a:lnTo>
                    <a:pt x="26" y="38"/>
                  </a:lnTo>
                  <a:lnTo>
                    <a:pt x="28" y="44"/>
                  </a:lnTo>
                  <a:lnTo>
                    <a:pt x="30" y="48"/>
                  </a:lnTo>
                  <a:lnTo>
                    <a:pt x="26" y="52"/>
                  </a:lnTo>
                  <a:lnTo>
                    <a:pt x="22" y="58"/>
                  </a:lnTo>
                  <a:lnTo>
                    <a:pt x="24" y="58"/>
                  </a:lnTo>
                  <a:lnTo>
                    <a:pt x="32" y="48"/>
                  </a:lnTo>
                  <a:lnTo>
                    <a:pt x="36" y="50"/>
                  </a:lnTo>
                  <a:lnTo>
                    <a:pt x="40" y="50"/>
                  </a:lnTo>
                  <a:lnTo>
                    <a:pt x="44" y="50"/>
                  </a:lnTo>
                  <a:lnTo>
                    <a:pt x="48" y="54"/>
                  </a:lnTo>
                  <a:lnTo>
                    <a:pt x="54" y="60"/>
                  </a:lnTo>
                  <a:lnTo>
                    <a:pt x="50" y="52"/>
                  </a:lnTo>
                  <a:lnTo>
                    <a:pt x="46" y="48"/>
                  </a:lnTo>
                  <a:lnTo>
                    <a:pt x="50" y="44"/>
                  </a:lnTo>
                  <a:lnTo>
                    <a:pt x="52" y="38"/>
                  </a:lnTo>
                  <a:lnTo>
                    <a:pt x="52" y="36"/>
                  </a:lnTo>
                  <a:lnTo>
                    <a:pt x="58" y="36"/>
                  </a:lnTo>
                  <a:lnTo>
                    <a:pt x="62" y="3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94" name="Freeform 140"/>
            <p:cNvSpPr>
              <a:spLocks/>
            </p:cNvSpPr>
            <p:nvPr/>
          </p:nvSpPr>
          <p:spPr bwMode="auto">
            <a:xfrm>
              <a:off x="5094288" y="3260725"/>
              <a:ext cx="41275" cy="44450"/>
            </a:xfrm>
            <a:custGeom>
              <a:avLst/>
              <a:gdLst>
                <a:gd name="T0" fmla="*/ 2147483646 w 26"/>
                <a:gd name="T1" fmla="*/ 2147483646 h 28"/>
                <a:gd name="T2" fmla="*/ 2147483646 w 26"/>
                <a:gd name="T3" fmla="*/ 2147483646 h 28"/>
                <a:gd name="T4" fmla="*/ 2147483646 w 26"/>
                <a:gd name="T5" fmla="*/ 2147483646 h 28"/>
                <a:gd name="T6" fmla="*/ 2147483646 w 26"/>
                <a:gd name="T7" fmla="*/ 2147483646 h 28"/>
                <a:gd name="T8" fmla="*/ 2147483646 w 26"/>
                <a:gd name="T9" fmla="*/ 2147483646 h 28"/>
                <a:gd name="T10" fmla="*/ 2147483646 w 26"/>
                <a:gd name="T11" fmla="*/ 2147483646 h 28"/>
                <a:gd name="T12" fmla="*/ 2147483646 w 26"/>
                <a:gd name="T13" fmla="*/ 2147483646 h 28"/>
                <a:gd name="T14" fmla="*/ 2147483646 w 26"/>
                <a:gd name="T15" fmla="*/ 2147483646 h 28"/>
                <a:gd name="T16" fmla="*/ 2147483646 w 26"/>
                <a:gd name="T17" fmla="*/ 2147483646 h 28"/>
                <a:gd name="T18" fmla="*/ 0 w 26"/>
                <a:gd name="T19" fmla="*/ 2147483646 h 28"/>
                <a:gd name="T20" fmla="*/ 0 w 26"/>
                <a:gd name="T21" fmla="*/ 2147483646 h 28"/>
                <a:gd name="T22" fmla="*/ 0 w 26"/>
                <a:gd name="T23" fmla="*/ 2147483646 h 28"/>
                <a:gd name="T24" fmla="*/ 0 w 26"/>
                <a:gd name="T25" fmla="*/ 2147483646 h 28"/>
                <a:gd name="T26" fmla="*/ 2147483646 w 26"/>
                <a:gd name="T27" fmla="*/ 2147483646 h 28"/>
                <a:gd name="T28" fmla="*/ 2147483646 w 26"/>
                <a:gd name="T29" fmla="*/ 2147483646 h 28"/>
                <a:gd name="T30" fmla="*/ 2147483646 w 26"/>
                <a:gd name="T31" fmla="*/ 0 h 28"/>
                <a:gd name="T32" fmla="*/ 2147483646 w 26"/>
                <a:gd name="T33" fmla="*/ 0 h 28"/>
                <a:gd name="T34" fmla="*/ 2147483646 w 26"/>
                <a:gd name="T35" fmla="*/ 2147483646 h 28"/>
                <a:gd name="T36" fmla="*/ 2147483646 w 26"/>
                <a:gd name="T37" fmla="*/ 2147483646 h 28"/>
                <a:gd name="T38" fmla="*/ 2147483646 w 26"/>
                <a:gd name="T39" fmla="*/ 2147483646 h 28"/>
                <a:gd name="T40" fmla="*/ 2147483646 w 26"/>
                <a:gd name="T41" fmla="*/ 2147483646 h 28"/>
                <a:gd name="T42" fmla="*/ 2147483646 w 26"/>
                <a:gd name="T43" fmla="*/ 2147483646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28"/>
                <a:gd name="T68" fmla="*/ 26 w 26"/>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28">
                  <a:moveTo>
                    <a:pt x="26" y="14"/>
                  </a:moveTo>
                  <a:lnTo>
                    <a:pt x="26" y="14"/>
                  </a:lnTo>
                  <a:lnTo>
                    <a:pt x="26" y="18"/>
                  </a:lnTo>
                  <a:lnTo>
                    <a:pt x="24" y="24"/>
                  </a:lnTo>
                  <a:lnTo>
                    <a:pt x="18" y="26"/>
                  </a:lnTo>
                  <a:lnTo>
                    <a:pt x="14" y="28"/>
                  </a:lnTo>
                  <a:lnTo>
                    <a:pt x="8" y="26"/>
                  </a:lnTo>
                  <a:lnTo>
                    <a:pt x="4" y="24"/>
                  </a:lnTo>
                  <a:lnTo>
                    <a:pt x="0" y="20"/>
                  </a:lnTo>
                  <a:lnTo>
                    <a:pt x="0" y="14"/>
                  </a:lnTo>
                  <a:lnTo>
                    <a:pt x="0" y="8"/>
                  </a:lnTo>
                  <a:lnTo>
                    <a:pt x="4" y="4"/>
                  </a:lnTo>
                  <a:lnTo>
                    <a:pt x="8" y="2"/>
                  </a:lnTo>
                  <a:lnTo>
                    <a:pt x="12" y="0"/>
                  </a:lnTo>
                  <a:lnTo>
                    <a:pt x="18" y="2"/>
                  </a:lnTo>
                  <a:lnTo>
                    <a:pt x="22" y="4"/>
                  </a:lnTo>
                  <a:lnTo>
                    <a:pt x="26" y="8"/>
                  </a:lnTo>
                  <a:lnTo>
                    <a:pt x="26" y="14"/>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95" name="Freeform 141"/>
            <p:cNvSpPr>
              <a:spLocks noEditPoints="1"/>
            </p:cNvSpPr>
            <p:nvPr/>
          </p:nvSpPr>
          <p:spPr bwMode="auto">
            <a:xfrm>
              <a:off x="4503738" y="2863850"/>
              <a:ext cx="114300" cy="111125"/>
            </a:xfrm>
            <a:custGeom>
              <a:avLst/>
              <a:gdLst>
                <a:gd name="T0" fmla="*/ 2147483646 w 72"/>
                <a:gd name="T1" fmla="*/ 2147483646 h 70"/>
                <a:gd name="T2" fmla="*/ 2147483646 w 72"/>
                <a:gd name="T3" fmla="*/ 2147483646 h 70"/>
                <a:gd name="T4" fmla="*/ 2147483646 w 72"/>
                <a:gd name="T5" fmla="*/ 2147483646 h 70"/>
                <a:gd name="T6" fmla="*/ 2147483646 w 72"/>
                <a:gd name="T7" fmla="*/ 2147483646 h 70"/>
                <a:gd name="T8" fmla="*/ 2147483646 w 72"/>
                <a:gd name="T9" fmla="*/ 2147483646 h 70"/>
                <a:gd name="T10" fmla="*/ 2147483646 w 72"/>
                <a:gd name="T11" fmla="*/ 2147483646 h 70"/>
                <a:gd name="T12" fmla="*/ 2147483646 w 72"/>
                <a:gd name="T13" fmla="*/ 2147483646 h 70"/>
                <a:gd name="T14" fmla="*/ 2147483646 w 72"/>
                <a:gd name="T15" fmla="*/ 2147483646 h 70"/>
                <a:gd name="T16" fmla="*/ 2147483646 w 72"/>
                <a:gd name="T17" fmla="*/ 2147483646 h 70"/>
                <a:gd name="T18" fmla="*/ 2147483646 w 72"/>
                <a:gd name="T19" fmla="*/ 2147483646 h 70"/>
                <a:gd name="T20" fmla="*/ 2147483646 w 72"/>
                <a:gd name="T21" fmla="*/ 2147483646 h 70"/>
                <a:gd name="T22" fmla="*/ 2147483646 w 72"/>
                <a:gd name="T23" fmla="*/ 2147483646 h 70"/>
                <a:gd name="T24" fmla="*/ 2147483646 w 72"/>
                <a:gd name="T25" fmla="*/ 2147483646 h 70"/>
                <a:gd name="T26" fmla="*/ 2147483646 w 72"/>
                <a:gd name="T27" fmla="*/ 2147483646 h 70"/>
                <a:gd name="T28" fmla="*/ 2147483646 w 72"/>
                <a:gd name="T29" fmla="*/ 2147483646 h 70"/>
                <a:gd name="T30" fmla="*/ 0 w 72"/>
                <a:gd name="T31" fmla="*/ 2147483646 h 70"/>
                <a:gd name="T32" fmla="*/ 2147483646 w 72"/>
                <a:gd name="T33" fmla="*/ 2147483646 h 70"/>
                <a:gd name="T34" fmla="*/ 2147483646 w 72"/>
                <a:gd name="T35" fmla="*/ 2147483646 h 70"/>
                <a:gd name="T36" fmla="*/ 2147483646 w 72"/>
                <a:gd name="T37" fmla="*/ 2147483646 h 70"/>
                <a:gd name="T38" fmla="*/ 2147483646 w 72"/>
                <a:gd name="T39" fmla="*/ 2147483646 h 70"/>
                <a:gd name="T40" fmla="*/ 2147483646 w 72"/>
                <a:gd name="T41" fmla="*/ 2147483646 h 70"/>
                <a:gd name="T42" fmla="*/ 2147483646 w 72"/>
                <a:gd name="T43" fmla="*/ 2147483646 h 70"/>
                <a:gd name="T44" fmla="*/ 2147483646 w 72"/>
                <a:gd name="T45" fmla="*/ 0 h 70"/>
                <a:gd name="T46" fmla="*/ 2147483646 w 72"/>
                <a:gd name="T47" fmla="*/ 2147483646 h 70"/>
                <a:gd name="T48" fmla="*/ 2147483646 w 72"/>
                <a:gd name="T49" fmla="*/ 2147483646 h 70"/>
                <a:gd name="T50" fmla="*/ 2147483646 w 72"/>
                <a:gd name="T51" fmla="*/ 2147483646 h 70"/>
                <a:gd name="T52" fmla="*/ 2147483646 w 72"/>
                <a:gd name="T53" fmla="*/ 2147483646 h 70"/>
                <a:gd name="T54" fmla="*/ 2147483646 w 72"/>
                <a:gd name="T55" fmla="*/ 2147483646 h 70"/>
                <a:gd name="T56" fmla="*/ 2147483646 w 72"/>
                <a:gd name="T57" fmla="*/ 2147483646 h 70"/>
                <a:gd name="T58" fmla="*/ 2147483646 w 72"/>
                <a:gd name="T59" fmla="*/ 2147483646 h 70"/>
                <a:gd name="T60" fmla="*/ 2147483646 w 72"/>
                <a:gd name="T61" fmla="*/ 2147483646 h 70"/>
                <a:gd name="T62" fmla="*/ 2147483646 w 72"/>
                <a:gd name="T63" fmla="*/ 2147483646 h 70"/>
                <a:gd name="T64" fmla="*/ 2147483646 w 72"/>
                <a:gd name="T65" fmla="*/ 2147483646 h 70"/>
                <a:gd name="T66" fmla="*/ 2147483646 w 72"/>
                <a:gd name="T67" fmla="*/ 2147483646 h 70"/>
                <a:gd name="T68" fmla="*/ 2147483646 w 72"/>
                <a:gd name="T69" fmla="*/ 2147483646 h 70"/>
                <a:gd name="T70" fmla="*/ 2147483646 w 72"/>
                <a:gd name="T71" fmla="*/ 2147483646 h 70"/>
                <a:gd name="T72" fmla="*/ 2147483646 w 72"/>
                <a:gd name="T73" fmla="*/ 2147483646 h 70"/>
                <a:gd name="T74" fmla="*/ 2147483646 w 72"/>
                <a:gd name="T75" fmla="*/ 2147483646 h 70"/>
                <a:gd name="T76" fmla="*/ 2147483646 w 72"/>
                <a:gd name="T77" fmla="*/ 2147483646 h 70"/>
                <a:gd name="T78" fmla="*/ 2147483646 w 72"/>
                <a:gd name="T79" fmla="*/ 2147483646 h 70"/>
                <a:gd name="T80" fmla="*/ 2147483646 w 72"/>
                <a:gd name="T81" fmla="*/ 2147483646 h 70"/>
                <a:gd name="T82" fmla="*/ 2147483646 w 72"/>
                <a:gd name="T83" fmla="*/ 2147483646 h 70"/>
                <a:gd name="T84" fmla="*/ 2147483646 w 72"/>
                <a:gd name="T85" fmla="*/ 2147483646 h 70"/>
                <a:gd name="T86" fmla="*/ 2147483646 w 72"/>
                <a:gd name="T87" fmla="*/ 2147483646 h 70"/>
                <a:gd name="T88" fmla="*/ 2147483646 w 72"/>
                <a:gd name="T89" fmla="*/ 2147483646 h 70"/>
                <a:gd name="T90" fmla="*/ 2147483646 w 72"/>
                <a:gd name="T91" fmla="*/ 2147483646 h 70"/>
                <a:gd name="T92" fmla="*/ 2147483646 w 72"/>
                <a:gd name="T93" fmla="*/ 2147483646 h 70"/>
                <a:gd name="T94" fmla="*/ 2147483646 w 72"/>
                <a:gd name="T95" fmla="*/ 2147483646 h 70"/>
                <a:gd name="T96" fmla="*/ 2147483646 w 72"/>
                <a:gd name="T97" fmla="*/ 2147483646 h 70"/>
                <a:gd name="T98" fmla="*/ 2147483646 w 72"/>
                <a:gd name="T99" fmla="*/ 2147483646 h 70"/>
                <a:gd name="T100" fmla="*/ 2147483646 w 72"/>
                <a:gd name="T101" fmla="*/ 2147483646 h 70"/>
                <a:gd name="T102" fmla="*/ 2147483646 w 72"/>
                <a:gd name="T103" fmla="*/ 2147483646 h 70"/>
                <a:gd name="T104" fmla="*/ 2147483646 w 72"/>
                <a:gd name="T105" fmla="*/ 2147483646 h 70"/>
                <a:gd name="T106" fmla="*/ 2147483646 w 72"/>
                <a:gd name="T107" fmla="*/ 2147483646 h 70"/>
                <a:gd name="T108" fmla="*/ 2147483646 w 72"/>
                <a:gd name="T109" fmla="*/ 2147483646 h 70"/>
                <a:gd name="T110" fmla="*/ 2147483646 w 72"/>
                <a:gd name="T111" fmla="*/ 2147483646 h 70"/>
                <a:gd name="T112" fmla="*/ 2147483646 w 72"/>
                <a:gd name="T113" fmla="*/ 2147483646 h 70"/>
                <a:gd name="T114" fmla="*/ 2147483646 w 72"/>
                <a:gd name="T115" fmla="*/ 2147483646 h 70"/>
                <a:gd name="T116" fmla="*/ 2147483646 w 72"/>
                <a:gd name="T117" fmla="*/ 2147483646 h 70"/>
                <a:gd name="T118" fmla="*/ 2147483646 w 72"/>
                <a:gd name="T119" fmla="*/ 2147483646 h 70"/>
                <a:gd name="T120" fmla="*/ 2147483646 w 72"/>
                <a:gd name="T121" fmla="*/ 2147483646 h 70"/>
                <a:gd name="T122" fmla="*/ 2147483646 w 72"/>
                <a:gd name="T123" fmla="*/ 2147483646 h 70"/>
                <a:gd name="T124" fmla="*/ 2147483646 w 72"/>
                <a:gd name="T125" fmla="*/ 2147483646 h 7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2"/>
                <a:gd name="T190" fmla="*/ 0 h 70"/>
                <a:gd name="T191" fmla="*/ 72 w 72"/>
                <a:gd name="T192" fmla="*/ 70 h 7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2" h="70">
                  <a:moveTo>
                    <a:pt x="50" y="40"/>
                  </a:moveTo>
                  <a:lnTo>
                    <a:pt x="50" y="40"/>
                  </a:lnTo>
                  <a:lnTo>
                    <a:pt x="60" y="42"/>
                  </a:lnTo>
                  <a:lnTo>
                    <a:pt x="68" y="46"/>
                  </a:lnTo>
                  <a:lnTo>
                    <a:pt x="70" y="50"/>
                  </a:lnTo>
                  <a:lnTo>
                    <a:pt x="70" y="52"/>
                  </a:lnTo>
                  <a:lnTo>
                    <a:pt x="68" y="56"/>
                  </a:lnTo>
                  <a:lnTo>
                    <a:pt x="66" y="60"/>
                  </a:lnTo>
                  <a:lnTo>
                    <a:pt x="58" y="66"/>
                  </a:lnTo>
                  <a:lnTo>
                    <a:pt x="52" y="68"/>
                  </a:lnTo>
                  <a:lnTo>
                    <a:pt x="48" y="64"/>
                  </a:lnTo>
                  <a:lnTo>
                    <a:pt x="42" y="56"/>
                  </a:lnTo>
                  <a:lnTo>
                    <a:pt x="40" y="52"/>
                  </a:lnTo>
                  <a:lnTo>
                    <a:pt x="36" y="60"/>
                  </a:lnTo>
                  <a:lnTo>
                    <a:pt x="32" y="66"/>
                  </a:lnTo>
                  <a:lnTo>
                    <a:pt x="24" y="70"/>
                  </a:lnTo>
                  <a:lnTo>
                    <a:pt x="18" y="68"/>
                  </a:lnTo>
                  <a:lnTo>
                    <a:pt x="14" y="66"/>
                  </a:lnTo>
                  <a:lnTo>
                    <a:pt x="14" y="62"/>
                  </a:lnTo>
                  <a:lnTo>
                    <a:pt x="14" y="56"/>
                  </a:lnTo>
                  <a:lnTo>
                    <a:pt x="18" y="50"/>
                  </a:lnTo>
                  <a:lnTo>
                    <a:pt x="24" y="44"/>
                  </a:lnTo>
                  <a:lnTo>
                    <a:pt x="12" y="42"/>
                  </a:lnTo>
                  <a:lnTo>
                    <a:pt x="6" y="40"/>
                  </a:lnTo>
                  <a:lnTo>
                    <a:pt x="4" y="38"/>
                  </a:lnTo>
                  <a:lnTo>
                    <a:pt x="0" y="34"/>
                  </a:lnTo>
                  <a:lnTo>
                    <a:pt x="0" y="30"/>
                  </a:lnTo>
                  <a:lnTo>
                    <a:pt x="2" y="26"/>
                  </a:lnTo>
                  <a:lnTo>
                    <a:pt x="4" y="20"/>
                  </a:lnTo>
                  <a:lnTo>
                    <a:pt x="8" y="16"/>
                  </a:lnTo>
                  <a:lnTo>
                    <a:pt x="14" y="16"/>
                  </a:lnTo>
                  <a:lnTo>
                    <a:pt x="20" y="18"/>
                  </a:lnTo>
                  <a:lnTo>
                    <a:pt x="24" y="22"/>
                  </a:lnTo>
                  <a:lnTo>
                    <a:pt x="20" y="14"/>
                  </a:lnTo>
                  <a:lnTo>
                    <a:pt x="20" y="6"/>
                  </a:lnTo>
                  <a:lnTo>
                    <a:pt x="22" y="4"/>
                  </a:lnTo>
                  <a:lnTo>
                    <a:pt x="26" y="2"/>
                  </a:lnTo>
                  <a:lnTo>
                    <a:pt x="38" y="0"/>
                  </a:lnTo>
                  <a:lnTo>
                    <a:pt x="42" y="0"/>
                  </a:lnTo>
                  <a:lnTo>
                    <a:pt x="46" y="2"/>
                  </a:lnTo>
                  <a:lnTo>
                    <a:pt x="48" y="4"/>
                  </a:lnTo>
                  <a:lnTo>
                    <a:pt x="48" y="6"/>
                  </a:lnTo>
                  <a:lnTo>
                    <a:pt x="48" y="14"/>
                  </a:lnTo>
                  <a:lnTo>
                    <a:pt x="46" y="24"/>
                  </a:lnTo>
                  <a:lnTo>
                    <a:pt x="54" y="18"/>
                  </a:lnTo>
                  <a:lnTo>
                    <a:pt x="60" y="16"/>
                  </a:lnTo>
                  <a:lnTo>
                    <a:pt x="66" y="18"/>
                  </a:lnTo>
                  <a:lnTo>
                    <a:pt x="70" y="22"/>
                  </a:lnTo>
                  <a:lnTo>
                    <a:pt x="72" y="28"/>
                  </a:lnTo>
                  <a:lnTo>
                    <a:pt x="72" y="30"/>
                  </a:lnTo>
                  <a:lnTo>
                    <a:pt x="70" y="34"/>
                  </a:lnTo>
                  <a:lnTo>
                    <a:pt x="68" y="36"/>
                  </a:lnTo>
                  <a:lnTo>
                    <a:pt x="60" y="38"/>
                  </a:lnTo>
                  <a:lnTo>
                    <a:pt x="50" y="40"/>
                  </a:lnTo>
                  <a:close/>
                  <a:moveTo>
                    <a:pt x="58" y="28"/>
                  </a:moveTo>
                  <a:lnTo>
                    <a:pt x="58" y="28"/>
                  </a:lnTo>
                  <a:lnTo>
                    <a:pt x="54" y="30"/>
                  </a:lnTo>
                  <a:lnTo>
                    <a:pt x="48" y="30"/>
                  </a:lnTo>
                  <a:lnTo>
                    <a:pt x="44" y="24"/>
                  </a:lnTo>
                  <a:lnTo>
                    <a:pt x="36" y="24"/>
                  </a:lnTo>
                  <a:lnTo>
                    <a:pt x="36" y="18"/>
                  </a:lnTo>
                  <a:lnTo>
                    <a:pt x="34" y="14"/>
                  </a:lnTo>
                  <a:lnTo>
                    <a:pt x="36" y="24"/>
                  </a:lnTo>
                  <a:lnTo>
                    <a:pt x="34" y="24"/>
                  </a:lnTo>
                  <a:lnTo>
                    <a:pt x="28" y="26"/>
                  </a:lnTo>
                  <a:lnTo>
                    <a:pt x="26" y="34"/>
                  </a:lnTo>
                  <a:lnTo>
                    <a:pt x="14" y="28"/>
                  </a:lnTo>
                  <a:lnTo>
                    <a:pt x="26" y="34"/>
                  </a:lnTo>
                  <a:lnTo>
                    <a:pt x="26" y="38"/>
                  </a:lnTo>
                  <a:lnTo>
                    <a:pt x="28" y="42"/>
                  </a:lnTo>
                  <a:lnTo>
                    <a:pt x="30" y="46"/>
                  </a:lnTo>
                  <a:lnTo>
                    <a:pt x="28" y="50"/>
                  </a:lnTo>
                  <a:lnTo>
                    <a:pt x="26" y="56"/>
                  </a:lnTo>
                  <a:lnTo>
                    <a:pt x="32" y="46"/>
                  </a:lnTo>
                  <a:lnTo>
                    <a:pt x="40" y="48"/>
                  </a:lnTo>
                  <a:lnTo>
                    <a:pt x="44" y="46"/>
                  </a:lnTo>
                  <a:lnTo>
                    <a:pt x="48" y="48"/>
                  </a:lnTo>
                  <a:lnTo>
                    <a:pt x="54" y="54"/>
                  </a:lnTo>
                  <a:lnTo>
                    <a:pt x="56" y="52"/>
                  </a:lnTo>
                  <a:lnTo>
                    <a:pt x="50" y="48"/>
                  </a:lnTo>
                  <a:lnTo>
                    <a:pt x="46" y="44"/>
                  </a:lnTo>
                  <a:lnTo>
                    <a:pt x="48" y="40"/>
                  </a:lnTo>
                  <a:lnTo>
                    <a:pt x="50" y="32"/>
                  </a:lnTo>
                  <a:lnTo>
                    <a:pt x="48" y="32"/>
                  </a:lnTo>
                  <a:lnTo>
                    <a:pt x="54" y="30"/>
                  </a:lnTo>
                  <a:lnTo>
                    <a:pt x="58"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96" name="Freeform 142"/>
            <p:cNvSpPr>
              <a:spLocks/>
            </p:cNvSpPr>
            <p:nvPr/>
          </p:nvSpPr>
          <p:spPr bwMode="auto">
            <a:xfrm>
              <a:off x="4545013" y="2901950"/>
              <a:ext cx="38100" cy="38100"/>
            </a:xfrm>
            <a:custGeom>
              <a:avLst/>
              <a:gdLst>
                <a:gd name="T0" fmla="*/ 2147483646 w 24"/>
                <a:gd name="T1" fmla="*/ 2147483646 h 24"/>
                <a:gd name="T2" fmla="*/ 2147483646 w 24"/>
                <a:gd name="T3" fmla="*/ 2147483646 h 24"/>
                <a:gd name="T4" fmla="*/ 2147483646 w 24"/>
                <a:gd name="T5" fmla="*/ 2147483646 h 24"/>
                <a:gd name="T6" fmla="*/ 2147483646 w 24"/>
                <a:gd name="T7" fmla="*/ 2147483646 h 24"/>
                <a:gd name="T8" fmla="*/ 2147483646 w 24"/>
                <a:gd name="T9" fmla="*/ 2147483646 h 24"/>
                <a:gd name="T10" fmla="*/ 2147483646 w 24"/>
                <a:gd name="T11" fmla="*/ 2147483646 h 24"/>
                <a:gd name="T12" fmla="*/ 2147483646 w 24"/>
                <a:gd name="T13" fmla="*/ 2147483646 h 24"/>
                <a:gd name="T14" fmla="*/ 2147483646 w 24"/>
                <a:gd name="T15" fmla="*/ 2147483646 h 24"/>
                <a:gd name="T16" fmla="*/ 2147483646 w 24"/>
                <a:gd name="T17" fmla="*/ 2147483646 h 24"/>
                <a:gd name="T18" fmla="*/ 2147483646 w 24"/>
                <a:gd name="T19" fmla="*/ 2147483646 h 24"/>
                <a:gd name="T20" fmla="*/ 0 w 24"/>
                <a:gd name="T21" fmla="*/ 2147483646 h 24"/>
                <a:gd name="T22" fmla="*/ 0 w 24"/>
                <a:gd name="T23" fmla="*/ 2147483646 h 24"/>
                <a:gd name="T24" fmla="*/ 0 w 24"/>
                <a:gd name="T25" fmla="*/ 2147483646 h 24"/>
                <a:gd name="T26" fmla="*/ 2147483646 w 24"/>
                <a:gd name="T27" fmla="*/ 2147483646 h 24"/>
                <a:gd name="T28" fmla="*/ 2147483646 w 24"/>
                <a:gd name="T29" fmla="*/ 2147483646 h 24"/>
                <a:gd name="T30" fmla="*/ 2147483646 w 24"/>
                <a:gd name="T31" fmla="*/ 0 h 24"/>
                <a:gd name="T32" fmla="*/ 2147483646 w 24"/>
                <a:gd name="T33" fmla="*/ 0 h 24"/>
                <a:gd name="T34" fmla="*/ 2147483646 w 24"/>
                <a:gd name="T35" fmla="*/ 0 h 24"/>
                <a:gd name="T36" fmla="*/ 2147483646 w 24"/>
                <a:gd name="T37" fmla="*/ 0 h 24"/>
                <a:gd name="T38" fmla="*/ 2147483646 w 24"/>
                <a:gd name="T39" fmla="*/ 2147483646 h 24"/>
                <a:gd name="T40" fmla="*/ 2147483646 w 24"/>
                <a:gd name="T41" fmla="*/ 2147483646 h 24"/>
                <a:gd name="T42" fmla="*/ 2147483646 w 24"/>
                <a:gd name="T43" fmla="*/ 2147483646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
                <a:gd name="T67" fmla="*/ 0 h 24"/>
                <a:gd name="T68" fmla="*/ 24 w 24"/>
                <a:gd name="T69" fmla="*/ 24 h 2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 h="24">
                  <a:moveTo>
                    <a:pt x="24" y="8"/>
                  </a:moveTo>
                  <a:lnTo>
                    <a:pt x="24" y="8"/>
                  </a:lnTo>
                  <a:lnTo>
                    <a:pt x="24" y="14"/>
                  </a:lnTo>
                  <a:lnTo>
                    <a:pt x="22" y="18"/>
                  </a:lnTo>
                  <a:lnTo>
                    <a:pt x="18" y="22"/>
                  </a:lnTo>
                  <a:lnTo>
                    <a:pt x="14" y="24"/>
                  </a:lnTo>
                  <a:lnTo>
                    <a:pt x="10" y="24"/>
                  </a:lnTo>
                  <a:lnTo>
                    <a:pt x="4" y="22"/>
                  </a:lnTo>
                  <a:lnTo>
                    <a:pt x="2" y="18"/>
                  </a:lnTo>
                  <a:lnTo>
                    <a:pt x="0" y="14"/>
                  </a:lnTo>
                  <a:lnTo>
                    <a:pt x="0" y="8"/>
                  </a:lnTo>
                  <a:lnTo>
                    <a:pt x="2" y="4"/>
                  </a:lnTo>
                  <a:lnTo>
                    <a:pt x="4" y="2"/>
                  </a:lnTo>
                  <a:lnTo>
                    <a:pt x="10" y="0"/>
                  </a:lnTo>
                  <a:lnTo>
                    <a:pt x="14" y="0"/>
                  </a:lnTo>
                  <a:lnTo>
                    <a:pt x="18" y="0"/>
                  </a:lnTo>
                  <a:lnTo>
                    <a:pt x="22" y="4"/>
                  </a:lnTo>
                  <a:lnTo>
                    <a:pt x="24" y="8"/>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97" name="Freeform 143"/>
            <p:cNvSpPr>
              <a:spLocks/>
            </p:cNvSpPr>
            <p:nvPr/>
          </p:nvSpPr>
          <p:spPr bwMode="auto">
            <a:xfrm>
              <a:off x="4414838" y="3794125"/>
              <a:ext cx="53975" cy="44450"/>
            </a:xfrm>
            <a:custGeom>
              <a:avLst/>
              <a:gdLst>
                <a:gd name="T0" fmla="*/ 2147483646 w 34"/>
                <a:gd name="T1" fmla="*/ 2147483646 h 28"/>
                <a:gd name="T2" fmla="*/ 2147483646 w 34"/>
                <a:gd name="T3" fmla="*/ 2147483646 h 28"/>
                <a:gd name="T4" fmla="*/ 2147483646 w 34"/>
                <a:gd name="T5" fmla="*/ 2147483646 h 28"/>
                <a:gd name="T6" fmla="*/ 2147483646 w 34"/>
                <a:gd name="T7" fmla="*/ 2147483646 h 28"/>
                <a:gd name="T8" fmla="*/ 2147483646 w 34"/>
                <a:gd name="T9" fmla="*/ 2147483646 h 28"/>
                <a:gd name="T10" fmla="*/ 0 w 34"/>
                <a:gd name="T11" fmla="*/ 2147483646 h 28"/>
                <a:gd name="T12" fmla="*/ 0 w 34"/>
                <a:gd name="T13" fmla="*/ 2147483646 h 28"/>
                <a:gd name="T14" fmla="*/ 2147483646 w 34"/>
                <a:gd name="T15" fmla="*/ 2147483646 h 28"/>
                <a:gd name="T16" fmla="*/ 2147483646 w 34"/>
                <a:gd name="T17" fmla="*/ 2147483646 h 28"/>
                <a:gd name="T18" fmla="*/ 2147483646 w 34"/>
                <a:gd name="T19" fmla="*/ 0 h 28"/>
                <a:gd name="T20" fmla="*/ 2147483646 w 34"/>
                <a:gd name="T21" fmla="*/ 0 h 28"/>
                <a:gd name="T22" fmla="*/ 2147483646 w 34"/>
                <a:gd name="T23" fmla="*/ 0 h 28"/>
                <a:gd name="T24" fmla="*/ 2147483646 w 34"/>
                <a:gd name="T25" fmla="*/ 0 h 28"/>
                <a:gd name="T26" fmla="*/ 2147483646 w 34"/>
                <a:gd name="T27" fmla="*/ 2147483646 h 28"/>
                <a:gd name="T28" fmla="*/ 2147483646 w 34"/>
                <a:gd name="T29" fmla="*/ 2147483646 h 28"/>
                <a:gd name="T30" fmla="*/ 2147483646 w 34"/>
                <a:gd name="T31" fmla="*/ 2147483646 h 28"/>
                <a:gd name="T32" fmla="*/ 2147483646 w 34"/>
                <a:gd name="T33" fmla="*/ 2147483646 h 28"/>
                <a:gd name="T34" fmla="*/ 2147483646 w 34"/>
                <a:gd name="T35" fmla="*/ 2147483646 h 28"/>
                <a:gd name="T36" fmla="*/ 2147483646 w 34"/>
                <a:gd name="T37" fmla="*/ 2147483646 h 28"/>
                <a:gd name="T38" fmla="*/ 2147483646 w 34"/>
                <a:gd name="T39" fmla="*/ 2147483646 h 28"/>
                <a:gd name="T40" fmla="*/ 2147483646 w 34"/>
                <a:gd name="T41" fmla="*/ 2147483646 h 28"/>
                <a:gd name="T42" fmla="*/ 2147483646 w 34"/>
                <a:gd name="T43" fmla="*/ 2147483646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28"/>
                <a:gd name="T68" fmla="*/ 34 w 34"/>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28">
                  <a:moveTo>
                    <a:pt x="18" y="28"/>
                  </a:moveTo>
                  <a:lnTo>
                    <a:pt x="18" y="28"/>
                  </a:lnTo>
                  <a:lnTo>
                    <a:pt x="14" y="28"/>
                  </a:lnTo>
                  <a:lnTo>
                    <a:pt x="8" y="24"/>
                  </a:lnTo>
                  <a:lnTo>
                    <a:pt x="4" y="20"/>
                  </a:lnTo>
                  <a:lnTo>
                    <a:pt x="0" y="14"/>
                  </a:lnTo>
                  <a:lnTo>
                    <a:pt x="4" y="6"/>
                  </a:lnTo>
                  <a:lnTo>
                    <a:pt x="10" y="2"/>
                  </a:lnTo>
                  <a:lnTo>
                    <a:pt x="18" y="0"/>
                  </a:lnTo>
                  <a:lnTo>
                    <a:pt x="22" y="0"/>
                  </a:lnTo>
                  <a:lnTo>
                    <a:pt x="26" y="0"/>
                  </a:lnTo>
                  <a:lnTo>
                    <a:pt x="30" y="4"/>
                  </a:lnTo>
                  <a:lnTo>
                    <a:pt x="32" y="6"/>
                  </a:lnTo>
                  <a:lnTo>
                    <a:pt x="34" y="14"/>
                  </a:lnTo>
                  <a:lnTo>
                    <a:pt x="32" y="22"/>
                  </a:lnTo>
                  <a:lnTo>
                    <a:pt x="26" y="28"/>
                  </a:lnTo>
                  <a:lnTo>
                    <a:pt x="22" y="28"/>
                  </a:lnTo>
                  <a:lnTo>
                    <a:pt x="18"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98" name="Freeform 144"/>
            <p:cNvSpPr>
              <a:spLocks/>
            </p:cNvSpPr>
            <p:nvPr/>
          </p:nvSpPr>
          <p:spPr bwMode="auto">
            <a:xfrm>
              <a:off x="4583113" y="3651250"/>
              <a:ext cx="47625" cy="47625"/>
            </a:xfrm>
            <a:custGeom>
              <a:avLst/>
              <a:gdLst>
                <a:gd name="T0" fmla="*/ 2147483646 w 30"/>
                <a:gd name="T1" fmla="*/ 2147483646 h 30"/>
                <a:gd name="T2" fmla="*/ 2147483646 w 30"/>
                <a:gd name="T3" fmla="*/ 2147483646 h 30"/>
                <a:gd name="T4" fmla="*/ 2147483646 w 30"/>
                <a:gd name="T5" fmla="*/ 2147483646 h 30"/>
                <a:gd name="T6" fmla="*/ 0 w 30"/>
                <a:gd name="T7" fmla="*/ 2147483646 h 30"/>
                <a:gd name="T8" fmla="*/ 0 w 30"/>
                <a:gd name="T9" fmla="*/ 2147483646 h 30"/>
                <a:gd name="T10" fmla="*/ 0 w 30"/>
                <a:gd name="T11" fmla="*/ 2147483646 h 30"/>
                <a:gd name="T12" fmla="*/ 0 w 30"/>
                <a:gd name="T13" fmla="*/ 2147483646 h 30"/>
                <a:gd name="T14" fmla="*/ 2147483646 w 30"/>
                <a:gd name="T15" fmla="*/ 2147483646 h 30"/>
                <a:gd name="T16" fmla="*/ 2147483646 w 30"/>
                <a:gd name="T17" fmla="*/ 0 h 30"/>
                <a:gd name="T18" fmla="*/ 2147483646 w 30"/>
                <a:gd name="T19" fmla="*/ 2147483646 h 30"/>
                <a:gd name="T20" fmla="*/ 2147483646 w 30"/>
                <a:gd name="T21" fmla="*/ 2147483646 h 30"/>
                <a:gd name="T22" fmla="*/ 2147483646 w 30"/>
                <a:gd name="T23" fmla="*/ 2147483646 h 30"/>
                <a:gd name="T24" fmla="*/ 2147483646 w 30"/>
                <a:gd name="T25" fmla="*/ 2147483646 h 30"/>
                <a:gd name="T26" fmla="*/ 2147483646 w 30"/>
                <a:gd name="T27" fmla="*/ 2147483646 h 30"/>
                <a:gd name="T28" fmla="*/ 2147483646 w 30"/>
                <a:gd name="T29" fmla="*/ 2147483646 h 30"/>
                <a:gd name="T30" fmla="*/ 2147483646 w 30"/>
                <a:gd name="T31" fmla="*/ 2147483646 h 30"/>
                <a:gd name="T32" fmla="*/ 2147483646 w 30"/>
                <a:gd name="T33" fmla="*/ 2147483646 h 30"/>
                <a:gd name="T34" fmla="*/ 2147483646 w 30"/>
                <a:gd name="T35" fmla="*/ 2147483646 h 30"/>
                <a:gd name="T36" fmla="*/ 2147483646 w 30"/>
                <a:gd name="T37" fmla="*/ 2147483646 h 30"/>
                <a:gd name="T38" fmla="*/ 2147483646 w 30"/>
                <a:gd name="T39" fmla="*/ 2147483646 h 30"/>
                <a:gd name="T40" fmla="*/ 2147483646 w 30"/>
                <a:gd name="T41" fmla="*/ 2147483646 h 30"/>
                <a:gd name="T42" fmla="*/ 2147483646 w 30"/>
                <a:gd name="T43" fmla="*/ 2147483646 h 3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
                <a:gd name="T67" fmla="*/ 0 h 30"/>
                <a:gd name="T68" fmla="*/ 30 w 30"/>
                <a:gd name="T69" fmla="*/ 30 h 3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 h="30">
                  <a:moveTo>
                    <a:pt x="6" y="26"/>
                  </a:moveTo>
                  <a:lnTo>
                    <a:pt x="6" y="26"/>
                  </a:lnTo>
                  <a:lnTo>
                    <a:pt x="2" y="24"/>
                  </a:lnTo>
                  <a:lnTo>
                    <a:pt x="0" y="18"/>
                  </a:lnTo>
                  <a:lnTo>
                    <a:pt x="0" y="12"/>
                  </a:lnTo>
                  <a:lnTo>
                    <a:pt x="0" y="4"/>
                  </a:lnTo>
                  <a:lnTo>
                    <a:pt x="8" y="2"/>
                  </a:lnTo>
                  <a:lnTo>
                    <a:pt x="14" y="0"/>
                  </a:lnTo>
                  <a:lnTo>
                    <a:pt x="22" y="2"/>
                  </a:lnTo>
                  <a:lnTo>
                    <a:pt x="26" y="6"/>
                  </a:lnTo>
                  <a:lnTo>
                    <a:pt x="28" y="8"/>
                  </a:lnTo>
                  <a:lnTo>
                    <a:pt x="30" y="12"/>
                  </a:lnTo>
                  <a:lnTo>
                    <a:pt x="30" y="18"/>
                  </a:lnTo>
                  <a:lnTo>
                    <a:pt x="28" y="24"/>
                  </a:lnTo>
                  <a:lnTo>
                    <a:pt x="22" y="30"/>
                  </a:lnTo>
                  <a:lnTo>
                    <a:pt x="14" y="30"/>
                  </a:lnTo>
                  <a:lnTo>
                    <a:pt x="10" y="30"/>
                  </a:lnTo>
                  <a:lnTo>
                    <a:pt x="6" y="2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99" name="Freeform 145"/>
            <p:cNvSpPr>
              <a:spLocks/>
            </p:cNvSpPr>
            <p:nvPr/>
          </p:nvSpPr>
          <p:spPr bwMode="auto">
            <a:xfrm>
              <a:off x="4773613" y="3648075"/>
              <a:ext cx="44450" cy="38100"/>
            </a:xfrm>
            <a:custGeom>
              <a:avLst/>
              <a:gdLst>
                <a:gd name="T0" fmla="*/ 2147483646 w 28"/>
                <a:gd name="T1" fmla="*/ 2147483646 h 24"/>
                <a:gd name="T2" fmla="*/ 2147483646 w 28"/>
                <a:gd name="T3" fmla="*/ 2147483646 h 24"/>
                <a:gd name="T4" fmla="*/ 2147483646 w 28"/>
                <a:gd name="T5" fmla="*/ 2147483646 h 24"/>
                <a:gd name="T6" fmla="*/ 2147483646 w 28"/>
                <a:gd name="T7" fmla="*/ 2147483646 h 24"/>
                <a:gd name="T8" fmla="*/ 0 w 28"/>
                <a:gd name="T9" fmla="*/ 2147483646 h 24"/>
                <a:gd name="T10" fmla="*/ 0 w 28"/>
                <a:gd name="T11" fmla="*/ 2147483646 h 24"/>
                <a:gd name="T12" fmla="*/ 2147483646 w 28"/>
                <a:gd name="T13" fmla="*/ 2147483646 h 24"/>
                <a:gd name="T14" fmla="*/ 2147483646 w 28"/>
                <a:gd name="T15" fmla="*/ 2147483646 h 24"/>
                <a:gd name="T16" fmla="*/ 2147483646 w 28"/>
                <a:gd name="T17" fmla="*/ 0 h 24"/>
                <a:gd name="T18" fmla="*/ 2147483646 w 28"/>
                <a:gd name="T19" fmla="*/ 0 h 24"/>
                <a:gd name="T20" fmla="*/ 2147483646 w 28"/>
                <a:gd name="T21" fmla="*/ 2147483646 h 24"/>
                <a:gd name="T22" fmla="*/ 2147483646 w 28"/>
                <a:gd name="T23" fmla="*/ 2147483646 h 24"/>
                <a:gd name="T24" fmla="*/ 2147483646 w 28"/>
                <a:gd name="T25" fmla="*/ 2147483646 h 24"/>
                <a:gd name="T26" fmla="*/ 2147483646 w 28"/>
                <a:gd name="T27" fmla="*/ 2147483646 h 24"/>
                <a:gd name="T28" fmla="*/ 2147483646 w 28"/>
                <a:gd name="T29" fmla="*/ 2147483646 h 24"/>
                <a:gd name="T30" fmla="*/ 2147483646 w 28"/>
                <a:gd name="T31" fmla="*/ 2147483646 h 24"/>
                <a:gd name="T32" fmla="*/ 2147483646 w 28"/>
                <a:gd name="T33" fmla="*/ 2147483646 h 24"/>
                <a:gd name="T34" fmla="*/ 2147483646 w 28"/>
                <a:gd name="T35" fmla="*/ 2147483646 h 24"/>
                <a:gd name="T36" fmla="*/ 2147483646 w 28"/>
                <a:gd name="T37" fmla="*/ 2147483646 h 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
                <a:gd name="T58" fmla="*/ 0 h 24"/>
                <a:gd name="T59" fmla="*/ 28 w 28"/>
                <a:gd name="T60" fmla="*/ 24 h 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 h="24">
                  <a:moveTo>
                    <a:pt x="16" y="24"/>
                  </a:moveTo>
                  <a:lnTo>
                    <a:pt x="16" y="24"/>
                  </a:lnTo>
                  <a:lnTo>
                    <a:pt x="8" y="22"/>
                  </a:lnTo>
                  <a:lnTo>
                    <a:pt x="4" y="18"/>
                  </a:lnTo>
                  <a:lnTo>
                    <a:pt x="0" y="12"/>
                  </a:lnTo>
                  <a:lnTo>
                    <a:pt x="4" y="6"/>
                  </a:lnTo>
                  <a:lnTo>
                    <a:pt x="8" y="2"/>
                  </a:lnTo>
                  <a:lnTo>
                    <a:pt x="14" y="0"/>
                  </a:lnTo>
                  <a:lnTo>
                    <a:pt x="22" y="2"/>
                  </a:lnTo>
                  <a:lnTo>
                    <a:pt x="24" y="2"/>
                  </a:lnTo>
                  <a:lnTo>
                    <a:pt x="28" y="6"/>
                  </a:lnTo>
                  <a:lnTo>
                    <a:pt x="28" y="12"/>
                  </a:lnTo>
                  <a:lnTo>
                    <a:pt x="28" y="18"/>
                  </a:lnTo>
                  <a:lnTo>
                    <a:pt x="22" y="22"/>
                  </a:lnTo>
                  <a:lnTo>
                    <a:pt x="16" y="2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00" name="Freeform 146"/>
            <p:cNvSpPr>
              <a:spLocks/>
            </p:cNvSpPr>
            <p:nvPr/>
          </p:nvSpPr>
          <p:spPr bwMode="auto">
            <a:xfrm>
              <a:off x="4840288" y="3965575"/>
              <a:ext cx="60325" cy="50800"/>
            </a:xfrm>
            <a:custGeom>
              <a:avLst/>
              <a:gdLst>
                <a:gd name="T0" fmla="*/ 2147483646 w 38"/>
                <a:gd name="T1" fmla="*/ 0 h 32"/>
                <a:gd name="T2" fmla="*/ 2147483646 w 38"/>
                <a:gd name="T3" fmla="*/ 0 h 32"/>
                <a:gd name="T4" fmla="*/ 2147483646 w 38"/>
                <a:gd name="T5" fmla="*/ 0 h 32"/>
                <a:gd name="T6" fmla="*/ 2147483646 w 38"/>
                <a:gd name="T7" fmla="*/ 0 h 32"/>
                <a:gd name="T8" fmla="*/ 2147483646 w 38"/>
                <a:gd name="T9" fmla="*/ 2147483646 h 32"/>
                <a:gd name="T10" fmla="*/ 2147483646 w 38"/>
                <a:gd name="T11" fmla="*/ 2147483646 h 32"/>
                <a:gd name="T12" fmla="*/ 2147483646 w 38"/>
                <a:gd name="T13" fmla="*/ 2147483646 h 32"/>
                <a:gd name="T14" fmla="*/ 2147483646 w 38"/>
                <a:gd name="T15" fmla="*/ 2147483646 h 32"/>
                <a:gd name="T16" fmla="*/ 2147483646 w 38"/>
                <a:gd name="T17" fmla="*/ 2147483646 h 32"/>
                <a:gd name="T18" fmla="*/ 2147483646 w 38"/>
                <a:gd name="T19" fmla="*/ 2147483646 h 32"/>
                <a:gd name="T20" fmla="*/ 2147483646 w 38"/>
                <a:gd name="T21" fmla="*/ 2147483646 h 32"/>
                <a:gd name="T22" fmla="*/ 2147483646 w 38"/>
                <a:gd name="T23" fmla="*/ 2147483646 h 32"/>
                <a:gd name="T24" fmla="*/ 2147483646 w 38"/>
                <a:gd name="T25" fmla="*/ 2147483646 h 32"/>
                <a:gd name="T26" fmla="*/ 2147483646 w 38"/>
                <a:gd name="T27" fmla="*/ 2147483646 h 32"/>
                <a:gd name="T28" fmla="*/ 2147483646 w 38"/>
                <a:gd name="T29" fmla="*/ 2147483646 h 32"/>
                <a:gd name="T30" fmla="*/ 2147483646 w 38"/>
                <a:gd name="T31" fmla="*/ 2147483646 h 32"/>
                <a:gd name="T32" fmla="*/ 2147483646 w 38"/>
                <a:gd name="T33" fmla="*/ 2147483646 h 32"/>
                <a:gd name="T34" fmla="*/ 0 w 38"/>
                <a:gd name="T35" fmla="*/ 2147483646 h 32"/>
                <a:gd name="T36" fmla="*/ 0 w 38"/>
                <a:gd name="T37" fmla="*/ 2147483646 h 32"/>
                <a:gd name="T38" fmla="*/ 2147483646 w 38"/>
                <a:gd name="T39" fmla="*/ 2147483646 h 32"/>
                <a:gd name="T40" fmla="*/ 2147483646 w 38"/>
                <a:gd name="T41" fmla="*/ 2147483646 h 32"/>
                <a:gd name="T42" fmla="*/ 2147483646 w 38"/>
                <a:gd name="T43" fmla="*/ 0 h 32"/>
                <a:gd name="T44" fmla="*/ 2147483646 w 38"/>
                <a:gd name="T45" fmla="*/ 0 h 32"/>
                <a:gd name="T46" fmla="*/ 2147483646 w 38"/>
                <a:gd name="T47" fmla="*/ 0 h 3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8"/>
                <a:gd name="T73" fmla="*/ 0 h 32"/>
                <a:gd name="T74" fmla="*/ 38 w 38"/>
                <a:gd name="T75" fmla="*/ 32 h 3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8" h="32">
                  <a:moveTo>
                    <a:pt x="16" y="0"/>
                  </a:moveTo>
                  <a:lnTo>
                    <a:pt x="16" y="0"/>
                  </a:lnTo>
                  <a:lnTo>
                    <a:pt x="20" y="0"/>
                  </a:lnTo>
                  <a:lnTo>
                    <a:pt x="26" y="0"/>
                  </a:lnTo>
                  <a:lnTo>
                    <a:pt x="32" y="4"/>
                  </a:lnTo>
                  <a:lnTo>
                    <a:pt x="38" y="12"/>
                  </a:lnTo>
                  <a:lnTo>
                    <a:pt x="36" y="20"/>
                  </a:lnTo>
                  <a:lnTo>
                    <a:pt x="30" y="26"/>
                  </a:lnTo>
                  <a:lnTo>
                    <a:pt x="24" y="30"/>
                  </a:lnTo>
                  <a:lnTo>
                    <a:pt x="18" y="32"/>
                  </a:lnTo>
                  <a:lnTo>
                    <a:pt x="12" y="32"/>
                  </a:lnTo>
                  <a:lnTo>
                    <a:pt x="8" y="30"/>
                  </a:lnTo>
                  <a:lnTo>
                    <a:pt x="4" y="26"/>
                  </a:lnTo>
                  <a:lnTo>
                    <a:pt x="2" y="22"/>
                  </a:lnTo>
                  <a:lnTo>
                    <a:pt x="0" y="18"/>
                  </a:lnTo>
                  <a:lnTo>
                    <a:pt x="0" y="10"/>
                  </a:lnTo>
                  <a:lnTo>
                    <a:pt x="2" y="6"/>
                  </a:lnTo>
                  <a:lnTo>
                    <a:pt x="6" y="2"/>
                  </a:lnTo>
                  <a:lnTo>
                    <a:pt x="10" y="0"/>
                  </a:lnTo>
                  <a:lnTo>
                    <a:pt x="16" y="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01" name="Freeform 147"/>
            <p:cNvSpPr>
              <a:spLocks/>
            </p:cNvSpPr>
            <p:nvPr/>
          </p:nvSpPr>
          <p:spPr bwMode="auto">
            <a:xfrm>
              <a:off x="4960938" y="3832225"/>
              <a:ext cx="60325" cy="50800"/>
            </a:xfrm>
            <a:custGeom>
              <a:avLst/>
              <a:gdLst>
                <a:gd name="T0" fmla="*/ 2147483646 w 38"/>
                <a:gd name="T1" fmla="*/ 0 h 32"/>
                <a:gd name="T2" fmla="*/ 2147483646 w 38"/>
                <a:gd name="T3" fmla="*/ 0 h 32"/>
                <a:gd name="T4" fmla="*/ 2147483646 w 38"/>
                <a:gd name="T5" fmla="*/ 0 h 32"/>
                <a:gd name="T6" fmla="*/ 2147483646 w 38"/>
                <a:gd name="T7" fmla="*/ 0 h 32"/>
                <a:gd name="T8" fmla="*/ 2147483646 w 38"/>
                <a:gd name="T9" fmla="*/ 2147483646 h 32"/>
                <a:gd name="T10" fmla="*/ 2147483646 w 38"/>
                <a:gd name="T11" fmla="*/ 2147483646 h 32"/>
                <a:gd name="T12" fmla="*/ 2147483646 w 38"/>
                <a:gd name="T13" fmla="*/ 2147483646 h 32"/>
                <a:gd name="T14" fmla="*/ 2147483646 w 38"/>
                <a:gd name="T15" fmla="*/ 2147483646 h 32"/>
                <a:gd name="T16" fmla="*/ 2147483646 w 38"/>
                <a:gd name="T17" fmla="*/ 2147483646 h 32"/>
                <a:gd name="T18" fmla="*/ 2147483646 w 38"/>
                <a:gd name="T19" fmla="*/ 2147483646 h 32"/>
                <a:gd name="T20" fmla="*/ 2147483646 w 38"/>
                <a:gd name="T21" fmla="*/ 2147483646 h 32"/>
                <a:gd name="T22" fmla="*/ 2147483646 w 38"/>
                <a:gd name="T23" fmla="*/ 2147483646 h 32"/>
                <a:gd name="T24" fmla="*/ 2147483646 w 38"/>
                <a:gd name="T25" fmla="*/ 2147483646 h 32"/>
                <a:gd name="T26" fmla="*/ 2147483646 w 38"/>
                <a:gd name="T27" fmla="*/ 2147483646 h 32"/>
                <a:gd name="T28" fmla="*/ 2147483646 w 38"/>
                <a:gd name="T29" fmla="*/ 2147483646 h 32"/>
                <a:gd name="T30" fmla="*/ 2147483646 w 38"/>
                <a:gd name="T31" fmla="*/ 2147483646 h 32"/>
                <a:gd name="T32" fmla="*/ 2147483646 w 38"/>
                <a:gd name="T33" fmla="*/ 2147483646 h 32"/>
                <a:gd name="T34" fmla="*/ 2147483646 w 38"/>
                <a:gd name="T35" fmla="*/ 2147483646 h 32"/>
                <a:gd name="T36" fmla="*/ 0 w 38"/>
                <a:gd name="T37" fmla="*/ 2147483646 h 32"/>
                <a:gd name="T38" fmla="*/ 2147483646 w 38"/>
                <a:gd name="T39" fmla="*/ 2147483646 h 32"/>
                <a:gd name="T40" fmla="*/ 2147483646 w 38"/>
                <a:gd name="T41" fmla="*/ 2147483646 h 32"/>
                <a:gd name="T42" fmla="*/ 2147483646 w 38"/>
                <a:gd name="T43" fmla="*/ 2147483646 h 32"/>
                <a:gd name="T44" fmla="*/ 2147483646 w 38"/>
                <a:gd name="T45" fmla="*/ 0 h 32"/>
                <a:gd name="T46" fmla="*/ 2147483646 w 38"/>
                <a:gd name="T47" fmla="*/ 0 h 3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8"/>
                <a:gd name="T73" fmla="*/ 0 h 32"/>
                <a:gd name="T74" fmla="*/ 38 w 38"/>
                <a:gd name="T75" fmla="*/ 32 h 3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8" h="32">
                  <a:moveTo>
                    <a:pt x="12" y="0"/>
                  </a:moveTo>
                  <a:lnTo>
                    <a:pt x="12" y="0"/>
                  </a:lnTo>
                  <a:lnTo>
                    <a:pt x="16" y="0"/>
                  </a:lnTo>
                  <a:lnTo>
                    <a:pt x="22" y="0"/>
                  </a:lnTo>
                  <a:lnTo>
                    <a:pt x="30" y="2"/>
                  </a:lnTo>
                  <a:lnTo>
                    <a:pt x="38" y="6"/>
                  </a:lnTo>
                  <a:lnTo>
                    <a:pt x="36" y="16"/>
                  </a:lnTo>
                  <a:lnTo>
                    <a:pt x="32" y="22"/>
                  </a:lnTo>
                  <a:lnTo>
                    <a:pt x="26" y="28"/>
                  </a:lnTo>
                  <a:lnTo>
                    <a:pt x="22" y="32"/>
                  </a:lnTo>
                  <a:lnTo>
                    <a:pt x="16" y="32"/>
                  </a:lnTo>
                  <a:lnTo>
                    <a:pt x="12" y="32"/>
                  </a:lnTo>
                  <a:lnTo>
                    <a:pt x="8" y="28"/>
                  </a:lnTo>
                  <a:lnTo>
                    <a:pt x="4" y="26"/>
                  </a:lnTo>
                  <a:lnTo>
                    <a:pt x="2" y="22"/>
                  </a:lnTo>
                  <a:lnTo>
                    <a:pt x="0" y="14"/>
                  </a:lnTo>
                  <a:lnTo>
                    <a:pt x="2" y="10"/>
                  </a:lnTo>
                  <a:lnTo>
                    <a:pt x="4" y="6"/>
                  </a:lnTo>
                  <a:lnTo>
                    <a:pt x="8" y="2"/>
                  </a:lnTo>
                  <a:lnTo>
                    <a:pt x="12" y="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02" name="Freeform 148"/>
            <p:cNvSpPr>
              <a:spLocks/>
            </p:cNvSpPr>
            <p:nvPr/>
          </p:nvSpPr>
          <p:spPr bwMode="auto">
            <a:xfrm>
              <a:off x="4983163" y="3556000"/>
              <a:ext cx="47625" cy="50800"/>
            </a:xfrm>
            <a:custGeom>
              <a:avLst/>
              <a:gdLst>
                <a:gd name="T0" fmla="*/ 2147483646 w 30"/>
                <a:gd name="T1" fmla="*/ 2147483646 h 32"/>
                <a:gd name="T2" fmla="*/ 2147483646 w 30"/>
                <a:gd name="T3" fmla="*/ 2147483646 h 32"/>
                <a:gd name="T4" fmla="*/ 2147483646 w 30"/>
                <a:gd name="T5" fmla="*/ 2147483646 h 32"/>
                <a:gd name="T6" fmla="*/ 2147483646 w 30"/>
                <a:gd name="T7" fmla="*/ 2147483646 h 32"/>
                <a:gd name="T8" fmla="*/ 2147483646 w 30"/>
                <a:gd name="T9" fmla="*/ 0 h 32"/>
                <a:gd name="T10" fmla="*/ 2147483646 w 30"/>
                <a:gd name="T11" fmla="*/ 0 h 32"/>
                <a:gd name="T12" fmla="*/ 2147483646 w 30"/>
                <a:gd name="T13" fmla="*/ 0 h 32"/>
                <a:gd name="T14" fmla="*/ 2147483646 w 30"/>
                <a:gd name="T15" fmla="*/ 2147483646 h 32"/>
                <a:gd name="T16" fmla="*/ 2147483646 w 30"/>
                <a:gd name="T17" fmla="*/ 2147483646 h 32"/>
                <a:gd name="T18" fmla="*/ 2147483646 w 30"/>
                <a:gd name="T19" fmla="*/ 2147483646 h 32"/>
                <a:gd name="T20" fmla="*/ 2147483646 w 30"/>
                <a:gd name="T21" fmla="*/ 2147483646 h 32"/>
                <a:gd name="T22" fmla="*/ 2147483646 w 30"/>
                <a:gd name="T23" fmla="*/ 2147483646 h 32"/>
                <a:gd name="T24" fmla="*/ 2147483646 w 30"/>
                <a:gd name="T25" fmla="*/ 2147483646 h 32"/>
                <a:gd name="T26" fmla="*/ 2147483646 w 30"/>
                <a:gd name="T27" fmla="*/ 2147483646 h 32"/>
                <a:gd name="T28" fmla="*/ 2147483646 w 30"/>
                <a:gd name="T29" fmla="*/ 2147483646 h 32"/>
                <a:gd name="T30" fmla="*/ 2147483646 w 30"/>
                <a:gd name="T31" fmla="*/ 2147483646 h 32"/>
                <a:gd name="T32" fmla="*/ 2147483646 w 30"/>
                <a:gd name="T33" fmla="*/ 2147483646 h 32"/>
                <a:gd name="T34" fmla="*/ 0 w 30"/>
                <a:gd name="T35" fmla="*/ 2147483646 h 32"/>
                <a:gd name="T36" fmla="*/ 0 w 30"/>
                <a:gd name="T37" fmla="*/ 2147483646 h 32"/>
                <a:gd name="T38" fmla="*/ 0 w 30"/>
                <a:gd name="T39" fmla="*/ 2147483646 h 32"/>
                <a:gd name="T40" fmla="*/ 2147483646 w 30"/>
                <a:gd name="T41" fmla="*/ 2147483646 h 32"/>
                <a:gd name="T42" fmla="*/ 2147483646 w 30"/>
                <a:gd name="T43" fmla="*/ 2147483646 h 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
                <a:gd name="T67" fmla="*/ 0 h 32"/>
                <a:gd name="T68" fmla="*/ 30 w 30"/>
                <a:gd name="T69" fmla="*/ 32 h 3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 h="32">
                  <a:moveTo>
                    <a:pt x="4" y="8"/>
                  </a:moveTo>
                  <a:lnTo>
                    <a:pt x="4" y="8"/>
                  </a:lnTo>
                  <a:lnTo>
                    <a:pt x="8" y="4"/>
                  </a:lnTo>
                  <a:lnTo>
                    <a:pt x="12" y="2"/>
                  </a:lnTo>
                  <a:lnTo>
                    <a:pt x="18" y="0"/>
                  </a:lnTo>
                  <a:lnTo>
                    <a:pt x="26" y="0"/>
                  </a:lnTo>
                  <a:lnTo>
                    <a:pt x="28" y="8"/>
                  </a:lnTo>
                  <a:lnTo>
                    <a:pt x="30" y="16"/>
                  </a:lnTo>
                  <a:lnTo>
                    <a:pt x="28" y="22"/>
                  </a:lnTo>
                  <a:lnTo>
                    <a:pt x="24" y="26"/>
                  </a:lnTo>
                  <a:lnTo>
                    <a:pt x="22" y="30"/>
                  </a:lnTo>
                  <a:lnTo>
                    <a:pt x="18" y="32"/>
                  </a:lnTo>
                  <a:lnTo>
                    <a:pt x="12" y="32"/>
                  </a:lnTo>
                  <a:lnTo>
                    <a:pt x="6" y="28"/>
                  </a:lnTo>
                  <a:lnTo>
                    <a:pt x="0" y="22"/>
                  </a:lnTo>
                  <a:lnTo>
                    <a:pt x="0" y="14"/>
                  </a:lnTo>
                  <a:lnTo>
                    <a:pt x="0" y="10"/>
                  </a:lnTo>
                  <a:lnTo>
                    <a:pt x="4" y="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03" name="Freeform 149"/>
            <p:cNvSpPr>
              <a:spLocks/>
            </p:cNvSpPr>
            <p:nvPr/>
          </p:nvSpPr>
          <p:spPr bwMode="auto">
            <a:xfrm>
              <a:off x="4637088" y="3578225"/>
              <a:ext cx="41275" cy="47625"/>
            </a:xfrm>
            <a:custGeom>
              <a:avLst/>
              <a:gdLst>
                <a:gd name="T0" fmla="*/ 0 w 26"/>
                <a:gd name="T1" fmla="*/ 2147483646 h 30"/>
                <a:gd name="T2" fmla="*/ 0 w 26"/>
                <a:gd name="T3" fmla="*/ 2147483646 h 30"/>
                <a:gd name="T4" fmla="*/ 2147483646 w 26"/>
                <a:gd name="T5" fmla="*/ 2147483646 h 30"/>
                <a:gd name="T6" fmla="*/ 2147483646 w 26"/>
                <a:gd name="T7" fmla="*/ 2147483646 h 30"/>
                <a:gd name="T8" fmla="*/ 2147483646 w 26"/>
                <a:gd name="T9" fmla="*/ 2147483646 h 30"/>
                <a:gd name="T10" fmla="*/ 2147483646 w 26"/>
                <a:gd name="T11" fmla="*/ 0 h 30"/>
                <a:gd name="T12" fmla="*/ 2147483646 w 26"/>
                <a:gd name="T13" fmla="*/ 0 h 30"/>
                <a:gd name="T14" fmla="*/ 2147483646 w 26"/>
                <a:gd name="T15" fmla="*/ 2147483646 h 30"/>
                <a:gd name="T16" fmla="*/ 2147483646 w 26"/>
                <a:gd name="T17" fmla="*/ 2147483646 h 30"/>
                <a:gd name="T18" fmla="*/ 2147483646 w 26"/>
                <a:gd name="T19" fmla="*/ 2147483646 h 30"/>
                <a:gd name="T20" fmla="*/ 2147483646 w 26"/>
                <a:gd name="T21" fmla="*/ 2147483646 h 30"/>
                <a:gd name="T22" fmla="*/ 2147483646 w 26"/>
                <a:gd name="T23" fmla="*/ 2147483646 h 30"/>
                <a:gd name="T24" fmla="*/ 2147483646 w 26"/>
                <a:gd name="T25" fmla="*/ 2147483646 h 30"/>
                <a:gd name="T26" fmla="*/ 2147483646 w 26"/>
                <a:gd name="T27" fmla="*/ 2147483646 h 30"/>
                <a:gd name="T28" fmla="*/ 2147483646 w 26"/>
                <a:gd name="T29" fmla="*/ 2147483646 h 30"/>
                <a:gd name="T30" fmla="*/ 2147483646 w 26"/>
                <a:gd name="T31" fmla="*/ 2147483646 h 30"/>
                <a:gd name="T32" fmla="*/ 2147483646 w 26"/>
                <a:gd name="T33" fmla="*/ 2147483646 h 30"/>
                <a:gd name="T34" fmla="*/ 0 w 26"/>
                <a:gd name="T35" fmla="*/ 2147483646 h 30"/>
                <a:gd name="T36" fmla="*/ 0 w 26"/>
                <a:gd name="T37" fmla="*/ 2147483646 h 30"/>
                <a:gd name="T38" fmla="*/ 0 w 26"/>
                <a:gd name="T39" fmla="*/ 2147483646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6"/>
                <a:gd name="T61" fmla="*/ 0 h 30"/>
                <a:gd name="T62" fmla="*/ 26 w 26"/>
                <a:gd name="T63" fmla="*/ 30 h 3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6" h="30">
                  <a:moveTo>
                    <a:pt x="0" y="14"/>
                  </a:moveTo>
                  <a:lnTo>
                    <a:pt x="0" y="14"/>
                  </a:lnTo>
                  <a:lnTo>
                    <a:pt x="2" y="12"/>
                  </a:lnTo>
                  <a:lnTo>
                    <a:pt x="4" y="8"/>
                  </a:lnTo>
                  <a:lnTo>
                    <a:pt x="8" y="4"/>
                  </a:lnTo>
                  <a:lnTo>
                    <a:pt x="14" y="0"/>
                  </a:lnTo>
                  <a:lnTo>
                    <a:pt x="20" y="6"/>
                  </a:lnTo>
                  <a:lnTo>
                    <a:pt x="24" y="10"/>
                  </a:lnTo>
                  <a:lnTo>
                    <a:pt x="26" y="16"/>
                  </a:lnTo>
                  <a:lnTo>
                    <a:pt x="24" y="24"/>
                  </a:lnTo>
                  <a:lnTo>
                    <a:pt x="22" y="28"/>
                  </a:lnTo>
                  <a:lnTo>
                    <a:pt x="18" y="30"/>
                  </a:lnTo>
                  <a:lnTo>
                    <a:pt x="12" y="30"/>
                  </a:lnTo>
                  <a:lnTo>
                    <a:pt x="4" y="28"/>
                  </a:lnTo>
                  <a:lnTo>
                    <a:pt x="0" y="22"/>
                  </a:lnTo>
                  <a:lnTo>
                    <a:pt x="0" y="1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04" name="Freeform 150"/>
            <p:cNvSpPr>
              <a:spLocks noEditPoints="1"/>
            </p:cNvSpPr>
            <p:nvPr/>
          </p:nvSpPr>
          <p:spPr bwMode="auto">
            <a:xfrm>
              <a:off x="4408488" y="3248025"/>
              <a:ext cx="117475" cy="111125"/>
            </a:xfrm>
            <a:custGeom>
              <a:avLst/>
              <a:gdLst>
                <a:gd name="T0" fmla="*/ 2147483646 w 74"/>
                <a:gd name="T1" fmla="*/ 2147483646 h 70"/>
                <a:gd name="T2" fmla="*/ 2147483646 w 74"/>
                <a:gd name="T3" fmla="*/ 2147483646 h 70"/>
                <a:gd name="T4" fmla="*/ 2147483646 w 74"/>
                <a:gd name="T5" fmla="*/ 2147483646 h 70"/>
                <a:gd name="T6" fmla="*/ 2147483646 w 74"/>
                <a:gd name="T7" fmla="*/ 2147483646 h 70"/>
                <a:gd name="T8" fmla="*/ 2147483646 w 74"/>
                <a:gd name="T9" fmla="*/ 2147483646 h 70"/>
                <a:gd name="T10" fmla="*/ 2147483646 w 74"/>
                <a:gd name="T11" fmla="*/ 2147483646 h 70"/>
                <a:gd name="T12" fmla="*/ 2147483646 w 74"/>
                <a:gd name="T13" fmla="*/ 2147483646 h 70"/>
                <a:gd name="T14" fmla="*/ 2147483646 w 74"/>
                <a:gd name="T15" fmla="*/ 2147483646 h 70"/>
                <a:gd name="T16" fmla="*/ 2147483646 w 74"/>
                <a:gd name="T17" fmla="*/ 2147483646 h 70"/>
                <a:gd name="T18" fmla="*/ 2147483646 w 74"/>
                <a:gd name="T19" fmla="*/ 2147483646 h 70"/>
                <a:gd name="T20" fmla="*/ 2147483646 w 74"/>
                <a:gd name="T21" fmla="*/ 2147483646 h 70"/>
                <a:gd name="T22" fmla="*/ 2147483646 w 74"/>
                <a:gd name="T23" fmla="*/ 2147483646 h 70"/>
                <a:gd name="T24" fmla="*/ 2147483646 w 74"/>
                <a:gd name="T25" fmla="*/ 2147483646 h 70"/>
                <a:gd name="T26" fmla="*/ 2147483646 w 74"/>
                <a:gd name="T27" fmla="*/ 2147483646 h 70"/>
                <a:gd name="T28" fmla="*/ 2147483646 w 74"/>
                <a:gd name="T29" fmla="*/ 2147483646 h 70"/>
                <a:gd name="T30" fmla="*/ 2147483646 w 74"/>
                <a:gd name="T31" fmla="*/ 0 h 70"/>
                <a:gd name="T32" fmla="*/ 2147483646 w 74"/>
                <a:gd name="T33" fmla="*/ 2147483646 h 70"/>
                <a:gd name="T34" fmla="*/ 2147483646 w 74"/>
                <a:gd name="T35" fmla="*/ 2147483646 h 70"/>
                <a:gd name="T36" fmla="*/ 2147483646 w 74"/>
                <a:gd name="T37" fmla="*/ 2147483646 h 70"/>
                <a:gd name="T38" fmla="*/ 2147483646 w 74"/>
                <a:gd name="T39" fmla="*/ 2147483646 h 70"/>
                <a:gd name="T40" fmla="*/ 2147483646 w 74"/>
                <a:gd name="T41" fmla="*/ 2147483646 h 70"/>
                <a:gd name="T42" fmla="*/ 2147483646 w 74"/>
                <a:gd name="T43" fmla="*/ 2147483646 h 70"/>
                <a:gd name="T44" fmla="*/ 2147483646 w 74"/>
                <a:gd name="T45" fmla="*/ 2147483646 h 70"/>
                <a:gd name="T46" fmla="*/ 2147483646 w 74"/>
                <a:gd name="T47" fmla="*/ 2147483646 h 70"/>
                <a:gd name="T48" fmla="*/ 2147483646 w 74"/>
                <a:gd name="T49" fmla="*/ 2147483646 h 70"/>
                <a:gd name="T50" fmla="*/ 2147483646 w 74"/>
                <a:gd name="T51" fmla="*/ 2147483646 h 70"/>
                <a:gd name="T52" fmla="*/ 2147483646 w 74"/>
                <a:gd name="T53" fmla="*/ 2147483646 h 70"/>
                <a:gd name="T54" fmla="*/ 2147483646 w 74"/>
                <a:gd name="T55" fmla="*/ 2147483646 h 70"/>
                <a:gd name="T56" fmla="*/ 2147483646 w 74"/>
                <a:gd name="T57" fmla="*/ 2147483646 h 70"/>
                <a:gd name="T58" fmla="*/ 2147483646 w 74"/>
                <a:gd name="T59" fmla="*/ 2147483646 h 70"/>
                <a:gd name="T60" fmla="*/ 2147483646 w 74"/>
                <a:gd name="T61" fmla="*/ 2147483646 h 70"/>
                <a:gd name="T62" fmla="*/ 2147483646 w 74"/>
                <a:gd name="T63" fmla="*/ 2147483646 h 70"/>
                <a:gd name="T64" fmla="*/ 2147483646 w 74"/>
                <a:gd name="T65" fmla="*/ 2147483646 h 70"/>
                <a:gd name="T66" fmla="*/ 2147483646 w 74"/>
                <a:gd name="T67" fmla="*/ 2147483646 h 70"/>
                <a:gd name="T68" fmla="*/ 2147483646 w 74"/>
                <a:gd name="T69" fmla="*/ 2147483646 h 70"/>
                <a:gd name="T70" fmla="*/ 2147483646 w 74"/>
                <a:gd name="T71" fmla="*/ 2147483646 h 70"/>
                <a:gd name="T72" fmla="*/ 2147483646 w 74"/>
                <a:gd name="T73" fmla="*/ 2147483646 h 70"/>
                <a:gd name="T74" fmla="*/ 2147483646 w 74"/>
                <a:gd name="T75" fmla="*/ 2147483646 h 70"/>
                <a:gd name="T76" fmla="*/ 2147483646 w 74"/>
                <a:gd name="T77" fmla="*/ 2147483646 h 70"/>
                <a:gd name="T78" fmla="*/ 2147483646 w 74"/>
                <a:gd name="T79" fmla="*/ 2147483646 h 70"/>
                <a:gd name="T80" fmla="*/ 2147483646 w 74"/>
                <a:gd name="T81" fmla="*/ 2147483646 h 70"/>
                <a:gd name="T82" fmla="*/ 2147483646 w 74"/>
                <a:gd name="T83" fmla="*/ 2147483646 h 70"/>
                <a:gd name="T84" fmla="*/ 2147483646 w 74"/>
                <a:gd name="T85" fmla="*/ 2147483646 h 7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4"/>
                <a:gd name="T130" fmla="*/ 0 h 70"/>
                <a:gd name="T131" fmla="*/ 74 w 74"/>
                <a:gd name="T132" fmla="*/ 70 h 7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4" h="70">
                  <a:moveTo>
                    <a:pt x="52" y="42"/>
                  </a:moveTo>
                  <a:lnTo>
                    <a:pt x="52" y="42"/>
                  </a:lnTo>
                  <a:lnTo>
                    <a:pt x="60" y="44"/>
                  </a:lnTo>
                  <a:lnTo>
                    <a:pt x="68" y="50"/>
                  </a:lnTo>
                  <a:lnTo>
                    <a:pt x="70" y="52"/>
                  </a:lnTo>
                  <a:lnTo>
                    <a:pt x="70" y="56"/>
                  </a:lnTo>
                  <a:lnTo>
                    <a:pt x="68" y="60"/>
                  </a:lnTo>
                  <a:lnTo>
                    <a:pt x="66" y="64"/>
                  </a:lnTo>
                  <a:lnTo>
                    <a:pt x="58" y="68"/>
                  </a:lnTo>
                  <a:lnTo>
                    <a:pt x="52" y="70"/>
                  </a:lnTo>
                  <a:lnTo>
                    <a:pt x="46" y="66"/>
                  </a:lnTo>
                  <a:lnTo>
                    <a:pt x="42" y="58"/>
                  </a:lnTo>
                  <a:lnTo>
                    <a:pt x="40" y="54"/>
                  </a:lnTo>
                  <a:lnTo>
                    <a:pt x="36" y="62"/>
                  </a:lnTo>
                  <a:lnTo>
                    <a:pt x="30" y="68"/>
                  </a:lnTo>
                  <a:lnTo>
                    <a:pt x="24" y="70"/>
                  </a:lnTo>
                  <a:lnTo>
                    <a:pt x="16" y="68"/>
                  </a:lnTo>
                  <a:lnTo>
                    <a:pt x="14" y="66"/>
                  </a:lnTo>
                  <a:lnTo>
                    <a:pt x="12" y="64"/>
                  </a:lnTo>
                  <a:lnTo>
                    <a:pt x="12" y="56"/>
                  </a:lnTo>
                  <a:lnTo>
                    <a:pt x="18" y="50"/>
                  </a:lnTo>
                  <a:lnTo>
                    <a:pt x="24" y="44"/>
                  </a:lnTo>
                  <a:lnTo>
                    <a:pt x="12" y="42"/>
                  </a:lnTo>
                  <a:lnTo>
                    <a:pt x="8" y="40"/>
                  </a:lnTo>
                  <a:lnTo>
                    <a:pt x="4" y="36"/>
                  </a:lnTo>
                  <a:lnTo>
                    <a:pt x="2" y="34"/>
                  </a:lnTo>
                  <a:lnTo>
                    <a:pt x="0" y="30"/>
                  </a:lnTo>
                  <a:lnTo>
                    <a:pt x="2" y="24"/>
                  </a:lnTo>
                  <a:lnTo>
                    <a:pt x="6" y="20"/>
                  </a:lnTo>
                  <a:lnTo>
                    <a:pt x="10" y="16"/>
                  </a:lnTo>
                  <a:lnTo>
                    <a:pt x="16" y="16"/>
                  </a:lnTo>
                  <a:lnTo>
                    <a:pt x="22" y="18"/>
                  </a:lnTo>
                  <a:lnTo>
                    <a:pt x="26" y="22"/>
                  </a:lnTo>
                  <a:lnTo>
                    <a:pt x="22" y="14"/>
                  </a:lnTo>
                  <a:lnTo>
                    <a:pt x="22" y="10"/>
                  </a:lnTo>
                  <a:lnTo>
                    <a:pt x="22" y="6"/>
                  </a:lnTo>
                  <a:lnTo>
                    <a:pt x="24" y="4"/>
                  </a:lnTo>
                  <a:lnTo>
                    <a:pt x="28" y="2"/>
                  </a:lnTo>
                  <a:lnTo>
                    <a:pt x="34" y="0"/>
                  </a:lnTo>
                  <a:lnTo>
                    <a:pt x="40" y="0"/>
                  </a:lnTo>
                  <a:lnTo>
                    <a:pt x="46" y="0"/>
                  </a:lnTo>
                  <a:lnTo>
                    <a:pt x="48" y="2"/>
                  </a:lnTo>
                  <a:lnTo>
                    <a:pt x="50" y="6"/>
                  </a:lnTo>
                  <a:lnTo>
                    <a:pt x="52" y="8"/>
                  </a:lnTo>
                  <a:lnTo>
                    <a:pt x="52" y="16"/>
                  </a:lnTo>
                  <a:lnTo>
                    <a:pt x="48" y="24"/>
                  </a:lnTo>
                  <a:lnTo>
                    <a:pt x="56" y="20"/>
                  </a:lnTo>
                  <a:lnTo>
                    <a:pt x="64" y="18"/>
                  </a:lnTo>
                  <a:lnTo>
                    <a:pt x="68" y="20"/>
                  </a:lnTo>
                  <a:lnTo>
                    <a:pt x="74" y="26"/>
                  </a:lnTo>
                  <a:lnTo>
                    <a:pt x="74" y="30"/>
                  </a:lnTo>
                  <a:lnTo>
                    <a:pt x="74" y="34"/>
                  </a:lnTo>
                  <a:lnTo>
                    <a:pt x="72" y="38"/>
                  </a:lnTo>
                  <a:lnTo>
                    <a:pt x="70" y="40"/>
                  </a:lnTo>
                  <a:lnTo>
                    <a:pt x="60" y="42"/>
                  </a:lnTo>
                  <a:lnTo>
                    <a:pt x="52" y="42"/>
                  </a:lnTo>
                  <a:close/>
                  <a:moveTo>
                    <a:pt x="60" y="30"/>
                  </a:moveTo>
                  <a:lnTo>
                    <a:pt x="60" y="30"/>
                  </a:lnTo>
                  <a:lnTo>
                    <a:pt x="54" y="32"/>
                  </a:lnTo>
                  <a:lnTo>
                    <a:pt x="50" y="32"/>
                  </a:lnTo>
                  <a:lnTo>
                    <a:pt x="46" y="26"/>
                  </a:lnTo>
                  <a:lnTo>
                    <a:pt x="38" y="24"/>
                  </a:lnTo>
                  <a:lnTo>
                    <a:pt x="38" y="20"/>
                  </a:lnTo>
                  <a:lnTo>
                    <a:pt x="38" y="14"/>
                  </a:lnTo>
                  <a:lnTo>
                    <a:pt x="36" y="14"/>
                  </a:lnTo>
                  <a:lnTo>
                    <a:pt x="36" y="24"/>
                  </a:lnTo>
                  <a:lnTo>
                    <a:pt x="30" y="28"/>
                  </a:lnTo>
                  <a:lnTo>
                    <a:pt x="26" y="34"/>
                  </a:lnTo>
                  <a:lnTo>
                    <a:pt x="16" y="28"/>
                  </a:lnTo>
                  <a:lnTo>
                    <a:pt x="14" y="28"/>
                  </a:lnTo>
                  <a:lnTo>
                    <a:pt x="20" y="32"/>
                  </a:lnTo>
                  <a:lnTo>
                    <a:pt x="26" y="36"/>
                  </a:lnTo>
                  <a:lnTo>
                    <a:pt x="26" y="38"/>
                  </a:lnTo>
                  <a:lnTo>
                    <a:pt x="28" y="42"/>
                  </a:lnTo>
                  <a:lnTo>
                    <a:pt x="32" y="46"/>
                  </a:lnTo>
                  <a:lnTo>
                    <a:pt x="28" y="52"/>
                  </a:lnTo>
                  <a:lnTo>
                    <a:pt x="26" y="56"/>
                  </a:lnTo>
                  <a:lnTo>
                    <a:pt x="26" y="58"/>
                  </a:lnTo>
                  <a:lnTo>
                    <a:pt x="32" y="48"/>
                  </a:lnTo>
                  <a:lnTo>
                    <a:pt x="40" y="48"/>
                  </a:lnTo>
                  <a:lnTo>
                    <a:pt x="44" y="48"/>
                  </a:lnTo>
                  <a:lnTo>
                    <a:pt x="48" y="50"/>
                  </a:lnTo>
                  <a:lnTo>
                    <a:pt x="54" y="56"/>
                  </a:lnTo>
                  <a:lnTo>
                    <a:pt x="56" y="56"/>
                  </a:lnTo>
                  <a:lnTo>
                    <a:pt x="50" y="50"/>
                  </a:lnTo>
                  <a:lnTo>
                    <a:pt x="46" y="46"/>
                  </a:lnTo>
                  <a:lnTo>
                    <a:pt x="50" y="42"/>
                  </a:lnTo>
                  <a:lnTo>
                    <a:pt x="50" y="34"/>
                  </a:lnTo>
                  <a:lnTo>
                    <a:pt x="56" y="32"/>
                  </a:lnTo>
                  <a:lnTo>
                    <a:pt x="60" y="3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05" name="Freeform 151"/>
            <p:cNvSpPr>
              <a:spLocks/>
            </p:cNvSpPr>
            <p:nvPr/>
          </p:nvSpPr>
          <p:spPr bwMode="auto">
            <a:xfrm>
              <a:off x="4449763" y="3286125"/>
              <a:ext cx="41275" cy="41275"/>
            </a:xfrm>
            <a:custGeom>
              <a:avLst/>
              <a:gdLst>
                <a:gd name="T0" fmla="*/ 2147483646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0 w 26"/>
                <a:gd name="T21" fmla="*/ 2147483646 h 26"/>
                <a:gd name="T22" fmla="*/ 0 w 26"/>
                <a:gd name="T23" fmla="*/ 2147483646 h 26"/>
                <a:gd name="T24" fmla="*/ 0 w 26"/>
                <a:gd name="T25" fmla="*/ 2147483646 h 26"/>
                <a:gd name="T26" fmla="*/ 2147483646 w 26"/>
                <a:gd name="T27" fmla="*/ 2147483646 h 26"/>
                <a:gd name="T28" fmla="*/ 2147483646 w 26"/>
                <a:gd name="T29" fmla="*/ 2147483646 h 26"/>
                <a:gd name="T30" fmla="*/ 2147483646 w 26"/>
                <a:gd name="T31" fmla="*/ 0 h 26"/>
                <a:gd name="T32" fmla="*/ 2147483646 w 26"/>
                <a:gd name="T33" fmla="*/ 0 h 26"/>
                <a:gd name="T34" fmla="*/ 2147483646 w 26"/>
                <a:gd name="T35" fmla="*/ 0 h 26"/>
                <a:gd name="T36" fmla="*/ 2147483646 w 26"/>
                <a:gd name="T37" fmla="*/ 2147483646 h 26"/>
                <a:gd name="T38" fmla="*/ 2147483646 w 26"/>
                <a:gd name="T39" fmla="*/ 2147483646 h 26"/>
                <a:gd name="T40" fmla="*/ 2147483646 w 26"/>
                <a:gd name="T41" fmla="*/ 2147483646 h 26"/>
                <a:gd name="T42" fmla="*/ 2147483646 w 26"/>
                <a:gd name="T43" fmla="*/ 2147483646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26"/>
                <a:gd name="T68" fmla="*/ 26 w 26"/>
                <a:gd name="T69" fmla="*/ 26 h 2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26">
                  <a:moveTo>
                    <a:pt x="26" y="10"/>
                  </a:moveTo>
                  <a:lnTo>
                    <a:pt x="26" y="10"/>
                  </a:lnTo>
                  <a:lnTo>
                    <a:pt x="26" y="16"/>
                  </a:lnTo>
                  <a:lnTo>
                    <a:pt x="22" y="20"/>
                  </a:lnTo>
                  <a:lnTo>
                    <a:pt x="20" y="24"/>
                  </a:lnTo>
                  <a:lnTo>
                    <a:pt x="14" y="26"/>
                  </a:lnTo>
                  <a:lnTo>
                    <a:pt x="10" y="26"/>
                  </a:lnTo>
                  <a:lnTo>
                    <a:pt x="4" y="24"/>
                  </a:lnTo>
                  <a:lnTo>
                    <a:pt x="2" y="20"/>
                  </a:lnTo>
                  <a:lnTo>
                    <a:pt x="0" y="14"/>
                  </a:lnTo>
                  <a:lnTo>
                    <a:pt x="0" y="10"/>
                  </a:lnTo>
                  <a:lnTo>
                    <a:pt x="2" y="6"/>
                  </a:lnTo>
                  <a:lnTo>
                    <a:pt x="6" y="2"/>
                  </a:lnTo>
                  <a:lnTo>
                    <a:pt x="10" y="0"/>
                  </a:lnTo>
                  <a:lnTo>
                    <a:pt x="16" y="0"/>
                  </a:lnTo>
                  <a:lnTo>
                    <a:pt x="20" y="2"/>
                  </a:lnTo>
                  <a:lnTo>
                    <a:pt x="24" y="6"/>
                  </a:lnTo>
                  <a:lnTo>
                    <a:pt x="26"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06" name="Freeform 152"/>
            <p:cNvSpPr>
              <a:spLocks/>
            </p:cNvSpPr>
            <p:nvPr/>
          </p:nvSpPr>
          <p:spPr bwMode="auto">
            <a:xfrm>
              <a:off x="4846638" y="3225800"/>
              <a:ext cx="34925" cy="31750"/>
            </a:xfrm>
            <a:custGeom>
              <a:avLst/>
              <a:gdLst>
                <a:gd name="T0" fmla="*/ 2147483646 w 22"/>
                <a:gd name="T1" fmla="*/ 2147483646 h 20"/>
                <a:gd name="T2" fmla="*/ 2147483646 w 22"/>
                <a:gd name="T3" fmla="*/ 2147483646 h 20"/>
                <a:gd name="T4" fmla="*/ 2147483646 w 22"/>
                <a:gd name="T5" fmla="*/ 2147483646 h 20"/>
                <a:gd name="T6" fmla="*/ 2147483646 w 22"/>
                <a:gd name="T7" fmla="*/ 2147483646 h 20"/>
                <a:gd name="T8" fmla="*/ 2147483646 w 22"/>
                <a:gd name="T9" fmla="*/ 2147483646 h 20"/>
                <a:gd name="T10" fmla="*/ 2147483646 w 22"/>
                <a:gd name="T11" fmla="*/ 2147483646 h 20"/>
                <a:gd name="T12" fmla="*/ 2147483646 w 22"/>
                <a:gd name="T13" fmla="*/ 2147483646 h 20"/>
                <a:gd name="T14" fmla="*/ 2147483646 w 22"/>
                <a:gd name="T15" fmla="*/ 2147483646 h 20"/>
                <a:gd name="T16" fmla="*/ 2147483646 w 22"/>
                <a:gd name="T17" fmla="*/ 2147483646 h 20"/>
                <a:gd name="T18" fmla="*/ 2147483646 w 22"/>
                <a:gd name="T19" fmla="*/ 2147483646 h 20"/>
                <a:gd name="T20" fmla="*/ 0 w 22"/>
                <a:gd name="T21" fmla="*/ 2147483646 h 20"/>
                <a:gd name="T22" fmla="*/ 0 w 22"/>
                <a:gd name="T23" fmla="*/ 2147483646 h 20"/>
                <a:gd name="T24" fmla="*/ 2147483646 w 22"/>
                <a:gd name="T25" fmla="*/ 2147483646 h 20"/>
                <a:gd name="T26" fmla="*/ 2147483646 w 22"/>
                <a:gd name="T27" fmla="*/ 2147483646 h 20"/>
                <a:gd name="T28" fmla="*/ 2147483646 w 22"/>
                <a:gd name="T29" fmla="*/ 0 h 20"/>
                <a:gd name="T30" fmla="*/ 2147483646 w 22"/>
                <a:gd name="T31" fmla="*/ 0 h 20"/>
                <a:gd name="T32" fmla="*/ 2147483646 w 22"/>
                <a:gd name="T33" fmla="*/ 0 h 20"/>
                <a:gd name="T34" fmla="*/ 2147483646 w 22"/>
                <a:gd name="T35" fmla="*/ 0 h 20"/>
                <a:gd name="T36" fmla="*/ 2147483646 w 22"/>
                <a:gd name="T37" fmla="*/ 2147483646 h 20"/>
                <a:gd name="T38" fmla="*/ 2147483646 w 22"/>
                <a:gd name="T39" fmla="*/ 2147483646 h 20"/>
                <a:gd name="T40" fmla="*/ 2147483646 w 22"/>
                <a:gd name="T41" fmla="*/ 2147483646 h 20"/>
                <a:gd name="T42" fmla="*/ 2147483646 w 22"/>
                <a:gd name="T43" fmla="*/ 2147483646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
                <a:gd name="T67" fmla="*/ 0 h 20"/>
                <a:gd name="T68" fmla="*/ 22 w 22"/>
                <a:gd name="T69" fmla="*/ 20 h 2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 h="20">
                  <a:moveTo>
                    <a:pt x="22" y="10"/>
                  </a:moveTo>
                  <a:lnTo>
                    <a:pt x="22" y="10"/>
                  </a:lnTo>
                  <a:lnTo>
                    <a:pt x="20" y="14"/>
                  </a:lnTo>
                  <a:lnTo>
                    <a:pt x="18" y="18"/>
                  </a:lnTo>
                  <a:lnTo>
                    <a:pt x="16" y="20"/>
                  </a:lnTo>
                  <a:lnTo>
                    <a:pt x="12" y="20"/>
                  </a:lnTo>
                  <a:lnTo>
                    <a:pt x="8" y="20"/>
                  </a:lnTo>
                  <a:lnTo>
                    <a:pt x="4" y="18"/>
                  </a:lnTo>
                  <a:lnTo>
                    <a:pt x="2" y="14"/>
                  </a:lnTo>
                  <a:lnTo>
                    <a:pt x="0" y="10"/>
                  </a:lnTo>
                  <a:lnTo>
                    <a:pt x="2" y="6"/>
                  </a:lnTo>
                  <a:lnTo>
                    <a:pt x="4" y="2"/>
                  </a:lnTo>
                  <a:lnTo>
                    <a:pt x="8" y="0"/>
                  </a:lnTo>
                  <a:lnTo>
                    <a:pt x="12" y="0"/>
                  </a:lnTo>
                  <a:lnTo>
                    <a:pt x="16" y="0"/>
                  </a:lnTo>
                  <a:lnTo>
                    <a:pt x="18" y="2"/>
                  </a:lnTo>
                  <a:lnTo>
                    <a:pt x="20" y="6"/>
                  </a:lnTo>
                  <a:lnTo>
                    <a:pt x="22"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9258" name="Freeform 91"/>
          <p:cNvSpPr>
            <a:spLocks/>
          </p:cNvSpPr>
          <p:nvPr/>
        </p:nvSpPr>
        <p:spPr bwMode="auto">
          <a:xfrm>
            <a:off x="8534400" y="3124200"/>
            <a:ext cx="1143000" cy="381000"/>
          </a:xfrm>
          <a:custGeom>
            <a:avLst/>
            <a:gdLst>
              <a:gd name="T0" fmla="*/ 2147483646 w 670"/>
              <a:gd name="T1" fmla="*/ 2147483646 h 418"/>
              <a:gd name="T2" fmla="*/ 2147483646 w 670"/>
              <a:gd name="T3" fmla="*/ 2147483646 h 418"/>
              <a:gd name="T4" fmla="*/ 2147483646 w 670"/>
              <a:gd name="T5" fmla="*/ 2147483646 h 418"/>
              <a:gd name="T6" fmla="*/ 2147483646 w 670"/>
              <a:gd name="T7" fmla="*/ 2147483646 h 418"/>
              <a:gd name="T8" fmla="*/ 2147483646 w 670"/>
              <a:gd name="T9" fmla="*/ 2147483646 h 418"/>
              <a:gd name="T10" fmla="*/ 2147483646 w 670"/>
              <a:gd name="T11" fmla="*/ 2147483646 h 418"/>
              <a:gd name="T12" fmla="*/ 2147483646 w 670"/>
              <a:gd name="T13" fmla="*/ 2147483646 h 418"/>
              <a:gd name="T14" fmla="*/ 2147483646 w 670"/>
              <a:gd name="T15" fmla="*/ 2147483646 h 418"/>
              <a:gd name="T16" fmla="*/ 2147483646 w 670"/>
              <a:gd name="T17" fmla="*/ 2147483646 h 418"/>
              <a:gd name="T18" fmla="*/ 2147483646 w 670"/>
              <a:gd name="T19" fmla="*/ 2147483646 h 418"/>
              <a:gd name="T20" fmla="*/ 2147483646 w 670"/>
              <a:gd name="T21" fmla="*/ 2147483646 h 418"/>
              <a:gd name="T22" fmla="*/ 2147483646 w 670"/>
              <a:gd name="T23" fmla="*/ 2147483646 h 418"/>
              <a:gd name="T24" fmla="*/ 2147483646 w 670"/>
              <a:gd name="T25" fmla="*/ 0 h 418"/>
              <a:gd name="T26" fmla="*/ 2147483646 w 670"/>
              <a:gd name="T27" fmla="*/ 2147483646 h 418"/>
              <a:gd name="T28" fmla="*/ 2147483646 w 670"/>
              <a:gd name="T29" fmla="*/ 2147483646 h 418"/>
              <a:gd name="T30" fmla="*/ 2147483646 w 670"/>
              <a:gd name="T31" fmla="*/ 2147483646 h 418"/>
              <a:gd name="T32" fmla="*/ 2147483646 w 670"/>
              <a:gd name="T33" fmla="*/ 2147483646 h 418"/>
              <a:gd name="T34" fmla="*/ 2147483646 w 670"/>
              <a:gd name="T35" fmla="*/ 2147483646 h 418"/>
              <a:gd name="T36" fmla="*/ 0 w 670"/>
              <a:gd name="T37" fmla="*/ 2147483646 h 418"/>
              <a:gd name="T38" fmla="*/ 2147483646 w 670"/>
              <a:gd name="T39" fmla="*/ 2147483646 h 418"/>
              <a:gd name="T40" fmla="*/ 2147483646 w 670"/>
              <a:gd name="T41" fmla="*/ 2147483646 h 418"/>
              <a:gd name="T42" fmla="*/ 2147483646 w 670"/>
              <a:gd name="T43" fmla="*/ 2147483646 h 41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70"/>
              <a:gd name="T67" fmla="*/ 0 h 418"/>
              <a:gd name="T68" fmla="*/ 670 w 670"/>
              <a:gd name="T69" fmla="*/ 418 h 41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70" h="418">
                <a:moveTo>
                  <a:pt x="670" y="330"/>
                </a:moveTo>
                <a:lnTo>
                  <a:pt x="638" y="366"/>
                </a:lnTo>
                <a:lnTo>
                  <a:pt x="624" y="306"/>
                </a:lnTo>
                <a:lnTo>
                  <a:pt x="574" y="362"/>
                </a:lnTo>
                <a:lnTo>
                  <a:pt x="556" y="234"/>
                </a:lnTo>
                <a:lnTo>
                  <a:pt x="498" y="352"/>
                </a:lnTo>
                <a:lnTo>
                  <a:pt x="504" y="170"/>
                </a:lnTo>
                <a:lnTo>
                  <a:pt x="446" y="276"/>
                </a:lnTo>
                <a:lnTo>
                  <a:pt x="448" y="72"/>
                </a:lnTo>
                <a:lnTo>
                  <a:pt x="374" y="250"/>
                </a:lnTo>
                <a:lnTo>
                  <a:pt x="370" y="44"/>
                </a:lnTo>
                <a:lnTo>
                  <a:pt x="300" y="214"/>
                </a:lnTo>
                <a:lnTo>
                  <a:pt x="294" y="0"/>
                </a:lnTo>
                <a:lnTo>
                  <a:pt x="220" y="194"/>
                </a:lnTo>
                <a:lnTo>
                  <a:pt x="136" y="22"/>
                </a:lnTo>
                <a:lnTo>
                  <a:pt x="146" y="190"/>
                </a:lnTo>
                <a:lnTo>
                  <a:pt x="66" y="56"/>
                </a:lnTo>
                <a:lnTo>
                  <a:pt x="76" y="222"/>
                </a:lnTo>
                <a:lnTo>
                  <a:pt x="0" y="122"/>
                </a:lnTo>
                <a:lnTo>
                  <a:pt x="52" y="418"/>
                </a:lnTo>
                <a:lnTo>
                  <a:pt x="660" y="418"/>
                </a:lnTo>
                <a:lnTo>
                  <a:pt x="670" y="330"/>
                </a:lnTo>
                <a:close/>
              </a:path>
            </a:pathLst>
          </a:custGeom>
          <a:solidFill>
            <a:srgbClr val="43A7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2" name="Group 373"/>
          <p:cNvGrpSpPr>
            <a:grpSpLocks/>
          </p:cNvGrpSpPr>
          <p:nvPr/>
        </p:nvGrpSpPr>
        <p:grpSpPr bwMode="auto">
          <a:xfrm flipH="1">
            <a:off x="7543800" y="1981201"/>
            <a:ext cx="1219200" cy="1946275"/>
            <a:chOff x="3810000" y="2286000"/>
            <a:chExt cx="990600" cy="1946275"/>
          </a:xfrm>
        </p:grpSpPr>
        <p:sp>
          <p:nvSpPr>
            <p:cNvPr id="9261" name="Freeform 98"/>
            <p:cNvSpPr>
              <a:spLocks/>
            </p:cNvSpPr>
            <p:nvPr/>
          </p:nvSpPr>
          <p:spPr bwMode="auto">
            <a:xfrm>
              <a:off x="4070684" y="2286000"/>
              <a:ext cx="715697" cy="666326"/>
            </a:xfrm>
            <a:custGeom>
              <a:avLst/>
              <a:gdLst>
                <a:gd name="T0" fmla="*/ 2147483646 w 302"/>
                <a:gd name="T1" fmla="*/ 2147483646 h 354"/>
                <a:gd name="T2" fmla="*/ 2147483646 w 302"/>
                <a:gd name="T3" fmla="*/ 2147483646 h 354"/>
                <a:gd name="T4" fmla="*/ 2147483646 w 302"/>
                <a:gd name="T5" fmla="*/ 2147483646 h 354"/>
                <a:gd name="T6" fmla="*/ 2147483646 w 302"/>
                <a:gd name="T7" fmla="*/ 2147483646 h 354"/>
                <a:gd name="T8" fmla="*/ 2147483646 w 302"/>
                <a:gd name="T9" fmla="*/ 2147483646 h 354"/>
                <a:gd name="T10" fmla="*/ 2147483646 w 302"/>
                <a:gd name="T11" fmla="*/ 2147483646 h 354"/>
                <a:gd name="T12" fmla="*/ 2147483646 w 302"/>
                <a:gd name="T13" fmla="*/ 2147483646 h 354"/>
                <a:gd name="T14" fmla="*/ 2147483646 w 302"/>
                <a:gd name="T15" fmla="*/ 2147483646 h 354"/>
                <a:gd name="T16" fmla="*/ 2147483646 w 302"/>
                <a:gd name="T17" fmla="*/ 0 h 354"/>
                <a:gd name="T18" fmla="*/ 2147483646 w 302"/>
                <a:gd name="T19" fmla="*/ 0 h 354"/>
                <a:gd name="T20" fmla="*/ 2147483646 w 302"/>
                <a:gd name="T21" fmla="*/ 2147483646 h 354"/>
                <a:gd name="T22" fmla="*/ 2147483646 w 302"/>
                <a:gd name="T23" fmla="*/ 2147483646 h 354"/>
                <a:gd name="T24" fmla="*/ 2147483646 w 302"/>
                <a:gd name="T25" fmla="*/ 2147483646 h 354"/>
                <a:gd name="T26" fmla="*/ 2147483646 w 302"/>
                <a:gd name="T27" fmla="*/ 2147483646 h 354"/>
                <a:gd name="T28" fmla="*/ 2147483646 w 302"/>
                <a:gd name="T29" fmla="*/ 2147483646 h 354"/>
                <a:gd name="T30" fmla="*/ 2147483646 w 302"/>
                <a:gd name="T31" fmla="*/ 2147483646 h 354"/>
                <a:gd name="T32" fmla="*/ 2147483646 w 302"/>
                <a:gd name="T33" fmla="*/ 2147483646 h 354"/>
                <a:gd name="T34" fmla="*/ 2147483646 w 302"/>
                <a:gd name="T35" fmla="*/ 2147483646 h 354"/>
                <a:gd name="T36" fmla="*/ 2147483646 w 302"/>
                <a:gd name="T37" fmla="*/ 2147483646 h 354"/>
                <a:gd name="T38" fmla="*/ 0 w 302"/>
                <a:gd name="T39" fmla="*/ 2147483646 h 354"/>
                <a:gd name="T40" fmla="*/ 2147483646 w 302"/>
                <a:gd name="T41" fmla="*/ 2147483646 h 354"/>
                <a:gd name="T42" fmla="*/ 2147483646 w 302"/>
                <a:gd name="T43" fmla="*/ 2147483646 h 354"/>
                <a:gd name="T44" fmla="*/ 2147483646 w 302"/>
                <a:gd name="T45" fmla="*/ 2147483646 h 354"/>
                <a:gd name="T46" fmla="*/ 2147483646 w 302"/>
                <a:gd name="T47" fmla="*/ 2147483646 h 354"/>
                <a:gd name="T48" fmla="*/ 2147483646 w 302"/>
                <a:gd name="T49" fmla="*/ 2147483646 h 354"/>
                <a:gd name="T50" fmla="*/ 2147483646 w 302"/>
                <a:gd name="T51" fmla="*/ 2147483646 h 354"/>
                <a:gd name="T52" fmla="*/ 2147483646 w 302"/>
                <a:gd name="T53" fmla="*/ 2147483646 h 354"/>
                <a:gd name="T54" fmla="*/ 2147483646 w 302"/>
                <a:gd name="T55" fmla="*/ 2147483646 h 354"/>
                <a:gd name="T56" fmla="*/ 2147483646 w 302"/>
                <a:gd name="T57" fmla="*/ 2147483646 h 354"/>
                <a:gd name="T58" fmla="*/ 2147483646 w 302"/>
                <a:gd name="T59" fmla="*/ 2147483646 h 354"/>
                <a:gd name="T60" fmla="*/ 2147483646 w 302"/>
                <a:gd name="T61" fmla="*/ 2147483646 h 354"/>
                <a:gd name="T62" fmla="*/ 2147483646 w 302"/>
                <a:gd name="T63" fmla="*/ 2147483646 h 354"/>
                <a:gd name="T64" fmla="*/ 2147483646 w 302"/>
                <a:gd name="T65" fmla="*/ 2147483646 h 354"/>
                <a:gd name="T66" fmla="*/ 2147483646 w 302"/>
                <a:gd name="T67" fmla="*/ 2147483646 h 354"/>
                <a:gd name="T68" fmla="*/ 2147483646 w 302"/>
                <a:gd name="T69" fmla="*/ 2147483646 h 354"/>
                <a:gd name="T70" fmla="*/ 2147483646 w 302"/>
                <a:gd name="T71" fmla="*/ 2147483646 h 354"/>
                <a:gd name="T72" fmla="*/ 2147483646 w 302"/>
                <a:gd name="T73" fmla="*/ 2147483646 h 3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02"/>
                <a:gd name="T112" fmla="*/ 0 h 354"/>
                <a:gd name="T113" fmla="*/ 302 w 302"/>
                <a:gd name="T114" fmla="*/ 354 h 3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02" h="354">
                  <a:moveTo>
                    <a:pt x="262" y="234"/>
                  </a:moveTo>
                  <a:lnTo>
                    <a:pt x="262" y="234"/>
                  </a:lnTo>
                  <a:lnTo>
                    <a:pt x="256" y="208"/>
                  </a:lnTo>
                  <a:lnTo>
                    <a:pt x="254" y="180"/>
                  </a:lnTo>
                  <a:lnTo>
                    <a:pt x="250" y="138"/>
                  </a:lnTo>
                  <a:lnTo>
                    <a:pt x="246" y="96"/>
                  </a:lnTo>
                  <a:lnTo>
                    <a:pt x="242" y="76"/>
                  </a:lnTo>
                  <a:lnTo>
                    <a:pt x="236" y="56"/>
                  </a:lnTo>
                  <a:lnTo>
                    <a:pt x="226" y="40"/>
                  </a:lnTo>
                  <a:lnTo>
                    <a:pt x="214" y="24"/>
                  </a:lnTo>
                  <a:lnTo>
                    <a:pt x="200" y="16"/>
                  </a:lnTo>
                  <a:lnTo>
                    <a:pt x="184" y="8"/>
                  </a:lnTo>
                  <a:lnTo>
                    <a:pt x="168" y="4"/>
                  </a:lnTo>
                  <a:lnTo>
                    <a:pt x="152" y="0"/>
                  </a:lnTo>
                  <a:lnTo>
                    <a:pt x="136" y="0"/>
                  </a:lnTo>
                  <a:lnTo>
                    <a:pt x="120" y="0"/>
                  </a:lnTo>
                  <a:lnTo>
                    <a:pt x="102" y="4"/>
                  </a:lnTo>
                  <a:lnTo>
                    <a:pt x="88" y="8"/>
                  </a:lnTo>
                  <a:lnTo>
                    <a:pt x="78" y="12"/>
                  </a:lnTo>
                  <a:lnTo>
                    <a:pt x="68" y="20"/>
                  </a:lnTo>
                  <a:lnTo>
                    <a:pt x="58" y="28"/>
                  </a:lnTo>
                  <a:lnTo>
                    <a:pt x="46" y="40"/>
                  </a:lnTo>
                  <a:lnTo>
                    <a:pt x="36" y="56"/>
                  </a:lnTo>
                  <a:lnTo>
                    <a:pt x="28" y="76"/>
                  </a:lnTo>
                  <a:lnTo>
                    <a:pt x="26" y="88"/>
                  </a:lnTo>
                  <a:lnTo>
                    <a:pt x="24" y="100"/>
                  </a:lnTo>
                  <a:lnTo>
                    <a:pt x="24" y="128"/>
                  </a:lnTo>
                  <a:lnTo>
                    <a:pt x="24" y="158"/>
                  </a:lnTo>
                  <a:lnTo>
                    <a:pt x="24" y="220"/>
                  </a:lnTo>
                  <a:lnTo>
                    <a:pt x="22" y="250"/>
                  </a:lnTo>
                  <a:lnTo>
                    <a:pt x="18" y="278"/>
                  </a:lnTo>
                  <a:lnTo>
                    <a:pt x="12" y="304"/>
                  </a:lnTo>
                  <a:lnTo>
                    <a:pt x="6" y="316"/>
                  </a:lnTo>
                  <a:lnTo>
                    <a:pt x="0" y="326"/>
                  </a:lnTo>
                  <a:lnTo>
                    <a:pt x="4" y="322"/>
                  </a:lnTo>
                  <a:lnTo>
                    <a:pt x="8" y="318"/>
                  </a:lnTo>
                  <a:lnTo>
                    <a:pt x="14" y="312"/>
                  </a:lnTo>
                  <a:lnTo>
                    <a:pt x="20" y="300"/>
                  </a:lnTo>
                  <a:lnTo>
                    <a:pt x="24" y="284"/>
                  </a:lnTo>
                  <a:lnTo>
                    <a:pt x="28" y="262"/>
                  </a:lnTo>
                  <a:lnTo>
                    <a:pt x="30" y="232"/>
                  </a:lnTo>
                  <a:lnTo>
                    <a:pt x="32" y="244"/>
                  </a:lnTo>
                  <a:lnTo>
                    <a:pt x="32" y="270"/>
                  </a:lnTo>
                  <a:lnTo>
                    <a:pt x="30" y="286"/>
                  </a:lnTo>
                  <a:lnTo>
                    <a:pt x="26" y="302"/>
                  </a:lnTo>
                  <a:lnTo>
                    <a:pt x="20" y="316"/>
                  </a:lnTo>
                  <a:lnTo>
                    <a:pt x="16" y="322"/>
                  </a:lnTo>
                  <a:lnTo>
                    <a:pt x="10" y="328"/>
                  </a:lnTo>
                  <a:lnTo>
                    <a:pt x="36" y="332"/>
                  </a:lnTo>
                  <a:lnTo>
                    <a:pt x="94" y="342"/>
                  </a:lnTo>
                  <a:lnTo>
                    <a:pt x="128" y="348"/>
                  </a:lnTo>
                  <a:lnTo>
                    <a:pt x="162" y="352"/>
                  </a:lnTo>
                  <a:lnTo>
                    <a:pt x="194" y="354"/>
                  </a:lnTo>
                  <a:lnTo>
                    <a:pt x="218" y="354"/>
                  </a:lnTo>
                  <a:lnTo>
                    <a:pt x="252" y="348"/>
                  </a:lnTo>
                  <a:lnTo>
                    <a:pt x="276" y="340"/>
                  </a:lnTo>
                  <a:lnTo>
                    <a:pt x="294" y="334"/>
                  </a:lnTo>
                  <a:lnTo>
                    <a:pt x="302" y="330"/>
                  </a:lnTo>
                  <a:lnTo>
                    <a:pt x="288" y="308"/>
                  </a:lnTo>
                  <a:lnTo>
                    <a:pt x="278" y="284"/>
                  </a:lnTo>
                  <a:lnTo>
                    <a:pt x="268" y="260"/>
                  </a:lnTo>
                  <a:lnTo>
                    <a:pt x="262" y="23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62" name="Freeform 99"/>
            <p:cNvSpPr>
              <a:spLocks/>
            </p:cNvSpPr>
            <p:nvPr/>
          </p:nvSpPr>
          <p:spPr bwMode="auto">
            <a:xfrm>
              <a:off x="3866877" y="2805509"/>
              <a:ext cx="464492" cy="485628"/>
            </a:xfrm>
            <a:custGeom>
              <a:avLst/>
              <a:gdLst>
                <a:gd name="T0" fmla="*/ 2147483646 w 196"/>
                <a:gd name="T1" fmla="*/ 2147483646 h 258"/>
                <a:gd name="T2" fmla="*/ 2147483646 w 196"/>
                <a:gd name="T3" fmla="*/ 2147483646 h 258"/>
                <a:gd name="T4" fmla="*/ 2147483646 w 196"/>
                <a:gd name="T5" fmla="*/ 2147483646 h 258"/>
                <a:gd name="T6" fmla="*/ 2147483646 w 196"/>
                <a:gd name="T7" fmla="*/ 2147483646 h 258"/>
                <a:gd name="T8" fmla="*/ 2147483646 w 196"/>
                <a:gd name="T9" fmla="*/ 2147483646 h 258"/>
                <a:gd name="T10" fmla="*/ 2147483646 w 196"/>
                <a:gd name="T11" fmla="*/ 2147483646 h 258"/>
                <a:gd name="T12" fmla="*/ 2147483646 w 196"/>
                <a:gd name="T13" fmla="*/ 2147483646 h 258"/>
                <a:gd name="T14" fmla="*/ 2147483646 w 196"/>
                <a:gd name="T15" fmla="*/ 2147483646 h 258"/>
                <a:gd name="T16" fmla="*/ 2147483646 w 196"/>
                <a:gd name="T17" fmla="*/ 2147483646 h 258"/>
                <a:gd name="T18" fmla="*/ 2147483646 w 196"/>
                <a:gd name="T19" fmla="*/ 2147483646 h 258"/>
                <a:gd name="T20" fmla="*/ 2147483646 w 196"/>
                <a:gd name="T21" fmla="*/ 2147483646 h 258"/>
                <a:gd name="T22" fmla="*/ 2147483646 w 196"/>
                <a:gd name="T23" fmla="*/ 2147483646 h 258"/>
                <a:gd name="T24" fmla="*/ 0 w 196"/>
                <a:gd name="T25" fmla="*/ 2147483646 h 258"/>
                <a:gd name="T26" fmla="*/ 2147483646 w 196"/>
                <a:gd name="T27" fmla="*/ 2147483646 h 258"/>
                <a:gd name="T28" fmla="*/ 2147483646 w 196"/>
                <a:gd name="T29" fmla="*/ 2147483646 h 258"/>
                <a:gd name="T30" fmla="*/ 2147483646 w 196"/>
                <a:gd name="T31" fmla="*/ 2147483646 h 258"/>
                <a:gd name="T32" fmla="*/ 2147483646 w 196"/>
                <a:gd name="T33" fmla="*/ 2147483646 h 258"/>
                <a:gd name="T34" fmla="*/ 2147483646 w 196"/>
                <a:gd name="T35" fmla="*/ 2147483646 h 258"/>
                <a:gd name="T36" fmla="*/ 2147483646 w 196"/>
                <a:gd name="T37" fmla="*/ 2147483646 h 258"/>
                <a:gd name="T38" fmla="*/ 2147483646 w 196"/>
                <a:gd name="T39" fmla="*/ 2147483646 h 258"/>
                <a:gd name="T40" fmla="*/ 2147483646 w 196"/>
                <a:gd name="T41" fmla="*/ 2147483646 h 258"/>
                <a:gd name="T42" fmla="*/ 2147483646 w 196"/>
                <a:gd name="T43" fmla="*/ 2147483646 h 258"/>
                <a:gd name="T44" fmla="*/ 2147483646 w 196"/>
                <a:gd name="T45" fmla="*/ 2147483646 h 258"/>
                <a:gd name="T46" fmla="*/ 2147483646 w 196"/>
                <a:gd name="T47" fmla="*/ 2147483646 h 258"/>
                <a:gd name="T48" fmla="*/ 2147483646 w 196"/>
                <a:gd name="T49" fmla="*/ 2147483646 h 258"/>
                <a:gd name="T50" fmla="*/ 2147483646 w 196"/>
                <a:gd name="T51" fmla="*/ 2147483646 h 258"/>
                <a:gd name="T52" fmla="*/ 2147483646 w 196"/>
                <a:gd name="T53" fmla="*/ 2147483646 h 258"/>
                <a:gd name="T54" fmla="*/ 2147483646 w 196"/>
                <a:gd name="T55" fmla="*/ 2147483646 h 258"/>
                <a:gd name="T56" fmla="*/ 2147483646 w 196"/>
                <a:gd name="T57" fmla="*/ 2147483646 h 258"/>
                <a:gd name="T58" fmla="*/ 2147483646 w 196"/>
                <a:gd name="T59" fmla="*/ 2147483646 h 258"/>
                <a:gd name="T60" fmla="*/ 2147483646 w 196"/>
                <a:gd name="T61" fmla="*/ 2147483646 h 258"/>
                <a:gd name="T62" fmla="*/ 2147483646 w 196"/>
                <a:gd name="T63" fmla="*/ 2147483646 h 258"/>
                <a:gd name="T64" fmla="*/ 2147483646 w 196"/>
                <a:gd name="T65" fmla="*/ 0 h 258"/>
                <a:gd name="T66" fmla="*/ 2147483646 w 196"/>
                <a:gd name="T67" fmla="*/ 0 h 258"/>
                <a:gd name="T68" fmla="*/ 2147483646 w 196"/>
                <a:gd name="T69" fmla="*/ 0 h 258"/>
                <a:gd name="T70" fmla="*/ 2147483646 w 196"/>
                <a:gd name="T71" fmla="*/ 2147483646 h 258"/>
                <a:gd name="T72" fmla="*/ 2147483646 w 196"/>
                <a:gd name="T73" fmla="*/ 2147483646 h 258"/>
                <a:gd name="T74" fmla="*/ 2147483646 w 196"/>
                <a:gd name="T75" fmla="*/ 2147483646 h 258"/>
                <a:gd name="T76" fmla="*/ 2147483646 w 196"/>
                <a:gd name="T77" fmla="*/ 2147483646 h 258"/>
                <a:gd name="T78" fmla="*/ 2147483646 w 196"/>
                <a:gd name="T79" fmla="*/ 2147483646 h 258"/>
                <a:gd name="T80" fmla="*/ 2147483646 w 196"/>
                <a:gd name="T81" fmla="*/ 2147483646 h 258"/>
                <a:gd name="T82" fmla="*/ 2147483646 w 196"/>
                <a:gd name="T83" fmla="*/ 2147483646 h 258"/>
                <a:gd name="T84" fmla="*/ 2147483646 w 196"/>
                <a:gd name="T85" fmla="*/ 2147483646 h 25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96"/>
                <a:gd name="T130" fmla="*/ 0 h 258"/>
                <a:gd name="T131" fmla="*/ 196 w 196"/>
                <a:gd name="T132" fmla="*/ 258 h 25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96" h="258">
                  <a:moveTo>
                    <a:pt x="134" y="40"/>
                  </a:moveTo>
                  <a:lnTo>
                    <a:pt x="134" y="40"/>
                  </a:lnTo>
                  <a:lnTo>
                    <a:pt x="120" y="84"/>
                  </a:lnTo>
                  <a:lnTo>
                    <a:pt x="106" y="116"/>
                  </a:lnTo>
                  <a:lnTo>
                    <a:pt x="100" y="128"/>
                  </a:lnTo>
                  <a:lnTo>
                    <a:pt x="94" y="138"/>
                  </a:lnTo>
                  <a:lnTo>
                    <a:pt x="62" y="174"/>
                  </a:lnTo>
                  <a:lnTo>
                    <a:pt x="30" y="212"/>
                  </a:lnTo>
                  <a:lnTo>
                    <a:pt x="18" y="222"/>
                  </a:lnTo>
                  <a:lnTo>
                    <a:pt x="10" y="230"/>
                  </a:lnTo>
                  <a:lnTo>
                    <a:pt x="0" y="236"/>
                  </a:lnTo>
                  <a:lnTo>
                    <a:pt x="20" y="258"/>
                  </a:lnTo>
                  <a:lnTo>
                    <a:pt x="34" y="250"/>
                  </a:lnTo>
                  <a:lnTo>
                    <a:pt x="68" y="230"/>
                  </a:lnTo>
                  <a:lnTo>
                    <a:pt x="88" y="216"/>
                  </a:lnTo>
                  <a:lnTo>
                    <a:pt x="108" y="200"/>
                  </a:lnTo>
                  <a:lnTo>
                    <a:pt x="126" y="184"/>
                  </a:lnTo>
                  <a:lnTo>
                    <a:pt x="142" y="166"/>
                  </a:lnTo>
                  <a:lnTo>
                    <a:pt x="160" y="130"/>
                  </a:lnTo>
                  <a:lnTo>
                    <a:pt x="176" y="102"/>
                  </a:lnTo>
                  <a:lnTo>
                    <a:pt x="186" y="78"/>
                  </a:lnTo>
                  <a:lnTo>
                    <a:pt x="192" y="58"/>
                  </a:lnTo>
                  <a:lnTo>
                    <a:pt x="194" y="40"/>
                  </a:lnTo>
                  <a:lnTo>
                    <a:pt x="196" y="28"/>
                  </a:lnTo>
                  <a:lnTo>
                    <a:pt x="194" y="16"/>
                  </a:lnTo>
                  <a:lnTo>
                    <a:pt x="190" y="8"/>
                  </a:lnTo>
                  <a:lnTo>
                    <a:pt x="186" y="4"/>
                  </a:lnTo>
                  <a:lnTo>
                    <a:pt x="180" y="0"/>
                  </a:lnTo>
                  <a:lnTo>
                    <a:pt x="174" y="0"/>
                  </a:lnTo>
                  <a:lnTo>
                    <a:pt x="168" y="0"/>
                  </a:lnTo>
                  <a:lnTo>
                    <a:pt x="160" y="4"/>
                  </a:lnTo>
                  <a:lnTo>
                    <a:pt x="154" y="8"/>
                  </a:lnTo>
                  <a:lnTo>
                    <a:pt x="148" y="12"/>
                  </a:lnTo>
                  <a:lnTo>
                    <a:pt x="142" y="18"/>
                  </a:lnTo>
                  <a:lnTo>
                    <a:pt x="138" y="26"/>
                  </a:lnTo>
                  <a:lnTo>
                    <a:pt x="136" y="34"/>
                  </a:lnTo>
                  <a:lnTo>
                    <a:pt x="134" y="40"/>
                  </a:lnTo>
                  <a:close/>
                </a:path>
              </a:pathLst>
            </a:custGeom>
            <a:solidFill>
              <a:srgbClr val="E0A86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63" name="Freeform 100"/>
            <p:cNvSpPr>
              <a:spLocks/>
            </p:cNvSpPr>
            <p:nvPr/>
          </p:nvSpPr>
          <p:spPr bwMode="auto">
            <a:xfrm>
              <a:off x="4146520" y="2790450"/>
              <a:ext cx="208547" cy="207051"/>
            </a:xfrm>
            <a:custGeom>
              <a:avLst/>
              <a:gdLst>
                <a:gd name="T0" fmla="*/ 2147483646 w 88"/>
                <a:gd name="T1" fmla="*/ 2147483646 h 110"/>
                <a:gd name="T2" fmla="*/ 2147483646 w 88"/>
                <a:gd name="T3" fmla="*/ 2147483646 h 110"/>
                <a:gd name="T4" fmla="*/ 0 w 88"/>
                <a:gd name="T5" fmla="*/ 2147483646 h 110"/>
                <a:gd name="T6" fmla="*/ 0 w 88"/>
                <a:gd name="T7" fmla="*/ 2147483646 h 110"/>
                <a:gd name="T8" fmla="*/ 2147483646 w 88"/>
                <a:gd name="T9" fmla="*/ 2147483646 h 110"/>
                <a:gd name="T10" fmla="*/ 2147483646 w 88"/>
                <a:gd name="T11" fmla="*/ 2147483646 h 110"/>
                <a:gd name="T12" fmla="*/ 2147483646 w 88"/>
                <a:gd name="T13" fmla="*/ 2147483646 h 110"/>
                <a:gd name="T14" fmla="*/ 2147483646 w 88"/>
                <a:gd name="T15" fmla="*/ 2147483646 h 110"/>
                <a:gd name="T16" fmla="*/ 2147483646 w 88"/>
                <a:gd name="T17" fmla="*/ 2147483646 h 110"/>
                <a:gd name="T18" fmla="*/ 2147483646 w 88"/>
                <a:gd name="T19" fmla="*/ 2147483646 h 110"/>
                <a:gd name="T20" fmla="*/ 2147483646 w 88"/>
                <a:gd name="T21" fmla="*/ 0 h 110"/>
                <a:gd name="T22" fmla="*/ 2147483646 w 88"/>
                <a:gd name="T23" fmla="*/ 2147483646 h 110"/>
                <a:gd name="T24" fmla="*/ 2147483646 w 88"/>
                <a:gd name="T25" fmla="*/ 2147483646 h 110"/>
                <a:gd name="T26" fmla="*/ 2147483646 w 88"/>
                <a:gd name="T27" fmla="*/ 2147483646 h 110"/>
                <a:gd name="T28" fmla="*/ 2147483646 w 88"/>
                <a:gd name="T29" fmla="*/ 2147483646 h 110"/>
                <a:gd name="T30" fmla="*/ 2147483646 w 88"/>
                <a:gd name="T31" fmla="*/ 2147483646 h 110"/>
                <a:gd name="T32" fmla="*/ 2147483646 w 88"/>
                <a:gd name="T33" fmla="*/ 2147483646 h 110"/>
                <a:gd name="T34" fmla="*/ 2147483646 w 88"/>
                <a:gd name="T35" fmla="*/ 2147483646 h 110"/>
                <a:gd name="T36" fmla="*/ 2147483646 w 88"/>
                <a:gd name="T37" fmla="*/ 2147483646 h 110"/>
                <a:gd name="T38" fmla="*/ 2147483646 w 88"/>
                <a:gd name="T39" fmla="*/ 2147483646 h 110"/>
                <a:gd name="T40" fmla="*/ 2147483646 w 88"/>
                <a:gd name="T41" fmla="*/ 2147483646 h 110"/>
                <a:gd name="T42" fmla="*/ 2147483646 w 88"/>
                <a:gd name="T43" fmla="*/ 2147483646 h 110"/>
                <a:gd name="T44" fmla="*/ 2147483646 w 88"/>
                <a:gd name="T45" fmla="*/ 2147483646 h 110"/>
                <a:gd name="T46" fmla="*/ 2147483646 w 88"/>
                <a:gd name="T47" fmla="*/ 2147483646 h 110"/>
                <a:gd name="T48" fmla="*/ 2147483646 w 88"/>
                <a:gd name="T49" fmla="*/ 2147483646 h 110"/>
                <a:gd name="T50" fmla="*/ 2147483646 w 88"/>
                <a:gd name="T51" fmla="*/ 2147483646 h 110"/>
                <a:gd name="T52" fmla="*/ 2147483646 w 88"/>
                <a:gd name="T53" fmla="*/ 2147483646 h 110"/>
                <a:gd name="T54" fmla="*/ 2147483646 w 88"/>
                <a:gd name="T55" fmla="*/ 2147483646 h 110"/>
                <a:gd name="T56" fmla="*/ 2147483646 w 88"/>
                <a:gd name="T57" fmla="*/ 2147483646 h 110"/>
                <a:gd name="T58" fmla="*/ 2147483646 w 88"/>
                <a:gd name="T59" fmla="*/ 2147483646 h 110"/>
                <a:gd name="T60" fmla="*/ 2147483646 w 88"/>
                <a:gd name="T61" fmla="*/ 2147483646 h 110"/>
                <a:gd name="T62" fmla="*/ 2147483646 w 88"/>
                <a:gd name="T63" fmla="*/ 2147483646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8"/>
                <a:gd name="T97" fmla="*/ 0 h 110"/>
                <a:gd name="T98" fmla="*/ 88 w 88"/>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8" h="110">
                  <a:moveTo>
                    <a:pt x="2" y="78"/>
                  </a:moveTo>
                  <a:lnTo>
                    <a:pt x="2" y="78"/>
                  </a:lnTo>
                  <a:lnTo>
                    <a:pt x="0" y="72"/>
                  </a:lnTo>
                  <a:lnTo>
                    <a:pt x="0" y="52"/>
                  </a:lnTo>
                  <a:lnTo>
                    <a:pt x="2" y="40"/>
                  </a:lnTo>
                  <a:lnTo>
                    <a:pt x="6" y="28"/>
                  </a:lnTo>
                  <a:lnTo>
                    <a:pt x="12" y="18"/>
                  </a:lnTo>
                  <a:lnTo>
                    <a:pt x="22" y="8"/>
                  </a:lnTo>
                  <a:lnTo>
                    <a:pt x="36" y="2"/>
                  </a:lnTo>
                  <a:lnTo>
                    <a:pt x="48" y="0"/>
                  </a:lnTo>
                  <a:lnTo>
                    <a:pt x="60" y="4"/>
                  </a:lnTo>
                  <a:lnTo>
                    <a:pt x="70" y="10"/>
                  </a:lnTo>
                  <a:lnTo>
                    <a:pt x="80" y="20"/>
                  </a:lnTo>
                  <a:lnTo>
                    <a:pt x="86" y="36"/>
                  </a:lnTo>
                  <a:lnTo>
                    <a:pt x="88" y="52"/>
                  </a:lnTo>
                  <a:lnTo>
                    <a:pt x="88" y="74"/>
                  </a:lnTo>
                  <a:lnTo>
                    <a:pt x="84" y="84"/>
                  </a:lnTo>
                  <a:lnTo>
                    <a:pt x="82" y="92"/>
                  </a:lnTo>
                  <a:lnTo>
                    <a:pt x="76" y="98"/>
                  </a:lnTo>
                  <a:lnTo>
                    <a:pt x="70" y="104"/>
                  </a:lnTo>
                  <a:lnTo>
                    <a:pt x="64" y="108"/>
                  </a:lnTo>
                  <a:lnTo>
                    <a:pt x="58" y="110"/>
                  </a:lnTo>
                  <a:lnTo>
                    <a:pt x="50" y="110"/>
                  </a:lnTo>
                  <a:lnTo>
                    <a:pt x="44" y="110"/>
                  </a:lnTo>
                  <a:lnTo>
                    <a:pt x="30" y="108"/>
                  </a:lnTo>
                  <a:lnTo>
                    <a:pt x="16" y="100"/>
                  </a:lnTo>
                  <a:lnTo>
                    <a:pt x="8" y="90"/>
                  </a:lnTo>
                  <a:lnTo>
                    <a:pt x="4" y="86"/>
                  </a:lnTo>
                  <a:lnTo>
                    <a:pt x="2" y="78"/>
                  </a:lnTo>
                  <a:close/>
                </a:path>
              </a:pathLst>
            </a:custGeom>
            <a:solidFill>
              <a:srgbClr val="EF84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64" name="Freeform 101"/>
            <p:cNvSpPr>
              <a:spLocks/>
            </p:cNvSpPr>
            <p:nvPr/>
          </p:nvSpPr>
          <p:spPr bwMode="auto">
            <a:xfrm>
              <a:off x="4127561" y="2937268"/>
              <a:ext cx="175369" cy="109172"/>
            </a:xfrm>
            <a:custGeom>
              <a:avLst/>
              <a:gdLst>
                <a:gd name="T0" fmla="*/ 0 w 74"/>
                <a:gd name="T1" fmla="*/ 2147483646 h 58"/>
                <a:gd name="T2" fmla="*/ 0 w 74"/>
                <a:gd name="T3" fmla="*/ 2147483646 h 58"/>
                <a:gd name="T4" fmla="*/ 2147483646 w 74"/>
                <a:gd name="T5" fmla="*/ 2147483646 h 58"/>
                <a:gd name="T6" fmla="*/ 2147483646 w 74"/>
                <a:gd name="T7" fmla="*/ 2147483646 h 58"/>
                <a:gd name="T8" fmla="*/ 2147483646 w 74"/>
                <a:gd name="T9" fmla="*/ 2147483646 h 58"/>
                <a:gd name="T10" fmla="*/ 2147483646 w 74"/>
                <a:gd name="T11" fmla="*/ 2147483646 h 58"/>
                <a:gd name="T12" fmla="*/ 2147483646 w 74"/>
                <a:gd name="T13" fmla="*/ 2147483646 h 58"/>
                <a:gd name="T14" fmla="*/ 2147483646 w 74"/>
                <a:gd name="T15" fmla="*/ 2147483646 h 58"/>
                <a:gd name="T16" fmla="*/ 2147483646 w 74"/>
                <a:gd name="T17" fmla="*/ 2147483646 h 58"/>
                <a:gd name="T18" fmla="*/ 2147483646 w 74"/>
                <a:gd name="T19" fmla="*/ 2147483646 h 58"/>
                <a:gd name="T20" fmla="*/ 2147483646 w 74"/>
                <a:gd name="T21" fmla="*/ 2147483646 h 58"/>
                <a:gd name="T22" fmla="*/ 2147483646 w 74"/>
                <a:gd name="T23" fmla="*/ 2147483646 h 58"/>
                <a:gd name="T24" fmla="*/ 2147483646 w 74"/>
                <a:gd name="T25" fmla="*/ 2147483646 h 58"/>
                <a:gd name="T26" fmla="*/ 2147483646 w 74"/>
                <a:gd name="T27" fmla="*/ 2147483646 h 58"/>
                <a:gd name="T28" fmla="*/ 2147483646 w 74"/>
                <a:gd name="T29" fmla="*/ 0 h 58"/>
                <a:gd name="T30" fmla="*/ 0 w 74"/>
                <a:gd name="T31" fmla="*/ 2147483646 h 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4"/>
                <a:gd name="T49" fmla="*/ 0 h 58"/>
                <a:gd name="T50" fmla="*/ 74 w 74"/>
                <a:gd name="T51" fmla="*/ 58 h 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4" h="58">
                  <a:moveTo>
                    <a:pt x="0" y="22"/>
                  </a:moveTo>
                  <a:lnTo>
                    <a:pt x="0" y="22"/>
                  </a:lnTo>
                  <a:lnTo>
                    <a:pt x="8" y="24"/>
                  </a:lnTo>
                  <a:lnTo>
                    <a:pt x="24" y="32"/>
                  </a:lnTo>
                  <a:lnTo>
                    <a:pt x="44" y="42"/>
                  </a:lnTo>
                  <a:lnTo>
                    <a:pt x="52" y="50"/>
                  </a:lnTo>
                  <a:lnTo>
                    <a:pt x="60" y="58"/>
                  </a:lnTo>
                  <a:lnTo>
                    <a:pt x="74" y="28"/>
                  </a:lnTo>
                  <a:lnTo>
                    <a:pt x="70" y="24"/>
                  </a:lnTo>
                  <a:lnTo>
                    <a:pt x="58" y="14"/>
                  </a:lnTo>
                  <a:lnTo>
                    <a:pt x="50" y="10"/>
                  </a:lnTo>
                  <a:lnTo>
                    <a:pt x="38" y="4"/>
                  </a:lnTo>
                  <a:lnTo>
                    <a:pt x="26" y="2"/>
                  </a:lnTo>
                  <a:lnTo>
                    <a:pt x="10" y="0"/>
                  </a:lnTo>
                  <a:lnTo>
                    <a:pt x="0" y="22"/>
                  </a:lnTo>
                  <a:close/>
                </a:path>
              </a:pathLst>
            </a:custGeom>
            <a:solidFill>
              <a:srgbClr val="F2A3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65" name="Freeform 102"/>
            <p:cNvSpPr>
              <a:spLocks/>
            </p:cNvSpPr>
            <p:nvPr/>
          </p:nvSpPr>
          <p:spPr bwMode="auto">
            <a:xfrm>
              <a:off x="4246054" y="3565949"/>
              <a:ext cx="165890" cy="530802"/>
            </a:xfrm>
            <a:custGeom>
              <a:avLst/>
              <a:gdLst>
                <a:gd name="T0" fmla="*/ 2147483646 w 70"/>
                <a:gd name="T1" fmla="*/ 2147483646 h 282"/>
                <a:gd name="T2" fmla="*/ 2147483646 w 70"/>
                <a:gd name="T3" fmla="*/ 2147483646 h 282"/>
                <a:gd name="T4" fmla="*/ 0 w 70"/>
                <a:gd name="T5" fmla="*/ 2147483646 h 282"/>
                <a:gd name="T6" fmla="*/ 0 w 70"/>
                <a:gd name="T7" fmla="*/ 2147483646 h 282"/>
                <a:gd name="T8" fmla="*/ 2147483646 w 70"/>
                <a:gd name="T9" fmla="*/ 2147483646 h 282"/>
                <a:gd name="T10" fmla="*/ 2147483646 w 70"/>
                <a:gd name="T11" fmla="*/ 2147483646 h 282"/>
                <a:gd name="T12" fmla="*/ 2147483646 w 70"/>
                <a:gd name="T13" fmla="*/ 2147483646 h 282"/>
                <a:gd name="T14" fmla="*/ 2147483646 w 70"/>
                <a:gd name="T15" fmla="*/ 2147483646 h 282"/>
                <a:gd name="T16" fmla="*/ 2147483646 w 70"/>
                <a:gd name="T17" fmla="*/ 2147483646 h 282"/>
                <a:gd name="T18" fmla="*/ 2147483646 w 70"/>
                <a:gd name="T19" fmla="*/ 2147483646 h 282"/>
                <a:gd name="T20" fmla="*/ 2147483646 w 70"/>
                <a:gd name="T21" fmla="*/ 2147483646 h 282"/>
                <a:gd name="T22" fmla="*/ 2147483646 w 70"/>
                <a:gd name="T23" fmla="*/ 2147483646 h 282"/>
                <a:gd name="T24" fmla="*/ 2147483646 w 70"/>
                <a:gd name="T25" fmla="*/ 2147483646 h 282"/>
                <a:gd name="T26" fmla="*/ 2147483646 w 70"/>
                <a:gd name="T27" fmla="*/ 2147483646 h 282"/>
                <a:gd name="T28" fmla="*/ 2147483646 w 70"/>
                <a:gd name="T29" fmla="*/ 2147483646 h 282"/>
                <a:gd name="T30" fmla="*/ 2147483646 w 70"/>
                <a:gd name="T31" fmla="*/ 2147483646 h 282"/>
                <a:gd name="T32" fmla="*/ 2147483646 w 70"/>
                <a:gd name="T33" fmla="*/ 2147483646 h 282"/>
                <a:gd name="T34" fmla="*/ 2147483646 w 70"/>
                <a:gd name="T35" fmla="*/ 2147483646 h 282"/>
                <a:gd name="T36" fmla="*/ 2147483646 w 70"/>
                <a:gd name="T37" fmla="*/ 2147483646 h 282"/>
                <a:gd name="T38" fmla="*/ 2147483646 w 70"/>
                <a:gd name="T39" fmla="*/ 2147483646 h 282"/>
                <a:gd name="T40" fmla="*/ 2147483646 w 70"/>
                <a:gd name="T41" fmla="*/ 2147483646 h 282"/>
                <a:gd name="T42" fmla="*/ 2147483646 w 70"/>
                <a:gd name="T43" fmla="*/ 2147483646 h 282"/>
                <a:gd name="T44" fmla="*/ 2147483646 w 70"/>
                <a:gd name="T45" fmla="*/ 2147483646 h 282"/>
                <a:gd name="T46" fmla="*/ 2147483646 w 70"/>
                <a:gd name="T47" fmla="*/ 2147483646 h 282"/>
                <a:gd name="T48" fmla="*/ 2147483646 w 70"/>
                <a:gd name="T49" fmla="*/ 2147483646 h 282"/>
                <a:gd name="T50" fmla="*/ 2147483646 w 70"/>
                <a:gd name="T51" fmla="*/ 2147483646 h 282"/>
                <a:gd name="T52" fmla="*/ 2147483646 w 70"/>
                <a:gd name="T53" fmla="*/ 2147483646 h 282"/>
                <a:gd name="T54" fmla="*/ 2147483646 w 70"/>
                <a:gd name="T55" fmla="*/ 2147483646 h 282"/>
                <a:gd name="T56" fmla="*/ 2147483646 w 70"/>
                <a:gd name="T57" fmla="*/ 2147483646 h 282"/>
                <a:gd name="T58" fmla="*/ 2147483646 w 70"/>
                <a:gd name="T59" fmla="*/ 2147483646 h 282"/>
                <a:gd name="T60" fmla="*/ 2147483646 w 70"/>
                <a:gd name="T61" fmla="*/ 2147483646 h 282"/>
                <a:gd name="T62" fmla="*/ 2147483646 w 70"/>
                <a:gd name="T63" fmla="*/ 2147483646 h 282"/>
                <a:gd name="T64" fmla="*/ 2147483646 w 70"/>
                <a:gd name="T65" fmla="*/ 2147483646 h 282"/>
                <a:gd name="T66" fmla="*/ 2147483646 w 70"/>
                <a:gd name="T67" fmla="*/ 0 h 282"/>
                <a:gd name="T68" fmla="*/ 2147483646 w 70"/>
                <a:gd name="T69" fmla="*/ 0 h 282"/>
                <a:gd name="T70" fmla="*/ 2147483646 w 70"/>
                <a:gd name="T71" fmla="*/ 2147483646 h 282"/>
                <a:gd name="T72" fmla="*/ 2147483646 w 70"/>
                <a:gd name="T73" fmla="*/ 2147483646 h 282"/>
                <a:gd name="T74" fmla="*/ 2147483646 w 70"/>
                <a:gd name="T75" fmla="*/ 2147483646 h 282"/>
                <a:gd name="T76" fmla="*/ 2147483646 w 70"/>
                <a:gd name="T77" fmla="*/ 2147483646 h 282"/>
                <a:gd name="T78" fmla="*/ 2147483646 w 70"/>
                <a:gd name="T79" fmla="*/ 2147483646 h 28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0"/>
                <a:gd name="T121" fmla="*/ 0 h 282"/>
                <a:gd name="T122" fmla="*/ 70 w 70"/>
                <a:gd name="T123" fmla="*/ 282 h 28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0" h="282">
                  <a:moveTo>
                    <a:pt x="2" y="22"/>
                  </a:moveTo>
                  <a:lnTo>
                    <a:pt x="2" y="22"/>
                  </a:lnTo>
                  <a:lnTo>
                    <a:pt x="0" y="48"/>
                  </a:lnTo>
                  <a:lnTo>
                    <a:pt x="0" y="72"/>
                  </a:lnTo>
                  <a:lnTo>
                    <a:pt x="2" y="100"/>
                  </a:lnTo>
                  <a:lnTo>
                    <a:pt x="12" y="178"/>
                  </a:lnTo>
                  <a:lnTo>
                    <a:pt x="14" y="226"/>
                  </a:lnTo>
                  <a:lnTo>
                    <a:pt x="14" y="248"/>
                  </a:lnTo>
                  <a:lnTo>
                    <a:pt x="12" y="266"/>
                  </a:lnTo>
                  <a:lnTo>
                    <a:pt x="14" y="270"/>
                  </a:lnTo>
                  <a:lnTo>
                    <a:pt x="22" y="276"/>
                  </a:lnTo>
                  <a:lnTo>
                    <a:pt x="28" y="280"/>
                  </a:lnTo>
                  <a:lnTo>
                    <a:pt x="36" y="282"/>
                  </a:lnTo>
                  <a:lnTo>
                    <a:pt x="46" y="282"/>
                  </a:lnTo>
                  <a:lnTo>
                    <a:pt x="56" y="278"/>
                  </a:lnTo>
                  <a:lnTo>
                    <a:pt x="60" y="266"/>
                  </a:lnTo>
                  <a:lnTo>
                    <a:pt x="66" y="234"/>
                  </a:lnTo>
                  <a:lnTo>
                    <a:pt x="68" y="212"/>
                  </a:lnTo>
                  <a:lnTo>
                    <a:pt x="70" y="188"/>
                  </a:lnTo>
                  <a:lnTo>
                    <a:pt x="70" y="162"/>
                  </a:lnTo>
                  <a:lnTo>
                    <a:pt x="68" y="136"/>
                  </a:lnTo>
                  <a:lnTo>
                    <a:pt x="62" y="90"/>
                  </a:lnTo>
                  <a:lnTo>
                    <a:pt x="62" y="54"/>
                  </a:lnTo>
                  <a:lnTo>
                    <a:pt x="62" y="28"/>
                  </a:lnTo>
                  <a:lnTo>
                    <a:pt x="66" y="12"/>
                  </a:lnTo>
                  <a:lnTo>
                    <a:pt x="66" y="10"/>
                  </a:lnTo>
                  <a:lnTo>
                    <a:pt x="64" y="6"/>
                  </a:lnTo>
                  <a:lnTo>
                    <a:pt x="58" y="2"/>
                  </a:lnTo>
                  <a:lnTo>
                    <a:pt x="50" y="0"/>
                  </a:lnTo>
                  <a:lnTo>
                    <a:pt x="40" y="0"/>
                  </a:lnTo>
                  <a:lnTo>
                    <a:pt x="28" y="2"/>
                  </a:lnTo>
                  <a:lnTo>
                    <a:pt x="18" y="6"/>
                  </a:lnTo>
                  <a:lnTo>
                    <a:pt x="8" y="12"/>
                  </a:lnTo>
                  <a:lnTo>
                    <a:pt x="2" y="22"/>
                  </a:lnTo>
                  <a:close/>
                </a:path>
              </a:pathLst>
            </a:custGeom>
            <a:solidFill>
              <a:srgbClr val="E6B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66" name="Freeform 103"/>
            <p:cNvSpPr>
              <a:spLocks/>
            </p:cNvSpPr>
            <p:nvPr/>
          </p:nvSpPr>
          <p:spPr bwMode="auto">
            <a:xfrm>
              <a:off x="4203396" y="4006402"/>
              <a:ext cx="199068" cy="158111"/>
            </a:xfrm>
            <a:custGeom>
              <a:avLst/>
              <a:gdLst>
                <a:gd name="T0" fmla="*/ 2147483646 w 84"/>
                <a:gd name="T1" fmla="*/ 2147483646 h 84"/>
                <a:gd name="T2" fmla="*/ 2147483646 w 84"/>
                <a:gd name="T3" fmla="*/ 2147483646 h 84"/>
                <a:gd name="T4" fmla="*/ 2147483646 w 84"/>
                <a:gd name="T5" fmla="*/ 2147483646 h 84"/>
                <a:gd name="T6" fmla="*/ 2147483646 w 84"/>
                <a:gd name="T7" fmla="*/ 2147483646 h 84"/>
                <a:gd name="T8" fmla="*/ 2147483646 w 84"/>
                <a:gd name="T9" fmla="*/ 2147483646 h 84"/>
                <a:gd name="T10" fmla="*/ 2147483646 w 84"/>
                <a:gd name="T11" fmla="*/ 2147483646 h 84"/>
                <a:gd name="T12" fmla="*/ 2147483646 w 84"/>
                <a:gd name="T13" fmla="*/ 2147483646 h 84"/>
                <a:gd name="T14" fmla="*/ 2147483646 w 84"/>
                <a:gd name="T15" fmla="*/ 0 h 84"/>
                <a:gd name="T16" fmla="*/ 2147483646 w 84"/>
                <a:gd name="T17" fmla="*/ 0 h 84"/>
                <a:gd name="T18" fmla="*/ 2147483646 w 84"/>
                <a:gd name="T19" fmla="*/ 2147483646 h 84"/>
                <a:gd name="T20" fmla="*/ 2147483646 w 84"/>
                <a:gd name="T21" fmla="*/ 2147483646 h 84"/>
                <a:gd name="T22" fmla="*/ 2147483646 w 84"/>
                <a:gd name="T23" fmla="*/ 2147483646 h 84"/>
                <a:gd name="T24" fmla="*/ 2147483646 w 84"/>
                <a:gd name="T25" fmla="*/ 2147483646 h 84"/>
                <a:gd name="T26" fmla="*/ 2147483646 w 84"/>
                <a:gd name="T27" fmla="*/ 2147483646 h 84"/>
                <a:gd name="T28" fmla="*/ 2147483646 w 84"/>
                <a:gd name="T29" fmla="*/ 2147483646 h 84"/>
                <a:gd name="T30" fmla="*/ 2147483646 w 84"/>
                <a:gd name="T31" fmla="*/ 2147483646 h 84"/>
                <a:gd name="T32" fmla="*/ 2147483646 w 84"/>
                <a:gd name="T33" fmla="*/ 2147483646 h 84"/>
                <a:gd name="T34" fmla="*/ 2147483646 w 84"/>
                <a:gd name="T35" fmla="*/ 2147483646 h 84"/>
                <a:gd name="T36" fmla="*/ 2147483646 w 84"/>
                <a:gd name="T37" fmla="*/ 2147483646 h 84"/>
                <a:gd name="T38" fmla="*/ 0 w 84"/>
                <a:gd name="T39" fmla="*/ 2147483646 h 84"/>
                <a:gd name="T40" fmla="*/ 2147483646 w 84"/>
                <a:gd name="T41" fmla="*/ 2147483646 h 84"/>
                <a:gd name="T42" fmla="*/ 2147483646 w 84"/>
                <a:gd name="T43" fmla="*/ 2147483646 h 84"/>
                <a:gd name="T44" fmla="*/ 2147483646 w 84"/>
                <a:gd name="T45" fmla="*/ 2147483646 h 84"/>
                <a:gd name="T46" fmla="*/ 2147483646 w 84"/>
                <a:gd name="T47" fmla="*/ 2147483646 h 84"/>
                <a:gd name="T48" fmla="*/ 2147483646 w 84"/>
                <a:gd name="T49" fmla="*/ 2147483646 h 84"/>
                <a:gd name="T50" fmla="*/ 2147483646 w 84"/>
                <a:gd name="T51" fmla="*/ 2147483646 h 84"/>
                <a:gd name="T52" fmla="*/ 2147483646 w 84"/>
                <a:gd name="T53" fmla="*/ 2147483646 h 84"/>
                <a:gd name="T54" fmla="*/ 2147483646 w 84"/>
                <a:gd name="T55" fmla="*/ 2147483646 h 84"/>
                <a:gd name="T56" fmla="*/ 2147483646 w 84"/>
                <a:gd name="T57" fmla="*/ 2147483646 h 84"/>
                <a:gd name="T58" fmla="*/ 2147483646 w 84"/>
                <a:gd name="T59" fmla="*/ 2147483646 h 84"/>
                <a:gd name="T60" fmla="*/ 2147483646 w 84"/>
                <a:gd name="T61" fmla="*/ 2147483646 h 84"/>
                <a:gd name="T62" fmla="*/ 2147483646 w 84"/>
                <a:gd name="T63" fmla="*/ 2147483646 h 84"/>
                <a:gd name="T64" fmla="*/ 2147483646 w 84"/>
                <a:gd name="T65" fmla="*/ 2147483646 h 84"/>
                <a:gd name="T66" fmla="*/ 2147483646 w 84"/>
                <a:gd name="T67" fmla="*/ 2147483646 h 84"/>
                <a:gd name="T68" fmla="*/ 2147483646 w 84"/>
                <a:gd name="T69" fmla="*/ 2147483646 h 84"/>
                <a:gd name="T70" fmla="*/ 2147483646 w 84"/>
                <a:gd name="T71" fmla="*/ 2147483646 h 84"/>
                <a:gd name="T72" fmla="*/ 2147483646 w 84"/>
                <a:gd name="T73" fmla="*/ 2147483646 h 8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4"/>
                <a:gd name="T112" fmla="*/ 0 h 84"/>
                <a:gd name="T113" fmla="*/ 84 w 84"/>
                <a:gd name="T114" fmla="*/ 84 h 8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4" h="84">
                  <a:moveTo>
                    <a:pt x="84" y="6"/>
                  </a:moveTo>
                  <a:lnTo>
                    <a:pt x="84" y="6"/>
                  </a:lnTo>
                  <a:lnTo>
                    <a:pt x="80" y="8"/>
                  </a:lnTo>
                  <a:lnTo>
                    <a:pt x="68" y="10"/>
                  </a:lnTo>
                  <a:lnTo>
                    <a:pt x="58" y="10"/>
                  </a:lnTo>
                  <a:lnTo>
                    <a:pt x="50" y="8"/>
                  </a:lnTo>
                  <a:lnTo>
                    <a:pt x="38" y="4"/>
                  </a:lnTo>
                  <a:lnTo>
                    <a:pt x="28" y="0"/>
                  </a:lnTo>
                  <a:lnTo>
                    <a:pt x="28" y="6"/>
                  </a:lnTo>
                  <a:lnTo>
                    <a:pt x="30" y="20"/>
                  </a:lnTo>
                  <a:lnTo>
                    <a:pt x="28" y="28"/>
                  </a:lnTo>
                  <a:lnTo>
                    <a:pt x="26" y="36"/>
                  </a:lnTo>
                  <a:lnTo>
                    <a:pt x="22" y="44"/>
                  </a:lnTo>
                  <a:lnTo>
                    <a:pt x="16" y="50"/>
                  </a:lnTo>
                  <a:lnTo>
                    <a:pt x="8" y="54"/>
                  </a:lnTo>
                  <a:lnTo>
                    <a:pt x="4" y="60"/>
                  </a:lnTo>
                  <a:lnTo>
                    <a:pt x="2" y="64"/>
                  </a:lnTo>
                  <a:lnTo>
                    <a:pt x="0" y="68"/>
                  </a:lnTo>
                  <a:lnTo>
                    <a:pt x="2" y="74"/>
                  </a:lnTo>
                  <a:lnTo>
                    <a:pt x="6" y="76"/>
                  </a:lnTo>
                  <a:lnTo>
                    <a:pt x="14" y="80"/>
                  </a:lnTo>
                  <a:lnTo>
                    <a:pt x="24" y="82"/>
                  </a:lnTo>
                  <a:lnTo>
                    <a:pt x="34" y="84"/>
                  </a:lnTo>
                  <a:lnTo>
                    <a:pt x="44" y="82"/>
                  </a:lnTo>
                  <a:lnTo>
                    <a:pt x="52" y="80"/>
                  </a:lnTo>
                  <a:lnTo>
                    <a:pt x="60" y="76"/>
                  </a:lnTo>
                  <a:lnTo>
                    <a:pt x="68" y="72"/>
                  </a:lnTo>
                  <a:lnTo>
                    <a:pt x="74" y="66"/>
                  </a:lnTo>
                  <a:lnTo>
                    <a:pt x="80" y="56"/>
                  </a:lnTo>
                  <a:lnTo>
                    <a:pt x="80" y="38"/>
                  </a:lnTo>
                  <a:lnTo>
                    <a:pt x="82" y="24"/>
                  </a:lnTo>
                  <a:lnTo>
                    <a:pt x="84" y="6"/>
                  </a:lnTo>
                  <a:close/>
                </a:path>
              </a:pathLst>
            </a:custGeom>
            <a:solidFill>
              <a:srgbClr val="D8017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67" name="Freeform 104"/>
            <p:cNvSpPr>
              <a:spLocks/>
            </p:cNvSpPr>
            <p:nvPr/>
          </p:nvSpPr>
          <p:spPr bwMode="auto">
            <a:xfrm>
              <a:off x="4141780" y="4100516"/>
              <a:ext cx="260684" cy="101643"/>
            </a:xfrm>
            <a:custGeom>
              <a:avLst/>
              <a:gdLst>
                <a:gd name="T0" fmla="*/ 2147483646 w 110"/>
                <a:gd name="T1" fmla="*/ 2147483646 h 54"/>
                <a:gd name="T2" fmla="*/ 2147483646 w 110"/>
                <a:gd name="T3" fmla="*/ 2147483646 h 54"/>
                <a:gd name="T4" fmla="*/ 2147483646 w 110"/>
                <a:gd name="T5" fmla="*/ 2147483646 h 54"/>
                <a:gd name="T6" fmla="*/ 2147483646 w 110"/>
                <a:gd name="T7" fmla="*/ 2147483646 h 54"/>
                <a:gd name="T8" fmla="*/ 2147483646 w 110"/>
                <a:gd name="T9" fmla="*/ 2147483646 h 54"/>
                <a:gd name="T10" fmla="*/ 2147483646 w 110"/>
                <a:gd name="T11" fmla="*/ 2147483646 h 54"/>
                <a:gd name="T12" fmla="*/ 2147483646 w 110"/>
                <a:gd name="T13" fmla="*/ 2147483646 h 54"/>
                <a:gd name="T14" fmla="*/ 2147483646 w 110"/>
                <a:gd name="T15" fmla="*/ 2147483646 h 54"/>
                <a:gd name="T16" fmla="*/ 2147483646 w 110"/>
                <a:gd name="T17" fmla="*/ 2147483646 h 54"/>
                <a:gd name="T18" fmla="*/ 2147483646 w 110"/>
                <a:gd name="T19" fmla="*/ 2147483646 h 54"/>
                <a:gd name="T20" fmla="*/ 2147483646 w 110"/>
                <a:gd name="T21" fmla="*/ 2147483646 h 54"/>
                <a:gd name="T22" fmla="*/ 2147483646 w 110"/>
                <a:gd name="T23" fmla="*/ 2147483646 h 54"/>
                <a:gd name="T24" fmla="*/ 2147483646 w 110"/>
                <a:gd name="T25" fmla="*/ 2147483646 h 54"/>
                <a:gd name="T26" fmla="*/ 2147483646 w 110"/>
                <a:gd name="T27" fmla="*/ 2147483646 h 54"/>
                <a:gd name="T28" fmla="*/ 2147483646 w 110"/>
                <a:gd name="T29" fmla="*/ 0 h 54"/>
                <a:gd name="T30" fmla="*/ 2147483646 w 110"/>
                <a:gd name="T31" fmla="*/ 0 h 54"/>
                <a:gd name="T32" fmla="*/ 2147483646 w 110"/>
                <a:gd name="T33" fmla="*/ 2147483646 h 54"/>
                <a:gd name="T34" fmla="*/ 2147483646 w 110"/>
                <a:gd name="T35" fmla="*/ 2147483646 h 54"/>
                <a:gd name="T36" fmla="*/ 2147483646 w 110"/>
                <a:gd name="T37" fmla="*/ 2147483646 h 54"/>
                <a:gd name="T38" fmla="*/ 2147483646 w 110"/>
                <a:gd name="T39" fmla="*/ 2147483646 h 54"/>
                <a:gd name="T40" fmla="*/ 0 w 110"/>
                <a:gd name="T41" fmla="*/ 2147483646 h 54"/>
                <a:gd name="T42" fmla="*/ 0 w 110"/>
                <a:gd name="T43" fmla="*/ 2147483646 h 54"/>
                <a:gd name="T44" fmla="*/ 2147483646 w 110"/>
                <a:gd name="T45" fmla="*/ 2147483646 h 54"/>
                <a:gd name="T46" fmla="*/ 2147483646 w 110"/>
                <a:gd name="T47" fmla="*/ 2147483646 h 54"/>
                <a:gd name="T48" fmla="*/ 2147483646 w 110"/>
                <a:gd name="T49" fmla="*/ 2147483646 h 54"/>
                <a:gd name="T50" fmla="*/ 2147483646 w 110"/>
                <a:gd name="T51" fmla="*/ 2147483646 h 54"/>
                <a:gd name="T52" fmla="*/ 2147483646 w 110"/>
                <a:gd name="T53" fmla="*/ 2147483646 h 54"/>
                <a:gd name="T54" fmla="*/ 2147483646 w 110"/>
                <a:gd name="T55" fmla="*/ 2147483646 h 54"/>
                <a:gd name="T56" fmla="*/ 2147483646 w 110"/>
                <a:gd name="T57" fmla="*/ 2147483646 h 54"/>
                <a:gd name="T58" fmla="*/ 2147483646 w 110"/>
                <a:gd name="T59" fmla="*/ 2147483646 h 54"/>
                <a:gd name="T60" fmla="*/ 2147483646 w 110"/>
                <a:gd name="T61" fmla="*/ 2147483646 h 54"/>
                <a:gd name="T62" fmla="*/ 2147483646 w 110"/>
                <a:gd name="T63" fmla="*/ 2147483646 h 54"/>
                <a:gd name="T64" fmla="*/ 2147483646 w 110"/>
                <a:gd name="T65" fmla="*/ 2147483646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0"/>
                <a:gd name="T100" fmla="*/ 0 h 54"/>
                <a:gd name="T101" fmla="*/ 110 w 110"/>
                <a:gd name="T102" fmla="*/ 54 h 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0" h="54">
                  <a:moveTo>
                    <a:pt x="106" y="6"/>
                  </a:moveTo>
                  <a:lnTo>
                    <a:pt x="106" y="6"/>
                  </a:lnTo>
                  <a:lnTo>
                    <a:pt x="100" y="10"/>
                  </a:lnTo>
                  <a:lnTo>
                    <a:pt x="84" y="18"/>
                  </a:lnTo>
                  <a:lnTo>
                    <a:pt x="74" y="22"/>
                  </a:lnTo>
                  <a:lnTo>
                    <a:pt x="62" y="24"/>
                  </a:lnTo>
                  <a:lnTo>
                    <a:pt x="52" y="24"/>
                  </a:lnTo>
                  <a:lnTo>
                    <a:pt x="42" y="22"/>
                  </a:lnTo>
                  <a:lnTo>
                    <a:pt x="34" y="20"/>
                  </a:lnTo>
                  <a:lnTo>
                    <a:pt x="32" y="16"/>
                  </a:lnTo>
                  <a:lnTo>
                    <a:pt x="30" y="12"/>
                  </a:lnTo>
                  <a:lnTo>
                    <a:pt x="32" y="8"/>
                  </a:lnTo>
                  <a:lnTo>
                    <a:pt x="38" y="2"/>
                  </a:lnTo>
                  <a:lnTo>
                    <a:pt x="42" y="0"/>
                  </a:lnTo>
                  <a:lnTo>
                    <a:pt x="34" y="2"/>
                  </a:lnTo>
                  <a:lnTo>
                    <a:pt x="18" y="10"/>
                  </a:lnTo>
                  <a:lnTo>
                    <a:pt x="10" y="16"/>
                  </a:lnTo>
                  <a:lnTo>
                    <a:pt x="4" y="22"/>
                  </a:lnTo>
                  <a:lnTo>
                    <a:pt x="0" y="30"/>
                  </a:lnTo>
                  <a:lnTo>
                    <a:pt x="0" y="34"/>
                  </a:lnTo>
                  <a:lnTo>
                    <a:pt x="2" y="38"/>
                  </a:lnTo>
                  <a:lnTo>
                    <a:pt x="8" y="46"/>
                  </a:lnTo>
                  <a:lnTo>
                    <a:pt x="16" y="50"/>
                  </a:lnTo>
                  <a:lnTo>
                    <a:pt x="26" y="54"/>
                  </a:lnTo>
                  <a:lnTo>
                    <a:pt x="40" y="54"/>
                  </a:lnTo>
                  <a:lnTo>
                    <a:pt x="54" y="52"/>
                  </a:lnTo>
                  <a:lnTo>
                    <a:pt x="72" y="46"/>
                  </a:lnTo>
                  <a:lnTo>
                    <a:pt x="90" y="36"/>
                  </a:lnTo>
                  <a:lnTo>
                    <a:pt x="110" y="20"/>
                  </a:lnTo>
                  <a:lnTo>
                    <a:pt x="106" y="6"/>
                  </a:lnTo>
                  <a:close/>
                </a:path>
              </a:pathLst>
            </a:custGeom>
            <a:solidFill>
              <a:srgbClr val="F99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68" name="Freeform 105"/>
            <p:cNvSpPr>
              <a:spLocks/>
            </p:cNvSpPr>
            <p:nvPr/>
          </p:nvSpPr>
          <p:spPr bwMode="auto">
            <a:xfrm>
              <a:off x="4241314" y="4081693"/>
              <a:ext cx="104274" cy="67762"/>
            </a:xfrm>
            <a:custGeom>
              <a:avLst/>
              <a:gdLst>
                <a:gd name="T0" fmla="*/ 0 w 44"/>
                <a:gd name="T1" fmla="*/ 2147483646 h 36"/>
                <a:gd name="T2" fmla="*/ 0 w 44"/>
                <a:gd name="T3" fmla="*/ 2147483646 h 36"/>
                <a:gd name="T4" fmla="*/ 2147483646 w 44"/>
                <a:gd name="T5" fmla="*/ 2147483646 h 36"/>
                <a:gd name="T6" fmla="*/ 2147483646 w 44"/>
                <a:gd name="T7" fmla="*/ 2147483646 h 36"/>
                <a:gd name="T8" fmla="*/ 2147483646 w 44"/>
                <a:gd name="T9" fmla="*/ 2147483646 h 36"/>
                <a:gd name="T10" fmla="*/ 2147483646 w 44"/>
                <a:gd name="T11" fmla="*/ 2147483646 h 36"/>
                <a:gd name="T12" fmla="*/ 2147483646 w 44"/>
                <a:gd name="T13" fmla="*/ 2147483646 h 36"/>
                <a:gd name="T14" fmla="*/ 2147483646 w 44"/>
                <a:gd name="T15" fmla="*/ 2147483646 h 36"/>
                <a:gd name="T16" fmla="*/ 2147483646 w 44"/>
                <a:gd name="T17" fmla="*/ 2147483646 h 36"/>
                <a:gd name="T18" fmla="*/ 2147483646 w 44"/>
                <a:gd name="T19" fmla="*/ 2147483646 h 36"/>
                <a:gd name="T20" fmla="*/ 2147483646 w 44"/>
                <a:gd name="T21" fmla="*/ 2147483646 h 36"/>
                <a:gd name="T22" fmla="*/ 2147483646 w 44"/>
                <a:gd name="T23" fmla="*/ 2147483646 h 36"/>
                <a:gd name="T24" fmla="*/ 2147483646 w 44"/>
                <a:gd name="T25" fmla="*/ 2147483646 h 36"/>
                <a:gd name="T26" fmla="*/ 2147483646 w 44"/>
                <a:gd name="T27" fmla="*/ 2147483646 h 36"/>
                <a:gd name="T28" fmla="*/ 2147483646 w 44"/>
                <a:gd name="T29" fmla="*/ 2147483646 h 36"/>
                <a:gd name="T30" fmla="*/ 2147483646 w 44"/>
                <a:gd name="T31" fmla="*/ 2147483646 h 36"/>
                <a:gd name="T32" fmla="*/ 2147483646 w 44"/>
                <a:gd name="T33" fmla="*/ 0 h 36"/>
                <a:gd name="T34" fmla="*/ 0 w 44"/>
                <a:gd name="T35" fmla="*/ 2147483646 h 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4"/>
                <a:gd name="T55" fmla="*/ 0 h 36"/>
                <a:gd name="T56" fmla="*/ 44 w 44"/>
                <a:gd name="T57" fmla="*/ 36 h 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4" h="36">
                  <a:moveTo>
                    <a:pt x="0" y="4"/>
                  </a:moveTo>
                  <a:lnTo>
                    <a:pt x="0" y="4"/>
                  </a:lnTo>
                  <a:lnTo>
                    <a:pt x="4" y="6"/>
                  </a:lnTo>
                  <a:lnTo>
                    <a:pt x="14" y="10"/>
                  </a:lnTo>
                  <a:lnTo>
                    <a:pt x="26" y="20"/>
                  </a:lnTo>
                  <a:lnTo>
                    <a:pt x="32" y="26"/>
                  </a:lnTo>
                  <a:lnTo>
                    <a:pt x="36" y="34"/>
                  </a:lnTo>
                  <a:lnTo>
                    <a:pt x="40" y="36"/>
                  </a:lnTo>
                  <a:lnTo>
                    <a:pt x="42" y="36"/>
                  </a:lnTo>
                  <a:lnTo>
                    <a:pt x="44" y="32"/>
                  </a:lnTo>
                  <a:lnTo>
                    <a:pt x="44" y="30"/>
                  </a:lnTo>
                  <a:lnTo>
                    <a:pt x="44" y="26"/>
                  </a:lnTo>
                  <a:lnTo>
                    <a:pt x="38" y="16"/>
                  </a:lnTo>
                  <a:lnTo>
                    <a:pt x="24" y="8"/>
                  </a:lnTo>
                  <a:lnTo>
                    <a:pt x="6" y="0"/>
                  </a:lnTo>
                  <a:lnTo>
                    <a:pt x="0" y="4"/>
                  </a:lnTo>
                  <a:close/>
                </a:path>
              </a:pathLst>
            </a:custGeom>
            <a:solidFill>
              <a:srgbClr val="F99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69" name="Freeform 106"/>
            <p:cNvSpPr>
              <a:spLocks/>
            </p:cNvSpPr>
            <p:nvPr/>
          </p:nvSpPr>
          <p:spPr bwMode="auto">
            <a:xfrm>
              <a:off x="4445122" y="3592301"/>
              <a:ext cx="165890" cy="530802"/>
            </a:xfrm>
            <a:custGeom>
              <a:avLst/>
              <a:gdLst>
                <a:gd name="T0" fmla="*/ 2147483646 w 70"/>
                <a:gd name="T1" fmla="*/ 2147483646 h 282"/>
                <a:gd name="T2" fmla="*/ 2147483646 w 70"/>
                <a:gd name="T3" fmla="*/ 2147483646 h 282"/>
                <a:gd name="T4" fmla="*/ 0 w 70"/>
                <a:gd name="T5" fmla="*/ 2147483646 h 282"/>
                <a:gd name="T6" fmla="*/ 0 w 70"/>
                <a:gd name="T7" fmla="*/ 2147483646 h 282"/>
                <a:gd name="T8" fmla="*/ 2147483646 w 70"/>
                <a:gd name="T9" fmla="*/ 2147483646 h 282"/>
                <a:gd name="T10" fmla="*/ 2147483646 w 70"/>
                <a:gd name="T11" fmla="*/ 2147483646 h 282"/>
                <a:gd name="T12" fmla="*/ 2147483646 w 70"/>
                <a:gd name="T13" fmla="*/ 2147483646 h 282"/>
                <a:gd name="T14" fmla="*/ 2147483646 w 70"/>
                <a:gd name="T15" fmla="*/ 2147483646 h 282"/>
                <a:gd name="T16" fmla="*/ 2147483646 w 70"/>
                <a:gd name="T17" fmla="*/ 2147483646 h 282"/>
                <a:gd name="T18" fmla="*/ 2147483646 w 70"/>
                <a:gd name="T19" fmla="*/ 2147483646 h 282"/>
                <a:gd name="T20" fmla="*/ 2147483646 w 70"/>
                <a:gd name="T21" fmla="*/ 2147483646 h 282"/>
                <a:gd name="T22" fmla="*/ 2147483646 w 70"/>
                <a:gd name="T23" fmla="*/ 2147483646 h 282"/>
                <a:gd name="T24" fmla="*/ 2147483646 w 70"/>
                <a:gd name="T25" fmla="*/ 2147483646 h 282"/>
                <a:gd name="T26" fmla="*/ 2147483646 w 70"/>
                <a:gd name="T27" fmla="*/ 2147483646 h 282"/>
                <a:gd name="T28" fmla="*/ 2147483646 w 70"/>
                <a:gd name="T29" fmla="*/ 2147483646 h 282"/>
                <a:gd name="T30" fmla="*/ 2147483646 w 70"/>
                <a:gd name="T31" fmla="*/ 2147483646 h 282"/>
                <a:gd name="T32" fmla="*/ 2147483646 w 70"/>
                <a:gd name="T33" fmla="*/ 2147483646 h 282"/>
                <a:gd name="T34" fmla="*/ 2147483646 w 70"/>
                <a:gd name="T35" fmla="*/ 2147483646 h 282"/>
                <a:gd name="T36" fmla="*/ 2147483646 w 70"/>
                <a:gd name="T37" fmla="*/ 2147483646 h 282"/>
                <a:gd name="T38" fmla="*/ 2147483646 w 70"/>
                <a:gd name="T39" fmla="*/ 2147483646 h 282"/>
                <a:gd name="T40" fmla="*/ 2147483646 w 70"/>
                <a:gd name="T41" fmla="*/ 2147483646 h 282"/>
                <a:gd name="T42" fmla="*/ 2147483646 w 70"/>
                <a:gd name="T43" fmla="*/ 2147483646 h 282"/>
                <a:gd name="T44" fmla="*/ 2147483646 w 70"/>
                <a:gd name="T45" fmla="*/ 2147483646 h 282"/>
                <a:gd name="T46" fmla="*/ 2147483646 w 70"/>
                <a:gd name="T47" fmla="*/ 2147483646 h 282"/>
                <a:gd name="T48" fmla="*/ 2147483646 w 70"/>
                <a:gd name="T49" fmla="*/ 2147483646 h 282"/>
                <a:gd name="T50" fmla="*/ 2147483646 w 70"/>
                <a:gd name="T51" fmla="*/ 2147483646 h 282"/>
                <a:gd name="T52" fmla="*/ 2147483646 w 70"/>
                <a:gd name="T53" fmla="*/ 2147483646 h 282"/>
                <a:gd name="T54" fmla="*/ 2147483646 w 70"/>
                <a:gd name="T55" fmla="*/ 2147483646 h 282"/>
                <a:gd name="T56" fmla="*/ 2147483646 w 70"/>
                <a:gd name="T57" fmla="*/ 2147483646 h 282"/>
                <a:gd name="T58" fmla="*/ 2147483646 w 70"/>
                <a:gd name="T59" fmla="*/ 2147483646 h 282"/>
                <a:gd name="T60" fmla="*/ 2147483646 w 70"/>
                <a:gd name="T61" fmla="*/ 2147483646 h 282"/>
                <a:gd name="T62" fmla="*/ 2147483646 w 70"/>
                <a:gd name="T63" fmla="*/ 2147483646 h 282"/>
                <a:gd name="T64" fmla="*/ 2147483646 w 70"/>
                <a:gd name="T65" fmla="*/ 2147483646 h 282"/>
                <a:gd name="T66" fmla="*/ 2147483646 w 70"/>
                <a:gd name="T67" fmla="*/ 2147483646 h 282"/>
                <a:gd name="T68" fmla="*/ 2147483646 w 70"/>
                <a:gd name="T69" fmla="*/ 0 h 282"/>
                <a:gd name="T70" fmla="*/ 2147483646 w 70"/>
                <a:gd name="T71" fmla="*/ 2147483646 h 282"/>
                <a:gd name="T72" fmla="*/ 2147483646 w 70"/>
                <a:gd name="T73" fmla="*/ 2147483646 h 282"/>
                <a:gd name="T74" fmla="*/ 2147483646 w 70"/>
                <a:gd name="T75" fmla="*/ 2147483646 h 282"/>
                <a:gd name="T76" fmla="*/ 2147483646 w 70"/>
                <a:gd name="T77" fmla="*/ 2147483646 h 282"/>
                <a:gd name="T78" fmla="*/ 2147483646 w 70"/>
                <a:gd name="T79" fmla="*/ 2147483646 h 28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0"/>
                <a:gd name="T121" fmla="*/ 0 h 282"/>
                <a:gd name="T122" fmla="*/ 70 w 70"/>
                <a:gd name="T123" fmla="*/ 282 h 28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0" h="282">
                  <a:moveTo>
                    <a:pt x="2" y="24"/>
                  </a:moveTo>
                  <a:lnTo>
                    <a:pt x="2" y="24"/>
                  </a:lnTo>
                  <a:lnTo>
                    <a:pt x="0" y="50"/>
                  </a:lnTo>
                  <a:lnTo>
                    <a:pt x="0" y="74"/>
                  </a:lnTo>
                  <a:lnTo>
                    <a:pt x="2" y="100"/>
                  </a:lnTo>
                  <a:lnTo>
                    <a:pt x="12" y="180"/>
                  </a:lnTo>
                  <a:lnTo>
                    <a:pt x="14" y="226"/>
                  </a:lnTo>
                  <a:lnTo>
                    <a:pt x="14" y="248"/>
                  </a:lnTo>
                  <a:lnTo>
                    <a:pt x="12" y="268"/>
                  </a:lnTo>
                  <a:lnTo>
                    <a:pt x="14" y="272"/>
                  </a:lnTo>
                  <a:lnTo>
                    <a:pt x="22" y="278"/>
                  </a:lnTo>
                  <a:lnTo>
                    <a:pt x="28" y="280"/>
                  </a:lnTo>
                  <a:lnTo>
                    <a:pt x="36" y="282"/>
                  </a:lnTo>
                  <a:lnTo>
                    <a:pt x="46" y="282"/>
                  </a:lnTo>
                  <a:lnTo>
                    <a:pt x="56" y="280"/>
                  </a:lnTo>
                  <a:lnTo>
                    <a:pt x="58" y="268"/>
                  </a:lnTo>
                  <a:lnTo>
                    <a:pt x="66" y="236"/>
                  </a:lnTo>
                  <a:lnTo>
                    <a:pt x="68" y="214"/>
                  </a:lnTo>
                  <a:lnTo>
                    <a:pt x="70" y="190"/>
                  </a:lnTo>
                  <a:lnTo>
                    <a:pt x="70" y="164"/>
                  </a:lnTo>
                  <a:lnTo>
                    <a:pt x="68" y="138"/>
                  </a:lnTo>
                  <a:lnTo>
                    <a:pt x="62" y="90"/>
                  </a:lnTo>
                  <a:lnTo>
                    <a:pt x="60" y="56"/>
                  </a:lnTo>
                  <a:lnTo>
                    <a:pt x="62" y="30"/>
                  </a:lnTo>
                  <a:lnTo>
                    <a:pt x="64" y="14"/>
                  </a:lnTo>
                  <a:lnTo>
                    <a:pt x="64" y="10"/>
                  </a:lnTo>
                  <a:lnTo>
                    <a:pt x="64" y="8"/>
                  </a:lnTo>
                  <a:lnTo>
                    <a:pt x="58" y="4"/>
                  </a:lnTo>
                  <a:lnTo>
                    <a:pt x="50" y="2"/>
                  </a:lnTo>
                  <a:lnTo>
                    <a:pt x="38" y="0"/>
                  </a:lnTo>
                  <a:lnTo>
                    <a:pt x="28" y="2"/>
                  </a:lnTo>
                  <a:lnTo>
                    <a:pt x="18" y="6"/>
                  </a:lnTo>
                  <a:lnTo>
                    <a:pt x="8" y="14"/>
                  </a:lnTo>
                  <a:lnTo>
                    <a:pt x="2" y="24"/>
                  </a:lnTo>
                  <a:close/>
                </a:path>
              </a:pathLst>
            </a:custGeom>
            <a:solidFill>
              <a:srgbClr val="E6B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70" name="Freeform 107"/>
            <p:cNvSpPr>
              <a:spLocks/>
            </p:cNvSpPr>
            <p:nvPr/>
          </p:nvSpPr>
          <p:spPr bwMode="auto">
            <a:xfrm>
              <a:off x="4402464" y="4036518"/>
              <a:ext cx="199068" cy="158111"/>
            </a:xfrm>
            <a:custGeom>
              <a:avLst/>
              <a:gdLst>
                <a:gd name="T0" fmla="*/ 2147483646 w 84"/>
                <a:gd name="T1" fmla="*/ 2147483646 h 84"/>
                <a:gd name="T2" fmla="*/ 2147483646 w 84"/>
                <a:gd name="T3" fmla="*/ 2147483646 h 84"/>
                <a:gd name="T4" fmla="*/ 2147483646 w 84"/>
                <a:gd name="T5" fmla="*/ 2147483646 h 84"/>
                <a:gd name="T6" fmla="*/ 2147483646 w 84"/>
                <a:gd name="T7" fmla="*/ 2147483646 h 84"/>
                <a:gd name="T8" fmla="*/ 2147483646 w 84"/>
                <a:gd name="T9" fmla="*/ 2147483646 h 84"/>
                <a:gd name="T10" fmla="*/ 2147483646 w 84"/>
                <a:gd name="T11" fmla="*/ 2147483646 h 84"/>
                <a:gd name="T12" fmla="*/ 2147483646 w 84"/>
                <a:gd name="T13" fmla="*/ 2147483646 h 84"/>
                <a:gd name="T14" fmla="*/ 2147483646 w 84"/>
                <a:gd name="T15" fmla="*/ 0 h 84"/>
                <a:gd name="T16" fmla="*/ 2147483646 w 84"/>
                <a:gd name="T17" fmla="*/ 0 h 84"/>
                <a:gd name="T18" fmla="*/ 2147483646 w 84"/>
                <a:gd name="T19" fmla="*/ 2147483646 h 84"/>
                <a:gd name="T20" fmla="*/ 2147483646 w 84"/>
                <a:gd name="T21" fmla="*/ 2147483646 h 84"/>
                <a:gd name="T22" fmla="*/ 2147483646 w 84"/>
                <a:gd name="T23" fmla="*/ 2147483646 h 84"/>
                <a:gd name="T24" fmla="*/ 2147483646 w 84"/>
                <a:gd name="T25" fmla="*/ 2147483646 h 84"/>
                <a:gd name="T26" fmla="*/ 2147483646 w 84"/>
                <a:gd name="T27" fmla="*/ 2147483646 h 84"/>
                <a:gd name="T28" fmla="*/ 2147483646 w 84"/>
                <a:gd name="T29" fmla="*/ 2147483646 h 84"/>
                <a:gd name="T30" fmla="*/ 2147483646 w 84"/>
                <a:gd name="T31" fmla="*/ 2147483646 h 84"/>
                <a:gd name="T32" fmla="*/ 2147483646 w 84"/>
                <a:gd name="T33" fmla="*/ 2147483646 h 84"/>
                <a:gd name="T34" fmla="*/ 2147483646 w 84"/>
                <a:gd name="T35" fmla="*/ 2147483646 h 84"/>
                <a:gd name="T36" fmla="*/ 2147483646 w 84"/>
                <a:gd name="T37" fmla="*/ 2147483646 h 84"/>
                <a:gd name="T38" fmla="*/ 0 w 84"/>
                <a:gd name="T39" fmla="*/ 2147483646 h 84"/>
                <a:gd name="T40" fmla="*/ 2147483646 w 84"/>
                <a:gd name="T41" fmla="*/ 2147483646 h 84"/>
                <a:gd name="T42" fmla="*/ 2147483646 w 84"/>
                <a:gd name="T43" fmla="*/ 2147483646 h 84"/>
                <a:gd name="T44" fmla="*/ 2147483646 w 84"/>
                <a:gd name="T45" fmla="*/ 2147483646 h 84"/>
                <a:gd name="T46" fmla="*/ 2147483646 w 84"/>
                <a:gd name="T47" fmla="*/ 2147483646 h 84"/>
                <a:gd name="T48" fmla="*/ 2147483646 w 84"/>
                <a:gd name="T49" fmla="*/ 2147483646 h 84"/>
                <a:gd name="T50" fmla="*/ 2147483646 w 84"/>
                <a:gd name="T51" fmla="*/ 2147483646 h 84"/>
                <a:gd name="T52" fmla="*/ 2147483646 w 84"/>
                <a:gd name="T53" fmla="*/ 2147483646 h 84"/>
                <a:gd name="T54" fmla="*/ 2147483646 w 84"/>
                <a:gd name="T55" fmla="*/ 2147483646 h 84"/>
                <a:gd name="T56" fmla="*/ 2147483646 w 84"/>
                <a:gd name="T57" fmla="*/ 2147483646 h 84"/>
                <a:gd name="T58" fmla="*/ 2147483646 w 84"/>
                <a:gd name="T59" fmla="*/ 2147483646 h 84"/>
                <a:gd name="T60" fmla="*/ 2147483646 w 84"/>
                <a:gd name="T61" fmla="*/ 2147483646 h 84"/>
                <a:gd name="T62" fmla="*/ 2147483646 w 84"/>
                <a:gd name="T63" fmla="*/ 2147483646 h 84"/>
                <a:gd name="T64" fmla="*/ 2147483646 w 84"/>
                <a:gd name="T65" fmla="*/ 2147483646 h 84"/>
                <a:gd name="T66" fmla="*/ 2147483646 w 84"/>
                <a:gd name="T67" fmla="*/ 2147483646 h 84"/>
                <a:gd name="T68" fmla="*/ 2147483646 w 84"/>
                <a:gd name="T69" fmla="*/ 2147483646 h 84"/>
                <a:gd name="T70" fmla="*/ 2147483646 w 84"/>
                <a:gd name="T71" fmla="*/ 2147483646 h 84"/>
                <a:gd name="T72" fmla="*/ 2147483646 w 84"/>
                <a:gd name="T73" fmla="*/ 2147483646 h 8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4"/>
                <a:gd name="T112" fmla="*/ 0 h 84"/>
                <a:gd name="T113" fmla="*/ 84 w 84"/>
                <a:gd name="T114" fmla="*/ 84 h 8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4" h="84">
                  <a:moveTo>
                    <a:pt x="84" y="6"/>
                  </a:moveTo>
                  <a:lnTo>
                    <a:pt x="84" y="6"/>
                  </a:lnTo>
                  <a:lnTo>
                    <a:pt x="78" y="8"/>
                  </a:lnTo>
                  <a:lnTo>
                    <a:pt x="66" y="10"/>
                  </a:lnTo>
                  <a:lnTo>
                    <a:pt x="58" y="8"/>
                  </a:lnTo>
                  <a:lnTo>
                    <a:pt x="48" y="8"/>
                  </a:lnTo>
                  <a:lnTo>
                    <a:pt x="38" y="4"/>
                  </a:lnTo>
                  <a:lnTo>
                    <a:pt x="28" y="0"/>
                  </a:lnTo>
                  <a:lnTo>
                    <a:pt x="28" y="6"/>
                  </a:lnTo>
                  <a:lnTo>
                    <a:pt x="28" y="20"/>
                  </a:lnTo>
                  <a:lnTo>
                    <a:pt x="28" y="28"/>
                  </a:lnTo>
                  <a:lnTo>
                    <a:pt x="26" y="36"/>
                  </a:lnTo>
                  <a:lnTo>
                    <a:pt x="22" y="44"/>
                  </a:lnTo>
                  <a:lnTo>
                    <a:pt x="16" y="48"/>
                  </a:lnTo>
                  <a:lnTo>
                    <a:pt x="8" y="54"/>
                  </a:lnTo>
                  <a:lnTo>
                    <a:pt x="4" y="58"/>
                  </a:lnTo>
                  <a:lnTo>
                    <a:pt x="2" y="64"/>
                  </a:lnTo>
                  <a:lnTo>
                    <a:pt x="0" y="68"/>
                  </a:lnTo>
                  <a:lnTo>
                    <a:pt x="2" y="72"/>
                  </a:lnTo>
                  <a:lnTo>
                    <a:pt x="6" y="76"/>
                  </a:lnTo>
                  <a:lnTo>
                    <a:pt x="14" y="80"/>
                  </a:lnTo>
                  <a:lnTo>
                    <a:pt x="22" y="82"/>
                  </a:lnTo>
                  <a:lnTo>
                    <a:pt x="34" y="84"/>
                  </a:lnTo>
                  <a:lnTo>
                    <a:pt x="44" y="82"/>
                  </a:lnTo>
                  <a:lnTo>
                    <a:pt x="52" y="80"/>
                  </a:lnTo>
                  <a:lnTo>
                    <a:pt x="60" y="76"/>
                  </a:lnTo>
                  <a:lnTo>
                    <a:pt x="66" y="72"/>
                  </a:lnTo>
                  <a:lnTo>
                    <a:pt x="72" y="66"/>
                  </a:lnTo>
                  <a:lnTo>
                    <a:pt x="80" y="54"/>
                  </a:lnTo>
                  <a:lnTo>
                    <a:pt x="80" y="38"/>
                  </a:lnTo>
                  <a:lnTo>
                    <a:pt x="80" y="22"/>
                  </a:lnTo>
                  <a:lnTo>
                    <a:pt x="84" y="6"/>
                  </a:lnTo>
                  <a:close/>
                </a:path>
              </a:pathLst>
            </a:custGeom>
            <a:solidFill>
              <a:srgbClr val="D8017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71" name="Freeform 108"/>
            <p:cNvSpPr>
              <a:spLocks/>
            </p:cNvSpPr>
            <p:nvPr/>
          </p:nvSpPr>
          <p:spPr bwMode="auto">
            <a:xfrm>
              <a:off x="4340848" y="4126867"/>
              <a:ext cx="260684" cy="105408"/>
            </a:xfrm>
            <a:custGeom>
              <a:avLst/>
              <a:gdLst>
                <a:gd name="T0" fmla="*/ 2147483646 w 110"/>
                <a:gd name="T1" fmla="*/ 2147483646 h 56"/>
                <a:gd name="T2" fmla="*/ 2147483646 w 110"/>
                <a:gd name="T3" fmla="*/ 2147483646 h 56"/>
                <a:gd name="T4" fmla="*/ 2147483646 w 110"/>
                <a:gd name="T5" fmla="*/ 2147483646 h 56"/>
                <a:gd name="T6" fmla="*/ 2147483646 w 110"/>
                <a:gd name="T7" fmla="*/ 2147483646 h 56"/>
                <a:gd name="T8" fmla="*/ 2147483646 w 110"/>
                <a:gd name="T9" fmla="*/ 2147483646 h 56"/>
                <a:gd name="T10" fmla="*/ 2147483646 w 110"/>
                <a:gd name="T11" fmla="*/ 2147483646 h 56"/>
                <a:gd name="T12" fmla="*/ 2147483646 w 110"/>
                <a:gd name="T13" fmla="*/ 2147483646 h 56"/>
                <a:gd name="T14" fmla="*/ 2147483646 w 110"/>
                <a:gd name="T15" fmla="*/ 2147483646 h 56"/>
                <a:gd name="T16" fmla="*/ 2147483646 w 110"/>
                <a:gd name="T17" fmla="*/ 2147483646 h 56"/>
                <a:gd name="T18" fmla="*/ 2147483646 w 110"/>
                <a:gd name="T19" fmla="*/ 2147483646 h 56"/>
                <a:gd name="T20" fmla="*/ 2147483646 w 110"/>
                <a:gd name="T21" fmla="*/ 2147483646 h 56"/>
                <a:gd name="T22" fmla="*/ 2147483646 w 110"/>
                <a:gd name="T23" fmla="*/ 2147483646 h 56"/>
                <a:gd name="T24" fmla="*/ 2147483646 w 110"/>
                <a:gd name="T25" fmla="*/ 2147483646 h 56"/>
                <a:gd name="T26" fmla="*/ 2147483646 w 110"/>
                <a:gd name="T27" fmla="*/ 2147483646 h 56"/>
                <a:gd name="T28" fmla="*/ 2147483646 w 110"/>
                <a:gd name="T29" fmla="*/ 0 h 56"/>
                <a:gd name="T30" fmla="*/ 2147483646 w 110"/>
                <a:gd name="T31" fmla="*/ 0 h 56"/>
                <a:gd name="T32" fmla="*/ 2147483646 w 110"/>
                <a:gd name="T33" fmla="*/ 2147483646 h 56"/>
                <a:gd name="T34" fmla="*/ 2147483646 w 110"/>
                <a:gd name="T35" fmla="*/ 2147483646 h 56"/>
                <a:gd name="T36" fmla="*/ 2147483646 w 110"/>
                <a:gd name="T37" fmla="*/ 2147483646 h 56"/>
                <a:gd name="T38" fmla="*/ 2147483646 w 110"/>
                <a:gd name="T39" fmla="*/ 2147483646 h 56"/>
                <a:gd name="T40" fmla="*/ 0 w 110"/>
                <a:gd name="T41" fmla="*/ 2147483646 h 56"/>
                <a:gd name="T42" fmla="*/ 0 w 110"/>
                <a:gd name="T43" fmla="*/ 2147483646 h 56"/>
                <a:gd name="T44" fmla="*/ 2147483646 w 110"/>
                <a:gd name="T45" fmla="*/ 2147483646 h 56"/>
                <a:gd name="T46" fmla="*/ 2147483646 w 110"/>
                <a:gd name="T47" fmla="*/ 2147483646 h 56"/>
                <a:gd name="T48" fmla="*/ 2147483646 w 110"/>
                <a:gd name="T49" fmla="*/ 2147483646 h 56"/>
                <a:gd name="T50" fmla="*/ 2147483646 w 110"/>
                <a:gd name="T51" fmla="*/ 2147483646 h 56"/>
                <a:gd name="T52" fmla="*/ 2147483646 w 110"/>
                <a:gd name="T53" fmla="*/ 2147483646 h 56"/>
                <a:gd name="T54" fmla="*/ 2147483646 w 110"/>
                <a:gd name="T55" fmla="*/ 2147483646 h 56"/>
                <a:gd name="T56" fmla="*/ 2147483646 w 110"/>
                <a:gd name="T57" fmla="*/ 2147483646 h 56"/>
                <a:gd name="T58" fmla="*/ 2147483646 w 110"/>
                <a:gd name="T59" fmla="*/ 2147483646 h 56"/>
                <a:gd name="T60" fmla="*/ 2147483646 w 110"/>
                <a:gd name="T61" fmla="*/ 2147483646 h 56"/>
                <a:gd name="T62" fmla="*/ 2147483646 w 110"/>
                <a:gd name="T63" fmla="*/ 2147483646 h 56"/>
                <a:gd name="T64" fmla="*/ 2147483646 w 110"/>
                <a:gd name="T65" fmla="*/ 2147483646 h 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0"/>
                <a:gd name="T100" fmla="*/ 0 h 56"/>
                <a:gd name="T101" fmla="*/ 110 w 110"/>
                <a:gd name="T102" fmla="*/ 56 h 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0" h="56">
                  <a:moveTo>
                    <a:pt x="106" y="6"/>
                  </a:moveTo>
                  <a:lnTo>
                    <a:pt x="106" y="6"/>
                  </a:lnTo>
                  <a:lnTo>
                    <a:pt x="100" y="10"/>
                  </a:lnTo>
                  <a:lnTo>
                    <a:pt x="84" y="18"/>
                  </a:lnTo>
                  <a:lnTo>
                    <a:pt x="74" y="22"/>
                  </a:lnTo>
                  <a:lnTo>
                    <a:pt x="62" y="26"/>
                  </a:lnTo>
                  <a:lnTo>
                    <a:pt x="52" y="26"/>
                  </a:lnTo>
                  <a:lnTo>
                    <a:pt x="42" y="24"/>
                  </a:lnTo>
                  <a:lnTo>
                    <a:pt x="34" y="20"/>
                  </a:lnTo>
                  <a:lnTo>
                    <a:pt x="32" y="16"/>
                  </a:lnTo>
                  <a:lnTo>
                    <a:pt x="30" y="12"/>
                  </a:lnTo>
                  <a:lnTo>
                    <a:pt x="32" y="8"/>
                  </a:lnTo>
                  <a:lnTo>
                    <a:pt x="38" y="4"/>
                  </a:lnTo>
                  <a:lnTo>
                    <a:pt x="42" y="0"/>
                  </a:lnTo>
                  <a:lnTo>
                    <a:pt x="34" y="4"/>
                  </a:lnTo>
                  <a:lnTo>
                    <a:pt x="18" y="10"/>
                  </a:lnTo>
                  <a:lnTo>
                    <a:pt x="10" y="16"/>
                  </a:lnTo>
                  <a:lnTo>
                    <a:pt x="4" y="24"/>
                  </a:lnTo>
                  <a:lnTo>
                    <a:pt x="0" y="30"/>
                  </a:lnTo>
                  <a:lnTo>
                    <a:pt x="0" y="34"/>
                  </a:lnTo>
                  <a:lnTo>
                    <a:pt x="2" y="40"/>
                  </a:lnTo>
                  <a:lnTo>
                    <a:pt x="8" y="46"/>
                  </a:lnTo>
                  <a:lnTo>
                    <a:pt x="16" y="52"/>
                  </a:lnTo>
                  <a:lnTo>
                    <a:pt x="26" y="56"/>
                  </a:lnTo>
                  <a:lnTo>
                    <a:pt x="38" y="56"/>
                  </a:lnTo>
                  <a:lnTo>
                    <a:pt x="54" y="54"/>
                  </a:lnTo>
                  <a:lnTo>
                    <a:pt x="70" y="48"/>
                  </a:lnTo>
                  <a:lnTo>
                    <a:pt x="90" y="38"/>
                  </a:lnTo>
                  <a:lnTo>
                    <a:pt x="110" y="22"/>
                  </a:lnTo>
                  <a:lnTo>
                    <a:pt x="106" y="6"/>
                  </a:lnTo>
                  <a:close/>
                </a:path>
              </a:pathLst>
            </a:custGeom>
            <a:solidFill>
              <a:srgbClr val="F99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72" name="Freeform 109"/>
            <p:cNvSpPr>
              <a:spLocks/>
            </p:cNvSpPr>
            <p:nvPr/>
          </p:nvSpPr>
          <p:spPr bwMode="auto">
            <a:xfrm>
              <a:off x="4440382" y="4111809"/>
              <a:ext cx="104274" cy="67762"/>
            </a:xfrm>
            <a:custGeom>
              <a:avLst/>
              <a:gdLst>
                <a:gd name="T0" fmla="*/ 0 w 44"/>
                <a:gd name="T1" fmla="*/ 2147483646 h 36"/>
                <a:gd name="T2" fmla="*/ 0 w 44"/>
                <a:gd name="T3" fmla="*/ 2147483646 h 36"/>
                <a:gd name="T4" fmla="*/ 2147483646 w 44"/>
                <a:gd name="T5" fmla="*/ 2147483646 h 36"/>
                <a:gd name="T6" fmla="*/ 2147483646 w 44"/>
                <a:gd name="T7" fmla="*/ 2147483646 h 36"/>
                <a:gd name="T8" fmla="*/ 2147483646 w 44"/>
                <a:gd name="T9" fmla="*/ 2147483646 h 36"/>
                <a:gd name="T10" fmla="*/ 2147483646 w 44"/>
                <a:gd name="T11" fmla="*/ 2147483646 h 36"/>
                <a:gd name="T12" fmla="*/ 2147483646 w 44"/>
                <a:gd name="T13" fmla="*/ 2147483646 h 36"/>
                <a:gd name="T14" fmla="*/ 2147483646 w 44"/>
                <a:gd name="T15" fmla="*/ 2147483646 h 36"/>
                <a:gd name="T16" fmla="*/ 2147483646 w 44"/>
                <a:gd name="T17" fmla="*/ 2147483646 h 36"/>
                <a:gd name="T18" fmla="*/ 2147483646 w 44"/>
                <a:gd name="T19" fmla="*/ 2147483646 h 36"/>
                <a:gd name="T20" fmla="*/ 2147483646 w 44"/>
                <a:gd name="T21" fmla="*/ 2147483646 h 36"/>
                <a:gd name="T22" fmla="*/ 2147483646 w 44"/>
                <a:gd name="T23" fmla="*/ 2147483646 h 36"/>
                <a:gd name="T24" fmla="*/ 2147483646 w 44"/>
                <a:gd name="T25" fmla="*/ 2147483646 h 36"/>
                <a:gd name="T26" fmla="*/ 2147483646 w 44"/>
                <a:gd name="T27" fmla="*/ 2147483646 h 36"/>
                <a:gd name="T28" fmla="*/ 2147483646 w 44"/>
                <a:gd name="T29" fmla="*/ 2147483646 h 36"/>
                <a:gd name="T30" fmla="*/ 2147483646 w 44"/>
                <a:gd name="T31" fmla="*/ 2147483646 h 36"/>
                <a:gd name="T32" fmla="*/ 2147483646 w 44"/>
                <a:gd name="T33" fmla="*/ 0 h 36"/>
                <a:gd name="T34" fmla="*/ 0 w 44"/>
                <a:gd name="T35" fmla="*/ 2147483646 h 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4"/>
                <a:gd name="T55" fmla="*/ 0 h 36"/>
                <a:gd name="T56" fmla="*/ 44 w 44"/>
                <a:gd name="T57" fmla="*/ 36 h 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4" h="36">
                  <a:moveTo>
                    <a:pt x="0" y="4"/>
                  </a:moveTo>
                  <a:lnTo>
                    <a:pt x="0" y="4"/>
                  </a:lnTo>
                  <a:lnTo>
                    <a:pt x="4" y="6"/>
                  </a:lnTo>
                  <a:lnTo>
                    <a:pt x="14" y="10"/>
                  </a:lnTo>
                  <a:lnTo>
                    <a:pt x="26" y="18"/>
                  </a:lnTo>
                  <a:lnTo>
                    <a:pt x="32" y="26"/>
                  </a:lnTo>
                  <a:lnTo>
                    <a:pt x="36" y="32"/>
                  </a:lnTo>
                  <a:lnTo>
                    <a:pt x="40" y="36"/>
                  </a:lnTo>
                  <a:lnTo>
                    <a:pt x="42" y="36"/>
                  </a:lnTo>
                  <a:lnTo>
                    <a:pt x="44" y="32"/>
                  </a:lnTo>
                  <a:lnTo>
                    <a:pt x="44" y="28"/>
                  </a:lnTo>
                  <a:lnTo>
                    <a:pt x="42" y="24"/>
                  </a:lnTo>
                  <a:lnTo>
                    <a:pt x="36" y="16"/>
                  </a:lnTo>
                  <a:lnTo>
                    <a:pt x="24" y="8"/>
                  </a:lnTo>
                  <a:lnTo>
                    <a:pt x="6" y="0"/>
                  </a:lnTo>
                  <a:lnTo>
                    <a:pt x="0" y="4"/>
                  </a:lnTo>
                  <a:close/>
                </a:path>
              </a:pathLst>
            </a:custGeom>
            <a:solidFill>
              <a:srgbClr val="F99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73" name="Freeform 110"/>
            <p:cNvSpPr>
              <a:spLocks/>
            </p:cNvSpPr>
            <p:nvPr/>
          </p:nvSpPr>
          <p:spPr bwMode="auto">
            <a:xfrm>
              <a:off x="4525697" y="4156984"/>
              <a:ext cx="14219" cy="7529"/>
            </a:xfrm>
            <a:custGeom>
              <a:avLst/>
              <a:gdLst>
                <a:gd name="T0" fmla="*/ 2147483646 w 6"/>
                <a:gd name="T1" fmla="*/ 2147483646 h 4"/>
                <a:gd name="T2" fmla="*/ 2147483646 w 6"/>
                <a:gd name="T3" fmla="*/ 2147483646 h 4"/>
                <a:gd name="T4" fmla="*/ 2147483646 w 6"/>
                <a:gd name="T5" fmla="*/ 2147483646 h 4"/>
                <a:gd name="T6" fmla="*/ 2147483646 w 6"/>
                <a:gd name="T7" fmla="*/ 2147483646 h 4"/>
                <a:gd name="T8" fmla="*/ 2147483646 w 6"/>
                <a:gd name="T9" fmla="*/ 2147483646 h 4"/>
                <a:gd name="T10" fmla="*/ 0 w 6"/>
                <a:gd name="T11" fmla="*/ 2147483646 h 4"/>
                <a:gd name="T12" fmla="*/ 0 w 6"/>
                <a:gd name="T13" fmla="*/ 2147483646 h 4"/>
                <a:gd name="T14" fmla="*/ 0 w 6"/>
                <a:gd name="T15" fmla="*/ 2147483646 h 4"/>
                <a:gd name="T16" fmla="*/ 0 w 6"/>
                <a:gd name="T17" fmla="*/ 0 h 4"/>
                <a:gd name="T18" fmla="*/ 2147483646 w 6"/>
                <a:gd name="T19" fmla="*/ 0 h 4"/>
                <a:gd name="T20" fmla="*/ 2147483646 w 6"/>
                <a:gd name="T21" fmla="*/ 0 h 4"/>
                <a:gd name="T22" fmla="*/ 2147483646 w 6"/>
                <a:gd name="T23" fmla="*/ 0 h 4"/>
                <a:gd name="T24" fmla="*/ 2147483646 w 6"/>
                <a:gd name="T25" fmla="*/ 2147483646 h 4"/>
                <a:gd name="T26" fmla="*/ 2147483646 w 6"/>
                <a:gd name="T27" fmla="*/ 2147483646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
                <a:gd name="T43" fmla="*/ 0 h 4"/>
                <a:gd name="T44" fmla="*/ 6 w 6"/>
                <a:gd name="T45" fmla="*/ 4 h 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 h="4">
                  <a:moveTo>
                    <a:pt x="6" y="2"/>
                  </a:moveTo>
                  <a:lnTo>
                    <a:pt x="6" y="2"/>
                  </a:lnTo>
                  <a:lnTo>
                    <a:pt x="4" y="4"/>
                  </a:lnTo>
                  <a:lnTo>
                    <a:pt x="2" y="4"/>
                  </a:lnTo>
                  <a:lnTo>
                    <a:pt x="0" y="4"/>
                  </a:lnTo>
                  <a:lnTo>
                    <a:pt x="0" y="2"/>
                  </a:lnTo>
                  <a:lnTo>
                    <a:pt x="0" y="0"/>
                  </a:lnTo>
                  <a:lnTo>
                    <a:pt x="2" y="0"/>
                  </a:lnTo>
                  <a:lnTo>
                    <a:pt x="4" y="0"/>
                  </a:lnTo>
                  <a:lnTo>
                    <a:pt x="6"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74" name="Freeform 111"/>
            <p:cNvSpPr>
              <a:spLocks/>
            </p:cNvSpPr>
            <p:nvPr/>
          </p:nvSpPr>
          <p:spPr bwMode="auto">
            <a:xfrm>
              <a:off x="4089643" y="3200787"/>
              <a:ext cx="710957" cy="500686"/>
            </a:xfrm>
            <a:custGeom>
              <a:avLst/>
              <a:gdLst>
                <a:gd name="T0" fmla="*/ 2147483646 w 300"/>
                <a:gd name="T1" fmla="*/ 2147483646 h 266"/>
                <a:gd name="T2" fmla="*/ 2147483646 w 300"/>
                <a:gd name="T3" fmla="*/ 2147483646 h 266"/>
                <a:gd name="T4" fmla="*/ 2147483646 w 300"/>
                <a:gd name="T5" fmla="*/ 2147483646 h 266"/>
                <a:gd name="T6" fmla="*/ 2147483646 w 300"/>
                <a:gd name="T7" fmla="*/ 2147483646 h 266"/>
                <a:gd name="T8" fmla="*/ 2147483646 w 300"/>
                <a:gd name="T9" fmla="*/ 2147483646 h 266"/>
                <a:gd name="T10" fmla="*/ 2147483646 w 300"/>
                <a:gd name="T11" fmla="*/ 2147483646 h 266"/>
                <a:gd name="T12" fmla="*/ 2147483646 w 300"/>
                <a:gd name="T13" fmla="*/ 2147483646 h 266"/>
                <a:gd name="T14" fmla="*/ 2147483646 w 300"/>
                <a:gd name="T15" fmla="*/ 2147483646 h 266"/>
                <a:gd name="T16" fmla="*/ 2147483646 w 300"/>
                <a:gd name="T17" fmla="*/ 2147483646 h 266"/>
                <a:gd name="T18" fmla="*/ 2147483646 w 300"/>
                <a:gd name="T19" fmla="*/ 2147483646 h 266"/>
                <a:gd name="T20" fmla="*/ 2147483646 w 300"/>
                <a:gd name="T21" fmla="*/ 2147483646 h 266"/>
                <a:gd name="T22" fmla="*/ 2147483646 w 300"/>
                <a:gd name="T23" fmla="*/ 2147483646 h 266"/>
                <a:gd name="T24" fmla="*/ 2147483646 w 300"/>
                <a:gd name="T25" fmla="*/ 2147483646 h 266"/>
                <a:gd name="T26" fmla="*/ 2147483646 w 300"/>
                <a:gd name="T27" fmla="*/ 2147483646 h 266"/>
                <a:gd name="T28" fmla="*/ 2147483646 w 300"/>
                <a:gd name="T29" fmla="*/ 2147483646 h 266"/>
                <a:gd name="T30" fmla="*/ 2147483646 w 300"/>
                <a:gd name="T31" fmla="*/ 2147483646 h 266"/>
                <a:gd name="T32" fmla="*/ 2147483646 w 300"/>
                <a:gd name="T33" fmla="*/ 2147483646 h 266"/>
                <a:gd name="T34" fmla="*/ 2147483646 w 300"/>
                <a:gd name="T35" fmla="*/ 2147483646 h 266"/>
                <a:gd name="T36" fmla="*/ 0 w 300"/>
                <a:gd name="T37" fmla="*/ 2147483646 h 266"/>
                <a:gd name="T38" fmla="*/ 2147483646 w 300"/>
                <a:gd name="T39" fmla="*/ 2147483646 h 266"/>
                <a:gd name="T40" fmla="*/ 2147483646 w 300"/>
                <a:gd name="T41" fmla="*/ 2147483646 h 266"/>
                <a:gd name="T42" fmla="*/ 2147483646 w 300"/>
                <a:gd name="T43" fmla="*/ 2147483646 h 266"/>
                <a:gd name="T44" fmla="*/ 2147483646 w 300"/>
                <a:gd name="T45" fmla="*/ 2147483646 h 266"/>
                <a:gd name="T46" fmla="*/ 2147483646 w 300"/>
                <a:gd name="T47" fmla="*/ 2147483646 h 266"/>
                <a:gd name="T48" fmla="*/ 2147483646 w 300"/>
                <a:gd name="T49" fmla="*/ 0 h 266"/>
                <a:gd name="T50" fmla="*/ 2147483646 w 300"/>
                <a:gd name="T51" fmla="*/ 0 h 266"/>
                <a:gd name="T52" fmla="*/ 2147483646 w 300"/>
                <a:gd name="T53" fmla="*/ 2147483646 h 266"/>
                <a:gd name="T54" fmla="*/ 2147483646 w 300"/>
                <a:gd name="T55" fmla="*/ 2147483646 h 266"/>
                <a:gd name="T56" fmla="*/ 2147483646 w 300"/>
                <a:gd name="T57" fmla="*/ 2147483646 h 266"/>
                <a:gd name="T58" fmla="*/ 2147483646 w 300"/>
                <a:gd name="T59" fmla="*/ 2147483646 h 26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0"/>
                <a:gd name="T91" fmla="*/ 0 h 266"/>
                <a:gd name="T92" fmla="*/ 300 w 300"/>
                <a:gd name="T93" fmla="*/ 266 h 26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0" h="266">
                  <a:moveTo>
                    <a:pt x="234" y="8"/>
                  </a:moveTo>
                  <a:lnTo>
                    <a:pt x="234" y="8"/>
                  </a:lnTo>
                  <a:lnTo>
                    <a:pt x="254" y="76"/>
                  </a:lnTo>
                  <a:lnTo>
                    <a:pt x="300" y="220"/>
                  </a:lnTo>
                  <a:lnTo>
                    <a:pt x="286" y="228"/>
                  </a:lnTo>
                  <a:lnTo>
                    <a:pt x="248" y="244"/>
                  </a:lnTo>
                  <a:lnTo>
                    <a:pt x="222" y="252"/>
                  </a:lnTo>
                  <a:lnTo>
                    <a:pt x="196" y="260"/>
                  </a:lnTo>
                  <a:lnTo>
                    <a:pt x="166" y="264"/>
                  </a:lnTo>
                  <a:lnTo>
                    <a:pt x="136" y="266"/>
                  </a:lnTo>
                  <a:lnTo>
                    <a:pt x="106" y="264"/>
                  </a:lnTo>
                  <a:lnTo>
                    <a:pt x="80" y="258"/>
                  </a:lnTo>
                  <a:lnTo>
                    <a:pt x="58" y="248"/>
                  </a:lnTo>
                  <a:lnTo>
                    <a:pt x="38" y="238"/>
                  </a:lnTo>
                  <a:lnTo>
                    <a:pt x="22" y="228"/>
                  </a:lnTo>
                  <a:lnTo>
                    <a:pt x="10" y="220"/>
                  </a:lnTo>
                  <a:lnTo>
                    <a:pt x="0" y="212"/>
                  </a:lnTo>
                  <a:lnTo>
                    <a:pt x="68" y="20"/>
                  </a:lnTo>
                  <a:lnTo>
                    <a:pt x="92" y="16"/>
                  </a:lnTo>
                  <a:lnTo>
                    <a:pt x="144" y="6"/>
                  </a:lnTo>
                  <a:lnTo>
                    <a:pt x="174" y="2"/>
                  </a:lnTo>
                  <a:lnTo>
                    <a:pt x="200" y="0"/>
                  </a:lnTo>
                  <a:lnTo>
                    <a:pt x="212" y="0"/>
                  </a:lnTo>
                  <a:lnTo>
                    <a:pt x="222" y="2"/>
                  </a:lnTo>
                  <a:lnTo>
                    <a:pt x="230" y="4"/>
                  </a:lnTo>
                  <a:lnTo>
                    <a:pt x="234" y="8"/>
                  </a:lnTo>
                  <a:close/>
                </a:path>
              </a:pathLst>
            </a:custGeom>
            <a:solidFill>
              <a:srgbClr val="2F60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75" name="Freeform 112"/>
            <p:cNvSpPr>
              <a:spLocks/>
            </p:cNvSpPr>
            <p:nvPr/>
          </p:nvSpPr>
          <p:spPr bwMode="auto">
            <a:xfrm>
              <a:off x="4279232" y="2624810"/>
              <a:ext cx="251205" cy="222109"/>
            </a:xfrm>
            <a:custGeom>
              <a:avLst/>
              <a:gdLst>
                <a:gd name="T0" fmla="*/ 2147483646 w 106"/>
                <a:gd name="T1" fmla="*/ 2147483646 h 118"/>
                <a:gd name="T2" fmla="*/ 2147483646 w 106"/>
                <a:gd name="T3" fmla="*/ 2147483646 h 118"/>
                <a:gd name="T4" fmla="*/ 2147483646 w 106"/>
                <a:gd name="T5" fmla="*/ 2147483646 h 118"/>
                <a:gd name="T6" fmla="*/ 2147483646 w 106"/>
                <a:gd name="T7" fmla="*/ 2147483646 h 118"/>
                <a:gd name="T8" fmla="*/ 2147483646 w 106"/>
                <a:gd name="T9" fmla="*/ 2147483646 h 118"/>
                <a:gd name="T10" fmla="*/ 2147483646 w 106"/>
                <a:gd name="T11" fmla="*/ 2147483646 h 118"/>
                <a:gd name="T12" fmla="*/ 2147483646 w 106"/>
                <a:gd name="T13" fmla="*/ 2147483646 h 118"/>
                <a:gd name="T14" fmla="*/ 2147483646 w 106"/>
                <a:gd name="T15" fmla="*/ 2147483646 h 118"/>
                <a:gd name="T16" fmla="*/ 2147483646 w 106"/>
                <a:gd name="T17" fmla="*/ 2147483646 h 118"/>
                <a:gd name="T18" fmla="*/ 2147483646 w 106"/>
                <a:gd name="T19" fmla="*/ 2147483646 h 118"/>
                <a:gd name="T20" fmla="*/ 0 w 106"/>
                <a:gd name="T21" fmla="*/ 2147483646 h 118"/>
                <a:gd name="T22" fmla="*/ 0 w 106"/>
                <a:gd name="T23" fmla="*/ 2147483646 h 118"/>
                <a:gd name="T24" fmla="*/ 2147483646 w 106"/>
                <a:gd name="T25" fmla="*/ 2147483646 h 118"/>
                <a:gd name="T26" fmla="*/ 2147483646 w 106"/>
                <a:gd name="T27" fmla="*/ 2147483646 h 118"/>
                <a:gd name="T28" fmla="*/ 2147483646 w 106"/>
                <a:gd name="T29" fmla="*/ 2147483646 h 118"/>
                <a:gd name="T30" fmla="*/ 2147483646 w 106"/>
                <a:gd name="T31" fmla="*/ 2147483646 h 118"/>
                <a:gd name="T32" fmla="*/ 2147483646 w 106"/>
                <a:gd name="T33" fmla="*/ 2147483646 h 118"/>
                <a:gd name="T34" fmla="*/ 2147483646 w 106"/>
                <a:gd name="T35" fmla="*/ 2147483646 h 118"/>
                <a:gd name="T36" fmla="*/ 2147483646 w 106"/>
                <a:gd name="T37" fmla="*/ 2147483646 h 118"/>
                <a:gd name="T38" fmla="*/ 2147483646 w 106"/>
                <a:gd name="T39" fmla="*/ 2147483646 h 118"/>
                <a:gd name="T40" fmla="*/ 2147483646 w 106"/>
                <a:gd name="T41" fmla="*/ 2147483646 h 118"/>
                <a:gd name="T42" fmla="*/ 2147483646 w 106"/>
                <a:gd name="T43" fmla="*/ 2147483646 h 118"/>
                <a:gd name="T44" fmla="*/ 2147483646 w 106"/>
                <a:gd name="T45" fmla="*/ 2147483646 h 118"/>
                <a:gd name="T46" fmla="*/ 2147483646 w 106"/>
                <a:gd name="T47" fmla="*/ 2147483646 h 118"/>
                <a:gd name="T48" fmla="*/ 2147483646 w 106"/>
                <a:gd name="T49" fmla="*/ 2147483646 h 118"/>
                <a:gd name="T50" fmla="*/ 2147483646 w 106"/>
                <a:gd name="T51" fmla="*/ 2147483646 h 118"/>
                <a:gd name="T52" fmla="*/ 2147483646 w 106"/>
                <a:gd name="T53" fmla="*/ 2147483646 h 118"/>
                <a:gd name="T54" fmla="*/ 2147483646 w 106"/>
                <a:gd name="T55" fmla="*/ 2147483646 h 118"/>
                <a:gd name="T56" fmla="*/ 2147483646 w 106"/>
                <a:gd name="T57" fmla="*/ 2147483646 h 118"/>
                <a:gd name="T58" fmla="*/ 2147483646 w 106"/>
                <a:gd name="T59" fmla="*/ 2147483646 h 118"/>
                <a:gd name="T60" fmla="*/ 2147483646 w 106"/>
                <a:gd name="T61" fmla="*/ 0 h 118"/>
                <a:gd name="T62" fmla="*/ 2147483646 w 106"/>
                <a:gd name="T63" fmla="*/ 2147483646 h 1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6"/>
                <a:gd name="T97" fmla="*/ 0 h 118"/>
                <a:gd name="T98" fmla="*/ 106 w 106"/>
                <a:gd name="T99" fmla="*/ 118 h 1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6" h="118">
                  <a:moveTo>
                    <a:pt x="6" y="20"/>
                  </a:moveTo>
                  <a:lnTo>
                    <a:pt x="6" y="20"/>
                  </a:lnTo>
                  <a:lnTo>
                    <a:pt x="8" y="26"/>
                  </a:lnTo>
                  <a:lnTo>
                    <a:pt x="14" y="38"/>
                  </a:lnTo>
                  <a:lnTo>
                    <a:pt x="18" y="56"/>
                  </a:lnTo>
                  <a:lnTo>
                    <a:pt x="18" y="66"/>
                  </a:lnTo>
                  <a:lnTo>
                    <a:pt x="16" y="74"/>
                  </a:lnTo>
                  <a:lnTo>
                    <a:pt x="14" y="80"/>
                  </a:lnTo>
                  <a:lnTo>
                    <a:pt x="10" y="84"/>
                  </a:lnTo>
                  <a:lnTo>
                    <a:pt x="0" y="90"/>
                  </a:lnTo>
                  <a:lnTo>
                    <a:pt x="2" y="94"/>
                  </a:lnTo>
                  <a:lnTo>
                    <a:pt x="6" y="104"/>
                  </a:lnTo>
                  <a:lnTo>
                    <a:pt x="10" y="110"/>
                  </a:lnTo>
                  <a:lnTo>
                    <a:pt x="16" y="114"/>
                  </a:lnTo>
                  <a:lnTo>
                    <a:pt x="22" y="118"/>
                  </a:lnTo>
                  <a:lnTo>
                    <a:pt x="32" y="118"/>
                  </a:lnTo>
                  <a:lnTo>
                    <a:pt x="42" y="116"/>
                  </a:lnTo>
                  <a:lnTo>
                    <a:pt x="54" y="112"/>
                  </a:lnTo>
                  <a:lnTo>
                    <a:pt x="78" y="98"/>
                  </a:lnTo>
                  <a:lnTo>
                    <a:pt x="106" y="80"/>
                  </a:lnTo>
                  <a:lnTo>
                    <a:pt x="102" y="78"/>
                  </a:lnTo>
                  <a:lnTo>
                    <a:pt x="98" y="74"/>
                  </a:lnTo>
                  <a:lnTo>
                    <a:pt x="94" y="68"/>
                  </a:lnTo>
                  <a:lnTo>
                    <a:pt x="90" y="58"/>
                  </a:lnTo>
                  <a:lnTo>
                    <a:pt x="86" y="44"/>
                  </a:lnTo>
                  <a:lnTo>
                    <a:pt x="84" y="24"/>
                  </a:lnTo>
                  <a:lnTo>
                    <a:pt x="82" y="0"/>
                  </a:lnTo>
                  <a:lnTo>
                    <a:pt x="6" y="20"/>
                  </a:lnTo>
                  <a:close/>
                </a:path>
              </a:pathLst>
            </a:custGeom>
            <a:solidFill>
              <a:srgbClr val="E6B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76" name="Freeform 113"/>
            <p:cNvSpPr>
              <a:spLocks/>
            </p:cNvSpPr>
            <p:nvPr/>
          </p:nvSpPr>
          <p:spPr bwMode="auto">
            <a:xfrm>
              <a:off x="4321889" y="2685043"/>
              <a:ext cx="132712" cy="82820"/>
            </a:xfrm>
            <a:custGeom>
              <a:avLst/>
              <a:gdLst>
                <a:gd name="T0" fmla="*/ 0 w 56"/>
                <a:gd name="T1" fmla="*/ 2147483646 h 44"/>
                <a:gd name="T2" fmla="*/ 0 w 56"/>
                <a:gd name="T3" fmla="*/ 2147483646 h 44"/>
                <a:gd name="T4" fmla="*/ 0 w 56"/>
                <a:gd name="T5" fmla="*/ 2147483646 h 44"/>
                <a:gd name="T6" fmla="*/ 2147483646 w 56"/>
                <a:gd name="T7" fmla="*/ 2147483646 h 44"/>
                <a:gd name="T8" fmla="*/ 2147483646 w 56"/>
                <a:gd name="T9" fmla="*/ 2147483646 h 44"/>
                <a:gd name="T10" fmla="*/ 2147483646 w 56"/>
                <a:gd name="T11" fmla="*/ 2147483646 h 44"/>
                <a:gd name="T12" fmla="*/ 2147483646 w 56"/>
                <a:gd name="T13" fmla="*/ 2147483646 h 44"/>
                <a:gd name="T14" fmla="*/ 2147483646 w 56"/>
                <a:gd name="T15" fmla="*/ 2147483646 h 44"/>
                <a:gd name="T16" fmla="*/ 2147483646 w 56"/>
                <a:gd name="T17" fmla="*/ 2147483646 h 44"/>
                <a:gd name="T18" fmla="*/ 2147483646 w 56"/>
                <a:gd name="T19" fmla="*/ 2147483646 h 44"/>
                <a:gd name="T20" fmla="*/ 2147483646 w 56"/>
                <a:gd name="T21" fmla="*/ 2147483646 h 44"/>
                <a:gd name="T22" fmla="*/ 2147483646 w 56"/>
                <a:gd name="T23" fmla="*/ 2147483646 h 44"/>
                <a:gd name="T24" fmla="*/ 2147483646 w 56"/>
                <a:gd name="T25" fmla="*/ 2147483646 h 44"/>
                <a:gd name="T26" fmla="*/ 2147483646 w 56"/>
                <a:gd name="T27" fmla="*/ 0 h 44"/>
                <a:gd name="T28" fmla="*/ 2147483646 w 56"/>
                <a:gd name="T29" fmla="*/ 0 h 44"/>
                <a:gd name="T30" fmla="*/ 2147483646 w 56"/>
                <a:gd name="T31" fmla="*/ 0 h 44"/>
                <a:gd name="T32" fmla="*/ 2147483646 w 56"/>
                <a:gd name="T33" fmla="*/ 2147483646 h 44"/>
                <a:gd name="T34" fmla="*/ 2147483646 w 56"/>
                <a:gd name="T35" fmla="*/ 2147483646 h 44"/>
                <a:gd name="T36" fmla="*/ 0 w 56"/>
                <a:gd name="T37" fmla="*/ 2147483646 h 44"/>
                <a:gd name="T38" fmla="*/ 0 w 56"/>
                <a:gd name="T39" fmla="*/ 2147483646 h 4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56"/>
                <a:gd name="T61" fmla="*/ 0 h 44"/>
                <a:gd name="T62" fmla="*/ 56 w 56"/>
                <a:gd name="T63" fmla="*/ 44 h 4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56" h="44">
                  <a:moveTo>
                    <a:pt x="0" y="24"/>
                  </a:moveTo>
                  <a:lnTo>
                    <a:pt x="0" y="24"/>
                  </a:lnTo>
                  <a:lnTo>
                    <a:pt x="0" y="28"/>
                  </a:lnTo>
                  <a:lnTo>
                    <a:pt x="2" y="36"/>
                  </a:lnTo>
                  <a:lnTo>
                    <a:pt x="4" y="40"/>
                  </a:lnTo>
                  <a:lnTo>
                    <a:pt x="8" y="42"/>
                  </a:lnTo>
                  <a:lnTo>
                    <a:pt x="12" y="44"/>
                  </a:lnTo>
                  <a:lnTo>
                    <a:pt x="18" y="44"/>
                  </a:lnTo>
                  <a:lnTo>
                    <a:pt x="24" y="42"/>
                  </a:lnTo>
                  <a:lnTo>
                    <a:pt x="30" y="38"/>
                  </a:lnTo>
                  <a:lnTo>
                    <a:pt x="44" y="24"/>
                  </a:lnTo>
                  <a:lnTo>
                    <a:pt x="54" y="10"/>
                  </a:lnTo>
                  <a:lnTo>
                    <a:pt x="56" y="0"/>
                  </a:lnTo>
                  <a:lnTo>
                    <a:pt x="54" y="0"/>
                  </a:lnTo>
                  <a:lnTo>
                    <a:pt x="48" y="2"/>
                  </a:lnTo>
                  <a:lnTo>
                    <a:pt x="28" y="10"/>
                  </a:lnTo>
                  <a:lnTo>
                    <a:pt x="0" y="24"/>
                  </a:lnTo>
                  <a:close/>
                </a:path>
              </a:pathLst>
            </a:custGeom>
            <a:solidFill>
              <a:srgbClr val="DC9C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77" name="Freeform 114"/>
            <p:cNvSpPr>
              <a:spLocks/>
            </p:cNvSpPr>
            <p:nvPr/>
          </p:nvSpPr>
          <p:spPr bwMode="auto">
            <a:xfrm>
              <a:off x="4212876" y="2756569"/>
              <a:ext cx="478711" cy="553390"/>
            </a:xfrm>
            <a:custGeom>
              <a:avLst/>
              <a:gdLst>
                <a:gd name="T0" fmla="*/ 0 w 202"/>
                <a:gd name="T1" fmla="*/ 2147483646 h 294"/>
                <a:gd name="T2" fmla="*/ 0 w 202"/>
                <a:gd name="T3" fmla="*/ 2147483646 h 294"/>
                <a:gd name="T4" fmla="*/ 2147483646 w 202"/>
                <a:gd name="T5" fmla="*/ 2147483646 h 294"/>
                <a:gd name="T6" fmla="*/ 2147483646 w 202"/>
                <a:gd name="T7" fmla="*/ 2147483646 h 294"/>
                <a:gd name="T8" fmla="*/ 2147483646 w 202"/>
                <a:gd name="T9" fmla="*/ 2147483646 h 294"/>
                <a:gd name="T10" fmla="*/ 2147483646 w 202"/>
                <a:gd name="T11" fmla="*/ 2147483646 h 294"/>
                <a:gd name="T12" fmla="*/ 2147483646 w 202"/>
                <a:gd name="T13" fmla="*/ 2147483646 h 294"/>
                <a:gd name="T14" fmla="*/ 2147483646 w 202"/>
                <a:gd name="T15" fmla="*/ 2147483646 h 294"/>
                <a:gd name="T16" fmla="*/ 2147483646 w 202"/>
                <a:gd name="T17" fmla="*/ 2147483646 h 294"/>
                <a:gd name="T18" fmla="*/ 2147483646 w 202"/>
                <a:gd name="T19" fmla="*/ 2147483646 h 294"/>
                <a:gd name="T20" fmla="*/ 2147483646 w 202"/>
                <a:gd name="T21" fmla="*/ 2147483646 h 294"/>
                <a:gd name="T22" fmla="*/ 2147483646 w 202"/>
                <a:gd name="T23" fmla="*/ 2147483646 h 294"/>
                <a:gd name="T24" fmla="*/ 2147483646 w 202"/>
                <a:gd name="T25" fmla="*/ 2147483646 h 294"/>
                <a:gd name="T26" fmla="*/ 2147483646 w 202"/>
                <a:gd name="T27" fmla="*/ 2147483646 h 294"/>
                <a:gd name="T28" fmla="*/ 2147483646 w 202"/>
                <a:gd name="T29" fmla="*/ 2147483646 h 294"/>
                <a:gd name="T30" fmla="*/ 2147483646 w 202"/>
                <a:gd name="T31" fmla="*/ 2147483646 h 294"/>
                <a:gd name="T32" fmla="*/ 2147483646 w 202"/>
                <a:gd name="T33" fmla="*/ 2147483646 h 294"/>
                <a:gd name="T34" fmla="*/ 2147483646 w 202"/>
                <a:gd name="T35" fmla="*/ 2147483646 h 294"/>
                <a:gd name="T36" fmla="*/ 2147483646 w 202"/>
                <a:gd name="T37" fmla="*/ 2147483646 h 294"/>
                <a:gd name="T38" fmla="*/ 2147483646 w 202"/>
                <a:gd name="T39" fmla="*/ 2147483646 h 294"/>
                <a:gd name="T40" fmla="*/ 2147483646 w 202"/>
                <a:gd name="T41" fmla="*/ 2147483646 h 294"/>
                <a:gd name="T42" fmla="*/ 2147483646 w 202"/>
                <a:gd name="T43" fmla="*/ 2147483646 h 294"/>
                <a:gd name="T44" fmla="*/ 2147483646 w 202"/>
                <a:gd name="T45" fmla="*/ 2147483646 h 294"/>
                <a:gd name="T46" fmla="*/ 2147483646 w 202"/>
                <a:gd name="T47" fmla="*/ 2147483646 h 294"/>
                <a:gd name="T48" fmla="*/ 2147483646 w 202"/>
                <a:gd name="T49" fmla="*/ 2147483646 h 294"/>
                <a:gd name="T50" fmla="*/ 2147483646 w 202"/>
                <a:gd name="T51" fmla="*/ 2147483646 h 294"/>
                <a:gd name="T52" fmla="*/ 2147483646 w 202"/>
                <a:gd name="T53" fmla="*/ 2147483646 h 294"/>
                <a:gd name="T54" fmla="*/ 2147483646 w 202"/>
                <a:gd name="T55" fmla="*/ 0 h 294"/>
                <a:gd name="T56" fmla="*/ 2147483646 w 202"/>
                <a:gd name="T57" fmla="*/ 0 h 294"/>
                <a:gd name="T58" fmla="*/ 2147483646 w 202"/>
                <a:gd name="T59" fmla="*/ 2147483646 h 294"/>
                <a:gd name="T60" fmla="*/ 2147483646 w 202"/>
                <a:gd name="T61" fmla="*/ 2147483646 h 294"/>
                <a:gd name="T62" fmla="*/ 2147483646 w 202"/>
                <a:gd name="T63" fmla="*/ 2147483646 h 294"/>
                <a:gd name="T64" fmla="*/ 2147483646 w 202"/>
                <a:gd name="T65" fmla="*/ 2147483646 h 294"/>
                <a:gd name="T66" fmla="*/ 2147483646 w 202"/>
                <a:gd name="T67" fmla="*/ 2147483646 h 294"/>
                <a:gd name="T68" fmla="*/ 2147483646 w 202"/>
                <a:gd name="T69" fmla="*/ 2147483646 h 294"/>
                <a:gd name="T70" fmla="*/ 2147483646 w 202"/>
                <a:gd name="T71" fmla="*/ 2147483646 h 294"/>
                <a:gd name="T72" fmla="*/ 2147483646 w 202"/>
                <a:gd name="T73" fmla="*/ 2147483646 h 294"/>
                <a:gd name="T74" fmla="*/ 2147483646 w 202"/>
                <a:gd name="T75" fmla="*/ 2147483646 h 294"/>
                <a:gd name="T76" fmla="*/ 2147483646 w 202"/>
                <a:gd name="T77" fmla="*/ 2147483646 h 294"/>
                <a:gd name="T78" fmla="*/ 2147483646 w 202"/>
                <a:gd name="T79" fmla="*/ 2147483646 h 294"/>
                <a:gd name="T80" fmla="*/ 2147483646 w 202"/>
                <a:gd name="T81" fmla="*/ 2147483646 h 294"/>
                <a:gd name="T82" fmla="*/ 2147483646 w 202"/>
                <a:gd name="T83" fmla="*/ 2147483646 h 294"/>
                <a:gd name="T84" fmla="*/ 2147483646 w 202"/>
                <a:gd name="T85" fmla="*/ 2147483646 h 294"/>
                <a:gd name="T86" fmla="*/ 2147483646 w 202"/>
                <a:gd name="T87" fmla="*/ 2147483646 h 294"/>
                <a:gd name="T88" fmla="*/ 2147483646 w 202"/>
                <a:gd name="T89" fmla="*/ 2147483646 h 294"/>
                <a:gd name="T90" fmla="*/ 2147483646 w 202"/>
                <a:gd name="T91" fmla="*/ 2147483646 h 294"/>
                <a:gd name="T92" fmla="*/ 2147483646 w 202"/>
                <a:gd name="T93" fmla="*/ 2147483646 h 294"/>
                <a:gd name="T94" fmla="*/ 2147483646 w 202"/>
                <a:gd name="T95" fmla="*/ 2147483646 h 294"/>
                <a:gd name="T96" fmla="*/ 2147483646 w 202"/>
                <a:gd name="T97" fmla="*/ 2147483646 h 294"/>
                <a:gd name="T98" fmla="*/ 0 w 202"/>
                <a:gd name="T99" fmla="*/ 2147483646 h 294"/>
                <a:gd name="T100" fmla="*/ 0 w 202"/>
                <a:gd name="T101" fmla="*/ 2147483646 h 29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02"/>
                <a:gd name="T154" fmla="*/ 0 h 294"/>
                <a:gd name="T155" fmla="*/ 202 w 202"/>
                <a:gd name="T156" fmla="*/ 294 h 29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02" h="294">
                  <a:moveTo>
                    <a:pt x="0" y="278"/>
                  </a:moveTo>
                  <a:lnTo>
                    <a:pt x="0" y="278"/>
                  </a:lnTo>
                  <a:lnTo>
                    <a:pt x="26" y="288"/>
                  </a:lnTo>
                  <a:lnTo>
                    <a:pt x="52" y="292"/>
                  </a:lnTo>
                  <a:lnTo>
                    <a:pt x="78" y="294"/>
                  </a:lnTo>
                  <a:lnTo>
                    <a:pt x="104" y="292"/>
                  </a:lnTo>
                  <a:lnTo>
                    <a:pt x="130" y="286"/>
                  </a:lnTo>
                  <a:lnTo>
                    <a:pt x="154" y="280"/>
                  </a:lnTo>
                  <a:lnTo>
                    <a:pt x="202" y="264"/>
                  </a:lnTo>
                  <a:lnTo>
                    <a:pt x="196" y="236"/>
                  </a:lnTo>
                  <a:lnTo>
                    <a:pt x="192" y="208"/>
                  </a:lnTo>
                  <a:lnTo>
                    <a:pt x="188" y="164"/>
                  </a:lnTo>
                  <a:lnTo>
                    <a:pt x="188" y="136"/>
                  </a:lnTo>
                  <a:lnTo>
                    <a:pt x="188" y="124"/>
                  </a:lnTo>
                  <a:lnTo>
                    <a:pt x="186" y="108"/>
                  </a:lnTo>
                  <a:lnTo>
                    <a:pt x="184" y="92"/>
                  </a:lnTo>
                  <a:lnTo>
                    <a:pt x="184" y="76"/>
                  </a:lnTo>
                  <a:lnTo>
                    <a:pt x="186" y="62"/>
                  </a:lnTo>
                  <a:lnTo>
                    <a:pt x="190" y="38"/>
                  </a:lnTo>
                  <a:lnTo>
                    <a:pt x="192" y="30"/>
                  </a:lnTo>
                  <a:lnTo>
                    <a:pt x="184" y="24"/>
                  </a:lnTo>
                  <a:lnTo>
                    <a:pt x="174" y="18"/>
                  </a:lnTo>
                  <a:lnTo>
                    <a:pt x="152" y="8"/>
                  </a:lnTo>
                  <a:lnTo>
                    <a:pt x="128" y="0"/>
                  </a:lnTo>
                  <a:lnTo>
                    <a:pt x="106" y="16"/>
                  </a:lnTo>
                  <a:lnTo>
                    <a:pt x="88" y="24"/>
                  </a:lnTo>
                  <a:lnTo>
                    <a:pt x="72" y="26"/>
                  </a:lnTo>
                  <a:lnTo>
                    <a:pt x="60" y="24"/>
                  </a:lnTo>
                  <a:lnTo>
                    <a:pt x="50" y="20"/>
                  </a:lnTo>
                  <a:lnTo>
                    <a:pt x="44" y="16"/>
                  </a:lnTo>
                  <a:lnTo>
                    <a:pt x="40" y="12"/>
                  </a:lnTo>
                  <a:lnTo>
                    <a:pt x="32" y="16"/>
                  </a:lnTo>
                  <a:lnTo>
                    <a:pt x="24" y="18"/>
                  </a:lnTo>
                  <a:lnTo>
                    <a:pt x="18" y="18"/>
                  </a:lnTo>
                  <a:lnTo>
                    <a:pt x="10" y="36"/>
                  </a:lnTo>
                  <a:lnTo>
                    <a:pt x="6" y="56"/>
                  </a:lnTo>
                  <a:lnTo>
                    <a:pt x="4" y="76"/>
                  </a:lnTo>
                  <a:lnTo>
                    <a:pt x="4" y="98"/>
                  </a:lnTo>
                  <a:lnTo>
                    <a:pt x="4" y="144"/>
                  </a:lnTo>
                  <a:lnTo>
                    <a:pt x="6" y="198"/>
                  </a:lnTo>
                  <a:lnTo>
                    <a:pt x="4" y="238"/>
                  </a:lnTo>
                  <a:lnTo>
                    <a:pt x="0" y="278"/>
                  </a:lnTo>
                  <a:close/>
                </a:path>
              </a:pathLst>
            </a:custGeom>
            <a:solidFill>
              <a:srgbClr val="ED74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78" name="Freeform 115"/>
            <p:cNvSpPr>
              <a:spLocks/>
            </p:cNvSpPr>
            <p:nvPr/>
          </p:nvSpPr>
          <p:spPr bwMode="auto">
            <a:xfrm>
              <a:off x="4435642" y="2805509"/>
              <a:ext cx="251205" cy="335045"/>
            </a:xfrm>
            <a:custGeom>
              <a:avLst/>
              <a:gdLst>
                <a:gd name="T0" fmla="*/ 2147483646 w 106"/>
                <a:gd name="T1" fmla="*/ 2147483646 h 178"/>
                <a:gd name="T2" fmla="*/ 2147483646 w 106"/>
                <a:gd name="T3" fmla="*/ 2147483646 h 178"/>
                <a:gd name="T4" fmla="*/ 2147483646 w 106"/>
                <a:gd name="T5" fmla="*/ 2147483646 h 178"/>
                <a:gd name="T6" fmla="*/ 2147483646 w 106"/>
                <a:gd name="T7" fmla="*/ 2147483646 h 178"/>
                <a:gd name="T8" fmla="*/ 2147483646 w 106"/>
                <a:gd name="T9" fmla="*/ 2147483646 h 178"/>
                <a:gd name="T10" fmla="*/ 2147483646 w 106"/>
                <a:gd name="T11" fmla="*/ 2147483646 h 178"/>
                <a:gd name="T12" fmla="*/ 2147483646 w 106"/>
                <a:gd name="T13" fmla="*/ 2147483646 h 178"/>
                <a:gd name="T14" fmla="*/ 2147483646 w 106"/>
                <a:gd name="T15" fmla="*/ 2147483646 h 178"/>
                <a:gd name="T16" fmla="*/ 2147483646 w 106"/>
                <a:gd name="T17" fmla="*/ 2147483646 h 178"/>
                <a:gd name="T18" fmla="*/ 2147483646 w 106"/>
                <a:gd name="T19" fmla="*/ 0 h 178"/>
                <a:gd name="T20" fmla="*/ 2147483646 w 106"/>
                <a:gd name="T21" fmla="*/ 2147483646 h 178"/>
                <a:gd name="T22" fmla="*/ 2147483646 w 106"/>
                <a:gd name="T23" fmla="*/ 2147483646 h 178"/>
                <a:gd name="T24" fmla="*/ 2147483646 w 106"/>
                <a:gd name="T25" fmla="*/ 2147483646 h 178"/>
                <a:gd name="T26" fmla="*/ 2147483646 w 106"/>
                <a:gd name="T27" fmla="*/ 2147483646 h 178"/>
                <a:gd name="T28" fmla="*/ 2147483646 w 106"/>
                <a:gd name="T29" fmla="*/ 2147483646 h 178"/>
                <a:gd name="T30" fmla="*/ 2147483646 w 106"/>
                <a:gd name="T31" fmla="*/ 2147483646 h 178"/>
                <a:gd name="T32" fmla="*/ 2147483646 w 106"/>
                <a:gd name="T33" fmla="*/ 2147483646 h 178"/>
                <a:gd name="T34" fmla="*/ 2147483646 w 106"/>
                <a:gd name="T35" fmla="*/ 2147483646 h 178"/>
                <a:gd name="T36" fmla="*/ 2147483646 w 106"/>
                <a:gd name="T37" fmla="*/ 2147483646 h 178"/>
                <a:gd name="T38" fmla="*/ 2147483646 w 106"/>
                <a:gd name="T39" fmla="*/ 2147483646 h 178"/>
                <a:gd name="T40" fmla="*/ 2147483646 w 106"/>
                <a:gd name="T41" fmla="*/ 2147483646 h 178"/>
                <a:gd name="T42" fmla="*/ 0 w 106"/>
                <a:gd name="T43" fmla="*/ 2147483646 h 178"/>
                <a:gd name="T44" fmla="*/ 0 w 106"/>
                <a:gd name="T45" fmla="*/ 2147483646 h 178"/>
                <a:gd name="T46" fmla="*/ 2147483646 w 106"/>
                <a:gd name="T47" fmla="*/ 2147483646 h 178"/>
                <a:gd name="T48" fmla="*/ 2147483646 w 106"/>
                <a:gd name="T49" fmla="*/ 2147483646 h 178"/>
                <a:gd name="T50" fmla="*/ 2147483646 w 106"/>
                <a:gd name="T51" fmla="*/ 2147483646 h 178"/>
                <a:gd name="T52" fmla="*/ 2147483646 w 106"/>
                <a:gd name="T53" fmla="*/ 2147483646 h 178"/>
                <a:gd name="T54" fmla="*/ 2147483646 w 106"/>
                <a:gd name="T55" fmla="*/ 2147483646 h 178"/>
                <a:gd name="T56" fmla="*/ 2147483646 w 106"/>
                <a:gd name="T57" fmla="*/ 2147483646 h 178"/>
                <a:gd name="T58" fmla="*/ 2147483646 w 106"/>
                <a:gd name="T59" fmla="*/ 2147483646 h 178"/>
                <a:gd name="T60" fmla="*/ 2147483646 w 106"/>
                <a:gd name="T61" fmla="*/ 2147483646 h 178"/>
                <a:gd name="T62" fmla="*/ 2147483646 w 106"/>
                <a:gd name="T63" fmla="*/ 2147483646 h 178"/>
                <a:gd name="T64" fmla="*/ 2147483646 w 106"/>
                <a:gd name="T65" fmla="*/ 2147483646 h 178"/>
                <a:gd name="T66" fmla="*/ 2147483646 w 106"/>
                <a:gd name="T67" fmla="*/ 2147483646 h 178"/>
                <a:gd name="T68" fmla="*/ 2147483646 w 106"/>
                <a:gd name="T69" fmla="*/ 2147483646 h 1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6"/>
                <a:gd name="T106" fmla="*/ 0 h 178"/>
                <a:gd name="T107" fmla="*/ 106 w 106"/>
                <a:gd name="T108" fmla="*/ 178 h 1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6" h="178">
                  <a:moveTo>
                    <a:pt x="96" y="82"/>
                  </a:moveTo>
                  <a:lnTo>
                    <a:pt x="96" y="82"/>
                  </a:lnTo>
                  <a:lnTo>
                    <a:pt x="102" y="60"/>
                  </a:lnTo>
                  <a:lnTo>
                    <a:pt x="104" y="44"/>
                  </a:lnTo>
                  <a:lnTo>
                    <a:pt x="106" y="30"/>
                  </a:lnTo>
                  <a:lnTo>
                    <a:pt x="104" y="18"/>
                  </a:lnTo>
                  <a:lnTo>
                    <a:pt x="100" y="10"/>
                  </a:lnTo>
                  <a:lnTo>
                    <a:pt x="96" y="4"/>
                  </a:lnTo>
                  <a:lnTo>
                    <a:pt x="90" y="2"/>
                  </a:lnTo>
                  <a:lnTo>
                    <a:pt x="84" y="0"/>
                  </a:lnTo>
                  <a:lnTo>
                    <a:pt x="76" y="2"/>
                  </a:lnTo>
                  <a:lnTo>
                    <a:pt x="68" y="4"/>
                  </a:lnTo>
                  <a:lnTo>
                    <a:pt x="62" y="8"/>
                  </a:lnTo>
                  <a:lnTo>
                    <a:pt x="56" y="14"/>
                  </a:lnTo>
                  <a:lnTo>
                    <a:pt x="50" y="20"/>
                  </a:lnTo>
                  <a:lnTo>
                    <a:pt x="46" y="28"/>
                  </a:lnTo>
                  <a:lnTo>
                    <a:pt x="44" y="36"/>
                  </a:lnTo>
                  <a:lnTo>
                    <a:pt x="42" y="44"/>
                  </a:lnTo>
                  <a:lnTo>
                    <a:pt x="26" y="90"/>
                  </a:lnTo>
                  <a:lnTo>
                    <a:pt x="14" y="126"/>
                  </a:lnTo>
                  <a:lnTo>
                    <a:pt x="0" y="154"/>
                  </a:lnTo>
                  <a:lnTo>
                    <a:pt x="14" y="160"/>
                  </a:lnTo>
                  <a:lnTo>
                    <a:pt x="26" y="164"/>
                  </a:lnTo>
                  <a:lnTo>
                    <a:pt x="36" y="168"/>
                  </a:lnTo>
                  <a:lnTo>
                    <a:pt x="42" y="172"/>
                  </a:lnTo>
                  <a:lnTo>
                    <a:pt x="46" y="178"/>
                  </a:lnTo>
                  <a:lnTo>
                    <a:pt x="50" y="172"/>
                  </a:lnTo>
                  <a:lnTo>
                    <a:pt x="70" y="136"/>
                  </a:lnTo>
                  <a:lnTo>
                    <a:pt x="84" y="106"/>
                  </a:lnTo>
                  <a:lnTo>
                    <a:pt x="96" y="82"/>
                  </a:lnTo>
                  <a:close/>
                </a:path>
              </a:pathLst>
            </a:custGeom>
            <a:solidFill>
              <a:srgbClr val="E6B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79" name="Freeform 116"/>
            <p:cNvSpPr>
              <a:spLocks/>
            </p:cNvSpPr>
            <p:nvPr/>
          </p:nvSpPr>
          <p:spPr bwMode="auto">
            <a:xfrm>
              <a:off x="4137040" y="2391408"/>
              <a:ext cx="412355" cy="350104"/>
            </a:xfrm>
            <a:custGeom>
              <a:avLst/>
              <a:gdLst>
                <a:gd name="T0" fmla="*/ 2147483646 w 174"/>
                <a:gd name="T1" fmla="*/ 2147483646 h 186"/>
                <a:gd name="T2" fmla="*/ 2147483646 w 174"/>
                <a:gd name="T3" fmla="*/ 2147483646 h 186"/>
                <a:gd name="T4" fmla="*/ 2147483646 w 174"/>
                <a:gd name="T5" fmla="*/ 2147483646 h 186"/>
                <a:gd name="T6" fmla="*/ 2147483646 w 174"/>
                <a:gd name="T7" fmla="*/ 2147483646 h 186"/>
                <a:gd name="T8" fmla="*/ 2147483646 w 174"/>
                <a:gd name="T9" fmla="*/ 2147483646 h 186"/>
                <a:gd name="T10" fmla="*/ 2147483646 w 174"/>
                <a:gd name="T11" fmla="*/ 2147483646 h 186"/>
                <a:gd name="T12" fmla="*/ 2147483646 w 174"/>
                <a:gd name="T13" fmla="*/ 2147483646 h 186"/>
                <a:gd name="T14" fmla="*/ 2147483646 w 174"/>
                <a:gd name="T15" fmla="*/ 2147483646 h 186"/>
                <a:gd name="T16" fmla="*/ 2147483646 w 174"/>
                <a:gd name="T17" fmla="*/ 2147483646 h 186"/>
                <a:gd name="T18" fmla="*/ 2147483646 w 174"/>
                <a:gd name="T19" fmla="*/ 2147483646 h 186"/>
                <a:gd name="T20" fmla="*/ 2147483646 w 174"/>
                <a:gd name="T21" fmla="*/ 2147483646 h 186"/>
                <a:gd name="T22" fmla="*/ 2147483646 w 174"/>
                <a:gd name="T23" fmla="*/ 2147483646 h 186"/>
                <a:gd name="T24" fmla="*/ 2147483646 w 174"/>
                <a:gd name="T25" fmla="*/ 2147483646 h 186"/>
                <a:gd name="T26" fmla="*/ 2147483646 w 174"/>
                <a:gd name="T27" fmla="*/ 2147483646 h 186"/>
                <a:gd name="T28" fmla="*/ 2147483646 w 174"/>
                <a:gd name="T29" fmla="*/ 2147483646 h 186"/>
                <a:gd name="T30" fmla="*/ 2147483646 w 174"/>
                <a:gd name="T31" fmla="*/ 2147483646 h 186"/>
                <a:gd name="T32" fmla="*/ 2147483646 w 174"/>
                <a:gd name="T33" fmla="*/ 2147483646 h 186"/>
                <a:gd name="T34" fmla="*/ 2147483646 w 174"/>
                <a:gd name="T35" fmla="*/ 2147483646 h 186"/>
                <a:gd name="T36" fmla="*/ 2147483646 w 174"/>
                <a:gd name="T37" fmla="*/ 2147483646 h 186"/>
                <a:gd name="T38" fmla="*/ 2147483646 w 174"/>
                <a:gd name="T39" fmla="*/ 2147483646 h 186"/>
                <a:gd name="T40" fmla="*/ 2147483646 w 174"/>
                <a:gd name="T41" fmla="*/ 2147483646 h 186"/>
                <a:gd name="T42" fmla="*/ 2147483646 w 174"/>
                <a:gd name="T43" fmla="*/ 2147483646 h 186"/>
                <a:gd name="T44" fmla="*/ 2147483646 w 174"/>
                <a:gd name="T45" fmla="*/ 2147483646 h 186"/>
                <a:gd name="T46" fmla="*/ 2147483646 w 174"/>
                <a:gd name="T47" fmla="*/ 2147483646 h 186"/>
                <a:gd name="T48" fmla="*/ 2147483646 w 174"/>
                <a:gd name="T49" fmla="*/ 2147483646 h 186"/>
                <a:gd name="T50" fmla="*/ 2147483646 w 174"/>
                <a:gd name="T51" fmla="*/ 2147483646 h 186"/>
                <a:gd name="T52" fmla="*/ 2147483646 w 174"/>
                <a:gd name="T53" fmla="*/ 2147483646 h 186"/>
                <a:gd name="T54" fmla="*/ 2147483646 w 174"/>
                <a:gd name="T55" fmla="*/ 2147483646 h 186"/>
                <a:gd name="T56" fmla="*/ 2147483646 w 174"/>
                <a:gd name="T57" fmla="*/ 2147483646 h 186"/>
                <a:gd name="T58" fmla="*/ 2147483646 w 174"/>
                <a:gd name="T59" fmla="*/ 2147483646 h 186"/>
                <a:gd name="T60" fmla="*/ 2147483646 w 174"/>
                <a:gd name="T61" fmla="*/ 0 h 186"/>
                <a:gd name="T62" fmla="*/ 2147483646 w 174"/>
                <a:gd name="T63" fmla="*/ 0 h 186"/>
                <a:gd name="T64" fmla="*/ 2147483646 w 174"/>
                <a:gd name="T65" fmla="*/ 2147483646 h 186"/>
                <a:gd name="T66" fmla="*/ 2147483646 w 174"/>
                <a:gd name="T67" fmla="*/ 2147483646 h 186"/>
                <a:gd name="T68" fmla="*/ 2147483646 w 174"/>
                <a:gd name="T69" fmla="*/ 2147483646 h 186"/>
                <a:gd name="T70" fmla="*/ 2147483646 w 174"/>
                <a:gd name="T71" fmla="*/ 2147483646 h 186"/>
                <a:gd name="T72" fmla="*/ 2147483646 w 174"/>
                <a:gd name="T73" fmla="*/ 2147483646 h 186"/>
                <a:gd name="T74" fmla="*/ 2147483646 w 174"/>
                <a:gd name="T75" fmla="*/ 2147483646 h 186"/>
                <a:gd name="T76" fmla="*/ 2147483646 w 174"/>
                <a:gd name="T77" fmla="*/ 2147483646 h 186"/>
                <a:gd name="T78" fmla="*/ 2147483646 w 174"/>
                <a:gd name="T79" fmla="*/ 2147483646 h 186"/>
                <a:gd name="T80" fmla="*/ 0 w 174"/>
                <a:gd name="T81" fmla="*/ 2147483646 h 186"/>
                <a:gd name="T82" fmla="*/ 0 w 174"/>
                <a:gd name="T83" fmla="*/ 2147483646 h 186"/>
                <a:gd name="T84" fmla="*/ 2147483646 w 174"/>
                <a:gd name="T85" fmla="*/ 2147483646 h 186"/>
                <a:gd name="T86" fmla="*/ 2147483646 w 174"/>
                <a:gd name="T87" fmla="*/ 2147483646 h 186"/>
                <a:gd name="T88" fmla="*/ 2147483646 w 174"/>
                <a:gd name="T89" fmla="*/ 2147483646 h 186"/>
                <a:gd name="T90" fmla="*/ 2147483646 w 174"/>
                <a:gd name="T91" fmla="*/ 2147483646 h 186"/>
                <a:gd name="T92" fmla="*/ 2147483646 w 174"/>
                <a:gd name="T93" fmla="*/ 2147483646 h 186"/>
                <a:gd name="T94" fmla="*/ 2147483646 w 174"/>
                <a:gd name="T95" fmla="*/ 2147483646 h 186"/>
                <a:gd name="T96" fmla="*/ 2147483646 w 174"/>
                <a:gd name="T97" fmla="*/ 2147483646 h 186"/>
                <a:gd name="T98" fmla="*/ 2147483646 w 174"/>
                <a:gd name="T99" fmla="*/ 2147483646 h 186"/>
                <a:gd name="T100" fmla="*/ 2147483646 w 174"/>
                <a:gd name="T101" fmla="*/ 2147483646 h 186"/>
                <a:gd name="T102" fmla="*/ 2147483646 w 174"/>
                <a:gd name="T103" fmla="*/ 2147483646 h 18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4"/>
                <a:gd name="T157" fmla="*/ 0 h 186"/>
                <a:gd name="T158" fmla="*/ 174 w 174"/>
                <a:gd name="T159" fmla="*/ 186 h 18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4" h="186">
                  <a:moveTo>
                    <a:pt x="32" y="166"/>
                  </a:moveTo>
                  <a:lnTo>
                    <a:pt x="32" y="166"/>
                  </a:lnTo>
                  <a:lnTo>
                    <a:pt x="42" y="174"/>
                  </a:lnTo>
                  <a:lnTo>
                    <a:pt x="56" y="182"/>
                  </a:lnTo>
                  <a:lnTo>
                    <a:pt x="64" y="184"/>
                  </a:lnTo>
                  <a:lnTo>
                    <a:pt x="74" y="186"/>
                  </a:lnTo>
                  <a:lnTo>
                    <a:pt x="84" y="184"/>
                  </a:lnTo>
                  <a:lnTo>
                    <a:pt x="96" y="182"/>
                  </a:lnTo>
                  <a:lnTo>
                    <a:pt x="108" y="174"/>
                  </a:lnTo>
                  <a:lnTo>
                    <a:pt x="120" y="168"/>
                  </a:lnTo>
                  <a:lnTo>
                    <a:pt x="132" y="160"/>
                  </a:lnTo>
                  <a:lnTo>
                    <a:pt x="146" y="146"/>
                  </a:lnTo>
                  <a:lnTo>
                    <a:pt x="156" y="126"/>
                  </a:lnTo>
                  <a:lnTo>
                    <a:pt x="164" y="100"/>
                  </a:lnTo>
                  <a:lnTo>
                    <a:pt x="168" y="96"/>
                  </a:lnTo>
                  <a:lnTo>
                    <a:pt x="174" y="84"/>
                  </a:lnTo>
                  <a:lnTo>
                    <a:pt x="166" y="80"/>
                  </a:lnTo>
                  <a:lnTo>
                    <a:pt x="158" y="74"/>
                  </a:lnTo>
                  <a:lnTo>
                    <a:pt x="152" y="68"/>
                  </a:lnTo>
                  <a:lnTo>
                    <a:pt x="146" y="60"/>
                  </a:lnTo>
                  <a:lnTo>
                    <a:pt x="136" y="38"/>
                  </a:lnTo>
                  <a:lnTo>
                    <a:pt x="128" y="20"/>
                  </a:lnTo>
                  <a:lnTo>
                    <a:pt x="122" y="12"/>
                  </a:lnTo>
                  <a:lnTo>
                    <a:pt x="114" y="6"/>
                  </a:lnTo>
                  <a:lnTo>
                    <a:pt x="104" y="2"/>
                  </a:lnTo>
                  <a:lnTo>
                    <a:pt x="92" y="0"/>
                  </a:lnTo>
                  <a:lnTo>
                    <a:pt x="68" y="2"/>
                  </a:lnTo>
                  <a:lnTo>
                    <a:pt x="56" y="4"/>
                  </a:lnTo>
                  <a:lnTo>
                    <a:pt x="44" y="8"/>
                  </a:lnTo>
                  <a:lnTo>
                    <a:pt x="32" y="12"/>
                  </a:lnTo>
                  <a:lnTo>
                    <a:pt x="22" y="20"/>
                  </a:lnTo>
                  <a:lnTo>
                    <a:pt x="14" y="26"/>
                  </a:lnTo>
                  <a:lnTo>
                    <a:pt x="6" y="36"/>
                  </a:lnTo>
                  <a:lnTo>
                    <a:pt x="0" y="44"/>
                  </a:lnTo>
                  <a:lnTo>
                    <a:pt x="2" y="66"/>
                  </a:lnTo>
                  <a:lnTo>
                    <a:pt x="10" y="92"/>
                  </a:lnTo>
                  <a:lnTo>
                    <a:pt x="10" y="98"/>
                  </a:lnTo>
                  <a:lnTo>
                    <a:pt x="10" y="116"/>
                  </a:lnTo>
                  <a:lnTo>
                    <a:pt x="12" y="128"/>
                  </a:lnTo>
                  <a:lnTo>
                    <a:pt x="16" y="140"/>
                  </a:lnTo>
                  <a:lnTo>
                    <a:pt x="22" y="154"/>
                  </a:lnTo>
                  <a:lnTo>
                    <a:pt x="32" y="166"/>
                  </a:lnTo>
                  <a:close/>
                </a:path>
              </a:pathLst>
            </a:custGeom>
            <a:solidFill>
              <a:srgbClr val="E6B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80" name="Freeform 117"/>
            <p:cNvSpPr>
              <a:spLocks/>
            </p:cNvSpPr>
            <p:nvPr/>
          </p:nvSpPr>
          <p:spPr bwMode="auto">
            <a:xfrm>
              <a:off x="4231834" y="2541990"/>
              <a:ext cx="42657" cy="105408"/>
            </a:xfrm>
            <a:custGeom>
              <a:avLst/>
              <a:gdLst>
                <a:gd name="T0" fmla="*/ 0 w 18"/>
                <a:gd name="T1" fmla="*/ 0 h 56"/>
                <a:gd name="T2" fmla="*/ 0 w 18"/>
                <a:gd name="T3" fmla="*/ 0 h 56"/>
                <a:gd name="T4" fmla="*/ 2147483646 w 18"/>
                <a:gd name="T5" fmla="*/ 2147483646 h 56"/>
                <a:gd name="T6" fmla="*/ 2147483646 w 18"/>
                <a:gd name="T7" fmla="*/ 2147483646 h 56"/>
                <a:gd name="T8" fmla="*/ 2147483646 w 18"/>
                <a:gd name="T9" fmla="*/ 2147483646 h 56"/>
                <a:gd name="T10" fmla="*/ 2147483646 w 18"/>
                <a:gd name="T11" fmla="*/ 2147483646 h 56"/>
                <a:gd name="T12" fmla="*/ 2147483646 w 18"/>
                <a:gd name="T13" fmla="*/ 2147483646 h 56"/>
                <a:gd name="T14" fmla="*/ 2147483646 w 18"/>
                <a:gd name="T15" fmla="*/ 2147483646 h 56"/>
                <a:gd name="T16" fmla="*/ 2147483646 w 18"/>
                <a:gd name="T17" fmla="*/ 2147483646 h 56"/>
                <a:gd name="T18" fmla="*/ 2147483646 w 18"/>
                <a:gd name="T19" fmla="*/ 2147483646 h 56"/>
                <a:gd name="T20" fmla="*/ 2147483646 w 18"/>
                <a:gd name="T21" fmla="*/ 2147483646 h 56"/>
                <a:gd name="T22" fmla="*/ 2147483646 w 18"/>
                <a:gd name="T23" fmla="*/ 2147483646 h 56"/>
                <a:gd name="T24" fmla="*/ 2147483646 w 18"/>
                <a:gd name="T25" fmla="*/ 2147483646 h 56"/>
                <a:gd name="T26" fmla="*/ 2147483646 w 18"/>
                <a:gd name="T27" fmla="*/ 2147483646 h 56"/>
                <a:gd name="T28" fmla="*/ 2147483646 w 18"/>
                <a:gd name="T29" fmla="*/ 2147483646 h 56"/>
                <a:gd name="T30" fmla="*/ 2147483646 w 18"/>
                <a:gd name="T31" fmla="*/ 2147483646 h 56"/>
                <a:gd name="T32" fmla="*/ 2147483646 w 18"/>
                <a:gd name="T33" fmla="*/ 2147483646 h 56"/>
                <a:gd name="T34" fmla="*/ 2147483646 w 18"/>
                <a:gd name="T35" fmla="*/ 2147483646 h 56"/>
                <a:gd name="T36" fmla="*/ 2147483646 w 18"/>
                <a:gd name="T37" fmla="*/ 2147483646 h 56"/>
                <a:gd name="T38" fmla="*/ 2147483646 w 18"/>
                <a:gd name="T39" fmla="*/ 2147483646 h 56"/>
                <a:gd name="T40" fmla="*/ 2147483646 w 18"/>
                <a:gd name="T41" fmla="*/ 2147483646 h 56"/>
                <a:gd name="T42" fmla="*/ 2147483646 w 18"/>
                <a:gd name="T43" fmla="*/ 2147483646 h 56"/>
                <a:gd name="T44" fmla="*/ 2147483646 w 18"/>
                <a:gd name="T45" fmla="*/ 2147483646 h 56"/>
                <a:gd name="T46" fmla="*/ 0 w 18"/>
                <a:gd name="T47" fmla="*/ 0 h 56"/>
                <a:gd name="T48" fmla="*/ 0 w 18"/>
                <a:gd name="T49" fmla="*/ 0 h 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
                <a:gd name="T76" fmla="*/ 0 h 56"/>
                <a:gd name="T77" fmla="*/ 18 w 18"/>
                <a:gd name="T78" fmla="*/ 56 h 5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 h="56">
                  <a:moveTo>
                    <a:pt x="0" y="0"/>
                  </a:moveTo>
                  <a:lnTo>
                    <a:pt x="0" y="0"/>
                  </a:lnTo>
                  <a:lnTo>
                    <a:pt x="4" y="4"/>
                  </a:lnTo>
                  <a:lnTo>
                    <a:pt x="10" y="14"/>
                  </a:lnTo>
                  <a:lnTo>
                    <a:pt x="12" y="20"/>
                  </a:lnTo>
                  <a:lnTo>
                    <a:pt x="12" y="28"/>
                  </a:lnTo>
                  <a:lnTo>
                    <a:pt x="12" y="36"/>
                  </a:lnTo>
                  <a:lnTo>
                    <a:pt x="10" y="44"/>
                  </a:lnTo>
                  <a:lnTo>
                    <a:pt x="10" y="48"/>
                  </a:lnTo>
                  <a:lnTo>
                    <a:pt x="12" y="52"/>
                  </a:lnTo>
                  <a:lnTo>
                    <a:pt x="18" y="56"/>
                  </a:lnTo>
                  <a:lnTo>
                    <a:pt x="12" y="54"/>
                  </a:lnTo>
                  <a:lnTo>
                    <a:pt x="8" y="50"/>
                  </a:lnTo>
                  <a:lnTo>
                    <a:pt x="6" y="48"/>
                  </a:lnTo>
                  <a:lnTo>
                    <a:pt x="6" y="44"/>
                  </a:lnTo>
                  <a:lnTo>
                    <a:pt x="8" y="40"/>
                  </a:lnTo>
                  <a:lnTo>
                    <a:pt x="10" y="32"/>
                  </a:lnTo>
                  <a:lnTo>
                    <a:pt x="10" y="24"/>
                  </a:lnTo>
                  <a:lnTo>
                    <a:pt x="8" y="18"/>
                  </a:lnTo>
                  <a:lnTo>
                    <a:pt x="6" y="8"/>
                  </a:lnTo>
                  <a:lnTo>
                    <a:pt x="0" y="0"/>
                  </a:lnTo>
                  <a:close/>
                </a:path>
              </a:pathLst>
            </a:custGeom>
            <a:solidFill>
              <a:srgbClr val="DC9C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81" name="Freeform 118"/>
            <p:cNvSpPr>
              <a:spLocks/>
            </p:cNvSpPr>
            <p:nvPr/>
          </p:nvSpPr>
          <p:spPr bwMode="auto">
            <a:xfrm>
              <a:off x="4241314" y="2662456"/>
              <a:ext cx="94794" cy="26352"/>
            </a:xfrm>
            <a:custGeom>
              <a:avLst/>
              <a:gdLst>
                <a:gd name="T0" fmla="*/ 0 w 40"/>
                <a:gd name="T1" fmla="*/ 0 h 14"/>
                <a:gd name="T2" fmla="*/ 0 w 40"/>
                <a:gd name="T3" fmla="*/ 0 h 14"/>
                <a:gd name="T4" fmla="*/ 2147483646 w 40"/>
                <a:gd name="T5" fmla="*/ 2147483646 h 14"/>
                <a:gd name="T6" fmla="*/ 2147483646 w 40"/>
                <a:gd name="T7" fmla="*/ 2147483646 h 14"/>
                <a:gd name="T8" fmla="*/ 2147483646 w 40"/>
                <a:gd name="T9" fmla="*/ 0 h 14"/>
                <a:gd name="T10" fmla="*/ 2147483646 w 40"/>
                <a:gd name="T11" fmla="*/ 0 h 14"/>
                <a:gd name="T12" fmla="*/ 2147483646 w 40"/>
                <a:gd name="T13" fmla="*/ 2147483646 h 14"/>
                <a:gd name="T14" fmla="*/ 2147483646 w 40"/>
                <a:gd name="T15" fmla="*/ 2147483646 h 14"/>
                <a:gd name="T16" fmla="*/ 2147483646 w 40"/>
                <a:gd name="T17" fmla="*/ 2147483646 h 14"/>
                <a:gd name="T18" fmla="*/ 2147483646 w 40"/>
                <a:gd name="T19" fmla="*/ 2147483646 h 14"/>
                <a:gd name="T20" fmla="*/ 2147483646 w 40"/>
                <a:gd name="T21" fmla="*/ 2147483646 h 14"/>
                <a:gd name="T22" fmla="*/ 2147483646 w 40"/>
                <a:gd name="T23" fmla="*/ 2147483646 h 14"/>
                <a:gd name="T24" fmla="*/ 2147483646 w 40"/>
                <a:gd name="T25" fmla="*/ 2147483646 h 14"/>
                <a:gd name="T26" fmla="*/ 2147483646 w 40"/>
                <a:gd name="T27" fmla="*/ 0 h 14"/>
                <a:gd name="T28" fmla="*/ 2147483646 w 40"/>
                <a:gd name="T29" fmla="*/ 0 h 14"/>
                <a:gd name="T30" fmla="*/ 2147483646 w 40"/>
                <a:gd name="T31" fmla="*/ 2147483646 h 14"/>
                <a:gd name="T32" fmla="*/ 2147483646 w 40"/>
                <a:gd name="T33" fmla="*/ 2147483646 h 14"/>
                <a:gd name="T34" fmla="*/ 2147483646 w 40"/>
                <a:gd name="T35" fmla="*/ 2147483646 h 14"/>
                <a:gd name="T36" fmla="*/ 2147483646 w 40"/>
                <a:gd name="T37" fmla="*/ 2147483646 h 14"/>
                <a:gd name="T38" fmla="*/ 2147483646 w 40"/>
                <a:gd name="T39" fmla="*/ 2147483646 h 14"/>
                <a:gd name="T40" fmla="*/ 2147483646 w 40"/>
                <a:gd name="T41" fmla="*/ 2147483646 h 14"/>
                <a:gd name="T42" fmla="*/ 0 w 40"/>
                <a:gd name="T43" fmla="*/ 0 h 14"/>
                <a:gd name="T44" fmla="*/ 0 w 40"/>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14"/>
                <a:gd name="T71" fmla="*/ 40 w 40"/>
                <a:gd name="T72" fmla="*/ 14 h 1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14">
                  <a:moveTo>
                    <a:pt x="0" y="0"/>
                  </a:moveTo>
                  <a:lnTo>
                    <a:pt x="0" y="0"/>
                  </a:lnTo>
                  <a:lnTo>
                    <a:pt x="4" y="2"/>
                  </a:lnTo>
                  <a:lnTo>
                    <a:pt x="6" y="2"/>
                  </a:lnTo>
                  <a:lnTo>
                    <a:pt x="10" y="0"/>
                  </a:lnTo>
                  <a:lnTo>
                    <a:pt x="14" y="2"/>
                  </a:lnTo>
                  <a:lnTo>
                    <a:pt x="16" y="2"/>
                  </a:lnTo>
                  <a:lnTo>
                    <a:pt x="22" y="2"/>
                  </a:lnTo>
                  <a:lnTo>
                    <a:pt x="32" y="4"/>
                  </a:lnTo>
                  <a:lnTo>
                    <a:pt x="36" y="2"/>
                  </a:lnTo>
                  <a:lnTo>
                    <a:pt x="40" y="0"/>
                  </a:lnTo>
                  <a:lnTo>
                    <a:pt x="34" y="8"/>
                  </a:lnTo>
                  <a:lnTo>
                    <a:pt x="28" y="12"/>
                  </a:lnTo>
                  <a:lnTo>
                    <a:pt x="18" y="14"/>
                  </a:lnTo>
                  <a:lnTo>
                    <a:pt x="10" y="12"/>
                  </a:lnTo>
                  <a:lnTo>
                    <a:pt x="6" y="8"/>
                  </a:lnTo>
                  <a:lnTo>
                    <a:pt x="0" y="0"/>
                  </a:lnTo>
                  <a:close/>
                </a:path>
              </a:pathLst>
            </a:custGeom>
            <a:solidFill>
              <a:srgbClr val="E7795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82" name="Freeform 119"/>
            <p:cNvSpPr>
              <a:spLocks/>
            </p:cNvSpPr>
            <p:nvPr/>
          </p:nvSpPr>
          <p:spPr bwMode="auto">
            <a:xfrm>
              <a:off x="4487779" y="2549519"/>
              <a:ext cx="85315" cy="97878"/>
            </a:xfrm>
            <a:custGeom>
              <a:avLst/>
              <a:gdLst>
                <a:gd name="T0" fmla="*/ 2147483646 w 36"/>
                <a:gd name="T1" fmla="*/ 2147483646 h 52"/>
                <a:gd name="T2" fmla="*/ 2147483646 w 36"/>
                <a:gd name="T3" fmla="*/ 2147483646 h 52"/>
                <a:gd name="T4" fmla="*/ 2147483646 w 36"/>
                <a:gd name="T5" fmla="*/ 2147483646 h 52"/>
                <a:gd name="T6" fmla="*/ 2147483646 w 36"/>
                <a:gd name="T7" fmla="*/ 2147483646 h 52"/>
                <a:gd name="T8" fmla="*/ 2147483646 w 36"/>
                <a:gd name="T9" fmla="*/ 2147483646 h 52"/>
                <a:gd name="T10" fmla="*/ 2147483646 w 36"/>
                <a:gd name="T11" fmla="*/ 0 h 52"/>
                <a:gd name="T12" fmla="*/ 2147483646 w 36"/>
                <a:gd name="T13" fmla="*/ 0 h 52"/>
                <a:gd name="T14" fmla="*/ 2147483646 w 36"/>
                <a:gd name="T15" fmla="*/ 2147483646 h 52"/>
                <a:gd name="T16" fmla="*/ 2147483646 w 36"/>
                <a:gd name="T17" fmla="*/ 2147483646 h 52"/>
                <a:gd name="T18" fmla="*/ 2147483646 w 36"/>
                <a:gd name="T19" fmla="*/ 2147483646 h 52"/>
                <a:gd name="T20" fmla="*/ 2147483646 w 36"/>
                <a:gd name="T21" fmla="*/ 2147483646 h 52"/>
                <a:gd name="T22" fmla="*/ 2147483646 w 36"/>
                <a:gd name="T23" fmla="*/ 2147483646 h 52"/>
                <a:gd name="T24" fmla="*/ 2147483646 w 36"/>
                <a:gd name="T25" fmla="*/ 2147483646 h 52"/>
                <a:gd name="T26" fmla="*/ 2147483646 w 36"/>
                <a:gd name="T27" fmla="*/ 2147483646 h 52"/>
                <a:gd name="T28" fmla="*/ 2147483646 w 36"/>
                <a:gd name="T29" fmla="*/ 2147483646 h 52"/>
                <a:gd name="T30" fmla="*/ 2147483646 w 36"/>
                <a:gd name="T31" fmla="*/ 2147483646 h 52"/>
                <a:gd name="T32" fmla="*/ 2147483646 w 36"/>
                <a:gd name="T33" fmla="*/ 2147483646 h 52"/>
                <a:gd name="T34" fmla="*/ 2147483646 w 36"/>
                <a:gd name="T35" fmla="*/ 2147483646 h 52"/>
                <a:gd name="T36" fmla="*/ 0 w 36"/>
                <a:gd name="T37" fmla="*/ 2147483646 h 52"/>
                <a:gd name="T38" fmla="*/ 0 w 36"/>
                <a:gd name="T39" fmla="*/ 2147483646 h 52"/>
                <a:gd name="T40" fmla="*/ 2147483646 w 36"/>
                <a:gd name="T41" fmla="*/ 2147483646 h 52"/>
                <a:gd name="T42" fmla="*/ 2147483646 w 36"/>
                <a:gd name="T43" fmla="*/ 2147483646 h 52"/>
                <a:gd name="T44" fmla="*/ 2147483646 w 36"/>
                <a:gd name="T45" fmla="*/ 2147483646 h 5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6"/>
                <a:gd name="T70" fmla="*/ 0 h 52"/>
                <a:gd name="T71" fmla="*/ 36 w 36"/>
                <a:gd name="T72" fmla="*/ 52 h 5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6" h="52">
                  <a:moveTo>
                    <a:pt x="4" y="16"/>
                  </a:moveTo>
                  <a:lnTo>
                    <a:pt x="4" y="16"/>
                  </a:lnTo>
                  <a:lnTo>
                    <a:pt x="4" y="12"/>
                  </a:lnTo>
                  <a:lnTo>
                    <a:pt x="10" y="6"/>
                  </a:lnTo>
                  <a:lnTo>
                    <a:pt x="14" y="2"/>
                  </a:lnTo>
                  <a:lnTo>
                    <a:pt x="18" y="0"/>
                  </a:lnTo>
                  <a:lnTo>
                    <a:pt x="24" y="0"/>
                  </a:lnTo>
                  <a:lnTo>
                    <a:pt x="30" y="2"/>
                  </a:lnTo>
                  <a:lnTo>
                    <a:pt x="36" y="8"/>
                  </a:lnTo>
                  <a:lnTo>
                    <a:pt x="36" y="14"/>
                  </a:lnTo>
                  <a:lnTo>
                    <a:pt x="34" y="22"/>
                  </a:lnTo>
                  <a:lnTo>
                    <a:pt x="30" y="32"/>
                  </a:lnTo>
                  <a:lnTo>
                    <a:pt x="26" y="40"/>
                  </a:lnTo>
                  <a:lnTo>
                    <a:pt x="18" y="46"/>
                  </a:lnTo>
                  <a:lnTo>
                    <a:pt x="10" y="52"/>
                  </a:lnTo>
                  <a:lnTo>
                    <a:pt x="2" y="52"/>
                  </a:lnTo>
                  <a:lnTo>
                    <a:pt x="0" y="36"/>
                  </a:lnTo>
                  <a:lnTo>
                    <a:pt x="0" y="24"/>
                  </a:lnTo>
                  <a:lnTo>
                    <a:pt x="2" y="20"/>
                  </a:lnTo>
                  <a:lnTo>
                    <a:pt x="4" y="16"/>
                  </a:lnTo>
                  <a:close/>
                </a:path>
              </a:pathLst>
            </a:custGeom>
            <a:solidFill>
              <a:srgbClr val="E6B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83" name="Rectangle 120"/>
            <p:cNvSpPr>
              <a:spLocks noChangeArrowheads="1"/>
            </p:cNvSpPr>
            <p:nvPr/>
          </p:nvSpPr>
          <p:spPr bwMode="auto">
            <a:xfrm>
              <a:off x="4426163" y="3648769"/>
              <a:ext cx="2371" cy="1883"/>
            </a:xfrm>
            <a:prstGeom prst="rect">
              <a:avLst/>
            </a:prstGeom>
            <a:solidFill>
              <a:srgbClr val="C2C3B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SzPct val="120000"/>
                <a:buChar char="•"/>
                <a:defRPr sz="3200">
                  <a:solidFill>
                    <a:schemeClr val="tx1"/>
                  </a:solidFill>
                  <a:latin typeface="Tahoma" panose="020B0604030504040204" pitchFamily="34" charset="0"/>
                </a:defRPr>
              </a:lvl1pPr>
              <a:lvl2pPr marL="742950" indent="-285750">
                <a:spcBef>
                  <a:spcPct val="20000"/>
                </a:spcBef>
                <a:buFont typeface="Tahoma" panose="020B0604030504040204" pitchFamily="34" charset="0"/>
                <a:buChar char="–"/>
                <a:defRPr sz="2800">
                  <a:solidFill>
                    <a:schemeClr val="tx1"/>
                  </a:solidFill>
                  <a:latin typeface="Tahoma" panose="020B0604030504040204" pitchFamily="34" charset="0"/>
                </a:defRPr>
              </a:lvl2pPr>
              <a:lvl3pPr marL="1143000" indent="-228600">
                <a:spcBef>
                  <a:spcPct val="20000"/>
                </a:spcBef>
                <a:buClr>
                  <a:schemeClr val="hlink"/>
                </a:buClr>
                <a:buSzPct val="120000"/>
                <a:buChar char="•"/>
                <a:defRPr sz="2400">
                  <a:solidFill>
                    <a:schemeClr val="tx1"/>
                  </a:solidFill>
                  <a:latin typeface="Tahoma" panose="020B0604030504040204" pitchFamily="34" charset="0"/>
                </a:defRPr>
              </a:lvl3pPr>
              <a:lvl4pPr marL="1600200" indent="-228600">
                <a:spcBef>
                  <a:spcPct val="20000"/>
                </a:spcBef>
                <a:buFont typeface="Tahoma" panose="020B0604030504040204" pitchFamily="34" charset="0"/>
                <a:buChar char="–"/>
                <a:defRPr sz="2000">
                  <a:solidFill>
                    <a:schemeClr val="tx1"/>
                  </a:solidFill>
                  <a:latin typeface="Tahoma" panose="020B0604030504040204" pitchFamily="34" charset="0"/>
                </a:defRPr>
              </a:lvl4pPr>
              <a:lvl5pPr marL="2057400" indent="-228600">
                <a:spcBef>
                  <a:spcPct val="20000"/>
                </a:spcBef>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5pPr>
              <a:lvl6pPr marL="25146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6pPr>
              <a:lvl7pPr marL="29718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7pPr>
              <a:lvl8pPr marL="34290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8pPr>
              <a:lvl9pPr marL="38862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9pPr>
            </a:lstStyle>
            <a:p>
              <a:pPr eaLnBrk="1" hangingPunct="1">
                <a:spcBef>
                  <a:spcPct val="0"/>
                </a:spcBef>
                <a:buClrTx/>
                <a:buSzTx/>
                <a:buFontTx/>
                <a:buNone/>
              </a:pPr>
              <a:endParaRPr lang="en-US" altLang="en-US" sz="1800">
                <a:latin typeface="Calibri" panose="020F0502020204030204" pitchFamily="34" charset="0"/>
              </a:endParaRPr>
            </a:p>
          </p:txBody>
        </p:sp>
        <p:sp>
          <p:nvSpPr>
            <p:cNvPr id="9284" name="Freeform 121"/>
            <p:cNvSpPr>
              <a:spLocks/>
            </p:cNvSpPr>
            <p:nvPr/>
          </p:nvSpPr>
          <p:spPr bwMode="auto">
            <a:xfrm>
              <a:off x="4108602" y="2297294"/>
              <a:ext cx="530848" cy="504450"/>
            </a:xfrm>
            <a:custGeom>
              <a:avLst/>
              <a:gdLst>
                <a:gd name="T0" fmla="*/ 0 w 224"/>
                <a:gd name="T1" fmla="*/ 2147483646 h 268"/>
                <a:gd name="T2" fmla="*/ 0 w 224"/>
                <a:gd name="T3" fmla="*/ 2147483646 h 268"/>
                <a:gd name="T4" fmla="*/ 2147483646 w 224"/>
                <a:gd name="T5" fmla="*/ 2147483646 h 268"/>
                <a:gd name="T6" fmla="*/ 2147483646 w 224"/>
                <a:gd name="T7" fmla="*/ 2147483646 h 268"/>
                <a:gd name="T8" fmla="*/ 2147483646 w 224"/>
                <a:gd name="T9" fmla="*/ 2147483646 h 268"/>
                <a:gd name="T10" fmla="*/ 2147483646 w 224"/>
                <a:gd name="T11" fmla="*/ 2147483646 h 268"/>
                <a:gd name="T12" fmla="*/ 2147483646 w 224"/>
                <a:gd name="T13" fmla="*/ 2147483646 h 268"/>
                <a:gd name="T14" fmla="*/ 2147483646 w 224"/>
                <a:gd name="T15" fmla="*/ 2147483646 h 268"/>
                <a:gd name="T16" fmla="*/ 2147483646 w 224"/>
                <a:gd name="T17" fmla="*/ 2147483646 h 268"/>
                <a:gd name="T18" fmla="*/ 2147483646 w 224"/>
                <a:gd name="T19" fmla="*/ 2147483646 h 268"/>
                <a:gd name="T20" fmla="*/ 2147483646 w 224"/>
                <a:gd name="T21" fmla="*/ 2147483646 h 268"/>
                <a:gd name="T22" fmla="*/ 2147483646 w 224"/>
                <a:gd name="T23" fmla="*/ 2147483646 h 268"/>
                <a:gd name="T24" fmla="*/ 2147483646 w 224"/>
                <a:gd name="T25" fmla="*/ 2147483646 h 268"/>
                <a:gd name="T26" fmla="*/ 2147483646 w 224"/>
                <a:gd name="T27" fmla="*/ 2147483646 h 268"/>
                <a:gd name="T28" fmla="*/ 2147483646 w 224"/>
                <a:gd name="T29" fmla="*/ 2147483646 h 268"/>
                <a:gd name="T30" fmla="*/ 2147483646 w 224"/>
                <a:gd name="T31" fmla="*/ 2147483646 h 268"/>
                <a:gd name="T32" fmla="*/ 2147483646 w 224"/>
                <a:gd name="T33" fmla="*/ 2147483646 h 268"/>
                <a:gd name="T34" fmla="*/ 2147483646 w 224"/>
                <a:gd name="T35" fmla="*/ 2147483646 h 268"/>
                <a:gd name="T36" fmla="*/ 2147483646 w 224"/>
                <a:gd name="T37" fmla="*/ 2147483646 h 268"/>
                <a:gd name="T38" fmla="*/ 2147483646 w 224"/>
                <a:gd name="T39" fmla="*/ 2147483646 h 268"/>
                <a:gd name="T40" fmla="*/ 2147483646 w 224"/>
                <a:gd name="T41" fmla="*/ 2147483646 h 268"/>
                <a:gd name="T42" fmla="*/ 2147483646 w 224"/>
                <a:gd name="T43" fmla="*/ 2147483646 h 268"/>
                <a:gd name="T44" fmla="*/ 2147483646 w 224"/>
                <a:gd name="T45" fmla="*/ 2147483646 h 268"/>
                <a:gd name="T46" fmla="*/ 2147483646 w 224"/>
                <a:gd name="T47" fmla="*/ 2147483646 h 268"/>
                <a:gd name="T48" fmla="*/ 2147483646 w 224"/>
                <a:gd name="T49" fmla="*/ 2147483646 h 268"/>
                <a:gd name="T50" fmla="*/ 2147483646 w 224"/>
                <a:gd name="T51" fmla="*/ 2147483646 h 268"/>
                <a:gd name="T52" fmla="*/ 2147483646 w 224"/>
                <a:gd name="T53" fmla="*/ 2147483646 h 268"/>
                <a:gd name="T54" fmla="*/ 2147483646 w 224"/>
                <a:gd name="T55" fmla="*/ 2147483646 h 268"/>
                <a:gd name="T56" fmla="*/ 2147483646 w 224"/>
                <a:gd name="T57" fmla="*/ 2147483646 h 268"/>
                <a:gd name="T58" fmla="*/ 2147483646 w 224"/>
                <a:gd name="T59" fmla="*/ 2147483646 h 268"/>
                <a:gd name="T60" fmla="*/ 2147483646 w 224"/>
                <a:gd name="T61" fmla="*/ 2147483646 h 268"/>
                <a:gd name="T62" fmla="*/ 2147483646 w 224"/>
                <a:gd name="T63" fmla="*/ 2147483646 h 268"/>
                <a:gd name="T64" fmla="*/ 2147483646 w 224"/>
                <a:gd name="T65" fmla="*/ 2147483646 h 268"/>
                <a:gd name="T66" fmla="*/ 2147483646 w 224"/>
                <a:gd name="T67" fmla="*/ 2147483646 h 268"/>
                <a:gd name="T68" fmla="*/ 2147483646 w 224"/>
                <a:gd name="T69" fmla="*/ 2147483646 h 268"/>
                <a:gd name="T70" fmla="*/ 2147483646 w 224"/>
                <a:gd name="T71" fmla="*/ 2147483646 h 268"/>
                <a:gd name="T72" fmla="*/ 2147483646 w 224"/>
                <a:gd name="T73" fmla="*/ 2147483646 h 268"/>
                <a:gd name="T74" fmla="*/ 2147483646 w 224"/>
                <a:gd name="T75" fmla="*/ 2147483646 h 268"/>
                <a:gd name="T76" fmla="*/ 2147483646 w 224"/>
                <a:gd name="T77" fmla="*/ 2147483646 h 268"/>
                <a:gd name="T78" fmla="*/ 2147483646 w 224"/>
                <a:gd name="T79" fmla="*/ 2147483646 h 268"/>
                <a:gd name="T80" fmla="*/ 2147483646 w 224"/>
                <a:gd name="T81" fmla="*/ 2147483646 h 268"/>
                <a:gd name="T82" fmla="*/ 2147483646 w 224"/>
                <a:gd name="T83" fmla="*/ 0 h 268"/>
                <a:gd name="T84" fmla="*/ 2147483646 w 224"/>
                <a:gd name="T85" fmla="*/ 2147483646 h 268"/>
                <a:gd name="T86" fmla="*/ 2147483646 w 224"/>
                <a:gd name="T87" fmla="*/ 2147483646 h 268"/>
                <a:gd name="T88" fmla="*/ 2147483646 w 224"/>
                <a:gd name="T89" fmla="*/ 2147483646 h 268"/>
                <a:gd name="T90" fmla="*/ 2147483646 w 224"/>
                <a:gd name="T91" fmla="*/ 2147483646 h 268"/>
                <a:gd name="T92" fmla="*/ 2147483646 w 224"/>
                <a:gd name="T93" fmla="*/ 2147483646 h 268"/>
                <a:gd name="T94" fmla="*/ 2147483646 w 224"/>
                <a:gd name="T95" fmla="*/ 2147483646 h 268"/>
                <a:gd name="T96" fmla="*/ 2147483646 w 224"/>
                <a:gd name="T97" fmla="*/ 2147483646 h 268"/>
                <a:gd name="T98" fmla="*/ 2147483646 w 224"/>
                <a:gd name="T99" fmla="*/ 2147483646 h 268"/>
                <a:gd name="T100" fmla="*/ 2147483646 w 224"/>
                <a:gd name="T101" fmla="*/ 2147483646 h 268"/>
                <a:gd name="T102" fmla="*/ 2147483646 w 224"/>
                <a:gd name="T103" fmla="*/ 2147483646 h 268"/>
                <a:gd name="T104" fmla="*/ 0 w 224"/>
                <a:gd name="T105" fmla="*/ 2147483646 h 268"/>
                <a:gd name="T106" fmla="*/ 0 w 224"/>
                <a:gd name="T107" fmla="*/ 2147483646 h 268"/>
                <a:gd name="T108" fmla="*/ 0 w 224"/>
                <a:gd name="T109" fmla="*/ 2147483646 h 26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24"/>
                <a:gd name="T166" fmla="*/ 0 h 268"/>
                <a:gd name="T167" fmla="*/ 224 w 224"/>
                <a:gd name="T168" fmla="*/ 268 h 26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24" h="268">
                  <a:moveTo>
                    <a:pt x="0" y="120"/>
                  </a:moveTo>
                  <a:lnTo>
                    <a:pt x="0" y="120"/>
                  </a:lnTo>
                  <a:lnTo>
                    <a:pt x="24" y="124"/>
                  </a:lnTo>
                  <a:lnTo>
                    <a:pt x="50" y="126"/>
                  </a:lnTo>
                  <a:lnTo>
                    <a:pt x="80" y="124"/>
                  </a:lnTo>
                  <a:lnTo>
                    <a:pt x="80" y="102"/>
                  </a:lnTo>
                  <a:lnTo>
                    <a:pt x="80" y="80"/>
                  </a:lnTo>
                  <a:lnTo>
                    <a:pt x="84" y="62"/>
                  </a:lnTo>
                  <a:lnTo>
                    <a:pt x="84" y="84"/>
                  </a:lnTo>
                  <a:lnTo>
                    <a:pt x="84" y="124"/>
                  </a:lnTo>
                  <a:lnTo>
                    <a:pt x="108" y="126"/>
                  </a:lnTo>
                  <a:lnTo>
                    <a:pt x="142" y="126"/>
                  </a:lnTo>
                  <a:lnTo>
                    <a:pt x="142" y="148"/>
                  </a:lnTo>
                  <a:lnTo>
                    <a:pt x="144" y="170"/>
                  </a:lnTo>
                  <a:lnTo>
                    <a:pt x="148" y="196"/>
                  </a:lnTo>
                  <a:lnTo>
                    <a:pt x="150" y="210"/>
                  </a:lnTo>
                  <a:lnTo>
                    <a:pt x="156" y="222"/>
                  </a:lnTo>
                  <a:lnTo>
                    <a:pt x="162" y="234"/>
                  </a:lnTo>
                  <a:lnTo>
                    <a:pt x="170" y="246"/>
                  </a:lnTo>
                  <a:lnTo>
                    <a:pt x="180" y="254"/>
                  </a:lnTo>
                  <a:lnTo>
                    <a:pt x="192" y="262"/>
                  </a:lnTo>
                  <a:lnTo>
                    <a:pt x="206" y="266"/>
                  </a:lnTo>
                  <a:lnTo>
                    <a:pt x="224" y="268"/>
                  </a:lnTo>
                  <a:lnTo>
                    <a:pt x="224" y="240"/>
                  </a:lnTo>
                  <a:lnTo>
                    <a:pt x="224" y="176"/>
                  </a:lnTo>
                  <a:lnTo>
                    <a:pt x="222" y="140"/>
                  </a:lnTo>
                  <a:lnTo>
                    <a:pt x="220" y="106"/>
                  </a:lnTo>
                  <a:lnTo>
                    <a:pt x="214" y="76"/>
                  </a:lnTo>
                  <a:lnTo>
                    <a:pt x="212" y="66"/>
                  </a:lnTo>
                  <a:lnTo>
                    <a:pt x="208" y="56"/>
                  </a:lnTo>
                  <a:lnTo>
                    <a:pt x="198" y="44"/>
                  </a:lnTo>
                  <a:lnTo>
                    <a:pt x="184" y="30"/>
                  </a:lnTo>
                  <a:lnTo>
                    <a:pt x="166" y="20"/>
                  </a:lnTo>
                  <a:lnTo>
                    <a:pt x="148" y="10"/>
                  </a:lnTo>
                  <a:lnTo>
                    <a:pt x="128" y="4"/>
                  </a:lnTo>
                  <a:lnTo>
                    <a:pt x="106" y="0"/>
                  </a:lnTo>
                  <a:lnTo>
                    <a:pt x="84" y="2"/>
                  </a:lnTo>
                  <a:lnTo>
                    <a:pt x="64" y="6"/>
                  </a:lnTo>
                  <a:lnTo>
                    <a:pt x="54" y="12"/>
                  </a:lnTo>
                  <a:lnTo>
                    <a:pt x="42" y="20"/>
                  </a:lnTo>
                  <a:lnTo>
                    <a:pt x="30" y="30"/>
                  </a:lnTo>
                  <a:lnTo>
                    <a:pt x="18" y="46"/>
                  </a:lnTo>
                  <a:lnTo>
                    <a:pt x="8" y="66"/>
                  </a:lnTo>
                  <a:lnTo>
                    <a:pt x="4" y="78"/>
                  </a:lnTo>
                  <a:lnTo>
                    <a:pt x="2" y="90"/>
                  </a:lnTo>
                  <a:lnTo>
                    <a:pt x="0" y="104"/>
                  </a:lnTo>
                  <a:lnTo>
                    <a:pt x="0" y="12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85" name="Freeform 122"/>
            <p:cNvSpPr>
              <a:spLocks/>
            </p:cNvSpPr>
            <p:nvPr/>
          </p:nvSpPr>
          <p:spPr bwMode="auto">
            <a:xfrm rot="10800000">
              <a:off x="4317149" y="2553283"/>
              <a:ext cx="118493" cy="33881"/>
            </a:xfrm>
            <a:custGeom>
              <a:avLst/>
              <a:gdLst>
                <a:gd name="T0" fmla="*/ 0 w 50"/>
                <a:gd name="T1" fmla="*/ 2147483646 h 18"/>
                <a:gd name="T2" fmla="*/ 0 w 50"/>
                <a:gd name="T3" fmla="*/ 2147483646 h 18"/>
                <a:gd name="T4" fmla="*/ 2147483646 w 50"/>
                <a:gd name="T5" fmla="*/ 2147483646 h 18"/>
                <a:gd name="T6" fmla="*/ 2147483646 w 50"/>
                <a:gd name="T7" fmla="*/ 2147483646 h 18"/>
                <a:gd name="T8" fmla="*/ 2147483646 w 50"/>
                <a:gd name="T9" fmla="*/ 2147483646 h 18"/>
                <a:gd name="T10" fmla="*/ 2147483646 w 50"/>
                <a:gd name="T11" fmla="*/ 2147483646 h 18"/>
                <a:gd name="T12" fmla="*/ 2147483646 w 50"/>
                <a:gd name="T13" fmla="*/ 2147483646 h 18"/>
                <a:gd name="T14" fmla="*/ 2147483646 w 50"/>
                <a:gd name="T15" fmla="*/ 0 h 18"/>
                <a:gd name="T16" fmla="*/ 2147483646 w 50"/>
                <a:gd name="T17" fmla="*/ 0 h 18"/>
                <a:gd name="T18" fmla="*/ 2147483646 w 50"/>
                <a:gd name="T19" fmla="*/ 2147483646 h 18"/>
                <a:gd name="T20" fmla="*/ 2147483646 w 50"/>
                <a:gd name="T21" fmla="*/ 2147483646 h 18"/>
                <a:gd name="T22" fmla="*/ 2147483646 w 50"/>
                <a:gd name="T23" fmla="*/ 2147483646 h 18"/>
                <a:gd name="T24" fmla="*/ 2147483646 w 50"/>
                <a:gd name="T25" fmla="*/ 2147483646 h 18"/>
                <a:gd name="T26" fmla="*/ 2147483646 w 50"/>
                <a:gd name="T27" fmla="*/ 2147483646 h 18"/>
                <a:gd name="T28" fmla="*/ 2147483646 w 50"/>
                <a:gd name="T29" fmla="*/ 2147483646 h 18"/>
                <a:gd name="T30" fmla="*/ 0 w 50"/>
                <a:gd name="T31" fmla="*/ 2147483646 h 18"/>
                <a:gd name="T32" fmla="*/ 0 w 50"/>
                <a:gd name="T33" fmla="*/ 2147483646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8"/>
                <a:gd name="T53" fmla="*/ 50 w 5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8">
                  <a:moveTo>
                    <a:pt x="0" y="10"/>
                  </a:moveTo>
                  <a:lnTo>
                    <a:pt x="0" y="10"/>
                  </a:lnTo>
                  <a:lnTo>
                    <a:pt x="4" y="12"/>
                  </a:lnTo>
                  <a:lnTo>
                    <a:pt x="16" y="12"/>
                  </a:lnTo>
                  <a:lnTo>
                    <a:pt x="24" y="12"/>
                  </a:lnTo>
                  <a:lnTo>
                    <a:pt x="32" y="10"/>
                  </a:lnTo>
                  <a:lnTo>
                    <a:pt x="42" y="6"/>
                  </a:lnTo>
                  <a:lnTo>
                    <a:pt x="50" y="0"/>
                  </a:lnTo>
                  <a:lnTo>
                    <a:pt x="46" y="4"/>
                  </a:lnTo>
                  <a:lnTo>
                    <a:pt x="42" y="10"/>
                  </a:lnTo>
                  <a:lnTo>
                    <a:pt x="36" y="14"/>
                  </a:lnTo>
                  <a:lnTo>
                    <a:pt x="28" y="18"/>
                  </a:lnTo>
                  <a:lnTo>
                    <a:pt x="20" y="18"/>
                  </a:lnTo>
                  <a:lnTo>
                    <a:pt x="10" y="18"/>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86" name="Freeform 123"/>
            <p:cNvSpPr>
              <a:spLocks/>
            </p:cNvSpPr>
            <p:nvPr/>
          </p:nvSpPr>
          <p:spPr bwMode="auto">
            <a:xfrm rot="10445056">
              <a:off x="4155999" y="2549519"/>
              <a:ext cx="85315" cy="33881"/>
            </a:xfrm>
            <a:custGeom>
              <a:avLst/>
              <a:gdLst>
                <a:gd name="T0" fmla="*/ 2147483646 w 36"/>
                <a:gd name="T1" fmla="*/ 2147483646 h 18"/>
                <a:gd name="T2" fmla="*/ 2147483646 w 36"/>
                <a:gd name="T3" fmla="*/ 2147483646 h 18"/>
                <a:gd name="T4" fmla="*/ 2147483646 w 36"/>
                <a:gd name="T5" fmla="*/ 2147483646 h 18"/>
                <a:gd name="T6" fmla="*/ 2147483646 w 36"/>
                <a:gd name="T7" fmla="*/ 2147483646 h 18"/>
                <a:gd name="T8" fmla="*/ 2147483646 w 36"/>
                <a:gd name="T9" fmla="*/ 2147483646 h 18"/>
                <a:gd name="T10" fmla="*/ 2147483646 w 36"/>
                <a:gd name="T11" fmla="*/ 2147483646 h 18"/>
                <a:gd name="T12" fmla="*/ 2147483646 w 36"/>
                <a:gd name="T13" fmla="*/ 2147483646 h 18"/>
                <a:gd name="T14" fmla="*/ 0 w 36"/>
                <a:gd name="T15" fmla="*/ 0 h 18"/>
                <a:gd name="T16" fmla="*/ 0 w 36"/>
                <a:gd name="T17" fmla="*/ 0 h 18"/>
                <a:gd name="T18" fmla="*/ 0 w 36"/>
                <a:gd name="T19" fmla="*/ 2147483646 h 18"/>
                <a:gd name="T20" fmla="*/ 2147483646 w 36"/>
                <a:gd name="T21" fmla="*/ 2147483646 h 18"/>
                <a:gd name="T22" fmla="*/ 2147483646 w 36"/>
                <a:gd name="T23" fmla="*/ 2147483646 h 18"/>
                <a:gd name="T24" fmla="*/ 2147483646 w 36"/>
                <a:gd name="T25" fmla="*/ 2147483646 h 18"/>
                <a:gd name="T26" fmla="*/ 2147483646 w 36"/>
                <a:gd name="T27" fmla="*/ 2147483646 h 18"/>
                <a:gd name="T28" fmla="*/ 2147483646 w 36"/>
                <a:gd name="T29" fmla="*/ 2147483646 h 18"/>
                <a:gd name="T30" fmla="*/ 2147483646 w 36"/>
                <a:gd name="T31" fmla="*/ 2147483646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6"/>
                <a:gd name="T49" fmla="*/ 0 h 18"/>
                <a:gd name="T50" fmla="*/ 36 w 36"/>
                <a:gd name="T51" fmla="*/ 18 h 1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6" h="18">
                  <a:moveTo>
                    <a:pt x="36" y="12"/>
                  </a:moveTo>
                  <a:lnTo>
                    <a:pt x="36" y="12"/>
                  </a:lnTo>
                  <a:lnTo>
                    <a:pt x="32" y="14"/>
                  </a:lnTo>
                  <a:lnTo>
                    <a:pt x="24" y="14"/>
                  </a:lnTo>
                  <a:lnTo>
                    <a:pt x="18" y="12"/>
                  </a:lnTo>
                  <a:lnTo>
                    <a:pt x="12" y="10"/>
                  </a:lnTo>
                  <a:lnTo>
                    <a:pt x="6" y="6"/>
                  </a:lnTo>
                  <a:lnTo>
                    <a:pt x="0" y="0"/>
                  </a:lnTo>
                  <a:lnTo>
                    <a:pt x="0" y="4"/>
                  </a:lnTo>
                  <a:lnTo>
                    <a:pt x="6" y="12"/>
                  </a:lnTo>
                  <a:lnTo>
                    <a:pt x="12" y="16"/>
                  </a:lnTo>
                  <a:lnTo>
                    <a:pt x="18" y="18"/>
                  </a:lnTo>
                  <a:lnTo>
                    <a:pt x="26" y="16"/>
                  </a:lnTo>
                  <a:lnTo>
                    <a:pt x="36"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87" name="Freeform 126"/>
            <p:cNvSpPr>
              <a:spLocks/>
            </p:cNvSpPr>
            <p:nvPr/>
          </p:nvSpPr>
          <p:spPr bwMode="auto">
            <a:xfrm>
              <a:off x="4501998" y="2790450"/>
              <a:ext cx="208547" cy="210815"/>
            </a:xfrm>
            <a:custGeom>
              <a:avLst/>
              <a:gdLst>
                <a:gd name="T0" fmla="*/ 2147483646 w 88"/>
                <a:gd name="T1" fmla="*/ 2147483646 h 112"/>
                <a:gd name="T2" fmla="*/ 2147483646 w 88"/>
                <a:gd name="T3" fmla="*/ 2147483646 h 112"/>
                <a:gd name="T4" fmla="*/ 0 w 88"/>
                <a:gd name="T5" fmla="*/ 2147483646 h 112"/>
                <a:gd name="T6" fmla="*/ 0 w 88"/>
                <a:gd name="T7" fmla="*/ 2147483646 h 112"/>
                <a:gd name="T8" fmla="*/ 2147483646 w 88"/>
                <a:gd name="T9" fmla="*/ 2147483646 h 112"/>
                <a:gd name="T10" fmla="*/ 2147483646 w 88"/>
                <a:gd name="T11" fmla="*/ 2147483646 h 112"/>
                <a:gd name="T12" fmla="*/ 2147483646 w 88"/>
                <a:gd name="T13" fmla="*/ 2147483646 h 112"/>
                <a:gd name="T14" fmla="*/ 2147483646 w 88"/>
                <a:gd name="T15" fmla="*/ 2147483646 h 112"/>
                <a:gd name="T16" fmla="*/ 2147483646 w 88"/>
                <a:gd name="T17" fmla="*/ 2147483646 h 112"/>
                <a:gd name="T18" fmla="*/ 2147483646 w 88"/>
                <a:gd name="T19" fmla="*/ 0 h 112"/>
                <a:gd name="T20" fmla="*/ 2147483646 w 88"/>
                <a:gd name="T21" fmla="*/ 0 h 112"/>
                <a:gd name="T22" fmla="*/ 2147483646 w 88"/>
                <a:gd name="T23" fmla="*/ 2147483646 h 112"/>
                <a:gd name="T24" fmla="*/ 2147483646 w 88"/>
                <a:gd name="T25" fmla="*/ 2147483646 h 112"/>
                <a:gd name="T26" fmla="*/ 2147483646 w 88"/>
                <a:gd name="T27" fmla="*/ 2147483646 h 112"/>
                <a:gd name="T28" fmla="*/ 2147483646 w 88"/>
                <a:gd name="T29" fmla="*/ 2147483646 h 112"/>
                <a:gd name="T30" fmla="*/ 2147483646 w 88"/>
                <a:gd name="T31" fmla="*/ 2147483646 h 112"/>
                <a:gd name="T32" fmla="*/ 2147483646 w 88"/>
                <a:gd name="T33" fmla="*/ 2147483646 h 112"/>
                <a:gd name="T34" fmla="*/ 2147483646 w 88"/>
                <a:gd name="T35" fmla="*/ 2147483646 h 112"/>
                <a:gd name="T36" fmla="*/ 2147483646 w 88"/>
                <a:gd name="T37" fmla="*/ 2147483646 h 112"/>
                <a:gd name="T38" fmla="*/ 2147483646 w 88"/>
                <a:gd name="T39" fmla="*/ 2147483646 h 112"/>
                <a:gd name="T40" fmla="*/ 2147483646 w 88"/>
                <a:gd name="T41" fmla="*/ 2147483646 h 112"/>
                <a:gd name="T42" fmla="*/ 2147483646 w 88"/>
                <a:gd name="T43" fmla="*/ 2147483646 h 112"/>
                <a:gd name="T44" fmla="*/ 2147483646 w 88"/>
                <a:gd name="T45" fmla="*/ 2147483646 h 112"/>
                <a:gd name="T46" fmla="*/ 2147483646 w 88"/>
                <a:gd name="T47" fmla="*/ 2147483646 h 112"/>
                <a:gd name="T48" fmla="*/ 2147483646 w 88"/>
                <a:gd name="T49" fmla="*/ 2147483646 h 112"/>
                <a:gd name="T50" fmla="*/ 2147483646 w 88"/>
                <a:gd name="T51" fmla="*/ 2147483646 h 112"/>
                <a:gd name="T52" fmla="*/ 2147483646 w 88"/>
                <a:gd name="T53" fmla="*/ 2147483646 h 112"/>
                <a:gd name="T54" fmla="*/ 2147483646 w 88"/>
                <a:gd name="T55" fmla="*/ 2147483646 h 112"/>
                <a:gd name="T56" fmla="*/ 2147483646 w 88"/>
                <a:gd name="T57" fmla="*/ 2147483646 h 112"/>
                <a:gd name="T58" fmla="*/ 2147483646 w 88"/>
                <a:gd name="T59" fmla="*/ 2147483646 h 112"/>
                <a:gd name="T60" fmla="*/ 2147483646 w 88"/>
                <a:gd name="T61" fmla="*/ 2147483646 h 112"/>
                <a:gd name="T62" fmla="*/ 2147483646 w 88"/>
                <a:gd name="T63" fmla="*/ 2147483646 h 1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8"/>
                <a:gd name="T97" fmla="*/ 0 h 112"/>
                <a:gd name="T98" fmla="*/ 88 w 88"/>
                <a:gd name="T99" fmla="*/ 112 h 11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8" h="112">
                  <a:moveTo>
                    <a:pt x="2" y="80"/>
                  </a:moveTo>
                  <a:lnTo>
                    <a:pt x="2" y="80"/>
                  </a:lnTo>
                  <a:lnTo>
                    <a:pt x="0" y="72"/>
                  </a:lnTo>
                  <a:lnTo>
                    <a:pt x="0" y="52"/>
                  </a:lnTo>
                  <a:lnTo>
                    <a:pt x="2" y="40"/>
                  </a:lnTo>
                  <a:lnTo>
                    <a:pt x="6" y="28"/>
                  </a:lnTo>
                  <a:lnTo>
                    <a:pt x="12" y="16"/>
                  </a:lnTo>
                  <a:lnTo>
                    <a:pt x="22" y="6"/>
                  </a:lnTo>
                  <a:lnTo>
                    <a:pt x="36" y="0"/>
                  </a:lnTo>
                  <a:lnTo>
                    <a:pt x="48" y="0"/>
                  </a:lnTo>
                  <a:lnTo>
                    <a:pt x="60" y="2"/>
                  </a:lnTo>
                  <a:lnTo>
                    <a:pt x="72" y="10"/>
                  </a:lnTo>
                  <a:lnTo>
                    <a:pt x="80" y="20"/>
                  </a:lnTo>
                  <a:lnTo>
                    <a:pt x="86" y="36"/>
                  </a:lnTo>
                  <a:lnTo>
                    <a:pt x="88" y="54"/>
                  </a:lnTo>
                  <a:lnTo>
                    <a:pt x="88" y="74"/>
                  </a:lnTo>
                  <a:lnTo>
                    <a:pt x="84" y="84"/>
                  </a:lnTo>
                  <a:lnTo>
                    <a:pt x="82" y="92"/>
                  </a:lnTo>
                  <a:lnTo>
                    <a:pt x="76" y="100"/>
                  </a:lnTo>
                  <a:lnTo>
                    <a:pt x="72" y="104"/>
                  </a:lnTo>
                  <a:lnTo>
                    <a:pt x="64" y="108"/>
                  </a:lnTo>
                  <a:lnTo>
                    <a:pt x="58" y="110"/>
                  </a:lnTo>
                  <a:lnTo>
                    <a:pt x="50" y="112"/>
                  </a:lnTo>
                  <a:lnTo>
                    <a:pt x="44" y="112"/>
                  </a:lnTo>
                  <a:lnTo>
                    <a:pt x="30" y="108"/>
                  </a:lnTo>
                  <a:lnTo>
                    <a:pt x="16" y="102"/>
                  </a:lnTo>
                  <a:lnTo>
                    <a:pt x="8" y="92"/>
                  </a:lnTo>
                  <a:lnTo>
                    <a:pt x="4" y="86"/>
                  </a:lnTo>
                  <a:lnTo>
                    <a:pt x="2" y="80"/>
                  </a:lnTo>
                  <a:close/>
                </a:path>
              </a:pathLst>
            </a:custGeom>
            <a:solidFill>
              <a:srgbClr val="EF84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88" name="Freeform 127"/>
            <p:cNvSpPr>
              <a:spLocks/>
            </p:cNvSpPr>
            <p:nvPr/>
          </p:nvSpPr>
          <p:spPr bwMode="auto">
            <a:xfrm>
              <a:off x="4483039" y="2941033"/>
              <a:ext cx="175369" cy="105408"/>
            </a:xfrm>
            <a:custGeom>
              <a:avLst/>
              <a:gdLst>
                <a:gd name="T0" fmla="*/ 0 w 74"/>
                <a:gd name="T1" fmla="*/ 2147483646 h 56"/>
                <a:gd name="T2" fmla="*/ 0 w 74"/>
                <a:gd name="T3" fmla="*/ 2147483646 h 56"/>
                <a:gd name="T4" fmla="*/ 2147483646 w 74"/>
                <a:gd name="T5" fmla="*/ 2147483646 h 56"/>
                <a:gd name="T6" fmla="*/ 2147483646 w 74"/>
                <a:gd name="T7" fmla="*/ 2147483646 h 56"/>
                <a:gd name="T8" fmla="*/ 2147483646 w 74"/>
                <a:gd name="T9" fmla="*/ 2147483646 h 56"/>
                <a:gd name="T10" fmla="*/ 2147483646 w 74"/>
                <a:gd name="T11" fmla="*/ 2147483646 h 56"/>
                <a:gd name="T12" fmla="*/ 2147483646 w 74"/>
                <a:gd name="T13" fmla="*/ 2147483646 h 56"/>
                <a:gd name="T14" fmla="*/ 2147483646 w 74"/>
                <a:gd name="T15" fmla="*/ 2147483646 h 56"/>
                <a:gd name="T16" fmla="*/ 2147483646 w 74"/>
                <a:gd name="T17" fmla="*/ 2147483646 h 56"/>
                <a:gd name="T18" fmla="*/ 2147483646 w 74"/>
                <a:gd name="T19" fmla="*/ 2147483646 h 56"/>
                <a:gd name="T20" fmla="*/ 2147483646 w 74"/>
                <a:gd name="T21" fmla="*/ 2147483646 h 56"/>
                <a:gd name="T22" fmla="*/ 2147483646 w 74"/>
                <a:gd name="T23" fmla="*/ 2147483646 h 56"/>
                <a:gd name="T24" fmla="*/ 2147483646 w 74"/>
                <a:gd name="T25" fmla="*/ 2147483646 h 56"/>
                <a:gd name="T26" fmla="*/ 2147483646 w 74"/>
                <a:gd name="T27" fmla="*/ 0 h 56"/>
                <a:gd name="T28" fmla="*/ 2147483646 w 74"/>
                <a:gd name="T29" fmla="*/ 0 h 56"/>
                <a:gd name="T30" fmla="*/ 0 w 74"/>
                <a:gd name="T31" fmla="*/ 2147483646 h 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4"/>
                <a:gd name="T49" fmla="*/ 0 h 56"/>
                <a:gd name="T50" fmla="*/ 74 w 74"/>
                <a:gd name="T51" fmla="*/ 56 h 5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4" h="56">
                  <a:moveTo>
                    <a:pt x="0" y="20"/>
                  </a:moveTo>
                  <a:lnTo>
                    <a:pt x="0" y="20"/>
                  </a:lnTo>
                  <a:lnTo>
                    <a:pt x="8" y="24"/>
                  </a:lnTo>
                  <a:lnTo>
                    <a:pt x="24" y="30"/>
                  </a:lnTo>
                  <a:lnTo>
                    <a:pt x="44" y="42"/>
                  </a:lnTo>
                  <a:lnTo>
                    <a:pt x="52" y="48"/>
                  </a:lnTo>
                  <a:lnTo>
                    <a:pt x="60" y="56"/>
                  </a:lnTo>
                  <a:lnTo>
                    <a:pt x="74" y="26"/>
                  </a:lnTo>
                  <a:lnTo>
                    <a:pt x="70" y="22"/>
                  </a:lnTo>
                  <a:lnTo>
                    <a:pt x="58" y="14"/>
                  </a:lnTo>
                  <a:lnTo>
                    <a:pt x="50" y="8"/>
                  </a:lnTo>
                  <a:lnTo>
                    <a:pt x="38" y="4"/>
                  </a:lnTo>
                  <a:lnTo>
                    <a:pt x="26" y="0"/>
                  </a:lnTo>
                  <a:lnTo>
                    <a:pt x="10" y="0"/>
                  </a:lnTo>
                  <a:lnTo>
                    <a:pt x="0" y="20"/>
                  </a:lnTo>
                  <a:close/>
                </a:path>
              </a:pathLst>
            </a:custGeom>
            <a:solidFill>
              <a:srgbClr val="F2A3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89" name="Freeform 128"/>
            <p:cNvSpPr>
              <a:spLocks/>
            </p:cNvSpPr>
            <p:nvPr/>
          </p:nvSpPr>
          <p:spPr bwMode="auto">
            <a:xfrm>
              <a:off x="4459341" y="3336311"/>
              <a:ext cx="175369" cy="143053"/>
            </a:xfrm>
            <a:custGeom>
              <a:avLst/>
              <a:gdLst>
                <a:gd name="T0" fmla="*/ 0 w 74"/>
                <a:gd name="T1" fmla="*/ 2147483646 h 76"/>
                <a:gd name="T2" fmla="*/ 0 w 74"/>
                <a:gd name="T3" fmla="*/ 2147483646 h 76"/>
                <a:gd name="T4" fmla="*/ 2147483646 w 74"/>
                <a:gd name="T5" fmla="*/ 2147483646 h 76"/>
                <a:gd name="T6" fmla="*/ 2147483646 w 74"/>
                <a:gd name="T7" fmla="*/ 2147483646 h 76"/>
                <a:gd name="T8" fmla="*/ 2147483646 w 74"/>
                <a:gd name="T9" fmla="*/ 2147483646 h 76"/>
                <a:gd name="T10" fmla="*/ 2147483646 w 74"/>
                <a:gd name="T11" fmla="*/ 2147483646 h 76"/>
                <a:gd name="T12" fmla="*/ 2147483646 w 74"/>
                <a:gd name="T13" fmla="*/ 0 h 76"/>
                <a:gd name="T14" fmla="*/ 2147483646 w 74"/>
                <a:gd name="T15" fmla="*/ 0 h 76"/>
                <a:gd name="T16" fmla="*/ 2147483646 w 74"/>
                <a:gd name="T17" fmla="*/ 2147483646 h 76"/>
                <a:gd name="T18" fmla="*/ 2147483646 w 74"/>
                <a:gd name="T19" fmla="*/ 2147483646 h 76"/>
                <a:gd name="T20" fmla="*/ 2147483646 w 74"/>
                <a:gd name="T21" fmla="*/ 2147483646 h 76"/>
                <a:gd name="T22" fmla="*/ 2147483646 w 74"/>
                <a:gd name="T23" fmla="*/ 2147483646 h 76"/>
                <a:gd name="T24" fmla="*/ 2147483646 w 74"/>
                <a:gd name="T25" fmla="*/ 2147483646 h 76"/>
                <a:gd name="T26" fmla="*/ 2147483646 w 74"/>
                <a:gd name="T27" fmla="*/ 2147483646 h 76"/>
                <a:gd name="T28" fmla="*/ 2147483646 w 74"/>
                <a:gd name="T29" fmla="*/ 2147483646 h 76"/>
                <a:gd name="T30" fmla="*/ 2147483646 w 74"/>
                <a:gd name="T31" fmla="*/ 2147483646 h 76"/>
                <a:gd name="T32" fmla="*/ 2147483646 w 74"/>
                <a:gd name="T33" fmla="*/ 2147483646 h 76"/>
                <a:gd name="T34" fmla="*/ 2147483646 w 74"/>
                <a:gd name="T35" fmla="*/ 2147483646 h 76"/>
                <a:gd name="T36" fmla="*/ 2147483646 w 74"/>
                <a:gd name="T37" fmla="*/ 2147483646 h 76"/>
                <a:gd name="T38" fmla="*/ 2147483646 w 74"/>
                <a:gd name="T39" fmla="*/ 2147483646 h 76"/>
                <a:gd name="T40" fmla="*/ 2147483646 w 74"/>
                <a:gd name="T41" fmla="*/ 2147483646 h 76"/>
                <a:gd name="T42" fmla="*/ 2147483646 w 74"/>
                <a:gd name="T43" fmla="*/ 2147483646 h 76"/>
                <a:gd name="T44" fmla="*/ 2147483646 w 74"/>
                <a:gd name="T45" fmla="*/ 2147483646 h 76"/>
                <a:gd name="T46" fmla="*/ 2147483646 w 74"/>
                <a:gd name="T47" fmla="*/ 2147483646 h 76"/>
                <a:gd name="T48" fmla="*/ 2147483646 w 74"/>
                <a:gd name="T49" fmla="*/ 2147483646 h 76"/>
                <a:gd name="T50" fmla="*/ 0 w 74"/>
                <a:gd name="T51" fmla="*/ 2147483646 h 76"/>
                <a:gd name="T52" fmla="*/ 0 w 74"/>
                <a:gd name="T53" fmla="*/ 2147483646 h 76"/>
                <a:gd name="T54" fmla="*/ 0 w 74"/>
                <a:gd name="T55" fmla="*/ 2147483646 h 76"/>
                <a:gd name="T56" fmla="*/ 0 w 74"/>
                <a:gd name="T57" fmla="*/ 2147483646 h 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74"/>
                <a:gd name="T88" fmla="*/ 0 h 76"/>
                <a:gd name="T89" fmla="*/ 74 w 74"/>
                <a:gd name="T90" fmla="*/ 76 h 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74" h="76">
                  <a:moveTo>
                    <a:pt x="0" y="8"/>
                  </a:moveTo>
                  <a:lnTo>
                    <a:pt x="0" y="8"/>
                  </a:lnTo>
                  <a:lnTo>
                    <a:pt x="6" y="8"/>
                  </a:lnTo>
                  <a:lnTo>
                    <a:pt x="24" y="8"/>
                  </a:lnTo>
                  <a:lnTo>
                    <a:pt x="46" y="6"/>
                  </a:lnTo>
                  <a:lnTo>
                    <a:pt x="58" y="4"/>
                  </a:lnTo>
                  <a:lnTo>
                    <a:pt x="68" y="0"/>
                  </a:lnTo>
                  <a:lnTo>
                    <a:pt x="70" y="10"/>
                  </a:lnTo>
                  <a:lnTo>
                    <a:pt x="72" y="20"/>
                  </a:lnTo>
                  <a:lnTo>
                    <a:pt x="74" y="34"/>
                  </a:lnTo>
                  <a:lnTo>
                    <a:pt x="72" y="48"/>
                  </a:lnTo>
                  <a:lnTo>
                    <a:pt x="68" y="60"/>
                  </a:lnTo>
                  <a:lnTo>
                    <a:pt x="64" y="64"/>
                  </a:lnTo>
                  <a:lnTo>
                    <a:pt x="58" y="70"/>
                  </a:lnTo>
                  <a:lnTo>
                    <a:pt x="52" y="74"/>
                  </a:lnTo>
                  <a:lnTo>
                    <a:pt x="44" y="76"/>
                  </a:lnTo>
                  <a:lnTo>
                    <a:pt x="36" y="76"/>
                  </a:lnTo>
                  <a:lnTo>
                    <a:pt x="28" y="76"/>
                  </a:lnTo>
                  <a:lnTo>
                    <a:pt x="22" y="72"/>
                  </a:lnTo>
                  <a:lnTo>
                    <a:pt x="16" y="70"/>
                  </a:lnTo>
                  <a:lnTo>
                    <a:pt x="12" y="64"/>
                  </a:lnTo>
                  <a:lnTo>
                    <a:pt x="8" y="58"/>
                  </a:lnTo>
                  <a:lnTo>
                    <a:pt x="4" y="46"/>
                  </a:lnTo>
                  <a:lnTo>
                    <a:pt x="0" y="32"/>
                  </a:lnTo>
                  <a:lnTo>
                    <a:pt x="0" y="20"/>
                  </a:lnTo>
                  <a:lnTo>
                    <a:pt x="0" y="8"/>
                  </a:lnTo>
                  <a:close/>
                </a:path>
              </a:pathLst>
            </a:custGeom>
            <a:solidFill>
              <a:srgbClr val="5A7F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90" name="Freeform 144"/>
            <p:cNvSpPr>
              <a:spLocks/>
            </p:cNvSpPr>
            <p:nvPr/>
          </p:nvSpPr>
          <p:spPr bwMode="auto">
            <a:xfrm>
              <a:off x="4075424" y="3053969"/>
              <a:ext cx="123233" cy="41410"/>
            </a:xfrm>
            <a:custGeom>
              <a:avLst/>
              <a:gdLst>
                <a:gd name="T0" fmla="*/ 0 w 52"/>
                <a:gd name="T1" fmla="*/ 2147483646 h 22"/>
                <a:gd name="T2" fmla="*/ 0 w 52"/>
                <a:gd name="T3" fmla="*/ 2147483646 h 22"/>
                <a:gd name="T4" fmla="*/ 2147483646 w 52"/>
                <a:gd name="T5" fmla="*/ 0 h 22"/>
                <a:gd name="T6" fmla="*/ 2147483646 w 52"/>
                <a:gd name="T7" fmla="*/ 0 h 22"/>
                <a:gd name="T8" fmla="*/ 2147483646 w 52"/>
                <a:gd name="T9" fmla="*/ 2147483646 h 22"/>
                <a:gd name="T10" fmla="*/ 2147483646 w 52"/>
                <a:gd name="T11" fmla="*/ 2147483646 h 22"/>
                <a:gd name="T12" fmla="*/ 2147483646 w 52"/>
                <a:gd name="T13" fmla="*/ 2147483646 h 22"/>
                <a:gd name="T14" fmla="*/ 2147483646 w 52"/>
                <a:gd name="T15" fmla="*/ 2147483646 h 22"/>
                <a:gd name="T16" fmla="*/ 2147483646 w 52"/>
                <a:gd name="T17" fmla="*/ 2147483646 h 22"/>
                <a:gd name="T18" fmla="*/ 2147483646 w 52"/>
                <a:gd name="T19" fmla="*/ 2147483646 h 22"/>
                <a:gd name="T20" fmla="*/ 2147483646 w 52"/>
                <a:gd name="T21" fmla="*/ 2147483646 h 22"/>
                <a:gd name="T22" fmla="*/ 2147483646 w 52"/>
                <a:gd name="T23" fmla="*/ 2147483646 h 22"/>
                <a:gd name="T24" fmla="*/ 2147483646 w 52"/>
                <a:gd name="T25" fmla="*/ 2147483646 h 22"/>
                <a:gd name="T26" fmla="*/ 2147483646 w 52"/>
                <a:gd name="T27" fmla="*/ 2147483646 h 22"/>
                <a:gd name="T28" fmla="*/ 0 w 52"/>
                <a:gd name="T29" fmla="*/ 2147483646 h 22"/>
                <a:gd name="T30" fmla="*/ 0 w 52"/>
                <a:gd name="T31" fmla="*/ 2147483646 h 2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2"/>
                <a:gd name="T49" fmla="*/ 0 h 22"/>
                <a:gd name="T50" fmla="*/ 52 w 52"/>
                <a:gd name="T51" fmla="*/ 22 h 2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2" h="22">
                  <a:moveTo>
                    <a:pt x="0" y="2"/>
                  </a:moveTo>
                  <a:lnTo>
                    <a:pt x="0" y="2"/>
                  </a:lnTo>
                  <a:lnTo>
                    <a:pt x="6" y="0"/>
                  </a:lnTo>
                  <a:lnTo>
                    <a:pt x="20" y="0"/>
                  </a:lnTo>
                  <a:lnTo>
                    <a:pt x="28" y="2"/>
                  </a:lnTo>
                  <a:lnTo>
                    <a:pt x="36" y="4"/>
                  </a:lnTo>
                  <a:lnTo>
                    <a:pt x="44" y="10"/>
                  </a:lnTo>
                  <a:lnTo>
                    <a:pt x="52" y="20"/>
                  </a:lnTo>
                  <a:lnTo>
                    <a:pt x="46" y="22"/>
                  </a:lnTo>
                  <a:lnTo>
                    <a:pt x="34" y="22"/>
                  </a:lnTo>
                  <a:lnTo>
                    <a:pt x="26" y="20"/>
                  </a:lnTo>
                  <a:lnTo>
                    <a:pt x="18" y="16"/>
                  </a:lnTo>
                  <a:lnTo>
                    <a:pt x="10" y="10"/>
                  </a:lnTo>
                  <a:lnTo>
                    <a:pt x="0" y="2"/>
                  </a:lnTo>
                  <a:close/>
                </a:path>
              </a:pathLst>
            </a:custGeom>
            <a:solidFill>
              <a:srgbClr val="AEC43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91" name="Freeform 145"/>
            <p:cNvSpPr>
              <a:spLocks/>
            </p:cNvSpPr>
            <p:nvPr/>
          </p:nvSpPr>
          <p:spPr bwMode="auto">
            <a:xfrm>
              <a:off x="4028027" y="2989972"/>
              <a:ext cx="104274" cy="67762"/>
            </a:xfrm>
            <a:custGeom>
              <a:avLst/>
              <a:gdLst>
                <a:gd name="T0" fmla="*/ 0 w 44"/>
                <a:gd name="T1" fmla="*/ 2147483646 h 36"/>
                <a:gd name="T2" fmla="*/ 0 w 44"/>
                <a:gd name="T3" fmla="*/ 2147483646 h 36"/>
                <a:gd name="T4" fmla="*/ 2147483646 w 44"/>
                <a:gd name="T5" fmla="*/ 2147483646 h 36"/>
                <a:gd name="T6" fmla="*/ 2147483646 w 44"/>
                <a:gd name="T7" fmla="*/ 2147483646 h 36"/>
                <a:gd name="T8" fmla="*/ 2147483646 w 44"/>
                <a:gd name="T9" fmla="*/ 2147483646 h 36"/>
                <a:gd name="T10" fmla="*/ 2147483646 w 44"/>
                <a:gd name="T11" fmla="*/ 2147483646 h 36"/>
                <a:gd name="T12" fmla="*/ 2147483646 w 44"/>
                <a:gd name="T13" fmla="*/ 2147483646 h 36"/>
                <a:gd name="T14" fmla="*/ 2147483646 w 44"/>
                <a:gd name="T15" fmla="*/ 2147483646 h 36"/>
                <a:gd name="T16" fmla="*/ 2147483646 w 44"/>
                <a:gd name="T17" fmla="*/ 0 h 36"/>
                <a:gd name="T18" fmla="*/ 2147483646 w 44"/>
                <a:gd name="T19" fmla="*/ 0 h 36"/>
                <a:gd name="T20" fmla="*/ 2147483646 w 44"/>
                <a:gd name="T21" fmla="*/ 2147483646 h 36"/>
                <a:gd name="T22" fmla="*/ 2147483646 w 44"/>
                <a:gd name="T23" fmla="*/ 2147483646 h 36"/>
                <a:gd name="T24" fmla="*/ 2147483646 w 44"/>
                <a:gd name="T25" fmla="*/ 2147483646 h 36"/>
                <a:gd name="T26" fmla="*/ 2147483646 w 44"/>
                <a:gd name="T27" fmla="*/ 2147483646 h 36"/>
                <a:gd name="T28" fmla="*/ 2147483646 w 44"/>
                <a:gd name="T29" fmla="*/ 2147483646 h 36"/>
                <a:gd name="T30" fmla="*/ 0 w 44"/>
                <a:gd name="T31" fmla="*/ 2147483646 h 36"/>
                <a:gd name="T32" fmla="*/ 0 w 44"/>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36"/>
                <a:gd name="T53" fmla="*/ 44 w 4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36">
                  <a:moveTo>
                    <a:pt x="0" y="36"/>
                  </a:moveTo>
                  <a:lnTo>
                    <a:pt x="0" y="36"/>
                  </a:lnTo>
                  <a:lnTo>
                    <a:pt x="6" y="36"/>
                  </a:lnTo>
                  <a:lnTo>
                    <a:pt x="12" y="34"/>
                  </a:lnTo>
                  <a:lnTo>
                    <a:pt x="20" y="32"/>
                  </a:lnTo>
                  <a:lnTo>
                    <a:pt x="28" y="30"/>
                  </a:lnTo>
                  <a:lnTo>
                    <a:pt x="36" y="22"/>
                  </a:lnTo>
                  <a:lnTo>
                    <a:pt x="42" y="14"/>
                  </a:lnTo>
                  <a:lnTo>
                    <a:pt x="44" y="0"/>
                  </a:lnTo>
                  <a:lnTo>
                    <a:pt x="40" y="2"/>
                  </a:lnTo>
                  <a:lnTo>
                    <a:pt x="26" y="6"/>
                  </a:lnTo>
                  <a:lnTo>
                    <a:pt x="18" y="10"/>
                  </a:lnTo>
                  <a:lnTo>
                    <a:pt x="12" y="16"/>
                  </a:lnTo>
                  <a:lnTo>
                    <a:pt x="4" y="24"/>
                  </a:lnTo>
                  <a:lnTo>
                    <a:pt x="0" y="36"/>
                  </a:lnTo>
                  <a:close/>
                </a:path>
              </a:pathLst>
            </a:custGeom>
            <a:solidFill>
              <a:srgbClr val="AEC43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92" name="Freeform 151"/>
            <p:cNvSpPr>
              <a:spLocks/>
            </p:cNvSpPr>
            <p:nvPr/>
          </p:nvSpPr>
          <p:spPr bwMode="auto">
            <a:xfrm>
              <a:off x="3810000" y="3215845"/>
              <a:ext cx="151671" cy="109172"/>
            </a:xfrm>
            <a:custGeom>
              <a:avLst/>
              <a:gdLst>
                <a:gd name="T0" fmla="*/ 2147483646 w 64"/>
                <a:gd name="T1" fmla="*/ 2147483646 h 58"/>
                <a:gd name="T2" fmla="*/ 2147483646 w 64"/>
                <a:gd name="T3" fmla="*/ 2147483646 h 58"/>
                <a:gd name="T4" fmla="*/ 2147483646 w 64"/>
                <a:gd name="T5" fmla="*/ 2147483646 h 58"/>
                <a:gd name="T6" fmla="*/ 2147483646 w 64"/>
                <a:gd name="T7" fmla="*/ 2147483646 h 58"/>
                <a:gd name="T8" fmla="*/ 2147483646 w 64"/>
                <a:gd name="T9" fmla="*/ 2147483646 h 58"/>
                <a:gd name="T10" fmla="*/ 2147483646 w 64"/>
                <a:gd name="T11" fmla="*/ 0 h 58"/>
                <a:gd name="T12" fmla="*/ 2147483646 w 64"/>
                <a:gd name="T13" fmla="*/ 0 h 58"/>
                <a:gd name="T14" fmla="*/ 2147483646 w 64"/>
                <a:gd name="T15" fmla="*/ 0 h 58"/>
                <a:gd name="T16" fmla="*/ 2147483646 w 64"/>
                <a:gd name="T17" fmla="*/ 0 h 58"/>
                <a:gd name="T18" fmla="*/ 2147483646 w 64"/>
                <a:gd name="T19" fmla="*/ 0 h 58"/>
                <a:gd name="T20" fmla="*/ 2147483646 w 64"/>
                <a:gd name="T21" fmla="*/ 0 h 58"/>
                <a:gd name="T22" fmla="*/ 2147483646 w 64"/>
                <a:gd name="T23" fmla="*/ 2147483646 h 58"/>
                <a:gd name="T24" fmla="*/ 2147483646 w 64"/>
                <a:gd name="T25" fmla="*/ 2147483646 h 58"/>
                <a:gd name="T26" fmla="*/ 2147483646 w 64"/>
                <a:gd name="T27" fmla="*/ 2147483646 h 58"/>
                <a:gd name="T28" fmla="*/ 2147483646 w 64"/>
                <a:gd name="T29" fmla="*/ 2147483646 h 58"/>
                <a:gd name="T30" fmla="*/ 2147483646 w 64"/>
                <a:gd name="T31" fmla="*/ 2147483646 h 58"/>
                <a:gd name="T32" fmla="*/ 2147483646 w 64"/>
                <a:gd name="T33" fmla="*/ 2147483646 h 58"/>
                <a:gd name="T34" fmla="*/ 2147483646 w 64"/>
                <a:gd name="T35" fmla="*/ 2147483646 h 58"/>
                <a:gd name="T36" fmla="*/ 0 w 64"/>
                <a:gd name="T37" fmla="*/ 2147483646 h 58"/>
                <a:gd name="T38" fmla="*/ 0 w 64"/>
                <a:gd name="T39" fmla="*/ 2147483646 h 58"/>
                <a:gd name="T40" fmla="*/ 0 w 64"/>
                <a:gd name="T41" fmla="*/ 2147483646 h 58"/>
                <a:gd name="T42" fmla="*/ 2147483646 w 64"/>
                <a:gd name="T43" fmla="*/ 2147483646 h 58"/>
                <a:gd name="T44" fmla="*/ 2147483646 w 64"/>
                <a:gd name="T45" fmla="*/ 2147483646 h 58"/>
                <a:gd name="T46" fmla="*/ 2147483646 w 64"/>
                <a:gd name="T47" fmla="*/ 2147483646 h 58"/>
                <a:gd name="T48" fmla="*/ 2147483646 w 64"/>
                <a:gd name="T49" fmla="*/ 2147483646 h 58"/>
                <a:gd name="T50" fmla="*/ 2147483646 w 64"/>
                <a:gd name="T51" fmla="*/ 2147483646 h 58"/>
                <a:gd name="T52" fmla="*/ 2147483646 w 64"/>
                <a:gd name="T53" fmla="*/ 2147483646 h 58"/>
                <a:gd name="T54" fmla="*/ 2147483646 w 64"/>
                <a:gd name="T55" fmla="*/ 2147483646 h 58"/>
                <a:gd name="T56" fmla="*/ 2147483646 w 64"/>
                <a:gd name="T57" fmla="*/ 2147483646 h 58"/>
                <a:gd name="T58" fmla="*/ 2147483646 w 64"/>
                <a:gd name="T59" fmla="*/ 2147483646 h 58"/>
                <a:gd name="T60" fmla="*/ 2147483646 w 64"/>
                <a:gd name="T61" fmla="*/ 2147483646 h 58"/>
                <a:gd name="T62" fmla="*/ 2147483646 w 64"/>
                <a:gd name="T63" fmla="*/ 2147483646 h 58"/>
                <a:gd name="T64" fmla="*/ 2147483646 w 64"/>
                <a:gd name="T65" fmla="*/ 2147483646 h 58"/>
                <a:gd name="T66" fmla="*/ 2147483646 w 64"/>
                <a:gd name="T67" fmla="*/ 2147483646 h 58"/>
                <a:gd name="T68" fmla="*/ 2147483646 w 64"/>
                <a:gd name="T69" fmla="*/ 2147483646 h 58"/>
                <a:gd name="T70" fmla="*/ 2147483646 w 64"/>
                <a:gd name="T71" fmla="*/ 2147483646 h 58"/>
                <a:gd name="T72" fmla="*/ 2147483646 w 64"/>
                <a:gd name="T73" fmla="*/ 2147483646 h 58"/>
                <a:gd name="T74" fmla="*/ 2147483646 w 64"/>
                <a:gd name="T75" fmla="*/ 2147483646 h 58"/>
                <a:gd name="T76" fmla="*/ 2147483646 w 64"/>
                <a:gd name="T77" fmla="*/ 2147483646 h 58"/>
                <a:gd name="T78" fmla="*/ 2147483646 w 64"/>
                <a:gd name="T79" fmla="*/ 2147483646 h 58"/>
                <a:gd name="T80" fmla="*/ 2147483646 w 64"/>
                <a:gd name="T81" fmla="*/ 2147483646 h 58"/>
                <a:gd name="T82" fmla="*/ 2147483646 w 64"/>
                <a:gd name="T83" fmla="*/ 2147483646 h 58"/>
                <a:gd name="T84" fmla="*/ 2147483646 w 64"/>
                <a:gd name="T85" fmla="*/ 2147483646 h 58"/>
                <a:gd name="T86" fmla="*/ 2147483646 w 64"/>
                <a:gd name="T87" fmla="*/ 2147483646 h 58"/>
                <a:gd name="T88" fmla="*/ 2147483646 w 64"/>
                <a:gd name="T89" fmla="*/ 2147483646 h 58"/>
                <a:gd name="T90" fmla="*/ 2147483646 w 64"/>
                <a:gd name="T91" fmla="*/ 2147483646 h 58"/>
                <a:gd name="T92" fmla="*/ 2147483646 w 64"/>
                <a:gd name="T93" fmla="*/ 2147483646 h 58"/>
                <a:gd name="T94" fmla="*/ 2147483646 w 64"/>
                <a:gd name="T95" fmla="*/ 2147483646 h 5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4"/>
                <a:gd name="T145" fmla="*/ 0 h 58"/>
                <a:gd name="T146" fmla="*/ 64 w 64"/>
                <a:gd name="T147" fmla="*/ 58 h 5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4" h="58">
                  <a:moveTo>
                    <a:pt x="56" y="16"/>
                  </a:moveTo>
                  <a:lnTo>
                    <a:pt x="56" y="16"/>
                  </a:lnTo>
                  <a:lnTo>
                    <a:pt x="50" y="12"/>
                  </a:lnTo>
                  <a:lnTo>
                    <a:pt x="40" y="4"/>
                  </a:lnTo>
                  <a:lnTo>
                    <a:pt x="36" y="0"/>
                  </a:lnTo>
                  <a:lnTo>
                    <a:pt x="30" y="0"/>
                  </a:lnTo>
                  <a:lnTo>
                    <a:pt x="20" y="0"/>
                  </a:lnTo>
                  <a:lnTo>
                    <a:pt x="14" y="0"/>
                  </a:lnTo>
                  <a:lnTo>
                    <a:pt x="10" y="0"/>
                  </a:lnTo>
                  <a:lnTo>
                    <a:pt x="4" y="2"/>
                  </a:lnTo>
                  <a:lnTo>
                    <a:pt x="4" y="4"/>
                  </a:lnTo>
                  <a:lnTo>
                    <a:pt x="4" y="6"/>
                  </a:lnTo>
                  <a:lnTo>
                    <a:pt x="8" y="8"/>
                  </a:lnTo>
                  <a:lnTo>
                    <a:pt x="6" y="10"/>
                  </a:lnTo>
                  <a:lnTo>
                    <a:pt x="0" y="16"/>
                  </a:lnTo>
                  <a:lnTo>
                    <a:pt x="0" y="22"/>
                  </a:lnTo>
                  <a:lnTo>
                    <a:pt x="4" y="26"/>
                  </a:lnTo>
                  <a:lnTo>
                    <a:pt x="2" y="30"/>
                  </a:lnTo>
                  <a:lnTo>
                    <a:pt x="2" y="34"/>
                  </a:lnTo>
                  <a:lnTo>
                    <a:pt x="8" y="38"/>
                  </a:lnTo>
                  <a:lnTo>
                    <a:pt x="6" y="42"/>
                  </a:lnTo>
                  <a:lnTo>
                    <a:pt x="8" y="44"/>
                  </a:lnTo>
                  <a:lnTo>
                    <a:pt x="14" y="48"/>
                  </a:lnTo>
                  <a:lnTo>
                    <a:pt x="14" y="50"/>
                  </a:lnTo>
                  <a:lnTo>
                    <a:pt x="16" y="54"/>
                  </a:lnTo>
                  <a:lnTo>
                    <a:pt x="20" y="56"/>
                  </a:lnTo>
                  <a:lnTo>
                    <a:pt x="28" y="58"/>
                  </a:lnTo>
                  <a:lnTo>
                    <a:pt x="30" y="58"/>
                  </a:lnTo>
                  <a:lnTo>
                    <a:pt x="32" y="56"/>
                  </a:lnTo>
                  <a:lnTo>
                    <a:pt x="38" y="52"/>
                  </a:lnTo>
                  <a:lnTo>
                    <a:pt x="40" y="48"/>
                  </a:lnTo>
                  <a:lnTo>
                    <a:pt x="52" y="44"/>
                  </a:lnTo>
                  <a:lnTo>
                    <a:pt x="56" y="42"/>
                  </a:lnTo>
                  <a:lnTo>
                    <a:pt x="60" y="36"/>
                  </a:lnTo>
                  <a:lnTo>
                    <a:pt x="64" y="30"/>
                  </a:lnTo>
                  <a:lnTo>
                    <a:pt x="56" y="16"/>
                  </a:lnTo>
                  <a:close/>
                </a:path>
              </a:pathLst>
            </a:custGeom>
            <a:solidFill>
              <a:srgbClr val="E0A86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93" name="Freeform 152"/>
            <p:cNvSpPr>
              <a:spLocks/>
            </p:cNvSpPr>
            <p:nvPr/>
          </p:nvSpPr>
          <p:spPr bwMode="auto">
            <a:xfrm>
              <a:off x="4193917" y="3016324"/>
              <a:ext cx="374437" cy="173170"/>
            </a:xfrm>
            <a:custGeom>
              <a:avLst/>
              <a:gdLst>
                <a:gd name="T0" fmla="*/ 2147483646 w 158"/>
                <a:gd name="T1" fmla="*/ 2147483646 h 92"/>
                <a:gd name="T2" fmla="*/ 2147483646 w 158"/>
                <a:gd name="T3" fmla="*/ 2147483646 h 92"/>
                <a:gd name="T4" fmla="*/ 2147483646 w 158"/>
                <a:gd name="T5" fmla="*/ 2147483646 h 92"/>
                <a:gd name="T6" fmla="*/ 2147483646 w 158"/>
                <a:gd name="T7" fmla="*/ 2147483646 h 92"/>
                <a:gd name="T8" fmla="*/ 2147483646 w 158"/>
                <a:gd name="T9" fmla="*/ 2147483646 h 92"/>
                <a:gd name="T10" fmla="*/ 2147483646 w 158"/>
                <a:gd name="T11" fmla="*/ 2147483646 h 92"/>
                <a:gd name="T12" fmla="*/ 2147483646 w 158"/>
                <a:gd name="T13" fmla="*/ 2147483646 h 92"/>
                <a:gd name="T14" fmla="*/ 2147483646 w 158"/>
                <a:gd name="T15" fmla="*/ 2147483646 h 92"/>
                <a:gd name="T16" fmla="*/ 2147483646 w 158"/>
                <a:gd name="T17" fmla="*/ 2147483646 h 92"/>
                <a:gd name="T18" fmla="*/ 2147483646 w 158"/>
                <a:gd name="T19" fmla="*/ 0 h 92"/>
                <a:gd name="T20" fmla="*/ 0 w 158"/>
                <a:gd name="T21" fmla="*/ 2147483646 h 92"/>
                <a:gd name="T22" fmla="*/ 0 w 158"/>
                <a:gd name="T23" fmla="*/ 2147483646 h 92"/>
                <a:gd name="T24" fmla="*/ 2147483646 w 158"/>
                <a:gd name="T25" fmla="*/ 2147483646 h 92"/>
                <a:gd name="T26" fmla="*/ 2147483646 w 158"/>
                <a:gd name="T27" fmla="*/ 2147483646 h 92"/>
                <a:gd name="T28" fmla="*/ 2147483646 w 158"/>
                <a:gd name="T29" fmla="*/ 2147483646 h 92"/>
                <a:gd name="T30" fmla="*/ 2147483646 w 158"/>
                <a:gd name="T31" fmla="*/ 2147483646 h 92"/>
                <a:gd name="T32" fmla="*/ 2147483646 w 158"/>
                <a:gd name="T33" fmla="*/ 2147483646 h 92"/>
                <a:gd name="T34" fmla="*/ 2147483646 w 158"/>
                <a:gd name="T35" fmla="*/ 2147483646 h 92"/>
                <a:gd name="T36" fmla="*/ 2147483646 w 158"/>
                <a:gd name="T37" fmla="*/ 2147483646 h 92"/>
                <a:gd name="T38" fmla="*/ 2147483646 w 158"/>
                <a:gd name="T39" fmla="*/ 2147483646 h 92"/>
                <a:gd name="T40" fmla="*/ 2147483646 w 158"/>
                <a:gd name="T41" fmla="*/ 2147483646 h 92"/>
                <a:gd name="T42" fmla="*/ 2147483646 w 158"/>
                <a:gd name="T43" fmla="*/ 2147483646 h 92"/>
                <a:gd name="T44" fmla="*/ 2147483646 w 158"/>
                <a:gd name="T45" fmla="*/ 2147483646 h 92"/>
                <a:gd name="T46" fmla="*/ 2147483646 w 158"/>
                <a:gd name="T47" fmla="*/ 2147483646 h 9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8"/>
                <a:gd name="T73" fmla="*/ 0 h 92"/>
                <a:gd name="T74" fmla="*/ 158 w 158"/>
                <a:gd name="T75" fmla="*/ 92 h 9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8" h="92">
                  <a:moveTo>
                    <a:pt x="158" y="48"/>
                  </a:moveTo>
                  <a:lnTo>
                    <a:pt x="158" y="48"/>
                  </a:lnTo>
                  <a:lnTo>
                    <a:pt x="148" y="46"/>
                  </a:lnTo>
                  <a:lnTo>
                    <a:pt x="100" y="32"/>
                  </a:lnTo>
                  <a:lnTo>
                    <a:pt x="50" y="16"/>
                  </a:lnTo>
                  <a:lnTo>
                    <a:pt x="36" y="10"/>
                  </a:lnTo>
                  <a:lnTo>
                    <a:pt x="24" y="6"/>
                  </a:lnTo>
                  <a:lnTo>
                    <a:pt x="14" y="0"/>
                  </a:lnTo>
                  <a:lnTo>
                    <a:pt x="0" y="28"/>
                  </a:lnTo>
                  <a:lnTo>
                    <a:pt x="12" y="36"/>
                  </a:lnTo>
                  <a:lnTo>
                    <a:pt x="40" y="54"/>
                  </a:lnTo>
                  <a:lnTo>
                    <a:pt x="60" y="66"/>
                  </a:lnTo>
                  <a:lnTo>
                    <a:pt x="80" y="76"/>
                  </a:lnTo>
                  <a:lnTo>
                    <a:pt x="102" y="86"/>
                  </a:lnTo>
                  <a:lnTo>
                    <a:pt x="126" y="92"/>
                  </a:lnTo>
                  <a:lnTo>
                    <a:pt x="128" y="92"/>
                  </a:lnTo>
                  <a:lnTo>
                    <a:pt x="132" y="90"/>
                  </a:lnTo>
                  <a:lnTo>
                    <a:pt x="140" y="80"/>
                  </a:lnTo>
                  <a:lnTo>
                    <a:pt x="158" y="48"/>
                  </a:lnTo>
                  <a:close/>
                </a:path>
              </a:pathLst>
            </a:custGeom>
            <a:solidFill>
              <a:srgbClr val="E6B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94" name="Freeform 153"/>
            <p:cNvSpPr>
              <a:spLocks/>
            </p:cNvSpPr>
            <p:nvPr/>
          </p:nvSpPr>
          <p:spPr bwMode="auto">
            <a:xfrm>
              <a:off x="4037506" y="2959855"/>
              <a:ext cx="203808" cy="135524"/>
            </a:xfrm>
            <a:custGeom>
              <a:avLst/>
              <a:gdLst>
                <a:gd name="T0" fmla="*/ 2147483646 w 86"/>
                <a:gd name="T1" fmla="*/ 2147483646 h 72"/>
                <a:gd name="T2" fmla="*/ 2147483646 w 86"/>
                <a:gd name="T3" fmla="*/ 2147483646 h 72"/>
                <a:gd name="T4" fmla="*/ 2147483646 w 86"/>
                <a:gd name="T5" fmla="*/ 2147483646 h 72"/>
                <a:gd name="T6" fmla="*/ 2147483646 w 86"/>
                <a:gd name="T7" fmla="*/ 2147483646 h 72"/>
                <a:gd name="T8" fmla="*/ 2147483646 w 86"/>
                <a:gd name="T9" fmla="*/ 2147483646 h 72"/>
                <a:gd name="T10" fmla="*/ 2147483646 w 86"/>
                <a:gd name="T11" fmla="*/ 0 h 72"/>
                <a:gd name="T12" fmla="*/ 2147483646 w 86"/>
                <a:gd name="T13" fmla="*/ 2147483646 h 72"/>
                <a:gd name="T14" fmla="*/ 2147483646 w 86"/>
                <a:gd name="T15" fmla="*/ 2147483646 h 72"/>
                <a:gd name="T16" fmla="*/ 2147483646 w 86"/>
                <a:gd name="T17" fmla="*/ 2147483646 h 72"/>
                <a:gd name="T18" fmla="*/ 2147483646 w 86"/>
                <a:gd name="T19" fmla="*/ 2147483646 h 72"/>
                <a:gd name="T20" fmla="*/ 2147483646 w 86"/>
                <a:gd name="T21" fmla="*/ 2147483646 h 72"/>
                <a:gd name="T22" fmla="*/ 2147483646 w 86"/>
                <a:gd name="T23" fmla="*/ 2147483646 h 72"/>
                <a:gd name="T24" fmla="*/ 2147483646 w 86"/>
                <a:gd name="T25" fmla="*/ 2147483646 h 72"/>
                <a:gd name="T26" fmla="*/ 2147483646 w 86"/>
                <a:gd name="T27" fmla="*/ 2147483646 h 72"/>
                <a:gd name="T28" fmla="*/ 2147483646 w 86"/>
                <a:gd name="T29" fmla="*/ 2147483646 h 72"/>
                <a:gd name="T30" fmla="*/ 2147483646 w 86"/>
                <a:gd name="T31" fmla="*/ 2147483646 h 72"/>
                <a:gd name="T32" fmla="*/ 2147483646 w 86"/>
                <a:gd name="T33" fmla="*/ 2147483646 h 72"/>
                <a:gd name="T34" fmla="*/ 2147483646 w 86"/>
                <a:gd name="T35" fmla="*/ 2147483646 h 72"/>
                <a:gd name="T36" fmla="*/ 0 w 86"/>
                <a:gd name="T37" fmla="*/ 2147483646 h 72"/>
                <a:gd name="T38" fmla="*/ 2147483646 w 86"/>
                <a:gd name="T39" fmla="*/ 2147483646 h 72"/>
                <a:gd name="T40" fmla="*/ 2147483646 w 86"/>
                <a:gd name="T41" fmla="*/ 2147483646 h 72"/>
                <a:gd name="T42" fmla="*/ 2147483646 w 86"/>
                <a:gd name="T43" fmla="*/ 2147483646 h 72"/>
                <a:gd name="T44" fmla="*/ 2147483646 w 86"/>
                <a:gd name="T45" fmla="*/ 2147483646 h 72"/>
                <a:gd name="T46" fmla="*/ 2147483646 w 86"/>
                <a:gd name="T47" fmla="*/ 2147483646 h 72"/>
                <a:gd name="T48" fmla="*/ 2147483646 w 86"/>
                <a:gd name="T49" fmla="*/ 2147483646 h 72"/>
                <a:gd name="T50" fmla="*/ 2147483646 w 86"/>
                <a:gd name="T51" fmla="*/ 2147483646 h 72"/>
                <a:gd name="T52" fmla="*/ 2147483646 w 86"/>
                <a:gd name="T53" fmla="*/ 2147483646 h 72"/>
                <a:gd name="T54" fmla="*/ 2147483646 w 86"/>
                <a:gd name="T55" fmla="*/ 2147483646 h 72"/>
                <a:gd name="T56" fmla="*/ 2147483646 w 86"/>
                <a:gd name="T57" fmla="*/ 2147483646 h 72"/>
                <a:gd name="T58" fmla="*/ 2147483646 w 86"/>
                <a:gd name="T59" fmla="*/ 2147483646 h 72"/>
                <a:gd name="T60" fmla="*/ 2147483646 w 86"/>
                <a:gd name="T61" fmla="*/ 2147483646 h 72"/>
                <a:gd name="T62" fmla="*/ 2147483646 w 86"/>
                <a:gd name="T63" fmla="*/ 2147483646 h 72"/>
                <a:gd name="T64" fmla="*/ 2147483646 w 86"/>
                <a:gd name="T65" fmla="*/ 2147483646 h 72"/>
                <a:gd name="T66" fmla="*/ 2147483646 w 86"/>
                <a:gd name="T67" fmla="*/ 2147483646 h 72"/>
                <a:gd name="T68" fmla="*/ 2147483646 w 86"/>
                <a:gd name="T69" fmla="*/ 2147483646 h 72"/>
                <a:gd name="T70" fmla="*/ 2147483646 w 86"/>
                <a:gd name="T71" fmla="*/ 2147483646 h 7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72"/>
                <a:gd name="T110" fmla="*/ 86 w 86"/>
                <a:gd name="T111" fmla="*/ 72 h 7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72">
                  <a:moveTo>
                    <a:pt x="84" y="52"/>
                  </a:moveTo>
                  <a:lnTo>
                    <a:pt x="84" y="52"/>
                  </a:lnTo>
                  <a:lnTo>
                    <a:pt x="86" y="50"/>
                  </a:lnTo>
                  <a:lnTo>
                    <a:pt x="86" y="44"/>
                  </a:lnTo>
                  <a:lnTo>
                    <a:pt x="84" y="36"/>
                  </a:lnTo>
                  <a:lnTo>
                    <a:pt x="80" y="30"/>
                  </a:lnTo>
                  <a:lnTo>
                    <a:pt x="76" y="26"/>
                  </a:lnTo>
                  <a:lnTo>
                    <a:pt x="68" y="16"/>
                  </a:lnTo>
                  <a:lnTo>
                    <a:pt x="62" y="8"/>
                  </a:lnTo>
                  <a:lnTo>
                    <a:pt x="60" y="0"/>
                  </a:lnTo>
                  <a:lnTo>
                    <a:pt x="56" y="2"/>
                  </a:lnTo>
                  <a:lnTo>
                    <a:pt x="52" y="4"/>
                  </a:lnTo>
                  <a:lnTo>
                    <a:pt x="50" y="8"/>
                  </a:lnTo>
                  <a:lnTo>
                    <a:pt x="50" y="12"/>
                  </a:lnTo>
                  <a:lnTo>
                    <a:pt x="52" y="16"/>
                  </a:lnTo>
                  <a:lnTo>
                    <a:pt x="58" y="24"/>
                  </a:lnTo>
                  <a:lnTo>
                    <a:pt x="50" y="22"/>
                  </a:lnTo>
                  <a:lnTo>
                    <a:pt x="30" y="20"/>
                  </a:lnTo>
                  <a:lnTo>
                    <a:pt x="20" y="22"/>
                  </a:lnTo>
                  <a:lnTo>
                    <a:pt x="10" y="26"/>
                  </a:lnTo>
                  <a:lnTo>
                    <a:pt x="6" y="30"/>
                  </a:lnTo>
                  <a:lnTo>
                    <a:pt x="8" y="32"/>
                  </a:lnTo>
                  <a:lnTo>
                    <a:pt x="14" y="32"/>
                  </a:lnTo>
                  <a:lnTo>
                    <a:pt x="30" y="32"/>
                  </a:lnTo>
                  <a:lnTo>
                    <a:pt x="38" y="34"/>
                  </a:lnTo>
                  <a:lnTo>
                    <a:pt x="24" y="36"/>
                  </a:lnTo>
                  <a:lnTo>
                    <a:pt x="12" y="38"/>
                  </a:lnTo>
                  <a:lnTo>
                    <a:pt x="2" y="42"/>
                  </a:lnTo>
                  <a:lnTo>
                    <a:pt x="0" y="44"/>
                  </a:lnTo>
                  <a:lnTo>
                    <a:pt x="0" y="46"/>
                  </a:lnTo>
                  <a:lnTo>
                    <a:pt x="2" y="50"/>
                  </a:lnTo>
                  <a:lnTo>
                    <a:pt x="8" y="50"/>
                  </a:lnTo>
                  <a:lnTo>
                    <a:pt x="8" y="52"/>
                  </a:lnTo>
                  <a:lnTo>
                    <a:pt x="8" y="54"/>
                  </a:lnTo>
                  <a:lnTo>
                    <a:pt x="10" y="56"/>
                  </a:lnTo>
                  <a:lnTo>
                    <a:pt x="20" y="56"/>
                  </a:lnTo>
                  <a:lnTo>
                    <a:pt x="32" y="56"/>
                  </a:lnTo>
                  <a:lnTo>
                    <a:pt x="36" y="58"/>
                  </a:lnTo>
                  <a:lnTo>
                    <a:pt x="26" y="60"/>
                  </a:lnTo>
                  <a:lnTo>
                    <a:pt x="16" y="64"/>
                  </a:lnTo>
                  <a:lnTo>
                    <a:pt x="14" y="66"/>
                  </a:lnTo>
                  <a:lnTo>
                    <a:pt x="16" y="68"/>
                  </a:lnTo>
                  <a:lnTo>
                    <a:pt x="18" y="68"/>
                  </a:lnTo>
                  <a:lnTo>
                    <a:pt x="26" y="66"/>
                  </a:lnTo>
                  <a:lnTo>
                    <a:pt x="34" y="66"/>
                  </a:lnTo>
                  <a:lnTo>
                    <a:pt x="38" y="66"/>
                  </a:lnTo>
                  <a:lnTo>
                    <a:pt x="46" y="70"/>
                  </a:lnTo>
                  <a:lnTo>
                    <a:pt x="54" y="72"/>
                  </a:lnTo>
                  <a:lnTo>
                    <a:pt x="62" y="72"/>
                  </a:lnTo>
                  <a:lnTo>
                    <a:pt x="68" y="70"/>
                  </a:lnTo>
                  <a:lnTo>
                    <a:pt x="78" y="68"/>
                  </a:lnTo>
                  <a:lnTo>
                    <a:pt x="82" y="66"/>
                  </a:lnTo>
                  <a:lnTo>
                    <a:pt x="84" y="64"/>
                  </a:lnTo>
                  <a:lnTo>
                    <a:pt x="86" y="58"/>
                  </a:lnTo>
                  <a:lnTo>
                    <a:pt x="86" y="54"/>
                  </a:lnTo>
                  <a:lnTo>
                    <a:pt x="84" y="52"/>
                  </a:lnTo>
                  <a:close/>
                </a:path>
              </a:pathLst>
            </a:custGeom>
            <a:solidFill>
              <a:srgbClr val="E6B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2" name="Oval 371"/>
            <p:cNvSpPr/>
            <p:nvPr/>
          </p:nvSpPr>
          <p:spPr>
            <a:xfrm>
              <a:off x="4189214" y="2571750"/>
              <a:ext cx="45144" cy="4445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73" name="Oval 372"/>
            <p:cNvSpPr/>
            <p:nvPr/>
          </p:nvSpPr>
          <p:spPr>
            <a:xfrm>
              <a:off x="4349155" y="2571750"/>
              <a:ext cx="46434" cy="4603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pic>
        <p:nvPicPr>
          <p:cNvPr id="9260" name="Picture 29" descr="flowers15.gif"/>
          <p:cNvPicPr>
            <a:picLocks noChangeAspect="1"/>
          </p:cNvPicPr>
          <p:nvPr/>
        </p:nvPicPr>
        <p:blipFill>
          <a:blip r:embed="rId20">
            <a:extLst>
              <a:ext uri="{28A0092B-C50C-407E-A947-70E740481C1C}">
                <a14:useLocalDpi xmlns:a14="http://schemas.microsoft.com/office/drawing/2010/main" val="0"/>
              </a:ext>
            </a:extLst>
          </a:blip>
          <a:srcRect/>
          <a:stretch>
            <a:fillRect/>
          </a:stretch>
        </p:blipFill>
        <p:spPr bwMode="auto">
          <a:xfrm>
            <a:off x="8534400" y="3411538"/>
            <a:ext cx="1066800" cy="1389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43016547"/>
      </p:ext>
    </p:extLst>
  </p:cSld>
  <p:clrMapOvr>
    <a:masterClrMapping/>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2" presetClass="emph" presetSubtype="0" fill="hold" nodeType="clickEffect">
                                  <p:stCondLst>
                                    <p:cond delay="0"/>
                                  </p:stCondLst>
                                  <p:childTnLst>
                                    <p:animClr clrSpc="rgb" dir="cw">
                                      <p:cBhvr override="childStyle">
                                        <p:cTn id="6" dur="100" fill="hold"/>
                                        <p:tgtEl>
                                          <p:spTgt spid="28840"/>
                                        </p:tgtEl>
                                        <p:attrNameLst>
                                          <p:attrName>style.color</p:attrName>
                                        </p:attrNameLst>
                                      </p:cBhvr>
                                      <p:to>
                                        <a:schemeClr val="accent2"/>
                                      </p:to>
                                    </p:animClr>
                                    <p:animClr clrSpc="rgb" dir="cw">
                                      <p:cBhvr>
                                        <p:cTn id="7" dur="100" fill="hold"/>
                                        <p:tgtEl>
                                          <p:spTgt spid="28840"/>
                                        </p:tgtEl>
                                        <p:attrNameLst>
                                          <p:attrName>fillcolor</p:attrName>
                                        </p:attrNameLst>
                                      </p:cBhvr>
                                      <p:to>
                                        <a:schemeClr val="accent2"/>
                                      </p:to>
                                    </p:animClr>
                                    <p:set>
                                      <p:cBhvr>
                                        <p:cTn id="8" dur="100" fill="hold"/>
                                        <p:tgtEl>
                                          <p:spTgt spid="28840"/>
                                        </p:tgtEl>
                                        <p:attrNameLst>
                                          <p:attrName>fill.type</p:attrName>
                                        </p:attrNameLst>
                                      </p:cBhvr>
                                      <p:to>
                                        <p:strVal val="solid"/>
                                      </p:to>
                                    </p:set>
                                    <p:set>
                                      <p:cBhvr>
                                        <p:cTn id="9" dur="100" fill="hold"/>
                                        <p:tgtEl>
                                          <p:spTgt spid="28840"/>
                                        </p:tgtEl>
                                        <p:attrNameLst>
                                          <p:attrName>fill.on</p:attrName>
                                        </p:attrNameLst>
                                      </p:cBhvr>
                                      <p:to>
                                        <p:strVal val="true"/>
                                      </p:to>
                                    </p:set>
                                    <p:animRot by="120000">
                                      <p:cBhvr>
                                        <p:cTn id="10" dur="100" fill="hold">
                                          <p:stCondLst>
                                            <p:cond delay="0"/>
                                          </p:stCondLst>
                                        </p:cTn>
                                        <p:tgtEl>
                                          <p:spTgt spid="28840"/>
                                        </p:tgtEl>
                                        <p:attrNameLst>
                                          <p:attrName>r</p:attrName>
                                        </p:attrNameLst>
                                      </p:cBhvr>
                                    </p:animRot>
                                    <p:animRot by="-240000">
                                      <p:cBhvr>
                                        <p:cTn id="11" dur="200" fill="hold">
                                          <p:stCondLst>
                                            <p:cond delay="200"/>
                                          </p:stCondLst>
                                        </p:cTn>
                                        <p:tgtEl>
                                          <p:spTgt spid="28840"/>
                                        </p:tgtEl>
                                        <p:attrNameLst>
                                          <p:attrName>r</p:attrName>
                                        </p:attrNameLst>
                                      </p:cBhvr>
                                    </p:animRot>
                                    <p:animRot by="240000">
                                      <p:cBhvr>
                                        <p:cTn id="12" dur="200" fill="hold">
                                          <p:stCondLst>
                                            <p:cond delay="400"/>
                                          </p:stCondLst>
                                        </p:cTn>
                                        <p:tgtEl>
                                          <p:spTgt spid="28840"/>
                                        </p:tgtEl>
                                        <p:attrNameLst>
                                          <p:attrName>r</p:attrName>
                                        </p:attrNameLst>
                                      </p:cBhvr>
                                    </p:animRot>
                                    <p:animRot by="-240000">
                                      <p:cBhvr>
                                        <p:cTn id="13" dur="200" fill="hold">
                                          <p:stCondLst>
                                            <p:cond delay="600"/>
                                          </p:stCondLst>
                                        </p:cTn>
                                        <p:tgtEl>
                                          <p:spTgt spid="28840"/>
                                        </p:tgtEl>
                                        <p:attrNameLst>
                                          <p:attrName>r</p:attrName>
                                        </p:attrNameLst>
                                      </p:cBhvr>
                                    </p:animRot>
                                    <p:animRot by="120000">
                                      <p:cBhvr>
                                        <p:cTn id="14" dur="200" fill="hold">
                                          <p:stCondLst>
                                            <p:cond delay="800"/>
                                          </p:stCondLst>
                                        </p:cTn>
                                        <p:tgtEl>
                                          <p:spTgt spid="28840"/>
                                        </p:tgtEl>
                                        <p:attrNameLst>
                                          <p:attrName>r</p:attrName>
                                        </p:attrNameLst>
                                      </p:cBhvr>
                                    </p:animRot>
                                  </p:childTnLst>
                                </p:cTn>
                              </p:par>
                              <p:par>
                                <p:cTn id="15" presetID="32" presetClass="emph" presetSubtype="0" fill="hold" nodeType="withEffect">
                                  <p:stCondLst>
                                    <p:cond delay="0"/>
                                  </p:stCondLst>
                                  <p:childTnLst>
                                    <p:animClr clrSpc="rgb" dir="cw">
                                      <p:cBhvr override="childStyle">
                                        <p:cTn id="16" dur="100" fill="hold"/>
                                        <p:tgtEl>
                                          <p:spTgt spid="28839"/>
                                        </p:tgtEl>
                                        <p:attrNameLst>
                                          <p:attrName>style.color</p:attrName>
                                        </p:attrNameLst>
                                      </p:cBhvr>
                                      <p:to>
                                        <a:schemeClr val="accent2"/>
                                      </p:to>
                                    </p:animClr>
                                    <p:animClr clrSpc="rgb" dir="cw">
                                      <p:cBhvr>
                                        <p:cTn id="17" dur="100" fill="hold"/>
                                        <p:tgtEl>
                                          <p:spTgt spid="28839"/>
                                        </p:tgtEl>
                                        <p:attrNameLst>
                                          <p:attrName>fillcolor</p:attrName>
                                        </p:attrNameLst>
                                      </p:cBhvr>
                                      <p:to>
                                        <a:schemeClr val="accent2"/>
                                      </p:to>
                                    </p:animClr>
                                    <p:set>
                                      <p:cBhvr>
                                        <p:cTn id="18" dur="100" fill="hold"/>
                                        <p:tgtEl>
                                          <p:spTgt spid="28839"/>
                                        </p:tgtEl>
                                        <p:attrNameLst>
                                          <p:attrName>fill.type</p:attrName>
                                        </p:attrNameLst>
                                      </p:cBhvr>
                                      <p:to>
                                        <p:strVal val="solid"/>
                                      </p:to>
                                    </p:set>
                                    <p:set>
                                      <p:cBhvr>
                                        <p:cTn id="19" dur="100" fill="hold"/>
                                        <p:tgtEl>
                                          <p:spTgt spid="28839"/>
                                        </p:tgtEl>
                                        <p:attrNameLst>
                                          <p:attrName>fill.on</p:attrName>
                                        </p:attrNameLst>
                                      </p:cBhvr>
                                      <p:to>
                                        <p:strVal val="true"/>
                                      </p:to>
                                    </p:set>
                                    <p:animRot by="120000">
                                      <p:cBhvr>
                                        <p:cTn id="20" dur="100" fill="hold">
                                          <p:stCondLst>
                                            <p:cond delay="0"/>
                                          </p:stCondLst>
                                        </p:cTn>
                                        <p:tgtEl>
                                          <p:spTgt spid="28839"/>
                                        </p:tgtEl>
                                        <p:attrNameLst>
                                          <p:attrName>r</p:attrName>
                                        </p:attrNameLst>
                                      </p:cBhvr>
                                    </p:animRot>
                                    <p:animRot by="-240000">
                                      <p:cBhvr>
                                        <p:cTn id="21" dur="200" fill="hold">
                                          <p:stCondLst>
                                            <p:cond delay="200"/>
                                          </p:stCondLst>
                                        </p:cTn>
                                        <p:tgtEl>
                                          <p:spTgt spid="28839"/>
                                        </p:tgtEl>
                                        <p:attrNameLst>
                                          <p:attrName>r</p:attrName>
                                        </p:attrNameLst>
                                      </p:cBhvr>
                                    </p:animRot>
                                    <p:animRot by="240000">
                                      <p:cBhvr>
                                        <p:cTn id="22" dur="200" fill="hold">
                                          <p:stCondLst>
                                            <p:cond delay="400"/>
                                          </p:stCondLst>
                                        </p:cTn>
                                        <p:tgtEl>
                                          <p:spTgt spid="28839"/>
                                        </p:tgtEl>
                                        <p:attrNameLst>
                                          <p:attrName>r</p:attrName>
                                        </p:attrNameLst>
                                      </p:cBhvr>
                                    </p:animRot>
                                    <p:animRot by="-240000">
                                      <p:cBhvr>
                                        <p:cTn id="23" dur="200" fill="hold">
                                          <p:stCondLst>
                                            <p:cond delay="600"/>
                                          </p:stCondLst>
                                        </p:cTn>
                                        <p:tgtEl>
                                          <p:spTgt spid="28839"/>
                                        </p:tgtEl>
                                        <p:attrNameLst>
                                          <p:attrName>r</p:attrName>
                                        </p:attrNameLst>
                                      </p:cBhvr>
                                    </p:animRot>
                                    <p:animRot by="120000">
                                      <p:cBhvr>
                                        <p:cTn id="24" dur="200" fill="hold">
                                          <p:stCondLst>
                                            <p:cond delay="800"/>
                                          </p:stCondLst>
                                        </p:cTn>
                                        <p:tgtEl>
                                          <p:spTgt spid="28839"/>
                                        </p:tgtEl>
                                        <p:attrNameLst>
                                          <p:attrName>r</p:attrName>
                                        </p:attrNameLst>
                                      </p:cBhvr>
                                    </p:animRot>
                                  </p:childTnLst>
                                </p:cTn>
                              </p:par>
                              <p:par>
                                <p:cTn id="25" presetID="32" presetClass="emph" presetSubtype="0" fill="hold" nodeType="withEffect">
                                  <p:stCondLst>
                                    <p:cond delay="0"/>
                                  </p:stCondLst>
                                  <p:childTnLst>
                                    <p:animClr clrSpc="rgb" dir="cw">
                                      <p:cBhvr override="childStyle">
                                        <p:cTn id="26" dur="100" fill="hold"/>
                                        <p:tgtEl>
                                          <p:spTgt spid="28848"/>
                                        </p:tgtEl>
                                        <p:attrNameLst>
                                          <p:attrName>style.color</p:attrName>
                                        </p:attrNameLst>
                                      </p:cBhvr>
                                      <p:to>
                                        <a:schemeClr val="accent2"/>
                                      </p:to>
                                    </p:animClr>
                                    <p:animClr clrSpc="rgb" dir="cw">
                                      <p:cBhvr>
                                        <p:cTn id="27" dur="100" fill="hold"/>
                                        <p:tgtEl>
                                          <p:spTgt spid="28848"/>
                                        </p:tgtEl>
                                        <p:attrNameLst>
                                          <p:attrName>fillcolor</p:attrName>
                                        </p:attrNameLst>
                                      </p:cBhvr>
                                      <p:to>
                                        <a:schemeClr val="accent2"/>
                                      </p:to>
                                    </p:animClr>
                                    <p:set>
                                      <p:cBhvr>
                                        <p:cTn id="28" dur="100" fill="hold"/>
                                        <p:tgtEl>
                                          <p:spTgt spid="28848"/>
                                        </p:tgtEl>
                                        <p:attrNameLst>
                                          <p:attrName>fill.type</p:attrName>
                                        </p:attrNameLst>
                                      </p:cBhvr>
                                      <p:to>
                                        <p:strVal val="solid"/>
                                      </p:to>
                                    </p:set>
                                    <p:set>
                                      <p:cBhvr>
                                        <p:cTn id="29" dur="100" fill="hold"/>
                                        <p:tgtEl>
                                          <p:spTgt spid="28848"/>
                                        </p:tgtEl>
                                        <p:attrNameLst>
                                          <p:attrName>fill.on</p:attrName>
                                        </p:attrNameLst>
                                      </p:cBhvr>
                                      <p:to>
                                        <p:strVal val="true"/>
                                      </p:to>
                                    </p:set>
                                    <p:animRot by="120000">
                                      <p:cBhvr>
                                        <p:cTn id="30" dur="100" fill="hold">
                                          <p:stCondLst>
                                            <p:cond delay="0"/>
                                          </p:stCondLst>
                                        </p:cTn>
                                        <p:tgtEl>
                                          <p:spTgt spid="28848"/>
                                        </p:tgtEl>
                                        <p:attrNameLst>
                                          <p:attrName>r</p:attrName>
                                        </p:attrNameLst>
                                      </p:cBhvr>
                                    </p:animRot>
                                    <p:animRot by="-240000">
                                      <p:cBhvr>
                                        <p:cTn id="31" dur="200" fill="hold">
                                          <p:stCondLst>
                                            <p:cond delay="200"/>
                                          </p:stCondLst>
                                        </p:cTn>
                                        <p:tgtEl>
                                          <p:spTgt spid="28848"/>
                                        </p:tgtEl>
                                        <p:attrNameLst>
                                          <p:attrName>r</p:attrName>
                                        </p:attrNameLst>
                                      </p:cBhvr>
                                    </p:animRot>
                                    <p:animRot by="240000">
                                      <p:cBhvr>
                                        <p:cTn id="32" dur="200" fill="hold">
                                          <p:stCondLst>
                                            <p:cond delay="400"/>
                                          </p:stCondLst>
                                        </p:cTn>
                                        <p:tgtEl>
                                          <p:spTgt spid="28848"/>
                                        </p:tgtEl>
                                        <p:attrNameLst>
                                          <p:attrName>r</p:attrName>
                                        </p:attrNameLst>
                                      </p:cBhvr>
                                    </p:animRot>
                                    <p:animRot by="-240000">
                                      <p:cBhvr>
                                        <p:cTn id="33" dur="200" fill="hold">
                                          <p:stCondLst>
                                            <p:cond delay="600"/>
                                          </p:stCondLst>
                                        </p:cTn>
                                        <p:tgtEl>
                                          <p:spTgt spid="28848"/>
                                        </p:tgtEl>
                                        <p:attrNameLst>
                                          <p:attrName>r</p:attrName>
                                        </p:attrNameLst>
                                      </p:cBhvr>
                                    </p:animRot>
                                    <p:animRot by="120000">
                                      <p:cBhvr>
                                        <p:cTn id="34" dur="200" fill="hold">
                                          <p:stCondLst>
                                            <p:cond delay="800"/>
                                          </p:stCondLst>
                                        </p:cTn>
                                        <p:tgtEl>
                                          <p:spTgt spid="28848"/>
                                        </p:tgtEl>
                                        <p:attrNameLst>
                                          <p:attrName>r</p:attrName>
                                        </p:attrNameLst>
                                      </p:cBhvr>
                                    </p:animRot>
                                  </p:childTnLst>
                                </p:cTn>
                              </p:par>
                              <p:par>
                                <p:cTn id="35" presetID="32" presetClass="emph" presetSubtype="0" fill="hold" nodeType="withEffect">
                                  <p:stCondLst>
                                    <p:cond delay="0"/>
                                  </p:stCondLst>
                                  <p:childTnLst>
                                    <p:animClr clrSpc="rgb" dir="cw">
                                      <p:cBhvr override="childStyle">
                                        <p:cTn id="36" dur="100" fill="hold"/>
                                        <p:tgtEl>
                                          <p:spTgt spid="28849"/>
                                        </p:tgtEl>
                                        <p:attrNameLst>
                                          <p:attrName>style.color</p:attrName>
                                        </p:attrNameLst>
                                      </p:cBhvr>
                                      <p:to>
                                        <a:schemeClr val="accent2"/>
                                      </p:to>
                                    </p:animClr>
                                    <p:animClr clrSpc="rgb" dir="cw">
                                      <p:cBhvr>
                                        <p:cTn id="37" dur="100" fill="hold"/>
                                        <p:tgtEl>
                                          <p:spTgt spid="28849"/>
                                        </p:tgtEl>
                                        <p:attrNameLst>
                                          <p:attrName>fillcolor</p:attrName>
                                        </p:attrNameLst>
                                      </p:cBhvr>
                                      <p:to>
                                        <a:schemeClr val="accent2"/>
                                      </p:to>
                                    </p:animClr>
                                    <p:set>
                                      <p:cBhvr>
                                        <p:cTn id="38" dur="100" fill="hold"/>
                                        <p:tgtEl>
                                          <p:spTgt spid="28849"/>
                                        </p:tgtEl>
                                        <p:attrNameLst>
                                          <p:attrName>fill.type</p:attrName>
                                        </p:attrNameLst>
                                      </p:cBhvr>
                                      <p:to>
                                        <p:strVal val="solid"/>
                                      </p:to>
                                    </p:set>
                                    <p:set>
                                      <p:cBhvr>
                                        <p:cTn id="39" dur="100" fill="hold"/>
                                        <p:tgtEl>
                                          <p:spTgt spid="28849"/>
                                        </p:tgtEl>
                                        <p:attrNameLst>
                                          <p:attrName>fill.on</p:attrName>
                                        </p:attrNameLst>
                                      </p:cBhvr>
                                      <p:to>
                                        <p:strVal val="true"/>
                                      </p:to>
                                    </p:set>
                                    <p:animRot by="120000">
                                      <p:cBhvr>
                                        <p:cTn id="40" dur="100" fill="hold">
                                          <p:stCondLst>
                                            <p:cond delay="0"/>
                                          </p:stCondLst>
                                        </p:cTn>
                                        <p:tgtEl>
                                          <p:spTgt spid="28849"/>
                                        </p:tgtEl>
                                        <p:attrNameLst>
                                          <p:attrName>r</p:attrName>
                                        </p:attrNameLst>
                                      </p:cBhvr>
                                    </p:animRot>
                                    <p:animRot by="-240000">
                                      <p:cBhvr>
                                        <p:cTn id="41" dur="200" fill="hold">
                                          <p:stCondLst>
                                            <p:cond delay="200"/>
                                          </p:stCondLst>
                                        </p:cTn>
                                        <p:tgtEl>
                                          <p:spTgt spid="28849"/>
                                        </p:tgtEl>
                                        <p:attrNameLst>
                                          <p:attrName>r</p:attrName>
                                        </p:attrNameLst>
                                      </p:cBhvr>
                                    </p:animRot>
                                    <p:animRot by="240000">
                                      <p:cBhvr>
                                        <p:cTn id="42" dur="200" fill="hold">
                                          <p:stCondLst>
                                            <p:cond delay="400"/>
                                          </p:stCondLst>
                                        </p:cTn>
                                        <p:tgtEl>
                                          <p:spTgt spid="28849"/>
                                        </p:tgtEl>
                                        <p:attrNameLst>
                                          <p:attrName>r</p:attrName>
                                        </p:attrNameLst>
                                      </p:cBhvr>
                                    </p:animRot>
                                    <p:animRot by="-240000">
                                      <p:cBhvr>
                                        <p:cTn id="43" dur="200" fill="hold">
                                          <p:stCondLst>
                                            <p:cond delay="600"/>
                                          </p:stCondLst>
                                        </p:cTn>
                                        <p:tgtEl>
                                          <p:spTgt spid="28849"/>
                                        </p:tgtEl>
                                        <p:attrNameLst>
                                          <p:attrName>r</p:attrName>
                                        </p:attrNameLst>
                                      </p:cBhvr>
                                    </p:animRot>
                                    <p:animRot by="120000">
                                      <p:cBhvr>
                                        <p:cTn id="44" dur="200" fill="hold">
                                          <p:stCondLst>
                                            <p:cond delay="800"/>
                                          </p:stCondLst>
                                        </p:cTn>
                                        <p:tgtEl>
                                          <p:spTgt spid="28849"/>
                                        </p:tgtEl>
                                        <p:attrNameLst>
                                          <p:attrName>r</p:attrName>
                                        </p:attrNameLst>
                                      </p:cBhvr>
                                    </p:animRot>
                                  </p:childTnLst>
                                </p:cTn>
                              </p:par>
                            </p:childTnLst>
                          </p:cTn>
                        </p:par>
                      </p:childTnLst>
                    </p:cTn>
                  </p:par>
                  <p:par>
                    <p:cTn id="45" fill="hold" nodeType="clickPar">
                      <p:stCondLst>
                        <p:cond delay="indefinite"/>
                      </p:stCondLst>
                      <p:childTnLst>
                        <p:par>
                          <p:cTn id="46" fill="hold" nodeType="withGroup">
                            <p:stCondLst>
                              <p:cond delay="0"/>
                            </p:stCondLst>
                            <p:childTnLst>
                              <p:par>
                                <p:cTn id="47" presetID="32" presetClass="emph" presetSubtype="0" fill="hold" nodeType="clickEffect">
                                  <p:stCondLst>
                                    <p:cond delay="0"/>
                                  </p:stCondLst>
                                  <p:childTnLst>
                                    <p:animClr clrSpc="rgb" dir="cw">
                                      <p:cBhvr override="childStyle">
                                        <p:cTn id="48" dur="100" fill="hold"/>
                                        <p:tgtEl>
                                          <p:spTgt spid="13"/>
                                        </p:tgtEl>
                                        <p:attrNameLst>
                                          <p:attrName>style.color</p:attrName>
                                        </p:attrNameLst>
                                      </p:cBhvr>
                                      <p:to>
                                        <a:schemeClr val="accent2"/>
                                      </p:to>
                                    </p:animClr>
                                    <p:animClr clrSpc="rgb" dir="cw">
                                      <p:cBhvr>
                                        <p:cTn id="49" dur="100" fill="hold"/>
                                        <p:tgtEl>
                                          <p:spTgt spid="13"/>
                                        </p:tgtEl>
                                        <p:attrNameLst>
                                          <p:attrName>fillcolor</p:attrName>
                                        </p:attrNameLst>
                                      </p:cBhvr>
                                      <p:to>
                                        <a:schemeClr val="accent2"/>
                                      </p:to>
                                    </p:animClr>
                                    <p:set>
                                      <p:cBhvr>
                                        <p:cTn id="50" dur="100" fill="hold"/>
                                        <p:tgtEl>
                                          <p:spTgt spid="13"/>
                                        </p:tgtEl>
                                        <p:attrNameLst>
                                          <p:attrName>fill.type</p:attrName>
                                        </p:attrNameLst>
                                      </p:cBhvr>
                                      <p:to>
                                        <p:strVal val="solid"/>
                                      </p:to>
                                    </p:set>
                                    <p:set>
                                      <p:cBhvr>
                                        <p:cTn id="51" dur="100" fill="hold"/>
                                        <p:tgtEl>
                                          <p:spTgt spid="13"/>
                                        </p:tgtEl>
                                        <p:attrNameLst>
                                          <p:attrName>fill.on</p:attrName>
                                        </p:attrNameLst>
                                      </p:cBhvr>
                                      <p:to>
                                        <p:strVal val="true"/>
                                      </p:to>
                                    </p:set>
                                    <p:animRot by="120000">
                                      <p:cBhvr>
                                        <p:cTn id="52" dur="100" fill="hold">
                                          <p:stCondLst>
                                            <p:cond delay="0"/>
                                          </p:stCondLst>
                                        </p:cTn>
                                        <p:tgtEl>
                                          <p:spTgt spid="13"/>
                                        </p:tgtEl>
                                        <p:attrNameLst>
                                          <p:attrName>r</p:attrName>
                                        </p:attrNameLst>
                                      </p:cBhvr>
                                    </p:animRot>
                                    <p:animRot by="-240000">
                                      <p:cBhvr>
                                        <p:cTn id="53" dur="200" fill="hold">
                                          <p:stCondLst>
                                            <p:cond delay="200"/>
                                          </p:stCondLst>
                                        </p:cTn>
                                        <p:tgtEl>
                                          <p:spTgt spid="13"/>
                                        </p:tgtEl>
                                        <p:attrNameLst>
                                          <p:attrName>r</p:attrName>
                                        </p:attrNameLst>
                                      </p:cBhvr>
                                    </p:animRot>
                                    <p:animRot by="240000">
                                      <p:cBhvr>
                                        <p:cTn id="54" dur="200" fill="hold">
                                          <p:stCondLst>
                                            <p:cond delay="400"/>
                                          </p:stCondLst>
                                        </p:cTn>
                                        <p:tgtEl>
                                          <p:spTgt spid="13"/>
                                        </p:tgtEl>
                                        <p:attrNameLst>
                                          <p:attrName>r</p:attrName>
                                        </p:attrNameLst>
                                      </p:cBhvr>
                                    </p:animRot>
                                    <p:animRot by="-240000">
                                      <p:cBhvr>
                                        <p:cTn id="55" dur="200" fill="hold">
                                          <p:stCondLst>
                                            <p:cond delay="600"/>
                                          </p:stCondLst>
                                        </p:cTn>
                                        <p:tgtEl>
                                          <p:spTgt spid="13"/>
                                        </p:tgtEl>
                                        <p:attrNameLst>
                                          <p:attrName>r</p:attrName>
                                        </p:attrNameLst>
                                      </p:cBhvr>
                                    </p:animRot>
                                    <p:animRot by="120000">
                                      <p:cBhvr>
                                        <p:cTn id="56" dur="200" fill="hold">
                                          <p:stCondLst>
                                            <p:cond delay="800"/>
                                          </p:stCondLst>
                                        </p:cTn>
                                        <p:tgtEl>
                                          <p:spTgt spid="13"/>
                                        </p:tgtEl>
                                        <p:attrNameLst>
                                          <p:attrName>r</p:attrName>
                                        </p:attrNameLst>
                                      </p:cBhvr>
                                    </p:animRot>
                                  </p:childTnLst>
                                </p:cTn>
                              </p:par>
                              <p:par>
                                <p:cTn id="57" presetID="32" presetClass="emph" presetSubtype="0" fill="hold" nodeType="withEffect">
                                  <p:stCondLst>
                                    <p:cond delay="0"/>
                                  </p:stCondLst>
                                  <p:childTnLst>
                                    <p:animClr clrSpc="rgb" dir="cw">
                                      <p:cBhvr override="childStyle">
                                        <p:cTn id="58" dur="100" fill="hold"/>
                                        <p:tgtEl>
                                          <p:spTgt spid="10"/>
                                        </p:tgtEl>
                                        <p:attrNameLst>
                                          <p:attrName>style.color</p:attrName>
                                        </p:attrNameLst>
                                      </p:cBhvr>
                                      <p:to>
                                        <a:schemeClr val="accent2"/>
                                      </p:to>
                                    </p:animClr>
                                    <p:animClr clrSpc="rgb" dir="cw">
                                      <p:cBhvr>
                                        <p:cTn id="59" dur="100" fill="hold"/>
                                        <p:tgtEl>
                                          <p:spTgt spid="10"/>
                                        </p:tgtEl>
                                        <p:attrNameLst>
                                          <p:attrName>fillcolor</p:attrName>
                                        </p:attrNameLst>
                                      </p:cBhvr>
                                      <p:to>
                                        <a:schemeClr val="accent2"/>
                                      </p:to>
                                    </p:animClr>
                                    <p:set>
                                      <p:cBhvr>
                                        <p:cTn id="60" dur="100" fill="hold"/>
                                        <p:tgtEl>
                                          <p:spTgt spid="10"/>
                                        </p:tgtEl>
                                        <p:attrNameLst>
                                          <p:attrName>fill.type</p:attrName>
                                        </p:attrNameLst>
                                      </p:cBhvr>
                                      <p:to>
                                        <p:strVal val="solid"/>
                                      </p:to>
                                    </p:set>
                                    <p:set>
                                      <p:cBhvr>
                                        <p:cTn id="61" dur="100" fill="hold"/>
                                        <p:tgtEl>
                                          <p:spTgt spid="10"/>
                                        </p:tgtEl>
                                        <p:attrNameLst>
                                          <p:attrName>fill.on</p:attrName>
                                        </p:attrNameLst>
                                      </p:cBhvr>
                                      <p:to>
                                        <p:strVal val="true"/>
                                      </p:to>
                                    </p:set>
                                    <p:animRot by="120000">
                                      <p:cBhvr>
                                        <p:cTn id="62" dur="100" fill="hold">
                                          <p:stCondLst>
                                            <p:cond delay="0"/>
                                          </p:stCondLst>
                                        </p:cTn>
                                        <p:tgtEl>
                                          <p:spTgt spid="10"/>
                                        </p:tgtEl>
                                        <p:attrNameLst>
                                          <p:attrName>r</p:attrName>
                                        </p:attrNameLst>
                                      </p:cBhvr>
                                    </p:animRot>
                                    <p:animRot by="-240000">
                                      <p:cBhvr>
                                        <p:cTn id="63" dur="200" fill="hold">
                                          <p:stCondLst>
                                            <p:cond delay="200"/>
                                          </p:stCondLst>
                                        </p:cTn>
                                        <p:tgtEl>
                                          <p:spTgt spid="10"/>
                                        </p:tgtEl>
                                        <p:attrNameLst>
                                          <p:attrName>r</p:attrName>
                                        </p:attrNameLst>
                                      </p:cBhvr>
                                    </p:animRot>
                                    <p:animRot by="240000">
                                      <p:cBhvr>
                                        <p:cTn id="64" dur="200" fill="hold">
                                          <p:stCondLst>
                                            <p:cond delay="400"/>
                                          </p:stCondLst>
                                        </p:cTn>
                                        <p:tgtEl>
                                          <p:spTgt spid="10"/>
                                        </p:tgtEl>
                                        <p:attrNameLst>
                                          <p:attrName>r</p:attrName>
                                        </p:attrNameLst>
                                      </p:cBhvr>
                                    </p:animRot>
                                    <p:animRot by="-240000">
                                      <p:cBhvr>
                                        <p:cTn id="65" dur="200" fill="hold">
                                          <p:stCondLst>
                                            <p:cond delay="600"/>
                                          </p:stCondLst>
                                        </p:cTn>
                                        <p:tgtEl>
                                          <p:spTgt spid="10"/>
                                        </p:tgtEl>
                                        <p:attrNameLst>
                                          <p:attrName>r</p:attrName>
                                        </p:attrNameLst>
                                      </p:cBhvr>
                                    </p:animRot>
                                    <p:animRot by="120000">
                                      <p:cBhvr>
                                        <p:cTn id="66" dur="200" fill="hold">
                                          <p:stCondLst>
                                            <p:cond delay="800"/>
                                          </p:stCondLst>
                                        </p:cTn>
                                        <p:tgtEl>
                                          <p:spTgt spid="10"/>
                                        </p:tgtEl>
                                        <p:attrNameLst>
                                          <p:attrName>r</p:attrName>
                                        </p:attrNameLst>
                                      </p:cBhvr>
                                    </p:animRot>
                                  </p:childTnLst>
                                </p:cTn>
                              </p:par>
                              <p:par>
                                <p:cTn id="67" presetID="32" presetClass="emph" presetSubtype="0" fill="hold" nodeType="withEffect">
                                  <p:stCondLst>
                                    <p:cond delay="0"/>
                                  </p:stCondLst>
                                  <p:childTnLst>
                                    <p:animClr clrSpc="rgb" dir="cw">
                                      <p:cBhvr override="childStyle">
                                        <p:cTn id="68" dur="100" fill="hold"/>
                                        <p:tgtEl>
                                          <p:spTgt spid="11"/>
                                        </p:tgtEl>
                                        <p:attrNameLst>
                                          <p:attrName>style.color</p:attrName>
                                        </p:attrNameLst>
                                      </p:cBhvr>
                                      <p:to>
                                        <a:schemeClr val="accent2"/>
                                      </p:to>
                                    </p:animClr>
                                    <p:animClr clrSpc="rgb" dir="cw">
                                      <p:cBhvr>
                                        <p:cTn id="69" dur="100" fill="hold"/>
                                        <p:tgtEl>
                                          <p:spTgt spid="11"/>
                                        </p:tgtEl>
                                        <p:attrNameLst>
                                          <p:attrName>fillcolor</p:attrName>
                                        </p:attrNameLst>
                                      </p:cBhvr>
                                      <p:to>
                                        <a:schemeClr val="accent2"/>
                                      </p:to>
                                    </p:animClr>
                                    <p:set>
                                      <p:cBhvr>
                                        <p:cTn id="70" dur="100" fill="hold"/>
                                        <p:tgtEl>
                                          <p:spTgt spid="11"/>
                                        </p:tgtEl>
                                        <p:attrNameLst>
                                          <p:attrName>fill.type</p:attrName>
                                        </p:attrNameLst>
                                      </p:cBhvr>
                                      <p:to>
                                        <p:strVal val="solid"/>
                                      </p:to>
                                    </p:set>
                                    <p:set>
                                      <p:cBhvr>
                                        <p:cTn id="71" dur="100" fill="hold"/>
                                        <p:tgtEl>
                                          <p:spTgt spid="11"/>
                                        </p:tgtEl>
                                        <p:attrNameLst>
                                          <p:attrName>fill.on</p:attrName>
                                        </p:attrNameLst>
                                      </p:cBhvr>
                                      <p:to>
                                        <p:strVal val="true"/>
                                      </p:to>
                                    </p:set>
                                    <p:animRot by="120000">
                                      <p:cBhvr>
                                        <p:cTn id="72" dur="100" fill="hold">
                                          <p:stCondLst>
                                            <p:cond delay="0"/>
                                          </p:stCondLst>
                                        </p:cTn>
                                        <p:tgtEl>
                                          <p:spTgt spid="11"/>
                                        </p:tgtEl>
                                        <p:attrNameLst>
                                          <p:attrName>r</p:attrName>
                                        </p:attrNameLst>
                                      </p:cBhvr>
                                    </p:animRot>
                                    <p:animRot by="-240000">
                                      <p:cBhvr>
                                        <p:cTn id="73" dur="200" fill="hold">
                                          <p:stCondLst>
                                            <p:cond delay="200"/>
                                          </p:stCondLst>
                                        </p:cTn>
                                        <p:tgtEl>
                                          <p:spTgt spid="11"/>
                                        </p:tgtEl>
                                        <p:attrNameLst>
                                          <p:attrName>r</p:attrName>
                                        </p:attrNameLst>
                                      </p:cBhvr>
                                    </p:animRot>
                                    <p:animRot by="240000">
                                      <p:cBhvr>
                                        <p:cTn id="74" dur="200" fill="hold">
                                          <p:stCondLst>
                                            <p:cond delay="400"/>
                                          </p:stCondLst>
                                        </p:cTn>
                                        <p:tgtEl>
                                          <p:spTgt spid="11"/>
                                        </p:tgtEl>
                                        <p:attrNameLst>
                                          <p:attrName>r</p:attrName>
                                        </p:attrNameLst>
                                      </p:cBhvr>
                                    </p:animRot>
                                    <p:animRot by="-240000">
                                      <p:cBhvr>
                                        <p:cTn id="75" dur="200" fill="hold">
                                          <p:stCondLst>
                                            <p:cond delay="600"/>
                                          </p:stCondLst>
                                        </p:cTn>
                                        <p:tgtEl>
                                          <p:spTgt spid="11"/>
                                        </p:tgtEl>
                                        <p:attrNameLst>
                                          <p:attrName>r</p:attrName>
                                        </p:attrNameLst>
                                      </p:cBhvr>
                                    </p:animRot>
                                    <p:animRot by="120000">
                                      <p:cBhvr>
                                        <p:cTn id="76" dur="200" fill="hold">
                                          <p:stCondLst>
                                            <p:cond delay="800"/>
                                          </p:stCondLst>
                                        </p:cTn>
                                        <p:tgtEl>
                                          <p:spTgt spid="11"/>
                                        </p:tgtEl>
                                        <p:attrNameLst>
                                          <p:attrName>r</p:attrName>
                                        </p:attrNameLst>
                                      </p:cBhvr>
                                    </p:animRot>
                                  </p:childTnLst>
                                </p:cTn>
                              </p:par>
                            </p:childTnLst>
                          </p:cTn>
                        </p:par>
                      </p:childTnLst>
                    </p:cTn>
                  </p:par>
                  <p:par>
                    <p:cTn id="77" fill="hold" nodeType="clickPar">
                      <p:stCondLst>
                        <p:cond delay="indefinite"/>
                      </p:stCondLst>
                      <p:childTnLst>
                        <p:par>
                          <p:cTn id="78" fill="hold" nodeType="withGroup">
                            <p:stCondLst>
                              <p:cond delay="0"/>
                            </p:stCondLst>
                            <p:childTnLst>
                              <p:par>
                                <p:cTn id="79" presetID="32" presetClass="emph" presetSubtype="0" fill="hold" nodeType="clickEffect">
                                  <p:stCondLst>
                                    <p:cond delay="0"/>
                                  </p:stCondLst>
                                  <p:childTnLst>
                                    <p:animClr clrSpc="rgb" dir="cw">
                                      <p:cBhvr override="childStyle">
                                        <p:cTn id="80" dur="100" fill="hold"/>
                                        <p:tgtEl>
                                          <p:spTgt spid="12"/>
                                        </p:tgtEl>
                                        <p:attrNameLst>
                                          <p:attrName>style.color</p:attrName>
                                        </p:attrNameLst>
                                      </p:cBhvr>
                                      <p:to>
                                        <a:schemeClr val="accent2"/>
                                      </p:to>
                                    </p:animClr>
                                    <p:animClr clrSpc="rgb" dir="cw">
                                      <p:cBhvr>
                                        <p:cTn id="81" dur="100" fill="hold"/>
                                        <p:tgtEl>
                                          <p:spTgt spid="12"/>
                                        </p:tgtEl>
                                        <p:attrNameLst>
                                          <p:attrName>fillcolor</p:attrName>
                                        </p:attrNameLst>
                                      </p:cBhvr>
                                      <p:to>
                                        <a:schemeClr val="accent2"/>
                                      </p:to>
                                    </p:animClr>
                                    <p:set>
                                      <p:cBhvr>
                                        <p:cTn id="82" dur="100" fill="hold"/>
                                        <p:tgtEl>
                                          <p:spTgt spid="12"/>
                                        </p:tgtEl>
                                        <p:attrNameLst>
                                          <p:attrName>fill.type</p:attrName>
                                        </p:attrNameLst>
                                      </p:cBhvr>
                                      <p:to>
                                        <p:strVal val="solid"/>
                                      </p:to>
                                    </p:set>
                                    <p:set>
                                      <p:cBhvr>
                                        <p:cTn id="83" dur="100" fill="hold"/>
                                        <p:tgtEl>
                                          <p:spTgt spid="12"/>
                                        </p:tgtEl>
                                        <p:attrNameLst>
                                          <p:attrName>fill.on</p:attrName>
                                        </p:attrNameLst>
                                      </p:cBhvr>
                                      <p:to>
                                        <p:strVal val="true"/>
                                      </p:to>
                                    </p:set>
                                    <p:animRot by="120000">
                                      <p:cBhvr>
                                        <p:cTn id="84" dur="100" fill="hold">
                                          <p:stCondLst>
                                            <p:cond delay="0"/>
                                          </p:stCondLst>
                                        </p:cTn>
                                        <p:tgtEl>
                                          <p:spTgt spid="12"/>
                                        </p:tgtEl>
                                        <p:attrNameLst>
                                          <p:attrName>r</p:attrName>
                                        </p:attrNameLst>
                                      </p:cBhvr>
                                    </p:animRot>
                                    <p:animRot by="-240000">
                                      <p:cBhvr>
                                        <p:cTn id="85" dur="200" fill="hold">
                                          <p:stCondLst>
                                            <p:cond delay="200"/>
                                          </p:stCondLst>
                                        </p:cTn>
                                        <p:tgtEl>
                                          <p:spTgt spid="12"/>
                                        </p:tgtEl>
                                        <p:attrNameLst>
                                          <p:attrName>r</p:attrName>
                                        </p:attrNameLst>
                                      </p:cBhvr>
                                    </p:animRot>
                                    <p:animRot by="240000">
                                      <p:cBhvr>
                                        <p:cTn id="86" dur="200" fill="hold">
                                          <p:stCondLst>
                                            <p:cond delay="400"/>
                                          </p:stCondLst>
                                        </p:cTn>
                                        <p:tgtEl>
                                          <p:spTgt spid="12"/>
                                        </p:tgtEl>
                                        <p:attrNameLst>
                                          <p:attrName>r</p:attrName>
                                        </p:attrNameLst>
                                      </p:cBhvr>
                                    </p:animRot>
                                    <p:animRot by="-240000">
                                      <p:cBhvr>
                                        <p:cTn id="87" dur="200" fill="hold">
                                          <p:stCondLst>
                                            <p:cond delay="600"/>
                                          </p:stCondLst>
                                        </p:cTn>
                                        <p:tgtEl>
                                          <p:spTgt spid="12"/>
                                        </p:tgtEl>
                                        <p:attrNameLst>
                                          <p:attrName>r</p:attrName>
                                        </p:attrNameLst>
                                      </p:cBhvr>
                                    </p:animRot>
                                    <p:animRot by="120000">
                                      <p:cBhvr>
                                        <p:cTn id="88" dur="200" fill="hold">
                                          <p:stCondLst>
                                            <p:cond delay="800"/>
                                          </p:stCondLst>
                                        </p:cTn>
                                        <p:tgtEl>
                                          <p:spTgt spid="12"/>
                                        </p:tgtEl>
                                        <p:attrNameLst>
                                          <p:attrName>r</p:attrName>
                                        </p:attrNameLst>
                                      </p:cBhvr>
                                    </p:animRot>
                                  </p:childTnLst>
                                </p:cTn>
                              </p:par>
                            </p:childTnLst>
                          </p:cTn>
                        </p:par>
                      </p:childTnLst>
                    </p:cTn>
                  </p:par>
                  <p:par>
                    <p:cTn id="89" fill="hold" nodeType="clickPar">
                      <p:stCondLst>
                        <p:cond delay="indefinite"/>
                      </p:stCondLst>
                      <p:childTnLst>
                        <p:par>
                          <p:cTn id="90" fill="hold" nodeType="withGroup">
                            <p:stCondLst>
                              <p:cond delay="0"/>
                            </p:stCondLst>
                            <p:childTnLst>
                              <p:par>
                                <p:cTn id="91" presetID="32" presetClass="emph" presetSubtype="0" fill="hold" nodeType="clickEffect">
                                  <p:stCondLst>
                                    <p:cond delay="0"/>
                                  </p:stCondLst>
                                  <p:childTnLst>
                                    <p:animClr clrSpc="rgb" dir="cw">
                                      <p:cBhvr override="childStyle">
                                        <p:cTn id="92" dur="100" fill="hold"/>
                                        <p:tgtEl>
                                          <p:spTgt spid="12"/>
                                        </p:tgtEl>
                                        <p:attrNameLst>
                                          <p:attrName>style.color</p:attrName>
                                        </p:attrNameLst>
                                      </p:cBhvr>
                                      <p:to>
                                        <a:schemeClr val="accent2"/>
                                      </p:to>
                                    </p:animClr>
                                    <p:animClr clrSpc="rgb" dir="cw">
                                      <p:cBhvr>
                                        <p:cTn id="93" dur="100" fill="hold"/>
                                        <p:tgtEl>
                                          <p:spTgt spid="12"/>
                                        </p:tgtEl>
                                        <p:attrNameLst>
                                          <p:attrName>fillcolor</p:attrName>
                                        </p:attrNameLst>
                                      </p:cBhvr>
                                      <p:to>
                                        <a:schemeClr val="accent2"/>
                                      </p:to>
                                    </p:animClr>
                                    <p:set>
                                      <p:cBhvr>
                                        <p:cTn id="94" dur="100" fill="hold"/>
                                        <p:tgtEl>
                                          <p:spTgt spid="12"/>
                                        </p:tgtEl>
                                        <p:attrNameLst>
                                          <p:attrName>fill.type</p:attrName>
                                        </p:attrNameLst>
                                      </p:cBhvr>
                                      <p:to>
                                        <p:strVal val="solid"/>
                                      </p:to>
                                    </p:set>
                                    <p:set>
                                      <p:cBhvr>
                                        <p:cTn id="95" dur="100" fill="hold"/>
                                        <p:tgtEl>
                                          <p:spTgt spid="12"/>
                                        </p:tgtEl>
                                        <p:attrNameLst>
                                          <p:attrName>fill.on</p:attrName>
                                        </p:attrNameLst>
                                      </p:cBhvr>
                                      <p:to>
                                        <p:strVal val="true"/>
                                      </p:to>
                                    </p:set>
                                    <p:animRot by="120000">
                                      <p:cBhvr>
                                        <p:cTn id="96" dur="100" fill="hold">
                                          <p:stCondLst>
                                            <p:cond delay="0"/>
                                          </p:stCondLst>
                                        </p:cTn>
                                        <p:tgtEl>
                                          <p:spTgt spid="12"/>
                                        </p:tgtEl>
                                        <p:attrNameLst>
                                          <p:attrName>r</p:attrName>
                                        </p:attrNameLst>
                                      </p:cBhvr>
                                    </p:animRot>
                                    <p:animRot by="-240000">
                                      <p:cBhvr>
                                        <p:cTn id="97" dur="200" fill="hold">
                                          <p:stCondLst>
                                            <p:cond delay="200"/>
                                          </p:stCondLst>
                                        </p:cTn>
                                        <p:tgtEl>
                                          <p:spTgt spid="12"/>
                                        </p:tgtEl>
                                        <p:attrNameLst>
                                          <p:attrName>r</p:attrName>
                                        </p:attrNameLst>
                                      </p:cBhvr>
                                    </p:animRot>
                                    <p:animRot by="240000">
                                      <p:cBhvr>
                                        <p:cTn id="98" dur="200" fill="hold">
                                          <p:stCondLst>
                                            <p:cond delay="400"/>
                                          </p:stCondLst>
                                        </p:cTn>
                                        <p:tgtEl>
                                          <p:spTgt spid="12"/>
                                        </p:tgtEl>
                                        <p:attrNameLst>
                                          <p:attrName>r</p:attrName>
                                        </p:attrNameLst>
                                      </p:cBhvr>
                                    </p:animRot>
                                    <p:animRot by="-240000">
                                      <p:cBhvr>
                                        <p:cTn id="99" dur="200" fill="hold">
                                          <p:stCondLst>
                                            <p:cond delay="600"/>
                                          </p:stCondLst>
                                        </p:cTn>
                                        <p:tgtEl>
                                          <p:spTgt spid="12"/>
                                        </p:tgtEl>
                                        <p:attrNameLst>
                                          <p:attrName>r</p:attrName>
                                        </p:attrNameLst>
                                      </p:cBhvr>
                                    </p:animRot>
                                    <p:animRot by="120000">
                                      <p:cBhvr>
                                        <p:cTn id="100" dur="200" fill="hold">
                                          <p:stCondLst>
                                            <p:cond delay="800"/>
                                          </p:stCondLst>
                                        </p:cTn>
                                        <p:tgtEl>
                                          <p:spTgt spid="12"/>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242" name="Group 18"/>
          <p:cNvGrpSpPr>
            <a:grpSpLocks/>
          </p:cNvGrpSpPr>
          <p:nvPr/>
        </p:nvGrpSpPr>
        <p:grpSpPr bwMode="auto">
          <a:xfrm>
            <a:off x="1524000" y="2133600"/>
            <a:ext cx="9145588" cy="4572000"/>
            <a:chOff x="-794" y="3352800"/>
            <a:chExt cx="9144794" cy="3505200"/>
          </a:xfrm>
        </p:grpSpPr>
        <p:sp>
          <p:nvSpPr>
            <p:cNvPr id="5" name="Arc 4"/>
            <p:cNvSpPr/>
            <p:nvPr/>
          </p:nvSpPr>
          <p:spPr>
            <a:xfrm>
              <a:off x="794" y="3352800"/>
              <a:ext cx="9143206" cy="990706"/>
            </a:xfrm>
            <a:prstGeom prst="arc">
              <a:avLst>
                <a:gd name="adj1" fmla="val 10800060"/>
                <a:gd name="adj2" fmla="val 9148"/>
              </a:avLst>
            </a:prstGeom>
            <a:gradFill flip="none" rotWithShape="1">
              <a:gsLst>
                <a:gs pos="0">
                  <a:srgbClr val="DDEBCF"/>
                </a:gs>
                <a:gs pos="50000">
                  <a:srgbClr val="9CB86E"/>
                </a:gs>
                <a:gs pos="100000">
                  <a:srgbClr val="156B13"/>
                </a:gs>
              </a:gsLst>
              <a:lin ang="16200000" scaled="1"/>
              <a:tileRect/>
            </a:gradFill>
            <a:ln>
              <a:no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17" name="Rectangle 16"/>
            <p:cNvSpPr/>
            <p:nvPr/>
          </p:nvSpPr>
          <p:spPr>
            <a:xfrm>
              <a:off x="-794" y="3839633"/>
              <a:ext cx="9143206" cy="3018367"/>
            </a:xfrm>
            <a:prstGeom prst="rect">
              <a:avLst/>
            </a:prstGeom>
            <a:gradFill flip="none" rotWithShape="1">
              <a:gsLst>
                <a:gs pos="0">
                  <a:srgbClr val="DDEBCF"/>
                </a:gs>
                <a:gs pos="50000">
                  <a:srgbClr val="9CB86E"/>
                </a:gs>
                <a:gs pos="100000">
                  <a:srgbClr val="156B13"/>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pic>
        <p:nvPicPr>
          <p:cNvPr id="10243" name="Picture 20" descr="Daisies_in_love.gi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677400" y="3352800"/>
            <a:ext cx="8382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244" name="Group 5"/>
          <p:cNvGrpSpPr>
            <a:grpSpLocks noChangeAspect="1"/>
          </p:cNvGrpSpPr>
          <p:nvPr/>
        </p:nvGrpSpPr>
        <p:grpSpPr bwMode="auto">
          <a:xfrm>
            <a:off x="4419600" y="1752601"/>
            <a:ext cx="3124200" cy="2143125"/>
            <a:chOff x="2019" y="1756"/>
            <a:chExt cx="909" cy="534"/>
          </a:xfrm>
        </p:grpSpPr>
        <p:sp>
          <p:nvSpPr>
            <p:cNvPr id="10736" name="AutoShape 4"/>
            <p:cNvSpPr>
              <a:spLocks noChangeAspect="1" noChangeArrowheads="1" noTextEdit="1"/>
            </p:cNvSpPr>
            <p:nvPr/>
          </p:nvSpPr>
          <p:spPr bwMode="auto">
            <a:xfrm>
              <a:off x="2019" y="1756"/>
              <a:ext cx="909" cy="5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737" name="Freeform 6"/>
            <p:cNvSpPr>
              <a:spLocks/>
            </p:cNvSpPr>
            <p:nvPr/>
          </p:nvSpPr>
          <p:spPr bwMode="auto">
            <a:xfrm>
              <a:off x="2024" y="1766"/>
              <a:ext cx="901" cy="520"/>
            </a:xfrm>
            <a:custGeom>
              <a:avLst/>
              <a:gdLst>
                <a:gd name="T0" fmla="*/ 152 w 901"/>
                <a:gd name="T1" fmla="*/ 86 h 520"/>
                <a:gd name="T2" fmla="*/ 324 w 901"/>
                <a:gd name="T3" fmla="*/ 98 h 520"/>
                <a:gd name="T4" fmla="*/ 656 w 901"/>
                <a:gd name="T5" fmla="*/ 0 h 520"/>
                <a:gd name="T6" fmla="*/ 898 w 901"/>
                <a:gd name="T7" fmla="*/ 168 h 520"/>
                <a:gd name="T8" fmla="*/ 901 w 901"/>
                <a:gd name="T9" fmla="*/ 192 h 520"/>
                <a:gd name="T10" fmla="*/ 880 w 901"/>
                <a:gd name="T11" fmla="*/ 196 h 520"/>
                <a:gd name="T12" fmla="*/ 879 w 901"/>
                <a:gd name="T13" fmla="*/ 466 h 520"/>
                <a:gd name="T14" fmla="*/ 862 w 901"/>
                <a:gd name="T15" fmla="*/ 478 h 520"/>
                <a:gd name="T16" fmla="*/ 857 w 901"/>
                <a:gd name="T17" fmla="*/ 518 h 520"/>
                <a:gd name="T18" fmla="*/ 352 w 901"/>
                <a:gd name="T19" fmla="*/ 520 h 520"/>
                <a:gd name="T20" fmla="*/ 247 w 901"/>
                <a:gd name="T21" fmla="*/ 480 h 520"/>
                <a:gd name="T22" fmla="*/ 171 w 901"/>
                <a:gd name="T23" fmla="*/ 486 h 520"/>
                <a:gd name="T24" fmla="*/ 102 w 901"/>
                <a:gd name="T25" fmla="*/ 442 h 520"/>
                <a:gd name="T26" fmla="*/ 102 w 901"/>
                <a:gd name="T27" fmla="*/ 414 h 520"/>
                <a:gd name="T28" fmla="*/ 26 w 901"/>
                <a:gd name="T29" fmla="*/ 386 h 520"/>
                <a:gd name="T30" fmla="*/ 26 w 901"/>
                <a:gd name="T31" fmla="*/ 362 h 520"/>
                <a:gd name="T32" fmla="*/ 12 w 901"/>
                <a:gd name="T33" fmla="*/ 352 h 520"/>
                <a:gd name="T34" fmla="*/ 12 w 901"/>
                <a:gd name="T35" fmla="*/ 216 h 520"/>
                <a:gd name="T36" fmla="*/ 0 w 901"/>
                <a:gd name="T37" fmla="*/ 204 h 520"/>
                <a:gd name="T38" fmla="*/ 1 w 901"/>
                <a:gd name="T39" fmla="*/ 192 h 520"/>
                <a:gd name="T40" fmla="*/ 103 w 901"/>
                <a:gd name="T41" fmla="*/ 154 h 520"/>
                <a:gd name="T42" fmla="*/ 117 w 901"/>
                <a:gd name="T43" fmla="*/ 98 h 520"/>
                <a:gd name="T44" fmla="*/ 152 w 901"/>
                <a:gd name="T45" fmla="*/ 86 h 52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01"/>
                <a:gd name="T70" fmla="*/ 0 h 520"/>
                <a:gd name="T71" fmla="*/ 901 w 901"/>
                <a:gd name="T72" fmla="*/ 520 h 52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01" h="520">
                  <a:moveTo>
                    <a:pt x="152" y="86"/>
                  </a:moveTo>
                  <a:lnTo>
                    <a:pt x="324" y="98"/>
                  </a:lnTo>
                  <a:lnTo>
                    <a:pt x="656" y="0"/>
                  </a:lnTo>
                  <a:lnTo>
                    <a:pt x="898" y="168"/>
                  </a:lnTo>
                  <a:lnTo>
                    <a:pt x="901" y="192"/>
                  </a:lnTo>
                  <a:lnTo>
                    <a:pt x="880" y="196"/>
                  </a:lnTo>
                  <a:lnTo>
                    <a:pt x="879" y="466"/>
                  </a:lnTo>
                  <a:lnTo>
                    <a:pt x="862" y="478"/>
                  </a:lnTo>
                  <a:lnTo>
                    <a:pt x="857" y="518"/>
                  </a:lnTo>
                  <a:lnTo>
                    <a:pt x="352" y="520"/>
                  </a:lnTo>
                  <a:lnTo>
                    <a:pt x="247" y="480"/>
                  </a:lnTo>
                  <a:lnTo>
                    <a:pt x="171" y="486"/>
                  </a:lnTo>
                  <a:lnTo>
                    <a:pt x="102" y="442"/>
                  </a:lnTo>
                  <a:lnTo>
                    <a:pt x="102" y="414"/>
                  </a:lnTo>
                  <a:lnTo>
                    <a:pt x="26" y="386"/>
                  </a:lnTo>
                  <a:lnTo>
                    <a:pt x="26" y="362"/>
                  </a:lnTo>
                  <a:lnTo>
                    <a:pt x="12" y="352"/>
                  </a:lnTo>
                  <a:lnTo>
                    <a:pt x="12" y="216"/>
                  </a:lnTo>
                  <a:lnTo>
                    <a:pt x="0" y="204"/>
                  </a:lnTo>
                  <a:lnTo>
                    <a:pt x="1" y="192"/>
                  </a:lnTo>
                  <a:lnTo>
                    <a:pt x="103" y="154"/>
                  </a:lnTo>
                  <a:lnTo>
                    <a:pt x="117" y="98"/>
                  </a:lnTo>
                  <a:lnTo>
                    <a:pt x="152" y="86"/>
                  </a:lnTo>
                  <a:close/>
                </a:path>
              </a:pathLst>
            </a:custGeom>
            <a:solidFill>
              <a:srgbClr val="9B8C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38" name="Freeform 7"/>
            <p:cNvSpPr>
              <a:spLocks/>
            </p:cNvSpPr>
            <p:nvPr/>
          </p:nvSpPr>
          <p:spPr bwMode="auto">
            <a:xfrm>
              <a:off x="2046" y="2122"/>
              <a:ext cx="109" cy="48"/>
            </a:xfrm>
            <a:custGeom>
              <a:avLst/>
              <a:gdLst>
                <a:gd name="T0" fmla="*/ 0 w 109"/>
                <a:gd name="T1" fmla="*/ 0 h 48"/>
                <a:gd name="T2" fmla="*/ 108 w 109"/>
                <a:gd name="T3" fmla="*/ 34 h 48"/>
                <a:gd name="T4" fmla="*/ 109 w 109"/>
                <a:gd name="T5" fmla="*/ 48 h 48"/>
                <a:gd name="T6" fmla="*/ 9 w 109"/>
                <a:gd name="T7" fmla="*/ 14 h 48"/>
                <a:gd name="T8" fmla="*/ 0 w 109"/>
                <a:gd name="T9" fmla="*/ 0 h 48"/>
                <a:gd name="T10" fmla="*/ 0 60000 65536"/>
                <a:gd name="T11" fmla="*/ 0 60000 65536"/>
                <a:gd name="T12" fmla="*/ 0 60000 65536"/>
                <a:gd name="T13" fmla="*/ 0 60000 65536"/>
                <a:gd name="T14" fmla="*/ 0 60000 65536"/>
                <a:gd name="T15" fmla="*/ 0 w 109"/>
                <a:gd name="T16" fmla="*/ 0 h 48"/>
                <a:gd name="T17" fmla="*/ 109 w 109"/>
                <a:gd name="T18" fmla="*/ 48 h 48"/>
              </a:gdLst>
              <a:ahLst/>
              <a:cxnLst>
                <a:cxn ang="T10">
                  <a:pos x="T0" y="T1"/>
                </a:cxn>
                <a:cxn ang="T11">
                  <a:pos x="T2" y="T3"/>
                </a:cxn>
                <a:cxn ang="T12">
                  <a:pos x="T4" y="T5"/>
                </a:cxn>
                <a:cxn ang="T13">
                  <a:pos x="T6" y="T7"/>
                </a:cxn>
                <a:cxn ang="T14">
                  <a:pos x="T8" y="T9"/>
                </a:cxn>
              </a:cxnLst>
              <a:rect l="T15" t="T16" r="T17" b="T18"/>
              <a:pathLst>
                <a:path w="109" h="48">
                  <a:moveTo>
                    <a:pt x="0" y="0"/>
                  </a:moveTo>
                  <a:lnTo>
                    <a:pt x="108" y="34"/>
                  </a:lnTo>
                  <a:lnTo>
                    <a:pt x="109" y="48"/>
                  </a:lnTo>
                  <a:lnTo>
                    <a:pt x="9" y="14"/>
                  </a:lnTo>
                  <a:lnTo>
                    <a:pt x="0" y="0"/>
                  </a:lnTo>
                  <a:close/>
                </a:path>
              </a:pathLst>
            </a:custGeom>
            <a:solidFill>
              <a:srgbClr val="5F5E5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39" name="Rectangle 8"/>
            <p:cNvSpPr>
              <a:spLocks noChangeArrowheads="1"/>
            </p:cNvSpPr>
            <p:nvPr/>
          </p:nvSpPr>
          <p:spPr bwMode="auto">
            <a:xfrm>
              <a:off x="2082" y="1906"/>
              <a:ext cx="6" cy="32"/>
            </a:xfrm>
            <a:prstGeom prst="rect">
              <a:avLst/>
            </a:prstGeom>
            <a:solidFill>
              <a:srgbClr val="55595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SzPct val="120000"/>
                <a:buChar char="•"/>
                <a:defRPr sz="3200">
                  <a:solidFill>
                    <a:schemeClr val="tx1"/>
                  </a:solidFill>
                  <a:latin typeface="Tahoma" panose="020B0604030504040204" pitchFamily="34" charset="0"/>
                </a:defRPr>
              </a:lvl1pPr>
              <a:lvl2pPr marL="742950" indent="-285750">
                <a:spcBef>
                  <a:spcPct val="20000"/>
                </a:spcBef>
                <a:buFont typeface="Tahoma" panose="020B0604030504040204" pitchFamily="34" charset="0"/>
                <a:buChar char="–"/>
                <a:defRPr sz="2800">
                  <a:solidFill>
                    <a:schemeClr val="tx1"/>
                  </a:solidFill>
                  <a:latin typeface="Tahoma" panose="020B0604030504040204" pitchFamily="34" charset="0"/>
                </a:defRPr>
              </a:lvl2pPr>
              <a:lvl3pPr marL="1143000" indent="-228600">
                <a:spcBef>
                  <a:spcPct val="20000"/>
                </a:spcBef>
                <a:buClr>
                  <a:schemeClr val="hlink"/>
                </a:buClr>
                <a:buSzPct val="120000"/>
                <a:buChar char="•"/>
                <a:defRPr sz="2400">
                  <a:solidFill>
                    <a:schemeClr val="tx1"/>
                  </a:solidFill>
                  <a:latin typeface="Tahoma" panose="020B0604030504040204" pitchFamily="34" charset="0"/>
                </a:defRPr>
              </a:lvl3pPr>
              <a:lvl4pPr marL="1600200" indent="-228600">
                <a:spcBef>
                  <a:spcPct val="20000"/>
                </a:spcBef>
                <a:buFont typeface="Tahoma" panose="020B0604030504040204" pitchFamily="34" charset="0"/>
                <a:buChar char="–"/>
                <a:defRPr sz="2000">
                  <a:solidFill>
                    <a:schemeClr val="tx1"/>
                  </a:solidFill>
                  <a:latin typeface="Tahoma" panose="020B0604030504040204" pitchFamily="34" charset="0"/>
                </a:defRPr>
              </a:lvl4pPr>
              <a:lvl5pPr marL="2057400" indent="-228600">
                <a:spcBef>
                  <a:spcPct val="20000"/>
                </a:spcBef>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5pPr>
              <a:lvl6pPr marL="25146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6pPr>
              <a:lvl7pPr marL="29718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7pPr>
              <a:lvl8pPr marL="34290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8pPr>
              <a:lvl9pPr marL="38862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9pPr>
            </a:lstStyle>
            <a:p>
              <a:pPr eaLnBrk="1" hangingPunct="1">
                <a:spcBef>
                  <a:spcPct val="0"/>
                </a:spcBef>
                <a:buClrTx/>
                <a:buSzTx/>
                <a:buFontTx/>
                <a:buNone/>
              </a:pPr>
              <a:endParaRPr lang="en-US" altLang="en-US" sz="1800">
                <a:latin typeface="Calibri" panose="020F0502020204030204" pitchFamily="34" charset="0"/>
              </a:endParaRPr>
            </a:p>
          </p:txBody>
        </p:sp>
        <p:sp>
          <p:nvSpPr>
            <p:cNvPr id="10740" name="Freeform 9"/>
            <p:cNvSpPr>
              <a:spLocks/>
            </p:cNvSpPr>
            <p:nvPr/>
          </p:nvSpPr>
          <p:spPr bwMode="auto">
            <a:xfrm>
              <a:off x="2367" y="1822"/>
              <a:ext cx="537" cy="422"/>
            </a:xfrm>
            <a:custGeom>
              <a:avLst/>
              <a:gdLst>
                <a:gd name="T0" fmla="*/ 3 w 537"/>
                <a:gd name="T1" fmla="*/ 92 h 422"/>
                <a:gd name="T2" fmla="*/ 0 w 537"/>
                <a:gd name="T3" fmla="*/ 422 h 422"/>
                <a:gd name="T4" fmla="*/ 536 w 537"/>
                <a:gd name="T5" fmla="*/ 420 h 422"/>
                <a:gd name="T6" fmla="*/ 537 w 537"/>
                <a:gd name="T7" fmla="*/ 152 h 422"/>
                <a:gd name="T8" fmla="*/ 327 w 537"/>
                <a:gd name="T9" fmla="*/ 0 h 422"/>
                <a:gd name="T10" fmla="*/ 3 w 537"/>
                <a:gd name="T11" fmla="*/ 92 h 422"/>
                <a:gd name="T12" fmla="*/ 0 60000 65536"/>
                <a:gd name="T13" fmla="*/ 0 60000 65536"/>
                <a:gd name="T14" fmla="*/ 0 60000 65536"/>
                <a:gd name="T15" fmla="*/ 0 60000 65536"/>
                <a:gd name="T16" fmla="*/ 0 60000 65536"/>
                <a:gd name="T17" fmla="*/ 0 60000 65536"/>
                <a:gd name="T18" fmla="*/ 0 w 537"/>
                <a:gd name="T19" fmla="*/ 0 h 422"/>
                <a:gd name="T20" fmla="*/ 537 w 537"/>
                <a:gd name="T21" fmla="*/ 422 h 422"/>
              </a:gdLst>
              <a:ahLst/>
              <a:cxnLst>
                <a:cxn ang="T12">
                  <a:pos x="T0" y="T1"/>
                </a:cxn>
                <a:cxn ang="T13">
                  <a:pos x="T2" y="T3"/>
                </a:cxn>
                <a:cxn ang="T14">
                  <a:pos x="T4" y="T5"/>
                </a:cxn>
                <a:cxn ang="T15">
                  <a:pos x="T6" y="T7"/>
                </a:cxn>
                <a:cxn ang="T16">
                  <a:pos x="T8" y="T9"/>
                </a:cxn>
                <a:cxn ang="T17">
                  <a:pos x="T10" y="T11"/>
                </a:cxn>
              </a:cxnLst>
              <a:rect l="T18" t="T19" r="T20" b="T21"/>
              <a:pathLst>
                <a:path w="537" h="422">
                  <a:moveTo>
                    <a:pt x="3" y="92"/>
                  </a:moveTo>
                  <a:lnTo>
                    <a:pt x="0" y="422"/>
                  </a:lnTo>
                  <a:lnTo>
                    <a:pt x="536" y="420"/>
                  </a:lnTo>
                  <a:lnTo>
                    <a:pt x="537" y="152"/>
                  </a:lnTo>
                  <a:lnTo>
                    <a:pt x="327" y="0"/>
                  </a:lnTo>
                  <a:lnTo>
                    <a:pt x="3" y="92"/>
                  </a:lnTo>
                  <a:close/>
                </a:path>
              </a:pathLst>
            </a:custGeom>
            <a:solidFill>
              <a:srgbClr val="DACC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41" name="Freeform 10"/>
            <p:cNvSpPr>
              <a:spLocks/>
            </p:cNvSpPr>
            <p:nvPr/>
          </p:nvSpPr>
          <p:spPr bwMode="auto">
            <a:xfrm>
              <a:off x="2358" y="1760"/>
              <a:ext cx="567" cy="200"/>
            </a:xfrm>
            <a:custGeom>
              <a:avLst/>
              <a:gdLst>
                <a:gd name="T0" fmla="*/ 0 w 567"/>
                <a:gd name="T1" fmla="*/ 94 h 200"/>
                <a:gd name="T2" fmla="*/ 332 w 567"/>
                <a:gd name="T3" fmla="*/ 0 h 200"/>
                <a:gd name="T4" fmla="*/ 567 w 567"/>
                <a:gd name="T5" fmla="*/ 174 h 200"/>
                <a:gd name="T6" fmla="*/ 567 w 567"/>
                <a:gd name="T7" fmla="*/ 200 h 200"/>
                <a:gd name="T8" fmla="*/ 330 w 567"/>
                <a:gd name="T9" fmla="*/ 20 h 200"/>
                <a:gd name="T10" fmla="*/ 3 w 567"/>
                <a:gd name="T11" fmla="*/ 116 h 200"/>
                <a:gd name="T12" fmla="*/ 0 w 567"/>
                <a:gd name="T13" fmla="*/ 94 h 200"/>
                <a:gd name="T14" fmla="*/ 0 60000 65536"/>
                <a:gd name="T15" fmla="*/ 0 60000 65536"/>
                <a:gd name="T16" fmla="*/ 0 60000 65536"/>
                <a:gd name="T17" fmla="*/ 0 60000 65536"/>
                <a:gd name="T18" fmla="*/ 0 60000 65536"/>
                <a:gd name="T19" fmla="*/ 0 60000 65536"/>
                <a:gd name="T20" fmla="*/ 0 60000 65536"/>
                <a:gd name="T21" fmla="*/ 0 w 567"/>
                <a:gd name="T22" fmla="*/ 0 h 200"/>
                <a:gd name="T23" fmla="*/ 567 w 567"/>
                <a:gd name="T24" fmla="*/ 200 h 2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67" h="200">
                  <a:moveTo>
                    <a:pt x="0" y="94"/>
                  </a:moveTo>
                  <a:lnTo>
                    <a:pt x="332" y="0"/>
                  </a:lnTo>
                  <a:lnTo>
                    <a:pt x="567" y="174"/>
                  </a:lnTo>
                  <a:lnTo>
                    <a:pt x="567" y="200"/>
                  </a:lnTo>
                  <a:lnTo>
                    <a:pt x="330" y="20"/>
                  </a:lnTo>
                  <a:lnTo>
                    <a:pt x="3" y="116"/>
                  </a:lnTo>
                  <a:lnTo>
                    <a:pt x="0" y="94"/>
                  </a:lnTo>
                  <a:close/>
                </a:path>
              </a:pathLst>
            </a:custGeom>
            <a:solidFill>
              <a:srgbClr val="EBE6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42" name="Freeform 11"/>
            <p:cNvSpPr>
              <a:spLocks/>
            </p:cNvSpPr>
            <p:nvPr/>
          </p:nvSpPr>
          <p:spPr bwMode="auto">
            <a:xfrm>
              <a:off x="2224" y="1856"/>
              <a:ext cx="135" cy="70"/>
            </a:xfrm>
            <a:custGeom>
              <a:avLst/>
              <a:gdLst>
                <a:gd name="T0" fmla="*/ 135 w 135"/>
                <a:gd name="T1" fmla="*/ 0 h 70"/>
                <a:gd name="T2" fmla="*/ 0 w 135"/>
                <a:gd name="T3" fmla="*/ 50 h 70"/>
                <a:gd name="T4" fmla="*/ 7 w 135"/>
                <a:gd name="T5" fmla="*/ 70 h 70"/>
                <a:gd name="T6" fmla="*/ 135 w 135"/>
                <a:gd name="T7" fmla="*/ 20 h 70"/>
                <a:gd name="T8" fmla="*/ 135 w 135"/>
                <a:gd name="T9" fmla="*/ 0 h 70"/>
                <a:gd name="T10" fmla="*/ 0 60000 65536"/>
                <a:gd name="T11" fmla="*/ 0 60000 65536"/>
                <a:gd name="T12" fmla="*/ 0 60000 65536"/>
                <a:gd name="T13" fmla="*/ 0 60000 65536"/>
                <a:gd name="T14" fmla="*/ 0 60000 65536"/>
                <a:gd name="T15" fmla="*/ 0 w 135"/>
                <a:gd name="T16" fmla="*/ 0 h 70"/>
                <a:gd name="T17" fmla="*/ 135 w 135"/>
                <a:gd name="T18" fmla="*/ 70 h 70"/>
              </a:gdLst>
              <a:ahLst/>
              <a:cxnLst>
                <a:cxn ang="T10">
                  <a:pos x="T0" y="T1"/>
                </a:cxn>
                <a:cxn ang="T11">
                  <a:pos x="T2" y="T3"/>
                </a:cxn>
                <a:cxn ang="T12">
                  <a:pos x="T4" y="T5"/>
                </a:cxn>
                <a:cxn ang="T13">
                  <a:pos x="T6" y="T7"/>
                </a:cxn>
                <a:cxn ang="T14">
                  <a:pos x="T8" y="T9"/>
                </a:cxn>
              </a:cxnLst>
              <a:rect l="T15" t="T16" r="T17" b="T18"/>
              <a:pathLst>
                <a:path w="135" h="70">
                  <a:moveTo>
                    <a:pt x="135" y="0"/>
                  </a:moveTo>
                  <a:lnTo>
                    <a:pt x="0" y="50"/>
                  </a:lnTo>
                  <a:lnTo>
                    <a:pt x="7" y="70"/>
                  </a:lnTo>
                  <a:lnTo>
                    <a:pt x="135" y="20"/>
                  </a:lnTo>
                  <a:lnTo>
                    <a:pt x="135" y="0"/>
                  </a:lnTo>
                  <a:close/>
                </a:path>
              </a:pathLst>
            </a:custGeom>
            <a:solidFill>
              <a:srgbClr val="A4A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43" name="Freeform 12"/>
            <p:cNvSpPr>
              <a:spLocks noEditPoints="1"/>
            </p:cNvSpPr>
            <p:nvPr/>
          </p:nvSpPr>
          <p:spPr bwMode="auto">
            <a:xfrm>
              <a:off x="2224" y="1854"/>
              <a:ext cx="135" cy="74"/>
            </a:xfrm>
            <a:custGeom>
              <a:avLst/>
              <a:gdLst>
                <a:gd name="T0" fmla="*/ 135 w 135"/>
                <a:gd name="T1" fmla="*/ 0 h 74"/>
                <a:gd name="T2" fmla="*/ 0 w 135"/>
                <a:gd name="T3" fmla="*/ 50 h 74"/>
                <a:gd name="T4" fmla="*/ 5 w 135"/>
                <a:gd name="T5" fmla="*/ 74 h 74"/>
                <a:gd name="T6" fmla="*/ 135 w 135"/>
                <a:gd name="T7" fmla="*/ 22 h 74"/>
                <a:gd name="T8" fmla="*/ 135 w 135"/>
                <a:gd name="T9" fmla="*/ 0 h 74"/>
                <a:gd name="T10" fmla="*/ 135 w 135"/>
                <a:gd name="T11" fmla="*/ 0 h 74"/>
                <a:gd name="T12" fmla="*/ 135 w 135"/>
                <a:gd name="T13" fmla="*/ 2 h 74"/>
                <a:gd name="T14" fmla="*/ 135 w 135"/>
                <a:gd name="T15" fmla="*/ 2 h 74"/>
                <a:gd name="T16" fmla="*/ 135 w 135"/>
                <a:gd name="T17" fmla="*/ 20 h 74"/>
                <a:gd name="T18" fmla="*/ 135 w 135"/>
                <a:gd name="T19" fmla="*/ 20 h 74"/>
                <a:gd name="T20" fmla="*/ 7 w 135"/>
                <a:gd name="T21" fmla="*/ 70 h 74"/>
                <a:gd name="T22" fmla="*/ 7 w 135"/>
                <a:gd name="T23" fmla="*/ 70 h 74"/>
                <a:gd name="T24" fmla="*/ 2 w 135"/>
                <a:gd name="T25" fmla="*/ 52 h 74"/>
                <a:gd name="T26" fmla="*/ 2 w 135"/>
                <a:gd name="T27" fmla="*/ 52 h 74"/>
                <a:gd name="T28" fmla="*/ 135 w 135"/>
                <a:gd name="T29" fmla="*/ 2 h 74"/>
                <a:gd name="T30" fmla="*/ 135 w 135"/>
                <a:gd name="T31" fmla="*/ 2 h 7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5"/>
                <a:gd name="T49" fmla="*/ 0 h 74"/>
                <a:gd name="T50" fmla="*/ 135 w 135"/>
                <a:gd name="T51" fmla="*/ 74 h 7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5" h="74">
                  <a:moveTo>
                    <a:pt x="135" y="0"/>
                  </a:moveTo>
                  <a:lnTo>
                    <a:pt x="0" y="50"/>
                  </a:lnTo>
                  <a:lnTo>
                    <a:pt x="5" y="74"/>
                  </a:lnTo>
                  <a:lnTo>
                    <a:pt x="135" y="22"/>
                  </a:lnTo>
                  <a:lnTo>
                    <a:pt x="135" y="0"/>
                  </a:lnTo>
                  <a:close/>
                  <a:moveTo>
                    <a:pt x="135" y="2"/>
                  </a:moveTo>
                  <a:lnTo>
                    <a:pt x="135" y="2"/>
                  </a:lnTo>
                  <a:lnTo>
                    <a:pt x="135" y="20"/>
                  </a:lnTo>
                  <a:lnTo>
                    <a:pt x="7" y="70"/>
                  </a:lnTo>
                  <a:lnTo>
                    <a:pt x="2" y="52"/>
                  </a:lnTo>
                  <a:lnTo>
                    <a:pt x="135" y="2"/>
                  </a:lnTo>
                  <a:close/>
                </a:path>
              </a:pathLst>
            </a:custGeom>
            <a:solidFill>
              <a:srgbClr val="A4A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44" name="Freeform 13"/>
            <p:cNvSpPr>
              <a:spLocks/>
            </p:cNvSpPr>
            <p:nvPr/>
          </p:nvSpPr>
          <p:spPr bwMode="auto">
            <a:xfrm>
              <a:off x="2212" y="1944"/>
              <a:ext cx="20" cy="200"/>
            </a:xfrm>
            <a:custGeom>
              <a:avLst/>
              <a:gdLst>
                <a:gd name="T0" fmla="*/ 19 w 20"/>
                <a:gd name="T1" fmla="*/ 0 h 200"/>
                <a:gd name="T2" fmla="*/ 20 w 20"/>
                <a:gd name="T3" fmla="*/ 198 h 200"/>
                <a:gd name="T4" fmla="*/ 0 w 20"/>
                <a:gd name="T5" fmla="*/ 200 h 200"/>
                <a:gd name="T6" fmla="*/ 0 w 20"/>
                <a:gd name="T7" fmla="*/ 0 h 200"/>
                <a:gd name="T8" fmla="*/ 19 w 20"/>
                <a:gd name="T9" fmla="*/ 0 h 200"/>
                <a:gd name="T10" fmla="*/ 0 60000 65536"/>
                <a:gd name="T11" fmla="*/ 0 60000 65536"/>
                <a:gd name="T12" fmla="*/ 0 60000 65536"/>
                <a:gd name="T13" fmla="*/ 0 60000 65536"/>
                <a:gd name="T14" fmla="*/ 0 60000 65536"/>
                <a:gd name="T15" fmla="*/ 0 w 20"/>
                <a:gd name="T16" fmla="*/ 0 h 200"/>
                <a:gd name="T17" fmla="*/ 20 w 20"/>
                <a:gd name="T18" fmla="*/ 200 h 200"/>
              </a:gdLst>
              <a:ahLst/>
              <a:cxnLst>
                <a:cxn ang="T10">
                  <a:pos x="T0" y="T1"/>
                </a:cxn>
                <a:cxn ang="T11">
                  <a:pos x="T2" y="T3"/>
                </a:cxn>
                <a:cxn ang="T12">
                  <a:pos x="T4" y="T5"/>
                </a:cxn>
                <a:cxn ang="T13">
                  <a:pos x="T6" y="T7"/>
                </a:cxn>
                <a:cxn ang="T14">
                  <a:pos x="T8" y="T9"/>
                </a:cxn>
              </a:cxnLst>
              <a:rect l="T15" t="T16" r="T17" b="T18"/>
              <a:pathLst>
                <a:path w="20" h="200">
                  <a:moveTo>
                    <a:pt x="19" y="0"/>
                  </a:moveTo>
                  <a:lnTo>
                    <a:pt x="20" y="198"/>
                  </a:lnTo>
                  <a:lnTo>
                    <a:pt x="0" y="200"/>
                  </a:lnTo>
                  <a:lnTo>
                    <a:pt x="0" y="0"/>
                  </a:lnTo>
                  <a:lnTo>
                    <a:pt x="19" y="0"/>
                  </a:lnTo>
                  <a:close/>
                </a:path>
              </a:pathLst>
            </a:custGeom>
            <a:solidFill>
              <a:srgbClr val="DACC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45" name="Freeform 14"/>
            <p:cNvSpPr>
              <a:spLocks/>
            </p:cNvSpPr>
            <p:nvPr/>
          </p:nvSpPr>
          <p:spPr bwMode="auto">
            <a:xfrm>
              <a:off x="2169" y="1976"/>
              <a:ext cx="43" cy="164"/>
            </a:xfrm>
            <a:custGeom>
              <a:avLst/>
              <a:gdLst>
                <a:gd name="T0" fmla="*/ 0 w 43"/>
                <a:gd name="T1" fmla="*/ 0 h 164"/>
                <a:gd name="T2" fmla="*/ 43 w 43"/>
                <a:gd name="T3" fmla="*/ 0 h 164"/>
                <a:gd name="T4" fmla="*/ 43 w 43"/>
                <a:gd name="T5" fmla="*/ 164 h 164"/>
                <a:gd name="T6" fmla="*/ 5 w 43"/>
                <a:gd name="T7" fmla="*/ 162 h 164"/>
                <a:gd name="T8" fmla="*/ 0 w 43"/>
                <a:gd name="T9" fmla="*/ 0 h 164"/>
                <a:gd name="T10" fmla="*/ 0 60000 65536"/>
                <a:gd name="T11" fmla="*/ 0 60000 65536"/>
                <a:gd name="T12" fmla="*/ 0 60000 65536"/>
                <a:gd name="T13" fmla="*/ 0 60000 65536"/>
                <a:gd name="T14" fmla="*/ 0 60000 65536"/>
                <a:gd name="T15" fmla="*/ 0 w 43"/>
                <a:gd name="T16" fmla="*/ 0 h 164"/>
                <a:gd name="T17" fmla="*/ 43 w 43"/>
                <a:gd name="T18" fmla="*/ 164 h 164"/>
              </a:gdLst>
              <a:ahLst/>
              <a:cxnLst>
                <a:cxn ang="T10">
                  <a:pos x="T0" y="T1"/>
                </a:cxn>
                <a:cxn ang="T11">
                  <a:pos x="T2" y="T3"/>
                </a:cxn>
                <a:cxn ang="T12">
                  <a:pos x="T4" y="T5"/>
                </a:cxn>
                <a:cxn ang="T13">
                  <a:pos x="T6" y="T7"/>
                </a:cxn>
                <a:cxn ang="T14">
                  <a:pos x="T8" y="T9"/>
                </a:cxn>
              </a:cxnLst>
              <a:rect l="T15" t="T16" r="T17" b="T18"/>
              <a:pathLst>
                <a:path w="43" h="164">
                  <a:moveTo>
                    <a:pt x="0" y="0"/>
                  </a:moveTo>
                  <a:lnTo>
                    <a:pt x="43" y="0"/>
                  </a:lnTo>
                  <a:lnTo>
                    <a:pt x="43" y="164"/>
                  </a:lnTo>
                  <a:lnTo>
                    <a:pt x="5" y="162"/>
                  </a:lnTo>
                  <a:lnTo>
                    <a:pt x="0" y="0"/>
                  </a:lnTo>
                  <a:close/>
                </a:path>
              </a:pathLst>
            </a:custGeom>
            <a:solidFill>
              <a:srgbClr val="484B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46" name="Freeform 15"/>
            <p:cNvSpPr>
              <a:spLocks/>
            </p:cNvSpPr>
            <p:nvPr/>
          </p:nvSpPr>
          <p:spPr bwMode="auto">
            <a:xfrm>
              <a:off x="2160" y="1908"/>
              <a:ext cx="71" cy="20"/>
            </a:xfrm>
            <a:custGeom>
              <a:avLst/>
              <a:gdLst>
                <a:gd name="T0" fmla="*/ 2 w 71"/>
                <a:gd name="T1" fmla="*/ 4 h 20"/>
                <a:gd name="T2" fmla="*/ 71 w 71"/>
                <a:gd name="T3" fmla="*/ 0 h 20"/>
                <a:gd name="T4" fmla="*/ 71 w 71"/>
                <a:gd name="T5" fmla="*/ 20 h 20"/>
                <a:gd name="T6" fmla="*/ 0 w 71"/>
                <a:gd name="T7" fmla="*/ 20 h 20"/>
                <a:gd name="T8" fmla="*/ 2 w 71"/>
                <a:gd name="T9" fmla="*/ 4 h 20"/>
                <a:gd name="T10" fmla="*/ 0 60000 65536"/>
                <a:gd name="T11" fmla="*/ 0 60000 65536"/>
                <a:gd name="T12" fmla="*/ 0 60000 65536"/>
                <a:gd name="T13" fmla="*/ 0 60000 65536"/>
                <a:gd name="T14" fmla="*/ 0 60000 65536"/>
                <a:gd name="T15" fmla="*/ 0 w 71"/>
                <a:gd name="T16" fmla="*/ 0 h 20"/>
                <a:gd name="T17" fmla="*/ 71 w 71"/>
                <a:gd name="T18" fmla="*/ 20 h 20"/>
              </a:gdLst>
              <a:ahLst/>
              <a:cxnLst>
                <a:cxn ang="T10">
                  <a:pos x="T0" y="T1"/>
                </a:cxn>
                <a:cxn ang="T11">
                  <a:pos x="T2" y="T3"/>
                </a:cxn>
                <a:cxn ang="T12">
                  <a:pos x="T4" y="T5"/>
                </a:cxn>
                <a:cxn ang="T13">
                  <a:pos x="T6" y="T7"/>
                </a:cxn>
                <a:cxn ang="T14">
                  <a:pos x="T8" y="T9"/>
                </a:cxn>
              </a:cxnLst>
              <a:rect l="T15" t="T16" r="T17" b="T18"/>
              <a:pathLst>
                <a:path w="71" h="20">
                  <a:moveTo>
                    <a:pt x="2" y="4"/>
                  </a:moveTo>
                  <a:lnTo>
                    <a:pt x="71" y="0"/>
                  </a:lnTo>
                  <a:lnTo>
                    <a:pt x="71" y="20"/>
                  </a:lnTo>
                  <a:lnTo>
                    <a:pt x="0" y="20"/>
                  </a:lnTo>
                  <a:lnTo>
                    <a:pt x="2" y="4"/>
                  </a:lnTo>
                  <a:close/>
                </a:path>
              </a:pathLst>
            </a:custGeom>
            <a:solidFill>
              <a:srgbClr val="CBBE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47" name="Freeform 16"/>
            <p:cNvSpPr>
              <a:spLocks/>
            </p:cNvSpPr>
            <p:nvPr/>
          </p:nvSpPr>
          <p:spPr bwMode="auto">
            <a:xfrm>
              <a:off x="2133" y="1852"/>
              <a:ext cx="228" cy="60"/>
            </a:xfrm>
            <a:custGeom>
              <a:avLst/>
              <a:gdLst>
                <a:gd name="T0" fmla="*/ 0 w 228"/>
                <a:gd name="T1" fmla="*/ 0 h 60"/>
                <a:gd name="T2" fmla="*/ 228 w 228"/>
                <a:gd name="T3" fmla="*/ 2 h 60"/>
                <a:gd name="T4" fmla="*/ 99 w 228"/>
                <a:gd name="T5" fmla="*/ 60 h 60"/>
                <a:gd name="T6" fmla="*/ 30 w 228"/>
                <a:gd name="T7" fmla="*/ 60 h 60"/>
                <a:gd name="T8" fmla="*/ 0 w 228"/>
                <a:gd name="T9" fmla="*/ 0 h 60"/>
                <a:gd name="T10" fmla="*/ 0 60000 65536"/>
                <a:gd name="T11" fmla="*/ 0 60000 65536"/>
                <a:gd name="T12" fmla="*/ 0 60000 65536"/>
                <a:gd name="T13" fmla="*/ 0 60000 65536"/>
                <a:gd name="T14" fmla="*/ 0 60000 65536"/>
                <a:gd name="T15" fmla="*/ 0 w 228"/>
                <a:gd name="T16" fmla="*/ 0 h 60"/>
                <a:gd name="T17" fmla="*/ 228 w 228"/>
                <a:gd name="T18" fmla="*/ 60 h 60"/>
              </a:gdLst>
              <a:ahLst/>
              <a:cxnLst>
                <a:cxn ang="T10">
                  <a:pos x="T0" y="T1"/>
                </a:cxn>
                <a:cxn ang="T11">
                  <a:pos x="T2" y="T3"/>
                </a:cxn>
                <a:cxn ang="T12">
                  <a:pos x="T4" y="T5"/>
                </a:cxn>
                <a:cxn ang="T13">
                  <a:pos x="T6" y="T7"/>
                </a:cxn>
                <a:cxn ang="T14">
                  <a:pos x="T8" y="T9"/>
                </a:cxn>
              </a:cxnLst>
              <a:rect l="T15" t="T16" r="T17" b="T18"/>
              <a:pathLst>
                <a:path w="228" h="60">
                  <a:moveTo>
                    <a:pt x="0" y="0"/>
                  </a:moveTo>
                  <a:lnTo>
                    <a:pt x="228" y="2"/>
                  </a:lnTo>
                  <a:lnTo>
                    <a:pt x="99" y="60"/>
                  </a:lnTo>
                  <a:lnTo>
                    <a:pt x="30" y="60"/>
                  </a:lnTo>
                  <a:lnTo>
                    <a:pt x="0" y="0"/>
                  </a:lnTo>
                  <a:close/>
                </a:path>
              </a:pathLst>
            </a:custGeom>
            <a:solidFill>
              <a:srgbClr val="9494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48" name="Freeform 17"/>
            <p:cNvSpPr>
              <a:spLocks/>
            </p:cNvSpPr>
            <p:nvPr/>
          </p:nvSpPr>
          <p:spPr bwMode="auto">
            <a:xfrm>
              <a:off x="2154" y="1938"/>
              <a:ext cx="67" cy="204"/>
            </a:xfrm>
            <a:custGeom>
              <a:avLst/>
              <a:gdLst>
                <a:gd name="T0" fmla="*/ 0 w 67"/>
                <a:gd name="T1" fmla="*/ 0 h 204"/>
                <a:gd name="T2" fmla="*/ 3 w 67"/>
                <a:gd name="T3" fmla="*/ 204 h 204"/>
                <a:gd name="T4" fmla="*/ 25 w 67"/>
                <a:gd name="T5" fmla="*/ 204 h 204"/>
                <a:gd name="T6" fmla="*/ 25 w 67"/>
                <a:gd name="T7" fmla="*/ 24 h 204"/>
                <a:gd name="T8" fmla="*/ 62 w 67"/>
                <a:gd name="T9" fmla="*/ 24 h 204"/>
                <a:gd name="T10" fmla="*/ 67 w 67"/>
                <a:gd name="T11" fmla="*/ 6 h 204"/>
                <a:gd name="T12" fmla="*/ 4 w 67"/>
                <a:gd name="T13" fmla="*/ 6 h 204"/>
                <a:gd name="T14" fmla="*/ 0 w 67"/>
                <a:gd name="T15" fmla="*/ 0 h 204"/>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204"/>
                <a:gd name="T26" fmla="*/ 67 w 67"/>
                <a:gd name="T27" fmla="*/ 204 h 20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204">
                  <a:moveTo>
                    <a:pt x="0" y="0"/>
                  </a:moveTo>
                  <a:lnTo>
                    <a:pt x="3" y="204"/>
                  </a:lnTo>
                  <a:lnTo>
                    <a:pt x="25" y="204"/>
                  </a:lnTo>
                  <a:lnTo>
                    <a:pt x="25" y="24"/>
                  </a:lnTo>
                  <a:lnTo>
                    <a:pt x="62" y="24"/>
                  </a:lnTo>
                  <a:lnTo>
                    <a:pt x="67" y="6"/>
                  </a:lnTo>
                  <a:lnTo>
                    <a:pt x="4" y="6"/>
                  </a:lnTo>
                  <a:lnTo>
                    <a:pt x="0" y="0"/>
                  </a:lnTo>
                  <a:close/>
                </a:path>
              </a:pathLst>
            </a:custGeom>
            <a:solidFill>
              <a:srgbClr val="DACC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49" name="Freeform 18"/>
            <p:cNvSpPr>
              <a:spLocks/>
            </p:cNvSpPr>
            <p:nvPr/>
          </p:nvSpPr>
          <p:spPr bwMode="auto">
            <a:xfrm>
              <a:off x="2118" y="1852"/>
              <a:ext cx="44" cy="76"/>
            </a:xfrm>
            <a:custGeom>
              <a:avLst/>
              <a:gdLst>
                <a:gd name="T0" fmla="*/ 19 w 44"/>
                <a:gd name="T1" fmla="*/ 0 h 76"/>
                <a:gd name="T2" fmla="*/ 0 w 44"/>
                <a:gd name="T3" fmla="*/ 72 h 76"/>
                <a:gd name="T4" fmla="*/ 9 w 44"/>
                <a:gd name="T5" fmla="*/ 76 h 76"/>
                <a:gd name="T6" fmla="*/ 20 w 44"/>
                <a:gd name="T7" fmla="*/ 34 h 76"/>
                <a:gd name="T8" fmla="*/ 42 w 44"/>
                <a:gd name="T9" fmla="*/ 76 h 76"/>
                <a:gd name="T10" fmla="*/ 44 w 44"/>
                <a:gd name="T11" fmla="*/ 60 h 76"/>
                <a:gd name="T12" fmla="*/ 19 w 44"/>
                <a:gd name="T13" fmla="*/ 0 h 76"/>
                <a:gd name="T14" fmla="*/ 0 60000 65536"/>
                <a:gd name="T15" fmla="*/ 0 60000 65536"/>
                <a:gd name="T16" fmla="*/ 0 60000 65536"/>
                <a:gd name="T17" fmla="*/ 0 60000 65536"/>
                <a:gd name="T18" fmla="*/ 0 60000 65536"/>
                <a:gd name="T19" fmla="*/ 0 60000 65536"/>
                <a:gd name="T20" fmla="*/ 0 60000 65536"/>
                <a:gd name="T21" fmla="*/ 0 w 44"/>
                <a:gd name="T22" fmla="*/ 0 h 76"/>
                <a:gd name="T23" fmla="*/ 44 w 44"/>
                <a:gd name="T24" fmla="*/ 76 h 7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4" h="76">
                  <a:moveTo>
                    <a:pt x="19" y="0"/>
                  </a:moveTo>
                  <a:lnTo>
                    <a:pt x="0" y="72"/>
                  </a:lnTo>
                  <a:lnTo>
                    <a:pt x="9" y="76"/>
                  </a:lnTo>
                  <a:lnTo>
                    <a:pt x="20" y="34"/>
                  </a:lnTo>
                  <a:lnTo>
                    <a:pt x="42" y="76"/>
                  </a:lnTo>
                  <a:lnTo>
                    <a:pt x="44" y="60"/>
                  </a:lnTo>
                  <a:lnTo>
                    <a:pt x="19" y="0"/>
                  </a:lnTo>
                  <a:close/>
                </a:path>
              </a:pathLst>
            </a:custGeom>
            <a:solidFill>
              <a:srgbClr val="A4A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50" name="Freeform 19"/>
            <p:cNvSpPr>
              <a:spLocks/>
            </p:cNvSpPr>
            <p:nvPr/>
          </p:nvSpPr>
          <p:spPr bwMode="auto">
            <a:xfrm>
              <a:off x="2506" y="1922"/>
              <a:ext cx="101" cy="192"/>
            </a:xfrm>
            <a:custGeom>
              <a:avLst/>
              <a:gdLst>
                <a:gd name="T0" fmla="*/ 0 w 101"/>
                <a:gd name="T1" fmla="*/ 2 h 192"/>
                <a:gd name="T2" fmla="*/ 101 w 101"/>
                <a:gd name="T3" fmla="*/ 0 h 192"/>
                <a:gd name="T4" fmla="*/ 101 w 101"/>
                <a:gd name="T5" fmla="*/ 192 h 192"/>
                <a:gd name="T6" fmla="*/ 0 w 101"/>
                <a:gd name="T7" fmla="*/ 192 h 192"/>
                <a:gd name="T8" fmla="*/ 0 w 101"/>
                <a:gd name="T9" fmla="*/ 2 h 192"/>
                <a:gd name="T10" fmla="*/ 0 60000 65536"/>
                <a:gd name="T11" fmla="*/ 0 60000 65536"/>
                <a:gd name="T12" fmla="*/ 0 60000 65536"/>
                <a:gd name="T13" fmla="*/ 0 60000 65536"/>
                <a:gd name="T14" fmla="*/ 0 60000 65536"/>
                <a:gd name="T15" fmla="*/ 0 w 101"/>
                <a:gd name="T16" fmla="*/ 0 h 192"/>
                <a:gd name="T17" fmla="*/ 101 w 101"/>
                <a:gd name="T18" fmla="*/ 192 h 192"/>
              </a:gdLst>
              <a:ahLst/>
              <a:cxnLst>
                <a:cxn ang="T10">
                  <a:pos x="T0" y="T1"/>
                </a:cxn>
                <a:cxn ang="T11">
                  <a:pos x="T2" y="T3"/>
                </a:cxn>
                <a:cxn ang="T12">
                  <a:pos x="T4" y="T5"/>
                </a:cxn>
                <a:cxn ang="T13">
                  <a:pos x="T6" y="T7"/>
                </a:cxn>
                <a:cxn ang="T14">
                  <a:pos x="T8" y="T9"/>
                </a:cxn>
              </a:cxnLst>
              <a:rect l="T15" t="T16" r="T17" b="T18"/>
              <a:pathLst>
                <a:path w="101" h="192">
                  <a:moveTo>
                    <a:pt x="0" y="2"/>
                  </a:moveTo>
                  <a:lnTo>
                    <a:pt x="101" y="0"/>
                  </a:lnTo>
                  <a:lnTo>
                    <a:pt x="101" y="192"/>
                  </a:lnTo>
                  <a:lnTo>
                    <a:pt x="0" y="192"/>
                  </a:lnTo>
                  <a:lnTo>
                    <a:pt x="0" y="2"/>
                  </a:lnTo>
                  <a:close/>
                </a:path>
              </a:pathLst>
            </a:custGeom>
            <a:solidFill>
              <a:srgbClr val="FF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51" name="Freeform 20"/>
            <p:cNvSpPr>
              <a:spLocks/>
            </p:cNvSpPr>
            <p:nvPr/>
          </p:nvSpPr>
          <p:spPr bwMode="auto">
            <a:xfrm>
              <a:off x="2516" y="1930"/>
              <a:ext cx="83" cy="166"/>
            </a:xfrm>
            <a:custGeom>
              <a:avLst/>
              <a:gdLst>
                <a:gd name="T0" fmla="*/ 0 w 83"/>
                <a:gd name="T1" fmla="*/ 2 h 166"/>
                <a:gd name="T2" fmla="*/ 83 w 83"/>
                <a:gd name="T3" fmla="*/ 0 h 166"/>
                <a:gd name="T4" fmla="*/ 83 w 83"/>
                <a:gd name="T5" fmla="*/ 164 h 166"/>
                <a:gd name="T6" fmla="*/ 0 w 83"/>
                <a:gd name="T7" fmla="*/ 166 h 166"/>
                <a:gd name="T8" fmla="*/ 0 w 83"/>
                <a:gd name="T9" fmla="*/ 2 h 166"/>
                <a:gd name="T10" fmla="*/ 0 60000 65536"/>
                <a:gd name="T11" fmla="*/ 0 60000 65536"/>
                <a:gd name="T12" fmla="*/ 0 60000 65536"/>
                <a:gd name="T13" fmla="*/ 0 60000 65536"/>
                <a:gd name="T14" fmla="*/ 0 60000 65536"/>
                <a:gd name="T15" fmla="*/ 0 w 83"/>
                <a:gd name="T16" fmla="*/ 0 h 166"/>
                <a:gd name="T17" fmla="*/ 83 w 83"/>
                <a:gd name="T18" fmla="*/ 166 h 166"/>
              </a:gdLst>
              <a:ahLst/>
              <a:cxnLst>
                <a:cxn ang="T10">
                  <a:pos x="T0" y="T1"/>
                </a:cxn>
                <a:cxn ang="T11">
                  <a:pos x="T2" y="T3"/>
                </a:cxn>
                <a:cxn ang="T12">
                  <a:pos x="T4" y="T5"/>
                </a:cxn>
                <a:cxn ang="T13">
                  <a:pos x="T6" y="T7"/>
                </a:cxn>
                <a:cxn ang="T14">
                  <a:pos x="T8" y="T9"/>
                </a:cxn>
              </a:cxnLst>
              <a:rect l="T15" t="T16" r="T17" b="T18"/>
              <a:pathLst>
                <a:path w="83" h="166">
                  <a:moveTo>
                    <a:pt x="0" y="2"/>
                  </a:moveTo>
                  <a:lnTo>
                    <a:pt x="83" y="0"/>
                  </a:lnTo>
                  <a:lnTo>
                    <a:pt x="83" y="164"/>
                  </a:lnTo>
                  <a:lnTo>
                    <a:pt x="0" y="166"/>
                  </a:lnTo>
                  <a:lnTo>
                    <a:pt x="0" y="2"/>
                  </a:lnTo>
                  <a:close/>
                </a:path>
              </a:pathLst>
            </a:custGeom>
            <a:solidFill>
              <a:srgbClr val="5554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52" name="Freeform 21"/>
            <p:cNvSpPr>
              <a:spLocks/>
            </p:cNvSpPr>
            <p:nvPr/>
          </p:nvSpPr>
          <p:spPr bwMode="auto">
            <a:xfrm>
              <a:off x="2126" y="1918"/>
              <a:ext cx="73" cy="336"/>
            </a:xfrm>
            <a:custGeom>
              <a:avLst/>
              <a:gdLst>
                <a:gd name="T0" fmla="*/ 15 w 73"/>
                <a:gd name="T1" fmla="*/ 0 h 336"/>
                <a:gd name="T2" fmla="*/ 0 w 73"/>
                <a:gd name="T3" fmla="*/ 46 h 336"/>
                <a:gd name="T4" fmla="*/ 0 w 73"/>
                <a:gd name="T5" fmla="*/ 294 h 336"/>
                <a:gd name="T6" fmla="*/ 73 w 73"/>
                <a:gd name="T7" fmla="*/ 336 h 336"/>
                <a:gd name="T8" fmla="*/ 72 w 73"/>
                <a:gd name="T9" fmla="*/ 316 h 336"/>
                <a:gd name="T10" fmla="*/ 59 w 73"/>
                <a:gd name="T11" fmla="*/ 306 h 336"/>
                <a:gd name="T12" fmla="*/ 59 w 73"/>
                <a:gd name="T13" fmla="*/ 290 h 336"/>
                <a:gd name="T14" fmla="*/ 48 w 73"/>
                <a:gd name="T15" fmla="*/ 282 h 336"/>
                <a:gd name="T16" fmla="*/ 48 w 73"/>
                <a:gd name="T17" fmla="*/ 264 h 336"/>
                <a:gd name="T18" fmla="*/ 37 w 73"/>
                <a:gd name="T19" fmla="*/ 252 h 336"/>
                <a:gd name="T20" fmla="*/ 37 w 73"/>
                <a:gd name="T21" fmla="*/ 234 h 336"/>
                <a:gd name="T22" fmla="*/ 32 w 73"/>
                <a:gd name="T23" fmla="*/ 224 h 336"/>
                <a:gd name="T24" fmla="*/ 32 w 73"/>
                <a:gd name="T25" fmla="*/ 22 h 336"/>
                <a:gd name="T26" fmla="*/ 15 w 73"/>
                <a:gd name="T27" fmla="*/ 0 h 3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3"/>
                <a:gd name="T43" fmla="*/ 0 h 336"/>
                <a:gd name="T44" fmla="*/ 73 w 73"/>
                <a:gd name="T45" fmla="*/ 336 h 3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3" h="336">
                  <a:moveTo>
                    <a:pt x="15" y="0"/>
                  </a:moveTo>
                  <a:lnTo>
                    <a:pt x="0" y="46"/>
                  </a:lnTo>
                  <a:lnTo>
                    <a:pt x="0" y="294"/>
                  </a:lnTo>
                  <a:lnTo>
                    <a:pt x="73" y="336"/>
                  </a:lnTo>
                  <a:lnTo>
                    <a:pt x="72" y="316"/>
                  </a:lnTo>
                  <a:lnTo>
                    <a:pt x="59" y="306"/>
                  </a:lnTo>
                  <a:lnTo>
                    <a:pt x="59" y="290"/>
                  </a:lnTo>
                  <a:lnTo>
                    <a:pt x="48" y="282"/>
                  </a:lnTo>
                  <a:lnTo>
                    <a:pt x="48" y="264"/>
                  </a:lnTo>
                  <a:lnTo>
                    <a:pt x="37" y="252"/>
                  </a:lnTo>
                  <a:lnTo>
                    <a:pt x="37" y="234"/>
                  </a:lnTo>
                  <a:lnTo>
                    <a:pt x="32" y="224"/>
                  </a:lnTo>
                  <a:lnTo>
                    <a:pt x="32" y="22"/>
                  </a:lnTo>
                  <a:lnTo>
                    <a:pt x="15" y="0"/>
                  </a:lnTo>
                  <a:close/>
                </a:path>
              </a:pathLst>
            </a:custGeom>
            <a:solidFill>
              <a:srgbClr val="BEB1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53" name="Freeform 22"/>
            <p:cNvSpPr>
              <a:spLocks/>
            </p:cNvSpPr>
            <p:nvPr/>
          </p:nvSpPr>
          <p:spPr bwMode="auto">
            <a:xfrm>
              <a:off x="2231" y="1918"/>
              <a:ext cx="139" cy="326"/>
            </a:xfrm>
            <a:custGeom>
              <a:avLst/>
              <a:gdLst>
                <a:gd name="T0" fmla="*/ 139 w 139"/>
                <a:gd name="T1" fmla="*/ 0 h 326"/>
                <a:gd name="T2" fmla="*/ 139 w 139"/>
                <a:gd name="T3" fmla="*/ 326 h 326"/>
                <a:gd name="T4" fmla="*/ 36 w 139"/>
                <a:gd name="T5" fmla="*/ 298 h 326"/>
                <a:gd name="T6" fmla="*/ 34 w 139"/>
                <a:gd name="T7" fmla="*/ 282 h 326"/>
                <a:gd name="T8" fmla="*/ 20 w 139"/>
                <a:gd name="T9" fmla="*/ 276 h 326"/>
                <a:gd name="T10" fmla="*/ 20 w 139"/>
                <a:gd name="T11" fmla="*/ 258 h 326"/>
                <a:gd name="T12" fmla="*/ 9 w 139"/>
                <a:gd name="T13" fmla="*/ 248 h 326"/>
                <a:gd name="T14" fmla="*/ 9 w 139"/>
                <a:gd name="T15" fmla="*/ 232 h 326"/>
                <a:gd name="T16" fmla="*/ 0 w 139"/>
                <a:gd name="T17" fmla="*/ 232 h 326"/>
                <a:gd name="T18" fmla="*/ 1 w 139"/>
                <a:gd name="T19" fmla="*/ 34 h 326"/>
                <a:gd name="T20" fmla="*/ 139 w 139"/>
                <a:gd name="T21" fmla="*/ 0 h 3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9"/>
                <a:gd name="T34" fmla="*/ 0 h 326"/>
                <a:gd name="T35" fmla="*/ 139 w 139"/>
                <a:gd name="T36" fmla="*/ 326 h 3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9" h="326">
                  <a:moveTo>
                    <a:pt x="139" y="0"/>
                  </a:moveTo>
                  <a:lnTo>
                    <a:pt x="139" y="326"/>
                  </a:lnTo>
                  <a:lnTo>
                    <a:pt x="36" y="298"/>
                  </a:lnTo>
                  <a:lnTo>
                    <a:pt x="34" y="282"/>
                  </a:lnTo>
                  <a:lnTo>
                    <a:pt x="20" y="276"/>
                  </a:lnTo>
                  <a:lnTo>
                    <a:pt x="20" y="258"/>
                  </a:lnTo>
                  <a:lnTo>
                    <a:pt x="9" y="248"/>
                  </a:lnTo>
                  <a:lnTo>
                    <a:pt x="9" y="232"/>
                  </a:lnTo>
                  <a:lnTo>
                    <a:pt x="0" y="232"/>
                  </a:lnTo>
                  <a:lnTo>
                    <a:pt x="1" y="34"/>
                  </a:lnTo>
                  <a:lnTo>
                    <a:pt x="139" y="0"/>
                  </a:lnTo>
                  <a:close/>
                </a:path>
              </a:pathLst>
            </a:custGeom>
            <a:solidFill>
              <a:srgbClr val="BEB1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54" name="Freeform 23"/>
            <p:cNvSpPr>
              <a:spLocks/>
            </p:cNvSpPr>
            <p:nvPr/>
          </p:nvSpPr>
          <p:spPr bwMode="auto">
            <a:xfrm>
              <a:off x="2253" y="1924"/>
              <a:ext cx="58" cy="166"/>
            </a:xfrm>
            <a:custGeom>
              <a:avLst/>
              <a:gdLst>
                <a:gd name="T0" fmla="*/ 0 w 58"/>
                <a:gd name="T1" fmla="*/ 18 h 166"/>
                <a:gd name="T2" fmla="*/ 58 w 58"/>
                <a:gd name="T3" fmla="*/ 0 h 166"/>
                <a:gd name="T4" fmla="*/ 58 w 58"/>
                <a:gd name="T5" fmla="*/ 166 h 166"/>
                <a:gd name="T6" fmla="*/ 0 w 58"/>
                <a:gd name="T7" fmla="*/ 156 h 166"/>
                <a:gd name="T8" fmla="*/ 0 w 58"/>
                <a:gd name="T9" fmla="*/ 18 h 166"/>
                <a:gd name="T10" fmla="*/ 0 60000 65536"/>
                <a:gd name="T11" fmla="*/ 0 60000 65536"/>
                <a:gd name="T12" fmla="*/ 0 60000 65536"/>
                <a:gd name="T13" fmla="*/ 0 60000 65536"/>
                <a:gd name="T14" fmla="*/ 0 60000 65536"/>
                <a:gd name="T15" fmla="*/ 0 w 58"/>
                <a:gd name="T16" fmla="*/ 0 h 166"/>
                <a:gd name="T17" fmla="*/ 58 w 58"/>
                <a:gd name="T18" fmla="*/ 166 h 166"/>
              </a:gdLst>
              <a:ahLst/>
              <a:cxnLst>
                <a:cxn ang="T10">
                  <a:pos x="T0" y="T1"/>
                </a:cxn>
                <a:cxn ang="T11">
                  <a:pos x="T2" y="T3"/>
                </a:cxn>
                <a:cxn ang="T12">
                  <a:pos x="T4" y="T5"/>
                </a:cxn>
                <a:cxn ang="T13">
                  <a:pos x="T6" y="T7"/>
                </a:cxn>
                <a:cxn ang="T14">
                  <a:pos x="T8" y="T9"/>
                </a:cxn>
              </a:cxnLst>
              <a:rect l="T15" t="T16" r="T17" b="T18"/>
              <a:pathLst>
                <a:path w="58" h="166">
                  <a:moveTo>
                    <a:pt x="0" y="18"/>
                  </a:moveTo>
                  <a:lnTo>
                    <a:pt x="58" y="0"/>
                  </a:lnTo>
                  <a:lnTo>
                    <a:pt x="58" y="166"/>
                  </a:lnTo>
                  <a:lnTo>
                    <a:pt x="0" y="156"/>
                  </a:lnTo>
                  <a:lnTo>
                    <a:pt x="0" y="18"/>
                  </a:lnTo>
                  <a:close/>
                </a:path>
              </a:pathLst>
            </a:custGeom>
            <a:solidFill>
              <a:srgbClr val="B5BB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55" name="Freeform 24"/>
            <p:cNvSpPr>
              <a:spLocks/>
            </p:cNvSpPr>
            <p:nvPr/>
          </p:nvSpPr>
          <p:spPr bwMode="auto">
            <a:xfrm>
              <a:off x="2257" y="1930"/>
              <a:ext cx="50" cy="150"/>
            </a:xfrm>
            <a:custGeom>
              <a:avLst/>
              <a:gdLst>
                <a:gd name="T0" fmla="*/ 0 w 50"/>
                <a:gd name="T1" fmla="*/ 16 h 150"/>
                <a:gd name="T2" fmla="*/ 50 w 50"/>
                <a:gd name="T3" fmla="*/ 0 h 150"/>
                <a:gd name="T4" fmla="*/ 50 w 50"/>
                <a:gd name="T5" fmla="*/ 150 h 150"/>
                <a:gd name="T6" fmla="*/ 0 w 50"/>
                <a:gd name="T7" fmla="*/ 142 h 150"/>
                <a:gd name="T8" fmla="*/ 0 w 50"/>
                <a:gd name="T9" fmla="*/ 16 h 150"/>
                <a:gd name="T10" fmla="*/ 0 60000 65536"/>
                <a:gd name="T11" fmla="*/ 0 60000 65536"/>
                <a:gd name="T12" fmla="*/ 0 60000 65536"/>
                <a:gd name="T13" fmla="*/ 0 60000 65536"/>
                <a:gd name="T14" fmla="*/ 0 60000 65536"/>
                <a:gd name="T15" fmla="*/ 0 w 50"/>
                <a:gd name="T16" fmla="*/ 0 h 150"/>
                <a:gd name="T17" fmla="*/ 50 w 50"/>
                <a:gd name="T18" fmla="*/ 150 h 150"/>
              </a:gdLst>
              <a:ahLst/>
              <a:cxnLst>
                <a:cxn ang="T10">
                  <a:pos x="T0" y="T1"/>
                </a:cxn>
                <a:cxn ang="T11">
                  <a:pos x="T2" y="T3"/>
                </a:cxn>
                <a:cxn ang="T12">
                  <a:pos x="T4" y="T5"/>
                </a:cxn>
                <a:cxn ang="T13">
                  <a:pos x="T6" y="T7"/>
                </a:cxn>
                <a:cxn ang="T14">
                  <a:pos x="T8" y="T9"/>
                </a:cxn>
              </a:cxnLst>
              <a:rect l="T15" t="T16" r="T17" b="T18"/>
              <a:pathLst>
                <a:path w="50" h="150">
                  <a:moveTo>
                    <a:pt x="0" y="16"/>
                  </a:moveTo>
                  <a:lnTo>
                    <a:pt x="50" y="0"/>
                  </a:lnTo>
                  <a:lnTo>
                    <a:pt x="50" y="150"/>
                  </a:lnTo>
                  <a:lnTo>
                    <a:pt x="0" y="142"/>
                  </a:lnTo>
                  <a:lnTo>
                    <a:pt x="0" y="16"/>
                  </a:lnTo>
                  <a:close/>
                </a:path>
              </a:pathLst>
            </a:custGeom>
            <a:solidFill>
              <a:srgbClr val="5F5E5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56" name="Freeform 25"/>
            <p:cNvSpPr>
              <a:spLocks/>
            </p:cNvSpPr>
            <p:nvPr/>
          </p:nvSpPr>
          <p:spPr bwMode="auto">
            <a:xfrm>
              <a:off x="2022" y="1918"/>
              <a:ext cx="105" cy="52"/>
            </a:xfrm>
            <a:custGeom>
              <a:avLst/>
              <a:gdLst>
                <a:gd name="T0" fmla="*/ 2 w 105"/>
                <a:gd name="T1" fmla="*/ 40 h 52"/>
                <a:gd name="T2" fmla="*/ 104 w 105"/>
                <a:gd name="T3" fmla="*/ 0 h 52"/>
                <a:gd name="T4" fmla="*/ 105 w 105"/>
                <a:gd name="T5" fmla="*/ 12 h 52"/>
                <a:gd name="T6" fmla="*/ 0 w 105"/>
                <a:gd name="T7" fmla="*/ 52 h 52"/>
                <a:gd name="T8" fmla="*/ 2 w 105"/>
                <a:gd name="T9" fmla="*/ 40 h 52"/>
                <a:gd name="T10" fmla="*/ 0 60000 65536"/>
                <a:gd name="T11" fmla="*/ 0 60000 65536"/>
                <a:gd name="T12" fmla="*/ 0 60000 65536"/>
                <a:gd name="T13" fmla="*/ 0 60000 65536"/>
                <a:gd name="T14" fmla="*/ 0 60000 65536"/>
                <a:gd name="T15" fmla="*/ 0 w 105"/>
                <a:gd name="T16" fmla="*/ 0 h 52"/>
                <a:gd name="T17" fmla="*/ 105 w 105"/>
                <a:gd name="T18" fmla="*/ 52 h 52"/>
              </a:gdLst>
              <a:ahLst/>
              <a:cxnLst>
                <a:cxn ang="T10">
                  <a:pos x="T0" y="T1"/>
                </a:cxn>
                <a:cxn ang="T11">
                  <a:pos x="T2" y="T3"/>
                </a:cxn>
                <a:cxn ang="T12">
                  <a:pos x="T4" y="T5"/>
                </a:cxn>
                <a:cxn ang="T13">
                  <a:pos x="T6" y="T7"/>
                </a:cxn>
                <a:cxn ang="T14">
                  <a:pos x="T8" y="T9"/>
                </a:cxn>
              </a:cxnLst>
              <a:rect l="T15" t="T16" r="T17" b="T18"/>
              <a:pathLst>
                <a:path w="105" h="52">
                  <a:moveTo>
                    <a:pt x="2" y="40"/>
                  </a:moveTo>
                  <a:lnTo>
                    <a:pt x="104" y="0"/>
                  </a:lnTo>
                  <a:lnTo>
                    <a:pt x="105" y="12"/>
                  </a:lnTo>
                  <a:lnTo>
                    <a:pt x="0" y="52"/>
                  </a:lnTo>
                  <a:lnTo>
                    <a:pt x="2" y="40"/>
                  </a:lnTo>
                  <a:close/>
                </a:path>
              </a:pathLst>
            </a:custGeom>
            <a:solidFill>
              <a:srgbClr val="A4A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57" name="Freeform 26"/>
            <p:cNvSpPr>
              <a:spLocks/>
            </p:cNvSpPr>
            <p:nvPr/>
          </p:nvSpPr>
          <p:spPr bwMode="auto">
            <a:xfrm>
              <a:off x="2036" y="1958"/>
              <a:ext cx="83" cy="186"/>
            </a:xfrm>
            <a:custGeom>
              <a:avLst/>
              <a:gdLst>
                <a:gd name="T0" fmla="*/ 0 w 83"/>
                <a:gd name="T1" fmla="*/ 24 h 186"/>
                <a:gd name="T2" fmla="*/ 83 w 83"/>
                <a:gd name="T3" fmla="*/ 0 h 186"/>
                <a:gd name="T4" fmla="*/ 83 w 83"/>
                <a:gd name="T5" fmla="*/ 186 h 186"/>
                <a:gd name="T6" fmla="*/ 0 w 83"/>
                <a:gd name="T7" fmla="*/ 158 h 186"/>
                <a:gd name="T8" fmla="*/ 0 w 83"/>
                <a:gd name="T9" fmla="*/ 24 h 186"/>
                <a:gd name="T10" fmla="*/ 0 60000 65536"/>
                <a:gd name="T11" fmla="*/ 0 60000 65536"/>
                <a:gd name="T12" fmla="*/ 0 60000 65536"/>
                <a:gd name="T13" fmla="*/ 0 60000 65536"/>
                <a:gd name="T14" fmla="*/ 0 60000 65536"/>
                <a:gd name="T15" fmla="*/ 0 w 83"/>
                <a:gd name="T16" fmla="*/ 0 h 186"/>
                <a:gd name="T17" fmla="*/ 83 w 83"/>
                <a:gd name="T18" fmla="*/ 186 h 186"/>
              </a:gdLst>
              <a:ahLst/>
              <a:cxnLst>
                <a:cxn ang="T10">
                  <a:pos x="T0" y="T1"/>
                </a:cxn>
                <a:cxn ang="T11">
                  <a:pos x="T2" y="T3"/>
                </a:cxn>
                <a:cxn ang="T12">
                  <a:pos x="T4" y="T5"/>
                </a:cxn>
                <a:cxn ang="T13">
                  <a:pos x="T6" y="T7"/>
                </a:cxn>
                <a:cxn ang="T14">
                  <a:pos x="T8" y="T9"/>
                </a:cxn>
              </a:cxnLst>
              <a:rect l="T15" t="T16" r="T17" b="T18"/>
              <a:pathLst>
                <a:path w="83" h="186">
                  <a:moveTo>
                    <a:pt x="0" y="24"/>
                  </a:moveTo>
                  <a:lnTo>
                    <a:pt x="83" y="0"/>
                  </a:lnTo>
                  <a:lnTo>
                    <a:pt x="83" y="186"/>
                  </a:lnTo>
                  <a:lnTo>
                    <a:pt x="0" y="158"/>
                  </a:lnTo>
                  <a:lnTo>
                    <a:pt x="0" y="24"/>
                  </a:lnTo>
                  <a:close/>
                </a:path>
              </a:pathLst>
            </a:custGeom>
            <a:solidFill>
              <a:srgbClr val="BEB1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58" name="Freeform 27"/>
            <p:cNvSpPr>
              <a:spLocks/>
            </p:cNvSpPr>
            <p:nvPr/>
          </p:nvSpPr>
          <p:spPr bwMode="auto">
            <a:xfrm>
              <a:off x="2274" y="2220"/>
              <a:ext cx="110" cy="66"/>
            </a:xfrm>
            <a:custGeom>
              <a:avLst/>
              <a:gdLst>
                <a:gd name="T0" fmla="*/ 0 w 110"/>
                <a:gd name="T1" fmla="*/ 0 h 66"/>
                <a:gd name="T2" fmla="*/ 90 w 110"/>
                <a:gd name="T3" fmla="*/ 28 h 66"/>
                <a:gd name="T4" fmla="*/ 110 w 110"/>
                <a:gd name="T5" fmla="*/ 28 h 66"/>
                <a:gd name="T6" fmla="*/ 110 w 110"/>
                <a:gd name="T7" fmla="*/ 66 h 66"/>
                <a:gd name="T8" fmla="*/ 2 w 110"/>
                <a:gd name="T9" fmla="*/ 26 h 66"/>
                <a:gd name="T10" fmla="*/ 0 w 110"/>
                <a:gd name="T11" fmla="*/ 0 h 66"/>
                <a:gd name="T12" fmla="*/ 0 60000 65536"/>
                <a:gd name="T13" fmla="*/ 0 60000 65536"/>
                <a:gd name="T14" fmla="*/ 0 60000 65536"/>
                <a:gd name="T15" fmla="*/ 0 60000 65536"/>
                <a:gd name="T16" fmla="*/ 0 60000 65536"/>
                <a:gd name="T17" fmla="*/ 0 60000 65536"/>
                <a:gd name="T18" fmla="*/ 0 w 110"/>
                <a:gd name="T19" fmla="*/ 0 h 66"/>
                <a:gd name="T20" fmla="*/ 110 w 110"/>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10" h="66">
                  <a:moveTo>
                    <a:pt x="0" y="0"/>
                  </a:moveTo>
                  <a:lnTo>
                    <a:pt x="90" y="28"/>
                  </a:lnTo>
                  <a:lnTo>
                    <a:pt x="110" y="28"/>
                  </a:lnTo>
                  <a:lnTo>
                    <a:pt x="110" y="66"/>
                  </a:lnTo>
                  <a:lnTo>
                    <a:pt x="2" y="26"/>
                  </a:lnTo>
                  <a:lnTo>
                    <a:pt x="0" y="0"/>
                  </a:lnTo>
                  <a:close/>
                </a:path>
              </a:pathLst>
            </a:custGeom>
            <a:solidFill>
              <a:srgbClr val="7872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59" name="Freeform 28"/>
            <p:cNvSpPr>
              <a:spLocks/>
            </p:cNvSpPr>
            <p:nvPr/>
          </p:nvSpPr>
          <p:spPr bwMode="auto">
            <a:xfrm>
              <a:off x="2376" y="2244"/>
              <a:ext cx="521" cy="18"/>
            </a:xfrm>
            <a:custGeom>
              <a:avLst/>
              <a:gdLst>
                <a:gd name="T0" fmla="*/ 0 w 521"/>
                <a:gd name="T1" fmla="*/ 0 h 18"/>
                <a:gd name="T2" fmla="*/ 521 w 521"/>
                <a:gd name="T3" fmla="*/ 0 h 18"/>
                <a:gd name="T4" fmla="*/ 507 w 521"/>
                <a:gd name="T5" fmla="*/ 12 h 18"/>
                <a:gd name="T6" fmla="*/ 0 w 521"/>
                <a:gd name="T7" fmla="*/ 18 h 18"/>
                <a:gd name="T8" fmla="*/ 0 w 521"/>
                <a:gd name="T9" fmla="*/ 0 h 18"/>
                <a:gd name="T10" fmla="*/ 0 60000 65536"/>
                <a:gd name="T11" fmla="*/ 0 60000 65536"/>
                <a:gd name="T12" fmla="*/ 0 60000 65536"/>
                <a:gd name="T13" fmla="*/ 0 60000 65536"/>
                <a:gd name="T14" fmla="*/ 0 60000 65536"/>
                <a:gd name="T15" fmla="*/ 0 w 521"/>
                <a:gd name="T16" fmla="*/ 0 h 18"/>
                <a:gd name="T17" fmla="*/ 521 w 521"/>
                <a:gd name="T18" fmla="*/ 18 h 18"/>
              </a:gdLst>
              <a:ahLst/>
              <a:cxnLst>
                <a:cxn ang="T10">
                  <a:pos x="T0" y="T1"/>
                </a:cxn>
                <a:cxn ang="T11">
                  <a:pos x="T2" y="T3"/>
                </a:cxn>
                <a:cxn ang="T12">
                  <a:pos x="T4" y="T5"/>
                </a:cxn>
                <a:cxn ang="T13">
                  <a:pos x="T6" y="T7"/>
                </a:cxn>
                <a:cxn ang="T14">
                  <a:pos x="T8" y="T9"/>
                </a:cxn>
              </a:cxnLst>
              <a:rect l="T15" t="T16" r="T17" b="T18"/>
              <a:pathLst>
                <a:path w="521" h="18">
                  <a:moveTo>
                    <a:pt x="0" y="0"/>
                  </a:moveTo>
                  <a:lnTo>
                    <a:pt x="521" y="0"/>
                  </a:lnTo>
                  <a:lnTo>
                    <a:pt x="507" y="12"/>
                  </a:lnTo>
                  <a:lnTo>
                    <a:pt x="0" y="18"/>
                  </a:lnTo>
                  <a:lnTo>
                    <a:pt x="0" y="0"/>
                  </a:lnTo>
                  <a:close/>
                </a:path>
              </a:pathLst>
            </a:custGeom>
            <a:solidFill>
              <a:srgbClr val="7872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60" name="Freeform 29"/>
            <p:cNvSpPr>
              <a:spLocks/>
            </p:cNvSpPr>
            <p:nvPr/>
          </p:nvSpPr>
          <p:spPr bwMode="auto">
            <a:xfrm>
              <a:off x="2359" y="1786"/>
              <a:ext cx="566" cy="174"/>
            </a:xfrm>
            <a:custGeom>
              <a:avLst/>
              <a:gdLst>
                <a:gd name="T0" fmla="*/ 0 w 566"/>
                <a:gd name="T1" fmla="*/ 96 h 174"/>
                <a:gd name="T2" fmla="*/ 326 w 566"/>
                <a:gd name="T3" fmla="*/ 0 h 174"/>
                <a:gd name="T4" fmla="*/ 566 w 566"/>
                <a:gd name="T5" fmla="*/ 172 h 174"/>
                <a:gd name="T6" fmla="*/ 545 w 566"/>
                <a:gd name="T7" fmla="*/ 174 h 174"/>
                <a:gd name="T8" fmla="*/ 329 w 566"/>
                <a:gd name="T9" fmla="*/ 16 h 174"/>
                <a:gd name="T10" fmla="*/ 0 w 566"/>
                <a:gd name="T11" fmla="*/ 106 h 174"/>
                <a:gd name="T12" fmla="*/ 0 w 566"/>
                <a:gd name="T13" fmla="*/ 96 h 174"/>
                <a:gd name="T14" fmla="*/ 0 60000 65536"/>
                <a:gd name="T15" fmla="*/ 0 60000 65536"/>
                <a:gd name="T16" fmla="*/ 0 60000 65536"/>
                <a:gd name="T17" fmla="*/ 0 60000 65536"/>
                <a:gd name="T18" fmla="*/ 0 60000 65536"/>
                <a:gd name="T19" fmla="*/ 0 60000 65536"/>
                <a:gd name="T20" fmla="*/ 0 60000 65536"/>
                <a:gd name="T21" fmla="*/ 0 w 566"/>
                <a:gd name="T22" fmla="*/ 0 h 174"/>
                <a:gd name="T23" fmla="*/ 566 w 566"/>
                <a:gd name="T24" fmla="*/ 174 h 17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66" h="174">
                  <a:moveTo>
                    <a:pt x="0" y="96"/>
                  </a:moveTo>
                  <a:lnTo>
                    <a:pt x="326" y="0"/>
                  </a:lnTo>
                  <a:lnTo>
                    <a:pt x="566" y="172"/>
                  </a:lnTo>
                  <a:lnTo>
                    <a:pt x="545" y="174"/>
                  </a:lnTo>
                  <a:lnTo>
                    <a:pt x="329" y="16"/>
                  </a:lnTo>
                  <a:lnTo>
                    <a:pt x="0" y="106"/>
                  </a:lnTo>
                  <a:lnTo>
                    <a:pt x="0" y="96"/>
                  </a:lnTo>
                  <a:close/>
                </a:path>
              </a:pathLst>
            </a:custGeom>
            <a:solidFill>
              <a:srgbClr val="7872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61" name="Freeform 30"/>
            <p:cNvSpPr>
              <a:spLocks/>
            </p:cNvSpPr>
            <p:nvPr/>
          </p:nvSpPr>
          <p:spPr bwMode="auto">
            <a:xfrm>
              <a:off x="2032" y="1932"/>
              <a:ext cx="90" cy="44"/>
            </a:xfrm>
            <a:custGeom>
              <a:avLst/>
              <a:gdLst>
                <a:gd name="T0" fmla="*/ 0 w 90"/>
                <a:gd name="T1" fmla="*/ 36 h 44"/>
                <a:gd name="T2" fmla="*/ 90 w 90"/>
                <a:gd name="T3" fmla="*/ 0 h 44"/>
                <a:gd name="T4" fmla="*/ 89 w 90"/>
                <a:gd name="T5" fmla="*/ 14 h 44"/>
                <a:gd name="T6" fmla="*/ 4 w 90"/>
                <a:gd name="T7" fmla="*/ 44 h 44"/>
                <a:gd name="T8" fmla="*/ 0 w 90"/>
                <a:gd name="T9" fmla="*/ 36 h 44"/>
                <a:gd name="T10" fmla="*/ 0 60000 65536"/>
                <a:gd name="T11" fmla="*/ 0 60000 65536"/>
                <a:gd name="T12" fmla="*/ 0 60000 65536"/>
                <a:gd name="T13" fmla="*/ 0 60000 65536"/>
                <a:gd name="T14" fmla="*/ 0 60000 65536"/>
                <a:gd name="T15" fmla="*/ 0 w 90"/>
                <a:gd name="T16" fmla="*/ 0 h 44"/>
                <a:gd name="T17" fmla="*/ 90 w 90"/>
                <a:gd name="T18" fmla="*/ 44 h 44"/>
              </a:gdLst>
              <a:ahLst/>
              <a:cxnLst>
                <a:cxn ang="T10">
                  <a:pos x="T0" y="T1"/>
                </a:cxn>
                <a:cxn ang="T11">
                  <a:pos x="T2" y="T3"/>
                </a:cxn>
                <a:cxn ang="T12">
                  <a:pos x="T4" y="T5"/>
                </a:cxn>
                <a:cxn ang="T13">
                  <a:pos x="T6" y="T7"/>
                </a:cxn>
                <a:cxn ang="T14">
                  <a:pos x="T8" y="T9"/>
                </a:cxn>
              </a:cxnLst>
              <a:rect l="T15" t="T16" r="T17" b="T18"/>
              <a:pathLst>
                <a:path w="90" h="44">
                  <a:moveTo>
                    <a:pt x="0" y="36"/>
                  </a:moveTo>
                  <a:lnTo>
                    <a:pt x="90" y="0"/>
                  </a:lnTo>
                  <a:lnTo>
                    <a:pt x="89" y="14"/>
                  </a:lnTo>
                  <a:lnTo>
                    <a:pt x="4" y="44"/>
                  </a:lnTo>
                  <a:lnTo>
                    <a:pt x="0" y="36"/>
                  </a:lnTo>
                  <a:close/>
                </a:path>
              </a:pathLst>
            </a:custGeom>
            <a:solidFill>
              <a:srgbClr val="7872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62" name="Freeform 31"/>
            <p:cNvSpPr>
              <a:spLocks/>
            </p:cNvSpPr>
            <p:nvPr/>
          </p:nvSpPr>
          <p:spPr bwMode="auto">
            <a:xfrm>
              <a:off x="2231" y="1876"/>
              <a:ext cx="130" cy="64"/>
            </a:xfrm>
            <a:custGeom>
              <a:avLst/>
              <a:gdLst>
                <a:gd name="T0" fmla="*/ 0 w 130"/>
                <a:gd name="T1" fmla="*/ 64 h 64"/>
                <a:gd name="T2" fmla="*/ 3 w 130"/>
                <a:gd name="T3" fmla="*/ 54 h 64"/>
                <a:gd name="T4" fmla="*/ 130 w 130"/>
                <a:gd name="T5" fmla="*/ 0 h 64"/>
                <a:gd name="T6" fmla="*/ 130 w 130"/>
                <a:gd name="T7" fmla="*/ 18 h 64"/>
                <a:gd name="T8" fmla="*/ 0 w 130"/>
                <a:gd name="T9" fmla="*/ 64 h 64"/>
                <a:gd name="T10" fmla="*/ 0 60000 65536"/>
                <a:gd name="T11" fmla="*/ 0 60000 65536"/>
                <a:gd name="T12" fmla="*/ 0 60000 65536"/>
                <a:gd name="T13" fmla="*/ 0 60000 65536"/>
                <a:gd name="T14" fmla="*/ 0 60000 65536"/>
                <a:gd name="T15" fmla="*/ 0 w 130"/>
                <a:gd name="T16" fmla="*/ 0 h 64"/>
                <a:gd name="T17" fmla="*/ 130 w 130"/>
                <a:gd name="T18" fmla="*/ 64 h 64"/>
              </a:gdLst>
              <a:ahLst/>
              <a:cxnLst>
                <a:cxn ang="T10">
                  <a:pos x="T0" y="T1"/>
                </a:cxn>
                <a:cxn ang="T11">
                  <a:pos x="T2" y="T3"/>
                </a:cxn>
                <a:cxn ang="T12">
                  <a:pos x="T4" y="T5"/>
                </a:cxn>
                <a:cxn ang="T13">
                  <a:pos x="T6" y="T7"/>
                </a:cxn>
                <a:cxn ang="T14">
                  <a:pos x="T8" y="T9"/>
                </a:cxn>
              </a:cxnLst>
              <a:rect l="T15" t="T16" r="T17" b="T18"/>
              <a:pathLst>
                <a:path w="130" h="64">
                  <a:moveTo>
                    <a:pt x="0" y="64"/>
                  </a:moveTo>
                  <a:lnTo>
                    <a:pt x="3" y="54"/>
                  </a:lnTo>
                  <a:lnTo>
                    <a:pt x="130" y="0"/>
                  </a:lnTo>
                  <a:lnTo>
                    <a:pt x="130" y="18"/>
                  </a:lnTo>
                  <a:lnTo>
                    <a:pt x="0" y="64"/>
                  </a:lnTo>
                  <a:close/>
                </a:path>
              </a:pathLst>
            </a:custGeom>
            <a:solidFill>
              <a:srgbClr val="7872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63" name="Freeform 32"/>
            <p:cNvSpPr>
              <a:spLocks/>
            </p:cNvSpPr>
            <p:nvPr/>
          </p:nvSpPr>
          <p:spPr bwMode="auto">
            <a:xfrm>
              <a:off x="2158" y="2144"/>
              <a:ext cx="82" cy="6"/>
            </a:xfrm>
            <a:custGeom>
              <a:avLst/>
              <a:gdLst>
                <a:gd name="T0" fmla="*/ 0 w 82"/>
                <a:gd name="T1" fmla="*/ 0 h 6"/>
                <a:gd name="T2" fmla="*/ 77 w 82"/>
                <a:gd name="T3" fmla="*/ 0 h 6"/>
                <a:gd name="T4" fmla="*/ 82 w 82"/>
                <a:gd name="T5" fmla="*/ 6 h 6"/>
                <a:gd name="T6" fmla="*/ 7 w 82"/>
                <a:gd name="T7" fmla="*/ 6 h 6"/>
                <a:gd name="T8" fmla="*/ 0 w 82"/>
                <a:gd name="T9" fmla="*/ 0 h 6"/>
                <a:gd name="T10" fmla="*/ 0 60000 65536"/>
                <a:gd name="T11" fmla="*/ 0 60000 65536"/>
                <a:gd name="T12" fmla="*/ 0 60000 65536"/>
                <a:gd name="T13" fmla="*/ 0 60000 65536"/>
                <a:gd name="T14" fmla="*/ 0 60000 65536"/>
                <a:gd name="T15" fmla="*/ 0 w 82"/>
                <a:gd name="T16" fmla="*/ 0 h 6"/>
                <a:gd name="T17" fmla="*/ 82 w 82"/>
                <a:gd name="T18" fmla="*/ 6 h 6"/>
              </a:gdLst>
              <a:ahLst/>
              <a:cxnLst>
                <a:cxn ang="T10">
                  <a:pos x="T0" y="T1"/>
                </a:cxn>
                <a:cxn ang="T11">
                  <a:pos x="T2" y="T3"/>
                </a:cxn>
                <a:cxn ang="T12">
                  <a:pos x="T4" y="T5"/>
                </a:cxn>
                <a:cxn ang="T13">
                  <a:pos x="T6" y="T7"/>
                </a:cxn>
                <a:cxn ang="T14">
                  <a:pos x="T8" y="T9"/>
                </a:cxn>
              </a:cxnLst>
              <a:rect l="T15" t="T16" r="T17" b="T18"/>
              <a:pathLst>
                <a:path w="82" h="6">
                  <a:moveTo>
                    <a:pt x="0" y="0"/>
                  </a:moveTo>
                  <a:lnTo>
                    <a:pt x="77" y="0"/>
                  </a:lnTo>
                  <a:lnTo>
                    <a:pt x="82" y="6"/>
                  </a:lnTo>
                  <a:lnTo>
                    <a:pt x="7" y="6"/>
                  </a:lnTo>
                  <a:lnTo>
                    <a:pt x="0" y="0"/>
                  </a:lnTo>
                  <a:close/>
                </a:path>
              </a:pathLst>
            </a:custGeom>
            <a:solidFill>
              <a:srgbClr val="DACC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64" name="Freeform 33"/>
            <p:cNvSpPr>
              <a:spLocks/>
            </p:cNvSpPr>
            <p:nvPr/>
          </p:nvSpPr>
          <p:spPr bwMode="auto">
            <a:xfrm>
              <a:off x="2163" y="2168"/>
              <a:ext cx="86" cy="12"/>
            </a:xfrm>
            <a:custGeom>
              <a:avLst/>
              <a:gdLst>
                <a:gd name="T0" fmla="*/ 0 w 86"/>
                <a:gd name="T1" fmla="*/ 2 h 12"/>
                <a:gd name="T2" fmla="*/ 77 w 86"/>
                <a:gd name="T3" fmla="*/ 0 h 12"/>
                <a:gd name="T4" fmla="*/ 86 w 86"/>
                <a:gd name="T5" fmla="*/ 6 h 12"/>
                <a:gd name="T6" fmla="*/ 11 w 86"/>
                <a:gd name="T7" fmla="*/ 12 h 12"/>
                <a:gd name="T8" fmla="*/ 0 w 86"/>
                <a:gd name="T9" fmla="*/ 2 h 12"/>
                <a:gd name="T10" fmla="*/ 0 60000 65536"/>
                <a:gd name="T11" fmla="*/ 0 60000 65536"/>
                <a:gd name="T12" fmla="*/ 0 60000 65536"/>
                <a:gd name="T13" fmla="*/ 0 60000 65536"/>
                <a:gd name="T14" fmla="*/ 0 60000 65536"/>
                <a:gd name="T15" fmla="*/ 0 w 86"/>
                <a:gd name="T16" fmla="*/ 0 h 12"/>
                <a:gd name="T17" fmla="*/ 86 w 86"/>
                <a:gd name="T18" fmla="*/ 12 h 12"/>
              </a:gdLst>
              <a:ahLst/>
              <a:cxnLst>
                <a:cxn ang="T10">
                  <a:pos x="T0" y="T1"/>
                </a:cxn>
                <a:cxn ang="T11">
                  <a:pos x="T2" y="T3"/>
                </a:cxn>
                <a:cxn ang="T12">
                  <a:pos x="T4" y="T5"/>
                </a:cxn>
                <a:cxn ang="T13">
                  <a:pos x="T6" y="T7"/>
                </a:cxn>
                <a:cxn ang="T14">
                  <a:pos x="T8" y="T9"/>
                </a:cxn>
              </a:cxnLst>
              <a:rect l="T15" t="T16" r="T17" b="T18"/>
              <a:pathLst>
                <a:path w="86" h="12">
                  <a:moveTo>
                    <a:pt x="0" y="2"/>
                  </a:moveTo>
                  <a:lnTo>
                    <a:pt x="77" y="0"/>
                  </a:lnTo>
                  <a:lnTo>
                    <a:pt x="86" y="6"/>
                  </a:lnTo>
                  <a:lnTo>
                    <a:pt x="11" y="12"/>
                  </a:lnTo>
                  <a:lnTo>
                    <a:pt x="0" y="2"/>
                  </a:lnTo>
                  <a:close/>
                </a:path>
              </a:pathLst>
            </a:custGeom>
            <a:solidFill>
              <a:srgbClr val="DACC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65" name="Freeform 34"/>
            <p:cNvSpPr>
              <a:spLocks/>
            </p:cNvSpPr>
            <p:nvPr/>
          </p:nvSpPr>
          <p:spPr bwMode="auto">
            <a:xfrm>
              <a:off x="2174" y="2192"/>
              <a:ext cx="88" cy="14"/>
            </a:xfrm>
            <a:custGeom>
              <a:avLst/>
              <a:gdLst>
                <a:gd name="T0" fmla="*/ 0 w 88"/>
                <a:gd name="T1" fmla="*/ 6 h 14"/>
                <a:gd name="T2" fmla="*/ 77 w 88"/>
                <a:gd name="T3" fmla="*/ 0 h 14"/>
                <a:gd name="T4" fmla="*/ 88 w 88"/>
                <a:gd name="T5" fmla="*/ 8 h 14"/>
                <a:gd name="T6" fmla="*/ 11 w 88"/>
                <a:gd name="T7" fmla="*/ 14 h 14"/>
                <a:gd name="T8" fmla="*/ 0 w 88"/>
                <a:gd name="T9" fmla="*/ 6 h 14"/>
                <a:gd name="T10" fmla="*/ 0 60000 65536"/>
                <a:gd name="T11" fmla="*/ 0 60000 65536"/>
                <a:gd name="T12" fmla="*/ 0 60000 65536"/>
                <a:gd name="T13" fmla="*/ 0 60000 65536"/>
                <a:gd name="T14" fmla="*/ 0 60000 65536"/>
                <a:gd name="T15" fmla="*/ 0 w 88"/>
                <a:gd name="T16" fmla="*/ 0 h 14"/>
                <a:gd name="T17" fmla="*/ 88 w 88"/>
                <a:gd name="T18" fmla="*/ 14 h 14"/>
              </a:gdLst>
              <a:ahLst/>
              <a:cxnLst>
                <a:cxn ang="T10">
                  <a:pos x="T0" y="T1"/>
                </a:cxn>
                <a:cxn ang="T11">
                  <a:pos x="T2" y="T3"/>
                </a:cxn>
                <a:cxn ang="T12">
                  <a:pos x="T4" y="T5"/>
                </a:cxn>
                <a:cxn ang="T13">
                  <a:pos x="T6" y="T7"/>
                </a:cxn>
                <a:cxn ang="T14">
                  <a:pos x="T8" y="T9"/>
                </a:cxn>
              </a:cxnLst>
              <a:rect l="T15" t="T16" r="T17" b="T18"/>
              <a:pathLst>
                <a:path w="88" h="14">
                  <a:moveTo>
                    <a:pt x="0" y="6"/>
                  </a:moveTo>
                  <a:lnTo>
                    <a:pt x="77" y="0"/>
                  </a:lnTo>
                  <a:lnTo>
                    <a:pt x="88" y="8"/>
                  </a:lnTo>
                  <a:lnTo>
                    <a:pt x="11" y="14"/>
                  </a:lnTo>
                  <a:lnTo>
                    <a:pt x="0" y="6"/>
                  </a:lnTo>
                  <a:close/>
                </a:path>
              </a:pathLst>
            </a:custGeom>
            <a:solidFill>
              <a:srgbClr val="DACC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66" name="Freeform 35"/>
            <p:cNvSpPr>
              <a:spLocks/>
            </p:cNvSpPr>
            <p:nvPr/>
          </p:nvSpPr>
          <p:spPr bwMode="auto">
            <a:xfrm>
              <a:off x="2187" y="2218"/>
              <a:ext cx="91" cy="16"/>
            </a:xfrm>
            <a:custGeom>
              <a:avLst/>
              <a:gdLst>
                <a:gd name="T0" fmla="*/ 0 w 91"/>
                <a:gd name="T1" fmla="*/ 6 h 16"/>
                <a:gd name="T2" fmla="*/ 80 w 91"/>
                <a:gd name="T3" fmla="*/ 0 h 16"/>
                <a:gd name="T4" fmla="*/ 91 w 91"/>
                <a:gd name="T5" fmla="*/ 8 h 16"/>
                <a:gd name="T6" fmla="*/ 12 w 91"/>
                <a:gd name="T7" fmla="*/ 16 h 16"/>
                <a:gd name="T8" fmla="*/ 0 w 91"/>
                <a:gd name="T9" fmla="*/ 6 h 16"/>
                <a:gd name="T10" fmla="*/ 0 60000 65536"/>
                <a:gd name="T11" fmla="*/ 0 60000 65536"/>
                <a:gd name="T12" fmla="*/ 0 60000 65536"/>
                <a:gd name="T13" fmla="*/ 0 60000 65536"/>
                <a:gd name="T14" fmla="*/ 0 60000 65536"/>
                <a:gd name="T15" fmla="*/ 0 w 91"/>
                <a:gd name="T16" fmla="*/ 0 h 16"/>
                <a:gd name="T17" fmla="*/ 91 w 91"/>
                <a:gd name="T18" fmla="*/ 16 h 16"/>
              </a:gdLst>
              <a:ahLst/>
              <a:cxnLst>
                <a:cxn ang="T10">
                  <a:pos x="T0" y="T1"/>
                </a:cxn>
                <a:cxn ang="T11">
                  <a:pos x="T2" y="T3"/>
                </a:cxn>
                <a:cxn ang="T12">
                  <a:pos x="T4" y="T5"/>
                </a:cxn>
                <a:cxn ang="T13">
                  <a:pos x="T6" y="T7"/>
                </a:cxn>
                <a:cxn ang="T14">
                  <a:pos x="T8" y="T9"/>
                </a:cxn>
              </a:cxnLst>
              <a:rect l="T15" t="T16" r="T17" b="T18"/>
              <a:pathLst>
                <a:path w="91" h="16">
                  <a:moveTo>
                    <a:pt x="0" y="6"/>
                  </a:moveTo>
                  <a:lnTo>
                    <a:pt x="80" y="0"/>
                  </a:lnTo>
                  <a:lnTo>
                    <a:pt x="91" y="8"/>
                  </a:lnTo>
                  <a:lnTo>
                    <a:pt x="12" y="16"/>
                  </a:lnTo>
                  <a:lnTo>
                    <a:pt x="0" y="6"/>
                  </a:lnTo>
                  <a:close/>
                </a:path>
              </a:pathLst>
            </a:custGeom>
            <a:solidFill>
              <a:srgbClr val="DACC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67" name="Freeform 36"/>
            <p:cNvSpPr>
              <a:spLocks/>
            </p:cNvSpPr>
            <p:nvPr/>
          </p:nvSpPr>
          <p:spPr bwMode="auto">
            <a:xfrm>
              <a:off x="2521" y="1934"/>
              <a:ext cx="31" cy="154"/>
            </a:xfrm>
            <a:custGeom>
              <a:avLst/>
              <a:gdLst>
                <a:gd name="T0" fmla="*/ 0 w 31"/>
                <a:gd name="T1" fmla="*/ 0 h 154"/>
                <a:gd name="T2" fmla="*/ 31 w 31"/>
                <a:gd name="T3" fmla="*/ 2 h 154"/>
                <a:gd name="T4" fmla="*/ 31 w 31"/>
                <a:gd name="T5" fmla="*/ 154 h 154"/>
                <a:gd name="T6" fmla="*/ 0 w 31"/>
                <a:gd name="T7" fmla="*/ 154 h 154"/>
                <a:gd name="T8" fmla="*/ 0 w 31"/>
                <a:gd name="T9" fmla="*/ 0 h 154"/>
                <a:gd name="T10" fmla="*/ 0 60000 65536"/>
                <a:gd name="T11" fmla="*/ 0 60000 65536"/>
                <a:gd name="T12" fmla="*/ 0 60000 65536"/>
                <a:gd name="T13" fmla="*/ 0 60000 65536"/>
                <a:gd name="T14" fmla="*/ 0 60000 65536"/>
                <a:gd name="T15" fmla="*/ 0 w 31"/>
                <a:gd name="T16" fmla="*/ 0 h 154"/>
                <a:gd name="T17" fmla="*/ 31 w 31"/>
                <a:gd name="T18" fmla="*/ 154 h 154"/>
              </a:gdLst>
              <a:ahLst/>
              <a:cxnLst>
                <a:cxn ang="T10">
                  <a:pos x="T0" y="T1"/>
                </a:cxn>
                <a:cxn ang="T11">
                  <a:pos x="T2" y="T3"/>
                </a:cxn>
                <a:cxn ang="T12">
                  <a:pos x="T4" y="T5"/>
                </a:cxn>
                <a:cxn ang="T13">
                  <a:pos x="T6" y="T7"/>
                </a:cxn>
                <a:cxn ang="T14">
                  <a:pos x="T8" y="T9"/>
                </a:cxn>
              </a:cxnLst>
              <a:rect l="T15" t="T16" r="T17" b="T18"/>
              <a:pathLst>
                <a:path w="31" h="154">
                  <a:moveTo>
                    <a:pt x="0" y="0"/>
                  </a:moveTo>
                  <a:lnTo>
                    <a:pt x="31" y="2"/>
                  </a:lnTo>
                  <a:lnTo>
                    <a:pt x="31" y="154"/>
                  </a:lnTo>
                  <a:lnTo>
                    <a:pt x="0" y="154"/>
                  </a:lnTo>
                  <a:lnTo>
                    <a:pt x="0" y="0"/>
                  </a:lnTo>
                  <a:close/>
                </a:path>
              </a:pathLst>
            </a:custGeom>
            <a:solidFill>
              <a:srgbClr val="797E8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68" name="Rectangle 37"/>
            <p:cNvSpPr>
              <a:spLocks noChangeArrowheads="1"/>
            </p:cNvSpPr>
            <p:nvPr/>
          </p:nvSpPr>
          <p:spPr bwMode="auto">
            <a:xfrm>
              <a:off x="2563" y="1936"/>
              <a:ext cx="30" cy="154"/>
            </a:xfrm>
            <a:prstGeom prst="rect">
              <a:avLst/>
            </a:prstGeom>
            <a:solidFill>
              <a:srgbClr val="797E8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SzPct val="120000"/>
                <a:buChar char="•"/>
                <a:defRPr sz="3200">
                  <a:solidFill>
                    <a:schemeClr val="tx1"/>
                  </a:solidFill>
                  <a:latin typeface="Tahoma" panose="020B0604030504040204" pitchFamily="34" charset="0"/>
                </a:defRPr>
              </a:lvl1pPr>
              <a:lvl2pPr marL="742950" indent="-285750">
                <a:spcBef>
                  <a:spcPct val="20000"/>
                </a:spcBef>
                <a:buFont typeface="Tahoma" panose="020B0604030504040204" pitchFamily="34" charset="0"/>
                <a:buChar char="–"/>
                <a:defRPr sz="2800">
                  <a:solidFill>
                    <a:schemeClr val="tx1"/>
                  </a:solidFill>
                  <a:latin typeface="Tahoma" panose="020B0604030504040204" pitchFamily="34" charset="0"/>
                </a:defRPr>
              </a:lvl2pPr>
              <a:lvl3pPr marL="1143000" indent="-228600">
                <a:spcBef>
                  <a:spcPct val="20000"/>
                </a:spcBef>
                <a:buClr>
                  <a:schemeClr val="hlink"/>
                </a:buClr>
                <a:buSzPct val="120000"/>
                <a:buChar char="•"/>
                <a:defRPr sz="2400">
                  <a:solidFill>
                    <a:schemeClr val="tx1"/>
                  </a:solidFill>
                  <a:latin typeface="Tahoma" panose="020B0604030504040204" pitchFamily="34" charset="0"/>
                </a:defRPr>
              </a:lvl3pPr>
              <a:lvl4pPr marL="1600200" indent="-228600">
                <a:spcBef>
                  <a:spcPct val="20000"/>
                </a:spcBef>
                <a:buFont typeface="Tahoma" panose="020B0604030504040204" pitchFamily="34" charset="0"/>
                <a:buChar char="–"/>
                <a:defRPr sz="2000">
                  <a:solidFill>
                    <a:schemeClr val="tx1"/>
                  </a:solidFill>
                  <a:latin typeface="Tahoma" panose="020B0604030504040204" pitchFamily="34" charset="0"/>
                </a:defRPr>
              </a:lvl4pPr>
              <a:lvl5pPr marL="2057400" indent="-228600">
                <a:spcBef>
                  <a:spcPct val="20000"/>
                </a:spcBef>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5pPr>
              <a:lvl6pPr marL="25146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6pPr>
              <a:lvl7pPr marL="29718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7pPr>
              <a:lvl8pPr marL="34290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8pPr>
              <a:lvl9pPr marL="38862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9pPr>
            </a:lstStyle>
            <a:p>
              <a:pPr eaLnBrk="1" hangingPunct="1">
                <a:spcBef>
                  <a:spcPct val="0"/>
                </a:spcBef>
                <a:buClrTx/>
                <a:buSzTx/>
                <a:buFontTx/>
                <a:buNone/>
              </a:pPr>
              <a:endParaRPr lang="en-US" altLang="en-US" sz="1800">
                <a:latin typeface="Calibri" panose="020F0502020204030204" pitchFamily="34" charset="0"/>
              </a:endParaRPr>
            </a:p>
          </p:txBody>
        </p:sp>
        <p:sp>
          <p:nvSpPr>
            <p:cNvPr id="10769" name="Freeform 38"/>
            <p:cNvSpPr>
              <a:spLocks/>
            </p:cNvSpPr>
            <p:nvPr/>
          </p:nvSpPr>
          <p:spPr bwMode="auto">
            <a:xfrm>
              <a:off x="2527" y="1942"/>
              <a:ext cx="15" cy="98"/>
            </a:xfrm>
            <a:custGeom>
              <a:avLst/>
              <a:gdLst>
                <a:gd name="T0" fmla="*/ 0 w 15"/>
                <a:gd name="T1" fmla="*/ 2 h 98"/>
                <a:gd name="T2" fmla="*/ 0 w 15"/>
                <a:gd name="T3" fmla="*/ 98 h 98"/>
                <a:gd name="T4" fmla="*/ 3 w 15"/>
                <a:gd name="T5" fmla="*/ 94 h 98"/>
                <a:gd name="T6" fmla="*/ 4 w 15"/>
                <a:gd name="T7" fmla="*/ 74 h 98"/>
                <a:gd name="T8" fmla="*/ 6 w 15"/>
                <a:gd name="T9" fmla="*/ 52 h 98"/>
                <a:gd name="T10" fmla="*/ 11 w 15"/>
                <a:gd name="T11" fmla="*/ 62 h 98"/>
                <a:gd name="T12" fmla="*/ 15 w 15"/>
                <a:gd name="T13" fmla="*/ 58 h 98"/>
                <a:gd name="T14" fmla="*/ 15 w 15"/>
                <a:gd name="T15" fmla="*/ 48 h 98"/>
                <a:gd name="T16" fmla="*/ 15 w 15"/>
                <a:gd name="T17" fmla="*/ 4 h 98"/>
                <a:gd name="T18" fmla="*/ 8 w 15"/>
                <a:gd name="T19" fmla="*/ 2 h 98"/>
                <a:gd name="T20" fmla="*/ 8 w 15"/>
                <a:gd name="T21" fmla="*/ 2 h 98"/>
                <a:gd name="T22" fmla="*/ 3 w 15"/>
                <a:gd name="T23" fmla="*/ 0 h 98"/>
                <a:gd name="T24" fmla="*/ 0 w 15"/>
                <a:gd name="T25" fmla="*/ 0 h 98"/>
                <a:gd name="T26" fmla="*/ 0 w 15"/>
                <a:gd name="T27" fmla="*/ 2 h 98"/>
                <a:gd name="T28" fmla="*/ 0 w 15"/>
                <a:gd name="T29" fmla="*/ 2 h 9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5"/>
                <a:gd name="T46" fmla="*/ 0 h 98"/>
                <a:gd name="T47" fmla="*/ 15 w 15"/>
                <a:gd name="T48" fmla="*/ 98 h 9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5" h="98">
                  <a:moveTo>
                    <a:pt x="0" y="2"/>
                  </a:moveTo>
                  <a:lnTo>
                    <a:pt x="0" y="98"/>
                  </a:lnTo>
                  <a:lnTo>
                    <a:pt x="3" y="94"/>
                  </a:lnTo>
                  <a:lnTo>
                    <a:pt x="4" y="74"/>
                  </a:lnTo>
                  <a:lnTo>
                    <a:pt x="6" y="52"/>
                  </a:lnTo>
                  <a:lnTo>
                    <a:pt x="11" y="62"/>
                  </a:lnTo>
                  <a:lnTo>
                    <a:pt x="15" y="58"/>
                  </a:lnTo>
                  <a:lnTo>
                    <a:pt x="15" y="48"/>
                  </a:lnTo>
                  <a:lnTo>
                    <a:pt x="15" y="4"/>
                  </a:lnTo>
                  <a:lnTo>
                    <a:pt x="8" y="2"/>
                  </a:lnTo>
                  <a:lnTo>
                    <a:pt x="3" y="0"/>
                  </a:lnTo>
                  <a:lnTo>
                    <a:pt x="0" y="0"/>
                  </a:lnTo>
                  <a:lnTo>
                    <a:pt x="0" y="2"/>
                  </a:lnTo>
                  <a:close/>
                </a:path>
              </a:pathLst>
            </a:custGeom>
            <a:solidFill>
              <a:srgbClr val="6978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70" name="Freeform 39"/>
            <p:cNvSpPr>
              <a:spLocks/>
            </p:cNvSpPr>
            <p:nvPr/>
          </p:nvSpPr>
          <p:spPr bwMode="auto">
            <a:xfrm>
              <a:off x="2566" y="1946"/>
              <a:ext cx="22" cy="106"/>
            </a:xfrm>
            <a:custGeom>
              <a:avLst/>
              <a:gdLst>
                <a:gd name="T0" fmla="*/ 0 w 22"/>
                <a:gd name="T1" fmla="*/ 0 h 106"/>
                <a:gd name="T2" fmla="*/ 22 w 22"/>
                <a:gd name="T3" fmla="*/ 2 h 106"/>
                <a:gd name="T4" fmla="*/ 22 w 22"/>
                <a:gd name="T5" fmla="*/ 54 h 106"/>
                <a:gd name="T6" fmla="*/ 22 w 22"/>
                <a:gd name="T7" fmla="*/ 104 h 106"/>
                <a:gd name="T8" fmla="*/ 17 w 22"/>
                <a:gd name="T9" fmla="*/ 106 h 106"/>
                <a:gd name="T10" fmla="*/ 17 w 22"/>
                <a:gd name="T11" fmla="*/ 106 h 106"/>
                <a:gd name="T12" fmla="*/ 17 w 22"/>
                <a:gd name="T13" fmla="*/ 94 h 106"/>
                <a:gd name="T14" fmla="*/ 17 w 22"/>
                <a:gd name="T15" fmla="*/ 94 h 106"/>
                <a:gd name="T16" fmla="*/ 17 w 22"/>
                <a:gd name="T17" fmla="*/ 20 h 106"/>
                <a:gd name="T18" fmla="*/ 11 w 22"/>
                <a:gd name="T19" fmla="*/ 16 h 106"/>
                <a:gd name="T20" fmla="*/ 9 w 22"/>
                <a:gd name="T21" fmla="*/ 24 h 106"/>
                <a:gd name="T22" fmla="*/ 5 w 22"/>
                <a:gd name="T23" fmla="*/ 26 h 106"/>
                <a:gd name="T24" fmla="*/ 2 w 22"/>
                <a:gd name="T25" fmla="*/ 18 h 106"/>
                <a:gd name="T26" fmla="*/ 0 w 22"/>
                <a:gd name="T27" fmla="*/ 0 h 10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2"/>
                <a:gd name="T43" fmla="*/ 0 h 106"/>
                <a:gd name="T44" fmla="*/ 22 w 22"/>
                <a:gd name="T45" fmla="*/ 106 h 10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2" h="106">
                  <a:moveTo>
                    <a:pt x="0" y="0"/>
                  </a:moveTo>
                  <a:lnTo>
                    <a:pt x="22" y="2"/>
                  </a:lnTo>
                  <a:lnTo>
                    <a:pt x="22" y="54"/>
                  </a:lnTo>
                  <a:lnTo>
                    <a:pt x="22" y="104"/>
                  </a:lnTo>
                  <a:lnTo>
                    <a:pt x="17" y="106"/>
                  </a:lnTo>
                  <a:lnTo>
                    <a:pt x="17" y="94"/>
                  </a:lnTo>
                  <a:lnTo>
                    <a:pt x="17" y="20"/>
                  </a:lnTo>
                  <a:lnTo>
                    <a:pt x="11" y="16"/>
                  </a:lnTo>
                  <a:lnTo>
                    <a:pt x="9" y="24"/>
                  </a:lnTo>
                  <a:lnTo>
                    <a:pt x="5" y="26"/>
                  </a:lnTo>
                  <a:lnTo>
                    <a:pt x="2" y="18"/>
                  </a:lnTo>
                  <a:lnTo>
                    <a:pt x="0" y="0"/>
                  </a:lnTo>
                  <a:close/>
                </a:path>
              </a:pathLst>
            </a:custGeom>
            <a:solidFill>
              <a:srgbClr val="6978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71" name="Freeform 40"/>
            <p:cNvSpPr>
              <a:spLocks/>
            </p:cNvSpPr>
            <p:nvPr/>
          </p:nvSpPr>
          <p:spPr bwMode="auto">
            <a:xfrm>
              <a:off x="2527" y="2064"/>
              <a:ext cx="20" cy="20"/>
            </a:xfrm>
            <a:custGeom>
              <a:avLst/>
              <a:gdLst>
                <a:gd name="T0" fmla="*/ 0 w 20"/>
                <a:gd name="T1" fmla="*/ 10 h 20"/>
                <a:gd name="T2" fmla="*/ 14 w 20"/>
                <a:gd name="T3" fmla="*/ 10 h 20"/>
                <a:gd name="T4" fmla="*/ 14 w 20"/>
                <a:gd name="T5" fmla="*/ 0 h 20"/>
                <a:gd name="T6" fmla="*/ 20 w 20"/>
                <a:gd name="T7" fmla="*/ 2 h 20"/>
                <a:gd name="T8" fmla="*/ 17 w 20"/>
                <a:gd name="T9" fmla="*/ 20 h 20"/>
                <a:gd name="T10" fmla="*/ 0 w 20"/>
                <a:gd name="T11" fmla="*/ 20 h 20"/>
                <a:gd name="T12" fmla="*/ 0 w 20"/>
                <a:gd name="T13" fmla="*/ 10 h 20"/>
                <a:gd name="T14" fmla="*/ 0 60000 65536"/>
                <a:gd name="T15" fmla="*/ 0 60000 65536"/>
                <a:gd name="T16" fmla="*/ 0 60000 65536"/>
                <a:gd name="T17" fmla="*/ 0 60000 65536"/>
                <a:gd name="T18" fmla="*/ 0 60000 65536"/>
                <a:gd name="T19" fmla="*/ 0 60000 65536"/>
                <a:gd name="T20" fmla="*/ 0 60000 65536"/>
                <a:gd name="T21" fmla="*/ 0 w 20"/>
                <a:gd name="T22" fmla="*/ 0 h 20"/>
                <a:gd name="T23" fmla="*/ 20 w 2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20">
                  <a:moveTo>
                    <a:pt x="0" y="10"/>
                  </a:moveTo>
                  <a:lnTo>
                    <a:pt x="14" y="10"/>
                  </a:lnTo>
                  <a:lnTo>
                    <a:pt x="14" y="0"/>
                  </a:lnTo>
                  <a:lnTo>
                    <a:pt x="20" y="2"/>
                  </a:lnTo>
                  <a:lnTo>
                    <a:pt x="17" y="20"/>
                  </a:lnTo>
                  <a:lnTo>
                    <a:pt x="0" y="20"/>
                  </a:lnTo>
                  <a:lnTo>
                    <a:pt x="0" y="10"/>
                  </a:lnTo>
                  <a:close/>
                </a:path>
              </a:pathLst>
            </a:custGeom>
            <a:solidFill>
              <a:srgbClr val="6978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72" name="Freeform 41"/>
            <p:cNvSpPr>
              <a:spLocks/>
            </p:cNvSpPr>
            <p:nvPr/>
          </p:nvSpPr>
          <p:spPr bwMode="auto">
            <a:xfrm>
              <a:off x="2260" y="1946"/>
              <a:ext cx="16" cy="122"/>
            </a:xfrm>
            <a:custGeom>
              <a:avLst/>
              <a:gdLst>
                <a:gd name="T0" fmla="*/ 0 w 16"/>
                <a:gd name="T1" fmla="*/ 6 h 122"/>
                <a:gd name="T2" fmla="*/ 14 w 16"/>
                <a:gd name="T3" fmla="*/ 0 h 122"/>
                <a:gd name="T4" fmla="*/ 16 w 16"/>
                <a:gd name="T5" fmla="*/ 122 h 122"/>
                <a:gd name="T6" fmla="*/ 0 w 16"/>
                <a:gd name="T7" fmla="*/ 120 h 122"/>
                <a:gd name="T8" fmla="*/ 0 w 16"/>
                <a:gd name="T9" fmla="*/ 6 h 122"/>
                <a:gd name="T10" fmla="*/ 0 60000 65536"/>
                <a:gd name="T11" fmla="*/ 0 60000 65536"/>
                <a:gd name="T12" fmla="*/ 0 60000 65536"/>
                <a:gd name="T13" fmla="*/ 0 60000 65536"/>
                <a:gd name="T14" fmla="*/ 0 60000 65536"/>
                <a:gd name="T15" fmla="*/ 0 w 16"/>
                <a:gd name="T16" fmla="*/ 0 h 122"/>
                <a:gd name="T17" fmla="*/ 16 w 16"/>
                <a:gd name="T18" fmla="*/ 122 h 122"/>
              </a:gdLst>
              <a:ahLst/>
              <a:cxnLst>
                <a:cxn ang="T10">
                  <a:pos x="T0" y="T1"/>
                </a:cxn>
                <a:cxn ang="T11">
                  <a:pos x="T2" y="T3"/>
                </a:cxn>
                <a:cxn ang="T12">
                  <a:pos x="T4" y="T5"/>
                </a:cxn>
                <a:cxn ang="T13">
                  <a:pos x="T6" y="T7"/>
                </a:cxn>
                <a:cxn ang="T14">
                  <a:pos x="T8" y="T9"/>
                </a:cxn>
              </a:cxnLst>
              <a:rect l="T15" t="T16" r="T17" b="T18"/>
              <a:pathLst>
                <a:path w="16" h="122">
                  <a:moveTo>
                    <a:pt x="0" y="6"/>
                  </a:moveTo>
                  <a:lnTo>
                    <a:pt x="14" y="0"/>
                  </a:lnTo>
                  <a:lnTo>
                    <a:pt x="16" y="122"/>
                  </a:lnTo>
                  <a:lnTo>
                    <a:pt x="0" y="120"/>
                  </a:lnTo>
                  <a:lnTo>
                    <a:pt x="0" y="6"/>
                  </a:lnTo>
                  <a:close/>
                </a:path>
              </a:pathLst>
            </a:custGeom>
            <a:solidFill>
              <a:srgbClr val="797E8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73" name="Freeform 42"/>
            <p:cNvSpPr>
              <a:spLocks/>
            </p:cNvSpPr>
            <p:nvPr/>
          </p:nvSpPr>
          <p:spPr bwMode="auto">
            <a:xfrm>
              <a:off x="2282" y="1940"/>
              <a:ext cx="19" cy="134"/>
            </a:xfrm>
            <a:custGeom>
              <a:avLst/>
              <a:gdLst>
                <a:gd name="T0" fmla="*/ 2 w 19"/>
                <a:gd name="T1" fmla="*/ 6 h 134"/>
                <a:gd name="T2" fmla="*/ 0 w 19"/>
                <a:gd name="T3" fmla="*/ 130 h 134"/>
                <a:gd name="T4" fmla="*/ 19 w 19"/>
                <a:gd name="T5" fmla="*/ 134 h 134"/>
                <a:gd name="T6" fmla="*/ 18 w 19"/>
                <a:gd name="T7" fmla="*/ 0 h 134"/>
                <a:gd name="T8" fmla="*/ 2 w 19"/>
                <a:gd name="T9" fmla="*/ 6 h 134"/>
                <a:gd name="T10" fmla="*/ 0 60000 65536"/>
                <a:gd name="T11" fmla="*/ 0 60000 65536"/>
                <a:gd name="T12" fmla="*/ 0 60000 65536"/>
                <a:gd name="T13" fmla="*/ 0 60000 65536"/>
                <a:gd name="T14" fmla="*/ 0 60000 65536"/>
                <a:gd name="T15" fmla="*/ 0 w 19"/>
                <a:gd name="T16" fmla="*/ 0 h 134"/>
                <a:gd name="T17" fmla="*/ 19 w 19"/>
                <a:gd name="T18" fmla="*/ 134 h 134"/>
              </a:gdLst>
              <a:ahLst/>
              <a:cxnLst>
                <a:cxn ang="T10">
                  <a:pos x="T0" y="T1"/>
                </a:cxn>
                <a:cxn ang="T11">
                  <a:pos x="T2" y="T3"/>
                </a:cxn>
                <a:cxn ang="T12">
                  <a:pos x="T4" y="T5"/>
                </a:cxn>
                <a:cxn ang="T13">
                  <a:pos x="T6" y="T7"/>
                </a:cxn>
                <a:cxn ang="T14">
                  <a:pos x="T8" y="T9"/>
                </a:cxn>
              </a:cxnLst>
              <a:rect l="T15" t="T16" r="T17" b="T18"/>
              <a:pathLst>
                <a:path w="19" h="134">
                  <a:moveTo>
                    <a:pt x="2" y="6"/>
                  </a:moveTo>
                  <a:lnTo>
                    <a:pt x="0" y="130"/>
                  </a:lnTo>
                  <a:lnTo>
                    <a:pt x="19" y="134"/>
                  </a:lnTo>
                  <a:lnTo>
                    <a:pt x="18" y="0"/>
                  </a:lnTo>
                  <a:lnTo>
                    <a:pt x="2" y="6"/>
                  </a:lnTo>
                  <a:close/>
                </a:path>
              </a:pathLst>
            </a:custGeom>
            <a:solidFill>
              <a:srgbClr val="797E8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74" name="Freeform 43"/>
            <p:cNvSpPr>
              <a:spLocks/>
            </p:cNvSpPr>
            <p:nvPr/>
          </p:nvSpPr>
          <p:spPr bwMode="auto">
            <a:xfrm>
              <a:off x="2262" y="1958"/>
              <a:ext cx="11" cy="48"/>
            </a:xfrm>
            <a:custGeom>
              <a:avLst/>
              <a:gdLst>
                <a:gd name="T0" fmla="*/ 3 w 11"/>
                <a:gd name="T1" fmla="*/ 2 h 48"/>
                <a:gd name="T2" fmla="*/ 0 w 11"/>
                <a:gd name="T3" fmla="*/ 48 h 48"/>
                <a:gd name="T4" fmla="*/ 3 w 11"/>
                <a:gd name="T5" fmla="*/ 40 h 48"/>
                <a:gd name="T6" fmla="*/ 6 w 11"/>
                <a:gd name="T7" fmla="*/ 30 h 48"/>
                <a:gd name="T8" fmla="*/ 8 w 11"/>
                <a:gd name="T9" fmla="*/ 40 h 48"/>
                <a:gd name="T10" fmla="*/ 9 w 11"/>
                <a:gd name="T11" fmla="*/ 34 h 48"/>
                <a:gd name="T12" fmla="*/ 11 w 11"/>
                <a:gd name="T13" fmla="*/ 0 h 48"/>
                <a:gd name="T14" fmla="*/ 3 w 11"/>
                <a:gd name="T15" fmla="*/ 2 h 48"/>
                <a:gd name="T16" fmla="*/ 0 60000 65536"/>
                <a:gd name="T17" fmla="*/ 0 60000 65536"/>
                <a:gd name="T18" fmla="*/ 0 60000 65536"/>
                <a:gd name="T19" fmla="*/ 0 60000 65536"/>
                <a:gd name="T20" fmla="*/ 0 60000 65536"/>
                <a:gd name="T21" fmla="*/ 0 60000 65536"/>
                <a:gd name="T22" fmla="*/ 0 60000 65536"/>
                <a:gd name="T23" fmla="*/ 0 60000 65536"/>
                <a:gd name="T24" fmla="*/ 0 w 11"/>
                <a:gd name="T25" fmla="*/ 0 h 48"/>
                <a:gd name="T26" fmla="*/ 11 w 11"/>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 h="48">
                  <a:moveTo>
                    <a:pt x="3" y="2"/>
                  </a:moveTo>
                  <a:lnTo>
                    <a:pt x="0" y="48"/>
                  </a:lnTo>
                  <a:lnTo>
                    <a:pt x="3" y="40"/>
                  </a:lnTo>
                  <a:lnTo>
                    <a:pt x="6" y="30"/>
                  </a:lnTo>
                  <a:lnTo>
                    <a:pt x="8" y="40"/>
                  </a:lnTo>
                  <a:lnTo>
                    <a:pt x="9" y="34"/>
                  </a:lnTo>
                  <a:lnTo>
                    <a:pt x="11" y="0"/>
                  </a:lnTo>
                  <a:lnTo>
                    <a:pt x="3" y="2"/>
                  </a:lnTo>
                  <a:close/>
                </a:path>
              </a:pathLst>
            </a:custGeom>
            <a:solidFill>
              <a:srgbClr val="8A96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75" name="Freeform 44"/>
            <p:cNvSpPr>
              <a:spLocks/>
            </p:cNvSpPr>
            <p:nvPr/>
          </p:nvSpPr>
          <p:spPr bwMode="auto">
            <a:xfrm>
              <a:off x="2285" y="1950"/>
              <a:ext cx="10" cy="114"/>
            </a:xfrm>
            <a:custGeom>
              <a:avLst/>
              <a:gdLst>
                <a:gd name="T0" fmla="*/ 2 w 10"/>
                <a:gd name="T1" fmla="*/ 68 h 114"/>
                <a:gd name="T2" fmla="*/ 2 w 10"/>
                <a:gd name="T3" fmla="*/ 108 h 114"/>
                <a:gd name="T4" fmla="*/ 7 w 10"/>
                <a:gd name="T5" fmla="*/ 114 h 114"/>
                <a:gd name="T6" fmla="*/ 10 w 10"/>
                <a:gd name="T7" fmla="*/ 104 h 114"/>
                <a:gd name="T8" fmla="*/ 10 w 10"/>
                <a:gd name="T9" fmla="*/ 0 h 114"/>
                <a:gd name="T10" fmla="*/ 4 w 10"/>
                <a:gd name="T11" fmla="*/ 2 h 114"/>
                <a:gd name="T12" fmla="*/ 5 w 10"/>
                <a:gd name="T13" fmla="*/ 22 h 114"/>
                <a:gd name="T14" fmla="*/ 4 w 10"/>
                <a:gd name="T15" fmla="*/ 48 h 114"/>
                <a:gd name="T16" fmla="*/ 0 w 10"/>
                <a:gd name="T17" fmla="*/ 38 h 114"/>
                <a:gd name="T18" fmla="*/ 0 w 10"/>
                <a:gd name="T19" fmla="*/ 72 h 114"/>
                <a:gd name="T20" fmla="*/ 2 w 10"/>
                <a:gd name="T21" fmla="*/ 68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
                <a:gd name="T34" fmla="*/ 0 h 114"/>
                <a:gd name="T35" fmla="*/ 10 w 10"/>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 h="114">
                  <a:moveTo>
                    <a:pt x="2" y="68"/>
                  </a:moveTo>
                  <a:lnTo>
                    <a:pt x="2" y="108"/>
                  </a:lnTo>
                  <a:lnTo>
                    <a:pt x="7" y="114"/>
                  </a:lnTo>
                  <a:lnTo>
                    <a:pt x="10" y="104"/>
                  </a:lnTo>
                  <a:lnTo>
                    <a:pt x="10" y="0"/>
                  </a:lnTo>
                  <a:lnTo>
                    <a:pt x="4" y="2"/>
                  </a:lnTo>
                  <a:lnTo>
                    <a:pt x="5" y="22"/>
                  </a:lnTo>
                  <a:lnTo>
                    <a:pt x="4" y="48"/>
                  </a:lnTo>
                  <a:lnTo>
                    <a:pt x="0" y="38"/>
                  </a:lnTo>
                  <a:lnTo>
                    <a:pt x="0" y="72"/>
                  </a:lnTo>
                  <a:lnTo>
                    <a:pt x="2" y="68"/>
                  </a:lnTo>
                  <a:close/>
                </a:path>
              </a:pathLst>
            </a:custGeom>
            <a:solidFill>
              <a:srgbClr val="8A96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76" name="Freeform 45"/>
            <p:cNvSpPr>
              <a:spLocks/>
            </p:cNvSpPr>
            <p:nvPr/>
          </p:nvSpPr>
          <p:spPr bwMode="auto">
            <a:xfrm>
              <a:off x="2184" y="1984"/>
              <a:ext cx="22" cy="150"/>
            </a:xfrm>
            <a:custGeom>
              <a:avLst/>
              <a:gdLst>
                <a:gd name="T0" fmla="*/ 0 w 22"/>
                <a:gd name="T1" fmla="*/ 0 h 150"/>
                <a:gd name="T2" fmla="*/ 0 w 22"/>
                <a:gd name="T3" fmla="*/ 148 h 150"/>
                <a:gd name="T4" fmla="*/ 20 w 22"/>
                <a:gd name="T5" fmla="*/ 150 h 150"/>
                <a:gd name="T6" fmla="*/ 22 w 22"/>
                <a:gd name="T7" fmla="*/ 0 h 150"/>
                <a:gd name="T8" fmla="*/ 0 w 22"/>
                <a:gd name="T9" fmla="*/ 0 h 150"/>
                <a:gd name="T10" fmla="*/ 0 60000 65536"/>
                <a:gd name="T11" fmla="*/ 0 60000 65536"/>
                <a:gd name="T12" fmla="*/ 0 60000 65536"/>
                <a:gd name="T13" fmla="*/ 0 60000 65536"/>
                <a:gd name="T14" fmla="*/ 0 60000 65536"/>
                <a:gd name="T15" fmla="*/ 0 w 22"/>
                <a:gd name="T16" fmla="*/ 0 h 150"/>
                <a:gd name="T17" fmla="*/ 22 w 22"/>
                <a:gd name="T18" fmla="*/ 150 h 150"/>
              </a:gdLst>
              <a:ahLst/>
              <a:cxnLst>
                <a:cxn ang="T10">
                  <a:pos x="T0" y="T1"/>
                </a:cxn>
                <a:cxn ang="T11">
                  <a:pos x="T2" y="T3"/>
                </a:cxn>
                <a:cxn ang="T12">
                  <a:pos x="T4" y="T5"/>
                </a:cxn>
                <a:cxn ang="T13">
                  <a:pos x="T6" y="T7"/>
                </a:cxn>
                <a:cxn ang="T14">
                  <a:pos x="T8" y="T9"/>
                </a:cxn>
              </a:cxnLst>
              <a:rect l="T15" t="T16" r="T17" b="T18"/>
              <a:pathLst>
                <a:path w="22" h="150">
                  <a:moveTo>
                    <a:pt x="0" y="0"/>
                  </a:moveTo>
                  <a:lnTo>
                    <a:pt x="0" y="148"/>
                  </a:lnTo>
                  <a:lnTo>
                    <a:pt x="20" y="150"/>
                  </a:lnTo>
                  <a:lnTo>
                    <a:pt x="22" y="0"/>
                  </a:lnTo>
                  <a:lnTo>
                    <a:pt x="0" y="0"/>
                  </a:lnTo>
                  <a:close/>
                </a:path>
              </a:pathLst>
            </a:custGeom>
            <a:solidFill>
              <a:srgbClr val="6970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77" name="Freeform 46"/>
            <p:cNvSpPr>
              <a:spLocks/>
            </p:cNvSpPr>
            <p:nvPr/>
          </p:nvSpPr>
          <p:spPr bwMode="auto">
            <a:xfrm>
              <a:off x="2053" y="1958"/>
              <a:ext cx="43" cy="120"/>
            </a:xfrm>
            <a:custGeom>
              <a:avLst/>
              <a:gdLst>
                <a:gd name="T0" fmla="*/ 0 w 43"/>
                <a:gd name="T1" fmla="*/ 14 h 120"/>
                <a:gd name="T2" fmla="*/ 43 w 43"/>
                <a:gd name="T3" fmla="*/ 0 h 120"/>
                <a:gd name="T4" fmla="*/ 43 w 43"/>
                <a:gd name="T5" fmla="*/ 120 h 120"/>
                <a:gd name="T6" fmla="*/ 0 w 43"/>
                <a:gd name="T7" fmla="*/ 114 h 120"/>
                <a:gd name="T8" fmla="*/ 0 w 43"/>
                <a:gd name="T9" fmla="*/ 14 h 120"/>
                <a:gd name="T10" fmla="*/ 0 60000 65536"/>
                <a:gd name="T11" fmla="*/ 0 60000 65536"/>
                <a:gd name="T12" fmla="*/ 0 60000 65536"/>
                <a:gd name="T13" fmla="*/ 0 60000 65536"/>
                <a:gd name="T14" fmla="*/ 0 60000 65536"/>
                <a:gd name="T15" fmla="*/ 0 w 43"/>
                <a:gd name="T16" fmla="*/ 0 h 120"/>
                <a:gd name="T17" fmla="*/ 43 w 43"/>
                <a:gd name="T18" fmla="*/ 120 h 120"/>
              </a:gdLst>
              <a:ahLst/>
              <a:cxnLst>
                <a:cxn ang="T10">
                  <a:pos x="T0" y="T1"/>
                </a:cxn>
                <a:cxn ang="T11">
                  <a:pos x="T2" y="T3"/>
                </a:cxn>
                <a:cxn ang="T12">
                  <a:pos x="T4" y="T5"/>
                </a:cxn>
                <a:cxn ang="T13">
                  <a:pos x="T6" y="T7"/>
                </a:cxn>
                <a:cxn ang="T14">
                  <a:pos x="T8" y="T9"/>
                </a:cxn>
              </a:cxnLst>
              <a:rect l="T15" t="T16" r="T17" b="T18"/>
              <a:pathLst>
                <a:path w="43" h="120">
                  <a:moveTo>
                    <a:pt x="0" y="14"/>
                  </a:moveTo>
                  <a:lnTo>
                    <a:pt x="43" y="0"/>
                  </a:lnTo>
                  <a:lnTo>
                    <a:pt x="43" y="120"/>
                  </a:lnTo>
                  <a:lnTo>
                    <a:pt x="0" y="114"/>
                  </a:lnTo>
                  <a:lnTo>
                    <a:pt x="0" y="14"/>
                  </a:lnTo>
                  <a:close/>
                </a:path>
              </a:pathLst>
            </a:custGeom>
            <a:solidFill>
              <a:srgbClr val="B5BB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78" name="Freeform 47"/>
            <p:cNvSpPr>
              <a:spLocks/>
            </p:cNvSpPr>
            <p:nvPr/>
          </p:nvSpPr>
          <p:spPr bwMode="auto">
            <a:xfrm>
              <a:off x="2055" y="1964"/>
              <a:ext cx="38" cy="108"/>
            </a:xfrm>
            <a:custGeom>
              <a:avLst/>
              <a:gdLst>
                <a:gd name="T0" fmla="*/ 0 w 38"/>
                <a:gd name="T1" fmla="*/ 12 h 108"/>
                <a:gd name="T2" fmla="*/ 38 w 38"/>
                <a:gd name="T3" fmla="*/ 0 h 108"/>
                <a:gd name="T4" fmla="*/ 38 w 38"/>
                <a:gd name="T5" fmla="*/ 108 h 108"/>
                <a:gd name="T6" fmla="*/ 0 w 38"/>
                <a:gd name="T7" fmla="*/ 102 h 108"/>
                <a:gd name="T8" fmla="*/ 0 w 38"/>
                <a:gd name="T9" fmla="*/ 12 h 108"/>
                <a:gd name="T10" fmla="*/ 0 60000 65536"/>
                <a:gd name="T11" fmla="*/ 0 60000 65536"/>
                <a:gd name="T12" fmla="*/ 0 60000 65536"/>
                <a:gd name="T13" fmla="*/ 0 60000 65536"/>
                <a:gd name="T14" fmla="*/ 0 60000 65536"/>
                <a:gd name="T15" fmla="*/ 0 w 38"/>
                <a:gd name="T16" fmla="*/ 0 h 108"/>
                <a:gd name="T17" fmla="*/ 38 w 38"/>
                <a:gd name="T18" fmla="*/ 108 h 108"/>
              </a:gdLst>
              <a:ahLst/>
              <a:cxnLst>
                <a:cxn ang="T10">
                  <a:pos x="T0" y="T1"/>
                </a:cxn>
                <a:cxn ang="T11">
                  <a:pos x="T2" y="T3"/>
                </a:cxn>
                <a:cxn ang="T12">
                  <a:pos x="T4" y="T5"/>
                </a:cxn>
                <a:cxn ang="T13">
                  <a:pos x="T6" y="T7"/>
                </a:cxn>
                <a:cxn ang="T14">
                  <a:pos x="T8" y="T9"/>
                </a:cxn>
              </a:cxnLst>
              <a:rect l="T15" t="T16" r="T17" b="T18"/>
              <a:pathLst>
                <a:path w="38" h="108">
                  <a:moveTo>
                    <a:pt x="0" y="12"/>
                  </a:moveTo>
                  <a:lnTo>
                    <a:pt x="38" y="0"/>
                  </a:lnTo>
                  <a:lnTo>
                    <a:pt x="38" y="108"/>
                  </a:lnTo>
                  <a:lnTo>
                    <a:pt x="0" y="102"/>
                  </a:lnTo>
                  <a:lnTo>
                    <a:pt x="0" y="12"/>
                  </a:lnTo>
                  <a:close/>
                </a:path>
              </a:pathLst>
            </a:custGeom>
            <a:solidFill>
              <a:srgbClr val="5F5E5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79" name="Freeform 48"/>
            <p:cNvSpPr>
              <a:spLocks/>
            </p:cNvSpPr>
            <p:nvPr/>
          </p:nvSpPr>
          <p:spPr bwMode="auto">
            <a:xfrm>
              <a:off x="2058" y="1974"/>
              <a:ext cx="11" cy="90"/>
            </a:xfrm>
            <a:custGeom>
              <a:avLst/>
              <a:gdLst>
                <a:gd name="T0" fmla="*/ 0 w 11"/>
                <a:gd name="T1" fmla="*/ 6 h 90"/>
                <a:gd name="T2" fmla="*/ 11 w 11"/>
                <a:gd name="T3" fmla="*/ 0 h 90"/>
                <a:gd name="T4" fmla="*/ 11 w 11"/>
                <a:gd name="T5" fmla="*/ 90 h 90"/>
                <a:gd name="T6" fmla="*/ 0 w 11"/>
                <a:gd name="T7" fmla="*/ 88 h 90"/>
                <a:gd name="T8" fmla="*/ 0 w 11"/>
                <a:gd name="T9" fmla="*/ 6 h 90"/>
                <a:gd name="T10" fmla="*/ 0 60000 65536"/>
                <a:gd name="T11" fmla="*/ 0 60000 65536"/>
                <a:gd name="T12" fmla="*/ 0 60000 65536"/>
                <a:gd name="T13" fmla="*/ 0 60000 65536"/>
                <a:gd name="T14" fmla="*/ 0 60000 65536"/>
                <a:gd name="T15" fmla="*/ 0 w 11"/>
                <a:gd name="T16" fmla="*/ 0 h 90"/>
                <a:gd name="T17" fmla="*/ 11 w 11"/>
                <a:gd name="T18" fmla="*/ 90 h 90"/>
              </a:gdLst>
              <a:ahLst/>
              <a:cxnLst>
                <a:cxn ang="T10">
                  <a:pos x="T0" y="T1"/>
                </a:cxn>
                <a:cxn ang="T11">
                  <a:pos x="T2" y="T3"/>
                </a:cxn>
                <a:cxn ang="T12">
                  <a:pos x="T4" y="T5"/>
                </a:cxn>
                <a:cxn ang="T13">
                  <a:pos x="T6" y="T7"/>
                </a:cxn>
                <a:cxn ang="T14">
                  <a:pos x="T8" y="T9"/>
                </a:cxn>
              </a:cxnLst>
              <a:rect l="T15" t="T16" r="T17" b="T18"/>
              <a:pathLst>
                <a:path w="11" h="90">
                  <a:moveTo>
                    <a:pt x="0" y="6"/>
                  </a:moveTo>
                  <a:lnTo>
                    <a:pt x="11" y="0"/>
                  </a:lnTo>
                  <a:lnTo>
                    <a:pt x="11" y="90"/>
                  </a:lnTo>
                  <a:lnTo>
                    <a:pt x="0" y="88"/>
                  </a:lnTo>
                  <a:lnTo>
                    <a:pt x="0" y="6"/>
                  </a:lnTo>
                  <a:close/>
                </a:path>
              </a:pathLst>
            </a:custGeom>
            <a:solidFill>
              <a:srgbClr val="797E8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80" name="Freeform 49"/>
            <p:cNvSpPr>
              <a:spLocks/>
            </p:cNvSpPr>
            <p:nvPr/>
          </p:nvSpPr>
          <p:spPr bwMode="auto">
            <a:xfrm>
              <a:off x="2075" y="1970"/>
              <a:ext cx="13" cy="98"/>
            </a:xfrm>
            <a:custGeom>
              <a:avLst/>
              <a:gdLst>
                <a:gd name="T0" fmla="*/ 0 w 13"/>
                <a:gd name="T1" fmla="*/ 4 h 98"/>
                <a:gd name="T2" fmla="*/ 0 w 13"/>
                <a:gd name="T3" fmla="*/ 96 h 98"/>
                <a:gd name="T4" fmla="*/ 13 w 13"/>
                <a:gd name="T5" fmla="*/ 98 h 98"/>
                <a:gd name="T6" fmla="*/ 11 w 13"/>
                <a:gd name="T7" fmla="*/ 0 h 98"/>
                <a:gd name="T8" fmla="*/ 0 w 13"/>
                <a:gd name="T9" fmla="*/ 4 h 98"/>
                <a:gd name="T10" fmla="*/ 0 60000 65536"/>
                <a:gd name="T11" fmla="*/ 0 60000 65536"/>
                <a:gd name="T12" fmla="*/ 0 60000 65536"/>
                <a:gd name="T13" fmla="*/ 0 60000 65536"/>
                <a:gd name="T14" fmla="*/ 0 60000 65536"/>
                <a:gd name="T15" fmla="*/ 0 w 13"/>
                <a:gd name="T16" fmla="*/ 0 h 98"/>
                <a:gd name="T17" fmla="*/ 13 w 13"/>
                <a:gd name="T18" fmla="*/ 98 h 98"/>
              </a:gdLst>
              <a:ahLst/>
              <a:cxnLst>
                <a:cxn ang="T10">
                  <a:pos x="T0" y="T1"/>
                </a:cxn>
                <a:cxn ang="T11">
                  <a:pos x="T2" y="T3"/>
                </a:cxn>
                <a:cxn ang="T12">
                  <a:pos x="T4" y="T5"/>
                </a:cxn>
                <a:cxn ang="T13">
                  <a:pos x="T6" y="T7"/>
                </a:cxn>
                <a:cxn ang="T14">
                  <a:pos x="T8" y="T9"/>
                </a:cxn>
              </a:cxnLst>
              <a:rect l="T15" t="T16" r="T17" b="T18"/>
              <a:pathLst>
                <a:path w="13" h="98">
                  <a:moveTo>
                    <a:pt x="0" y="4"/>
                  </a:moveTo>
                  <a:lnTo>
                    <a:pt x="0" y="96"/>
                  </a:lnTo>
                  <a:lnTo>
                    <a:pt x="13" y="98"/>
                  </a:lnTo>
                  <a:lnTo>
                    <a:pt x="11" y="0"/>
                  </a:lnTo>
                  <a:lnTo>
                    <a:pt x="0" y="4"/>
                  </a:lnTo>
                  <a:close/>
                </a:path>
              </a:pathLst>
            </a:custGeom>
            <a:solidFill>
              <a:srgbClr val="797E8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81" name="Freeform 50"/>
            <p:cNvSpPr>
              <a:spLocks/>
            </p:cNvSpPr>
            <p:nvPr/>
          </p:nvSpPr>
          <p:spPr bwMode="auto">
            <a:xfrm>
              <a:off x="2060" y="1984"/>
              <a:ext cx="8" cy="34"/>
            </a:xfrm>
            <a:custGeom>
              <a:avLst/>
              <a:gdLst>
                <a:gd name="T0" fmla="*/ 1 w 8"/>
                <a:gd name="T1" fmla="*/ 2 h 34"/>
                <a:gd name="T2" fmla="*/ 0 w 8"/>
                <a:gd name="T3" fmla="*/ 34 h 34"/>
                <a:gd name="T4" fmla="*/ 1 w 8"/>
                <a:gd name="T5" fmla="*/ 28 h 34"/>
                <a:gd name="T6" fmla="*/ 3 w 8"/>
                <a:gd name="T7" fmla="*/ 22 h 34"/>
                <a:gd name="T8" fmla="*/ 4 w 8"/>
                <a:gd name="T9" fmla="*/ 28 h 34"/>
                <a:gd name="T10" fmla="*/ 6 w 8"/>
                <a:gd name="T11" fmla="*/ 24 h 34"/>
                <a:gd name="T12" fmla="*/ 8 w 8"/>
                <a:gd name="T13" fmla="*/ 0 h 34"/>
                <a:gd name="T14" fmla="*/ 1 w 8"/>
                <a:gd name="T15" fmla="*/ 2 h 34"/>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34"/>
                <a:gd name="T26" fmla="*/ 8 w 8"/>
                <a:gd name="T27" fmla="*/ 34 h 3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34">
                  <a:moveTo>
                    <a:pt x="1" y="2"/>
                  </a:moveTo>
                  <a:lnTo>
                    <a:pt x="0" y="34"/>
                  </a:lnTo>
                  <a:lnTo>
                    <a:pt x="1" y="28"/>
                  </a:lnTo>
                  <a:lnTo>
                    <a:pt x="3" y="22"/>
                  </a:lnTo>
                  <a:lnTo>
                    <a:pt x="4" y="28"/>
                  </a:lnTo>
                  <a:lnTo>
                    <a:pt x="6" y="24"/>
                  </a:lnTo>
                  <a:lnTo>
                    <a:pt x="8" y="0"/>
                  </a:lnTo>
                  <a:lnTo>
                    <a:pt x="1" y="2"/>
                  </a:lnTo>
                  <a:close/>
                </a:path>
              </a:pathLst>
            </a:custGeom>
            <a:solidFill>
              <a:srgbClr val="8A96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82" name="Freeform 51"/>
            <p:cNvSpPr>
              <a:spLocks/>
            </p:cNvSpPr>
            <p:nvPr/>
          </p:nvSpPr>
          <p:spPr bwMode="auto">
            <a:xfrm>
              <a:off x="2077" y="1978"/>
              <a:ext cx="6" cy="82"/>
            </a:xfrm>
            <a:custGeom>
              <a:avLst/>
              <a:gdLst>
                <a:gd name="T0" fmla="*/ 2 w 6"/>
                <a:gd name="T1" fmla="*/ 50 h 82"/>
                <a:gd name="T2" fmla="*/ 2 w 6"/>
                <a:gd name="T3" fmla="*/ 78 h 82"/>
                <a:gd name="T4" fmla="*/ 3 w 6"/>
                <a:gd name="T5" fmla="*/ 82 h 82"/>
                <a:gd name="T6" fmla="*/ 6 w 6"/>
                <a:gd name="T7" fmla="*/ 74 h 82"/>
                <a:gd name="T8" fmla="*/ 6 w 6"/>
                <a:gd name="T9" fmla="*/ 0 h 82"/>
                <a:gd name="T10" fmla="*/ 2 w 6"/>
                <a:gd name="T11" fmla="*/ 2 h 82"/>
                <a:gd name="T12" fmla="*/ 3 w 6"/>
                <a:gd name="T13" fmla="*/ 16 h 82"/>
                <a:gd name="T14" fmla="*/ 2 w 6"/>
                <a:gd name="T15" fmla="*/ 34 h 82"/>
                <a:gd name="T16" fmla="*/ 0 w 6"/>
                <a:gd name="T17" fmla="*/ 28 h 82"/>
                <a:gd name="T18" fmla="*/ 0 w 6"/>
                <a:gd name="T19" fmla="*/ 52 h 82"/>
                <a:gd name="T20" fmla="*/ 2 w 6"/>
                <a:gd name="T21" fmla="*/ 50 h 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82"/>
                <a:gd name="T35" fmla="*/ 6 w 6"/>
                <a:gd name="T36" fmla="*/ 82 h 8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82">
                  <a:moveTo>
                    <a:pt x="2" y="50"/>
                  </a:moveTo>
                  <a:lnTo>
                    <a:pt x="2" y="78"/>
                  </a:lnTo>
                  <a:lnTo>
                    <a:pt x="3" y="82"/>
                  </a:lnTo>
                  <a:lnTo>
                    <a:pt x="6" y="74"/>
                  </a:lnTo>
                  <a:lnTo>
                    <a:pt x="6" y="0"/>
                  </a:lnTo>
                  <a:lnTo>
                    <a:pt x="2" y="2"/>
                  </a:lnTo>
                  <a:lnTo>
                    <a:pt x="3" y="16"/>
                  </a:lnTo>
                  <a:lnTo>
                    <a:pt x="2" y="34"/>
                  </a:lnTo>
                  <a:lnTo>
                    <a:pt x="0" y="28"/>
                  </a:lnTo>
                  <a:lnTo>
                    <a:pt x="0" y="52"/>
                  </a:lnTo>
                  <a:lnTo>
                    <a:pt x="2" y="50"/>
                  </a:lnTo>
                  <a:close/>
                </a:path>
              </a:pathLst>
            </a:custGeom>
            <a:solidFill>
              <a:srgbClr val="8A96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83" name="Rectangle 52"/>
            <p:cNvSpPr>
              <a:spLocks noChangeArrowheads="1"/>
            </p:cNvSpPr>
            <p:nvPr/>
          </p:nvSpPr>
          <p:spPr bwMode="auto">
            <a:xfrm>
              <a:off x="2453" y="2268"/>
              <a:ext cx="49" cy="18"/>
            </a:xfrm>
            <a:prstGeom prst="rect">
              <a:avLst/>
            </a:prstGeom>
            <a:solidFill>
              <a:srgbClr val="15171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SzPct val="120000"/>
                <a:buChar char="•"/>
                <a:defRPr sz="3200">
                  <a:solidFill>
                    <a:schemeClr val="tx1"/>
                  </a:solidFill>
                  <a:latin typeface="Tahoma" panose="020B0604030504040204" pitchFamily="34" charset="0"/>
                </a:defRPr>
              </a:lvl1pPr>
              <a:lvl2pPr marL="742950" indent="-285750">
                <a:spcBef>
                  <a:spcPct val="20000"/>
                </a:spcBef>
                <a:buFont typeface="Tahoma" panose="020B0604030504040204" pitchFamily="34" charset="0"/>
                <a:buChar char="–"/>
                <a:defRPr sz="2800">
                  <a:solidFill>
                    <a:schemeClr val="tx1"/>
                  </a:solidFill>
                  <a:latin typeface="Tahoma" panose="020B0604030504040204" pitchFamily="34" charset="0"/>
                </a:defRPr>
              </a:lvl2pPr>
              <a:lvl3pPr marL="1143000" indent="-228600">
                <a:spcBef>
                  <a:spcPct val="20000"/>
                </a:spcBef>
                <a:buClr>
                  <a:schemeClr val="hlink"/>
                </a:buClr>
                <a:buSzPct val="120000"/>
                <a:buChar char="•"/>
                <a:defRPr sz="2400">
                  <a:solidFill>
                    <a:schemeClr val="tx1"/>
                  </a:solidFill>
                  <a:latin typeface="Tahoma" panose="020B0604030504040204" pitchFamily="34" charset="0"/>
                </a:defRPr>
              </a:lvl3pPr>
              <a:lvl4pPr marL="1600200" indent="-228600">
                <a:spcBef>
                  <a:spcPct val="20000"/>
                </a:spcBef>
                <a:buFont typeface="Tahoma" panose="020B0604030504040204" pitchFamily="34" charset="0"/>
                <a:buChar char="–"/>
                <a:defRPr sz="2000">
                  <a:solidFill>
                    <a:schemeClr val="tx1"/>
                  </a:solidFill>
                  <a:latin typeface="Tahoma" panose="020B0604030504040204" pitchFamily="34" charset="0"/>
                </a:defRPr>
              </a:lvl4pPr>
              <a:lvl5pPr marL="2057400" indent="-228600">
                <a:spcBef>
                  <a:spcPct val="20000"/>
                </a:spcBef>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5pPr>
              <a:lvl6pPr marL="25146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6pPr>
              <a:lvl7pPr marL="29718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7pPr>
              <a:lvl8pPr marL="34290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8pPr>
              <a:lvl9pPr marL="38862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9pPr>
            </a:lstStyle>
            <a:p>
              <a:pPr eaLnBrk="1" hangingPunct="1">
                <a:spcBef>
                  <a:spcPct val="0"/>
                </a:spcBef>
                <a:buClrTx/>
                <a:buSzTx/>
                <a:buFontTx/>
                <a:buNone/>
              </a:pPr>
              <a:endParaRPr lang="en-US" altLang="en-US" sz="1800">
                <a:latin typeface="Calibri" panose="020F0502020204030204" pitchFamily="34" charset="0"/>
              </a:endParaRPr>
            </a:p>
          </p:txBody>
        </p:sp>
        <p:sp>
          <p:nvSpPr>
            <p:cNvPr id="10784" name="Rectangle 53"/>
            <p:cNvSpPr>
              <a:spLocks noChangeArrowheads="1"/>
            </p:cNvSpPr>
            <p:nvPr/>
          </p:nvSpPr>
          <p:spPr bwMode="auto">
            <a:xfrm>
              <a:off x="2611" y="2266"/>
              <a:ext cx="49" cy="18"/>
            </a:xfrm>
            <a:prstGeom prst="rect">
              <a:avLst/>
            </a:prstGeom>
            <a:solidFill>
              <a:srgbClr val="15171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SzPct val="120000"/>
                <a:buChar char="•"/>
                <a:defRPr sz="3200">
                  <a:solidFill>
                    <a:schemeClr val="tx1"/>
                  </a:solidFill>
                  <a:latin typeface="Tahoma" panose="020B0604030504040204" pitchFamily="34" charset="0"/>
                </a:defRPr>
              </a:lvl1pPr>
              <a:lvl2pPr marL="742950" indent="-285750">
                <a:spcBef>
                  <a:spcPct val="20000"/>
                </a:spcBef>
                <a:buFont typeface="Tahoma" panose="020B0604030504040204" pitchFamily="34" charset="0"/>
                <a:buChar char="–"/>
                <a:defRPr sz="2800">
                  <a:solidFill>
                    <a:schemeClr val="tx1"/>
                  </a:solidFill>
                  <a:latin typeface="Tahoma" panose="020B0604030504040204" pitchFamily="34" charset="0"/>
                </a:defRPr>
              </a:lvl2pPr>
              <a:lvl3pPr marL="1143000" indent="-228600">
                <a:spcBef>
                  <a:spcPct val="20000"/>
                </a:spcBef>
                <a:buClr>
                  <a:schemeClr val="hlink"/>
                </a:buClr>
                <a:buSzPct val="120000"/>
                <a:buChar char="•"/>
                <a:defRPr sz="2400">
                  <a:solidFill>
                    <a:schemeClr val="tx1"/>
                  </a:solidFill>
                  <a:latin typeface="Tahoma" panose="020B0604030504040204" pitchFamily="34" charset="0"/>
                </a:defRPr>
              </a:lvl3pPr>
              <a:lvl4pPr marL="1600200" indent="-228600">
                <a:spcBef>
                  <a:spcPct val="20000"/>
                </a:spcBef>
                <a:buFont typeface="Tahoma" panose="020B0604030504040204" pitchFamily="34" charset="0"/>
                <a:buChar char="–"/>
                <a:defRPr sz="2000">
                  <a:solidFill>
                    <a:schemeClr val="tx1"/>
                  </a:solidFill>
                  <a:latin typeface="Tahoma" panose="020B0604030504040204" pitchFamily="34" charset="0"/>
                </a:defRPr>
              </a:lvl4pPr>
              <a:lvl5pPr marL="2057400" indent="-228600">
                <a:spcBef>
                  <a:spcPct val="20000"/>
                </a:spcBef>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5pPr>
              <a:lvl6pPr marL="25146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6pPr>
              <a:lvl7pPr marL="29718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7pPr>
              <a:lvl8pPr marL="34290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8pPr>
              <a:lvl9pPr marL="38862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9pPr>
            </a:lstStyle>
            <a:p>
              <a:pPr eaLnBrk="1" hangingPunct="1">
                <a:spcBef>
                  <a:spcPct val="0"/>
                </a:spcBef>
                <a:buClrTx/>
                <a:buSzTx/>
                <a:buFontTx/>
                <a:buNone/>
              </a:pPr>
              <a:endParaRPr lang="en-US" altLang="en-US" sz="1800">
                <a:latin typeface="Calibri" panose="020F0502020204030204" pitchFamily="34" charset="0"/>
              </a:endParaRPr>
            </a:p>
          </p:txBody>
        </p:sp>
        <p:sp>
          <p:nvSpPr>
            <p:cNvPr id="10785" name="Rectangle 54"/>
            <p:cNvSpPr>
              <a:spLocks noChangeArrowheads="1"/>
            </p:cNvSpPr>
            <p:nvPr/>
          </p:nvSpPr>
          <p:spPr bwMode="auto">
            <a:xfrm>
              <a:off x="2767" y="2266"/>
              <a:ext cx="48" cy="18"/>
            </a:xfrm>
            <a:prstGeom prst="rect">
              <a:avLst/>
            </a:prstGeom>
            <a:solidFill>
              <a:srgbClr val="15171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SzPct val="120000"/>
                <a:buChar char="•"/>
                <a:defRPr sz="3200">
                  <a:solidFill>
                    <a:schemeClr val="tx1"/>
                  </a:solidFill>
                  <a:latin typeface="Tahoma" panose="020B0604030504040204" pitchFamily="34" charset="0"/>
                </a:defRPr>
              </a:lvl1pPr>
              <a:lvl2pPr marL="742950" indent="-285750">
                <a:spcBef>
                  <a:spcPct val="20000"/>
                </a:spcBef>
                <a:buFont typeface="Tahoma" panose="020B0604030504040204" pitchFamily="34" charset="0"/>
                <a:buChar char="–"/>
                <a:defRPr sz="2800">
                  <a:solidFill>
                    <a:schemeClr val="tx1"/>
                  </a:solidFill>
                  <a:latin typeface="Tahoma" panose="020B0604030504040204" pitchFamily="34" charset="0"/>
                </a:defRPr>
              </a:lvl2pPr>
              <a:lvl3pPr marL="1143000" indent="-228600">
                <a:spcBef>
                  <a:spcPct val="20000"/>
                </a:spcBef>
                <a:buClr>
                  <a:schemeClr val="hlink"/>
                </a:buClr>
                <a:buSzPct val="120000"/>
                <a:buChar char="•"/>
                <a:defRPr sz="2400">
                  <a:solidFill>
                    <a:schemeClr val="tx1"/>
                  </a:solidFill>
                  <a:latin typeface="Tahoma" panose="020B0604030504040204" pitchFamily="34" charset="0"/>
                </a:defRPr>
              </a:lvl3pPr>
              <a:lvl4pPr marL="1600200" indent="-228600">
                <a:spcBef>
                  <a:spcPct val="20000"/>
                </a:spcBef>
                <a:buFont typeface="Tahoma" panose="020B0604030504040204" pitchFamily="34" charset="0"/>
                <a:buChar char="–"/>
                <a:defRPr sz="2000">
                  <a:solidFill>
                    <a:schemeClr val="tx1"/>
                  </a:solidFill>
                  <a:latin typeface="Tahoma" panose="020B0604030504040204" pitchFamily="34" charset="0"/>
                </a:defRPr>
              </a:lvl4pPr>
              <a:lvl5pPr marL="2057400" indent="-228600">
                <a:spcBef>
                  <a:spcPct val="20000"/>
                </a:spcBef>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5pPr>
              <a:lvl6pPr marL="25146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6pPr>
              <a:lvl7pPr marL="29718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7pPr>
              <a:lvl8pPr marL="34290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8pPr>
              <a:lvl9pPr marL="38862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9pPr>
            </a:lstStyle>
            <a:p>
              <a:pPr eaLnBrk="1" hangingPunct="1">
                <a:spcBef>
                  <a:spcPct val="0"/>
                </a:spcBef>
                <a:buClrTx/>
                <a:buSzTx/>
                <a:buFontTx/>
                <a:buNone/>
              </a:pPr>
              <a:endParaRPr lang="en-US" altLang="en-US" sz="1800">
                <a:latin typeface="Calibri" panose="020F0502020204030204" pitchFamily="34" charset="0"/>
              </a:endParaRPr>
            </a:p>
          </p:txBody>
        </p:sp>
        <p:sp>
          <p:nvSpPr>
            <p:cNvPr id="10786" name="Freeform 55"/>
            <p:cNvSpPr>
              <a:spLocks/>
            </p:cNvSpPr>
            <p:nvPr/>
          </p:nvSpPr>
          <p:spPr bwMode="auto">
            <a:xfrm>
              <a:off x="2367" y="1876"/>
              <a:ext cx="135" cy="306"/>
            </a:xfrm>
            <a:custGeom>
              <a:avLst/>
              <a:gdLst>
                <a:gd name="T0" fmla="*/ 0 w 135"/>
                <a:gd name="T1" fmla="*/ 38 h 306"/>
                <a:gd name="T2" fmla="*/ 0 w 135"/>
                <a:gd name="T3" fmla="*/ 306 h 306"/>
                <a:gd name="T4" fmla="*/ 19 w 135"/>
                <a:gd name="T5" fmla="*/ 302 h 306"/>
                <a:gd name="T6" fmla="*/ 23 w 135"/>
                <a:gd name="T7" fmla="*/ 282 h 306"/>
                <a:gd name="T8" fmla="*/ 28 w 135"/>
                <a:gd name="T9" fmla="*/ 228 h 306"/>
                <a:gd name="T10" fmla="*/ 42 w 135"/>
                <a:gd name="T11" fmla="*/ 200 h 306"/>
                <a:gd name="T12" fmla="*/ 47 w 135"/>
                <a:gd name="T13" fmla="*/ 222 h 306"/>
                <a:gd name="T14" fmla="*/ 63 w 135"/>
                <a:gd name="T15" fmla="*/ 244 h 306"/>
                <a:gd name="T16" fmla="*/ 81 w 135"/>
                <a:gd name="T17" fmla="*/ 240 h 306"/>
                <a:gd name="T18" fmla="*/ 86 w 135"/>
                <a:gd name="T19" fmla="*/ 214 h 306"/>
                <a:gd name="T20" fmla="*/ 86 w 135"/>
                <a:gd name="T21" fmla="*/ 164 h 306"/>
                <a:gd name="T22" fmla="*/ 91 w 135"/>
                <a:gd name="T23" fmla="*/ 98 h 306"/>
                <a:gd name="T24" fmla="*/ 96 w 135"/>
                <a:gd name="T25" fmla="*/ 70 h 306"/>
                <a:gd name="T26" fmla="*/ 114 w 135"/>
                <a:gd name="T27" fmla="*/ 112 h 306"/>
                <a:gd name="T28" fmla="*/ 130 w 135"/>
                <a:gd name="T29" fmla="*/ 106 h 306"/>
                <a:gd name="T30" fmla="*/ 135 w 135"/>
                <a:gd name="T31" fmla="*/ 0 h 306"/>
                <a:gd name="T32" fmla="*/ 0 w 135"/>
                <a:gd name="T33" fmla="*/ 38 h 3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5"/>
                <a:gd name="T52" fmla="*/ 0 h 306"/>
                <a:gd name="T53" fmla="*/ 135 w 135"/>
                <a:gd name="T54" fmla="*/ 306 h 30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5" h="306">
                  <a:moveTo>
                    <a:pt x="0" y="38"/>
                  </a:moveTo>
                  <a:lnTo>
                    <a:pt x="0" y="306"/>
                  </a:lnTo>
                  <a:lnTo>
                    <a:pt x="19" y="302"/>
                  </a:lnTo>
                  <a:lnTo>
                    <a:pt x="23" y="282"/>
                  </a:lnTo>
                  <a:lnTo>
                    <a:pt x="28" y="228"/>
                  </a:lnTo>
                  <a:lnTo>
                    <a:pt x="42" y="200"/>
                  </a:lnTo>
                  <a:lnTo>
                    <a:pt x="47" y="222"/>
                  </a:lnTo>
                  <a:lnTo>
                    <a:pt x="63" y="244"/>
                  </a:lnTo>
                  <a:lnTo>
                    <a:pt x="81" y="240"/>
                  </a:lnTo>
                  <a:lnTo>
                    <a:pt x="86" y="214"/>
                  </a:lnTo>
                  <a:lnTo>
                    <a:pt x="86" y="164"/>
                  </a:lnTo>
                  <a:lnTo>
                    <a:pt x="91" y="98"/>
                  </a:lnTo>
                  <a:lnTo>
                    <a:pt x="96" y="70"/>
                  </a:lnTo>
                  <a:lnTo>
                    <a:pt x="114" y="112"/>
                  </a:lnTo>
                  <a:lnTo>
                    <a:pt x="130" y="106"/>
                  </a:lnTo>
                  <a:lnTo>
                    <a:pt x="135" y="0"/>
                  </a:lnTo>
                  <a:lnTo>
                    <a:pt x="0" y="38"/>
                  </a:lnTo>
                  <a:close/>
                </a:path>
              </a:pathLst>
            </a:custGeom>
            <a:solidFill>
              <a:srgbClr val="EBE6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87" name="Freeform 56"/>
            <p:cNvSpPr>
              <a:spLocks/>
            </p:cNvSpPr>
            <p:nvPr/>
          </p:nvSpPr>
          <p:spPr bwMode="auto">
            <a:xfrm>
              <a:off x="2372" y="1924"/>
              <a:ext cx="529" cy="324"/>
            </a:xfrm>
            <a:custGeom>
              <a:avLst/>
              <a:gdLst>
                <a:gd name="T0" fmla="*/ 114 w 529"/>
                <a:gd name="T1" fmla="*/ 186 h 324"/>
                <a:gd name="T2" fmla="*/ 114 w 529"/>
                <a:gd name="T3" fmla="*/ 240 h 324"/>
                <a:gd name="T4" fmla="*/ 133 w 529"/>
                <a:gd name="T5" fmla="*/ 262 h 324"/>
                <a:gd name="T6" fmla="*/ 169 w 529"/>
                <a:gd name="T7" fmla="*/ 264 h 324"/>
                <a:gd name="T8" fmla="*/ 174 w 529"/>
                <a:gd name="T9" fmla="*/ 222 h 324"/>
                <a:gd name="T10" fmla="*/ 200 w 529"/>
                <a:gd name="T11" fmla="*/ 220 h 324"/>
                <a:gd name="T12" fmla="*/ 205 w 529"/>
                <a:gd name="T13" fmla="*/ 238 h 324"/>
                <a:gd name="T14" fmla="*/ 235 w 529"/>
                <a:gd name="T15" fmla="*/ 234 h 324"/>
                <a:gd name="T16" fmla="*/ 249 w 529"/>
                <a:gd name="T17" fmla="*/ 210 h 324"/>
                <a:gd name="T18" fmla="*/ 264 w 529"/>
                <a:gd name="T19" fmla="*/ 100 h 324"/>
                <a:gd name="T20" fmla="*/ 269 w 529"/>
                <a:gd name="T21" fmla="*/ 4 h 324"/>
                <a:gd name="T22" fmla="*/ 285 w 529"/>
                <a:gd name="T23" fmla="*/ 0 h 324"/>
                <a:gd name="T24" fmla="*/ 293 w 529"/>
                <a:gd name="T25" fmla="*/ 34 h 324"/>
                <a:gd name="T26" fmla="*/ 304 w 529"/>
                <a:gd name="T27" fmla="*/ 142 h 324"/>
                <a:gd name="T28" fmla="*/ 307 w 529"/>
                <a:gd name="T29" fmla="*/ 196 h 324"/>
                <a:gd name="T30" fmla="*/ 326 w 529"/>
                <a:gd name="T31" fmla="*/ 186 h 324"/>
                <a:gd name="T32" fmla="*/ 330 w 529"/>
                <a:gd name="T33" fmla="*/ 160 h 324"/>
                <a:gd name="T34" fmla="*/ 341 w 529"/>
                <a:gd name="T35" fmla="*/ 166 h 324"/>
                <a:gd name="T36" fmla="*/ 341 w 529"/>
                <a:gd name="T37" fmla="*/ 166 h 324"/>
                <a:gd name="T38" fmla="*/ 344 w 529"/>
                <a:gd name="T39" fmla="*/ 174 h 324"/>
                <a:gd name="T40" fmla="*/ 346 w 529"/>
                <a:gd name="T41" fmla="*/ 182 h 324"/>
                <a:gd name="T42" fmla="*/ 348 w 529"/>
                <a:gd name="T43" fmla="*/ 200 h 324"/>
                <a:gd name="T44" fmla="*/ 349 w 529"/>
                <a:gd name="T45" fmla="*/ 222 h 324"/>
                <a:gd name="T46" fmla="*/ 354 w 529"/>
                <a:gd name="T47" fmla="*/ 258 h 324"/>
                <a:gd name="T48" fmla="*/ 402 w 529"/>
                <a:gd name="T49" fmla="*/ 276 h 324"/>
                <a:gd name="T50" fmla="*/ 409 w 529"/>
                <a:gd name="T51" fmla="*/ 254 h 324"/>
                <a:gd name="T52" fmla="*/ 443 w 529"/>
                <a:gd name="T53" fmla="*/ 240 h 324"/>
                <a:gd name="T54" fmla="*/ 443 w 529"/>
                <a:gd name="T55" fmla="*/ 264 h 324"/>
                <a:gd name="T56" fmla="*/ 475 w 529"/>
                <a:gd name="T57" fmla="*/ 262 h 324"/>
                <a:gd name="T58" fmla="*/ 485 w 529"/>
                <a:gd name="T59" fmla="*/ 226 h 324"/>
                <a:gd name="T60" fmla="*/ 506 w 529"/>
                <a:gd name="T61" fmla="*/ 180 h 324"/>
                <a:gd name="T62" fmla="*/ 520 w 529"/>
                <a:gd name="T63" fmla="*/ 178 h 324"/>
                <a:gd name="T64" fmla="*/ 526 w 529"/>
                <a:gd name="T65" fmla="*/ 198 h 324"/>
                <a:gd name="T66" fmla="*/ 529 w 529"/>
                <a:gd name="T67" fmla="*/ 320 h 324"/>
                <a:gd name="T68" fmla="*/ 0 w 529"/>
                <a:gd name="T69" fmla="*/ 324 h 324"/>
                <a:gd name="T70" fmla="*/ 0 w 529"/>
                <a:gd name="T71" fmla="*/ 284 h 324"/>
                <a:gd name="T72" fmla="*/ 15 w 529"/>
                <a:gd name="T73" fmla="*/ 290 h 324"/>
                <a:gd name="T74" fmla="*/ 33 w 529"/>
                <a:gd name="T75" fmla="*/ 296 h 324"/>
                <a:gd name="T76" fmla="*/ 44 w 529"/>
                <a:gd name="T77" fmla="*/ 262 h 324"/>
                <a:gd name="T78" fmla="*/ 67 w 529"/>
                <a:gd name="T79" fmla="*/ 258 h 324"/>
                <a:gd name="T80" fmla="*/ 72 w 529"/>
                <a:gd name="T81" fmla="*/ 272 h 324"/>
                <a:gd name="T82" fmla="*/ 92 w 529"/>
                <a:gd name="T83" fmla="*/ 276 h 324"/>
                <a:gd name="T84" fmla="*/ 100 w 529"/>
                <a:gd name="T85" fmla="*/ 220 h 324"/>
                <a:gd name="T86" fmla="*/ 100 w 529"/>
                <a:gd name="T87" fmla="*/ 198 h 324"/>
                <a:gd name="T88" fmla="*/ 114 w 529"/>
                <a:gd name="T89" fmla="*/ 186 h 32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29"/>
                <a:gd name="T136" fmla="*/ 0 h 324"/>
                <a:gd name="T137" fmla="*/ 529 w 529"/>
                <a:gd name="T138" fmla="*/ 324 h 32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29" h="324">
                  <a:moveTo>
                    <a:pt x="114" y="186"/>
                  </a:moveTo>
                  <a:lnTo>
                    <a:pt x="114" y="240"/>
                  </a:lnTo>
                  <a:lnTo>
                    <a:pt x="133" y="262"/>
                  </a:lnTo>
                  <a:lnTo>
                    <a:pt x="169" y="264"/>
                  </a:lnTo>
                  <a:lnTo>
                    <a:pt x="174" y="222"/>
                  </a:lnTo>
                  <a:lnTo>
                    <a:pt x="200" y="220"/>
                  </a:lnTo>
                  <a:lnTo>
                    <a:pt x="205" y="238"/>
                  </a:lnTo>
                  <a:lnTo>
                    <a:pt x="235" y="234"/>
                  </a:lnTo>
                  <a:lnTo>
                    <a:pt x="249" y="210"/>
                  </a:lnTo>
                  <a:lnTo>
                    <a:pt x="264" y="100"/>
                  </a:lnTo>
                  <a:lnTo>
                    <a:pt x="269" y="4"/>
                  </a:lnTo>
                  <a:lnTo>
                    <a:pt x="285" y="0"/>
                  </a:lnTo>
                  <a:lnTo>
                    <a:pt x="293" y="34"/>
                  </a:lnTo>
                  <a:lnTo>
                    <a:pt x="304" y="142"/>
                  </a:lnTo>
                  <a:lnTo>
                    <a:pt x="307" y="196"/>
                  </a:lnTo>
                  <a:lnTo>
                    <a:pt x="326" y="186"/>
                  </a:lnTo>
                  <a:lnTo>
                    <a:pt x="330" y="160"/>
                  </a:lnTo>
                  <a:lnTo>
                    <a:pt x="341" y="166"/>
                  </a:lnTo>
                  <a:lnTo>
                    <a:pt x="344" y="174"/>
                  </a:lnTo>
                  <a:lnTo>
                    <a:pt x="346" y="182"/>
                  </a:lnTo>
                  <a:lnTo>
                    <a:pt x="348" y="200"/>
                  </a:lnTo>
                  <a:lnTo>
                    <a:pt x="349" y="222"/>
                  </a:lnTo>
                  <a:lnTo>
                    <a:pt x="354" y="258"/>
                  </a:lnTo>
                  <a:lnTo>
                    <a:pt x="402" y="276"/>
                  </a:lnTo>
                  <a:lnTo>
                    <a:pt x="409" y="254"/>
                  </a:lnTo>
                  <a:lnTo>
                    <a:pt x="443" y="240"/>
                  </a:lnTo>
                  <a:lnTo>
                    <a:pt x="443" y="264"/>
                  </a:lnTo>
                  <a:lnTo>
                    <a:pt x="475" y="262"/>
                  </a:lnTo>
                  <a:lnTo>
                    <a:pt x="485" y="226"/>
                  </a:lnTo>
                  <a:lnTo>
                    <a:pt x="506" y="180"/>
                  </a:lnTo>
                  <a:lnTo>
                    <a:pt x="520" y="178"/>
                  </a:lnTo>
                  <a:lnTo>
                    <a:pt x="526" y="198"/>
                  </a:lnTo>
                  <a:lnTo>
                    <a:pt x="529" y="320"/>
                  </a:lnTo>
                  <a:lnTo>
                    <a:pt x="0" y="324"/>
                  </a:lnTo>
                  <a:lnTo>
                    <a:pt x="0" y="284"/>
                  </a:lnTo>
                  <a:lnTo>
                    <a:pt x="15" y="290"/>
                  </a:lnTo>
                  <a:lnTo>
                    <a:pt x="33" y="296"/>
                  </a:lnTo>
                  <a:lnTo>
                    <a:pt x="44" y="262"/>
                  </a:lnTo>
                  <a:lnTo>
                    <a:pt x="67" y="258"/>
                  </a:lnTo>
                  <a:lnTo>
                    <a:pt x="72" y="272"/>
                  </a:lnTo>
                  <a:lnTo>
                    <a:pt x="92" y="276"/>
                  </a:lnTo>
                  <a:lnTo>
                    <a:pt x="100" y="220"/>
                  </a:lnTo>
                  <a:lnTo>
                    <a:pt x="100" y="198"/>
                  </a:lnTo>
                  <a:lnTo>
                    <a:pt x="114" y="186"/>
                  </a:lnTo>
                  <a:close/>
                </a:path>
              </a:pathLst>
            </a:custGeom>
            <a:solidFill>
              <a:srgbClr val="EBE6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88" name="Freeform 57"/>
            <p:cNvSpPr>
              <a:spLocks/>
            </p:cNvSpPr>
            <p:nvPr/>
          </p:nvSpPr>
          <p:spPr bwMode="auto">
            <a:xfrm>
              <a:off x="2478" y="1824"/>
              <a:ext cx="420" cy="194"/>
            </a:xfrm>
            <a:custGeom>
              <a:avLst/>
              <a:gdLst>
                <a:gd name="T0" fmla="*/ 63 w 420"/>
                <a:gd name="T1" fmla="*/ 40 h 194"/>
                <a:gd name="T2" fmla="*/ 212 w 420"/>
                <a:gd name="T3" fmla="*/ 0 h 194"/>
                <a:gd name="T4" fmla="*/ 420 w 420"/>
                <a:gd name="T5" fmla="*/ 146 h 194"/>
                <a:gd name="T6" fmla="*/ 420 w 420"/>
                <a:gd name="T7" fmla="*/ 182 h 194"/>
                <a:gd name="T8" fmla="*/ 409 w 420"/>
                <a:gd name="T9" fmla="*/ 194 h 194"/>
                <a:gd name="T10" fmla="*/ 400 w 420"/>
                <a:gd name="T11" fmla="*/ 170 h 194"/>
                <a:gd name="T12" fmla="*/ 395 w 420"/>
                <a:gd name="T13" fmla="*/ 156 h 194"/>
                <a:gd name="T14" fmla="*/ 384 w 420"/>
                <a:gd name="T15" fmla="*/ 156 h 194"/>
                <a:gd name="T16" fmla="*/ 347 w 420"/>
                <a:gd name="T17" fmla="*/ 182 h 194"/>
                <a:gd name="T18" fmla="*/ 312 w 420"/>
                <a:gd name="T19" fmla="*/ 174 h 194"/>
                <a:gd name="T20" fmla="*/ 287 w 420"/>
                <a:gd name="T21" fmla="*/ 114 h 194"/>
                <a:gd name="T22" fmla="*/ 282 w 420"/>
                <a:gd name="T23" fmla="*/ 76 h 194"/>
                <a:gd name="T24" fmla="*/ 231 w 420"/>
                <a:gd name="T25" fmla="*/ 70 h 194"/>
                <a:gd name="T26" fmla="*/ 231 w 420"/>
                <a:gd name="T27" fmla="*/ 96 h 194"/>
                <a:gd name="T28" fmla="*/ 229 w 420"/>
                <a:gd name="T29" fmla="*/ 152 h 194"/>
                <a:gd name="T30" fmla="*/ 220 w 420"/>
                <a:gd name="T31" fmla="*/ 194 h 194"/>
                <a:gd name="T32" fmla="*/ 202 w 420"/>
                <a:gd name="T33" fmla="*/ 146 h 194"/>
                <a:gd name="T34" fmla="*/ 196 w 420"/>
                <a:gd name="T35" fmla="*/ 90 h 194"/>
                <a:gd name="T36" fmla="*/ 196 w 420"/>
                <a:gd name="T37" fmla="*/ 40 h 194"/>
                <a:gd name="T38" fmla="*/ 144 w 420"/>
                <a:gd name="T39" fmla="*/ 42 h 194"/>
                <a:gd name="T40" fmla="*/ 143 w 420"/>
                <a:gd name="T41" fmla="*/ 76 h 194"/>
                <a:gd name="T42" fmla="*/ 119 w 420"/>
                <a:gd name="T43" fmla="*/ 76 h 194"/>
                <a:gd name="T44" fmla="*/ 119 w 420"/>
                <a:gd name="T45" fmla="*/ 58 h 194"/>
                <a:gd name="T46" fmla="*/ 66 w 420"/>
                <a:gd name="T47" fmla="*/ 60 h 194"/>
                <a:gd name="T48" fmla="*/ 0 w 420"/>
                <a:gd name="T49" fmla="*/ 84 h 194"/>
                <a:gd name="T50" fmla="*/ 8 w 420"/>
                <a:gd name="T51" fmla="*/ 58 h 194"/>
                <a:gd name="T52" fmla="*/ 63 w 420"/>
                <a:gd name="T53" fmla="*/ 40 h 19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20"/>
                <a:gd name="T82" fmla="*/ 0 h 194"/>
                <a:gd name="T83" fmla="*/ 420 w 420"/>
                <a:gd name="T84" fmla="*/ 194 h 19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20" h="194">
                  <a:moveTo>
                    <a:pt x="63" y="40"/>
                  </a:moveTo>
                  <a:lnTo>
                    <a:pt x="212" y="0"/>
                  </a:lnTo>
                  <a:lnTo>
                    <a:pt x="420" y="146"/>
                  </a:lnTo>
                  <a:lnTo>
                    <a:pt x="420" y="182"/>
                  </a:lnTo>
                  <a:lnTo>
                    <a:pt x="409" y="194"/>
                  </a:lnTo>
                  <a:lnTo>
                    <a:pt x="400" y="170"/>
                  </a:lnTo>
                  <a:lnTo>
                    <a:pt x="395" y="156"/>
                  </a:lnTo>
                  <a:lnTo>
                    <a:pt x="384" y="156"/>
                  </a:lnTo>
                  <a:lnTo>
                    <a:pt x="347" y="182"/>
                  </a:lnTo>
                  <a:lnTo>
                    <a:pt x="312" y="174"/>
                  </a:lnTo>
                  <a:lnTo>
                    <a:pt x="287" y="114"/>
                  </a:lnTo>
                  <a:lnTo>
                    <a:pt x="282" y="76"/>
                  </a:lnTo>
                  <a:lnTo>
                    <a:pt x="231" y="70"/>
                  </a:lnTo>
                  <a:lnTo>
                    <a:pt x="231" y="96"/>
                  </a:lnTo>
                  <a:lnTo>
                    <a:pt x="229" y="152"/>
                  </a:lnTo>
                  <a:lnTo>
                    <a:pt x="220" y="194"/>
                  </a:lnTo>
                  <a:lnTo>
                    <a:pt x="202" y="146"/>
                  </a:lnTo>
                  <a:lnTo>
                    <a:pt x="196" y="90"/>
                  </a:lnTo>
                  <a:lnTo>
                    <a:pt x="196" y="40"/>
                  </a:lnTo>
                  <a:lnTo>
                    <a:pt x="144" y="42"/>
                  </a:lnTo>
                  <a:lnTo>
                    <a:pt x="143" y="76"/>
                  </a:lnTo>
                  <a:lnTo>
                    <a:pt x="119" y="76"/>
                  </a:lnTo>
                  <a:lnTo>
                    <a:pt x="119" y="58"/>
                  </a:lnTo>
                  <a:lnTo>
                    <a:pt x="66" y="60"/>
                  </a:lnTo>
                  <a:lnTo>
                    <a:pt x="0" y="84"/>
                  </a:lnTo>
                  <a:lnTo>
                    <a:pt x="8" y="58"/>
                  </a:lnTo>
                  <a:lnTo>
                    <a:pt x="63" y="40"/>
                  </a:lnTo>
                  <a:close/>
                </a:path>
              </a:pathLst>
            </a:custGeom>
            <a:solidFill>
              <a:srgbClr val="EBE6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89" name="Freeform 58"/>
            <p:cNvSpPr>
              <a:spLocks/>
            </p:cNvSpPr>
            <p:nvPr/>
          </p:nvSpPr>
          <p:spPr bwMode="auto">
            <a:xfrm>
              <a:off x="2323" y="1916"/>
              <a:ext cx="44" cy="242"/>
            </a:xfrm>
            <a:custGeom>
              <a:avLst/>
              <a:gdLst>
                <a:gd name="T0" fmla="*/ 44 w 44"/>
                <a:gd name="T1" fmla="*/ 0 h 242"/>
                <a:gd name="T2" fmla="*/ 44 w 44"/>
                <a:gd name="T3" fmla="*/ 242 h 242"/>
                <a:gd name="T4" fmla="*/ 24 w 44"/>
                <a:gd name="T5" fmla="*/ 210 h 242"/>
                <a:gd name="T6" fmla="*/ 24 w 44"/>
                <a:gd name="T7" fmla="*/ 168 h 242"/>
                <a:gd name="T8" fmla="*/ 24 w 44"/>
                <a:gd name="T9" fmla="*/ 120 h 242"/>
                <a:gd name="T10" fmla="*/ 14 w 44"/>
                <a:gd name="T11" fmla="*/ 138 h 242"/>
                <a:gd name="T12" fmla="*/ 0 w 44"/>
                <a:gd name="T13" fmla="*/ 108 h 242"/>
                <a:gd name="T14" fmla="*/ 5 w 44"/>
                <a:gd name="T15" fmla="*/ 72 h 242"/>
                <a:gd name="T16" fmla="*/ 2 w 44"/>
                <a:gd name="T17" fmla="*/ 12 h 242"/>
                <a:gd name="T18" fmla="*/ 44 w 44"/>
                <a:gd name="T19" fmla="*/ 0 h 2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4"/>
                <a:gd name="T31" fmla="*/ 0 h 242"/>
                <a:gd name="T32" fmla="*/ 44 w 44"/>
                <a:gd name="T33" fmla="*/ 242 h 2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4" h="242">
                  <a:moveTo>
                    <a:pt x="44" y="0"/>
                  </a:moveTo>
                  <a:lnTo>
                    <a:pt x="44" y="242"/>
                  </a:lnTo>
                  <a:lnTo>
                    <a:pt x="24" y="210"/>
                  </a:lnTo>
                  <a:lnTo>
                    <a:pt x="24" y="168"/>
                  </a:lnTo>
                  <a:lnTo>
                    <a:pt x="24" y="120"/>
                  </a:lnTo>
                  <a:lnTo>
                    <a:pt x="14" y="138"/>
                  </a:lnTo>
                  <a:lnTo>
                    <a:pt x="0" y="108"/>
                  </a:lnTo>
                  <a:lnTo>
                    <a:pt x="5" y="72"/>
                  </a:lnTo>
                  <a:lnTo>
                    <a:pt x="2" y="12"/>
                  </a:lnTo>
                  <a:lnTo>
                    <a:pt x="44" y="0"/>
                  </a:lnTo>
                  <a:close/>
                </a:path>
              </a:pathLst>
            </a:custGeom>
            <a:solidFill>
              <a:srgbClr val="CBBE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pic>
        <p:nvPicPr>
          <p:cNvPr id="10245" name="Picture 162" descr="C:\Documents and Settings\Van Phong\Local Settings\Temporary Internet Files\Content.IE5\H1UZWIMW\MCj04124640000[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837738" y="-76200"/>
            <a:ext cx="906462" cy="890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46" name="AutoShape 166"/>
          <p:cNvSpPr>
            <a:spLocks noChangeAspect="1" noChangeArrowheads="1" noTextEdit="1"/>
          </p:cNvSpPr>
          <p:nvPr/>
        </p:nvSpPr>
        <p:spPr bwMode="auto">
          <a:xfrm>
            <a:off x="6019801" y="1219200"/>
            <a:ext cx="847725"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pic>
        <p:nvPicPr>
          <p:cNvPr id="10247" name="Picture 2" descr="E:\Write disc\ANIMATION\Animais\Abelhas\Abelha_07.gif"/>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a:off x="3352801" y="3048000"/>
            <a:ext cx="366713"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48" name="Freeform 91"/>
          <p:cNvSpPr>
            <a:spLocks/>
          </p:cNvSpPr>
          <p:nvPr/>
        </p:nvSpPr>
        <p:spPr bwMode="auto">
          <a:xfrm>
            <a:off x="6934200" y="3810001"/>
            <a:ext cx="685800" cy="206375"/>
          </a:xfrm>
          <a:custGeom>
            <a:avLst/>
            <a:gdLst>
              <a:gd name="T0" fmla="*/ 2147483646 w 670"/>
              <a:gd name="T1" fmla="*/ 2147483646 h 418"/>
              <a:gd name="T2" fmla="*/ 2147483646 w 670"/>
              <a:gd name="T3" fmla="*/ 2147483646 h 418"/>
              <a:gd name="T4" fmla="*/ 2147483646 w 670"/>
              <a:gd name="T5" fmla="*/ 2147483646 h 418"/>
              <a:gd name="T6" fmla="*/ 2147483646 w 670"/>
              <a:gd name="T7" fmla="*/ 2147483646 h 418"/>
              <a:gd name="T8" fmla="*/ 2147483646 w 670"/>
              <a:gd name="T9" fmla="*/ 2147483646 h 418"/>
              <a:gd name="T10" fmla="*/ 2147483646 w 670"/>
              <a:gd name="T11" fmla="*/ 2147483646 h 418"/>
              <a:gd name="T12" fmla="*/ 2147483646 w 670"/>
              <a:gd name="T13" fmla="*/ 2147483646 h 418"/>
              <a:gd name="T14" fmla="*/ 2147483646 w 670"/>
              <a:gd name="T15" fmla="*/ 2147483646 h 418"/>
              <a:gd name="T16" fmla="*/ 2147483646 w 670"/>
              <a:gd name="T17" fmla="*/ 2147483646 h 418"/>
              <a:gd name="T18" fmla="*/ 2147483646 w 670"/>
              <a:gd name="T19" fmla="*/ 2147483646 h 418"/>
              <a:gd name="T20" fmla="*/ 2147483646 w 670"/>
              <a:gd name="T21" fmla="*/ 2147483646 h 418"/>
              <a:gd name="T22" fmla="*/ 2147483646 w 670"/>
              <a:gd name="T23" fmla="*/ 2147483646 h 418"/>
              <a:gd name="T24" fmla="*/ 2147483646 w 670"/>
              <a:gd name="T25" fmla="*/ 0 h 418"/>
              <a:gd name="T26" fmla="*/ 2147483646 w 670"/>
              <a:gd name="T27" fmla="*/ 2147483646 h 418"/>
              <a:gd name="T28" fmla="*/ 2147483646 w 670"/>
              <a:gd name="T29" fmla="*/ 2147483646 h 418"/>
              <a:gd name="T30" fmla="*/ 2147483646 w 670"/>
              <a:gd name="T31" fmla="*/ 2147483646 h 418"/>
              <a:gd name="T32" fmla="*/ 2147483646 w 670"/>
              <a:gd name="T33" fmla="*/ 2147483646 h 418"/>
              <a:gd name="T34" fmla="*/ 2147483646 w 670"/>
              <a:gd name="T35" fmla="*/ 2147483646 h 418"/>
              <a:gd name="T36" fmla="*/ 0 w 670"/>
              <a:gd name="T37" fmla="*/ 2147483646 h 418"/>
              <a:gd name="T38" fmla="*/ 2147483646 w 670"/>
              <a:gd name="T39" fmla="*/ 2147483646 h 418"/>
              <a:gd name="T40" fmla="*/ 2147483646 w 670"/>
              <a:gd name="T41" fmla="*/ 2147483646 h 418"/>
              <a:gd name="T42" fmla="*/ 2147483646 w 670"/>
              <a:gd name="T43" fmla="*/ 2147483646 h 41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70"/>
              <a:gd name="T67" fmla="*/ 0 h 418"/>
              <a:gd name="T68" fmla="*/ 670 w 670"/>
              <a:gd name="T69" fmla="*/ 418 h 41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70" h="418">
                <a:moveTo>
                  <a:pt x="670" y="330"/>
                </a:moveTo>
                <a:lnTo>
                  <a:pt x="638" y="366"/>
                </a:lnTo>
                <a:lnTo>
                  <a:pt x="624" y="306"/>
                </a:lnTo>
                <a:lnTo>
                  <a:pt x="574" y="362"/>
                </a:lnTo>
                <a:lnTo>
                  <a:pt x="556" y="234"/>
                </a:lnTo>
                <a:lnTo>
                  <a:pt x="498" y="352"/>
                </a:lnTo>
                <a:lnTo>
                  <a:pt x="504" y="170"/>
                </a:lnTo>
                <a:lnTo>
                  <a:pt x="446" y="276"/>
                </a:lnTo>
                <a:lnTo>
                  <a:pt x="448" y="72"/>
                </a:lnTo>
                <a:lnTo>
                  <a:pt x="374" y="250"/>
                </a:lnTo>
                <a:lnTo>
                  <a:pt x="370" y="44"/>
                </a:lnTo>
                <a:lnTo>
                  <a:pt x="300" y="214"/>
                </a:lnTo>
                <a:lnTo>
                  <a:pt x="294" y="0"/>
                </a:lnTo>
                <a:lnTo>
                  <a:pt x="220" y="194"/>
                </a:lnTo>
                <a:lnTo>
                  <a:pt x="136" y="22"/>
                </a:lnTo>
                <a:lnTo>
                  <a:pt x="146" y="190"/>
                </a:lnTo>
                <a:lnTo>
                  <a:pt x="66" y="56"/>
                </a:lnTo>
                <a:lnTo>
                  <a:pt x="76" y="222"/>
                </a:lnTo>
                <a:lnTo>
                  <a:pt x="0" y="122"/>
                </a:lnTo>
                <a:lnTo>
                  <a:pt x="52" y="418"/>
                </a:lnTo>
                <a:lnTo>
                  <a:pt x="660" y="418"/>
                </a:lnTo>
                <a:lnTo>
                  <a:pt x="670" y="330"/>
                </a:lnTo>
                <a:close/>
              </a:path>
            </a:pathLst>
          </a:custGeom>
          <a:solidFill>
            <a:srgbClr val="43A7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49" name="Freeform 91"/>
          <p:cNvSpPr>
            <a:spLocks/>
          </p:cNvSpPr>
          <p:nvPr/>
        </p:nvSpPr>
        <p:spPr bwMode="auto">
          <a:xfrm>
            <a:off x="8382000" y="4648201"/>
            <a:ext cx="685800" cy="206375"/>
          </a:xfrm>
          <a:custGeom>
            <a:avLst/>
            <a:gdLst>
              <a:gd name="T0" fmla="*/ 2147483646 w 670"/>
              <a:gd name="T1" fmla="*/ 2147483646 h 418"/>
              <a:gd name="T2" fmla="*/ 2147483646 w 670"/>
              <a:gd name="T3" fmla="*/ 2147483646 h 418"/>
              <a:gd name="T4" fmla="*/ 2147483646 w 670"/>
              <a:gd name="T5" fmla="*/ 2147483646 h 418"/>
              <a:gd name="T6" fmla="*/ 2147483646 w 670"/>
              <a:gd name="T7" fmla="*/ 2147483646 h 418"/>
              <a:gd name="T8" fmla="*/ 2147483646 w 670"/>
              <a:gd name="T9" fmla="*/ 2147483646 h 418"/>
              <a:gd name="T10" fmla="*/ 2147483646 w 670"/>
              <a:gd name="T11" fmla="*/ 2147483646 h 418"/>
              <a:gd name="T12" fmla="*/ 2147483646 w 670"/>
              <a:gd name="T13" fmla="*/ 2147483646 h 418"/>
              <a:gd name="T14" fmla="*/ 2147483646 w 670"/>
              <a:gd name="T15" fmla="*/ 2147483646 h 418"/>
              <a:gd name="T16" fmla="*/ 2147483646 w 670"/>
              <a:gd name="T17" fmla="*/ 2147483646 h 418"/>
              <a:gd name="T18" fmla="*/ 2147483646 w 670"/>
              <a:gd name="T19" fmla="*/ 2147483646 h 418"/>
              <a:gd name="T20" fmla="*/ 2147483646 w 670"/>
              <a:gd name="T21" fmla="*/ 2147483646 h 418"/>
              <a:gd name="T22" fmla="*/ 2147483646 w 670"/>
              <a:gd name="T23" fmla="*/ 2147483646 h 418"/>
              <a:gd name="T24" fmla="*/ 2147483646 w 670"/>
              <a:gd name="T25" fmla="*/ 0 h 418"/>
              <a:gd name="T26" fmla="*/ 2147483646 w 670"/>
              <a:gd name="T27" fmla="*/ 2147483646 h 418"/>
              <a:gd name="T28" fmla="*/ 2147483646 w 670"/>
              <a:gd name="T29" fmla="*/ 2147483646 h 418"/>
              <a:gd name="T30" fmla="*/ 2147483646 w 670"/>
              <a:gd name="T31" fmla="*/ 2147483646 h 418"/>
              <a:gd name="T32" fmla="*/ 2147483646 w 670"/>
              <a:gd name="T33" fmla="*/ 2147483646 h 418"/>
              <a:gd name="T34" fmla="*/ 2147483646 w 670"/>
              <a:gd name="T35" fmla="*/ 2147483646 h 418"/>
              <a:gd name="T36" fmla="*/ 0 w 670"/>
              <a:gd name="T37" fmla="*/ 2147483646 h 418"/>
              <a:gd name="T38" fmla="*/ 2147483646 w 670"/>
              <a:gd name="T39" fmla="*/ 2147483646 h 418"/>
              <a:gd name="T40" fmla="*/ 2147483646 w 670"/>
              <a:gd name="T41" fmla="*/ 2147483646 h 418"/>
              <a:gd name="T42" fmla="*/ 2147483646 w 670"/>
              <a:gd name="T43" fmla="*/ 2147483646 h 41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70"/>
              <a:gd name="T67" fmla="*/ 0 h 418"/>
              <a:gd name="T68" fmla="*/ 670 w 670"/>
              <a:gd name="T69" fmla="*/ 418 h 41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70" h="418">
                <a:moveTo>
                  <a:pt x="670" y="330"/>
                </a:moveTo>
                <a:lnTo>
                  <a:pt x="638" y="366"/>
                </a:lnTo>
                <a:lnTo>
                  <a:pt x="624" y="306"/>
                </a:lnTo>
                <a:lnTo>
                  <a:pt x="574" y="362"/>
                </a:lnTo>
                <a:lnTo>
                  <a:pt x="556" y="234"/>
                </a:lnTo>
                <a:lnTo>
                  <a:pt x="498" y="352"/>
                </a:lnTo>
                <a:lnTo>
                  <a:pt x="504" y="170"/>
                </a:lnTo>
                <a:lnTo>
                  <a:pt x="446" y="276"/>
                </a:lnTo>
                <a:lnTo>
                  <a:pt x="448" y="72"/>
                </a:lnTo>
                <a:lnTo>
                  <a:pt x="374" y="250"/>
                </a:lnTo>
                <a:lnTo>
                  <a:pt x="370" y="44"/>
                </a:lnTo>
                <a:lnTo>
                  <a:pt x="300" y="214"/>
                </a:lnTo>
                <a:lnTo>
                  <a:pt x="294" y="0"/>
                </a:lnTo>
                <a:lnTo>
                  <a:pt x="220" y="194"/>
                </a:lnTo>
                <a:lnTo>
                  <a:pt x="136" y="22"/>
                </a:lnTo>
                <a:lnTo>
                  <a:pt x="146" y="190"/>
                </a:lnTo>
                <a:lnTo>
                  <a:pt x="66" y="56"/>
                </a:lnTo>
                <a:lnTo>
                  <a:pt x="76" y="222"/>
                </a:lnTo>
                <a:lnTo>
                  <a:pt x="0" y="122"/>
                </a:lnTo>
                <a:lnTo>
                  <a:pt x="52" y="418"/>
                </a:lnTo>
                <a:lnTo>
                  <a:pt x="660" y="418"/>
                </a:lnTo>
                <a:lnTo>
                  <a:pt x="670" y="330"/>
                </a:lnTo>
                <a:close/>
              </a:path>
            </a:pathLst>
          </a:custGeom>
          <a:solidFill>
            <a:srgbClr val="43A7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50" name="Freeform 91"/>
          <p:cNvSpPr>
            <a:spLocks/>
          </p:cNvSpPr>
          <p:nvPr/>
        </p:nvSpPr>
        <p:spPr bwMode="auto">
          <a:xfrm>
            <a:off x="2362200" y="6477001"/>
            <a:ext cx="685800" cy="206375"/>
          </a:xfrm>
          <a:custGeom>
            <a:avLst/>
            <a:gdLst>
              <a:gd name="T0" fmla="*/ 2147483646 w 670"/>
              <a:gd name="T1" fmla="*/ 2147483646 h 418"/>
              <a:gd name="T2" fmla="*/ 2147483646 w 670"/>
              <a:gd name="T3" fmla="*/ 2147483646 h 418"/>
              <a:gd name="T4" fmla="*/ 2147483646 w 670"/>
              <a:gd name="T5" fmla="*/ 2147483646 h 418"/>
              <a:gd name="T6" fmla="*/ 2147483646 w 670"/>
              <a:gd name="T7" fmla="*/ 2147483646 h 418"/>
              <a:gd name="T8" fmla="*/ 2147483646 w 670"/>
              <a:gd name="T9" fmla="*/ 2147483646 h 418"/>
              <a:gd name="T10" fmla="*/ 2147483646 w 670"/>
              <a:gd name="T11" fmla="*/ 2147483646 h 418"/>
              <a:gd name="T12" fmla="*/ 2147483646 w 670"/>
              <a:gd name="T13" fmla="*/ 2147483646 h 418"/>
              <a:gd name="T14" fmla="*/ 2147483646 w 670"/>
              <a:gd name="T15" fmla="*/ 2147483646 h 418"/>
              <a:gd name="T16" fmla="*/ 2147483646 w 670"/>
              <a:gd name="T17" fmla="*/ 2147483646 h 418"/>
              <a:gd name="T18" fmla="*/ 2147483646 w 670"/>
              <a:gd name="T19" fmla="*/ 2147483646 h 418"/>
              <a:gd name="T20" fmla="*/ 2147483646 w 670"/>
              <a:gd name="T21" fmla="*/ 2147483646 h 418"/>
              <a:gd name="T22" fmla="*/ 2147483646 w 670"/>
              <a:gd name="T23" fmla="*/ 2147483646 h 418"/>
              <a:gd name="T24" fmla="*/ 2147483646 w 670"/>
              <a:gd name="T25" fmla="*/ 0 h 418"/>
              <a:gd name="T26" fmla="*/ 2147483646 w 670"/>
              <a:gd name="T27" fmla="*/ 2147483646 h 418"/>
              <a:gd name="T28" fmla="*/ 2147483646 w 670"/>
              <a:gd name="T29" fmla="*/ 2147483646 h 418"/>
              <a:gd name="T30" fmla="*/ 2147483646 w 670"/>
              <a:gd name="T31" fmla="*/ 2147483646 h 418"/>
              <a:gd name="T32" fmla="*/ 2147483646 w 670"/>
              <a:gd name="T33" fmla="*/ 2147483646 h 418"/>
              <a:gd name="T34" fmla="*/ 2147483646 w 670"/>
              <a:gd name="T35" fmla="*/ 2147483646 h 418"/>
              <a:gd name="T36" fmla="*/ 0 w 670"/>
              <a:gd name="T37" fmla="*/ 2147483646 h 418"/>
              <a:gd name="T38" fmla="*/ 2147483646 w 670"/>
              <a:gd name="T39" fmla="*/ 2147483646 h 418"/>
              <a:gd name="T40" fmla="*/ 2147483646 w 670"/>
              <a:gd name="T41" fmla="*/ 2147483646 h 418"/>
              <a:gd name="T42" fmla="*/ 2147483646 w 670"/>
              <a:gd name="T43" fmla="*/ 2147483646 h 41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70"/>
              <a:gd name="T67" fmla="*/ 0 h 418"/>
              <a:gd name="T68" fmla="*/ 670 w 670"/>
              <a:gd name="T69" fmla="*/ 418 h 41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70" h="418">
                <a:moveTo>
                  <a:pt x="670" y="330"/>
                </a:moveTo>
                <a:lnTo>
                  <a:pt x="638" y="366"/>
                </a:lnTo>
                <a:lnTo>
                  <a:pt x="624" y="306"/>
                </a:lnTo>
                <a:lnTo>
                  <a:pt x="574" y="362"/>
                </a:lnTo>
                <a:lnTo>
                  <a:pt x="556" y="234"/>
                </a:lnTo>
                <a:lnTo>
                  <a:pt x="498" y="352"/>
                </a:lnTo>
                <a:lnTo>
                  <a:pt x="504" y="170"/>
                </a:lnTo>
                <a:lnTo>
                  <a:pt x="446" y="276"/>
                </a:lnTo>
                <a:lnTo>
                  <a:pt x="448" y="72"/>
                </a:lnTo>
                <a:lnTo>
                  <a:pt x="374" y="250"/>
                </a:lnTo>
                <a:lnTo>
                  <a:pt x="370" y="44"/>
                </a:lnTo>
                <a:lnTo>
                  <a:pt x="300" y="214"/>
                </a:lnTo>
                <a:lnTo>
                  <a:pt x="294" y="0"/>
                </a:lnTo>
                <a:lnTo>
                  <a:pt x="220" y="194"/>
                </a:lnTo>
                <a:lnTo>
                  <a:pt x="136" y="22"/>
                </a:lnTo>
                <a:lnTo>
                  <a:pt x="146" y="190"/>
                </a:lnTo>
                <a:lnTo>
                  <a:pt x="66" y="56"/>
                </a:lnTo>
                <a:lnTo>
                  <a:pt x="76" y="222"/>
                </a:lnTo>
                <a:lnTo>
                  <a:pt x="0" y="122"/>
                </a:lnTo>
                <a:lnTo>
                  <a:pt x="52" y="418"/>
                </a:lnTo>
                <a:lnTo>
                  <a:pt x="660" y="418"/>
                </a:lnTo>
                <a:lnTo>
                  <a:pt x="670" y="330"/>
                </a:lnTo>
                <a:close/>
              </a:path>
            </a:pathLst>
          </a:custGeom>
          <a:solidFill>
            <a:srgbClr val="43A7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pic>
        <p:nvPicPr>
          <p:cNvPr id="10251" name="Group 131"/>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96150">
            <a:off x="9332914" y="3124201"/>
            <a:ext cx="133508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 name="Group 132"/>
          <p:cNvGrpSpPr/>
          <p:nvPr/>
        </p:nvGrpSpPr>
        <p:grpSpPr>
          <a:xfrm rot="21311430">
            <a:off x="1536700" y="4471988"/>
            <a:ext cx="1325562" cy="371475"/>
            <a:chOff x="5075238" y="2066925"/>
            <a:chExt cx="827088" cy="333375"/>
          </a:xfrm>
          <a:blipFill>
            <a:blip r:embed="rId6"/>
            <a:tile tx="0" ty="0" sx="100000" sy="100000" flip="none" algn="tl"/>
          </a:blipFill>
        </p:grpSpPr>
        <p:sp>
          <p:nvSpPr>
            <p:cNvPr id="134" name="Freeform 23"/>
            <p:cNvSpPr>
              <a:spLocks/>
            </p:cNvSpPr>
            <p:nvPr/>
          </p:nvSpPr>
          <p:spPr bwMode="auto">
            <a:xfrm>
              <a:off x="5124450" y="2066925"/>
              <a:ext cx="50800" cy="333375"/>
            </a:xfrm>
            <a:custGeom>
              <a:avLst/>
              <a:gdLst/>
              <a:ahLst/>
              <a:cxnLst>
                <a:cxn ang="0">
                  <a:pos x="64" y="419"/>
                </a:cxn>
                <a:cxn ang="0">
                  <a:pos x="64" y="53"/>
                </a:cxn>
                <a:cxn ang="0">
                  <a:pos x="32" y="0"/>
                </a:cxn>
                <a:cxn ang="0">
                  <a:pos x="0" y="53"/>
                </a:cxn>
                <a:cxn ang="0">
                  <a:pos x="0" y="419"/>
                </a:cxn>
                <a:cxn ang="0">
                  <a:pos x="64" y="419"/>
                </a:cxn>
              </a:cxnLst>
              <a:rect l="0" t="0" r="r" b="b"/>
              <a:pathLst>
                <a:path w="64" h="419">
                  <a:moveTo>
                    <a:pt x="64" y="419"/>
                  </a:moveTo>
                  <a:lnTo>
                    <a:pt x="64" y="53"/>
                  </a:lnTo>
                  <a:lnTo>
                    <a:pt x="32" y="0"/>
                  </a:lnTo>
                  <a:lnTo>
                    <a:pt x="0" y="53"/>
                  </a:lnTo>
                  <a:lnTo>
                    <a:pt x="0" y="419"/>
                  </a:lnTo>
                  <a:lnTo>
                    <a:pt x="64" y="419"/>
                  </a:lnTo>
                  <a:close/>
                </a:path>
              </a:pathLst>
            </a:custGeom>
            <a:grpFill/>
            <a:ln w="9525">
              <a:noFill/>
              <a:round/>
              <a:headEnd/>
              <a:tailEnd/>
            </a:ln>
          </p:spPr>
          <p:txBody>
            <a:bodyPr/>
            <a:lstStyle/>
            <a:p>
              <a:pPr>
                <a:defRPr/>
              </a:pPr>
              <a:endParaRPr lang="en-US"/>
            </a:p>
          </p:txBody>
        </p:sp>
        <p:sp>
          <p:nvSpPr>
            <p:cNvPr id="135" name="Freeform 24"/>
            <p:cNvSpPr>
              <a:spLocks/>
            </p:cNvSpPr>
            <p:nvPr/>
          </p:nvSpPr>
          <p:spPr bwMode="auto">
            <a:xfrm>
              <a:off x="5240338" y="2066925"/>
              <a:ext cx="50800" cy="333375"/>
            </a:xfrm>
            <a:custGeom>
              <a:avLst/>
              <a:gdLst/>
              <a:ahLst/>
              <a:cxnLst>
                <a:cxn ang="0">
                  <a:pos x="64" y="419"/>
                </a:cxn>
                <a:cxn ang="0">
                  <a:pos x="64" y="53"/>
                </a:cxn>
                <a:cxn ang="0">
                  <a:pos x="32" y="0"/>
                </a:cxn>
                <a:cxn ang="0">
                  <a:pos x="0" y="53"/>
                </a:cxn>
                <a:cxn ang="0">
                  <a:pos x="0" y="419"/>
                </a:cxn>
                <a:cxn ang="0">
                  <a:pos x="64" y="419"/>
                </a:cxn>
              </a:cxnLst>
              <a:rect l="0" t="0" r="r" b="b"/>
              <a:pathLst>
                <a:path w="64" h="419">
                  <a:moveTo>
                    <a:pt x="64" y="419"/>
                  </a:moveTo>
                  <a:lnTo>
                    <a:pt x="64" y="53"/>
                  </a:lnTo>
                  <a:lnTo>
                    <a:pt x="32" y="0"/>
                  </a:lnTo>
                  <a:lnTo>
                    <a:pt x="0" y="53"/>
                  </a:lnTo>
                  <a:lnTo>
                    <a:pt x="0" y="419"/>
                  </a:lnTo>
                  <a:lnTo>
                    <a:pt x="64" y="419"/>
                  </a:lnTo>
                  <a:close/>
                </a:path>
              </a:pathLst>
            </a:custGeom>
            <a:grpFill/>
            <a:ln w="9525">
              <a:noFill/>
              <a:round/>
              <a:headEnd/>
              <a:tailEnd/>
            </a:ln>
          </p:spPr>
          <p:txBody>
            <a:bodyPr/>
            <a:lstStyle/>
            <a:p>
              <a:pPr>
                <a:defRPr/>
              </a:pPr>
              <a:endParaRPr lang="en-US"/>
            </a:p>
          </p:txBody>
        </p:sp>
        <p:sp>
          <p:nvSpPr>
            <p:cNvPr id="136" name="Freeform 25"/>
            <p:cNvSpPr>
              <a:spLocks/>
            </p:cNvSpPr>
            <p:nvPr/>
          </p:nvSpPr>
          <p:spPr bwMode="auto">
            <a:xfrm>
              <a:off x="5356225" y="2066925"/>
              <a:ext cx="50800" cy="333375"/>
            </a:xfrm>
            <a:custGeom>
              <a:avLst/>
              <a:gdLst/>
              <a:ahLst/>
              <a:cxnLst>
                <a:cxn ang="0">
                  <a:pos x="66" y="419"/>
                </a:cxn>
                <a:cxn ang="0">
                  <a:pos x="66" y="53"/>
                </a:cxn>
                <a:cxn ang="0">
                  <a:pos x="32" y="0"/>
                </a:cxn>
                <a:cxn ang="0">
                  <a:pos x="0" y="53"/>
                </a:cxn>
                <a:cxn ang="0">
                  <a:pos x="0" y="419"/>
                </a:cxn>
                <a:cxn ang="0">
                  <a:pos x="66" y="419"/>
                </a:cxn>
              </a:cxnLst>
              <a:rect l="0" t="0" r="r" b="b"/>
              <a:pathLst>
                <a:path w="66" h="419">
                  <a:moveTo>
                    <a:pt x="66" y="419"/>
                  </a:moveTo>
                  <a:lnTo>
                    <a:pt x="66" y="53"/>
                  </a:lnTo>
                  <a:lnTo>
                    <a:pt x="32" y="0"/>
                  </a:lnTo>
                  <a:lnTo>
                    <a:pt x="0" y="53"/>
                  </a:lnTo>
                  <a:lnTo>
                    <a:pt x="0" y="419"/>
                  </a:lnTo>
                  <a:lnTo>
                    <a:pt x="66" y="419"/>
                  </a:lnTo>
                  <a:close/>
                </a:path>
              </a:pathLst>
            </a:custGeom>
            <a:grpFill/>
            <a:ln w="9525">
              <a:noFill/>
              <a:round/>
              <a:headEnd/>
              <a:tailEnd/>
            </a:ln>
          </p:spPr>
          <p:txBody>
            <a:bodyPr/>
            <a:lstStyle/>
            <a:p>
              <a:pPr>
                <a:defRPr/>
              </a:pPr>
              <a:endParaRPr lang="en-US"/>
            </a:p>
          </p:txBody>
        </p:sp>
        <p:sp>
          <p:nvSpPr>
            <p:cNvPr id="137" name="Freeform 26"/>
            <p:cNvSpPr>
              <a:spLocks/>
            </p:cNvSpPr>
            <p:nvPr/>
          </p:nvSpPr>
          <p:spPr bwMode="auto">
            <a:xfrm>
              <a:off x="5472113" y="2066925"/>
              <a:ext cx="50800" cy="333375"/>
            </a:xfrm>
            <a:custGeom>
              <a:avLst/>
              <a:gdLst/>
              <a:ahLst/>
              <a:cxnLst>
                <a:cxn ang="0">
                  <a:pos x="65" y="419"/>
                </a:cxn>
                <a:cxn ang="0">
                  <a:pos x="65" y="53"/>
                </a:cxn>
                <a:cxn ang="0">
                  <a:pos x="32" y="0"/>
                </a:cxn>
                <a:cxn ang="0">
                  <a:pos x="0" y="53"/>
                </a:cxn>
                <a:cxn ang="0">
                  <a:pos x="0" y="419"/>
                </a:cxn>
                <a:cxn ang="0">
                  <a:pos x="65" y="419"/>
                </a:cxn>
              </a:cxnLst>
              <a:rect l="0" t="0" r="r" b="b"/>
              <a:pathLst>
                <a:path w="65" h="419">
                  <a:moveTo>
                    <a:pt x="65" y="419"/>
                  </a:moveTo>
                  <a:lnTo>
                    <a:pt x="65" y="53"/>
                  </a:lnTo>
                  <a:lnTo>
                    <a:pt x="32" y="0"/>
                  </a:lnTo>
                  <a:lnTo>
                    <a:pt x="0" y="53"/>
                  </a:lnTo>
                  <a:lnTo>
                    <a:pt x="0" y="419"/>
                  </a:lnTo>
                  <a:lnTo>
                    <a:pt x="65" y="419"/>
                  </a:lnTo>
                  <a:close/>
                </a:path>
              </a:pathLst>
            </a:custGeom>
            <a:grpFill/>
            <a:ln w="9525">
              <a:noFill/>
              <a:round/>
              <a:headEnd/>
              <a:tailEnd/>
            </a:ln>
          </p:spPr>
          <p:txBody>
            <a:bodyPr/>
            <a:lstStyle/>
            <a:p>
              <a:pPr>
                <a:defRPr/>
              </a:pPr>
              <a:endParaRPr lang="en-US"/>
            </a:p>
          </p:txBody>
        </p:sp>
        <p:sp>
          <p:nvSpPr>
            <p:cNvPr id="138" name="Freeform 27"/>
            <p:cNvSpPr>
              <a:spLocks/>
            </p:cNvSpPr>
            <p:nvPr/>
          </p:nvSpPr>
          <p:spPr bwMode="auto">
            <a:xfrm>
              <a:off x="5588000" y="2066925"/>
              <a:ext cx="50800" cy="333375"/>
            </a:xfrm>
            <a:custGeom>
              <a:avLst/>
              <a:gdLst/>
              <a:ahLst/>
              <a:cxnLst>
                <a:cxn ang="0">
                  <a:pos x="65" y="419"/>
                </a:cxn>
                <a:cxn ang="0">
                  <a:pos x="65" y="53"/>
                </a:cxn>
                <a:cxn ang="0">
                  <a:pos x="33" y="0"/>
                </a:cxn>
                <a:cxn ang="0">
                  <a:pos x="0" y="53"/>
                </a:cxn>
                <a:cxn ang="0">
                  <a:pos x="0" y="419"/>
                </a:cxn>
                <a:cxn ang="0">
                  <a:pos x="65" y="419"/>
                </a:cxn>
              </a:cxnLst>
              <a:rect l="0" t="0" r="r" b="b"/>
              <a:pathLst>
                <a:path w="65" h="419">
                  <a:moveTo>
                    <a:pt x="65" y="419"/>
                  </a:moveTo>
                  <a:lnTo>
                    <a:pt x="65" y="53"/>
                  </a:lnTo>
                  <a:lnTo>
                    <a:pt x="33" y="0"/>
                  </a:lnTo>
                  <a:lnTo>
                    <a:pt x="0" y="53"/>
                  </a:lnTo>
                  <a:lnTo>
                    <a:pt x="0" y="419"/>
                  </a:lnTo>
                  <a:lnTo>
                    <a:pt x="65" y="419"/>
                  </a:lnTo>
                  <a:close/>
                </a:path>
              </a:pathLst>
            </a:custGeom>
            <a:grpFill/>
            <a:ln w="9525">
              <a:noFill/>
              <a:round/>
              <a:headEnd/>
              <a:tailEnd/>
            </a:ln>
          </p:spPr>
          <p:txBody>
            <a:bodyPr/>
            <a:lstStyle/>
            <a:p>
              <a:pPr>
                <a:defRPr/>
              </a:pPr>
              <a:endParaRPr lang="en-US"/>
            </a:p>
          </p:txBody>
        </p:sp>
        <p:sp>
          <p:nvSpPr>
            <p:cNvPr id="139" name="Freeform 28"/>
            <p:cNvSpPr>
              <a:spLocks/>
            </p:cNvSpPr>
            <p:nvPr/>
          </p:nvSpPr>
          <p:spPr bwMode="auto">
            <a:xfrm>
              <a:off x="5703888" y="2066925"/>
              <a:ext cx="50800" cy="333375"/>
            </a:xfrm>
            <a:custGeom>
              <a:avLst/>
              <a:gdLst/>
              <a:ahLst/>
              <a:cxnLst>
                <a:cxn ang="0">
                  <a:pos x="64" y="419"/>
                </a:cxn>
                <a:cxn ang="0">
                  <a:pos x="64" y="53"/>
                </a:cxn>
                <a:cxn ang="0">
                  <a:pos x="31" y="0"/>
                </a:cxn>
                <a:cxn ang="0">
                  <a:pos x="0" y="53"/>
                </a:cxn>
                <a:cxn ang="0">
                  <a:pos x="0" y="419"/>
                </a:cxn>
                <a:cxn ang="0">
                  <a:pos x="64" y="419"/>
                </a:cxn>
              </a:cxnLst>
              <a:rect l="0" t="0" r="r" b="b"/>
              <a:pathLst>
                <a:path w="64" h="419">
                  <a:moveTo>
                    <a:pt x="64" y="419"/>
                  </a:moveTo>
                  <a:lnTo>
                    <a:pt x="64" y="53"/>
                  </a:lnTo>
                  <a:lnTo>
                    <a:pt x="31" y="0"/>
                  </a:lnTo>
                  <a:lnTo>
                    <a:pt x="0" y="53"/>
                  </a:lnTo>
                  <a:lnTo>
                    <a:pt x="0" y="419"/>
                  </a:lnTo>
                  <a:lnTo>
                    <a:pt x="64" y="419"/>
                  </a:lnTo>
                  <a:close/>
                </a:path>
              </a:pathLst>
            </a:custGeom>
            <a:grpFill/>
            <a:ln w="9525">
              <a:noFill/>
              <a:round/>
              <a:headEnd/>
              <a:tailEnd/>
            </a:ln>
          </p:spPr>
          <p:txBody>
            <a:bodyPr/>
            <a:lstStyle/>
            <a:p>
              <a:pPr>
                <a:defRPr/>
              </a:pPr>
              <a:endParaRPr lang="en-US"/>
            </a:p>
          </p:txBody>
        </p:sp>
        <p:sp>
          <p:nvSpPr>
            <p:cNvPr id="140" name="Freeform 29"/>
            <p:cNvSpPr>
              <a:spLocks/>
            </p:cNvSpPr>
            <p:nvPr/>
          </p:nvSpPr>
          <p:spPr bwMode="auto">
            <a:xfrm>
              <a:off x="5818188" y="2066925"/>
              <a:ext cx="52388" cy="333375"/>
            </a:xfrm>
            <a:custGeom>
              <a:avLst/>
              <a:gdLst/>
              <a:ahLst/>
              <a:cxnLst>
                <a:cxn ang="0">
                  <a:pos x="64" y="419"/>
                </a:cxn>
                <a:cxn ang="0">
                  <a:pos x="64" y="53"/>
                </a:cxn>
                <a:cxn ang="0">
                  <a:pos x="32" y="0"/>
                </a:cxn>
                <a:cxn ang="0">
                  <a:pos x="0" y="53"/>
                </a:cxn>
                <a:cxn ang="0">
                  <a:pos x="0" y="419"/>
                </a:cxn>
                <a:cxn ang="0">
                  <a:pos x="64" y="419"/>
                </a:cxn>
              </a:cxnLst>
              <a:rect l="0" t="0" r="r" b="b"/>
              <a:pathLst>
                <a:path w="64" h="419">
                  <a:moveTo>
                    <a:pt x="64" y="419"/>
                  </a:moveTo>
                  <a:lnTo>
                    <a:pt x="64" y="53"/>
                  </a:lnTo>
                  <a:lnTo>
                    <a:pt x="32" y="0"/>
                  </a:lnTo>
                  <a:lnTo>
                    <a:pt x="0" y="53"/>
                  </a:lnTo>
                  <a:lnTo>
                    <a:pt x="0" y="419"/>
                  </a:lnTo>
                  <a:lnTo>
                    <a:pt x="64" y="419"/>
                  </a:lnTo>
                  <a:close/>
                </a:path>
              </a:pathLst>
            </a:custGeom>
            <a:grpFill/>
            <a:ln w="9525">
              <a:noFill/>
              <a:round/>
              <a:headEnd/>
              <a:tailEnd/>
            </a:ln>
          </p:spPr>
          <p:txBody>
            <a:bodyPr/>
            <a:lstStyle/>
            <a:p>
              <a:pPr>
                <a:defRPr/>
              </a:pPr>
              <a:endParaRPr lang="en-US"/>
            </a:p>
          </p:txBody>
        </p:sp>
        <p:sp>
          <p:nvSpPr>
            <p:cNvPr id="141" name="Rectangle 30"/>
            <p:cNvSpPr>
              <a:spLocks noChangeArrowheads="1"/>
            </p:cNvSpPr>
            <p:nvPr/>
          </p:nvSpPr>
          <p:spPr bwMode="auto">
            <a:xfrm>
              <a:off x="5075238" y="2136775"/>
              <a:ext cx="827088" cy="31750"/>
            </a:xfrm>
            <a:prstGeom prst="rect">
              <a:avLst/>
            </a:prstGeom>
            <a:grpFill/>
            <a:ln w="9525">
              <a:noFill/>
              <a:miter lim="800000"/>
              <a:headEnd/>
              <a:tailEnd/>
            </a:ln>
          </p:spPr>
          <p:txBody>
            <a:bodyPr/>
            <a:lstStyle/>
            <a:p>
              <a:pPr>
                <a:defRPr/>
              </a:pPr>
              <a:endParaRPr lang="en-US"/>
            </a:p>
          </p:txBody>
        </p:sp>
        <p:sp>
          <p:nvSpPr>
            <p:cNvPr id="142" name="Rectangle 31"/>
            <p:cNvSpPr>
              <a:spLocks noChangeArrowheads="1"/>
            </p:cNvSpPr>
            <p:nvPr/>
          </p:nvSpPr>
          <p:spPr bwMode="auto">
            <a:xfrm>
              <a:off x="5075238" y="2287588"/>
              <a:ext cx="827088" cy="30163"/>
            </a:xfrm>
            <a:prstGeom prst="rect">
              <a:avLst/>
            </a:prstGeom>
            <a:grpFill/>
            <a:ln w="9525">
              <a:noFill/>
              <a:miter lim="800000"/>
              <a:headEnd/>
              <a:tailEnd/>
            </a:ln>
          </p:spPr>
          <p:txBody>
            <a:bodyPr/>
            <a:lstStyle/>
            <a:p>
              <a:pPr>
                <a:defRPr/>
              </a:pPr>
              <a:endParaRPr lang="en-US"/>
            </a:p>
          </p:txBody>
        </p:sp>
      </p:grpSp>
      <p:grpSp>
        <p:nvGrpSpPr>
          <p:cNvPr id="8" name="Group 142"/>
          <p:cNvGrpSpPr/>
          <p:nvPr/>
        </p:nvGrpSpPr>
        <p:grpSpPr>
          <a:xfrm rot="21368946">
            <a:off x="2743200" y="5410201"/>
            <a:ext cx="1325562" cy="371475"/>
            <a:chOff x="5075238" y="2066925"/>
            <a:chExt cx="827088" cy="333375"/>
          </a:xfrm>
          <a:blipFill>
            <a:blip r:embed="rId6"/>
            <a:tile tx="0" ty="0" sx="100000" sy="100000" flip="none" algn="tl"/>
          </a:blipFill>
        </p:grpSpPr>
        <p:sp>
          <p:nvSpPr>
            <p:cNvPr id="144" name="Freeform 23"/>
            <p:cNvSpPr>
              <a:spLocks/>
            </p:cNvSpPr>
            <p:nvPr/>
          </p:nvSpPr>
          <p:spPr bwMode="auto">
            <a:xfrm>
              <a:off x="5124450" y="2066925"/>
              <a:ext cx="50800" cy="333375"/>
            </a:xfrm>
            <a:custGeom>
              <a:avLst/>
              <a:gdLst/>
              <a:ahLst/>
              <a:cxnLst>
                <a:cxn ang="0">
                  <a:pos x="64" y="419"/>
                </a:cxn>
                <a:cxn ang="0">
                  <a:pos x="64" y="53"/>
                </a:cxn>
                <a:cxn ang="0">
                  <a:pos x="32" y="0"/>
                </a:cxn>
                <a:cxn ang="0">
                  <a:pos x="0" y="53"/>
                </a:cxn>
                <a:cxn ang="0">
                  <a:pos x="0" y="419"/>
                </a:cxn>
                <a:cxn ang="0">
                  <a:pos x="64" y="419"/>
                </a:cxn>
              </a:cxnLst>
              <a:rect l="0" t="0" r="r" b="b"/>
              <a:pathLst>
                <a:path w="64" h="419">
                  <a:moveTo>
                    <a:pt x="64" y="419"/>
                  </a:moveTo>
                  <a:lnTo>
                    <a:pt x="64" y="53"/>
                  </a:lnTo>
                  <a:lnTo>
                    <a:pt x="32" y="0"/>
                  </a:lnTo>
                  <a:lnTo>
                    <a:pt x="0" y="53"/>
                  </a:lnTo>
                  <a:lnTo>
                    <a:pt x="0" y="419"/>
                  </a:lnTo>
                  <a:lnTo>
                    <a:pt x="64" y="419"/>
                  </a:lnTo>
                  <a:close/>
                </a:path>
              </a:pathLst>
            </a:custGeom>
            <a:grpFill/>
            <a:ln w="9525">
              <a:noFill/>
              <a:round/>
              <a:headEnd/>
              <a:tailEnd/>
            </a:ln>
          </p:spPr>
          <p:txBody>
            <a:bodyPr/>
            <a:lstStyle/>
            <a:p>
              <a:pPr>
                <a:defRPr/>
              </a:pPr>
              <a:endParaRPr lang="en-US"/>
            </a:p>
          </p:txBody>
        </p:sp>
        <p:sp>
          <p:nvSpPr>
            <p:cNvPr id="145" name="Freeform 24"/>
            <p:cNvSpPr>
              <a:spLocks/>
            </p:cNvSpPr>
            <p:nvPr/>
          </p:nvSpPr>
          <p:spPr bwMode="auto">
            <a:xfrm>
              <a:off x="5240338" y="2066925"/>
              <a:ext cx="50800" cy="333375"/>
            </a:xfrm>
            <a:custGeom>
              <a:avLst/>
              <a:gdLst/>
              <a:ahLst/>
              <a:cxnLst>
                <a:cxn ang="0">
                  <a:pos x="64" y="419"/>
                </a:cxn>
                <a:cxn ang="0">
                  <a:pos x="64" y="53"/>
                </a:cxn>
                <a:cxn ang="0">
                  <a:pos x="32" y="0"/>
                </a:cxn>
                <a:cxn ang="0">
                  <a:pos x="0" y="53"/>
                </a:cxn>
                <a:cxn ang="0">
                  <a:pos x="0" y="419"/>
                </a:cxn>
                <a:cxn ang="0">
                  <a:pos x="64" y="419"/>
                </a:cxn>
              </a:cxnLst>
              <a:rect l="0" t="0" r="r" b="b"/>
              <a:pathLst>
                <a:path w="64" h="419">
                  <a:moveTo>
                    <a:pt x="64" y="419"/>
                  </a:moveTo>
                  <a:lnTo>
                    <a:pt x="64" y="53"/>
                  </a:lnTo>
                  <a:lnTo>
                    <a:pt x="32" y="0"/>
                  </a:lnTo>
                  <a:lnTo>
                    <a:pt x="0" y="53"/>
                  </a:lnTo>
                  <a:lnTo>
                    <a:pt x="0" y="419"/>
                  </a:lnTo>
                  <a:lnTo>
                    <a:pt x="64" y="419"/>
                  </a:lnTo>
                  <a:close/>
                </a:path>
              </a:pathLst>
            </a:custGeom>
            <a:grpFill/>
            <a:ln w="9525">
              <a:noFill/>
              <a:round/>
              <a:headEnd/>
              <a:tailEnd/>
            </a:ln>
          </p:spPr>
          <p:txBody>
            <a:bodyPr/>
            <a:lstStyle/>
            <a:p>
              <a:pPr>
                <a:defRPr/>
              </a:pPr>
              <a:endParaRPr lang="en-US"/>
            </a:p>
          </p:txBody>
        </p:sp>
        <p:sp>
          <p:nvSpPr>
            <p:cNvPr id="146" name="Freeform 25"/>
            <p:cNvSpPr>
              <a:spLocks/>
            </p:cNvSpPr>
            <p:nvPr/>
          </p:nvSpPr>
          <p:spPr bwMode="auto">
            <a:xfrm>
              <a:off x="5356225" y="2066925"/>
              <a:ext cx="50800" cy="333375"/>
            </a:xfrm>
            <a:custGeom>
              <a:avLst/>
              <a:gdLst/>
              <a:ahLst/>
              <a:cxnLst>
                <a:cxn ang="0">
                  <a:pos x="66" y="419"/>
                </a:cxn>
                <a:cxn ang="0">
                  <a:pos x="66" y="53"/>
                </a:cxn>
                <a:cxn ang="0">
                  <a:pos x="32" y="0"/>
                </a:cxn>
                <a:cxn ang="0">
                  <a:pos x="0" y="53"/>
                </a:cxn>
                <a:cxn ang="0">
                  <a:pos x="0" y="419"/>
                </a:cxn>
                <a:cxn ang="0">
                  <a:pos x="66" y="419"/>
                </a:cxn>
              </a:cxnLst>
              <a:rect l="0" t="0" r="r" b="b"/>
              <a:pathLst>
                <a:path w="66" h="419">
                  <a:moveTo>
                    <a:pt x="66" y="419"/>
                  </a:moveTo>
                  <a:lnTo>
                    <a:pt x="66" y="53"/>
                  </a:lnTo>
                  <a:lnTo>
                    <a:pt x="32" y="0"/>
                  </a:lnTo>
                  <a:lnTo>
                    <a:pt x="0" y="53"/>
                  </a:lnTo>
                  <a:lnTo>
                    <a:pt x="0" y="419"/>
                  </a:lnTo>
                  <a:lnTo>
                    <a:pt x="66" y="419"/>
                  </a:lnTo>
                  <a:close/>
                </a:path>
              </a:pathLst>
            </a:custGeom>
            <a:grpFill/>
            <a:ln w="9525">
              <a:noFill/>
              <a:round/>
              <a:headEnd/>
              <a:tailEnd/>
            </a:ln>
          </p:spPr>
          <p:txBody>
            <a:bodyPr/>
            <a:lstStyle/>
            <a:p>
              <a:pPr>
                <a:defRPr/>
              </a:pPr>
              <a:endParaRPr lang="en-US"/>
            </a:p>
          </p:txBody>
        </p:sp>
        <p:sp>
          <p:nvSpPr>
            <p:cNvPr id="147" name="Freeform 26"/>
            <p:cNvSpPr>
              <a:spLocks/>
            </p:cNvSpPr>
            <p:nvPr/>
          </p:nvSpPr>
          <p:spPr bwMode="auto">
            <a:xfrm>
              <a:off x="5472113" y="2066925"/>
              <a:ext cx="50800" cy="333375"/>
            </a:xfrm>
            <a:custGeom>
              <a:avLst/>
              <a:gdLst/>
              <a:ahLst/>
              <a:cxnLst>
                <a:cxn ang="0">
                  <a:pos x="65" y="419"/>
                </a:cxn>
                <a:cxn ang="0">
                  <a:pos x="65" y="53"/>
                </a:cxn>
                <a:cxn ang="0">
                  <a:pos x="32" y="0"/>
                </a:cxn>
                <a:cxn ang="0">
                  <a:pos x="0" y="53"/>
                </a:cxn>
                <a:cxn ang="0">
                  <a:pos x="0" y="419"/>
                </a:cxn>
                <a:cxn ang="0">
                  <a:pos x="65" y="419"/>
                </a:cxn>
              </a:cxnLst>
              <a:rect l="0" t="0" r="r" b="b"/>
              <a:pathLst>
                <a:path w="65" h="419">
                  <a:moveTo>
                    <a:pt x="65" y="419"/>
                  </a:moveTo>
                  <a:lnTo>
                    <a:pt x="65" y="53"/>
                  </a:lnTo>
                  <a:lnTo>
                    <a:pt x="32" y="0"/>
                  </a:lnTo>
                  <a:lnTo>
                    <a:pt x="0" y="53"/>
                  </a:lnTo>
                  <a:lnTo>
                    <a:pt x="0" y="419"/>
                  </a:lnTo>
                  <a:lnTo>
                    <a:pt x="65" y="419"/>
                  </a:lnTo>
                  <a:close/>
                </a:path>
              </a:pathLst>
            </a:custGeom>
            <a:grpFill/>
            <a:ln w="9525">
              <a:noFill/>
              <a:round/>
              <a:headEnd/>
              <a:tailEnd/>
            </a:ln>
          </p:spPr>
          <p:txBody>
            <a:bodyPr/>
            <a:lstStyle/>
            <a:p>
              <a:pPr>
                <a:defRPr/>
              </a:pPr>
              <a:endParaRPr lang="en-US"/>
            </a:p>
          </p:txBody>
        </p:sp>
        <p:sp>
          <p:nvSpPr>
            <p:cNvPr id="148" name="Freeform 27"/>
            <p:cNvSpPr>
              <a:spLocks/>
            </p:cNvSpPr>
            <p:nvPr/>
          </p:nvSpPr>
          <p:spPr bwMode="auto">
            <a:xfrm>
              <a:off x="5588000" y="2066925"/>
              <a:ext cx="50800" cy="333375"/>
            </a:xfrm>
            <a:custGeom>
              <a:avLst/>
              <a:gdLst/>
              <a:ahLst/>
              <a:cxnLst>
                <a:cxn ang="0">
                  <a:pos x="65" y="419"/>
                </a:cxn>
                <a:cxn ang="0">
                  <a:pos x="65" y="53"/>
                </a:cxn>
                <a:cxn ang="0">
                  <a:pos x="33" y="0"/>
                </a:cxn>
                <a:cxn ang="0">
                  <a:pos x="0" y="53"/>
                </a:cxn>
                <a:cxn ang="0">
                  <a:pos x="0" y="419"/>
                </a:cxn>
                <a:cxn ang="0">
                  <a:pos x="65" y="419"/>
                </a:cxn>
              </a:cxnLst>
              <a:rect l="0" t="0" r="r" b="b"/>
              <a:pathLst>
                <a:path w="65" h="419">
                  <a:moveTo>
                    <a:pt x="65" y="419"/>
                  </a:moveTo>
                  <a:lnTo>
                    <a:pt x="65" y="53"/>
                  </a:lnTo>
                  <a:lnTo>
                    <a:pt x="33" y="0"/>
                  </a:lnTo>
                  <a:lnTo>
                    <a:pt x="0" y="53"/>
                  </a:lnTo>
                  <a:lnTo>
                    <a:pt x="0" y="419"/>
                  </a:lnTo>
                  <a:lnTo>
                    <a:pt x="65" y="419"/>
                  </a:lnTo>
                  <a:close/>
                </a:path>
              </a:pathLst>
            </a:custGeom>
            <a:grpFill/>
            <a:ln w="9525">
              <a:noFill/>
              <a:round/>
              <a:headEnd/>
              <a:tailEnd/>
            </a:ln>
          </p:spPr>
          <p:txBody>
            <a:bodyPr/>
            <a:lstStyle/>
            <a:p>
              <a:pPr>
                <a:defRPr/>
              </a:pPr>
              <a:endParaRPr lang="en-US"/>
            </a:p>
          </p:txBody>
        </p:sp>
        <p:sp>
          <p:nvSpPr>
            <p:cNvPr id="149" name="Freeform 28"/>
            <p:cNvSpPr>
              <a:spLocks/>
            </p:cNvSpPr>
            <p:nvPr/>
          </p:nvSpPr>
          <p:spPr bwMode="auto">
            <a:xfrm>
              <a:off x="5703888" y="2066925"/>
              <a:ext cx="50800" cy="333375"/>
            </a:xfrm>
            <a:custGeom>
              <a:avLst/>
              <a:gdLst/>
              <a:ahLst/>
              <a:cxnLst>
                <a:cxn ang="0">
                  <a:pos x="64" y="419"/>
                </a:cxn>
                <a:cxn ang="0">
                  <a:pos x="64" y="53"/>
                </a:cxn>
                <a:cxn ang="0">
                  <a:pos x="31" y="0"/>
                </a:cxn>
                <a:cxn ang="0">
                  <a:pos x="0" y="53"/>
                </a:cxn>
                <a:cxn ang="0">
                  <a:pos x="0" y="419"/>
                </a:cxn>
                <a:cxn ang="0">
                  <a:pos x="64" y="419"/>
                </a:cxn>
              </a:cxnLst>
              <a:rect l="0" t="0" r="r" b="b"/>
              <a:pathLst>
                <a:path w="64" h="419">
                  <a:moveTo>
                    <a:pt x="64" y="419"/>
                  </a:moveTo>
                  <a:lnTo>
                    <a:pt x="64" y="53"/>
                  </a:lnTo>
                  <a:lnTo>
                    <a:pt x="31" y="0"/>
                  </a:lnTo>
                  <a:lnTo>
                    <a:pt x="0" y="53"/>
                  </a:lnTo>
                  <a:lnTo>
                    <a:pt x="0" y="419"/>
                  </a:lnTo>
                  <a:lnTo>
                    <a:pt x="64" y="419"/>
                  </a:lnTo>
                  <a:close/>
                </a:path>
              </a:pathLst>
            </a:custGeom>
            <a:grpFill/>
            <a:ln w="9525">
              <a:noFill/>
              <a:round/>
              <a:headEnd/>
              <a:tailEnd/>
            </a:ln>
          </p:spPr>
          <p:txBody>
            <a:bodyPr/>
            <a:lstStyle/>
            <a:p>
              <a:pPr>
                <a:defRPr/>
              </a:pPr>
              <a:endParaRPr lang="en-US"/>
            </a:p>
          </p:txBody>
        </p:sp>
        <p:sp>
          <p:nvSpPr>
            <p:cNvPr id="150" name="Freeform 29"/>
            <p:cNvSpPr>
              <a:spLocks/>
            </p:cNvSpPr>
            <p:nvPr/>
          </p:nvSpPr>
          <p:spPr bwMode="auto">
            <a:xfrm>
              <a:off x="5818188" y="2066925"/>
              <a:ext cx="52388" cy="333375"/>
            </a:xfrm>
            <a:custGeom>
              <a:avLst/>
              <a:gdLst/>
              <a:ahLst/>
              <a:cxnLst>
                <a:cxn ang="0">
                  <a:pos x="64" y="419"/>
                </a:cxn>
                <a:cxn ang="0">
                  <a:pos x="64" y="53"/>
                </a:cxn>
                <a:cxn ang="0">
                  <a:pos x="32" y="0"/>
                </a:cxn>
                <a:cxn ang="0">
                  <a:pos x="0" y="53"/>
                </a:cxn>
                <a:cxn ang="0">
                  <a:pos x="0" y="419"/>
                </a:cxn>
                <a:cxn ang="0">
                  <a:pos x="64" y="419"/>
                </a:cxn>
              </a:cxnLst>
              <a:rect l="0" t="0" r="r" b="b"/>
              <a:pathLst>
                <a:path w="64" h="419">
                  <a:moveTo>
                    <a:pt x="64" y="419"/>
                  </a:moveTo>
                  <a:lnTo>
                    <a:pt x="64" y="53"/>
                  </a:lnTo>
                  <a:lnTo>
                    <a:pt x="32" y="0"/>
                  </a:lnTo>
                  <a:lnTo>
                    <a:pt x="0" y="53"/>
                  </a:lnTo>
                  <a:lnTo>
                    <a:pt x="0" y="419"/>
                  </a:lnTo>
                  <a:lnTo>
                    <a:pt x="64" y="419"/>
                  </a:lnTo>
                  <a:close/>
                </a:path>
              </a:pathLst>
            </a:custGeom>
            <a:grpFill/>
            <a:ln w="9525">
              <a:noFill/>
              <a:round/>
              <a:headEnd/>
              <a:tailEnd/>
            </a:ln>
          </p:spPr>
          <p:txBody>
            <a:bodyPr/>
            <a:lstStyle/>
            <a:p>
              <a:pPr>
                <a:defRPr/>
              </a:pPr>
              <a:endParaRPr lang="en-US"/>
            </a:p>
          </p:txBody>
        </p:sp>
        <p:sp>
          <p:nvSpPr>
            <p:cNvPr id="151" name="Rectangle 30"/>
            <p:cNvSpPr>
              <a:spLocks noChangeArrowheads="1"/>
            </p:cNvSpPr>
            <p:nvPr/>
          </p:nvSpPr>
          <p:spPr bwMode="auto">
            <a:xfrm>
              <a:off x="5075238" y="2136775"/>
              <a:ext cx="827088" cy="31750"/>
            </a:xfrm>
            <a:prstGeom prst="rect">
              <a:avLst/>
            </a:prstGeom>
            <a:grpFill/>
            <a:ln w="9525">
              <a:noFill/>
              <a:miter lim="800000"/>
              <a:headEnd/>
              <a:tailEnd/>
            </a:ln>
          </p:spPr>
          <p:txBody>
            <a:bodyPr/>
            <a:lstStyle/>
            <a:p>
              <a:pPr>
                <a:defRPr/>
              </a:pPr>
              <a:endParaRPr lang="en-US"/>
            </a:p>
          </p:txBody>
        </p:sp>
        <p:sp>
          <p:nvSpPr>
            <p:cNvPr id="152" name="Rectangle 31"/>
            <p:cNvSpPr>
              <a:spLocks noChangeArrowheads="1"/>
            </p:cNvSpPr>
            <p:nvPr/>
          </p:nvSpPr>
          <p:spPr bwMode="auto">
            <a:xfrm>
              <a:off x="5075238" y="2287588"/>
              <a:ext cx="827088" cy="30163"/>
            </a:xfrm>
            <a:prstGeom prst="rect">
              <a:avLst/>
            </a:prstGeom>
            <a:grpFill/>
            <a:ln w="9525">
              <a:noFill/>
              <a:miter lim="800000"/>
              <a:headEnd/>
              <a:tailEnd/>
            </a:ln>
          </p:spPr>
          <p:txBody>
            <a:bodyPr/>
            <a:lstStyle/>
            <a:p>
              <a:pPr>
                <a:defRPr/>
              </a:pPr>
              <a:endParaRPr lang="en-US"/>
            </a:p>
          </p:txBody>
        </p:sp>
      </p:grpSp>
      <p:pic>
        <p:nvPicPr>
          <p:cNvPr id="10254" name="Picture 243" descr="Pinkish_rose.gif"/>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2667000" y="4495800"/>
            <a:ext cx="1066800" cy="213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55" name="Picture 3" descr="E:\Write disc\ANIMATION\Animais\Borboletas\Borboleta_02.gif"/>
          <p:cNvPicPr>
            <a:picLocks noChangeAspect="1" noChangeArrowheads="1" noCrop="1"/>
          </p:cNvPicPr>
          <p:nvPr/>
        </p:nvPicPr>
        <p:blipFill>
          <a:blip r:embed="rId8">
            <a:extLst>
              <a:ext uri="{28A0092B-C50C-407E-A947-70E740481C1C}">
                <a14:useLocalDpi xmlns:a14="http://schemas.microsoft.com/office/drawing/2010/main" val="0"/>
              </a:ext>
            </a:extLst>
          </a:blip>
          <a:srcRect/>
          <a:stretch>
            <a:fillRect/>
          </a:stretch>
        </p:blipFill>
        <p:spPr bwMode="auto">
          <a:xfrm>
            <a:off x="3581400" y="5334001"/>
            <a:ext cx="47625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52"/>
          <p:cNvGrpSpPr/>
          <p:nvPr/>
        </p:nvGrpSpPr>
        <p:grpSpPr>
          <a:xfrm>
            <a:off x="2901950" y="3432176"/>
            <a:ext cx="1325562" cy="371475"/>
            <a:chOff x="5075238" y="2066925"/>
            <a:chExt cx="827088" cy="333375"/>
          </a:xfrm>
          <a:blipFill>
            <a:blip r:embed="rId6"/>
            <a:tile tx="0" ty="0" sx="100000" sy="100000" flip="none" algn="tl"/>
          </a:blipFill>
        </p:grpSpPr>
        <p:sp>
          <p:nvSpPr>
            <p:cNvPr id="154" name="Freeform 23"/>
            <p:cNvSpPr>
              <a:spLocks/>
            </p:cNvSpPr>
            <p:nvPr/>
          </p:nvSpPr>
          <p:spPr bwMode="auto">
            <a:xfrm>
              <a:off x="5124450" y="2066925"/>
              <a:ext cx="50800" cy="333375"/>
            </a:xfrm>
            <a:custGeom>
              <a:avLst/>
              <a:gdLst/>
              <a:ahLst/>
              <a:cxnLst>
                <a:cxn ang="0">
                  <a:pos x="64" y="419"/>
                </a:cxn>
                <a:cxn ang="0">
                  <a:pos x="64" y="53"/>
                </a:cxn>
                <a:cxn ang="0">
                  <a:pos x="32" y="0"/>
                </a:cxn>
                <a:cxn ang="0">
                  <a:pos x="0" y="53"/>
                </a:cxn>
                <a:cxn ang="0">
                  <a:pos x="0" y="419"/>
                </a:cxn>
                <a:cxn ang="0">
                  <a:pos x="64" y="419"/>
                </a:cxn>
              </a:cxnLst>
              <a:rect l="0" t="0" r="r" b="b"/>
              <a:pathLst>
                <a:path w="64" h="419">
                  <a:moveTo>
                    <a:pt x="64" y="419"/>
                  </a:moveTo>
                  <a:lnTo>
                    <a:pt x="64" y="53"/>
                  </a:lnTo>
                  <a:lnTo>
                    <a:pt x="32" y="0"/>
                  </a:lnTo>
                  <a:lnTo>
                    <a:pt x="0" y="53"/>
                  </a:lnTo>
                  <a:lnTo>
                    <a:pt x="0" y="419"/>
                  </a:lnTo>
                  <a:lnTo>
                    <a:pt x="64" y="419"/>
                  </a:lnTo>
                  <a:close/>
                </a:path>
              </a:pathLst>
            </a:custGeom>
            <a:grpFill/>
            <a:ln w="9525">
              <a:noFill/>
              <a:round/>
              <a:headEnd/>
              <a:tailEnd/>
            </a:ln>
          </p:spPr>
          <p:txBody>
            <a:bodyPr/>
            <a:lstStyle/>
            <a:p>
              <a:pPr>
                <a:defRPr/>
              </a:pPr>
              <a:endParaRPr lang="en-US"/>
            </a:p>
          </p:txBody>
        </p:sp>
        <p:sp>
          <p:nvSpPr>
            <p:cNvPr id="155" name="Freeform 24"/>
            <p:cNvSpPr>
              <a:spLocks/>
            </p:cNvSpPr>
            <p:nvPr/>
          </p:nvSpPr>
          <p:spPr bwMode="auto">
            <a:xfrm>
              <a:off x="5240338" y="2066925"/>
              <a:ext cx="50800" cy="333375"/>
            </a:xfrm>
            <a:custGeom>
              <a:avLst/>
              <a:gdLst/>
              <a:ahLst/>
              <a:cxnLst>
                <a:cxn ang="0">
                  <a:pos x="64" y="419"/>
                </a:cxn>
                <a:cxn ang="0">
                  <a:pos x="64" y="53"/>
                </a:cxn>
                <a:cxn ang="0">
                  <a:pos x="32" y="0"/>
                </a:cxn>
                <a:cxn ang="0">
                  <a:pos x="0" y="53"/>
                </a:cxn>
                <a:cxn ang="0">
                  <a:pos x="0" y="419"/>
                </a:cxn>
                <a:cxn ang="0">
                  <a:pos x="64" y="419"/>
                </a:cxn>
              </a:cxnLst>
              <a:rect l="0" t="0" r="r" b="b"/>
              <a:pathLst>
                <a:path w="64" h="419">
                  <a:moveTo>
                    <a:pt x="64" y="419"/>
                  </a:moveTo>
                  <a:lnTo>
                    <a:pt x="64" y="53"/>
                  </a:lnTo>
                  <a:lnTo>
                    <a:pt x="32" y="0"/>
                  </a:lnTo>
                  <a:lnTo>
                    <a:pt x="0" y="53"/>
                  </a:lnTo>
                  <a:lnTo>
                    <a:pt x="0" y="419"/>
                  </a:lnTo>
                  <a:lnTo>
                    <a:pt x="64" y="419"/>
                  </a:lnTo>
                  <a:close/>
                </a:path>
              </a:pathLst>
            </a:custGeom>
            <a:grpFill/>
            <a:ln w="9525">
              <a:noFill/>
              <a:round/>
              <a:headEnd/>
              <a:tailEnd/>
            </a:ln>
          </p:spPr>
          <p:txBody>
            <a:bodyPr/>
            <a:lstStyle/>
            <a:p>
              <a:pPr>
                <a:defRPr/>
              </a:pPr>
              <a:endParaRPr lang="en-US"/>
            </a:p>
          </p:txBody>
        </p:sp>
        <p:sp>
          <p:nvSpPr>
            <p:cNvPr id="156" name="Freeform 25"/>
            <p:cNvSpPr>
              <a:spLocks/>
            </p:cNvSpPr>
            <p:nvPr/>
          </p:nvSpPr>
          <p:spPr bwMode="auto">
            <a:xfrm>
              <a:off x="5356225" y="2066925"/>
              <a:ext cx="50800" cy="333375"/>
            </a:xfrm>
            <a:custGeom>
              <a:avLst/>
              <a:gdLst/>
              <a:ahLst/>
              <a:cxnLst>
                <a:cxn ang="0">
                  <a:pos x="66" y="419"/>
                </a:cxn>
                <a:cxn ang="0">
                  <a:pos x="66" y="53"/>
                </a:cxn>
                <a:cxn ang="0">
                  <a:pos x="32" y="0"/>
                </a:cxn>
                <a:cxn ang="0">
                  <a:pos x="0" y="53"/>
                </a:cxn>
                <a:cxn ang="0">
                  <a:pos x="0" y="419"/>
                </a:cxn>
                <a:cxn ang="0">
                  <a:pos x="66" y="419"/>
                </a:cxn>
              </a:cxnLst>
              <a:rect l="0" t="0" r="r" b="b"/>
              <a:pathLst>
                <a:path w="66" h="419">
                  <a:moveTo>
                    <a:pt x="66" y="419"/>
                  </a:moveTo>
                  <a:lnTo>
                    <a:pt x="66" y="53"/>
                  </a:lnTo>
                  <a:lnTo>
                    <a:pt x="32" y="0"/>
                  </a:lnTo>
                  <a:lnTo>
                    <a:pt x="0" y="53"/>
                  </a:lnTo>
                  <a:lnTo>
                    <a:pt x="0" y="419"/>
                  </a:lnTo>
                  <a:lnTo>
                    <a:pt x="66" y="419"/>
                  </a:lnTo>
                  <a:close/>
                </a:path>
              </a:pathLst>
            </a:custGeom>
            <a:grpFill/>
            <a:ln w="9525">
              <a:noFill/>
              <a:round/>
              <a:headEnd/>
              <a:tailEnd/>
            </a:ln>
          </p:spPr>
          <p:txBody>
            <a:bodyPr/>
            <a:lstStyle/>
            <a:p>
              <a:pPr>
                <a:defRPr/>
              </a:pPr>
              <a:endParaRPr lang="en-US"/>
            </a:p>
          </p:txBody>
        </p:sp>
        <p:sp>
          <p:nvSpPr>
            <p:cNvPr id="157" name="Freeform 26"/>
            <p:cNvSpPr>
              <a:spLocks/>
            </p:cNvSpPr>
            <p:nvPr/>
          </p:nvSpPr>
          <p:spPr bwMode="auto">
            <a:xfrm>
              <a:off x="5472113" y="2066925"/>
              <a:ext cx="50800" cy="333375"/>
            </a:xfrm>
            <a:custGeom>
              <a:avLst/>
              <a:gdLst/>
              <a:ahLst/>
              <a:cxnLst>
                <a:cxn ang="0">
                  <a:pos x="65" y="419"/>
                </a:cxn>
                <a:cxn ang="0">
                  <a:pos x="65" y="53"/>
                </a:cxn>
                <a:cxn ang="0">
                  <a:pos x="32" y="0"/>
                </a:cxn>
                <a:cxn ang="0">
                  <a:pos x="0" y="53"/>
                </a:cxn>
                <a:cxn ang="0">
                  <a:pos x="0" y="419"/>
                </a:cxn>
                <a:cxn ang="0">
                  <a:pos x="65" y="419"/>
                </a:cxn>
              </a:cxnLst>
              <a:rect l="0" t="0" r="r" b="b"/>
              <a:pathLst>
                <a:path w="65" h="419">
                  <a:moveTo>
                    <a:pt x="65" y="419"/>
                  </a:moveTo>
                  <a:lnTo>
                    <a:pt x="65" y="53"/>
                  </a:lnTo>
                  <a:lnTo>
                    <a:pt x="32" y="0"/>
                  </a:lnTo>
                  <a:lnTo>
                    <a:pt x="0" y="53"/>
                  </a:lnTo>
                  <a:lnTo>
                    <a:pt x="0" y="419"/>
                  </a:lnTo>
                  <a:lnTo>
                    <a:pt x="65" y="419"/>
                  </a:lnTo>
                  <a:close/>
                </a:path>
              </a:pathLst>
            </a:custGeom>
            <a:grpFill/>
            <a:ln w="9525">
              <a:noFill/>
              <a:round/>
              <a:headEnd/>
              <a:tailEnd/>
            </a:ln>
          </p:spPr>
          <p:txBody>
            <a:bodyPr/>
            <a:lstStyle/>
            <a:p>
              <a:pPr>
                <a:defRPr/>
              </a:pPr>
              <a:endParaRPr lang="en-US"/>
            </a:p>
          </p:txBody>
        </p:sp>
        <p:sp>
          <p:nvSpPr>
            <p:cNvPr id="158" name="Freeform 27"/>
            <p:cNvSpPr>
              <a:spLocks/>
            </p:cNvSpPr>
            <p:nvPr/>
          </p:nvSpPr>
          <p:spPr bwMode="auto">
            <a:xfrm>
              <a:off x="5588000" y="2066925"/>
              <a:ext cx="50800" cy="333375"/>
            </a:xfrm>
            <a:custGeom>
              <a:avLst/>
              <a:gdLst/>
              <a:ahLst/>
              <a:cxnLst>
                <a:cxn ang="0">
                  <a:pos x="65" y="419"/>
                </a:cxn>
                <a:cxn ang="0">
                  <a:pos x="65" y="53"/>
                </a:cxn>
                <a:cxn ang="0">
                  <a:pos x="33" y="0"/>
                </a:cxn>
                <a:cxn ang="0">
                  <a:pos x="0" y="53"/>
                </a:cxn>
                <a:cxn ang="0">
                  <a:pos x="0" y="419"/>
                </a:cxn>
                <a:cxn ang="0">
                  <a:pos x="65" y="419"/>
                </a:cxn>
              </a:cxnLst>
              <a:rect l="0" t="0" r="r" b="b"/>
              <a:pathLst>
                <a:path w="65" h="419">
                  <a:moveTo>
                    <a:pt x="65" y="419"/>
                  </a:moveTo>
                  <a:lnTo>
                    <a:pt x="65" y="53"/>
                  </a:lnTo>
                  <a:lnTo>
                    <a:pt x="33" y="0"/>
                  </a:lnTo>
                  <a:lnTo>
                    <a:pt x="0" y="53"/>
                  </a:lnTo>
                  <a:lnTo>
                    <a:pt x="0" y="419"/>
                  </a:lnTo>
                  <a:lnTo>
                    <a:pt x="65" y="419"/>
                  </a:lnTo>
                  <a:close/>
                </a:path>
              </a:pathLst>
            </a:custGeom>
            <a:grpFill/>
            <a:ln w="9525">
              <a:noFill/>
              <a:round/>
              <a:headEnd/>
              <a:tailEnd/>
            </a:ln>
          </p:spPr>
          <p:txBody>
            <a:bodyPr/>
            <a:lstStyle/>
            <a:p>
              <a:pPr>
                <a:defRPr/>
              </a:pPr>
              <a:endParaRPr lang="en-US"/>
            </a:p>
          </p:txBody>
        </p:sp>
        <p:sp>
          <p:nvSpPr>
            <p:cNvPr id="159" name="Freeform 28"/>
            <p:cNvSpPr>
              <a:spLocks/>
            </p:cNvSpPr>
            <p:nvPr/>
          </p:nvSpPr>
          <p:spPr bwMode="auto">
            <a:xfrm>
              <a:off x="5703888" y="2066925"/>
              <a:ext cx="50800" cy="333375"/>
            </a:xfrm>
            <a:custGeom>
              <a:avLst/>
              <a:gdLst/>
              <a:ahLst/>
              <a:cxnLst>
                <a:cxn ang="0">
                  <a:pos x="64" y="419"/>
                </a:cxn>
                <a:cxn ang="0">
                  <a:pos x="64" y="53"/>
                </a:cxn>
                <a:cxn ang="0">
                  <a:pos x="31" y="0"/>
                </a:cxn>
                <a:cxn ang="0">
                  <a:pos x="0" y="53"/>
                </a:cxn>
                <a:cxn ang="0">
                  <a:pos x="0" y="419"/>
                </a:cxn>
                <a:cxn ang="0">
                  <a:pos x="64" y="419"/>
                </a:cxn>
              </a:cxnLst>
              <a:rect l="0" t="0" r="r" b="b"/>
              <a:pathLst>
                <a:path w="64" h="419">
                  <a:moveTo>
                    <a:pt x="64" y="419"/>
                  </a:moveTo>
                  <a:lnTo>
                    <a:pt x="64" y="53"/>
                  </a:lnTo>
                  <a:lnTo>
                    <a:pt x="31" y="0"/>
                  </a:lnTo>
                  <a:lnTo>
                    <a:pt x="0" y="53"/>
                  </a:lnTo>
                  <a:lnTo>
                    <a:pt x="0" y="419"/>
                  </a:lnTo>
                  <a:lnTo>
                    <a:pt x="64" y="419"/>
                  </a:lnTo>
                  <a:close/>
                </a:path>
              </a:pathLst>
            </a:custGeom>
            <a:grpFill/>
            <a:ln w="9525">
              <a:noFill/>
              <a:round/>
              <a:headEnd/>
              <a:tailEnd/>
            </a:ln>
          </p:spPr>
          <p:txBody>
            <a:bodyPr/>
            <a:lstStyle/>
            <a:p>
              <a:pPr>
                <a:defRPr/>
              </a:pPr>
              <a:endParaRPr lang="en-US"/>
            </a:p>
          </p:txBody>
        </p:sp>
        <p:sp>
          <p:nvSpPr>
            <p:cNvPr id="160" name="Freeform 29"/>
            <p:cNvSpPr>
              <a:spLocks/>
            </p:cNvSpPr>
            <p:nvPr/>
          </p:nvSpPr>
          <p:spPr bwMode="auto">
            <a:xfrm>
              <a:off x="5818188" y="2066925"/>
              <a:ext cx="52388" cy="333375"/>
            </a:xfrm>
            <a:custGeom>
              <a:avLst/>
              <a:gdLst/>
              <a:ahLst/>
              <a:cxnLst>
                <a:cxn ang="0">
                  <a:pos x="64" y="419"/>
                </a:cxn>
                <a:cxn ang="0">
                  <a:pos x="64" y="53"/>
                </a:cxn>
                <a:cxn ang="0">
                  <a:pos x="32" y="0"/>
                </a:cxn>
                <a:cxn ang="0">
                  <a:pos x="0" y="53"/>
                </a:cxn>
                <a:cxn ang="0">
                  <a:pos x="0" y="419"/>
                </a:cxn>
                <a:cxn ang="0">
                  <a:pos x="64" y="419"/>
                </a:cxn>
              </a:cxnLst>
              <a:rect l="0" t="0" r="r" b="b"/>
              <a:pathLst>
                <a:path w="64" h="419">
                  <a:moveTo>
                    <a:pt x="64" y="419"/>
                  </a:moveTo>
                  <a:lnTo>
                    <a:pt x="64" y="53"/>
                  </a:lnTo>
                  <a:lnTo>
                    <a:pt x="32" y="0"/>
                  </a:lnTo>
                  <a:lnTo>
                    <a:pt x="0" y="53"/>
                  </a:lnTo>
                  <a:lnTo>
                    <a:pt x="0" y="419"/>
                  </a:lnTo>
                  <a:lnTo>
                    <a:pt x="64" y="419"/>
                  </a:lnTo>
                  <a:close/>
                </a:path>
              </a:pathLst>
            </a:custGeom>
            <a:grpFill/>
            <a:ln w="9525">
              <a:noFill/>
              <a:round/>
              <a:headEnd/>
              <a:tailEnd/>
            </a:ln>
          </p:spPr>
          <p:txBody>
            <a:bodyPr/>
            <a:lstStyle/>
            <a:p>
              <a:pPr>
                <a:defRPr/>
              </a:pPr>
              <a:endParaRPr lang="en-US"/>
            </a:p>
          </p:txBody>
        </p:sp>
        <p:sp>
          <p:nvSpPr>
            <p:cNvPr id="161" name="Rectangle 30"/>
            <p:cNvSpPr>
              <a:spLocks noChangeArrowheads="1"/>
            </p:cNvSpPr>
            <p:nvPr/>
          </p:nvSpPr>
          <p:spPr bwMode="auto">
            <a:xfrm>
              <a:off x="5075238" y="2136775"/>
              <a:ext cx="827088" cy="31750"/>
            </a:xfrm>
            <a:prstGeom prst="rect">
              <a:avLst/>
            </a:prstGeom>
            <a:grpFill/>
            <a:ln w="9525">
              <a:noFill/>
              <a:miter lim="800000"/>
              <a:headEnd/>
              <a:tailEnd/>
            </a:ln>
          </p:spPr>
          <p:txBody>
            <a:bodyPr/>
            <a:lstStyle/>
            <a:p>
              <a:pPr>
                <a:defRPr/>
              </a:pPr>
              <a:endParaRPr lang="en-US"/>
            </a:p>
          </p:txBody>
        </p:sp>
        <p:sp>
          <p:nvSpPr>
            <p:cNvPr id="162" name="Rectangle 31"/>
            <p:cNvSpPr>
              <a:spLocks noChangeArrowheads="1"/>
            </p:cNvSpPr>
            <p:nvPr/>
          </p:nvSpPr>
          <p:spPr bwMode="auto">
            <a:xfrm>
              <a:off x="5075238" y="2287588"/>
              <a:ext cx="827088" cy="30163"/>
            </a:xfrm>
            <a:prstGeom prst="rect">
              <a:avLst/>
            </a:prstGeom>
            <a:grpFill/>
            <a:ln w="9525">
              <a:noFill/>
              <a:miter lim="800000"/>
              <a:headEnd/>
              <a:tailEnd/>
            </a:ln>
          </p:spPr>
          <p:txBody>
            <a:bodyPr/>
            <a:lstStyle/>
            <a:p>
              <a:pPr>
                <a:defRPr/>
              </a:pPr>
              <a:endParaRPr lang="en-US"/>
            </a:p>
          </p:txBody>
        </p:sp>
      </p:grpSp>
      <p:pic>
        <p:nvPicPr>
          <p:cNvPr id="10257" name="Picture 23" descr="Poppies.gif"/>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8458200" y="5181600"/>
            <a:ext cx="1066800" cy="1428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58" name="Picture 26" descr="Sunflower_smiles.gif"/>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a:off x="9639300" y="4648201"/>
            <a:ext cx="952500" cy="1895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9771" name="Group 320"/>
          <p:cNvGrpSpPr>
            <a:grpSpLocks/>
          </p:cNvGrpSpPr>
          <p:nvPr/>
        </p:nvGrpSpPr>
        <p:grpSpPr bwMode="auto">
          <a:xfrm>
            <a:off x="1295400" y="1371600"/>
            <a:ext cx="1219200" cy="1676400"/>
            <a:chOff x="5108575" y="1908175"/>
            <a:chExt cx="831850" cy="874713"/>
          </a:xfrm>
        </p:grpSpPr>
        <p:sp>
          <p:nvSpPr>
            <p:cNvPr id="10660" name="Freeform 83"/>
            <p:cNvSpPr>
              <a:spLocks/>
            </p:cNvSpPr>
            <p:nvPr/>
          </p:nvSpPr>
          <p:spPr bwMode="auto">
            <a:xfrm>
              <a:off x="5108575" y="1908175"/>
              <a:ext cx="831850" cy="606425"/>
            </a:xfrm>
            <a:custGeom>
              <a:avLst/>
              <a:gdLst>
                <a:gd name="T0" fmla="*/ 2147483646 w 524"/>
                <a:gd name="T1" fmla="*/ 2147483646 h 382"/>
                <a:gd name="T2" fmla="*/ 2147483646 w 524"/>
                <a:gd name="T3" fmla="*/ 2147483646 h 382"/>
                <a:gd name="T4" fmla="*/ 2147483646 w 524"/>
                <a:gd name="T5" fmla="*/ 2147483646 h 382"/>
                <a:gd name="T6" fmla="*/ 2147483646 w 524"/>
                <a:gd name="T7" fmla="*/ 2147483646 h 382"/>
                <a:gd name="T8" fmla="*/ 2147483646 w 524"/>
                <a:gd name="T9" fmla="*/ 2147483646 h 382"/>
                <a:gd name="T10" fmla="*/ 2147483646 w 524"/>
                <a:gd name="T11" fmla="*/ 2147483646 h 382"/>
                <a:gd name="T12" fmla="*/ 2147483646 w 524"/>
                <a:gd name="T13" fmla="*/ 2147483646 h 382"/>
                <a:gd name="T14" fmla="*/ 2147483646 w 524"/>
                <a:gd name="T15" fmla="*/ 2147483646 h 382"/>
                <a:gd name="T16" fmla="*/ 2147483646 w 524"/>
                <a:gd name="T17" fmla="*/ 2147483646 h 382"/>
                <a:gd name="T18" fmla="*/ 2147483646 w 524"/>
                <a:gd name="T19" fmla="*/ 2147483646 h 382"/>
                <a:gd name="T20" fmla="*/ 2147483646 w 524"/>
                <a:gd name="T21" fmla="*/ 2147483646 h 382"/>
                <a:gd name="T22" fmla="*/ 2147483646 w 524"/>
                <a:gd name="T23" fmla="*/ 2147483646 h 382"/>
                <a:gd name="T24" fmla="*/ 2147483646 w 524"/>
                <a:gd name="T25" fmla="*/ 2147483646 h 382"/>
                <a:gd name="T26" fmla="*/ 2147483646 w 524"/>
                <a:gd name="T27" fmla="*/ 2147483646 h 382"/>
                <a:gd name="T28" fmla="*/ 2147483646 w 524"/>
                <a:gd name="T29" fmla="*/ 2147483646 h 382"/>
                <a:gd name="T30" fmla="*/ 2147483646 w 524"/>
                <a:gd name="T31" fmla="*/ 2147483646 h 382"/>
                <a:gd name="T32" fmla="*/ 2147483646 w 524"/>
                <a:gd name="T33" fmla="*/ 0 h 382"/>
                <a:gd name="T34" fmla="*/ 2147483646 w 524"/>
                <a:gd name="T35" fmla="*/ 2147483646 h 382"/>
                <a:gd name="T36" fmla="*/ 2147483646 w 524"/>
                <a:gd name="T37" fmla="*/ 2147483646 h 382"/>
                <a:gd name="T38" fmla="*/ 2147483646 w 524"/>
                <a:gd name="T39" fmla="*/ 2147483646 h 382"/>
                <a:gd name="T40" fmla="*/ 2147483646 w 524"/>
                <a:gd name="T41" fmla="*/ 2147483646 h 382"/>
                <a:gd name="T42" fmla="*/ 2147483646 w 524"/>
                <a:gd name="T43" fmla="*/ 2147483646 h 382"/>
                <a:gd name="T44" fmla="*/ 2147483646 w 524"/>
                <a:gd name="T45" fmla="*/ 2147483646 h 382"/>
                <a:gd name="T46" fmla="*/ 2147483646 w 524"/>
                <a:gd name="T47" fmla="*/ 2147483646 h 382"/>
                <a:gd name="T48" fmla="*/ 2147483646 w 524"/>
                <a:gd name="T49" fmla="*/ 2147483646 h 382"/>
                <a:gd name="T50" fmla="*/ 2147483646 w 524"/>
                <a:gd name="T51" fmla="*/ 2147483646 h 382"/>
                <a:gd name="T52" fmla="*/ 2147483646 w 524"/>
                <a:gd name="T53" fmla="*/ 2147483646 h 382"/>
                <a:gd name="T54" fmla="*/ 2147483646 w 524"/>
                <a:gd name="T55" fmla="*/ 2147483646 h 382"/>
                <a:gd name="T56" fmla="*/ 2147483646 w 524"/>
                <a:gd name="T57" fmla="*/ 2147483646 h 382"/>
                <a:gd name="T58" fmla="*/ 2147483646 w 524"/>
                <a:gd name="T59" fmla="*/ 2147483646 h 382"/>
                <a:gd name="T60" fmla="*/ 2147483646 w 524"/>
                <a:gd name="T61" fmla="*/ 2147483646 h 382"/>
                <a:gd name="T62" fmla="*/ 2147483646 w 524"/>
                <a:gd name="T63" fmla="*/ 2147483646 h 382"/>
                <a:gd name="T64" fmla="*/ 2147483646 w 524"/>
                <a:gd name="T65" fmla="*/ 2147483646 h 382"/>
                <a:gd name="T66" fmla="*/ 2147483646 w 524"/>
                <a:gd name="T67" fmla="*/ 2147483646 h 382"/>
                <a:gd name="T68" fmla="*/ 2147483646 w 524"/>
                <a:gd name="T69" fmla="*/ 2147483646 h 382"/>
                <a:gd name="T70" fmla="*/ 2147483646 w 524"/>
                <a:gd name="T71" fmla="*/ 2147483646 h 382"/>
                <a:gd name="T72" fmla="*/ 2147483646 w 524"/>
                <a:gd name="T73" fmla="*/ 2147483646 h 382"/>
                <a:gd name="T74" fmla="*/ 2147483646 w 524"/>
                <a:gd name="T75" fmla="*/ 2147483646 h 382"/>
                <a:gd name="T76" fmla="*/ 2147483646 w 524"/>
                <a:gd name="T77" fmla="*/ 2147483646 h 382"/>
                <a:gd name="T78" fmla="*/ 2147483646 w 524"/>
                <a:gd name="T79" fmla="*/ 2147483646 h 382"/>
                <a:gd name="T80" fmla="*/ 2147483646 w 524"/>
                <a:gd name="T81" fmla="*/ 2147483646 h 382"/>
                <a:gd name="T82" fmla="*/ 2147483646 w 524"/>
                <a:gd name="T83" fmla="*/ 2147483646 h 382"/>
                <a:gd name="T84" fmla="*/ 2147483646 w 524"/>
                <a:gd name="T85" fmla="*/ 2147483646 h 382"/>
                <a:gd name="T86" fmla="*/ 2147483646 w 524"/>
                <a:gd name="T87" fmla="*/ 2147483646 h 382"/>
                <a:gd name="T88" fmla="*/ 2147483646 w 524"/>
                <a:gd name="T89" fmla="*/ 2147483646 h 382"/>
                <a:gd name="T90" fmla="*/ 2147483646 w 524"/>
                <a:gd name="T91" fmla="*/ 2147483646 h 382"/>
                <a:gd name="T92" fmla="*/ 2147483646 w 524"/>
                <a:gd name="T93" fmla="*/ 2147483646 h 382"/>
                <a:gd name="T94" fmla="*/ 2147483646 w 524"/>
                <a:gd name="T95" fmla="*/ 2147483646 h 382"/>
                <a:gd name="T96" fmla="*/ 2147483646 w 524"/>
                <a:gd name="T97" fmla="*/ 2147483646 h 382"/>
                <a:gd name="T98" fmla="*/ 2147483646 w 524"/>
                <a:gd name="T99" fmla="*/ 2147483646 h 382"/>
                <a:gd name="T100" fmla="*/ 2147483646 w 524"/>
                <a:gd name="T101" fmla="*/ 2147483646 h 382"/>
                <a:gd name="T102" fmla="*/ 2147483646 w 524"/>
                <a:gd name="T103" fmla="*/ 2147483646 h 382"/>
                <a:gd name="T104" fmla="*/ 2147483646 w 524"/>
                <a:gd name="T105" fmla="*/ 2147483646 h 382"/>
                <a:gd name="T106" fmla="*/ 2147483646 w 524"/>
                <a:gd name="T107" fmla="*/ 2147483646 h 382"/>
                <a:gd name="T108" fmla="*/ 2147483646 w 524"/>
                <a:gd name="T109" fmla="*/ 2147483646 h 382"/>
                <a:gd name="T110" fmla="*/ 2147483646 w 524"/>
                <a:gd name="T111" fmla="*/ 2147483646 h 382"/>
                <a:gd name="T112" fmla="*/ 2147483646 w 524"/>
                <a:gd name="T113" fmla="*/ 2147483646 h 382"/>
                <a:gd name="T114" fmla="*/ 2147483646 w 524"/>
                <a:gd name="T115" fmla="*/ 2147483646 h 382"/>
                <a:gd name="T116" fmla="*/ 2147483646 w 524"/>
                <a:gd name="T117" fmla="*/ 2147483646 h 382"/>
                <a:gd name="T118" fmla="*/ 2147483646 w 524"/>
                <a:gd name="T119" fmla="*/ 2147483646 h 382"/>
                <a:gd name="T120" fmla="*/ 2147483646 w 524"/>
                <a:gd name="T121" fmla="*/ 2147483646 h 382"/>
                <a:gd name="T122" fmla="*/ 2147483646 w 524"/>
                <a:gd name="T123" fmla="*/ 2147483646 h 382"/>
                <a:gd name="T124" fmla="*/ 2147483646 w 524"/>
                <a:gd name="T125" fmla="*/ 2147483646 h 3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24"/>
                <a:gd name="T190" fmla="*/ 0 h 382"/>
                <a:gd name="T191" fmla="*/ 524 w 524"/>
                <a:gd name="T192" fmla="*/ 382 h 38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24" h="382">
                  <a:moveTo>
                    <a:pt x="523" y="267"/>
                  </a:moveTo>
                  <a:lnTo>
                    <a:pt x="523" y="267"/>
                  </a:lnTo>
                  <a:lnTo>
                    <a:pt x="522" y="260"/>
                  </a:lnTo>
                  <a:lnTo>
                    <a:pt x="521" y="258"/>
                  </a:lnTo>
                  <a:lnTo>
                    <a:pt x="520" y="257"/>
                  </a:lnTo>
                  <a:lnTo>
                    <a:pt x="514" y="256"/>
                  </a:lnTo>
                  <a:lnTo>
                    <a:pt x="507" y="256"/>
                  </a:lnTo>
                  <a:lnTo>
                    <a:pt x="506" y="249"/>
                  </a:lnTo>
                  <a:lnTo>
                    <a:pt x="503" y="244"/>
                  </a:lnTo>
                  <a:lnTo>
                    <a:pt x="496" y="232"/>
                  </a:lnTo>
                  <a:lnTo>
                    <a:pt x="493" y="225"/>
                  </a:lnTo>
                  <a:lnTo>
                    <a:pt x="491" y="222"/>
                  </a:lnTo>
                  <a:lnTo>
                    <a:pt x="486" y="219"/>
                  </a:lnTo>
                  <a:lnTo>
                    <a:pt x="480" y="219"/>
                  </a:lnTo>
                  <a:lnTo>
                    <a:pt x="474" y="219"/>
                  </a:lnTo>
                  <a:lnTo>
                    <a:pt x="475" y="216"/>
                  </a:lnTo>
                  <a:lnTo>
                    <a:pt x="478" y="213"/>
                  </a:lnTo>
                  <a:lnTo>
                    <a:pt x="480" y="211"/>
                  </a:lnTo>
                  <a:lnTo>
                    <a:pt x="481" y="206"/>
                  </a:lnTo>
                  <a:lnTo>
                    <a:pt x="481" y="199"/>
                  </a:lnTo>
                  <a:lnTo>
                    <a:pt x="483" y="197"/>
                  </a:lnTo>
                  <a:lnTo>
                    <a:pt x="486" y="195"/>
                  </a:lnTo>
                  <a:lnTo>
                    <a:pt x="497" y="186"/>
                  </a:lnTo>
                  <a:lnTo>
                    <a:pt x="509" y="176"/>
                  </a:lnTo>
                  <a:lnTo>
                    <a:pt x="512" y="173"/>
                  </a:lnTo>
                  <a:lnTo>
                    <a:pt x="513" y="172"/>
                  </a:lnTo>
                  <a:lnTo>
                    <a:pt x="513" y="169"/>
                  </a:lnTo>
                  <a:lnTo>
                    <a:pt x="511" y="166"/>
                  </a:lnTo>
                  <a:lnTo>
                    <a:pt x="507" y="162"/>
                  </a:lnTo>
                  <a:lnTo>
                    <a:pt x="502" y="159"/>
                  </a:lnTo>
                  <a:lnTo>
                    <a:pt x="499" y="155"/>
                  </a:lnTo>
                  <a:lnTo>
                    <a:pt x="503" y="154"/>
                  </a:lnTo>
                  <a:lnTo>
                    <a:pt x="508" y="153"/>
                  </a:lnTo>
                  <a:lnTo>
                    <a:pt x="510" y="151"/>
                  </a:lnTo>
                  <a:lnTo>
                    <a:pt x="512" y="147"/>
                  </a:lnTo>
                  <a:lnTo>
                    <a:pt x="514" y="144"/>
                  </a:lnTo>
                  <a:lnTo>
                    <a:pt x="515" y="141"/>
                  </a:lnTo>
                  <a:lnTo>
                    <a:pt x="515" y="133"/>
                  </a:lnTo>
                  <a:lnTo>
                    <a:pt x="514" y="126"/>
                  </a:lnTo>
                  <a:lnTo>
                    <a:pt x="511" y="118"/>
                  </a:lnTo>
                  <a:lnTo>
                    <a:pt x="507" y="112"/>
                  </a:lnTo>
                  <a:lnTo>
                    <a:pt x="501" y="108"/>
                  </a:lnTo>
                  <a:lnTo>
                    <a:pt x="495" y="103"/>
                  </a:lnTo>
                  <a:lnTo>
                    <a:pt x="487" y="100"/>
                  </a:lnTo>
                  <a:lnTo>
                    <a:pt x="480" y="99"/>
                  </a:lnTo>
                  <a:lnTo>
                    <a:pt x="472" y="99"/>
                  </a:lnTo>
                  <a:lnTo>
                    <a:pt x="465" y="99"/>
                  </a:lnTo>
                  <a:lnTo>
                    <a:pt x="458" y="98"/>
                  </a:lnTo>
                  <a:lnTo>
                    <a:pt x="451" y="96"/>
                  </a:lnTo>
                  <a:lnTo>
                    <a:pt x="446" y="95"/>
                  </a:lnTo>
                  <a:lnTo>
                    <a:pt x="442" y="94"/>
                  </a:lnTo>
                  <a:lnTo>
                    <a:pt x="438" y="95"/>
                  </a:lnTo>
                  <a:lnTo>
                    <a:pt x="431" y="96"/>
                  </a:lnTo>
                  <a:lnTo>
                    <a:pt x="425" y="97"/>
                  </a:lnTo>
                  <a:lnTo>
                    <a:pt x="421" y="96"/>
                  </a:lnTo>
                  <a:lnTo>
                    <a:pt x="418" y="94"/>
                  </a:lnTo>
                  <a:lnTo>
                    <a:pt x="418" y="92"/>
                  </a:lnTo>
                  <a:lnTo>
                    <a:pt x="417" y="89"/>
                  </a:lnTo>
                  <a:lnTo>
                    <a:pt x="414" y="88"/>
                  </a:lnTo>
                  <a:lnTo>
                    <a:pt x="412" y="89"/>
                  </a:lnTo>
                  <a:lnTo>
                    <a:pt x="409" y="90"/>
                  </a:lnTo>
                  <a:lnTo>
                    <a:pt x="403" y="95"/>
                  </a:lnTo>
                  <a:lnTo>
                    <a:pt x="395" y="103"/>
                  </a:lnTo>
                  <a:lnTo>
                    <a:pt x="396" y="100"/>
                  </a:lnTo>
                  <a:lnTo>
                    <a:pt x="397" y="96"/>
                  </a:lnTo>
                  <a:lnTo>
                    <a:pt x="396" y="87"/>
                  </a:lnTo>
                  <a:lnTo>
                    <a:pt x="395" y="83"/>
                  </a:lnTo>
                  <a:lnTo>
                    <a:pt x="393" y="81"/>
                  </a:lnTo>
                  <a:lnTo>
                    <a:pt x="389" y="79"/>
                  </a:lnTo>
                  <a:lnTo>
                    <a:pt x="386" y="78"/>
                  </a:lnTo>
                  <a:lnTo>
                    <a:pt x="378" y="76"/>
                  </a:lnTo>
                  <a:lnTo>
                    <a:pt x="373" y="75"/>
                  </a:lnTo>
                  <a:lnTo>
                    <a:pt x="370" y="73"/>
                  </a:lnTo>
                  <a:lnTo>
                    <a:pt x="368" y="71"/>
                  </a:lnTo>
                  <a:lnTo>
                    <a:pt x="366" y="69"/>
                  </a:lnTo>
                  <a:lnTo>
                    <a:pt x="363" y="66"/>
                  </a:lnTo>
                  <a:lnTo>
                    <a:pt x="361" y="64"/>
                  </a:lnTo>
                  <a:lnTo>
                    <a:pt x="359" y="64"/>
                  </a:lnTo>
                  <a:lnTo>
                    <a:pt x="357" y="62"/>
                  </a:lnTo>
                  <a:lnTo>
                    <a:pt x="354" y="64"/>
                  </a:lnTo>
                  <a:lnTo>
                    <a:pt x="353" y="66"/>
                  </a:lnTo>
                  <a:lnTo>
                    <a:pt x="351" y="60"/>
                  </a:lnTo>
                  <a:lnTo>
                    <a:pt x="347" y="56"/>
                  </a:lnTo>
                  <a:lnTo>
                    <a:pt x="344" y="52"/>
                  </a:lnTo>
                  <a:lnTo>
                    <a:pt x="340" y="49"/>
                  </a:lnTo>
                  <a:lnTo>
                    <a:pt x="336" y="46"/>
                  </a:lnTo>
                  <a:lnTo>
                    <a:pt x="330" y="45"/>
                  </a:lnTo>
                  <a:lnTo>
                    <a:pt x="325" y="44"/>
                  </a:lnTo>
                  <a:lnTo>
                    <a:pt x="320" y="43"/>
                  </a:lnTo>
                  <a:lnTo>
                    <a:pt x="323" y="37"/>
                  </a:lnTo>
                  <a:lnTo>
                    <a:pt x="324" y="29"/>
                  </a:lnTo>
                  <a:lnTo>
                    <a:pt x="323" y="22"/>
                  </a:lnTo>
                  <a:lnTo>
                    <a:pt x="321" y="15"/>
                  </a:lnTo>
                  <a:lnTo>
                    <a:pt x="316" y="9"/>
                  </a:lnTo>
                  <a:lnTo>
                    <a:pt x="311" y="4"/>
                  </a:lnTo>
                  <a:lnTo>
                    <a:pt x="304" y="1"/>
                  </a:lnTo>
                  <a:lnTo>
                    <a:pt x="297" y="0"/>
                  </a:lnTo>
                  <a:lnTo>
                    <a:pt x="286" y="0"/>
                  </a:lnTo>
                  <a:lnTo>
                    <a:pt x="282" y="1"/>
                  </a:lnTo>
                  <a:lnTo>
                    <a:pt x="278" y="2"/>
                  </a:lnTo>
                  <a:lnTo>
                    <a:pt x="268" y="9"/>
                  </a:lnTo>
                  <a:lnTo>
                    <a:pt x="264" y="13"/>
                  </a:lnTo>
                  <a:lnTo>
                    <a:pt x="260" y="17"/>
                  </a:lnTo>
                  <a:lnTo>
                    <a:pt x="255" y="25"/>
                  </a:lnTo>
                  <a:lnTo>
                    <a:pt x="254" y="31"/>
                  </a:lnTo>
                  <a:lnTo>
                    <a:pt x="254" y="39"/>
                  </a:lnTo>
                  <a:lnTo>
                    <a:pt x="255" y="49"/>
                  </a:lnTo>
                  <a:lnTo>
                    <a:pt x="249" y="46"/>
                  </a:lnTo>
                  <a:lnTo>
                    <a:pt x="243" y="44"/>
                  </a:lnTo>
                  <a:lnTo>
                    <a:pt x="239" y="44"/>
                  </a:lnTo>
                  <a:lnTo>
                    <a:pt x="234" y="45"/>
                  </a:lnTo>
                  <a:lnTo>
                    <a:pt x="229" y="45"/>
                  </a:lnTo>
                  <a:lnTo>
                    <a:pt x="226" y="45"/>
                  </a:lnTo>
                  <a:lnTo>
                    <a:pt x="222" y="45"/>
                  </a:lnTo>
                  <a:lnTo>
                    <a:pt x="218" y="43"/>
                  </a:lnTo>
                  <a:lnTo>
                    <a:pt x="214" y="42"/>
                  </a:lnTo>
                  <a:lnTo>
                    <a:pt x="210" y="41"/>
                  </a:lnTo>
                  <a:lnTo>
                    <a:pt x="203" y="41"/>
                  </a:lnTo>
                  <a:lnTo>
                    <a:pt x="196" y="39"/>
                  </a:lnTo>
                  <a:lnTo>
                    <a:pt x="186" y="37"/>
                  </a:lnTo>
                  <a:lnTo>
                    <a:pt x="181" y="37"/>
                  </a:lnTo>
                  <a:lnTo>
                    <a:pt x="177" y="37"/>
                  </a:lnTo>
                  <a:lnTo>
                    <a:pt x="171" y="38"/>
                  </a:lnTo>
                  <a:lnTo>
                    <a:pt x="167" y="40"/>
                  </a:lnTo>
                  <a:lnTo>
                    <a:pt x="163" y="43"/>
                  </a:lnTo>
                  <a:lnTo>
                    <a:pt x="159" y="46"/>
                  </a:lnTo>
                  <a:lnTo>
                    <a:pt x="149" y="59"/>
                  </a:lnTo>
                  <a:lnTo>
                    <a:pt x="144" y="66"/>
                  </a:lnTo>
                  <a:lnTo>
                    <a:pt x="140" y="73"/>
                  </a:lnTo>
                  <a:lnTo>
                    <a:pt x="135" y="71"/>
                  </a:lnTo>
                  <a:lnTo>
                    <a:pt x="128" y="69"/>
                  </a:lnTo>
                  <a:lnTo>
                    <a:pt x="122" y="66"/>
                  </a:lnTo>
                  <a:lnTo>
                    <a:pt x="115" y="64"/>
                  </a:lnTo>
                  <a:lnTo>
                    <a:pt x="108" y="65"/>
                  </a:lnTo>
                  <a:lnTo>
                    <a:pt x="99" y="67"/>
                  </a:lnTo>
                  <a:lnTo>
                    <a:pt x="84" y="72"/>
                  </a:lnTo>
                  <a:lnTo>
                    <a:pt x="75" y="76"/>
                  </a:lnTo>
                  <a:lnTo>
                    <a:pt x="72" y="79"/>
                  </a:lnTo>
                  <a:lnTo>
                    <a:pt x="70" y="82"/>
                  </a:lnTo>
                  <a:lnTo>
                    <a:pt x="68" y="87"/>
                  </a:lnTo>
                  <a:lnTo>
                    <a:pt x="67" y="94"/>
                  </a:lnTo>
                  <a:lnTo>
                    <a:pt x="68" y="100"/>
                  </a:lnTo>
                  <a:lnTo>
                    <a:pt x="71" y="108"/>
                  </a:lnTo>
                  <a:lnTo>
                    <a:pt x="74" y="114"/>
                  </a:lnTo>
                  <a:lnTo>
                    <a:pt x="79" y="121"/>
                  </a:lnTo>
                  <a:lnTo>
                    <a:pt x="75" y="119"/>
                  </a:lnTo>
                  <a:lnTo>
                    <a:pt x="73" y="121"/>
                  </a:lnTo>
                  <a:lnTo>
                    <a:pt x="70" y="123"/>
                  </a:lnTo>
                  <a:lnTo>
                    <a:pt x="68" y="127"/>
                  </a:lnTo>
                  <a:lnTo>
                    <a:pt x="64" y="130"/>
                  </a:lnTo>
                  <a:lnTo>
                    <a:pt x="59" y="131"/>
                  </a:lnTo>
                  <a:lnTo>
                    <a:pt x="55" y="131"/>
                  </a:lnTo>
                  <a:lnTo>
                    <a:pt x="50" y="131"/>
                  </a:lnTo>
                  <a:lnTo>
                    <a:pt x="45" y="133"/>
                  </a:lnTo>
                  <a:lnTo>
                    <a:pt x="42" y="138"/>
                  </a:lnTo>
                  <a:lnTo>
                    <a:pt x="39" y="142"/>
                  </a:lnTo>
                  <a:lnTo>
                    <a:pt x="38" y="146"/>
                  </a:lnTo>
                  <a:lnTo>
                    <a:pt x="39" y="151"/>
                  </a:lnTo>
                  <a:lnTo>
                    <a:pt x="42" y="154"/>
                  </a:lnTo>
                  <a:lnTo>
                    <a:pt x="46" y="157"/>
                  </a:lnTo>
                  <a:lnTo>
                    <a:pt x="50" y="160"/>
                  </a:lnTo>
                  <a:lnTo>
                    <a:pt x="52" y="165"/>
                  </a:lnTo>
                  <a:lnTo>
                    <a:pt x="46" y="167"/>
                  </a:lnTo>
                  <a:lnTo>
                    <a:pt x="40" y="168"/>
                  </a:lnTo>
                  <a:lnTo>
                    <a:pt x="33" y="169"/>
                  </a:lnTo>
                  <a:lnTo>
                    <a:pt x="27" y="171"/>
                  </a:lnTo>
                  <a:lnTo>
                    <a:pt x="23" y="173"/>
                  </a:lnTo>
                  <a:lnTo>
                    <a:pt x="17" y="176"/>
                  </a:lnTo>
                  <a:lnTo>
                    <a:pt x="14" y="181"/>
                  </a:lnTo>
                  <a:lnTo>
                    <a:pt x="11" y="185"/>
                  </a:lnTo>
                  <a:lnTo>
                    <a:pt x="6" y="195"/>
                  </a:lnTo>
                  <a:lnTo>
                    <a:pt x="1" y="206"/>
                  </a:lnTo>
                  <a:lnTo>
                    <a:pt x="1" y="211"/>
                  </a:lnTo>
                  <a:lnTo>
                    <a:pt x="0" y="214"/>
                  </a:lnTo>
                  <a:lnTo>
                    <a:pt x="1" y="218"/>
                  </a:lnTo>
                  <a:lnTo>
                    <a:pt x="2" y="220"/>
                  </a:lnTo>
                  <a:lnTo>
                    <a:pt x="7" y="226"/>
                  </a:lnTo>
                  <a:lnTo>
                    <a:pt x="13" y="229"/>
                  </a:lnTo>
                  <a:lnTo>
                    <a:pt x="20" y="232"/>
                  </a:lnTo>
                  <a:lnTo>
                    <a:pt x="27" y="234"/>
                  </a:lnTo>
                  <a:lnTo>
                    <a:pt x="42" y="239"/>
                  </a:lnTo>
                  <a:lnTo>
                    <a:pt x="41" y="243"/>
                  </a:lnTo>
                  <a:lnTo>
                    <a:pt x="41" y="247"/>
                  </a:lnTo>
                  <a:lnTo>
                    <a:pt x="42" y="251"/>
                  </a:lnTo>
                  <a:lnTo>
                    <a:pt x="46" y="255"/>
                  </a:lnTo>
                  <a:lnTo>
                    <a:pt x="52" y="258"/>
                  </a:lnTo>
                  <a:lnTo>
                    <a:pt x="58" y="259"/>
                  </a:lnTo>
                  <a:lnTo>
                    <a:pt x="64" y="261"/>
                  </a:lnTo>
                  <a:lnTo>
                    <a:pt x="70" y="263"/>
                  </a:lnTo>
                  <a:lnTo>
                    <a:pt x="70" y="270"/>
                  </a:lnTo>
                  <a:lnTo>
                    <a:pt x="70" y="276"/>
                  </a:lnTo>
                  <a:lnTo>
                    <a:pt x="71" y="279"/>
                  </a:lnTo>
                  <a:lnTo>
                    <a:pt x="72" y="282"/>
                  </a:lnTo>
                  <a:lnTo>
                    <a:pt x="74" y="284"/>
                  </a:lnTo>
                  <a:lnTo>
                    <a:pt x="78" y="285"/>
                  </a:lnTo>
                  <a:lnTo>
                    <a:pt x="81" y="286"/>
                  </a:lnTo>
                  <a:lnTo>
                    <a:pt x="84" y="286"/>
                  </a:lnTo>
                  <a:lnTo>
                    <a:pt x="87" y="286"/>
                  </a:lnTo>
                  <a:lnTo>
                    <a:pt x="90" y="286"/>
                  </a:lnTo>
                  <a:lnTo>
                    <a:pt x="94" y="288"/>
                  </a:lnTo>
                  <a:lnTo>
                    <a:pt x="83" y="288"/>
                  </a:lnTo>
                  <a:lnTo>
                    <a:pt x="78" y="289"/>
                  </a:lnTo>
                  <a:lnTo>
                    <a:pt x="72" y="292"/>
                  </a:lnTo>
                  <a:lnTo>
                    <a:pt x="68" y="296"/>
                  </a:lnTo>
                  <a:lnTo>
                    <a:pt x="65" y="301"/>
                  </a:lnTo>
                  <a:lnTo>
                    <a:pt x="61" y="306"/>
                  </a:lnTo>
                  <a:lnTo>
                    <a:pt x="59" y="312"/>
                  </a:lnTo>
                  <a:lnTo>
                    <a:pt x="59" y="315"/>
                  </a:lnTo>
                  <a:lnTo>
                    <a:pt x="60" y="318"/>
                  </a:lnTo>
                  <a:lnTo>
                    <a:pt x="63" y="324"/>
                  </a:lnTo>
                  <a:lnTo>
                    <a:pt x="68" y="329"/>
                  </a:lnTo>
                  <a:lnTo>
                    <a:pt x="74" y="333"/>
                  </a:lnTo>
                  <a:lnTo>
                    <a:pt x="82" y="337"/>
                  </a:lnTo>
                  <a:lnTo>
                    <a:pt x="89" y="339"/>
                  </a:lnTo>
                  <a:lnTo>
                    <a:pt x="96" y="339"/>
                  </a:lnTo>
                  <a:lnTo>
                    <a:pt x="102" y="339"/>
                  </a:lnTo>
                  <a:lnTo>
                    <a:pt x="103" y="340"/>
                  </a:lnTo>
                  <a:lnTo>
                    <a:pt x="104" y="341"/>
                  </a:lnTo>
                  <a:lnTo>
                    <a:pt x="109" y="343"/>
                  </a:lnTo>
                  <a:lnTo>
                    <a:pt x="114" y="344"/>
                  </a:lnTo>
                  <a:lnTo>
                    <a:pt x="118" y="344"/>
                  </a:lnTo>
                  <a:lnTo>
                    <a:pt x="120" y="346"/>
                  </a:lnTo>
                  <a:lnTo>
                    <a:pt x="118" y="348"/>
                  </a:lnTo>
                  <a:lnTo>
                    <a:pt x="117" y="354"/>
                  </a:lnTo>
                  <a:lnTo>
                    <a:pt x="121" y="355"/>
                  </a:lnTo>
                  <a:lnTo>
                    <a:pt x="124" y="356"/>
                  </a:lnTo>
                  <a:lnTo>
                    <a:pt x="131" y="357"/>
                  </a:lnTo>
                  <a:lnTo>
                    <a:pt x="132" y="361"/>
                  </a:lnTo>
                  <a:lnTo>
                    <a:pt x="133" y="364"/>
                  </a:lnTo>
                  <a:lnTo>
                    <a:pt x="137" y="368"/>
                  </a:lnTo>
                  <a:lnTo>
                    <a:pt x="140" y="370"/>
                  </a:lnTo>
                  <a:lnTo>
                    <a:pt x="145" y="375"/>
                  </a:lnTo>
                  <a:lnTo>
                    <a:pt x="147" y="377"/>
                  </a:lnTo>
                  <a:lnTo>
                    <a:pt x="149" y="381"/>
                  </a:lnTo>
                  <a:lnTo>
                    <a:pt x="154" y="382"/>
                  </a:lnTo>
                  <a:lnTo>
                    <a:pt x="158" y="381"/>
                  </a:lnTo>
                  <a:lnTo>
                    <a:pt x="163" y="380"/>
                  </a:lnTo>
                  <a:lnTo>
                    <a:pt x="167" y="376"/>
                  </a:lnTo>
                  <a:lnTo>
                    <a:pt x="170" y="373"/>
                  </a:lnTo>
                  <a:lnTo>
                    <a:pt x="173" y="370"/>
                  </a:lnTo>
                  <a:lnTo>
                    <a:pt x="175" y="366"/>
                  </a:lnTo>
                  <a:lnTo>
                    <a:pt x="177" y="361"/>
                  </a:lnTo>
                  <a:lnTo>
                    <a:pt x="179" y="362"/>
                  </a:lnTo>
                  <a:lnTo>
                    <a:pt x="182" y="363"/>
                  </a:lnTo>
                  <a:lnTo>
                    <a:pt x="187" y="364"/>
                  </a:lnTo>
                  <a:lnTo>
                    <a:pt x="194" y="363"/>
                  </a:lnTo>
                  <a:lnTo>
                    <a:pt x="196" y="361"/>
                  </a:lnTo>
                  <a:lnTo>
                    <a:pt x="198" y="360"/>
                  </a:lnTo>
                  <a:lnTo>
                    <a:pt x="200" y="356"/>
                  </a:lnTo>
                  <a:lnTo>
                    <a:pt x="201" y="351"/>
                  </a:lnTo>
                  <a:lnTo>
                    <a:pt x="201" y="340"/>
                  </a:lnTo>
                  <a:lnTo>
                    <a:pt x="204" y="340"/>
                  </a:lnTo>
                  <a:lnTo>
                    <a:pt x="208" y="341"/>
                  </a:lnTo>
                  <a:lnTo>
                    <a:pt x="212" y="343"/>
                  </a:lnTo>
                  <a:lnTo>
                    <a:pt x="214" y="344"/>
                  </a:lnTo>
                  <a:lnTo>
                    <a:pt x="216" y="345"/>
                  </a:lnTo>
                  <a:lnTo>
                    <a:pt x="220" y="344"/>
                  </a:lnTo>
                  <a:lnTo>
                    <a:pt x="222" y="343"/>
                  </a:lnTo>
                  <a:lnTo>
                    <a:pt x="220" y="335"/>
                  </a:lnTo>
                  <a:lnTo>
                    <a:pt x="215" y="329"/>
                  </a:lnTo>
                  <a:lnTo>
                    <a:pt x="209" y="317"/>
                  </a:lnTo>
                  <a:lnTo>
                    <a:pt x="204" y="311"/>
                  </a:lnTo>
                  <a:lnTo>
                    <a:pt x="202" y="304"/>
                  </a:lnTo>
                  <a:lnTo>
                    <a:pt x="200" y="298"/>
                  </a:lnTo>
                  <a:lnTo>
                    <a:pt x="199" y="290"/>
                  </a:lnTo>
                  <a:lnTo>
                    <a:pt x="199" y="281"/>
                  </a:lnTo>
                  <a:lnTo>
                    <a:pt x="207" y="281"/>
                  </a:lnTo>
                  <a:lnTo>
                    <a:pt x="211" y="281"/>
                  </a:lnTo>
                  <a:lnTo>
                    <a:pt x="214" y="280"/>
                  </a:lnTo>
                  <a:lnTo>
                    <a:pt x="217" y="277"/>
                  </a:lnTo>
                  <a:lnTo>
                    <a:pt x="220" y="275"/>
                  </a:lnTo>
                  <a:lnTo>
                    <a:pt x="221" y="272"/>
                  </a:lnTo>
                  <a:lnTo>
                    <a:pt x="222" y="270"/>
                  </a:lnTo>
                  <a:lnTo>
                    <a:pt x="223" y="263"/>
                  </a:lnTo>
                  <a:lnTo>
                    <a:pt x="223" y="256"/>
                  </a:lnTo>
                  <a:lnTo>
                    <a:pt x="225" y="256"/>
                  </a:lnTo>
                  <a:lnTo>
                    <a:pt x="227" y="255"/>
                  </a:lnTo>
                  <a:lnTo>
                    <a:pt x="229" y="253"/>
                  </a:lnTo>
                  <a:lnTo>
                    <a:pt x="230" y="251"/>
                  </a:lnTo>
                  <a:lnTo>
                    <a:pt x="234" y="249"/>
                  </a:lnTo>
                  <a:lnTo>
                    <a:pt x="236" y="248"/>
                  </a:lnTo>
                  <a:lnTo>
                    <a:pt x="237" y="246"/>
                  </a:lnTo>
                  <a:lnTo>
                    <a:pt x="237" y="245"/>
                  </a:lnTo>
                  <a:lnTo>
                    <a:pt x="238" y="241"/>
                  </a:lnTo>
                  <a:lnTo>
                    <a:pt x="238" y="240"/>
                  </a:lnTo>
                  <a:lnTo>
                    <a:pt x="239" y="238"/>
                  </a:lnTo>
                  <a:lnTo>
                    <a:pt x="241" y="237"/>
                  </a:lnTo>
                  <a:lnTo>
                    <a:pt x="244" y="237"/>
                  </a:lnTo>
                  <a:lnTo>
                    <a:pt x="252" y="236"/>
                  </a:lnTo>
                  <a:lnTo>
                    <a:pt x="265" y="238"/>
                  </a:lnTo>
                  <a:lnTo>
                    <a:pt x="266" y="246"/>
                  </a:lnTo>
                  <a:lnTo>
                    <a:pt x="268" y="253"/>
                  </a:lnTo>
                  <a:lnTo>
                    <a:pt x="272" y="258"/>
                  </a:lnTo>
                  <a:lnTo>
                    <a:pt x="279" y="263"/>
                  </a:lnTo>
                  <a:lnTo>
                    <a:pt x="286" y="268"/>
                  </a:lnTo>
                  <a:lnTo>
                    <a:pt x="289" y="269"/>
                  </a:lnTo>
                  <a:lnTo>
                    <a:pt x="292" y="268"/>
                  </a:lnTo>
                  <a:lnTo>
                    <a:pt x="297" y="266"/>
                  </a:lnTo>
                  <a:lnTo>
                    <a:pt x="303" y="260"/>
                  </a:lnTo>
                  <a:lnTo>
                    <a:pt x="307" y="262"/>
                  </a:lnTo>
                  <a:lnTo>
                    <a:pt x="310" y="265"/>
                  </a:lnTo>
                  <a:lnTo>
                    <a:pt x="317" y="267"/>
                  </a:lnTo>
                  <a:lnTo>
                    <a:pt x="334" y="269"/>
                  </a:lnTo>
                  <a:lnTo>
                    <a:pt x="327" y="279"/>
                  </a:lnTo>
                  <a:lnTo>
                    <a:pt x="322" y="288"/>
                  </a:lnTo>
                  <a:lnTo>
                    <a:pt x="320" y="294"/>
                  </a:lnTo>
                  <a:lnTo>
                    <a:pt x="317" y="299"/>
                  </a:lnTo>
                  <a:lnTo>
                    <a:pt x="316" y="304"/>
                  </a:lnTo>
                  <a:lnTo>
                    <a:pt x="316" y="310"/>
                  </a:lnTo>
                  <a:lnTo>
                    <a:pt x="320" y="310"/>
                  </a:lnTo>
                  <a:lnTo>
                    <a:pt x="323" y="311"/>
                  </a:lnTo>
                  <a:lnTo>
                    <a:pt x="324" y="315"/>
                  </a:lnTo>
                  <a:lnTo>
                    <a:pt x="324" y="319"/>
                  </a:lnTo>
                  <a:lnTo>
                    <a:pt x="327" y="320"/>
                  </a:lnTo>
                  <a:lnTo>
                    <a:pt x="329" y="323"/>
                  </a:lnTo>
                  <a:lnTo>
                    <a:pt x="332" y="328"/>
                  </a:lnTo>
                  <a:lnTo>
                    <a:pt x="336" y="334"/>
                  </a:lnTo>
                  <a:lnTo>
                    <a:pt x="338" y="337"/>
                  </a:lnTo>
                  <a:lnTo>
                    <a:pt x="340" y="339"/>
                  </a:lnTo>
                  <a:lnTo>
                    <a:pt x="344" y="341"/>
                  </a:lnTo>
                  <a:lnTo>
                    <a:pt x="350" y="342"/>
                  </a:lnTo>
                  <a:lnTo>
                    <a:pt x="355" y="342"/>
                  </a:lnTo>
                  <a:lnTo>
                    <a:pt x="360" y="341"/>
                  </a:lnTo>
                  <a:lnTo>
                    <a:pt x="366" y="347"/>
                  </a:lnTo>
                  <a:lnTo>
                    <a:pt x="371" y="354"/>
                  </a:lnTo>
                  <a:lnTo>
                    <a:pt x="377" y="359"/>
                  </a:lnTo>
                  <a:lnTo>
                    <a:pt x="380" y="361"/>
                  </a:lnTo>
                  <a:lnTo>
                    <a:pt x="384" y="363"/>
                  </a:lnTo>
                  <a:lnTo>
                    <a:pt x="389" y="363"/>
                  </a:lnTo>
                  <a:lnTo>
                    <a:pt x="394" y="362"/>
                  </a:lnTo>
                  <a:lnTo>
                    <a:pt x="398" y="360"/>
                  </a:lnTo>
                  <a:lnTo>
                    <a:pt x="402" y="358"/>
                  </a:lnTo>
                  <a:lnTo>
                    <a:pt x="409" y="354"/>
                  </a:lnTo>
                  <a:lnTo>
                    <a:pt x="416" y="351"/>
                  </a:lnTo>
                  <a:lnTo>
                    <a:pt x="429" y="345"/>
                  </a:lnTo>
                  <a:lnTo>
                    <a:pt x="435" y="341"/>
                  </a:lnTo>
                  <a:lnTo>
                    <a:pt x="439" y="337"/>
                  </a:lnTo>
                  <a:lnTo>
                    <a:pt x="442" y="331"/>
                  </a:lnTo>
                  <a:lnTo>
                    <a:pt x="443" y="323"/>
                  </a:lnTo>
                  <a:lnTo>
                    <a:pt x="450" y="323"/>
                  </a:lnTo>
                  <a:lnTo>
                    <a:pt x="456" y="320"/>
                  </a:lnTo>
                  <a:lnTo>
                    <a:pt x="458" y="319"/>
                  </a:lnTo>
                  <a:lnTo>
                    <a:pt x="459" y="317"/>
                  </a:lnTo>
                  <a:lnTo>
                    <a:pt x="463" y="316"/>
                  </a:lnTo>
                  <a:lnTo>
                    <a:pt x="465" y="316"/>
                  </a:lnTo>
                  <a:lnTo>
                    <a:pt x="468" y="316"/>
                  </a:lnTo>
                  <a:lnTo>
                    <a:pt x="471" y="314"/>
                  </a:lnTo>
                  <a:lnTo>
                    <a:pt x="473" y="312"/>
                  </a:lnTo>
                  <a:lnTo>
                    <a:pt x="474" y="309"/>
                  </a:lnTo>
                  <a:lnTo>
                    <a:pt x="474" y="301"/>
                  </a:lnTo>
                  <a:lnTo>
                    <a:pt x="487" y="300"/>
                  </a:lnTo>
                  <a:lnTo>
                    <a:pt x="498" y="299"/>
                  </a:lnTo>
                  <a:lnTo>
                    <a:pt x="503" y="298"/>
                  </a:lnTo>
                  <a:lnTo>
                    <a:pt x="509" y="296"/>
                  </a:lnTo>
                  <a:lnTo>
                    <a:pt x="513" y="291"/>
                  </a:lnTo>
                  <a:lnTo>
                    <a:pt x="518" y="287"/>
                  </a:lnTo>
                  <a:lnTo>
                    <a:pt x="521" y="282"/>
                  </a:lnTo>
                  <a:lnTo>
                    <a:pt x="523" y="277"/>
                  </a:lnTo>
                  <a:lnTo>
                    <a:pt x="524" y="272"/>
                  </a:lnTo>
                  <a:lnTo>
                    <a:pt x="523" y="267"/>
                  </a:lnTo>
                  <a:close/>
                </a:path>
              </a:pathLst>
            </a:custGeom>
            <a:solidFill>
              <a:srgbClr val="AFDC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61" name="Freeform 84"/>
            <p:cNvSpPr>
              <a:spLocks/>
            </p:cNvSpPr>
            <p:nvPr/>
          </p:nvSpPr>
          <p:spPr bwMode="auto">
            <a:xfrm>
              <a:off x="5316538" y="2314575"/>
              <a:ext cx="314325" cy="220663"/>
            </a:xfrm>
            <a:custGeom>
              <a:avLst/>
              <a:gdLst>
                <a:gd name="T0" fmla="*/ 0 w 198"/>
                <a:gd name="T1" fmla="*/ 2147483646 h 139"/>
                <a:gd name="T2" fmla="*/ 0 w 198"/>
                <a:gd name="T3" fmla="*/ 2147483646 h 139"/>
                <a:gd name="T4" fmla="*/ 2147483646 w 198"/>
                <a:gd name="T5" fmla="*/ 2147483646 h 139"/>
                <a:gd name="T6" fmla="*/ 2147483646 w 198"/>
                <a:gd name="T7" fmla="*/ 2147483646 h 139"/>
                <a:gd name="T8" fmla="*/ 2147483646 w 198"/>
                <a:gd name="T9" fmla="*/ 2147483646 h 139"/>
                <a:gd name="T10" fmla="*/ 2147483646 w 198"/>
                <a:gd name="T11" fmla="*/ 2147483646 h 139"/>
                <a:gd name="T12" fmla="*/ 2147483646 w 198"/>
                <a:gd name="T13" fmla="*/ 2147483646 h 139"/>
                <a:gd name="T14" fmla="*/ 2147483646 w 198"/>
                <a:gd name="T15" fmla="*/ 2147483646 h 139"/>
                <a:gd name="T16" fmla="*/ 2147483646 w 198"/>
                <a:gd name="T17" fmla="*/ 2147483646 h 139"/>
                <a:gd name="T18" fmla="*/ 2147483646 w 198"/>
                <a:gd name="T19" fmla="*/ 2147483646 h 139"/>
                <a:gd name="T20" fmla="*/ 2147483646 w 198"/>
                <a:gd name="T21" fmla="*/ 2147483646 h 139"/>
                <a:gd name="T22" fmla="*/ 2147483646 w 198"/>
                <a:gd name="T23" fmla="*/ 2147483646 h 139"/>
                <a:gd name="T24" fmla="*/ 2147483646 w 198"/>
                <a:gd name="T25" fmla="*/ 2147483646 h 139"/>
                <a:gd name="T26" fmla="*/ 2147483646 w 198"/>
                <a:gd name="T27" fmla="*/ 2147483646 h 139"/>
                <a:gd name="T28" fmla="*/ 2147483646 w 198"/>
                <a:gd name="T29" fmla="*/ 2147483646 h 139"/>
                <a:gd name="T30" fmla="*/ 2147483646 w 198"/>
                <a:gd name="T31" fmla="*/ 2147483646 h 139"/>
                <a:gd name="T32" fmla="*/ 2147483646 w 198"/>
                <a:gd name="T33" fmla="*/ 2147483646 h 139"/>
                <a:gd name="T34" fmla="*/ 2147483646 w 198"/>
                <a:gd name="T35" fmla="*/ 2147483646 h 139"/>
                <a:gd name="T36" fmla="*/ 2147483646 w 198"/>
                <a:gd name="T37" fmla="*/ 2147483646 h 139"/>
                <a:gd name="T38" fmla="*/ 2147483646 w 198"/>
                <a:gd name="T39" fmla="*/ 2147483646 h 139"/>
                <a:gd name="T40" fmla="*/ 2147483646 w 198"/>
                <a:gd name="T41" fmla="*/ 2147483646 h 139"/>
                <a:gd name="T42" fmla="*/ 2147483646 w 198"/>
                <a:gd name="T43" fmla="*/ 2147483646 h 139"/>
                <a:gd name="T44" fmla="*/ 2147483646 w 198"/>
                <a:gd name="T45" fmla="*/ 2147483646 h 139"/>
                <a:gd name="T46" fmla="*/ 2147483646 w 198"/>
                <a:gd name="T47" fmla="*/ 2147483646 h 139"/>
                <a:gd name="T48" fmla="*/ 2147483646 w 198"/>
                <a:gd name="T49" fmla="*/ 2147483646 h 139"/>
                <a:gd name="T50" fmla="*/ 2147483646 w 198"/>
                <a:gd name="T51" fmla="*/ 2147483646 h 139"/>
                <a:gd name="T52" fmla="*/ 2147483646 w 198"/>
                <a:gd name="T53" fmla="*/ 2147483646 h 139"/>
                <a:gd name="T54" fmla="*/ 2147483646 w 198"/>
                <a:gd name="T55" fmla="*/ 2147483646 h 139"/>
                <a:gd name="T56" fmla="*/ 2147483646 w 198"/>
                <a:gd name="T57" fmla="*/ 2147483646 h 139"/>
                <a:gd name="T58" fmla="*/ 2147483646 w 198"/>
                <a:gd name="T59" fmla="*/ 2147483646 h 139"/>
                <a:gd name="T60" fmla="*/ 2147483646 w 198"/>
                <a:gd name="T61" fmla="*/ 2147483646 h 139"/>
                <a:gd name="T62" fmla="*/ 2147483646 w 198"/>
                <a:gd name="T63" fmla="*/ 2147483646 h 139"/>
                <a:gd name="T64" fmla="*/ 2147483646 w 198"/>
                <a:gd name="T65" fmla="*/ 2147483646 h 139"/>
                <a:gd name="T66" fmla="*/ 2147483646 w 198"/>
                <a:gd name="T67" fmla="*/ 2147483646 h 139"/>
                <a:gd name="T68" fmla="*/ 2147483646 w 198"/>
                <a:gd name="T69" fmla="*/ 2147483646 h 139"/>
                <a:gd name="T70" fmla="*/ 2147483646 w 198"/>
                <a:gd name="T71" fmla="*/ 2147483646 h 139"/>
                <a:gd name="T72" fmla="*/ 2147483646 w 198"/>
                <a:gd name="T73" fmla="*/ 2147483646 h 139"/>
                <a:gd name="T74" fmla="*/ 2147483646 w 198"/>
                <a:gd name="T75" fmla="*/ 2147483646 h 139"/>
                <a:gd name="T76" fmla="*/ 2147483646 w 198"/>
                <a:gd name="T77" fmla="*/ 0 h 139"/>
                <a:gd name="T78" fmla="*/ 0 w 198"/>
                <a:gd name="T79" fmla="*/ 2147483646 h 13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8"/>
                <a:gd name="T121" fmla="*/ 0 h 139"/>
                <a:gd name="T122" fmla="*/ 198 w 198"/>
                <a:gd name="T123" fmla="*/ 139 h 13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8" h="139">
                  <a:moveTo>
                    <a:pt x="0" y="32"/>
                  </a:moveTo>
                  <a:lnTo>
                    <a:pt x="0" y="32"/>
                  </a:lnTo>
                  <a:lnTo>
                    <a:pt x="0" y="40"/>
                  </a:lnTo>
                  <a:lnTo>
                    <a:pt x="0" y="47"/>
                  </a:lnTo>
                  <a:lnTo>
                    <a:pt x="1" y="55"/>
                  </a:lnTo>
                  <a:lnTo>
                    <a:pt x="5" y="60"/>
                  </a:lnTo>
                  <a:lnTo>
                    <a:pt x="9" y="64"/>
                  </a:lnTo>
                  <a:lnTo>
                    <a:pt x="14" y="68"/>
                  </a:lnTo>
                  <a:lnTo>
                    <a:pt x="25" y="74"/>
                  </a:lnTo>
                  <a:lnTo>
                    <a:pt x="37" y="79"/>
                  </a:lnTo>
                  <a:lnTo>
                    <a:pt x="35" y="83"/>
                  </a:lnTo>
                  <a:lnTo>
                    <a:pt x="33" y="86"/>
                  </a:lnTo>
                  <a:lnTo>
                    <a:pt x="28" y="91"/>
                  </a:lnTo>
                  <a:lnTo>
                    <a:pt x="26" y="93"/>
                  </a:lnTo>
                  <a:lnTo>
                    <a:pt x="24" y="97"/>
                  </a:lnTo>
                  <a:lnTo>
                    <a:pt x="24" y="100"/>
                  </a:lnTo>
                  <a:lnTo>
                    <a:pt x="24" y="104"/>
                  </a:lnTo>
                  <a:lnTo>
                    <a:pt x="26" y="110"/>
                  </a:lnTo>
                  <a:lnTo>
                    <a:pt x="30" y="115"/>
                  </a:lnTo>
                  <a:lnTo>
                    <a:pt x="36" y="120"/>
                  </a:lnTo>
                  <a:lnTo>
                    <a:pt x="43" y="125"/>
                  </a:lnTo>
                  <a:lnTo>
                    <a:pt x="51" y="127"/>
                  </a:lnTo>
                  <a:lnTo>
                    <a:pt x="56" y="127"/>
                  </a:lnTo>
                  <a:lnTo>
                    <a:pt x="61" y="126"/>
                  </a:lnTo>
                  <a:lnTo>
                    <a:pt x="66" y="125"/>
                  </a:lnTo>
                  <a:lnTo>
                    <a:pt x="70" y="122"/>
                  </a:lnTo>
                  <a:lnTo>
                    <a:pt x="76" y="118"/>
                  </a:lnTo>
                  <a:lnTo>
                    <a:pt x="81" y="114"/>
                  </a:lnTo>
                  <a:lnTo>
                    <a:pt x="86" y="118"/>
                  </a:lnTo>
                  <a:lnTo>
                    <a:pt x="92" y="122"/>
                  </a:lnTo>
                  <a:lnTo>
                    <a:pt x="103" y="131"/>
                  </a:lnTo>
                  <a:lnTo>
                    <a:pt x="109" y="134"/>
                  </a:lnTo>
                  <a:lnTo>
                    <a:pt x="114" y="138"/>
                  </a:lnTo>
                  <a:lnTo>
                    <a:pt x="121" y="139"/>
                  </a:lnTo>
                  <a:lnTo>
                    <a:pt x="127" y="138"/>
                  </a:lnTo>
                  <a:lnTo>
                    <a:pt x="133" y="135"/>
                  </a:lnTo>
                  <a:lnTo>
                    <a:pt x="136" y="133"/>
                  </a:lnTo>
                  <a:lnTo>
                    <a:pt x="138" y="131"/>
                  </a:lnTo>
                  <a:lnTo>
                    <a:pt x="140" y="128"/>
                  </a:lnTo>
                  <a:lnTo>
                    <a:pt x="143" y="121"/>
                  </a:lnTo>
                  <a:lnTo>
                    <a:pt x="146" y="118"/>
                  </a:lnTo>
                  <a:lnTo>
                    <a:pt x="148" y="115"/>
                  </a:lnTo>
                  <a:lnTo>
                    <a:pt x="151" y="113"/>
                  </a:lnTo>
                  <a:lnTo>
                    <a:pt x="155" y="111"/>
                  </a:lnTo>
                  <a:lnTo>
                    <a:pt x="165" y="108"/>
                  </a:lnTo>
                  <a:lnTo>
                    <a:pt x="175" y="106"/>
                  </a:lnTo>
                  <a:lnTo>
                    <a:pt x="183" y="104"/>
                  </a:lnTo>
                  <a:lnTo>
                    <a:pt x="189" y="101"/>
                  </a:lnTo>
                  <a:lnTo>
                    <a:pt x="193" y="98"/>
                  </a:lnTo>
                  <a:lnTo>
                    <a:pt x="196" y="93"/>
                  </a:lnTo>
                  <a:lnTo>
                    <a:pt x="198" y="89"/>
                  </a:lnTo>
                  <a:lnTo>
                    <a:pt x="198" y="85"/>
                  </a:lnTo>
                  <a:lnTo>
                    <a:pt x="198" y="79"/>
                  </a:lnTo>
                  <a:lnTo>
                    <a:pt x="197" y="74"/>
                  </a:lnTo>
                  <a:lnTo>
                    <a:pt x="194" y="68"/>
                  </a:lnTo>
                  <a:lnTo>
                    <a:pt x="191" y="62"/>
                  </a:lnTo>
                  <a:lnTo>
                    <a:pt x="187" y="58"/>
                  </a:lnTo>
                  <a:lnTo>
                    <a:pt x="180" y="48"/>
                  </a:lnTo>
                  <a:lnTo>
                    <a:pt x="171" y="40"/>
                  </a:lnTo>
                  <a:lnTo>
                    <a:pt x="164" y="31"/>
                  </a:lnTo>
                  <a:lnTo>
                    <a:pt x="161" y="27"/>
                  </a:lnTo>
                  <a:lnTo>
                    <a:pt x="159" y="25"/>
                  </a:lnTo>
                  <a:lnTo>
                    <a:pt x="159" y="21"/>
                  </a:lnTo>
                  <a:lnTo>
                    <a:pt x="142" y="15"/>
                  </a:lnTo>
                  <a:lnTo>
                    <a:pt x="120" y="4"/>
                  </a:lnTo>
                  <a:lnTo>
                    <a:pt x="108" y="1"/>
                  </a:lnTo>
                  <a:lnTo>
                    <a:pt x="103" y="0"/>
                  </a:lnTo>
                  <a:lnTo>
                    <a:pt x="97" y="0"/>
                  </a:lnTo>
                  <a:lnTo>
                    <a:pt x="0" y="32"/>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62" name="Freeform 85"/>
            <p:cNvSpPr>
              <a:spLocks/>
            </p:cNvSpPr>
            <p:nvPr/>
          </p:nvSpPr>
          <p:spPr bwMode="auto">
            <a:xfrm>
              <a:off x="5486400" y="2201863"/>
              <a:ext cx="293688" cy="344488"/>
            </a:xfrm>
            <a:custGeom>
              <a:avLst/>
              <a:gdLst>
                <a:gd name="T0" fmla="*/ 2147483646 w 185"/>
                <a:gd name="T1" fmla="*/ 2147483646 h 217"/>
                <a:gd name="T2" fmla="*/ 2147483646 w 185"/>
                <a:gd name="T3" fmla="*/ 2147483646 h 217"/>
                <a:gd name="T4" fmla="*/ 2147483646 w 185"/>
                <a:gd name="T5" fmla="*/ 2147483646 h 217"/>
                <a:gd name="T6" fmla="*/ 0 w 185"/>
                <a:gd name="T7" fmla="*/ 2147483646 h 217"/>
                <a:gd name="T8" fmla="*/ 0 w 185"/>
                <a:gd name="T9" fmla="*/ 2147483646 h 217"/>
                <a:gd name="T10" fmla="*/ 2147483646 w 185"/>
                <a:gd name="T11" fmla="*/ 2147483646 h 217"/>
                <a:gd name="T12" fmla="*/ 2147483646 w 185"/>
                <a:gd name="T13" fmla="*/ 2147483646 h 217"/>
                <a:gd name="T14" fmla="*/ 2147483646 w 185"/>
                <a:gd name="T15" fmla="*/ 2147483646 h 217"/>
                <a:gd name="T16" fmla="*/ 2147483646 w 185"/>
                <a:gd name="T17" fmla="*/ 2147483646 h 217"/>
                <a:gd name="T18" fmla="*/ 2147483646 w 185"/>
                <a:gd name="T19" fmla="*/ 2147483646 h 217"/>
                <a:gd name="T20" fmla="*/ 2147483646 w 185"/>
                <a:gd name="T21" fmla="*/ 2147483646 h 217"/>
                <a:gd name="T22" fmla="*/ 2147483646 w 185"/>
                <a:gd name="T23" fmla="*/ 2147483646 h 217"/>
                <a:gd name="T24" fmla="*/ 2147483646 w 185"/>
                <a:gd name="T25" fmla="*/ 2147483646 h 217"/>
                <a:gd name="T26" fmla="*/ 2147483646 w 185"/>
                <a:gd name="T27" fmla="*/ 2147483646 h 217"/>
                <a:gd name="T28" fmla="*/ 2147483646 w 185"/>
                <a:gd name="T29" fmla="*/ 2147483646 h 217"/>
                <a:gd name="T30" fmla="*/ 2147483646 w 185"/>
                <a:gd name="T31" fmla="*/ 2147483646 h 217"/>
                <a:gd name="T32" fmla="*/ 2147483646 w 185"/>
                <a:gd name="T33" fmla="*/ 2147483646 h 217"/>
                <a:gd name="T34" fmla="*/ 2147483646 w 185"/>
                <a:gd name="T35" fmla="*/ 2147483646 h 217"/>
                <a:gd name="T36" fmla="*/ 2147483646 w 185"/>
                <a:gd name="T37" fmla="*/ 2147483646 h 217"/>
                <a:gd name="T38" fmla="*/ 2147483646 w 185"/>
                <a:gd name="T39" fmla="*/ 2147483646 h 217"/>
                <a:gd name="T40" fmla="*/ 2147483646 w 185"/>
                <a:gd name="T41" fmla="*/ 2147483646 h 217"/>
                <a:gd name="T42" fmla="*/ 2147483646 w 185"/>
                <a:gd name="T43" fmla="*/ 2147483646 h 217"/>
                <a:gd name="T44" fmla="*/ 2147483646 w 185"/>
                <a:gd name="T45" fmla="*/ 2147483646 h 217"/>
                <a:gd name="T46" fmla="*/ 2147483646 w 185"/>
                <a:gd name="T47" fmla="*/ 2147483646 h 217"/>
                <a:gd name="T48" fmla="*/ 2147483646 w 185"/>
                <a:gd name="T49" fmla="*/ 2147483646 h 217"/>
                <a:gd name="T50" fmla="*/ 2147483646 w 185"/>
                <a:gd name="T51" fmla="*/ 2147483646 h 217"/>
                <a:gd name="T52" fmla="*/ 2147483646 w 185"/>
                <a:gd name="T53" fmla="*/ 2147483646 h 217"/>
                <a:gd name="T54" fmla="*/ 2147483646 w 185"/>
                <a:gd name="T55" fmla="*/ 2147483646 h 217"/>
                <a:gd name="T56" fmla="*/ 2147483646 w 185"/>
                <a:gd name="T57" fmla="*/ 2147483646 h 217"/>
                <a:gd name="T58" fmla="*/ 2147483646 w 185"/>
                <a:gd name="T59" fmla="*/ 2147483646 h 217"/>
                <a:gd name="T60" fmla="*/ 2147483646 w 185"/>
                <a:gd name="T61" fmla="*/ 2147483646 h 217"/>
                <a:gd name="T62" fmla="*/ 2147483646 w 185"/>
                <a:gd name="T63" fmla="*/ 2147483646 h 217"/>
                <a:gd name="T64" fmla="*/ 2147483646 w 185"/>
                <a:gd name="T65" fmla="*/ 2147483646 h 217"/>
                <a:gd name="T66" fmla="*/ 2147483646 w 185"/>
                <a:gd name="T67" fmla="*/ 2147483646 h 217"/>
                <a:gd name="T68" fmla="*/ 2147483646 w 185"/>
                <a:gd name="T69" fmla="*/ 2147483646 h 217"/>
                <a:gd name="T70" fmla="*/ 2147483646 w 185"/>
                <a:gd name="T71" fmla="*/ 2147483646 h 217"/>
                <a:gd name="T72" fmla="*/ 2147483646 w 185"/>
                <a:gd name="T73" fmla="*/ 2147483646 h 217"/>
                <a:gd name="T74" fmla="*/ 2147483646 w 185"/>
                <a:gd name="T75" fmla="*/ 2147483646 h 217"/>
                <a:gd name="T76" fmla="*/ 2147483646 w 185"/>
                <a:gd name="T77" fmla="*/ 2147483646 h 217"/>
                <a:gd name="T78" fmla="*/ 2147483646 w 185"/>
                <a:gd name="T79" fmla="*/ 2147483646 h 217"/>
                <a:gd name="T80" fmla="*/ 2147483646 w 185"/>
                <a:gd name="T81" fmla="*/ 2147483646 h 217"/>
                <a:gd name="T82" fmla="*/ 2147483646 w 185"/>
                <a:gd name="T83" fmla="*/ 2147483646 h 217"/>
                <a:gd name="T84" fmla="*/ 2147483646 w 185"/>
                <a:gd name="T85" fmla="*/ 2147483646 h 217"/>
                <a:gd name="T86" fmla="*/ 2147483646 w 185"/>
                <a:gd name="T87" fmla="*/ 2147483646 h 217"/>
                <a:gd name="T88" fmla="*/ 2147483646 w 185"/>
                <a:gd name="T89" fmla="*/ 2147483646 h 217"/>
                <a:gd name="T90" fmla="*/ 2147483646 w 185"/>
                <a:gd name="T91" fmla="*/ 2147483646 h 217"/>
                <a:gd name="T92" fmla="*/ 2147483646 w 185"/>
                <a:gd name="T93" fmla="*/ 2147483646 h 217"/>
                <a:gd name="T94" fmla="*/ 2147483646 w 185"/>
                <a:gd name="T95" fmla="*/ 2147483646 h 217"/>
                <a:gd name="T96" fmla="*/ 2147483646 w 185"/>
                <a:gd name="T97" fmla="*/ 2147483646 h 217"/>
                <a:gd name="T98" fmla="*/ 2147483646 w 185"/>
                <a:gd name="T99" fmla="*/ 2147483646 h 217"/>
                <a:gd name="T100" fmla="*/ 2147483646 w 185"/>
                <a:gd name="T101" fmla="*/ 2147483646 h 21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5"/>
                <a:gd name="T154" fmla="*/ 0 h 217"/>
                <a:gd name="T155" fmla="*/ 185 w 185"/>
                <a:gd name="T156" fmla="*/ 217 h 21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5" h="217">
                  <a:moveTo>
                    <a:pt x="45" y="52"/>
                  </a:moveTo>
                  <a:lnTo>
                    <a:pt x="45" y="52"/>
                  </a:lnTo>
                  <a:lnTo>
                    <a:pt x="23" y="68"/>
                  </a:lnTo>
                  <a:lnTo>
                    <a:pt x="14" y="76"/>
                  </a:lnTo>
                  <a:lnTo>
                    <a:pt x="4" y="86"/>
                  </a:lnTo>
                  <a:lnTo>
                    <a:pt x="1" y="91"/>
                  </a:lnTo>
                  <a:lnTo>
                    <a:pt x="0" y="98"/>
                  </a:lnTo>
                  <a:lnTo>
                    <a:pt x="0" y="104"/>
                  </a:lnTo>
                  <a:lnTo>
                    <a:pt x="0" y="111"/>
                  </a:lnTo>
                  <a:lnTo>
                    <a:pt x="2" y="118"/>
                  </a:lnTo>
                  <a:lnTo>
                    <a:pt x="4" y="125"/>
                  </a:lnTo>
                  <a:lnTo>
                    <a:pt x="8" y="129"/>
                  </a:lnTo>
                  <a:lnTo>
                    <a:pt x="13" y="133"/>
                  </a:lnTo>
                  <a:lnTo>
                    <a:pt x="22" y="141"/>
                  </a:lnTo>
                  <a:lnTo>
                    <a:pt x="28" y="144"/>
                  </a:lnTo>
                  <a:lnTo>
                    <a:pt x="33" y="148"/>
                  </a:lnTo>
                  <a:lnTo>
                    <a:pt x="31" y="152"/>
                  </a:lnTo>
                  <a:lnTo>
                    <a:pt x="29" y="155"/>
                  </a:lnTo>
                  <a:lnTo>
                    <a:pt x="23" y="159"/>
                  </a:lnTo>
                  <a:lnTo>
                    <a:pt x="19" y="163"/>
                  </a:lnTo>
                  <a:lnTo>
                    <a:pt x="17" y="167"/>
                  </a:lnTo>
                  <a:lnTo>
                    <a:pt x="16" y="170"/>
                  </a:lnTo>
                  <a:lnTo>
                    <a:pt x="16" y="177"/>
                  </a:lnTo>
                  <a:lnTo>
                    <a:pt x="15" y="186"/>
                  </a:lnTo>
                  <a:lnTo>
                    <a:pt x="16" y="193"/>
                  </a:lnTo>
                  <a:lnTo>
                    <a:pt x="17" y="201"/>
                  </a:lnTo>
                  <a:lnTo>
                    <a:pt x="19" y="206"/>
                  </a:lnTo>
                  <a:lnTo>
                    <a:pt x="22" y="211"/>
                  </a:lnTo>
                  <a:lnTo>
                    <a:pt x="27" y="214"/>
                  </a:lnTo>
                  <a:lnTo>
                    <a:pt x="33" y="216"/>
                  </a:lnTo>
                  <a:lnTo>
                    <a:pt x="40" y="217"/>
                  </a:lnTo>
                  <a:lnTo>
                    <a:pt x="46" y="216"/>
                  </a:lnTo>
                  <a:lnTo>
                    <a:pt x="50" y="215"/>
                  </a:lnTo>
                  <a:lnTo>
                    <a:pt x="56" y="213"/>
                  </a:lnTo>
                  <a:lnTo>
                    <a:pt x="59" y="210"/>
                  </a:lnTo>
                  <a:lnTo>
                    <a:pt x="62" y="205"/>
                  </a:lnTo>
                  <a:lnTo>
                    <a:pt x="65" y="199"/>
                  </a:lnTo>
                  <a:lnTo>
                    <a:pt x="68" y="192"/>
                  </a:lnTo>
                  <a:lnTo>
                    <a:pt x="73" y="197"/>
                  </a:lnTo>
                  <a:lnTo>
                    <a:pt x="79" y="200"/>
                  </a:lnTo>
                  <a:lnTo>
                    <a:pt x="87" y="202"/>
                  </a:lnTo>
                  <a:lnTo>
                    <a:pt x="94" y="203"/>
                  </a:lnTo>
                  <a:lnTo>
                    <a:pt x="102" y="202"/>
                  </a:lnTo>
                  <a:lnTo>
                    <a:pt x="109" y="200"/>
                  </a:lnTo>
                  <a:lnTo>
                    <a:pt x="115" y="197"/>
                  </a:lnTo>
                  <a:lnTo>
                    <a:pt x="117" y="193"/>
                  </a:lnTo>
                  <a:lnTo>
                    <a:pt x="118" y="190"/>
                  </a:lnTo>
                  <a:lnTo>
                    <a:pt x="119" y="188"/>
                  </a:lnTo>
                  <a:lnTo>
                    <a:pt x="118" y="186"/>
                  </a:lnTo>
                  <a:lnTo>
                    <a:pt x="118" y="184"/>
                  </a:lnTo>
                  <a:lnTo>
                    <a:pt x="119" y="182"/>
                  </a:lnTo>
                  <a:lnTo>
                    <a:pt x="121" y="179"/>
                  </a:lnTo>
                  <a:lnTo>
                    <a:pt x="123" y="177"/>
                  </a:lnTo>
                  <a:lnTo>
                    <a:pt x="129" y="175"/>
                  </a:lnTo>
                  <a:lnTo>
                    <a:pt x="135" y="175"/>
                  </a:lnTo>
                  <a:lnTo>
                    <a:pt x="143" y="175"/>
                  </a:lnTo>
                  <a:lnTo>
                    <a:pt x="149" y="175"/>
                  </a:lnTo>
                  <a:lnTo>
                    <a:pt x="156" y="173"/>
                  </a:lnTo>
                  <a:lnTo>
                    <a:pt x="158" y="172"/>
                  </a:lnTo>
                  <a:lnTo>
                    <a:pt x="160" y="170"/>
                  </a:lnTo>
                  <a:lnTo>
                    <a:pt x="162" y="168"/>
                  </a:lnTo>
                  <a:lnTo>
                    <a:pt x="163" y="164"/>
                  </a:lnTo>
                  <a:lnTo>
                    <a:pt x="164" y="159"/>
                  </a:lnTo>
                  <a:lnTo>
                    <a:pt x="162" y="154"/>
                  </a:lnTo>
                  <a:lnTo>
                    <a:pt x="159" y="148"/>
                  </a:lnTo>
                  <a:lnTo>
                    <a:pt x="156" y="143"/>
                  </a:lnTo>
                  <a:lnTo>
                    <a:pt x="148" y="133"/>
                  </a:lnTo>
                  <a:lnTo>
                    <a:pt x="145" y="128"/>
                  </a:lnTo>
                  <a:lnTo>
                    <a:pt x="144" y="124"/>
                  </a:lnTo>
                  <a:lnTo>
                    <a:pt x="145" y="119"/>
                  </a:lnTo>
                  <a:lnTo>
                    <a:pt x="148" y="115"/>
                  </a:lnTo>
                  <a:lnTo>
                    <a:pt x="153" y="112"/>
                  </a:lnTo>
                  <a:lnTo>
                    <a:pt x="157" y="109"/>
                  </a:lnTo>
                  <a:lnTo>
                    <a:pt x="168" y="102"/>
                  </a:lnTo>
                  <a:lnTo>
                    <a:pt x="172" y="100"/>
                  </a:lnTo>
                  <a:lnTo>
                    <a:pt x="175" y="97"/>
                  </a:lnTo>
                  <a:lnTo>
                    <a:pt x="182" y="89"/>
                  </a:lnTo>
                  <a:lnTo>
                    <a:pt x="184" y="85"/>
                  </a:lnTo>
                  <a:lnTo>
                    <a:pt x="185" y="81"/>
                  </a:lnTo>
                  <a:lnTo>
                    <a:pt x="185" y="77"/>
                  </a:lnTo>
                  <a:lnTo>
                    <a:pt x="185" y="73"/>
                  </a:lnTo>
                  <a:lnTo>
                    <a:pt x="183" y="66"/>
                  </a:lnTo>
                  <a:lnTo>
                    <a:pt x="178" y="58"/>
                  </a:lnTo>
                  <a:lnTo>
                    <a:pt x="173" y="51"/>
                  </a:lnTo>
                  <a:lnTo>
                    <a:pt x="165" y="44"/>
                  </a:lnTo>
                  <a:lnTo>
                    <a:pt x="157" y="38"/>
                  </a:lnTo>
                  <a:lnTo>
                    <a:pt x="139" y="25"/>
                  </a:lnTo>
                  <a:lnTo>
                    <a:pt x="119" y="14"/>
                  </a:lnTo>
                  <a:lnTo>
                    <a:pt x="89" y="0"/>
                  </a:lnTo>
                  <a:lnTo>
                    <a:pt x="45" y="52"/>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63" name="Freeform 86"/>
            <p:cNvSpPr>
              <a:spLocks/>
            </p:cNvSpPr>
            <p:nvPr/>
          </p:nvSpPr>
          <p:spPr bwMode="auto">
            <a:xfrm>
              <a:off x="5183188" y="2114550"/>
              <a:ext cx="655638" cy="444500"/>
            </a:xfrm>
            <a:custGeom>
              <a:avLst/>
              <a:gdLst>
                <a:gd name="T0" fmla="*/ 2147483646 w 413"/>
                <a:gd name="T1" fmla="*/ 2147483646 h 280"/>
                <a:gd name="T2" fmla="*/ 2147483646 w 413"/>
                <a:gd name="T3" fmla="*/ 2147483646 h 280"/>
                <a:gd name="T4" fmla="*/ 2147483646 w 413"/>
                <a:gd name="T5" fmla="*/ 2147483646 h 280"/>
                <a:gd name="T6" fmla="*/ 2147483646 w 413"/>
                <a:gd name="T7" fmla="*/ 2147483646 h 280"/>
                <a:gd name="T8" fmla="*/ 0 w 413"/>
                <a:gd name="T9" fmla="*/ 2147483646 h 280"/>
                <a:gd name="T10" fmla="*/ 2147483646 w 413"/>
                <a:gd name="T11" fmla="*/ 2147483646 h 280"/>
                <a:gd name="T12" fmla="*/ 2147483646 w 413"/>
                <a:gd name="T13" fmla="*/ 2147483646 h 280"/>
                <a:gd name="T14" fmla="*/ 2147483646 w 413"/>
                <a:gd name="T15" fmla="*/ 2147483646 h 280"/>
                <a:gd name="T16" fmla="*/ 2147483646 w 413"/>
                <a:gd name="T17" fmla="*/ 2147483646 h 280"/>
                <a:gd name="T18" fmla="*/ 2147483646 w 413"/>
                <a:gd name="T19" fmla="*/ 2147483646 h 280"/>
                <a:gd name="T20" fmla="*/ 2147483646 w 413"/>
                <a:gd name="T21" fmla="*/ 2147483646 h 280"/>
                <a:gd name="T22" fmla="*/ 2147483646 w 413"/>
                <a:gd name="T23" fmla="*/ 2147483646 h 280"/>
                <a:gd name="T24" fmla="*/ 2147483646 w 413"/>
                <a:gd name="T25" fmla="*/ 2147483646 h 280"/>
                <a:gd name="T26" fmla="*/ 2147483646 w 413"/>
                <a:gd name="T27" fmla="*/ 2147483646 h 280"/>
                <a:gd name="T28" fmla="*/ 2147483646 w 413"/>
                <a:gd name="T29" fmla="*/ 2147483646 h 280"/>
                <a:gd name="T30" fmla="*/ 2147483646 w 413"/>
                <a:gd name="T31" fmla="*/ 2147483646 h 280"/>
                <a:gd name="T32" fmla="*/ 2147483646 w 413"/>
                <a:gd name="T33" fmla="*/ 2147483646 h 280"/>
                <a:gd name="T34" fmla="*/ 2147483646 w 413"/>
                <a:gd name="T35" fmla="*/ 2147483646 h 280"/>
                <a:gd name="T36" fmla="*/ 2147483646 w 413"/>
                <a:gd name="T37" fmla="*/ 2147483646 h 280"/>
                <a:gd name="T38" fmla="*/ 2147483646 w 413"/>
                <a:gd name="T39" fmla="*/ 2147483646 h 280"/>
                <a:gd name="T40" fmla="*/ 2147483646 w 413"/>
                <a:gd name="T41" fmla="*/ 2147483646 h 280"/>
                <a:gd name="T42" fmla="*/ 2147483646 w 413"/>
                <a:gd name="T43" fmla="*/ 2147483646 h 280"/>
                <a:gd name="T44" fmla="*/ 2147483646 w 413"/>
                <a:gd name="T45" fmla="*/ 2147483646 h 280"/>
                <a:gd name="T46" fmla="*/ 2147483646 w 413"/>
                <a:gd name="T47" fmla="*/ 2147483646 h 280"/>
                <a:gd name="T48" fmla="*/ 2147483646 w 413"/>
                <a:gd name="T49" fmla="*/ 2147483646 h 280"/>
                <a:gd name="T50" fmla="*/ 2147483646 w 413"/>
                <a:gd name="T51" fmla="*/ 2147483646 h 280"/>
                <a:gd name="T52" fmla="*/ 2147483646 w 413"/>
                <a:gd name="T53" fmla="*/ 2147483646 h 280"/>
                <a:gd name="T54" fmla="*/ 2147483646 w 413"/>
                <a:gd name="T55" fmla="*/ 2147483646 h 280"/>
                <a:gd name="T56" fmla="*/ 2147483646 w 413"/>
                <a:gd name="T57" fmla="*/ 2147483646 h 280"/>
                <a:gd name="T58" fmla="*/ 2147483646 w 413"/>
                <a:gd name="T59" fmla="*/ 2147483646 h 280"/>
                <a:gd name="T60" fmla="*/ 2147483646 w 413"/>
                <a:gd name="T61" fmla="*/ 2147483646 h 280"/>
                <a:gd name="T62" fmla="*/ 2147483646 w 413"/>
                <a:gd name="T63" fmla="*/ 2147483646 h 280"/>
                <a:gd name="T64" fmla="*/ 2147483646 w 413"/>
                <a:gd name="T65" fmla="*/ 2147483646 h 280"/>
                <a:gd name="T66" fmla="*/ 2147483646 w 413"/>
                <a:gd name="T67" fmla="*/ 2147483646 h 280"/>
                <a:gd name="T68" fmla="*/ 2147483646 w 413"/>
                <a:gd name="T69" fmla="*/ 2147483646 h 280"/>
                <a:gd name="T70" fmla="*/ 2147483646 w 413"/>
                <a:gd name="T71" fmla="*/ 2147483646 h 280"/>
                <a:gd name="T72" fmla="*/ 2147483646 w 413"/>
                <a:gd name="T73" fmla="*/ 2147483646 h 280"/>
                <a:gd name="T74" fmla="*/ 2147483646 w 413"/>
                <a:gd name="T75" fmla="*/ 2147483646 h 280"/>
                <a:gd name="T76" fmla="*/ 2147483646 w 413"/>
                <a:gd name="T77" fmla="*/ 2147483646 h 280"/>
                <a:gd name="T78" fmla="*/ 2147483646 w 413"/>
                <a:gd name="T79" fmla="*/ 2147483646 h 280"/>
                <a:gd name="T80" fmla="*/ 2147483646 w 413"/>
                <a:gd name="T81" fmla="*/ 2147483646 h 280"/>
                <a:gd name="T82" fmla="*/ 2147483646 w 413"/>
                <a:gd name="T83" fmla="*/ 2147483646 h 280"/>
                <a:gd name="T84" fmla="*/ 2147483646 w 413"/>
                <a:gd name="T85" fmla="*/ 2147483646 h 280"/>
                <a:gd name="T86" fmla="*/ 2147483646 w 413"/>
                <a:gd name="T87" fmla="*/ 2147483646 h 280"/>
                <a:gd name="T88" fmla="*/ 2147483646 w 413"/>
                <a:gd name="T89" fmla="*/ 2147483646 h 280"/>
                <a:gd name="T90" fmla="*/ 2147483646 w 413"/>
                <a:gd name="T91" fmla="*/ 2147483646 h 280"/>
                <a:gd name="T92" fmla="*/ 2147483646 w 413"/>
                <a:gd name="T93" fmla="*/ 2147483646 h 280"/>
                <a:gd name="T94" fmla="*/ 2147483646 w 413"/>
                <a:gd name="T95" fmla="*/ 2147483646 h 280"/>
                <a:gd name="T96" fmla="*/ 2147483646 w 413"/>
                <a:gd name="T97" fmla="*/ 2147483646 h 280"/>
                <a:gd name="T98" fmla="*/ 2147483646 w 413"/>
                <a:gd name="T99" fmla="*/ 2147483646 h 280"/>
                <a:gd name="T100" fmla="*/ 2147483646 w 413"/>
                <a:gd name="T101" fmla="*/ 2147483646 h 280"/>
                <a:gd name="T102" fmla="*/ 2147483646 w 413"/>
                <a:gd name="T103" fmla="*/ 2147483646 h 280"/>
                <a:gd name="T104" fmla="*/ 2147483646 w 413"/>
                <a:gd name="T105" fmla="*/ 2147483646 h 280"/>
                <a:gd name="T106" fmla="*/ 2147483646 w 413"/>
                <a:gd name="T107" fmla="*/ 2147483646 h 280"/>
                <a:gd name="T108" fmla="*/ 2147483646 w 413"/>
                <a:gd name="T109" fmla="*/ 2147483646 h 28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13"/>
                <a:gd name="T166" fmla="*/ 0 h 280"/>
                <a:gd name="T167" fmla="*/ 413 w 413"/>
                <a:gd name="T168" fmla="*/ 280 h 28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13" h="280">
                  <a:moveTo>
                    <a:pt x="23" y="23"/>
                  </a:moveTo>
                  <a:lnTo>
                    <a:pt x="23" y="23"/>
                  </a:lnTo>
                  <a:lnTo>
                    <a:pt x="26" y="27"/>
                  </a:lnTo>
                  <a:lnTo>
                    <a:pt x="27" y="30"/>
                  </a:lnTo>
                  <a:lnTo>
                    <a:pt x="25" y="34"/>
                  </a:lnTo>
                  <a:lnTo>
                    <a:pt x="22" y="38"/>
                  </a:lnTo>
                  <a:lnTo>
                    <a:pt x="14" y="44"/>
                  </a:lnTo>
                  <a:lnTo>
                    <a:pt x="8" y="50"/>
                  </a:lnTo>
                  <a:lnTo>
                    <a:pt x="5" y="55"/>
                  </a:lnTo>
                  <a:lnTo>
                    <a:pt x="3" y="63"/>
                  </a:lnTo>
                  <a:lnTo>
                    <a:pt x="2" y="70"/>
                  </a:lnTo>
                  <a:lnTo>
                    <a:pt x="0" y="76"/>
                  </a:lnTo>
                  <a:lnTo>
                    <a:pt x="0" y="83"/>
                  </a:lnTo>
                  <a:lnTo>
                    <a:pt x="0" y="86"/>
                  </a:lnTo>
                  <a:lnTo>
                    <a:pt x="2" y="89"/>
                  </a:lnTo>
                  <a:lnTo>
                    <a:pt x="5" y="93"/>
                  </a:lnTo>
                  <a:lnTo>
                    <a:pt x="9" y="95"/>
                  </a:lnTo>
                  <a:lnTo>
                    <a:pt x="13" y="97"/>
                  </a:lnTo>
                  <a:lnTo>
                    <a:pt x="17" y="100"/>
                  </a:lnTo>
                  <a:lnTo>
                    <a:pt x="17" y="103"/>
                  </a:lnTo>
                  <a:lnTo>
                    <a:pt x="17" y="107"/>
                  </a:lnTo>
                  <a:lnTo>
                    <a:pt x="14" y="112"/>
                  </a:lnTo>
                  <a:lnTo>
                    <a:pt x="11" y="118"/>
                  </a:lnTo>
                  <a:lnTo>
                    <a:pt x="11" y="122"/>
                  </a:lnTo>
                  <a:lnTo>
                    <a:pt x="12" y="125"/>
                  </a:lnTo>
                  <a:lnTo>
                    <a:pt x="13" y="128"/>
                  </a:lnTo>
                  <a:lnTo>
                    <a:pt x="16" y="130"/>
                  </a:lnTo>
                  <a:lnTo>
                    <a:pt x="21" y="133"/>
                  </a:lnTo>
                  <a:lnTo>
                    <a:pt x="25" y="138"/>
                  </a:lnTo>
                  <a:lnTo>
                    <a:pt x="30" y="142"/>
                  </a:lnTo>
                  <a:lnTo>
                    <a:pt x="33" y="147"/>
                  </a:lnTo>
                  <a:lnTo>
                    <a:pt x="35" y="154"/>
                  </a:lnTo>
                  <a:lnTo>
                    <a:pt x="38" y="159"/>
                  </a:lnTo>
                  <a:lnTo>
                    <a:pt x="40" y="161"/>
                  </a:lnTo>
                  <a:lnTo>
                    <a:pt x="43" y="164"/>
                  </a:lnTo>
                  <a:lnTo>
                    <a:pt x="43" y="168"/>
                  </a:lnTo>
                  <a:lnTo>
                    <a:pt x="42" y="171"/>
                  </a:lnTo>
                  <a:lnTo>
                    <a:pt x="39" y="174"/>
                  </a:lnTo>
                  <a:lnTo>
                    <a:pt x="36" y="178"/>
                  </a:lnTo>
                  <a:lnTo>
                    <a:pt x="33" y="181"/>
                  </a:lnTo>
                  <a:lnTo>
                    <a:pt x="31" y="185"/>
                  </a:lnTo>
                  <a:lnTo>
                    <a:pt x="28" y="189"/>
                  </a:lnTo>
                  <a:lnTo>
                    <a:pt x="27" y="194"/>
                  </a:lnTo>
                  <a:lnTo>
                    <a:pt x="28" y="199"/>
                  </a:lnTo>
                  <a:lnTo>
                    <a:pt x="30" y="202"/>
                  </a:lnTo>
                  <a:lnTo>
                    <a:pt x="31" y="205"/>
                  </a:lnTo>
                  <a:lnTo>
                    <a:pt x="33" y="209"/>
                  </a:lnTo>
                  <a:lnTo>
                    <a:pt x="38" y="212"/>
                  </a:lnTo>
                  <a:lnTo>
                    <a:pt x="43" y="214"/>
                  </a:lnTo>
                  <a:lnTo>
                    <a:pt x="51" y="215"/>
                  </a:lnTo>
                  <a:lnTo>
                    <a:pt x="59" y="215"/>
                  </a:lnTo>
                  <a:lnTo>
                    <a:pt x="73" y="215"/>
                  </a:lnTo>
                  <a:lnTo>
                    <a:pt x="73" y="221"/>
                  </a:lnTo>
                  <a:lnTo>
                    <a:pt x="75" y="225"/>
                  </a:lnTo>
                  <a:lnTo>
                    <a:pt x="78" y="229"/>
                  </a:lnTo>
                  <a:lnTo>
                    <a:pt x="82" y="232"/>
                  </a:lnTo>
                  <a:lnTo>
                    <a:pt x="86" y="237"/>
                  </a:lnTo>
                  <a:lnTo>
                    <a:pt x="93" y="240"/>
                  </a:lnTo>
                  <a:lnTo>
                    <a:pt x="106" y="245"/>
                  </a:lnTo>
                  <a:lnTo>
                    <a:pt x="121" y="248"/>
                  </a:lnTo>
                  <a:lnTo>
                    <a:pt x="134" y="251"/>
                  </a:lnTo>
                  <a:lnTo>
                    <a:pt x="140" y="251"/>
                  </a:lnTo>
                  <a:lnTo>
                    <a:pt x="146" y="250"/>
                  </a:lnTo>
                  <a:lnTo>
                    <a:pt x="150" y="247"/>
                  </a:lnTo>
                  <a:lnTo>
                    <a:pt x="153" y="245"/>
                  </a:lnTo>
                  <a:lnTo>
                    <a:pt x="154" y="252"/>
                  </a:lnTo>
                  <a:lnTo>
                    <a:pt x="156" y="257"/>
                  </a:lnTo>
                  <a:lnTo>
                    <a:pt x="159" y="260"/>
                  </a:lnTo>
                  <a:lnTo>
                    <a:pt x="163" y="262"/>
                  </a:lnTo>
                  <a:lnTo>
                    <a:pt x="167" y="265"/>
                  </a:lnTo>
                  <a:lnTo>
                    <a:pt x="173" y="266"/>
                  </a:lnTo>
                  <a:lnTo>
                    <a:pt x="184" y="266"/>
                  </a:lnTo>
                  <a:lnTo>
                    <a:pt x="196" y="266"/>
                  </a:lnTo>
                  <a:lnTo>
                    <a:pt x="207" y="268"/>
                  </a:lnTo>
                  <a:lnTo>
                    <a:pt x="211" y="269"/>
                  </a:lnTo>
                  <a:lnTo>
                    <a:pt x="216" y="271"/>
                  </a:lnTo>
                  <a:lnTo>
                    <a:pt x="218" y="274"/>
                  </a:lnTo>
                  <a:lnTo>
                    <a:pt x="219" y="280"/>
                  </a:lnTo>
                  <a:lnTo>
                    <a:pt x="224" y="280"/>
                  </a:lnTo>
                  <a:lnTo>
                    <a:pt x="228" y="280"/>
                  </a:lnTo>
                  <a:lnTo>
                    <a:pt x="233" y="280"/>
                  </a:lnTo>
                  <a:lnTo>
                    <a:pt x="237" y="279"/>
                  </a:lnTo>
                  <a:lnTo>
                    <a:pt x="242" y="274"/>
                  </a:lnTo>
                  <a:lnTo>
                    <a:pt x="247" y="268"/>
                  </a:lnTo>
                  <a:lnTo>
                    <a:pt x="251" y="261"/>
                  </a:lnTo>
                  <a:lnTo>
                    <a:pt x="254" y="254"/>
                  </a:lnTo>
                  <a:lnTo>
                    <a:pt x="257" y="246"/>
                  </a:lnTo>
                  <a:lnTo>
                    <a:pt x="262" y="240"/>
                  </a:lnTo>
                  <a:lnTo>
                    <a:pt x="267" y="242"/>
                  </a:lnTo>
                  <a:lnTo>
                    <a:pt x="273" y="243"/>
                  </a:lnTo>
                  <a:lnTo>
                    <a:pt x="278" y="242"/>
                  </a:lnTo>
                  <a:lnTo>
                    <a:pt x="283" y="241"/>
                  </a:lnTo>
                  <a:lnTo>
                    <a:pt x="290" y="238"/>
                  </a:lnTo>
                  <a:lnTo>
                    <a:pt x="294" y="237"/>
                  </a:lnTo>
                  <a:lnTo>
                    <a:pt x="297" y="236"/>
                  </a:lnTo>
                  <a:lnTo>
                    <a:pt x="304" y="236"/>
                  </a:lnTo>
                  <a:lnTo>
                    <a:pt x="309" y="237"/>
                  </a:lnTo>
                  <a:lnTo>
                    <a:pt x="322" y="241"/>
                  </a:lnTo>
                  <a:lnTo>
                    <a:pt x="335" y="244"/>
                  </a:lnTo>
                  <a:lnTo>
                    <a:pt x="340" y="245"/>
                  </a:lnTo>
                  <a:lnTo>
                    <a:pt x="347" y="244"/>
                  </a:lnTo>
                  <a:lnTo>
                    <a:pt x="352" y="243"/>
                  </a:lnTo>
                  <a:lnTo>
                    <a:pt x="355" y="242"/>
                  </a:lnTo>
                  <a:lnTo>
                    <a:pt x="357" y="239"/>
                  </a:lnTo>
                  <a:lnTo>
                    <a:pt x="360" y="237"/>
                  </a:lnTo>
                  <a:lnTo>
                    <a:pt x="360" y="233"/>
                  </a:lnTo>
                  <a:lnTo>
                    <a:pt x="361" y="229"/>
                  </a:lnTo>
                  <a:lnTo>
                    <a:pt x="360" y="222"/>
                  </a:lnTo>
                  <a:lnTo>
                    <a:pt x="357" y="205"/>
                  </a:lnTo>
                  <a:lnTo>
                    <a:pt x="357" y="198"/>
                  </a:lnTo>
                  <a:lnTo>
                    <a:pt x="359" y="195"/>
                  </a:lnTo>
                  <a:lnTo>
                    <a:pt x="360" y="191"/>
                  </a:lnTo>
                  <a:lnTo>
                    <a:pt x="364" y="187"/>
                  </a:lnTo>
                  <a:lnTo>
                    <a:pt x="368" y="184"/>
                  </a:lnTo>
                  <a:lnTo>
                    <a:pt x="374" y="183"/>
                  </a:lnTo>
                  <a:lnTo>
                    <a:pt x="380" y="182"/>
                  </a:lnTo>
                  <a:lnTo>
                    <a:pt x="391" y="180"/>
                  </a:lnTo>
                  <a:lnTo>
                    <a:pt x="396" y="179"/>
                  </a:lnTo>
                  <a:lnTo>
                    <a:pt x="402" y="176"/>
                  </a:lnTo>
                  <a:lnTo>
                    <a:pt x="407" y="172"/>
                  </a:lnTo>
                  <a:lnTo>
                    <a:pt x="410" y="167"/>
                  </a:lnTo>
                  <a:lnTo>
                    <a:pt x="412" y="161"/>
                  </a:lnTo>
                  <a:lnTo>
                    <a:pt x="413" y="155"/>
                  </a:lnTo>
                  <a:lnTo>
                    <a:pt x="413" y="149"/>
                  </a:lnTo>
                  <a:lnTo>
                    <a:pt x="413" y="142"/>
                  </a:lnTo>
                  <a:lnTo>
                    <a:pt x="409" y="127"/>
                  </a:lnTo>
                  <a:lnTo>
                    <a:pt x="404" y="113"/>
                  </a:lnTo>
                  <a:lnTo>
                    <a:pt x="398" y="98"/>
                  </a:lnTo>
                  <a:lnTo>
                    <a:pt x="395" y="85"/>
                  </a:lnTo>
                  <a:lnTo>
                    <a:pt x="393" y="80"/>
                  </a:lnTo>
                  <a:lnTo>
                    <a:pt x="393" y="74"/>
                  </a:lnTo>
                  <a:lnTo>
                    <a:pt x="393" y="67"/>
                  </a:lnTo>
                  <a:lnTo>
                    <a:pt x="394" y="60"/>
                  </a:lnTo>
                  <a:lnTo>
                    <a:pt x="396" y="49"/>
                  </a:lnTo>
                  <a:lnTo>
                    <a:pt x="395" y="44"/>
                  </a:lnTo>
                  <a:lnTo>
                    <a:pt x="393" y="39"/>
                  </a:lnTo>
                  <a:lnTo>
                    <a:pt x="389" y="35"/>
                  </a:lnTo>
                  <a:lnTo>
                    <a:pt x="382" y="29"/>
                  </a:lnTo>
                  <a:lnTo>
                    <a:pt x="364" y="18"/>
                  </a:lnTo>
                  <a:lnTo>
                    <a:pt x="354" y="13"/>
                  </a:lnTo>
                  <a:lnTo>
                    <a:pt x="344" y="9"/>
                  </a:lnTo>
                  <a:lnTo>
                    <a:pt x="333" y="4"/>
                  </a:lnTo>
                  <a:lnTo>
                    <a:pt x="322" y="2"/>
                  </a:lnTo>
                  <a:lnTo>
                    <a:pt x="312" y="0"/>
                  </a:lnTo>
                  <a:lnTo>
                    <a:pt x="302" y="0"/>
                  </a:lnTo>
                  <a:lnTo>
                    <a:pt x="23" y="23"/>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64" name="Freeform 88"/>
            <p:cNvSpPr>
              <a:spLocks/>
            </p:cNvSpPr>
            <p:nvPr/>
          </p:nvSpPr>
          <p:spPr bwMode="auto">
            <a:xfrm>
              <a:off x="5448300" y="2206625"/>
              <a:ext cx="211138" cy="401638"/>
            </a:xfrm>
            <a:custGeom>
              <a:avLst/>
              <a:gdLst>
                <a:gd name="T0" fmla="*/ 2147483646 w 133"/>
                <a:gd name="T1" fmla="*/ 2147483646 h 253"/>
                <a:gd name="T2" fmla="*/ 2147483646 w 133"/>
                <a:gd name="T3" fmla="*/ 2147483646 h 253"/>
                <a:gd name="T4" fmla="*/ 2147483646 w 133"/>
                <a:gd name="T5" fmla="*/ 2147483646 h 253"/>
                <a:gd name="T6" fmla="*/ 2147483646 w 133"/>
                <a:gd name="T7" fmla="*/ 2147483646 h 253"/>
                <a:gd name="T8" fmla="*/ 2147483646 w 133"/>
                <a:gd name="T9" fmla="*/ 2147483646 h 253"/>
                <a:gd name="T10" fmla="*/ 2147483646 w 133"/>
                <a:gd name="T11" fmla="*/ 2147483646 h 253"/>
                <a:gd name="T12" fmla="*/ 2147483646 w 133"/>
                <a:gd name="T13" fmla="*/ 2147483646 h 253"/>
                <a:gd name="T14" fmla="*/ 2147483646 w 133"/>
                <a:gd name="T15" fmla="*/ 2147483646 h 253"/>
                <a:gd name="T16" fmla="*/ 2147483646 w 133"/>
                <a:gd name="T17" fmla="*/ 2147483646 h 253"/>
                <a:gd name="T18" fmla="*/ 2147483646 w 133"/>
                <a:gd name="T19" fmla="*/ 2147483646 h 253"/>
                <a:gd name="T20" fmla="*/ 2147483646 w 133"/>
                <a:gd name="T21" fmla="*/ 2147483646 h 253"/>
                <a:gd name="T22" fmla="*/ 2147483646 w 133"/>
                <a:gd name="T23" fmla="*/ 2147483646 h 253"/>
                <a:gd name="T24" fmla="*/ 2147483646 w 133"/>
                <a:gd name="T25" fmla="*/ 2147483646 h 253"/>
                <a:gd name="T26" fmla="*/ 2147483646 w 133"/>
                <a:gd name="T27" fmla="*/ 2147483646 h 253"/>
                <a:gd name="T28" fmla="*/ 2147483646 w 133"/>
                <a:gd name="T29" fmla="*/ 2147483646 h 253"/>
                <a:gd name="T30" fmla="*/ 2147483646 w 133"/>
                <a:gd name="T31" fmla="*/ 2147483646 h 253"/>
                <a:gd name="T32" fmla="*/ 2147483646 w 133"/>
                <a:gd name="T33" fmla="*/ 2147483646 h 253"/>
                <a:gd name="T34" fmla="*/ 2147483646 w 133"/>
                <a:gd name="T35" fmla="*/ 2147483646 h 253"/>
                <a:gd name="T36" fmla="*/ 2147483646 w 133"/>
                <a:gd name="T37" fmla="*/ 2147483646 h 253"/>
                <a:gd name="T38" fmla="*/ 2147483646 w 133"/>
                <a:gd name="T39" fmla="*/ 2147483646 h 253"/>
                <a:gd name="T40" fmla="*/ 2147483646 w 133"/>
                <a:gd name="T41" fmla="*/ 2147483646 h 253"/>
                <a:gd name="T42" fmla="*/ 2147483646 w 133"/>
                <a:gd name="T43" fmla="*/ 2147483646 h 253"/>
                <a:gd name="T44" fmla="*/ 2147483646 w 133"/>
                <a:gd name="T45" fmla="*/ 2147483646 h 253"/>
                <a:gd name="T46" fmla="*/ 2147483646 w 133"/>
                <a:gd name="T47" fmla="*/ 2147483646 h 253"/>
                <a:gd name="T48" fmla="*/ 2147483646 w 133"/>
                <a:gd name="T49" fmla="*/ 2147483646 h 253"/>
                <a:gd name="T50" fmla="*/ 2147483646 w 133"/>
                <a:gd name="T51" fmla="*/ 2147483646 h 253"/>
                <a:gd name="T52" fmla="*/ 2147483646 w 133"/>
                <a:gd name="T53" fmla="*/ 0 h 253"/>
                <a:gd name="T54" fmla="*/ 2147483646 w 133"/>
                <a:gd name="T55" fmla="*/ 2147483646 h 253"/>
                <a:gd name="T56" fmla="*/ 2147483646 w 133"/>
                <a:gd name="T57" fmla="*/ 2147483646 h 253"/>
                <a:gd name="T58" fmla="*/ 2147483646 w 133"/>
                <a:gd name="T59" fmla="*/ 2147483646 h 253"/>
                <a:gd name="T60" fmla="*/ 2147483646 w 133"/>
                <a:gd name="T61" fmla="*/ 2147483646 h 253"/>
                <a:gd name="T62" fmla="*/ 2147483646 w 133"/>
                <a:gd name="T63" fmla="*/ 2147483646 h 253"/>
                <a:gd name="T64" fmla="*/ 2147483646 w 133"/>
                <a:gd name="T65" fmla="*/ 2147483646 h 253"/>
                <a:gd name="T66" fmla="*/ 2147483646 w 133"/>
                <a:gd name="T67" fmla="*/ 2147483646 h 253"/>
                <a:gd name="T68" fmla="*/ 2147483646 w 133"/>
                <a:gd name="T69" fmla="*/ 2147483646 h 253"/>
                <a:gd name="T70" fmla="*/ 2147483646 w 133"/>
                <a:gd name="T71" fmla="*/ 2147483646 h 253"/>
                <a:gd name="T72" fmla="*/ 2147483646 w 133"/>
                <a:gd name="T73" fmla="*/ 2147483646 h 253"/>
                <a:gd name="T74" fmla="*/ 2147483646 w 133"/>
                <a:gd name="T75" fmla="*/ 2147483646 h 253"/>
                <a:gd name="T76" fmla="*/ 2147483646 w 133"/>
                <a:gd name="T77" fmla="*/ 2147483646 h 253"/>
                <a:gd name="T78" fmla="*/ 2147483646 w 133"/>
                <a:gd name="T79" fmla="*/ 2147483646 h 253"/>
                <a:gd name="T80" fmla="*/ 2147483646 w 133"/>
                <a:gd name="T81" fmla="*/ 2147483646 h 253"/>
                <a:gd name="T82" fmla="*/ 2147483646 w 133"/>
                <a:gd name="T83" fmla="*/ 2147483646 h 253"/>
                <a:gd name="T84" fmla="*/ 2147483646 w 133"/>
                <a:gd name="T85" fmla="*/ 2147483646 h 253"/>
                <a:gd name="T86" fmla="*/ 2147483646 w 133"/>
                <a:gd name="T87" fmla="*/ 2147483646 h 253"/>
                <a:gd name="T88" fmla="*/ 2147483646 w 133"/>
                <a:gd name="T89" fmla="*/ 2147483646 h 253"/>
                <a:gd name="T90" fmla="*/ 2147483646 w 133"/>
                <a:gd name="T91" fmla="*/ 2147483646 h 253"/>
                <a:gd name="T92" fmla="*/ 2147483646 w 133"/>
                <a:gd name="T93" fmla="*/ 2147483646 h 253"/>
                <a:gd name="T94" fmla="*/ 2147483646 w 133"/>
                <a:gd name="T95" fmla="*/ 2147483646 h 253"/>
                <a:gd name="T96" fmla="*/ 2147483646 w 133"/>
                <a:gd name="T97" fmla="*/ 2147483646 h 25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33"/>
                <a:gd name="T148" fmla="*/ 0 h 253"/>
                <a:gd name="T149" fmla="*/ 133 w 133"/>
                <a:gd name="T150" fmla="*/ 253 h 25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33" h="253">
                  <a:moveTo>
                    <a:pt x="128" y="91"/>
                  </a:moveTo>
                  <a:lnTo>
                    <a:pt x="128" y="91"/>
                  </a:lnTo>
                  <a:lnTo>
                    <a:pt x="122" y="93"/>
                  </a:lnTo>
                  <a:lnTo>
                    <a:pt x="115" y="94"/>
                  </a:lnTo>
                  <a:lnTo>
                    <a:pt x="113" y="94"/>
                  </a:lnTo>
                  <a:lnTo>
                    <a:pt x="111" y="94"/>
                  </a:lnTo>
                  <a:lnTo>
                    <a:pt x="109" y="98"/>
                  </a:lnTo>
                  <a:lnTo>
                    <a:pt x="106" y="102"/>
                  </a:lnTo>
                  <a:lnTo>
                    <a:pt x="93" y="123"/>
                  </a:lnTo>
                  <a:lnTo>
                    <a:pt x="81" y="143"/>
                  </a:lnTo>
                  <a:lnTo>
                    <a:pt x="72" y="156"/>
                  </a:lnTo>
                  <a:lnTo>
                    <a:pt x="70" y="163"/>
                  </a:lnTo>
                  <a:lnTo>
                    <a:pt x="66" y="168"/>
                  </a:lnTo>
                  <a:lnTo>
                    <a:pt x="63" y="170"/>
                  </a:lnTo>
                  <a:lnTo>
                    <a:pt x="60" y="171"/>
                  </a:lnTo>
                  <a:lnTo>
                    <a:pt x="59" y="166"/>
                  </a:lnTo>
                  <a:lnTo>
                    <a:pt x="59" y="160"/>
                  </a:lnTo>
                  <a:lnTo>
                    <a:pt x="63" y="152"/>
                  </a:lnTo>
                  <a:lnTo>
                    <a:pt x="65" y="142"/>
                  </a:lnTo>
                  <a:lnTo>
                    <a:pt x="67" y="132"/>
                  </a:lnTo>
                  <a:lnTo>
                    <a:pt x="69" y="124"/>
                  </a:lnTo>
                  <a:lnTo>
                    <a:pt x="72" y="117"/>
                  </a:lnTo>
                  <a:lnTo>
                    <a:pt x="75" y="104"/>
                  </a:lnTo>
                  <a:lnTo>
                    <a:pt x="84" y="68"/>
                  </a:lnTo>
                  <a:lnTo>
                    <a:pt x="92" y="32"/>
                  </a:lnTo>
                  <a:lnTo>
                    <a:pt x="94" y="20"/>
                  </a:lnTo>
                  <a:lnTo>
                    <a:pt x="95" y="12"/>
                  </a:lnTo>
                  <a:lnTo>
                    <a:pt x="94" y="13"/>
                  </a:lnTo>
                  <a:lnTo>
                    <a:pt x="92" y="20"/>
                  </a:lnTo>
                  <a:lnTo>
                    <a:pt x="86" y="42"/>
                  </a:lnTo>
                  <a:lnTo>
                    <a:pt x="78" y="72"/>
                  </a:lnTo>
                  <a:lnTo>
                    <a:pt x="79" y="68"/>
                  </a:lnTo>
                  <a:lnTo>
                    <a:pt x="78" y="67"/>
                  </a:lnTo>
                  <a:lnTo>
                    <a:pt x="78" y="65"/>
                  </a:lnTo>
                  <a:lnTo>
                    <a:pt x="76" y="60"/>
                  </a:lnTo>
                  <a:lnTo>
                    <a:pt x="76" y="61"/>
                  </a:lnTo>
                  <a:lnTo>
                    <a:pt x="76" y="60"/>
                  </a:lnTo>
                  <a:lnTo>
                    <a:pt x="76" y="52"/>
                  </a:lnTo>
                  <a:lnTo>
                    <a:pt x="76" y="44"/>
                  </a:lnTo>
                  <a:lnTo>
                    <a:pt x="76" y="59"/>
                  </a:lnTo>
                  <a:lnTo>
                    <a:pt x="75" y="73"/>
                  </a:lnTo>
                  <a:lnTo>
                    <a:pt x="74" y="78"/>
                  </a:lnTo>
                  <a:lnTo>
                    <a:pt x="73" y="82"/>
                  </a:lnTo>
                  <a:lnTo>
                    <a:pt x="70" y="95"/>
                  </a:lnTo>
                  <a:lnTo>
                    <a:pt x="65" y="117"/>
                  </a:lnTo>
                  <a:lnTo>
                    <a:pt x="60" y="128"/>
                  </a:lnTo>
                  <a:lnTo>
                    <a:pt x="57" y="138"/>
                  </a:lnTo>
                  <a:lnTo>
                    <a:pt x="53" y="143"/>
                  </a:lnTo>
                  <a:lnTo>
                    <a:pt x="52" y="144"/>
                  </a:lnTo>
                  <a:lnTo>
                    <a:pt x="50" y="144"/>
                  </a:lnTo>
                  <a:lnTo>
                    <a:pt x="46" y="141"/>
                  </a:lnTo>
                  <a:lnTo>
                    <a:pt x="43" y="138"/>
                  </a:lnTo>
                  <a:lnTo>
                    <a:pt x="39" y="128"/>
                  </a:lnTo>
                  <a:lnTo>
                    <a:pt x="36" y="118"/>
                  </a:lnTo>
                  <a:lnTo>
                    <a:pt x="35" y="110"/>
                  </a:lnTo>
                  <a:lnTo>
                    <a:pt x="30" y="95"/>
                  </a:lnTo>
                  <a:lnTo>
                    <a:pt x="24" y="69"/>
                  </a:lnTo>
                  <a:lnTo>
                    <a:pt x="16" y="43"/>
                  </a:lnTo>
                  <a:lnTo>
                    <a:pt x="14" y="34"/>
                  </a:lnTo>
                  <a:lnTo>
                    <a:pt x="13" y="28"/>
                  </a:lnTo>
                  <a:lnTo>
                    <a:pt x="4" y="5"/>
                  </a:lnTo>
                  <a:lnTo>
                    <a:pt x="1" y="1"/>
                  </a:lnTo>
                  <a:lnTo>
                    <a:pt x="1" y="0"/>
                  </a:lnTo>
                  <a:lnTo>
                    <a:pt x="0" y="1"/>
                  </a:lnTo>
                  <a:lnTo>
                    <a:pt x="0" y="5"/>
                  </a:lnTo>
                  <a:lnTo>
                    <a:pt x="1" y="12"/>
                  </a:lnTo>
                  <a:lnTo>
                    <a:pt x="6" y="31"/>
                  </a:lnTo>
                  <a:lnTo>
                    <a:pt x="16" y="80"/>
                  </a:lnTo>
                  <a:lnTo>
                    <a:pt x="22" y="104"/>
                  </a:lnTo>
                  <a:lnTo>
                    <a:pt x="24" y="110"/>
                  </a:lnTo>
                  <a:lnTo>
                    <a:pt x="26" y="120"/>
                  </a:lnTo>
                  <a:lnTo>
                    <a:pt x="31" y="144"/>
                  </a:lnTo>
                  <a:lnTo>
                    <a:pt x="37" y="179"/>
                  </a:lnTo>
                  <a:lnTo>
                    <a:pt x="36" y="183"/>
                  </a:lnTo>
                  <a:lnTo>
                    <a:pt x="33" y="184"/>
                  </a:lnTo>
                  <a:lnTo>
                    <a:pt x="32" y="184"/>
                  </a:lnTo>
                  <a:lnTo>
                    <a:pt x="31" y="184"/>
                  </a:lnTo>
                  <a:lnTo>
                    <a:pt x="29" y="181"/>
                  </a:lnTo>
                  <a:lnTo>
                    <a:pt x="26" y="175"/>
                  </a:lnTo>
                  <a:lnTo>
                    <a:pt x="22" y="164"/>
                  </a:lnTo>
                  <a:lnTo>
                    <a:pt x="18" y="149"/>
                  </a:lnTo>
                  <a:lnTo>
                    <a:pt x="15" y="132"/>
                  </a:lnTo>
                  <a:lnTo>
                    <a:pt x="12" y="103"/>
                  </a:lnTo>
                  <a:lnTo>
                    <a:pt x="11" y="92"/>
                  </a:lnTo>
                  <a:lnTo>
                    <a:pt x="6" y="96"/>
                  </a:lnTo>
                  <a:lnTo>
                    <a:pt x="10" y="116"/>
                  </a:lnTo>
                  <a:lnTo>
                    <a:pt x="12" y="130"/>
                  </a:lnTo>
                  <a:lnTo>
                    <a:pt x="11" y="138"/>
                  </a:lnTo>
                  <a:lnTo>
                    <a:pt x="10" y="141"/>
                  </a:lnTo>
                  <a:lnTo>
                    <a:pt x="9" y="142"/>
                  </a:lnTo>
                  <a:lnTo>
                    <a:pt x="8" y="142"/>
                  </a:lnTo>
                  <a:lnTo>
                    <a:pt x="6" y="141"/>
                  </a:lnTo>
                  <a:lnTo>
                    <a:pt x="3" y="138"/>
                  </a:lnTo>
                  <a:lnTo>
                    <a:pt x="1" y="140"/>
                  </a:lnTo>
                  <a:lnTo>
                    <a:pt x="7" y="149"/>
                  </a:lnTo>
                  <a:lnTo>
                    <a:pt x="11" y="163"/>
                  </a:lnTo>
                  <a:lnTo>
                    <a:pt x="16" y="180"/>
                  </a:lnTo>
                  <a:lnTo>
                    <a:pt x="21" y="197"/>
                  </a:lnTo>
                  <a:lnTo>
                    <a:pt x="27" y="228"/>
                  </a:lnTo>
                  <a:lnTo>
                    <a:pt x="29" y="242"/>
                  </a:lnTo>
                  <a:lnTo>
                    <a:pt x="35" y="247"/>
                  </a:lnTo>
                  <a:lnTo>
                    <a:pt x="41" y="252"/>
                  </a:lnTo>
                  <a:lnTo>
                    <a:pt x="47" y="253"/>
                  </a:lnTo>
                  <a:lnTo>
                    <a:pt x="53" y="253"/>
                  </a:lnTo>
                  <a:lnTo>
                    <a:pt x="58" y="253"/>
                  </a:lnTo>
                  <a:lnTo>
                    <a:pt x="63" y="251"/>
                  </a:lnTo>
                  <a:lnTo>
                    <a:pt x="66" y="250"/>
                  </a:lnTo>
                  <a:lnTo>
                    <a:pt x="69" y="231"/>
                  </a:lnTo>
                  <a:lnTo>
                    <a:pt x="72" y="215"/>
                  </a:lnTo>
                  <a:lnTo>
                    <a:pt x="75" y="201"/>
                  </a:lnTo>
                  <a:lnTo>
                    <a:pt x="79" y="188"/>
                  </a:lnTo>
                  <a:lnTo>
                    <a:pt x="83" y="178"/>
                  </a:lnTo>
                  <a:lnTo>
                    <a:pt x="87" y="168"/>
                  </a:lnTo>
                  <a:lnTo>
                    <a:pt x="96" y="152"/>
                  </a:lnTo>
                  <a:lnTo>
                    <a:pt x="103" y="141"/>
                  </a:lnTo>
                  <a:lnTo>
                    <a:pt x="110" y="135"/>
                  </a:lnTo>
                  <a:lnTo>
                    <a:pt x="114" y="131"/>
                  </a:lnTo>
                  <a:lnTo>
                    <a:pt x="115" y="130"/>
                  </a:lnTo>
                  <a:lnTo>
                    <a:pt x="133" y="88"/>
                  </a:lnTo>
                  <a:lnTo>
                    <a:pt x="128" y="91"/>
                  </a:lnTo>
                  <a:close/>
                </a:path>
              </a:pathLst>
            </a:custGeom>
            <a:solidFill>
              <a:srgbClr val="B579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65" name="Freeform 89"/>
            <p:cNvSpPr>
              <a:spLocks/>
            </p:cNvSpPr>
            <p:nvPr/>
          </p:nvSpPr>
          <p:spPr bwMode="auto">
            <a:xfrm>
              <a:off x="5127625" y="1908175"/>
              <a:ext cx="793750" cy="606425"/>
            </a:xfrm>
            <a:custGeom>
              <a:avLst/>
              <a:gdLst>
                <a:gd name="T0" fmla="*/ 2147483646 w 500"/>
                <a:gd name="T1" fmla="*/ 2147483646 h 382"/>
                <a:gd name="T2" fmla="*/ 2147483646 w 500"/>
                <a:gd name="T3" fmla="*/ 2147483646 h 382"/>
                <a:gd name="T4" fmla="*/ 2147483646 w 500"/>
                <a:gd name="T5" fmla="*/ 2147483646 h 382"/>
                <a:gd name="T6" fmla="*/ 2147483646 w 500"/>
                <a:gd name="T7" fmla="*/ 2147483646 h 382"/>
                <a:gd name="T8" fmla="*/ 2147483646 w 500"/>
                <a:gd name="T9" fmla="*/ 2147483646 h 382"/>
                <a:gd name="T10" fmla="*/ 2147483646 w 500"/>
                <a:gd name="T11" fmla="*/ 2147483646 h 382"/>
                <a:gd name="T12" fmla="*/ 2147483646 w 500"/>
                <a:gd name="T13" fmla="*/ 2147483646 h 382"/>
                <a:gd name="T14" fmla="*/ 2147483646 w 500"/>
                <a:gd name="T15" fmla="*/ 2147483646 h 382"/>
                <a:gd name="T16" fmla="*/ 2147483646 w 500"/>
                <a:gd name="T17" fmla="*/ 2147483646 h 382"/>
                <a:gd name="T18" fmla="*/ 2147483646 w 500"/>
                <a:gd name="T19" fmla="*/ 2147483646 h 382"/>
                <a:gd name="T20" fmla="*/ 2147483646 w 500"/>
                <a:gd name="T21" fmla="*/ 2147483646 h 382"/>
                <a:gd name="T22" fmla="*/ 2147483646 w 500"/>
                <a:gd name="T23" fmla="*/ 2147483646 h 382"/>
                <a:gd name="T24" fmla="*/ 2147483646 w 500"/>
                <a:gd name="T25" fmla="*/ 2147483646 h 382"/>
                <a:gd name="T26" fmla="*/ 2147483646 w 500"/>
                <a:gd name="T27" fmla="*/ 2147483646 h 382"/>
                <a:gd name="T28" fmla="*/ 2147483646 w 500"/>
                <a:gd name="T29" fmla="*/ 2147483646 h 382"/>
                <a:gd name="T30" fmla="*/ 2147483646 w 500"/>
                <a:gd name="T31" fmla="*/ 2147483646 h 382"/>
                <a:gd name="T32" fmla="*/ 2147483646 w 500"/>
                <a:gd name="T33" fmla="*/ 0 h 382"/>
                <a:gd name="T34" fmla="*/ 2147483646 w 500"/>
                <a:gd name="T35" fmla="*/ 2147483646 h 382"/>
                <a:gd name="T36" fmla="*/ 2147483646 w 500"/>
                <a:gd name="T37" fmla="*/ 2147483646 h 382"/>
                <a:gd name="T38" fmla="*/ 2147483646 w 500"/>
                <a:gd name="T39" fmla="*/ 2147483646 h 382"/>
                <a:gd name="T40" fmla="*/ 2147483646 w 500"/>
                <a:gd name="T41" fmla="*/ 2147483646 h 382"/>
                <a:gd name="T42" fmla="*/ 2147483646 w 500"/>
                <a:gd name="T43" fmla="*/ 2147483646 h 382"/>
                <a:gd name="T44" fmla="*/ 2147483646 w 500"/>
                <a:gd name="T45" fmla="*/ 2147483646 h 382"/>
                <a:gd name="T46" fmla="*/ 2147483646 w 500"/>
                <a:gd name="T47" fmla="*/ 2147483646 h 382"/>
                <a:gd name="T48" fmla="*/ 2147483646 w 500"/>
                <a:gd name="T49" fmla="*/ 2147483646 h 382"/>
                <a:gd name="T50" fmla="*/ 2147483646 w 500"/>
                <a:gd name="T51" fmla="*/ 2147483646 h 382"/>
                <a:gd name="T52" fmla="*/ 2147483646 w 500"/>
                <a:gd name="T53" fmla="*/ 2147483646 h 382"/>
                <a:gd name="T54" fmla="*/ 2147483646 w 500"/>
                <a:gd name="T55" fmla="*/ 2147483646 h 382"/>
                <a:gd name="T56" fmla="*/ 2147483646 w 500"/>
                <a:gd name="T57" fmla="*/ 2147483646 h 382"/>
                <a:gd name="T58" fmla="*/ 2147483646 w 500"/>
                <a:gd name="T59" fmla="*/ 2147483646 h 382"/>
                <a:gd name="T60" fmla="*/ 2147483646 w 500"/>
                <a:gd name="T61" fmla="*/ 2147483646 h 382"/>
                <a:gd name="T62" fmla="*/ 2147483646 w 500"/>
                <a:gd name="T63" fmla="*/ 2147483646 h 382"/>
                <a:gd name="T64" fmla="*/ 2147483646 w 500"/>
                <a:gd name="T65" fmla="*/ 2147483646 h 382"/>
                <a:gd name="T66" fmla="*/ 2147483646 w 500"/>
                <a:gd name="T67" fmla="*/ 2147483646 h 382"/>
                <a:gd name="T68" fmla="*/ 2147483646 w 500"/>
                <a:gd name="T69" fmla="*/ 2147483646 h 382"/>
                <a:gd name="T70" fmla="*/ 2147483646 w 500"/>
                <a:gd name="T71" fmla="*/ 2147483646 h 382"/>
                <a:gd name="T72" fmla="*/ 2147483646 w 500"/>
                <a:gd name="T73" fmla="*/ 2147483646 h 382"/>
                <a:gd name="T74" fmla="*/ 2147483646 w 500"/>
                <a:gd name="T75" fmla="*/ 2147483646 h 382"/>
                <a:gd name="T76" fmla="*/ 2147483646 w 500"/>
                <a:gd name="T77" fmla="*/ 2147483646 h 382"/>
                <a:gd name="T78" fmla="*/ 2147483646 w 500"/>
                <a:gd name="T79" fmla="*/ 2147483646 h 382"/>
                <a:gd name="T80" fmla="*/ 2147483646 w 500"/>
                <a:gd name="T81" fmla="*/ 2147483646 h 382"/>
                <a:gd name="T82" fmla="*/ 2147483646 w 500"/>
                <a:gd name="T83" fmla="*/ 2147483646 h 382"/>
                <a:gd name="T84" fmla="*/ 2147483646 w 500"/>
                <a:gd name="T85" fmla="*/ 2147483646 h 382"/>
                <a:gd name="T86" fmla="*/ 2147483646 w 500"/>
                <a:gd name="T87" fmla="*/ 2147483646 h 382"/>
                <a:gd name="T88" fmla="*/ 2147483646 w 500"/>
                <a:gd name="T89" fmla="*/ 2147483646 h 382"/>
                <a:gd name="T90" fmla="*/ 2147483646 w 500"/>
                <a:gd name="T91" fmla="*/ 2147483646 h 382"/>
                <a:gd name="T92" fmla="*/ 2147483646 w 500"/>
                <a:gd name="T93" fmla="*/ 2147483646 h 382"/>
                <a:gd name="T94" fmla="*/ 2147483646 w 500"/>
                <a:gd name="T95" fmla="*/ 2147483646 h 382"/>
                <a:gd name="T96" fmla="*/ 2147483646 w 500"/>
                <a:gd name="T97" fmla="*/ 2147483646 h 382"/>
                <a:gd name="T98" fmla="*/ 2147483646 w 500"/>
                <a:gd name="T99" fmla="*/ 2147483646 h 382"/>
                <a:gd name="T100" fmla="*/ 2147483646 w 500"/>
                <a:gd name="T101" fmla="*/ 2147483646 h 382"/>
                <a:gd name="T102" fmla="*/ 2147483646 w 500"/>
                <a:gd name="T103" fmla="*/ 2147483646 h 382"/>
                <a:gd name="T104" fmla="*/ 2147483646 w 500"/>
                <a:gd name="T105" fmla="*/ 2147483646 h 382"/>
                <a:gd name="T106" fmla="*/ 2147483646 w 500"/>
                <a:gd name="T107" fmla="*/ 2147483646 h 382"/>
                <a:gd name="T108" fmla="*/ 2147483646 w 500"/>
                <a:gd name="T109" fmla="*/ 2147483646 h 382"/>
                <a:gd name="T110" fmla="*/ 2147483646 w 500"/>
                <a:gd name="T111" fmla="*/ 2147483646 h 382"/>
                <a:gd name="T112" fmla="*/ 2147483646 w 500"/>
                <a:gd name="T113" fmla="*/ 2147483646 h 382"/>
                <a:gd name="T114" fmla="*/ 2147483646 w 500"/>
                <a:gd name="T115" fmla="*/ 2147483646 h 382"/>
                <a:gd name="T116" fmla="*/ 2147483646 w 500"/>
                <a:gd name="T117" fmla="*/ 2147483646 h 382"/>
                <a:gd name="T118" fmla="*/ 2147483646 w 500"/>
                <a:gd name="T119" fmla="*/ 2147483646 h 382"/>
                <a:gd name="T120" fmla="*/ 2147483646 w 500"/>
                <a:gd name="T121" fmla="*/ 2147483646 h 382"/>
                <a:gd name="T122" fmla="*/ 2147483646 w 500"/>
                <a:gd name="T123" fmla="*/ 2147483646 h 3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00"/>
                <a:gd name="T187" fmla="*/ 0 h 382"/>
                <a:gd name="T188" fmla="*/ 500 w 500"/>
                <a:gd name="T189" fmla="*/ 382 h 3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00" h="382">
                  <a:moveTo>
                    <a:pt x="500" y="267"/>
                  </a:moveTo>
                  <a:lnTo>
                    <a:pt x="500" y="267"/>
                  </a:lnTo>
                  <a:lnTo>
                    <a:pt x="499" y="260"/>
                  </a:lnTo>
                  <a:lnTo>
                    <a:pt x="498" y="258"/>
                  </a:lnTo>
                  <a:lnTo>
                    <a:pt x="496" y="257"/>
                  </a:lnTo>
                  <a:lnTo>
                    <a:pt x="490" y="256"/>
                  </a:lnTo>
                  <a:lnTo>
                    <a:pt x="484" y="256"/>
                  </a:lnTo>
                  <a:lnTo>
                    <a:pt x="483" y="249"/>
                  </a:lnTo>
                  <a:lnTo>
                    <a:pt x="481" y="244"/>
                  </a:lnTo>
                  <a:lnTo>
                    <a:pt x="474" y="232"/>
                  </a:lnTo>
                  <a:lnTo>
                    <a:pt x="471" y="225"/>
                  </a:lnTo>
                  <a:lnTo>
                    <a:pt x="469" y="222"/>
                  </a:lnTo>
                  <a:lnTo>
                    <a:pt x="463" y="219"/>
                  </a:lnTo>
                  <a:lnTo>
                    <a:pt x="458" y="219"/>
                  </a:lnTo>
                  <a:lnTo>
                    <a:pt x="453" y="219"/>
                  </a:lnTo>
                  <a:lnTo>
                    <a:pt x="454" y="216"/>
                  </a:lnTo>
                  <a:lnTo>
                    <a:pt x="456" y="213"/>
                  </a:lnTo>
                  <a:lnTo>
                    <a:pt x="458" y="211"/>
                  </a:lnTo>
                  <a:lnTo>
                    <a:pt x="459" y="206"/>
                  </a:lnTo>
                  <a:lnTo>
                    <a:pt x="459" y="199"/>
                  </a:lnTo>
                  <a:lnTo>
                    <a:pt x="460" y="197"/>
                  </a:lnTo>
                  <a:lnTo>
                    <a:pt x="465" y="195"/>
                  </a:lnTo>
                  <a:lnTo>
                    <a:pt x="475" y="186"/>
                  </a:lnTo>
                  <a:lnTo>
                    <a:pt x="485" y="176"/>
                  </a:lnTo>
                  <a:lnTo>
                    <a:pt x="489" y="173"/>
                  </a:lnTo>
                  <a:lnTo>
                    <a:pt x="490" y="172"/>
                  </a:lnTo>
                  <a:lnTo>
                    <a:pt x="490" y="169"/>
                  </a:lnTo>
                  <a:lnTo>
                    <a:pt x="488" y="166"/>
                  </a:lnTo>
                  <a:lnTo>
                    <a:pt x="484" y="162"/>
                  </a:lnTo>
                  <a:lnTo>
                    <a:pt x="480" y="159"/>
                  </a:lnTo>
                  <a:lnTo>
                    <a:pt x="477" y="155"/>
                  </a:lnTo>
                  <a:lnTo>
                    <a:pt x="481" y="154"/>
                  </a:lnTo>
                  <a:lnTo>
                    <a:pt x="485" y="153"/>
                  </a:lnTo>
                  <a:lnTo>
                    <a:pt x="487" y="151"/>
                  </a:lnTo>
                  <a:lnTo>
                    <a:pt x="489" y="147"/>
                  </a:lnTo>
                  <a:lnTo>
                    <a:pt x="491" y="144"/>
                  </a:lnTo>
                  <a:lnTo>
                    <a:pt x="491" y="141"/>
                  </a:lnTo>
                  <a:lnTo>
                    <a:pt x="492" y="133"/>
                  </a:lnTo>
                  <a:lnTo>
                    <a:pt x="490" y="126"/>
                  </a:lnTo>
                  <a:lnTo>
                    <a:pt x="488" y="118"/>
                  </a:lnTo>
                  <a:lnTo>
                    <a:pt x="484" y="112"/>
                  </a:lnTo>
                  <a:lnTo>
                    <a:pt x="479" y="108"/>
                  </a:lnTo>
                  <a:lnTo>
                    <a:pt x="472" y="103"/>
                  </a:lnTo>
                  <a:lnTo>
                    <a:pt x="466" y="100"/>
                  </a:lnTo>
                  <a:lnTo>
                    <a:pt x="458" y="99"/>
                  </a:lnTo>
                  <a:lnTo>
                    <a:pt x="451" y="99"/>
                  </a:lnTo>
                  <a:lnTo>
                    <a:pt x="444" y="99"/>
                  </a:lnTo>
                  <a:lnTo>
                    <a:pt x="438" y="98"/>
                  </a:lnTo>
                  <a:lnTo>
                    <a:pt x="430" y="96"/>
                  </a:lnTo>
                  <a:lnTo>
                    <a:pt x="427" y="95"/>
                  </a:lnTo>
                  <a:lnTo>
                    <a:pt x="423" y="94"/>
                  </a:lnTo>
                  <a:lnTo>
                    <a:pt x="417" y="95"/>
                  </a:lnTo>
                  <a:lnTo>
                    <a:pt x="412" y="96"/>
                  </a:lnTo>
                  <a:lnTo>
                    <a:pt x="405" y="97"/>
                  </a:lnTo>
                  <a:lnTo>
                    <a:pt x="402" y="96"/>
                  </a:lnTo>
                  <a:lnTo>
                    <a:pt x="400" y="94"/>
                  </a:lnTo>
                  <a:lnTo>
                    <a:pt x="399" y="92"/>
                  </a:lnTo>
                  <a:lnTo>
                    <a:pt x="398" y="89"/>
                  </a:lnTo>
                  <a:lnTo>
                    <a:pt x="395" y="88"/>
                  </a:lnTo>
                  <a:lnTo>
                    <a:pt x="392" y="89"/>
                  </a:lnTo>
                  <a:lnTo>
                    <a:pt x="390" y="90"/>
                  </a:lnTo>
                  <a:lnTo>
                    <a:pt x="385" y="95"/>
                  </a:lnTo>
                  <a:lnTo>
                    <a:pt x="377" y="103"/>
                  </a:lnTo>
                  <a:lnTo>
                    <a:pt x="379" y="100"/>
                  </a:lnTo>
                  <a:lnTo>
                    <a:pt x="379" y="96"/>
                  </a:lnTo>
                  <a:lnTo>
                    <a:pt x="379" y="87"/>
                  </a:lnTo>
                  <a:lnTo>
                    <a:pt x="376" y="83"/>
                  </a:lnTo>
                  <a:lnTo>
                    <a:pt x="374" y="81"/>
                  </a:lnTo>
                  <a:lnTo>
                    <a:pt x="372" y="79"/>
                  </a:lnTo>
                  <a:lnTo>
                    <a:pt x="369" y="78"/>
                  </a:lnTo>
                  <a:lnTo>
                    <a:pt x="361" y="76"/>
                  </a:lnTo>
                  <a:lnTo>
                    <a:pt x="357" y="75"/>
                  </a:lnTo>
                  <a:lnTo>
                    <a:pt x="353" y="73"/>
                  </a:lnTo>
                  <a:lnTo>
                    <a:pt x="349" y="69"/>
                  </a:lnTo>
                  <a:lnTo>
                    <a:pt x="346" y="66"/>
                  </a:lnTo>
                  <a:lnTo>
                    <a:pt x="345" y="64"/>
                  </a:lnTo>
                  <a:lnTo>
                    <a:pt x="343" y="64"/>
                  </a:lnTo>
                  <a:lnTo>
                    <a:pt x="341" y="62"/>
                  </a:lnTo>
                  <a:lnTo>
                    <a:pt x="338" y="64"/>
                  </a:lnTo>
                  <a:lnTo>
                    <a:pt x="337" y="66"/>
                  </a:lnTo>
                  <a:lnTo>
                    <a:pt x="334" y="60"/>
                  </a:lnTo>
                  <a:lnTo>
                    <a:pt x="332" y="56"/>
                  </a:lnTo>
                  <a:lnTo>
                    <a:pt x="329" y="52"/>
                  </a:lnTo>
                  <a:lnTo>
                    <a:pt x="325" y="49"/>
                  </a:lnTo>
                  <a:lnTo>
                    <a:pt x="320" y="46"/>
                  </a:lnTo>
                  <a:lnTo>
                    <a:pt x="315" y="45"/>
                  </a:lnTo>
                  <a:lnTo>
                    <a:pt x="310" y="44"/>
                  </a:lnTo>
                  <a:lnTo>
                    <a:pt x="304" y="43"/>
                  </a:lnTo>
                  <a:lnTo>
                    <a:pt x="308" y="37"/>
                  </a:lnTo>
                  <a:lnTo>
                    <a:pt x="309" y="29"/>
                  </a:lnTo>
                  <a:lnTo>
                    <a:pt x="309" y="22"/>
                  </a:lnTo>
                  <a:lnTo>
                    <a:pt x="305" y="15"/>
                  </a:lnTo>
                  <a:lnTo>
                    <a:pt x="302" y="9"/>
                  </a:lnTo>
                  <a:lnTo>
                    <a:pt x="297" y="4"/>
                  </a:lnTo>
                  <a:lnTo>
                    <a:pt x="290" y="1"/>
                  </a:lnTo>
                  <a:lnTo>
                    <a:pt x="284" y="0"/>
                  </a:lnTo>
                  <a:lnTo>
                    <a:pt x="273" y="0"/>
                  </a:lnTo>
                  <a:lnTo>
                    <a:pt x="269" y="1"/>
                  </a:lnTo>
                  <a:lnTo>
                    <a:pt x="265" y="2"/>
                  </a:lnTo>
                  <a:lnTo>
                    <a:pt x="256" y="9"/>
                  </a:lnTo>
                  <a:lnTo>
                    <a:pt x="252" y="13"/>
                  </a:lnTo>
                  <a:lnTo>
                    <a:pt x="248" y="17"/>
                  </a:lnTo>
                  <a:lnTo>
                    <a:pt x="244" y="25"/>
                  </a:lnTo>
                  <a:lnTo>
                    <a:pt x="242" y="31"/>
                  </a:lnTo>
                  <a:lnTo>
                    <a:pt x="242" y="39"/>
                  </a:lnTo>
                  <a:lnTo>
                    <a:pt x="244" y="49"/>
                  </a:lnTo>
                  <a:lnTo>
                    <a:pt x="238" y="46"/>
                  </a:lnTo>
                  <a:lnTo>
                    <a:pt x="231" y="44"/>
                  </a:lnTo>
                  <a:lnTo>
                    <a:pt x="228" y="44"/>
                  </a:lnTo>
                  <a:lnTo>
                    <a:pt x="224" y="45"/>
                  </a:lnTo>
                  <a:lnTo>
                    <a:pt x="219" y="45"/>
                  </a:lnTo>
                  <a:lnTo>
                    <a:pt x="215" y="45"/>
                  </a:lnTo>
                  <a:lnTo>
                    <a:pt x="212" y="45"/>
                  </a:lnTo>
                  <a:lnTo>
                    <a:pt x="209" y="43"/>
                  </a:lnTo>
                  <a:lnTo>
                    <a:pt x="204" y="42"/>
                  </a:lnTo>
                  <a:lnTo>
                    <a:pt x="201" y="41"/>
                  </a:lnTo>
                  <a:lnTo>
                    <a:pt x="194" y="41"/>
                  </a:lnTo>
                  <a:lnTo>
                    <a:pt x="187" y="39"/>
                  </a:lnTo>
                  <a:lnTo>
                    <a:pt x="177" y="37"/>
                  </a:lnTo>
                  <a:lnTo>
                    <a:pt x="173" y="37"/>
                  </a:lnTo>
                  <a:lnTo>
                    <a:pt x="168" y="37"/>
                  </a:lnTo>
                  <a:lnTo>
                    <a:pt x="163" y="38"/>
                  </a:lnTo>
                  <a:lnTo>
                    <a:pt x="159" y="40"/>
                  </a:lnTo>
                  <a:lnTo>
                    <a:pt x="156" y="43"/>
                  </a:lnTo>
                  <a:lnTo>
                    <a:pt x="152" y="46"/>
                  </a:lnTo>
                  <a:lnTo>
                    <a:pt x="145" y="54"/>
                  </a:lnTo>
                  <a:lnTo>
                    <a:pt x="140" y="60"/>
                  </a:lnTo>
                  <a:lnTo>
                    <a:pt x="133" y="68"/>
                  </a:lnTo>
                  <a:lnTo>
                    <a:pt x="129" y="75"/>
                  </a:lnTo>
                  <a:lnTo>
                    <a:pt x="125" y="74"/>
                  </a:lnTo>
                  <a:lnTo>
                    <a:pt x="119" y="72"/>
                  </a:lnTo>
                  <a:lnTo>
                    <a:pt x="114" y="70"/>
                  </a:lnTo>
                  <a:lnTo>
                    <a:pt x="109" y="69"/>
                  </a:lnTo>
                  <a:lnTo>
                    <a:pt x="101" y="69"/>
                  </a:lnTo>
                  <a:lnTo>
                    <a:pt x="94" y="69"/>
                  </a:lnTo>
                  <a:lnTo>
                    <a:pt x="87" y="70"/>
                  </a:lnTo>
                  <a:lnTo>
                    <a:pt x="80" y="72"/>
                  </a:lnTo>
                  <a:lnTo>
                    <a:pt x="72" y="76"/>
                  </a:lnTo>
                  <a:lnTo>
                    <a:pt x="67" y="82"/>
                  </a:lnTo>
                  <a:lnTo>
                    <a:pt x="65" y="87"/>
                  </a:lnTo>
                  <a:lnTo>
                    <a:pt x="63" y="94"/>
                  </a:lnTo>
                  <a:lnTo>
                    <a:pt x="65" y="100"/>
                  </a:lnTo>
                  <a:lnTo>
                    <a:pt x="68" y="108"/>
                  </a:lnTo>
                  <a:lnTo>
                    <a:pt x="71" y="114"/>
                  </a:lnTo>
                  <a:lnTo>
                    <a:pt x="75" y="121"/>
                  </a:lnTo>
                  <a:lnTo>
                    <a:pt x="72" y="119"/>
                  </a:lnTo>
                  <a:lnTo>
                    <a:pt x="70" y="121"/>
                  </a:lnTo>
                  <a:lnTo>
                    <a:pt x="67" y="123"/>
                  </a:lnTo>
                  <a:lnTo>
                    <a:pt x="65" y="127"/>
                  </a:lnTo>
                  <a:lnTo>
                    <a:pt x="60" y="130"/>
                  </a:lnTo>
                  <a:lnTo>
                    <a:pt x="57" y="131"/>
                  </a:lnTo>
                  <a:lnTo>
                    <a:pt x="52" y="131"/>
                  </a:lnTo>
                  <a:lnTo>
                    <a:pt x="47" y="131"/>
                  </a:lnTo>
                  <a:lnTo>
                    <a:pt x="43" y="133"/>
                  </a:lnTo>
                  <a:lnTo>
                    <a:pt x="40" y="138"/>
                  </a:lnTo>
                  <a:lnTo>
                    <a:pt x="37" y="142"/>
                  </a:lnTo>
                  <a:lnTo>
                    <a:pt x="35" y="146"/>
                  </a:lnTo>
                  <a:lnTo>
                    <a:pt x="38" y="151"/>
                  </a:lnTo>
                  <a:lnTo>
                    <a:pt x="40" y="154"/>
                  </a:lnTo>
                  <a:lnTo>
                    <a:pt x="43" y="157"/>
                  </a:lnTo>
                  <a:lnTo>
                    <a:pt x="47" y="160"/>
                  </a:lnTo>
                  <a:lnTo>
                    <a:pt x="49" y="165"/>
                  </a:lnTo>
                  <a:lnTo>
                    <a:pt x="44" y="167"/>
                  </a:lnTo>
                  <a:lnTo>
                    <a:pt x="38" y="168"/>
                  </a:lnTo>
                  <a:lnTo>
                    <a:pt x="32" y="169"/>
                  </a:lnTo>
                  <a:lnTo>
                    <a:pt x="26" y="171"/>
                  </a:lnTo>
                  <a:lnTo>
                    <a:pt x="21" y="173"/>
                  </a:lnTo>
                  <a:lnTo>
                    <a:pt x="16" y="176"/>
                  </a:lnTo>
                  <a:lnTo>
                    <a:pt x="13" y="181"/>
                  </a:lnTo>
                  <a:lnTo>
                    <a:pt x="10" y="185"/>
                  </a:lnTo>
                  <a:lnTo>
                    <a:pt x="4" y="195"/>
                  </a:lnTo>
                  <a:lnTo>
                    <a:pt x="1" y="206"/>
                  </a:lnTo>
                  <a:lnTo>
                    <a:pt x="0" y="211"/>
                  </a:lnTo>
                  <a:lnTo>
                    <a:pt x="0" y="214"/>
                  </a:lnTo>
                  <a:lnTo>
                    <a:pt x="1" y="218"/>
                  </a:lnTo>
                  <a:lnTo>
                    <a:pt x="2" y="220"/>
                  </a:lnTo>
                  <a:lnTo>
                    <a:pt x="6" y="226"/>
                  </a:lnTo>
                  <a:lnTo>
                    <a:pt x="12" y="229"/>
                  </a:lnTo>
                  <a:lnTo>
                    <a:pt x="18" y="232"/>
                  </a:lnTo>
                  <a:lnTo>
                    <a:pt x="26" y="234"/>
                  </a:lnTo>
                  <a:lnTo>
                    <a:pt x="40" y="239"/>
                  </a:lnTo>
                  <a:lnTo>
                    <a:pt x="39" y="243"/>
                  </a:lnTo>
                  <a:lnTo>
                    <a:pt x="39" y="247"/>
                  </a:lnTo>
                  <a:lnTo>
                    <a:pt x="40" y="251"/>
                  </a:lnTo>
                  <a:lnTo>
                    <a:pt x="44" y="255"/>
                  </a:lnTo>
                  <a:lnTo>
                    <a:pt x="49" y="258"/>
                  </a:lnTo>
                  <a:lnTo>
                    <a:pt x="55" y="259"/>
                  </a:lnTo>
                  <a:lnTo>
                    <a:pt x="61" y="261"/>
                  </a:lnTo>
                  <a:lnTo>
                    <a:pt x="67" y="263"/>
                  </a:lnTo>
                  <a:lnTo>
                    <a:pt x="67" y="270"/>
                  </a:lnTo>
                  <a:lnTo>
                    <a:pt x="67" y="276"/>
                  </a:lnTo>
                  <a:lnTo>
                    <a:pt x="69" y="282"/>
                  </a:lnTo>
                  <a:lnTo>
                    <a:pt x="71" y="284"/>
                  </a:lnTo>
                  <a:lnTo>
                    <a:pt x="73" y="285"/>
                  </a:lnTo>
                  <a:lnTo>
                    <a:pt x="76" y="286"/>
                  </a:lnTo>
                  <a:lnTo>
                    <a:pt x="80" y="286"/>
                  </a:lnTo>
                  <a:lnTo>
                    <a:pt x="83" y="286"/>
                  </a:lnTo>
                  <a:lnTo>
                    <a:pt x="86" y="286"/>
                  </a:lnTo>
                  <a:lnTo>
                    <a:pt x="89" y="288"/>
                  </a:lnTo>
                  <a:lnTo>
                    <a:pt x="78" y="288"/>
                  </a:lnTo>
                  <a:lnTo>
                    <a:pt x="73" y="289"/>
                  </a:lnTo>
                  <a:lnTo>
                    <a:pt x="69" y="292"/>
                  </a:lnTo>
                  <a:lnTo>
                    <a:pt x="65" y="296"/>
                  </a:lnTo>
                  <a:lnTo>
                    <a:pt x="61" y="301"/>
                  </a:lnTo>
                  <a:lnTo>
                    <a:pt x="58" y="306"/>
                  </a:lnTo>
                  <a:lnTo>
                    <a:pt x="57" y="312"/>
                  </a:lnTo>
                  <a:lnTo>
                    <a:pt x="56" y="315"/>
                  </a:lnTo>
                  <a:lnTo>
                    <a:pt x="57" y="318"/>
                  </a:lnTo>
                  <a:lnTo>
                    <a:pt x="60" y="324"/>
                  </a:lnTo>
                  <a:lnTo>
                    <a:pt x="65" y="329"/>
                  </a:lnTo>
                  <a:lnTo>
                    <a:pt x="71" y="333"/>
                  </a:lnTo>
                  <a:lnTo>
                    <a:pt x="77" y="337"/>
                  </a:lnTo>
                  <a:lnTo>
                    <a:pt x="85" y="339"/>
                  </a:lnTo>
                  <a:lnTo>
                    <a:pt x="91" y="339"/>
                  </a:lnTo>
                  <a:lnTo>
                    <a:pt x="98" y="339"/>
                  </a:lnTo>
                  <a:lnTo>
                    <a:pt x="98" y="340"/>
                  </a:lnTo>
                  <a:lnTo>
                    <a:pt x="100" y="341"/>
                  </a:lnTo>
                  <a:lnTo>
                    <a:pt x="104" y="343"/>
                  </a:lnTo>
                  <a:lnTo>
                    <a:pt x="109" y="344"/>
                  </a:lnTo>
                  <a:lnTo>
                    <a:pt x="113" y="344"/>
                  </a:lnTo>
                  <a:lnTo>
                    <a:pt x="114" y="346"/>
                  </a:lnTo>
                  <a:lnTo>
                    <a:pt x="113" y="348"/>
                  </a:lnTo>
                  <a:lnTo>
                    <a:pt x="112" y="354"/>
                  </a:lnTo>
                  <a:lnTo>
                    <a:pt x="115" y="355"/>
                  </a:lnTo>
                  <a:lnTo>
                    <a:pt x="118" y="356"/>
                  </a:lnTo>
                  <a:lnTo>
                    <a:pt x="126" y="357"/>
                  </a:lnTo>
                  <a:lnTo>
                    <a:pt x="126" y="361"/>
                  </a:lnTo>
                  <a:lnTo>
                    <a:pt x="128" y="364"/>
                  </a:lnTo>
                  <a:lnTo>
                    <a:pt x="130" y="368"/>
                  </a:lnTo>
                  <a:lnTo>
                    <a:pt x="133" y="370"/>
                  </a:lnTo>
                  <a:lnTo>
                    <a:pt x="139" y="375"/>
                  </a:lnTo>
                  <a:lnTo>
                    <a:pt x="141" y="377"/>
                  </a:lnTo>
                  <a:lnTo>
                    <a:pt x="142" y="381"/>
                  </a:lnTo>
                  <a:lnTo>
                    <a:pt x="146" y="382"/>
                  </a:lnTo>
                  <a:lnTo>
                    <a:pt x="152" y="381"/>
                  </a:lnTo>
                  <a:lnTo>
                    <a:pt x="156" y="380"/>
                  </a:lnTo>
                  <a:lnTo>
                    <a:pt x="159" y="376"/>
                  </a:lnTo>
                  <a:lnTo>
                    <a:pt x="162" y="374"/>
                  </a:lnTo>
                  <a:lnTo>
                    <a:pt x="166" y="370"/>
                  </a:lnTo>
                  <a:lnTo>
                    <a:pt x="168" y="366"/>
                  </a:lnTo>
                  <a:lnTo>
                    <a:pt x="169" y="361"/>
                  </a:lnTo>
                  <a:lnTo>
                    <a:pt x="171" y="363"/>
                  </a:lnTo>
                  <a:lnTo>
                    <a:pt x="173" y="363"/>
                  </a:lnTo>
                  <a:lnTo>
                    <a:pt x="178" y="364"/>
                  </a:lnTo>
                  <a:lnTo>
                    <a:pt x="185" y="363"/>
                  </a:lnTo>
                  <a:lnTo>
                    <a:pt x="187" y="361"/>
                  </a:lnTo>
                  <a:lnTo>
                    <a:pt x="188" y="360"/>
                  </a:lnTo>
                  <a:lnTo>
                    <a:pt x="190" y="356"/>
                  </a:lnTo>
                  <a:lnTo>
                    <a:pt x="191" y="351"/>
                  </a:lnTo>
                  <a:lnTo>
                    <a:pt x="191" y="340"/>
                  </a:lnTo>
                  <a:lnTo>
                    <a:pt x="195" y="340"/>
                  </a:lnTo>
                  <a:lnTo>
                    <a:pt x="198" y="341"/>
                  </a:lnTo>
                  <a:lnTo>
                    <a:pt x="202" y="343"/>
                  </a:lnTo>
                  <a:lnTo>
                    <a:pt x="204" y="344"/>
                  </a:lnTo>
                  <a:lnTo>
                    <a:pt x="206" y="345"/>
                  </a:lnTo>
                  <a:lnTo>
                    <a:pt x="209" y="344"/>
                  </a:lnTo>
                  <a:lnTo>
                    <a:pt x="212" y="343"/>
                  </a:lnTo>
                  <a:lnTo>
                    <a:pt x="209" y="335"/>
                  </a:lnTo>
                  <a:lnTo>
                    <a:pt x="205" y="329"/>
                  </a:lnTo>
                  <a:lnTo>
                    <a:pt x="199" y="317"/>
                  </a:lnTo>
                  <a:lnTo>
                    <a:pt x="192" y="304"/>
                  </a:lnTo>
                  <a:lnTo>
                    <a:pt x="190" y="298"/>
                  </a:lnTo>
                  <a:lnTo>
                    <a:pt x="189" y="290"/>
                  </a:lnTo>
                  <a:lnTo>
                    <a:pt x="189" y="281"/>
                  </a:lnTo>
                  <a:lnTo>
                    <a:pt x="198" y="281"/>
                  </a:lnTo>
                  <a:lnTo>
                    <a:pt x="201" y="281"/>
                  </a:lnTo>
                  <a:lnTo>
                    <a:pt x="204" y="280"/>
                  </a:lnTo>
                  <a:lnTo>
                    <a:pt x="208" y="277"/>
                  </a:lnTo>
                  <a:lnTo>
                    <a:pt x="210" y="275"/>
                  </a:lnTo>
                  <a:lnTo>
                    <a:pt x="212" y="270"/>
                  </a:lnTo>
                  <a:lnTo>
                    <a:pt x="212" y="263"/>
                  </a:lnTo>
                  <a:lnTo>
                    <a:pt x="212" y="256"/>
                  </a:lnTo>
                  <a:lnTo>
                    <a:pt x="215" y="256"/>
                  </a:lnTo>
                  <a:lnTo>
                    <a:pt x="217" y="255"/>
                  </a:lnTo>
                  <a:lnTo>
                    <a:pt x="218" y="253"/>
                  </a:lnTo>
                  <a:lnTo>
                    <a:pt x="219" y="251"/>
                  </a:lnTo>
                  <a:lnTo>
                    <a:pt x="223" y="249"/>
                  </a:lnTo>
                  <a:lnTo>
                    <a:pt x="225" y="248"/>
                  </a:lnTo>
                  <a:lnTo>
                    <a:pt x="226" y="246"/>
                  </a:lnTo>
                  <a:lnTo>
                    <a:pt x="226" y="245"/>
                  </a:lnTo>
                  <a:lnTo>
                    <a:pt x="227" y="241"/>
                  </a:lnTo>
                  <a:lnTo>
                    <a:pt x="227" y="240"/>
                  </a:lnTo>
                  <a:lnTo>
                    <a:pt x="228" y="238"/>
                  </a:lnTo>
                  <a:lnTo>
                    <a:pt x="230" y="237"/>
                  </a:lnTo>
                  <a:lnTo>
                    <a:pt x="233" y="237"/>
                  </a:lnTo>
                  <a:lnTo>
                    <a:pt x="240" y="236"/>
                  </a:lnTo>
                  <a:lnTo>
                    <a:pt x="253" y="238"/>
                  </a:lnTo>
                  <a:lnTo>
                    <a:pt x="254" y="246"/>
                  </a:lnTo>
                  <a:lnTo>
                    <a:pt x="256" y="253"/>
                  </a:lnTo>
                  <a:lnTo>
                    <a:pt x="260" y="258"/>
                  </a:lnTo>
                  <a:lnTo>
                    <a:pt x="267" y="263"/>
                  </a:lnTo>
                  <a:lnTo>
                    <a:pt x="273" y="268"/>
                  </a:lnTo>
                  <a:lnTo>
                    <a:pt x="276" y="269"/>
                  </a:lnTo>
                  <a:lnTo>
                    <a:pt x="278" y="268"/>
                  </a:lnTo>
                  <a:lnTo>
                    <a:pt x="283" y="266"/>
                  </a:lnTo>
                  <a:lnTo>
                    <a:pt x="290" y="260"/>
                  </a:lnTo>
                  <a:lnTo>
                    <a:pt x="292" y="262"/>
                  </a:lnTo>
                  <a:lnTo>
                    <a:pt x="296" y="265"/>
                  </a:lnTo>
                  <a:lnTo>
                    <a:pt x="303" y="267"/>
                  </a:lnTo>
                  <a:lnTo>
                    <a:pt x="318" y="269"/>
                  </a:lnTo>
                  <a:lnTo>
                    <a:pt x="313" y="279"/>
                  </a:lnTo>
                  <a:lnTo>
                    <a:pt x="308" y="288"/>
                  </a:lnTo>
                  <a:lnTo>
                    <a:pt x="303" y="299"/>
                  </a:lnTo>
                  <a:lnTo>
                    <a:pt x="302" y="304"/>
                  </a:lnTo>
                  <a:lnTo>
                    <a:pt x="302" y="310"/>
                  </a:lnTo>
                  <a:lnTo>
                    <a:pt x="305" y="310"/>
                  </a:lnTo>
                  <a:lnTo>
                    <a:pt x="308" y="311"/>
                  </a:lnTo>
                  <a:lnTo>
                    <a:pt x="309" y="315"/>
                  </a:lnTo>
                  <a:lnTo>
                    <a:pt x="310" y="319"/>
                  </a:lnTo>
                  <a:lnTo>
                    <a:pt x="312" y="320"/>
                  </a:lnTo>
                  <a:lnTo>
                    <a:pt x="314" y="323"/>
                  </a:lnTo>
                  <a:lnTo>
                    <a:pt x="317" y="328"/>
                  </a:lnTo>
                  <a:lnTo>
                    <a:pt x="320" y="334"/>
                  </a:lnTo>
                  <a:lnTo>
                    <a:pt x="323" y="337"/>
                  </a:lnTo>
                  <a:lnTo>
                    <a:pt x="325" y="339"/>
                  </a:lnTo>
                  <a:lnTo>
                    <a:pt x="329" y="341"/>
                  </a:lnTo>
                  <a:lnTo>
                    <a:pt x="334" y="342"/>
                  </a:lnTo>
                  <a:lnTo>
                    <a:pt x="339" y="342"/>
                  </a:lnTo>
                  <a:lnTo>
                    <a:pt x="344" y="341"/>
                  </a:lnTo>
                  <a:lnTo>
                    <a:pt x="349" y="347"/>
                  </a:lnTo>
                  <a:lnTo>
                    <a:pt x="354" y="354"/>
                  </a:lnTo>
                  <a:lnTo>
                    <a:pt x="359" y="359"/>
                  </a:lnTo>
                  <a:lnTo>
                    <a:pt x="362" y="361"/>
                  </a:lnTo>
                  <a:lnTo>
                    <a:pt x="367" y="363"/>
                  </a:lnTo>
                  <a:lnTo>
                    <a:pt x="372" y="363"/>
                  </a:lnTo>
                  <a:lnTo>
                    <a:pt x="376" y="362"/>
                  </a:lnTo>
                  <a:lnTo>
                    <a:pt x="381" y="360"/>
                  </a:lnTo>
                  <a:lnTo>
                    <a:pt x="384" y="358"/>
                  </a:lnTo>
                  <a:lnTo>
                    <a:pt x="390" y="354"/>
                  </a:lnTo>
                  <a:lnTo>
                    <a:pt x="397" y="351"/>
                  </a:lnTo>
                  <a:lnTo>
                    <a:pt x="410" y="345"/>
                  </a:lnTo>
                  <a:lnTo>
                    <a:pt x="415" y="341"/>
                  </a:lnTo>
                  <a:lnTo>
                    <a:pt x="419" y="337"/>
                  </a:lnTo>
                  <a:lnTo>
                    <a:pt x="423" y="331"/>
                  </a:lnTo>
                  <a:lnTo>
                    <a:pt x="424" y="323"/>
                  </a:lnTo>
                  <a:lnTo>
                    <a:pt x="429" y="323"/>
                  </a:lnTo>
                  <a:lnTo>
                    <a:pt x="435" y="320"/>
                  </a:lnTo>
                  <a:lnTo>
                    <a:pt x="438" y="319"/>
                  </a:lnTo>
                  <a:lnTo>
                    <a:pt x="439" y="317"/>
                  </a:lnTo>
                  <a:lnTo>
                    <a:pt x="442" y="316"/>
                  </a:lnTo>
                  <a:lnTo>
                    <a:pt x="444" y="316"/>
                  </a:lnTo>
                  <a:lnTo>
                    <a:pt x="447" y="316"/>
                  </a:lnTo>
                  <a:lnTo>
                    <a:pt x="449" y="314"/>
                  </a:lnTo>
                  <a:lnTo>
                    <a:pt x="452" y="312"/>
                  </a:lnTo>
                  <a:lnTo>
                    <a:pt x="453" y="309"/>
                  </a:lnTo>
                  <a:lnTo>
                    <a:pt x="453" y="301"/>
                  </a:lnTo>
                  <a:lnTo>
                    <a:pt x="465" y="300"/>
                  </a:lnTo>
                  <a:lnTo>
                    <a:pt x="475" y="299"/>
                  </a:lnTo>
                  <a:lnTo>
                    <a:pt x="481" y="298"/>
                  </a:lnTo>
                  <a:lnTo>
                    <a:pt x="486" y="296"/>
                  </a:lnTo>
                  <a:lnTo>
                    <a:pt x="490" y="291"/>
                  </a:lnTo>
                  <a:lnTo>
                    <a:pt x="495" y="287"/>
                  </a:lnTo>
                  <a:lnTo>
                    <a:pt x="498" y="282"/>
                  </a:lnTo>
                  <a:lnTo>
                    <a:pt x="499" y="277"/>
                  </a:lnTo>
                  <a:lnTo>
                    <a:pt x="500" y="272"/>
                  </a:lnTo>
                  <a:lnTo>
                    <a:pt x="500" y="267"/>
                  </a:lnTo>
                  <a:close/>
                </a:path>
              </a:pathLst>
            </a:custGeom>
            <a:solidFill>
              <a:srgbClr val="85C6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66" name="Freeform 90"/>
            <p:cNvSpPr>
              <a:spLocks/>
            </p:cNvSpPr>
            <p:nvPr/>
          </p:nvSpPr>
          <p:spPr bwMode="auto">
            <a:xfrm>
              <a:off x="5276850" y="2049463"/>
              <a:ext cx="438150" cy="228600"/>
            </a:xfrm>
            <a:custGeom>
              <a:avLst/>
              <a:gdLst>
                <a:gd name="T0" fmla="*/ 2147483646 w 276"/>
                <a:gd name="T1" fmla="*/ 2147483646 h 144"/>
                <a:gd name="T2" fmla="*/ 2147483646 w 276"/>
                <a:gd name="T3" fmla="*/ 2147483646 h 144"/>
                <a:gd name="T4" fmla="*/ 0 w 276"/>
                <a:gd name="T5" fmla="*/ 2147483646 h 144"/>
                <a:gd name="T6" fmla="*/ 2147483646 w 276"/>
                <a:gd name="T7" fmla="*/ 2147483646 h 144"/>
                <a:gd name="T8" fmla="*/ 2147483646 w 276"/>
                <a:gd name="T9" fmla="*/ 2147483646 h 144"/>
                <a:gd name="T10" fmla="*/ 2147483646 w 276"/>
                <a:gd name="T11" fmla="*/ 2147483646 h 144"/>
                <a:gd name="T12" fmla="*/ 2147483646 w 276"/>
                <a:gd name="T13" fmla="*/ 2147483646 h 144"/>
                <a:gd name="T14" fmla="*/ 2147483646 w 276"/>
                <a:gd name="T15" fmla="*/ 2147483646 h 144"/>
                <a:gd name="T16" fmla="*/ 2147483646 w 276"/>
                <a:gd name="T17" fmla="*/ 2147483646 h 144"/>
                <a:gd name="T18" fmla="*/ 2147483646 w 276"/>
                <a:gd name="T19" fmla="*/ 2147483646 h 144"/>
                <a:gd name="T20" fmla="*/ 2147483646 w 276"/>
                <a:gd name="T21" fmla="*/ 2147483646 h 144"/>
                <a:gd name="T22" fmla="*/ 2147483646 w 276"/>
                <a:gd name="T23" fmla="*/ 2147483646 h 144"/>
                <a:gd name="T24" fmla="*/ 2147483646 w 276"/>
                <a:gd name="T25" fmla="*/ 0 h 144"/>
                <a:gd name="T26" fmla="*/ 2147483646 w 276"/>
                <a:gd name="T27" fmla="*/ 2147483646 h 144"/>
                <a:gd name="T28" fmla="*/ 2147483646 w 276"/>
                <a:gd name="T29" fmla="*/ 2147483646 h 144"/>
                <a:gd name="T30" fmla="*/ 2147483646 w 276"/>
                <a:gd name="T31" fmla="*/ 2147483646 h 144"/>
                <a:gd name="T32" fmla="*/ 2147483646 w 276"/>
                <a:gd name="T33" fmla="*/ 2147483646 h 144"/>
                <a:gd name="T34" fmla="*/ 2147483646 w 276"/>
                <a:gd name="T35" fmla="*/ 2147483646 h 144"/>
                <a:gd name="T36" fmla="*/ 2147483646 w 276"/>
                <a:gd name="T37" fmla="*/ 2147483646 h 144"/>
                <a:gd name="T38" fmla="*/ 2147483646 w 276"/>
                <a:gd name="T39" fmla="*/ 2147483646 h 144"/>
                <a:gd name="T40" fmla="*/ 2147483646 w 276"/>
                <a:gd name="T41" fmla="*/ 2147483646 h 144"/>
                <a:gd name="T42" fmla="*/ 2147483646 w 276"/>
                <a:gd name="T43" fmla="*/ 2147483646 h 144"/>
                <a:gd name="T44" fmla="*/ 2147483646 w 276"/>
                <a:gd name="T45" fmla="*/ 2147483646 h 144"/>
                <a:gd name="T46" fmla="*/ 2147483646 w 276"/>
                <a:gd name="T47" fmla="*/ 2147483646 h 144"/>
                <a:gd name="T48" fmla="*/ 2147483646 w 276"/>
                <a:gd name="T49" fmla="*/ 2147483646 h 144"/>
                <a:gd name="T50" fmla="*/ 2147483646 w 276"/>
                <a:gd name="T51" fmla="*/ 2147483646 h 144"/>
                <a:gd name="T52" fmla="*/ 2147483646 w 276"/>
                <a:gd name="T53" fmla="*/ 2147483646 h 144"/>
                <a:gd name="T54" fmla="*/ 2147483646 w 276"/>
                <a:gd name="T55" fmla="*/ 2147483646 h 144"/>
                <a:gd name="T56" fmla="*/ 2147483646 w 276"/>
                <a:gd name="T57" fmla="*/ 2147483646 h 144"/>
                <a:gd name="T58" fmla="*/ 2147483646 w 276"/>
                <a:gd name="T59" fmla="*/ 2147483646 h 144"/>
                <a:gd name="T60" fmla="*/ 2147483646 w 276"/>
                <a:gd name="T61" fmla="*/ 2147483646 h 144"/>
                <a:gd name="T62" fmla="*/ 2147483646 w 276"/>
                <a:gd name="T63" fmla="*/ 2147483646 h 144"/>
                <a:gd name="T64" fmla="*/ 2147483646 w 276"/>
                <a:gd name="T65" fmla="*/ 2147483646 h 144"/>
                <a:gd name="T66" fmla="*/ 2147483646 w 276"/>
                <a:gd name="T67" fmla="*/ 2147483646 h 144"/>
                <a:gd name="T68" fmla="*/ 2147483646 w 276"/>
                <a:gd name="T69" fmla="*/ 2147483646 h 144"/>
                <a:gd name="T70" fmla="*/ 2147483646 w 276"/>
                <a:gd name="T71" fmla="*/ 2147483646 h 144"/>
                <a:gd name="T72" fmla="*/ 2147483646 w 276"/>
                <a:gd name="T73" fmla="*/ 2147483646 h 144"/>
                <a:gd name="T74" fmla="*/ 2147483646 w 276"/>
                <a:gd name="T75" fmla="*/ 2147483646 h 144"/>
                <a:gd name="T76" fmla="*/ 2147483646 w 276"/>
                <a:gd name="T77" fmla="*/ 2147483646 h 144"/>
                <a:gd name="T78" fmla="*/ 2147483646 w 276"/>
                <a:gd name="T79" fmla="*/ 2147483646 h 144"/>
                <a:gd name="T80" fmla="*/ 2147483646 w 276"/>
                <a:gd name="T81" fmla="*/ 2147483646 h 144"/>
                <a:gd name="T82" fmla="*/ 2147483646 w 276"/>
                <a:gd name="T83" fmla="*/ 2147483646 h 144"/>
                <a:gd name="T84" fmla="*/ 2147483646 w 276"/>
                <a:gd name="T85" fmla="*/ 2147483646 h 144"/>
                <a:gd name="T86" fmla="*/ 2147483646 w 276"/>
                <a:gd name="T87" fmla="*/ 2147483646 h 144"/>
                <a:gd name="T88" fmla="*/ 2147483646 w 276"/>
                <a:gd name="T89" fmla="*/ 2147483646 h 144"/>
                <a:gd name="T90" fmla="*/ 2147483646 w 276"/>
                <a:gd name="T91" fmla="*/ 2147483646 h 144"/>
                <a:gd name="T92" fmla="*/ 2147483646 w 276"/>
                <a:gd name="T93" fmla="*/ 2147483646 h 144"/>
                <a:gd name="T94" fmla="*/ 2147483646 w 276"/>
                <a:gd name="T95" fmla="*/ 2147483646 h 144"/>
                <a:gd name="T96" fmla="*/ 2147483646 w 276"/>
                <a:gd name="T97" fmla="*/ 2147483646 h 144"/>
                <a:gd name="T98" fmla="*/ 2147483646 w 276"/>
                <a:gd name="T99" fmla="*/ 2147483646 h 144"/>
                <a:gd name="T100" fmla="*/ 2147483646 w 276"/>
                <a:gd name="T101" fmla="*/ 2147483646 h 14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6"/>
                <a:gd name="T154" fmla="*/ 0 h 144"/>
                <a:gd name="T155" fmla="*/ 276 w 276"/>
                <a:gd name="T156" fmla="*/ 144 h 14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6" h="144">
                  <a:moveTo>
                    <a:pt x="24" y="106"/>
                  </a:moveTo>
                  <a:lnTo>
                    <a:pt x="24" y="106"/>
                  </a:lnTo>
                  <a:lnTo>
                    <a:pt x="20" y="105"/>
                  </a:lnTo>
                  <a:lnTo>
                    <a:pt x="16" y="102"/>
                  </a:lnTo>
                  <a:lnTo>
                    <a:pt x="10" y="99"/>
                  </a:lnTo>
                  <a:lnTo>
                    <a:pt x="6" y="95"/>
                  </a:lnTo>
                  <a:lnTo>
                    <a:pt x="3" y="91"/>
                  </a:lnTo>
                  <a:lnTo>
                    <a:pt x="0" y="86"/>
                  </a:lnTo>
                  <a:lnTo>
                    <a:pt x="0" y="81"/>
                  </a:lnTo>
                  <a:lnTo>
                    <a:pt x="1" y="77"/>
                  </a:lnTo>
                  <a:lnTo>
                    <a:pt x="3" y="75"/>
                  </a:lnTo>
                  <a:lnTo>
                    <a:pt x="5" y="73"/>
                  </a:lnTo>
                  <a:lnTo>
                    <a:pt x="10" y="71"/>
                  </a:lnTo>
                  <a:lnTo>
                    <a:pt x="23" y="70"/>
                  </a:lnTo>
                  <a:lnTo>
                    <a:pt x="29" y="69"/>
                  </a:lnTo>
                  <a:lnTo>
                    <a:pt x="34" y="68"/>
                  </a:lnTo>
                  <a:lnTo>
                    <a:pt x="36" y="66"/>
                  </a:lnTo>
                  <a:lnTo>
                    <a:pt x="37" y="65"/>
                  </a:lnTo>
                  <a:lnTo>
                    <a:pt x="38" y="63"/>
                  </a:lnTo>
                  <a:lnTo>
                    <a:pt x="38" y="59"/>
                  </a:lnTo>
                  <a:lnTo>
                    <a:pt x="38" y="57"/>
                  </a:lnTo>
                  <a:lnTo>
                    <a:pt x="37" y="54"/>
                  </a:lnTo>
                  <a:lnTo>
                    <a:pt x="34" y="49"/>
                  </a:lnTo>
                  <a:lnTo>
                    <a:pt x="30" y="42"/>
                  </a:lnTo>
                  <a:lnTo>
                    <a:pt x="26" y="37"/>
                  </a:lnTo>
                  <a:lnTo>
                    <a:pt x="25" y="34"/>
                  </a:lnTo>
                  <a:lnTo>
                    <a:pt x="25" y="29"/>
                  </a:lnTo>
                  <a:lnTo>
                    <a:pt x="25" y="26"/>
                  </a:lnTo>
                  <a:lnTo>
                    <a:pt x="26" y="23"/>
                  </a:lnTo>
                  <a:lnTo>
                    <a:pt x="30" y="16"/>
                  </a:lnTo>
                  <a:lnTo>
                    <a:pt x="35" y="11"/>
                  </a:lnTo>
                  <a:lnTo>
                    <a:pt x="40" y="8"/>
                  </a:lnTo>
                  <a:lnTo>
                    <a:pt x="48" y="5"/>
                  </a:lnTo>
                  <a:lnTo>
                    <a:pt x="54" y="1"/>
                  </a:lnTo>
                  <a:lnTo>
                    <a:pt x="61" y="0"/>
                  </a:lnTo>
                  <a:lnTo>
                    <a:pt x="67" y="0"/>
                  </a:lnTo>
                  <a:lnTo>
                    <a:pt x="74" y="3"/>
                  </a:lnTo>
                  <a:lnTo>
                    <a:pt x="79" y="6"/>
                  </a:lnTo>
                  <a:lnTo>
                    <a:pt x="84" y="10"/>
                  </a:lnTo>
                  <a:lnTo>
                    <a:pt x="91" y="16"/>
                  </a:lnTo>
                  <a:lnTo>
                    <a:pt x="95" y="19"/>
                  </a:lnTo>
                  <a:lnTo>
                    <a:pt x="100" y="21"/>
                  </a:lnTo>
                  <a:lnTo>
                    <a:pt x="108" y="22"/>
                  </a:lnTo>
                  <a:lnTo>
                    <a:pt x="117" y="24"/>
                  </a:lnTo>
                  <a:lnTo>
                    <a:pt x="124" y="25"/>
                  </a:lnTo>
                  <a:lnTo>
                    <a:pt x="129" y="27"/>
                  </a:lnTo>
                  <a:lnTo>
                    <a:pt x="132" y="29"/>
                  </a:lnTo>
                  <a:lnTo>
                    <a:pt x="135" y="33"/>
                  </a:lnTo>
                  <a:lnTo>
                    <a:pt x="138" y="36"/>
                  </a:lnTo>
                  <a:lnTo>
                    <a:pt x="141" y="43"/>
                  </a:lnTo>
                  <a:lnTo>
                    <a:pt x="145" y="49"/>
                  </a:lnTo>
                  <a:lnTo>
                    <a:pt x="148" y="53"/>
                  </a:lnTo>
                  <a:lnTo>
                    <a:pt x="152" y="57"/>
                  </a:lnTo>
                  <a:lnTo>
                    <a:pt x="159" y="61"/>
                  </a:lnTo>
                  <a:lnTo>
                    <a:pt x="163" y="62"/>
                  </a:lnTo>
                  <a:lnTo>
                    <a:pt x="168" y="63"/>
                  </a:lnTo>
                  <a:lnTo>
                    <a:pt x="175" y="62"/>
                  </a:lnTo>
                  <a:lnTo>
                    <a:pt x="180" y="61"/>
                  </a:lnTo>
                  <a:lnTo>
                    <a:pt x="191" y="58"/>
                  </a:lnTo>
                  <a:lnTo>
                    <a:pt x="202" y="56"/>
                  </a:lnTo>
                  <a:lnTo>
                    <a:pt x="214" y="57"/>
                  </a:lnTo>
                  <a:lnTo>
                    <a:pt x="220" y="58"/>
                  </a:lnTo>
                  <a:lnTo>
                    <a:pt x="225" y="59"/>
                  </a:lnTo>
                  <a:lnTo>
                    <a:pt x="232" y="62"/>
                  </a:lnTo>
                  <a:lnTo>
                    <a:pt x="236" y="65"/>
                  </a:lnTo>
                  <a:lnTo>
                    <a:pt x="240" y="69"/>
                  </a:lnTo>
                  <a:lnTo>
                    <a:pt x="244" y="75"/>
                  </a:lnTo>
                  <a:lnTo>
                    <a:pt x="246" y="81"/>
                  </a:lnTo>
                  <a:lnTo>
                    <a:pt x="247" y="84"/>
                  </a:lnTo>
                  <a:lnTo>
                    <a:pt x="249" y="87"/>
                  </a:lnTo>
                  <a:lnTo>
                    <a:pt x="251" y="91"/>
                  </a:lnTo>
                  <a:lnTo>
                    <a:pt x="254" y="92"/>
                  </a:lnTo>
                  <a:lnTo>
                    <a:pt x="261" y="95"/>
                  </a:lnTo>
                  <a:lnTo>
                    <a:pt x="269" y="100"/>
                  </a:lnTo>
                  <a:lnTo>
                    <a:pt x="272" y="104"/>
                  </a:lnTo>
                  <a:lnTo>
                    <a:pt x="275" y="107"/>
                  </a:lnTo>
                  <a:lnTo>
                    <a:pt x="276" y="111"/>
                  </a:lnTo>
                  <a:lnTo>
                    <a:pt x="276" y="114"/>
                  </a:lnTo>
                  <a:lnTo>
                    <a:pt x="276" y="117"/>
                  </a:lnTo>
                  <a:lnTo>
                    <a:pt x="275" y="120"/>
                  </a:lnTo>
                  <a:lnTo>
                    <a:pt x="271" y="125"/>
                  </a:lnTo>
                  <a:lnTo>
                    <a:pt x="265" y="130"/>
                  </a:lnTo>
                  <a:lnTo>
                    <a:pt x="260" y="134"/>
                  </a:lnTo>
                  <a:lnTo>
                    <a:pt x="252" y="137"/>
                  </a:lnTo>
                  <a:lnTo>
                    <a:pt x="246" y="140"/>
                  </a:lnTo>
                  <a:lnTo>
                    <a:pt x="238" y="141"/>
                  </a:lnTo>
                  <a:lnTo>
                    <a:pt x="234" y="141"/>
                  </a:lnTo>
                  <a:lnTo>
                    <a:pt x="232" y="140"/>
                  </a:lnTo>
                  <a:lnTo>
                    <a:pt x="230" y="137"/>
                  </a:lnTo>
                  <a:lnTo>
                    <a:pt x="228" y="134"/>
                  </a:lnTo>
                  <a:lnTo>
                    <a:pt x="224" y="125"/>
                  </a:lnTo>
                  <a:lnTo>
                    <a:pt x="222" y="122"/>
                  </a:lnTo>
                  <a:lnTo>
                    <a:pt x="219" y="119"/>
                  </a:lnTo>
                  <a:lnTo>
                    <a:pt x="216" y="117"/>
                  </a:lnTo>
                  <a:lnTo>
                    <a:pt x="210" y="117"/>
                  </a:lnTo>
                  <a:lnTo>
                    <a:pt x="201" y="120"/>
                  </a:lnTo>
                  <a:lnTo>
                    <a:pt x="189" y="121"/>
                  </a:lnTo>
                  <a:lnTo>
                    <a:pt x="181" y="122"/>
                  </a:lnTo>
                  <a:lnTo>
                    <a:pt x="175" y="124"/>
                  </a:lnTo>
                  <a:lnTo>
                    <a:pt x="169" y="126"/>
                  </a:lnTo>
                  <a:lnTo>
                    <a:pt x="160" y="134"/>
                  </a:lnTo>
                  <a:lnTo>
                    <a:pt x="152" y="139"/>
                  </a:lnTo>
                  <a:lnTo>
                    <a:pt x="149" y="141"/>
                  </a:lnTo>
                  <a:lnTo>
                    <a:pt x="145" y="143"/>
                  </a:lnTo>
                  <a:lnTo>
                    <a:pt x="137" y="144"/>
                  </a:lnTo>
                  <a:lnTo>
                    <a:pt x="130" y="143"/>
                  </a:lnTo>
                  <a:lnTo>
                    <a:pt x="123" y="141"/>
                  </a:lnTo>
                  <a:lnTo>
                    <a:pt x="117" y="139"/>
                  </a:lnTo>
                  <a:lnTo>
                    <a:pt x="106" y="134"/>
                  </a:lnTo>
                  <a:lnTo>
                    <a:pt x="96" y="129"/>
                  </a:lnTo>
                  <a:lnTo>
                    <a:pt x="91" y="128"/>
                  </a:lnTo>
                  <a:lnTo>
                    <a:pt x="87" y="128"/>
                  </a:lnTo>
                  <a:lnTo>
                    <a:pt x="82" y="130"/>
                  </a:lnTo>
                  <a:lnTo>
                    <a:pt x="78" y="133"/>
                  </a:lnTo>
                  <a:lnTo>
                    <a:pt x="76" y="135"/>
                  </a:lnTo>
                  <a:lnTo>
                    <a:pt x="73" y="135"/>
                  </a:lnTo>
                  <a:lnTo>
                    <a:pt x="66" y="136"/>
                  </a:lnTo>
                  <a:lnTo>
                    <a:pt x="58" y="138"/>
                  </a:lnTo>
                  <a:lnTo>
                    <a:pt x="53" y="138"/>
                  </a:lnTo>
                  <a:lnTo>
                    <a:pt x="49" y="137"/>
                  </a:lnTo>
                  <a:lnTo>
                    <a:pt x="45" y="135"/>
                  </a:lnTo>
                  <a:lnTo>
                    <a:pt x="40" y="131"/>
                  </a:lnTo>
                  <a:lnTo>
                    <a:pt x="36" y="128"/>
                  </a:lnTo>
                  <a:lnTo>
                    <a:pt x="35" y="126"/>
                  </a:lnTo>
                  <a:lnTo>
                    <a:pt x="35" y="123"/>
                  </a:lnTo>
                  <a:lnTo>
                    <a:pt x="33" y="123"/>
                  </a:lnTo>
                  <a:lnTo>
                    <a:pt x="24" y="106"/>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67" name="Freeform 91"/>
            <p:cNvSpPr>
              <a:spLocks/>
            </p:cNvSpPr>
            <p:nvPr/>
          </p:nvSpPr>
          <p:spPr bwMode="auto">
            <a:xfrm>
              <a:off x="5483225" y="2568575"/>
              <a:ext cx="74613" cy="53975"/>
            </a:xfrm>
            <a:custGeom>
              <a:avLst/>
              <a:gdLst>
                <a:gd name="T0" fmla="*/ 0 w 47"/>
                <a:gd name="T1" fmla="*/ 2147483646 h 34"/>
                <a:gd name="T2" fmla="*/ 0 w 47"/>
                <a:gd name="T3" fmla="*/ 2147483646 h 34"/>
                <a:gd name="T4" fmla="*/ 2147483646 w 47"/>
                <a:gd name="T5" fmla="*/ 2147483646 h 34"/>
                <a:gd name="T6" fmla="*/ 2147483646 w 47"/>
                <a:gd name="T7" fmla="*/ 2147483646 h 34"/>
                <a:gd name="T8" fmla="*/ 2147483646 w 47"/>
                <a:gd name="T9" fmla="*/ 2147483646 h 34"/>
                <a:gd name="T10" fmla="*/ 2147483646 w 47"/>
                <a:gd name="T11" fmla="*/ 2147483646 h 34"/>
                <a:gd name="T12" fmla="*/ 2147483646 w 47"/>
                <a:gd name="T13" fmla="*/ 2147483646 h 34"/>
                <a:gd name="T14" fmla="*/ 2147483646 w 47"/>
                <a:gd name="T15" fmla="*/ 2147483646 h 34"/>
                <a:gd name="T16" fmla="*/ 2147483646 w 47"/>
                <a:gd name="T17" fmla="*/ 2147483646 h 34"/>
                <a:gd name="T18" fmla="*/ 2147483646 w 47"/>
                <a:gd name="T19" fmla="*/ 2147483646 h 34"/>
                <a:gd name="T20" fmla="*/ 2147483646 w 47"/>
                <a:gd name="T21" fmla="*/ 2147483646 h 34"/>
                <a:gd name="T22" fmla="*/ 2147483646 w 47"/>
                <a:gd name="T23" fmla="*/ 2147483646 h 34"/>
                <a:gd name="T24" fmla="*/ 2147483646 w 47"/>
                <a:gd name="T25" fmla="*/ 2147483646 h 34"/>
                <a:gd name="T26" fmla="*/ 2147483646 w 47"/>
                <a:gd name="T27" fmla="*/ 2147483646 h 34"/>
                <a:gd name="T28" fmla="*/ 2147483646 w 47"/>
                <a:gd name="T29" fmla="*/ 2147483646 h 34"/>
                <a:gd name="T30" fmla="*/ 2147483646 w 47"/>
                <a:gd name="T31" fmla="*/ 2147483646 h 34"/>
                <a:gd name="T32" fmla="*/ 2147483646 w 47"/>
                <a:gd name="T33" fmla="*/ 2147483646 h 34"/>
                <a:gd name="T34" fmla="*/ 2147483646 w 47"/>
                <a:gd name="T35" fmla="*/ 2147483646 h 34"/>
                <a:gd name="T36" fmla="*/ 2147483646 w 47"/>
                <a:gd name="T37" fmla="*/ 2147483646 h 34"/>
                <a:gd name="T38" fmla="*/ 2147483646 w 47"/>
                <a:gd name="T39" fmla="*/ 2147483646 h 34"/>
                <a:gd name="T40" fmla="*/ 2147483646 w 47"/>
                <a:gd name="T41" fmla="*/ 2147483646 h 34"/>
                <a:gd name="T42" fmla="*/ 2147483646 w 47"/>
                <a:gd name="T43" fmla="*/ 2147483646 h 34"/>
                <a:gd name="T44" fmla="*/ 2147483646 w 47"/>
                <a:gd name="T45" fmla="*/ 2147483646 h 34"/>
                <a:gd name="T46" fmla="*/ 2147483646 w 47"/>
                <a:gd name="T47" fmla="*/ 2147483646 h 34"/>
                <a:gd name="T48" fmla="*/ 2147483646 w 47"/>
                <a:gd name="T49" fmla="*/ 2147483646 h 34"/>
                <a:gd name="T50" fmla="*/ 2147483646 w 47"/>
                <a:gd name="T51" fmla="*/ 2147483646 h 34"/>
                <a:gd name="T52" fmla="*/ 2147483646 w 47"/>
                <a:gd name="T53" fmla="*/ 2147483646 h 34"/>
                <a:gd name="T54" fmla="*/ 2147483646 w 47"/>
                <a:gd name="T55" fmla="*/ 2147483646 h 34"/>
                <a:gd name="T56" fmla="*/ 2147483646 w 47"/>
                <a:gd name="T57" fmla="*/ 2147483646 h 34"/>
                <a:gd name="T58" fmla="*/ 2147483646 w 47"/>
                <a:gd name="T59" fmla="*/ 2147483646 h 34"/>
                <a:gd name="T60" fmla="*/ 2147483646 w 47"/>
                <a:gd name="T61" fmla="*/ 2147483646 h 34"/>
                <a:gd name="T62" fmla="*/ 2147483646 w 47"/>
                <a:gd name="T63" fmla="*/ 2147483646 h 34"/>
                <a:gd name="T64" fmla="*/ 2147483646 w 47"/>
                <a:gd name="T65" fmla="*/ 2147483646 h 34"/>
                <a:gd name="T66" fmla="*/ 2147483646 w 47"/>
                <a:gd name="T67" fmla="*/ 2147483646 h 34"/>
                <a:gd name="T68" fmla="*/ 2147483646 w 47"/>
                <a:gd name="T69" fmla="*/ 2147483646 h 34"/>
                <a:gd name="T70" fmla="*/ 2147483646 w 47"/>
                <a:gd name="T71" fmla="*/ 2147483646 h 34"/>
                <a:gd name="T72" fmla="*/ 2147483646 w 47"/>
                <a:gd name="T73" fmla="*/ 0 h 34"/>
                <a:gd name="T74" fmla="*/ 2147483646 w 47"/>
                <a:gd name="T75" fmla="*/ 0 h 34"/>
                <a:gd name="T76" fmla="*/ 2147483646 w 47"/>
                <a:gd name="T77" fmla="*/ 2147483646 h 34"/>
                <a:gd name="T78" fmla="*/ 0 w 47"/>
                <a:gd name="T79" fmla="*/ 2147483646 h 3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7"/>
                <a:gd name="T121" fmla="*/ 0 h 34"/>
                <a:gd name="T122" fmla="*/ 47 w 47"/>
                <a:gd name="T123" fmla="*/ 34 h 3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7" h="34">
                  <a:moveTo>
                    <a:pt x="0" y="9"/>
                  </a:moveTo>
                  <a:lnTo>
                    <a:pt x="0" y="9"/>
                  </a:lnTo>
                  <a:lnTo>
                    <a:pt x="2" y="15"/>
                  </a:lnTo>
                  <a:lnTo>
                    <a:pt x="4" y="22"/>
                  </a:lnTo>
                  <a:lnTo>
                    <a:pt x="8" y="27"/>
                  </a:lnTo>
                  <a:lnTo>
                    <a:pt x="13" y="31"/>
                  </a:lnTo>
                  <a:lnTo>
                    <a:pt x="17" y="33"/>
                  </a:lnTo>
                  <a:lnTo>
                    <a:pt x="21" y="34"/>
                  </a:lnTo>
                  <a:lnTo>
                    <a:pt x="29" y="34"/>
                  </a:lnTo>
                  <a:lnTo>
                    <a:pt x="37" y="34"/>
                  </a:lnTo>
                  <a:lnTo>
                    <a:pt x="46" y="33"/>
                  </a:lnTo>
                  <a:lnTo>
                    <a:pt x="47" y="32"/>
                  </a:lnTo>
                  <a:lnTo>
                    <a:pt x="47" y="31"/>
                  </a:lnTo>
                  <a:lnTo>
                    <a:pt x="47" y="27"/>
                  </a:lnTo>
                  <a:lnTo>
                    <a:pt x="47" y="22"/>
                  </a:lnTo>
                  <a:lnTo>
                    <a:pt x="47" y="19"/>
                  </a:lnTo>
                  <a:lnTo>
                    <a:pt x="46" y="20"/>
                  </a:lnTo>
                  <a:lnTo>
                    <a:pt x="45" y="23"/>
                  </a:lnTo>
                  <a:lnTo>
                    <a:pt x="44" y="26"/>
                  </a:lnTo>
                  <a:lnTo>
                    <a:pt x="44" y="30"/>
                  </a:lnTo>
                  <a:lnTo>
                    <a:pt x="45" y="32"/>
                  </a:lnTo>
                  <a:lnTo>
                    <a:pt x="46" y="33"/>
                  </a:lnTo>
                  <a:lnTo>
                    <a:pt x="47" y="19"/>
                  </a:lnTo>
                  <a:lnTo>
                    <a:pt x="33" y="20"/>
                  </a:lnTo>
                  <a:lnTo>
                    <a:pt x="25" y="20"/>
                  </a:lnTo>
                  <a:lnTo>
                    <a:pt x="19" y="19"/>
                  </a:lnTo>
                  <a:lnTo>
                    <a:pt x="13" y="17"/>
                  </a:lnTo>
                  <a:lnTo>
                    <a:pt x="8" y="13"/>
                  </a:lnTo>
                  <a:lnTo>
                    <a:pt x="4" y="8"/>
                  </a:lnTo>
                  <a:lnTo>
                    <a:pt x="1" y="0"/>
                  </a:lnTo>
                  <a:lnTo>
                    <a:pt x="1" y="4"/>
                  </a:lnTo>
                  <a:lnTo>
                    <a:pt x="0" y="9"/>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68" name="Freeform 92"/>
            <p:cNvSpPr>
              <a:spLocks/>
            </p:cNvSpPr>
            <p:nvPr/>
          </p:nvSpPr>
          <p:spPr bwMode="auto">
            <a:xfrm>
              <a:off x="5483225" y="2568575"/>
              <a:ext cx="74613" cy="53975"/>
            </a:xfrm>
            <a:custGeom>
              <a:avLst/>
              <a:gdLst>
                <a:gd name="T0" fmla="*/ 0 w 47"/>
                <a:gd name="T1" fmla="*/ 2147483646 h 34"/>
                <a:gd name="T2" fmla="*/ 0 w 47"/>
                <a:gd name="T3" fmla="*/ 2147483646 h 34"/>
                <a:gd name="T4" fmla="*/ 2147483646 w 47"/>
                <a:gd name="T5" fmla="*/ 2147483646 h 34"/>
                <a:gd name="T6" fmla="*/ 2147483646 w 47"/>
                <a:gd name="T7" fmla="*/ 2147483646 h 34"/>
                <a:gd name="T8" fmla="*/ 2147483646 w 47"/>
                <a:gd name="T9" fmla="*/ 2147483646 h 34"/>
                <a:gd name="T10" fmla="*/ 2147483646 w 47"/>
                <a:gd name="T11" fmla="*/ 2147483646 h 34"/>
                <a:gd name="T12" fmla="*/ 2147483646 w 47"/>
                <a:gd name="T13" fmla="*/ 2147483646 h 34"/>
                <a:gd name="T14" fmla="*/ 2147483646 w 47"/>
                <a:gd name="T15" fmla="*/ 2147483646 h 34"/>
                <a:gd name="T16" fmla="*/ 2147483646 w 47"/>
                <a:gd name="T17" fmla="*/ 2147483646 h 34"/>
                <a:gd name="T18" fmla="*/ 2147483646 w 47"/>
                <a:gd name="T19" fmla="*/ 2147483646 h 34"/>
                <a:gd name="T20" fmla="*/ 2147483646 w 47"/>
                <a:gd name="T21" fmla="*/ 2147483646 h 34"/>
                <a:gd name="T22" fmla="*/ 2147483646 w 47"/>
                <a:gd name="T23" fmla="*/ 2147483646 h 34"/>
                <a:gd name="T24" fmla="*/ 2147483646 w 47"/>
                <a:gd name="T25" fmla="*/ 2147483646 h 34"/>
                <a:gd name="T26" fmla="*/ 2147483646 w 47"/>
                <a:gd name="T27" fmla="*/ 2147483646 h 34"/>
                <a:gd name="T28" fmla="*/ 2147483646 w 47"/>
                <a:gd name="T29" fmla="*/ 2147483646 h 34"/>
                <a:gd name="T30" fmla="*/ 2147483646 w 47"/>
                <a:gd name="T31" fmla="*/ 2147483646 h 34"/>
                <a:gd name="T32" fmla="*/ 2147483646 w 47"/>
                <a:gd name="T33" fmla="*/ 2147483646 h 34"/>
                <a:gd name="T34" fmla="*/ 2147483646 w 47"/>
                <a:gd name="T35" fmla="*/ 2147483646 h 34"/>
                <a:gd name="T36" fmla="*/ 2147483646 w 47"/>
                <a:gd name="T37" fmla="*/ 2147483646 h 34"/>
                <a:gd name="T38" fmla="*/ 2147483646 w 47"/>
                <a:gd name="T39" fmla="*/ 2147483646 h 34"/>
                <a:gd name="T40" fmla="*/ 2147483646 w 47"/>
                <a:gd name="T41" fmla="*/ 2147483646 h 34"/>
                <a:gd name="T42" fmla="*/ 2147483646 w 47"/>
                <a:gd name="T43" fmla="*/ 2147483646 h 34"/>
                <a:gd name="T44" fmla="*/ 2147483646 w 47"/>
                <a:gd name="T45" fmla="*/ 2147483646 h 34"/>
                <a:gd name="T46" fmla="*/ 2147483646 w 47"/>
                <a:gd name="T47" fmla="*/ 2147483646 h 34"/>
                <a:gd name="T48" fmla="*/ 2147483646 w 47"/>
                <a:gd name="T49" fmla="*/ 2147483646 h 34"/>
                <a:gd name="T50" fmla="*/ 2147483646 w 47"/>
                <a:gd name="T51" fmla="*/ 2147483646 h 34"/>
                <a:gd name="T52" fmla="*/ 2147483646 w 47"/>
                <a:gd name="T53" fmla="*/ 2147483646 h 34"/>
                <a:gd name="T54" fmla="*/ 2147483646 w 47"/>
                <a:gd name="T55" fmla="*/ 2147483646 h 34"/>
                <a:gd name="T56" fmla="*/ 2147483646 w 47"/>
                <a:gd name="T57" fmla="*/ 2147483646 h 34"/>
                <a:gd name="T58" fmla="*/ 2147483646 w 47"/>
                <a:gd name="T59" fmla="*/ 2147483646 h 34"/>
                <a:gd name="T60" fmla="*/ 2147483646 w 47"/>
                <a:gd name="T61" fmla="*/ 2147483646 h 34"/>
                <a:gd name="T62" fmla="*/ 2147483646 w 47"/>
                <a:gd name="T63" fmla="*/ 2147483646 h 34"/>
                <a:gd name="T64" fmla="*/ 2147483646 w 47"/>
                <a:gd name="T65" fmla="*/ 2147483646 h 34"/>
                <a:gd name="T66" fmla="*/ 2147483646 w 47"/>
                <a:gd name="T67" fmla="*/ 2147483646 h 34"/>
                <a:gd name="T68" fmla="*/ 2147483646 w 47"/>
                <a:gd name="T69" fmla="*/ 2147483646 h 34"/>
                <a:gd name="T70" fmla="*/ 2147483646 w 47"/>
                <a:gd name="T71" fmla="*/ 2147483646 h 34"/>
                <a:gd name="T72" fmla="*/ 2147483646 w 47"/>
                <a:gd name="T73" fmla="*/ 0 h 34"/>
                <a:gd name="T74" fmla="*/ 2147483646 w 47"/>
                <a:gd name="T75" fmla="*/ 0 h 34"/>
                <a:gd name="T76" fmla="*/ 2147483646 w 47"/>
                <a:gd name="T77" fmla="*/ 2147483646 h 34"/>
                <a:gd name="T78" fmla="*/ 0 w 47"/>
                <a:gd name="T79" fmla="*/ 2147483646 h 3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7"/>
                <a:gd name="T121" fmla="*/ 0 h 34"/>
                <a:gd name="T122" fmla="*/ 47 w 47"/>
                <a:gd name="T123" fmla="*/ 34 h 3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7" h="34">
                  <a:moveTo>
                    <a:pt x="0" y="9"/>
                  </a:moveTo>
                  <a:lnTo>
                    <a:pt x="0" y="9"/>
                  </a:lnTo>
                  <a:lnTo>
                    <a:pt x="2" y="15"/>
                  </a:lnTo>
                  <a:lnTo>
                    <a:pt x="4" y="22"/>
                  </a:lnTo>
                  <a:lnTo>
                    <a:pt x="8" y="27"/>
                  </a:lnTo>
                  <a:lnTo>
                    <a:pt x="13" y="31"/>
                  </a:lnTo>
                  <a:lnTo>
                    <a:pt x="17" y="33"/>
                  </a:lnTo>
                  <a:lnTo>
                    <a:pt x="21" y="34"/>
                  </a:lnTo>
                  <a:lnTo>
                    <a:pt x="29" y="34"/>
                  </a:lnTo>
                  <a:lnTo>
                    <a:pt x="37" y="34"/>
                  </a:lnTo>
                  <a:lnTo>
                    <a:pt x="46" y="33"/>
                  </a:lnTo>
                  <a:lnTo>
                    <a:pt x="47" y="32"/>
                  </a:lnTo>
                  <a:lnTo>
                    <a:pt x="47" y="31"/>
                  </a:lnTo>
                  <a:lnTo>
                    <a:pt x="47" y="27"/>
                  </a:lnTo>
                  <a:lnTo>
                    <a:pt x="47" y="22"/>
                  </a:lnTo>
                  <a:lnTo>
                    <a:pt x="47" y="19"/>
                  </a:lnTo>
                  <a:lnTo>
                    <a:pt x="46" y="20"/>
                  </a:lnTo>
                  <a:lnTo>
                    <a:pt x="45" y="23"/>
                  </a:lnTo>
                  <a:lnTo>
                    <a:pt x="44" y="26"/>
                  </a:lnTo>
                  <a:lnTo>
                    <a:pt x="44" y="30"/>
                  </a:lnTo>
                  <a:lnTo>
                    <a:pt x="45" y="32"/>
                  </a:lnTo>
                  <a:lnTo>
                    <a:pt x="46" y="33"/>
                  </a:lnTo>
                  <a:lnTo>
                    <a:pt x="47" y="19"/>
                  </a:lnTo>
                  <a:lnTo>
                    <a:pt x="33" y="20"/>
                  </a:lnTo>
                  <a:lnTo>
                    <a:pt x="25" y="20"/>
                  </a:lnTo>
                  <a:lnTo>
                    <a:pt x="19" y="19"/>
                  </a:lnTo>
                  <a:lnTo>
                    <a:pt x="13" y="17"/>
                  </a:lnTo>
                  <a:lnTo>
                    <a:pt x="8" y="13"/>
                  </a:lnTo>
                  <a:lnTo>
                    <a:pt x="4" y="8"/>
                  </a:lnTo>
                  <a:lnTo>
                    <a:pt x="1" y="0"/>
                  </a:lnTo>
                  <a:lnTo>
                    <a:pt x="1" y="4"/>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69" name="Freeform 93"/>
            <p:cNvSpPr>
              <a:spLocks/>
            </p:cNvSpPr>
            <p:nvPr/>
          </p:nvSpPr>
          <p:spPr bwMode="auto">
            <a:xfrm>
              <a:off x="5549900" y="2590800"/>
              <a:ext cx="173038" cy="76200"/>
            </a:xfrm>
            <a:custGeom>
              <a:avLst/>
              <a:gdLst>
                <a:gd name="T0" fmla="*/ 0 w 109"/>
                <a:gd name="T1" fmla="*/ 2147483646 h 48"/>
                <a:gd name="T2" fmla="*/ 2147483646 w 109"/>
                <a:gd name="T3" fmla="*/ 2147483646 h 48"/>
                <a:gd name="T4" fmla="*/ 2147483646 w 109"/>
                <a:gd name="T5" fmla="*/ 2147483646 h 48"/>
                <a:gd name="T6" fmla="*/ 2147483646 w 109"/>
                <a:gd name="T7" fmla="*/ 2147483646 h 48"/>
                <a:gd name="T8" fmla="*/ 2147483646 w 109"/>
                <a:gd name="T9" fmla="*/ 2147483646 h 48"/>
                <a:gd name="T10" fmla="*/ 2147483646 w 109"/>
                <a:gd name="T11" fmla="*/ 2147483646 h 48"/>
                <a:gd name="T12" fmla="*/ 2147483646 w 109"/>
                <a:gd name="T13" fmla="*/ 2147483646 h 48"/>
                <a:gd name="T14" fmla="*/ 2147483646 w 109"/>
                <a:gd name="T15" fmla="*/ 2147483646 h 48"/>
                <a:gd name="T16" fmla="*/ 2147483646 w 109"/>
                <a:gd name="T17" fmla="*/ 2147483646 h 48"/>
                <a:gd name="T18" fmla="*/ 2147483646 w 109"/>
                <a:gd name="T19" fmla="*/ 2147483646 h 48"/>
                <a:gd name="T20" fmla="*/ 2147483646 w 109"/>
                <a:gd name="T21" fmla="*/ 2147483646 h 48"/>
                <a:gd name="T22" fmla="*/ 2147483646 w 109"/>
                <a:gd name="T23" fmla="*/ 2147483646 h 48"/>
                <a:gd name="T24" fmla="*/ 2147483646 w 109"/>
                <a:gd name="T25" fmla="*/ 2147483646 h 48"/>
                <a:gd name="T26" fmla="*/ 2147483646 w 109"/>
                <a:gd name="T27" fmla="*/ 2147483646 h 48"/>
                <a:gd name="T28" fmla="*/ 2147483646 w 109"/>
                <a:gd name="T29" fmla="*/ 2147483646 h 48"/>
                <a:gd name="T30" fmla="*/ 2147483646 w 109"/>
                <a:gd name="T31" fmla="*/ 2147483646 h 48"/>
                <a:gd name="T32" fmla="*/ 2147483646 w 109"/>
                <a:gd name="T33" fmla="*/ 2147483646 h 48"/>
                <a:gd name="T34" fmla="*/ 2147483646 w 109"/>
                <a:gd name="T35" fmla="*/ 2147483646 h 48"/>
                <a:gd name="T36" fmla="*/ 2147483646 w 109"/>
                <a:gd name="T37" fmla="*/ 2147483646 h 48"/>
                <a:gd name="T38" fmla="*/ 2147483646 w 109"/>
                <a:gd name="T39" fmla="*/ 2147483646 h 48"/>
                <a:gd name="T40" fmla="*/ 2147483646 w 109"/>
                <a:gd name="T41" fmla="*/ 2147483646 h 48"/>
                <a:gd name="T42" fmla="*/ 2147483646 w 109"/>
                <a:gd name="T43" fmla="*/ 2147483646 h 48"/>
                <a:gd name="T44" fmla="*/ 2147483646 w 109"/>
                <a:gd name="T45" fmla="*/ 2147483646 h 48"/>
                <a:gd name="T46" fmla="*/ 2147483646 w 109"/>
                <a:gd name="T47" fmla="*/ 2147483646 h 48"/>
                <a:gd name="T48" fmla="*/ 2147483646 w 109"/>
                <a:gd name="T49" fmla="*/ 2147483646 h 48"/>
                <a:gd name="T50" fmla="*/ 2147483646 w 109"/>
                <a:gd name="T51" fmla="*/ 2147483646 h 48"/>
                <a:gd name="T52" fmla="*/ 2147483646 w 109"/>
                <a:gd name="T53" fmla="*/ 2147483646 h 48"/>
                <a:gd name="T54" fmla="*/ 2147483646 w 109"/>
                <a:gd name="T55" fmla="*/ 2147483646 h 48"/>
                <a:gd name="T56" fmla="*/ 2147483646 w 109"/>
                <a:gd name="T57" fmla="*/ 2147483646 h 48"/>
                <a:gd name="T58" fmla="*/ 2147483646 w 109"/>
                <a:gd name="T59" fmla="*/ 2147483646 h 48"/>
                <a:gd name="T60" fmla="*/ 2147483646 w 109"/>
                <a:gd name="T61" fmla="*/ 2147483646 h 48"/>
                <a:gd name="T62" fmla="*/ 2147483646 w 109"/>
                <a:gd name="T63" fmla="*/ 2147483646 h 48"/>
                <a:gd name="T64" fmla="*/ 2147483646 w 109"/>
                <a:gd name="T65" fmla="*/ 2147483646 h 48"/>
                <a:gd name="T66" fmla="*/ 2147483646 w 109"/>
                <a:gd name="T67" fmla="*/ 2147483646 h 48"/>
                <a:gd name="T68" fmla="*/ 2147483646 w 109"/>
                <a:gd name="T69" fmla="*/ 2147483646 h 48"/>
                <a:gd name="T70" fmla="*/ 2147483646 w 109"/>
                <a:gd name="T71" fmla="*/ 2147483646 h 48"/>
                <a:gd name="T72" fmla="*/ 2147483646 w 109"/>
                <a:gd name="T73" fmla="*/ 2147483646 h 48"/>
                <a:gd name="T74" fmla="*/ 2147483646 w 109"/>
                <a:gd name="T75" fmla="*/ 2147483646 h 48"/>
                <a:gd name="T76" fmla="*/ 2147483646 w 109"/>
                <a:gd name="T77" fmla="*/ 2147483646 h 48"/>
                <a:gd name="T78" fmla="*/ 2147483646 w 109"/>
                <a:gd name="T79" fmla="*/ 2147483646 h 48"/>
                <a:gd name="T80" fmla="*/ 2147483646 w 109"/>
                <a:gd name="T81" fmla="*/ 0 h 48"/>
                <a:gd name="T82" fmla="*/ 2147483646 w 109"/>
                <a:gd name="T83" fmla="*/ 2147483646 h 48"/>
                <a:gd name="T84" fmla="*/ 2147483646 w 109"/>
                <a:gd name="T85" fmla="*/ 2147483646 h 48"/>
                <a:gd name="T86" fmla="*/ 2147483646 w 109"/>
                <a:gd name="T87" fmla="*/ 2147483646 h 48"/>
                <a:gd name="T88" fmla="*/ 2147483646 w 109"/>
                <a:gd name="T89" fmla="*/ 2147483646 h 48"/>
                <a:gd name="T90" fmla="*/ 2147483646 w 109"/>
                <a:gd name="T91" fmla="*/ 2147483646 h 48"/>
                <a:gd name="T92" fmla="*/ 2147483646 w 109"/>
                <a:gd name="T93" fmla="*/ 2147483646 h 48"/>
                <a:gd name="T94" fmla="*/ 2147483646 w 109"/>
                <a:gd name="T95" fmla="*/ 2147483646 h 48"/>
                <a:gd name="T96" fmla="*/ 2147483646 w 109"/>
                <a:gd name="T97" fmla="*/ 2147483646 h 48"/>
                <a:gd name="T98" fmla="*/ 2147483646 w 109"/>
                <a:gd name="T99" fmla="*/ 2147483646 h 48"/>
                <a:gd name="T100" fmla="*/ 2147483646 w 109"/>
                <a:gd name="T101" fmla="*/ 2147483646 h 48"/>
                <a:gd name="T102" fmla="*/ 2147483646 w 109"/>
                <a:gd name="T103" fmla="*/ 2147483646 h 48"/>
                <a:gd name="T104" fmla="*/ 2147483646 w 109"/>
                <a:gd name="T105" fmla="*/ 2147483646 h 48"/>
                <a:gd name="T106" fmla="*/ 0 w 109"/>
                <a:gd name="T107" fmla="*/ 2147483646 h 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9"/>
                <a:gd name="T163" fmla="*/ 0 h 48"/>
                <a:gd name="T164" fmla="*/ 109 w 109"/>
                <a:gd name="T165" fmla="*/ 48 h 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9" h="48">
                  <a:moveTo>
                    <a:pt x="0" y="15"/>
                  </a:moveTo>
                  <a:lnTo>
                    <a:pt x="0" y="15"/>
                  </a:lnTo>
                  <a:lnTo>
                    <a:pt x="2" y="16"/>
                  </a:lnTo>
                  <a:lnTo>
                    <a:pt x="3" y="18"/>
                  </a:lnTo>
                  <a:lnTo>
                    <a:pt x="5" y="25"/>
                  </a:lnTo>
                  <a:lnTo>
                    <a:pt x="6" y="33"/>
                  </a:lnTo>
                  <a:lnTo>
                    <a:pt x="7" y="39"/>
                  </a:lnTo>
                  <a:lnTo>
                    <a:pt x="9" y="41"/>
                  </a:lnTo>
                  <a:lnTo>
                    <a:pt x="11" y="41"/>
                  </a:lnTo>
                  <a:lnTo>
                    <a:pt x="14" y="40"/>
                  </a:lnTo>
                  <a:lnTo>
                    <a:pt x="16" y="39"/>
                  </a:lnTo>
                  <a:lnTo>
                    <a:pt x="21" y="34"/>
                  </a:lnTo>
                  <a:lnTo>
                    <a:pt x="23" y="30"/>
                  </a:lnTo>
                  <a:lnTo>
                    <a:pt x="29" y="25"/>
                  </a:lnTo>
                  <a:lnTo>
                    <a:pt x="34" y="19"/>
                  </a:lnTo>
                  <a:lnTo>
                    <a:pt x="42" y="16"/>
                  </a:lnTo>
                  <a:lnTo>
                    <a:pt x="49" y="15"/>
                  </a:lnTo>
                  <a:lnTo>
                    <a:pt x="52" y="14"/>
                  </a:lnTo>
                  <a:lnTo>
                    <a:pt x="56" y="14"/>
                  </a:lnTo>
                  <a:lnTo>
                    <a:pt x="58" y="15"/>
                  </a:lnTo>
                  <a:lnTo>
                    <a:pt x="59" y="16"/>
                  </a:lnTo>
                  <a:lnTo>
                    <a:pt x="59" y="18"/>
                  </a:lnTo>
                  <a:lnTo>
                    <a:pt x="60" y="25"/>
                  </a:lnTo>
                  <a:lnTo>
                    <a:pt x="62" y="31"/>
                  </a:lnTo>
                  <a:lnTo>
                    <a:pt x="66" y="37"/>
                  </a:lnTo>
                  <a:lnTo>
                    <a:pt x="71" y="42"/>
                  </a:lnTo>
                  <a:lnTo>
                    <a:pt x="77" y="45"/>
                  </a:lnTo>
                  <a:lnTo>
                    <a:pt x="83" y="47"/>
                  </a:lnTo>
                  <a:lnTo>
                    <a:pt x="91" y="48"/>
                  </a:lnTo>
                  <a:lnTo>
                    <a:pt x="97" y="46"/>
                  </a:lnTo>
                  <a:lnTo>
                    <a:pt x="103" y="43"/>
                  </a:lnTo>
                  <a:lnTo>
                    <a:pt x="107" y="37"/>
                  </a:lnTo>
                  <a:lnTo>
                    <a:pt x="108" y="33"/>
                  </a:lnTo>
                  <a:lnTo>
                    <a:pt x="109" y="29"/>
                  </a:lnTo>
                  <a:lnTo>
                    <a:pt x="109" y="20"/>
                  </a:lnTo>
                  <a:lnTo>
                    <a:pt x="107" y="15"/>
                  </a:lnTo>
                  <a:lnTo>
                    <a:pt x="105" y="9"/>
                  </a:lnTo>
                  <a:lnTo>
                    <a:pt x="103" y="6"/>
                  </a:lnTo>
                  <a:lnTo>
                    <a:pt x="101" y="5"/>
                  </a:lnTo>
                  <a:lnTo>
                    <a:pt x="97" y="4"/>
                  </a:lnTo>
                  <a:lnTo>
                    <a:pt x="95" y="5"/>
                  </a:lnTo>
                  <a:lnTo>
                    <a:pt x="94" y="6"/>
                  </a:lnTo>
                  <a:lnTo>
                    <a:pt x="94" y="10"/>
                  </a:lnTo>
                  <a:lnTo>
                    <a:pt x="94" y="14"/>
                  </a:lnTo>
                  <a:lnTo>
                    <a:pt x="96" y="14"/>
                  </a:lnTo>
                  <a:lnTo>
                    <a:pt x="100" y="14"/>
                  </a:lnTo>
                  <a:lnTo>
                    <a:pt x="102" y="16"/>
                  </a:lnTo>
                  <a:lnTo>
                    <a:pt x="104" y="18"/>
                  </a:lnTo>
                  <a:lnTo>
                    <a:pt x="107" y="24"/>
                  </a:lnTo>
                  <a:lnTo>
                    <a:pt x="107" y="27"/>
                  </a:lnTo>
                  <a:lnTo>
                    <a:pt x="106" y="29"/>
                  </a:lnTo>
                  <a:lnTo>
                    <a:pt x="105" y="32"/>
                  </a:lnTo>
                  <a:lnTo>
                    <a:pt x="103" y="34"/>
                  </a:lnTo>
                  <a:lnTo>
                    <a:pt x="97" y="37"/>
                  </a:lnTo>
                  <a:lnTo>
                    <a:pt x="91" y="38"/>
                  </a:lnTo>
                  <a:lnTo>
                    <a:pt x="85" y="37"/>
                  </a:lnTo>
                  <a:lnTo>
                    <a:pt x="79" y="36"/>
                  </a:lnTo>
                  <a:lnTo>
                    <a:pt x="75" y="33"/>
                  </a:lnTo>
                  <a:lnTo>
                    <a:pt x="71" y="30"/>
                  </a:lnTo>
                  <a:lnTo>
                    <a:pt x="67" y="26"/>
                  </a:lnTo>
                  <a:lnTo>
                    <a:pt x="63" y="19"/>
                  </a:lnTo>
                  <a:lnTo>
                    <a:pt x="61" y="15"/>
                  </a:lnTo>
                  <a:lnTo>
                    <a:pt x="61" y="12"/>
                  </a:lnTo>
                  <a:lnTo>
                    <a:pt x="60" y="4"/>
                  </a:lnTo>
                  <a:lnTo>
                    <a:pt x="59" y="2"/>
                  </a:lnTo>
                  <a:lnTo>
                    <a:pt x="58" y="1"/>
                  </a:lnTo>
                  <a:lnTo>
                    <a:pt x="56" y="0"/>
                  </a:lnTo>
                  <a:lnTo>
                    <a:pt x="52" y="0"/>
                  </a:lnTo>
                  <a:lnTo>
                    <a:pt x="47" y="2"/>
                  </a:lnTo>
                  <a:lnTo>
                    <a:pt x="43" y="3"/>
                  </a:lnTo>
                  <a:lnTo>
                    <a:pt x="37" y="5"/>
                  </a:lnTo>
                  <a:lnTo>
                    <a:pt x="33" y="8"/>
                  </a:lnTo>
                  <a:lnTo>
                    <a:pt x="30" y="11"/>
                  </a:lnTo>
                  <a:lnTo>
                    <a:pt x="25" y="15"/>
                  </a:lnTo>
                  <a:lnTo>
                    <a:pt x="23" y="19"/>
                  </a:lnTo>
                  <a:lnTo>
                    <a:pt x="19" y="24"/>
                  </a:lnTo>
                  <a:lnTo>
                    <a:pt x="16" y="27"/>
                  </a:lnTo>
                  <a:lnTo>
                    <a:pt x="12" y="27"/>
                  </a:lnTo>
                  <a:lnTo>
                    <a:pt x="10" y="27"/>
                  </a:lnTo>
                  <a:lnTo>
                    <a:pt x="9" y="27"/>
                  </a:lnTo>
                  <a:lnTo>
                    <a:pt x="8" y="25"/>
                  </a:lnTo>
                  <a:lnTo>
                    <a:pt x="6" y="18"/>
                  </a:lnTo>
                  <a:lnTo>
                    <a:pt x="4" y="6"/>
                  </a:lnTo>
                  <a:lnTo>
                    <a:pt x="1" y="6"/>
                  </a:lnTo>
                  <a:lnTo>
                    <a:pt x="0" y="8"/>
                  </a:lnTo>
                  <a:lnTo>
                    <a:pt x="0" y="11"/>
                  </a:lnTo>
                  <a:lnTo>
                    <a:pt x="0" y="15"/>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70" name="Freeform 94"/>
            <p:cNvSpPr>
              <a:spLocks/>
            </p:cNvSpPr>
            <p:nvPr/>
          </p:nvSpPr>
          <p:spPr bwMode="auto">
            <a:xfrm>
              <a:off x="5549900" y="2590800"/>
              <a:ext cx="173038" cy="76200"/>
            </a:xfrm>
            <a:custGeom>
              <a:avLst/>
              <a:gdLst>
                <a:gd name="T0" fmla="*/ 0 w 109"/>
                <a:gd name="T1" fmla="*/ 2147483646 h 48"/>
                <a:gd name="T2" fmla="*/ 2147483646 w 109"/>
                <a:gd name="T3" fmla="*/ 2147483646 h 48"/>
                <a:gd name="T4" fmla="*/ 2147483646 w 109"/>
                <a:gd name="T5" fmla="*/ 2147483646 h 48"/>
                <a:gd name="T6" fmla="*/ 2147483646 w 109"/>
                <a:gd name="T7" fmla="*/ 2147483646 h 48"/>
                <a:gd name="T8" fmla="*/ 2147483646 w 109"/>
                <a:gd name="T9" fmla="*/ 2147483646 h 48"/>
                <a:gd name="T10" fmla="*/ 2147483646 w 109"/>
                <a:gd name="T11" fmla="*/ 2147483646 h 48"/>
                <a:gd name="T12" fmla="*/ 2147483646 w 109"/>
                <a:gd name="T13" fmla="*/ 2147483646 h 48"/>
                <a:gd name="T14" fmla="*/ 2147483646 w 109"/>
                <a:gd name="T15" fmla="*/ 2147483646 h 48"/>
                <a:gd name="T16" fmla="*/ 2147483646 w 109"/>
                <a:gd name="T17" fmla="*/ 2147483646 h 48"/>
                <a:gd name="T18" fmla="*/ 2147483646 w 109"/>
                <a:gd name="T19" fmla="*/ 2147483646 h 48"/>
                <a:gd name="T20" fmla="*/ 2147483646 w 109"/>
                <a:gd name="T21" fmla="*/ 2147483646 h 48"/>
                <a:gd name="T22" fmla="*/ 2147483646 w 109"/>
                <a:gd name="T23" fmla="*/ 2147483646 h 48"/>
                <a:gd name="T24" fmla="*/ 2147483646 w 109"/>
                <a:gd name="T25" fmla="*/ 2147483646 h 48"/>
                <a:gd name="T26" fmla="*/ 2147483646 w 109"/>
                <a:gd name="T27" fmla="*/ 2147483646 h 48"/>
                <a:gd name="T28" fmla="*/ 2147483646 w 109"/>
                <a:gd name="T29" fmla="*/ 2147483646 h 48"/>
                <a:gd name="T30" fmla="*/ 2147483646 w 109"/>
                <a:gd name="T31" fmla="*/ 2147483646 h 48"/>
                <a:gd name="T32" fmla="*/ 2147483646 w 109"/>
                <a:gd name="T33" fmla="*/ 2147483646 h 48"/>
                <a:gd name="T34" fmla="*/ 2147483646 w 109"/>
                <a:gd name="T35" fmla="*/ 2147483646 h 48"/>
                <a:gd name="T36" fmla="*/ 2147483646 w 109"/>
                <a:gd name="T37" fmla="*/ 2147483646 h 48"/>
                <a:gd name="T38" fmla="*/ 2147483646 w 109"/>
                <a:gd name="T39" fmla="*/ 2147483646 h 48"/>
                <a:gd name="T40" fmla="*/ 2147483646 w 109"/>
                <a:gd name="T41" fmla="*/ 2147483646 h 48"/>
                <a:gd name="T42" fmla="*/ 2147483646 w 109"/>
                <a:gd name="T43" fmla="*/ 2147483646 h 48"/>
                <a:gd name="T44" fmla="*/ 2147483646 w 109"/>
                <a:gd name="T45" fmla="*/ 2147483646 h 48"/>
                <a:gd name="T46" fmla="*/ 2147483646 w 109"/>
                <a:gd name="T47" fmla="*/ 2147483646 h 48"/>
                <a:gd name="T48" fmla="*/ 2147483646 w 109"/>
                <a:gd name="T49" fmla="*/ 2147483646 h 48"/>
                <a:gd name="T50" fmla="*/ 2147483646 w 109"/>
                <a:gd name="T51" fmla="*/ 2147483646 h 48"/>
                <a:gd name="T52" fmla="*/ 2147483646 w 109"/>
                <a:gd name="T53" fmla="*/ 2147483646 h 48"/>
                <a:gd name="T54" fmla="*/ 2147483646 w 109"/>
                <a:gd name="T55" fmla="*/ 2147483646 h 48"/>
                <a:gd name="T56" fmla="*/ 2147483646 w 109"/>
                <a:gd name="T57" fmla="*/ 2147483646 h 48"/>
                <a:gd name="T58" fmla="*/ 2147483646 w 109"/>
                <a:gd name="T59" fmla="*/ 2147483646 h 48"/>
                <a:gd name="T60" fmla="*/ 2147483646 w 109"/>
                <a:gd name="T61" fmla="*/ 2147483646 h 48"/>
                <a:gd name="T62" fmla="*/ 2147483646 w 109"/>
                <a:gd name="T63" fmla="*/ 2147483646 h 48"/>
                <a:gd name="T64" fmla="*/ 2147483646 w 109"/>
                <a:gd name="T65" fmla="*/ 2147483646 h 48"/>
                <a:gd name="T66" fmla="*/ 2147483646 w 109"/>
                <a:gd name="T67" fmla="*/ 2147483646 h 48"/>
                <a:gd name="T68" fmla="*/ 2147483646 w 109"/>
                <a:gd name="T69" fmla="*/ 2147483646 h 48"/>
                <a:gd name="T70" fmla="*/ 2147483646 w 109"/>
                <a:gd name="T71" fmla="*/ 2147483646 h 48"/>
                <a:gd name="T72" fmla="*/ 2147483646 w 109"/>
                <a:gd name="T73" fmla="*/ 2147483646 h 48"/>
                <a:gd name="T74" fmla="*/ 2147483646 w 109"/>
                <a:gd name="T75" fmla="*/ 2147483646 h 48"/>
                <a:gd name="T76" fmla="*/ 2147483646 w 109"/>
                <a:gd name="T77" fmla="*/ 2147483646 h 48"/>
                <a:gd name="T78" fmla="*/ 2147483646 w 109"/>
                <a:gd name="T79" fmla="*/ 2147483646 h 48"/>
                <a:gd name="T80" fmla="*/ 2147483646 w 109"/>
                <a:gd name="T81" fmla="*/ 0 h 48"/>
                <a:gd name="T82" fmla="*/ 2147483646 w 109"/>
                <a:gd name="T83" fmla="*/ 2147483646 h 48"/>
                <a:gd name="T84" fmla="*/ 2147483646 w 109"/>
                <a:gd name="T85" fmla="*/ 2147483646 h 48"/>
                <a:gd name="T86" fmla="*/ 2147483646 w 109"/>
                <a:gd name="T87" fmla="*/ 2147483646 h 48"/>
                <a:gd name="T88" fmla="*/ 2147483646 w 109"/>
                <a:gd name="T89" fmla="*/ 2147483646 h 48"/>
                <a:gd name="T90" fmla="*/ 2147483646 w 109"/>
                <a:gd name="T91" fmla="*/ 2147483646 h 48"/>
                <a:gd name="T92" fmla="*/ 2147483646 w 109"/>
                <a:gd name="T93" fmla="*/ 2147483646 h 48"/>
                <a:gd name="T94" fmla="*/ 2147483646 w 109"/>
                <a:gd name="T95" fmla="*/ 2147483646 h 48"/>
                <a:gd name="T96" fmla="*/ 2147483646 w 109"/>
                <a:gd name="T97" fmla="*/ 2147483646 h 48"/>
                <a:gd name="T98" fmla="*/ 2147483646 w 109"/>
                <a:gd name="T99" fmla="*/ 2147483646 h 48"/>
                <a:gd name="T100" fmla="*/ 2147483646 w 109"/>
                <a:gd name="T101" fmla="*/ 2147483646 h 48"/>
                <a:gd name="T102" fmla="*/ 2147483646 w 109"/>
                <a:gd name="T103" fmla="*/ 2147483646 h 48"/>
                <a:gd name="T104" fmla="*/ 2147483646 w 109"/>
                <a:gd name="T105" fmla="*/ 2147483646 h 48"/>
                <a:gd name="T106" fmla="*/ 0 w 109"/>
                <a:gd name="T107" fmla="*/ 2147483646 h 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9"/>
                <a:gd name="T163" fmla="*/ 0 h 48"/>
                <a:gd name="T164" fmla="*/ 109 w 109"/>
                <a:gd name="T165" fmla="*/ 48 h 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9" h="48">
                  <a:moveTo>
                    <a:pt x="0" y="15"/>
                  </a:moveTo>
                  <a:lnTo>
                    <a:pt x="0" y="15"/>
                  </a:lnTo>
                  <a:lnTo>
                    <a:pt x="2" y="16"/>
                  </a:lnTo>
                  <a:lnTo>
                    <a:pt x="3" y="18"/>
                  </a:lnTo>
                  <a:lnTo>
                    <a:pt x="5" y="25"/>
                  </a:lnTo>
                  <a:lnTo>
                    <a:pt x="6" y="33"/>
                  </a:lnTo>
                  <a:lnTo>
                    <a:pt x="7" y="39"/>
                  </a:lnTo>
                  <a:lnTo>
                    <a:pt x="9" y="41"/>
                  </a:lnTo>
                  <a:lnTo>
                    <a:pt x="11" y="41"/>
                  </a:lnTo>
                  <a:lnTo>
                    <a:pt x="14" y="40"/>
                  </a:lnTo>
                  <a:lnTo>
                    <a:pt x="16" y="39"/>
                  </a:lnTo>
                  <a:lnTo>
                    <a:pt x="21" y="34"/>
                  </a:lnTo>
                  <a:lnTo>
                    <a:pt x="23" y="30"/>
                  </a:lnTo>
                  <a:lnTo>
                    <a:pt x="29" y="25"/>
                  </a:lnTo>
                  <a:lnTo>
                    <a:pt x="34" y="19"/>
                  </a:lnTo>
                  <a:lnTo>
                    <a:pt x="42" y="16"/>
                  </a:lnTo>
                  <a:lnTo>
                    <a:pt x="49" y="15"/>
                  </a:lnTo>
                  <a:lnTo>
                    <a:pt x="52" y="14"/>
                  </a:lnTo>
                  <a:lnTo>
                    <a:pt x="56" y="14"/>
                  </a:lnTo>
                  <a:lnTo>
                    <a:pt x="58" y="15"/>
                  </a:lnTo>
                  <a:lnTo>
                    <a:pt x="59" y="16"/>
                  </a:lnTo>
                  <a:lnTo>
                    <a:pt x="59" y="18"/>
                  </a:lnTo>
                  <a:lnTo>
                    <a:pt x="60" y="25"/>
                  </a:lnTo>
                  <a:lnTo>
                    <a:pt x="62" y="31"/>
                  </a:lnTo>
                  <a:lnTo>
                    <a:pt x="66" y="37"/>
                  </a:lnTo>
                  <a:lnTo>
                    <a:pt x="71" y="42"/>
                  </a:lnTo>
                  <a:lnTo>
                    <a:pt x="77" y="45"/>
                  </a:lnTo>
                  <a:lnTo>
                    <a:pt x="83" y="47"/>
                  </a:lnTo>
                  <a:lnTo>
                    <a:pt x="91" y="48"/>
                  </a:lnTo>
                  <a:lnTo>
                    <a:pt x="97" y="46"/>
                  </a:lnTo>
                  <a:lnTo>
                    <a:pt x="103" y="43"/>
                  </a:lnTo>
                  <a:lnTo>
                    <a:pt x="107" y="37"/>
                  </a:lnTo>
                  <a:lnTo>
                    <a:pt x="108" y="33"/>
                  </a:lnTo>
                  <a:lnTo>
                    <a:pt x="109" y="29"/>
                  </a:lnTo>
                  <a:lnTo>
                    <a:pt x="109" y="20"/>
                  </a:lnTo>
                  <a:lnTo>
                    <a:pt x="107" y="15"/>
                  </a:lnTo>
                  <a:lnTo>
                    <a:pt x="105" y="9"/>
                  </a:lnTo>
                  <a:lnTo>
                    <a:pt x="103" y="6"/>
                  </a:lnTo>
                  <a:lnTo>
                    <a:pt x="101" y="5"/>
                  </a:lnTo>
                  <a:lnTo>
                    <a:pt x="97" y="4"/>
                  </a:lnTo>
                  <a:lnTo>
                    <a:pt x="95" y="5"/>
                  </a:lnTo>
                  <a:lnTo>
                    <a:pt x="94" y="6"/>
                  </a:lnTo>
                  <a:lnTo>
                    <a:pt x="94" y="10"/>
                  </a:lnTo>
                  <a:lnTo>
                    <a:pt x="94" y="14"/>
                  </a:lnTo>
                  <a:lnTo>
                    <a:pt x="96" y="14"/>
                  </a:lnTo>
                  <a:lnTo>
                    <a:pt x="100" y="14"/>
                  </a:lnTo>
                  <a:lnTo>
                    <a:pt x="102" y="16"/>
                  </a:lnTo>
                  <a:lnTo>
                    <a:pt x="104" y="18"/>
                  </a:lnTo>
                  <a:lnTo>
                    <a:pt x="107" y="24"/>
                  </a:lnTo>
                  <a:lnTo>
                    <a:pt x="107" y="27"/>
                  </a:lnTo>
                  <a:lnTo>
                    <a:pt x="106" y="29"/>
                  </a:lnTo>
                  <a:lnTo>
                    <a:pt x="105" y="32"/>
                  </a:lnTo>
                  <a:lnTo>
                    <a:pt x="103" y="34"/>
                  </a:lnTo>
                  <a:lnTo>
                    <a:pt x="97" y="37"/>
                  </a:lnTo>
                  <a:lnTo>
                    <a:pt x="91" y="38"/>
                  </a:lnTo>
                  <a:lnTo>
                    <a:pt x="85" y="37"/>
                  </a:lnTo>
                  <a:lnTo>
                    <a:pt x="79" y="36"/>
                  </a:lnTo>
                  <a:lnTo>
                    <a:pt x="75" y="33"/>
                  </a:lnTo>
                  <a:lnTo>
                    <a:pt x="71" y="30"/>
                  </a:lnTo>
                  <a:lnTo>
                    <a:pt x="67" y="26"/>
                  </a:lnTo>
                  <a:lnTo>
                    <a:pt x="63" y="19"/>
                  </a:lnTo>
                  <a:lnTo>
                    <a:pt x="61" y="15"/>
                  </a:lnTo>
                  <a:lnTo>
                    <a:pt x="61" y="12"/>
                  </a:lnTo>
                  <a:lnTo>
                    <a:pt x="60" y="4"/>
                  </a:lnTo>
                  <a:lnTo>
                    <a:pt x="59" y="2"/>
                  </a:lnTo>
                  <a:lnTo>
                    <a:pt x="58" y="1"/>
                  </a:lnTo>
                  <a:lnTo>
                    <a:pt x="56" y="0"/>
                  </a:lnTo>
                  <a:lnTo>
                    <a:pt x="52" y="0"/>
                  </a:lnTo>
                  <a:lnTo>
                    <a:pt x="47" y="2"/>
                  </a:lnTo>
                  <a:lnTo>
                    <a:pt x="43" y="3"/>
                  </a:lnTo>
                  <a:lnTo>
                    <a:pt x="37" y="5"/>
                  </a:lnTo>
                  <a:lnTo>
                    <a:pt x="33" y="8"/>
                  </a:lnTo>
                  <a:lnTo>
                    <a:pt x="30" y="11"/>
                  </a:lnTo>
                  <a:lnTo>
                    <a:pt x="25" y="15"/>
                  </a:lnTo>
                  <a:lnTo>
                    <a:pt x="23" y="19"/>
                  </a:lnTo>
                  <a:lnTo>
                    <a:pt x="19" y="24"/>
                  </a:lnTo>
                  <a:lnTo>
                    <a:pt x="16" y="27"/>
                  </a:lnTo>
                  <a:lnTo>
                    <a:pt x="12" y="27"/>
                  </a:lnTo>
                  <a:lnTo>
                    <a:pt x="10" y="27"/>
                  </a:lnTo>
                  <a:lnTo>
                    <a:pt x="9" y="27"/>
                  </a:lnTo>
                  <a:lnTo>
                    <a:pt x="8" y="25"/>
                  </a:lnTo>
                  <a:lnTo>
                    <a:pt x="6" y="18"/>
                  </a:lnTo>
                  <a:lnTo>
                    <a:pt x="4" y="6"/>
                  </a:lnTo>
                  <a:lnTo>
                    <a:pt x="1" y="6"/>
                  </a:lnTo>
                  <a:lnTo>
                    <a:pt x="0" y="8"/>
                  </a:lnTo>
                  <a:lnTo>
                    <a:pt x="0" y="11"/>
                  </a:lnTo>
                  <a:lnTo>
                    <a:pt x="0"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71" name="Freeform 95"/>
            <p:cNvSpPr>
              <a:spLocks/>
            </p:cNvSpPr>
            <p:nvPr/>
          </p:nvSpPr>
          <p:spPr bwMode="auto">
            <a:xfrm>
              <a:off x="5548313" y="2552700"/>
              <a:ext cx="49213" cy="68263"/>
            </a:xfrm>
            <a:custGeom>
              <a:avLst/>
              <a:gdLst>
                <a:gd name="T0" fmla="*/ 0 w 31"/>
                <a:gd name="T1" fmla="*/ 2147483646 h 43"/>
                <a:gd name="T2" fmla="*/ 0 w 31"/>
                <a:gd name="T3" fmla="*/ 2147483646 h 43"/>
                <a:gd name="T4" fmla="*/ 2147483646 w 31"/>
                <a:gd name="T5" fmla="*/ 2147483646 h 43"/>
                <a:gd name="T6" fmla="*/ 2147483646 w 31"/>
                <a:gd name="T7" fmla="*/ 2147483646 h 43"/>
                <a:gd name="T8" fmla="*/ 2147483646 w 31"/>
                <a:gd name="T9" fmla="*/ 2147483646 h 43"/>
                <a:gd name="T10" fmla="*/ 2147483646 w 31"/>
                <a:gd name="T11" fmla="*/ 2147483646 h 43"/>
                <a:gd name="T12" fmla="*/ 2147483646 w 31"/>
                <a:gd name="T13" fmla="*/ 2147483646 h 43"/>
                <a:gd name="T14" fmla="*/ 2147483646 w 31"/>
                <a:gd name="T15" fmla="*/ 2147483646 h 43"/>
                <a:gd name="T16" fmla="*/ 2147483646 w 31"/>
                <a:gd name="T17" fmla="*/ 2147483646 h 43"/>
                <a:gd name="T18" fmla="*/ 2147483646 w 31"/>
                <a:gd name="T19" fmla="*/ 2147483646 h 43"/>
                <a:gd name="T20" fmla="*/ 2147483646 w 31"/>
                <a:gd name="T21" fmla="*/ 2147483646 h 43"/>
                <a:gd name="T22" fmla="*/ 2147483646 w 31"/>
                <a:gd name="T23" fmla="*/ 2147483646 h 43"/>
                <a:gd name="T24" fmla="*/ 2147483646 w 31"/>
                <a:gd name="T25" fmla="*/ 2147483646 h 43"/>
                <a:gd name="T26" fmla="*/ 2147483646 w 31"/>
                <a:gd name="T27" fmla="*/ 2147483646 h 43"/>
                <a:gd name="T28" fmla="*/ 2147483646 w 31"/>
                <a:gd name="T29" fmla="*/ 2147483646 h 43"/>
                <a:gd name="T30" fmla="*/ 2147483646 w 31"/>
                <a:gd name="T31" fmla="*/ 2147483646 h 43"/>
                <a:gd name="T32" fmla="*/ 2147483646 w 31"/>
                <a:gd name="T33" fmla="*/ 2147483646 h 43"/>
                <a:gd name="T34" fmla="*/ 2147483646 w 31"/>
                <a:gd name="T35" fmla="*/ 2147483646 h 43"/>
                <a:gd name="T36" fmla="*/ 2147483646 w 31"/>
                <a:gd name="T37" fmla="*/ 2147483646 h 43"/>
                <a:gd name="T38" fmla="*/ 2147483646 w 31"/>
                <a:gd name="T39" fmla="*/ 2147483646 h 43"/>
                <a:gd name="T40" fmla="*/ 2147483646 w 31"/>
                <a:gd name="T41" fmla="*/ 2147483646 h 43"/>
                <a:gd name="T42" fmla="*/ 2147483646 w 31"/>
                <a:gd name="T43" fmla="*/ 2147483646 h 43"/>
                <a:gd name="T44" fmla="*/ 2147483646 w 31"/>
                <a:gd name="T45" fmla="*/ 2147483646 h 43"/>
                <a:gd name="T46" fmla="*/ 2147483646 w 31"/>
                <a:gd name="T47" fmla="*/ 2147483646 h 43"/>
                <a:gd name="T48" fmla="*/ 2147483646 w 31"/>
                <a:gd name="T49" fmla="*/ 2147483646 h 43"/>
                <a:gd name="T50" fmla="*/ 2147483646 w 31"/>
                <a:gd name="T51" fmla="*/ 2147483646 h 43"/>
                <a:gd name="T52" fmla="*/ 2147483646 w 31"/>
                <a:gd name="T53" fmla="*/ 2147483646 h 43"/>
                <a:gd name="T54" fmla="*/ 2147483646 w 31"/>
                <a:gd name="T55" fmla="*/ 2147483646 h 43"/>
                <a:gd name="T56" fmla="*/ 2147483646 w 31"/>
                <a:gd name="T57" fmla="*/ 2147483646 h 43"/>
                <a:gd name="T58" fmla="*/ 2147483646 w 31"/>
                <a:gd name="T59" fmla="*/ 2147483646 h 43"/>
                <a:gd name="T60" fmla="*/ 2147483646 w 31"/>
                <a:gd name="T61" fmla="*/ 2147483646 h 43"/>
                <a:gd name="T62" fmla="*/ 2147483646 w 31"/>
                <a:gd name="T63" fmla="*/ 2147483646 h 43"/>
                <a:gd name="T64" fmla="*/ 2147483646 w 31"/>
                <a:gd name="T65" fmla="*/ 2147483646 h 43"/>
                <a:gd name="T66" fmla="*/ 2147483646 w 31"/>
                <a:gd name="T67" fmla="*/ 2147483646 h 43"/>
                <a:gd name="T68" fmla="*/ 2147483646 w 31"/>
                <a:gd name="T69" fmla="*/ 0 h 43"/>
                <a:gd name="T70" fmla="*/ 2147483646 w 31"/>
                <a:gd name="T71" fmla="*/ 0 h 43"/>
                <a:gd name="T72" fmla="*/ 2147483646 w 31"/>
                <a:gd name="T73" fmla="*/ 2147483646 h 43"/>
                <a:gd name="T74" fmla="*/ 2147483646 w 31"/>
                <a:gd name="T75" fmla="*/ 2147483646 h 43"/>
                <a:gd name="T76" fmla="*/ 2147483646 w 31"/>
                <a:gd name="T77" fmla="*/ 2147483646 h 43"/>
                <a:gd name="T78" fmla="*/ 2147483646 w 31"/>
                <a:gd name="T79" fmla="*/ 2147483646 h 43"/>
                <a:gd name="T80" fmla="*/ 2147483646 w 31"/>
                <a:gd name="T81" fmla="*/ 2147483646 h 43"/>
                <a:gd name="T82" fmla="*/ 2147483646 w 31"/>
                <a:gd name="T83" fmla="*/ 2147483646 h 43"/>
                <a:gd name="T84" fmla="*/ 2147483646 w 31"/>
                <a:gd name="T85" fmla="*/ 2147483646 h 43"/>
                <a:gd name="T86" fmla="*/ 2147483646 w 31"/>
                <a:gd name="T87" fmla="*/ 2147483646 h 43"/>
                <a:gd name="T88" fmla="*/ 2147483646 w 31"/>
                <a:gd name="T89" fmla="*/ 2147483646 h 43"/>
                <a:gd name="T90" fmla="*/ 2147483646 w 31"/>
                <a:gd name="T91" fmla="*/ 2147483646 h 43"/>
                <a:gd name="T92" fmla="*/ 2147483646 w 31"/>
                <a:gd name="T93" fmla="*/ 2147483646 h 43"/>
                <a:gd name="T94" fmla="*/ 2147483646 w 31"/>
                <a:gd name="T95" fmla="*/ 2147483646 h 43"/>
                <a:gd name="T96" fmla="*/ 2147483646 w 31"/>
                <a:gd name="T97" fmla="*/ 2147483646 h 43"/>
                <a:gd name="T98" fmla="*/ 2147483646 w 31"/>
                <a:gd name="T99" fmla="*/ 2147483646 h 43"/>
                <a:gd name="T100" fmla="*/ 2147483646 w 31"/>
                <a:gd name="T101" fmla="*/ 2147483646 h 43"/>
                <a:gd name="T102" fmla="*/ 2147483646 w 31"/>
                <a:gd name="T103" fmla="*/ 2147483646 h 43"/>
                <a:gd name="T104" fmla="*/ 2147483646 w 31"/>
                <a:gd name="T105" fmla="*/ 2147483646 h 43"/>
                <a:gd name="T106" fmla="*/ 2147483646 w 31"/>
                <a:gd name="T107" fmla="*/ 2147483646 h 43"/>
                <a:gd name="T108" fmla="*/ 2147483646 w 31"/>
                <a:gd name="T109" fmla="*/ 2147483646 h 43"/>
                <a:gd name="T110" fmla="*/ 2147483646 w 31"/>
                <a:gd name="T111" fmla="*/ 2147483646 h 43"/>
                <a:gd name="T112" fmla="*/ 2147483646 w 31"/>
                <a:gd name="T113" fmla="*/ 2147483646 h 43"/>
                <a:gd name="T114" fmla="*/ 0 w 31"/>
                <a:gd name="T115" fmla="*/ 2147483646 h 43"/>
                <a:gd name="T116" fmla="*/ 0 w 31"/>
                <a:gd name="T117" fmla="*/ 2147483646 h 4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1"/>
                <a:gd name="T178" fmla="*/ 0 h 43"/>
                <a:gd name="T179" fmla="*/ 31 w 31"/>
                <a:gd name="T180" fmla="*/ 43 h 4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1" h="43">
                  <a:moveTo>
                    <a:pt x="0" y="42"/>
                  </a:moveTo>
                  <a:lnTo>
                    <a:pt x="0" y="42"/>
                  </a:lnTo>
                  <a:lnTo>
                    <a:pt x="4" y="43"/>
                  </a:lnTo>
                  <a:lnTo>
                    <a:pt x="8" y="43"/>
                  </a:lnTo>
                  <a:lnTo>
                    <a:pt x="11" y="42"/>
                  </a:lnTo>
                  <a:lnTo>
                    <a:pt x="15" y="39"/>
                  </a:lnTo>
                  <a:lnTo>
                    <a:pt x="16" y="36"/>
                  </a:lnTo>
                  <a:lnTo>
                    <a:pt x="16" y="33"/>
                  </a:lnTo>
                  <a:lnTo>
                    <a:pt x="17" y="25"/>
                  </a:lnTo>
                  <a:lnTo>
                    <a:pt x="16" y="22"/>
                  </a:lnTo>
                  <a:lnTo>
                    <a:pt x="16" y="20"/>
                  </a:lnTo>
                  <a:lnTo>
                    <a:pt x="13" y="14"/>
                  </a:lnTo>
                  <a:lnTo>
                    <a:pt x="12" y="13"/>
                  </a:lnTo>
                  <a:lnTo>
                    <a:pt x="12" y="14"/>
                  </a:lnTo>
                  <a:lnTo>
                    <a:pt x="12" y="15"/>
                  </a:lnTo>
                  <a:lnTo>
                    <a:pt x="13" y="14"/>
                  </a:lnTo>
                  <a:lnTo>
                    <a:pt x="15" y="12"/>
                  </a:lnTo>
                  <a:lnTo>
                    <a:pt x="17" y="11"/>
                  </a:lnTo>
                  <a:lnTo>
                    <a:pt x="22" y="9"/>
                  </a:lnTo>
                  <a:lnTo>
                    <a:pt x="24" y="10"/>
                  </a:lnTo>
                  <a:lnTo>
                    <a:pt x="26" y="11"/>
                  </a:lnTo>
                  <a:lnTo>
                    <a:pt x="29" y="15"/>
                  </a:lnTo>
                  <a:lnTo>
                    <a:pt x="30" y="11"/>
                  </a:lnTo>
                  <a:lnTo>
                    <a:pt x="31" y="9"/>
                  </a:lnTo>
                  <a:lnTo>
                    <a:pt x="30" y="7"/>
                  </a:lnTo>
                  <a:lnTo>
                    <a:pt x="27" y="3"/>
                  </a:lnTo>
                  <a:lnTo>
                    <a:pt x="25" y="0"/>
                  </a:lnTo>
                  <a:lnTo>
                    <a:pt x="22" y="0"/>
                  </a:lnTo>
                  <a:lnTo>
                    <a:pt x="18" y="1"/>
                  </a:lnTo>
                  <a:lnTo>
                    <a:pt x="15" y="4"/>
                  </a:lnTo>
                  <a:lnTo>
                    <a:pt x="13" y="7"/>
                  </a:lnTo>
                  <a:lnTo>
                    <a:pt x="12" y="10"/>
                  </a:lnTo>
                  <a:lnTo>
                    <a:pt x="11" y="13"/>
                  </a:lnTo>
                  <a:lnTo>
                    <a:pt x="12" y="22"/>
                  </a:lnTo>
                  <a:lnTo>
                    <a:pt x="15" y="29"/>
                  </a:lnTo>
                  <a:lnTo>
                    <a:pt x="15" y="30"/>
                  </a:lnTo>
                  <a:lnTo>
                    <a:pt x="12" y="33"/>
                  </a:lnTo>
                  <a:lnTo>
                    <a:pt x="10" y="34"/>
                  </a:lnTo>
                  <a:lnTo>
                    <a:pt x="8" y="34"/>
                  </a:lnTo>
                  <a:lnTo>
                    <a:pt x="5" y="34"/>
                  </a:lnTo>
                  <a:lnTo>
                    <a:pt x="1" y="33"/>
                  </a:lnTo>
                  <a:lnTo>
                    <a:pt x="0" y="38"/>
                  </a:lnTo>
                  <a:lnTo>
                    <a:pt x="0" y="42"/>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72" name="Freeform 96"/>
            <p:cNvSpPr>
              <a:spLocks/>
            </p:cNvSpPr>
            <p:nvPr/>
          </p:nvSpPr>
          <p:spPr bwMode="auto">
            <a:xfrm>
              <a:off x="5548313" y="2552700"/>
              <a:ext cx="49213" cy="68263"/>
            </a:xfrm>
            <a:custGeom>
              <a:avLst/>
              <a:gdLst>
                <a:gd name="T0" fmla="*/ 0 w 31"/>
                <a:gd name="T1" fmla="*/ 2147483646 h 43"/>
                <a:gd name="T2" fmla="*/ 0 w 31"/>
                <a:gd name="T3" fmla="*/ 2147483646 h 43"/>
                <a:gd name="T4" fmla="*/ 2147483646 w 31"/>
                <a:gd name="T5" fmla="*/ 2147483646 h 43"/>
                <a:gd name="T6" fmla="*/ 2147483646 w 31"/>
                <a:gd name="T7" fmla="*/ 2147483646 h 43"/>
                <a:gd name="T8" fmla="*/ 2147483646 w 31"/>
                <a:gd name="T9" fmla="*/ 2147483646 h 43"/>
                <a:gd name="T10" fmla="*/ 2147483646 w 31"/>
                <a:gd name="T11" fmla="*/ 2147483646 h 43"/>
                <a:gd name="T12" fmla="*/ 2147483646 w 31"/>
                <a:gd name="T13" fmla="*/ 2147483646 h 43"/>
                <a:gd name="T14" fmla="*/ 2147483646 w 31"/>
                <a:gd name="T15" fmla="*/ 2147483646 h 43"/>
                <a:gd name="T16" fmla="*/ 2147483646 w 31"/>
                <a:gd name="T17" fmla="*/ 2147483646 h 43"/>
                <a:gd name="T18" fmla="*/ 2147483646 w 31"/>
                <a:gd name="T19" fmla="*/ 2147483646 h 43"/>
                <a:gd name="T20" fmla="*/ 2147483646 w 31"/>
                <a:gd name="T21" fmla="*/ 2147483646 h 43"/>
                <a:gd name="T22" fmla="*/ 2147483646 w 31"/>
                <a:gd name="T23" fmla="*/ 2147483646 h 43"/>
                <a:gd name="T24" fmla="*/ 2147483646 w 31"/>
                <a:gd name="T25" fmla="*/ 2147483646 h 43"/>
                <a:gd name="T26" fmla="*/ 2147483646 w 31"/>
                <a:gd name="T27" fmla="*/ 2147483646 h 43"/>
                <a:gd name="T28" fmla="*/ 2147483646 w 31"/>
                <a:gd name="T29" fmla="*/ 2147483646 h 43"/>
                <a:gd name="T30" fmla="*/ 2147483646 w 31"/>
                <a:gd name="T31" fmla="*/ 2147483646 h 43"/>
                <a:gd name="T32" fmla="*/ 2147483646 w 31"/>
                <a:gd name="T33" fmla="*/ 2147483646 h 43"/>
                <a:gd name="T34" fmla="*/ 2147483646 w 31"/>
                <a:gd name="T35" fmla="*/ 2147483646 h 43"/>
                <a:gd name="T36" fmla="*/ 2147483646 w 31"/>
                <a:gd name="T37" fmla="*/ 2147483646 h 43"/>
                <a:gd name="T38" fmla="*/ 2147483646 w 31"/>
                <a:gd name="T39" fmla="*/ 2147483646 h 43"/>
                <a:gd name="T40" fmla="*/ 2147483646 w 31"/>
                <a:gd name="T41" fmla="*/ 2147483646 h 43"/>
                <a:gd name="T42" fmla="*/ 2147483646 w 31"/>
                <a:gd name="T43" fmla="*/ 2147483646 h 43"/>
                <a:gd name="T44" fmla="*/ 2147483646 w 31"/>
                <a:gd name="T45" fmla="*/ 2147483646 h 43"/>
                <a:gd name="T46" fmla="*/ 2147483646 w 31"/>
                <a:gd name="T47" fmla="*/ 2147483646 h 43"/>
                <a:gd name="T48" fmla="*/ 2147483646 w 31"/>
                <a:gd name="T49" fmla="*/ 2147483646 h 43"/>
                <a:gd name="T50" fmla="*/ 2147483646 w 31"/>
                <a:gd name="T51" fmla="*/ 2147483646 h 43"/>
                <a:gd name="T52" fmla="*/ 2147483646 w 31"/>
                <a:gd name="T53" fmla="*/ 2147483646 h 43"/>
                <a:gd name="T54" fmla="*/ 2147483646 w 31"/>
                <a:gd name="T55" fmla="*/ 2147483646 h 43"/>
                <a:gd name="T56" fmla="*/ 2147483646 w 31"/>
                <a:gd name="T57" fmla="*/ 2147483646 h 43"/>
                <a:gd name="T58" fmla="*/ 2147483646 w 31"/>
                <a:gd name="T59" fmla="*/ 2147483646 h 43"/>
                <a:gd name="T60" fmla="*/ 2147483646 w 31"/>
                <a:gd name="T61" fmla="*/ 2147483646 h 43"/>
                <a:gd name="T62" fmla="*/ 2147483646 w 31"/>
                <a:gd name="T63" fmla="*/ 2147483646 h 43"/>
                <a:gd name="T64" fmla="*/ 2147483646 w 31"/>
                <a:gd name="T65" fmla="*/ 2147483646 h 43"/>
                <a:gd name="T66" fmla="*/ 2147483646 w 31"/>
                <a:gd name="T67" fmla="*/ 2147483646 h 43"/>
                <a:gd name="T68" fmla="*/ 2147483646 w 31"/>
                <a:gd name="T69" fmla="*/ 0 h 43"/>
                <a:gd name="T70" fmla="*/ 2147483646 w 31"/>
                <a:gd name="T71" fmla="*/ 0 h 43"/>
                <a:gd name="T72" fmla="*/ 2147483646 w 31"/>
                <a:gd name="T73" fmla="*/ 2147483646 h 43"/>
                <a:gd name="T74" fmla="*/ 2147483646 w 31"/>
                <a:gd name="T75" fmla="*/ 2147483646 h 43"/>
                <a:gd name="T76" fmla="*/ 2147483646 w 31"/>
                <a:gd name="T77" fmla="*/ 2147483646 h 43"/>
                <a:gd name="T78" fmla="*/ 2147483646 w 31"/>
                <a:gd name="T79" fmla="*/ 2147483646 h 43"/>
                <a:gd name="T80" fmla="*/ 2147483646 w 31"/>
                <a:gd name="T81" fmla="*/ 2147483646 h 43"/>
                <a:gd name="T82" fmla="*/ 2147483646 w 31"/>
                <a:gd name="T83" fmla="*/ 2147483646 h 43"/>
                <a:gd name="T84" fmla="*/ 2147483646 w 31"/>
                <a:gd name="T85" fmla="*/ 2147483646 h 43"/>
                <a:gd name="T86" fmla="*/ 2147483646 w 31"/>
                <a:gd name="T87" fmla="*/ 2147483646 h 43"/>
                <a:gd name="T88" fmla="*/ 2147483646 w 31"/>
                <a:gd name="T89" fmla="*/ 2147483646 h 43"/>
                <a:gd name="T90" fmla="*/ 2147483646 w 31"/>
                <a:gd name="T91" fmla="*/ 2147483646 h 43"/>
                <a:gd name="T92" fmla="*/ 2147483646 w 31"/>
                <a:gd name="T93" fmla="*/ 2147483646 h 43"/>
                <a:gd name="T94" fmla="*/ 2147483646 w 31"/>
                <a:gd name="T95" fmla="*/ 2147483646 h 43"/>
                <a:gd name="T96" fmla="*/ 2147483646 w 31"/>
                <a:gd name="T97" fmla="*/ 2147483646 h 43"/>
                <a:gd name="T98" fmla="*/ 2147483646 w 31"/>
                <a:gd name="T99" fmla="*/ 2147483646 h 43"/>
                <a:gd name="T100" fmla="*/ 2147483646 w 31"/>
                <a:gd name="T101" fmla="*/ 2147483646 h 43"/>
                <a:gd name="T102" fmla="*/ 2147483646 w 31"/>
                <a:gd name="T103" fmla="*/ 2147483646 h 43"/>
                <a:gd name="T104" fmla="*/ 2147483646 w 31"/>
                <a:gd name="T105" fmla="*/ 2147483646 h 43"/>
                <a:gd name="T106" fmla="*/ 2147483646 w 31"/>
                <a:gd name="T107" fmla="*/ 2147483646 h 43"/>
                <a:gd name="T108" fmla="*/ 2147483646 w 31"/>
                <a:gd name="T109" fmla="*/ 2147483646 h 43"/>
                <a:gd name="T110" fmla="*/ 2147483646 w 31"/>
                <a:gd name="T111" fmla="*/ 2147483646 h 43"/>
                <a:gd name="T112" fmla="*/ 2147483646 w 31"/>
                <a:gd name="T113" fmla="*/ 2147483646 h 43"/>
                <a:gd name="T114" fmla="*/ 0 w 31"/>
                <a:gd name="T115" fmla="*/ 2147483646 h 43"/>
                <a:gd name="T116" fmla="*/ 0 w 31"/>
                <a:gd name="T117" fmla="*/ 2147483646 h 4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1"/>
                <a:gd name="T178" fmla="*/ 0 h 43"/>
                <a:gd name="T179" fmla="*/ 31 w 31"/>
                <a:gd name="T180" fmla="*/ 43 h 4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1" h="43">
                  <a:moveTo>
                    <a:pt x="0" y="42"/>
                  </a:moveTo>
                  <a:lnTo>
                    <a:pt x="0" y="42"/>
                  </a:lnTo>
                  <a:lnTo>
                    <a:pt x="4" y="43"/>
                  </a:lnTo>
                  <a:lnTo>
                    <a:pt x="8" y="43"/>
                  </a:lnTo>
                  <a:lnTo>
                    <a:pt x="11" y="42"/>
                  </a:lnTo>
                  <a:lnTo>
                    <a:pt x="15" y="39"/>
                  </a:lnTo>
                  <a:lnTo>
                    <a:pt x="16" y="36"/>
                  </a:lnTo>
                  <a:lnTo>
                    <a:pt x="16" y="33"/>
                  </a:lnTo>
                  <a:lnTo>
                    <a:pt x="17" y="25"/>
                  </a:lnTo>
                  <a:lnTo>
                    <a:pt x="16" y="22"/>
                  </a:lnTo>
                  <a:lnTo>
                    <a:pt x="16" y="20"/>
                  </a:lnTo>
                  <a:lnTo>
                    <a:pt x="13" y="14"/>
                  </a:lnTo>
                  <a:lnTo>
                    <a:pt x="12" y="13"/>
                  </a:lnTo>
                  <a:lnTo>
                    <a:pt x="12" y="14"/>
                  </a:lnTo>
                  <a:lnTo>
                    <a:pt x="12" y="15"/>
                  </a:lnTo>
                  <a:lnTo>
                    <a:pt x="13" y="14"/>
                  </a:lnTo>
                  <a:lnTo>
                    <a:pt x="15" y="12"/>
                  </a:lnTo>
                  <a:lnTo>
                    <a:pt x="17" y="11"/>
                  </a:lnTo>
                  <a:lnTo>
                    <a:pt x="22" y="9"/>
                  </a:lnTo>
                  <a:lnTo>
                    <a:pt x="24" y="10"/>
                  </a:lnTo>
                  <a:lnTo>
                    <a:pt x="26" y="11"/>
                  </a:lnTo>
                  <a:lnTo>
                    <a:pt x="29" y="15"/>
                  </a:lnTo>
                  <a:lnTo>
                    <a:pt x="30" y="11"/>
                  </a:lnTo>
                  <a:lnTo>
                    <a:pt x="31" y="9"/>
                  </a:lnTo>
                  <a:lnTo>
                    <a:pt x="30" y="7"/>
                  </a:lnTo>
                  <a:lnTo>
                    <a:pt x="27" y="3"/>
                  </a:lnTo>
                  <a:lnTo>
                    <a:pt x="25" y="0"/>
                  </a:lnTo>
                  <a:lnTo>
                    <a:pt x="22" y="0"/>
                  </a:lnTo>
                  <a:lnTo>
                    <a:pt x="18" y="1"/>
                  </a:lnTo>
                  <a:lnTo>
                    <a:pt x="15" y="4"/>
                  </a:lnTo>
                  <a:lnTo>
                    <a:pt x="13" y="7"/>
                  </a:lnTo>
                  <a:lnTo>
                    <a:pt x="12" y="10"/>
                  </a:lnTo>
                  <a:lnTo>
                    <a:pt x="11" y="13"/>
                  </a:lnTo>
                  <a:lnTo>
                    <a:pt x="12" y="22"/>
                  </a:lnTo>
                  <a:lnTo>
                    <a:pt x="15" y="29"/>
                  </a:lnTo>
                  <a:lnTo>
                    <a:pt x="15" y="30"/>
                  </a:lnTo>
                  <a:lnTo>
                    <a:pt x="12" y="33"/>
                  </a:lnTo>
                  <a:lnTo>
                    <a:pt x="10" y="34"/>
                  </a:lnTo>
                  <a:lnTo>
                    <a:pt x="8" y="34"/>
                  </a:lnTo>
                  <a:lnTo>
                    <a:pt x="5" y="34"/>
                  </a:lnTo>
                  <a:lnTo>
                    <a:pt x="1" y="33"/>
                  </a:lnTo>
                  <a:lnTo>
                    <a:pt x="0" y="38"/>
                  </a:lnTo>
                  <a:lnTo>
                    <a:pt x="0" y="4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73" name="Freeform 97"/>
            <p:cNvSpPr>
              <a:spLocks/>
            </p:cNvSpPr>
            <p:nvPr/>
          </p:nvSpPr>
          <p:spPr bwMode="auto">
            <a:xfrm>
              <a:off x="5392738" y="2611438"/>
              <a:ext cx="242888" cy="171450"/>
            </a:xfrm>
            <a:custGeom>
              <a:avLst/>
              <a:gdLst>
                <a:gd name="T0" fmla="*/ 2147483646 w 153"/>
                <a:gd name="T1" fmla="*/ 2147483646 h 108"/>
                <a:gd name="T2" fmla="*/ 2147483646 w 153"/>
                <a:gd name="T3" fmla="*/ 2147483646 h 108"/>
                <a:gd name="T4" fmla="*/ 2147483646 w 153"/>
                <a:gd name="T5" fmla="*/ 2147483646 h 108"/>
                <a:gd name="T6" fmla="*/ 2147483646 w 153"/>
                <a:gd name="T7" fmla="*/ 2147483646 h 108"/>
                <a:gd name="T8" fmla="*/ 2147483646 w 153"/>
                <a:gd name="T9" fmla="*/ 2147483646 h 108"/>
                <a:gd name="T10" fmla="*/ 2147483646 w 153"/>
                <a:gd name="T11" fmla="*/ 2147483646 h 108"/>
                <a:gd name="T12" fmla="*/ 2147483646 w 153"/>
                <a:gd name="T13" fmla="*/ 2147483646 h 108"/>
                <a:gd name="T14" fmla="*/ 2147483646 w 153"/>
                <a:gd name="T15" fmla="*/ 2147483646 h 108"/>
                <a:gd name="T16" fmla="*/ 2147483646 w 153"/>
                <a:gd name="T17" fmla="*/ 2147483646 h 108"/>
                <a:gd name="T18" fmla="*/ 2147483646 w 153"/>
                <a:gd name="T19" fmla="*/ 2147483646 h 108"/>
                <a:gd name="T20" fmla="*/ 2147483646 w 153"/>
                <a:gd name="T21" fmla="*/ 2147483646 h 108"/>
                <a:gd name="T22" fmla="*/ 2147483646 w 153"/>
                <a:gd name="T23" fmla="*/ 2147483646 h 108"/>
                <a:gd name="T24" fmla="*/ 2147483646 w 153"/>
                <a:gd name="T25" fmla="*/ 2147483646 h 108"/>
                <a:gd name="T26" fmla="*/ 2147483646 w 153"/>
                <a:gd name="T27" fmla="*/ 2147483646 h 108"/>
                <a:gd name="T28" fmla="*/ 2147483646 w 153"/>
                <a:gd name="T29" fmla="*/ 2147483646 h 108"/>
                <a:gd name="T30" fmla="*/ 2147483646 w 153"/>
                <a:gd name="T31" fmla="*/ 2147483646 h 108"/>
                <a:gd name="T32" fmla="*/ 2147483646 w 153"/>
                <a:gd name="T33" fmla="*/ 2147483646 h 108"/>
                <a:gd name="T34" fmla="*/ 2147483646 w 153"/>
                <a:gd name="T35" fmla="*/ 2147483646 h 108"/>
                <a:gd name="T36" fmla="*/ 2147483646 w 153"/>
                <a:gd name="T37" fmla="*/ 2147483646 h 108"/>
                <a:gd name="T38" fmla="*/ 2147483646 w 153"/>
                <a:gd name="T39" fmla="*/ 2147483646 h 108"/>
                <a:gd name="T40" fmla="*/ 2147483646 w 153"/>
                <a:gd name="T41" fmla="*/ 2147483646 h 108"/>
                <a:gd name="T42" fmla="*/ 2147483646 w 153"/>
                <a:gd name="T43" fmla="*/ 2147483646 h 108"/>
                <a:gd name="T44" fmla="*/ 2147483646 w 153"/>
                <a:gd name="T45" fmla="*/ 2147483646 h 108"/>
                <a:gd name="T46" fmla="*/ 2147483646 w 153"/>
                <a:gd name="T47" fmla="*/ 2147483646 h 108"/>
                <a:gd name="T48" fmla="*/ 2147483646 w 153"/>
                <a:gd name="T49" fmla="*/ 2147483646 h 108"/>
                <a:gd name="T50" fmla="*/ 2147483646 w 153"/>
                <a:gd name="T51" fmla="*/ 2147483646 h 108"/>
                <a:gd name="T52" fmla="*/ 2147483646 w 153"/>
                <a:gd name="T53" fmla="*/ 2147483646 h 108"/>
                <a:gd name="T54" fmla="*/ 2147483646 w 153"/>
                <a:gd name="T55" fmla="*/ 2147483646 h 108"/>
                <a:gd name="T56" fmla="*/ 2147483646 w 153"/>
                <a:gd name="T57" fmla="*/ 2147483646 h 108"/>
                <a:gd name="T58" fmla="*/ 2147483646 w 153"/>
                <a:gd name="T59" fmla="*/ 2147483646 h 108"/>
                <a:gd name="T60" fmla="*/ 2147483646 w 153"/>
                <a:gd name="T61" fmla="*/ 2147483646 h 108"/>
                <a:gd name="T62" fmla="*/ 2147483646 w 153"/>
                <a:gd name="T63" fmla="*/ 2147483646 h 108"/>
                <a:gd name="T64" fmla="*/ 2147483646 w 153"/>
                <a:gd name="T65" fmla="*/ 2147483646 h 108"/>
                <a:gd name="T66" fmla="*/ 2147483646 w 153"/>
                <a:gd name="T67" fmla="*/ 2147483646 h 108"/>
                <a:gd name="T68" fmla="*/ 2147483646 w 153"/>
                <a:gd name="T69" fmla="*/ 2147483646 h 108"/>
                <a:gd name="T70" fmla="*/ 2147483646 w 153"/>
                <a:gd name="T71" fmla="*/ 2147483646 h 108"/>
                <a:gd name="T72" fmla="*/ 2147483646 w 153"/>
                <a:gd name="T73" fmla="*/ 2147483646 h 108"/>
                <a:gd name="T74" fmla="*/ 2147483646 w 153"/>
                <a:gd name="T75" fmla="*/ 2147483646 h 108"/>
                <a:gd name="T76" fmla="*/ 2147483646 w 153"/>
                <a:gd name="T77" fmla="*/ 2147483646 h 108"/>
                <a:gd name="T78" fmla="*/ 2147483646 w 153"/>
                <a:gd name="T79" fmla="*/ 2147483646 h 108"/>
                <a:gd name="T80" fmla="*/ 2147483646 w 153"/>
                <a:gd name="T81" fmla="*/ 2147483646 h 108"/>
                <a:gd name="T82" fmla="*/ 2147483646 w 153"/>
                <a:gd name="T83" fmla="*/ 2147483646 h 108"/>
                <a:gd name="T84" fmla="*/ 2147483646 w 153"/>
                <a:gd name="T85" fmla="*/ 2147483646 h 108"/>
                <a:gd name="T86" fmla="*/ 2147483646 w 153"/>
                <a:gd name="T87" fmla="*/ 0 h 108"/>
                <a:gd name="T88" fmla="*/ 2147483646 w 153"/>
                <a:gd name="T89" fmla="*/ 2147483646 h 108"/>
                <a:gd name="T90" fmla="*/ 2147483646 w 153"/>
                <a:gd name="T91" fmla="*/ 2147483646 h 108"/>
                <a:gd name="T92" fmla="*/ 2147483646 w 153"/>
                <a:gd name="T93" fmla="*/ 2147483646 h 108"/>
                <a:gd name="T94" fmla="*/ 2147483646 w 153"/>
                <a:gd name="T95" fmla="*/ 2147483646 h 108"/>
                <a:gd name="T96" fmla="*/ 0 w 153"/>
                <a:gd name="T97" fmla="*/ 2147483646 h 10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53"/>
                <a:gd name="T148" fmla="*/ 0 h 108"/>
                <a:gd name="T149" fmla="*/ 153 w 153"/>
                <a:gd name="T150" fmla="*/ 108 h 10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53" h="108">
                  <a:moveTo>
                    <a:pt x="0" y="89"/>
                  </a:moveTo>
                  <a:lnTo>
                    <a:pt x="0" y="89"/>
                  </a:lnTo>
                  <a:lnTo>
                    <a:pt x="5" y="84"/>
                  </a:lnTo>
                  <a:lnTo>
                    <a:pt x="8" y="82"/>
                  </a:lnTo>
                  <a:lnTo>
                    <a:pt x="11" y="81"/>
                  </a:lnTo>
                  <a:lnTo>
                    <a:pt x="20" y="81"/>
                  </a:lnTo>
                  <a:lnTo>
                    <a:pt x="30" y="82"/>
                  </a:lnTo>
                  <a:lnTo>
                    <a:pt x="23" y="88"/>
                  </a:lnTo>
                  <a:lnTo>
                    <a:pt x="20" y="91"/>
                  </a:lnTo>
                  <a:lnTo>
                    <a:pt x="18" y="95"/>
                  </a:lnTo>
                  <a:lnTo>
                    <a:pt x="17" y="98"/>
                  </a:lnTo>
                  <a:lnTo>
                    <a:pt x="16" y="99"/>
                  </a:lnTo>
                  <a:lnTo>
                    <a:pt x="15" y="101"/>
                  </a:lnTo>
                  <a:lnTo>
                    <a:pt x="18" y="100"/>
                  </a:lnTo>
                  <a:lnTo>
                    <a:pt x="22" y="99"/>
                  </a:lnTo>
                  <a:lnTo>
                    <a:pt x="27" y="98"/>
                  </a:lnTo>
                  <a:lnTo>
                    <a:pt x="31" y="97"/>
                  </a:lnTo>
                  <a:lnTo>
                    <a:pt x="32" y="95"/>
                  </a:lnTo>
                  <a:lnTo>
                    <a:pt x="33" y="92"/>
                  </a:lnTo>
                  <a:lnTo>
                    <a:pt x="36" y="90"/>
                  </a:lnTo>
                  <a:lnTo>
                    <a:pt x="39" y="89"/>
                  </a:lnTo>
                  <a:lnTo>
                    <a:pt x="43" y="87"/>
                  </a:lnTo>
                  <a:lnTo>
                    <a:pt x="46" y="86"/>
                  </a:lnTo>
                  <a:lnTo>
                    <a:pt x="53" y="85"/>
                  </a:lnTo>
                  <a:lnTo>
                    <a:pt x="62" y="86"/>
                  </a:lnTo>
                  <a:lnTo>
                    <a:pt x="64" y="88"/>
                  </a:lnTo>
                  <a:lnTo>
                    <a:pt x="67" y="89"/>
                  </a:lnTo>
                  <a:lnTo>
                    <a:pt x="72" y="91"/>
                  </a:lnTo>
                  <a:lnTo>
                    <a:pt x="75" y="93"/>
                  </a:lnTo>
                  <a:lnTo>
                    <a:pt x="77" y="97"/>
                  </a:lnTo>
                  <a:lnTo>
                    <a:pt x="79" y="102"/>
                  </a:lnTo>
                  <a:lnTo>
                    <a:pt x="82" y="108"/>
                  </a:lnTo>
                  <a:lnTo>
                    <a:pt x="81" y="103"/>
                  </a:lnTo>
                  <a:lnTo>
                    <a:pt x="80" y="100"/>
                  </a:lnTo>
                  <a:lnTo>
                    <a:pt x="78" y="96"/>
                  </a:lnTo>
                  <a:lnTo>
                    <a:pt x="78" y="90"/>
                  </a:lnTo>
                  <a:lnTo>
                    <a:pt x="86" y="90"/>
                  </a:lnTo>
                  <a:lnTo>
                    <a:pt x="93" y="91"/>
                  </a:lnTo>
                  <a:lnTo>
                    <a:pt x="100" y="92"/>
                  </a:lnTo>
                  <a:lnTo>
                    <a:pt x="107" y="96"/>
                  </a:lnTo>
                  <a:lnTo>
                    <a:pt x="114" y="99"/>
                  </a:lnTo>
                  <a:lnTo>
                    <a:pt x="120" y="102"/>
                  </a:lnTo>
                  <a:lnTo>
                    <a:pt x="123" y="105"/>
                  </a:lnTo>
                  <a:lnTo>
                    <a:pt x="125" y="106"/>
                  </a:lnTo>
                  <a:lnTo>
                    <a:pt x="128" y="106"/>
                  </a:lnTo>
                  <a:lnTo>
                    <a:pt x="125" y="103"/>
                  </a:lnTo>
                  <a:lnTo>
                    <a:pt x="122" y="100"/>
                  </a:lnTo>
                  <a:lnTo>
                    <a:pt x="120" y="97"/>
                  </a:lnTo>
                  <a:lnTo>
                    <a:pt x="119" y="96"/>
                  </a:lnTo>
                  <a:lnTo>
                    <a:pt x="117" y="95"/>
                  </a:lnTo>
                  <a:lnTo>
                    <a:pt x="119" y="92"/>
                  </a:lnTo>
                  <a:lnTo>
                    <a:pt x="122" y="92"/>
                  </a:lnTo>
                  <a:lnTo>
                    <a:pt x="128" y="93"/>
                  </a:lnTo>
                  <a:lnTo>
                    <a:pt x="139" y="97"/>
                  </a:lnTo>
                  <a:lnTo>
                    <a:pt x="148" y="101"/>
                  </a:lnTo>
                  <a:lnTo>
                    <a:pt x="153" y="104"/>
                  </a:lnTo>
                  <a:lnTo>
                    <a:pt x="150" y="101"/>
                  </a:lnTo>
                  <a:lnTo>
                    <a:pt x="146" y="99"/>
                  </a:lnTo>
                  <a:lnTo>
                    <a:pt x="137" y="93"/>
                  </a:lnTo>
                  <a:lnTo>
                    <a:pt x="130" y="91"/>
                  </a:lnTo>
                  <a:lnTo>
                    <a:pt x="128" y="90"/>
                  </a:lnTo>
                  <a:lnTo>
                    <a:pt x="127" y="89"/>
                  </a:lnTo>
                  <a:lnTo>
                    <a:pt x="128" y="87"/>
                  </a:lnTo>
                  <a:lnTo>
                    <a:pt x="131" y="86"/>
                  </a:lnTo>
                  <a:lnTo>
                    <a:pt x="134" y="85"/>
                  </a:lnTo>
                  <a:lnTo>
                    <a:pt x="137" y="84"/>
                  </a:lnTo>
                  <a:lnTo>
                    <a:pt x="142" y="83"/>
                  </a:lnTo>
                  <a:lnTo>
                    <a:pt x="147" y="83"/>
                  </a:lnTo>
                  <a:lnTo>
                    <a:pt x="152" y="83"/>
                  </a:lnTo>
                  <a:lnTo>
                    <a:pt x="149" y="81"/>
                  </a:lnTo>
                  <a:lnTo>
                    <a:pt x="146" y="79"/>
                  </a:lnTo>
                  <a:lnTo>
                    <a:pt x="138" y="78"/>
                  </a:lnTo>
                  <a:lnTo>
                    <a:pt x="130" y="78"/>
                  </a:lnTo>
                  <a:lnTo>
                    <a:pt x="127" y="77"/>
                  </a:lnTo>
                  <a:lnTo>
                    <a:pt x="122" y="76"/>
                  </a:lnTo>
                  <a:lnTo>
                    <a:pt x="119" y="75"/>
                  </a:lnTo>
                  <a:lnTo>
                    <a:pt x="117" y="73"/>
                  </a:lnTo>
                  <a:lnTo>
                    <a:pt x="111" y="65"/>
                  </a:lnTo>
                  <a:lnTo>
                    <a:pt x="106" y="58"/>
                  </a:lnTo>
                  <a:lnTo>
                    <a:pt x="103" y="52"/>
                  </a:lnTo>
                  <a:lnTo>
                    <a:pt x="101" y="46"/>
                  </a:lnTo>
                  <a:lnTo>
                    <a:pt x="100" y="40"/>
                  </a:lnTo>
                  <a:lnTo>
                    <a:pt x="99" y="28"/>
                  </a:lnTo>
                  <a:lnTo>
                    <a:pt x="100" y="18"/>
                  </a:lnTo>
                  <a:lnTo>
                    <a:pt x="100" y="13"/>
                  </a:lnTo>
                  <a:lnTo>
                    <a:pt x="99" y="9"/>
                  </a:lnTo>
                  <a:lnTo>
                    <a:pt x="99" y="7"/>
                  </a:lnTo>
                  <a:lnTo>
                    <a:pt x="95" y="7"/>
                  </a:lnTo>
                  <a:lnTo>
                    <a:pt x="91" y="6"/>
                  </a:lnTo>
                  <a:lnTo>
                    <a:pt x="87" y="6"/>
                  </a:lnTo>
                  <a:lnTo>
                    <a:pt x="81" y="6"/>
                  </a:lnTo>
                  <a:lnTo>
                    <a:pt x="77" y="5"/>
                  </a:lnTo>
                  <a:lnTo>
                    <a:pt x="73" y="4"/>
                  </a:lnTo>
                  <a:lnTo>
                    <a:pt x="67" y="2"/>
                  </a:lnTo>
                  <a:lnTo>
                    <a:pt x="66" y="1"/>
                  </a:lnTo>
                  <a:lnTo>
                    <a:pt x="66" y="0"/>
                  </a:lnTo>
                  <a:lnTo>
                    <a:pt x="65" y="0"/>
                  </a:lnTo>
                  <a:lnTo>
                    <a:pt x="64" y="17"/>
                  </a:lnTo>
                  <a:lnTo>
                    <a:pt x="62" y="34"/>
                  </a:lnTo>
                  <a:lnTo>
                    <a:pt x="61" y="43"/>
                  </a:lnTo>
                  <a:lnTo>
                    <a:pt x="58" y="50"/>
                  </a:lnTo>
                  <a:lnTo>
                    <a:pt x="55" y="58"/>
                  </a:lnTo>
                  <a:lnTo>
                    <a:pt x="50" y="65"/>
                  </a:lnTo>
                  <a:lnTo>
                    <a:pt x="46" y="69"/>
                  </a:lnTo>
                  <a:lnTo>
                    <a:pt x="42" y="71"/>
                  </a:lnTo>
                  <a:lnTo>
                    <a:pt x="37" y="73"/>
                  </a:lnTo>
                  <a:lnTo>
                    <a:pt x="33" y="74"/>
                  </a:lnTo>
                  <a:lnTo>
                    <a:pt x="23" y="75"/>
                  </a:lnTo>
                  <a:lnTo>
                    <a:pt x="14" y="76"/>
                  </a:lnTo>
                  <a:lnTo>
                    <a:pt x="0" y="89"/>
                  </a:lnTo>
                  <a:close/>
                </a:path>
              </a:pathLst>
            </a:custGeom>
            <a:solidFill>
              <a:srgbClr val="B579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74" name="Freeform 98"/>
            <p:cNvSpPr>
              <a:spLocks/>
            </p:cNvSpPr>
            <p:nvPr/>
          </p:nvSpPr>
          <p:spPr bwMode="auto">
            <a:xfrm>
              <a:off x="5551488" y="2044700"/>
              <a:ext cx="46038" cy="47625"/>
            </a:xfrm>
            <a:custGeom>
              <a:avLst/>
              <a:gdLst>
                <a:gd name="T0" fmla="*/ 2147483646 w 29"/>
                <a:gd name="T1" fmla="*/ 2147483646 h 30"/>
                <a:gd name="T2" fmla="*/ 2147483646 w 29"/>
                <a:gd name="T3" fmla="*/ 2147483646 h 30"/>
                <a:gd name="T4" fmla="*/ 2147483646 w 29"/>
                <a:gd name="T5" fmla="*/ 2147483646 h 30"/>
                <a:gd name="T6" fmla="*/ 2147483646 w 29"/>
                <a:gd name="T7" fmla="*/ 2147483646 h 30"/>
                <a:gd name="T8" fmla="*/ 2147483646 w 29"/>
                <a:gd name="T9" fmla="*/ 0 h 30"/>
                <a:gd name="T10" fmla="*/ 2147483646 w 29"/>
                <a:gd name="T11" fmla="*/ 2147483646 h 30"/>
                <a:gd name="T12" fmla="*/ 2147483646 w 29"/>
                <a:gd name="T13" fmla="*/ 2147483646 h 30"/>
                <a:gd name="T14" fmla="*/ 2147483646 w 29"/>
                <a:gd name="T15" fmla="*/ 2147483646 h 30"/>
                <a:gd name="T16" fmla="*/ 0 w 29"/>
                <a:gd name="T17" fmla="*/ 2147483646 h 30"/>
                <a:gd name="T18" fmla="*/ 0 w 29"/>
                <a:gd name="T19" fmla="*/ 2147483646 h 30"/>
                <a:gd name="T20" fmla="*/ 2147483646 w 29"/>
                <a:gd name="T21" fmla="*/ 2147483646 h 30"/>
                <a:gd name="T22" fmla="*/ 2147483646 w 29"/>
                <a:gd name="T23" fmla="*/ 2147483646 h 30"/>
                <a:gd name="T24" fmla="*/ 2147483646 w 29"/>
                <a:gd name="T25" fmla="*/ 2147483646 h 30"/>
                <a:gd name="T26" fmla="*/ 2147483646 w 29"/>
                <a:gd name="T27" fmla="*/ 2147483646 h 30"/>
                <a:gd name="T28" fmla="*/ 2147483646 w 29"/>
                <a:gd name="T29" fmla="*/ 2147483646 h 30"/>
                <a:gd name="T30" fmla="*/ 2147483646 w 29"/>
                <a:gd name="T31" fmla="*/ 2147483646 h 30"/>
                <a:gd name="T32" fmla="*/ 2147483646 w 29"/>
                <a:gd name="T33" fmla="*/ 2147483646 h 30"/>
                <a:gd name="T34" fmla="*/ 2147483646 w 29"/>
                <a:gd name="T35" fmla="*/ 2147483646 h 30"/>
                <a:gd name="T36" fmla="*/ 2147483646 w 29"/>
                <a:gd name="T37" fmla="*/ 2147483646 h 30"/>
                <a:gd name="T38" fmla="*/ 2147483646 w 29"/>
                <a:gd name="T39" fmla="*/ 2147483646 h 30"/>
                <a:gd name="T40" fmla="*/ 2147483646 w 29"/>
                <a:gd name="T41" fmla="*/ 2147483646 h 30"/>
                <a:gd name="T42" fmla="*/ 2147483646 w 29"/>
                <a:gd name="T43" fmla="*/ 2147483646 h 30"/>
                <a:gd name="T44" fmla="*/ 2147483646 w 29"/>
                <a:gd name="T45" fmla="*/ 2147483646 h 3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9"/>
                <a:gd name="T70" fmla="*/ 0 h 30"/>
                <a:gd name="T71" fmla="*/ 29 w 29"/>
                <a:gd name="T72" fmla="*/ 30 h 3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9" h="30">
                  <a:moveTo>
                    <a:pt x="19" y="3"/>
                  </a:moveTo>
                  <a:lnTo>
                    <a:pt x="19" y="3"/>
                  </a:lnTo>
                  <a:lnTo>
                    <a:pt x="17" y="2"/>
                  </a:lnTo>
                  <a:lnTo>
                    <a:pt x="16" y="1"/>
                  </a:lnTo>
                  <a:lnTo>
                    <a:pt x="11" y="0"/>
                  </a:lnTo>
                  <a:lnTo>
                    <a:pt x="7" y="2"/>
                  </a:lnTo>
                  <a:lnTo>
                    <a:pt x="4" y="7"/>
                  </a:lnTo>
                  <a:lnTo>
                    <a:pt x="1" y="11"/>
                  </a:lnTo>
                  <a:lnTo>
                    <a:pt x="0" y="16"/>
                  </a:lnTo>
                  <a:lnTo>
                    <a:pt x="0" y="19"/>
                  </a:lnTo>
                  <a:lnTo>
                    <a:pt x="1" y="22"/>
                  </a:lnTo>
                  <a:lnTo>
                    <a:pt x="3" y="24"/>
                  </a:lnTo>
                  <a:lnTo>
                    <a:pt x="6" y="27"/>
                  </a:lnTo>
                  <a:lnTo>
                    <a:pt x="10" y="29"/>
                  </a:lnTo>
                  <a:lnTo>
                    <a:pt x="16" y="30"/>
                  </a:lnTo>
                  <a:lnTo>
                    <a:pt x="21" y="30"/>
                  </a:lnTo>
                  <a:lnTo>
                    <a:pt x="24" y="29"/>
                  </a:lnTo>
                  <a:lnTo>
                    <a:pt x="28" y="27"/>
                  </a:lnTo>
                  <a:lnTo>
                    <a:pt x="29" y="24"/>
                  </a:lnTo>
                  <a:lnTo>
                    <a:pt x="28" y="21"/>
                  </a:lnTo>
                  <a:lnTo>
                    <a:pt x="24" y="15"/>
                  </a:lnTo>
                  <a:lnTo>
                    <a:pt x="19" y="3"/>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75" name="Freeform 99"/>
            <p:cNvSpPr>
              <a:spLocks/>
            </p:cNvSpPr>
            <p:nvPr/>
          </p:nvSpPr>
          <p:spPr bwMode="auto">
            <a:xfrm>
              <a:off x="5649913" y="2093913"/>
              <a:ext cx="23813" cy="19050"/>
            </a:xfrm>
            <a:custGeom>
              <a:avLst/>
              <a:gdLst>
                <a:gd name="T0" fmla="*/ 2147483646 w 15"/>
                <a:gd name="T1" fmla="*/ 2147483646 h 12"/>
                <a:gd name="T2" fmla="*/ 2147483646 w 15"/>
                <a:gd name="T3" fmla="*/ 2147483646 h 12"/>
                <a:gd name="T4" fmla="*/ 2147483646 w 15"/>
                <a:gd name="T5" fmla="*/ 0 h 12"/>
                <a:gd name="T6" fmla="*/ 2147483646 w 15"/>
                <a:gd name="T7" fmla="*/ 0 h 12"/>
                <a:gd name="T8" fmla="*/ 0 w 15"/>
                <a:gd name="T9" fmla="*/ 2147483646 h 12"/>
                <a:gd name="T10" fmla="*/ 0 w 15"/>
                <a:gd name="T11" fmla="*/ 2147483646 h 12"/>
                <a:gd name="T12" fmla="*/ 2147483646 w 15"/>
                <a:gd name="T13" fmla="*/ 2147483646 h 12"/>
                <a:gd name="T14" fmla="*/ 2147483646 w 15"/>
                <a:gd name="T15" fmla="*/ 2147483646 h 12"/>
                <a:gd name="T16" fmla="*/ 2147483646 w 15"/>
                <a:gd name="T17" fmla="*/ 2147483646 h 12"/>
                <a:gd name="T18" fmla="*/ 2147483646 w 15"/>
                <a:gd name="T19" fmla="*/ 2147483646 h 12"/>
                <a:gd name="T20" fmla="*/ 2147483646 w 15"/>
                <a:gd name="T21" fmla="*/ 2147483646 h 12"/>
                <a:gd name="T22" fmla="*/ 2147483646 w 15"/>
                <a:gd name="T23" fmla="*/ 2147483646 h 12"/>
                <a:gd name="T24" fmla="*/ 2147483646 w 15"/>
                <a:gd name="T25" fmla="*/ 2147483646 h 12"/>
                <a:gd name="T26" fmla="*/ 2147483646 w 15"/>
                <a:gd name="T27" fmla="*/ 2147483646 h 12"/>
                <a:gd name="T28" fmla="*/ 2147483646 w 15"/>
                <a:gd name="T29" fmla="*/ 2147483646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5"/>
                <a:gd name="T46" fmla="*/ 0 h 12"/>
                <a:gd name="T47" fmla="*/ 15 w 15"/>
                <a:gd name="T48" fmla="*/ 12 h 1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5" h="12">
                  <a:moveTo>
                    <a:pt x="12" y="1"/>
                  </a:moveTo>
                  <a:lnTo>
                    <a:pt x="12" y="1"/>
                  </a:lnTo>
                  <a:lnTo>
                    <a:pt x="6" y="0"/>
                  </a:lnTo>
                  <a:lnTo>
                    <a:pt x="3" y="0"/>
                  </a:lnTo>
                  <a:lnTo>
                    <a:pt x="0" y="1"/>
                  </a:lnTo>
                  <a:lnTo>
                    <a:pt x="1" y="5"/>
                  </a:lnTo>
                  <a:lnTo>
                    <a:pt x="2" y="8"/>
                  </a:lnTo>
                  <a:lnTo>
                    <a:pt x="5" y="10"/>
                  </a:lnTo>
                  <a:lnTo>
                    <a:pt x="8" y="12"/>
                  </a:lnTo>
                  <a:lnTo>
                    <a:pt x="11" y="12"/>
                  </a:lnTo>
                  <a:lnTo>
                    <a:pt x="14" y="12"/>
                  </a:lnTo>
                  <a:lnTo>
                    <a:pt x="15" y="10"/>
                  </a:lnTo>
                  <a:lnTo>
                    <a:pt x="15" y="7"/>
                  </a:lnTo>
                  <a:lnTo>
                    <a:pt x="12"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76" name="Freeform 100"/>
            <p:cNvSpPr>
              <a:spLocks/>
            </p:cNvSpPr>
            <p:nvPr/>
          </p:nvSpPr>
          <p:spPr bwMode="auto">
            <a:xfrm>
              <a:off x="5622925" y="2051050"/>
              <a:ext cx="23813" cy="28575"/>
            </a:xfrm>
            <a:custGeom>
              <a:avLst/>
              <a:gdLst>
                <a:gd name="T0" fmla="*/ 2147483646 w 15"/>
                <a:gd name="T1" fmla="*/ 2147483646 h 18"/>
                <a:gd name="T2" fmla="*/ 2147483646 w 15"/>
                <a:gd name="T3" fmla="*/ 2147483646 h 18"/>
                <a:gd name="T4" fmla="*/ 2147483646 w 15"/>
                <a:gd name="T5" fmla="*/ 2147483646 h 18"/>
                <a:gd name="T6" fmla="*/ 2147483646 w 15"/>
                <a:gd name="T7" fmla="*/ 0 h 18"/>
                <a:gd name="T8" fmla="*/ 2147483646 w 15"/>
                <a:gd name="T9" fmla="*/ 0 h 18"/>
                <a:gd name="T10" fmla="*/ 2147483646 w 15"/>
                <a:gd name="T11" fmla="*/ 2147483646 h 18"/>
                <a:gd name="T12" fmla="*/ 0 w 15"/>
                <a:gd name="T13" fmla="*/ 2147483646 h 18"/>
                <a:gd name="T14" fmla="*/ 0 w 15"/>
                <a:gd name="T15" fmla="*/ 2147483646 h 18"/>
                <a:gd name="T16" fmla="*/ 2147483646 w 15"/>
                <a:gd name="T17" fmla="*/ 2147483646 h 18"/>
                <a:gd name="T18" fmla="*/ 2147483646 w 15"/>
                <a:gd name="T19" fmla="*/ 2147483646 h 18"/>
                <a:gd name="T20" fmla="*/ 2147483646 w 15"/>
                <a:gd name="T21" fmla="*/ 2147483646 h 18"/>
                <a:gd name="T22" fmla="*/ 2147483646 w 15"/>
                <a:gd name="T23" fmla="*/ 2147483646 h 18"/>
                <a:gd name="T24" fmla="*/ 2147483646 w 15"/>
                <a:gd name="T25" fmla="*/ 2147483646 h 18"/>
                <a:gd name="T26" fmla="*/ 2147483646 w 15"/>
                <a:gd name="T27" fmla="*/ 2147483646 h 18"/>
                <a:gd name="T28" fmla="*/ 2147483646 w 15"/>
                <a:gd name="T29" fmla="*/ 2147483646 h 18"/>
                <a:gd name="T30" fmla="*/ 2147483646 w 15"/>
                <a:gd name="T31" fmla="*/ 2147483646 h 18"/>
                <a:gd name="T32" fmla="*/ 2147483646 w 15"/>
                <a:gd name="T33" fmla="*/ 2147483646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
                <a:gd name="T52" fmla="*/ 0 h 18"/>
                <a:gd name="T53" fmla="*/ 15 w 15"/>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 h="18">
                  <a:moveTo>
                    <a:pt x="7" y="3"/>
                  </a:moveTo>
                  <a:lnTo>
                    <a:pt x="7" y="3"/>
                  </a:lnTo>
                  <a:lnTo>
                    <a:pt x="7" y="2"/>
                  </a:lnTo>
                  <a:lnTo>
                    <a:pt x="6" y="0"/>
                  </a:lnTo>
                  <a:lnTo>
                    <a:pt x="2" y="3"/>
                  </a:lnTo>
                  <a:lnTo>
                    <a:pt x="0" y="6"/>
                  </a:lnTo>
                  <a:lnTo>
                    <a:pt x="0" y="9"/>
                  </a:lnTo>
                  <a:lnTo>
                    <a:pt x="1" y="12"/>
                  </a:lnTo>
                  <a:lnTo>
                    <a:pt x="3" y="14"/>
                  </a:lnTo>
                  <a:lnTo>
                    <a:pt x="5" y="17"/>
                  </a:lnTo>
                  <a:lnTo>
                    <a:pt x="10" y="18"/>
                  </a:lnTo>
                  <a:lnTo>
                    <a:pt x="14" y="18"/>
                  </a:lnTo>
                  <a:lnTo>
                    <a:pt x="15" y="12"/>
                  </a:lnTo>
                  <a:lnTo>
                    <a:pt x="15" y="7"/>
                  </a:lnTo>
                  <a:lnTo>
                    <a:pt x="7" y="3"/>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77" name="Freeform 101"/>
            <p:cNvSpPr>
              <a:spLocks/>
            </p:cNvSpPr>
            <p:nvPr/>
          </p:nvSpPr>
          <p:spPr bwMode="auto">
            <a:xfrm>
              <a:off x="5273675" y="2246313"/>
              <a:ext cx="46038" cy="47625"/>
            </a:xfrm>
            <a:custGeom>
              <a:avLst/>
              <a:gdLst>
                <a:gd name="T0" fmla="*/ 2147483646 w 29"/>
                <a:gd name="T1" fmla="*/ 2147483646 h 30"/>
                <a:gd name="T2" fmla="*/ 2147483646 w 29"/>
                <a:gd name="T3" fmla="*/ 2147483646 h 30"/>
                <a:gd name="T4" fmla="*/ 2147483646 w 29"/>
                <a:gd name="T5" fmla="*/ 2147483646 h 30"/>
                <a:gd name="T6" fmla="*/ 2147483646 w 29"/>
                <a:gd name="T7" fmla="*/ 0 h 30"/>
                <a:gd name="T8" fmla="*/ 2147483646 w 29"/>
                <a:gd name="T9" fmla="*/ 0 h 30"/>
                <a:gd name="T10" fmla="*/ 2147483646 w 29"/>
                <a:gd name="T11" fmla="*/ 2147483646 h 30"/>
                <a:gd name="T12" fmla="*/ 2147483646 w 29"/>
                <a:gd name="T13" fmla="*/ 2147483646 h 30"/>
                <a:gd name="T14" fmla="*/ 2147483646 w 29"/>
                <a:gd name="T15" fmla="*/ 2147483646 h 30"/>
                <a:gd name="T16" fmla="*/ 0 w 29"/>
                <a:gd name="T17" fmla="*/ 2147483646 h 30"/>
                <a:gd name="T18" fmla="*/ 2147483646 w 29"/>
                <a:gd name="T19" fmla="*/ 2147483646 h 30"/>
                <a:gd name="T20" fmla="*/ 2147483646 w 29"/>
                <a:gd name="T21" fmla="*/ 2147483646 h 30"/>
                <a:gd name="T22" fmla="*/ 2147483646 w 29"/>
                <a:gd name="T23" fmla="*/ 2147483646 h 30"/>
                <a:gd name="T24" fmla="*/ 2147483646 w 29"/>
                <a:gd name="T25" fmla="*/ 2147483646 h 30"/>
                <a:gd name="T26" fmla="*/ 2147483646 w 29"/>
                <a:gd name="T27" fmla="*/ 2147483646 h 30"/>
                <a:gd name="T28" fmla="*/ 2147483646 w 29"/>
                <a:gd name="T29" fmla="*/ 2147483646 h 30"/>
                <a:gd name="T30" fmla="*/ 2147483646 w 29"/>
                <a:gd name="T31" fmla="*/ 2147483646 h 30"/>
                <a:gd name="T32" fmla="*/ 2147483646 w 29"/>
                <a:gd name="T33" fmla="*/ 2147483646 h 30"/>
                <a:gd name="T34" fmla="*/ 2147483646 w 29"/>
                <a:gd name="T35" fmla="*/ 2147483646 h 30"/>
                <a:gd name="T36" fmla="*/ 2147483646 w 29"/>
                <a:gd name="T37" fmla="*/ 2147483646 h 30"/>
                <a:gd name="T38" fmla="*/ 2147483646 w 29"/>
                <a:gd name="T39" fmla="*/ 2147483646 h 30"/>
                <a:gd name="T40" fmla="*/ 2147483646 w 29"/>
                <a:gd name="T41" fmla="*/ 2147483646 h 30"/>
                <a:gd name="T42" fmla="*/ 2147483646 w 29"/>
                <a:gd name="T43" fmla="*/ 2147483646 h 30"/>
                <a:gd name="T44" fmla="*/ 2147483646 w 29"/>
                <a:gd name="T45" fmla="*/ 2147483646 h 3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9"/>
                <a:gd name="T70" fmla="*/ 0 h 30"/>
                <a:gd name="T71" fmla="*/ 29 w 29"/>
                <a:gd name="T72" fmla="*/ 30 h 3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9" h="30">
                  <a:moveTo>
                    <a:pt x="20" y="3"/>
                  </a:moveTo>
                  <a:lnTo>
                    <a:pt x="20" y="3"/>
                  </a:lnTo>
                  <a:lnTo>
                    <a:pt x="19" y="1"/>
                  </a:lnTo>
                  <a:lnTo>
                    <a:pt x="17" y="0"/>
                  </a:lnTo>
                  <a:lnTo>
                    <a:pt x="13" y="0"/>
                  </a:lnTo>
                  <a:lnTo>
                    <a:pt x="9" y="2"/>
                  </a:lnTo>
                  <a:lnTo>
                    <a:pt x="5" y="5"/>
                  </a:lnTo>
                  <a:lnTo>
                    <a:pt x="2" y="11"/>
                  </a:lnTo>
                  <a:lnTo>
                    <a:pt x="0" y="16"/>
                  </a:lnTo>
                  <a:lnTo>
                    <a:pt x="2" y="18"/>
                  </a:lnTo>
                  <a:lnTo>
                    <a:pt x="3" y="21"/>
                  </a:lnTo>
                  <a:lnTo>
                    <a:pt x="4" y="24"/>
                  </a:lnTo>
                  <a:lnTo>
                    <a:pt x="7" y="26"/>
                  </a:lnTo>
                  <a:lnTo>
                    <a:pt x="12" y="29"/>
                  </a:lnTo>
                  <a:lnTo>
                    <a:pt x="17" y="30"/>
                  </a:lnTo>
                  <a:lnTo>
                    <a:pt x="22" y="30"/>
                  </a:lnTo>
                  <a:lnTo>
                    <a:pt x="25" y="29"/>
                  </a:lnTo>
                  <a:lnTo>
                    <a:pt x="28" y="27"/>
                  </a:lnTo>
                  <a:lnTo>
                    <a:pt x="29" y="24"/>
                  </a:lnTo>
                  <a:lnTo>
                    <a:pt x="28" y="19"/>
                  </a:lnTo>
                  <a:lnTo>
                    <a:pt x="25" y="15"/>
                  </a:lnTo>
                  <a:lnTo>
                    <a:pt x="20" y="3"/>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78" name="Freeform 102"/>
            <p:cNvSpPr>
              <a:spLocks/>
            </p:cNvSpPr>
            <p:nvPr/>
          </p:nvSpPr>
          <p:spPr bwMode="auto">
            <a:xfrm>
              <a:off x="5756275" y="2200275"/>
              <a:ext cx="22225" cy="20638"/>
            </a:xfrm>
            <a:custGeom>
              <a:avLst/>
              <a:gdLst>
                <a:gd name="T0" fmla="*/ 2147483646 w 14"/>
                <a:gd name="T1" fmla="*/ 2147483646 h 13"/>
                <a:gd name="T2" fmla="*/ 2147483646 w 14"/>
                <a:gd name="T3" fmla="*/ 2147483646 h 13"/>
                <a:gd name="T4" fmla="*/ 2147483646 w 14"/>
                <a:gd name="T5" fmla="*/ 0 h 13"/>
                <a:gd name="T6" fmla="*/ 2147483646 w 14"/>
                <a:gd name="T7" fmla="*/ 2147483646 h 13"/>
                <a:gd name="T8" fmla="*/ 0 w 14"/>
                <a:gd name="T9" fmla="*/ 2147483646 h 13"/>
                <a:gd name="T10" fmla="*/ 0 w 14"/>
                <a:gd name="T11" fmla="*/ 2147483646 h 13"/>
                <a:gd name="T12" fmla="*/ 0 w 14"/>
                <a:gd name="T13" fmla="*/ 2147483646 h 13"/>
                <a:gd name="T14" fmla="*/ 2147483646 w 14"/>
                <a:gd name="T15" fmla="*/ 2147483646 h 13"/>
                <a:gd name="T16" fmla="*/ 2147483646 w 14"/>
                <a:gd name="T17" fmla="*/ 2147483646 h 13"/>
                <a:gd name="T18" fmla="*/ 2147483646 w 14"/>
                <a:gd name="T19" fmla="*/ 2147483646 h 13"/>
                <a:gd name="T20" fmla="*/ 2147483646 w 14"/>
                <a:gd name="T21" fmla="*/ 2147483646 h 13"/>
                <a:gd name="T22" fmla="*/ 2147483646 w 14"/>
                <a:gd name="T23" fmla="*/ 2147483646 h 13"/>
                <a:gd name="T24" fmla="*/ 2147483646 w 14"/>
                <a:gd name="T25" fmla="*/ 2147483646 h 13"/>
                <a:gd name="T26" fmla="*/ 2147483646 w 14"/>
                <a:gd name="T27" fmla="*/ 2147483646 h 13"/>
                <a:gd name="T28" fmla="*/ 2147483646 w 14"/>
                <a:gd name="T29" fmla="*/ 2147483646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
                <a:gd name="T46" fmla="*/ 0 h 13"/>
                <a:gd name="T47" fmla="*/ 14 w 14"/>
                <a:gd name="T48" fmla="*/ 13 h 1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 h="13">
                  <a:moveTo>
                    <a:pt x="12" y="1"/>
                  </a:moveTo>
                  <a:lnTo>
                    <a:pt x="12" y="1"/>
                  </a:lnTo>
                  <a:lnTo>
                    <a:pt x="5" y="0"/>
                  </a:lnTo>
                  <a:lnTo>
                    <a:pt x="2" y="1"/>
                  </a:lnTo>
                  <a:lnTo>
                    <a:pt x="0" y="1"/>
                  </a:lnTo>
                  <a:lnTo>
                    <a:pt x="0" y="5"/>
                  </a:lnTo>
                  <a:lnTo>
                    <a:pt x="1" y="9"/>
                  </a:lnTo>
                  <a:lnTo>
                    <a:pt x="4" y="11"/>
                  </a:lnTo>
                  <a:lnTo>
                    <a:pt x="7" y="13"/>
                  </a:lnTo>
                  <a:lnTo>
                    <a:pt x="9" y="13"/>
                  </a:lnTo>
                  <a:lnTo>
                    <a:pt x="13" y="12"/>
                  </a:lnTo>
                  <a:lnTo>
                    <a:pt x="14" y="11"/>
                  </a:lnTo>
                  <a:lnTo>
                    <a:pt x="14" y="7"/>
                  </a:lnTo>
                  <a:lnTo>
                    <a:pt x="12"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79" name="Freeform 103"/>
            <p:cNvSpPr>
              <a:spLocks/>
            </p:cNvSpPr>
            <p:nvPr/>
          </p:nvSpPr>
          <p:spPr bwMode="auto">
            <a:xfrm>
              <a:off x="5726113" y="2159000"/>
              <a:ext cx="23813" cy="26988"/>
            </a:xfrm>
            <a:custGeom>
              <a:avLst/>
              <a:gdLst>
                <a:gd name="T0" fmla="*/ 2147483646 w 15"/>
                <a:gd name="T1" fmla="*/ 2147483646 h 17"/>
                <a:gd name="T2" fmla="*/ 2147483646 w 15"/>
                <a:gd name="T3" fmla="*/ 2147483646 h 17"/>
                <a:gd name="T4" fmla="*/ 2147483646 w 15"/>
                <a:gd name="T5" fmla="*/ 0 h 17"/>
                <a:gd name="T6" fmla="*/ 2147483646 w 15"/>
                <a:gd name="T7" fmla="*/ 0 h 17"/>
                <a:gd name="T8" fmla="*/ 2147483646 w 15"/>
                <a:gd name="T9" fmla="*/ 0 h 17"/>
                <a:gd name="T10" fmla="*/ 2147483646 w 15"/>
                <a:gd name="T11" fmla="*/ 2147483646 h 17"/>
                <a:gd name="T12" fmla="*/ 2147483646 w 15"/>
                <a:gd name="T13" fmla="*/ 2147483646 h 17"/>
                <a:gd name="T14" fmla="*/ 0 w 15"/>
                <a:gd name="T15" fmla="*/ 2147483646 h 17"/>
                <a:gd name="T16" fmla="*/ 2147483646 w 15"/>
                <a:gd name="T17" fmla="*/ 2147483646 h 17"/>
                <a:gd name="T18" fmla="*/ 2147483646 w 15"/>
                <a:gd name="T19" fmla="*/ 2147483646 h 17"/>
                <a:gd name="T20" fmla="*/ 2147483646 w 15"/>
                <a:gd name="T21" fmla="*/ 2147483646 h 17"/>
                <a:gd name="T22" fmla="*/ 2147483646 w 15"/>
                <a:gd name="T23" fmla="*/ 2147483646 h 17"/>
                <a:gd name="T24" fmla="*/ 2147483646 w 15"/>
                <a:gd name="T25" fmla="*/ 2147483646 h 17"/>
                <a:gd name="T26" fmla="*/ 2147483646 w 15"/>
                <a:gd name="T27" fmla="*/ 2147483646 h 17"/>
                <a:gd name="T28" fmla="*/ 2147483646 w 15"/>
                <a:gd name="T29" fmla="*/ 2147483646 h 17"/>
                <a:gd name="T30" fmla="*/ 2147483646 w 15"/>
                <a:gd name="T31" fmla="*/ 2147483646 h 17"/>
                <a:gd name="T32" fmla="*/ 2147483646 w 15"/>
                <a:gd name="T33" fmla="*/ 2147483646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
                <a:gd name="T52" fmla="*/ 0 h 17"/>
                <a:gd name="T53" fmla="*/ 15 w 15"/>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 h="17">
                  <a:moveTo>
                    <a:pt x="8" y="1"/>
                  </a:moveTo>
                  <a:lnTo>
                    <a:pt x="8" y="1"/>
                  </a:lnTo>
                  <a:lnTo>
                    <a:pt x="8" y="0"/>
                  </a:lnTo>
                  <a:lnTo>
                    <a:pt x="7" y="0"/>
                  </a:lnTo>
                  <a:lnTo>
                    <a:pt x="3" y="2"/>
                  </a:lnTo>
                  <a:lnTo>
                    <a:pt x="2" y="6"/>
                  </a:lnTo>
                  <a:lnTo>
                    <a:pt x="0" y="9"/>
                  </a:lnTo>
                  <a:lnTo>
                    <a:pt x="2" y="11"/>
                  </a:lnTo>
                  <a:lnTo>
                    <a:pt x="4" y="14"/>
                  </a:lnTo>
                  <a:lnTo>
                    <a:pt x="6" y="16"/>
                  </a:lnTo>
                  <a:lnTo>
                    <a:pt x="10" y="17"/>
                  </a:lnTo>
                  <a:lnTo>
                    <a:pt x="14" y="17"/>
                  </a:lnTo>
                  <a:lnTo>
                    <a:pt x="15" y="12"/>
                  </a:lnTo>
                  <a:lnTo>
                    <a:pt x="15" y="7"/>
                  </a:lnTo>
                  <a:lnTo>
                    <a:pt x="8"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80" name="Freeform 104"/>
            <p:cNvSpPr>
              <a:spLocks/>
            </p:cNvSpPr>
            <p:nvPr/>
          </p:nvSpPr>
          <p:spPr bwMode="auto">
            <a:xfrm>
              <a:off x="5114925" y="1909763"/>
              <a:ext cx="542925" cy="606425"/>
            </a:xfrm>
            <a:custGeom>
              <a:avLst/>
              <a:gdLst>
                <a:gd name="T0" fmla="*/ 2147483646 w 342"/>
                <a:gd name="T1" fmla="*/ 2147483646 h 382"/>
                <a:gd name="T2" fmla="*/ 2147483646 w 342"/>
                <a:gd name="T3" fmla="*/ 2147483646 h 382"/>
                <a:gd name="T4" fmla="*/ 2147483646 w 342"/>
                <a:gd name="T5" fmla="*/ 2147483646 h 382"/>
                <a:gd name="T6" fmla="*/ 2147483646 w 342"/>
                <a:gd name="T7" fmla="*/ 2147483646 h 382"/>
                <a:gd name="T8" fmla="*/ 2147483646 w 342"/>
                <a:gd name="T9" fmla="*/ 2147483646 h 382"/>
                <a:gd name="T10" fmla="*/ 2147483646 w 342"/>
                <a:gd name="T11" fmla="*/ 2147483646 h 382"/>
                <a:gd name="T12" fmla="*/ 2147483646 w 342"/>
                <a:gd name="T13" fmla="*/ 2147483646 h 382"/>
                <a:gd name="T14" fmla="*/ 2147483646 w 342"/>
                <a:gd name="T15" fmla="*/ 2147483646 h 382"/>
                <a:gd name="T16" fmla="*/ 2147483646 w 342"/>
                <a:gd name="T17" fmla="*/ 2147483646 h 382"/>
                <a:gd name="T18" fmla="*/ 2147483646 w 342"/>
                <a:gd name="T19" fmla="*/ 2147483646 h 382"/>
                <a:gd name="T20" fmla="*/ 2147483646 w 342"/>
                <a:gd name="T21" fmla="*/ 2147483646 h 382"/>
                <a:gd name="T22" fmla="*/ 2147483646 w 342"/>
                <a:gd name="T23" fmla="*/ 2147483646 h 382"/>
                <a:gd name="T24" fmla="*/ 2147483646 w 342"/>
                <a:gd name="T25" fmla="*/ 2147483646 h 382"/>
                <a:gd name="T26" fmla="*/ 2147483646 w 342"/>
                <a:gd name="T27" fmla="*/ 2147483646 h 382"/>
                <a:gd name="T28" fmla="*/ 0 w 342"/>
                <a:gd name="T29" fmla="*/ 2147483646 h 382"/>
                <a:gd name="T30" fmla="*/ 2147483646 w 342"/>
                <a:gd name="T31" fmla="*/ 2147483646 h 382"/>
                <a:gd name="T32" fmla="*/ 2147483646 w 342"/>
                <a:gd name="T33" fmla="*/ 2147483646 h 382"/>
                <a:gd name="T34" fmla="*/ 2147483646 w 342"/>
                <a:gd name="T35" fmla="*/ 2147483646 h 382"/>
                <a:gd name="T36" fmla="*/ 2147483646 w 342"/>
                <a:gd name="T37" fmla="*/ 2147483646 h 382"/>
                <a:gd name="T38" fmla="*/ 2147483646 w 342"/>
                <a:gd name="T39" fmla="*/ 2147483646 h 382"/>
                <a:gd name="T40" fmla="*/ 2147483646 w 342"/>
                <a:gd name="T41" fmla="*/ 2147483646 h 382"/>
                <a:gd name="T42" fmla="*/ 2147483646 w 342"/>
                <a:gd name="T43" fmla="*/ 2147483646 h 382"/>
                <a:gd name="T44" fmla="*/ 2147483646 w 342"/>
                <a:gd name="T45" fmla="*/ 2147483646 h 382"/>
                <a:gd name="T46" fmla="*/ 2147483646 w 342"/>
                <a:gd name="T47" fmla="*/ 2147483646 h 382"/>
                <a:gd name="T48" fmla="*/ 2147483646 w 342"/>
                <a:gd name="T49" fmla="*/ 2147483646 h 382"/>
                <a:gd name="T50" fmla="*/ 2147483646 w 342"/>
                <a:gd name="T51" fmla="*/ 2147483646 h 382"/>
                <a:gd name="T52" fmla="*/ 2147483646 w 342"/>
                <a:gd name="T53" fmla="*/ 2147483646 h 382"/>
                <a:gd name="T54" fmla="*/ 2147483646 w 342"/>
                <a:gd name="T55" fmla="*/ 2147483646 h 382"/>
                <a:gd name="T56" fmla="*/ 2147483646 w 342"/>
                <a:gd name="T57" fmla="*/ 2147483646 h 382"/>
                <a:gd name="T58" fmla="*/ 2147483646 w 342"/>
                <a:gd name="T59" fmla="*/ 2147483646 h 382"/>
                <a:gd name="T60" fmla="*/ 2147483646 w 342"/>
                <a:gd name="T61" fmla="*/ 2147483646 h 382"/>
                <a:gd name="T62" fmla="*/ 2147483646 w 342"/>
                <a:gd name="T63" fmla="*/ 2147483646 h 382"/>
                <a:gd name="T64" fmla="*/ 2147483646 w 342"/>
                <a:gd name="T65" fmla="*/ 2147483646 h 382"/>
                <a:gd name="T66" fmla="*/ 2147483646 w 342"/>
                <a:gd name="T67" fmla="*/ 2147483646 h 382"/>
                <a:gd name="T68" fmla="*/ 2147483646 w 342"/>
                <a:gd name="T69" fmla="*/ 2147483646 h 382"/>
                <a:gd name="T70" fmla="*/ 2147483646 w 342"/>
                <a:gd name="T71" fmla="*/ 2147483646 h 382"/>
                <a:gd name="T72" fmla="*/ 2147483646 w 342"/>
                <a:gd name="T73" fmla="*/ 2147483646 h 382"/>
                <a:gd name="T74" fmla="*/ 2147483646 w 342"/>
                <a:gd name="T75" fmla="*/ 2147483646 h 382"/>
                <a:gd name="T76" fmla="*/ 2147483646 w 342"/>
                <a:gd name="T77" fmla="*/ 2147483646 h 382"/>
                <a:gd name="T78" fmla="*/ 2147483646 w 342"/>
                <a:gd name="T79" fmla="*/ 2147483646 h 382"/>
                <a:gd name="T80" fmla="*/ 2147483646 w 342"/>
                <a:gd name="T81" fmla="*/ 2147483646 h 382"/>
                <a:gd name="T82" fmla="*/ 2147483646 w 342"/>
                <a:gd name="T83" fmla="*/ 2147483646 h 382"/>
                <a:gd name="T84" fmla="*/ 2147483646 w 342"/>
                <a:gd name="T85" fmla="*/ 2147483646 h 382"/>
                <a:gd name="T86" fmla="*/ 2147483646 w 342"/>
                <a:gd name="T87" fmla="*/ 2147483646 h 382"/>
                <a:gd name="T88" fmla="*/ 2147483646 w 342"/>
                <a:gd name="T89" fmla="*/ 2147483646 h 382"/>
                <a:gd name="T90" fmla="*/ 2147483646 w 342"/>
                <a:gd name="T91" fmla="*/ 2147483646 h 382"/>
                <a:gd name="T92" fmla="*/ 2147483646 w 342"/>
                <a:gd name="T93" fmla="*/ 2147483646 h 382"/>
                <a:gd name="T94" fmla="*/ 2147483646 w 342"/>
                <a:gd name="T95" fmla="*/ 2147483646 h 382"/>
                <a:gd name="T96" fmla="*/ 2147483646 w 342"/>
                <a:gd name="T97" fmla="*/ 2147483646 h 382"/>
                <a:gd name="T98" fmla="*/ 2147483646 w 342"/>
                <a:gd name="T99" fmla="*/ 2147483646 h 382"/>
                <a:gd name="T100" fmla="*/ 2147483646 w 342"/>
                <a:gd name="T101" fmla="*/ 2147483646 h 382"/>
                <a:gd name="T102" fmla="*/ 2147483646 w 342"/>
                <a:gd name="T103" fmla="*/ 2147483646 h 382"/>
                <a:gd name="T104" fmla="*/ 2147483646 w 342"/>
                <a:gd name="T105" fmla="*/ 2147483646 h 382"/>
                <a:gd name="T106" fmla="*/ 2147483646 w 342"/>
                <a:gd name="T107" fmla="*/ 2147483646 h 382"/>
                <a:gd name="T108" fmla="*/ 2147483646 w 342"/>
                <a:gd name="T109" fmla="*/ 2147483646 h 382"/>
                <a:gd name="T110" fmla="*/ 2147483646 w 342"/>
                <a:gd name="T111" fmla="*/ 2147483646 h 382"/>
                <a:gd name="T112" fmla="*/ 2147483646 w 342"/>
                <a:gd name="T113" fmla="*/ 2147483646 h 382"/>
                <a:gd name="T114" fmla="*/ 2147483646 w 342"/>
                <a:gd name="T115" fmla="*/ 2147483646 h 382"/>
                <a:gd name="T116" fmla="*/ 2147483646 w 342"/>
                <a:gd name="T117" fmla="*/ 2147483646 h 382"/>
                <a:gd name="T118" fmla="*/ 2147483646 w 342"/>
                <a:gd name="T119" fmla="*/ 2147483646 h 382"/>
                <a:gd name="T120" fmla="*/ 2147483646 w 342"/>
                <a:gd name="T121" fmla="*/ 2147483646 h 38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42"/>
                <a:gd name="T184" fmla="*/ 0 h 382"/>
                <a:gd name="T185" fmla="*/ 342 w 342"/>
                <a:gd name="T186" fmla="*/ 382 h 38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42" h="382">
                  <a:moveTo>
                    <a:pt x="342" y="67"/>
                  </a:moveTo>
                  <a:lnTo>
                    <a:pt x="342" y="67"/>
                  </a:lnTo>
                  <a:lnTo>
                    <a:pt x="342" y="61"/>
                  </a:lnTo>
                  <a:lnTo>
                    <a:pt x="341" y="56"/>
                  </a:lnTo>
                  <a:lnTo>
                    <a:pt x="338" y="52"/>
                  </a:lnTo>
                  <a:lnTo>
                    <a:pt x="334" y="48"/>
                  </a:lnTo>
                  <a:lnTo>
                    <a:pt x="327" y="44"/>
                  </a:lnTo>
                  <a:lnTo>
                    <a:pt x="324" y="43"/>
                  </a:lnTo>
                  <a:lnTo>
                    <a:pt x="321" y="43"/>
                  </a:lnTo>
                  <a:lnTo>
                    <a:pt x="323" y="38"/>
                  </a:lnTo>
                  <a:lnTo>
                    <a:pt x="324" y="30"/>
                  </a:lnTo>
                  <a:lnTo>
                    <a:pt x="323" y="24"/>
                  </a:lnTo>
                  <a:lnTo>
                    <a:pt x="321" y="17"/>
                  </a:lnTo>
                  <a:lnTo>
                    <a:pt x="314" y="11"/>
                  </a:lnTo>
                  <a:lnTo>
                    <a:pt x="308" y="6"/>
                  </a:lnTo>
                  <a:lnTo>
                    <a:pt x="299" y="2"/>
                  </a:lnTo>
                  <a:lnTo>
                    <a:pt x="291" y="0"/>
                  </a:lnTo>
                  <a:lnTo>
                    <a:pt x="285" y="1"/>
                  </a:lnTo>
                  <a:lnTo>
                    <a:pt x="280" y="1"/>
                  </a:lnTo>
                  <a:lnTo>
                    <a:pt x="270" y="6"/>
                  </a:lnTo>
                  <a:lnTo>
                    <a:pt x="262" y="11"/>
                  </a:lnTo>
                  <a:lnTo>
                    <a:pt x="254" y="17"/>
                  </a:lnTo>
                  <a:lnTo>
                    <a:pt x="251" y="22"/>
                  </a:lnTo>
                  <a:lnTo>
                    <a:pt x="250" y="26"/>
                  </a:lnTo>
                  <a:lnTo>
                    <a:pt x="249" y="30"/>
                  </a:lnTo>
                  <a:lnTo>
                    <a:pt x="250" y="35"/>
                  </a:lnTo>
                  <a:lnTo>
                    <a:pt x="251" y="42"/>
                  </a:lnTo>
                  <a:lnTo>
                    <a:pt x="254" y="48"/>
                  </a:lnTo>
                  <a:lnTo>
                    <a:pt x="250" y="46"/>
                  </a:lnTo>
                  <a:lnTo>
                    <a:pt x="246" y="44"/>
                  </a:lnTo>
                  <a:lnTo>
                    <a:pt x="241" y="43"/>
                  </a:lnTo>
                  <a:lnTo>
                    <a:pt x="236" y="43"/>
                  </a:lnTo>
                  <a:lnTo>
                    <a:pt x="232" y="43"/>
                  </a:lnTo>
                  <a:lnTo>
                    <a:pt x="222" y="48"/>
                  </a:lnTo>
                  <a:lnTo>
                    <a:pt x="221" y="45"/>
                  </a:lnTo>
                  <a:lnTo>
                    <a:pt x="220" y="44"/>
                  </a:lnTo>
                  <a:lnTo>
                    <a:pt x="216" y="41"/>
                  </a:lnTo>
                  <a:lnTo>
                    <a:pt x="210" y="39"/>
                  </a:lnTo>
                  <a:lnTo>
                    <a:pt x="208" y="39"/>
                  </a:lnTo>
                  <a:lnTo>
                    <a:pt x="207" y="39"/>
                  </a:lnTo>
                  <a:lnTo>
                    <a:pt x="205" y="40"/>
                  </a:lnTo>
                  <a:lnTo>
                    <a:pt x="204" y="41"/>
                  </a:lnTo>
                  <a:lnTo>
                    <a:pt x="199" y="39"/>
                  </a:lnTo>
                  <a:lnTo>
                    <a:pt x="195" y="37"/>
                  </a:lnTo>
                  <a:lnTo>
                    <a:pt x="188" y="36"/>
                  </a:lnTo>
                  <a:lnTo>
                    <a:pt x="180" y="36"/>
                  </a:lnTo>
                  <a:lnTo>
                    <a:pt x="173" y="37"/>
                  </a:lnTo>
                  <a:lnTo>
                    <a:pt x="165" y="39"/>
                  </a:lnTo>
                  <a:lnTo>
                    <a:pt x="160" y="41"/>
                  </a:lnTo>
                  <a:lnTo>
                    <a:pt x="154" y="44"/>
                  </a:lnTo>
                  <a:lnTo>
                    <a:pt x="150" y="49"/>
                  </a:lnTo>
                  <a:lnTo>
                    <a:pt x="146" y="54"/>
                  </a:lnTo>
                  <a:lnTo>
                    <a:pt x="142" y="58"/>
                  </a:lnTo>
                  <a:lnTo>
                    <a:pt x="139" y="63"/>
                  </a:lnTo>
                  <a:lnTo>
                    <a:pt x="138" y="67"/>
                  </a:lnTo>
                  <a:lnTo>
                    <a:pt x="137" y="72"/>
                  </a:lnTo>
                  <a:lnTo>
                    <a:pt x="132" y="69"/>
                  </a:lnTo>
                  <a:lnTo>
                    <a:pt x="123" y="65"/>
                  </a:lnTo>
                  <a:lnTo>
                    <a:pt x="116" y="63"/>
                  </a:lnTo>
                  <a:lnTo>
                    <a:pt x="107" y="61"/>
                  </a:lnTo>
                  <a:lnTo>
                    <a:pt x="99" y="63"/>
                  </a:lnTo>
                  <a:lnTo>
                    <a:pt x="92" y="65"/>
                  </a:lnTo>
                  <a:lnTo>
                    <a:pt x="84" y="68"/>
                  </a:lnTo>
                  <a:lnTo>
                    <a:pt x="78" y="72"/>
                  </a:lnTo>
                  <a:lnTo>
                    <a:pt x="74" y="78"/>
                  </a:lnTo>
                  <a:lnTo>
                    <a:pt x="71" y="84"/>
                  </a:lnTo>
                  <a:lnTo>
                    <a:pt x="69" y="91"/>
                  </a:lnTo>
                  <a:lnTo>
                    <a:pt x="70" y="98"/>
                  </a:lnTo>
                  <a:lnTo>
                    <a:pt x="73" y="104"/>
                  </a:lnTo>
                  <a:lnTo>
                    <a:pt x="76" y="111"/>
                  </a:lnTo>
                  <a:lnTo>
                    <a:pt x="80" y="117"/>
                  </a:lnTo>
                  <a:lnTo>
                    <a:pt x="74" y="117"/>
                  </a:lnTo>
                  <a:lnTo>
                    <a:pt x="67" y="120"/>
                  </a:lnTo>
                  <a:lnTo>
                    <a:pt x="65" y="121"/>
                  </a:lnTo>
                  <a:lnTo>
                    <a:pt x="63" y="124"/>
                  </a:lnTo>
                  <a:lnTo>
                    <a:pt x="63" y="125"/>
                  </a:lnTo>
                  <a:lnTo>
                    <a:pt x="63" y="127"/>
                  </a:lnTo>
                  <a:lnTo>
                    <a:pt x="64" y="129"/>
                  </a:lnTo>
                  <a:lnTo>
                    <a:pt x="55" y="130"/>
                  </a:lnTo>
                  <a:lnTo>
                    <a:pt x="49" y="132"/>
                  </a:lnTo>
                  <a:lnTo>
                    <a:pt x="46" y="135"/>
                  </a:lnTo>
                  <a:lnTo>
                    <a:pt x="42" y="137"/>
                  </a:lnTo>
                  <a:lnTo>
                    <a:pt x="40" y="140"/>
                  </a:lnTo>
                  <a:lnTo>
                    <a:pt x="38" y="144"/>
                  </a:lnTo>
                  <a:lnTo>
                    <a:pt x="37" y="149"/>
                  </a:lnTo>
                  <a:lnTo>
                    <a:pt x="38" y="152"/>
                  </a:lnTo>
                  <a:lnTo>
                    <a:pt x="39" y="155"/>
                  </a:lnTo>
                  <a:lnTo>
                    <a:pt x="41" y="158"/>
                  </a:lnTo>
                  <a:lnTo>
                    <a:pt x="45" y="163"/>
                  </a:lnTo>
                  <a:lnTo>
                    <a:pt x="50" y="165"/>
                  </a:lnTo>
                  <a:lnTo>
                    <a:pt x="43" y="165"/>
                  </a:lnTo>
                  <a:lnTo>
                    <a:pt x="39" y="166"/>
                  </a:lnTo>
                  <a:lnTo>
                    <a:pt x="35" y="167"/>
                  </a:lnTo>
                  <a:lnTo>
                    <a:pt x="27" y="170"/>
                  </a:lnTo>
                  <a:lnTo>
                    <a:pt x="21" y="174"/>
                  </a:lnTo>
                  <a:lnTo>
                    <a:pt x="14" y="178"/>
                  </a:lnTo>
                  <a:lnTo>
                    <a:pt x="10" y="183"/>
                  </a:lnTo>
                  <a:lnTo>
                    <a:pt x="6" y="189"/>
                  </a:lnTo>
                  <a:lnTo>
                    <a:pt x="3" y="196"/>
                  </a:lnTo>
                  <a:lnTo>
                    <a:pt x="0" y="202"/>
                  </a:lnTo>
                  <a:lnTo>
                    <a:pt x="0" y="209"/>
                  </a:lnTo>
                  <a:lnTo>
                    <a:pt x="3" y="215"/>
                  </a:lnTo>
                  <a:lnTo>
                    <a:pt x="7" y="222"/>
                  </a:lnTo>
                  <a:lnTo>
                    <a:pt x="13" y="227"/>
                  </a:lnTo>
                  <a:lnTo>
                    <a:pt x="20" y="231"/>
                  </a:lnTo>
                  <a:lnTo>
                    <a:pt x="26" y="233"/>
                  </a:lnTo>
                  <a:lnTo>
                    <a:pt x="35" y="236"/>
                  </a:lnTo>
                  <a:lnTo>
                    <a:pt x="43" y="238"/>
                  </a:lnTo>
                  <a:lnTo>
                    <a:pt x="47" y="239"/>
                  </a:lnTo>
                  <a:lnTo>
                    <a:pt x="47" y="240"/>
                  </a:lnTo>
                  <a:lnTo>
                    <a:pt x="46" y="242"/>
                  </a:lnTo>
                  <a:lnTo>
                    <a:pt x="46" y="245"/>
                  </a:lnTo>
                  <a:lnTo>
                    <a:pt x="46" y="247"/>
                  </a:lnTo>
                  <a:lnTo>
                    <a:pt x="48" y="251"/>
                  </a:lnTo>
                  <a:lnTo>
                    <a:pt x="50" y="253"/>
                  </a:lnTo>
                  <a:lnTo>
                    <a:pt x="55" y="256"/>
                  </a:lnTo>
                  <a:lnTo>
                    <a:pt x="63" y="260"/>
                  </a:lnTo>
                  <a:lnTo>
                    <a:pt x="70" y="262"/>
                  </a:lnTo>
                  <a:lnTo>
                    <a:pt x="74" y="265"/>
                  </a:lnTo>
                  <a:lnTo>
                    <a:pt x="76" y="266"/>
                  </a:lnTo>
                  <a:lnTo>
                    <a:pt x="74" y="268"/>
                  </a:lnTo>
                  <a:lnTo>
                    <a:pt x="71" y="270"/>
                  </a:lnTo>
                  <a:lnTo>
                    <a:pt x="71" y="272"/>
                  </a:lnTo>
                  <a:lnTo>
                    <a:pt x="71" y="274"/>
                  </a:lnTo>
                  <a:lnTo>
                    <a:pt x="74" y="278"/>
                  </a:lnTo>
                  <a:lnTo>
                    <a:pt x="76" y="280"/>
                  </a:lnTo>
                  <a:lnTo>
                    <a:pt x="82" y="283"/>
                  </a:lnTo>
                  <a:lnTo>
                    <a:pt x="91" y="286"/>
                  </a:lnTo>
                  <a:lnTo>
                    <a:pt x="85" y="287"/>
                  </a:lnTo>
                  <a:lnTo>
                    <a:pt x="80" y="289"/>
                  </a:lnTo>
                  <a:lnTo>
                    <a:pt x="73" y="293"/>
                  </a:lnTo>
                  <a:lnTo>
                    <a:pt x="68" y="295"/>
                  </a:lnTo>
                  <a:lnTo>
                    <a:pt x="65" y="298"/>
                  </a:lnTo>
                  <a:lnTo>
                    <a:pt x="61" y="302"/>
                  </a:lnTo>
                  <a:lnTo>
                    <a:pt x="59" y="307"/>
                  </a:lnTo>
                  <a:lnTo>
                    <a:pt x="57" y="311"/>
                  </a:lnTo>
                  <a:lnTo>
                    <a:pt x="57" y="315"/>
                  </a:lnTo>
                  <a:lnTo>
                    <a:pt x="59" y="320"/>
                  </a:lnTo>
                  <a:lnTo>
                    <a:pt x="60" y="325"/>
                  </a:lnTo>
                  <a:lnTo>
                    <a:pt x="62" y="329"/>
                  </a:lnTo>
                  <a:lnTo>
                    <a:pt x="66" y="332"/>
                  </a:lnTo>
                  <a:lnTo>
                    <a:pt x="70" y="336"/>
                  </a:lnTo>
                  <a:lnTo>
                    <a:pt x="76" y="338"/>
                  </a:lnTo>
                  <a:lnTo>
                    <a:pt x="81" y="340"/>
                  </a:lnTo>
                  <a:lnTo>
                    <a:pt x="86" y="341"/>
                  </a:lnTo>
                  <a:lnTo>
                    <a:pt x="92" y="341"/>
                  </a:lnTo>
                  <a:lnTo>
                    <a:pt x="98" y="341"/>
                  </a:lnTo>
                  <a:lnTo>
                    <a:pt x="103" y="339"/>
                  </a:lnTo>
                  <a:lnTo>
                    <a:pt x="107" y="338"/>
                  </a:lnTo>
                  <a:lnTo>
                    <a:pt x="109" y="337"/>
                  </a:lnTo>
                  <a:lnTo>
                    <a:pt x="109" y="338"/>
                  </a:lnTo>
                  <a:lnTo>
                    <a:pt x="109" y="340"/>
                  </a:lnTo>
                  <a:lnTo>
                    <a:pt x="110" y="341"/>
                  </a:lnTo>
                  <a:lnTo>
                    <a:pt x="112" y="344"/>
                  </a:lnTo>
                  <a:lnTo>
                    <a:pt x="117" y="347"/>
                  </a:lnTo>
                  <a:lnTo>
                    <a:pt x="119" y="348"/>
                  </a:lnTo>
                  <a:lnTo>
                    <a:pt x="122" y="350"/>
                  </a:lnTo>
                  <a:lnTo>
                    <a:pt x="121" y="352"/>
                  </a:lnTo>
                  <a:lnTo>
                    <a:pt x="122" y="354"/>
                  </a:lnTo>
                  <a:lnTo>
                    <a:pt x="123" y="355"/>
                  </a:lnTo>
                  <a:lnTo>
                    <a:pt x="126" y="357"/>
                  </a:lnTo>
                  <a:lnTo>
                    <a:pt x="129" y="358"/>
                  </a:lnTo>
                  <a:lnTo>
                    <a:pt x="133" y="358"/>
                  </a:lnTo>
                  <a:lnTo>
                    <a:pt x="137" y="358"/>
                  </a:lnTo>
                  <a:lnTo>
                    <a:pt x="136" y="361"/>
                  </a:lnTo>
                  <a:lnTo>
                    <a:pt x="136" y="366"/>
                  </a:lnTo>
                  <a:lnTo>
                    <a:pt x="138" y="369"/>
                  </a:lnTo>
                  <a:lnTo>
                    <a:pt x="139" y="372"/>
                  </a:lnTo>
                  <a:lnTo>
                    <a:pt x="145" y="377"/>
                  </a:lnTo>
                  <a:lnTo>
                    <a:pt x="151" y="380"/>
                  </a:lnTo>
                  <a:lnTo>
                    <a:pt x="157" y="382"/>
                  </a:lnTo>
                  <a:lnTo>
                    <a:pt x="164" y="382"/>
                  </a:lnTo>
                  <a:lnTo>
                    <a:pt x="170" y="381"/>
                  </a:lnTo>
                  <a:lnTo>
                    <a:pt x="177" y="380"/>
                  </a:lnTo>
                  <a:lnTo>
                    <a:pt x="183" y="376"/>
                  </a:lnTo>
                  <a:lnTo>
                    <a:pt x="189" y="373"/>
                  </a:lnTo>
                  <a:lnTo>
                    <a:pt x="194" y="367"/>
                  </a:lnTo>
                  <a:lnTo>
                    <a:pt x="197" y="360"/>
                  </a:lnTo>
                  <a:lnTo>
                    <a:pt x="197" y="358"/>
                  </a:lnTo>
                  <a:lnTo>
                    <a:pt x="196" y="356"/>
                  </a:lnTo>
                  <a:lnTo>
                    <a:pt x="192" y="352"/>
                  </a:lnTo>
                  <a:lnTo>
                    <a:pt x="195" y="356"/>
                  </a:lnTo>
                  <a:lnTo>
                    <a:pt x="196" y="359"/>
                  </a:lnTo>
                  <a:lnTo>
                    <a:pt x="195" y="363"/>
                  </a:lnTo>
                  <a:lnTo>
                    <a:pt x="193" y="368"/>
                  </a:lnTo>
                  <a:lnTo>
                    <a:pt x="189" y="372"/>
                  </a:lnTo>
                  <a:lnTo>
                    <a:pt x="183" y="375"/>
                  </a:lnTo>
                  <a:lnTo>
                    <a:pt x="179" y="377"/>
                  </a:lnTo>
                  <a:lnTo>
                    <a:pt x="175" y="379"/>
                  </a:lnTo>
                  <a:lnTo>
                    <a:pt x="164" y="381"/>
                  </a:lnTo>
                  <a:lnTo>
                    <a:pt x="159" y="381"/>
                  </a:lnTo>
                  <a:lnTo>
                    <a:pt x="153" y="380"/>
                  </a:lnTo>
                  <a:lnTo>
                    <a:pt x="148" y="377"/>
                  </a:lnTo>
                  <a:lnTo>
                    <a:pt x="143" y="374"/>
                  </a:lnTo>
                  <a:lnTo>
                    <a:pt x="139" y="370"/>
                  </a:lnTo>
                  <a:lnTo>
                    <a:pt x="138" y="363"/>
                  </a:lnTo>
                  <a:lnTo>
                    <a:pt x="138" y="361"/>
                  </a:lnTo>
                  <a:lnTo>
                    <a:pt x="138" y="359"/>
                  </a:lnTo>
                  <a:lnTo>
                    <a:pt x="141" y="356"/>
                  </a:lnTo>
                  <a:lnTo>
                    <a:pt x="142" y="355"/>
                  </a:lnTo>
                  <a:lnTo>
                    <a:pt x="141" y="354"/>
                  </a:lnTo>
                  <a:lnTo>
                    <a:pt x="141" y="353"/>
                  </a:lnTo>
                  <a:lnTo>
                    <a:pt x="139" y="353"/>
                  </a:lnTo>
                  <a:lnTo>
                    <a:pt x="136" y="355"/>
                  </a:lnTo>
                  <a:lnTo>
                    <a:pt x="133" y="355"/>
                  </a:lnTo>
                  <a:lnTo>
                    <a:pt x="129" y="354"/>
                  </a:lnTo>
                  <a:lnTo>
                    <a:pt x="125" y="353"/>
                  </a:lnTo>
                  <a:lnTo>
                    <a:pt x="124" y="352"/>
                  </a:lnTo>
                  <a:lnTo>
                    <a:pt x="125" y="350"/>
                  </a:lnTo>
                  <a:lnTo>
                    <a:pt x="126" y="347"/>
                  </a:lnTo>
                  <a:lnTo>
                    <a:pt x="126" y="345"/>
                  </a:lnTo>
                  <a:lnTo>
                    <a:pt x="125" y="345"/>
                  </a:lnTo>
                  <a:lnTo>
                    <a:pt x="124" y="345"/>
                  </a:lnTo>
                  <a:lnTo>
                    <a:pt x="122" y="346"/>
                  </a:lnTo>
                  <a:lnTo>
                    <a:pt x="120" y="346"/>
                  </a:lnTo>
                  <a:lnTo>
                    <a:pt x="116" y="344"/>
                  </a:lnTo>
                  <a:lnTo>
                    <a:pt x="112" y="341"/>
                  </a:lnTo>
                  <a:lnTo>
                    <a:pt x="111" y="340"/>
                  </a:lnTo>
                  <a:lnTo>
                    <a:pt x="111" y="338"/>
                  </a:lnTo>
                  <a:lnTo>
                    <a:pt x="111" y="336"/>
                  </a:lnTo>
                  <a:lnTo>
                    <a:pt x="110" y="336"/>
                  </a:lnTo>
                  <a:lnTo>
                    <a:pt x="108" y="334"/>
                  </a:lnTo>
                  <a:lnTo>
                    <a:pt x="103" y="337"/>
                  </a:lnTo>
                  <a:lnTo>
                    <a:pt x="98" y="339"/>
                  </a:lnTo>
                  <a:lnTo>
                    <a:pt x="92" y="340"/>
                  </a:lnTo>
                  <a:lnTo>
                    <a:pt x="88" y="339"/>
                  </a:lnTo>
                  <a:lnTo>
                    <a:pt x="82" y="338"/>
                  </a:lnTo>
                  <a:lnTo>
                    <a:pt x="71" y="333"/>
                  </a:lnTo>
                  <a:lnTo>
                    <a:pt x="67" y="330"/>
                  </a:lnTo>
                  <a:lnTo>
                    <a:pt x="63" y="326"/>
                  </a:lnTo>
                  <a:lnTo>
                    <a:pt x="61" y="322"/>
                  </a:lnTo>
                  <a:lnTo>
                    <a:pt x="60" y="315"/>
                  </a:lnTo>
                  <a:lnTo>
                    <a:pt x="60" y="310"/>
                  </a:lnTo>
                  <a:lnTo>
                    <a:pt x="62" y="305"/>
                  </a:lnTo>
                  <a:lnTo>
                    <a:pt x="65" y="301"/>
                  </a:lnTo>
                  <a:lnTo>
                    <a:pt x="68" y="298"/>
                  </a:lnTo>
                  <a:lnTo>
                    <a:pt x="73" y="295"/>
                  </a:lnTo>
                  <a:lnTo>
                    <a:pt x="77" y="293"/>
                  </a:lnTo>
                  <a:lnTo>
                    <a:pt x="86" y="289"/>
                  </a:lnTo>
                  <a:lnTo>
                    <a:pt x="90" y="289"/>
                  </a:lnTo>
                  <a:lnTo>
                    <a:pt x="94" y="288"/>
                  </a:lnTo>
                  <a:lnTo>
                    <a:pt x="99" y="290"/>
                  </a:lnTo>
                  <a:lnTo>
                    <a:pt x="100" y="289"/>
                  </a:lnTo>
                  <a:lnTo>
                    <a:pt x="97" y="287"/>
                  </a:lnTo>
                  <a:lnTo>
                    <a:pt x="94" y="286"/>
                  </a:lnTo>
                  <a:lnTo>
                    <a:pt x="90" y="285"/>
                  </a:lnTo>
                  <a:lnTo>
                    <a:pt x="83" y="282"/>
                  </a:lnTo>
                  <a:lnTo>
                    <a:pt x="78" y="280"/>
                  </a:lnTo>
                  <a:lnTo>
                    <a:pt x="75" y="278"/>
                  </a:lnTo>
                  <a:lnTo>
                    <a:pt x="74" y="274"/>
                  </a:lnTo>
                  <a:lnTo>
                    <a:pt x="73" y="272"/>
                  </a:lnTo>
                  <a:lnTo>
                    <a:pt x="73" y="271"/>
                  </a:lnTo>
                  <a:lnTo>
                    <a:pt x="76" y="268"/>
                  </a:lnTo>
                  <a:lnTo>
                    <a:pt x="78" y="266"/>
                  </a:lnTo>
                  <a:lnTo>
                    <a:pt x="78" y="265"/>
                  </a:lnTo>
                  <a:lnTo>
                    <a:pt x="76" y="264"/>
                  </a:lnTo>
                  <a:lnTo>
                    <a:pt x="73" y="262"/>
                  </a:lnTo>
                  <a:lnTo>
                    <a:pt x="62" y="258"/>
                  </a:lnTo>
                  <a:lnTo>
                    <a:pt x="52" y="252"/>
                  </a:lnTo>
                  <a:lnTo>
                    <a:pt x="48" y="248"/>
                  </a:lnTo>
                  <a:lnTo>
                    <a:pt x="47" y="246"/>
                  </a:lnTo>
                  <a:lnTo>
                    <a:pt x="47" y="244"/>
                  </a:lnTo>
                  <a:lnTo>
                    <a:pt x="49" y="240"/>
                  </a:lnTo>
                  <a:lnTo>
                    <a:pt x="49" y="239"/>
                  </a:lnTo>
                  <a:lnTo>
                    <a:pt x="48" y="238"/>
                  </a:lnTo>
                  <a:lnTo>
                    <a:pt x="46" y="237"/>
                  </a:lnTo>
                  <a:lnTo>
                    <a:pt x="40" y="236"/>
                  </a:lnTo>
                  <a:lnTo>
                    <a:pt x="28" y="232"/>
                  </a:lnTo>
                  <a:lnTo>
                    <a:pt x="23" y="230"/>
                  </a:lnTo>
                  <a:lnTo>
                    <a:pt x="18" y="228"/>
                  </a:lnTo>
                  <a:lnTo>
                    <a:pt x="11" y="224"/>
                  </a:lnTo>
                  <a:lnTo>
                    <a:pt x="7" y="218"/>
                  </a:lnTo>
                  <a:lnTo>
                    <a:pt x="4" y="213"/>
                  </a:lnTo>
                  <a:lnTo>
                    <a:pt x="3" y="205"/>
                  </a:lnTo>
                  <a:lnTo>
                    <a:pt x="3" y="200"/>
                  </a:lnTo>
                  <a:lnTo>
                    <a:pt x="5" y="194"/>
                  </a:lnTo>
                  <a:lnTo>
                    <a:pt x="8" y="188"/>
                  </a:lnTo>
                  <a:lnTo>
                    <a:pt x="11" y="184"/>
                  </a:lnTo>
                  <a:lnTo>
                    <a:pt x="16" y="180"/>
                  </a:lnTo>
                  <a:lnTo>
                    <a:pt x="21" y="176"/>
                  </a:lnTo>
                  <a:lnTo>
                    <a:pt x="31" y="171"/>
                  </a:lnTo>
                  <a:lnTo>
                    <a:pt x="38" y="168"/>
                  </a:lnTo>
                  <a:lnTo>
                    <a:pt x="46" y="167"/>
                  </a:lnTo>
                  <a:lnTo>
                    <a:pt x="49" y="167"/>
                  </a:lnTo>
                  <a:lnTo>
                    <a:pt x="52" y="168"/>
                  </a:lnTo>
                  <a:lnTo>
                    <a:pt x="59" y="170"/>
                  </a:lnTo>
                  <a:lnTo>
                    <a:pt x="60" y="169"/>
                  </a:lnTo>
                  <a:lnTo>
                    <a:pt x="60" y="168"/>
                  </a:lnTo>
                  <a:lnTo>
                    <a:pt x="60" y="167"/>
                  </a:lnTo>
                  <a:lnTo>
                    <a:pt x="53" y="164"/>
                  </a:lnTo>
                  <a:lnTo>
                    <a:pt x="47" y="159"/>
                  </a:lnTo>
                  <a:lnTo>
                    <a:pt x="45" y="157"/>
                  </a:lnTo>
                  <a:lnTo>
                    <a:pt x="42" y="155"/>
                  </a:lnTo>
                  <a:lnTo>
                    <a:pt x="41" y="152"/>
                  </a:lnTo>
                  <a:lnTo>
                    <a:pt x="40" y="147"/>
                  </a:lnTo>
                  <a:lnTo>
                    <a:pt x="41" y="143"/>
                  </a:lnTo>
                  <a:lnTo>
                    <a:pt x="43" y="140"/>
                  </a:lnTo>
                  <a:lnTo>
                    <a:pt x="47" y="138"/>
                  </a:lnTo>
                  <a:lnTo>
                    <a:pt x="50" y="136"/>
                  </a:lnTo>
                  <a:lnTo>
                    <a:pt x="57" y="133"/>
                  </a:lnTo>
                  <a:lnTo>
                    <a:pt x="66" y="132"/>
                  </a:lnTo>
                  <a:lnTo>
                    <a:pt x="67" y="132"/>
                  </a:lnTo>
                  <a:lnTo>
                    <a:pt x="67" y="131"/>
                  </a:lnTo>
                  <a:lnTo>
                    <a:pt x="67" y="129"/>
                  </a:lnTo>
                  <a:lnTo>
                    <a:pt x="67" y="127"/>
                  </a:lnTo>
                  <a:lnTo>
                    <a:pt x="67" y="124"/>
                  </a:lnTo>
                  <a:lnTo>
                    <a:pt x="69" y="123"/>
                  </a:lnTo>
                  <a:lnTo>
                    <a:pt x="73" y="121"/>
                  </a:lnTo>
                  <a:lnTo>
                    <a:pt x="76" y="121"/>
                  </a:lnTo>
                  <a:lnTo>
                    <a:pt x="80" y="121"/>
                  </a:lnTo>
                  <a:lnTo>
                    <a:pt x="83" y="122"/>
                  </a:lnTo>
                  <a:lnTo>
                    <a:pt x="84" y="122"/>
                  </a:lnTo>
                  <a:lnTo>
                    <a:pt x="85" y="122"/>
                  </a:lnTo>
                  <a:lnTo>
                    <a:pt x="85" y="120"/>
                  </a:lnTo>
                  <a:lnTo>
                    <a:pt x="77" y="108"/>
                  </a:lnTo>
                  <a:lnTo>
                    <a:pt x="75" y="101"/>
                  </a:lnTo>
                  <a:lnTo>
                    <a:pt x="73" y="94"/>
                  </a:lnTo>
                  <a:lnTo>
                    <a:pt x="74" y="86"/>
                  </a:lnTo>
                  <a:lnTo>
                    <a:pt x="76" y="80"/>
                  </a:lnTo>
                  <a:lnTo>
                    <a:pt x="80" y="74"/>
                  </a:lnTo>
                  <a:lnTo>
                    <a:pt x="85" y="70"/>
                  </a:lnTo>
                  <a:lnTo>
                    <a:pt x="93" y="67"/>
                  </a:lnTo>
                  <a:lnTo>
                    <a:pt x="99" y="65"/>
                  </a:lnTo>
                  <a:lnTo>
                    <a:pt x="107" y="64"/>
                  </a:lnTo>
                  <a:lnTo>
                    <a:pt x="114" y="65"/>
                  </a:lnTo>
                  <a:lnTo>
                    <a:pt x="122" y="67"/>
                  </a:lnTo>
                  <a:lnTo>
                    <a:pt x="128" y="70"/>
                  </a:lnTo>
                  <a:lnTo>
                    <a:pt x="136" y="73"/>
                  </a:lnTo>
                  <a:lnTo>
                    <a:pt x="138" y="77"/>
                  </a:lnTo>
                  <a:lnTo>
                    <a:pt x="140" y="77"/>
                  </a:lnTo>
                  <a:lnTo>
                    <a:pt x="140" y="75"/>
                  </a:lnTo>
                  <a:lnTo>
                    <a:pt x="139" y="72"/>
                  </a:lnTo>
                  <a:lnTo>
                    <a:pt x="139" y="69"/>
                  </a:lnTo>
                  <a:lnTo>
                    <a:pt x="141" y="63"/>
                  </a:lnTo>
                  <a:lnTo>
                    <a:pt x="146" y="56"/>
                  </a:lnTo>
                  <a:lnTo>
                    <a:pt x="150" y="52"/>
                  </a:lnTo>
                  <a:lnTo>
                    <a:pt x="155" y="46"/>
                  </a:lnTo>
                  <a:lnTo>
                    <a:pt x="162" y="42"/>
                  </a:lnTo>
                  <a:lnTo>
                    <a:pt x="168" y="40"/>
                  </a:lnTo>
                  <a:lnTo>
                    <a:pt x="176" y="38"/>
                  </a:lnTo>
                  <a:lnTo>
                    <a:pt x="182" y="38"/>
                  </a:lnTo>
                  <a:lnTo>
                    <a:pt x="188" y="38"/>
                  </a:lnTo>
                  <a:lnTo>
                    <a:pt x="194" y="39"/>
                  </a:lnTo>
                  <a:lnTo>
                    <a:pt x="199" y="41"/>
                  </a:lnTo>
                  <a:lnTo>
                    <a:pt x="202" y="42"/>
                  </a:lnTo>
                  <a:lnTo>
                    <a:pt x="204" y="43"/>
                  </a:lnTo>
                  <a:lnTo>
                    <a:pt x="204" y="44"/>
                  </a:lnTo>
                  <a:lnTo>
                    <a:pt x="205" y="45"/>
                  </a:lnTo>
                  <a:lnTo>
                    <a:pt x="206" y="45"/>
                  </a:lnTo>
                  <a:lnTo>
                    <a:pt x="206" y="44"/>
                  </a:lnTo>
                  <a:lnTo>
                    <a:pt x="208" y="41"/>
                  </a:lnTo>
                  <a:lnTo>
                    <a:pt x="210" y="41"/>
                  </a:lnTo>
                  <a:lnTo>
                    <a:pt x="214" y="43"/>
                  </a:lnTo>
                  <a:lnTo>
                    <a:pt x="219" y="45"/>
                  </a:lnTo>
                  <a:lnTo>
                    <a:pt x="220" y="48"/>
                  </a:lnTo>
                  <a:lnTo>
                    <a:pt x="220" y="49"/>
                  </a:lnTo>
                  <a:lnTo>
                    <a:pt x="221" y="50"/>
                  </a:lnTo>
                  <a:lnTo>
                    <a:pt x="222" y="50"/>
                  </a:lnTo>
                  <a:lnTo>
                    <a:pt x="231" y="45"/>
                  </a:lnTo>
                  <a:lnTo>
                    <a:pt x="235" y="44"/>
                  </a:lnTo>
                  <a:lnTo>
                    <a:pt x="239" y="44"/>
                  </a:lnTo>
                  <a:lnTo>
                    <a:pt x="245" y="45"/>
                  </a:lnTo>
                  <a:lnTo>
                    <a:pt x="250" y="48"/>
                  </a:lnTo>
                  <a:lnTo>
                    <a:pt x="253" y="50"/>
                  </a:lnTo>
                  <a:lnTo>
                    <a:pt x="256" y="52"/>
                  </a:lnTo>
                  <a:lnTo>
                    <a:pt x="257" y="53"/>
                  </a:lnTo>
                  <a:lnTo>
                    <a:pt x="257" y="51"/>
                  </a:lnTo>
                  <a:lnTo>
                    <a:pt x="254" y="44"/>
                  </a:lnTo>
                  <a:lnTo>
                    <a:pt x="252" y="38"/>
                  </a:lnTo>
                  <a:lnTo>
                    <a:pt x="251" y="32"/>
                  </a:lnTo>
                  <a:lnTo>
                    <a:pt x="252" y="28"/>
                  </a:lnTo>
                  <a:lnTo>
                    <a:pt x="253" y="23"/>
                  </a:lnTo>
                  <a:lnTo>
                    <a:pt x="255" y="20"/>
                  </a:lnTo>
                  <a:lnTo>
                    <a:pt x="262" y="13"/>
                  </a:lnTo>
                  <a:lnTo>
                    <a:pt x="269" y="9"/>
                  </a:lnTo>
                  <a:lnTo>
                    <a:pt x="277" y="6"/>
                  </a:lnTo>
                  <a:lnTo>
                    <a:pt x="285" y="3"/>
                  </a:lnTo>
                  <a:lnTo>
                    <a:pt x="294" y="3"/>
                  </a:lnTo>
                  <a:lnTo>
                    <a:pt x="302" y="5"/>
                  </a:lnTo>
                  <a:lnTo>
                    <a:pt x="308" y="9"/>
                  </a:lnTo>
                  <a:lnTo>
                    <a:pt x="314" y="13"/>
                  </a:lnTo>
                  <a:lnTo>
                    <a:pt x="318" y="17"/>
                  </a:lnTo>
                  <a:lnTo>
                    <a:pt x="320" y="22"/>
                  </a:lnTo>
                  <a:lnTo>
                    <a:pt x="321" y="27"/>
                  </a:lnTo>
                  <a:lnTo>
                    <a:pt x="321" y="32"/>
                  </a:lnTo>
                  <a:lnTo>
                    <a:pt x="320" y="39"/>
                  </a:lnTo>
                  <a:lnTo>
                    <a:pt x="319" y="42"/>
                  </a:lnTo>
                  <a:lnTo>
                    <a:pt x="317" y="45"/>
                  </a:lnTo>
                  <a:lnTo>
                    <a:pt x="317" y="46"/>
                  </a:lnTo>
                  <a:lnTo>
                    <a:pt x="317" y="48"/>
                  </a:lnTo>
                  <a:lnTo>
                    <a:pt x="318" y="48"/>
                  </a:lnTo>
                  <a:lnTo>
                    <a:pt x="320" y="46"/>
                  </a:lnTo>
                  <a:lnTo>
                    <a:pt x="322" y="45"/>
                  </a:lnTo>
                  <a:lnTo>
                    <a:pt x="326" y="46"/>
                  </a:lnTo>
                  <a:lnTo>
                    <a:pt x="331" y="49"/>
                  </a:lnTo>
                  <a:lnTo>
                    <a:pt x="334" y="52"/>
                  </a:lnTo>
                  <a:lnTo>
                    <a:pt x="337" y="55"/>
                  </a:lnTo>
                  <a:lnTo>
                    <a:pt x="338" y="59"/>
                  </a:lnTo>
                  <a:lnTo>
                    <a:pt x="340" y="67"/>
                  </a:lnTo>
                  <a:lnTo>
                    <a:pt x="340" y="68"/>
                  </a:lnTo>
                  <a:lnTo>
                    <a:pt x="341" y="68"/>
                  </a:lnTo>
                  <a:lnTo>
                    <a:pt x="342" y="68"/>
                  </a:lnTo>
                  <a:lnTo>
                    <a:pt x="342"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81" name="Freeform 105"/>
            <p:cNvSpPr>
              <a:spLocks/>
            </p:cNvSpPr>
            <p:nvPr/>
          </p:nvSpPr>
          <p:spPr bwMode="auto">
            <a:xfrm>
              <a:off x="5114925" y="1909763"/>
              <a:ext cx="542925" cy="606425"/>
            </a:xfrm>
            <a:custGeom>
              <a:avLst/>
              <a:gdLst>
                <a:gd name="T0" fmla="*/ 2147483646 w 342"/>
                <a:gd name="T1" fmla="*/ 2147483646 h 382"/>
                <a:gd name="T2" fmla="*/ 2147483646 w 342"/>
                <a:gd name="T3" fmla="*/ 2147483646 h 382"/>
                <a:gd name="T4" fmla="*/ 2147483646 w 342"/>
                <a:gd name="T5" fmla="*/ 2147483646 h 382"/>
                <a:gd name="T6" fmla="*/ 2147483646 w 342"/>
                <a:gd name="T7" fmla="*/ 2147483646 h 382"/>
                <a:gd name="T8" fmla="*/ 2147483646 w 342"/>
                <a:gd name="T9" fmla="*/ 2147483646 h 382"/>
                <a:gd name="T10" fmla="*/ 2147483646 w 342"/>
                <a:gd name="T11" fmla="*/ 2147483646 h 382"/>
                <a:gd name="T12" fmla="*/ 2147483646 w 342"/>
                <a:gd name="T13" fmla="*/ 2147483646 h 382"/>
                <a:gd name="T14" fmla="*/ 2147483646 w 342"/>
                <a:gd name="T15" fmla="*/ 2147483646 h 382"/>
                <a:gd name="T16" fmla="*/ 2147483646 w 342"/>
                <a:gd name="T17" fmla="*/ 2147483646 h 382"/>
                <a:gd name="T18" fmla="*/ 2147483646 w 342"/>
                <a:gd name="T19" fmla="*/ 2147483646 h 382"/>
                <a:gd name="T20" fmla="*/ 2147483646 w 342"/>
                <a:gd name="T21" fmla="*/ 2147483646 h 382"/>
                <a:gd name="T22" fmla="*/ 2147483646 w 342"/>
                <a:gd name="T23" fmla="*/ 2147483646 h 382"/>
                <a:gd name="T24" fmla="*/ 2147483646 w 342"/>
                <a:gd name="T25" fmla="*/ 2147483646 h 382"/>
                <a:gd name="T26" fmla="*/ 2147483646 w 342"/>
                <a:gd name="T27" fmla="*/ 2147483646 h 382"/>
                <a:gd name="T28" fmla="*/ 0 w 342"/>
                <a:gd name="T29" fmla="*/ 2147483646 h 382"/>
                <a:gd name="T30" fmla="*/ 2147483646 w 342"/>
                <a:gd name="T31" fmla="*/ 2147483646 h 382"/>
                <a:gd name="T32" fmla="*/ 2147483646 w 342"/>
                <a:gd name="T33" fmla="*/ 2147483646 h 382"/>
                <a:gd name="T34" fmla="*/ 2147483646 w 342"/>
                <a:gd name="T35" fmla="*/ 2147483646 h 382"/>
                <a:gd name="T36" fmla="*/ 2147483646 w 342"/>
                <a:gd name="T37" fmla="*/ 2147483646 h 382"/>
                <a:gd name="T38" fmla="*/ 2147483646 w 342"/>
                <a:gd name="T39" fmla="*/ 2147483646 h 382"/>
                <a:gd name="T40" fmla="*/ 2147483646 w 342"/>
                <a:gd name="T41" fmla="*/ 2147483646 h 382"/>
                <a:gd name="T42" fmla="*/ 2147483646 w 342"/>
                <a:gd name="T43" fmla="*/ 2147483646 h 382"/>
                <a:gd name="T44" fmla="*/ 2147483646 w 342"/>
                <a:gd name="T45" fmla="*/ 2147483646 h 382"/>
                <a:gd name="T46" fmla="*/ 2147483646 w 342"/>
                <a:gd name="T47" fmla="*/ 2147483646 h 382"/>
                <a:gd name="T48" fmla="*/ 2147483646 w 342"/>
                <a:gd name="T49" fmla="*/ 2147483646 h 382"/>
                <a:gd name="T50" fmla="*/ 2147483646 w 342"/>
                <a:gd name="T51" fmla="*/ 2147483646 h 382"/>
                <a:gd name="T52" fmla="*/ 2147483646 w 342"/>
                <a:gd name="T53" fmla="*/ 2147483646 h 382"/>
                <a:gd name="T54" fmla="*/ 2147483646 w 342"/>
                <a:gd name="T55" fmla="*/ 2147483646 h 382"/>
                <a:gd name="T56" fmla="*/ 2147483646 w 342"/>
                <a:gd name="T57" fmla="*/ 2147483646 h 382"/>
                <a:gd name="T58" fmla="*/ 2147483646 w 342"/>
                <a:gd name="T59" fmla="*/ 2147483646 h 382"/>
                <a:gd name="T60" fmla="*/ 2147483646 w 342"/>
                <a:gd name="T61" fmla="*/ 2147483646 h 382"/>
                <a:gd name="T62" fmla="*/ 2147483646 w 342"/>
                <a:gd name="T63" fmla="*/ 2147483646 h 382"/>
                <a:gd name="T64" fmla="*/ 2147483646 w 342"/>
                <a:gd name="T65" fmla="*/ 2147483646 h 382"/>
                <a:gd name="T66" fmla="*/ 2147483646 w 342"/>
                <a:gd name="T67" fmla="*/ 2147483646 h 382"/>
                <a:gd name="T68" fmla="*/ 2147483646 w 342"/>
                <a:gd name="T69" fmla="*/ 2147483646 h 382"/>
                <a:gd name="T70" fmla="*/ 2147483646 w 342"/>
                <a:gd name="T71" fmla="*/ 2147483646 h 382"/>
                <a:gd name="T72" fmla="*/ 2147483646 w 342"/>
                <a:gd name="T73" fmla="*/ 2147483646 h 382"/>
                <a:gd name="T74" fmla="*/ 2147483646 w 342"/>
                <a:gd name="T75" fmla="*/ 2147483646 h 382"/>
                <a:gd name="T76" fmla="*/ 2147483646 w 342"/>
                <a:gd name="T77" fmla="*/ 2147483646 h 382"/>
                <a:gd name="T78" fmla="*/ 2147483646 w 342"/>
                <a:gd name="T79" fmla="*/ 2147483646 h 382"/>
                <a:gd name="T80" fmla="*/ 2147483646 w 342"/>
                <a:gd name="T81" fmla="*/ 2147483646 h 382"/>
                <a:gd name="T82" fmla="*/ 2147483646 w 342"/>
                <a:gd name="T83" fmla="*/ 2147483646 h 382"/>
                <a:gd name="T84" fmla="*/ 2147483646 w 342"/>
                <a:gd name="T85" fmla="*/ 2147483646 h 382"/>
                <a:gd name="T86" fmla="*/ 2147483646 w 342"/>
                <a:gd name="T87" fmla="*/ 2147483646 h 382"/>
                <a:gd name="T88" fmla="*/ 2147483646 w 342"/>
                <a:gd name="T89" fmla="*/ 2147483646 h 382"/>
                <a:gd name="T90" fmla="*/ 2147483646 w 342"/>
                <a:gd name="T91" fmla="*/ 2147483646 h 382"/>
                <a:gd name="T92" fmla="*/ 2147483646 w 342"/>
                <a:gd name="T93" fmla="*/ 2147483646 h 382"/>
                <a:gd name="T94" fmla="*/ 2147483646 w 342"/>
                <a:gd name="T95" fmla="*/ 2147483646 h 382"/>
                <a:gd name="T96" fmla="*/ 2147483646 w 342"/>
                <a:gd name="T97" fmla="*/ 2147483646 h 382"/>
                <a:gd name="T98" fmla="*/ 2147483646 w 342"/>
                <a:gd name="T99" fmla="*/ 2147483646 h 382"/>
                <a:gd name="T100" fmla="*/ 2147483646 w 342"/>
                <a:gd name="T101" fmla="*/ 2147483646 h 382"/>
                <a:gd name="T102" fmla="*/ 2147483646 w 342"/>
                <a:gd name="T103" fmla="*/ 2147483646 h 382"/>
                <a:gd name="T104" fmla="*/ 2147483646 w 342"/>
                <a:gd name="T105" fmla="*/ 2147483646 h 382"/>
                <a:gd name="T106" fmla="*/ 2147483646 w 342"/>
                <a:gd name="T107" fmla="*/ 2147483646 h 382"/>
                <a:gd name="T108" fmla="*/ 2147483646 w 342"/>
                <a:gd name="T109" fmla="*/ 2147483646 h 382"/>
                <a:gd name="T110" fmla="*/ 2147483646 w 342"/>
                <a:gd name="T111" fmla="*/ 2147483646 h 382"/>
                <a:gd name="T112" fmla="*/ 2147483646 w 342"/>
                <a:gd name="T113" fmla="*/ 2147483646 h 382"/>
                <a:gd name="T114" fmla="*/ 2147483646 w 342"/>
                <a:gd name="T115" fmla="*/ 2147483646 h 382"/>
                <a:gd name="T116" fmla="*/ 2147483646 w 342"/>
                <a:gd name="T117" fmla="*/ 2147483646 h 382"/>
                <a:gd name="T118" fmla="*/ 2147483646 w 342"/>
                <a:gd name="T119" fmla="*/ 2147483646 h 382"/>
                <a:gd name="T120" fmla="*/ 2147483646 w 342"/>
                <a:gd name="T121" fmla="*/ 2147483646 h 38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42"/>
                <a:gd name="T184" fmla="*/ 0 h 382"/>
                <a:gd name="T185" fmla="*/ 342 w 342"/>
                <a:gd name="T186" fmla="*/ 382 h 38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42" h="382">
                  <a:moveTo>
                    <a:pt x="342" y="67"/>
                  </a:moveTo>
                  <a:lnTo>
                    <a:pt x="342" y="67"/>
                  </a:lnTo>
                  <a:lnTo>
                    <a:pt x="342" y="61"/>
                  </a:lnTo>
                  <a:lnTo>
                    <a:pt x="341" y="56"/>
                  </a:lnTo>
                  <a:lnTo>
                    <a:pt x="338" y="52"/>
                  </a:lnTo>
                  <a:lnTo>
                    <a:pt x="334" y="48"/>
                  </a:lnTo>
                  <a:lnTo>
                    <a:pt x="327" y="44"/>
                  </a:lnTo>
                  <a:lnTo>
                    <a:pt x="324" y="43"/>
                  </a:lnTo>
                  <a:lnTo>
                    <a:pt x="321" y="43"/>
                  </a:lnTo>
                  <a:lnTo>
                    <a:pt x="323" y="38"/>
                  </a:lnTo>
                  <a:lnTo>
                    <a:pt x="324" y="30"/>
                  </a:lnTo>
                  <a:lnTo>
                    <a:pt x="323" y="24"/>
                  </a:lnTo>
                  <a:lnTo>
                    <a:pt x="321" y="17"/>
                  </a:lnTo>
                  <a:lnTo>
                    <a:pt x="314" y="11"/>
                  </a:lnTo>
                  <a:lnTo>
                    <a:pt x="308" y="6"/>
                  </a:lnTo>
                  <a:lnTo>
                    <a:pt x="299" y="2"/>
                  </a:lnTo>
                  <a:lnTo>
                    <a:pt x="291" y="0"/>
                  </a:lnTo>
                  <a:lnTo>
                    <a:pt x="285" y="1"/>
                  </a:lnTo>
                  <a:lnTo>
                    <a:pt x="280" y="1"/>
                  </a:lnTo>
                  <a:lnTo>
                    <a:pt x="270" y="6"/>
                  </a:lnTo>
                  <a:lnTo>
                    <a:pt x="262" y="11"/>
                  </a:lnTo>
                  <a:lnTo>
                    <a:pt x="254" y="17"/>
                  </a:lnTo>
                  <a:lnTo>
                    <a:pt x="251" y="22"/>
                  </a:lnTo>
                  <a:lnTo>
                    <a:pt x="250" y="26"/>
                  </a:lnTo>
                  <a:lnTo>
                    <a:pt x="249" y="30"/>
                  </a:lnTo>
                  <a:lnTo>
                    <a:pt x="250" y="35"/>
                  </a:lnTo>
                  <a:lnTo>
                    <a:pt x="251" y="42"/>
                  </a:lnTo>
                  <a:lnTo>
                    <a:pt x="254" y="48"/>
                  </a:lnTo>
                  <a:lnTo>
                    <a:pt x="250" y="46"/>
                  </a:lnTo>
                  <a:lnTo>
                    <a:pt x="246" y="44"/>
                  </a:lnTo>
                  <a:lnTo>
                    <a:pt x="241" y="43"/>
                  </a:lnTo>
                  <a:lnTo>
                    <a:pt x="236" y="43"/>
                  </a:lnTo>
                  <a:lnTo>
                    <a:pt x="232" y="43"/>
                  </a:lnTo>
                  <a:lnTo>
                    <a:pt x="222" y="48"/>
                  </a:lnTo>
                  <a:lnTo>
                    <a:pt x="221" y="45"/>
                  </a:lnTo>
                  <a:lnTo>
                    <a:pt x="220" y="44"/>
                  </a:lnTo>
                  <a:lnTo>
                    <a:pt x="216" y="41"/>
                  </a:lnTo>
                  <a:lnTo>
                    <a:pt x="210" y="39"/>
                  </a:lnTo>
                  <a:lnTo>
                    <a:pt x="208" y="39"/>
                  </a:lnTo>
                  <a:lnTo>
                    <a:pt x="207" y="39"/>
                  </a:lnTo>
                  <a:lnTo>
                    <a:pt x="205" y="40"/>
                  </a:lnTo>
                  <a:lnTo>
                    <a:pt x="204" y="41"/>
                  </a:lnTo>
                  <a:lnTo>
                    <a:pt x="199" y="39"/>
                  </a:lnTo>
                  <a:lnTo>
                    <a:pt x="195" y="37"/>
                  </a:lnTo>
                  <a:lnTo>
                    <a:pt x="188" y="36"/>
                  </a:lnTo>
                  <a:lnTo>
                    <a:pt x="180" y="36"/>
                  </a:lnTo>
                  <a:lnTo>
                    <a:pt x="173" y="37"/>
                  </a:lnTo>
                  <a:lnTo>
                    <a:pt x="165" y="39"/>
                  </a:lnTo>
                  <a:lnTo>
                    <a:pt x="160" y="41"/>
                  </a:lnTo>
                  <a:lnTo>
                    <a:pt x="154" y="44"/>
                  </a:lnTo>
                  <a:lnTo>
                    <a:pt x="150" y="49"/>
                  </a:lnTo>
                  <a:lnTo>
                    <a:pt x="146" y="54"/>
                  </a:lnTo>
                  <a:lnTo>
                    <a:pt x="142" y="58"/>
                  </a:lnTo>
                  <a:lnTo>
                    <a:pt x="139" y="63"/>
                  </a:lnTo>
                  <a:lnTo>
                    <a:pt x="138" y="67"/>
                  </a:lnTo>
                  <a:lnTo>
                    <a:pt x="137" y="72"/>
                  </a:lnTo>
                  <a:lnTo>
                    <a:pt x="132" y="69"/>
                  </a:lnTo>
                  <a:lnTo>
                    <a:pt x="123" y="65"/>
                  </a:lnTo>
                  <a:lnTo>
                    <a:pt x="116" y="63"/>
                  </a:lnTo>
                  <a:lnTo>
                    <a:pt x="107" y="61"/>
                  </a:lnTo>
                  <a:lnTo>
                    <a:pt x="99" y="63"/>
                  </a:lnTo>
                  <a:lnTo>
                    <a:pt x="92" y="65"/>
                  </a:lnTo>
                  <a:lnTo>
                    <a:pt x="84" y="68"/>
                  </a:lnTo>
                  <a:lnTo>
                    <a:pt x="78" y="72"/>
                  </a:lnTo>
                  <a:lnTo>
                    <a:pt x="74" y="78"/>
                  </a:lnTo>
                  <a:lnTo>
                    <a:pt x="71" y="84"/>
                  </a:lnTo>
                  <a:lnTo>
                    <a:pt x="69" y="91"/>
                  </a:lnTo>
                  <a:lnTo>
                    <a:pt x="70" y="98"/>
                  </a:lnTo>
                  <a:lnTo>
                    <a:pt x="73" y="104"/>
                  </a:lnTo>
                  <a:lnTo>
                    <a:pt x="76" y="111"/>
                  </a:lnTo>
                  <a:lnTo>
                    <a:pt x="80" y="117"/>
                  </a:lnTo>
                  <a:lnTo>
                    <a:pt x="74" y="117"/>
                  </a:lnTo>
                  <a:lnTo>
                    <a:pt x="67" y="120"/>
                  </a:lnTo>
                  <a:lnTo>
                    <a:pt x="65" y="121"/>
                  </a:lnTo>
                  <a:lnTo>
                    <a:pt x="63" y="124"/>
                  </a:lnTo>
                  <a:lnTo>
                    <a:pt x="63" y="125"/>
                  </a:lnTo>
                  <a:lnTo>
                    <a:pt x="63" y="127"/>
                  </a:lnTo>
                  <a:lnTo>
                    <a:pt x="64" y="129"/>
                  </a:lnTo>
                  <a:lnTo>
                    <a:pt x="55" y="130"/>
                  </a:lnTo>
                  <a:lnTo>
                    <a:pt x="49" y="132"/>
                  </a:lnTo>
                  <a:lnTo>
                    <a:pt x="46" y="135"/>
                  </a:lnTo>
                  <a:lnTo>
                    <a:pt x="42" y="137"/>
                  </a:lnTo>
                  <a:lnTo>
                    <a:pt x="40" y="140"/>
                  </a:lnTo>
                  <a:lnTo>
                    <a:pt x="38" y="144"/>
                  </a:lnTo>
                  <a:lnTo>
                    <a:pt x="37" y="149"/>
                  </a:lnTo>
                  <a:lnTo>
                    <a:pt x="38" y="152"/>
                  </a:lnTo>
                  <a:lnTo>
                    <a:pt x="39" y="155"/>
                  </a:lnTo>
                  <a:lnTo>
                    <a:pt x="41" y="158"/>
                  </a:lnTo>
                  <a:lnTo>
                    <a:pt x="45" y="163"/>
                  </a:lnTo>
                  <a:lnTo>
                    <a:pt x="50" y="165"/>
                  </a:lnTo>
                  <a:lnTo>
                    <a:pt x="43" y="165"/>
                  </a:lnTo>
                  <a:lnTo>
                    <a:pt x="39" y="166"/>
                  </a:lnTo>
                  <a:lnTo>
                    <a:pt x="35" y="167"/>
                  </a:lnTo>
                  <a:lnTo>
                    <a:pt x="27" y="170"/>
                  </a:lnTo>
                  <a:lnTo>
                    <a:pt x="21" y="174"/>
                  </a:lnTo>
                  <a:lnTo>
                    <a:pt x="14" y="178"/>
                  </a:lnTo>
                  <a:lnTo>
                    <a:pt x="10" y="183"/>
                  </a:lnTo>
                  <a:lnTo>
                    <a:pt x="6" y="189"/>
                  </a:lnTo>
                  <a:lnTo>
                    <a:pt x="3" y="196"/>
                  </a:lnTo>
                  <a:lnTo>
                    <a:pt x="0" y="202"/>
                  </a:lnTo>
                  <a:lnTo>
                    <a:pt x="0" y="209"/>
                  </a:lnTo>
                  <a:lnTo>
                    <a:pt x="3" y="215"/>
                  </a:lnTo>
                  <a:lnTo>
                    <a:pt x="7" y="222"/>
                  </a:lnTo>
                  <a:lnTo>
                    <a:pt x="13" y="227"/>
                  </a:lnTo>
                  <a:lnTo>
                    <a:pt x="20" y="231"/>
                  </a:lnTo>
                  <a:lnTo>
                    <a:pt x="26" y="233"/>
                  </a:lnTo>
                  <a:lnTo>
                    <a:pt x="35" y="236"/>
                  </a:lnTo>
                  <a:lnTo>
                    <a:pt x="43" y="238"/>
                  </a:lnTo>
                  <a:lnTo>
                    <a:pt x="47" y="239"/>
                  </a:lnTo>
                  <a:lnTo>
                    <a:pt x="47" y="240"/>
                  </a:lnTo>
                  <a:lnTo>
                    <a:pt x="46" y="242"/>
                  </a:lnTo>
                  <a:lnTo>
                    <a:pt x="46" y="245"/>
                  </a:lnTo>
                  <a:lnTo>
                    <a:pt x="46" y="247"/>
                  </a:lnTo>
                  <a:lnTo>
                    <a:pt x="48" y="251"/>
                  </a:lnTo>
                  <a:lnTo>
                    <a:pt x="50" y="253"/>
                  </a:lnTo>
                  <a:lnTo>
                    <a:pt x="55" y="256"/>
                  </a:lnTo>
                  <a:lnTo>
                    <a:pt x="63" y="260"/>
                  </a:lnTo>
                  <a:lnTo>
                    <a:pt x="70" y="262"/>
                  </a:lnTo>
                  <a:lnTo>
                    <a:pt x="74" y="265"/>
                  </a:lnTo>
                  <a:lnTo>
                    <a:pt x="76" y="266"/>
                  </a:lnTo>
                  <a:lnTo>
                    <a:pt x="74" y="268"/>
                  </a:lnTo>
                  <a:lnTo>
                    <a:pt x="71" y="270"/>
                  </a:lnTo>
                  <a:lnTo>
                    <a:pt x="71" y="272"/>
                  </a:lnTo>
                  <a:lnTo>
                    <a:pt x="71" y="274"/>
                  </a:lnTo>
                  <a:lnTo>
                    <a:pt x="74" y="278"/>
                  </a:lnTo>
                  <a:lnTo>
                    <a:pt x="76" y="280"/>
                  </a:lnTo>
                  <a:lnTo>
                    <a:pt x="82" y="283"/>
                  </a:lnTo>
                  <a:lnTo>
                    <a:pt x="91" y="286"/>
                  </a:lnTo>
                  <a:lnTo>
                    <a:pt x="85" y="287"/>
                  </a:lnTo>
                  <a:lnTo>
                    <a:pt x="80" y="289"/>
                  </a:lnTo>
                  <a:lnTo>
                    <a:pt x="73" y="293"/>
                  </a:lnTo>
                  <a:lnTo>
                    <a:pt x="68" y="295"/>
                  </a:lnTo>
                  <a:lnTo>
                    <a:pt x="65" y="298"/>
                  </a:lnTo>
                  <a:lnTo>
                    <a:pt x="61" y="302"/>
                  </a:lnTo>
                  <a:lnTo>
                    <a:pt x="59" y="307"/>
                  </a:lnTo>
                  <a:lnTo>
                    <a:pt x="57" y="311"/>
                  </a:lnTo>
                  <a:lnTo>
                    <a:pt x="57" y="315"/>
                  </a:lnTo>
                  <a:lnTo>
                    <a:pt x="59" y="320"/>
                  </a:lnTo>
                  <a:lnTo>
                    <a:pt x="60" y="325"/>
                  </a:lnTo>
                  <a:lnTo>
                    <a:pt x="62" y="329"/>
                  </a:lnTo>
                  <a:lnTo>
                    <a:pt x="66" y="332"/>
                  </a:lnTo>
                  <a:lnTo>
                    <a:pt x="70" y="336"/>
                  </a:lnTo>
                  <a:lnTo>
                    <a:pt x="76" y="338"/>
                  </a:lnTo>
                  <a:lnTo>
                    <a:pt x="81" y="340"/>
                  </a:lnTo>
                  <a:lnTo>
                    <a:pt x="86" y="341"/>
                  </a:lnTo>
                  <a:lnTo>
                    <a:pt x="92" y="341"/>
                  </a:lnTo>
                  <a:lnTo>
                    <a:pt x="98" y="341"/>
                  </a:lnTo>
                  <a:lnTo>
                    <a:pt x="103" y="339"/>
                  </a:lnTo>
                  <a:lnTo>
                    <a:pt x="107" y="338"/>
                  </a:lnTo>
                  <a:lnTo>
                    <a:pt x="109" y="337"/>
                  </a:lnTo>
                  <a:lnTo>
                    <a:pt x="109" y="338"/>
                  </a:lnTo>
                  <a:lnTo>
                    <a:pt x="109" y="340"/>
                  </a:lnTo>
                  <a:lnTo>
                    <a:pt x="110" y="341"/>
                  </a:lnTo>
                  <a:lnTo>
                    <a:pt x="112" y="344"/>
                  </a:lnTo>
                  <a:lnTo>
                    <a:pt x="117" y="347"/>
                  </a:lnTo>
                  <a:lnTo>
                    <a:pt x="119" y="348"/>
                  </a:lnTo>
                  <a:lnTo>
                    <a:pt x="122" y="350"/>
                  </a:lnTo>
                  <a:lnTo>
                    <a:pt x="121" y="352"/>
                  </a:lnTo>
                  <a:lnTo>
                    <a:pt x="122" y="354"/>
                  </a:lnTo>
                  <a:lnTo>
                    <a:pt x="123" y="355"/>
                  </a:lnTo>
                  <a:lnTo>
                    <a:pt x="126" y="357"/>
                  </a:lnTo>
                  <a:lnTo>
                    <a:pt x="129" y="358"/>
                  </a:lnTo>
                  <a:lnTo>
                    <a:pt x="133" y="358"/>
                  </a:lnTo>
                  <a:lnTo>
                    <a:pt x="137" y="358"/>
                  </a:lnTo>
                  <a:lnTo>
                    <a:pt x="136" y="361"/>
                  </a:lnTo>
                  <a:lnTo>
                    <a:pt x="136" y="366"/>
                  </a:lnTo>
                  <a:lnTo>
                    <a:pt x="138" y="369"/>
                  </a:lnTo>
                  <a:lnTo>
                    <a:pt x="139" y="372"/>
                  </a:lnTo>
                  <a:lnTo>
                    <a:pt x="145" y="377"/>
                  </a:lnTo>
                  <a:lnTo>
                    <a:pt x="151" y="380"/>
                  </a:lnTo>
                  <a:lnTo>
                    <a:pt x="157" y="382"/>
                  </a:lnTo>
                  <a:lnTo>
                    <a:pt x="164" y="382"/>
                  </a:lnTo>
                  <a:lnTo>
                    <a:pt x="170" y="381"/>
                  </a:lnTo>
                  <a:lnTo>
                    <a:pt x="177" y="380"/>
                  </a:lnTo>
                  <a:lnTo>
                    <a:pt x="183" y="376"/>
                  </a:lnTo>
                  <a:lnTo>
                    <a:pt x="189" y="373"/>
                  </a:lnTo>
                  <a:lnTo>
                    <a:pt x="194" y="367"/>
                  </a:lnTo>
                  <a:lnTo>
                    <a:pt x="197" y="360"/>
                  </a:lnTo>
                  <a:lnTo>
                    <a:pt x="197" y="358"/>
                  </a:lnTo>
                  <a:lnTo>
                    <a:pt x="196" y="356"/>
                  </a:lnTo>
                  <a:lnTo>
                    <a:pt x="192" y="352"/>
                  </a:lnTo>
                  <a:lnTo>
                    <a:pt x="195" y="356"/>
                  </a:lnTo>
                  <a:lnTo>
                    <a:pt x="196" y="359"/>
                  </a:lnTo>
                  <a:lnTo>
                    <a:pt x="195" y="363"/>
                  </a:lnTo>
                  <a:lnTo>
                    <a:pt x="193" y="368"/>
                  </a:lnTo>
                  <a:lnTo>
                    <a:pt x="189" y="372"/>
                  </a:lnTo>
                  <a:lnTo>
                    <a:pt x="183" y="375"/>
                  </a:lnTo>
                  <a:lnTo>
                    <a:pt x="179" y="377"/>
                  </a:lnTo>
                  <a:lnTo>
                    <a:pt x="175" y="379"/>
                  </a:lnTo>
                  <a:lnTo>
                    <a:pt x="164" y="381"/>
                  </a:lnTo>
                  <a:lnTo>
                    <a:pt x="159" y="381"/>
                  </a:lnTo>
                  <a:lnTo>
                    <a:pt x="153" y="380"/>
                  </a:lnTo>
                  <a:lnTo>
                    <a:pt x="148" y="377"/>
                  </a:lnTo>
                  <a:lnTo>
                    <a:pt x="143" y="374"/>
                  </a:lnTo>
                  <a:lnTo>
                    <a:pt x="139" y="370"/>
                  </a:lnTo>
                  <a:lnTo>
                    <a:pt x="138" y="363"/>
                  </a:lnTo>
                  <a:lnTo>
                    <a:pt x="138" y="361"/>
                  </a:lnTo>
                  <a:lnTo>
                    <a:pt x="138" y="359"/>
                  </a:lnTo>
                  <a:lnTo>
                    <a:pt x="141" y="356"/>
                  </a:lnTo>
                  <a:lnTo>
                    <a:pt x="142" y="355"/>
                  </a:lnTo>
                  <a:lnTo>
                    <a:pt x="141" y="354"/>
                  </a:lnTo>
                  <a:lnTo>
                    <a:pt x="141" y="353"/>
                  </a:lnTo>
                  <a:lnTo>
                    <a:pt x="139" y="353"/>
                  </a:lnTo>
                  <a:lnTo>
                    <a:pt x="136" y="355"/>
                  </a:lnTo>
                  <a:lnTo>
                    <a:pt x="133" y="355"/>
                  </a:lnTo>
                  <a:lnTo>
                    <a:pt x="129" y="354"/>
                  </a:lnTo>
                  <a:lnTo>
                    <a:pt x="125" y="353"/>
                  </a:lnTo>
                  <a:lnTo>
                    <a:pt x="124" y="352"/>
                  </a:lnTo>
                  <a:lnTo>
                    <a:pt x="125" y="350"/>
                  </a:lnTo>
                  <a:lnTo>
                    <a:pt x="126" y="347"/>
                  </a:lnTo>
                  <a:lnTo>
                    <a:pt x="126" y="345"/>
                  </a:lnTo>
                  <a:lnTo>
                    <a:pt x="125" y="345"/>
                  </a:lnTo>
                  <a:lnTo>
                    <a:pt x="124" y="345"/>
                  </a:lnTo>
                  <a:lnTo>
                    <a:pt x="122" y="346"/>
                  </a:lnTo>
                  <a:lnTo>
                    <a:pt x="120" y="346"/>
                  </a:lnTo>
                  <a:lnTo>
                    <a:pt x="116" y="344"/>
                  </a:lnTo>
                  <a:lnTo>
                    <a:pt x="112" y="341"/>
                  </a:lnTo>
                  <a:lnTo>
                    <a:pt x="111" y="340"/>
                  </a:lnTo>
                  <a:lnTo>
                    <a:pt x="111" y="338"/>
                  </a:lnTo>
                  <a:lnTo>
                    <a:pt x="111" y="336"/>
                  </a:lnTo>
                  <a:lnTo>
                    <a:pt x="110" y="336"/>
                  </a:lnTo>
                  <a:lnTo>
                    <a:pt x="108" y="334"/>
                  </a:lnTo>
                  <a:lnTo>
                    <a:pt x="103" y="337"/>
                  </a:lnTo>
                  <a:lnTo>
                    <a:pt x="98" y="339"/>
                  </a:lnTo>
                  <a:lnTo>
                    <a:pt x="92" y="340"/>
                  </a:lnTo>
                  <a:lnTo>
                    <a:pt x="88" y="339"/>
                  </a:lnTo>
                  <a:lnTo>
                    <a:pt x="82" y="338"/>
                  </a:lnTo>
                  <a:lnTo>
                    <a:pt x="71" y="333"/>
                  </a:lnTo>
                  <a:lnTo>
                    <a:pt x="67" y="330"/>
                  </a:lnTo>
                  <a:lnTo>
                    <a:pt x="63" y="326"/>
                  </a:lnTo>
                  <a:lnTo>
                    <a:pt x="61" y="322"/>
                  </a:lnTo>
                  <a:lnTo>
                    <a:pt x="60" y="315"/>
                  </a:lnTo>
                  <a:lnTo>
                    <a:pt x="60" y="310"/>
                  </a:lnTo>
                  <a:lnTo>
                    <a:pt x="62" y="305"/>
                  </a:lnTo>
                  <a:lnTo>
                    <a:pt x="65" y="301"/>
                  </a:lnTo>
                  <a:lnTo>
                    <a:pt x="68" y="298"/>
                  </a:lnTo>
                  <a:lnTo>
                    <a:pt x="73" y="295"/>
                  </a:lnTo>
                  <a:lnTo>
                    <a:pt x="77" y="293"/>
                  </a:lnTo>
                  <a:lnTo>
                    <a:pt x="86" y="289"/>
                  </a:lnTo>
                  <a:lnTo>
                    <a:pt x="90" y="289"/>
                  </a:lnTo>
                  <a:lnTo>
                    <a:pt x="94" y="288"/>
                  </a:lnTo>
                  <a:lnTo>
                    <a:pt x="99" y="290"/>
                  </a:lnTo>
                  <a:lnTo>
                    <a:pt x="100" y="289"/>
                  </a:lnTo>
                  <a:lnTo>
                    <a:pt x="97" y="287"/>
                  </a:lnTo>
                  <a:lnTo>
                    <a:pt x="94" y="286"/>
                  </a:lnTo>
                  <a:lnTo>
                    <a:pt x="90" y="285"/>
                  </a:lnTo>
                  <a:lnTo>
                    <a:pt x="83" y="282"/>
                  </a:lnTo>
                  <a:lnTo>
                    <a:pt x="78" y="280"/>
                  </a:lnTo>
                  <a:lnTo>
                    <a:pt x="75" y="278"/>
                  </a:lnTo>
                  <a:lnTo>
                    <a:pt x="74" y="274"/>
                  </a:lnTo>
                  <a:lnTo>
                    <a:pt x="73" y="272"/>
                  </a:lnTo>
                  <a:lnTo>
                    <a:pt x="73" y="271"/>
                  </a:lnTo>
                  <a:lnTo>
                    <a:pt x="76" y="268"/>
                  </a:lnTo>
                  <a:lnTo>
                    <a:pt x="78" y="266"/>
                  </a:lnTo>
                  <a:lnTo>
                    <a:pt x="78" y="265"/>
                  </a:lnTo>
                  <a:lnTo>
                    <a:pt x="76" y="264"/>
                  </a:lnTo>
                  <a:lnTo>
                    <a:pt x="73" y="262"/>
                  </a:lnTo>
                  <a:lnTo>
                    <a:pt x="62" y="258"/>
                  </a:lnTo>
                  <a:lnTo>
                    <a:pt x="52" y="252"/>
                  </a:lnTo>
                  <a:lnTo>
                    <a:pt x="48" y="248"/>
                  </a:lnTo>
                  <a:lnTo>
                    <a:pt x="47" y="246"/>
                  </a:lnTo>
                  <a:lnTo>
                    <a:pt x="47" y="244"/>
                  </a:lnTo>
                  <a:lnTo>
                    <a:pt x="49" y="240"/>
                  </a:lnTo>
                  <a:lnTo>
                    <a:pt x="49" y="239"/>
                  </a:lnTo>
                  <a:lnTo>
                    <a:pt x="48" y="238"/>
                  </a:lnTo>
                  <a:lnTo>
                    <a:pt x="46" y="237"/>
                  </a:lnTo>
                  <a:lnTo>
                    <a:pt x="40" y="236"/>
                  </a:lnTo>
                  <a:lnTo>
                    <a:pt x="28" y="232"/>
                  </a:lnTo>
                  <a:lnTo>
                    <a:pt x="23" y="230"/>
                  </a:lnTo>
                  <a:lnTo>
                    <a:pt x="18" y="228"/>
                  </a:lnTo>
                  <a:lnTo>
                    <a:pt x="11" y="224"/>
                  </a:lnTo>
                  <a:lnTo>
                    <a:pt x="7" y="218"/>
                  </a:lnTo>
                  <a:lnTo>
                    <a:pt x="4" y="213"/>
                  </a:lnTo>
                  <a:lnTo>
                    <a:pt x="3" y="205"/>
                  </a:lnTo>
                  <a:lnTo>
                    <a:pt x="3" y="200"/>
                  </a:lnTo>
                  <a:lnTo>
                    <a:pt x="5" y="194"/>
                  </a:lnTo>
                  <a:lnTo>
                    <a:pt x="8" y="188"/>
                  </a:lnTo>
                  <a:lnTo>
                    <a:pt x="11" y="184"/>
                  </a:lnTo>
                  <a:lnTo>
                    <a:pt x="16" y="180"/>
                  </a:lnTo>
                  <a:lnTo>
                    <a:pt x="21" y="176"/>
                  </a:lnTo>
                  <a:lnTo>
                    <a:pt x="31" y="171"/>
                  </a:lnTo>
                  <a:lnTo>
                    <a:pt x="38" y="168"/>
                  </a:lnTo>
                  <a:lnTo>
                    <a:pt x="46" y="167"/>
                  </a:lnTo>
                  <a:lnTo>
                    <a:pt x="49" y="167"/>
                  </a:lnTo>
                  <a:lnTo>
                    <a:pt x="52" y="168"/>
                  </a:lnTo>
                  <a:lnTo>
                    <a:pt x="59" y="170"/>
                  </a:lnTo>
                  <a:lnTo>
                    <a:pt x="60" y="169"/>
                  </a:lnTo>
                  <a:lnTo>
                    <a:pt x="60" y="168"/>
                  </a:lnTo>
                  <a:lnTo>
                    <a:pt x="60" y="167"/>
                  </a:lnTo>
                  <a:lnTo>
                    <a:pt x="53" y="164"/>
                  </a:lnTo>
                  <a:lnTo>
                    <a:pt x="47" y="159"/>
                  </a:lnTo>
                  <a:lnTo>
                    <a:pt x="45" y="157"/>
                  </a:lnTo>
                  <a:lnTo>
                    <a:pt x="42" y="155"/>
                  </a:lnTo>
                  <a:lnTo>
                    <a:pt x="41" y="152"/>
                  </a:lnTo>
                  <a:lnTo>
                    <a:pt x="40" y="147"/>
                  </a:lnTo>
                  <a:lnTo>
                    <a:pt x="41" y="143"/>
                  </a:lnTo>
                  <a:lnTo>
                    <a:pt x="43" y="140"/>
                  </a:lnTo>
                  <a:lnTo>
                    <a:pt x="47" y="138"/>
                  </a:lnTo>
                  <a:lnTo>
                    <a:pt x="50" y="136"/>
                  </a:lnTo>
                  <a:lnTo>
                    <a:pt x="57" y="133"/>
                  </a:lnTo>
                  <a:lnTo>
                    <a:pt x="66" y="132"/>
                  </a:lnTo>
                  <a:lnTo>
                    <a:pt x="67" y="132"/>
                  </a:lnTo>
                  <a:lnTo>
                    <a:pt x="67" y="131"/>
                  </a:lnTo>
                  <a:lnTo>
                    <a:pt x="67" y="129"/>
                  </a:lnTo>
                  <a:lnTo>
                    <a:pt x="67" y="127"/>
                  </a:lnTo>
                  <a:lnTo>
                    <a:pt x="67" y="124"/>
                  </a:lnTo>
                  <a:lnTo>
                    <a:pt x="69" y="123"/>
                  </a:lnTo>
                  <a:lnTo>
                    <a:pt x="73" y="121"/>
                  </a:lnTo>
                  <a:lnTo>
                    <a:pt x="76" y="121"/>
                  </a:lnTo>
                  <a:lnTo>
                    <a:pt x="80" y="121"/>
                  </a:lnTo>
                  <a:lnTo>
                    <a:pt x="83" y="122"/>
                  </a:lnTo>
                  <a:lnTo>
                    <a:pt x="84" y="122"/>
                  </a:lnTo>
                  <a:lnTo>
                    <a:pt x="85" y="122"/>
                  </a:lnTo>
                  <a:lnTo>
                    <a:pt x="85" y="120"/>
                  </a:lnTo>
                  <a:lnTo>
                    <a:pt x="77" y="108"/>
                  </a:lnTo>
                  <a:lnTo>
                    <a:pt x="75" y="101"/>
                  </a:lnTo>
                  <a:lnTo>
                    <a:pt x="73" y="94"/>
                  </a:lnTo>
                  <a:lnTo>
                    <a:pt x="74" y="86"/>
                  </a:lnTo>
                  <a:lnTo>
                    <a:pt x="76" y="80"/>
                  </a:lnTo>
                  <a:lnTo>
                    <a:pt x="80" y="74"/>
                  </a:lnTo>
                  <a:lnTo>
                    <a:pt x="85" y="70"/>
                  </a:lnTo>
                  <a:lnTo>
                    <a:pt x="93" y="67"/>
                  </a:lnTo>
                  <a:lnTo>
                    <a:pt x="99" y="65"/>
                  </a:lnTo>
                  <a:lnTo>
                    <a:pt x="107" y="64"/>
                  </a:lnTo>
                  <a:lnTo>
                    <a:pt x="114" y="65"/>
                  </a:lnTo>
                  <a:lnTo>
                    <a:pt x="122" y="67"/>
                  </a:lnTo>
                  <a:lnTo>
                    <a:pt x="128" y="70"/>
                  </a:lnTo>
                  <a:lnTo>
                    <a:pt x="136" y="73"/>
                  </a:lnTo>
                  <a:lnTo>
                    <a:pt x="138" y="77"/>
                  </a:lnTo>
                  <a:lnTo>
                    <a:pt x="140" y="77"/>
                  </a:lnTo>
                  <a:lnTo>
                    <a:pt x="140" y="75"/>
                  </a:lnTo>
                  <a:lnTo>
                    <a:pt x="139" y="72"/>
                  </a:lnTo>
                  <a:lnTo>
                    <a:pt x="139" y="69"/>
                  </a:lnTo>
                  <a:lnTo>
                    <a:pt x="141" y="63"/>
                  </a:lnTo>
                  <a:lnTo>
                    <a:pt x="146" y="56"/>
                  </a:lnTo>
                  <a:lnTo>
                    <a:pt x="150" y="52"/>
                  </a:lnTo>
                  <a:lnTo>
                    <a:pt x="155" y="46"/>
                  </a:lnTo>
                  <a:lnTo>
                    <a:pt x="162" y="42"/>
                  </a:lnTo>
                  <a:lnTo>
                    <a:pt x="168" y="40"/>
                  </a:lnTo>
                  <a:lnTo>
                    <a:pt x="176" y="38"/>
                  </a:lnTo>
                  <a:lnTo>
                    <a:pt x="182" y="38"/>
                  </a:lnTo>
                  <a:lnTo>
                    <a:pt x="188" y="38"/>
                  </a:lnTo>
                  <a:lnTo>
                    <a:pt x="194" y="39"/>
                  </a:lnTo>
                  <a:lnTo>
                    <a:pt x="199" y="41"/>
                  </a:lnTo>
                  <a:lnTo>
                    <a:pt x="202" y="42"/>
                  </a:lnTo>
                  <a:lnTo>
                    <a:pt x="204" y="43"/>
                  </a:lnTo>
                  <a:lnTo>
                    <a:pt x="204" y="44"/>
                  </a:lnTo>
                  <a:lnTo>
                    <a:pt x="205" y="45"/>
                  </a:lnTo>
                  <a:lnTo>
                    <a:pt x="206" y="45"/>
                  </a:lnTo>
                  <a:lnTo>
                    <a:pt x="206" y="44"/>
                  </a:lnTo>
                  <a:lnTo>
                    <a:pt x="208" y="41"/>
                  </a:lnTo>
                  <a:lnTo>
                    <a:pt x="210" y="41"/>
                  </a:lnTo>
                  <a:lnTo>
                    <a:pt x="214" y="43"/>
                  </a:lnTo>
                  <a:lnTo>
                    <a:pt x="219" y="45"/>
                  </a:lnTo>
                  <a:lnTo>
                    <a:pt x="220" y="48"/>
                  </a:lnTo>
                  <a:lnTo>
                    <a:pt x="220" y="49"/>
                  </a:lnTo>
                  <a:lnTo>
                    <a:pt x="221" y="50"/>
                  </a:lnTo>
                  <a:lnTo>
                    <a:pt x="222" y="50"/>
                  </a:lnTo>
                  <a:lnTo>
                    <a:pt x="231" y="45"/>
                  </a:lnTo>
                  <a:lnTo>
                    <a:pt x="235" y="44"/>
                  </a:lnTo>
                  <a:lnTo>
                    <a:pt x="239" y="44"/>
                  </a:lnTo>
                  <a:lnTo>
                    <a:pt x="245" y="45"/>
                  </a:lnTo>
                  <a:lnTo>
                    <a:pt x="250" y="48"/>
                  </a:lnTo>
                  <a:lnTo>
                    <a:pt x="253" y="50"/>
                  </a:lnTo>
                  <a:lnTo>
                    <a:pt x="256" y="52"/>
                  </a:lnTo>
                  <a:lnTo>
                    <a:pt x="257" y="53"/>
                  </a:lnTo>
                  <a:lnTo>
                    <a:pt x="257" y="51"/>
                  </a:lnTo>
                  <a:lnTo>
                    <a:pt x="254" y="44"/>
                  </a:lnTo>
                  <a:lnTo>
                    <a:pt x="252" y="38"/>
                  </a:lnTo>
                  <a:lnTo>
                    <a:pt x="251" y="32"/>
                  </a:lnTo>
                  <a:lnTo>
                    <a:pt x="252" y="28"/>
                  </a:lnTo>
                  <a:lnTo>
                    <a:pt x="253" y="23"/>
                  </a:lnTo>
                  <a:lnTo>
                    <a:pt x="255" y="20"/>
                  </a:lnTo>
                  <a:lnTo>
                    <a:pt x="262" y="13"/>
                  </a:lnTo>
                  <a:lnTo>
                    <a:pt x="269" y="9"/>
                  </a:lnTo>
                  <a:lnTo>
                    <a:pt x="277" y="6"/>
                  </a:lnTo>
                  <a:lnTo>
                    <a:pt x="285" y="3"/>
                  </a:lnTo>
                  <a:lnTo>
                    <a:pt x="294" y="3"/>
                  </a:lnTo>
                  <a:lnTo>
                    <a:pt x="302" y="5"/>
                  </a:lnTo>
                  <a:lnTo>
                    <a:pt x="308" y="9"/>
                  </a:lnTo>
                  <a:lnTo>
                    <a:pt x="314" y="13"/>
                  </a:lnTo>
                  <a:lnTo>
                    <a:pt x="318" y="17"/>
                  </a:lnTo>
                  <a:lnTo>
                    <a:pt x="320" y="22"/>
                  </a:lnTo>
                  <a:lnTo>
                    <a:pt x="321" y="27"/>
                  </a:lnTo>
                  <a:lnTo>
                    <a:pt x="321" y="32"/>
                  </a:lnTo>
                  <a:lnTo>
                    <a:pt x="320" y="39"/>
                  </a:lnTo>
                  <a:lnTo>
                    <a:pt x="319" y="42"/>
                  </a:lnTo>
                  <a:lnTo>
                    <a:pt x="317" y="45"/>
                  </a:lnTo>
                  <a:lnTo>
                    <a:pt x="317" y="46"/>
                  </a:lnTo>
                  <a:lnTo>
                    <a:pt x="317" y="48"/>
                  </a:lnTo>
                  <a:lnTo>
                    <a:pt x="318" y="48"/>
                  </a:lnTo>
                  <a:lnTo>
                    <a:pt x="320" y="46"/>
                  </a:lnTo>
                  <a:lnTo>
                    <a:pt x="322" y="45"/>
                  </a:lnTo>
                  <a:lnTo>
                    <a:pt x="326" y="46"/>
                  </a:lnTo>
                  <a:lnTo>
                    <a:pt x="331" y="49"/>
                  </a:lnTo>
                  <a:lnTo>
                    <a:pt x="334" y="52"/>
                  </a:lnTo>
                  <a:lnTo>
                    <a:pt x="337" y="55"/>
                  </a:lnTo>
                  <a:lnTo>
                    <a:pt x="338" y="59"/>
                  </a:lnTo>
                  <a:lnTo>
                    <a:pt x="340" y="67"/>
                  </a:lnTo>
                  <a:lnTo>
                    <a:pt x="340" y="68"/>
                  </a:lnTo>
                  <a:lnTo>
                    <a:pt x="341" y="68"/>
                  </a:lnTo>
                  <a:lnTo>
                    <a:pt x="342" y="68"/>
                  </a:lnTo>
                  <a:lnTo>
                    <a:pt x="342" y="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82" name="Freeform 106"/>
            <p:cNvSpPr>
              <a:spLocks/>
            </p:cNvSpPr>
            <p:nvPr/>
          </p:nvSpPr>
          <p:spPr bwMode="auto">
            <a:xfrm>
              <a:off x="5394325" y="2452688"/>
              <a:ext cx="101600" cy="300038"/>
            </a:xfrm>
            <a:custGeom>
              <a:avLst/>
              <a:gdLst>
                <a:gd name="T0" fmla="*/ 2147483646 w 64"/>
                <a:gd name="T1" fmla="*/ 2147483646 h 189"/>
                <a:gd name="T2" fmla="*/ 2147483646 w 64"/>
                <a:gd name="T3" fmla="*/ 2147483646 h 189"/>
                <a:gd name="T4" fmla="*/ 2147483646 w 64"/>
                <a:gd name="T5" fmla="*/ 2147483646 h 189"/>
                <a:gd name="T6" fmla="*/ 2147483646 w 64"/>
                <a:gd name="T7" fmla="*/ 2147483646 h 189"/>
                <a:gd name="T8" fmla="*/ 2147483646 w 64"/>
                <a:gd name="T9" fmla="*/ 2147483646 h 189"/>
                <a:gd name="T10" fmla="*/ 2147483646 w 64"/>
                <a:gd name="T11" fmla="*/ 2147483646 h 189"/>
                <a:gd name="T12" fmla="*/ 2147483646 w 64"/>
                <a:gd name="T13" fmla="*/ 2147483646 h 189"/>
                <a:gd name="T14" fmla="*/ 2147483646 w 64"/>
                <a:gd name="T15" fmla="*/ 2147483646 h 189"/>
                <a:gd name="T16" fmla="*/ 2147483646 w 64"/>
                <a:gd name="T17" fmla="*/ 2147483646 h 189"/>
                <a:gd name="T18" fmla="*/ 2147483646 w 64"/>
                <a:gd name="T19" fmla="*/ 2147483646 h 189"/>
                <a:gd name="T20" fmla="*/ 2147483646 w 64"/>
                <a:gd name="T21" fmla="*/ 2147483646 h 189"/>
                <a:gd name="T22" fmla="*/ 2147483646 w 64"/>
                <a:gd name="T23" fmla="*/ 2147483646 h 189"/>
                <a:gd name="T24" fmla="*/ 2147483646 w 64"/>
                <a:gd name="T25" fmla="*/ 2147483646 h 189"/>
                <a:gd name="T26" fmla="*/ 2147483646 w 64"/>
                <a:gd name="T27" fmla="*/ 2147483646 h 189"/>
                <a:gd name="T28" fmla="*/ 2147483646 w 64"/>
                <a:gd name="T29" fmla="*/ 2147483646 h 189"/>
                <a:gd name="T30" fmla="*/ 2147483646 w 64"/>
                <a:gd name="T31" fmla="*/ 2147483646 h 189"/>
                <a:gd name="T32" fmla="*/ 2147483646 w 64"/>
                <a:gd name="T33" fmla="*/ 2147483646 h 189"/>
                <a:gd name="T34" fmla="*/ 2147483646 w 64"/>
                <a:gd name="T35" fmla="*/ 2147483646 h 189"/>
                <a:gd name="T36" fmla="*/ 2147483646 w 64"/>
                <a:gd name="T37" fmla="*/ 2147483646 h 189"/>
                <a:gd name="T38" fmla="*/ 2147483646 w 64"/>
                <a:gd name="T39" fmla="*/ 2147483646 h 189"/>
                <a:gd name="T40" fmla="*/ 2147483646 w 64"/>
                <a:gd name="T41" fmla="*/ 2147483646 h 189"/>
                <a:gd name="T42" fmla="*/ 2147483646 w 64"/>
                <a:gd name="T43" fmla="*/ 2147483646 h 189"/>
                <a:gd name="T44" fmla="*/ 2147483646 w 64"/>
                <a:gd name="T45" fmla="*/ 2147483646 h 189"/>
                <a:gd name="T46" fmla="*/ 2147483646 w 64"/>
                <a:gd name="T47" fmla="*/ 2147483646 h 189"/>
                <a:gd name="T48" fmla="*/ 0 w 64"/>
                <a:gd name="T49" fmla="*/ 2147483646 h 189"/>
                <a:gd name="T50" fmla="*/ 0 w 64"/>
                <a:gd name="T51" fmla="*/ 2147483646 h 189"/>
                <a:gd name="T52" fmla="*/ 2147483646 w 64"/>
                <a:gd name="T53" fmla="*/ 2147483646 h 189"/>
                <a:gd name="T54" fmla="*/ 2147483646 w 64"/>
                <a:gd name="T55" fmla="*/ 2147483646 h 189"/>
                <a:gd name="T56" fmla="*/ 2147483646 w 64"/>
                <a:gd name="T57" fmla="*/ 2147483646 h 189"/>
                <a:gd name="T58" fmla="*/ 2147483646 w 64"/>
                <a:gd name="T59" fmla="*/ 2147483646 h 189"/>
                <a:gd name="T60" fmla="*/ 2147483646 w 64"/>
                <a:gd name="T61" fmla="*/ 2147483646 h 189"/>
                <a:gd name="T62" fmla="*/ 2147483646 w 64"/>
                <a:gd name="T63" fmla="*/ 2147483646 h 189"/>
                <a:gd name="T64" fmla="*/ 2147483646 w 64"/>
                <a:gd name="T65" fmla="*/ 2147483646 h 189"/>
                <a:gd name="T66" fmla="*/ 2147483646 w 64"/>
                <a:gd name="T67" fmla="*/ 2147483646 h 189"/>
                <a:gd name="T68" fmla="*/ 2147483646 w 64"/>
                <a:gd name="T69" fmla="*/ 2147483646 h 189"/>
                <a:gd name="T70" fmla="*/ 2147483646 w 64"/>
                <a:gd name="T71" fmla="*/ 2147483646 h 189"/>
                <a:gd name="T72" fmla="*/ 2147483646 w 64"/>
                <a:gd name="T73" fmla="*/ 2147483646 h 189"/>
                <a:gd name="T74" fmla="*/ 2147483646 w 64"/>
                <a:gd name="T75" fmla="*/ 2147483646 h 189"/>
                <a:gd name="T76" fmla="*/ 2147483646 w 64"/>
                <a:gd name="T77" fmla="*/ 2147483646 h 189"/>
                <a:gd name="T78" fmla="*/ 2147483646 w 64"/>
                <a:gd name="T79" fmla="*/ 2147483646 h 189"/>
                <a:gd name="T80" fmla="*/ 2147483646 w 64"/>
                <a:gd name="T81" fmla="*/ 2147483646 h 189"/>
                <a:gd name="T82" fmla="*/ 2147483646 w 64"/>
                <a:gd name="T83" fmla="*/ 2147483646 h 189"/>
                <a:gd name="T84" fmla="*/ 2147483646 w 64"/>
                <a:gd name="T85" fmla="*/ 2147483646 h 189"/>
                <a:gd name="T86" fmla="*/ 2147483646 w 64"/>
                <a:gd name="T87" fmla="*/ 2147483646 h 189"/>
                <a:gd name="T88" fmla="*/ 2147483646 w 64"/>
                <a:gd name="T89" fmla="*/ 2147483646 h 189"/>
                <a:gd name="T90" fmla="*/ 2147483646 w 64"/>
                <a:gd name="T91" fmla="*/ 2147483646 h 189"/>
                <a:gd name="T92" fmla="*/ 2147483646 w 64"/>
                <a:gd name="T93" fmla="*/ 2147483646 h 189"/>
                <a:gd name="T94" fmla="*/ 2147483646 w 64"/>
                <a:gd name="T95" fmla="*/ 2147483646 h 189"/>
                <a:gd name="T96" fmla="*/ 2147483646 w 64"/>
                <a:gd name="T97" fmla="*/ 2147483646 h 189"/>
                <a:gd name="T98" fmla="*/ 2147483646 w 64"/>
                <a:gd name="T99" fmla="*/ 2147483646 h 189"/>
                <a:gd name="T100" fmla="*/ 2147483646 w 64"/>
                <a:gd name="T101" fmla="*/ 2147483646 h 189"/>
                <a:gd name="T102" fmla="*/ 2147483646 w 64"/>
                <a:gd name="T103" fmla="*/ 2147483646 h 189"/>
                <a:gd name="T104" fmla="*/ 2147483646 w 64"/>
                <a:gd name="T105" fmla="*/ 2147483646 h 189"/>
                <a:gd name="T106" fmla="*/ 2147483646 w 64"/>
                <a:gd name="T107" fmla="*/ 2147483646 h 189"/>
                <a:gd name="T108" fmla="*/ 2147483646 w 64"/>
                <a:gd name="T109" fmla="*/ 2147483646 h 189"/>
                <a:gd name="T110" fmla="*/ 2147483646 w 64"/>
                <a:gd name="T111" fmla="*/ 2147483646 h 189"/>
                <a:gd name="T112" fmla="*/ 2147483646 w 64"/>
                <a:gd name="T113" fmla="*/ 0 h 189"/>
                <a:gd name="T114" fmla="*/ 2147483646 w 64"/>
                <a:gd name="T115" fmla="*/ 0 h 189"/>
                <a:gd name="T116" fmla="*/ 2147483646 w 64"/>
                <a:gd name="T117" fmla="*/ 2147483646 h 18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4"/>
                <a:gd name="T178" fmla="*/ 0 h 189"/>
                <a:gd name="T179" fmla="*/ 64 w 64"/>
                <a:gd name="T180" fmla="*/ 189 h 18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4" h="189">
                  <a:moveTo>
                    <a:pt x="43" y="1"/>
                  </a:moveTo>
                  <a:lnTo>
                    <a:pt x="43" y="1"/>
                  </a:lnTo>
                  <a:lnTo>
                    <a:pt x="48" y="16"/>
                  </a:lnTo>
                  <a:lnTo>
                    <a:pt x="52" y="31"/>
                  </a:lnTo>
                  <a:lnTo>
                    <a:pt x="56" y="46"/>
                  </a:lnTo>
                  <a:lnTo>
                    <a:pt x="59" y="62"/>
                  </a:lnTo>
                  <a:lnTo>
                    <a:pt x="60" y="77"/>
                  </a:lnTo>
                  <a:lnTo>
                    <a:pt x="61" y="93"/>
                  </a:lnTo>
                  <a:lnTo>
                    <a:pt x="61" y="110"/>
                  </a:lnTo>
                  <a:lnTo>
                    <a:pt x="60" y="125"/>
                  </a:lnTo>
                  <a:lnTo>
                    <a:pt x="58" y="140"/>
                  </a:lnTo>
                  <a:lnTo>
                    <a:pt x="56" y="147"/>
                  </a:lnTo>
                  <a:lnTo>
                    <a:pt x="54" y="154"/>
                  </a:lnTo>
                  <a:lnTo>
                    <a:pt x="50" y="160"/>
                  </a:lnTo>
                  <a:lnTo>
                    <a:pt x="47" y="167"/>
                  </a:lnTo>
                  <a:lnTo>
                    <a:pt x="41" y="171"/>
                  </a:lnTo>
                  <a:lnTo>
                    <a:pt x="34" y="174"/>
                  </a:lnTo>
                  <a:lnTo>
                    <a:pt x="24" y="175"/>
                  </a:lnTo>
                  <a:lnTo>
                    <a:pt x="13" y="175"/>
                  </a:lnTo>
                  <a:lnTo>
                    <a:pt x="8" y="177"/>
                  </a:lnTo>
                  <a:lnTo>
                    <a:pt x="4" y="179"/>
                  </a:lnTo>
                  <a:lnTo>
                    <a:pt x="1" y="183"/>
                  </a:lnTo>
                  <a:lnTo>
                    <a:pt x="0" y="188"/>
                  </a:lnTo>
                  <a:lnTo>
                    <a:pt x="1" y="189"/>
                  </a:lnTo>
                  <a:lnTo>
                    <a:pt x="1" y="188"/>
                  </a:lnTo>
                  <a:lnTo>
                    <a:pt x="2" y="184"/>
                  </a:lnTo>
                  <a:lnTo>
                    <a:pt x="4" y="182"/>
                  </a:lnTo>
                  <a:lnTo>
                    <a:pt x="7" y="179"/>
                  </a:lnTo>
                  <a:lnTo>
                    <a:pt x="10" y="177"/>
                  </a:lnTo>
                  <a:lnTo>
                    <a:pt x="19" y="176"/>
                  </a:lnTo>
                  <a:lnTo>
                    <a:pt x="27" y="176"/>
                  </a:lnTo>
                  <a:lnTo>
                    <a:pt x="32" y="176"/>
                  </a:lnTo>
                  <a:lnTo>
                    <a:pt x="37" y="174"/>
                  </a:lnTo>
                  <a:lnTo>
                    <a:pt x="43" y="172"/>
                  </a:lnTo>
                  <a:lnTo>
                    <a:pt x="47" y="169"/>
                  </a:lnTo>
                  <a:lnTo>
                    <a:pt x="51" y="165"/>
                  </a:lnTo>
                  <a:lnTo>
                    <a:pt x="55" y="160"/>
                  </a:lnTo>
                  <a:lnTo>
                    <a:pt x="57" y="156"/>
                  </a:lnTo>
                  <a:lnTo>
                    <a:pt x="58" y="150"/>
                  </a:lnTo>
                  <a:lnTo>
                    <a:pt x="61" y="136"/>
                  </a:lnTo>
                  <a:lnTo>
                    <a:pt x="63" y="121"/>
                  </a:lnTo>
                  <a:lnTo>
                    <a:pt x="64" y="106"/>
                  </a:lnTo>
                  <a:lnTo>
                    <a:pt x="63" y="91"/>
                  </a:lnTo>
                  <a:lnTo>
                    <a:pt x="62" y="75"/>
                  </a:lnTo>
                  <a:lnTo>
                    <a:pt x="61" y="60"/>
                  </a:lnTo>
                  <a:lnTo>
                    <a:pt x="58" y="45"/>
                  </a:lnTo>
                  <a:lnTo>
                    <a:pt x="54" y="30"/>
                  </a:lnTo>
                  <a:lnTo>
                    <a:pt x="44" y="0"/>
                  </a:lnTo>
                  <a:lnTo>
                    <a:pt x="4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83" name="Freeform 107"/>
            <p:cNvSpPr>
              <a:spLocks/>
            </p:cNvSpPr>
            <p:nvPr/>
          </p:nvSpPr>
          <p:spPr bwMode="auto">
            <a:xfrm>
              <a:off x="5394325" y="2452688"/>
              <a:ext cx="101600" cy="300038"/>
            </a:xfrm>
            <a:custGeom>
              <a:avLst/>
              <a:gdLst>
                <a:gd name="T0" fmla="*/ 2147483646 w 64"/>
                <a:gd name="T1" fmla="*/ 2147483646 h 189"/>
                <a:gd name="T2" fmla="*/ 2147483646 w 64"/>
                <a:gd name="T3" fmla="*/ 2147483646 h 189"/>
                <a:gd name="T4" fmla="*/ 2147483646 w 64"/>
                <a:gd name="T5" fmla="*/ 2147483646 h 189"/>
                <a:gd name="T6" fmla="*/ 2147483646 w 64"/>
                <a:gd name="T7" fmla="*/ 2147483646 h 189"/>
                <a:gd name="T8" fmla="*/ 2147483646 w 64"/>
                <a:gd name="T9" fmla="*/ 2147483646 h 189"/>
                <a:gd name="T10" fmla="*/ 2147483646 w 64"/>
                <a:gd name="T11" fmla="*/ 2147483646 h 189"/>
                <a:gd name="T12" fmla="*/ 2147483646 w 64"/>
                <a:gd name="T13" fmla="*/ 2147483646 h 189"/>
                <a:gd name="T14" fmla="*/ 2147483646 w 64"/>
                <a:gd name="T15" fmla="*/ 2147483646 h 189"/>
                <a:gd name="T16" fmla="*/ 2147483646 w 64"/>
                <a:gd name="T17" fmla="*/ 2147483646 h 189"/>
                <a:gd name="T18" fmla="*/ 2147483646 w 64"/>
                <a:gd name="T19" fmla="*/ 2147483646 h 189"/>
                <a:gd name="T20" fmla="*/ 2147483646 w 64"/>
                <a:gd name="T21" fmla="*/ 2147483646 h 189"/>
                <a:gd name="T22" fmla="*/ 2147483646 w 64"/>
                <a:gd name="T23" fmla="*/ 2147483646 h 189"/>
                <a:gd name="T24" fmla="*/ 2147483646 w 64"/>
                <a:gd name="T25" fmla="*/ 2147483646 h 189"/>
                <a:gd name="T26" fmla="*/ 2147483646 w 64"/>
                <a:gd name="T27" fmla="*/ 2147483646 h 189"/>
                <a:gd name="T28" fmla="*/ 2147483646 w 64"/>
                <a:gd name="T29" fmla="*/ 2147483646 h 189"/>
                <a:gd name="T30" fmla="*/ 2147483646 w 64"/>
                <a:gd name="T31" fmla="*/ 2147483646 h 189"/>
                <a:gd name="T32" fmla="*/ 2147483646 w 64"/>
                <a:gd name="T33" fmla="*/ 2147483646 h 189"/>
                <a:gd name="T34" fmla="*/ 2147483646 w 64"/>
                <a:gd name="T35" fmla="*/ 2147483646 h 189"/>
                <a:gd name="T36" fmla="*/ 2147483646 w 64"/>
                <a:gd name="T37" fmla="*/ 2147483646 h 189"/>
                <a:gd name="T38" fmla="*/ 2147483646 w 64"/>
                <a:gd name="T39" fmla="*/ 2147483646 h 189"/>
                <a:gd name="T40" fmla="*/ 2147483646 w 64"/>
                <a:gd name="T41" fmla="*/ 2147483646 h 189"/>
                <a:gd name="T42" fmla="*/ 2147483646 w 64"/>
                <a:gd name="T43" fmla="*/ 2147483646 h 189"/>
                <a:gd name="T44" fmla="*/ 2147483646 w 64"/>
                <a:gd name="T45" fmla="*/ 2147483646 h 189"/>
                <a:gd name="T46" fmla="*/ 2147483646 w 64"/>
                <a:gd name="T47" fmla="*/ 2147483646 h 189"/>
                <a:gd name="T48" fmla="*/ 0 w 64"/>
                <a:gd name="T49" fmla="*/ 2147483646 h 189"/>
                <a:gd name="T50" fmla="*/ 0 w 64"/>
                <a:gd name="T51" fmla="*/ 2147483646 h 189"/>
                <a:gd name="T52" fmla="*/ 2147483646 w 64"/>
                <a:gd name="T53" fmla="*/ 2147483646 h 189"/>
                <a:gd name="T54" fmla="*/ 2147483646 w 64"/>
                <a:gd name="T55" fmla="*/ 2147483646 h 189"/>
                <a:gd name="T56" fmla="*/ 2147483646 w 64"/>
                <a:gd name="T57" fmla="*/ 2147483646 h 189"/>
                <a:gd name="T58" fmla="*/ 2147483646 w 64"/>
                <a:gd name="T59" fmla="*/ 2147483646 h 189"/>
                <a:gd name="T60" fmla="*/ 2147483646 w 64"/>
                <a:gd name="T61" fmla="*/ 2147483646 h 189"/>
                <a:gd name="T62" fmla="*/ 2147483646 w 64"/>
                <a:gd name="T63" fmla="*/ 2147483646 h 189"/>
                <a:gd name="T64" fmla="*/ 2147483646 w 64"/>
                <a:gd name="T65" fmla="*/ 2147483646 h 189"/>
                <a:gd name="T66" fmla="*/ 2147483646 w 64"/>
                <a:gd name="T67" fmla="*/ 2147483646 h 189"/>
                <a:gd name="T68" fmla="*/ 2147483646 w 64"/>
                <a:gd name="T69" fmla="*/ 2147483646 h 189"/>
                <a:gd name="T70" fmla="*/ 2147483646 w 64"/>
                <a:gd name="T71" fmla="*/ 2147483646 h 189"/>
                <a:gd name="T72" fmla="*/ 2147483646 w 64"/>
                <a:gd name="T73" fmla="*/ 2147483646 h 189"/>
                <a:gd name="T74" fmla="*/ 2147483646 w 64"/>
                <a:gd name="T75" fmla="*/ 2147483646 h 189"/>
                <a:gd name="T76" fmla="*/ 2147483646 w 64"/>
                <a:gd name="T77" fmla="*/ 2147483646 h 189"/>
                <a:gd name="T78" fmla="*/ 2147483646 w 64"/>
                <a:gd name="T79" fmla="*/ 2147483646 h 189"/>
                <a:gd name="T80" fmla="*/ 2147483646 w 64"/>
                <a:gd name="T81" fmla="*/ 2147483646 h 189"/>
                <a:gd name="T82" fmla="*/ 2147483646 w 64"/>
                <a:gd name="T83" fmla="*/ 2147483646 h 189"/>
                <a:gd name="T84" fmla="*/ 2147483646 w 64"/>
                <a:gd name="T85" fmla="*/ 2147483646 h 189"/>
                <a:gd name="T86" fmla="*/ 2147483646 w 64"/>
                <a:gd name="T87" fmla="*/ 2147483646 h 189"/>
                <a:gd name="T88" fmla="*/ 2147483646 w 64"/>
                <a:gd name="T89" fmla="*/ 2147483646 h 189"/>
                <a:gd name="T90" fmla="*/ 2147483646 w 64"/>
                <a:gd name="T91" fmla="*/ 2147483646 h 189"/>
                <a:gd name="T92" fmla="*/ 2147483646 w 64"/>
                <a:gd name="T93" fmla="*/ 2147483646 h 189"/>
                <a:gd name="T94" fmla="*/ 2147483646 w 64"/>
                <a:gd name="T95" fmla="*/ 2147483646 h 189"/>
                <a:gd name="T96" fmla="*/ 2147483646 w 64"/>
                <a:gd name="T97" fmla="*/ 2147483646 h 189"/>
                <a:gd name="T98" fmla="*/ 2147483646 w 64"/>
                <a:gd name="T99" fmla="*/ 2147483646 h 189"/>
                <a:gd name="T100" fmla="*/ 2147483646 w 64"/>
                <a:gd name="T101" fmla="*/ 2147483646 h 189"/>
                <a:gd name="T102" fmla="*/ 2147483646 w 64"/>
                <a:gd name="T103" fmla="*/ 2147483646 h 189"/>
                <a:gd name="T104" fmla="*/ 2147483646 w 64"/>
                <a:gd name="T105" fmla="*/ 2147483646 h 189"/>
                <a:gd name="T106" fmla="*/ 2147483646 w 64"/>
                <a:gd name="T107" fmla="*/ 2147483646 h 189"/>
                <a:gd name="T108" fmla="*/ 2147483646 w 64"/>
                <a:gd name="T109" fmla="*/ 2147483646 h 189"/>
                <a:gd name="T110" fmla="*/ 2147483646 w 64"/>
                <a:gd name="T111" fmla="*/ 2147483646 h 189"/>
                <a:gd name="T112" fmla="*/ 2147483646 w 64"/>
                <a:gd name="T113" fmla="*/ 0 h 189"/>
                <a:gd name="T114" fmla="*/ 2147483646 w 64"/>
                <a:gd name="T115" fmla="*/ 0 h 189"/>
                <a:gd name="T116" fmla="*/ 2147483646 w 64"/>
                <a:gd name="T117" fmla="*/ 2147483646 h 18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4"/>
                <a:gd name="T178" fmla="*/ 0 h 189"/>
                <a:gd name="T179" fmla="*/ 64 w 64"/>
                <a:gd name="T180" fmla="*/ 189 h 18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4" h="189">
                  <a:moveTo>
                    <a:pt x="43" y="1"/>
                  </a:moveTo>
                  <a:lnTo>
                    <a:pt x="43" y="1"/>
                  </a:lnTo>
                  <a:lnTo>
                    <a:pt x="48" y="16"/>
                  </a:lnTo>
                  <a:lnTo>
                    <a:pt x="52" y="31"/>
                  </a:lnTo>
                  <a:lnTo>
                    <a:pt x="56" y="46"/>
                  </a:lnTo>
                  <a:lnTo>
                    <a:pt x="59" y="62"/>
                  </a:lnTo>
                  <a:lnTo>
                    <a:pt x="60" y="77"/>
                  </a:lnTo>
                  <a:lnTo>
                    <a:pt x="61" y="93"/>
                  </a:lnTo>
                  <a:lnTo>
                    <a:pt x="61" y="110"/>
                  </a:lnTo>
                  <a:lnTo>
                    <a:pt x="60" y="125"/>
                  </a:lnTo>
                  <a:lnTo>
                    <a:pt x="58" y="140"/>
                  </a:lnTo>
                  <a:lnTo>
                    <a:pt x="56" y="147"/>
                  </a:lnTo>
                  <a:lnTo>
                    <a:pt x="54" y="154"/>
                  </a:lnTo>
                  <a:lnTo>
                    <a:pt x="50" y="160"/>
                  </a:lnTo>
                  <a:lnTo>
                    <a:pt x="47" y="167"/>
                  </a:lnTo>
                  <a:lnTo>
                    <a:pt x="41" y="171"/>
                  </a:lnTo>
                  <a:lnTo>
                    <a:pt x="34" y="174"/>
                  </a:lnTo>
                  <a:lnTo>
                    <a:pt x="24" y="175"/>
                  </a:lnTo>
                  <a:lnTo>
                    <a:pt x="13" y="175"/>
                  </a:lnTo>
                  <a:lnTo>
                    <a:pt x="8" y="177"/>
                  </a:lnTo>
                  <a:lnTo>
                    <a:pt x="4" y="179"/>
                  </a:lnTo>
                  <a:lnTo>
                    <a:pt x="1" y="183"/>
                  </a:lnTo>
                  <a:lnTo>
                    <a:pt x="0" y="188"/>
                  </a:lnTo>
                  <a:lnTo>
                    <a:pt x="1" y="189"/>
                  </a:lnTo>
                  <a:lnTo>
                    <a:pt x="1" y="188"/>
                  </a:lnTo>
                  <a:lnTo>
                    <a:pt x="2" y="184"/>
                  </a:lnTo>
                  <a:lnTo>
                    <a:pt x="4" y="182"/>
                  </a:lnTo>
                  <a:lnTo>
                    <a:pt x="7" y="179"/>
                  </a:lnTo>
                  <a:lnTo>
                    <a:pt x="10" y="177"/>
                  </a:lnTo>
                  <a:lnTo>
                    <a:pt x="19" y="176"/>
                  </a:lnTo>
                  <a:lnTo>
                    <a:pt x="27" y="176"/>
                  </a:lnTo>
                  <a:lnTo>
                    <a:pt x="32" y="176"/>
                  </a:lnTo>
                  <a:lnTo>
                    <a:pt x="37" y="174"/>
                  </a:lnTo>
                  <a:lnTo>
                    <a:pt x="43" y="172"/>
                  </a:lnTo>
                  <a:lnTo>
                    <a:pt x="47" y="169"/>
                  </a:lnTo>
                  <a:lnTo>
                    <a:pt x="51" y="165"/>
                  </a:lnTo>
                  <a:lnTo>
                    <a:pt x="55" y="160"/>
                  </a:lnTo>
                  <a:lnTo>
                    <a:pt x="57" y="156"/>
                  </a:lnTo>
                  <a:lnTo>
                    <a:pt x="58" y="150"/>
                  </a:lnTo>
                  <a:lnTo>
                    <a:pt x="61" y="136"/>
                  </a:lnTo>
                  <a:lnTo>
                    <a:pt x="63" y="121"/>
                  </a:lnTo>
                  <a:lnTo>
                    <a:pt x="64" y="106"/>
                  </a:lnTo>
                  <a:lnTo>
                    <a:pt x="63" y="91"/>
                  </a:lnTo>
                  <a:lnTo>
                    <a:pt x="62" y="75"/>
                  </a:lnTo>
                  <a:lnTo>
                    <a:pt x="61" y="60"/>
                  </a:lnTo>
                  <a:lnTo>
                    <a:pt x="58" y="45"/>
                  </a:lnTo>
                  <a:lnTo>
                    <a:pt x="54" y="30"/>
                  </a:lnTo>
                  <a:lnTo>
                    <a:pt x="44" y="0"/>
                  </a:lnTo>
                  <a:lnTo>
                    <a:pt x="43"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84" name="Freeform 114"/>
            <p:cNvSpPr>
              <a:spLocks/>
            </p:cNvSpPr>
            <p:nvPr/>
          </p:nvSpPr>
          <p:spPr bwMode="auto">
            <a:xfrm>
              <a:off x="5354638" y="2719388"/>
              <a:ext cx="42863" cy="22225"/>
            </a:xfrm>
            <a:custGeom>
              <a:avLst/>
              <a:gdLst>
                <a:gd name="T0" fmla="*/ 2147483646 w 27"/>
                <a:gd name="T1" fmla="*/ 2147483646 h 14"/>
                <a:gd name="T2" fmla="*/ 2147483646 w 27"/>
                <a:gd name="T3" fmla="*/ 2147483646 h 14"/>
                <a:gd name="T4" fmla="*/ 2147483646 w 27"/>
                <a:gd name="T5" fmla="*/ 2147483646 h 14"/>
                <a:gd name="T6" fmla="*/ 2147483646 w 27"/>
                <a:gd name="T7" fmla="*/ 2147483646 h 14"/>
                <a:gd name="T8" fmla="*/ 2147483646 w 27"/>
                <a:gd name="T9" fmla="*/ 2147483646 h 14"/>
                <a:gd name="T10" fmla="*/ 2147483646 w 27"/>
                <a:gd name="T11" fmla="*/ 0 h 14"/>
                <a:gd name="T12" fmla="*/ 2147483646 w 27"/>
                <a:gd name="T13" fmla="*/ 0 h 14"/>
                <a:gd name="T14" fmla="*/ 2147483646 w 27"/>
                <a:gd name="T15" fmla="*/ 0 h 14"/>
                <a:gd name="T16" fmla="*/ 2147483646 w 27"/>
                <a:gd name="T17" fmla="*/ 2147483646 h 14"/>
                <a:gd name="T18" fmla="*/ 0 w 27"/>
                <a:gd name="T19" fmla="*/ 2147483646 h 14"/>
                <a:gd name="T20" fmla="*/ 0 w 27"/>
                <a:gd name="T21" fmla="*/ 2147483646 h 14"/>
                <a:gd name="T22" fmla="*/ 2147483646 w 27"/>
                <a:gd name="T23" fmla="*/ 2147483646 h 14"/>
                <a:gd name="T24" fmla="*/ 2147483646 w 27"/>
                <a:gd name="T25" fmla="*/ 2147483646 h 14"/>
                <a:gd name="T26" fmla="*/ 2147483646 w 27"/>
                <a:gd name="T27" fmla="*/ 2147483646 h 14"/>
                <a:gd name="T28" fmla="*/ 2147483646 w 27"/>
                <a:gd name="T29" fmla="*/ 2147483646 h 14"/>
                <a:gd name="T30" fmla="*/ 2147483646 w 27"/>
                <a:gd name="T31" fmla="*/ 2147483646 h 14"/>
                <a:gd name="T32" fmla="*/ 2147483646 w 27"/>
                <a:gd name="T33" fmla="*/ 2147483646 h 14"/>
                <a:gd name="T34" fmla="*/ 2147483646 w 27"/>
                <a:gd name="T35" fmla="*/ 2147483646 h 14"/>
                <a:gd name="T36" fmla="*/ 2147483646 w 27"/>
                <a:gd name="T37" fmla="*/ 2147483646 h 14"/>
                <a:gd name="T38" fmla="*/ 2147483646 w 27"/>
                <a:gd name="T39" fmla="*/ 2147483646 h 14"/>
                <a:gd name="T40" fmla="*/ 2147483646 w 27"/>
                <a:gd name="T41" fmla="*/ 2147483646 h 14"/>
                <a:gd name="T42" fmla="*/ 2147483646 w 27"/>
                <a:gd name="T43" fmla="*/ 2147483646 h 14"/>
                <a:gd name="T44" fmla="*/ 2147483646 w 27"/>
                <a:gd name="T45" fmla="*/ 2147483646 h 14"/>
                <a:gd name="T46" fmla="*/ 2147483646 w 27"/>
                <a:gd name="T47" fmla="*/ 2147483646 h 14"/>
                <a:gd name="T48" fmla="*/ 2147483646 w 27"/>
                <a:gd name="T49" fmla="*/ 2147483646 h 14"/>
                <a:gd name="T50" fmla="*/ 2147483646 w 27"/>
                <a:gd name="T51" fmla="*/ 2147483646 h 14"/>
                <a:gd name="T52" fmla="*/ 2147483646 w 27"/>
                <a:gd name="T53" fmla="*/ 2147483646 h 14"/>
                <a:gd name="T54" fmla="*/ 2147483646 w 27"/>
                <a:gd name="T55" fmla="*/ 2147483646 h 1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7"/>
                <a:gd name="T85" fmla="*/ 0 h 14"/>
                <a:gd name="T86" fmla="*/ 27 w 27"/>
                <a:gd name="T87" fmla="*/ 14 h 1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7" h="14">
                  <a:moveTo>
                    <a:pt x="27" y="14"/>
                  </a:moveTo>
                  <a:lnTo>
                    <a:pt x="27" y="14"/>
                  </a:lnTo>
                  <a:lnTo>
                    <a:pt x="23" y="8"/>
                  </a:lnTo>
                  <a:lnTo>
                    <a:pt x="18" y="4"/>
                  </a:lnTo>
                  <a:lnTo>
                    <a:pt x="13" y="1"/>
                  </a:lnTo>
                  <a:lnTo>
                    <a:pt x="8" y="0"/>
                  </a:lnTo>
                  <a:lnTo>
                    <a:pt x="4" y="0"/>
                  </a:lnTo>
                  <a:lnTo>
                    <a:pt x="2" y="1"/>
                  </a:lnTo>
                  <a:lnTo>
                    <a:pt x="0" y="3"/>
                  </a:lnTo>
                  <a:lnTo>
                    <a:pt x="0" y="4"/>
                  </a:lnTo>
                  <a:lnTo>
                    <a:pt x="1" y="5"/>
                  </a:lnTo>
                  <a:lnTo>
                    <a:pt x="2" y="5"/>
                  </a:lnTo>
                  <a:lnTo>
                    <a:pt x="2" y="4"/>
                  </a:lnTo>
                  <a:lnTo>
                    <a:pt x="3" y="1"/>
                  </a:lnTo>
                  <a:lnTo>
                    <a:pt x="6" y="1"/>
                  </a:lnTo>
                  <a:lnTo>
                    <a:pt x="11" y="1"/>
                  </a:lnTo>
                  <a:lnTo>
                    <a:pt x="14" y="2"/>
                  </a:lnTo>
                  <a:lnTo>
                    <a:pt x="17" y="4"/>
                  </a:lnTo>
                  <a:lnTo>
                    <a:pt x="23" y="9"/>
                  </a:lnTo>
                  <a:lnTo>
                    <a:pt x="27"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85" name="Freeform 115"/>
            <p:cNvSpPr>
              <a:spLocks/>
            </p:cNvSpPr>
            <p:nvPr/>
          </p:nvSpPr>
          <p:spPr bwMode="auto">
            <a:xfrm>
              <a:off x="5354638" y="2719388"/>
              <a:ext cx="42863" cy="22225"/>
            </a:xfrm>
            <a:custGeom>
              <a:avLst/>
              <a:gdLst>
                <a:gd name="T0" fmla="*/ 2147483646 w 27"/>
                <a:gd name="T1" fmla="*/ 2147483646 h 14"/>
                <a:gd name="T2" fmla="*/ 2147483646 w 27"/>
                <a:gd name="T3" fmla="*/ 2147483646 h 14"/>
                <a:gd name="T4" fmla="*/ 2147483646 w 27"/>
                <a:gd name="T5" fmla="*/ 2147483646 h 14"/>
                <a:gd name="T6" fmla="*/ 2147483646 w 27"/>
                <a:gd name="T7" fmla="*/ 2147483646 h 14"/>
                <a:gd name="T8" fmla="*/ 2147483646 w 27"/>
                <a:gd name="T9" fmla="*/ 2147483646 h 14"/>
                <a:gd name="T10" fmla="*/ 2147483646 w 27"/>
                <a:gd name="T11" fmla="*/ 0 h 14"/>
                <a:gd name="T12" fmla="*/ 2147483646 w 27"/>
                <a:gd name="T13" fmla="*/ 0 h 14"/>
                <a:gd name="T14" fmla="*/ 2147483646 w 27"/>
                <a:gd name="T15" fmla="*/ 0 h 14"/>
                <a:gd name="T16" fmla="*/ 2147483646 w 27"/>
                <a:gd name="T17" fmla="*/ 2147483646 h 14"/>
                <a:gd name="T18" fmla="*/ 0 w 27"/>
                <a:gd name="T19" fmla="*/ 2147483646 h 14"/>
                <a:gd name="T20" fmla="*/ 0 w 27"/>
                <a:gd name="T21" fmla="*/ 2147483646 h 14"/>
                <a:gd name="T22" fmla="*/ 2147483646 w 27"/>
                <a:gd name="T23" fmla="*/ 2147483646 h 14"/>
                <a:gd name="T24" fmla="*/ 2147483646 w 27"/>
                <a:gd name="T25" fmla="*/ 2147483646 h 14"/>
                <a:gd name="T26" fmla="*/ 2147483646 w 27"/>
                <a:gd name="T27" fmla="*/ 2147483646 h 14"/>
                <a:gd name="T28" fmla="*/ 2147483646 w 27"/>
                <a:gd name="T29" fmla="*/ 2147483646 h 14"/>
                <a:gd name="T30" fmla="*/ 2147483646 w 27"/>
                <a:gd name="T31" fmla="*/ 2147483646 h 14"/>
                <a:gd name="T32" fmla="*/ 2147483646 w 27"/>
                <a:gd name="T33" fmla="*/ 2147483646 h 14"/>
                <a:gd name="T34" fmla="*/ 2147483646 w 27"/>
                <a:gd name="T35" fmla="*/ 2147483646 h 14"/>
                <a:gd name="T36" fmla="*/ 2147483646 w 27"/>
                <a:gd name="T37" fmla="*/ 2147483646 h 14"/>
                <a:gd name="T38" fmla="*/ 2147483646 w 27"/>
                <a:gd name="T39" fmla="*/ 2147483646 h 14"/>
                <a:gd name="T40" fmla="*/ 2147483646 w 27"/>
                <a:gd name="T41" fmla="*/ 2147483646 h 14"/>
                <a:gd name="T42" fmla="*/ 2147483646 w 27"/>
                <a:gd name="T43" fmla="*/ 2147483646 h 14"/>
                <a:gd name="T44" fmla="*/ 2147483646 w 27"/>
                <a:gd name="T45" fmla="*/ 2147483646 h 14"/>
                <a:gd name="T46" fmla="*/ 2147483646 w 27"/>
                <a:gd name="T47" fmla="*/ 2147483646 h 14"/>
                <a:gd name="T48" fmla="*/ 2147483646 w 27"/>
                <a:gd name="T49" fmla="*/ 2147483646 h 14"/>
                <a:gd name="T50" fmla="*/ 2147483646 w 27"/>
                <a:gd name="T51" fmla="*/ 2147483646 h 14"/>
                <a:gd name="T52" fmla="*/ 2147483646 w 27"/>
                <a:gd name="T53" fmla="*/ 2147483646 h 14"/>
                <a:gd name="T54" fmla="*/ 2147483646 w 27"/>
                <a:gd name="T55" fmla="*/ 2147483646 h 1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7"/>
                <a:gd name="T85" fmla="*/ 0 h 14"/>
                <a:gd name="T86" fmla="*/ 27 w 27"/>
                <a:gd name="T87" fmla="*/ 14 h 1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7" h="14">
                  <a:moveTo>
                    <a:pt x="27" y="14"/>
                  </a:moveTo>
                  <a:lnTo>
                    <a:pt x="27" y="14"/>
                  </a:lnTo>
                  <a:lnTo>
                    <a:pt x="23" y="8"/>
                  </a:lnTo>
                  <a:lnTo>
                    <a:pt x="18" y="4"/>
                  </a:lnTo>
                  <a:lnTo>
                    <a:pt x="13" y="1"/>
                  </a:lnTo>
                  <a:lnTo>
                    <a:pt x="8" y="0"/>
                  </a:lnTo>
                  <a:lnTo>
                    <a:pt x="4" y="0"/>
                  </a:lnTo>
                  <a:lnTo>
                    <a:pt x="2" y="1"/>
                  </a:lnTo>
                  <a:lnTo>
                    <a:pt x="0" y="3"/>
                  </a:lnTo>
                  <a:lnTo>
                    <a:pt x="0" y="4"/>
                  </a:lnTo>
                  <a:lnTo>
                    <a:pt x="1" y="5"/>
                  </a:lnTo>
                  <a:lnTo>
                    <a:pt x="2" y="5"/>
                  </a:lnTo>
                  <a:lnTo>
                    <a:pt x="2" y="4"/>
                  </a:lnTo>
                  <a:lnTo>
                    <a:pt x="3" y="1"/>
                  </a:lnTo>
                  <a:lnTo>
                    <a:pt x="6" y="1"/>
                  </a:lnTo>
                  <a:lnTo>
                    <a:pt x="11" y="1"/>
                  </a:lnTo>
                  <a:lnTo>
                    <a:pt x="14" y="2"/>
                  </a:lnTo>
                  <a:lnTo>
                    <a:pt x="17" y="4"/>
                  </a:lnTo>
                  <a:lnTo>
                    <a:pt x="23" y="9"/>
                  </a:lnTo>
                  <a:lnTo>
                    <a:pt x="27"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86" name="Freeform 118"/>
            <p:cNvSpPr>
              <a:spLocks/>
            </p:cNvSpPr>
            <p:nvPr/>
          </p:nvSpPr>
          <p:spPr bwMode="auto">
            <a:xfrm>
              <a:off x="5468938" y="2371725"/>
              <a:ext cx="38100" cy="130175"/>
            </a:xfrm>
            <a:custGeom>
              <a:avLst/>
              <a:gdLst>
                <a:gd name="T0" fmla="*/ 0 w 24"/>
                <a:gd name="T1" fmla="*/ 2147483646 h 82"/>
                <a:gd name="T2" fmla="*/ 0 w 24"/>
                <a:gd name="T3" fmla="*/ 2147483646 h 82"/>
                <a:gd name="T4" fmla="*/ 2147483646 w 24"/>
                <a:gd name="T5" fmla="*/ 2147483646 h 82"/>
                <a:gd name="T6" fmla="*/ 2147483646 w 24"/>
                <a:gd name="T7" fmla="*/ 2147483646 h 82"/>
                <a:gd name="T8" fmla="*/ 2147483646 w 24"/>
                <a:gd name="T9" fmla="*/ 2147483646 h 82"/>
                <a:gd name="T10" fmla="*/ 2147483646 w 24"/>
                <a:gd name="T11" fmla="*/ 2147483646 h 82"/>
                <a:gd name="T12" fmla="*/ 2147483646 w 24"/>
                <a:gd name="T13" fmla="*/ 2147483646 h 82"/>
                <a:gd name="T14" fmla="*/ 2147483646 w 24"/>
                <a:gd name="T15" fmla="*/ 2147483646 h 82"/>
                <a:gd name="T16" fmla="*/ 2147483646 w 24"/>
                <a:gd name="T17" fmla="*/ 2147483646 h 82"/>
                <a:gd name="T18" fmla="*/ 2147483646 w 24"/>
                <a:gd name="T19" fmla="*/ 2147483646 h 82"/>
                <a:gd name="T20" fmla="*/ 2147483646 w 24"/>
                <a:gd name="T21" fmla="*/ 2147483646 h 82"/>
                <a:gd name="T22" fmla="*/ 2147483646 w 24"/>
                <a:gd name="T23" fmla="*/ 2147483646 h 82"/>
                <a:gd name="T24" fmla="*/ 2147483646 w 24"/>
                <a:gd name="T25" fmla="*/ 2147483646 h 82"/>
                <a:gd name="T26" fmla="*/ 2147483646 w 24"/>
                <a:gd name="T27" fmla="*/ 2147483646 h 82"/>
                <a:gd name="T28" fmla="*/ 2147483646 w 24"/>
                <a:gd name="T29" fmla="*/ 2147483646 h 82"/>
                <a:gd name="T30" fmla="*/ 2147483646 w 24"/>
                <a:gd name="T31" fmla="*/ 2147483646 h 82"/>
                <a:gd name="T32" fmla="*/ 2147483646 w 24"/>
                <a:gd name="T33" fmla="*/ 2147483646 h 82"/>
                <a:gd name="T34" fmla="*/ 2147483646 w 24"/>
                <a:gd name="T35" fmla="*/ 2147483646 h 82"/>
                <a:gd name="T36" fmla="*/ 2147483646 w 24"/>
                <a:gd name="T37" fmla="*/ 2147483646 h 82"/>
                <a:gd name="T38" fmla="*/ 2147483646 w 24"/>
                <a:gd name="T39" fmla="*/ 2147483646 h 82"/>
                <a:gd name="T40" fmla="*/ 2147483646 w 24"/>
                <a:gd name="T41" fmla="*/ 2147483646 h 82"/>
                <a:gd name="T42" fmla="*/ 2147483646 w 24"/>
                <a:gd name="T43" fmla="*/ 2147483646 h 82"/>
                <a:gd name="T44" fmla="*/ 2147483646 w 24"/>
                <a:gd name="T45" fmla="*/ 0 h 82"/>
                <a:gd name="T46" fmla="*/ 2147483646 w 24"/>
                <a:gd name="T47" fmla="*/ 0 h 82"/>
                <a:gd name="T48" fmla="*/ 2147483646 w 24"/>
                <a:gd name="T49" fmla="*/ 0 h 82"/>
                <a:gd name="T50" fmla="*/ 2147483646 w 24"/>
                <a:gd name="T51" fmla="*/ 0 h 82"/>
                <a:gd name="T52" fmla="*/ 2147483646 w 24"/>
                <a:gd name="T53" fmla="*/ 0 h 82"/>
                <a:gd name="T54" fmla="*/ 2147483646 w 24"/>
                <a:gd name="T55" fmla="*/ 2147483646 h 82"/>
                <a:gd name="T56" fmla="*/ 2147483646 w 24"/>
                <a:gd name="T57" fmla="*/ 2147483646 h 82"/>
                <a:gd name="T58" fmla="*/ 2147483646 w 24"/>
                <a:gd name="T59" fmla="*/ 2147483646 h 82"/>
                <a:gd name="T60" fmla="*/ 2147483646 w 24"/>
                <a:gd name="T61" fmla="*/ 2147483646 h 82"/>
                <a:gd name="T62" fmla="*/ 2147483646 w 24"/>
                <a:gd name="T63" fmla="*/ 2147483646 h 82"/>
                <a:gd name="T64" fmla="*/ 2147483646 w 24"/>
                <a:gd name="T65" fmla="*/ 2147483646 h 82"/>
                <a:gd name="T66" fmla="*/ 2147483646 w 24"/>
                <a:gd name="T67" fmla="*/ 2147483646 h 82"/>
                <a:gd name="T68" fmla="*/ 2147483646 w 24"/>
                <a:gd name="T69" fmla="*/ 2147483646 h 82"/>
                <a:gd name="T70" fmla="*/ 2147483646 w 24"/>
                <a:gd name="T71" fmla="*/ 2147483646 h 82"/>
                <a:gd name="T72" fmla="*/ 2147483646 w 24"/>
                <a:gd name="T73" fmla="*/ 2147483646 h 82"/>
                <a:gd name="T74" fmla="*/ 2147483646 w 24"/>
                <a:gd name="T75" fmla="*/ 2147483646 h 82"/>
                <a:gd name="T76" fmla="*/ 2147483646 w 24"/>
                <a:gd name="T77" fmla="*/ 2147483646 h 82"/>
                <a:gd name="T78" fmla="*/ 2147483646 w 24"/>
                <a:gd name="T79" fmla="*/ 2147483646 h 82"/>
                <a:gd name="T80" fmla="*/ 2147483646 w 24"/>
                <a:gd name="T81" fmla="*/ 2147483646 h 82"/>
                <a:gd name="T82" fmla="*/ 2147483646 w 24"/>
                <a:gd name="T83" fmla="*/ 2147483646 h 82"/>
                <a:gd name="T84" fmla="*/ 2147483646 w 24"/>
                <a:gd name="T85" fmla="*/ 2147483646 h 82"/>
                <a:gd name="T86" fmla="*/ 2147483646 w 24"/>
                <a:gd name="T87" fmla="*/ 2147483646 h 82"/>
                <a:gd name="T88" fmla="*/ 0 w 24"/>
                <a:gd name="T89" fmla="*/ 2147483646 h 82"/>
                <a:gd name="T90" fmla="*/ 0 w 24"/>
                <a:gd name="T91" fmla="*/ 2147483646 h 82"/>
                <a:gd name="T92" fmla="*/ 0 w 24"/>
                <a:gd name="T93" fmla="*/ 2147483646 h 8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4"/>
                <a:gd name="T142" fmla="*/ 0 h 82"/>
                <a:gd name="T143" fmla="*/ 24 w 24"/>
                <a:gd name="T144" fmla="*/ 82 h 8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4" h="82">
                  <a:moveTo>
                    <a:pt x="0" y="43"/>
                  </a:moveTo>
                  <a:lnTo>
                    <a:pt x="0" y="43"/>
                  </a:lnTo>
                  <a:lnTo>
                    <a:pt x="5" y="60"/>
                  </a:lnTo>
                  <a:lnTo>
                    <a:pt x="9" y="68"/>
                  </a:lnTo>
                  <a:lnTo>
                    <a:pt x="13" y="76"/>
                  </a:lnTo>
                  <a:lnTo>
                    <a:pt x="16" y="80"/>
                  </a:lnTo>
                  <a:lnTo>
                    <a:pt x="18" y="82"/>
                  </a:lnTo>
                  <a:lnTo>
                    <a:pt x="22" y="82"/>
                  </a:lnTo>
                  <a:lnTo>
                    <a:pt x="23" y="82"/>
                  </a:lnTo>
                  <a:lnTo>
                    <a:pt x="24" y="80"/>
                  </a:lnTo>
                  <a:lnTo>
                    <a:pt x="24" y="77"/>
                  </a:lnTo>
                  <a:lnTo>
                    <a:pt x="24" y="67"/>
                  </a:lnTo>
                  <a:lnTo>
                    <a:pt x="23" y="57"/>
                  </a:lnTo>
                  <a:lnTo>
                    <a:pt x="20" y="37"/>
                  </a:lnTo>
                  <a:lnTo>
                    <a:pt x="18" y="27"/>
                  </a:lnTo>
                  <a:lnTo>
                    <a:pt x="16" y="18"/>
                  </a:lnTo>
                  <a:lnTo>
                    <a:pt x="14" y="9"/>
                  </a:lnTo>
                  <a:lnTo>
                    <a:pt x="9" y="0"/>
                  </a:lnTo>
                  <a:lnTo>
                    <a:pt x="8" y="0"/>
                  </a:lnTo>
                  <a:lnTo>
                    <a:pt x="14" y="16"/>
                  </a:lnTo>
                  <a:lnTo>
                    <a:pt x="18" y="32"/>
                  </a:lnTo>
                  <a:lnTo>
                    <a:pt x="20" y="48"/>
                  </a:lnTo>
                  <a:lnTo>
                    <a:pt x="22" y="64"/>
                  </a:lnTo>
                  <a:lnTo>
                    <a:pt x="23" y="77"/>
                  </a:lnTo>
                  <a:lnTo>
                    <a:pt x="23" y="78"/>
                  </a:lnTo>
                  <a:lnTo>
                    <a:pt x="22" y="79"/>
                  </a:lnTo>
                  <a:lnTo>
                    <a:pt x="18" y="80"/>
                  </a:lnTo>
                  <a:lnTo>
                    <a:pt x="16" y="77"/>
                  </a:lnTo>
                  <a:lnTo>
                    <a:pt x="12" y="71"/>
                  </a:lnTo>
                  <a:lnTo>
                    <a:pt x="8" y="65"/>
                  </a:lnTo>
                  <a:lnTo>
                    <a:pt x="4" y="57"/>
                  </a:lnTo>
                  <a:lnTo>
                    <a:pt x="0"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87" name="Freeform 119"/>
            <p:cNvSpPr>
              <a:spLocks/>
            </p:cNvSpPr>
            <p:nvPr/>
          </p:nvSpPr>
          <p:spPr bwMode="auto">
            <a:xfrm>
              <a:off x="5468938" y="2371725"/>
              <a:ext cx="38100" cy="130175"/>
            </a:xfrm>
            <a:custGeom>
              <a:avLst/>
              <a:gdLst>
                <a:gd name="T0" fmla="*/ 0 w 24"/>
                <a:gd name="T1" fmla="*/ 2147483646 h 82"/>
                <a:gd name="T2" fmla="*/ 0 w 24"/>
                <a:gd name="T3" fmla="*/ 2147483646 h 82"/>
                <a:gd name="T4" fmla="*/ 2147483646 w 24"/>
                <a:gd name="T5" fmla="*/ 2147483646 h 82"/>
                <a:gd name="T6" fmla="*/ 2147483646 w 24"/>
                <a:gd name="T7" fmla="*/ 2147483646 h 82"/>
                <a:gd name="T8" fmla="*/ 2147483646 w 24"/>
                <a:gd name="T9" fmla="*/ 2147483646 h 82"/>
                <a:gd name="T10" fmla="*/ 2147483646 w 24"/>
                <a:gd name="T11" fmla="*/ 2147483646 h 82"/>
                <a:gd name="T12" fmla="*/ 2147483646 w 24"/>
                <a:gd name="T13" fmla="*/ 2147483646 h 82"/>
                <a:gd name="T14" fmla="*/ 2147483646 w 24"/>
                <a:gd name="T15" fmla="*/ 2147483646 h 82"/>
                <a:gd name="T16" fmla="*/ 2147483646 w 24"/>
                <a:gd name="T17" fmla="*/ 2147483646 h 82"/>
                <a:gd name="T18" fmla="*/ 2147483646 w 24"/>
                <a:gd name="T19" fmla="*/ 2147483646 h 82"/>
                <a:gd name="T20" fmla="*/ 2147483646 w 24"/>
                <a:gd name="T21" fmla="*/ 2147483646 h 82"/>
                <a:gd name="T22" fmla="*/ 2147483646 w 24"/>
                <a:gd name="T23" fmla="*/ 2147483646 h 82"/>
                <a:gd name="T24" fmla="*/ 2147483646 w 24"/>
                <a:gd name="T25" fmla="*/ 2147483646 h 82"/>
                <a:gd name="T26" fmla="*/ 2147483646 w 24"/>
                <a:gd name="T27" fmla="*/ 2147483646 h 82"/>
                <a:gd name="T28" fmla="*/ 2147483646 w 24"/>
                <a:gd name="T29" fmla="*/ 2147483646 h 82"/>
                <a:gd name="T30" fmla="*/ 2147483646 w 24"/>
                <a:gd name="T31" fmla="*/ 2147483646 h 82"/>
                <a:gd name="T32" fmla="*/ 2147483646 w 24"/>
                <a:gd name="T33" fmla="*/ 2147483646 h 82"/>
                <a:gd name="T34" fmla="*/ 2147483646 w 24"/>
                <a:gd name="T35" fmla="*/ 2147483646 h 82"/>
                <a:gd name="T36" fmla="*/ 2147483646 w 24"/>
                <a:gd name="T37" fmla="*/ 2147483646 h 82"/>
                <a:gd name="T38" fmla="*/ 2147483646 w 24"/>
                <a:gd name="T39" fmla="*/ 2147483646 h 82"/>
                <a:gd name="T40" fmla="*/ 2147483646 w 24"/>
                <a:gd name="T41" fmla="*/ 2147483646 h 82"/>
                <a:gd name="T42" fmla="*/ 2147483646 w 24"/>
                <a:gd name="T43" fmla="*/ 2147483646 h 82"/>
                <a:gd name="T44" fmla="*/ 2147483646 w 24"/>
                <a:gd name="T45" fmla="*/ 0 h 82"/>
                <a:gd name="T46" fmla="*/ 2147483646 w 24"/>
                <a:gd name="T47" fmla="*/ 0 h 82"/>
                <a:gd name="T48" fmla="*/ 2147483646 w 24"/>
                <a:gd name="T49" fmla="*/ 0 h 82"/>
                <a:gd name="T50" fmla="*/ 2147483646 w 24"/>
                <a:gd name="T51" fmla="*/ 0 h 82"/>
                <a:gd name="T52" fmla="*/ 2147483646 w 24"/>
                <a:gd name="T53" fmla="*/ 0 h 82"/>
                <a:gd name="T54" fmla="*/ 2147483646 w 24"/>
                <a:gd name="T55" fmla="*/ 2147483646 h 82"/>
                <a:gd name="T56" fmla="*/ 2147483646 w 24"/>
                <a:gd name="T57" fmla="*/ 2147483646 h 82"/>
                <a:gd name="T58" fmla="*/ 2147483646 w 24"/>
                <a:gd name="T59" fmla="*/ 2147483646 h 82"/>
                <a:gd name="T60" fmla="*/ 2147483646 w 24"/>
                <a:gd name="T61" fmla="*/ 2147483646 h 82"/>
                <a:gd name="T62" fmla="*/ 2147483646 w 24"/>
                <a:gd name="T63" fmla="*/ 2147483646 h 82"/>
                <a:gd name="T64" fmla="*/ 2147483646 w 24"/>
                <a:gd name="T65" fmla="*/ 2147483646 h 82"/>
                <a:gd name="T66" fmla="*/ 2147483646 w 24"/>
                <a:gd name="T67" fmla="*/ 2147483646 h 82"/>
                <a:gd name="T68" fmla="*/ 2147483646 w 24"/>
                <a:gd name="T69" fmla="*/ 2147483646 h 82"/>
                <a:gd name="T70" fmla="*/ 2147483646 w 24"/>
                <a:gd name="T71" fmla="*/ 2147483646 h 82"/>
                <a:gd name="T72" fmla="*/ 2147483646 w 24"/>
                <a:gd name="T73" fmla="*/ 2147483646 h 82"/>
                <a:gd name="T74" fmla="*/ 2147483646 w 24"/>
                <a:gd name="T75" fmla="*/ 2147483646 h 82"/>
                <a:gd name="T76" fmla="*/ 2147483646 w 24"/>
                <a:gd name="T77" fmla="*/ 2147483646 h 82"/>
                <a:gd name="T78" fmla="*/ 2147483646 w 24"/>
                <a:gd name="T79" fmla="*/ 2147483646 h 82"/>
                <a:gd name="T80" fmla="*/ 2147483646 w 24"/>
                <a:gd name="T81" fmla="*/ 2147483646 h 82"/>
                <a:gd name="T82" fmla="*/ 2147483646 w 24"/>
                <a:gd name="T83" fmla="*/ 2147483646 h 82"/>
                <a:gd name="T84" fmla="*/ 2147483646 w 24"/>
                <a:gd name="T85" fmla="*/ 2147483646 h 82"/>
                <a:gd name="T86" fmla="*/ 2147483646 w 24"/>
                <a:gd name="T87" fmla="*/ 2147483646 h 82"/>
                <a:gd name="T88" fmla="*/ 0 w 24"/>
                <a:gd name="T89" fmla="*/ 2147483646 h 82"/>
                <a:gd name="T90" fmla="*/ 0 w 24"/>
                <a:gd name="T91" fmla="*/ 2147483646 h 82"/>
                <a:gd name="T92" fmla="*/ 0 w 24"/>
                <a:gd name="T93" fmla="*/ 2147483646 h 8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4"/>
                <a:gd name="T142" fmla="*/ 0 h 82"/>
                <a:gd name="T143" fmla="*/ 24 w 24"/>
                <a:gd name="T144" fmla="*/ 82 h 8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4" h="82">
                  <a:moveTo>
                    <a:pt x="0" y="43"/>
                  </a:moveTo>
                  <a:lnTo>
                    <a:pt x="0" y="43"/>
                  </a:lnTo>
                  <a:lnTo>
                    <a:pt x="5" y="60"/>
                  </a:lnTo>
                  <a:lnTo>
                    <a:pt x="9" y="68"/>
                  </a:lnTo>
                  <a:lnTo>
                    <a:pt x="13" y="76"/>
                  </a:lnTo>
                  <a:lnTo>
                    <a:pt x="16" y="80"/>
                  </a:lnTo>
                  <a:lnTo>
                    <a:pt x="18" y="82"/>
                  </a:lnTo>
                  <a:lnTo>
                    <a:pt x="22" y="82"/>
                  </a:lnTo>
                  <a:lnTo>
                    <a:pt x="23" y="82"/>
                  </a:lnTo>
                  <a:lnTo>
                    <a:pt x="24" y="80"/>
                  </a:lnTo>
                  <a:lnTo>
                    <a:pt x="24" y="77"/>
                  </a:lnTo>
                  <a:lnTo>
                    <a:pt x="24" y="67"/>
                  </a:lnTo>
                  <a:lnTo>
                    <a:pt x="23" y="57"/>
                  </a:lnTo>
                  <a:lnTo>
                    <a:pt x="20" y="37"/>
                  </a:lnTo>
                  <a:lnTo>
                    <a:pt x="18" y="27"/>
                  </a:lnTo>
                  <a:lnTo>
                    <a:pt x="16" y="18"/>
                  </a:lnTo>
                  <a:lnTo>
                    <a:pt x="14" y="9"/>
                  </a:lnTo>
                  <a:lnTo>
                    <a:pt x="9" y="0"/>
                  </a:lnTo>
                  <a:lnTo>
                    <a:pt x="8" y="0"/>
                  </a:lnTo>
                  <a:lnTo>
                    <a:pt x="14" y="16"/>
                  </a:lnTo>
                  <a:lnTo>
                    <a:pt x="18" y="32"/>
                  </a:lnTo>
                  <a:lnTo>
                    <a:pt x="20" y="48"/>
                  </a:lnTo>
                  <a:lnTo>
                    <a:pt x="22" y="64"/>
                  </a:lnTo>
                  <a:lnTo>
                    <a:pt x="23" y="77"/>
                  </a:lnTo>
                  <a:lnTo>
                    <a:pt x="23" y="78"/>
                  </a:lnTo>
                  <a:lnTo>
                    <a:pt x="22" y="79"/>
                  </a:lnTo>
                  <a:lnTo>
                    <a:pt x="18" y="80"/>
                  </a:lnTo>
                  <a:lnTo>
                    <a:pt x="16" y="77"/>
                  </a:lnTo>
                  <a:lnTo>
                    <a:pt x="12" y="71"/>
                  </a:lnTo>
                  <a:lnTo>
                    <a:pt x="8" y="65"/>
                  </a:lnTo>
                  <a:lnTo>
                    <a:pt x="4" y="57"/>
                  </a:lnTo>
                  <a:lnTo>
                    <a:pt x="0" y="4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88" name="Freeform 120"/>
            <p:cNvSpPr>
              <a:spLocks/>
            </p:cNvSpPr>
            <p:nvPr/>
          </p:nvSpPr>
          <p:spPr bwMode="auto">
            <a:xfrm>
              <a:off x="5500688" y="2392363"/>
              <a:ext cx="49213" cy="57150"/>
            </a:xfrm>
            <a:custGeom>
              <a:avLst/>
              <a:gdLst>
                <a:gd name="T0" fmla="*/ 0 w 31"/>
                <a:gd name="T1" fmla="*/ 0 h 36"/>
                <a:gd name="T2" fmla="*/ 0 w 31"/>
                <a:gd name="T3" fmla="*/ 0 h 36"/>
                <a:gd name="T4" fmla="*/ 2147483646 w 31"/>
                <a:gd name="T5" fmla="*/ 2147483646 h 36"/>
                <a:gd name="T6" fmla="*/ 2147483646 w 31"/>
                <a:gd name="T7" fmla="*/ 2147483646 h 36"/>
                <a:gd name="T8" fmla="*/ 2147483646 w 31"/>
                <a:gd name="T9" fmla="*/ 2147483646 h 36"/>
                <a:gd name="T10" fmla="*/ 2147483646 w 31"/>
                <a:gd name="T11" fmla="*/ 2147483646 h 36"/>
                <a:gd name="T12" fmla="*/ 2147483646 w 31"/>
                <a:gd name="T13" fmla="*/ 2147483646 h 36"/>
                <a:gd name="T14" fmla="*/ 2147483646 w 31"/>
                <a:gd name="T15" fmla="*/ 2147483646 h 36"/>
                <a:gd name="T16" fmla="*/ 2147483646 w 31"/>
                <a:gd name="T17" fmla="*/ 2147483646 h 36"/>
                <a:gd name="T18" fmla="*/ 2147483646 w 31"/>
                <a:gd name="T19" fmla="*/ 2147483646 h 36"/>
                <a:gd name="T20" fmla="*/ 2147483646 w 31"/>
                <a:gd name="T21" fmla="*/ 2147483646 h 36"/>
                <a:gd name="T22" fmla="*/ 2147483646 w 31"/>
                <a:gd name="T23" fmla="*/ 2147483646 h 36"/>
                <a:gd name="T24" fmla="*/ 2147483646 w 31"/>
                <a:gd name="T25" fmla="*/ 2147483646 h 36"/>
                <a:gd name="T26" fmla="*/ 2147483646 w 31"/>
                <a:gd name="T27" fmla="*/ 2147483646 h 36"/>
                <a:gd name="T28" fmla="*/ 2147483646 w 31"/>
                <a:gd name="T29" fmla="*/ 2147483646 h 36"/>
                <a:gd name="T30" fmla="*/ 2147483646 w 31"/>
                <a:gd name="T31" fmla="*/ 2147483646 h 36"/>
                <a:gd name="T32" fmla="*/ 2147483646 w 31"/>
                <a:gd name="T33" fmla="*/ 2147483646 h 36"/>
                <a:gd name="T34" fmla="*/ 2147483646 w 31"/>
                <a:gd name="T35" fmla="*/ 2147483646 h 36"/>
                <a:gd name="T36" fmla="*/ 2147483646 w 31"/>
                <a:gd name="T37" fmla="*/ 2147483646 h 36"/>
                <a:gd name="T38" fmla="*/ 2147483646 w 31"/>
                <a:gd name="T39" fmla="*/ 2147483646 h 36"/>
                <a:gd name="T40" fmla="*/ 2147483646 w 31"/>
                <a:gd name="T41" fmla="*/ 2147483646 h 36"/>
                <a:gd name="T42" fmla="*/ 2147483646 w 31"/>
                <a:gd name="T43" fmla="*/ 2147483646 h 36"/>
                <a:gd name="T44" fmla="*/ 2147483646 w 31"/>
                <a:gd name="T45" fmla="*/ 2147483646 h 36"/>
                <a:gd name="T46" fmla="*/ 2147483646 w 31"/>
                <a:gd name="T47" fmla="*/ 2147483646 h 36"/>
                <a:gd name="T48" fmla="*/ 2147483646 w 31"/>
                <a:gd name="T49" fmla="*/ 2147483646 h 36"/>
                <a:gd name="T50" fmla="*/ 2147483646 w 31"/>
                <a:gd name="T51" fmla="*/ 2147483646 h 36"/>
                <a:gd name="T52" fmla="*/ 2147483646 w 31"/>
                <a:gd name="T53" fmla="*/ 2147483646 h 36"/>
                <a:gd name="T54" fmla="*/ 2147483646 w 31"/>
                <a:gd name="T55" fmla="*/ 2147483646 h 36"/>
                <a:gd name="T56" fmla="*/ 2147483646 w 31"/>
                <a:gd name="T57" fmla="*/ 2147483646 h 36"/>
                <a:gd name="T58" fmla="*/ 2147483646 w 31"/>
                <a:gd name="T59" fmla="*/ 2147483646 h 36"/>
                <a:gd name="T60" fmla="*/ 2147483646 w 31"/>
                <a:gd name="T61" fmla="*/ 2147483646 h 36"/>
                <a:gd name="T62" fmla="*/ 2147483646 w 31"/>
                <a:gd name="T63" fmla="*/ 2147483646 h 36"/>
                <a:gd name="T64" fmla="*/ 2147483646 w 31"/>
                <a:gd name="T65" fmla="*/ 2147483646 h 36"/>
                <a:gd name="T66" fmla="*/ 2147483646 w 31"/>
                <a:gd name="T67" fmla="*/ 2147483646 h 36"/>
                <a:gd name="T68" fmla="*/ 2147483646 w 31"/>
                <a:gd name="T69" fmla="*/ 2147483646 h 36"/>
                <a:gd name="T70" fmla="*/ 0 w 31"/>
                <a:gd name="T71" fmla="*/ 0 h 36"/>
                <a:gd name="T72" fmla="*/ 0 w 31"/>
                <a:gd name="T73" fmla="*/ 0 h 36"/>
                <a:gd name="T74" fmla="*/ 0 w 31"/>
                <a:gd name="T75" fmla="*/ 0 h 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1"/>
                <a:gd name="T115" fmla="*/ 0 h 36"/>
                <a:gd name="T116" fmla="*/ 31 w 31"/>
                <a:gd name="T117" fmla="*/ 36 h 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1" h="36">
                  <a:moveTo>
                    <a:pt x="0" y="0"/>
                  </a:moveTo>
                  <a:lnTo>
                    <a:pt x="0" y="0"/>
                  </a:lnTo>
                  <a:lnTo>
                    <a:pt x="2" y="12"/>
                  </a:lnTo>
                  <a:lnTo>
                    <a:pt x="5" y="24"/>
                  </a:lnTo>
                  <a:lnTo>
                    <a:pt x="6" y="28"/>
                  </a:lnTo>
                  <a:lnTo>
                    <a:pt x="9" y="32"/>
                  </a:lnTo>
                  <a:lnTo>
                    <a:pt x="11" y="35"/>
                  </a:lnTo>
                  <a:lnTo>
                    <a:pt x="13" y="36"/>
                  </a:lnTo>
                  <a:lnTo>
                    <a:pt x="16" y="36"/>
                  </a:lnTo>
                  <a:lnTo>
                    <a:pt x="19" y="35"/>
                  </a:lnTo>
                  <a:lnTo>
                    <a:pt x="21" y="33"/>
                  </a:lnTo>
                  <a:lnTo>
                    <a:pt x="24" y="26"/>
                  </a:lnTo>
                  <a:lnTo>
                    <a:pt x="26" y="22"/>
                  </a:lnTo>
                  <a:lnTo>
                    <a:pt x="28" y="16"/>
                  </a:lnTo>
                  <a:lnTo>
                    <a:pt x="30" y="11"/>
                  </a:lnTo>
                  <a:lnTo>
                    <a:pt x="31" y="5"/>
                  </a:lnTo>
                  <a:lnTo>
                    <a:pt x="30" y="5"/>
                  </a:lnTo>
                  <a:lnTo>
                    <a:pt x="28" y="13"/>
                  </a:lnTo>
                  <a:lnTo>
                    <a:pt x="26" y="21"/>
                  </a:lnTo>
                  <a:lnTo>
                    <a:pt x="23" y="28"/>
                  </a:lnTo>
                  <a:lnTo>
                    <a:pt x="18" y="34"/>
                  </a:lnTo>
                  <a:lnTo>
                    <a:pt x="16" y="36"/>
                  </a:lnTo>
                  <a:lnTo>
                    <a:pt x="13" y="36"/>
                  </a:lnTo>
                  <a:lnTo>
                    <a:pt x="11" y="34"/>
                  </a:lnTo>
                  <a:lnTo>
                    <a:pt x="9" y="32"/>
                  </a:lnTo>
                  <a:lnTo>
                    <a:pt x="6" y="25"/>
                  </a:lnTo>
                  <a:lnTo>
                    <a:pt x="5" y="21"/>
                  </a:lnTo>
                  <a:lnTo>
                    <a:pt x="2" y="1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89" name="Freeform 121"/>
            <p:cNvSpPr>
              <a:spLocks/>
            </p:cNvSpPr>
            <p:nvPr/>
          </p:nvSpPr>
          <p:spPr bwMode="auto">
            <a:xfrm>
              <a:off x="5500688" y="2392363"/>
              <a:ext cx="49213" cy="57150"/>
            </a:xfrm>
            <a:custGeom>
              <a:avLst/>
              <a:gdLst>
                <a:gd name="T0" fmla="*/ 0 w 31"/>
                <a:gd name="T1" fmla="*/ 0 h 36"/>
                <a:gd name="T2" fmla="*/ 0 w 31"/>
                <a:gd name="T3" fmla="*/ 0 h 36"/>
                <a:gd name="T4" fmla="*/ 2147483646 w 31"/>
                <a:gd name="T5" fmla="*/ 2147483646 h 36"/>
                <a:gd name="T6" fmla="*/ 2147483646 w 31"/>
                <a:gd name="T7" fmla="*/ 2147483646 h 36"/>
                <a:gd name="T8" fmla="*/ 2147483646 w 31"/>
                <a:gd name="T9" fmla="*/ 2147483646 h 36"/>
                <a:gd name="T10" fmla="*/ 2147483646 w 31"/>
                <a:gd name="T11" fmla="*/ 2147483646 h 36"/>
                <a:gd name="T12" fmla="*/ 2147483646 w 31"/>
                <a:gd name="T13" fmla="*/ 2147483646 h 36"/>
                <a:gd name="T14" fmla="*/ 2147483646 w 31"/>
                <a:gd name="T15" fmla="*/ 2147483646 h 36"/>
                <a:gd name="T16" fmla="*/ 2147483646 w 31"/>
                <a:gd name="T17" fmla="*/ 2147483646 h 36"/>
                <a:gd name="T18" fmla="*/ 2147483646 w 31"/>
                <a:gd name="T19" fmla="*/ 2147483646 h 36"/>
                <a:gd name="T20" fmla="*/ 2147483646 w 31"/>
                <a:gd name="T21" fmla="*/ 2147483646 h 36"/>
                <a:gd name="T22" fmla="*/ 2147483646 w 31"/>
                <a:gd name="T23" fmla="*/ 2147483646 h 36"/>
                <a:gd name="T24" fmla="*/ 2147483646 w 31"/>
                <a:gd name="T25" fmla="*/ 2147483646 h 36"/>
                <a:gd name="T26" fmla="*/ 2147483646 w 31"/>
                <a:gd name="T27" fmla="*/ 2147483646 h 36"/>
                <a:gd name="T28" fmla="*/ 2147483646 w 31"/>
                <a:gd name="T29" fmla="*/ 2147483646 h 36"/>
                <a:gd name="T30" fmla="*/ 2147483646 w 31"/>
                <a:gd name="T31" fmla="*/ 2147483646 h 36"/>
                <a:gd name="T32" fmla="*/ 2147483646 w 31"/>
                <a:gd name="T33" fmla="*/ 2147483646 h 36"/>
                <a:gd name="T34" fmla="*/ 2147483646 w 31"/>
                <a:gd name="T35" fmla="*/ 2147483646 h 36"/>
                <a:gd name="T36" fmla="*/ 2147483646 w 31"/>
                <a:gd name="T37" fmla="*/ 2147483646 h 36"/>
                <a:gd name="T38" fmla="*/ 2147483646 w 31"/>
                <a:gd name="T39" fmla="*/ 2147483646 h 36"/>
                <a:gd name="T40" fmla="*/ 2147483646 w 31"/>
                <a:gd name="T41" fmla="*/ 2147483646 h 36"/>
                <a:gd name="T42" fmla="*/ 2147483646 w 31"/>
                <a:gd name="T43" fmla="*/ 2147483646 h 36"/>
                <a:gd name="T44" fmla="*/ 2147483646 w 31"/>
                <a:gd name="T45" fmla="*/ 2147483646 h 36"/>
                <a:gd name="T46" fmla="*/ 2147483646 w 31"/>
                <a:gd name="T47" fmla="*/ 2147483646 h 36"/>
                <a:gd name="T48" fmla="*/ 2147483646 w 31"/>
                <a:gd name="T49" fmla="*/ 2147483646 h 36"/>
                <a:gd name="T50" fmla="*/ 2147483646 w 31"/>
                <a:gd name="T51" fmla="*/ 2147483646 h 36"/>
                <a:gd name="T52" fmla="*/ 2147483646 w 31"/>
                <a:gd name="T53" fmla="*/ 2147483646 h 36"/>
                <a:gd name="T54" fmla="*/ 2147483646 w 31"/>
                <a:gd name="T55" fmla="*/ 2147483646 h 36"/>
                <a:gd name="T56" fmla="*/ 2147483646 w 31"/>
                <a:gd name="T57" fmla="*/ 2147483646 h 36"/>
                <a:gd name="T58" fmla="*/ 2147483646 w 31"/>
                <a:gd name="T59" fmla="*/ 2147483646 h 36"/>
                <a:gd name="T60" fmla="*/ 2147483646 w 31"/>
                <a:gd name="T61" fmla="*/ 2147483646 h 36"/>
                <a:gd name="T62" fmla="*/ 2147483646 w 31"/>
                <a:gd name="T63" fmla="*/ 2147483646 h 36"/>
                <a:gd name="T64" fmla="*/ 2147483646 w 31"/>
                <a:gd name="T65" fmla="*/ 2147483646 h 36"/>
                <a:gd name="T66" fmla="*/ 2147483646 w 31"/>
                <a:gd name="T67" fmla="*/ 2147483646 h 36"/>
                <a:gd name="T68" fmla="*/ 2147483646 w 31"/>
                <a:gd name="T69" fmla="*/ 2147483646 h 36"/>
                <a:gd name="T70" fmla="*/ 0 w 31"/>
                <a:gd name="T71" fmla="*/ 0 h 36"/>
                <a:gd name="T72" fmla="*/ 0 w 31"/>
                <a:gd name="T73" fmla="*/ 0 h 36"/>
                <a:gd name="T74" fmla="*/ 0 w 31"/>
                <a:gd name="T75" fmla="*/ 0 h 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1"/>
                <a:gd name="T115" fmla="*/ 0 h 36"/>
                <a:gd name="T116" fmla="*/ 31 w 31"/>
                <a:gd name="T117" fmla="*/ 36 h 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1" h="36">
                  <a:moveTo>
                    <a:pt x="0" y="0"/>
                  </a:moveTo>
                  <a:lnTo>
                    <a:pt x="0" y="0"/>
                  </a:lnTo>
                  <a:lnTo>
                    <a:pt x="2" y="12"/>
                  </a:lnTo>
                  <a:lnTo>
                    <a:pt x="5" y="24"/>
                  </a:lnTo>
                  <a:lnTo>
                    <a:pt x="6" y="28"/>
                  </a:lnTo>
                  <a:lnTo>
                    <a:pt x="9" y="32"/>
                  </a:lnTo>
                  <a:lnTo>
                    <a:pt x="11" y="35"/>
                  </a:lnTo>
                  <a:lnTo>
                    <a:pt x="13" y="36"/>
                  </a:lnTo>
                  <a:lnTo>
                    <a:pt x="16" y="36"/>
                  </a:lnTo>
                  <a:lnTo>
                    <a:pt x="19" y="35"/>
                  </a:lnTo>
                  <a:lnTo>
                    <a:pt x="21" y="33"/>
                  </a:lnTo>
                  <a:lnTo>
                    <a:pt x="24" y="26"/>
                  </a:lnTo>
                  <a:lnTo>
                    <a:pt x="26" y="22"/>
                  </a:lnTo>
                  <a:lnTo>
                    <a:pt x="28" y="16"/>
                  </a:lnTo>
                  <a:lnTo>
                    <a:pt x="30" y="11"/>
                  </a:lnTo>
                  <a:lnTo>
                    <a:pt x="31" y="5"/>
                  </a:lnTo>
                  <a:lnTo>
                    <a:pt x="30" y="5"/>
                  </a:lnTo>
                  <a:lnTo>
                    <a:pt x="28" y="13"/>
                  </a:lnTo>
                  <a:lnTo>
                    <a:pt x="26" y="21"/>
                  </a:lnTo>
                  <a:lnTo>
                    <a:pt x="23" y="28"/>
                  </a:lnTo>
                  <a:lnTo>
                    <a:pt x="18" y="34"/>
                  </a:lnTo>
                  <a:lnTo>
                    <a:pt x="16" y="36"/>
                  </a:lnTo>
                  <a:lnTo>
                    <a:pt x="13" y="36"/>
                  </a:lnTo>
                  <a:lnTo>
                    <a:pt x="11" y="34"/>
                  </a:lnTo>
                  <a:lnTo>
                    <a:pt x="9" y="32"/>
                  </a:lnTo>
                  <a:lnTo>
                    <a:pt x="6" y="25"/>
                  </a:lnTo>
                  <a:lnTo>
                    <a:pt x="5" y="21"/>
                  </a:lnTo>
                  <a:lnTo>
                    <a:pt x="2" y="1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90" name="Freeform 122"/>
            <p:cNvSpPr>
              <a:spLocks/>
            </p:cNvSpPr>
            <p:nvPr/>
          </p:nvSpPr>
          <p:spPr bwMode="auto">
            <a:xfrm>
              <a:off x="5540375" y="2405063"/>
              <a:ext cx="47625" cy="79375"/>
            </a:xfrm>
            <a:custGeom>
              <a:avLst/>
              <a:gdLst>
                <a:gd name="T0" fmla="*/ 2147483646 w 30"/>
                <a:gd name="T1" fmla="*/ 2147483646 h 50"/>
                <a:gd name="T2" fmla="*/ 2147483646 w 30"/>
                <a:gd name="T3" fmla="*/ 2147483646 h 50"/>
                <a:gd name="T4" fmla="*/ 2147483646 w 30"/>
                <a:gd name="T5" fmla="*/ 2147483646 h 50"/>
                <a:gd name="T6" fmla="*/ 2147483646 w 30"/>
                <a:gd name="T7" fmla="*/ 2147483646 h 50"/>
                <a:gd name="T8" fmla="*/ 2147483646 w 30"/>
                <a:gd name="T9" fmla="*/ 2147483646 h 50"/>
                <a:gd name="T10" fmla="*/ 2147483646 w 30"/>
                <a:gd name="T11" fmla="*/ 2147483646 h 50"/>
                <a:gd name="T12" fmla="*/ 2147483646 w 30"/>
                <a:gd name="T13" fmla="*/ 2147483646 h 50"/>
                <a:gd name="T14" fmla="*/ 2147483646 w 30"/>
                <a:gd name="T15" fmla="*/ 2147483646 h 50"/>
                <a:gd name="T16" fmla="*/ 0 w 30"/>
                <a:gd name="T17" fmla="*/ 2147483646 h 50"/>
                <a:gd name="T18" fmla="*/ 0 w 30"/>
                <a:gd name="T19" fmla="*/ 2147483646 h 50"/>
                <a:gd name="T20" fmla="*/ 0 w 30"/>
                <a:gd name="T21" fmla="*/ 2147483646 h 50"/>
                <a:gd name="T22" fmla="*/ 0 w 30"/>
                <a:gd name="T23" fmla="*/ 2147483646 h 50"/>
                <a:gd name="T24" fmla="*/ 2147483646 w 30"/>
                <a:gd name="T25" fmla="*/ 2147483646 h 50"/>
                <a:gd name="T26" fmla="*/ 2147483646 w 30"/>
                <a:gd name="T27" fmla="*/ 2147483646 h 50"/>
                <a:gd name="T28" fmla="*/ 2147483646 w 30"/>
                <a:gd name="T29" fmla="*/ 2147483646 h 50"/>
                <a:gd name="T30" fmla="*/ 2147483646 w 30"/>
                <a:gd name="T31" fmla="*/ 2147483646 h 50"/>
                <a:gd name="T32" fmla="*/ 2147483646 w 30"/>
                <a:gd name="T33" fmla="*/ 2147483646 h 50"/>
                <a:gd name="T34" fmla="*/ 2147483646 w 30"/>
                <a:gd name="T35" fmla="*/ 2147483646 h 50"/>
                <a:gd name="T36" fmla="*/ 2147483646 w 30"/>
                <a:gd name="T37" fmla="*/ 2147483646 h 50"/>
                <a:gd name="T38" fmla="*/ 2147483646 w 30"/>
                <a:gd name="T39" fmla="*/ 2147483646 h 50"/>
                <a:gd name="T40" fmla="*/ 2147483646 w 30"/>
                <a:gd name="T41" fmla="*/ 2147483646 h 50"/>
                <a:gd name="T42" fmla="*/ 2147483646 w 30"/>
                <a:gd name="T43" fmla="*/ 2147483646 h 50"/>
                <a:gd name="T44" fmla="*/ 2147483646 w 30"/>
                <a:gd name="T45" fmla="*/ 2147483646 h 50"/>
                <a:gd name="T46" fmla="*/ 2147483646 w 30"/>
                <a:gd name="T47" fmla="*/ 2147483646 h 50"/>
                <a:gd name="T48" fmla="*/ 2147483646 w 30"/>
                <a:gd name="T49" fmla="*/ 2147483646 h 50"/>
                <a:gd name="T50" fmla="*/ 2147483646 w 30"/>
                <a:gd name="T51" fmla="*/ 2147483646 h 50"/>
                <a:gd name="T52" fmla="*/ 2147483646 w 30"/>
                <a:gd name="T53" fmla="*/ 2147483646 h 50"/>
                <a:gd name="T54" fmla="*/ 2147483646 w 30"/>
                <a:gd name="T55" fmla="*/ 2147483646 h 50"/>
                <a:gd name="T56" fmla="*/ 2147483646 w 30"/>
                <a:gd name="T57" fmla="*/ 2147483646 h 50"/>
                <a:gd name="T58" fmla="*/ 2147483646 w 30"/>
                <a:gd name="T59" fmla="*/ 2147483646 h 50"/>
                <a:gd name="T60" fmla="*/ 2147483646 w 30"/>
                <a:gd name="T61" fmla="*/ 2147483646 h 50"/>
                <a:gd name="T62" fmla="*/ 2147483646 w 30"/>
                <a:gd name="T63" fmla="*/ 2147483646 h 50"/>
                <a:gd name="T64" fmla="*/ 2147483646 w 30"/>
                <a:gd name="T65" fmla="*/ 2147483646 h 50"/>
                <a:gd name="T66" fmla="*/ 2147483646 w 30"/>
                <a:gd name="T67" fmla="*/ 2147483646 h 50"/>
                <a:gd name="T68" fmla="*/ 2147483646 w 30"/>
                <a:gd name="T69" fmla="*/ 2147483646 h 50"/>
                <a:gd name="T70" fmla="*/ 2147483646 w 30"/>
                <a:gd name="T71" fmla="*/ 2147483646 h 50"/>
                <a:gd name="T72" fmla="*/ 2147483646 w 30"/>
                <a:gd name="T73" fmla="*/ 2147483646 h 50"/>
                <a:gd name="T74" fmla="*/ 2147483646 w 30"/>
                <a:gd name="T75" fmla="*/ 2147483646 h 50"/>
                <a:gd name="T76" fmla="*/ 2147483646 w 30"/>
                <a:gd name="T77" fmla="*/ 2147483646 h 50"/>
                <a:gd name="T78" fmla="*/ 2147483646 w 30"/>
                <a:gd name="T79" fmla="*/ 2147483646 h 50"/>
                <a:gd name="T80" fmla="*/ 2147483646 w 30"/>
                <a:gd name="T81" fmla="*/ 2147483646 h 50"/>
                <a:gd name="T82" fmla="*/ 2147483646 w 30"/>
                <a:gd name="T83" fmla="*/ 2147483646 h 50"/>
                <a:gd name="T84" fmla="*/ 2147483646 w 30"/>
                <a:gd name="T85" fmla="*/ 0 h 50"/>
                <a:gd name="T86" fmla="*/ 2147483646 w 30"/>
                <a:gd name="T87" fmla="*/ 0 h 50"/>
                <a:gd name="T88" fmla="*/ 2147483646 w 30"/>
                <a:gd name="T89" fmla="*/ 2147483646 h 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0"/>
                <a:gd name="T136" fmla="*/ 0 h 50"/>
                <a:gd name="T137" fmla="*/ 30 w 30"/>
                <a:gd name="T138" fmla="*/ 50 h 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0" h="50">
                  <a:moveTo>
                    <a:pt x="9" y="1"/>
                  </a:moveTo>
                  <a:lnTo>
                    <a:pt x="9" y="1"/>
                  </a:lnTo>
                  <a:lnTo>
                    <a:pt x="9" y="5"/>
                  </a:lnTo>
                  <a:lnTo>
                    <a:pt x="7" y="11"/>
                  </a:lnTo>
                  <a:lnTo>
                    <a:pt x="5" y="18"/>
                  </a:lnTo>
                  <a:lnTo>
                    <a:pt x="1" y="33"/>
                  </a:lnTo>
                  <a:lnTo>
                    <a:pt x="0" y="47"/>
                  </a:lnTo>
                  <a:lnTo>
                    <a:pt x="0" y="49"/>
                  </a:lnTo>
                  <a:lnTo>
                    <a:pt x="0" y="50"/>
                  </a:lnTo>
                  <a:lnTo>
                    <a:pt x="1" y="50"/>
                  </a:lnTo>
                  <a:lnTo>
                    <a:pt x="3" y="50"/>
                  </a:lnTo>
                  <a:lnTo>
                    <a:pt x="6" y="49"/>
                  </a:lnTo>
                  <a:lnTo>
                    <a:pt x="9" y="46"/>
                  </a:lnTo>
                  <a:lnTo>
                    <a:pt x="15" y="36"/>
                  </a:lnTo>
                  <a:lnTo>
                    <a:pt x="23" y="22"/>
                  </a:lnTo>
                  <a:lnTo>
                    <a:pt x="30" y="8"/>
                  </a:lnTo>
                  <a:lnTo>
                    <a:pt x="30" y="7"/>
                  </a:lnTo>
                  <a:lnTo>
                    <a:pt x="29" y="8"/>
                  </a:lnTo>
                  <a:lnTo>
                    <a:pt x="23" y="17"/>
                  </a:lnTo>
                  <a:lnTo>
                    <a:pt x="17" y="28"/>
                  </a:lnTo>
                  <a:lnTo>
                    <a:pt x="12" y="38"/>
                  </a:lnTo>
                  <a:lnTo>
                    <a:pt x="6" y="46"/>
                  </a:lnTo>
                  <a:lnTo>
                    <a:pt x="3" y="48"/>
                  </a:lnTo>
                  <a:lnTo>
                    <a:pt x="2" y="48"/>
                  </a:lnTo>
                  <a:lnTo>
                    <a:pt x="1" y="48"/>
                  </a:lnTo>
                  <a:lnTo>
                    <a:pt x="1" y="46"/>
                  </a:lnTo>
                  <a:lnTo>
                    <a:pt x="1" y="41"/>
                  </a:lnTo>
                  <a:lnTo>
                    <a:pt x="2" y="28"/>
                  </a:lnTo>
                  <a:lnTo>
                    <a:pt x="7" y="15"/>
                  </a:lnTo>
                  <a:lnTo>
                    <a:pt x="11" y="2"/>
                  </a:lnTo>
                  <a:lnTo>
                    <a:pt x="12" y="1"/>
                  </a:lnTo>
                  <a:lnTo>
                    <a:pt x="10" y="0"/>
                  </a:lnTo>
                  <a:lnTo>
                    <a:pt x="9" y="0"/>
                  </a:lnTo>
                  <a:lnTo>
                    <a:pt x="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91" name="Freeform 123"/>
            <p:cNvSpPr>
              <a:spLocks/>
            </p:cNvSpPr>
            <p:nvPr/>
          </p:nvSpPr>
          <p:spPr bwMode="auto">
            <a:xfrm>
              <a:off x="5540375" y="2405063"/>
              <a:ext cx="47625" cy="79375"/>
            </a:xfrm>
            <a:custGeom>
              <a:avLst/>
              <a:gdLst>
                <a:gd name="T0" fmla="*/ 2147483646 w 30"/>
                <a:gd name="T1" fmla="*/ 2147483646 h 50"/>
                <a:gd name="T2" fmla="*/ 2147483646 w 30"/>
                <a:gd name="T3" fmla="*/ 2147483646 h 50"/>
                <a:gd name="T4" fmla="*/ 2147483646 w 30"/>
                <a:gd name="T5" fmla="*/ 2147483646 h 50"/>
                <a:gd name="T6" fmla="*/ 2147483646 w 30"/>
                <a:gd name="T7" fmla="*/ 2147483646 h 50"/>
                <a:gd name="T8" fmla="*/ 2147483646 w 30"/>
                <a:gd name="T9" fmla="*/ 2147483646 h 50"/>
                <a:gd name="T10" fmla="*/ 2147483646 w 30"/>
                <a:gd name="T11" fmla="*/ 2147483646 h 50"/>
                <a:gd name="T12" fmla="*/ 2147483646 w 30"/>
                <a:gd name="T13" fmla="*/ 2147483646 h 50"/>
                <a:gd name="T14" fmla="*/ 2147483646 w 30"/>
                <a:gd name="T15" fmla="*/ 2147483646 h 50"/>
                <a:gd name="T16" fmla="*/ 0 w 30"/>
                <a:gd name="T17" fmla="*/ 2147483646 h 50"/>
                <a:gd name="T18" fmla="*/ 0 w 30"/>
                <a:gd name="T19" fmla="*/ 2147483646 h 50"/>
                <a:gd name="T20" fmla="*/ 0 w 30"/>
                <a:gd name="T21" fmla="*/ 2147483646 h 50"/>
                <a:gd name="T22" fmla="*/ 0 w 30"/>
                <a:gd name="T23" fmla="*/ 2147483646 h 50"/>
                <a:gd name="T24" fmla="*/ 2147483646 w 30"/>
                <a:gd name="T25" fmla="*/ 2147483646 h 50"/>
                <a:gd name="T26" fmla="*/ 2147483646 w 30"/>
                <a:gd name="T27" fmla="*/ 2147483646 h 50"/>
                <a:gd name="T28" fmla="*/ 2147483646 w 30"/>
                <a:gd name="T29" fmla="*/ 2147483646 h 50"/>
                <a:gd name="T30" fmla="*/ 2147483646 w 30"/>
                <a:gd name="T31" fmla="*/ 2147483646 h 50"/>
                <a:gd name="T32" fmla="*/ 2147483646 w 30"/>
                <a:gd name="T33" fmla="*/ 2147483646 h 50"/>
                <a:gd name="T34" fmla="*/ 2147483646 w 30"/>
                <a:gd name="T35" fmla="*/ 2147483646 h 50"/>
                <a:gd name="T36" fmla="*/ 2147483646 w 30"/>
                <a:gd name="T37" fmla="*/ 2147483646 h 50"/>
                <a:gd name="T38" fmla="*/ 2147483646 w 30"/>
                <a:gd name="T39" fmla="*/ 2147483646 h 50"/>
                <a:gd name="T40" fmla="*/ 2147483646 w 30"/>
                <a:gd name="T41" fmla="*/ 2147483646 h 50"/>
                <a:gd name="T42" fmla="*/ 2147483646 w 30"/>
                <a:gd name="T43" fmla="*/ 2147483646 h 50"/>
                <a:gd name="T44" fmla="*/ 2147483646 w 30"/>
                <a:gd name="T45" fmla="*/ 2147483646 h 50"/>
                <a:gd name="T46" fmla="*/ 2147483646 w 30"/>
                <a:gd name="T47" fmla="*/ 2147483646 h 50"/>
                <a:gd name="T48" fmla="*/ 2147483646 w 30"/>
                <a:gd name="T49" fmla="*/ 2147483646 h 50"/>
                <a:gd name="T50" fmla="*/ 2147483646 w 30"/>
                <a:gd name="T51" fmla="*/ 2147483646 h 50"/>
                <a:gd name="T52" fmla="*/ 2147483646 w 30"/>
                <a:gd name="T53" fmla="*/ 2147483646 h 50"/>
                <a:gd name="T54" fmla="*/ 2147483646 w 30"/>
                <a:gd name="T55" fmla="*/ 2147483646 h 50"/>
                <a:gd name="T56" fmla="*/ 2147483646 w 30"/>
                <a:gd name="T57" fmla="*/ 2147483646 h 50"/>
                <a:gd name="T58" fmla="*/ 2147483646 w 30"/>
                <a:gd name="T59" fmla="*/ 2147483646 h 50"/>
                <a:gd name="T60" fmla="*/ 2147483646 w 30"/>
                <a:gd name="T61" fmla="*/ 2147483646 h 50"/>
                <a:gd name="T62" fmla="*/ 2147483646 w 30"/>
                <a:gd name="T63" fmla="*/ 2147483646 h 50"/>
                <a:gd name="T64" fmla="*/ 2147483646 w 30"/>
                <a:gd name="T65" fmla="*/ 2147483646 h 50"/>
                <a:gd name="T66" fmla="*/ 2147483646 w 30"/>
                <a:gd name="T67" fmla="*/ 2147483646 h 50"/>
                <a:gd name="T68" fmla="*/ 2147483646 w 30"/>
                <a:gd name="T69" fmla="*/ 2147483646 h 50"/>
                <a:gd name="T70" fmla="*/ 2147483646 w 30"/>
                <a:gd name="T71" fmla="*/ 2147483646 h 50"/>
                <a:gd name="T72" fmla="*/ 2147483646 w 30"/>
                <a:gd name="T73" fmla="*/ 2147483646 h 50"/>
                <a:gd name="T74" fmla="*/ 2147483646 w 30"/>
                <a:gd name="T75" fmla="*/ 2147483646 h 50"/>
                <a:gd name="T76" fmla="*/ 2147483646 w 30"/>
                <a:gd name="T77" fmla="*/ 2147483646 h 50"/>
                <a:gd name="T78" fmla="*/ 2147483646 w 30"/>
                <a:gd name="T79" fmla="*/ 2147483646 h 50"/>
                <a:gd name="T80" fmla="*/ 2147483646 w 30"/>
                <a:gd name="T81" fmla="*/ 2147483646 h 50"/>
                <a:gd name="T82" fmla="*/ 2147483646 w 30"/>
                <a:gd name="T83" fmla="*/ 2147483646 h 50"/>
                <a:gd name="T84" fmla="*/ 2147483646 w 30"/>
                <a:gd name="T85" fmla="*/ 0 h 50"/>
                <a:gd name="T86" fmla="*/ 2147483646 w 30"/>
                <a:gd name="T87" fmla="*/ 0 h 50"/>
                <a:gd name="T88" fmla="*/ 2147483646 w 30"/>
                <a:gd name="T89" fmla="*/ 2147483646 h 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0"/>
                <a:gd name="T136" fmla="*/ 0 h 50"/>
                <a:gd name="T137" fmla="*/ 30 w 30"/>
                <a:gd name="T138" fmla="*/ 50 h 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0" h="50">
                  <a:moveTo>
                    <a:pt x="9" y="1"/>
                  </a:moveTo>
                  <a:lnTo>
                    <a:pt x="9" y="1"/>
                  </a:lnTo>
                  <a:lnTo>
                    <a:pt x="9" y="5"/>
                  </a:lnTo>
                  <a:lnTo>
                    <a:pt x="7" y="11"/>
                  </a:lnTo>
                  <a:lnTo>
                    <a:pt x="5" y="18"/>
                  </a:lnTo>
                  <a:lnTo>
                    <a:pt x="1" y="33"/>
                  </a:lnTo>
                  <a:lnTo>
                    <a:pt x="0" y="47"/>
                  </a:lnTo>
                  <a:lnTo>
                    <a:pt x="0" y="49"/>
                  </a:lnTo>
                  <a:lnTo>
                    <a:pt x="0" y="50"/>
                  </a:lnTo>
                  <a:lnTo>
                    <a:pt x="1" y="50"/>
                  </a:lnTo>
                  <a:lnTo>
                    <a:pt x="3" y="50"/>
                  </a:lnTo>
                  <a:lnTo>
                    <a:pt x="6" y="49"/>
                  </a:lnTo>
                  <a:lnTo>
                    <a:pt x="9" y="46"/>
                  </a:lnTo>
                  <a:lnTo>
                    <a:pt x="15" y="36"/>
                  </a:lnTo>
                  <a:lnTo>
                    <a:pt x="23" y="22"/>
                  </a:lnTo>
                  <a:lnTo>
                    <a:pt x="30" y="8"/>
                  </a:lnTo>
                  <a:lnTo>
                    <a:pt x="30" y="7"/>
                  </a:lnTo>
                  <a:lnTo>
                    <a:pt x="29" y="8"/>
                  </a:lnTo>
                  <a:lnTo>
                    <a:pt x="23" y="17"/>
                  </a:lnTo>
                  <a:lnTo>
                    <a:pt x="17" y="28"/>
                  </a:lnTo>
                  <a:lnTo>
                    <a:pt x="12" y="38"/>
                  </a:lnTo>
                  <a:lnTo>
                    <a:pt x="6" y="46"/>
                  </a:lnTo>
                  <a:lnTo>
                    <a:pt x="3" y="48"/>
                  </a:lnTo>
                  <a:lnTo>
                    <a:pt x="2" y="48"/>
                  </a:lnTo>
                  <a:lnTo>
                    <a:pt x="1" y="48"/>
                  </a:lnTo>
                  <a:lnTo>
                    <a:pt x="1" y="46"/>
                  </a:lnTo>
                  <a:lnTo>
                    <a:pt x="1" y="41"/>
                  </a:lnTo>
                  <a:lnTo>
                    <a:pt x="2" y="28"/>
                  </a:lnTo>
                  <a:lnTo>
                    <a:pt x="7" y="15"/>
                  </a:lnTo>
                  <a:lnTo>
                    <a:pt x="11" y="2"/>
                  </a:lnTo>
                  <a:lnTo>
                    <a:pt x="12" y="1"/>
                  </a:lnTo>
                  <a:lnTo>
                    <a:pt x="10" y="0"/>
                  </a:lnTo>
                  <a:lnTo>
                    <a:pt x="9" y="0"/>
                  </a:lnTo>
                  <a:lnTo>
                    <a:pt x="9"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92" name="Freeform 124"/>
            <p:cNvSpPr>
              <a:spLocks/>
            </p:cNvSpPr>
            <p:nvPr/>
          </p:nvSpPr>
          <p:spPr bwMode="auto">
            <a:xfrm>
              <a:off x="5548313" y="2432050"/>
              <a:ext cx="136525" cy="320675"/>
            </a:xfrm>
            <a:custGeom>
              <a:avLst/>
              <a:gdLst>
                <a:gd name="T0" fmla="*/ 2147483646 w 86"/>
                <a:gd name="T1" fmla="*/ 0 h 202"/>
                <a:gd name="T2" fmla="*/ 2147483646 w 86"/>
                <a:gd name="T3" fmla="*/ 2147483646 h 202"/>
                <a:gd name="T4" fmla="*/ 2147483646 w 86"/>
                <a:gd name="T5" fmla="*/ 2147483646 h 202"/>
                <a:gd name="T6" fmla="*/ 2147483646 w 86"/>
                <a:gd name="T7" fmla="*/ 2147483646 h 202"/>
                <a:gd name="T8" fmla="*/ 2147483646 w 86"/>
                <a:gd name="T9" fmla="*/ 2147483646 h 202"/>
                <a:gd name="T10" fmla="*/ 2147483646 w 86"/>
                <a:gd name="T11" fmla="*/ 2147483646 h 202"/>
                <a:gd name="T12" fmla="*/ 0 w 86"/>
                <a:gd name="T13" fmla="*/ 2147483646 h 202"/>
                <a:gd name="T14" fmla="*/ 0 w 86"/>
                <a:gd name="T15" fmla="*/ 2147483646 h 202"/>
                <a:gd name="T16" fmla="*/ 2147483646 w 86"/>
                <a:gd name="T17" fmla="*/ 2147483646 h 202"/>
                <a:gd name="T18" fmla="*/ 2147483646 w 86"/>
                <a:gd name="T19" fmla="*/ 2147483646 h 202"/>
                <a:gd name="T20" fmla="*/ 2147483646 w 86"/>
                <a:gd name="T21" fmla="*/ 2147483646 h 202"/>
                <a:gd name="T22" fmla="*/ 2147483646 w 86"/>
                <a:gd name="T23" fmla="*/ 2147483646 h 202"/>
                <a:gd name="T24" fmla="*/ 2147483646 w 86"/>
                <a:gd name="T25" fmla="*/ 2147483646 h 202"/>
                <a:gd name="T26" fmla="*/ 2147483646 w 86"/>
                <a:gd name="T27" fmla="*/ 2147483646 h 202"/>
                <a:gd name="T28" fmla="*/ 2147483646 w 86"/>
                <a:gd name="T29" fmla="*/ 2147483646 h 202"/>
                <a:gd name="T30" fmla="*/ 2147483646 w 86"/>
                <a:gd name="T31" fmla="*/ 2147483646 h 202"/>
                <a:gd name="T32" fmla="*/ 2147483646 w 86"/>
                <a:gd name="T33" fmla="*/ 2147483646 h 202"/>
                <a:gd name="T34" fmla="*/ 2147483646 w 86"/>
                <a:gd name="T35" fmla="*/ 2147483646 h 202"/>
                <a:gd name="T36" fmla="*/ 2147483646 w 86"/>
                <a:gd name="T37" fmla="*/ 2147483646 h 202"/>
                <a:gd name="T38" fmla="*/ 2147483646 w 86"/>
                <a:gd name="T39" fmla="*/ 2147483646 h 202"/>
                <a:gd name="T40" fmla="*/ 2147483646 w 86"/>
                <a:gd name="T41" fmla="*/ 2147483646 h 202"/>
                <a:gd name="T42" fmla="*/ 2147483646 w 86"/>
                <a:gd name="T43" fmla="*/ 2147483646 h 202"/>
                <a:gd name="T44" fmla="*/ 2147483646 w 86"/>
                <a:gd name="T45" fmla="*/ 2147483646 h 202"/>
                <a:gd name="T46" fmla="*/ 2147483646 w 86"/>
                <a:gd name="T47" fmla="*/ 2147483646 h 202"/>
                <a:gd name="T48" fmla="*/ 2147483646 w 86"/>
                <a:gd name="T49" fmla="*/ 2147483646 h 202"/>
                <a:gd name="T50" fmla="*/ 2147483646 w 86"/>
                <a:gd name="T51" fmla="*/ 2147483646 h 202"/>
                <a:gd name="T52" fmla="*/ 2147483646 w 86"/>
                <a:gd name="T53" fmla="*/ 2147483646 h 202"/>
                <a:gd name="T54" fmla="*/ 2147483646 w 86"/>
                <a:gd name="T55" fmla="*/ 2147483646 h 202"/>
                <a:gd name="T56" fmla="*/ 2147483646 w 86"/>
                <a:gd name="T57" fmla="*/ 2147483646 h 202"/>
                <a:gd name="T58" fmla="*/ 2147483646 w 86"/>
                <a:gd name="T59" fmla="*/ 2147483646 h 202"/>
                <a:gd name="T60" fmla="*/ 2147483646 w 86"/>
                <a:gd name="T61" fmla="*/ 2147483646 h 202"/>
                <a:gd name="T62" fmla="*/ 2147483646 w 86"/>
                <a:gd name="T63" fmla="*/ 2147483646 h 202"/>
                <a:gd name="T64" fmla="*/ 2147483646 w 86"/>
                <a:gd name="T65" fmla="*/ 2147483646 h 202"/>
                <a:gd name="T66" fmla="*/ 2147483646 w 86"/>
                <a:gd name="T67" fmla="*/ 2147483646 h 202"/>
                <a:gd name="T68" fmla="*/ 2147483646 w 86"/>
                <a:gd name="T69" fmla="*/ 2147483646 h 202"/>
                <a:gd name="T70" fmla="*/ 2147483646 w 86"/>
                <a:gd name="T71" fmla="*/ 2147483646 h 202"/>
                <a:gd name="T72" fmla="*/ 2147483646 w 86"/>
                <a:gd name="T73" fmla="*/ 2147483646 h 202"/>
                <a:gd name="T74" fmla="*/ 2147483646 w 86"/>
                <a:gd name="T75" fmla="*/ 2147483646 h 202"/>
                <a:gd name="T76" fmla="*/ 2147483646 w 86"/>
                <a:gd name="T77" fmla="*/ 2147483646 h 202"/>
                <a:gd name="T78" fmla="*/ 2147483646 w 86"/>
                <a:gd name="T79" fmla="*/ 2147483646 h 202"/>
                <a:gd name="T80" fmla="*/ 2147483646 w 86"/>
                <a:gd name="T81" fmla="*/ 2147483646 h 202"/>
                <a:gd name="T82" fmla="*/ 2147483646 w 86"/>
                <a:gd name="T83" fmla="*/ 2147483646 h 202"/>
                <a:gd name="T84" fmla="*/ 2147483646 w 86"/>
                <a:gd name="T85" fmla="*/ 0 h 2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6"/>
                <a:gd name="T130" fmla="*/ 0 h 202"/>
                <a:gd name="T131" fmla="*/ 86 w 86"/>
                <a:gd name="T132" fmla="*/ 202 h 2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6" h="202">
                  <a:moveTo>
                    <a:pt x="39" y="0"/>
                  </a:moveTo>
                  <a:lnTo>
                    <a:pt x="39" y="0"/>
                  </a:lnTo>
                  <a:lnTo>
                    <a:pt x="34" y="5"/>
                  </a:lnTo>
                  <a:lnTo>
                    <a:pt x="30" y="12"/>
                  </a:lnTo>
                  <a:lnTo>
                    <a:pt x="22" y="26"/>
                  </a:lnTo>
                  <a:lnTo>
                    <a:pt x="16" y="42"/>
                  </a:lnTo>
                  <a:lnTo>
                    <a:pt x="9" y="58"/>
                  </a:lnTo>
                  <a:lnTo>
                    <a:pt x="5" y="77"/>
                  </a:lnTo>
                  <a:lnTo>
                    <a:pt x="2" y="97"/>
                  </a:lnTo>
                  <a:lnTo>
                    <a:pt x="0" y="116"/>
                  </a:lnTo>
                  <a:lnTo>
                    <a:pt x="0" y="126"/>
                  </a:lnTo>
                  <a:lnTo>
                    <a:pt x="0" y="136"/>
                  </a:lnTo>
                  <a:lnTo>
                    <a:pt x="2" y="153"/>
                  </a:lnTo>
                  <a:lnTo>
                    <a:pt x="3" y="162"/>
                  </a:lnTo>
                  <a:lnTo>
                    <a:pt x="5" y="171"/>
                  </a:lnTo>
                  <a:lnTo>
                    <a:pt x="8" y="176"/>
                  </a:lnTo>
                  <a:lnTo>
                    <a:pt x="12" y="183"/>
                  </a:lnTo>
                  <a:lnTo>
                    <a:pt x="19" y="187"/>
                  </a:lnTo>
                  <a:lnTo>
                    <a:pt x="24" y="190"/>
                  </a:lnTo>
                  <a:lnTo>
                    <a:pt x="31" y="192"/>
                  </a:lnTo>
                  <a:lnTo>
                    <a:pt x="37" y="191"/>
                  </a:lnTo>
                  <a:lnTo>
                    <a:pt x="43" y="191"/>
                  </a:lnTo>
                  <a:lnTo>
                    <a:pt x="48" y="192"/>
                  </a:lnTo>
                  <a:lnTo>
                    <a:pt x="52" y="195"/>
                  </a:lnTo>
                  <a:lnTo>
                    <a:pt x="58" y="198"/>
                  </a:lnTo>
                  <a:lnTo>
                    <a:pt x="63" y="201"/>
                  </a:lnTo>
                  <a:lnTo>
                    <a:pt x="66" y="202"/>
                  </a:lnTo>
                  <a:lnTo>
                    <a:pt x="69" y="202"/>
                  </a:lnTo>
                  <a:lnTo>
                    <a:pt x="78" y="201"/>
                  </a:lnTo>
                  <a:lnTo>
                    <a:pt x="81" y="200"/>
                  </a:lnTo>
                  <a:lnTo>
                    <a:pt x="84" y="199"/>
                  </a:lnTo>
                  <a:lnTo>
                    <a:pt x="86" y="198"/>
                  </a:lnTo>
                  <a:lnTo>
                    <a:pt x="84" y="198"/>
                  </a:lnTo>
                  <a:lnTo>
                    <a:pt x="80" y="199"/>
                  </a:lnTo>
                  <a:lnTo>
                    <a:pt x="75" y="200"/>
                  </a:lnTo>
                  <a:lnTo>
                    <a:pt x="69" y="200"/>
                  </a:lnTo>
                  <a:lnTo>
                    <a:pt x="65" y="200"/>
                  </a:lnTo>
                  <a:lnTo>
                    <a:pt x="60" y="198"/>
                  </a:lnTo>
                  <a:lnTo>
                    <a:pt x="55" y="195"/>
                  </a:lnTo>
                  <a:lnTo>
                    <a:pt x="50" y="191"/>
                  </a:lnTo>
                  <a:lnTo>
                    <a:pt x="45" y="189"/>
                  </a:lnTo>
                  <a:lnTo>
                    <a:pt x="41" y="189"/>
                  </a:lnTo>
                  <a:lnTo>
                    <a:pt x="37" y="189"/>
                  </a:lnTo>
                  <a:lnTo>
                    <a:pt x="34" y="190"/>
                  </a:lnTo>
                  <a:lnTo>
                    <a:pt x="30" y="190"/>
                  </a:lnTo>
                  <a:lnTo>
                    <a:pt x="25" y="188"/>
                  </a:lnTo>
                  <a:lnTo>
                    <a:pt x="21" y="186"/>
                  </a:lnTo>
                  <a:lnTo>
                    <a:pt x="15" y="180"/>
                  </a:lnTo>
                  <a:lnTo>
                    <a:pt x="11" y="176"/>
                  </a:lnTo>
                  <a:lnTo>
                    <a:pt x="9" y="172"/>
                  </a:lnTo>
                  <a:lnTo>
                    <a:pt x="7" y="163"/>
                  </a:lnTo>
                  <a:lnTo>
                    <a:pt x="4" y="146"/>
                  </a:lnTo>
                  <a:lnTo>
                    <a:pt x="3" y="128"/>
                  </a:lnTo>
                  <a:lnTo>
                    <a:pt x="3" y="120"/>
                  </a:lnTo>
                  <a:lnTo>
                    <a:pt x="4" y="112"/>
                  </a:lnTo>
                  <a:lnTo>
                    <a:pt x="6" y="96"/>
                  </a:lnTo>
                  <a:lnTo>
                    <a:pt x="8" y="77"/>
                  </a:lnTo>
                  <a:lnTo>
                    <a:pt x="11" y="60"/>
                  </a:lnTo>
                  <a:lnTo>
                    <a:pt x="16" y="44"/>
                  </a:lnTo>
                  <a:lnTo>
                    <a:pt x="22" y="28"/>
                  </a:lnTo>
                  <a:lnTo>
                    <a:pt x="30" y="13"/>
                  </a:lnTo>
                  <a:lnTo>
                    <a:pt x="34" y="7"/>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93" name="Freeform 125"/>
            <p:cNvSpPr>
              <a:spLocks/>
            </p:cNvSpPr>
            <p:nvPr/>
          </p:nvSpPr>
          <p:spPr bwMode="auto">
            <a:xfrm>
              <a:off x="5548313" y="2432050"/>
              <a:ext cx="136525" cy="320675"/>
            </a:xfrm>
            <a:custGeom>
              <a:avLst/>
              <a:gdLst>
                <a:gd name="T0" fmla="*/ 2147483646 w 86"/>
                <a:gd name="T1" fmla="*/ 0 h 202"/>
                <a:gd name="T2" fmla="*/ 2147483646 w 86"/>
                <a:gd name="T3" fmla="*/ 2147483646 h 202"/>
                <a:gd name="T4" fmla="*/ 2147483646 w 86"/>
                <a:gd name="T5" fmla="*/ 2147483646 h 202"/>
                <a:gd name="T6" fmla="*/ 2147483646 w 86"/>
                <a:gd name="T7" fmla="*/ 2147483646 h 202"/>
                <a:gd name="T8" fmla="*/ 2147483646 w 86"/>
                <a:gd name="T9" fmla="*/ 2147483646 h 202"/>
                <a:gd name="T10" fmla="*/ 2147483646 w 86"/>
                <a:gd name="T11" fmla="*/ 2147483646 h 202"/>
                <a:gd name="T12" fmla="*/ 0 w 86"/>
                <a:gd name="T13" fmla="*/ 2147483646 h 202"/>
                <a:gd name="T14" fmla="*/ 0 w 86"/>
                <a:gd name="T15" fmla="*/ 2147483646 h 202"/>
                <a:gd name="T16" fmla="*/ 2147483646 w 86"/>
                <a:gd name="T17" fmla="*/ 2147483646 h 202"/>
                <a:gd name="T18" fmla="*/ 2147483646 w 86"/>
                <a:gd name="T19" fmla="*/ 2147483646 h 202"/>
                <a:gd name="T20" fmla="*/ 2147483646 w 86"/>
                <a:gd name="T21" fmla="*/ 2147483646 h 202"/>
                <a:gd name="T22" fmla="*/ 2147483646 w 86"/>
                <a:gd name="T23" fmla="*/ 2147483646 h 202"/>
                <a:gd name="T24" fmla="*/ 2147483646 w 86"/>
                <a:gd name="T25" fmla="*/ 2147483646 h 202"/>
                <a:gd name="T26" fmla="*/ 2147483646 w 86"/>
                <a:gd name="T27" fmla="*/ 2147483646 h 202"/>
                <a:gd name="T28" fmla="*/ 2147483646 w 86"/>
                <a:gd name="T29" fmla="*/ 2147483646 h 202"/>
                <a:gd name="T30" fmla="*/ 2147483646 w 86"/>
                <a:gd name="T31" fmla="*/ 2147483646 h 202"/>
                <a:gd name="T32" fmla="*/ 2147483646 w 86"/>
                <a:gd name="T33" fmla="*/ 2147483646 h 202"/>
                <a:gd name="T34" fmla="*/ 2147483646 w 86"/>
                <a:gd name="T35" fmla="*/ 2147483646 h 202"/>
                <a:gd name="T36" fmla="*/ 2147483646 w 86"/>
                <a:gd name="T37" fmla="*/ 2147483646 h 202"/>
                <a:gd name="T38" fmla="*/ 2147483646 w 86"/>
                <a:gd name="T39" fmla="*/ 2147483646 h 202"/>
                <a:gd name="T40" fmla="*/ 2147483646 w 86"/>
                <a:gd name="T41" fmla="*/ 2147483646 h 202"/>
                <a:gd name="T42" fmla="*/ 2147483646 w 86"/>
                <a:gd name="T43" fmla="*/ 2147483646 h 202"/>
                <a:gd name="T44" fmla="*/ 2147483646 w 86"/>
                <a:gd name="T45" fmla="*/ 2147483646 h 202"/>
                <a:gd name="T46" fmla="*/ 2147483646 w 86"/>
                <a:gd name="T47" fmla="*/ 2147483646 h 202"/>
                <a:gd name="T48" fmla="*/ 2147483646 w 86"/>
                <a:gd name="T49" fmla="*/ 2147483646 h 202"/>
                <a:gd name="T50" fmla="*/ 2147483646 w 86"/>
                <a:gd name="T51" fmla="*/ 2147483646 h 202"/>
                <a:gd name="T52" fmla="*/ 2147483646 w 86"/>
                <a:gd name="T53" fmla="*/ 2147483646 h 202"/>
                <a:gd name="T54" fmla="*/ 2147483646 w 86"/>
                <a:gd name="T55" fmla="*/ 2147483646 h 202"/>
                <a:gd name="T56" fmla="*/ 2147483646 w 86"/>
                <a:gd name="T57" fmla="*/ 2147483646 h 202"/>
                <a:gd name="T58" fmla="*/ 2147483646 w 86"/>
                <a:gd name="T59" fmla="*/ 2147483646 h 202"/>
                <a:gd name="T60" fmla="*/ 2147483646 w 86"/>
                <a:gd name="T61" fmla="*/ 2147483646 h 202"/>
                <a:gd name="T62" fmla="*/ 2147483646 w 86"/>
                <a:gd name="T63" fmla="*/ 2147483646 h 202"/>
                <a:gd name="T64" fmla="*/ 2147483646 w 86"/>
                <a:gd name="T65" fmla="*/ 2147483646 h 202"/>
                <a:gd name="T66" fmla="*/ 2147483646 w 86"/>
                <a:gd name="T67" fmla="*/ 2147483646 h 202"/>
                <a:gd name="T68" fmla="*/ 2147483646 w 86"/>
                <a:gd name="T69" fmla="*/ 2147483646 h 202"/>
                <a:gd name="T70" fmla="*/ 2147483646 w 86"/>
                <a:gd name="T71" fmla="*/ 2147483646 h 202"/>
                <a:gd name="T72" fmla="*/ 2147483646 w 86"/>
                <a:gd name="T73" fmla="*/ 2147483646 h 202"/>
                <a:gd name="T74" fmla="*/ 2147483646 w 86"/>
                <a:gd name="T75" fmla="*/ 2147483646 h 202"/>
                <a:gd name="T76" fmla="*/ 2147483646 w 86"/>
                <a:gd name="T77" fmla="*/ 2147483646 h 202"/>
                <a:gd name="T78" fmla="*/ 2147483646 w 86"/>
                <a:gd name="T79" fmla="*/ 2147483646 h 202"/>
                <a:gd name="T80" fmla="*/ 2147483646 w 86"/>
                <a:gd name="T81" fmla="*/ 2147483646 h 202"/>
                <a:gd name="T82" fmla="*/ 2147483646 w 86"/>
                <a:gd name="T83" fmla="*/ 2147483646 h 202"/>
                <a:gd name="T84" fmla="*/ 2147483646 w 86"/>
                <a:gd name="T85" fmla="*/ 0 h 2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6"/>
                <a:gd name="T130" fmla="*/ 0 h 202"/>
                <a:gd name="T131" fmla="*/ 86 w 86"/>
                <a:gd name="T132" fmla="*/ 202 h 2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6" h="202">
                  <a:moveTo>
                    <a:pt x="39" y="0"/>
                  </a:moveTo>
                  <a:lnTo>
                    <a:pt x="39" y="0"/>
                  </a:lnTo>
                  <a:lnTo>
                    <a:pt x="34" y="5"/>
                  </a:lnTo>
                  <a:lnTo>
                    <a:pt x="30" y="12"/>
                  </a:lnTo>
                  <a:lnTo>
                    <a:pt x="22" y="26"/>
                  </a:lnTo>
                  <a:lnTo>
                    <a:pt x="16" y="42"/>
                  </a:lnTo>
                  <a:lnTo>
                    <a:pt x="9" y="58"/>
                  </a:lnTo>
                  <a:lnTo>
                    <a:pt x="5" y="77"/>
                  </a:lnTo>
                  <a:lnTo>
                    <a:pt x="2" y="97"/>
                  </a:lnTo>
                  <a:lnTo>
                    <a:pt x="0" y="116"/>
                  </a:lnTo>
                  <a:lnTo>
                    <a:pt x="0" y="126"/>
                  </a:lnTo>
                  <a:lnTo>
                    <a:pt x="0" y="136"/>
                  </a:lnTo>
                  <a:lnTo>
                    <a:pt x="2" y="153"/>
                  </a:lnTo>
                  <a:lnTo>
                    <a:pt x="3" y="162"/>
                  </a:lnTo>
                  <a:lnTo>
                    <a:pt x="5" y="171"/>
                  </a:lnTo>
                  <a:lnTo>
                    <a:pt x="8" y="176"/>
                  </a:lnTo>
                  <a:lnTo>
                    <a:pt x="12" y="183"/>
                  </a:lnTo>
                  <a:lnTo>
                    <a:pt x="19" y="187"/>
                  </a:lnTo>
                  <a:lnTo>
                    <a:pt x="24" y="190"/>
                  </a:lnTo>
                  <a:lnTo>
                    <a:pt x="31" y="192"/>
                  </a:lnTo>
                  <a:lnTo>
                    <a:pt x="37" y="191"/>
                  </a:lnTo>
                  <a:lnTo>
                    <a:pt x="43" y="191"/>
                  </a:lnTo>
                  <a:lnTo>
                    <a:pt x="48" y="192"/>
                  </a:lnTo>
                  <a:lnTo>
                    <a:pt x="52" y="195"/>
                  </a:lnTo>
                  <a:lnTo>
                    <a:pt x="58" y="198"/>
                  </a:lnTo>
                  <a:lnTo>
                    <a:pt x="63" y="201"/>
                  </a:lnTo>
                  <a:lnTo>
                    <a:pt x="66" y="202"/>
                  </a:lnTo>
                  <a:lnTo>
                    <a:pt x="69" y="202"/>
                  </a:lnTo>
                  <a:lnTo>
                    <a:pt x="78" y="201"/>
                  </a:lnTo>
                  <a:lnTo>
                    <a:pt x="81" y="200"/>
                  </a:lnTo>
                  <a:lnTo>
                    <a:pt x="84" y="199"/>
                  </a:lnTo>
                  <a:lnTo>
                    <a:pt x="86" y="198"/>
                  </a:lnTo>
                  <a:lnTo>
                    <a:pt x="84" y="198"/>
                  </a:lnTo>
                  <a:lnTo>
                    <a:pt x="80" y="199"/>
                  </a:lnTo>
                  <a:lnTo>
                    <a:pt x="75" y="200"/>
                  </a:lnTo>
                  <a:lnTo>
                    <a:pt x="69" y="200"/>
                  </a:lnTo>
                  <a:lnTo>
                    <a:pt x="65" y="200"/>
                  </a:lnTo>
                  <a:lnTo>
                    <a:pt x="60" y="198"/>
                  </a:lnTo>
                  <a:lnTo>
                    <a:pt x="55" y="195"/>
                  </a:lnTo>
                  <a:lnTo>
                    <a:pt x="50" y="191"/>
                  </a:lnTo>
                  <a:lnTo>
                    <a:pt x="45" y="189"/>
                  </a:lnTo>
                  <a:lnTo>
                    <a:pt x="41" y="189"/>
                  </a:lnTo>
                  <a:lnTo>
                    <a:pt x="37" y="189"/>
                  </a:lnTo>
                  <a:lnTo>
                    <a:pt x="34" y="190"/>
                  </a:lnTo>
                  <a:lnTo>
                    <a:pt x="30" y="190"/>
                  </a:lnTo>
                  <a:lnTo>
                    <a:pt x="25" y="188"/>
                  </a:lnTo>
                  <a:lnTo>
                    <a:pt x="21" y="186"/>
                  </a:lnTo>
                  <a:lnTo>
                    <a:pt x="15" y="180"/>
                  </a:lnTo>
                  <a:lnTo>
                    <a:pt x="11" y="176"/>
                  </a:lnTo>
                  <a:lnTo>
                    <a:pt x="9" y="172"/>
                  </a:lnTo>
                  <a:lnTo>
                    <a:pt x="7" y="163"/>
                  </a:lnTo>
                  <a:lnTo>
                    <a:pt x="4" y="146"/>
                  </a:lnTo>
                  <a:lnTo>
                    <a:pt x="3" y="128"/>
                  </a:lnTo>
                  <a:lnTo>
                    <a:pt x="3" y="120"/>
                  </a:lnTo>
                  <a:lnTo>
                    <a:pt x="4" y="112"/>
                  </a:lnTo>
                  <a:lnTo>
                    <a:pt x="6" y="96"/>
                  </a:lnTo>
                  <a:lnTo>
                    <a:pt x="8" y="77"/>
                  </a:lnTo>
                  <a:lnTo>
                    <a:pt x="11" y="60"/>
                  </a:lnTo>
                  <a:lnTo>
                    <a:pt x="16" y="44"/>
                  </a:lnTo>
                  <a:lnTo>
                    <a:pt x="22" y="28"/>
                  </a:lnTo>
                  <a:lnTo>
                    <a:pt x="30" y="13"/>
                  </a:lnTo>
                  <a:lnTo>
                    <a:pt x="34" y="7"/>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94" name="Freeform 138"/>
            <p:cNvSpPr>
              <a:spLocks/>
            </p:cNvSpPr>
            <p:nvPr/>
          </p:nvSpPr>
          <p:spPr bwMode="auto">
            <a:xfrm>
              <a:off x="5626100" y="2693988"/>
              <a:ext cx="30163" cy="71438"/>
            </a:xfrm>
            <a:custGeom>
              <a:avLst/>
              <a:gdLst>
                <a:gd name="T0" fmla="*/ 2147483646 w 19"/>
                <a:gd name="T1" fmla="*/ 2147483646 h 45"/>
                <a:gd name="T2" fmla="*/ 2147483646 w 19"/>
                <a:gd name="T3" fmla="*/ 2147483646 h 45"/>
                <a:gd name="T4" fmla="*/ 2147483646 w 19"/>
                <a:gd name="T5" fmla="*/ 2147483646 h 45"/>
                <a:gd name="T6" fmla="*/ 2147483646 w 19"/>
                <a:gd name="T7" fmla="*/ 2147483646 h 45"/>
                <a:gd name="T8" fmla="*/ 2147483646 w 19"/>
                <a:gd name="T9" fmla="*/ 2147483646 h 45"/>
                <a:gd name="T10" fmla="*/ 2147483646 w 19"/>
                <a:gd name="T11" fmla="*/ 2147483646 h 45"/>
                <a:gd name="T12" fmla="*/ 2147483646 w 19"/>
                <a:gd name="T13" fmla="*/ 2147483646 h 45"/>
                <a:gd name="T14" fmla="*/ 2147483646 w 19"/>
                <a:gd name="T15" fmla="*/ 2147483646 h 45"/>
                <a:gd name="T16" fmla="*/ 2147483646 w 19"/>
                <a:gd name="T17" fmla="*/ 2147483646 h 45"/>
                <a:gd name="T18" fmla="*/ 2147483646 w 19"/>
                <a:gd name="T19" fmla="*/ 2147483646 h 45"/>
                <a:gd name="T20" fmla="*/ 2147483646 w 19"/>
                <a:gd name="T21" fmla="*/ 0 h 45"/>
                <a:gd name="T22" fmla="*/ 2147483646 w 19"/>
                <a:gd name="T23" fmla="*/ 0 h 45"/>
                <a:gd name="T24" fmla="*/ 2147483646 w 19"/>
                <a:gd name="T25" fmla="*/ 0 h 45"/>
                <a:gd name="T26" fmla="*/ 0 w 19"/>
                <a:gd name="T27" fmla="*/ 2147483646 h 45"/>
                <a:gd name="T28" fmla="*/ 0 w 19"/>
                <a:gd name="T29" fmla="*/ 2147483646 h 45"/>
                <a:gd name="T30" fmla="*/ 0 w 19"/>
                <a:gd name="T31" fmla="*/ 2147483646 h 45"/>
                <a:gd name="T32" fmla="*/ 2147483646 w 19"/>
                <a:gd name="T33" fmla="*/ 2147483646 h 45"/>
                <a:gd name="T34" fmla="*/ 2147483646 w 19"/>
                <a:gd name="T35" fmla="*/ 2147483646 h 45"/>
                <a:gd name="T36" fmla="*/ 2147483646 w 19"/>
                <a:gd name="T37" fmla="*/ 2147483646 h 45"/>
                <a:gd name="T38" fmla="*/ 2147483646 w 19"/>
                <a:gd name="T39" fmla="*/ 2147483646 h 45"/>
                <a:gd name="T40" fmla="*/ 2147483646 w 19"/>
                <a:gd name="T41" fmla="*/ 2147483646 h 45"/>
                <a:gd name="T42" fmla="*/ 2147483646 w 19"/>
                <a:gd name="T43" fmla="*/ 2147483646 h 45"/>
                <a:gd name="T44" fmla="*/ 2147483646 w 19"/>
                <a:gd name="T45" fmla="*/ 2147483646 h 45"/>
                <a:gd name="T46" fmla="*/ 2147483646 w 19"/>
                <a:gd name="T47" fmla="*/ 2147483646 h 45"/>
                <a:gd name="T48" fmla="*/ 2147483646 w 19"/>
                <a:gd name="T49" fmla="*/ 2147483646 h 45"/>
                <a:gd name="T50" fmla="*/ 2147483646 w 19"/>
                <a:gd name="T51" fmla="*/ 2147483646 h 45"/>
                <a:gd name="T52" fmla="*/ 2147483646 w 19"/>
                <a:gd name="T53" fmla="*/ 2147483646 h 45"/>
                <a:gd name="T54" fmla="*/ 2147483646 w 19"/>
                <a:gd name="T55" fmla="*/ 2147483646 h 45"/>
                <a:gd name="T56" fmla="*/ 2147483646 w 19"/>
                <a:gd name="T57" fmla="*/ 2147483646 h 45"/>
                <a:gd name="T58" fmla="*/ 2147483646 w 19"/>
                <a:gd name="T59" fmla="*/ 2147483646 h 45"/>
                <a:gd name="T60" fmla="*/ 2147483646 w 19"/>
                <a:gd name="T61" fmla="*/ 2147483646 h 45"/>
                <a:gd name="T62" fmla="*/ 2147483646 w 19"/>
                <a:gd name="T63" fmla="*/ 2147483646 h 45"/>
                <a:gd name="T64" fmla="*/ 2147483646 w 19"/>
                <a:gd name="T65" fmla="*/ 2147483646 h 45"/>
                <a:gd name="T66" fmla="*/ 2147483646 w 19"/>
                <a:gd name="T67" fmla="*/ 2147483646 h 4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
                <a:gd name="T103" fmla="*/ 0 h 45"/>
                <a:gd name="T104" fmla="*/ 19 w 19"/>
                <a:gd name="T105" fmla="*/ 45 h 4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 h="45">
                  <a:moveTo>
                    <a:pt x="19" y="45"/>
                  </a:moveTo>
                  <a:lnTo>
                    <a:pt x="19" y="45"/>
                  </a:lnTo>
                  <a:lnTo>
                    <a:pt x="19" y="35"/>
                  </a:lnTo>
                  <a:lnTo>
                    <a:pt x="19" y="25"/>
                  </a:lnTo>
                  <a:lnTo>
                    <a:pt x="17" y="17"/>
                  </a:lnTo>
                  <a:lnTo>
                    <a:pt x="15" y="12"/>
                  </a:lnTo>
                  <a:lnTo>
                    <a:pt x="13" y="8"/>
                  </a:lnTo>
                  <a:lnTo>
                    <a:pt x="9" y="3"/>
                  </a:lnTo>
                  <a:lnTo>
                    <a:pt x="5" y="1"/>
                  </a:lnTo>
                  <a:lnTo>
                    <a:pt x="2" y="0"/>
                  </a:lnTo>
                  <a:lnTo>
                    <a:pt x="1" y="0"/>
                  </a:lnTo>
                  <a:lnTo>
                    <a:pt x="0" y="1"/>
                  </a:lnTo>
                  <a:lnTo>
                    <a:pt x="0" y="5"/>
                  </a:lnTo>
                  <a:lnTo>
                    <a:pt x="1" y="5"/>
                  </a:lnTo>
                  <a:lnTo>
                    <a:pt x="1" y="4"/>
                  </a:lnTo>
                  <a:lnTo>
                    <a:pt x="1" y="2"/>
                  </a:lnTo>
                  <a:lnTo>
                    <a:pt x="2" y="2"/>
                  </a:lnTo>
                  <a:lnTo>
                    <a:pt x="4" y="2"/>
                  </a:lnTo>
                  <a:lnTo>
                    <a:pt x="5" y="2"/>
                  </a:lnTo>
                  <a:lnTo>
                    <a:pt x="10" y="6"/>
                  </a:lnTo>
                  <a:lnTo>
                    <a:pt x="14" y="12"/>
                  </a:lnTo>
                  <a:lnTo>
                    <a:pt x="16" y="19"/>
                  </a:lnTo>
                  <a:lnTo>
                    <a:pt x="18" y="25"/>
                  </a:lnTo>
                  <a:lnTo>
                    <a:pt x="18" y="32"/>
                  </a:lnTo>
                  <a:lnTo>
                    <a:pt x="19"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95" name="Freeform 139"/>
            <p:cNvSpPr>
              <a:spLocks/>
            </p:cNvSpPr>
            <p:nvPr/>
          </p:nvSpPr>
          <p:spPr bwMode="auto">
            <a:xfrm>
              <a:off x="5626100" y="2693988"/>
              <a:ext cx="30163" cy="71438"/>
            </a:xfrm>
            <a:custGeom>
              <a:avLst/>
              <a:gdLst>
                <a:gd name="T0" fmla="*/ 2147483646 w 19"/>
                <a:gd name="T1" fmla="*/ 2147483646 h 45"/>
                <a:gd name="T2" fmla="*/ 2147483646 w 19"/>
                <a:gd name="T3" fmla="*/ 2147483646 h 45"/>
                <a:gd name="T4" fmla="*/ 2147483646 w 19"/>
                <a:gd name="T5" fmla="*/ 2147483646 h 45"/>
                <a:gd name="T6" fmla="*/ 2147483646 w 19"/>
                <a:gd name="T7" fmla="*/ 2147483646 h 45"/>
                <a:gd name="T8" fmla="*/ 2147483646 w 19"/>
                <a:gd name="T9" fmla="*/ 2147483646 h 45"/>
                <a:gd name="T10" fmla="*/ 2147483646 w 19"/>
                <a:gd name="T11" fmla="*/ 2147483646 h 45"/>
                <a:gd name="T12" fmla="*/ 2147483646 w 19"/>
                <a:gd name="T13" fmla="*/ 2147483646 h 45"/>
                <a:gd name="T14" fmla="*/ 2147483646 w 19"/>
                <a:gd name="T15" fmla="*/ 2147483646 h 45"/>
                <a:gd name="T16" fmla="*/ 2147483646 w 19"/>
                <a:gd name="T17" fmla="*/ 2147483646 h 45"/>
                <a:gd name="T18" fmla="*/ 2147483646 w 19"/>
                <a:gd name="T19" fmla="*/ 2147483646 h 45"/>
                <a:gd name="T20" fmla="*/ 2147483646 w 19"/>
                <a:gd name="T21" fmla="*/ 0 h 45"/>
                <a:gd name="T22" fmla="*/ 2147483646 w 19"/>
                <a:gd name="T23" fmla="*/ 0 h 45"/>
                <a:gd name="T24" fmla="*/ 2147483646 w 19"/>
                <a:gd name="T25" fmla="*/ 0 h 45"/>
                <a:gd name="T26" fmla="*/ 0 w 19"/>
                <a:gd name="T27" fmla="*/ 2147483646 h 45"/>
                <a:gd name="T28" fmla="*/ 0 w 19"/>
                <a:gd name="T29" fmla="*/ 2147483646 h 45"/>
                <a:gd name="T30" fmla="*/ 0 w 19"/>
                <a:gd name="T31" fmla="*/ 2147483646 h 45"/>
                <a:gd name="T32" fmla="*/ 2147483646 w 19"/>
                <a:gd name="T33" fmla="*/ 2147483646 h 45"/>
                <a:gd name="T34" fmla="*/ 2147483646 w 19"/>
                <a:gd name="T35" fmla="*/ 2147483646 h 45"/>
                <a:gd name="T36" fmla="*/ 2147483646 w 19"/>
                <a:gd name="T37" fmla="*/ 2147483646 h 45"/>
                <a:gd name="T38" fmla="*/ 2147483646 w 19"/>
                <a:gd name="T39" fmla="*/ 2147483646 h 45"/>
                <a:gd name="T40" fmla="*/ 2147483646 w 19"/>
                <a:gd name="T41" fmla="*/ 2147483646 h 45"/>
                <a:gd name="T42" fmla="*/ 2147483646 w 19"/>
                <a:gd name="T43" fmla="*/ 2147483646 h 45"/>
                <a:gd name="T44" fmla="*/ 2147483646 w 19"/>
                <a:gd name="T45" fmla="*/ 2147483646 h 45"/>
                <a:gd name="T46" fmla="*/ 2147483646 w 19"/>
                <a:gd name="T47" fmla="*/ 2147483646 h 45"/>
                <a:gd name="T48" fmla="*/ 2147483646 w 19"/>
                <a:gd name="T49" fmla="*/ 2147483646 h 45"/>
                <a:gd name="T50" fmla="*/ 2147483646 w 19"/>
                <a:gd name="T51" fmla="*/ 2147483646 h 45"/>
                <a:gd name="T52" fmla="*/ 2147483646 w 19"/>
                <a:gd name="T53" fmla="*/ 2147483646 h 45"/>
                <a:gd name="T54" fmla="*/ 2147483646 w 19"/>
                <a:gd name="T55" fmla="*/ 2147483646 h 45"/>
                <a:gd name="T56" fmla="*/ 2147483646 w 19"/>
                <a:gd name="T57" fmla="*/ 2147483646 h 45"/>
                <a:gd name="T58" fmla="*/ 2147483646 w 19"/>
                <a:gd name="T59" fmla="*/ 2147483646 h 45"/>
                <a:gd name="T60" fmla="*/ 2147483646 w 19"/>
                <a:gd name="T61" fmla="*/ 2147483646 h 45"/>
                <a:gd name="T62" fmla="*/ 2147483646 w 19"/>
                <a:gd name="T63" fmla="*/ 2147483646 h 45"/>
                <a:gd name="T64" fmla="*/ 2147483646 w 19"/>
                <a:gd name="T65" fmla="*/ 2147483646 h 45"/>
                <a:gd name="T66" fmla="*/ 2147483646 w 19"/>
                <a:gd name="T67" fmla="*/ 2147483646 h 4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
                <a:gd name="T103" fmla="*/ 0 h 45"/>
                <a:gd name="T104" fmla="*/ 19 w 19"/>
                <a:gd name="T105" fmla="*/ 45 h 4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 h="45">
                  <a:moveTo>
                    <a:pt x="19" y="45"/>
                  </a:moveTo>
                  <a:lnTo>
                    <a:pt x="19" y="45"/>
                  </a:lnTo>
                  <a:lnTo>
                    <a:pt x="19" y="35"/>
                  </a:lnTo>
                  <a:lnTo>
                    <a:pt x="19" y="25"/>
                  </a:lnTo>
                  <a:lnTo>
                    <a:pt x="17" y="17"/>
                  </a:lnTo>
                  <a:lnTo>
                    <a:pt x="15" y="12"/>
                  </a:lnTo>
                  <a:lnTo>
                    <a:pt x="13" y="8"/>
                  </a:lnTo>
                  <a:lnTo>
                    <a:pt x="9" y="3"/>
                  </a:lnTo>
                  <a:lnTo>
                    <a:pt x="5" y="1"/>
                  </a:lnTo>
                  <a:lnTo>
                    <a:pt x="2" y="0"/>
                  </a:lnTo>
                  <a:lnTo>
                    <a:pt x="1" y="0"/>
                  </a:lnTo>
                  <a:lnTo>
                    <a:pt x="0" y="1"/>
                  </a:lnTo>
                  <a:lnTo>
                    <a:pt x="0" y="5"/>
                  </a:lnTo>
                  <a:lnTo>
                    <a:pt x="1" y="5"/>
                  </a:lnTo>
                  <a:lnTo>
                    <a:pt x="1" y="4"/>
                  </a:lnTo>
                  <a:lnTo>
                    <a:pt x="1" y="2"/>
                  </a:lnTo>
                  <a:lnTo>
                    <a:pt x="2" y="2"/>
                  </a:lnTo>
                  <a:lnTo>
                    <a:pt x="4" y="2"/>
                  </a:lnTo>
                  <a:lnTo>
                    <a:pt x="5" y="2"/>
                  </a:lnTo>
                  <a:lnTo>
                    <a:pt x="10" y="6"/>
                  </a:lnTo>
                  <a:lnTo>
                    <a:pt x="14" y="12"/>
                  </a:lnTo>
                  <a:lnTo>
                    <a:pt x="16" y="19"/>
                  </a:lnTo>
                  <a:lnTo>
                    <a:pt x="18" y="25"/>
                  </a:lnTo>
                  <a:lnTo>
                    <a:pt x="18" y="32"/>
                  </a:lnTo>
                  <a:lnTo>
                    <a:pt x="19" y="4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96" name="Freeform 140"/>
            <p:cNvSpPr>
              <a:spLocks/>
            </p:cNvSpPr>
            <p:nvPr/>
          </p:nvSpPr>
          <p:spPr bwMode="auto">
            <a:xfrm>
              <a:off x="5656263" y="2701925"/>
              <a:ext cx="17463" cy="47625"/>
            </a:xfrm>
            <a:custGeom>
              <a:avLst/>
              <a:gdLst>
                <a:gd name="T0" fmla="*/ 0 w 11"/>
                <a:gd name="T1" fmla="*/ 2147483646 h 30"/>
                <a:gd name="T2" fmla="*/ 0 w 11"/>
                <a:gd name="T3" fmla="*/ 2147483646 h 30"/>
                <a:gd name="T4" fmla="*/ 2147483646 w 11"/>
                <a:gd name="T5" fmla="*/ 2147483646 h 30"/>
                <a:gd name="T6" fmla="*/ 2147483646 w 11"/>
                <a:gd name="T7" fmla="*/ 2147483646 h 30"/>
                <a:gd name="T8" fmla="*/ 2147483646 w 11"/>
                <a:gd name="T9" fmla="*/ 2147483646 h 30"/>
                <a:gd name="T10" fmla="*/ 2147483646 w 11"/>
                <a:gd name="T11" fmla="*/ 2147483646 h 30"/>
                <a:gd name="T12" fmla="*/ 2147483646 w 11"/>
                <a:gd name="T13" fmla="*/ 2147483646 h 30"/>
                <a:gd name="T14" fmla="*/ 2147483646 w 11"/>
                <a:gd name="T15" fmla="*/ 2147483646 h 30"/>
                <a:gd name="T16" fmla="*/ 2147483646 w 11"/>
                <a:gd name="T17" fmla="*/ 2147483646 h 30"/>
                <a:gd name="T18" fmla="*/ 2147483646 w 11"/>
                <a:gd name="T19" fmla="*/ 2147483646 h 30"/>
                <a:gd name="T20" fmla="*/ 2147483646 w 11"/>
                <a:gd name="T21" fmla="*/ 2147483646 h 30"/>
                <a:gd name="T22" fmla="*/ 2147483646 w 11"/>
                <a:gd name="T23" fmla="*/ 2147483646 h 30"/>
                <a:gd name="T24" fmla="*/ 2147483646 w 11"/>
                <a:gd name="T25" fmla="*/ 2147483646 h 30"/>
                <a:gd name="T26" fmla="*/ 2147483646 w 11"/>
                <a:gd name="T27" fmla="*/ 2147483646 h 30"/>
                <a:gd name="T28" fmla="*/ 2147483646 w 11"/>
                <a:gd name="T29" fmla="*/ 2147483646 h 30"/>
                <a:gd name="T30" fmla="*/ 2147483646 w 11"/>
                <a:gd name="T31" fmla="*/ 2147483646 h 30"/>
                <a:gd name="T32" fmla="*/ 2147483646 w 11"/>
                <a:gd name="T33" fmla="*/ 2147483646 h 30"/>
                <a:gd name="T34" fmla="*/ 2147483646 w 11"/>
                <a:gd name="T35" fmla="*/ 2147483646 h 30"/>
                <a:gd name="T36" fmla="*/ 2147483646 w 11"/>
                <a:gd name="T37" fmla="*/ 2147483646 h 30"/>
                <a:gd name="T38" fmla="*/ 2147483646 w 11"/>
                <a:gd name="T39" fmla="*/ 2147483646 h 30"/>
                <a:gd name="T40" fmla="*/ 2147483646 w 11"/>
                <a:gd name="T41" fmla="*/ 0 h 30"/>
                <a:gd name="T42" fmla="*/ 2147483646 w 11"/>
                <a:gd name="T43" fmla="*/ 0 h 30"/>
                <a:gd name="T44" fmla="*/ 2147483646 w 11"/>
                <a:gd name="T45" fmla="*/ 2147483646 h 30"/>
                <a:gd name="T46" fmla="*/ 2147483646 w 11"/>
                <a:gd name="T47" fmla="*/ 2147483646 h 30"/>
                <a:gd name="T48" fmla="*/ 2147483646 w 11"/>
                <a:gd name="T49" fmla="*/ 2147483646 h 30"/>
                <a:gd name="T50" fmla="*/ 0 w 11"/>
                <a:gd name="T51" fmla="*/ 2147483646 h 30"/>
                <a:gd name="T52" fmla="*/ 0 w 11"/>
                <a:gd name="T53" fmla="*/ 2147483646 h 30"/>
                <a:gd name="T54" fmla="*/ 0 w 11"/>
                <a:gd name="T55" fmla="*/ 2147483646 h 30"/>
                <a:gd name="T56" fmla="*/ 0 w 11"/>
                <a:gd name="T57" fmla="*/ 2147483646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
                <a:gd name="T88" fmla="*/ 0 h 30"/>
                <a:gd name="T89" fmla="*/ 11 w 11"/>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 h="30">
                  <a:moveTo>
                    <a:pt x="0" y="30"/>
                  </a:moveTo>
                  <a:lnTo>
                    <a:pt x="0" y="30"/>
                  </a:lnTo>
                  <a:lnTo>
                    <a:pt x="1" y="21"/>
                  </a:lnTo>
                  <a:lnTo>
                    <a:pt x="1" y="13"/>
                  </a:lnTo>
                  <a:lnTo>
                    <a:pt x="4" y="5"/>
                  </a:lnTo>
                  <a:lnTo>
                    <a:pt x="5" y="3"/>
                  </a:lnTo>
                  <a:lnTo>
                    <a:pt x="11" y="3"/>
                  </a:lnTo>
                  <a:lnTo>
                    <a:pt x="11" y="4"/>
                  </a:lnTo>
                  <a:lnTo>
                    <a:pt x="11" y="1"/>
                  </a:lnTo>
                  <a:lnTo>
                    <a:pt x="9" y="0"/>
                  </a:lnTo>
                  <a:lnTo>
                    <a:pt x="7" y="0"/>
                  </a:lnTo>
                  <a:lnTo>
                    <a:pt x="5" y="2"/>
                  </a:lnTo>
                  <a:lnTo>
                    <a:pt x="2" y="8"/>
                  </a:lnTo>
                  <a:lnTo>
                    <a:pt x="0" y="1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97" name="Freeform 141"/>
            <p:cNvSpPr>
              <a:spLocks/>
            </p:cNvSpPr>
            <p:nvPr/>
          </p:nvSpPr>
          <p:spPr bwMode="auto">
            <a:xfrm>
              <a:off x="5656263" y="2701925"/>
              <a:ext cx="17463" cy="47625"/>
            </a:xfrm>
            <a:custGeom>
              <a:avLst/>
              <a:gdLst>
                <a:gd name="T0" fmla="*/ 0 w 11"/>
                <a:gd name="T1" fmla="*/ 2147483646 h 30"/>
                <a:gd name="T2" fmla="*/ 0 w 11"/>
                <a:gd name="T3" fmla="*/ 2147483646 h 30"/>
                <a:gd name="T4" fmla="*/ 2147483646 w 11"/>
                <a:gd name="T5" fmla="*/ 2147483646 h 30"/>
                <a:gd name="T6" fmla="*/ 2147483646 w 11"/>
                <a:gd name="T7" fmla="*/ 2147483646 h 30"/>
                <a:gd name="T8" fmla="*/ 2147483646 w 11"/>
                <a:gd name="T9" fmla="*/ 2147483646 h 30"/>
                <a:gd name="T10" fmla="*/ 2147483646 w 11"/>
                <a:gd name="T11" fmla="*/ 2147483646 h 30"/>
                <a:gd name="T12" fmla="*/ 2147483646 w 11"/>
                <a:gd name="T13" fmla="*/ 2147483646 h 30"/>
                <a:gd name="T14" fmla="*/ 2147483646 w 11"/>
                <a:gd name="T15" fmla="*/ 2147483646 h 30"/>
                <a:gd name="T16" fmla="*/ 2147483646 w 11"/>
                <a:gd name="T17" fmla="*/ 2147483646 h 30"/>
                <a:gd name="T18" fmla="*/ 2147483646 w 11"/>
                <a:gd name="T19" fmla="*/ 2147483646 h 30"/>
                <a:gd name="T20" fmla="*/ 2147483646 w 11"/>
                <a:gd name="T21" fmla="*/ 2147483646 h 30"/>
                <a:gd name="T22" fmla="*/ 2147483646 w 11"/>
                <a:gd name="T23" fmla="*/ 2147483646 h 30"/>
                <a:gd name="T24" fmla="*/ 2147483646 w 11"/>
                <a:gd name="T25" fmla="*/ 2147483646 h 30"/>
                <a:gd name="T26" fmla="*/ 2147483646 w 11"/>
                <a:gd name="T27" fmla="*/ 2147483646 h 30"/>
                <a:gd name="T28" fmla="*/ 2147483646 w 11"/>
                <a:gd name="T29" fmla="*/ 2147483646 h 30"/>
                <a:gd name="T30" fmla="*/ 2147483646 w 11"/>
                <a:gd name="T31" fmla="*/ 2147483646 h 30"/>
                <a:gd name="T32" fmla="*/ 2147483646 w 11"/>
                <a:gd name="T33" fmla="*/ 2147483646 h 30"/>
                <a:gd name="T34" fmla="*/ 2147483646 w 11"/>
                <a:gd name="T35" fmla="*/ 2147483646 h 30"/>
                <a:gd name="T36" fmla="*/ 2147483646 w 11"/>
                <a:gd name="T37" fmla="*/ 2147483646 h 30"/>
                <a:gd name="T38" fmla="*/ 2147483646 w 11"/>
                <a:gd name="T39" fmla="*/ 2147483646 h 30"/>
                <a:gd name="T40" fmla="*/ 2147483646 w 11"/>
                <a:gd name="T41" fmla="*/ 0 h 30"/>
                <a:gd name="T42" fmla="*/ 2147483646 w 11"/>
                <a:gd name="T43" fmla="*/ 0 h 30"/>
                <a:gd name="T44" fmla="*/ 2147483646 w 11"/>
                <a:gd name="T45" fmla="*/ 2147483646 h 30"/>
                <a:gd name="T46" fmla="*/ 2147483646 w 11"/>
                <a:gd name="T47" fmla="*/ 2147483646 h 30"/>
                <a:gd name="T48" fmla="*/ 2147483646 w 11"/>
                <a:gd name="T49" fmla="*/ 2147483646 h 30"/>
                <a:gd name="T50" fmla="*/ 0 w 11"/>
                <a:gd name="T51" fmla="*/ 2147483646 h 30"/>
                <a:gd name="T52" fmla="*/ 0 w 11"/>
                <a:gd name="T53" fmla="*/ 2147483646 h 30"/>
                <a:gd name="T54" fmla="*/ 0 w 11"/>
                <a:gd name="T55" fmla="*/ 2147483646 h 30"/>
                <a:gd name="T56" fmla="*/ 0 w 11"/>
                <a:gd name="T57" fmla="*/ 2147483646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
                <a:gd name="T88" fmla="*/ 0 h 30"/>
                <a:gd name="T89" fmla="*/ 11 w 11"/>
                <a:gd name="T90" fmla="*/ 30 h 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 h="30">
                  <a:moveTo>
                    <a:pt x="0" y="30"/>
                  </a:moveTo>
                  <a:lnTo>
                    <a:pt x="0" y="30"/>
                  </a:lnTo>
                  <a:lnTo>
                    <a:pt x="1" y="21"/>
                  </a:lnTo>
                  <a:lnTo>
                    <a:pt x="1" y="13"/>
                  </a:lnTo>
                  <a:lnTo>
                    <a:pt x="4" y="5"/>
                  </a:lnTo>
                  <a:lnTo>
                    <a:pt x="5" y="3"/>
                  </a:lnTo>
                  <a:lnTo>
                    <a:pt x="11" y="3"/>
                  </a:lnTo>
                  <a:lnTo>
                    <a:pt x="11" y="4"/>
                  </a:lnTo>
                  <a:lnTo>
                    <a:pt x="11" y="1"/>
                  </a:lnTo>
                  <a:lnTo>
                    <a:pt x="9" y="0"/>
                  </a:lnTo>
                  <a:lnTo>
                    <a:pt x="7" y="0"/>
                  </a:lnTo>
                  <a:lnTo>
                    <a:pt x="5" y="2"/>
                  </a:lnTo>
                  <a:lnTo>
                    <a:pt x="2" y="8"/>
                  </a:lnTo>
                  <a:lnTo>
                    <a:pt x="0" y="16"/>
                  </a:lnTo>
                  <a:lnTo>
                    <a:pt x="0" y="3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98" name="Freeform 150"/>
            <p:cNvSpPr>
              <a:spLocks/>
            </p:cNvSpPr>
            <p:nvPr/>
          </p:nvSpPr>
          <p:spPr bwMode="auto">
            <a:xfrm>
              <a:off x="5503863" y="2365375"/>
              <a:ext cx="4763" cy="50800"/>
            </a:xfrm>
            <a:custGeom>
              <a:avLst/>
              <a:gdLst>
                <a:gd name="T0" fmla="*/ 0 w 3"/>
                <a:gd name="T1" fmla="*/ 2147483646 h 32"/>
                <a:gd name="T2" fmla="*/ 0 w 3"/>
                <a:gd name="T3" fmla="*/ 2147483646 h 32"/>
                <a:gd name="T4" fmla="*/ 2147483646 w 3"/>
                <a:gd name="T5" fmla="*/ 2147483646 h 32"/>
                <a:gd name="T6" fmla="*/ 2147483646 w 3"/>
                <a:gd name="T7" fmla="*/ 2147483646 h 32"/>
                <a:gd name="T8" fmla="*/ 2147483646 w 3"/>
                <a:gd name="T9" fmla="*/ 2147483646 h 32"/>
                <a:gd name="T10" fmla="*/ 2147483646 w 3"/>
                <a:gd name="T11" fmla="*/ 2147483646 h 32"/>
                <a:gd name="T12" fmla="*/ 2147483646 w 3"/>
                <a:gd name="T13" fmla="*/ 2147483646 h 32"/>
                <a:gd name="T14" fmla="*/ 2147483646 w 3"/>
                <a:gd name="T15" fmla="*/ 0 h 32"/>
                <a:gd name="T16" fmla="*/ 2147483646 w 3"/>
                <a:gd name="T17" fmla="*/ 0 h 32"/>
                <a:gd name="T18" fmla="*/ 2147483646 w 3"/>
                <a:gd name="T19" fmla="*/ 0 h 32"/>
                <a:gd name="T20" fmla="*/ 2147483646 w 3"/>
                <a:gd name="T21" fmla="*/ 0 h 32"/>
                <a:gd name="T22" fmla="*/ 2147483646 w 3"/>
                <a:gd name="T23" fmla="*/ 2147483646 h 32"/>
                <a:gd name="T24" fmla="*/ 2147483646 w 3"/>
                <a:gd name="T25" fmla="*/ 2147483646 h 32"/>
                <a:gd name="T26" fmla="*/ 2147483646 w 3"/>
                <a:gd name="T27" fmla="*/ 2147483646 h 32"/>
                <a:gd name="T28" fmla="*/ 0 w 3"/>
                <a:gd name="T29" fmla="*/ 2147483646 h 32"/>
                <a:gd name="T30" fmla="*/ 0 w 3"/>
                <a:gd name="T31" fmla="*/ 2147483646 h 32"/>
                <a:gd name="T32" fmla="*/ 0 w 3"/>
                <a:gd name="T33" fmla="*/ 2147483646 h 32"/>
                <a:gd name="T34" fmla="*/ 0 w 3"/>
                <a:gd name="T35" fmla="*/ 2147483646 h 3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
                <a:gd name="T55" fmla="*/ 0 h 32"/>
                <a:gd name="T56" fmla="*/ 3 w 3"/>
                <a:gd name="T57" fmla="*/ 32 h 3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 h="32">
                  <a:moveTo>
                    <a:pt x="0" y="31"/>
                  </a:moveTo>
                  <a:lnTo>
                    <a:pt x="0" y="31"/>
                  </a:lnTo>
                  <a:lnTo>
                    <a:pt x="3" y="24"/>
                  </a:lnTo>
                  <a:lnTo>
                    <a:pt x="3" y="16"/>
                  </a:lnTo>
                  <a:lnTo>
                    <a:pt x="3" y="8"/>
                  </a:lnTo>
                  <a:lnTo>
                    <a:pt x="3" y="3"/>
                  </a:lnTo>
                  <a:lnTo>
                    <a:pt x="2" y="0"/>
                  </a:lnTo>
                  <a:lnTo>
                    <a:pt x="1" y="0"/>
                  </a:lnTo>
                  <a:lnTo>
                    <a:pt x="2" y="8"/>
                  </a:lnTo>
                  <a:lnTo>
                    <a:pt x="2" y="16"/>
                  </a:lnTo>
                  <a:lnTo>
                    <a:pt x="2" y="24"/>
                  </a:lnTo>
                  <a:lnTo>
                    <a:pt x="0" y="31"/>
                  </a:lnTo>
                  <a:lnTo>
                    <a:pt x="0" y="32"/>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99" name="Freeform 151"/>
            <p:cNvSpPr>
              <a:spLocks/>
            </p:cNvSpPr>
            <p:nvPr/>
          </p:nvSpPr>
          <p:spPr bwMode="auto">
            <a:xfrm>
              <a:off x="5503863" y="2365375"/>
              <a:ext cx="4763" cy="50800"/>
            </a:xfrm>
            <a:custGeom>
              <a:avLst/>
              <a:gdLst>
                <a:gd name="T0" fmla="*/ 0 w 3"/>
                <a:gd name="T1" fmla="*/ 2147483646 h 32"/>
                <a:gd name="T2" fmla="*/ 0 w 3"/>
                <a:gd name="T3" fmla="*/ 2147483646 h 32"/>
                <a:gd name="T4" fmla="*/ 2147483646 w 3"/>
                <a:gd name="T5" fmla="*/ 2147483646 h 32"/>
                <a:gd name="T6" fmla="*/ 2147483646 w 3"/>
                <a:gd name="T7" fmla="*/ 2147483646 h 32"/>
                <a:gd name="T8" fmla="*/ 2147483646 w 3"/>
                <a:gd name="T9" fmla="*/ 2147483646 h 32"/>
                <a:gd name="T10" fmla="*/ 2147483646 w 3"/>
                <a:gd name="T11" fmla="*/ 2147483646 h 32"/>
                <a:gd name="T12" fmla="*/ 2147483646 w 3"/>
                <a:gd name="T13" fmla="*/ 2147483646 h 32"/>
                <a:gd name="T14" fmla="*/ 2147483646 w 3"/>
                <a:gd name="T15" fmla="*/ 0 h 32"/>
                <a:gd name="T16" fmla="*/ 2147483646 w 3"/>
                <a:gd name="T17" fmla="*/ 0 h 32"/>
                <a:gd name="T18" fmla="*/ 2147483646 w 3"/>
                <a:gd name="T19" fmla="*/ 0 h 32"/>
                <a:gd name="T20" fmla="*/ 2147483646 w 3"/>
                <a:gd name="T21" fmla="*/ 0 h 32"/>
                <a:gd name="T22" fmla="*/ 2147483646 w 3"/>
                <a:gd name="T23" fmla="*/ 2147483646 h 32"/>
                <a:gd name="T24" fmla="*/ 2147483646 w 3"/>
                <a:gd name="T25" fmla="*/ 2147483646 h 32"/>
                <a:gd name="T26" fmla="*/ 2147483646 w 3"/>
                <a:gd name="T27" fmla="*/ 2147483646 h 32"/>
                <a:gd name="T28" fmla="*/ 0 w 3"/>
                <a:gd name="T29" fmla="*/ 2147483646 h 32"/>
                <a:gd name="T30" fmla="*/ 0 w 3"/>
                <a:gd name="T31" fmla="*/ 2147483646 h 32"/>
                <a:gd name="T32" fmla="*/ 0 w 3"/>
                <a:gd name="T33" fmla="*/ 2147483646 h 32"/>
                <a:gd name="T34" fmla="*/ 0 w 3"/>
                <a:gd name="T35" fmla="*/ 2147483646 h 3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
                <a:gd name="T55" fmla="*/ 0 h 32"/>
                <a:gd name="T56" fmla="*/ 3 w 3"/>
                <a:gd name="T57" fmla="*/ 32 h 3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 h="32">
                  <a:moveTo>
                    <a:pt x="0" y="31"/>
                  </a:moveTo>
                  <a:lnTo>
                    <a:pt x="0" y="31"/>
                  </a:lnTo>
                  <a:lnTo>
                    <a:pt x="3" y="24"/>
                  </a:lnTo>
                  <a:lnTo>
                    <a:pt x="3" y="16"/>
                  </a:lnTo>
                  <a:lnTo>
                    <a:pt x="3" y="8"/>
                  </a:lnTo>
                  <a:lnTo>
                    <a:pt x="3" y="3"/>
                  </a:lnTo>
                  <a:lnTo>
                    <a:pt x="2" y="0"/>
                  </a:lnTo>
                  <a:lnTo>
                    <a:pt x="1" y="0"/>
                  </a:lnTo>
                  <a:lnTo>
                    <a:pt x="2" y="8"/>
                  </a:lnTo>
                  <a:lnTo>
                    <a:pt x="2" y="16"/>
                  </a:lnTo>
                  <a:lnTo>
                    <a:pt x="2" y="24"/>
                  </a:lnTo>
                  <a:lnTo>
                    <a:pt x="0" y="31"/>
                  </a:lnTo>
                  <a:lnTo>
                    <a:pt x="0" y="32"/>
                  </a:lnTo>
                  <a:lnTo>
                    <a:pt x="0" y="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00" name="Freeform 152"/>
            <p:cNvSpPr>
              <a:spLocks/>
            </p:cNvSpPr>
            <p:nvPr/>
          </p:nvSpPr>
          <p:spPr bwMode="auto">
            <a:xfrm>
              <a:off x="5568950" y="2306638"/>
              <a:ext cx="11113" cy="127000"/>
            </a:xfrm>
            <a:custGeom>
              <a:avLst/>
              <a:gdLst>
                <a:gd name="T0" fmla="*/ 2147483646 w 7"/>
                <a:gd name="T1" fmla="*/ 2147483646 h 80"/>
                <a:gd name="T2" fmla="*/ 2147483646 w 7"/>
                <a:gd name="T3" fmla="*/ 2147483646 h 80"/>
                <a:gd name="T4" fmla="*/ 2147483646 w 7"/>
                <a:gd name="T5" fmla="*/ 2147483646 h 80"/>
                <a:gd name="T6" fmla="*/ 2147483646 w 7"/>
                <a:gd name="T7" fmla="*/ 2147483646 h 80"/>
                <a:gd name="T8" fmla="*/ 2147483646 w 7"/>
                <a:gd name="T9" fmla="*/ 2147483646 h 80"/>
                <a:gd name="T10" fmla="*/ 2147483646 w 7"/>
                <a:gd name="T11" fmla="*/ 2147483646 h 80"/>
                <a:gd name="T12" fmla="*/ 2147483646 w 7"/>
                <a:gd name="T13" fmla="*/ 2147483646 h 80"/>
                <a:gd name="T14" fmla="*/ 2147483646 w 7"/>
                <a:gd name="T15" fmla="*/ 2147483646 h 80"/>
                <a:gd name="T16" fmla="*/ 2147483646 w 7"/>
                <a:gd name="T17" fmla="*/ 2147483646 h 80"/>
                <a:gd name="T18" fmla="*/ 2147483646 w 7"/>
                <a:gd name="T19" fmla="*/ 2147483646 h 80"/>
                <a:gd name="T20" fmla="*/ 2147483646 w 7"/>
                <a:gd name="T21" fmla="*/ 2147483646 h 80"/>
                <a:gd name="T22" fmla="*/ 2147483646 w 7"/>
                <a:gd name="T23" fmla="*/ 2147483646 h 80"/>
                <a:gd name="T24" fmla="*/ 2147483646 w 7"/>
                <a:gd name="T25" fmla="*/ 2147483646 h 80"/>
                <a:gd name="T26" fmla="*/ 2147483646 w 7"/>
                <a:gd name="T27" fmla="*/ 0 h 80"/>
                <a:gd name="T28" fmla="*/ 2147483646 w 7"/>
                <a:gd name="T29" fmla="*/ 0 h 80"/>
                <a:gd name="T30" fmla="*/ 2147483646 w 7"/>
                <a:gd name="T31" fmla="*/ 0 h 80"/>
                <a:gd name="T32" fmla="*/ 2147483646 w 7"/>
                <a:gd name="T33" fmla="*/ 0 h 80"/>
                <a:gd name="T34" fmla="*/ 2147483646 w 7"/>
                <a:gd name="T35" fmla="*/ 2147483646 h 80"/>
                <a:gd name="T36" fmla="*/ 2147483646 w 7"/>
                <a:gd name="T37" fmla="*/ 2147483646 h 80"/>
                <a:gd name="T38" fmla="*/ 0 w 7"/>
                <a:gd name="T39" fmla="*/ 2147483646 h 80"/>
                <a:gd name="T40" fmla="*/ 0 w 7"/>
                <a:gd name="T41" fmla="*/ 2147483646 h 80"/>
                <a:gd name="T42" fmla="*/ 0 w 7"/>
                <a:gd name="T43" fmla="*/ 2147483646 h 80"/>
                <a:gd name="T44" fmla="*/ 2147483646 w 7"/>
                <a:gd name="T45" fmla="*/ 2147483646 h 80"/>
                <a:gd name="T46" fmla="*/ 2147483646 w 7"/>
                <a:gd name="T47" fmla="*/ 2147483646 h 80"/>
                <a:gd name="T48" fmla="*/ 2147483646 w 7"/>
                <a:gd name="T49" fmla="*/ 2147483646 h 80"/>
                <a:gd name="T50" fmla="*/ 2147483646 w 7"/>
                <a:gd name="T51" fmla="*/ 2147483646 h 80"/>
                <a:gd name="T52" fmla="*/ 2147483646 w 7"/>
                <a:gd name="T53" fmla="*/ 2147483646 h 80"/>
                <a:gd name="T54" fmla="*/ 2147483646 w 7"/>
                <a:gd name="T55" fmla="*/ 2147483646 h 80"/>
                <a:gd name="T56" fmla="*/ 2147483646 w 7"/>
                <a:gd name="T57" fmla="*/ 2147483646 h 80"/>
                <a:gd name="T58" fmla="*/ 2147483646 w 7"/>
                <a:gd name="T59" fmla="*/ 2147483646 h 80"/>
                <a:gd name="T60" fmla="*/ 2147483646 w 7"/>
                <a:gd name="T61" fmla="*/ 2147483646 h 80"/>
                <a:gd name="T62" fmla="*/ 2147483646 w 7"/>
                <a:gd name="T63" fmla="*/ 2147483646 h 8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
                <a:gd name="T97" fmla="*/ 0 h 80"/>
                <a:gd name="T98" fmla="*/ 7 w 7"/>
                <a:gd name="T99" fmla="*/ 80 h 8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 h="80">
                  <a:moveTo>
                    <a:pt x="7" y="79"/>
                  </a:moveTo>
                  <a:lnTo>
                    <a:pt x="7" y="79"/>
                  </a:lnTo>
                  <a:lnTo>
                    <a:pt x="6" y="77"/>
                  </a:lnTo>
                  <a:lnTo>
                    <a:pt x="5" y="74"/>
                  </a:lnTo>
                  <a:lnTo>
                    <a:pt x="3" y="63"/>
                  </a:lnTo>
                  <a:lnTo>
                    <a:pt x="2" y="52"/>
                  </a:lnTo>
                  <a:lnTo>
                    <a:pt x="2" y="41"/>
                  </a:lnTo>
                  <a:lnTo>
                    <a:pt x="2" y="31"/>
                  </a:lnTo>
                  <a:lnTo>
                    <a:pt x="3" y="20"/>
                  </a:lnTo>
                  <a:lnTo>
                    <a:pt x="5" y="9"/>
                  </a:lnTo>
                  <a:lnTo>
                    <a:pt x="7" y="0"/>
                  </a:lnTo>
                  <a:lnTo>
                    <a:pt x="4" y="10"/>
                  </a:lnTo>
                  <a:lnTo>
                    <a:pt x="2" y="21"/>
                  </a:lnTo>
                  <a:lnTo>
                    <a:pt x="0" y="44"/>
                  </a:lnTo>
                  <a:lnTo>
                    <a:pt x="0" y="55"/>
                  </a:lnTo>
                  <a:lnTo>
                    <a:pt x="2" y="66"/>
                  </a:lnTo>
                  <a:lnTo>
                    <a:pt x="3" y="72"/>
                  </a:lnTo>
                  <a:lnTo>
                    <a:pt x="4" y="76"/>
                  </a:lnTo>
                  <a:lnTo>
                    <a:pt x="4" y="79"/>
                  </a:lnTo>
                  <a:lnTo>
                    <a:pt x="5" y="80"/>
                  </a:lnTo>
                  <a:lnTo>
                    <a:pt x="7" y="80"/>
                  </a:lnTo>
                  <a:lnTo>
                    <a:pt x="7"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01" name="Freeform 153"/>
            <p:cNvSpPr>
              <a:spLocks/>
            </p:cNvSpPr>
            <p:nvPr/>
          </p:nvSpPr>
          <p:spPr bwMode="auto">
            <a:xfrm>
              <a:off x="5568950" y="2306638"/>
              <a:ext cx="11113" cy="127000"/>
            </a:xfrm>
            <a:custGeom>
              <a:avLst/>
              <a:gdLst>
                <a:gd name="T0" fmla="*/ 2147483646 w 7"/>
                <a:gd name="T1" fmla="*/ 2147483646 h 80"/>
                <a:gd name="T2" fmla="*/ 2147483646 w 7"/>
                <a:gd name="T3" fmla="*/ 2147483646 h 80"/>
                <a:gd name="T4" fmla="*/ 2147483646 w 7"/>
                <a:gd name="T5" fmla="*/ 2147483646 h 80"/>
                <a:gd name="T6" fmla="*/ 2147483646 w 7"/>
                <a:gd name="T7" fmla="*/ 2147483646 h 80"/>
                <a:gd name="T8" fmla="*/ 2147483646 w 7"/>
                <a:gd name="T9" fmla="*/ 2147483646 h 80"/>
                <a:gd name="T10" fmla="*/ 2147483646 w 7"/>
                <a:gd name="T11" fmla="*/ 2147483646 h 80"/>
                <a:gd name="T12" fmla="*/ 2147483646 w 7"/>
                <a:gd name="T13" fmla="*/ 2147483646 h 80"/>
                <a:gd name="T14" fmla="*/ 2147483646 w 7"/>
                <a:gd name="T15" fmla="*/ 2147483646 h 80"/>
                <a:gd name="T16" fmla="*/ 2147483646 w 7"/>
                <a:gd name="T17" fmla="*/ 2147483646 h 80"/>
                <a:gd name="T18" fmla="*/ 2147483646 w 7"/>
                <a:gd name="T19" fmla="*/ 2147483646 h 80"/>
                <a:gd name="T20" fmla="*/ 2147483646 w 7"/>
                <a:gd name="T21" fmla="*/ 2147483646 h 80"/>
                <a:gd name="T22" fmla="*/ 2147483646 w 7"/>
                <a:gd name="T23" fmla="*/ 2147483646 h 80"/>
                <a:gd name="T24" fmla="*/ 2147483646 w 7"/>
                <a:gd name="T25" fmla="*/ 2147483646 h 80"/>
                <a:gd name="T26" fmla="*/ 2147483646 w 7"/>
                <a:gd name="T27" fmla="*/ 0 h 80"/>
                <a:gd name="T28" fmla="*/ 2147483646 w 7"/>
                <a:gd name="T29" fmla="*/ 0 h 80"/>
                <a:gd name="T30" fmla="*/ 2147483646 w 7"/>
                <a:gd name="T31" fmla="*/ 0 h 80"/>
                <a:gd name="T32" fmla="*/ 2147483646 w 7"/>
                <a:gd name="T33" fmla="*/ 0 h 80"/>
                <a:gd name="T34" fmla="*/ 2147483646 w 7"/>
                <a:gd name="T35" fmla="*/ 2147483646 h 80"/>
                <a:gd name="T36" fmla="*/ 2147483646 w 7"/>
                <a:gd name="T37" fmla="*/ 2147483646 h 80"/>
                <a:gd name="T38" fmla="*/ 0 w 7"/>
                <a:gd name="T39" fmla="*/ 2147483646 h 80"/>
                <a:gd name="T40" fmla="*/ 0 w 7"/>
                <a:gd name="T41" fmla="*/ 2147483646 h 80"/>
                <a:gd name="T42" fmla="*/ 0 w 7"/>
                <a:gd name="T43" fmla="*/ 2147483646 h 80"/>
                <a:gd name="T44" fmla="*/ 2147483646 w 7"/>
                <a:gd name="T45" fmla="*/ 2147483646 h 80"/>
                <a:gd name="T46" fmla="*/ 2147483646 w 7"/>
                <a:gd name="T47" fmla="*/ 2147483646 h 80"/>
                <a:gd name="T48" fmla="*/ 2147483646 w 7"/>
                <a:gd name="T49" fmla="*/ 2147483646 h 80"/>
                <a:gd name="T50" fmla="*/ 2147483646 w 7"/>
                <a:gd name="T51" fmla="*/ 2147483646 h 80"/>
                <a:gd name="T52" fmla="*/ 2147483646 w 7"/>
                <a:gd name="T53" fmla="*/ 2147483646 h 80"/>
                <a:gd name="T54" fmla="*/ 2147483646 w 7"/>
                <a:gd name="T55" fmla="*/ 2147483646 h 80"/>
                <a:gd name="T56" fmla="*/ 2147483646 w 7"/>
                <a:gd name="T57" fmla="*/ 2147483646 h 80"/>
                <a:gd name="T58" fmla="*/ 2147483646 w 7"/>
                <a:gd name="T59" fmla="*/ 2147483646 h 80"/>
                <a:gd name="T60" fmla="*/ 2147483646 w 7"/>
                <a:gd name="T61" fmla="*/ 2147483646 h 80"/>
                <a:gd name="T62" fmla="*/ 2147483646 w 7"/>
                <a:gd name="T63" fmla="*/ 2147483646 h 8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
                <a:gd name="T97" fmla="*/ 0 h 80"/>
                <a:gd name="T98" fmla="*/ 7 w 7"/>
                <a:gd name="T99" fmla="*/ 80 h 8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 h="80">
                  <a:moveTo>
                    <a:pt x="7" y="79"/>
                  </a:moveTo>
                  <a:lnTo>
                    <a:pt x="7" y="79"/>
                  </a:lnTo>
                  <a:lnTo>
                    <a:pt x="6" y="77"/>
                  </a:lnTo>
                  <a:lnTo>
                    <a:pt x="5" y="74"/>
                  </a:lnTo>
                  <a:lnTo>
                    <a:pt x="3" y="63"/>
                  </a:lnTo>
                  <a:lnTo>
                    <a:pt x="2" y="52"/>
                  </a:lnTo>
                  <a:lnTo>
                    <a:pt x="2" y="41"/>
                  </a:lnTo>
                  <a:lnTo>
                    <a:pt x="2" y="31"/>
                  </a:lnTo>
                  <a:lnTo>
                    <a:pt x="3" y="20"/>
                  </a:lnTo>
                  <a:lnTo>
                    <a:pt x="5" y="9"/>
                  </a:lnTo>
                  <a:lnTo>
                    <a:pt x="7" y="0"/>
                  </a:lnTo>
                  <a:lnTo>
                    <a:pt x="4" y="10"/>
                  </a:lnTo>
                  <a:lnTo>
                    <a:pt x="2" y="21"/>
                  </a:lnTo>
                  <a:lnTo>
                    <a:pt x="0" y="44"/>
                  </a:lnTo>
                  <a:lnTo>
                    <a:pt x="0" y="55"/>
                  </a:lnTo>
                  <a:lnTo>
                    <a:pt x="2" y="66"/>
                  </a:lnTo>
                  <a:lnTo>
                    <a:pt x="3" y="72"/>
                  </a:lnTo>
                  <a:lnTo>
                    <a:pt x="4" y="76"/>
                  </a:lnTo>
                  <a:lnTo>
                    <a:pt x="4" y="79"/>
                  </a:lnTo>
                  <a:lnTo>
                    <a:pt x="5" y="80"/>
                  </a:lnTo>
                  <a:lnTo>
                    <a:pt x="7" y="80"/>
                  </a:lnTo>
                  <a:lnTo>
                    <a:pt x="7" y="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02" name="Freeform 154"/>
            <p:cNvSpPr>
              <a:spLocks/>
            </p:cNvSpPr>
            <p:nvPr/>
          </p:nvSpPr>
          <p:spPr bwMode="auto">
            <a:xfrm>
              <a:off x="5568950" y="2330450"/>
              <a:ext cx="20638" cy="57150"/>
            </a:xfrm>
            <a:custGeom>
              <a:avLst/>
              <a:gdLst>
                <a:gd name="T0" fmla="*/ 2147483646 w 13"/>
                <a:gd name="T1" fmla="*/ 2147483646 h 36"/>
                <a:gd name="T2" fmla="*/ 2147483646 w 13"/>
                <a:gd name="T3" fmla="*/ 2147483646 h 36"/>
                <a:gd name="T4" fmla="*/ 2147483646 w 13"/>
                <a:gd name="T5" fmla="*/ 2147483646 h 36"/>
                <a:gd name="T6" fmla="*/ 2147483646 w 13"/>
                <a:gd name="T7" fmla="*/ 2147483646 h 36"/>
                <a:gd name="T8" fmla="*/ 2147483646 w 13"/>
                <a:gd name="T9" fmla="*/ 2147483646 h 36"/>
                <a:gd name="T10" fmla="*/ 2147483646 w 13"/>
                <a:gd name="T11" fmla="*/ 2147483646 h 36"/>
                <a:gd name="T12" fmla="*/ 2147483646 w 13"/>
                <a:gd name="T13" fmla="*/ 2147483646 h 36"/>
                <a:gd name="T14" fmla="*/ 2147483646 w 13"/>
                <a:gd name="T15" fmla="*/ 2147483646 h 36"/>
                <a:gd name="T16" fmla="*/ 2147483646 w 13"/>
                <a:gd name="T17" fmla="*/ 0 h 36"/>
                <a:gd name="T18" fmla="*/ 2147483646 w 13"/>
                <a:gd name="T19" fmla="*/ 2147483646 h 36"/>
                <a:gd name="T20" fmla="*/ 2147483646 w 13"/>
                <a:gd name="T21" fmla="*/ 2147483646 h 36"/>
                <a:gd name="T22" fmla="*/ 2147483646 w 13"/>
                <a:gd name="T23" fmla="*/ 2147483646 h 36"/>
                <a:gd name="T24" fmla="*/ 2147483646 w 13"/>
                <a:gd name="T25" fmla="*/ 2147483646 h 36"/>
                <a:gd name="T26" fmla="*/ 2147483646 w 13"/>
                <a:gd name="T27" fmla="*/ 2147483646 h 36"/>
                <a:gd name="T28" fmla="*/ 2147483646 w 13"/>
                <a:gd name="T29" fmla="*/ 2147483646 h 36"/>
                <a:gd name="T30" fmla="*/ 2147483646 w 13"/>
                <a:gd name="T31" fmla="*/ 2147483646 h 36"/>
                <a:gd name="T32" fmla="*/ 2147483646 w 13"/>
                <a:gd name="T33" fmla="*/ 2147483646 h 36"/>
                <a:gd name="T34" fmla="*/ 2147483646 w 13"/>
                <a:gd name="T35" fmla="*/ 2147483646 h 36"/>
                <a:gd name="T36" fmla="*/ 0 w 13"/>
                <a:gd name="T37" fmla="*/ 2147483646 h 36"/>
                <a:gd name="T38" fmla="*/ 0 w 13"/>
                <a:gd name="T39" fmla="*/ 2147483646 h 36"/>
                <a:gd name="T40" fmla="*/ 0 w 13"/>
                <a:gd name="T41" fmla="*/ 2147483646 h 36"/>
                <a:gd name="T42" fmla="*/ 2147483646 w 13"/>
                <a:gd name="T43" fmla="*/ 2147483646 h 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3"/>
                <a:gd name="T67" fmla="*/ 0 h 36"/>
                <a:gd name="T68" fmla="*/ 13 w 13"/>
                <a:gd name="T69" fmla="*/ 36 h 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3" h="36">
                  <a:moveTo>
                    <a:pt x="2" y="36"/>
                  </a:moveTo>
                  <a:lnTo>
                    <a:pt x="2" y="36"/>
                  </a:lnTo>
                  <a:lnTo>
                    <a:pt x="6" y="29"/>
                  </a:lnTo>
                  <a:lnTo>
                    <a:pt x="9" y="22"/>
                  </a:lnTo>
                  <a:lnTo>
                    <a:pt x="12" y="11"/>
                  </a:lnTo>
                  <a:lnTo>
                    <a:pt x="13" y="1"/>
                  </a:lnTo>
                  <a:lnTo>
                    <a:pt x="13" y="0"/>
                  </a:lnTo>
                  <a:lnTo>
                    <a:pt x="12" y="1"/>
                  </a:lnTo>
                  <a:lnTo>
                    <a:pt x="10" y="11"/>
                  </a:lnTo>
                  <a:lnTo>
                    <a:pt x="7" y="21"/>
                  </a:lnTo>
                  <a:lnTo>
                    <a:pt x="5" y="25"/>
                  </a:lnTo>
                  <a:lnTo>
                    <a:pt x="3" y="30"/>
                  </a:lnTo>
                  <a:lnTo>
                    <a:pt x="2" y="33"/>
                  </a:lnTo>
                  <a:lnTo>
                    <a:pt x="0" y="35"/>
                  </a:lnTo>
                  <a:lnTo>
                    <a:pt x="0" y="36"/>
                  </a:lnTo>
                  <a:lnTo>
                    <a:pt x="2"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03" name="Freeform 155"/>
            <p:cNvSpPr>
              <a:spLocks/>
            </p:cNvSpPr>
            <p:nvPr/>
          </p:nvSpPr>
          <p:spPr bwMode="auto">
            <a:xfrm>
              <a:off x="5568950" y="2330450"/>
              <a:ext cx="20638" cy="57150"/>
            </a:xfrm>
            <a:custGeom>
              <a:avLst/>
              <a:gdLst>
                <a:gd name="T0" fmla="*/ 2147483646 w 13"/>
                <a:gd name="T1" fmla="*/ 2147483646 h 36"/>
                <a:gd name="T2" fmla="*/ 2147483646 w 13"/>
                <a:gd name="T3" fmla="*/ 2147483646 h 36"/>
                <a:gd name="T4" fmla="*/ 2147483646 w 13"/>
                <a:gd name="T5" fmla="*/ 2147483646 h 36"/>
                <a:gd name="T6" fmla="*/ 2147483646 w 13"/>
                <a:gd name="T7" fmla="*/ 2147483646 h 36"/>
                <a:gd name="T8" fmla="*/ 2147483646 w 13"/>
                <a:gd name="T9" fmla="*/ 2147483646 h 36"/>
                <a:gd name="T10" fmla="*/ 2147483646 w 13"/>
                <a:gd name="T11" fmla="*/ 2147483646 h 36"/>
                <a:gd name="T12" fmla="*/ 2147483646 w 13"/>
                <a:gd name="T13" fmla="*/ 2147483646 h 36"/>
                <a:gd name="T14" fmla="*/ 2147483646 w 13"/>
                <a:gd name="T15" fmla="*/ 2147483646 h 36"/>
                <a:gd name="T16" fmla="*/ 2147483646 w 13"/>
                <a:gd name="T17" fmla="*/ 0 h 36"/>
                <a:gd name="T18" fmla="*/ 2147483646 w 13"/>
                <a:gd name="T19" fmla="*/ 2147483646 h 36"/>
                <a:gd name="T20" fmla="*/ 2147483646 w 13"/>
                <a:gd name="T21" fmla="*/ 2147483646 h 36"/>
                <a:gd name="T22" fmla="*/ 2147483646 w 13"/>
                <a:gd name="T23" fmla="*/ 2147483646 h 36"/>
                <a:gd name="T24" fmla="*/ 2147483646 w 13"/>
                <a:gd name="T25" fmla="*/ 2147483646 h 36"/>
                <a:gd name="T26" fmla="*/ 2147483646 w 13"/>
                <a:gd name="T27" fmla="*/ 2147483646 h 36"/>
                <a:gd name="T28" fmla="*/ 2147483646 w 13"/>
                <a:gd name="T29" fmla="*/ 2147483646 h 36"/>
                <a:gd name="T30" fmla="*/ 2147483646 w 13"/>
                <a:gd name="T31" fmla="*/ 2147483646 h 36"/>
                <a:gd name="T32" fmla="*/ 2147483646 w 13"/>
                <a:gd name="T33" fmla="*/ 2147483646 h 36"/>
                <a:gd name="T34" fmla="*/ 2147483646 w 13"/>
                <a:gd name="T35" fmla="*/ 2147483646 h 36"/>
                <a:gd name="T36" fmla="*/ 0 w 13"/>
                <a:gd name="T37" fmla="*/ 2147483646 h 36"/>
                <a:gd name="T38" fmla="*/ 0 w 13"/>
                <a:gd name="T39" fmla="*/ 2147483646 h 36"/>
                <a:gd name="T40" fmla="*/ 0 w 13"/>
                <a:gd name="T41" fmla="*/ 2147483646 h 36"/>
                <a:gd name="T42" fmla="*/ 2147483646 w 13"/>
                <a:gd name="T43" fmla="*/ 2147483646 h 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3"/>
                <a:gd name="T67" fmla="*/ 0 h 36"/>
                <a:gd name="T68" fmla="*/ 13 w 13"/>
                <a:gd name="T69" fmla="*/ 36 h 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3" h="36">
                  <a:moveTo>
                    <a:pt x="2" y="36"/>
                  </a:moveTo>
                  <a:lnTo>
                    <a:pt x="2" y="36"/>
                  </a:lnTo>
                  <a:lnTo>
                    <a:pt x="6" y="29"/>
                  </a:lnTo>
                  <a:lnTo>
                    <a:pt x="9" y="22"/>
                  </a:lnTo>
                  <a:lnTo>
                    <a:pt x="12" y="11"/>
                  </a:lnTo>
                  <a:lnTo>
                    <a:pt x="13" y="1"/>
                  </a:lnTo>
                  <a:lnTo>
                    <a:pt x="13" y="0"/>
                  </a:lnTo>
                  <a:lnTo>
                    <a:pt x="12" y="1"/>
                  </a:lnTo>
                  <a:lnTo>
                    <a:pt x="10" y="11"/>
                  </a:lnTo>
                  <a:lnTo>
                    <a:pt x="7" y="21"/>
                  </a:lnTo>
                  <a:lnTo>
                    <a:pt x="5" y="25"/>
                  </a:lnTo>
                  <a:lnTo>
                    <a:pt x="3" y="30"/>
                  </a:lnTo>
                  <a:lnTo>
                    <a:pt x="2" y="33"/>
                  </a:lnTo>
                  <a:lnTo>
                    <a:pt x="0" y="35"/>
                  </a:lnTo>
                  <a:lnTo>
                    <a:pt x="0" y="36"/>
                  </a:lnTo>
                  <a:lnTo>
                    <a:pt x="2" y="3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04" name="Freeform 156"/>
            <p:cNvSpPr>
              <a:spLocks/>
            </p:cNvSpPr>
            <p:nvPr/>
          </p:nvSpPr>
          <p:spPr bwMode="auto">
            <a:xfrm>
              <a:off x="5508625" y="2308225"/>
              <a:ext cx="11113" cy="73025"/>
            </a:xfrm>
            <a:custGeom>
              <a:avLst/>
              <a:gdLst>
                <a:gd name="T0" fmla="*/ 2147483646 w 7"/>
                <a:gd name="T1" fmla="*/ 2147483646 h 46"/>
                <a:gd name="T2" fmla="*/ 2147483646 w 7"/>
                <a:gd name="T3" fmla="*/ 2147483646 h 46"/>
                <a:gd name="T4" fmla="*/ 2147483646 w 7"/>
                <a:gd name="T5" fmla="*/ 2147483646 h 46"/>
                <a:gd name="T6" fmla="*/ 2147483646 w 7"/>
                <a:gd name="T7" fmla="*/ 2147483646 h 46"/>
                <a:gd name="T8" fmla="*/ 2147483646 w 7"/>
                <a:gd name="T9" fmla="*/ 2147483646 h 46"/>
                <a:gd name="T10" fmla="*/ 2147483646 w 7"/>
                <a:gd name="T11" fmla="*/ 2147483646 h 46"/>
                <a:gd name="T12" fmla="*/ 2147483646 w 7"/>
                <a:gd name="T13" fmla="*/ 2147483646 h 46"/>
                <a:gd name="T14" fmla="*/ 2147483646 w 7"/>
                <a:gd name="T15" fmla="*/ 0 h 46"/>
                <a:gd name="T16" fmla="*/ 2147483646 w 7"/>
                <a:gd name="T17" fmla="*/ 0 h 46"/>
                <a:gd name="T18" fmla="*/ 2147483646 w 7"/>
                <a:gd name="T19" fmla="*/ 0 h 46"/>
                <a:gd name="T20" fmla="*/ 2147483646 w 7"/>
                <a:gd name="T21" fmla="*/ 0 h 46"/>
                <a:gd name="T22" fmla="*/ 2147483646 w 7"/>
                <a:gd name="T23" fmla="*/ 2147483646 h 46"/>
                <a:gd name="T24" fmla="*/ 2147483646 w 7"/>
                <a:gd name="T25" fmla="*/ 2147483646 h 46"/>
                <a:gd name="T26" fmla="*/ 0 w 7"/>
                <a:gd name="T27" fmla="*/ 2147483646 h 46"/>
                <a:gd name="T28" fmla="*/ 0 w 7"/>
                <a:gd name="T29" fmla="*/ 2147483646 h 46"/>
                <a:gd name="T30" fmla="*/ 2147483646 w 7"/>
                <a:gd name="T31" fmla="*/ 2147483646 h 4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
                <a:gd name="T49" fmla="*/ 0 h 46"/>
                <a:gd name="T50" fmla="*/ 7 w 7"/>
                <a:gd name="T51" fmla="*/ 46 h 4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 h="46">
                  <a:moveTo>
                    <a:pt x="1" y="46"/>
                  </a:moveTo>
                  <a:lnTo>
                    <a:pt x="1" y="46"/>
                  </a:lnTo>
                  <a:lnTo>
                    <a:pt x="2" y="42"/>
                  </a:lnTo>
                  <a:lnTo>
                    <a:pt x="4" y="36"/>
                  </a:lnTo>
                  <a:lnTo>
                    <a:pt x="5" y="27"/>
                  </a:lnTo>
                  <a:lnTo>
                    <a:pt x="6" y="14"/>
                  </a:lnTo>
                  <a:lnTo>
                    <a:pt x="7" y="0"/>
                  </a:lnTo>
                  <a:lnTo>
                    <a:pt x="6" y="0"/>
                  </a:lnTo>
                  <a:lnTo>
                    <a:pt x="4" y="23"/>
                  </a:lnTo>
                  <a:lnTo>
                    <a:pt x="3" y="34"/>
                  </a:lnTo>
                  <a:lnTo>
                    <a:pt x="0" y="46"/>
                  </a:lnTo>
                  <a:lnTo>
                    <a:pt x="1" y="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05" name="Freeform 157"/>
            <p:cNvSpPr>
              <a:spLocks/>
            </p:cNvSpPr>
            <p:nvPr/>
          </p:nvSpPr>
          <p:spPr bwMode="auto">
            <a:xfrm>
              <a:off x="5508625" y="2308225"/>
              <a:ext cx="11113" cy="73025"/>
            </a:xfrm>
            <a:custGeom>
              <a:avLst/>
              <a:gdLst>
                <a:gd name="T0" fmla="*/ 2147483646 w 7"/>
                <a:gd name="T1" fmla="*/ 2147483646 h 46"/>
                <a:gd name="T2" fmla="*/ 2147483646 w 7"/>
                <a:gd name="T3" fmla="*/ 2147483646 h 46"/>
                <a:gd name="T4" fmla="*/ 2147483646 w 7"/>
                <a:gd name="T5" fmla="*/ 2147483646 h 46"/>
                <a:gd name="T6" fmla="*/ 2147483646 w 7"/>
                <a:gd name="T7" fmla="*/ 2147483646 h 46"/>
                <a:gd name="T8" fmla="*/ 2147483646 w 7"/>
                <a:gd name="T9" fmla="*/ 2147483646 h 46"/>
                <a:gd name="T10" fmla="*/ 2147483646 w 7"/>
                <a:gd name="T11" fmla="*/ 2147483646 h 46"/>
                <a:gd name="T12" fmla="*/ 2147483646 w 7"/>
                <a:gd name="T13" fmla="*/ 2147483646 h 46"/>
                <a:gd name="T14" fmla="*/ 2147483646 w 7"/>
                <a:gd name="T15" fmla="*/ 0 h 46"/>
                <a:gd name="T16" fmla="*/ 2147483646 w 7"/>
                <a:gd name="T17" fmla="*/ 0 h 46"/>
                <a:gd name="T18" fmla="*/ 2147483646 w 7"/>
                <a:gd name="T19" fmla="*/ 0 h 46"/>
                <a:gd name="T20" fmla="*/ 2147483646 w 7"/>
                <a:gd name="T21" fmla="*/ 0 h 46"/>
                <a:gd name="T22" fmla="*/ 2147483646 w 7"/>
                <a:gd name="T23" fmla="*/ 2147483646 h 46"/>
                <a:gd name="T24" fmla="*/ 2147483646 w 7"/>
                <a:gd name="T25" fmla="*/ 2147483646 h 46"/>
                <a:gd name="T26" fmla="*/ 0 w 7"/>
                <a:gd name="T27" fmla="*/ 2147483646 h 46"/>
                <a:gd name="T28" fmla="*/ 0 w 7"/>
                <a:gd name="T29" fmla="*/ 2147483646 h 46"/>
                <a:gd name="T30" fmla="*/ 2147483646 w 7"/>
                <a:gd name="T31" fmla="*/ 2147483646 h 4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
                <a:gd name="T49" fmla="*/ 0 h 46"/>
                <a:gd name="T50" fmla="*/ 7 w 7"/>
                <a:gd name="T51" fmla="*/ 46 h 4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 h="46">
                  <a:moveTo>
                    <a:pt x="1" y="46"/>
                  </a:moveTo>
                  <a:lnTo>
                    <a:pt x="1" y="46"/>
                  </a:lnTo>
                  <a:lnTo>
                    <a:pt x="2" y="42"/>
                  </a:lnTo>
                  <a:lnTo>
                    <a:pt x="4" y="36"/>
                  </a:lnTo>
                  <a:lnTo>
                    <a:pt x="5" y="27"/>
                  </a:lnTo>
                  <a:lnTo>
                    <a:pt x="6" y="14"/>
                  </a:lnTo>
                  <a:lnTo>
                    <a:pt x="7" y="0"/>
                  </a:lnTo>
                  <a:lnTo>
                    <a:pt x="6" y="0"/>
                  </a:lnTo>
                  <a:lnTo>
                    <a:pt x="4" y="23"/>
                  </a:lnTo>
                  <a:lnTo>
                    <a:pt x="3" y="34"/>
                  </a:lnTo>
                  <a:lnTo>
                    <a:pt x="0" y="46"/>
                  </a:lnTo>
                  <a:lnTo>
                    <a:pt x="1" y="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06" name="Freeform 158"/>
            <p:cNvSpPr>
              <a:spLocks/>
            </p:cNvSpPr>
            <p:nvPr/>
          </p:nvSpPr>
          <p:spPr bwMode="auto">
            <a:xfrm>
              <a:off x="5426075" y="2343150"/>
              <a:ext cx="36513" cy="93663"/>
            </a:xfrm>
            <a:custGeom>
              <a:avLst/>
              <a:gdLst>
                <a:gd name="T0" fmla="*/ 2147483646 w 23"/>
                <a:gd name="T1" fmla="*/ 2147483646 h 59"/>
                <a:gd name="T2" fmla="*/ 2147483646 w 23"/>
                <a:gd name="T3" fmla="*/ 2147483646 h 59"/>
                <a:gd name="T4" fmla="*/ 2147483646 w 23"/>
                <a:gd name="T5" fmla="*/ 2147483646 h 59"/>
                <a:gd name="T6" fmla="*/ 2147483646 w 23"/>
                <a:gd name="T7" fmla="*/ 2147483646 h 59"/>
                <a:gd name="T8" fmla="*/ 2147483646 w 23"/>
                <a:gd name="T9" fmla="*/ 2147483646 h 59"/>
                <a:gd name="T10" fmla="*/ 2147483646 w 23"/>
                <a:gd name="T11" fmla="*/ 2147483646 h 59"/>
                <a:gd name="T12" fmla="*/ 2147483646 w 23"/>
                <a:gd name="T13" fmla="*/ 2147483646 h 59"/>
                <a:gd name="T14" fmla="*/ 2147483646 w 23"/>
                <a:gd name="T15" fmla="*/ 2147483646 h 59"/>
                <a:gd name="T16" fmla="*/ 2147483646 w 23"/>
                <a:gd name="T17" fmla="*/ 2147483646 h 59"/>
                <a:gd name="T18" fmla="*/ 2147483646 w 23"/>
                <a:gd name="T19" fmla="*/ 2147483646 h 59"/>
                <a:gd name="T20" fmla="*/ 2147483646 w 23"/>
                <a:gd name="T21" fmla="*/ 2147483646 h 59"/>
                <a:gd name="T22" fmla="*/ 2147483646 w 23"/>
                <a:gd name="T23" fmla="*/ 0 h 59"/>
                <a:gd name="T24" fmla="*/ 2147483646 w 23"/>
                <a:gd name="T25" fmla="*/ 0 h 59"/>
                <a:gd name="T26" fmla="*/ 0 w 23"/>
                <a:gd name="T27" fmla="*/ 0 h 59"/>
                <a:gd name="T28" fmla="*/ 0 w 23"/>
                <a:gd name="T29" fmla="*/ 0 h 59"/>
                <a:gd name="T30" fmla="*/ 2147483646 w 23"/>
                <a:gd name="T31" fmla="*/ 2147483646 h 59"/>
                <a:gd name="T32" fmla="*/ 2147483646 w 23"/>
                <a:gd name="T33" fmla="*/ 2147483646 h 59"/>
                <a:gd name="T34" fmla="*/ 2147483646 w 23"/>
                <a:gd name="T35" fmla="*/ 2147483646 h 59"/>
                <a:gd name="T36" fmla="*/ 2147483646 w 23"/>
                <a:gd name="T37" fmla="*/ 2147483646 h 59"/>
                <a:gd name="T38" fmla="*/ 2147483646 w 23"/>
                <a:gd name="T39" fmla="*/ 2147483646 h 59"/>
                <a:gd name="T40" fmla="*/ 2147483646 w 23"/>
                <a:gd name="T41" fmla="*/ 2147483646 h 59"/>
                <a:gd name="T42" fmla="*/ 2147483646 w 23"/>
                <a:gd name="T43" fmla="*/ 2147483646 h 59"/>
                <a:gd name="T44" fmla="*/ 2147483646 w 23"/>
                <a:gd name="T45" fmla="*/ 2147483646 h 59"/>
                <a:gd name="T46" fmla="*/ 2147483646 w 23"/>
                <a:gd name="T47" fmla="*/ 2147483646 h 59"/>
                <a:gd name="T48" fmla="*/ 2147483646 w 23"/>
                <a:gd name="T49" fmla="*/ 2147483646 h 59"/>
                <a:gd name="T50" fmla="*/ 2147483646 w 23"/>
                <a:gd name="T51" fmla="*/ 2147483646 h 59"/>
                <a:gd name="T52" fmla="*/ 2147483646 w 23"/>
                <a:gd name="T53" fmla="*/ 2147483646 h 59"/>
                <a:gd name="T54" fmla="*/ 2147483646 w 23"/>
                <a:gd name="T55" fmla="*/ 2147483646 h 59"/>
                <a:gd name="T56" fmla="*/ 2147483646 w 23"/>
                <a:gd name="T57" fmla="*/ 2147483646 h 59"/>
                <a:gd name="T58" fmla="*/ 2147483646 w 23"/>
                <a:gd name="T59" fmla="*/ 2147483646 h 59"/>
                <a:gd name="T60" fmla="*/ 2147483646 w 23"/>
                <a:gd name="T61" fmla="*/ 2147483646 h 59"/>
                <a:gd name="T62" fmla="*/ 2147483646 w 23"/>
                <a:gd name="T63" fmla="*/ 2147483646 h 5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
                <a:gd name="T97" fmla="*/ 0 h 59"/>
                <a:gd name="T98" fmla="*/ 23 w 23"/>
                <a:gd name="T99" fmla="*/ 59 h 5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 h="59">
                  <a:moveTo>
                    <a:pt x="23" y="58"/>
                  </a:moveTo>
                  <a:lnTo>
                    <a:pt x="23" y="58"/>
                  </a:lnTo>
                  <a:lnTo>
                    <a:pt x="21" y="55"/>
                  </a:lnTo>
                  <a:lnTo>
                    <a:pt x="16" y="49"/>
                  </a:lnTo>
                  <a:lnTo>
                    <a:pt x="12" y="41"/>
                  </a:lnTo>
                  <a:lnTo>
                    <a:pt x="9" y="34"/>
                  </a:lnTo>
                  <a:lnTo>
                    <a:pt x="7" y="25"/>
                  </a:lnTo>
                  <a:lnTo>
                    <a:pt x="4" y="17"/>
                  </a:lnTo>
                  <a:lnTo>
                    <a:pt x="1" y="0"/>
                  </a:lnTo>
                  <a:lnTo>
                    <a:pt x="0" y="0"/>
                  </a:lnTo>
                  <a:lnTo>
                    <a:pt x="3" y="18"/>
                  </a:lnTo>
                  <a:lnTo>
                    <a:pt x="6" y="27"/>
                  </a:lnTo>
                  <a:lnTo>
                    <a:pt x="9" y="36"/>
                  </a:lnTo>
                  <a:lnTo>
                    <a:pt x="12" y="43"/>
                  </a:lnTo>
                  <a:lnTo>
                    <a:pt x="16" y="52"/>
                  </a:lnTo>
                  <a:lnTo>
                    <a:pt x="18" y="56"/>
                  </a:lnTo>
                  <a:lnTo>
                    <a:pt x="21" y="58"/>
                  </a:lnTo>
                  <a:lnTo>
                    <a:pt x="23" y="59"/>
                  </a:lnTo>
                  <a:lnTo>
                    <a:pt x="23" y="58"/>
                  </a:lnTo>
                  <a:lnTo>
                    <a:pt x="23" y="57"/>
                  </a:lnTo>
                  <a:lnTo>
                    <a:pt x="23"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07" name="Freeform 159"/>
            <p:cNvSpPr>
              <a:spLocks/>
            </p:cNvSpPr>
            <p:nvPr/>
          </p:nvSpPr>
          <p:spPr bwMode="auto">
            <a:xfrm>
              <a:off x="5426075" y="2343150"/>
              <a:ext cx="36513" cy="93663"/>
            </a:xfrm>
            <a:custGeom>
              <a:avLst/>
              <a:gdLst>
                <a:gd name="T0" fmla="*/ 2147483646 w 23"/>
                <a:gd name="T1" fmla="*/ 2147483646 h 59"/>
                <a:gd name="T2" fmla="*/ 2147483646 w 23"/>
                <a:gd name="T3" fmla="*/ 2147483646 h 59"/>
                <a:gd name="T4" fmla="*/ 2147483646 w 23"/>
                <a:gd name="T5" fmla="*/ 2147483646 h 59"/>
                <a:gd name="T6" fmla="*/ 2147483646 w 23"/>
                <a:gd name="T7" fmla="*/ 2147483646 h 59"/>
                <a:gd name="T8" fmla="*/ 2147483646 w 23"/>
                <a:gd name="T9" fmla="*/ 2147483646 h 59"/>
                <a:gd name="T10" fmla="*/ 2147483646 w 23"/>
                <a:gd name="T11" fmla="*/ 2147483646 h 59"/>
                <a:gd name="T12" fmla="*/ 2147483646 w 23"/>
                <a:gd name="T13" fmla="*/ 2147483646 h 59"/>
                <a:gd name="T14" fmla="*/ 2147483646 w 23"/>
                <a:gd name="T15" fmla="*/ 2147483646 h 59"/>
                <a:gd name="T16" fmla="*/ 2147483646 w 23"/>
                <a:gd name="T17" fmla="*/ 2147483646 h 59"/>
                <a:gd name="T18" fmla="*/ 2147483646 w 23"/>
                <a:gd name="T19" fmla="*/ 2147483646 h 59"/>
                <a:gd name="T20" fmla="*/ 2147483646 w 23"/>
                <a:gd name="T21" fmla="*/ 2147483646 h 59"/>
                <a:gd name="T22" fmla="*/ 2147483646 w 23"/>
                <a:gd name="T23" fmla="*/ 0 h 59"/>
                <a:gd name="T24" fmla="*/ 2147483646 w 23"/>
                <a:gd name="T25" fmla="*/ 0 h 59"/>
                <a:gd name="T26" fmla="*/ 0 w 23"/>
                <a:gd name="T27" fmla="*/ 0 h 59"/>
                <a:gd name="T28" fmla="*/ 0 w 23"/>
                <a:gd name="T29" fmla="*/ 0 h 59"/>
                <a:gd name="T30" fmla="*/ 2147483646 w 23"/>
                <a:gd name="T31" fmla="*/ 2147483646 h 59"/>
                <a:gd name="T32" fmla="*/ 2147483646 w 23"/>
                <a:gd name="T33" fmla="*/ 2147483646 h 59"/>
                <a:gd name="T34" fmla="*/ 2147483646 w 23"/>
                <a:gd name="T35" fmla="*/ 2147483646 h 59"/>
                <a:gd name="T36" fmla="*/ 2147483646 w 23"/>
                <a:gd name="T37" fmla="*/ 2147483646 h 59"/>
                <a:gd name="T38" fmla="*/ 2147483646 w 23"/>
                <a:gd name="T39" fmla="*/ 2147483646 h 59"/>
                <a:gd name="T40" fmla="*/ 2147483646 w 23"/>
                <a:gd name="T41" fmla="*/ 2147483646 h 59"/>
                <a:gd name="T42" fmla="*/ 2147483646 w 23"/>
                <a:gd name="T43" fmla="*/ 2147483646 h 59"/>
                <a:gd name="T44" fmla="*/ 2147483646 w 23"/>
                <a:gd name="T45" fmla="*/ 2147483646 h 59"/>
                <a:gd name="T46" fmla="*/ 2147483646 w 23"/>
                <a:gd name="T47" fmla="*/ 2147483646 h 59"/>
                <a:gd name="T48" fmla="*/ 2147483646 w 23"/>
                <a:gd name="T49" fmla="*/ 2147483646 h 59"/>
                <a:gd name="T50" fmla="*/ 2147483646 w 23"/>
                <a:gd name="T51" fmla="*/ 2147483646 h 59"/>
                <a:gd name="T52" fmla="*/ 2147483646 w 23"/>
                <a:gd name="T53" fmla="*/ 2147483646 h 59"/>
                <a:gd name="T54" fmla="*/ 2147483646 w 23"/>
                <a:gd name="T55" fmla="*/ 2147483646 h 59"/>
                <a:gd name="T56" fmla="*/ 2147483646 w 23"/>
                <a:gd name="T57" fmla="*/ 2147483646 h 59"/>
                <a:gd name="T58" fmla="*/ 2147483646 w 23"/>
                <a:gd name="T59" fmla="*/ 2147483646 h 59"/>
                <a:gd name="T60" fmla="*/ 2147483646 w 23"/>
                <a:gd name="T61" fmla="*/ 2147483646 h 59"/>
                <a:gd name="T62" fmla="*/ 2147483646 w 23"/>
                <a:gd name="T63" fmla="*/ 2147483646 h 5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
                <a:gd name="T97" fmla="*/ 0 h 59"/>
                <a:gd name="T98" fmla="*/ 23 w 23"/>
                <a:gd name="T99" fmla="*/ 59 h 5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 h="59">
                  <a:moveTo>
                    <a:pt x="23" y="58"/>
                  </a:moveTo>
                  <a:lnTo>
                    <a:pt x="23" y="58"/>
                  </a:lnTo>
                  <a:lnTo>
                    <a:pt x="21" y="55"/>
                  </a:lnTo>
                  <a:lnTo>
                    <a:pt x="16" y="49"/>
                  </a:lnTo>
                  <a:lnTo>
                    <a:pt x="12" y="41"/>
                  </a:lnTo>
                  <a:lnTo>
                    <a:pt x="9" y="34"/>
                  </a:lnTo>
                  <a:lnTo>
                    <a:pt x="7" y="25"/>
                  </a:lnTo>
                  <a:lnTo>
                    <a:pt x="4" y="17"/>
                  </a:lnTo>
                  <a:lnTo>
                    <a:pt x="1" y="0"/>
                  </a:lnTo>
                  <a:lnTo>
                    <a:pt x="0" y="0"/>
                  </a:lnTo>
                  <a:lnTo>
                    <a:pt x="3" y="18"/>
                  </a:lnTo>
                  <a:lnTo>
                    <a:pt x="6" y="27"/>
                  </a:lnTo>
                  <a:lnTo>
                    <a:pt x="9" y="36"/>
                  </a:lnTo>
                  <a:lnTo>
                    <a:pt x="12" y="43"/>
                  </a:lnTo>
                  <a:lnTo>
                    <a:pt x="16" y="52"/>
                  </a:lnTo>
                  <a:lnTo>
                    <a:pt x="18" y="56"/>
                  </a:lnTo>
                  <a:lnTo>
                    <a:pt x="21" y="58"/>
                  </a:lnTo>
                  <a:lnTo>
                    <a:pt x="23" y="59"/>
                  </a:lnTo>
                  <a:lnTo>
                    <a:pt x="23" y="58"/>
                  </a:lnTo>
                  <a:lnTo>
                    <a:pt x="23" y="57"/>
                  </a:lnTo>
                  <a:lnTo>
                    <a:pt x="23" y="5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08" name="Freeform 160"/>
            <p:cNvSpPr>
              <a:spLocks/>
            </p:cNvSpPr>
            <p:nvPr/>
          </p:nvSpPr>
          <p:spPr bwMode="auto">
            <a:xfrm>
              <a:off x="5407025" y="2355850"/>
              <a:ext cx="30163" cy="36513"/>
            </a:xfrm>
            <a:custGeom>
              <a:avLst/>
              <a:gdLst>
                <a:gd name="T0" fmla="*/ 2147483646 w 19"/>
                <a:gd name="T1" fmla="*/ 2147483646 h 23"/>
                <a:gd name="T2" fmla="*/ 2147483646 w 19"/>
                <a:gd name="T3" fmla="*/ 2147483646 h 23"/>
                <a:gd name="T4" fmla="*/ 2147483646 w 19"/>
                <a:gd name="T5" fmla="*/ 2147483646 h 23"/>
                <a:gd name="T6" fmla="*/ 2147483646 w 19"/>
                <a:gd name="T7" fmla="*/ 2147483646 h 23"/>
                <a:gd name="T8" fmla="*/ 2147483646 w 19"/>
                <a:gd name="T9" fmla="*/ 2147483646 h 23"/>
                <a:gd name="T10" fmla="*/ 2147483646 w 19"/>
                <a:gd name="T11" fmla="*/ 0 h 23"/>
                <a:gd name="T12" fmla="*/ 2147483646 w 19"/>
                <a:gd name="T13" fmla="*/ 0 h 23"/>
                <a:gd name="T14" fmla="*/ 0 w 19"/>
                <a:gd name="T15" fmla="*/ 0 h 23"/>
                <a:gd name="T16" fmla="*/ 0 w 19"/>
                <a:gd name="T17" fmla="*/ 0 h 23"/>
                <a:gd name="T18" fmla="*/ 0 w 19"/>
                <a:gd name="T19" fmla="*/ 0 h 23"/>
                <a:gd name="T20" fmla="*/ 0 w 19"/>
                <a:gd name="T21" fmla="*/ 2147483646 h 23"/>
                <a:gd name="T22" fmla="*/ 0 w 19"/>
                <a:gd name="T23" fmla="*/ 2147483646 h 23"/>
                <a:gd name="T24" fmla="*/ 2147483646 w 19"/>
                <a:gd name="T25" fmla="*/ 2147483646 h 23"/>
                <a:gd name="T26" fmla="*/ 2147483646 w 19"/>
                <a:gd name="T27" fmla="*/ 2147483646 h 23"/>
                <a:gd name="T28" fmla="*/ 2147483646 w 19"/>
                <a:gd name="T29" fmla="*/ 0 h 23"/>
                <a:gd name="T30" fmla="*/ 2147483646 w 19"/>
                <a:gd name="T31" fmla="*/ 0 h 23"/>
                <a:gd name="T32" fmla="*/ 2147483646 w 19"/>
                <a:gd name="T33" fmla="*/ 0 h 23"/>
                <a:gd name="T34" fmla="*/ 0 w 19"/>
                <a:gd name="T35" fmla="*/ 0 h 23"/>
                <a:gd name="T36" fmla="*/ 0 w 19"/>
                <a:gd name="T37" fmla="*/ 0 h 23"/>
                <a:gd name="T38" fmla="*/ 0 w 19"/>
                <a:gd name="T39" fmla="*/ 2147483646 h 23"/>
                <a:gd name="T40" fmla="*/ 2147483646 w 19"/>
                <a:gd name="T41" fmla="*/ 2147483646 h 23"/>
                <a:gd name="T42" fmla="*/ 2147483646 w 19"/>
                <a:gd name="T43" fmla="*/ 2147483646 h 23"/>
                <a:gd name="T44" fmla="*/ 2147483646 w 19"/>
                <a:gd name="T45" fmla="*/ 2147483646 h 23"/>
                <a:gd name="T46" fmla="*/ 2147483646 w 19"/>
                <a:gd name="T47" fmla="*/ 2147483646 h 23"/>
                <a:gd name="T48" fmla="*/ 2147483646 w 19"/>
                <a:gd name="T49" fmla="*/ 2147483646 h 23"/>
                <a:gd name="T50" fmla="*/ 2147483646 w 19"/>
                <a:gd name="T51" fmla="*/ 2147483646 h 23"/>
                <a:gd name="T52" fmla="*/ 2147483646 w 19"/>
                <a:gd name="T53" fmla="*/ 2147483646 h 2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9"/>
                <a:gd name="T82" fmla="*/ 0 h 23"/>
                <a:gd name="T83" fmla="*/ 19 w 19"/>
                <a:gd name="T84" fmla="*/ 23 h 2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9" h="23">
                  <a:moveTo>
                    <a:pt x="19" y="22"/>
                  </a:moveTo>
                  <a:lnTo>
                    <a:pt x="19" y="22"/>
                  </a:lnTo>
                  <a:lnTo>
                    <a:pt x="10" y="15"/>
                  </a:lnTo>
                  <a:lnTo>
                    <a:pt x="5" y="7"/>
                  </a:lnTo>
                  <a:lnTo>
                    <a:pt x="1" y="0"/>
                  </a:lnTo>
                  <a:lnTo>
                    <a:pt x="0" y="0"/>
                  </a:lnTo>
                  <a:lnTo>
                    <a:pt x="0" y="1"/>
                  </a:lnTo>
                  <a:lnTo>
                    <a:pt x="1" y="1"/>
                  </a:lnTo>
                  <a:lnTo>
                    <a:pt x="1" y="0"/>
                  </a:lnTo>
                  <a:lnTo>
                    <a:pt x="0" y="0"/>
                  </a:lnTo>
                  <a:lnTo>
                    <a:pt x="0" y="3"/>
                  </a:lnTo>
                  <a:lnTo>
                    <a:pt x="1" y="6"/>
                  </a:lnTo>
                  <a:lnTo>
                    <a:pt x="5" y="10"/>
                  </a:lnTo>
                  <a:lnTo>
                    <a:pt x="11" y="18"/>
                  </a:lnTo>
                  <a:lnTo>
                    <a:pt x="18" y="23"/>
                  </a:lnTo>
                  <a:lnTo>
                    <a:pt x="19"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09" name="Freeform 161"/>
            <p:cNvSpPr>
              <a:spLocks/>
            </p:cNvSpPr>
            <p:nvPr/>
          </p:nvSpPr>
          <p:spPr bwMode="auto">
            <a:xfrm>
              <a:off x="5407025" y="2355850"/>
              <a:ext cx="30163" cy="36513"/>
            </a:xfrm>
            <a:custGeom>
              <a:avLst/>
              <a:gdLst>
                <a:gd name="T0" fmla="*/ 2147483646 w 19"/>
                <a:gd name="T1" fmla="*/ 2147483646 h 23"/>
                <a:gd name="T2" fmla="*/ 2147483646 w 19"/>
                <a:gd name="T3" fmla="*/ 2147483646 h 23"/>
                <a:gd name="T4" fmla="*/ 2147483646 w 19"/>
                <a:gd name="T5" fmla="*/ 2147483646 h 23"/>
                <a:gd name="T6" fmla="*/ 2147483646 w 19"/>
                <a:gd name="T7" fmla="*/ 2147483646 h 23"/>
                <a:gd name="T8" fmla="*/ 2147483646 w 19"/>
                <a:gd name="T9" fmla="*/ 2147483646 h 23"/>
                <a:gd name="T10" fmla="*/ 2147483646 w 19"/>
                <a:gd name="T11" fmla="*/ 0 h 23"/>
                <a:gd name="T12" fmla="*/ 2147483646 w 19"/>
                <a:gd name="T13" fmla="*/ 0 h 23"/>
                <a:gd name="T14" fmla="*/ 0 w 19"/>
                <a:gd name="T15" fmla="*/ 0 h 23"/>
                <a:gd name="T16" fmla="*/ 0 w 19"/>
                <a:gd name="T17" fmla="*/ 0 h 23"/>
                <a:gd name="T18" fmla="*/ 0 w 19"/>
                <a:gd name="T19" fmla="*/ 0 h 23"/>
                <a:gd name="T20" fmla="*/ 0 w 19"/>
                <a:gd name="T21" fmla="*/ 2147483646 h 23"/>
                <a:gd name="T22" fmla="*/ 0 w 19"/>
                <a:gd name="T23" fmla="*/ 2147483646 h 23"/>
                <a:gd name="T24" fmla="*/ 2147483646 w 19"/>
                <a:gd name="T25" fmla="*/ 2147483646 h 23"/>
                <a:gd name="T26" fmla="*/ 2147483646 w 19"/>
                <a:gd name="T27" fmla="*/ 2147483646 h 23"/>
                <a:gd name="T28" fmla="*/ 2147483646 w 19"/>
                <a:gd name="T29" fmla="*/ 0 h 23"/>
                <a:gd name="T30" fmla="*/ 2147483646 w 19"/>
                <a:gd name="T31" fmla="*/ 0 h 23"/>
                <a:gd name="T32" fmla="*/ 2147483646 w 19"/>
                <a:gd name="T33" fmla="*/ 0 h 23"/>
                <a:gd name="T34" fmla="*/ 0 w 19"/>
                <a:gd name="T35" fmla="*/ 0 h 23"/>
                <a:gd name="T36" fmla="*/ 0 w 19"/>
                <a:gd name="T37" fmla="*/ 0 h 23"/>
                <a:gd name="T38" fmla="*/ 0 w 19"/>
                <a:gd name="T39" fmla="*/ 2147483646 h 23"/>
                <a:gd name="T40" fmla="*/ 2147483646 w 19"/>
                <a:gd name="T41" fmla="*/ 2147483646 h 23"/>
                <a:gd name="T42" fmla="*/ 2147483646 w 19"/>
                <a:gd name="T43" fmla="*/ 2147483646 h 23"/>
                <a:gd name="T44" fmla="*/ 2147483646 w 19"/>
                <a:gd name="T45" fmla="*/ 2147483646 h 23"/>
                <a:gd name="T46" fmla="*/ 2147483646 w 19"/>
                <a:gd name="T47" fmla="*/ 2147483646 h 23"/>
                <a:gd name="T48" fmla="*/ 2147483646 w 19"/>
                <a:gd name="T49" fmla="*/ 2147483646 h 23"/>
                <a:gd name="T50" fmla="*/ 2147483646 w 19"/>
                <a:gd name="T51" fmla="*/ 2147483646 h 23"/>
                <a:gd name="T52" fmla="*/ 2147483646 w 19"/>
                <a:gd name="T53" fmla="*/ 2147483646 h 2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9"/>
                <a:gd name="T82" fmla="*/ 0 h 23"/>
                <a:gd name="T83" fmla="*/ 19 w 19"/>
                <a:gd name="T84" fmla="*/ 23 h 2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9" h="23">
                  <a:moveTo>
                    <a:pt x="19" y="22"/>
                  </a:moveTo>
                  <a:lnTo>
                    <a:pt x="19" y="22"/>
                  </a:lnTo>
                  <a:lnTo>
                    <a:pt x="10" y="15"/>
                  </a:lnTo>
                  <a:lnTo>
                    <a:pt x="5" y="7"/>
                  </a:lnTo>
                  <a:lnTo>
                    <a:pt x="1" y="0"/>
                  </a:lnTo>
                  <a:lnTo>
                    <a:pt x="0" y="0"/>
                  </a:lnTo>
                  <a:lnTo>
                    <a:pt x="0" y="1"/>
                  </a:lnTo>
                  <a:lnTo>
                    <a:pt x="1" y="1"/>
                  </a:lnTo>
                  <a:lnTo>
                    <a:pt x="1" y="0"/>
                  </a:lnTo>
                  <a:lnTo>
                    <a:pt x="0" y="0"/>
                  </a:lnTo>
                  <a:lnTo>
                    <a:pt x="0" y="3"/>
                  </a:lnTo>
                  <a:lnTo>
                    <a:pt x="1" y="6"/>
                  </a:lnTo>
                  <a:lnTo>
                    <a:pt x="5" y="10"/>
                  </a:lnTo>
                  <a:lnTo>
                    <a:pt x="11" y="18"/>
                  </a:lnTo>
                  <a:lnTo>
                    <a:pt x="18" y="23"/>
                  </a:lnTo>
                  <a:lnTo>
                    <a:pt x="19"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10" name="Freeform 162"/>
            <p:cNvSpPr>
              <a:spLocks/>
            </p:cNvSpPr>
            <p:nvPr/>
          </p:nvSpPr>
          <p:spPr bwMode="auto">
            <a:xfrm>
              <a:off x="5461000" y="2382838"/>
              <a:ext cx="6350" cy="55563"/>
            </a:xfrm>
            <a:custGeom>
              <a:avLst/>
              <a:gdLst>
                <a:gd name="T0" fmla="*/ 0 w 4"/>
                <a:gd name="T1" fmla="*/ 2147483646 h 35"/>
                <a:gd name="T2" fmla="*/ 0 w 4"/>
                <a:gd name="T3" fmla="*/ 2147483646 h 35"/>
                <a:gd name="T4" fmla="*/ 2147483646 w 4"/>
                <a:gd name="T5" fmla="*/ 2147483646 h 35"/>
                <a:gd name="T6" fmla="*/ 2147483646 w 4"/>
                <a:gd name="T7" fmla="*/ 2147483646 h 35"/>
                <a:gd name="T8" fmla="*/ 2147483646 w 4"/>
                <a:gd name="T9" fmla="*/ 2147483646 h 35"/>
                <a:gd name="T10" fmla="*/ 2147483646 w 4"/>
                <a:gd name="T11" fmla="*/ 2147483646 h 35"/>
                <a:gd name="T12" fmla="*/ 2147483646 w 4"/>
                <a:gd name="T13" fmla="*/ 2147483646 h 35"/>
                <a:gd name="T14" fmla="*/ 2147483646 w 4"/>
                <a:gd name="T15" fmla="*/ 2147483646 h 35"/>
                <a:gd name="T16" fmla="*/ 2147483646 w 4"/>
                <a:gd name="T17" fmla="*/ 2147483646 h 35"/>
                <a:gd name="T18" fmla="*/ 2147483646 w 4"/>
                <a:gd name="T19" fmla="*/ 2147483646 h 35"/>
                <a:gd name="T20" fmla="*/ 2147483646 w 4"/>
                <a:gd name="T21" fmla="*/ 2147483646 h 35"/>
                <a:gd name="T22" fmla="*/ 2147483646 w 4"/>
                <a:gd name="T23" fmla="*/ 2147483646 h 35"/>
                <a:gd name="T24" fmla="*/ 2147483646 w 4"/>
                <a:gd name="T25" fmla="*/ 2147483646 h 35"/>
                <a:gd name="T26" fmla="*/ 2147483646 w 4"/>
                <a:gd name="T27" fmla="*/ 2147483646 h 35"/>
                <a:gd name="T28" fmla="*/ 0 w 4"/>
                <a:gd name="T29" fmla="*/ 0 h 35"/>
                <a:gd name="T30" fmla="*/ 0 w 4"/>
                <a:gd name="T31" fmla="*/ 2147483646 h 35"/>
                <a:gd name="T32" fmla="*/ 0 w 4"/>
                <a:gd name="T33" fmla="*/ 2147483646 h 35"/>
                <a:gd name="T34" fmla="*/ 2147483646 w 4"/>
                <a:gd name="T35" fmla="*/ 2147483646 h 35"/>
                <a:gd name="T36" fmla="*/ 2147483646 w 4"/>
                <a:gd name="T37" fmla="*/ 2147483646 h 35"/>
                <a:gd name="T38" fmla="*/ 2147483646 w 4"/>
                <a:gd name="T39" fmla="*/ 2147483646 h 35"/>
                <a:gd name="T40" fmla="*/ 2147483646 w 4"/>
                <a:gd name="T41" fmla="*/ 2147483646 h 35"/>
                <a:gd name="T42" fmla="*/ 2147483646 w 4"/>
                <a:gd name="T43" fmla="*/ 2147483646 h 35"/>
                <a:gd name="T44" fmla="*/ 0 w 4"/>
                <a:gd name="T45" fmla="*/ 2147483646 h 35"/>
                <a:gd name="T46" fmla="*/ 0 w 4"/>
                <a:gd name="T47" fmla="*/ 2147483646 h 35"/>
                <a:gd name="T48" fmla="*/ 0 w 4"/>
                <a:gd name="T49" fmla="*/ 2147483646 h 3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
                <a:gd name="T76" fmla="*/ 0 h 35"/>
                <a:gd name="T77" fmla="*/ 4 w 4"/>
                <a:gd name="T78" fmla="*/ 35 h 3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 h="35">
                  <a:moveTo>
                    <a:pt x="0" y="33"/>
                  </a:moveTo>
                  <a:lnTo>
                    <a:pt x="0" y="33"/>
                  </a:lnTo>
                  <a:lnTo>
                    <a:pt x="1" y="34"/>
                  </a:lnTo>
                  <a:lnTo>
                    <a:pt x="2" y="35"/>
                  </a:lnTo>
                  <a:lnTo>
                    <a:pt x="3" y="34"/>
                  </a:lnTo>
                  <a:lnTo>
                    <a:pt x="4" y="31"/>
                  </a:lnTo>
                  <a:lnTo>
                    <a:pt x="4" y="28"/>
                  </a:lnTo>
                  <a:lnTo>
                    <a:pt x="3" y="20"/>
                  </a:lnTo>
                  <a:lnTo>
                    <a:pt x="2" y="11"/>
                  </a:lnTo>
                  <a:lnTo>
                    <a:pt x="1" y="1"/>
                  </a:lnTo>
                  <a:lnTo>
                    <a:pt x="0" y="0"/>
                  </a:lnTo>
                  <a:lnTo>
                    <a:pt x="0" y="1"/>
                  </a:lnTo>
                  <a:lnTo>
                    <a:pt x="1" y="21"/>
                  </a:lnTo>
                  <a:lnTo>
                    <a:pt x="2" y="28"/>
                  </a:lnTo>
                  <a:lnTo>
                    <a:pt x="2" y="31"/>
                  </a:lnTo>
                  <a:lnTo>
                    <a:pt x="1" y="32"/>
                  </a:lnTo>
                  <a:lnTo>
                    <a:pt x="0" y="32"/>
                  </a:lnTo>
                  <a:lnTo>
                    <a:pt x="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11" name="Freeform 163"/>
            <p:cNvSpPr>
              <a:spLocks/>
            </p:cNvSpPr>
            <p:nvPr/>
          </p:nvSpPr>
          <p:spPr bwMode="auto">
            <a:xfrm>
              <a:off x="5461000" y="2382838"/>
              <a:ext cx="6350" cy="55563"/>
            </a:xfrm>
            <a:custGeom>
              <a:avLst/>
              <a:gdLst>
                <a:gd name="T0" fmla="*/ 0 w 4"/>
                <a:gd name="T1" fmla="*/ 2147483646 h 35"/>
                <a:gd name="T2" fmla="*/ 0 w 4"/>
                <a:gd name="T3" fmla="*/ 2147483646 h 35"/>
                <a:gd name="T4" fmla="*/ 2147483646 w 4"/>
                <a:gd name="T5" fmla="*/ 2147483646 h 35"/>
                <a:gd name="T6" fmla="*/ 2147483646 w 4"/>
                <a:gd name="T7" fmla="*/ 2147483646 h 35"/>
                <a:gd name="T8" fmla="*/ 2147483646 w 4"/>
                <a:gd name="T9" fmla="*/ 2147483646 h 35"/>
                <a:gd name="T10" fmla="*/ 2147483646 w 4"/>
                <a:gd name="T11" fmla="*/ 2147483646 h 35"/>
                <a:gd name="T12" fmla="*/ 2147483646 w 4"/>
                <a:gd name="T13" fmla="*/ 2147483646 h 35"/>
                <a:gd name="T14" fmla="*/ 2147483646 w 4"/>
                <a:gd name="T15" fmla="*/ 2147483646 h 35"/>
                <a:gd name="T16" fmla="*/ 2147483646 w 4"/>
                <a:gd name="T17" fmla="*/ 2147483646 h 35"/>
                <a:gd name="T18" fmla="*/ 2147483646 w 4"/>
                <a:gd name="T19" fmla="*/ 2147483646 h 35"/>
                <a:gd name="T20" fmla="*/ 2147483646 w 4"/>
                <a:gd name="T21" fmla="*/ 2147483646 h 35"/>
                <a:gd name="T22" fmla="*/ 2147483646 w 4"/>
                <a:gd name="T23" fmla="*/ 2147483646 h 35"/>
                <a:gd name="T24" fmla="*/ 2147483646 w 4"/>
                <a:gd name="T25" fmla="*/ 2147483646 h 35"/>
                <a:gd name="T26" fmla="*/ 2147483646 w 4"/>
                <a:gd name="T27" fmla="*/ 2147483646 h 35"/>
                <a:gd name="T28" fmla="*/ 0 w 4"/>
                <a:gd name="T29" fmla="*/ 0 h 35"/>
                <a:gd name="T30" fmla="*/ 0 w 4"/>
                <a:gd name="T31" fmla="*/ 2147483646 h 35"/>
                <a:gd name="T32" fmla="*/ 0 w 4"/>
                <a:gd name="T33" fmla="*/ 2147483646 h 35"/>
                <a:gd name="T34" fmla="*/ 2147483646 w 4"/>
                <a:gd name="T35" fmla="*/ 2147483646 h 35"/>
                <a:gd name="T36" fmla="*/ 2147483646 w 4"/>
                <a:gd name="T37" fmla="*/ 2147483646 h 35"/>
                <a:gd name="T38" fmla="*/ 2147483646 w 4"/>
                <a:gd name="T39" fmla="*/ 2147483646 h 35"/>
                <a:gd name="T40" fmla="*/ 2147483646 w 4"/>
                <a:gd name="T41" fmla="*/ 2147483646 h 35"/>
                <a:gd name="T42" fmla="*/ 2147483646 w 4"/>
                <a:gd name="T43" fmla="*/ 2147483646 h 35"/>
                <a:gd name="T44" fmla="*/ 0 w 4"/>
                <a:gd name="T45" fmla="*/ 2147483646 h 35"/>
                <a:gd name="T46" fmla="*/ 0 w 4"/>
                <a:gd name="T47" fmla="*/ 2147483646 h 35"/>
                <a:gd name="T48" fmla="*/ 0 w 4"/>
                <a:gd name="T49" fmla="*/ 2147483646 h 3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
                <a:gd name="T76" fmla="*/ 0 h 35"/>
                <a:gd name="T77" fmla="*/ 4 w 4"/>
                <a:gd name="T78" fmla="*/ 35 h 3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 h="35">
                  <a:moveTo>
                    <a:pt x="0" y="33"/>
                  </a:moveTo>
                  <a:lnTo>
                    <a:pt x="0" y="33"/>
                  </a:lnTo>
                  <a:lnTo>
                    <a:pt x="1" y="34"/>
                  </a:lnTo>
                  <a:lnTo>
                    <a:pt x="2" y="35"/>
                  </a:lnTo>
                  <a:lnTo>
                    <a:pt x="3" y="34"/>
                  </a:lnTo>
                  <a:lnTo>
                    <a:pt x="4" y="31"/>
                  </a:lnTo>
                  <a:lnTo>
                    <a:pt x="4" y="28"/>
                  </a:lnTo>
                  <a:lnTo>
                    <a:pt x="3" y="20"/>
                  </a:lnTo>
                  <a:lnTo>
                    <a:pt x="2" y="11"/>
                  </a:lnTo>
                  <a:lnTo>
                    <a:pt x="1" y="1"/>
                  </a:lnTo>
                  <a:lnTo>
                    <a:pt x="0" y="0"/>
                  </a:lnTo>
                  <a:lnTo>
                    <a:pt x="0" y="1"/>
                  </a:lnTo>
                  <a:lnTo>
                    <a:pt x="1" y="21"/>
                  </a:lnTo>
                  <a:lnTo>
                    <a:pt x="2" y="28"/>
                  </a:lnTo>
                  <a:lnTo>
                    <a:pt x="2" y="31"/>
                  </a:lnTo>
                  <a:lnTo>
                    <a:pt x="1" y="32"/>
                  </a:lnTo>
                  <a:lnTo>
                    <a:pt x="0" y="32"/>
                  </a:lnTo>
                  <a:lnTo>
                    <a:pt x="0" y="3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12" name="Freeform 164"/>
            <p:cNvSpPr>
              <a:spLocks/>
            </p:cNvSpPr>
            <p:nvPr/>
          </p:nvSpPr>
          <p:spPr bwMode="auto">
            <a:xfrm>
              <a:off x="5465763" y="2433638"/>
              <a:ext cx="9525" cy="25400"/>
            </a:xfrm>
            <a:custGeom>
              <a:avLst/>
              <a:gdLst>
                <a:gd name="T0" fmla="*/ 0 w 6"/>
                <a:gd name="T1" fmla="*/ 0 h 16"/>
                <a:gd name="T2" fmla="*/ 0 w 6"/>
                <a:gd name="T3" fmla="*/ 0 h 16"/>
                <a:gd name="T4" fmla="*/ 2147483646 w 6"/>
                <a:gd name="T5" fmla="*/ 2147483646 h 16"/>
                <a:gd name="T6" fmla="*/ 2147483646 w 6"/>
                <a:gd name="T7" fmla="*/ 2147483646 h 16"/>
                <a:gd name="T8" fmla="*/ 2147483646 w 6"/>
                <a:gd name="T9" fmla="*/ 2147483646 h 16"/>
                <a:gd name="T10" fmla="*/ 2147483646 w 6"/>
                <a:gd name="T11" fmla="*/ 2147483646 h 16"/>
                <a:gd name="T12" fmla="*/ 2147483646 w 6"/>
                <a:gd name="T13" fmla="*/ 2147483646 h 16"/>
                <a:gd name="T14" fmla="*/ 2147483646 w 6"/>
                <a:gd name="T15" fmla="*/ 2147483646 h 16"/>
                <a:gd name="T16" fmla="*/ 2147483646 w 6"/>
                <a:gd name="T17" fmla="*/ 2147483646 h 16"/>
                <a:gd name="T18" fmla="*/ 2147483646 w 6"/>
                <a:gd name="T19" fmla="*/ 2147483646 h 16"/>
                <a:gd name="T20" fmla="*/ 2147483646 w 6"/>
                <a:gd name="T21" fmla="*/ 0 h 16"/>
                <a:gd name="T22" fmla="*/ 2147483646 w 6"/>
                <a:gd name="T23" fmla="*/ 0 h 16"/>
                <a:gd name="T24" fmla="*/ 0 w 6"/>
                <a:gd name="T25" fmla="*/ 0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
                <a:gd name="T40" fmla="*/ 0 h 16"/>
                <a:gd name="T41" fmla="*/ 6 w 6"/>
                <a:gd name="T42" fmla="*/ 16 h 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 h="16">
                  <a:moveTo>
                    <a:pt x="0" y="0"/>
                  </a:moveTo>
                  <a:lnTo>
                    <a:pt x="0" y="0"/>
                  </a:lnTo>
                  <a:lnTo>
                    <a:pt x="1" y="4"/>
                  </a:lnTo>
                  <a:lnTo>
                    <a:pt x="3" y="9"/>
                  </a:lnTo>
                  <a:lnTo>
                    <a:pt x="6" y="16"/>
                  </a:lnTo>
                  <a:lnTo>
                    <a:pt x="3" y="9"/>
                  </a:lnTo>
                  <a:lnTo>
                    <a:pt x="1" y="4"/>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13" name="Freeform 165"/>
            <p:cNvSpPr>
              <a:spLocks/>
            </p:cNvSpPr>
            <p:nvPr/>
          </p:nvSpPr>
          <p:spPr bwMode="auto">
            <a:xfrm>
              <a:off x="5465763" y="2433638"/>
              <a:ext cx="9525" cy="25400"/>
            </a:xfrm>
            <a:custGeom>
              <a:avLst/>
              <a:gdLst>
                <a:gd name="T0" fmla="*/ 0 w 6"/>
                <a:gd name="T1" fmla="*/ 0 h 16"/>
                <a:gd name="T2" fmla="*/ 0 w 6"/>
                <a:gd name="T3" fmla="*/ 0 h 16"/>
                <a:gd name="T4" fmla="*/ 2147483646 w 6"/>
                <a:gd name="T5" fmla="*/ 2147483646 h 16"/>
                <a:gd name="T6" fmla="*/ 2147483646 w 6"/>
                <a:gd name="T7" fmla="*/ 2147483646 h 16"/>
                <a:gd name="T8" fmla="*/ 2147483646 w 6"/>
                <a:gd name="T9" fmla="*/ 2147483646 h 16"/>
                <a:gd name="T10" fmla="*/ 2147483646 w 6"/>
                <a:gd name="T11" fmla="*/ 2147483646 h 16"/>
                <a:gd name="T12" fmla="*/ 2147483646 w 6"/>
                <a:gd name="T13" fmla="*/ 2147483646 h 16"/>
                <a:gd name="T14" fmla="*/ 2147483646 w 6"/>
                <a:gd name="T15" fmla="*/ 2147483646 h 16"/>
                <a:gd name="T16" fmla="*/ 2147483646 w 6"/>
                <a:gd name="T17" fmla="*/ 2147483646 h 16"/>
                <a:gd name="T18" fmla="*/ 2147483646 w 6"/>
                <a:gd name="T19" fmla="*/ 2147483646 h 16"/>
                <a:gd name="T20" fmla="*/ 2147483646 w 6"/>
                <a:gd name="T21" fmla="*/ 0 h 16"/>
                <a:gd name="T22" fmla="*/ 2147483646 w 6"/>
                <a:gd name="T23" fmla="*/ 0 h 16"/>
                <a:gd name="T24" fmla="*/ 0 w 6"/>
                <a:gd name="T25" fmla="*/ 0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
                <a:gd name="T40" fmla="*/ 0 h 16"/>
                <a:gd name="T41" fmla="*/ 6 w 6"/>
                <a:gd name="T42" fmla="*/ 16 h 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 h="16">
                  <a:moveTo>
                    <a:pt x="0" y="0"/>
                  </a:moveTo>
                  <a:lnTo>
                    <a:pt x="0" y="0"/>
                  </a:lnTo>
                  <a:lnTo>
                    <a:pt x="1" y="4"/>
                  </a:lnTo>
                  <a:lnTo>
                    <a:pt x="3" y="9"/>
                  </a:lnTo>
                  <a:lnTo>
                    <a:pt x="6" y="16"/>
                  </a:lnTo>
                  <a:lnTo>
                    <a:pt x="3" y="9"/>
                  </a:lnTo>
                  <a:lnTo>
                    <a:pt x="1" y="4"/>
                  </a:lnTo>
                  <a:lnTo>
                    <a:pt x="1"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14" name="Freeform 166"/>
            <p:cNvSpPr>
              <a:spLocks/>
            </p:cNvSpPr>
            <p:nvPr/>
          </p:nvSpPr>
          <p:spPr bwMode="auto">
            <a:xfrm>
              <a:off x="5621338" y="2001838"/>
              <a:ext cx="306388" cy="490538"/>
            </a:xfrm>
            <a:custGeom>
              <a:avLst/>
              <a:gdLst>
                <a:gd name="T0" fmla="*/ 2147483646 w 193"/>
                <a:gd name="T1" fmla="*/ 2147483646 h 309"/>
                <a:gd name="T2" fmla="*/ 2147483646 w 193"/>
                <a:gd name="T3" fmla="*/ 2147483646 h 309"/>
                <a:gd name="T4" fmla="*/ 2147483646 w 193"/>
                <a:gd name="T5" fmla="*/ 2147483646 h 309"/>
                <a:gd name="T6" fmla="*/ 2147483646 w 193"/>
                <a:gd name="T7" fmla="*/ 2147483646 h 309"/>
                <a:gd name="T8" fmla="*/ 2147483646 w 193"/>
                <a:gd name="T9" fmla="*/ 2147483646 h 309"/>
                <a:gd name="T10" fmla="*/ 2147483646 w 193"/>
                <a:gd name="T11" fmla="*/ 2147483646 h 309"/>
                <a:gd name="T12" fmla="*/ 2147483646 w 193"/>
                <a:gd name="T13" fmla="*/ 2147483646 h 309"/>
                <a:gd name="T14" fmla="*/ 2147483646 w 193"/>
                <a:gd name="T15" fmla="*/ 2147483646 h 309"/>
                <a:gd name="T16" fmla="*/ 2147483646 w 193"/>
                <a:gd name="T17" fmla="*/ 2147483646 h 309"/>
                <a:gd name="T18" fmla="*/ 2147483646 w 193"/>
                <a:gd name="T19" fmla="*/ 2147483646 h 309"/>
                <a:gd name="T20" fmla="*/ 2147483646 w 193"/>
                <a:gd name="T21" fmla="*/ 2147483646 h 309"/>
                <a:gd name="T22" fmla="*/ 2147483646 w 193"/>
                <a:gd name="T23" fmla="*/ 2147483646 h 309"/>
                <a:gd name="T24" fmla="*/ 2147483646 w 193"/>
                <a:gd name="T25" fmla="*/ 2147483646 h 309"/>
                <a:gd name="T26" fmla="*/ 2147483646 w 193"/>
                <a:gd name="T27" fmla="*/ 2147483646 h 309"/>
                <a:gd name="T28" fmla="*/ 2147483646 w 193"/>
                <a:gd name="T29" fmla="*/ 2147483646 h 309"/>
                <a:gd name="T30" fmla="*/ 2147483646 w 193"/>
                <a:gd name="T31" fmla="*/ 2147483646 h 309"/>
                <a:gd name="T32" fmla="*/ 2147483646 w 193"/>
                <a:gd name="T33" fmla="*/ 2147483646 h 309"/>
                <a:gd name="T34" fmla="*/ 2147483646 w 193"/>
                <a:gd name="T35" fmla="*/ 2147483646 h 309"/>
                <a:gd name="T36" fmla="*/ 2147483646 w 193"/>
                <a:gd name="T37" fmla="*/ 2147483646 h 309"/>
                <a:gd name="T38" fmla="*/ 2147483646 w 193"/>
                <a:gd name="T39" fmla="*/ 2147483646 h 309"/>
                <a:gd name="T40" fmla="*/ 2147483646 w 193"/>
                <a:gd name="T41" fmla="*/ 2147483646 h 309"/>
                <a:gd name="T42" fmla="*/ 2147483646 w 193"/>
                <a:gd name="T43" fmla="*/ 2147483646 h 309"/>
                <a:gd name="T44" fmla="*/ 2147483646 w 193"/>
                <a:gd name="T45" fmla="*/ 2147483646 h 309"/>
                <a:gd name="T46" fmla="*/ 2147483646 w 193"/>
                <a:gd name="T47" fmla="*/ 2147483646 h 309"/>
                <a:gd name="T48" fmla="*/ 2147483646 w 193"/>
                <a:gd name="T49" fmla="*/ 2147483646 h 309"/>
                <a:gd name="T50" fmla="*/ 2147483646 w 193"/>
                <a:gd name="T51" fmla="*/ 2147483646 h 309"/>
                <a:gd name="T52" fmla="*/ 2147483646 w 193"/>
                <a:gd name="T53" fmla="*/ 2147483646 h 309"/>
                <a:gd name="T54" fmla="*/ 2147483646 w 193"/>
                <a:gd name="T55" fmla="*/ 2147483646 h 309"/>
                <a:gd name="T56" fmla="*/ 2147483646 w 193"/>
                <a:gd name="T57" fmla="*/ 2147483646 h 309"/>
                <a:gd name="T58" fmla="*/ 2147483646 w 193"/>
                <a:gd name="T59" fmla="*/ 2147483646 h 309"/>
                <a:gd name="T60" fmla="*/ 2147483646 w 193"/>
                <a:gd name="T61" fmla="*/ 2147483646 h 309"/>
                <a:gd name="T62" fmla="*/ 2147483646 w 193"/>
                <a:gd name="T63" fmla="*/ 2147483646 h 309"/>
                <a:gd name="T64" fmla="*/ 2147483646 w 193"/>
                <a:gd name="T65" fmla="*/ 2147483646 h 309"/>
                <a:gd name="T66" fmla="*/ 2147483646 w 193"/>
                <a:gd name="T67" fmla="*/ 2147483646 h 309"/>
                <a:gd name="T68" fmla="*/ 2147483646 w 193"/>
                <a:gd name="T69" fmla="*/ 2147483646 h 309"/>
                <a:gd name="T70" fmla="*/ 2147483646 w 193"/>
                <a:gd name="T71" fmla="*/ 2147483646 h 309"/>
                <a:gd name="T72" fmla="*/ 2147483646 w 193"/>
                <a:gd name="T73" fmla="*/ 2147483646 h 309"/>
                <a:gd name="T74" fmla="*/ 2147483646 w 193"/>
                <a:gd name="T75" fmla="*/ 2147483646 h 309"/>
                <a:gd name="T76" fmla="*/ 2147483646 w 193"/>
                <a:gd name="T77" fmla="*/ 2147483646 h 309"/>
                <a:gd name="T78" fmla="*/ 2147483646 w 193"/>
                <a:gd name="T79" fmla="*/ 2147483646 h 309"/>
                <a:gd name="T80" fmla="*/ 2147483646 w 193"/>
                <a:gd name="T81" fmla="*/ 2147483646 h 309"/>
                <a:gd name="T82" fmla="*/ 2147483646 w 193"/>
                <a:gd name="T83" fmla="*/ 2147483646 h 309"/>
                <a:gd name="T84" fmla="*/ 2147483646 w 193"/>
                <a:gd name="T85" fmla="*/ 2147483646 h 309"/>
                <a:gd name="T86" fmla="*/ 2147483646 w 193"/>
                <a:gd name="T87" fmla="*/ 2147483646 h 309"/>
                <a:gd name="T88" fmla="*/ 2147483646 w 193"/>
                <a:gd name="T89" fmla="*/ 2147483646 h 309"/>
                <a:gd name="T90" fmla="*/ 0 w 193"/>
                <a:gd name="T91" fmla="*/ 2147483646 h 309"/>
                <a:gd name="T92" fmla="*/ 2147483646 w 193"/>
                <a:gd name="T93" fmla="*/ 2147483646 h 309"/>
                <a:gd name="T94" fmla="*/ 2147483646 w 193"/>
                <a:gd name="T95" fmla="*/ 2147483646 h 309"/>
                <a:gd name="T96" fmla="*/ 2147483646 w 193"/>
                <a:gd name="T97" fmla="*/ 2147483646 h 309"/>
                <a:gd name="T98" fmla="*/ 2147483646 w 193"/>
                <a:gd name="T99" fmla="*/ 2147483646 h 309"/>
                <a:gd name="T100" fmla="*/ 2147483646 w 193"/>
                <a:gd name="T101" fmla="*/ 2147483646 h 309"/>
                <a:gd name="T102" fmla="*/ 2147483646 w 193"/>
                <a:gd name="T103" fmla="*/ 2147483646 h 309"/>
                <a:gd name="T104" fmla="*/ 2147483646 w 193"/>
                <a:gd name="T105" fmla="*/ 2147483646 h 309"/>
                <a:gd name="T106" fmla="*/ 2147483646 w 193"/>
                <a:gd name="T107" fmla="*/ 2147483646 h 309"/>
                <a:gd name="T108" fmla="*/ 2147483646 w 193"/>
                <a:gd name="T109" fmla="*/ 2147483646 h 309"/>
                <a:gd name="T110" fmla="*/ 2147483646 w 193"/>
                <a:gd name="T111" fmla="*/ 2147483646 h 309"/>
                <a:gd name="T112" fmla="*/ 2147483646 w 193"/>
                <a:gd name="T113" fmla="*/ 2147483646 h 30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3"/>
                <a:gd name="T172" fmla="*/ 0 h 309"/>
                <a:gd name="T173" fmla="*/ 193 w 193"/>
                <a:gd name="T174" fmla="*/ 309 h 30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3" h="309">
                  <a:moveTo>
                    <a:pt x="192" y="207"/>
                  </a:moveTo>
                  <a:lnTo>
                    <a:pt x="192" y="207"/>
                  </a:lnTo>
                  <a:lnTo>
                    <a:pt x="190" y="201"/>
                  </a:lnTo>
                  <a:lnTo>
                    <a:pt x="186" y="197"/>
                  </a:lnTo>
                  <a:lnTo>
                    <a:pt x="181" y="194"/>
                  </a:lnTo>
                  <a:lnTo>
                    <a:pt x="177" y="190"/>
                  </a:lnTo>
                  <a:lnTo>
                    <a:pt x="177" y="185"/>
                  </a:lnTo>
                  <a:lnTo>
                    <a:pt x="177" y="180"/>
                  </a:lnTo>
                  <a:lnTo>
                    <a:pt x="176" y="174"/>
                  </a:lnTo>
                  <a:lnTo>
                    <a:pt x="173" y="169"/>
                  </a:lnTo>
                  <a:lnTo>
                    <a:pt x="168" y="164"/>
                  </a:lnTo>
                  <a:lnTo>
                    <a:pt x="161" y="159"/>
                  </a:lnTo>
                  <a:lnTo>
                    <a:pt x="158" y="157"/>
                  </a:lnTo>
                  <a:lnTo>
                    <a:pt x="156" y="156"/>
                  </a:lnTo>
                  <a:lnTo>
                    <a:pt x="147" y="156"/>
                  </a:lnTo>
                  <a:lnTo>
                    <a:pt x="150" y="151"/>
                  </a:lnTo>
                  <a:lnTo>
                    <a:pt x="151" y="149"/>
                  </a:lnTo>
                  <a:lnTo>
                    <a:pt x="150" y="146"/>
                  </a:lnTo>
                  <a:lnTo>
                    <a:pt x="149" y="142"/>
                  </a:lnTo>
                  <a:lnTo>
                    <a:pt x="149" y="139"/>
                  </a:lnTo>
                  <a:lnTo>
                    <a:pt x="150" y="137"/>
                  </a:lnTo>
                  <a:lnTo>
                    <a:pt x="154" y="135"/>
                  </a:lnTo>
                  <a:lnTo>
                    <a:pt x="157" y="132"/>
                  </a:lnTo>
                  <a:lnTo>
                    <a:pt x="163" y="130"/>
                  </a:lnTo>
                  <a:lnTo>
                    <a:pt x="169" y="127"/>
                  </a:lnTo>
                  <a:lnTo>
                    <a:pt x="172" y="123"/>
                  </a:lnTo>
                  <a:lnTo>
                    <a:pt x="175" y="118"/>
                  </a:lnTo>
                  <a:lnTo>
                    <a:pt x="177" y="113"/>
                  </a:lnTo>
                  <a:lnTo>
                    <a:pt x="178" y="108"/>
                  </a:lnTo>
                  <a:lnTo>
                    <a:pt x="178" y="102"/>
                  </a:lnTo>
                  <a:lnTo>
                    <a:pt x="177" y="98"/>
                  </a:lnTo>
                  <a:lnTo>
                    <a:pt x="174" y="94"/>
                  </a:lnTo>
                  <a:lnTo>
                    <a:pt x="171" y="91"/>
                  </a:lnTo>
                  <a:lnTo>
                    <a:pt x="176" y="84"/>
                  </a:lnTo>
                  <a:lnTo>
                    <a:pt x="179" y="77"/>
                  </a:lnTo>
                  <a:lnTo>
                    <a:pt x="180" y="68"/>
                  </a:lnTo>
                  <a:lnTo>
                    <a:pt x="180" y="65"/>
                  </a:lnTo>
                  <a:lnTo>
                    <a:pt x="179" y="60"/>
                  </a:lnTo>
                  <a:lnTo>
                    <a:pt x="176" y="53"/>
                  </a:lnTo>
                  <a:lnTo>
                    <a:pt x="171" y="49"/>
                  </a:lnTo>
                  <a:lnTo>
                    <a:pt x="164" y="44"/>
                  </a:lnTo>
                  <a:lnTo>
                    <a:pt x="157" y="42"/>
                  </a:lnTo>
                  <a:lnTo>
                    <a:pt x="149" y="42"/>
                  </a:lnTo>
                  <a:lnTo>
                    <a:pt x="141" y="42"/>
                  </a:lnTo>
                  <a:lnTo>
                    <a:pt x="136" y="41"/>
                  </a:lnTo>
                  <a:lnTo>
                    <a:pt x="133" y="38"/>
                  </a:lnTo>
                  <a:lnTo>
                    <a:pt x="128" y="35"/>
                  </a:lnTo>
                  <a:lnTo>
                    <a:pt x="124" y="33"/>
                  </a:lnTo>
                  <a:lnTo>
                    <a:pt x="120" y="31"/>
                  </a:lnTo>
                  <a:lnTo>
                    <a:pt x="116" y="31"/>
                  </a:lnTo>
                  <a:lnTo>
                    <a:pt x="112" y="33"/>
                  </a:lnTo>
                  <a:lnTo>
                    <a:pt x="104" y="36"/>
                  </a:lnTo>
                  <a:lnTo>
                    <a:pt x="97" y="40"/>
                  </a:lnTo>
                  <a:lnTo>
                    <a:pt x="94" y="35"/>
                  </a:lnTo>
                  <a:lnTo>
                    <a:pt x="90" y="31"/>
                  </a:lnTo>
                  <a:lnTo>
                    <a:pt x="85" y="28"/>
                  </a:lnTo>
                  <a:lnTo>
                    <a:pt x="79" y="27"/>
                  </a:lnTo>
                  <a:lnTo>
                    <a:pt x="74" y="28"/>
                  </a:lnTo>
                  <a:lnTo>
                    <a:pt x="71" y="30"/>
                  </a:lnTo>
                  <a:lnTo>
                    <a:pt x="66" y="35"/>
                  </a:lnTo>
                  <a:lnTo>
                    <a:pt x="63" y="38"/>
                  </a:lnTo>
                  <a:lnTo>
                    <a:pt x="64" y="34"/>
                  </a:lnTo>
                  <a:lnTo>
                    <a:pt x="63" y="30"/>
                  </a:lnTo>
                  <a:lnTo>
                    <a:pt x="61" y="27"/>
                  </a:lnTo>
                  <a:lnTo>
                    <a:pt x="58" y="24"/>
                  </a:lnTo>
                  <a:lnTo>
                    <a:pt x="52" y="21"/>
                  </a:lnTo>
                  <a:lnTo>
                    <a:pt x="47" y="19"/>
                  </a:lnTo>
                  <a:lnTo>
                    <a:pt x="46" y="17"/>
                  </a:lnTo>
                  <a:lnTo>
                    <a:pt x="46" y="14"/>
                  </a:lnTo>
                  <a:lnTo>
                    <a:pt x="46" y="11"/>
                  </a:lnTo>
                  <a:lnTo>
                    <a:pt x="46" y="8"/>
                  </a:lnTo>
                  <a:lnTo>
                    <a:pt x="43" y="5"/>
                  </a:lnTo>
                  <a:lnTo>
                    <a:pt x="41" y="1"/>
                  </a:lnTo>
                  <a:lnTo>
                    <a:pt x="37" y="0"/>
                  </a:lnTo>
                  <a:lnTo>
                    <a:pt x="32" y="0"/>
                  </a:lnTo>
                  <a:lnTo>
                    <a:pt x="28" y="1"/>
                  </a:lnTo>
                  <a:lnTo>
                    <a:pt x="23" y="3"/>
                  </a:lnTo>
                  <a:lnTo>
                    <a:pt x="20" y="6"/>
                  </a:lnTo>
                  <a:lnTo>
                    <a:pt x="19" y="8"/>
                  </a:lnTo>
                  <a:lnTo>
                    <a:pt x="19" y="10"/>
                  </a:lnTo>
                  <a:lnTo>
                    <a:pt x="21" y="10"/>
                  </a:lnTo>
                  <a:lnTo>
                    <a:pt x="22" y="10"/>
                  </a:lnTo>
                  <a:lnTo>
                    <a:pt x="21" y="9"/>
                  </a:lnTo>
                  <a:lnTo>
                    <a:pt x="20" y="9"/>
                  </a:lnTo>
                  <a:lnTo>
                    <a:pt x="20" y="8"/>
                  </a:lnTo>
                  <a:lnTo>
                    <a:pt x="21" y="7"/>
                  </a:lnTo>
                  <a:lnTo>
                    <a:pt x="26" y="5"/>
                  </a:lnTo>
                  <a:lnTo>
                    <a:pt x="34" y="2"/>
                  </a:lnTo>
                  <a:lnTo>
                    <a:pt x="36" y="2"/>
                  </a:lnTo>
                  <a:lnTo>
                    <a:pt x="38" y="2"/>
                  </a:lnTo>
                  <a:lnTo>
                    <a:pt x="43" y="6"/>
                  </a:lnTo>
                  <a:lnTo>
                    <a:pt x="44" y="9"/>
                  </a:lnTo>
                  <a:lnTo>
                    <a:pt x="45" y="12"/>
                  </a:lnTo>
                  <a:lnTo>
                    <a:pt x="44" y="19"/>
                  </a:lnTo>
                  <a:lnTo>
                    <a:pt x="45" y="20"/>
                  </a:lnTo>
                  <a:lnTo>
                    <a:pt x="47" y="21"/>
                  </a:lnTo>
                  <a:lnTo>
                    <a:pt x="51" y="22"/>
                  </a:lnTo>
                  <a:lnTo>
                    <a:pt x="57" y="25"/>
                  </a:lnTo>
                  <a:lnTo>
                    <a:pt x="61" y="29"/>
                  </a:lnTo>
                  <a:lnTo>
                    <a:pt x="62" y="33"/>
                  </a:lnTo>
                  <a:lnTo>
                    <a:pt x="62" y="36"/>
                  </a:lnTo>
                  <a:lnTo>
                    <a:pt x="61" y="41"/>
                  </a:lnTo>
                  <a:lnTo>
                    <a:pt x="61" y="42"/>
                  </a:lnTo>
                  <a:lnTo>
                    <a:pt x="62" y="42"/>
                  </a:lnTo>
                  <a:lnTo>
                    <a:pt x="69" y="36"/>
                  </a:lnTo>
                  <a:lnTo>
                    <a:pt x="71" y="33"/>
                  </a:lnTo>
                  <a:lnTo>
                    <a:pt x="75" y="29"/>
                  </a:lnTo>
                  <a:lnTo>
                    <a:pt x="78" y="29"/>
                  </a:lnTo>
                  <a:lnTo>
                    <a:pt x="81" y="29"/>
                  </a:lnTo>
                  <a:lnTo>
                    <a:pt x="88" y="31"/>
                  </a:lnTo>
                  <a:lnTo>
                    <a:pt x="90" y="34"/>
                  </a:lnTo>
                  <a:lnTo>
                    <a:pt x="92" y="36"/>
                  </a:lnTo>
                  <a:lnTo>
                    <a:pt x="94" y="39"/>
                  </a:lnTo>
                  <a:lnTo>
                    <a:pt x="95" y="41"/>
                  </a:lnTo>
                  <a:lnTo>
                    <a:pt x="95" y="42"/>
                  </a:lnTo>
                  <a:lnTo>
                    <a:pt x="97" y="42"/>
                  </a:lnTo>
                  <a:lnTo>
                    <a:pt x="100" y="39"/>
                  </a:lnTo>
                  <a:lnTo>
                    <a:pt x="104" y="37"/>
                  </a:lnTo>
                  <a:lnTo>
                    <a:pt x="108" y="36"/>
                  </a:lnTo>
                  <a:lnTo>
                    <a:pt x="113" y="35"/>
                  </a:lnTo>
                  <a:lnTo>
                    <a:pt x="118" y="34"/>
                  </a:lnTo>
                  <a:lnTo>
                    <a:pt x="122" y="35"/>
                  </a:lnTo>
                  <a:lnTo>
                    <a:pt x="127" y="36"/>
                  </a:lnTo>
                  <a:lnTo>
                    <a:pt x="130" y="39"/>
                  </a:lnTo>
                  <a:lnTo>
                    <a:pt x="133" y="42"/>
                  </a:lnTo>
                  <a:lnTo>
                    <a:pt x="135" y="44"/>
                  </a:lnTo>
                  <a:lnTo>
                    <a:pt x="137" y="45"/>
                  </a:lnTo>
                  <a:lnTo>
                    <a:pt x="151" y="45"/>
                  </a:lnTo>
                  <a:lnTo>
                    <a:pt x="159" y="46"/>
                  </a:lnTo>
                  <a:lnTo>
                    <a:pt x="165" y="49"/>
                  </a:lnTo>
                  <a:lnTo>
                    <a:pt x="171" y="52"/>
                  </a:lnTo>
                  <a:lnTo>
                    <a:pt x="173" y="55"/>
                  </a:lnTo>
                  <a:lnTo>
                    <a:pt x="175" y="58"/>
                  </a:lnTo>
                  <a:lnTo>
                    <a:pt x="176" y="62"/>
                  </a:lnTo>
                  <a:lnTo>
                    <a:pt x="177" y="66"/>
                  </a:lnTo>
                  <a:lnTo>
                    <a:pt x="177" y="70"/>
                  </a:lnTo>
                  <a:lnTo>
                    <a:pt x="176" y="74"/>
                  </a:lnTo>
                  <a:lnTo>
                    <a:pt x="175" y="79"/>
                  </a:lnTo>
                  <a:lnTo>
                    <a:pt x="173" y="82"/>
                  </a:lnTo>
                  <a:lnTo>
                    <a:pt x="171" y="86"/>
                  </a:lnTo>
                  <a:lnTo>
                    <a:pt x="166" y="89"/>
                  </a:lnTo>
                  <a:lnTo>
                    <a:pt x="166" y="91"/>
                  </a:lnTo>
                  <a:lnTo>
                    <a:pt x="166" y="92"/>
                  </a:lnTo>
                  <a:lnTo>
                    <a:pt x="171" y="96"/>
                  </a:lnTo>
                  <a:lnTo>
                    <a:pt x="173" y="98"/>
                  </a:lnTo>
                  <a:lnTo>
                    <a:pt x="174" y="100"/>
                  </a:lnTo>
                  <a:lnTo>
                    <a:pt x="175" y="103"/>
                  </a:lnTo>
                  <a:lnTo>
                    <a:pt x="175" y="107"/>
                  </a:lnTo>
                  <a:lnTo>
                    <a:pt x="173" y="113"/>
                  </a:lnTo>
                  <a:lnTo>
                    <a:pt x="171" y="118"/>
                  </a:lnTo>
                  <a:lnTo>
                    <a:pt x="168" y="123"/>
                  </a:lnTo>
                  <a:lnTo>
                    <a:pt x="163" y="126"/>
                  </a:lnTo>
                  <a:lnTo>
                    <a:pt x="158" y="128"/>
                  </a:lnTo>
                  <a:lnTo>
                    <a:pt x="150" y="132"/>
                  </a:lnTo>
                  <a:lnTo>
                    <a:pt x="147" y="135"/>
                  </a:lnTo>
                  <a:lnTo>
                    <a:pt x="145" y="138"/>
                  </a:lnTo>
                  <a:lnTo>
                    <a:pt x="145" y="140"/>
                  </a:lnTo>
                  <a:lnTo>
                    <a:pt x="145" y="142"/>
                  </a:lnTo>
                  <a:lnTo>
                    <a:pt x="146" y="146"/>
                  </a:lnTo>
                  <a:lnTo>
                    <a:pt x="146" y="150"/>
                  </a:lnTo>
                  <a:lnTo>
                    <a:pt x="145" y="152"/>
                  </a:lnTo>
                  <a:lnTo>
                    <a:pt x="142" y="157"/>
                  </a:lnTo>
                  <a:lnTo>
                    <a:pt x="141" y="158"/>
                  </a:lnTo>
                  <a:lnTo>
                    <a:pt x="141" y="159"/>
                  </a:lnTo>
                  <a:lnTo>
                    <a:pt x="142" y="159"/>
                  </a:lnTo>
                  <a:lnTo>
                    <a:pt x="143" y="160"/>
                  </a:lnTo>
                  <a:lnTo>
                    <a:pt x="150" y="160"/>
                  </a:lnTo>
                  <a:lnTo>
                    <a:pt x="154" y="160"/>
                  </a:lnTo>
                  <a:lnTo>
                    <a:pt x="157" y="161"/>
                  </a:lnTo>
                  <a:lnTo>
                    <a:pt x="163" y="165"/>
                  </a:lnTo>
                  <a:lnTo>
                    <a:pt x="168" y="169"/>
                  </a:lnTo>
                  <a:lnTo>
                    <a:pt x="172" y="174"/>
                  </a:lnTo>
                  <a:lnTo>
                    <a:pt x="173" y="180"/>
                  </a:lnTo>
                  <a:lnTo>
                    <a:pt x="173" y="185"/>
                  </a:lnTo>
                  <a:lnTo>
                    <a:pt x="173" y="192"/>
                  </a:lnTo>
                  <a:lnTo>
                    <a:pt x="173" y="193"/>
                  </a:lnTo>
                  <a:lnTo>
                    <a:pt x="174" y="194"/>
                  </a:lnTo>
                  <a:lnTo>
                    <a:pt x="178" y="197"/>
                  </a:lnTo>
                  <a:lnTo>
                    <a:pt x="183" y="200"/>
                  </a:lnTo>
                  <a:lnTo>
                    <a:pt x="186" y="203"/>
                  </a:lnTo>
                  <a:lnTo>
                    <a:pt x="188" y="208"/>
                  </a:lnTo>
                  <a:lnTo>
                    <a:pt x="189" y="214"/>
                  </a:lnTo>
                  <a:lnTo>
                    <a:pt x="188" y="218"/>
                  </a:lnTo>
                  <a:lnTo>
                    <a:pt x="185" y="223"/>
                  </a:lnTo>
                  <a:lnTo>
                    <a:pt x="181" y="227"/>
                  </a:lnTo>
                  <a:lnTo>
                    <a:pt x="176" y="230"/>
                  </a:lnTo>
                  <a:lnTo>
                    <a:pt x="171" y="232"/>
                  </a:lnTo>
                  <a:lnTo>
                    <a:pt x="166" y="233"/>
                  </a:lnTo>
                  <a:lnTo>
                    <a:pt x="160" y="235"/>
                  </a:lnTo>
                  <a:lnTo>
                    <a:pt x="149" y="236"/>
                  </a:lnTo>
                  <a:lnTo>
                    <a:pt x="138" y="237"/>
                  </a:lnTo>
                  <a:lnTo>
                    <a:pt x="136" y="238"/>
                  </a:lnTo>
                  <a:lnTo>
                    <a:pt x="136" y="240"/>
                  </a:lnTo>
                  <a:lnTo>
                    <a:pt x="137" y="242"/>
                  </a:lnTo>
                  <a:lnTo>
                    <a:pt x="138" y="244"/>
                  </a:lnTo>
                  <a:lnTo>
                    <a:pt x="141" y="247"/>
                  </a:lnTo>
                  <a:lnTo>
                    <a:pt x="140" y="250"/>
                  </a:lnTo>
                  <a:lnTo>
                    <a:pt x="135" y="254"/>
                  </a:lnTo>
                  <a:lnTo>
                    <a:pt x="132" y="256"/>
                  </a:lnTo>
                  <a:lnTo>
                    <a:pt x="128" y="257"/>
                  </a:lnTo>
                  <a:lnTo>
                    <a:pt x="120" y="259"/>
                  </a:lnTo>
                  <a:lnTo>
                    <a:pt x="116" y="258"/>
                  </a:lnTo>
                  <a:lnTo>
                    <a:pt x="114" y="258"/>
                  </a:lnTo>
                  <a:lnTo>
                    <a:pt x="111" y="258"/>
                  </a:lnTo>
                  <a:lnTo>
                    <a:pt x="108" y="259"/>
                  </a:lnTo>
                  <a:lnTo>
                    <a:pt x="107" y="261"/>
                  </a:lnTo>
                  <a:lnTo>
                    <a:pt x="106" y="267"/>
                  </a:lnTo>
                  <a:lnTo>
                    <a:pt x="107" y="274"/>
                  </a:lnTo>
                  <a:lnTo>
                    <a:pt x="106" y="278"/>
                  </a:lnTo>
                  <a:lnTo>
                    <a:pt x="104" y="282"/>
                  </a:lnTo>
                  <a:lnTo>
                    <a:pt x="102" y="284"/>
                  </a:lnTo>
                  <a:lnTo>
                    <a:pt x="100" y="285"/>
                  </a:lnTo>
                  <a:lnTo>
                    <a:pt x="94" y="285"/>
                  </a:lnTo>
                  <a:lnTo>
                    <a:pt x="88" y="285"/>
                  </a:lnTo>
                  <a:lnTo>
                    <a:pt x="85" y="286"/>
                  </a:lnTo>
                  <a:lnTo>
                    <a:pt x="81" y="287"/>
                  </a:lnTo>
                  <a:lnTo>
                    <a:pt x="79" y="292"/>
                  </a:lnTo>
                  <a:lnTo>
                    <a:pt x="77" y="295"/>
                  </a:lnTo>
                  <a:lnTo>
                    <a:pt x="74" y="299"/>
                  </a:lnTo>
                  <a:lnTo>
                    <a:pt x="71" y="302"/>
                  </a:lnTo>
                  <a:lnTo>
                    <a:pt x="64" y="304"/>
                  </a:lnTo>
                  <a:lnTo>
                    <a:pt x="59" y="304"/>
                  </a:lnTo>
                  <a:lnTo>
                    <a:pt x="52" y="303"/>
                  </a:lnTo>
                  <a:lnTo>
                    <a:pt x="48" y="300"/>
                  </a:lnTo>
                  <a:lnTo>
                    <a:pt x="44" y="296"/>
                  </a:lnTo>
                  <a:lnTo>
                    <a:pt x="42" y="292"/>
                  </a:lnTo>
                  <a:lnTo>
                    <a:pt x="40" y="286"/>
                  </a:lnTo>
                  <a:lnTo>
                    <a:pt x="38" y="281"/>
                  </a:lnTo>
                  <a:lnTo>
                    <a:pt x="37" y="280"/>
                  </a:lnTo>
                  <a:lnTo>
                    <a:pt x="35" y="280"/>
                  </a:lnTo>
                  <a:lnTo>
                    <a:pt x="32" y="282"/>
                  </a:lnTo>
                  <a:lnTo>
                    <a:pt x="30" y="283"/>
                  </a:lnTo>
                  <a:lnTo>
                    <a:pt x="27" y="283"/>
                  </a:lnTo>
                  <a:lnTo>
                    <a:pt x="23" y="283"/>
                  </a:lnTo>
                  <a:lnTo>
                    <a:pt x="18" y="281"/>
                  </a:lnTo>
                  <a:lnTo>
                    <a:pt x="13" y="276"/>
                  </a:lnTo>
                  <a:lnTo>
                    <a:pt x="11" y="274"/>
                  </a:lnTo>
                  <a:lnTo>
                    <a:pt x="9" y="270"/>
                  </a:lnTo>
                  <a:lnTo>
                    <a:pt x="8" y="261"/>
                  </a:lnTo>
                  <a:lnTo>
                    <a:pt x="7" y="260"/>
                  </a:lnTo>
                  <a:lnTo>
                    <a:pt x="6" y="261"/>
                  </a:lnTo>
                  <a:lnTo>
                    <a:pt x="4" y="261"/>
                  </a:lnTo>
                  <a:lnTo>
                    <a:pt x="2" y="258"/>
                  </a:lnTo>
                  <a:lnTo>
                    <a:pt x="1" y="252"/>
                  </a:lnTo>
                  <a:lnTo>
                    <a:pt x="1" y="251"/>
                  </a:lnTo>
                  <a:lnTo>
                    <a:pt x="0" y="252"/>
                  </a:lnTo>
                  <a:lnTo>
                    <a:pt x="0" y="256"/>
                  </a:lnTo>
                  <a:lnTo>
                    <a:pt x="1" y="260"/>
                  </a:lnTo>
                  <a:lnTo>
                    <a:pt x="2" y="265"/>
                  </a:lnTo>
                  <a:lnTo>
                    <a:pt x="4" y="266"/>
                  </a:lnTo>
                  <a:lnTo>
                    <a:pt x="5" y="265"/>
                  </a:lnTo>
                  <a:lnTo>
                    <a:pt x="7" y="274"/>
                  </a:lnTo>
                  <a:lnTo>
                    <a:pt x="8" y="276"/>
                  </a:lnTo>
                  <a:lnTo>
                    <a:pt x="9" y="279"/>
                  </a:lnTo>
                  <a:lnTo>
                    <a:pt x="14" y="282"/>
                  </a:lnTo>
                  <a:lnTo>
                    <a:pt x="19" y="285"/>
                  </a:lnTo>
                  <a:lnTo>
                    <a:pt x="24" y="286"/>
                  </a:lnTo>
                  <a:lnTo>
                    <a:pt x="30" y="286"/>
                  </a:lnTo>
                  <a:lnTo>
                    <a:pt x="35" y="284"/>
                  </a:lnTo>
                  <a:lnTo>
                    <a:pt x="38" y="293"/>
                  </a:lnTo>
                  <a:lnTo>
                    <a:pt x="41" y="297"/>
                  </a:lnTo>
                  <a:lnTo>
                    <a:pt x="44" y="301"/>
                  </a:lnTo>
                  <a:lnTo>
                    <a:pt x="47" y="304"/>
                  </a:lnTo>
                  <a:lnTo>
                    <a:pt x="50" y="307"/>
                  </a:lnTo>
                  <a:lnTo>
                    <a:pt x="55" y="309"/>
                  </a:lnTo>
                  <a:lnTo>
                    <a:pt x="60" y="309"/>
                  </a:lnTo>
                  <a:lnTo>
                    <a:pt x="64" y="308"/>
                  </a:lnTo>
                  <a:lnTo>
                    <a:pt x="70" y="307"/>
                  </a:lnTo>
                  <a:lnTo>
                    <a:pt x="74" y="304"/>
                  </a:lnTo>
                  <a:lnTo>
                    <a:pt x="78" y="301"/>
                  </a:lnTo>
                  <a:lnTo>
                    <a:pt x="81" y="297"/>
                  </a:lnTo>
                  <a:lnTo>
                    <a:pt x="84" y="293"/>
                  </a:lnTo>
                  <a:lnTo>
                    <a:pt x="86" y="290"/>
                  </a:lnTo>
                  <a:lnTo>
                    <a:pt x="88" y="289"/>
                  </a:lnTo>
                  <a:lnTo>
                    <a:pt x="94" y="289"/>
                  </a:lnTo>
                  <a:lnTo>
                    <a:pt x="100" y="289"/>
                  </a:lnTo>
                  <a:lnTo>
                    <a:pt x="104" y="287"/>
                  </a:lnTo>
                  <a:lnTo>
                    <a:pt x="107" y="284"/>
                  </a:lnTo>
                  <a:lnTo>
                    <a:pt x="111" y="280"/>
                  </a:lnTo>
                  <a:lnTo>
                    <a:pt x="112" y="278"/>
                  </a:lnTo>
                  <a:lnTo>
                    <a:pt x="112" y="274"/>
                  </a:lnTo>
                  <a:lnTo>
                    <a:pt x="111" y="268"/>
                  </a:lnTo>
                  <a:lnTo>
                    <a:pt x="111" y="265"/>
                  </a:lnTo>
                  <a:lnTo>
                    <a:pt x="112" y="262"/>
                  </a:lnTo>
                  <a:lnTo>
                    <a:pt x="114" y="262"/>
                  </a:lnTo>
                  <a:lnTo>
                    <a:pt x="120" y="264"/>
                  </a:lnTo>
                  <a:lnTo>
                    <a:pt x="127" y="262"/>
                  </a:lnTo>
                  <a:lnTo>
                    <a:pt x="132" y="260"/>
                  </a:lnTo>
                  <a:lnTo>
                    <a:pt x="137" y="257"/>
                  </a:lnTo>
                  <a:lnTo>
                    <a:pt x="143" y="254"/>
                  </a:lnTo>
                  <a:lnTo>
                    <a:pt x="145" y="250"/>
                  </a:lnTo>
                  <a:lnTo>
                    <a:pt x="145" y="245"/>
                  </a:lnTo>
                  <a:lnTo>
                    <a:pt x="144" y="243"/>
                  </a:lnTo>
                  <a:lnTo>
                    <a:pt x="142" y="241"/>
                  </a:lnTo>
                  <a:lnTo>
                    <a:pt x="156" y="240"/>
                  </a:lnTo>
                  <a:lnTo>
                    <a:pt x="162" y="239"/>
                  </a:lnTo>
                  <a:lnTo>
                    <a:pt x="170" y="238"/>
                  </a:lnTo>
                  <a:lnTo>
                    <a:pt x="175" y="237"/>
                  </a:lnTo>
                  <a:lnTo>
                    <a:pt x="179" y="233"/>
                  </a:lnTo>
                  <a:lnTo>
                    <a:pt x="184" y="230"/>
                  </a:lnTo>
                  <a:lnTo>
                    <a:pt x="188" y="227"/>
                  </a:lnTo>
                  <a:lnTo>
                    <a:pt x="191" y="223"/>
                  </a:lnTo>
                  <a:lnTo>
                    <a:pt x="193" y="217"/>
                  </a:lnTo>
                  <a:lnTo>
                    <a:pt x="193" y="212"/>
                  </a:lnTo>
                  <a:lnTo>
                    <a:pt x="192" y="2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15" name="Freeform 167"/>
            <p:cNvSpPr>
              <a:spLocks/>
            </p:cNvSpPr>
            <p:nvPr/>
          </p:nvSpPr>
          <p:spPr bwMode="auto">
            <a:xfrm>
              <a:off x="5621338" y="2001838"/>
              <a:ext cx="306388" cy="490538"/>
            </a:xfrm>
            <a:custGeom>
              <a:avLst/>
              <a:gdLst>
                <a:gd name="T0" fmla="*/ 2147483646 w 193"/>
                <a:gd name="T1" fmla="*/ 2147483646 h 309"/>
                <a:gd name="T2" fmla="*/ 2147483646 w 193"/>
                <a:gd name="T3" fmla="*/ 2147483646 h 309"/>
                <a:gd name="T4" fmla="*/ 2147483646 w 193"/>
                <a:gd name="T5" fmla="*/ 2147483646 h 309"/>
                <a:gd name="T6" fmla="*/ 2147483646 w 193"/>
                <a:gd name="T7" fmla="*/ 2147483646 h 309"/>
                <a:gd name="T8" fmla="*/ 2147483646 w 193"/>
                <a:gd name="T9" fmla="*/ 2147483646 h 309"/>
                <a:gd name="T10" fmla="*/ 2147483646 w 193"/>
                <a:gd name="T11" fmla="*/ 2147483646 h 309"/>
                <a:gd name="T12" fmla="*/ 2147483646 w 193"/>
                <a:gd name="T13" fmla="*/ 2147483646 h 309"/>
                <a:gd name="T14" fmla="*/ 2147483646 w 193"/>
                <a:gd name="T15" fmla="*/ 2147483646 h 309"/>
                <a:gd name="T16" fmla="*/ 2147483646 w 193"/>
                <a:gd name="T17" fmla="*/ 2147483646 h 309"/>
                <a:gd name="T18" fmla="*/ 2147483646 w 193"/>
                <a:gd name="T19" fmla="*/ 2147483646 h 309"/>
                <a:gd name="T20" fmla="*/ 2147483646 w 193"/>
                <a:gd name="T21" fmla="*/ 2147483646 h 309"/>
                <a:gd name="T22" fmla="*/ 2147483646 w 193"/>
                <a:gd name="T23" fmla="*/ 2147483646 h 309"/>
                <a:gd name="T24" fmla="*/ 2147483646 w 193"/>
                <a:gd name="T25" fmla="*/ 2147483646 h 309"/>
                <a:gd name="T26" fmla="*/ 2147483646 w 193"/>
                <a:gd name="T27" fmla="*/ 2147483646 h 309"/>
                <a:gd name="T28" fmla="*/ 2147483646 w 193"/>
                <a:gd name="T29" fmla="*/ 2147483646 h 309"/>
                <a:gd name="T30" fmla="*/ 2147483646 w 193"/>
                <a:gd name="T31" fmla="*/ 2147483646 h 309"/>
                <a:gd name="T32" fmla="*/ 2147483646 w 193"/>
                <a:gd name="T33" fmla="*/ 2147483646 h 309"/>
                <a:gd name="T34" fmla="*/ 2147483646 w 193"/>
                <a:gd name="T35" fmla="*/ 2147483646 h 309"/>
                <a:gd name="T36" fmla="*/ 2147483646 w 193"/>
                <a:gd name="T37" fmla="*/ 2147483646 h 309"/>
                <a:gd name="T38" fmla="*/ 2147483646 w 193"/>
                <a:gd name="T39" fmla="*/ 2147483646 h 309"/>
                <a:gd name="T40" fmla="*/ 2147483646 w 193"/>
                <a:gd name="T41" fmla="*/ 2147483646 h 309"/>
                <a:gd name="T42" fmla="*/ 2147483646 w 193"/>
                <a:gd name="T43" fmla="*/ 2147483646 h 309"/>
                <a:gd name="T44" fmla="*/ 2147483646 w 193"/>
                <a:gd name="T45" fmla="*/ 2147483646 h 309"/>
                <a:gd name="T46" fmla="*/ 2147483646 w 193"/>
                <a:gd name="T47" fmla="*/ 2147483646 h 309"/>
                <a:gd name="T48" fmla="*/ 2147483646 w 193"/>
                <a:gd name="T49" fmla="*/ 2147483646 h 309"/>
                <a:gd name="T50" fmla="*/ 2147483646 w 193"/>
                <a:gd name="T51" fmla="*/ 2147483646 h 309"/>
                <a:gd name="T52" fmla="*/ 2147483646 w 193"/>
                <a:gd name="T53" fmla="*/ 2147483646 h 309"/>
                <a:gd name="T54" fmla="*/ 2147483646 w 193"/>
                <a:gd name="T55" fmla="*/ 2147483646 h 309"/>
                <a:gd name="T56" fmla="*/ 2147483646 w 193"/>
                <a:gd name="T57" fmla="*/ 2147483646 h 309"/>
                <a:gd name="T58" fmla="*/ 2147483646 w 193"/>
                <a:gd name="T59" fmla="*/ 2147483646 h 309"/>
                <a:gd name="T60" fmla="*/ 2147483646 w 193"/>
                <a:gd name="T61" fmla="*/ 2147483646 h 309"/>
                <a:gd name="T62" fmla="*/ 2147483646 w 193"/>
                <a:gd name="T63" fmla="*/ 2147483646 h 309"/>
                <a:gd name="T64" fmla="*/ 2147483646 w 193"/>
                <a:gd name="T65" fmla="*/ 2147483646 h 309"/>
                <a:gd name="T66" fmla="*/ 2147483646 w 193"/>
                <a:gd name="T67" fmla="*/ 2147483646 h 309"/>
                <a:gd name="T68" fmla="*/ 2147483646 w 193"/>
                <a:gd name="T69" fmla="*/ 2147483646 h 309"/>
                <a:gd name="T70" fmla="*/ 2147483646 w 193"/>
                <a:gd name="T71" fmla="*/ 2147483646 h 309"/>
                <a:gd name="T72" fmla="*/ 2147483646 w 193"/>
                <a:gd name="T73" fmla="*/ 2147483646 h 309"/>
                <a:gd name="T74" fmla="*/ 2147483646 w 193"/>
                <a:gd name="T75" fmla="*/ 2147483646 h 309"/>
                <a:gd name="T76" fmla="*/ 2147483646 w 193"/>
                <a:gd name="T77" fmla="*/ 2147483646 h 309"/>
                <a:gd name="T78" fmla="*/ 2147483646 w 193"/>
                <a:gd name="T79" fmla="*/ 2147483646 h 309"/>
                <a:gd name="T80" fmla="*/ 2147483646 w 193"/>
                <a:gd name="T81" fmla="*/ 2147483646 h 309"/>
                <a:gd name="T82" fmla="*/ 2147483646 w 193"/>
                <a:gd name="T83" fmla="*/ 2147483646 h 309"/>
                <a:gd name="T84" fmla="*/ 2147483646 w 193"/>
                <a:gd name="T85" fmla="*/ 2147483646 h 309"/>
                <a:gd name="T86" fmla="*/ 2147483646 w 193"/>
                <a:gd name="T87" fmla="*/ 2147483646 h 309"/>
                <a:gd name="T88" fmla="*/ 2147483646 w 193"/>
                <a:gd name="T89" fmla="*/ 2147483646 h 309"/>
                <a:gd name="T90" fmla="*/ 0 w 193"/>
                <a:gd name="T91" fmla="*/ 2147483646 h 309"/>
                <a:gd name="T92" fmla="*/ 2147483646 w 193"/>
                <a:gd name="T93" fmla="*/ 2147483646 h 309"/>
                <a:gd name="T94" fmla="*/ 2147483646 w 193"/>
                <a:gd name="T95" fmla="*/ 2147483646 h 309"/>
                <a:gd name="T96" fmla="*/ 2147483646 w 193"/>
                <a:gd name="T97" fmla="*/ 2147483646 h 309"/>
                <a:gd name="T98" fmla="*/ 2147483646 w 193"/>
                <a:gd name="T99" fmla="*/ 2147483646 h 309"/>
                <a:gd name="T100" fmla="*/ 2147483646 w 193"/>
                <a:gd name="T101" fmla="*/ 2147483646 h 309"/>
                <a:gd name="T102" fmla="*/ 2147483646 w 193"/>
                <a:gd name="T103" fmla="*/ 2147483646 h 309"/>
                <a:gd name="T104" fmla="*/ 2147483646 w 193"/>
                <a:gd name="T105" fmla="*/ 2147483646 h 309"/>
                <a:gd name="T106" fmla="*/ 2147483646 w 193"/>
                <a:gd name="T107" fmla="*/ 2147483646 h 309"/>
                <a:gd name="T108" fmla="*/ 2147483646 w 193"/>
                <a:gd name="T109" fmla="*/ 2147483646 h 309"/>
                <a:gd name="T110" fmla="*/ 2147483646 w 193"/>
                <a:gd name="T111" fmla="*/ 2147483646 h 309"/>
                <a:gd name="T112" fmla="*/ 2147483646 w 193"/>
                <a:gd name="T113" fmla="*/ 2147483646 h 30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3"/>
                <a:gd name="T172" fmla="*/ 0 h 309"/>
                <a:gd name="T173" fmla="*/ 193 w 193"/>
                <a:gd name="T174" fmla="*/ 309 h 30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3" h="309">
                  <a:moveTo>
                    <a:pt x="192" y="207"/>
                  </a:moveTo>
                  <a:lnTo>
                    <a:pt x="192" y="207"/>
                  </a:lnTo>
                  <a:lnTo>
                    <a:pt x="190" y="201"/>
                  </a:lnTo>
                  <a:lnTo>
                    <a:pt x="186" y="197"/>
                  </a:lnTo>
                  <a:lnTo>
                    <a:pt x="181" y="194"/>
                  </a:lnTo>
                  <a:lnTo>
                    <a:pt x="177" y="190"/>
                  </a:lnTo>
                  <a:lnTo>
                    <a:pt x="177" y="185"/>
                  </a:lnTo>
                  <a:lnTo>
                    <a:pt x="177" y="180"/>
                  </a:lnTo>
                  <a:lnTo>
                    <a:pt x="176" y="174"/>
                  </a:lnTo>
                  <a:lnTo>
                    <a:pt x="173" y="169"/>
                  </a:lnTo>
                  <a:lnTo>
                    <a:pt x="168" y="164"/>
                  </a:lnTo>
                  <a:lnTo>
                    <a:pt x="161" y="159"/>
                  </a:lnTo>
                  <a:lnTo>
                    <a:pt x="158" y="157"/>
                  </a:lnTo>
                  <a:lnTo>
                    <a:pt x="156" y="156"/>
                  </a:lnTo>
                  <a:lnTo>
                    <a:pt x="147" y="156"/>
                  </a:lnTo>
                  <a:lnTo>
                    <a:pt x="150" y="151"/>
                  </a:lnTo>
                  <a:lnTo>
                    <a:pt x="151" y="149"/>
                  </a:lnTo>
                  <a:lnTo>
                    <a:pt x="150" y="146"/>
                  </a:lnTo>
                  <a:lnTo>
                    <a:pt x="149" y="142"/>
                  </a:lnTo>
                  <a:lnTo>
                    <a:pt x="149" y="139"/>
                  </a:lnTo>
                  <a:lnTo>
                    <a:pt x="150" y="137"/>
                  </a:lnTo>
                  <a:lnTo>
                    <a:pt x="154" y="135"/>
                  </a:lnTo>
                  <a:lnTo>
                    <a:pt x="157" y="132"/>
                  </a:lnTo>
                  <a:lnTo>
                    <a:pt x="163" y="130"/>
                  </a:lnTo>
                  <a:lnTo>
                    <a:pt x="169" y="127"/>
                  </a:lnTo>
                  <a:lnTo>
                    <a:pt x="172" y="123"/>
                  </a:lnTo>
                  <a:lnTo>
                    <a:pt x="175" y="118"/>
                  </a:lnTo>
                  <a:lnTo>
                    <a:pt x="177" y="113"/>
                  </a:lnTo>
                  <a:lnTo>
                    <a:pt x="178" y="108"/>
                  </a:lnTo>
                  <a:lnTo>
                    <a:pt x="178" y="102"/>
                  </a:lnTo>
                  <a:lnTo>
                    <a:pt x="177" y="98"/>
                  </a:lnTo>
                  <a:lnTo>
                    <a:pt x="174" y="94"/>
                  </a:lnTo>
                  <a:lnTo>
                    <a:pt x="171" y="91"/>
                  </a:lnTo>
                  <a:lnTo>
                    <a:pt x="176" y="84"/>
                  </a:lnTo>
                  <a:lnTo>
                    <a:pt x="179" y="77"/>
                  </a:lnTo>
                  <a:lnTo>
                    <a:pt x="180" y="68"/>
                  </a:lnTo>
                  <a:lnTo>
                    <a:pt x="180" y="65"/>
                  </a:lnTo>
                  <a:lnTo>
                    <a:pt x="179" y="60"/>
                  </a:lnTo>
                  <a:lnTo>
                    <a:pt x="176" y="53"/>
                  </a:lnTo>
                  <a:lnTo>
                    <a:pt x="171" y="49"/>
                  </a:lnTo>
                  <a:lnTo>
                    <a:pt x="164" y="44"/>
                  </a:lnTo>
                  <a:lnTo>
                    <a:pt x="157" y="42"/>
                  </a:lnTo>
                  <a:lnTo>
                    <a:pt x="149" y="42"/>
                  </a:lnTo>
                  <a:lnTo>
                    <a:pt x="141" y="42"/>
                  </a:lnTo>
                  <a:lnTo>
                    <a:pt x="136" y="41"/>
                  </a:lnTo>
                  <a:lnTo>
                    <a:pt x="133" y="38"/>
                  </a:lnTo>
                  <a:lnTo>
                    <a:pt x="128" y="35"/>
                  </a:lnTo>
                  <a:lnTo>
                    <a:pt x="124" y="33"/>
                  </a:lnTo>
                  <a:lnTo>
                    <a:pt x="120" y="31"/>
                  </a:lnTo>
                  <a:lnTo>
                    <a:pt x="116" y="31"/>
                  </a:lnTo>
                  <a:lnTo>
                    <a:pt x="112" y="33"/>
                  </a:lnTo>
                  <a:lnTo>
                    <a:pt x="104" y="36"/>
                  </a:lnTo>
                  <a:lnTo>
                    <a:pt x="97" y="40"/>
                  </a:lnTo>
                  <a:lnTo>
                    <a:pt x="94" y="35"/>
                  </a:lnTo>
                  <a:lnTo>
                    <a:pt x="90" y="31"/>
                  </a:lnTo>
                  <a:lnTo>
                    <a:pt x="85" y="28"/>
                  </a:lnTo>
                  <a:lnTo>
                    <a:pt x="79" y="27"/>
                  </a:lnTo>
                  <a:lnTo>
                    <a:pt x="74" y="28"/>
                  </a:lnTo>
                  <a:lnTo>
                    <a:pt x="71" y="30"/>
                  </a:lnTo>
                  <a:lnTo>
                    <a:pt x="66" y="35"/>
                  </a:lnTo>
                  <a:lnTo>
                    <a:pt x="63" y="38"/>
                  </a:lnTo>
                  <a:lnTo>
                    <a:pt x="64" y="34"/>
                  </a:lnTo>
                  <a:lnTo>
                    <a:pt x="63" y="30"/>
                  </a:lnTo>
                  <a:lnTo>
                    <a:pt x="61" y="27"/>
                  </a:lnTo>
                  <a:lnTo>
                    <a:pt x="58" y="24"/>
                  </a:lnTo>
                  <a:lnTo>
                    <a:pt x="52" y="21"/>
                  </a:lnTo>
                  <a:lnTo>
                    <a:pt x="47" y="19"/>
                  </a:lnTo>
                  <a:lnTo>
                    <a:pt x="46" y="17"/>
                  </a:lnTo>
                  <a:lnTo>
                    <a:pt x="46" y="14"/>
                  </a:lnTo>
                  <a:lnTo>
                    <a:pt x="46" y="11"/>
                  </a:lnTo>
                  <a:lnTo>
                    <a:pt x="46" y="8"/>
                  </a:lnTo>
                  <a:lnTo>
                    <a:pt x="43" y="5"/>
                  </a:lnTo>
                  <a:lnTo>
                    <a:pt x="41" y="1"/>
                  </a:lnTo>
                  <a:lnTo>
                    <a:pt x="37" y="0"/>
                  </a:lnTo>
                  <a:lnTo>
                    <a:pt x="32" y="0"/>
                  </a:lnTo>
                  <a:lnTo>
                    <a:pt x="28" y="1"/>
                  </a:lnTo>
                  <a:lnTo>
                    <a:pt x="23" y="3"/>
                  </a:lnTo>
                  <a:lnTo>
                    <a:pt x="20" y="6"/>
                  </a:lnTo>
                  <a:lnTo>
                    <a:pt x="19" y="8"/>
                  </a:lnTo>
                  <a:lnTo>
                    <a:pt x="19" y="10"/>
                  </a:lnTo>
                  <a:lnTo>
                    <a:pt x="21" y="10"/>
                  </a:lnTo>
                  <a:lnTo>
                    <a:pt x="22" y="10"/>
                  </a:lnTo>
                  <a:lnTo>
                    <a:pt x="21" y="9"/>
                  </a:lnTo>
                  <a:lnTo>
                    <a:pt x="20" y="9"/>
                  </a:lnTo>
                  <a:lnTo>
                    <a:pt x="20" y="8"/>
                  </a:lnTo>
                  <a:lnTo>
                    <a:pt x="21" y="7"/>
                  </a:lnTo>
                  <a:lnTo>
                    <a:pt x="26" y="5"/>
                  </a:lnTo>
                  <a:lnTo>
                    <a:pt x="34" y="2"/>
                  </a:lnTo>
                  <a:lnTo>
                    <a:pt x="36" y="2"/>
                  </a:lnTo>
                  <a:lnTo>
                    <a:pt x="38" y="2"/>
                  </a:lnTo>
                  <a:lnTo>
                    <a:pt x="43" y="6"/>
                  </a:lnTo>
                  <a:lnTo>
                    <a:pt x="44" y="9"/>
                  </a:lnTo>
                  <a:lnTo>
                    <a:pt x="45" y="12"/>
                  </a:lnTo>
                  <a:lnTo>
                    <a:pt x="44" y="19"/>
                  </a:lnTo>
                  <a:lnTo>
                    <a:pt x="45" y="20"/>
                  </a:lnTo>
                  <a:lnTo>
                    <a:pt x="47" y="21"/>
                  </a:lnTo>
                  <a:lnTo>
                    <a:pt x="51" y="22"/>
                  </a:lnTo>
                  <a:lnTo>
                    <a:pt x="57" y="25"/>
                  </a:lnTo>
                  <a:lnTo>
                    <a:pt x="61" y="29"/>
                  </a:lnTo>
                  <a:lnTo>
                    <a:pt x="62" y="33"/>
                  </a:lnTo>
                  <a:lnTo>
                    <a:pt x="62" y="36"/>
                  </a:lnTo>
                  <a:lnTo>
                    <a:pt x="61" y="41"/>
                  </a:lnTo>
                  <a:lnTo>
                    <a:pt x="61" y="42"/>
                  </a:lnTo>
                  <a:lnTo>
                    <a:pt x="62" y="42"/>
                  </a:lnTo>
                  <a:lnTo>
                    <a:pt x="69" y="36"/>
                  </a:lnTo>
                  <a:lnTo>
                    <a:pt x="71" y="33"/>
                  </a:lnTo>
                  <a:lnTo>
                    <a:pt x="75" y="29"/>
                  </a:lnTo>
                  <a:lnTo>
                    <a:pt x="78" y="29"/>
                  </a:lnTo>
                  <a:lnTo>
                    <a:pt x="81" y="29"/>
                  </a:lnTo>
                  <a:lnTo>
                    <a:pt x="88" y="31"/>
                  </a:lnTo>
                  <a:lnTo>
                    <a:pt x="90" y="34"/>
                  </a:lnTo>
                  <a:lnTo>
                    <a:pt x="92" y="36"/>
                  </a:lnTo>
                  <a:lnTo>
                    <a:pt x="94" y="39"/>
                  </a:lnTo>
                  <a:lnTo>
                    <a:pt x="95" y="41"/>
                  </a:lnTo>
                  <a:lnTo>
                    <a:pt x="95" y="42"/>
                  </a:lnTo>
                  <a:lnTo>
                    <a:pt x="97" y="42"/>
                  </a:lnTo>
                  <a:lnTo>
                    <a:pt x="100" y="39"/>
                  </a:lnTo>
                  <a:lnTo>
                    <a:pt x="104" y="37"/>
                  </a:lnTo>
                  <a:lnTo>
                    <a:pt x="108" y="36"/>
                  </a:lnTo>
                  <a:lnTo>
                    <a:pt x="113" y="35"/>
                  </a:lnTo>
                  <a:lnTo>
                    <a:pt x="118" y="34"/>
                  </a:lnTo>
                  <a:lnTo>
                    <a:pt x="122" y="35"/>
                  </a:lnTo>
                  <a:lnTo>
                    <a:pt x="127" y="36"/>
                  </a:lnTo>
                  <a:lnTo>
                    <a:pt x="130" y="39"/>
                  </a:lnTo>
                  <a:lnTo>
                    <a:pt x="133" y="42"/>
                  </a:lnTo>
                  <a:lnTo>
                    <a:pt x="135" y="44"/>
                  </a:lnTo>
                  <a:lnTo>
                    <a:pt x="137" y="45"/>
                  </a:lnTo>
                  <a:lnTo>
                    <a:pt x="151" y="45"/>
                  </a:lnTo>
                  <a:lnTo>
                    <a:pt x="159" y="46"/>
                  </a:lnTo>
                  <a:lnTo>
                    <a:pt x="165" y="49"/>
                  </a:lnTo>
                  <a:lnTo>
                    <a:pt x="171" y="52"/>
                  </a:lnTo>
                  <a:lnTo>
                    <a:pt x="173" y="55"/>
                  </a:lnTo>
                  <a:lnTo>
                    <a:pt x="175" y="58"/>
                  </a:lnTo>
                  <a:lnTo>
                    <a:pt x="176" y="62"/>
                  </a:lnTo>
                  <a:lnTo>
                    <a:pt x="177" y="66"/>
                  </a:lnTo>
                  <a:lnTo>
                    <a:pt x="177" y="70"/>
                  </a:lnTo>
                  <a:lnTo>
                    <a:pt x="176" y="74"/>
                  </a:lnTo>
                  <a:lnTo>
                    <a:pt x="175" y="79"/>
                  </a:lnTo>
                  <a:lnTo>
                    <a:pt x="173" y="82"/>
                  </a:lnTo>
                  <a:lnTo>
                    <a:pt x="171" y="86"/>
                  </a:lnTo>
                  <a:lnTo>
                    <a:pt x="166" y="89"/>
                  </a:lnTo>
                  <a:lnTo>
                    <a:pt x="166" y="91"/>
                  </a:lnTo>
                  <a:lnTo>
                    <a:pt x="166" y="92"/>
                  </a:lnTo>
                  <a:lnTo>
                    <a:pt x="171" y="96"/>
                  </a:lnTo>
                  <a:lnTo>
                    <a:pt x="173" y="98"/>
                  </a:lnTo>
                  <a:lnTo>
                    <a:pt x="174" y="100"/>
                  </a:lnTo>
                  <a:lnTo>
                    <a:pt x="175" y="103"/>
                  </a:lnTo>
                  <a:lnTo>
                    <a:pt x="175" y="107"/>
                  </a:lnTo>
                  <a:lnTo>
                    <a:pt x="173" y="113"/>
                  </a:lnTo>
                  <a:lnTo>
                    <a:pt x="171" y="118"/>
                  </a:lnTo>
                  <a:lnTo>
                    <a:pt x="168" y="123"/>
                  </a:lnTo>
                  <a:lnTo>
                    <a:pt x="163" y="126"/>
                  </a:lnTo>
                  <a:lnTo>
                    <a:pt x="158" y="128"/>
                  </a:lnTo>
                  <a:lnTo>
                    <a:pt x="150" y="132"/>
                  </a:lnTo>
                  <a:lnTo>
                    <a:pt x="147" y="135"/>
                  </a:lnTo>
                  <a:lnTo>
                    <a:pt x="145" y="138"/>
                  </a:lnTo>
                  <a:lnTo>
                    <a:pt x="145" y="140"/>
                  </a:lnTo>
                  <a:lnTo>
                    <a:pt x="145" y="142"/>
                  </a:lnTo>
                  <a:lnTo>
                    <a:pt x="146" y="146"/>
                  </a:lnTo>
                  <a:lnTo>
                    <a:pt x="146" y="150"/>
                  </a:lnTo>
                  <a:lnTo>
                    <a:pt x="145" y="152"/>
                  </a:lnTo>
                  <a:lnTo>
                    <a:pt x="142" y="157"/>
                  </a:lnTo>
                  <a:lnTo>
                    <a:pt x="141" y="158"/>
                  </a:lnTo>
                  <a:lnTo>
                    <a:pt x="141" y="159"/>
                  </a:lnTo>
                  <a:lnTo>
                    <a:pt x="142" y="159"/>
                  </a:lnTo>
                  <a:lnTo>
                    <a:pt x="143" y="160"/>
                  </a:lnTo>
                  <a:lnTo>
                    <a:pt x="150" y="160"/>
                  </a:lnTo>
                  <a:lnTo>
                    <a:pt x="154" y="160"/>
                  </a:lnTo>
                  <a:lnTo>
                    <a:pt x="157" y="161"/>
                  </a:lnTo>
                  <a:lnTo>
                    <a:pt x="163" y="165"/>
                  </a:lnTo>
                  <a:lnTo>
                    <a:pt x="168" y="169"/>
                  </a:lnTo>
                  <a:lnTo>
                    <a:pt x="172" y="174"/>
                  </a:lnTo>
                  <a:lnTo>
                    <a:pt x="173" y="180"/>
                  </a:lnTo>
                  <a:lnTo>
                    <a:pt x="173" y="185"/>
                  </a:lnTo>
                  <a:lnTo>
                    <a:pt x="173" y="192"/>
                  </a:lnTo>
                  <a:lnTo>
                    <a:pt x="173" y="193"/>
                  </a:lnTo>
                  <a:lnTo>
                    <a:pt x="174" y="194"/>
                  </a:lnTo>
                  <a:lnTo>
                    <a:pt x="178" y="197"/>
                  </a:lnTo>
                  <a:lnTo>
                    <a:pt x="183" y="200"/>
                  </a:lnTo>
                  <a:lnTo>
                    <a:pt x="186" y="203"/>
                  </a:lnTo>
                  <a:lnTo>
                    <a:pt x="188" y="208"/>
                  </a:lnTo>
                  <a:lnTo>
                    <a:pt x="189" y="214"/>
                  </a:lnTo>
                  <a:lnTo>
                    <a:pt x="188" y="218"/>
                  </a:lnTo>
                  <a:lnTo>
                    <a:pt x="185" y="223"/>
                  </a:lnTo>
                  <a:lnTo>
                    <a:pt x="181" y="227"/>
                  </a:lnTo>
                  <a:lnTo>
                    <a:pt x="176" y="230"/>
                  </a:lnTo>
                  <a:lnTo>
                    <a:pt x="171" y="232"/>
                  </a:lnTo>
                  <a:lnTo>
                    <a:pt x="166" y="233"/>
                  </a:lnTo>
                  <a:lnTo>
                    <a:pt x="160" y="235"/>
                  </a:lnTo>
                  <a:lnTo>
                    <a:pt x="149" y="236"/>
                  </a:lnTo>
                  <a:lnTo>
                    <a:pt x="138" y="237"/>
                  </a:lnTo>
                  <a:lnTo>
                    <a:pt x="136" y="238"/>
                  </a:lnTo>
                  <a:lnTo>
                    <a:pt x="136" y="240"/>
                  </a:lnTo>
                  <a:lnTo>
                    <a:pt x="137" y="242"/>
                  </a:lnTo>
                  <a:lnTo>
                    <a:pt x="138" y="244"/>
                  </a:lnTo>
                  <a:lnTo>
                    <a:pt x="141" y="247"/>
                  </a:lnTo>
                  <a:lnTo>
                    <a:pt x="140" y="250"/>
                  </a:lnTo>
                  <a:lnTo>
                    <a:pt x="135" y="254"/>
                  </a:lnTo>
                  <a:lnTo>
                    <a:pt x="132" y="256"/>
                  </a:lnTo>
                  <a:lnTo>
                    <a:pt x="128" y="257"/>
                  </a:lnTo>
                  <a:lnTo>
                    <a:pt x="120" y="259"/>
                  </a:lnTo>
                  <a:lnTo>
                    <a:pt x="116" y="258"/>
                  </a:lnTo>
                  <a:lnTo>
                    <a:pt x="114" y="258"/>
                  </a:lnTo>
                  <a:lnTo>
                    <a:pt x="111" y="258"/>
                  </a:lnTo>
                  <a:lnTo>
                    <a:pt x="108" y="259"/>
                  </a:lnTo>
                  <a:lnTo>
                    <a:pt x="107" y="261"/>
                  </a:lnTo>
                  <a:lnTo>
                    <a:pt x="106" y="267"/>
                  </a:lnTo>
                  <a:lnTo>
                    <a:pt x="107" y="274"/>
                  </a:lnTo>
                  <a:lnTo>
                    <a:pt x="106" y="278"/>
                  </a:lnTo>
                  <a:lnTo>
                    <a:pt x="104" y="282"/>
                  </a:lnTo>
                  <a:lnTo>
                    <a:pt x="102" y="284"/>
                  </a:lnTo>
                  <a:lnTo>
                    <a:pt x="100" y="285"/>
                  </a:lnTo>
                  <a:lnTo>
                    <a:pt x="94" y="285"/>
                  </a:lnTo>
                  <a:lnTo>
                    <a:pt x="88" y="285"/>
                  </a:lnTo>
                  <a:lnTo>
                    <a:pt x="85" y="286"/>
                  </a:lnTo>
                  <a:lnTo>
                    <a:pt x="81" y="287"/>
                  </a:lnTo>
                  <a:lnTo>
                    <a:pt x="79" y="292"/>
                  </a:lnTo>
                  <a:lnTo>
                    <a:pt x="77" y="295"/>
                  </a:lnTo>
                  <a:lnTo>
                    <a:pt x="74" y="299"/>
                  </a:lnTo>
                  <a:lnTo>
                    <a:pt x="71" y="302"/>
                  </a:lnTo>
                  <a:lnTo>
                    <a:pt x="64" y="304"/>
                  </a:lnTo>
                  <a:lnTo>
                    <a:pt x="59" y="304"/>
                  </a:lnTo>
                  <a:lnTo>
                    <a:pt x="52" y="303"/>
                  </a:lnTo>
                  <a:lnTo>
                    <a:pt x="48" y="300"/>
                  </a:lnTo>
                  <a:lnTo>
                    <a:pt x="44" y="296"/>
                  </a:lnTo>
                  <a:lnTo>
                    <a:pt x="42" y="292"/>
                  </a:lnTo>
                  <a:lnTo>
                    <a:pt x="40" y="286"/>
                  </a:lnTo>
                  <a:lnTo>
                    <a:pt x="38" y="281"/>
                  </a:lnTo>
                  <a:lnTo>
                    <a:pt x="37" y="280"/>
                  </a:lnTo>
                  <a:lnTo>
                    <a:pt x="35" y="280"/>
                  </a:lnTo>
                  <a:lnTo>
                    <a:pt x="32" y="282"/>
                  </a:lnTo>
                  <a:lnTo>
                    <a:pt x="30" y="283"/>
                  </a:lnTo>
                  <a:lnTo>
                    <a:pt x="27" y="283"/>
                  </a:lnTo>
                  <a:lnTo>
                    <a:pt x="23" y="283"/>
                  </a:lnTo>
                  <a:lnTo>
                    <a:pt x="18" y="281"/>
                  </a:lnTo>
                  <a:lnTo>
                    <a:pt x="13" y="276"/>
                  </a:lnTo>
                  <a:lnTo>
                    <a:pt x="11" y="274"/>
                  </a:lnTo>
                  <a:lnTo>
                    <a:pt x="9" y="270"/>
                  </a:lnTo>
                  <a:lnTo>
                    <a:pt x="8" y="261"/>
                  </a:lnTo>
                  <a:lnTo>
                    <a:pt x="7" y="260"/>
                  </a:lnTo>
                  <a:lnTo>
                    <a:pt x="6" y="261"/>
                  </a:lnTo>
                  <a:lnTo>
                    <a:pt x="4" y="261"/>
                  </a:lnTo>
                  <a:lnTo>
                    <a:pt x="2" y="258"/>
                  </a:lnTo>
                  <a:lnTo>
                    <a:pt x="1" y="252"/>
                  </a:lnTo>
                  <a:lnTo>
                    <a:pt x="1" y="251"/>
                  </a:lnTo>
                  <a:lnTo>
                    <a:pt x="0" y="252"/>
                  </a:lnTo>
                  <a:lnTo>
                    <a:pt x="0" y="256"/>
                  </a:lnTo>
                  <a:lnTo>
                    <a:pt x="1" y="260"/>
                  </a:lnTo>
                  <a:lnTo>
                    <a:pt x="2" y="265"/>
                  </a:lnTo>
                  <a:lnTo>
                    <a:pt x="4" y="266"/>
                  </a:lnTo>
                  <a:lnTo>
                    <a:pt x="5" y="265"/>
                  </a:lnTo>
                  <a:lnTo>
                    <a:pt x="7" y="274"/>
                  </a:lnTo>
                  <a:lnTo>
                    <a:pt x="8" y="276"/>
                  </a:lnTo>
                  <a:lnTo>
                    <a:pt x="9" y="279"/>
                  </a:lnTo>
                  <a:lnTo>
                    <a:pt x="14" y="282"/>
                  </a:lnTo>
                  <a:lnTo>
                    <a:pt x="19" y="285"/>
                  </a:lnTo>
                  <a:lnTo>
                    <a:pt x="24" y="286"/>
                  </a:lnTo>
                  <a:lnTo>
                    <a:pt x="30" y="286"/>
                  </a:lnTo>
                  <a:lnTo>
                    <a:pt x="35" y="284"/>
                  </a:lnTo>
                  <a:lnTo>
                    <a:pt x="38" y="293"/>
                  </a:lnTo>
                  <a:lnTo>
                    <a:pt x="41" y="297"/>
                  </a:lnTo>
                  <a:lnTo>
                    <a:pt x="44" y="301"/>
                  </a:lnTo>
                  <a:lnTo>
                    <a:pt x="47" y="304"/>
                  </a:lnTo>
                  <a:lnTo>
                    <a:pt x="50" y="307"/>
                  </a:lnTo>
                  <a:lnTo>
                    <a:pt x="55" y="309"/>
                  </a:lnTo>
                  <a:lnTo>
                    <a:pt x="60" y="309"/>
                  </a:lnTo>
                  <a:lnTo>
                    <a:pt x="64" y="308"/>
                  </a:lnTo>
                  <a:lnTo>
                    <a:pt x="70" y="307"/>
                  </a:lnTo>
                  <a:lnTo>
                    <a:pt x="74" y="304"/>
                  </a:lnTo>
                  <a:lnTo>
                    <a:pt x="78" y="301"/>
                  </a:lnTo>
                  <a:lnTo>
                    <a:pt x="81" y="297"/>
                  </a:lnTo>
                  <a:lnTo>
                    <a:pt x="84" y="293"/>
                  </a:lnTo>
                  <a:lnTo>
                    <a:pt x="86" y="290"/>
                  </a:lnTo>
                  <a:lnTo>
                    <a:pt x="88" y="289"/>
                  </a:lnTo>
                  <a:lnTo>
                    <a:pt x="94" y="289"/>
                  </a:lnTo>
                  <a:lnTo>
                    <a:pt x="100" y="289"/>
                  </a:lnTo>
                  <a:lnTo>
                    <a:pt x="104" y="287"/>
                  </a:lnTo>
                  <a:lnTo>
                    <a:pt x="107" y="284"/>
                  </a:lnTo>
                  <a:lnTo>
                    <a:pt x="111" y="280"/>
                  </a:lnTo>
                  <a:lnTo>
                    <a:pt x="112" y="278"/>
                  </a:lnTo>
                  <a:lnTo>
                    <a:pt x="112" y="274"/>
                  </a:lnTo>
                  <a:lnTo>
                    <a:pt x="111" y="268"/>
                  </a:lnTo>
                  <a:lnTo>
                    <a:pt x="111" y="265"/>
                  </a:lnTo>
                  <a:lnTo>
                    <a:pt x="112" y="262"/>
                  </a:lnTo>
                  <a:lnTo>
                    <a:pt x="114" y="262"/>
                  </a:lnTo>
                  <a:lnTo>
                    <a:pt x="120" y="264"/>
                  </a:lnTo>
                  <a:lnTo>
                    <a:pt x="127" y="262"/>
                  </a:lnTo>
                  <a:lnTo>
                    <a:pt x="132" y="260"/>
                  </a:lnTo>
                  <a:lnTo>
                    <a:pt x="137" y="257"/>
                  </a:lnTo>
                  <a:lnTo>
                    <a:pt x="143" y="254"/>
                  </a:lnTo>
                  <a:lnTo>
                    <a:pt x="145" y="250"/>
                  </a:lnTo>
                  <a:lnTo>
                    <a:pt x="145" y="245"/>
                  </a:lnTo>
                  <a:lnTo>
                    <a:pt x="144" y="243"/>
                  </a:lnTo>
                  <a:lnTo>
                    <a:pt x="142" y="241"/>
                  </a:lnTo>
                  <a:lnTo>
                    <a:pt x="156" y="240"/>
                  </a:lnTo>
                  <a:lnTo>
                    <a:pt x="162" y="239"/>
                  </a:lnTo>
                  <a:lnTo>
                    <a:pt x="170" y="238"/>
                  </a:lnTo>
                  <a:lnTo>
                    <a:pt x="175" y="237"/>
                  </a:lnTo>
                  <a:lnTo>
                    <a:pt x="179" y="233"/>
                  </a:lnTo>
                  <a:lnTo>
                    <a:pt x="184" y="230"/>
                  </a:lnTo>
                  <a:lnTo>
                    <a:pt x="188" y="227"/>
                  </a:lnTo>
                  <a:lnTo>
                    <a:pt x="191" y="223"/>
                  </a:lnTo>
                  <a:lnTo>
                    <a:pt x="193" y="217"/>
                  </a:lnTo>
                  <a:lnTo>
                    <a:pt x="193" y="212"/>
                  </a:lnTo>
                  <a:lnTo>
                    <a:pt x="192" y="20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16" name="Freeform 168"/>
            <p:cNvSpPr>
              <a:spLocks/>
            </p:cNvSpPr>
            <p:nvPr/>
          </p:nvSpPr>
          <p:spPr bwMode="auto">
            <a:xfrm>
              <a:off x="5356225" y="2263775"/>
              <a:ext cx="268288" cy="100013"/>
            </a:xfrm>
            <a:custGeom>
              <a:avLst/>
              <a:gdLst>
                <a:gd name="T0" fmla="*/ 2147483646 w 169"/>
                <a:gd name="T1" fmla="*/ 2147483646 h 63"/>
                <a:gd name="T2" fmla="*/ 2147483646 w 169"/>
                <a:gd name="T3" fmla="*/ 2147483646 h 63"/>
                <a:gd name="T4" fmla="*/ 2147483646 w 169"/>
                <a:gd name="T5" fmla="*/ 2147483646 h 63"/>
                <a:gd name="T6" fmla="*/ 2147483646 w 169"/>
                <a:gd name="T7" fmla="*/ 2147483646 h 63"/>
                <a:gd name="T8" fmla="*/ 2147483646 w 169"/>
                <a:gd name="T9" fmla="*/ 2147483646 h 63"/>
                <a:gd name="T10" fmla="*/ 2147483646 w 169"/>
                <a:gd name="T11" fmla="*/ 2147483646 h 63"/>
                <a:gd name="T12" fmla="*/ 2147483646 w 169"/>
                <a:gd name="T13" fmla="*/ 2147483646 h 63"/>
                <a:gd name="T14" fmla="*/ 2147483646 w 169"/>
                <a:gd name="T15" fmla="*/ 2147483646 h 63"/>
                <a:gd name="T16" fmla="*/ 2147483646 w 169"/>
                <a:gd name="T17" fmla="*/ 2147483646 h 63"/>
                <a:gd name="T18" fmla="*/ 2147483646 w 169"/>
                <a:gd name="T19" fmla="*/ 2147483646 h 63"/>
                <a:gd name="T20" fmla="*/ 2147483646 w 169"/>
                <a:gd name="T21" fmla="*/ 2147483646 h 63"/>
                <a:gd name="T22" fmla="*/ 2147483646 w 169"/>
                <a:gd name="T23" fmla="*/ 2147483646 h 63"/>
                <a:gd name="T24" fmla="*/ 2147483646 w 169"/>
                <a:gd name="T25" fmla="*/ 2147483646 h 63"/>
                <a:gd name="T26" fmla="*/ 2147483646 w 169"/>
                <a:gd name="T27" fmla="*/ 2147483646 h 63"/>
                <a:gd name="T28" fmla="*/ 2147483646 w 169"/>
                <a:gd name="T29" fmla="*/ 2147483646 h 63"/>
                <a:gd name="T30" fmla="*/ 2147483646 w 169"/>
                <a:gd name="T31" fmla="*/ 2147483646 h 63"/>
                <a:gd name="T32" fmla="*/ 2147483646 w 169"/>
                <a:gd name="T33" fmla="*/ 2147483646 h 63"/>
                <a:gd name="T34" fmla="*/ 2147483646 w 169"/>
                <a:gd name="T35" fmla="*/ 2147483646 h 63"/>
                <a:gd name="T36" fmla="*/ 2147483646 w 169"/>
                <a:gd name="T37" fmla="*/ 2147483646 h 63"/>
                <a:gd name="T38" fmla="*/ 2147483646 w 169"/>
                <a:gd name="T39" fmla="*/ 2147483646 h 63"/>
                <a:gd name="T40" fmla="*/ 2147483646 w 169"/>
                <a:gd name="T41" fmla="*/ 2147483646 h 63"/>
                <a:gd name="T42" fmla="*/ 2147483646 w 169"/>
                <a:gd name="T43" fmla="*/ 2147483646 h 63"/>
                <a:gd name="T44" fmla="*/ 2147483646 w 169"/>
                <a:gd name="T45" fmla="*/ 2147483646 h 63"/>
                <a:gd name="T46" fmla="*/ 2147483646 w 169"/>
                <a:gd name="T47" fmla="*/ 2147483646 h 63"/>
                <a:gd name="T48" fmla="*/ 2147483646 w 169"/>
                <a:gd name="T49" fmla="*/ 2147483646 h 63"/>
                <a:gd name="T50" fmla="*/ 2147483646 w 169"/>
                <a:gd name="T51" fmla="*/ 2147483646 h 63"/>
                <a:gd name="T52" fmla="*/ 2147483646 w 169"/>
                <a:gd name="T53" fmla="*/ 2147483646 h 63"/>
                <a:gd name="T54" fmla="*/ 2147483646 w 169"/>
                <a:gd name="T55" fmla="*/ 2147483646 h 63"/>
                <a:gd name="T56" fmla="*/ 2147483646 w 169"/>
                <a:gd name="T57" fmla="*/ 2147483646 h 63"/>
                <a:gd name="T58" fmla="*/ 2147483646 w 169"/>
                <a:gd name="T59" fmla="*/ 2147483646 h 63"/>
                <a:gd name="T60" fmla="*/ 2147483646 w 169"/>
                <a:gd name="T61" fmla="*/ 2147483646 h 63"/>
                <a:gd name="T62" fmla="*/ 2147483646 w 169"/>
                <a:gd name="T63" fmla="*/ 2147483646 h 63"/>
                <a:gd name="T64" fmla="*/ 2147483646 w 169"/>
                <a:gd name="T65" fmla="*/ 2147483646 h 63"/>
                <a:gd name="T66" fmla="*/ 2147483646 w 169"/>
                <a:gd name="T67" fmla="*/ 2147483646 h 63"/>
                <a:gd name="T68" fmla="*/ 2147483646 w 169"/>
                <a:gd name="T69" fmla="*/ 2147483646 h 63"/>
                <a:gd name="T70" fmla="*/ 2147483646 w 169"/>
                <a:gd name="T71" fmla="*/ 2147483646 h 63"/>
                <a:gd name="T72" fmla="*/ 2147483646 w 169"/>
                <a:gd name="T73" fmla="*/ 2147483646 h 63"/>
                <a:gd name="T74" fmla="*/ 2147483646 w 169"/>
                <a:gd name="T75" fmla="*/ 0 h 63"/>
                <a:gd name="T76" fmla="*/ 2147483646 w 169"/>
                <a:gd name="T77" fmla="*/ 2147483646 h 63"/>
                <a:gd name="T78" fmla="*/ 2147483646 w 169"/>
                <a:gd name="T79" fmla="*/ 2147483646 h 63"/>
                <a:gd name="T80" fmla="*/ 2147483646 w 169"/>
                <a:gd name="T81" fmla="*/ 2147483646 h 63"/>
                <a:gd name="T82" fmla="*/ 2147483646 w 169"/>
                <a:gd name="T83" fmla="*/ 2147483646 h 63"/>
                <a:gd name="T84" fmla="*/ 2147483646 w 169"/>
                <a:gd name="T85" fmla="*/ 2147483646 h 63"/>
                <a:gd name="T86" fmla="*/ 2147483646 w 169"/>
                <a:gd name="T87" fmla="*/ 2147483646 h 63"/>
                <a:gd name="T88" fmla="*/ 2147483646 w 169"/>
                <a:gd name="T89" fmla="*/ 2147483646 h 63"/>
                <a:gd name="T90" fmla="*/ 2147483646 w 169"/>
                <a:gd name="T91" fmla="*/ 2147483646 h 63"/>
                <a:gd name="T92" fmla="*/ 2147483646 w 169"/>
                <a:gd name="T93" fmla="*/ 2147483646 h 63"/>
                <a:gd name="T94" fmla="*/ 2147483646 w 169"/>
                <a:gd name="T95" fmla="*/ 2147483646 h 63"/>
                <a:gd name="T96" fmla="*/ 2147483646 w 169"/>
                <a:gd name="T97" fmla="*/ 2147483646 h 63"/>
                <a:gd name="T98" fmla="*/ 2147483646 w 169"/>
                <a:gd name="T99" fmla="*/ 2147483646 h 63"/>
                <a:gd name="T100" fmla="*/ 2147483646 w 169"/>
                <a:gd name="T101" fmla="*/ 2147483646 h 63"/>
                <a:gd name="T102" fmla="*/ 0 w 169"/>
                <a:gd name="T103" fmla="*/ 2147483646 h 6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69"/>
                <a:gd name="T157" fmla="*/ 0 h 63"/>
                <a:gd name="T158" fmla="*/ 169 w 169"/>
                <a:gd name="T159" fmla="*/ 63 h 6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69" h="63">
                  <a:moveTo>
                    <a:pt x="0" y="41"/>
                  </a:moveTo>
                  <a:lnTo>
                    <a:pt x="0" y="41"/>
                  </a:lnTo>
                  <a:lnTo>
                    <a:pt x="2" y="49"/>
                  </a:lnTo>
                  <a:lnTo>
                    <a:pt x="3" y="52"/>
                  </a:lnTo>
                  <a:lnTo>
                    <a:pt x="7" y="56"/>
                  </a:lnTo>
                  <a:lnTo>
                    <a:pt x="10" y="59"/>
                  </a:lnTo>
                  <a:lnTo>
                    <a:pt x="14" y="61"/>
                  </a:lnTo>
                  <a:lnTo>
                    <a:pt x="23" y="63"/>
                  </a:lnTo>
                  <a:lnTo>
                    <a:pt x="30" y="63"/>
                  </a:lnTo>
                  <a:lnTo>
                    <a:pt x="38" y="63"/>
                  </a:lnTo>
                  <a:lnTo>
                    <a:pt x="41" y="62"/>
                  </a:lnTo>
                  <a:lnTo>
                    <a:pt x="44" y="60"/>
                  </a:lnTo>
                  <a:lnTo>
                    <a:pt x="46" y="57"/>
                  </a:lnTo>
                  <a:lnTo>
                    <a:pt x="47" y="52"/>
                  </a:lnTo>
                  <a:lnTo>
                    <a:pt x="45" y="53"/>
                  </a:lnTo>
                  <a:lnTo>
                    <a:pt x="51" y="58"/>
                  </a:lnTo>
                  <a:lnTo>
                    <a:pt x="54" y="60"/>
                  </a:lnTo>
                  <a:lnTo>
                    <a:pt x="57" y="61"/>
                  </a:lnTo>
                  <a:lnTo>
                    <a:pt x="60" y="61"/>
                  </a:lnTo>
                  <a:lnTo>
                    <a:pt x="64" y="60"/>
                  </a:lnTo>
                  <a:lnTo>
                    <a:pt x="66" y="58"/>
                  </a:lnTo>
                  <a:lnTo>
                    <a:pt x="69" y="56"/>
                  </a:lnTo>
                  <a:lnTo>
                    <a:pt x="71" y="53"/>
                  </a:lnTo>
                  <a:lnTo>
                    <a:pt x="72" y="50"/>
                  </a:lnTo>
                  <a:lnTo>
                    <a:pt x="73" y="43"/>
                  </a:lnTo>
                  <a:lnTo>
                    <a:pt x="72" y="36"/>
                  </a:lnTo>
                  <a:lnTo>
                    <a:pt x="71" y="32"/>
                  </a:lnTo>
                  <a:lnTo>
                    <a:pt x="69" y="29"/>
                  </a:lnTo>
                  <a:lnTo>
                    <a:pt x="69" y="28"/>
                  </a:lnTo>
                  <a:lnTo>
                    <a:pt x="68" y="28"/>
                  </a:lnTo>
                  <a:lnTo>
                    <a:pt x="67" y="28"/>
                  </a:lnTo>
                  <a:lnTo>
                    <a:pt x="66" y="29"/>
                  </a:lnTo>
                  <a:lnTo>
                    <a:pt x="67" y="32"/>
                  </a:lnTo>
                  <a:lnTo>
                    <a:pt x="68" y="34"/>
                  </a:lnTo>
                  <a:lnTo>
                    <a:pt x="70" y="35"/>
                  </a:lnTo>
                  <a:lnTo>
                    <a:pt x="73" y="35"/>
                  </a:lnTo>
                  <a:lnTo>
                    <a:pt x="79" y="33"/>
                  </a:lnTo>
                  <a:lnTo>
                    <a:pt x="84" y="32"/>
                  </a:lnTo>
                  <a:lnTo>
                    <a:pt x="88" y="29"/>
                  </a:lnTo>
                  <a:lnTo>
                    <a:pt x="90" y="27"/>
                  </a:lnTo>
                  <a:lnTo>
                    <a:pt x="91" y="22"/>
                  </a:lnTo>
                  <a:lnTo>
                    <a:pt x="91" y="18"/>
                  </a:lnTo>
                  <a:lnTo>
                    <a:pt x="90" y="9"/>
                  </a:lnTo>
                  <a:lnTo>
                    <a:pt x="88" y="2"/>
                  </a:lnTo>
                  <a:lnTo>
                    <a:pt x="85" y="2"/>
                  </a:lnTo>
                  <a:lnTo>
                    <a:pt x="85" y="5"/>
                  </a:lnTo>
                  <a:lnTo>
                    <a:pt x="86" y="7"/>
                  </a:lnTo>
                  <a:lnTo>
                    <a:pt x="88" y="8"/>
                  </a:lnTo>
                  <a:lnTo>
                    <a:pt x="90" y="10"/>
                  </a:lnTo>
                  <a:lnTo>
                    <a:pt x="97" y="12"/>
                  </a:lnTo>
                  <a:lnTo>
                    <a:pt x="102" y="13"/>
                  </a:lnTo>
                  <a:lnTo>
                    <a:pt x="109" y="14"/>
                  </a:lnTo>
                  <a:lnTo>
                    <a:pt x="111" y="14"/>
                  </a:lnTo>
                  <a:lnTo>
                    <a:pt x="113" y="14"/>
                  </a:lnTo>
                  <a:lnTo>
                    <a:pt x="112" y="16"/>
                  </a:lnTo>
                  <a:lnTo>
                    <a:pt x="110" y="20"/>
                  </a:lnTo>
                  <a:lnTo>
                    <a:pt x="108" y="23"/>
                  </a:lnTo>
                  <a:lnTo>
                    <a:pt x="108" y="28"/>
                  </a:lnTo>
                  <a:lnTo>
                    <a:pt x="109" y="32"/>
                  </a:lnTo>
                  <a:lnTo>
                    <a:pt x="111" y="36"/>
                  </a:lnTo>
                  <a:lnTo>
                    <a:pt x="116" y="41"/>
                  </a:lnTo>
                  <a:lnTo>
                    <a:pt x="122" y="44"/>
                  </a:lnTo>
                  <a:lnTo>
                    <a:pt x="128" y="47"/>
                  </a:lnTo>
                  <a:lnTo>
                    <a:pt x="134" y="48"/>
                  </a:lnTo>
                  <a:lnTo>
                    <a:pt x="140" y="48"/>
                  </a:lnTo>
                  <a:lnTo>
                    <a:pt x="143" y="47"/>
                  </a:lnTo>
                  <a:lnTo>
                    <a:pt x="144" y="45"/>
                  </a:lnTo>
                  <a:lnTo>
                    <a:pt x="145" y="43"/>
                  </a:lnTo>
                  <a:lnTo>
                    <a:pt x="146" y="39"/>
                  </a:lnTo>
                  <a:lnTo>
                    <a:pt x="143" y="42"/>
                  </a:lnTo>
                  <a:lnTo>
                    <a:pt x="148" y="44"/>
                  </a:lnTo>
                  <a:lnTo>
                    <a:pt x="153" y="45"/>
                  </a:lnTo>
                  <a:lnTo>
                    <a:pt x="158" y="45"/>
                  </a:lnTo>
                  <a:lnTo>
                    <a:pt x="162" y="43"/>
                  </a:lnTo>
                  <a:lnTo>
                    <a:pt x="166" y="41"/>
                  </a:lnTo>
                  <a:lnTo>
                    <a:pt x="167" y="38"/>
                  </a:lnTo>
                  <a:lnTo>
                    <a:pt x="169" y="34"/>
                  </a:lnTo>
                  <a:lnTo>
                    <a:pt x="169" y="29"/>
                  </a:lnTo>
                  <a:lnTo>
                    <a:pt x="169" y="22"/>
                  </a:lnTo>
                  <a:lnTo>
                    <a:pt x="169" y="21"/>
                  </a:lnTo>
                  <a:lnTo>
                    <a:pt x="168" y="21"/>
                  </a:lnTo>
                  <a:lnTo>
                    <a:pt x="167" y="21"/>
                  </a:lnTo>
                  <a:lnTo>
                    <a:pt x="166" y="22"/>
                  </a:lnTo>
                  <a:lnTo>
                    <a:pt x="166" y="32"/>
                  </a:lnTo>
                  <a:lnTo>
                    <a:pt x="165" y="36"/>
                  </a:lnTo>
                  <a:lnTo>
                    <a:pt x="160" y="39"/>
                  </a:lnTo>
                  <a:lnTo>
                    <a:pt x="157" y="41"/>
                  </a:lnTo>
                  <a:lnTo>
                    <a:pt x="153" y="41"/>
                  </a:lnTo>
                  <a:lnTo>
                    <a:pt x="144" y="37"/>
                  </a:lnTo>
                  <a:lnTo>
                    <a:pt x="143" y="38"/>
                  </a:lnTo>
                  <a:lnTo>
                    <a:pt x="142" y="39"/>
                  </a:lnTo>
                  <a:lnTo>
                    <a:pt x="141" y="43"/>
                  </a:lnTo>
                  <a:lnTo>
                    <a:pt x="139" y="44"/>
                  </a:lnTo>
                  <a:lnTo>
                    <a:pt x="137" y="44"/>
                  </a:lnTo>
                  <a:lnTo>
                    <a:pt x="133" y="44"/>
                  </a:lnTo>
                  <a:lnTo>
                    <a:pt x="128" y="42"/>
                  </a:lnTo>
                  <a:lnTo>
                    <a:pt x="123" y="39"/>
                  </a:lnTo>
                  <a:lnTo>
                    <a:pt x="116" y="35"/>
                  </a:lnTo>
                  <a:lnTo>
                    <a:pt x="114" y="33"/>
                  </a:lnTo>
                  <a:lnTo>
                    <a:pt x="113" y="31"/>
                  </a:lnTo>
                  <a:lnTo>
                    <a:pt x="112" y="27"/>
                  </a:lnTo>
                  <a:lnTo>
                    <a:pt x="113" y="24"/>
                  </a:lnTo>
                  <a:lnTo>
                    <a:pt x="113" y="22"/>
                  </a:lnTo>
                  <a:lnTo>
                    <a:pt x="116" y="18"/>
                  </a:lnTo>
                  <a:lnTo>
                    <a:pt x="117" y="14"/>
                  </a:lnTo>
                  <a:lnTo>
                    <a:pt x="116" y="12"/>
                  </a:lnTo>
                  <a:lnTo>
                    <a:pt x="115" y="10"/>
                  </a:lnTo>
                  <a:lnTo>
                    <a:pt x="112" y="9"/>
                  </a:lnTo>
                  <a:lnTo>
                    <a:pt x="109" y="9"/>
                  </a:lnTo>
                  <a:lnTo>
                    <a:pt x="103" y="8"/>
                  </a:lnTo>
                  <a:lnTo>
                    <a:pt x="97" y="8"/>
                  </a:lnTo>
                  <a:lnTo>
                    <a:pt x="91" y="6"/>
                  </a:lnTo>
                  <a:lnTo>
                    <a:pt x="89" y="4"/>
                  </a:lnTo>
                  <a:lnTo>
                    <a:pt x="88" y="2"/>
                  </a:lnTo>
                  <a:lnTo>
                    <a:pt x="88" y="0"/>
                  </a:lnTo>
                  <a:lnTo>
                    <a:pt x="86" y="0"/>
                  </a:lnTo>
                  <a:lnTo>
                    <a:pt x="85" y="0"/>
                  </a:lnTo>
                  <a:lnTo>
                    <a:pt x="85" y="2"/>
                  </a:lnTo>
                  <a:lnTo>
                    <a:pt x="86" y="8"/>
                  </a:lnTo>
                  <a:lnTo>
                    <a:pt x="87" y="15"/>
                  </a:lnTo>
                  <a:lnTo>
                    <a:pt x="88" y="20"/>
                  </a:lnTo>
                  <a:lnTo>
                    <a:pt x="87" y="24"/>
                  </a:lnTo>
                  <a:lnTo>
                    <a:pt x="85" y="27"/>
                  </a:lnTo>
                  <a:lnTo>
                    <a:pt x="84" y="28"/>
                  </a:lnTo>
                  <a:lnTo>
                    <a:pt x="75" y="31"/>
                  </a:lnTo>
                  <a:lnTo>
                    <a:pt x="72" y="31"/>
                  </a:lnTo>
                  <a:lnTo>
                    <a:pt x="70" y="31"/>
                  </a:lnTo>
                  <a:lnTo>
                    <a:pt x="69" y="29"/>
                  </a:lnTo>
                  <a:lnTo>
                    <a:pt x="66" y="30"/>
                  </a:lnTo>
                  <a:lnTo>
                    <a:pt x="67" y="32"/>
                  </a:lnTo>
                  <a:lnTo>
                    <a:pt x="68" y="34"/>
                  </a:lnTo>
                  <a:lnTo>
                    <a:pt x="70" y="37"/>
                  </a:lnTo>
                  <a:lnTo>
                    <a:pt x="70" y="42"/>
                  </a:lnTo>
                  <a:lnTo>
                    <a:pt x="70" y="45"/>
                  </a:lnTo>
                  <a:lnTo>
                    <a:pt x="70" y="49"/>
                  </a:lnTo>
                  <a:lnTo>
                    <a:pt x="68" y="52"/>
                  </a:lnTo>
                  <a:lnTo>
                    <a:pt x="66" y="55"/>
                  </a:lnTo>
                  <a:lnTo>
                    <a:pt x="62" y="57"/>
                  </a:lnTo>
                  <a:lnTo>
                    <a:pt x="59" y="58"/>
                  </a:lnTo>
                  <a:lnTo>
                    <a:pt x="56" y="58"/>
                  </a:lnTo>
                  <a:lnTo>
                    <a:pt x="53" y="57"/>
                  </a:lnTo>
                  <a:lnTo>
                    <a:pt x="46" y="51"/>
                  </a:lnTo>
                  <a:lnTo>
                    <a:pt x="46" y="52"/>
                  </a:lnTo>
                  <a:lnTo>
                    <a:pt x="45" y="52"/>
                  </a:lnTo>
                  <a:lnTo>
                    <a:pt x="45" y="57"/>
                  </a:lnTo>
                  <a:lnTo>
                    <a:pt x="43" y="59"/>
                  </a:lnTo>
                  <a:lnTo>
                    <a:pt x="40" y="61"/>
                  </a:lnTo>
                  <a:lnTo>
                    <a:pt x="37" y="61"/>
                  </a:lnTo>
                  <a:lnTo>
                    <a:pt x="29" y="62"/>
                  </a:lnTo>
                  <a:lnTo>
                    <a:pt x="23" y="61"/>
                  </a:lnTo>
                  <a:lnTo>
                    <a:pt x="14" y="59"/>
                  </a:lnTo>
                  <a:lnTo>
                    <a:pt x="11" y="57"/>
                  </a:lnTo>
                  <a:lnTo>
                    <a:pt x="8" y="55"/>
                  </a:lnTo>
                  <a:lnTo>
                    <a:pt x="5" y="52"/>
                  </a:lnTo>
                  <a:lnTo>
                    <a:pt x="4" y="48"/>
                  </a:lnTo>
                  <a:lnTo>
                    <a:pt x="3" y="45"/>
                  </a:lnTo>
                  <a:lnTo>
                    <a:pt x="3" y="41"/>
                  </a:lnTo>
                  <a:lnTo>
                    <a:pt x="3" y="38"/>
                  </a:lnTo>
                  <a:lnTo>
                    <a:pt x="2" y="38"/>
                  </a:lnTo>
                  <a:lnTo>
                    <a:pt x="0" y="38"/>
                  </a:lnTo>
                  <a:lnTo>
                    <a:pt x="0"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17" name="Freeform 169"/>
            <p:cNvSpPr>
              <a:spLocks/>
            </p:cNvSpPr>
            <p:nvPr/>
          </p:nvSpPr>
          <p:spPr bwMode="auto">
            <a:xfrm>
              <a:off x="5356225" y="2263775"/>
              <a:ext cx="268288" cy="100013"/>
            </a:xfrm>
            <a:custGeom>
              <a:avLst/>
              <a:gdLst>
                <a:gd name="T0" fmla="*/ 2147483646 w 169"/>
                <a:gd name="T1" fmla="*/ 2147483646 h 63"/>
                <a:gd name="T2" fmla="*/ 2147483646 w 169"/>
                <a:gd name="T3" fmla="*/ 2147483646 h 63"/>
                <a:gd name="T4" fmla="*/ 2147483646 w 169"/>
                <a:gd name="T5" fmla="*/ 2147483646 h 63"/>
                <a:gd name="T6" fmla="*/ 2147483646 w 169"/>
                <a:gd name="T7" fmla="*/ 2147483646 h 63"/>
                <a:gd name="T8" fmla="*/ 2147483646 w 169"/>
                <a:gd name="T9" fmla="*/ 2147483646 h 63"/>
                <a:gd name="T10" fmla="*/ 2147483646 w 169"/>
                <a:gd name="T11" fmla="*/ 2147483646 h 63"/>
                <a:gd name="T12" fmla="*/ 2147483646 w 169"/>
                <a:gd name="T13" fmla="*/ 2147483646 h 63"/>
                <a:gd name="T14" fmla="*/ 2147483646 w 169"/>
                <a:gd name="T15" fmla="*/ 2147483646 h 63"/>
                <a:gd name="T16" fmla="*/ 2147483646 w 169"/>
                <a:gd name="T17" fmla="*/ 2147483646 h 63"/>
                <a:gd name="T18" fmla="*/ 2147483646 w 169"/>
                <a:gd name="T19" fmla="*/ 2147483646 h 63"/>
                <a:gd name="T20" fmla="*/ 2147483646 w 169"/>
                <a:gd name="T21" fmla="*/ 2147483646 h 63"/>
                <a:gd name="T22" fmla="*/ 2147483646 w 169"/>
                <a:gd name="T23" fmla="*/ 2147483646 h 63"/>
                <a:gd name="T24" fmla="*/ 2147483646 w 169"/>
                <a:gd name="T25" fmla="*/ 2147483646 h 63"/>
                <a:gd name="T26" fmla="*/ 2147483646 w 169"/>
                <a:gd name="T27" fmla="*/ 2147483646 h 63"/>
                <a:gd name="T28" fmla="*/ 2147483646 w 169"/>
                <a:gd name="T29" fmla="*/ 2147483646 h 63"/>
                <a:gd name="T30" fmla="*/ 2147483646 w 169"/>
                <a:gd name="T31" fmla="*/ 2147483646 h 63"/>
                <a:gd name="T32" fmla="*/ 2147483646 w 169"/>
                <a:gd name="T33" fmla="*/ 2147483646 h 63"/>
                <a:gd name="T34" fmla="*/ 2147483646 w 169"/>
                <a:gd name="T35" fmla="*/ 2147483646 h 63"/>
                <a:gd name="T36" fmla="*/ 2147483646 w 169"/>
                <a:gd name="T37" fmla="*/ 2147483646 h 63"/>
                <a:gd name="T38" fmla="*/ 2147483646 w 169"/>
                <a:gd name="T39" fmla="*/ 2147483646 h 63"/>
                <a:gd name="T40" fmla="*/ 2147483646 w 169"/>
                <a:gd name="T41" fmla="*/ 2147483646 h 63"/>
                <a:gd name="T42" fmla="*/ 2147483646 w 169"/>
                <a:gd name="T43" fmla="*/ 2147483646 h 63"/>
                <a:gd name="T44" fmla="*/ 2147483646 w 169"/>
                <a:gd name="T45" fmla="*/ 2147483646 h 63"/>
                <a:gd name="T46" fmla="*/ 2147483646 w 169"/>
                <a:gd name="T47" fmla="*/ 2147483646 h 63"/>
                <a:gd name="T48" fmla="*/ 2147483646 w 169"/>
                <a:gd name="T49" fmla="*/ 2147483646 h 63"/>
                <a:gd name="T50" fmla="*/ 2147483646 w 169"/>
                <a:gd name="T51" fmla="*/ 2147483646 h 63"/>
                <a:gd name="T52" fmla="*/ 2147483646 w 169"/>
                <a:gd name="T53" fmla="*/ 2147483646 h 63"/>
                <a:gd name="T54" fmla="*/ 2147483646 w 169"/>
                <a:gd name="T55" fmla="*/ 2147483646 h 63"/>
                <a:gd name="T56" fmla="*/ 2147483646 w 169"/>
                <a:gd name="T57" fmla="*/ 2147483646 h 63"/>
                <a:gd name="T58" fmla="*/ 2147483646 w 169"/>
                <a:gd name="T59" fmla="*/ 2147483646 h 63"/>
                <a:gd name="T60" fmla="*/ 2147483646 w 169"/>
                <a:gd name="T61" fmla="*/ 2147483646 h 63"/>
                <a:gd name="T62" fmla="*/ 2147483646 w 169"/>
                <a:gd name="T63" fmla="*/ 2147483646 h 63"/>
                <a:gd name="T64" fmla="*/ 2147483646 w 169"/>
                <a:gd name="T65" fmla="*/ 2147483646 h 63"/>
                <a:gd name="T66" fmla="*/ 2147483646 w 169"/>
                <a:gd name="T67" fmla="*/ 2147483646 h 63"/>
                <a:gd name="T68" fmla="*/ 2147483646 w 169"/>
                <a:gd name="T69" fmla="*/ 2147483646 h 63"/>
                <a:gd name="T70" fmla="*/ 2147483646 w 169"/>
                <a:gd name="T71" fmla="*/ 2147483646 h 63"/>
                <a:gd name="T72" fmla="*/ 2147483646 w 169"/>
                <a:gd name="T73" fmla="*/ 2147483646 h 63"/>
                <a:gd name="T74" fmla="*/ 2147483646 w 169"/>
                <a:gd name="T75" fmla="*/ 0 h 63"/>
                <a:gd name="T76" fmla="*/ 2147483646 w 169"/>
                <a:gd name="T77" fmla="*/ 2147483646 h 63"/>
                <a:gd name="T78" fmla="*/ 2147483646 w 169"/>
                <a:gd name="T79" fmla="*/ 2147483646 h 63"/>
                <a:gd name="T80" fmla="*/ 2147483646 w 169"/>
                <a:gd name="T81" fmla="*/ 2147483646 h 63"/>
                <a:gd name="T82" fmla="*/ 2147483646 w 169"/>
                <a:gd name="T83" fmla="*/ 2147483646 h 63"/>
                <a:gd name="T84" fmla="*/ 2147483646 w 169"/>
                <a:gd name="T85" fmla="*/ 2147483646 h 63"/>
                <a:gd name="T86" fmla="*/ 2147483646 w 169"/>
                <a:gd name="T87" fmla="*/ 2147483646 h 63"/>
                <a:gd name="T88" fmla="*/ 2147483646 w 169"/>
                <a:gd name="T89" fmla="*/ 2147483646 h 63"/>
                <a:gd name="T90" fmla="*/ 2147483646 w 169"/>
                <a:gd name="T91" fmla="*/ 2147483646 h 63"/>
                <a:gd name="T92" fmla="*/ 2147483646 w 169"/>
                <a:gd name="T93" fmla="*/ 2147483646 h 63"/>
                <a:gd name="T94" fmla="*/ 2147483646 w 169"/>
                <a:gd name="T95" fmla="*/ 2147483646 h 63"/>
                <a:gd name="T96" fmla="*/ 2147483646 w 169"/>
                <a:gd name="T97" fmla="*/ 2147483646 h 63"/>
                <a:gd name="T98" fmla="*/ 2147483646 w 169"/>
                <a:gd name="T99" fmla="*/ 2147483646 h 63"/>
                <a:gd name="T100" fmla="*/ 2147483646 w 169"/>
                <a:gd name="T101" fmla="*/ 2147483646 h 63"/>
                <a:gd name="T102" fmla="*/ 0 w 169"/>
                <a:gd name="T103" fmla="*/ 2147483646 h 6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69"/>
                <a:gd name="T157" fmla="*/ 0 h 63"/>
                <a:gd name="T158" fmla="*/ 169 w 169"/>
                <a:gd name="T159" fmla="*/ 63 h 6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69" h="63">
                  <a:moveTo>
                    <a:pt x="0" y="41"/>
                  </a:moveTo>
                  <a:lnTo>
                    <a:pt x="0" y="41"/>
                  </a:lnTo>
                  <a:lnTo>
                    <a:pt x="2" y="49"/>
                  </a:lnTo>
                  <a:lnTo>
                    <a:pt x="3" y="52"/>
                  </a:lnTo>
                  <a:lnTo>
                    <a:pt x="7" y="56"/>
                  </a:lnTo>
                  <a:lnTo>
                    <a:pt x="10" y="59"/>
                  </a:lnTo>
                  <a:lnTo>
                    <a:pt x="14" y="61"/>
                  </a:lnTo>
                  <a:lnTo>
                    <a:pt x="23" y="63"/>
                  </a:lnTo>
                  <a:lnTo>
                    <a:pt x="30" y="63"/>
                  </a:lnTo>
                  <a:lnTo>
                    <a:pt x="38" y="63"/>
                  </a:lnTo>
                  <a:lnTo>
                    <a:pt x="41" y="62"/>
                  </a:lnTo>
                  <a:lnTo>
                    <a:pt x="44" y="60"/>
                  </a:lnTo>
                  <a:lnTo>
                    <a:pt x="46" y="57"/>
                  </a:lnTo>
                  <a:lnTo>
                    <a:pt x="47" y="52"/>
                  </a:lnTo>
                  <a:lnTo>
                    <a:pt x="45" y="53"/>
                  </a:lnTo>
                  <a:lnTo>
                    <a:pt x="51" y="58"/>
                  </a:lnTo>
                  <a:lnTo>
                    <a:pt x="54" y="60"/>
                  </a:lnTo>
                  <a:lnTo>
                    <a:pt x="57" y="61"/>
                  </a:lnTo>
                  <a:lnTo>
                    <a:pt x="60" y="61"/>
                  </a:lnTo>
                  <a:lnTo>
                    <a:pt x="64" y="60"/>
                  </a:lnTo>
                  <a:lnTo>
                    <a:pt x="66" y="58"/>
                  </a:lnTo>
                  <a:lnTo>
                    <a:pt x="69" y="56"/>
                  </a:lnTo>
                  <a:lnTo>
                    <a:pt x="71" y="53"/>
                  </a:lnTo>
                  <a:lnTo>
                    <a:pt x="72" y="50"/>
                  </a:lnTo>
                  <a:lnTo>
                    <a:pt x="73" y="43"/>
                  </a:lnTo>
                  <a:lnTo>
                    <a:pt x="72" y="36"/>
                  </a:lnTo>
                  <a:lnTo>
                    <a:pt x="71" y="32"/>
                  </a:lnTo>
                  <a:lnTo>
                    <a:pt x="69" y="29"/>
                  </a:lnTo>
                  <a:lnTo>
                    <a:pt x="69" y="28"/>
                  </a:lnTo>
                  <a:lnTo>
                    <a:pt x="68" y="28"/>
                  </a:lnTo>
                  <a:lnTo>
                    <a:pt x="67" y="28"/>
                  </a:lnTo>
                  <a:lnTo>
                    <a:pt x="66" y="29"/>
                  </a:lnTo>
                  <a:lnTo>
                    <a:pt x="67" y="32"/>
                  </a:lnTo>
                  <a:lnTo>
                    <a:pt x="68" y="34"/>
                  </a:lnTo>
                  <a:lnTo>
                    <a:pt x="70" y="35"/>
                  </a:lnTo>
                  <a:lnTo>
                    <a:pt x="73" y="35"/>
                  </a:lnTo>
                  <a:lnTo>
                    <a:pt x="79" y="33"/>
                  </a:lnTo>
                  <a:lnTo>
                    <a:pt x="84" y="32"/>
                  </a:lnTo>
                  <a:lnTo>
                    <a:pt x="88" y="29"/>
                  </a:lnTo>
                  <a:lnTo>
                    <a:pt x="90" y="27"/>
                  </a:lnTo>
                  <a:lnTo>
                    <a:pt x="91" y="22"/>
                  </a:lnTo>
                  <a:lnTo>
                    <a:pt x="91" y="18"/>
                  </a:lnTo>
                  <a:lnTo>
                    <a:pt x="90" y="9"/>
                  </a:lnTo>
                  <a:lnTo>
                    <a:pt x="88" y="2"/>
                  </a:lnTo>
                  <a:lnTo>
                    <a:pt x="85" y="2"/>
                  </a:lnTo>
                  <a:lnTo>
                    <a:pt x="85" y="5"/>
                  </a:lnTo>
                  <a:lnTo>
                    <a:pt x="86" y="7"/>
                  </a:lnTo>
                  <a:lnTo>
                    <a:pt x="88" y="8"/>
                  </a:lnTo>
                  <a:lnTo>
                    <a:pt x="90" y="10"/>
                  </a:lnTo>
                  <a:lnTo>
                    <a:pt x="97" y="12"/>
                  </a:lnTo>
                  <a:lnTo>
                    <a:pt x="102" y="13"/>
                  </a:lnTo>
                  <a:lnTo>
                    <a:pt x="109" y="14"/>
                  </a:lnTo>
                  <a:lnTo>
                    <a:pt x="111" y="14"/>
                  </a:lnTo>
                  <a:lnTo>
                    <a:pt x="113" y="14"/>
                  </a:lnTo>
                  <a:lnTo>
                    <a:pt x="112" y="16"/>
                  </a:lnTo>
                  <a:lnTo>
                    <a:pt x="110" y="20"/>
                  </a:lnTo>
                  <a:lnTo>
                    <a:pt x="108" y="23"/>
                  </a:lnTo>
                  <a:lnTo>
                    <a:pt x="108" y="28"/>
                  </a:lnTo>
                  <a:lnTo>
                    <a:pt x="109" y="32"/>
                  </a:lnTo>
                  <a:lnTo>
                    <a:pt x="111" y="36"/>
                  </a:lnTo>
                  <a:lnTo>
                    <a:pt x="116" y="41"/>
                  </a:lnTo>
                  <a:lnTo>
                    <a:pt x="122" y="44"/>
                  </a:lnTo>
                  <a:lnTo>
                    <a:pt x="128" y="47"/>
                  </a:lnTo>
                  <a:lnTo>
                    <a:pt x="134" y="48"/>
                  </a:lnTo>
                  <a:lnTo>
                    <a:pt x="140" y="48"/>
                  </a:lnTo>
                  <a:lnTo>
                    <a:pt x="143" y="47"/>
                  </a:lnTo>
                  <a:lnTo>
                    <a:pt x="144" y="45"/>
                  </a:lnTo>
                  <a:lnTo>
                    <a:pt x="145" y="43"/>
                  </a:lnTo>
                  <a:lnTo>
                    <a:pt x="146" y="39"/>
                  </a:lnTo>
                  <a:lnTo>
                    <a:pt x="143" y="42"/>
                  </a:lnTo>
                  <a:lnTo>
                    <a:pt x="148" y="44"/>
                  </a:lnTo>
                  <a:lnTo>
                    <a:pt x="153" y="45"/>
                  </a:lnTo>
                  <a:lnTo>
                    <a:pt x="158" y="45"/>
                  </a:lnTo>
                  <a:lnTo>
                    <a:pt x="162" y="43"/>
                  </a:lnTo>
                  <a:lnTo>
                    <a:pt x="166" y="41"/>
                  </a:lnTo>
                  <a:lnTo>
                    <a:pt x="167" y="38"/>
                  </a:lnTo>
                  <a:lnTo>
                    <a:pt x="169" y="34"/>
                  </a:lnTo>
                  <a:lnTo>
                    <a:pt x="169" y="29"/>
                  </a:lnTo>
                  <a:lnTo>
                    <a:pt x="169" y="22"/>
                  </a:lnTo>
                  <a:lnTo>
                    <a:pt x="169" y="21"/>
                  </a:lnTo>
                  <a:lnTo>
                    <a:pt x="168" y="21"/>
                  </a:lnTo>
                  <a:lnTo>
                    <a:pt x="167" y="21"/>
                  </a:lnTo>
                  <a:lnTo>
                    <a:pt x="166" y="22"/>
                  </a:lnTo>
                  <a:lnTo>
                    <a:pt x="166" y="32"/>
                  </a:lnTo>
                  <a:lnTo>
                    <a:pt x="165" y="36"/>
                  </a:lnTo>
                  <a:lnTo>
                    <a:pt x="160" y="39"/>
                  </a:lnTo>
                  <a:lnTo>
                    <a:pt x="157" y="41"/>
                  </a:lnTo>
                  <a:lnTo>
                    <a:pt x="153" y="41"/>
                  </a:lnTo>
                  <a:lnTo>
                    <a:pt x="144" y="37"/>
                  </a:lnTo>
                  <a:lnTo>
                    <a:pt x="143" y="38"/>
                  </a:lnTo>
                  <a:lnTo>
                    <a:pt x="142" y="39"/>
                  </a:lnTo>
                  <a:lnTo>
                    <a:pt x="141" y="43"/>
                  </a:lnTo>
                  <a:lnTo>
                    <a:pt x="139" y="44"/>
                  </a:lnTo>
                  <a:lnTo>
                    <a:pt x="137" y="44"/>
                  </a:lnTo>
                  <a:lnTo>
                    <a:pt x="133" y="44"/>
                  </a:lnTo>
                  <a:lnTo>
                    <a:pt x="128" y="42"/>
                  </a:lnTo>
                  <a:lnTo>
                    <a:pt x="123" y="39"/>
                  </a:lnTo>
                  <a:lnTo>
                    <a:pt x="116" y="35"/>
                  </a:lnTo>
                  <a:lnTo>
                    <a:pt x="114" y="33"/>
                  </a:lnTo>
                  <a:lnTo>
                    <a:pt x="113" y="31"/>
                  </a:lnTo>
                  <a:lnTo>
                    <a:pt x="112" y="27"/>
                  </a:lnTo>
                  <a:lnTo>
                    <a:pt x="113" y="24"/>
                  </a:lnTo>
                  <a:lnTo>
                    <a:pt x="113" y="22"/>
                  </a:lnTo>
                  <a:lnTo>
                    <a:pt x="116" y="18"/>
                  </a:lnTo>
                  <a:lnTo>
                    <a:pt x="117" y="14"/>
                  </a:lnTo>
                  <a:lnTo>
                    <a:pt x="116" y="12"/>
                  </a:lnTo>
                  <a:lnTo>
                    <a:pt x="115" y="10"/>
                  </a:lnTo>
                  <a:lnTo>
                    <a:pt x="112" y="9"/>
                  </a:lnTo>
                  <a:lnTo>
                    <a:pt x="109" y="9"/>
                  </a:lnTo>
                  <a:lnTo>
                    <a:pt x="103" y="8"/>
                  </a:lnTo>
                  <a:lnTo>
                    <a:pt x="97" y="8"/>
                  </a:lnTo>
                  <a:lnTo>
                    <a:pt x="91" y="6"/>
                  </a:lnTo>
                  <a:lnTo>
                    <a:pt x="89" y="4"/>
                  </a:lnTo>
                  <a:lnTo>
                    <a:pt x="88" y="2"/>
                  </a:lnTo>
                  <a:lnTo>
                    <a:pt x="88" y="0"/>
                  </a:lnTo>
                  <a:lnTo>
                    <a:pt x="86" y="0"/>
                  </a:lnTo>
                  <a:lnTo>
                    <a:pt x="85" y="0"/>
                  </a:lnTo>
                  <a:lnTo>
                    <a:pt x="85" y="2"/>
                  </a:lnTo>
                  <a:lnTo>
                    <a:pt x="86" y="8"/>
                  </a:lnTo>
                  <a:lnTo>
                    <a:pt x="87" y="15"/>
                  </a:lnTo>
                  <a:lnTo>
                    <a:pt x="88" y="20"/>
                  </a:lnTo>
                  <a:lnTo>
                    <a:pt x="87" y="24"/>
                  </a:lnTo>
                  <a:lnTo>
                    <a:pt x="85" y="27"/>
                  </a:lnTo>
                  <a:lnTo>
                    <a:pt x="84" y="28"/>
                  </a:lnTo>
                  <a:lnTo>
                    <a:pt x="75" y="31"/>
                  </a:lnTo>
                  <a:lnTo>
                    <a:pt x="72" y="31"/>
                  </a:lnTo>
                  <a:lnTo>
                    <a:pt x="70" y="31"/>
                  </a:lnTo>
                  <a:lnTo>
                    <a:pt x="69" y="29"/>
                  </a:lnTo>
                  <a:lnTo>
                    <a:pt x="66" y="30"/>
                  </a:lnTo>
                  <a:lnTo>
                    <a:pt x="67" y="32"/>
                  </a:lnTo>
                  <a:lnTo>
                    <a:pt x="68" y="34"/>
                  </a:lnTo>
                  <a:lnTo>
                    <a:pt x="70" y="37"/>
                  </a:lnTo>
                  <a:lnTo>
                    <a:pt x="70" y="42"/>
                  </a:lnTo>
                  <a:lnTo>
                    <a:pt x="70" y="45"/>
                  </a:lnTo>
                  <a:lnTo>
                    <a:pt x="70" y="49"/>
                  </a:lnTo>
                  <a:lnTo>
                    <a:pt x="68" y="52"/>
                  </a:lnTo>
                  <a:lnTo>
                    <a:pt x="66" y="55"/>
                  </a:lnTo>
                  <a:lnTo>
                    <a:pt x="62" y="57"/>
                  </a:lnTo>
                  <a:lnTo>
                    <a:pt x="59" y="58"/>
                  </a:lnTo>
                  <a:lnTo>
                    <a:pt x="56" y="58"/>
                  </a:lnTo>
                  <a:lnTo>
                    <a:pt x="53" y="57"/>
                  </a:lnTo>
                  <a:lnTo>
                    <a:pt x="46" y="51"/>
                  </a:lnTo>
                  <a:lnTo>
                    <a:pt x="46" y="52"/>
                  </a:lnTo>
                  <a:lnTo>
                    <a:pt x="45" y="52"/>
                  </a:lnTo>
                  <a:lnTo>
                    <a:pt x="45" y="57"/>
                  </a:lnTo>
                  <a:lnTo>
                    <a:pt x="43" y="59"/>
                  </a:lnTo>
                  <a:lnTo>
                    <a:pt x="40" y="61"/>
                  </a:lnTo>
                  <a:lnTo>
                    <a:pt x="37" y="61"/>
                  </a:lnTo>
                  <a:lnTo>
                    <a:pt x="29" y="62"/>
                  </a:lnTo>
                  <a:lnTo>
                    <a:pt x="23" y="61"/>
                  </a:lnTo>
                  <a:lnTo>
                    <a:pt x="14" y="59"/>
                  </a:lnTo>
                  <a:lnTo>
                    <a:pt x="11" y="57"/>
                  </a:lnTo>
                  <a:lnTo>
                    <a:pt x="8" y="55"/>
                  </a:lnTo>
                  <a:lnTo>
                    <a:pt x="5" y="52"/>
                  </a:lnTo>
                  <a:lnTo>
                    <a:pt x="4" y="48"/>
                  </a:lnTo>
                  <a:lnTo>
                    <a:pt x="3" y="45"/>
                  </a:lnTo>
                  <a:lnTo>
                    <a:pt x="3" y="41"/>
                  </a:lnTo>
                  <a:lnTo>
                    <a:pt x="3" y="38"/>
                  </a:lnTo>
                  <a:lnTo>
                    <a:pt x="2" y="38"/>
                  </a:lnTo>
                  <a:lnTo>
                    <a:pt x="0" y="38"/>
                  </a:lnTo>
                  <a:lnTo>
                    <a:pt x="0" y="4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18" name="Freeform 170"/>
            <p:cNvSpPr>
              <a:spLocks/>
            </p:cNvSpPr>
            <p:nvPr/>
          </p:nvSpPr>
          <p:spPr bwMode="auto">
            <a:xfrm>
              <a:off x="5616575" y="2254250"/>
              <a:ext cx="141288" cy="131763"/>
            </a:xfrm>
            <a:custGeom>
              <a:avLst/>
              <a:gdLst>
                <a:gd name="T0" fmla="*/ 2147483646 w 89"/>
                <a:gd name="T1" fmla="*/ 2147483646 h 83"/>
                <a:gd name="T2" fmla="*/ 2147483646 w 89"/>
                <a:gd name="T3" fmla="*/ 2147483646 h 83"/>
                <a:gd name="T4" fmla="*/ 2147483646 w 89"/>
                <a:gd name="T5" fmla="*/ 2147483646 h 83"/>
                <a:gd name="T6" fmla="*/ 2147483646 w 89"/>
                <a:gd name="T7" fmla="*/ 2147483646 h 83"/>
                <a:gd name="T8" fmla="*/ 2147483646 w 89"/>
                <a:gd name="T9" fmla="*/ 2147483646 h 83"/>
                <a:gd name="T10" fmla="*/ 2147483646 w 89"/>
                <a:gd name="T11" fmla="*/ 2147483646 h 83"/>
                <a:gd name="T12" fmla="*/ 2147483646 w 89"/>
                <a:gd name="T13" fmla="*/ 2147483646 h 83"/>
                <a:gd name="T14" fmla="*/ 2147483646 w 89"/>
                <a:gd name="T15" fmla="*/ 2147483646 h 83"/>
                <a:gd name="T16" fmla="*/ 2147483646 w 89"/>
                <a:gd name="T17" fmla="*/ 2147483646 h 83"/>
                <a:gd name="T18" fmla="*/ 2147483646 w 89"/>
                <a:gd name="T19" fmla="*/ 2147483646 h 83"/>
                <a:gd name="T20" fmla="*/ 2147483646 w 89"/>
                <a:gd name="T21" fmla="*/ 2147483646 h 83"/>
                <a:gd name="T22" fmla="*/ 2147483646 w 89"/>
                <a:gd name="T23" fmla="*/ 2147483646 h 83"/>
                <a:gd name="T24" fmla="*/ 2147483646 w 89"/>
                <a:gd name="T25" fmla="*/ 2147483646 h 83"/>
                <a:gd name="T26" fmla="*/ 2147483646 w 89"/>
                <a:gd name="T27" fmla="*/ 2147483646 h 83"/>
                <a:gd name="T28" fmla="*/ 2147483646 w 89"/>
                <a:gd name="T29" fmla="*/ 2147483646 h 83"/>
                <a:gd name="T30" fmla="*/ 2147483646 w 89"/>
                <a:gd name="T31" fmla="*/ 2147483646 h 83"/>
                <a:gd name="T32" fmla="*/ 2147483646 w 89"/>
                <a:gd name="T33" fmla="*/ 2147483646 h 83"/>
                <a:gd name="T34" fmla="*/ 2147483646 w 89"/>
                <a:gd name="T35" fmla="*/ 2147483646 h 83"/>
                <a:gd name="T36" fmla="*/ 2147483646 w 89"/>
                <a:gd name="T37" fmla="*/ 2147483646 h 83"/>
                <a:gd name="T38" fmla="*/ 2147483646 w 89"/>
                <a:gd name="T39" fmla="*/ 2147483646 h 83"/>
                <a:gd name="T40" fmla="*/ 2147483646 w 89"/>
                <a:gd name="T41" fmla="*/ 2147483646 h 83"/>
                <a:gd name="T42" fmla="*/ 2147483646 w 89"/>
                <a:gd name="T43" fmla="*/ 2147483646 h 83"/>
                <a:gd name="T44" fmla="*/ 2147483646 w 89"/>
                <a:gd name="T45" fmla="*/ 2147483646 h 83"/>
                <a:gd name="T46" fmla="*/ 2147483646 w 89"/>
                <a:gd name="T47" fmla="*/ 2147483646 h 83"/>
                <a:gd name="T48" fmla="*/ 2147483646 w 89"/>
                <a:gd name="T49" fmla="*/ 2147483646 h 83"/>
                <a:gd name="T50" fmla="*/ 2147483646 w 89"/>
                <a:gd name="T51" fmla="*/ 2147483646 h 83"/>
                <a:gd name="T52" fmla="*/ 2147483646 w 89"/>
                <a:gd name="T53" fmla="*/ 2147483646 h 83"/>
                <a:gd name="T54" fmla="*/ 2147483646 w 89"/>
                <a:gd name="T55" fmla="*/ 2147483646 h 83"/>
                <a:gd name="T56" fmla="*/ 2147483646 w 89"/>
                <a:gd name="T57" fmla="*/ 2147483646 h 83"/>
                <a:gd name="T58" fmla="*/ 2147483646 w 89"/>
                <a:gd name="T59" fmla="*/ 2147483646 h 83"/>
                <a:gd name="T60" fmla="*/ 2147483646 w 89"/>
                <a:gd name="T61" fmla="*/ 2147483646 h 83"/>
                <a:gd name="T62" fmla="*/ 2147483646 w 89"/>
                <a:gd name="T63" fmla="*/ 2147483646 h 83"/>
                <a:gd name="T64" fmla="*/ 2147483646 w 89"/>
                <a:gd name="T65" fmla="*/ 2147483646 h 83"/>
                <a:gd name="T66" fmla="*/ 2147483646 w 89"/>
                <a:gd name="T67" fmla="*/ 2147483646 h 83"/>
                <a:gd name="T68" fmla="*/ 2147483646 w 89"/>
                <a:gd name="T69" fmla="*/ 2147483646 h 83"/>
                <a:gd name="T70" fmla="*/ 2147483646 w 89"/>
                <a:gd name="T71" fmla="*/ 2147483646 h 83"/>
                <a:gd name="T72" fmla="*/ 2147483646 w 89"/>
                <a:gd name="T73" fmla="*/ 2147483646 h 83"/>
                <a:gd name="T74" fmla="*/ 2147483646 w 89"/>
                <a:gd name="T75" fmla="*/ 2147483646 h 83"/>
                <a:gd name="T76" fmla="*/ 2147483646 w 89"/>
                <a:gd name="T77" fmla="*/ 2147483646 h 83"/>
                <a:gd name="T78" fmla="*/ 2147483646 w 89"/>
                <a:gd name="T79" fmla="*/ 2147483646 h 83"/>
                <a:gd name="T80" fmla="*/ 2147483646 w 89"/>
                <a:gd name="T81" fmla="*/ 2147483646 h 83"/>
                <a:gd name="T82" fmla="*/ 2147483646 w 89"/>
                <a:gd name="T83" fmla="*/ 2147483646 h 83"/>
                <a:gd name="T84" fmla="*/ 2147483646 w 89"/>
                <a:gd name="T85" fmla="*/ 2147483646 h 83"/>
                <a:gd name="T86" fmla="*/ 2147483646 w 89"/>
                <a:gd name="T87" fmla="*/ 2147483646 h 8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9"/>
                <a:gd name="T133" fmla="*/ 0 h 83"/>
                <a:gd name="T134" fmla="*/ 89 w 89"/>
                <a:gd name="T135" fmla="*/ 83 h 8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9" h="83">
                  <a:moveTo>
                    <a:pt x="81" y="61"/>
                  </a:moveTo>
                  <a:lnTo>
                    <a:pt x="81" y="61"/>
                  </a:lnTo>
                  <a:lnTo>
                    <a:pt x="83" y="61"/>
                  </a:lnTo>
                  <a:lnTo>
                    <a:pt x="86" y="62"/>
                  </a:lnTo>
                  <a:lnTo>
                    <a:pt x="87" y="65"/>
                  </a:lnTo>
                  <a:lnTo>
                    <a:pt x="87" y="68"/>
                  </a:lnTo>
                  <a:lnTo>
                    <a:pt x="86" y="71"/>
                  </a:lnTo>
                  <a:lnTo>
                    <a:pt x="82" y="77"/>
                  </a:lnTo>
                  <a:lnTo>
                    <a:pt x="78" y="80"/>
                  </a:lnTo>
                  <a:lnTo>
                    <a:pt x="76" y="81"/>
                  </a:lnTo>
                  <a:lnTo>
                    <a:pt x="73" y="81"/>
                  </a:lnTo>
                  <a:lnTo>
                    <a:pt x="68" y="80"/>
                  </a:lnTo>
                  <a:lnTo>
                    <a:pt x="63" y="78"/>
                  </a:lnTo>
                  <a:lnTo>
                    <a:pt x="59" y="76"/>
                  </a:lnTo>
                  <a:lnTo>
                    <a:pt x="57" y="73"/>
                  </a:lnTo>
                  <a:lnTo>
                    <a:pt x="54" y="72"/>
                  </a:lnTo>
                  <a:lnTo>
                    <a:pt x="52" y="69"/>
                  </a:lnTo>
                  <a:lnTo>
                    <a:pt x="51" y="65"/>
                  </a:lnTo>
                  <a:lnTo>
                    <a:pt x="50" y="65"/>
                  </a:lnTo>
                  <a:lnTo>
                    <a:pt x="48" y="65"/>
                  </a:lnTo>
                  <a:lnTo>
                    <a:pt x="46" y="67"/>
                  </a:lnTo>
                  <a:lnTo>
                    <a:pt x="44" y="68"/>
                  </a:lnTo>
                  <a:lnTo>
                    <a:pt x="41" y="69"/>
                  </a:lnTo>
                  <a:lnTo>
                    <a:pt x="36" y="72"/>
                  </a:lnTo>
                  <a:lnTo>
                    <a:pt x="33" y="72"/>
                  </a:lnTo>
                  <a:lnTo>
                    <a:pt x="30" y="72"/>
                  </a:lnTo>
                  <a:lnTo>
                    <a:pt x="25" y="70"/>
                  </a:lnTo>
                  <a:lnTo>
                    <a:pt x="21" y="67"/>
                  </a:lnTo>
                  <a:lnTo>
                    <a:pt x="17" y="64"/>
                  </a:lnTo>
                  <a:lnTo>
                    <a:pt x="15" y="59"/>
                  </a:lnTo>
                  <a:lnTo>
                    <a:pt x="12" y="55"/>
                  </a:lnTo>
                  <a:lnTo>
                    <a:pt x="12" y="51"/>
                  </a:lnTo>
                  <a:lnTo>
                    <a:pt x="12" y="47"/>
                  </a:lnTo>
                  <a:lnTo>
                    <a:pt x="14" y="42"/>
                  </a:lnTo>
                  <a:lnTo>
                    <a:pt x="17" y="38"/>
                  </a:lnTo>
                  <a:lnTo>
                    <a:pt x="17" y="37"/>
                  </a:lnTo>
                  <a:lnTo>
                    <a:pt x="16" y="37"/>
                  </a:lnTo>
                  <a:lnTo>
                    <a:pt x="14" y="36"/>
                  </a:lnTo>
                  <a:lnTo>
                    <a:pt x="12" y="35"/>
                  </a:lnTo>
                  <a:lnTo>
                    <a:pt x="11" y="33"/>
                  </a:lnTo>
                  <a:lnTo>
                    <a:pt x="10" y="29"/>
                  </a:lnTo>
                  <a:lnTo>
                    <a:pt x="10" y="23"/>
                  </a:lnTo>
                  <a:lnTo>
                    <a:pt x="11" y="19"/>
                  </a:lnTo>
                  <a:lnTo>
                    <a:pt x="10" y="18"/>
                  </a:lnTo>
                  <a:lnTo>
                    <a:pt x="7" y="16"/>
                  </a:lnTo>
                  <a:lnTo>
                    <a:pt x="6" y="14"/>
                  </a:lnTo>
                  <a:lnTo>
                    <a:pt x="4" y="11"/>
                  </a:lnTo>
                  <a:lnTo>
                    <a:pt x="3" y="6"/>
                  </a:lnTo>
                  <a:lnTo>
                    <a:pt x="3" y="1"/>
                  </a:lnTo>
                  <a:lnTo>
                    <a:pt x="2" y="0"/>
                  </a:lnTo>
                  <a:lnTo>
                    <a:pt x="1" y="0"/>
                  </a:lnTo>
                  <a:lnTo>
                    <a:pt x="1" y="1"/>
                  </a:lnTo>
                  <a:lnTo>
                    <a:pt x="0" y="8"/>
                  </a:lnTo>
                  <a:lnTo>
                    <a:pt x="1" y="11"/>
                  </a:lnTo>
                  <a:lnTo>
                    <a:pt x="2" y="14"/>
                  </a:lnTo>
                  <a:lnTo>
                    <a:pt x="4" y="16"/>
                  </a:lnTo>
                  <a:lnTo>
                    <a:pt x="7" y="19"/>
                  </a:lnTo>
                  <a:lnTo>
                    <a:pt x="8" y="19"/>
                  </a:lnTo>
                  <a:lnTo>
                    <a:pt x="8" y="23"/>
                  </a:lnTo>
                  <a:lnTo>
                    <a:pt x="8" y="28"/>
                  </a:lnTo>
                  <a:lnTo>
                    <a:pt x="9" y="34"/>
                  </a:lnTo>
                  <a:lnTo>
                    <a:pt x="10" y="36"/>
                  </a:lnTo>
                  <a:lnTo>
                    <a:pt x="11" y="38"/>
                  </a:lnTo>
                  <a:lnTo>
                    <a:pt x="14" y="38"/>
                  </a:lnTo>
                  <a:lnTo>
                    <a:pt x="17" y="38"/>
                  </a:lnTo>
                  <a:lnTo>
                    <a:pt x="16" y="37"/>
                  </a:lnTo>
                  <a:lnTo>
                    <a:pt x="12" y="41"/>
                  </a:lnTo>
                  <a:lnTo>
                    <a:pt x="11" y="45"/>
                  </a:lnTo>
                  <a:lnTo>
                    <a:pt x="10" y="50"/>
                  </a:lnTo>
                  <a:lnTo>
                    <a:pt x="10" y="55"/>
                  </a:lnTo>
                  <a:lnTo>
                    <a:pt x="12" y="59"/>
                  </a:lnTo>
                  <a:lnTo>
                    <a:pt x="16" y="64"/>
                  </a:lnTo>
                  <a:lnTo>
                    <a:pt x="19" y="67"/>
                  </a:lnTo>
                  <a:lnTo>
                    <a:pt x="22" y="70"/>
                  </a:lnTo>
                  <a:lnTo>
                    <a:pt x="26" y="72"/>
                  </a:lnTo>
                  <a:lnTo>
                    <a:pt x="31" y="73"/>
                  </a:lnTo>
                  <a:lnTo>
                    <a:pt x="35" y="73"/>
                  </a:lnTo>
                  <a:lnTo>
                    <a:pt x="39" y="72"/>
                  </a:lnTo>
                  <a:lnTo>
                    <a:pt x="46" y="68"/>
                  </a:lnTo>
                  <a:lnTo>
                    <a:pt x="48" y="67"/>
                  </a:lnTo>
                  <a:lnTo>
                    <a:pt x="49" y="66"/>
                  </a:lnTo>
                  <a:lnTo>
                    <a:pt x="50" y="66"/>
                  </a:lnTo>
                  <a:lnTo>
                    <a:pt x="51" y="71"/>
                  </a:lnTo>
                  <a:lnTo>
                    <a:pt x="54" y="74"/>
                  </a:lnTo>
                  <a:lnTo>
                    <a:pt x="57" y="76"/>
                  </a:lnTo>
                  <a:lnTo>
                    <a:pt x="61" y="79"/>
                  </a:lnTo>
                  <a:lnTo>
                    <a:pt x="65" y="81"/>
                  </a:lnTo>
                  <a:lnTo>
                    <a:pt x="69" y="82"/>
                  </a:lnTo>
                  <a:lnTo>
                    <a:pt x="74" y="83"/>
                  </a:lnTo>
                  <a:lnTo>
                    <a:pt x="77" y="82"/>
                  </a:lnTo>
                  <a:lnTo>
                    <a:pt x="81" y="80"/>
                  </a:lnTo>
                  <a:lnTo>
                    <a:pt x="86" y="74"/>
                  </a:lnTo>
                  <a:lnTo>
                    <a:pt x="89" y="68"/>
                  </a:lnTo>
                  <a:lnTo>
                    <a:pt x="89" y="65"/>
                  </a:lnTo>
                  <a:lnTo>
                    <a:pt x="88" y="62"/>
                  </a:lnTo>
                  <a:lnTo>
                    <a:pt x="86" y="59"/>
                  </a:lnTo>
                  <a:lnTo>
                    <a:pt x="82" y="57"/>
                  </a:lnTo>
                  <a:lnTo>
                    <a:pt x="81" y="57"/>
                  </a:lnTo>
                  <a:lnTo>
                    <a:pt x="80" y="58"/>
                  </a:lnTo>
                  <a:lnTo>
                    <a:pt x="80" y="59"/>
                  </a:lnTo>
                  <a:lnTo>
                    <a:pt x="81"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19" name="Freeform 171"/>
            <p:cNvSpPr>
              <a:spLocks/>
            </p:cNvSpPr>
            <p:nvPr/>
          </p:nvSpPr>
          <p:spPr bwMode="auto">
            <a:xfrm>
              <a:off x="5616575" y="2254250"/>
              <a:ext cx="141288" cy="131763"/>
            </a:xfrm>
            <a:custGeom>
              <a:avLst/>
              <a:gdLst>
                <a:gd name="T0" fmla="*/ 2147483646 w 89"/>
                <a:gd name="T1" fmla="*/ 2147483646 h 83"/>
                <a:gd name="T2" fmla="*/ 2147483646 w 89"/>
                <a:gd name="T3" fmla="*/ 2147483646 h 83"/>
                <a:gd name="T4" fmla="*/ 2147483646 w 89"/>
                <a:gd name="T5" fmla="*/ 2147483646 h 83"/>
                <a:gd name="T6" fmla="*/ 2147483646 w 89"/>
                <a:gd name="T7" fmla="*/ 2147483646 h 83"/>
                <a:gd name="T8" fmla="*/ 2147483646 w 89"/>
                <a:gd name="T9" fmla="*/ 2147483646 h 83"/>
                <a:gd name="T10" fmla="*/ 2147483646 w 89"/>
                <a:gd name="T11" fmla="*/ 2147483646 h 83"/>
                <a:gd name="T12" fmla="*/ 2147483646 w 89"/>
                <a:gd name="T13" fmla="*/ 2147483646 h 83"/>
                <a:gd name="T14" fmla="*/ 2147483646 w 89"/>
                <a:gd name="T15" fmla="*/ 2147483646 h 83"/>
                <a:gd name="T16" fmla="*/ 2147483646 w 89"/>
                <a:gd name="T17" fmla="*/ 2147483646 h 83"/>
                <a:gd name="T18" fmla="*/ 2147483646 w 89"/>
                <a:gd name="T19" fmla="*/ 2147483646 h 83"/>
                <a:gd name="T20" fmla="*/ 2147483646 w 89"/>
                <a:gd name="T21" fmla="*/ 2147483646 h 83"/>
                <a:gd name="T22" fmla="*/ 2147483646 w 89"/>
                <a:gd name="T23" fmla="*/ 2147483646 h 83"/>
                <a:gd name="T24" fmla="*/ 2147483646 w 89"/>
                <a:gd name="T25" fmla="*/ 2147483646 h 83"/>
                <a:gd name="T26" fmla="*/ 2147483646 w 89"/>
                <a:gd name="T27" fmla="*/ 2147483646 h 83"/>
                <a:gd name="T28" fmla="*/ 2147483646 w 89"/>
                <a:gd name="T29" fmla="*/ 2147483646 h 83"/>
                <a:gd name="T30" fmla="*/ 2147483646 w 89"/>
                <a:gd name="T31" fmla="*/ 2147483646 h 83"/>
                <a:gd name="T32" fmla="*/ 2147483646 w 89"/>
                <a:gd name="T33" fmla="*/ 2147483646 h 83"/>
                <a:gd name="T34" fmla="*/ 2147483646 w 89"/>
                <a:gd name="T35" fmla="*/ 2147483646 h 83"/>
                <a:gd name="T36" fmla="*/ 2147483646 w 89"/>
                <a:gd name="T37" fmla="*/ 2147483646 h 83"/>
                <a:gd name="T38" fmla="*/ 2147483646 w 89"/>
                <a:gd name="T39" fmla="*/ 2147483646 h 83"/>
                <a:gd name="T40" fmla="*/ 2147483646 w 89"/>
                <a:gd name="T41" fmla="*/ 2147483646 h 83"/>
                <a:gd name="T42" fmla="*/ 2147483646 w 89"/>
                <a:gd name="T43" fmla="*/ 2147483646 h 83"/>
                <a:gd name="T44" fmla="*/ 2147483646 w 89"/>
                <a:gd name="T45" fmla="*/ 2147483646 h 83"/>
                <a:gd name="T46" fmla="*/ 2147483646 w 89"/>
                <a:gd name="T47" fmla="*/ 2147483646 h 83"/>
                <a:gd name="T48" fmla="*/ 2147483646 w 89"/>
                <a:gd name="T49" fmla="*/ 2147483646 h 83"/>
                <a:gd name="T50" fmla="*/ 2147483646 w 89"/>
                <a:gd name="T51" fmla="*/ 2147483646 h 83"/>
                <a:gd name="T52" fmla="*/ 2147483646 w 89"/>
                <a:gd name="T53" fmla="*/ 2147483646 h 83"/>
                <a:gd name="T54" fmla="*/ 2147483646 w 89"/>
                <a:gd name="T55" fmla="*/ 2147483646 h 83"/>
                <a:gd name="T56" fmla="*/ 2147483646 w 89"/>
                <a:gd name="T57" fmla="*/ 2147483646 h 83"/>
                <a:gd name="T58" fmla="*/ 2147483646 w 89"/>
                <a:gd name="T59" fmla="*/ 2147483646 h 83"/>
                <a:gd name="T60" fmla="*/ 2147483646 w 89"/>
                <a:gd name="T61" fmla="*/ 2147483646 h 83"/>
                <a:gd name="T62" fmla="*/ 2147483646 w 89"/>
                <a:gd name="T63" fmla="*/ 2147483646 h 83"/>
                <a:gd name="T64" fmla="*/ 2147483646 w 89"/>
                <a:gd name="T65" fmla="*/ 2147483646 h 83"/>
                <a:gd name="T66" fmla="*/ 2147483646 w 89"/>
                <a:gd name="T67" fmla="*/ 2147483646 h 83"/>
                <a:gd name="T68" fmla="*/ 2147483646 w 89"/>
                <a:gd name="T69" fmla="*/ 2147483646 h 83"/>
                <a:gd name="T70" fmla="*/ 2147483646 w 89"/>
                <a:gd name="T71" fmla="*/ 2147483646 h 83"/>
                <a:gd name="T72" fmla="*/ 2147483646 w 89"/>
                <a:gd name="T73" fmla="*/ 2147483646 h 83"/>
                <a:gd name="T74" fmla="*/ 2147483646 w 89"/>
                <a:gd name="T75" fmla="*/ 2147483646 h 83"/>
                <a:gd name="T76" fmla="*/ 2147483646 w 89"/>
                <a:gd name="T77" fmla="*/ 2147483646 h 83"/>
                <a:gd name="T78" fmla="*/ 2147483646 w 89"/>
                <a:gd name="T79" fmla="*/ 2147483646 h 83"/>
                <a:gd name="T80" fmla="*/ 2147483646 w 89"/>
                <a:gd name="T81" fmla="*/ 2147483646 h 83"/>
                <a:gd name="T82" fmla="*/ 2147483646 w 89"/>
                <a:gd name="T83" fmla="*/ 2147483646 h 83"/>
                <a:gd name="T84" fmla="*/ 2147483646 w 89"/>
                <a:gd name="T85" fmla="*/ 2147483646 h 83"/>
                <a:gd name="T86" fmla="*/ 2147483646 w 89"/>
                <a:gd name="T87" fmla="*/ 2147483646 h 8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9"/>
                <a:gd name="T133" fmla="*/ 0 h 83"/>
                <a:gd name="T134" fmla="*/ 89 w 89"/>
                <a:gd name="T135" fmla="*/ 83 h 8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9" h="83">
                  <a:moveTo>
                    <a:pt x="81" y="61"/>
                  </a:moveTo>
                  <a:lnTo>
                    <a:pt x="81" y="61"/>
                  </a:lnTo>
                  <a:lnTo>
                    <a:pt x="83" y="61"/>
                  </a:lnTo>
                  <a:lnTo>
                    <a:pt x="86" y="62"/>
                  </a:lnTo>
                  <a:lnTo>
                    <a:pt x="87" y="65"/>
                  </a:lnTo>
                  <a:lnTo>
                    <a:pt x="87" y="68"/>
                  </a:lnTo>
                  <a:lnTo>
                    <a:pt x="86" y="71"/>
                  </a:lnTo>
                  <a:lnTo>
                    <a:pt x="82" y="77"/>
                  </a:lnTo>
                  <a:lnTo>
                    <a:pt x="78" y="80"/>
                  </a:lnTo>
                  <a:lnTo>
                    <a:pt x="76" y="81"/>
                  </a:lnTo>
                  <a:lnTo>
                    <a:pt x="73" y="81"/>
                  </a:lnTo>
                  <a:lnTo>
                    <a:pt x="68" y="80"/>
                  </a:lnTo>
                  <a:lnTo>
                    <a:pt x="63" y="78"/>
                  </a:lnTo>
                  <a:lnTo>
                    <a:pt x="59" y="76"/>
                  </a:lnTo>
                  <a:lnTo>
                    <a:pt x="57" y="73"/>
                  </a:lnTo>
                  <a:lnTo>
                    <a:pt x="54" y="72"/>
                  </a:lnTo>
                  <a:lnTo>
                    <a:pt x="52" y="69"/>
                  </a:lnTo>
                  <a:lnTo>
                    <a:pt x="51" y="65"/>
                  </a:lnTo>
                  <a:lnTo>
                    <a:pt x="50" y="65"/>
                  </a:lnTo>
                  <a:lnTo>
                    <a:pt x="48" y="65"/>
                  </a:lnTo>
                  <a:lnTo>
                    <a:pt x="46" y="67"/>
                  </a:lnTo>
                  <a:lnTo>
                    <a:pt x="44" y="68"/>
                  </a:lnTo>
                  <a:lnTo>
                    <a:pt x="41" y="69"/>
                  </a:lnTo>
                  <a:lnTo>
                    <a:pt x="36" y="72"/>
                  </a:lnTo>
                  <a:lnTo>
                    <a:pt x="33" y="72"/>
                  </a:lnTo>
                  <a:lnTo>
                    <a:pt x="30" y="72"/>
                  </a:lnTo>
                  <a:lnTo>
                    <a:pt x="25" y="70"/>
                  </a:lnTo>
                  <a:lnTo>
                    <a:pt x="21" y="67"/>
                  </a:lnTo>
                  <a:lnTo>
                    <a:pt x="17" y="64"/>
                  </a:lnTo>
                  <a:lnTo>
                    <a:pt x="15" y="59"/>
                  </a:lnTo>
                  <a:lnTo>
                    <a:pt x="12" y="55"/>
                  </a:lnTo>
                  <a:lnTo>
                    <a:pt x="12" y="51"/>
                  </a:lnTo>
                  <a:lnTo>
                    <a:pt x="12" y="47"/>
                  </a:lnTo>
                  <a:lnTo>
                    <a:pt x="14" y="42"/>
                  </a:lnTo>
                  <a:lnTo>
                    <a:pt x="17" y="38"/>
                  </a:lnTo>
                  <a:lnTo>
                    <a:pt x="17" y="37"/>
                  </a:lnTo>
                  <a:lnTo>
                    <a:pt x="16" y="37"/>
                  </a:lnTo>
                  <a:lnTo>
                    <a:pt x="14" y="36"/>
                  </a:lnTo>
                  <a:lnTo>
                    <a:pt x="12" y="35"/>
                  </a:lnTo>
                  <a:lnTo>
                    <a:pt x="11" y="33"/>
                  </a:lnTo>
                  <a:lnTo>
                    <a:pt x="10" y="29"/>
                  </a:lnTo>
                  <a:lnTo>
                    <a:pt x="10" y="23"/>
                  </a:lnTo>
                  <a:lnTo>
                    <a:pt x="11" y="19"/>
                  </a:lnTo>
                  <a:lnTo>
                    <a:pt x="10" y="18"/>
                  </a:lnTo>
                  <a:lnTo>
                    <a:pt x="7" y="16"/>
                  </a:lnTo>
                  <a:lnTo>
                    <a:pt x="6" y="14"/>
                  </a:lnTo>
                  <a:lnTo>
                    <a:pt x="4" y="11"/>
                  </a:lnTo>
                  <a:lnTo>
                    <a:pt x="3" y="6"/>
                  </a:lnTo>
                  <a:lnTo>
                    <a:pt x="3" y="1"/>
                  </a:lnTo>
                  <a:lnTo>
                    <a:pt x="2" y="0"/>
                  </a:lnTo>
                  <a:lnTo>
                    <a:pt x="1" y="0"/>
                  </a:lnTo>
                  <a:lnTo>
                    <a:pt x="1" y="1"/>
                  </a:lnTo>
                  <a:lnTo>
                    <a:pt x="0" y="8"/>
                  </a:lnTo>
                  <a:lnTo>
                    <a:pt x="1" y="11"/>
                  </a:lnTo>
                  <a:lnTo>
                    <a:pt x="2" y="14"/>
                  </a:lnTo>
                  <a:lnTo>
                    <a:pt x="4" y="16"/>
                  </a:lnTo>
                  <a:lnTo>
                    <a:pt x="7" y="19"/>
                  </a:lnTo>
                  <a:lnTo>
                    <a:pt x="8" y="19"/>
                  </a:lnTo>
                  <a:lnTo>
                    <a:pt x="8" y="23"/>
                  </a:lnTo>
                  <a:lnTo>
                    <a:pt x="8" y="28"/>
                  </a:lnTo>
                  <a:lnTo>
                    <a:pt x="9" y="34"/>
                  </a:lnTo>
                  <a:lnTo>
                    <a:pt x="10" y="36"/>
                  </a:lnTo>
                  <a:lnTo>
                    <a:pt x="11" y="38"/>
                  </a:lnTo>
                  <a:lnTo>
                    <a:pt x="14" y="38"/>
                  </a:lnTo>
                  <a:lnTo>
                    <a:pt x="17" y="38"/>
                  </a:lnTo>
                  <a:lnTo>
                    <a:pt x="16" y="37"/>
                  </a:lnTo>
                  <a:lnTo>
                    <a:pt x="12" y="41"/>
                  </a:lnTo>
                  <a:lnTo>
                    <a:pt x="11" y="45"/>
                  </a:lnTo>
                  <a:lnTo>
                    <a:pt x="10" y="50"/>
                  </a:lnTo>
                  <a:lnTo>
                    <a:pt x="10" y="55"/>
                  </a:lnTo>
                  <a:lnTo>
                    <a:pt x="12" y="59"/>
                  </a:lnTo>
                  <a:lnTo>
                    <a:pt x="16" y="64"/>
                  </a:lnTo>
                  <a:lnTo>
                    <a:pt x="19" y="67"/>
                  </a:lnTo>
                  <a:lnTo>
                    <a:pt x="22" y="70"/>
                  </a:lnTo>
                  <a:lnTo>
                    <a:pt x="26" y="72"/>
                  </a:lnTo>
                  <a:lnTo>
                    <a:pt x="31" y="73"/>
                  </a:lnTo>
                  <a:lnTo>
                    <a:pt x="35" y="73"/>
                  </a:lnTo>
                  <a:lnTo>
                    <a:pt x="39" y="72"/>
                  </a:lnTo>
                  <a:lnTo>
                    <a:pt x="46" y="68"/>
                  </a:lnTo>
                  <a:lnTo>
                    <a:pt x="48" y="67"/>
                  </a:lnTo>
                  <a:lnTo>
                    <a:pt x="49" y="66"/>
                  </a:lnTo>
                  <a:lnTo>
                    <a:pt x="50" y="66"/>
                  </a:lnTo>
                  <a:lnTo>
                    <a:pt x="51" y="71"/>
                  </a:lnTo>
                  <a:lnTo>
                    <a:pt x="54" y="74"/>
                  </a:lnTo>
                  <a:lnTo>
                    <a:pt x="57" y="76"/>
                  </a:lnTo>
                  <a:lnTo>
                    <a:pt x="61" y="79"/>
                  </a:lnTo>
                  <a:lnTo>
                    <a:pt x="65" y="81"/>
                  </a:lnTo>
                  <a:lnTo>
                    <a:pt x="69" y="82"/>
                  </a:lnTo>
                  <a:lnTo>
                    <a:pt x="74" y="83"/>
                  </a:lnTo>
                  <a:lnTo>
                    <a:pt x="77" y="82"/>
                  </a:lnTo>
                  <a:lnTo>
                    <a:pt x="81" y="80"/>
                  </a:lnTo>
                  <a:lnTo>
                    <a:pt x="86" y="74"/>
                  </a:lnTo>
                  <a:lnTo>
                    <a:pt x="89" y="68"/>
                  </a:lnTo>
                  <a:lnTo>
                    <a:pt x="89" y="65"/>
                  </a:lnTo>
                  <a:lnTo>
                    <a:pt x="88" y="62"/>
                  </a:lnTo>
                  <a:lnTo>
                    <a:pt x="86" y="59"/>
                  </a:lnTo>
                  <a:lnTo>
                    <a:pt x="82" y="57"/>
                  </a:lnTo>
                  <a:lnTo>
                    <a:pt x="81" y="57"/>
                  </a:lnTo>
                  <a:lnTo>
                    <a:pt x="80" y="58"/>
                  </a:lnTo>
                  <a:lnTo>
                    <a:pt x="80" y="59"/>
                  </a:lnTo>
                  <a:lnTo>
                    <a:pt x="81"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20" name="Freeform 176"/>
            <p:cNvSpPr>
              <a:spLocks/>
            </p:cNvSpPr>
            <p:nvPr/>
          </p:nvSpPr>
          <p:spPr bwMode="auto">
            <a:xfrm>
              <a:off x="5483225" y="2586038"/>
              <a:ext cx="77788" cy="39688"/>
            </a:xfrm>
            <a:custGeom>
              <a:avLst/>
              <a:gdLst>
                <a:gd name="T0" fmla="*/ 0 w 49"/>
                <a:gd name="T1" fmla="*/ 0 h 25"/>
                <a:gd name="T2" fmla="*/ 0 w 49"/>
                <a:gd name="T3" fmla="*/ 0 h 25"/>
                <a:gd name="T4" fmla="*/ 2147483646 w 49"/>
                <a:gd name="T5" fmla="*/ 2147483646 h 25"/>
                <a:gd name="T6" fmla="*/ 2147483646 w 49"/>
                <a:gd name="T7" fmla="*/ 2147483646 h 25"/>
                <a:gd name="T8" fmla="*/ 2147483646 w 49"/>
                <a:gd name="T9" fmla="*/ 2147483646 h 25"/>
                <a:gd name="T10" fmla="*/ 2147483646 w 49"/>
                <a:gd name="T11" fmla="*/ 2147483646 h 25"/>
                <a:gd name="T12" fmla="*/ 2147483646 w 49"/>
                <a:gd name="T13" fmla="*/ 2147483646 h 25"/>
                <a:gd name="T14" fmla="*/ 2147483646 w 49"/>
                <a:gd name="T15" fmla="*/ 2147483646 h 25"/>
                <a:gd name="T16" fmla="*/ 2147483646 w 49"/>
                <a:gd name="T17" fmla="*/ 2147483646 h 25"/>
                <a:gd name="T18" fmla="*/ 2147483646 w 49"/>
                <a:gd name="T19" fmla="*/ 2147483646 h 25"/>
                <a:gd name="T20" fmla="*/ 2147483646 w 49"/>
                <a:gd name="T21" fmla="*/ 2147483646 h 25"/>
                <a:gd name="T22" fmla="*/ 2147483646 w 49"/>
                <a:gd name="T23" fmla="*/ 2147483646 h 25"/>
                <a:gd name="T24" fmla="*/ 2147483646 w 49"/>
                <a:gd name="T25" fmla="*/ 2147483646 h 25"/>
                <a:gd name="T26" fmla="*/ 2147483646 w 49"/>
                <a:gd name="T27" fmla="*/ 2147483646 h 25"/>
                <a:gd name="T28" fmla="*/ 2147483646 w 49"/>
                <a:gd name="T29" fmla="*/ 2147483646 h 25"/>
                <a:gd name="T30" fmla="*/ 2147483646 w 49"/>
                <a:gd name="T31" fmla="*/ 2147483646 h 25"/>
                <a:gd name="T32" fmla="*/ 2147483646 w 49"/>
                <a:gd name="T33" fmla="*/ 2147483646 h 25"/>
                <a:gd name="T34" fmla="*/ 2147483646 w 49"/>
                <a:gd name="T35" fmla="*/ 2147483646 h 25"/>
                <a:gd name="T36" fmla="*/ 2147483646 w 49"/>
                <a:gd name="T37" fmla="*/ 2147483646 h 25"/>
                <a:gd name="T38" fmla="*/ 2147483646 w 49"/>
                <a:gd name="T39" fmla="*/ 2147483646 h 25"/>
                <a:gd name="T40" fmla="*/ 2147483646 w 49"/>
                <a:gd name="T41" fmla="*/ 2147483646 h 25"/>
                <a:gd name="T42" fmla="*/ 2147483646 w 49"/>
                <a:gd name="T43" fmla="*/ 2147483646 h 25"/>
                <a:gd name="T44" fmla="*/ 2147483646 w 49"/>
                <a:gd name="T45" fmla="*/ 2147483646 h 25"/>
                <a:gd name="T46" fmla="*/ 2147483646 w 49"/>
                <a:gd name="T47" fmla="*/ 2147483646 h 25"/>
                <a:gd name="T48" fmla="*/ 2147483646 w 49"/>
                <a:gd name="T49" fmla="*/ 2147483646 h 25"/>
                <a:gd name="T50" fmla="*/ 2147483646 w 49"/>
                <a:gd name="T51" fmla="*/ 0 h 25"/>
                <a:gd name="T52" fmla="*/ 2147483646 w 49"/>
                <a:gd name="T53" fmla="*/ 0 h 25"/>
                <a:gd name="T54" fmla="*/ 0 w 49"/>
                <a:gd name="T55" fmla="*/ 0 h 2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9"/>
                <a:gd name="T85" fmla="*/ 0 h 25"/>
                <a:gd name="T86" fmla="*/ 49 w 49"/>
                <a:gd name="T87" fmla="*/ 25 h 2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9" h="25">
                  <a:moveTo>
                    <a:pt x="0" y="0"/>
                  </a:moveTo>
                  <a:lnTo>
                    <a:pt x="0" y="0"/>
                  </a:lnTo>
                  <a:lnTo>
                    <a:pt x="2" y="8"/>
                  </a:lnTo>
                  <a:lnTo>
                    <a:pt x="5" y="15"/>
                  </a:lnTo>
                  <a:lnTo>
                    <a:pt x="10" y="19"/>
                  </a:lnTo>
                  <a:lnTo>
                    <a:pt x="19" y="23"/>
                  </a:lnTo>
                  <a:lnTo>
                    <a:pt x="27" y="25"/>
                  </a:lnTo>
                  <a:lnTo>
                    <a:pt x="34" y="25"/>
                  </a:lnTo>
                  <a:lnTo>
                    <a:pt x="42" y="23"/>
                  </a:lnTo>
                  <a:lnTo>
                    <a:pt x="48" y="21"/>
                  </a:lnTo>
                  <a:lnTo>
                    <a:pt x="49" y="21"/>
                  </a:lnTo>
                  <a:lnTo>
                    <a:pt x="48" y="20"/>
                  </a:lnTo>
                  <a:lnTo>
                    <a:pt x="37" y="22"/>
                  </a:lnTo>
                  <a:lnTo>
                    <a:pt x="27" y="22"/>
                  </a:lnTo>
                  <a:lnTo>
                    <a:pt x="21" y="22"/>
                  </a:lnTo>
                  <a:lnTo>
                    <a:pt x="17" y="21"/>
                  </a:lnTo>
                  <a:lnTo>
                    <a:pt x="13" y="19"/>
                  </a:lnTo>
                  <a:lnTo>
                    <a:pt x="9" y="16"/>
                  </a:lnTo>
                  <a:lnTo>
                    <a:pt x="6" y="13"/>
                  </a:lnTo>
                  <a:lnTo>
                    <a:pt x="4" y="8"/>
                  </a:lnTo>
                  <a:lnTo>
                    <a:pt x="2" y="4"/>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21" name="Freeform 177"/>
            <p:cNvSpPr>
              <a:spLocks/>
            </p:cNvSpPr>
            <p:nvPr/>
          </p:nvSpPr>
          <p:spPr bwMode="auto">
            <a:xfrm>
              <a:off x="5483225" y="2586038"/>
              <a:ext cx="77788" cy="39688"/>
            </a:xfrm>
            <a:custGeom>
              <a:avLst/>
              <a:gdLst>
                <a:gd name="T0" fmla="*/ 0 w 49"/>
                <a:gd name="T1" fmla="*/ 0 h 25"/>
                <a:gd name="T2" fmla="*/ 0 w 49"/>
                <a:gd name="T3" fmla="*/ 0 h 25"/>
                <a:gd name="T4" fmla="*/ 2147483646 w 49"/>
                <a:gd name="T5" fmla="*/ 2147483646 h 25"/>
                <a:gd name="T6" fmla="*/ 2147483646 w 49"/>
                <a:gd name="T7" fmla="*/ 2147483646 h 25"/>
                <a:gd name="T8" fmla="*/ 2147483646 w 49"/>
                <a:gd name="T9" fmla="*/ 2147483646 h 25"/>
                <a:gd name="T10" fmla="*/ 2147483646 w 49"/>
                <a:gd name="T11" fmla="*/ 2147483646 h 25"/>
                <a:gd name="T12" fmla="*/ 2147483646 w 49"/>
                <a:gd name="T13" fmla="*/ 2147483646 h 25"/>
                <a:gd name="T14" fmla="*/ 2147483646 w 49"/>
                <a:gd name="T15" fmla="*/ 2147483646 h 25"/>
                <a:gd name="T16" fmla="*/ 2147483646 w 49"/>
                <a:gd name="T17" fmla="*/ 2147483646 h 25"/>
                <a:gd name="T18" fmla="*/ 2147483646 w 49"/>
                <a:gd name="T19" fmla="*/ 2147483646 h 25"/>
                <a:gd name="T20" fmla="*/ 2147483646 w 49"/>
                <a:gd name="T21" fmla="*/ 2147483646 h 25"/>
                <a:gd name="T22" fmla="*/ 2147483646 w 49"/>
                <a:gd name="T23" fmla="*/ 2147483646 h 25"/>
                <a:gd name="T24" fmla="*/ 2147483646 w 49"/>
                <a:gd name="T25" fmla="*/ 2147483646 h 25"/>
                <a:gd name="T26" fmla="*/ 2147483646 w 49"/>
                <a:gd name="T27" fmla="*/ 2147483646 h 25"/>
                <a:gd name="T28" fmla="*/ 2147483646 w 49"/>
                <a:gd name="T29" fmla="*/ 2147483646 h 25"/>
                <a:gd name="T30" fmla="*/ 2147483646 w 49"/>
                <a:gd name="T31" fmla="*/ 2147483646 h 25"/>
                <a:gd name="T32" fmla="*/ 2147483646 w 49"/>
                <a:gd name="T33" fmla="*/ 2147483646 h 25"/>
                <a:gd name="T34" fmla="*/ 2147483646 w 49"/>
                <a:gd name="T35" fmla="*/ 2147483646 h 25"/>
                <a:gd name="T36" fmla="*/ 2147483646 w 49"/>
                <a:gd name="T37" fmla="*/ 2147483646 h 25"/>
                <a:gd name="T38" fmla="*/ 2147483646 w 49"/>
                <a:gd name="T39" fmla="*/ 2147483646 h 25"/>
                <a:gd name="T40" fmla="*/ 2147483646 w 49"/>
                <a:gd name="T41" fmla="*/ 2147483646 h 25"/>
                <a:gd name="T42" fmla="*/ 2147483646 w 49"/>
                <a:gd name="T43" fmla="*/ 2147483646 h 25"/>
                <a:gd name="T44" fmla="*/ 2147483646 w 49"/>
                <a:gd name="T45" fmla="*/ 2147483646 h 25"/>
                <a:gd name="T46" fmla="*/ 2147483646 w 49"/>
                <a:gd name="T47" fmla="*/ 2147483646 h 25"/>
                <a:gd name="T48" fmla="*/ 2147483646 w 49"/>
                <a:gd name="T49" fmla="*/ 2147483646 h 25"/>
                <a:gd name="T50" fmla="*/ 2147483646 w 49"/>
                <a:gd name="T51" fmla="*/ 0 h 25"/>
                <a:gd name="T52" fmla="*/ 2147483646 w 49"/>
                <a:gd name="T53" fmla="*/ 0 h 25"/>
                <a:gd name="T54" fmla="*/ 0 w 49"/>
                <a:gd name="T55" fmla="*/ 0 h 2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9"/>
                <a:gd name="T85" fmla="*/ 0 h 25"/>
                <a:gd name="T86" fmla="*/ 49 w 49"/>
                <a:gd name="T87" fmla="*/ 25 h 2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9" h="25">
                  <a:moveTo>
                    <a:pt x="0" y="0"/>
                  </a:moveTo>
                  <a:lnTo>
                    <a:pt x="0" y="0"/>
                  </a:lnTo>
                  <a:lnTo>
                    <a:pt x="2" y="8"/>
                  </a:lnTo>
                  <a:lnTo>
                    <a:pt x="5" y="15"/>
                  </a:lnTo>
                  <a:lnTo>
                    <a:pt x="10" y="19"/>
                  </a:lnTo>
                  <a:lnTo>
                    <a:pt x="19" y="23"/>
                  </a:lnTo>
                  <a:lnTo>
                    <a:pt x="27" y="25"/>
                  </a:lnTo>
                  <a:lnTo>
                    <a:pt x="34" y="25"/>
                  </a:lnTo>
                  <a:lnTo>
                    <a:pt x="42" y="23"/>
                  </a:lnTo>
                  <a:lnTo>
                    <a:pt x="48" y="21"/>
                  </a:lnTo>
                  <a:lnTo>
                    <a:pt x="49" y="21"/>
                  </a:lnTo>
                  <a:lnTo>
                    <a:pt x="48" y="20"/>
                  </a:lnTo>
                  <a:lnTo>
                    <a:pt x="37" y="22"/>
                  </a:lnTo>
                  <a:lnTo>
                    <a:pt x="27" y="22"/>
                  </a:lnTo>
                  <a:lnTo>
                    <a:pt x="21" y="22"/>
                  </a:lnTo>
                  <a:lnTo>
                    <a:pt x="17" y="21"/>
                  </a:lnTo>
                  <a:lnTo>
                    <a:pt x="13" y="19"/>
                  </a:lnTo>
                  <a:lnTo>
                    <a:pt x="9" y="16"/>
                  </a:lnTo>
                  <a:lnTo>
                    <a:pt x="6" y="13"/>
                  </a:lnTo>
                  <a:lnTo>
                    <a:pt x="4" y="8"/>
                  </a:lnTo>
                  <a:lnTo>
                    <a:pt x="2" y="4"/>
                  </a:lnTo>
                  <a:lnTo>
                    <a:pt x="1"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22" name="Freeform 178"/>
            <p:cNvSpPr>
              <a:spLocks/>
            </p:cNvSpPr>
            <p:nvPr/>
          </p:nvSpPr>
          <p:spPr bwMode="auto">
            <a:xfrm>
              <a:off x="5487988" y="2581275"/>
              <a:ext cx="71438" cy="22225"/>
            </a:xfrm>
            <a:custGeom>
              <a:avLst/>
              <a:gdLst>
                <a:gd name="T0" fmla="*/ 0 w 45"/>
                <a:gd name="T1" fmla="*/ 0 h 14"/>
                <a:gd name="T2" fmla="*/ 0 w 45"/>
                <a:gd name="T3" fmla="*/ 0 h 14"/>
                <a:gd name="T4" fmla="*/ 2147483646 w 45"/>
                <a:gd name="T5" fmla="*/ 2147483646 h 14"/>
                <a:gd name="T6" fmla="*/ 2147483646 w 45"/>
                <a:gd name="T7" fmla="*/ 2147483646 h 14"/>
                <a:gd name="T8" fmla="*/ 2147483646 w 45"/>
                <a:gd name="T9" fmla="*/ 2147483646 h 14"/>
                <a:gd name="T10" fmla="*/ 2147483646 w 45"/>
                <a:gd name="T11" fmla="*/ 2147483646 h 14"/>
                <a:gd name="T12" fmla="*/ 2147483646 w 45"/>
                <a:gd name="T13" fmla="*/ 2147483646 h 14"/>
                <a:gd name="T14" fmla="*/ 2147483646 w 45"/>
                <a:gd name="T15" fmla="*/ 2147483646 h 14"/>
                <a:gd name="T16" fmla="*/ 2147483646 w 45"/>
                <a:gd name="T17" fmla="*/ 2147483646 h 14"/>
                <a:gd name="T18" fmla="*/ 2147483646 w 45"/>
                <a:gd name="T19" fmla="*/ 2147483646 h 14"/>
                <a:gd name="T20" fmla="*/ 2147483646 w 45"/>
                <a:gd name="T21" fmla="*/ 2147483646 h 14"/>
                <a:gd name="T22" fmla="*/ 2147483646 w 45"/>
                <a:gd name="T23" fmla="*/ 2147483646 h 14"/>
                <a:gd name="T24" fmla="*/ 2147483646 w 45"/>
                <a:gd name="T25" fmla="*/ 2147483646 h 14"/>
                <a:gd name="T26" fmla="*/ 2147483646 w 45"/>
                <a:gd name="T27" fmla="*/ 2147483646 h 14"/>
                <a:gd name="T28" fmla="*/ 2147483646 w 45"/>
                <a:gd name="T29" fmla="*/ 2147483646 h 14"/>
                <a:gd name="T30" fmla="*/ 2147483646 w 45"/>
                <a:gd name="T31" fmla="*/ 2147483646 h 14"/>
                <a:gd name="T32" fmla="*/ 2147483646 w 45"/>
                <a:gd name="T33" fmla="*/ 2147483646 h 14"/>
                <a:gd name="T34" fmla="*/ 2147483646 w 45"/>
                <a:gd name="T35" fmla="*/ 2147483646 h 14"/>
                <a:gd name="T36" fmla="*/ 2147483646 w 45"/>
                <a:gd name="T37" fmla="*/ 2147483646 h 14"/>
                <a:gd name="T38" fmla="*/ 2147483646 w 45"/>
                <a:gd name="T39" fmla="*/ 2147483646 h 14"/>
                <a:gd name="T40" fmla="*/ 0 w 45"/>
                <a:gd name="T41" fmla="*/ 0 h 14"/>
                <a:gd name="T42" fmla="*/ 0 w 45"/>
                <a:gd name="T43" fmla="*/ 0 h 14"/>
                <a:gd name="T44" fmla="*/ 0 w 45"/>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5"/>
                <a:gd name="T70" fmla="*/ 0 h 14"/>
                <a:gd name="T71" fmla="*/ 45 w 45"/>
                <a:gd name="T72" fmla="*/ 14 h 1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5" h="14">
                  <a:moveTo>
                    <a:pt x="0" y="0"/>
                  </a:moveTo>
                  <a:lnTo>
                    <a:pt x="0" y="0"/>
                  </a:lnTo>
                  <a:lnTo>
                    <a:pt x="4" y="5"/>
                  </a:lnTo>
                  <a:lnTo>
                    <a:pt x="8" y="8"/>
                  </a:lnTo>
                  <a:lnTo>
                    <a:pt x="15" y="10"/>
                  </a:lnTo>
                  <a:lnTo>
                    <a:pt x="20" y="12"/>
                  </a:lnTo>
                  <a:lnTo>
                    <a:pt x="27" y="14"/>
                  </a:lnTo>
                  <a:lnTo>
                    <a:pt x="33" y="14"/>
                  </a:lnTo>
                  <a:lnTo>
                    <a:pt x="40" y="12"/>
                  </a:lnTo>
                  <a:lnTo>
                    <a:pt x="45" y="11"/>
                  </a:lnTo>
                  <a:lnTo>
                    <a:pt x="45" y="10"/>
                  </a:lnTo>
                  <a:lnTo>
                    <a:pt x="33" y="12"/>
                  </a:lnTo>
                  <a:lnTo>
                    <a:pt x="27" y="12"/>
                  </a:lnTo>
                  <a:lnTo>
                    <a:pt x="20" y="11"/>
                  </a:lnTo>
                  <a:lnTo>
                    <a:pt x="15" y="10"/>
                  </a:lnTo>
                  <a:lnTo>
                    <a:pt x="10" y="8"/>
                  </a:lnTo>
                  <a:lnTo>
                    <a:pt x="4"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23" name="Freeform 179"/>
            <p:cNvSpPr>
              <a:spLocks/>
            </p:cNvSpPr>
            <p:nvPr/>
          </p:nvSpPr>
          <p:spPr bwMode="auto">
            <a:xfrm>
              <a:off x="5487988" y="2581275"/>
              <a:ext cx="71438" cy="22225"/>
            </a:xfrm>
            <a:custGeom>
              <a:avLst/>
              <a:gdLst>
                <a:gd name="T0" fmla="*/ 0 w 45"/>
                <a:gd name="T1" fmla="*/ 0 h 14"/>
                <a:gd name="T2" fmla="*/ 0 w 45"/>
                <a:gd name="T3" fmla="*/ 0 h 14"/>
                <a:gd name="T4" fmla="*/ 2147483646 w 45"/>
                <a:gd name="T5" fmla="*/ 2147483646 h 14"/>
                <a:gd name="T6" fmla="*/ 2147483646 w 45"/>
                <a:gd name="T7" fmla="*/ 2147483646 h 14"/>
                <a:gd name="T8" fmla="*/ 2147483646 w 45"/>
                <a:gd name="T9" fmla="*/ 2147483646 h 14"/>
                <a:gd name="T10" fmla="*/ 2147483646 w 45"/>
                <a:gd name="T11" fmla="*/ 2147483646 h 14"/>
                <a:gd name="T12" fmla="*/ 2147483646 w 45"/>
                <a:gd name="T13" fmla="*/ 2147483646 h 14"/>
                <a:gd name="T14" fmla="*/ 2147483646 w 45"/>
                <a:gd name="T15" fmla="*/ 2147483646 h 14"/>
                <a:gd name="T16" fmla="*/ 2147483646 w 45"/>
                <a:gd name="T17" fmla="*/ 2147483646 h 14"/>
                <a:gd name="T18" fmla="*/ 2147483646 w 45"/>
                <a:gd name="T19" fmla="*/ 2147483646 h 14"/>
                <a:gd name="T20" fmla="*/ 2147483646 w 45"/>
                <a:gd name="T21" fmla="*/ 2147483646 h 14"/>
                <a:gd name="T22" fmla="*/ 2147483646 w 45"/>
                <a:gd name="T23" fmla="*/ 2147483646 h 14"/>
                <a:gd name="T24" fmla="*/ 2147483646 w 45"/>
                <a:gd name="T25" fmla="*/ 2147483646 h 14"/>
                <a:gd name="T26" fmla="*/ 2147483646 w 45"/>
                <a:gd name="T27" fmla="*/ 2147483646 h 14"/>
                <a:gd name="T28" fmla="*/ 2147483646 w 45"/>
                <a:gd name="T29" fmla="*/ 2147483646 h 14"/>
                <a:gd name="T30" fmla="*/ 2147483646 w 45"/>
                <a:gd name="T31" fmla="*/ 2147483646 h 14"/>
                <a:gd name="T32" fmla="*/ 2147483646 w 45"/>
                <a:gd name="T33" fmla="*/ 2147483646 h 14"/>
                <a:gd name="T34" fmla="*/ 2147483646 w 45"/>
                <a:gd name="T35" fmla="*/ 2147483646 h 14"/>
                <a:gd name="T36" fmla="*/ 2147483646 w 45"/>
                <a:gd name="T37" fmla="*/ 2147483646 h 14"/>
                <a:gd name="T38" fmla="*/ 2147483646 w 45"/>
                <a:gd name="T39" fmla="*/ 2147483646 h 14"/>
                <a:gd name="T40" fmla="*/ 0 w 45"/>
                <a:gd name="T41" fmla="*/ 0 h 14"/>
                <a:gd name="T42" fmla="*/ 0 w 45"/>
                <a:gd name="T43" fmla="*/ 0 h 14"/>
                <a:gd name="T44" fmla="*/ 0 w 45"/>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5"/>
                <a:gd name="T70" fmla="*/ 0 h 14"/>
                <a:gd name="T71" fmla="*/ 45 w 45"/>
                <a:gd name="T72" fmla="*/ 14 h 1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5" h="14">
                  <a:moveTo>
                    <a:pt x="0" y="0"/>
                  </a:moveTo>
                  <a:lnTo>
                    <a:pt x="0" y="0"/>
                  </a:lnTo>
                  <a:lnTo>
                    <a:pt x="4" y="5"/>
                  </a:lnTo>
                  <a:lnTo>
                    <a:pt x="8" y="8"/>
                  </a:lnTo>
                  <a:lnTo>
                    <a:pt x="15" y="10"/>
                  </a:lnTo>
                  <a:lnTo>
                    <a:pt x="20" y="12"/>
                  </a:lnTo>
                  <a:lnTo>
                    <a:pt x="27" y="14"/>
                  </a:lnTo>
                  <a:lnTo>
                    <a:pt x="33" y="14"/>
                  </a:lnTo>
                  <a:lnTo>
                    <a:pt x="40" y="12"/>
                  </a:lnTo>
                  <a:lnTo>
                    <a:pt x="45" y="11"/>
                  </a:lnTo>
                  <a:lnTo>
                    <a:pt x="45" y="10"/>
                  </a:lnTo>
                  <a:lnTo>
                    <a:pt x="33" y="12"/>
                  </a:lnTo>
                  <a:lnTo>
                    <a:pt x="27" y="12"/>
                  </a:lnTo>
                  <a:lnTo>
                    <a:pt x="20" y="11"/>
                  </a:lnTo>
                  <a:lnTo>
                    <a:pt x="15" y="10"/>
                  </a:lnTo>
                  <a:lnTo>
                    <a:pt x="10" y="8"/>
                  </a:lnTo>
                  <a:lnTo>
                    <a:pt x="4" y="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24" name="Freeform 180"/>
            <p:cNvSpPr>
              <a:spLocks/>
            </p:cNvSpPr>
            <p:nvPr/>
          </p:nvSpPr>
          <p:spPr bwMode="auto">
            <a:xfrm>
              <a:off x="5561013" y="2552700"/>
              <a:ext cx="39688" cy="65088"/>
            </a:xfrm>
            <a:custGeom>
              <a:avLst/>
              <a:gdLst>
                <a:gd name="T0" fmla="*/ 0 w 25"/>
                <a:gd name="T1" fmla="*/ 2147483646 h 41"/>
                <a:gd name="T2" fmla="*/ 0 w 25"/>
                <a:gd name="T3" fmla="*/ 2147483646 h 41"/>
                <a:gd name="T4" fmla="*/ 2147483646 w 25"/>
                <a:gd name="T5" fmla="*/ 2147483646 h 41"/>
                <a:gd name="T6" fmla="*/ 2147483646 w 25"/>
                <a:gd name="T7" fmla="*/ 2147483646 h 41"/>
                <a:gd name="T8" fmla="*/ 2147483646 w 25"/>
                <a:gd name="T9" fmla="*/ 2147483646 h 41"/>
                <a:gd name="T10" fmla="*/ 2147483646 w 25"/>
                <a:gd name="T11" fmla="*/ 2147483646 h 41"/>
                <a:gd name="T12" fmla="*/ 2147483646 w 25"/>
                <a:gd name="T13" fmla="*/ 2147483646 h 41"/>
                <a:gd name="T14" fmla="*/ 2147483646 w 25"/>
                <a:gd name="T15" fmla="*/ 2147483646 h 41"/>
                <a:gd name="T16" fmla="*/ 2147483646 w 25"/>
                <a:gd name="T17" fmla="*/ 2147483646 h 41"/>
                <a:gd name="T18" fmla="*/ 2147483646 w 25"/>
                <a:gd name="T19" fmla="*/ 2147483646 h 41"/>
                <a:gd name="T20" fmla="*/ 2147483646 w 25"/>
                <a:gd name="T21" fmla="*/ 2147483646 h 41"/>
                <a:gd name="T22" fmla="*/ 2147483646 w 25"/>
                <a:gd name="T23" fmla="*/ 2147483646 h 41"/>
                <a:gd name="T24" fmla="*/ 2147483646 w 25"/>
                <a:gd name="T25" fmla="*/ 2147483646 h 41"/>
                <a:gd name="T26" fmla="*/ 2147483646 w 25"/>
                <a:gd name="T27" fmla="*/ 2147483646 h 41"/>
                <a:gd name="T28" fmla="*/ 2147483646 w 25"/>
                <a:gd name="T29" fmla="*/ 2147483646 h 41"/>
                <a:gd name="T30" fmla="*/ 2147483646 w 25"/>
                <a:gd name="T31" fmla="*/ 2147483646 h 41"/>
                <a:gd name="T32" fmla="*/ 2147483646 w 25"/>
                <a:gd name="T33" fmla="*/ 2147483646 h 41"/>
                <a:gd name="T34" fmla="*/ 2147483646 w 25"/>
                <a:gd name="T35" fmla="*/ 2147483646 h 41"/>
                <a:gd name="T36" fmla="*/ 2147483646 w 25"/>
                <a:gd name="T37" fmla="*/ 2147483646 h 41"/>
                <a:gd name="T38" fmla="*/ 2147483646 w 25"/>
                <a:gd name="T39" fmla="*/ 2147483646 h 41"/>
                <a:gd name="T40" fmla="*/ 2147483646 w 25"/>
                <a:gd name="T41" fmla="*/ 2147483646 h 41"/>
                <a:gd name="T42" fmla="*/ 2147483646 w 25"/>
                <a:gd name="T43" fmla="*/ 2147483646 h 41"/>
                <a:gd name="T44" fmla="*/ 2147483646 w 25"/>
                <a:gd name="T45" fmla="*/ 2147483646 h 41"/>
                <a:gd name="T46" fmla="*/ 2147483646 w 25"/>
                <a:gd name="T47" fmla="*/ 2147483646 h 41"/>
                <a:gd name="T48" fmla="*/ 2147483646 w 25"/>
                <a:gd name="T49" fmla="*/ 2147483646 h 41"/>
                <a:gd name="T50" fmla="*/ 2147483646 w 25"/>
                <a:gd name="T51" fmla="*/ 2147483646 h 41"/>
                <a:gd name="T52" fmla="*/ 2147483646 w 25"/>
                <a:gd name="T53" fmla="*/ 2147483646 h 41"/>
                <a:gd name="T54" fmla="*/ 2147483646 w 25"/>
                <a:gd name="T55" fmla="*/ 0 h 41"/>
                <a:gd name="T56" fmla="*/ 2147483646 w 25"/>
                <a:gd name="T57" fmla="*/ 2147483646 h 41"/>
                <a:gd name="T58" fmla="*/ 2147483646 w 25"/>
                <a:gd name="T59" fmla="*/ 2147483646 h 41"/>
                <a:gd name="T60" fmla="*/ 2147483646 w 25"/>
                <a:gd name="T61" fmla="*/ 2147483646 h 41"/>
                <a:gd name="T62" fmla="*/ 2147483646 w 25"/>
                <a:gd name="T63" fmla="*/ 2147483646 h 41"/>
                <a:gd name="T64" fmla="*/ 2147483646 w 25"/>
                <a:gd name="T65" fmla="*/ 2147483646 h 41"/>
                <a:gd name="T66" fmla="*/ 2147483646 w 25"/>
                <a:gd name="T67" fmla="*/ 2147483646 h 41"/>
                <a:gd name="T68" fmla="*/ 2147483646 w 25"/>
                <a:gd name="T69" fmla="*/ 2147483646 h 41"/>
                <a:gd name="T70" fmla="*/ 2147483646 w 25"/>
                <a:gd name="T71" fmla="*/ 2147483646 h 41"/>
                <a:gd name="T72" fmla="*/ 2147483646 w 25"/>
                <a:gd name="T73" fmla="*/ 2147483646 h 41"/>
                <a:gd name="T74" fmla="*/ 2147483646 w 25"/>
                <a:gd name="T75" fmla="*/ 2147483646 h 41"/>
                <a:gd name="T76" fmla="*/ 2147483646 w 25"/>
                <a:gd name="T77" fmla="*/ 2147483646 h 41"/>
                <a:gd name="T78" fmla="*/ 2147483646 w 25"/>
                <a:gd name="T79" fmla="*/ 2147483646 h 41"/>
                <a:gd name="T80" fmla="*/ 0 w 25"/>
                <a:gd name="T81" fmla="*/ 2147483646 h 41"/>
                <a:gd name="T82" fmla="*/ 0 w 25"/>
                <a:gd name="T83" fmla="*/ 2147483646 h 41"/>
                <a:gd name="T84" fmla="*/ 0 w 25"/>
                <a:gd name="T85" fmla="*/ 2147483646 h 4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41"/>
                <a:gd name="T131" fmla="*/ 25 w 25"/>
                <a:gd name="T132" fmla="*/ 41 h 4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41">
                  <a:moveTo>
                    <a:pt x="0" y="41"/>
                  </a:moveTo>
                  <a:lnTo>
                    <a:pt x="0" y="41"/>
                  </a:lnTo>
                  <a:lnTo>
                    <a:pt x="3" y="39"/>
                  </a:lnTo>
                  <a:lnTo>
                    <a:pt x="5" y="36"/>
                  </a:lnTo>
                  <a:lnTo>
                    <a:pt x="8" y="33"/>
                  </a:lnTo>
                  <a:lnTo>
                    <a:pt x="8" y="28"/>
                  </a:lnTo>
                  <a:lnTo>
                    <a:pt x="8" y="23"/>
                  </a:lnTo>
                  <a:lnTo>
                    <a:pt x="7" y="18"/>
                  </a:lnTo>
                  <a:lnTo>
                    <a:pt x="5" y="12"/>
                  </a:lnTo>
                  <a:lnTo>
                    <a:pt x="7" y="8"/>
                  </a:lnTo>
                  <a:lnTo>
                    <a:pt x="9" y="6"/>
                  </a:lnTo>
                  <a:lnTo>
                    <a:pt x="13" y="4"/>
                  </a:lnTo>
                  <a:lnTo>
                    <a:pt x="17" y="3"/>
                  </a:lnTo>
                  <a:lnTo>
                    <a:pt x="21" y="5"/>
                  </a:lnTo>
                  <a:lnTo>
                    <a:pt x="22" y="8"/>
                  </a:lnTo>
                  <a:lnTo>
                    <a:pt x="23" y="11"/>
                  </a:lnTo>
                  <a:lnTo>
                    <a:pt x="24" y="11"/>
                  </a:lnTo>
                  <a:lnTo>
                    <a:pt x="25" y="7"/>
                  </a:lnTo>
                  <a:lnTo>
                    <a:pt x="24" y="5"/>
                  </a:lnTo>
                  <a:lnTo>
                    <a:pt x="23" y="3"/>
                  </a:lnTo>
                  <a:lnTo>
                    <a:pt x="19" y="1"/>
                  </a:lnTo>
                  <a:lnTo>
                    <a:pt x="16" y="0"/>
                  </a:lnTo>
                  <a:lnTo>
                    <a:pt x="13" y="1"/>
                  </a:lnTo>
                  <a:lnTo>
                    <a:pt x="8" y="3"/>
                  </a:lnTo>
                  <a:lnTo>
                    <a:pt x="4" y="6"/>
                  </a:lnTo>
                  <a:lnTo>
                    <a:pt x="3" y="8"/>
                  </a:lnTo>
                  <a:lnTo>
                    <a:pt x="3" y="10"/>
                  </a:lnTo>
                  <a:lnTo>
                    <a:pt x="5" y="18"/>
                  </a:lnTo>
                  <a:lnTo>
                    <a:pt x="8" y="26"/>
                  </a:lnTo>
                  <a:lnTo>
                    <a:pt x="7" y="30"/>
                  </a:lnTo>
                  <a:lnTo>
                    <a:pt x="5" y="35"/>
                  </a:lnTo>
                  <a:lnTo>
                    <a:pt x="3" y="38"/>
                  </a:lnTo>
                  <a:lnTo>
                    <a:pt x="0" y="40"/>
                  </a:lnTo>
                  <a:lnTo>
                    <a:pt x="0"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25" name="Freeform 181"/>
            <p:cNvSpPr>
              <a:spLocks/>
            </p:cNvSpPr>
            <p:nvPr/>
          </p:nvSpPr>
          <p:spPr bwMode="auto">
            <a:xfrm>
              <a:off x="5561013" y="2552700"/>
              <a:ext cx="39688" cy="65088"/>
            </a:xfrm>
            <a:custGeom>
              <a:avLst/>
              <a:gdLst>
                <a:gd name="T0" fmla="*/ 0 w 25"/>
                <a:gd name="T1" fmla="*/ 2147483646 h 41"/>
                <a:gd name="T2" fmla="*/ 0 w 25"/>
                <a:gd name="T3" fmla="*/ 2147483646 h 41"/>
                <a:gd name="T4" fmla="*/ 2147483646 w 25"/>
                <a:gd name="T5" fmla="*/ 2147483646 h 41"/>
                <a:gd name="T6" fmla="*/ 2147483646 w 25"/>
                <a:gd name="T7" fmla="*/ 2147483646 h 41"/>
                <a:gd name="T8" fmla="*/ 2147483646 w 25"/>
                <a:gd name="T9" fmla="*/ 2147483646 h 41"/>
                <a:gd name="T10" fmla="*/ 2147483646 w 25"/>
                <a:gd name="T11" fmla="*/ 2147483646 h 41"/>
                <a:gd name="T12" fmla="*/ 2147483646 w 25"/>
                <a:gd name="T13" fmla="*/ 2147483646 h 41"/>
                <a:gd name="T14" fmla="*/ 2147483646 w 25"/>
                <a:gd name="T15" fmla="*/ 2147483646 h 41"/>
                <a:gd name="T16" fmla="*/ 2147483646 w 25"/>
                <a:gd name="T17" fmla="*/ 2147483646 h 41"/>
                <a:gd name="T18" fmla="*/ 2147483646 w 25"/>
                <a:gd name="T19" fmla="*/ 2147483646 h 41"/>
                <a:gd name="T20" fmla="*/ 2147483646 w 25"/>
                <a:gd name="T21" fmla="*/ 2147483646 h 41"/>
                <a:gd name="T22" fmla="*/ 2147483646 w 25"/>
                <a:gd name="T23" fmla="*/ 2147483646 h 41"/>
                <a:gd name="T24" fmla="*/ 2147483646 w 25"/>
                <a:gd name="T25" fmla="*/ 2147483646 h 41"/>
                <a:gd name="T26" fmla="*/ 2147483646 w 25"/>
                <a:gd name="T27" fmla="*/ 2147483646 h 41"/>
                <a:gd name="T28" fmla="*/ 2147483646 w 25"/>
                <a:gd name="T29" fmla="*/ 2147483646 h 41"/>
                <a:gd name="T30" fmla="*/ 2147483646 w 25"/>
                <a:gd name="T31" fmla="*/ 2147483646 h 41"/>
                <a:gd name="T32" fmla="*/ 2147483646 w 25"/>
                <a:gd name="T33" fmla="*/ 2147483646 h 41"/>
                <a:gd name="T34" fmla="*/ 2147483646 w 25"/>
                <a:gd name="T35" fmla="*/ 2147483646 h 41"/>
                <a:gd name="T36" fmla="*/ 2147483646 w 25"/>
                <a:gd name="T37" fmla="*/ 2147483646 h 41"/>
                <a:gd name="T38" fmla="*/ 2147483646 w 25"/>
                <a:gd name="T39" fmla="*/ 2147483646 h 41"/>
                <a:gd name="T40" fmla="*/ 2147483646 w 25"/>
                <a:gd name="T41" fmla="*/ 2147483646 h 41"/>
                <a:gd name="T42" fmla="*/ 2147483646 w 25"/>
                <a:gd name="T43" fmla="*/ 2147483646 h 41"/>
                <a:gd name="T44" fmla="*/ 2147483646 w 25"/>
                <a:gd name="T45" fmla="*/ 2147483646 h 41"/>
                <a:gd name="T46" fmla="*/ 2147483646 w 25"/>
                <a:gd name="T47" fmla="*/ 2147483646 h 41"/>
                <a:gd name="T48" fmla="*/ 2147483646 w 25"/>
                <a:gd name="T49" fmla="*/ 2147483646 h 41"/>
                <a:gd name="T50" fmla="*/ 2147483646 w 25"/>
                <a:gd name="T51" fmla="*/ 2147483646 h 41"/>
                <a:gd name="T52" fmla="*/ 2147483646 w 25"/>
                <a:gd name="T53" fmla="*/ 2147483646 h 41"/>
                <a:gd name="T54" fmla="*/ 2147483646 w 25"/>
                <a:gd name="T55" fmla="*/ 0 h 41"/>
                <a:gd name="T56" fmla="*/ 2147483646 w 25"/>
                <a:gd name="T57" fmla="*/ 2147483646 h 41"/>
                <a:gd name="T58" fmla="*/ 2147483646 w 25"/>
                <a:gd name="T59" fmla="*/ 2147483646 h 41"/>
                <a:gd name="T60" fmla="*/ 2147483646 w 25"/>
                <a:gd name="T61" fmla="*/ 2147483646 h 41"/>
                <a:gd name="T62" fmla="*/ 2147483646 w 25"/>
                <a:gd name="T63" fmla="*/ 2147483646 h 41"/>
                <a:gd name="T64" fmla="*/ 2147483646 w 25"/>
                <a:gd name="T65" fmla="*/ 2147483646 h 41"/>
                <a:gd name="T66" fmla="*/ 2147483646 w 25"/>
                <a:gd name="T67" fmla="*/ 2147483646 h 41"/>
                <a:gd name="T68" fmla="*/ 2147483646 w 25"/>
                <a:gd name="T69" fmla="*/ 2147483646 h 41"/>
                <a:gd name="T70" fmla="*/ 2147483646 w 25"/>
                <a:gd name="T71" fmla="*/ 2147483646 h 41"/>
                <a:gd name="T72" fmla="*/ 2147483646 w 25"/>
                <a:gd name="T73" fmla="*/ 2147483646 h 41"/>
                <a:gd name="T74" fmla="*/ 2147483646 w 25"/>
                <a:gd name="T75" fmla="*/ 2147483646 h 41"/>
                <a:gd name="T76" fmla="*/ 2147483646 w 25"/>
                <a:gd name="T77" fmla="*/ 2147483646 h 41"/>
                <a:gd name="T78" fmla="*/ 2147483646 w 25"/>
                <a:gd name="T79" fmla="*/ 2147483646 h 41"/>
                <a:gd name="T80" fmla="*/ 0 w 25"/>
                <a:gd name="T81" fmla="*/ 2147483646 h 41"/>
                <a:gd name="T82" fmla="*/ 0 w 25"/>
                <a:gd name="T83" fmla="*/ 2147483646 h 41"/>
                <a:gd name="T84" fmla="*/ 0 w 25"/>
                <a:gd name="T85" fmla="*/ 2147483646 h 4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41"/>
                <a:gd name="T131" fmla="*/ 25 w 25"/>
                <a:gd name="T132" fmla="*/ 41 h 4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41">
                  <a:moveTo>
                    <a:pt x="0" y="41"/>
                  </a:moveTo>
                  <a:lnTo>
                    <a:pt x="0" y="41"/>
                  </a:lnTo>
                  <a:lnTo>
                    <a:pt x="3" y="39"/>
                  </a:lnTo>
                  <a:lnTo>
                    <a:pt x="5" y="36"/>
                  </a:lnTo>
                  <a:lnTo>
                    <a:pt x="8" y="33"/>
                  </a:lnTo>
                  <a:lnTo>
                    <a:pt x="8" y="28"/>
                  </a:lnTo>
                  <a:lnTo>
                    <a:pt x="8" y="23"/>
                  </a:lnTo>
                  <a:lnTo>
                    <a:pt x="7" y="18"/>
                  </a:lnTo>
                  <a:lnTo>
                    <a:pt x="5" y="12"/>
                  </a:lnTo>
                  <a:lnTo>
                    <a:pt x="7" y="8"/>
                  </a:lnTo>
                  <a:lnTo>
                    <a:pt x="9" y="6"/>
                  </a:lnTo>
                  <a:lnTo>
                    <a:pt x="13" y="4"/>
                  </a:lnTo>
                  <a:lnTo>
                    <a:pt x="17" y="3"/>
                  </a:lnTo>
                  <a:lnTo>
                    <a:pt x="21" y="5"/>
                  </a:lnTo>
                  <a:lnTo>
                    <a:pt x="22" y="8"/>
                  </a:lnTo>
                  <a:lnTo>
                    <a:pt x="23" y="11"/>
                  </a:lnTo>
                  <a:lnTo>
                    <a:pt x="24" y="11"/>
                  </a:lnTo>
                  <a:lnTo>
                    <a:pt x="25" y="7"/>
                  </a:lnTo>
                  <a:lnTo>
                    <a:pt x="24" y="5"/>
                  </a:lnTo>
                  <a:lnTo>
                    <a:pt x="23" y="3"/>
                  </a:lnTo>
                  <a:lnTo>
                    <a:pt x="19" y="1"/>
                  </a:lnTo>
                  <a:lnTo>
                    <a:pt x="16" y="0"/>
                  </a:lnTo>
                  <a:lnTo>
                    <a:pt x="13" y="1"/>
                  </a:lnTo>
                  <a:lnTo>
                    <a:pt x="8" y="3"/>
                  </a:lnTo>
                  <a:lnTo>
                    <a:pt x="4" y="6"/>
                  </a:lnTo>
                  <a:lnTo>
                    <a:pt x="3" y="8"/>
                  </a:lnTo>
                  <a:lnTo>
                    <a:pt x="3" y="10"/>
                  </a:lnTo>
                  <a:lnTo>
                    <a:pt x="5" y="18"/>
                  </a:lnTo>
                  <a:lnTo>
                    <a:pt x="8" y="26"/>
                  </a:lnTo>
                  <a:lnTo>
                    <a:pt x="7" y="30"/>
                  </a:lnTo>
                  <a:lnTo>
                    <a:pt x="5" y="35"/>
                  </a:lnTo>
                  <a:lnTo>
                    <a:pt x="3" y="38"/>
                  </a:lnTo>
                  <a:lnTo>
                    <a:pt x="0" y="40"/>
                  </a:lnTo>
                  <a:lnTo>
                    <a:pt x="0" y="4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26" name="Freeform 182"/>
            <p:cNvSpPr>
              <a:spLocks/>
            </p:cNvSpPr>
            <p:nvPr/>
          </p:nvSpPr>
          <p:spPr bwMode="auto">
            <a:xfrm>
              <a:off x="5572125" y="2566988"/>
              <a:ext cx="22225" cy="15875"/>
            </a:xfrm>
            <a:custGeom>
              <a:avLst/>
              <a:gdLst>
                <a:gd name="T0" fmla="*/ 0 w 14"/>
                <a:gd name="T1" fmla="*/ 2147483646 h 10"/>
                <a:gd name="T2" fmla="*/ 0 w 14"/>
                <a:gd name="T3" fmla="*/ 2147483646 h 10"/>
                <a:gd name="T4" fmla="*/ 2147483646 w 14"/>
                <a:gd name="T5" fmla="*/ 2147483646 h 10"/>
                <a:gd name="T6" fmla="*/ 2147483646 w 14"/>
                <a:gd name="T7" fmla="*/ 2147483646 h 10"/>
                <a:gd name="T8" fmla="*/ 2147483646 w 14"/>
                <a:gd name="T9" fmla="*/ 2147483646 h 10"/>
                <a:gd name="T10" fmla="*/ 2147483646 w 14"/>
                <a:gd name="T11" fmla="*/ 2147483646 h 10"/>
                <a:gd name="T12" fmla="*/ 2147483646 w 14"/>
                <a:gd name="T13" fmla="*/ 2147483646 h 10"/>
                <a:gd name="T14" fmla="*/ 2147483646 w 14"/>
                <a:gd name="T15" fmla="*/ 2147483646 h 10"/>
                <a:gd name="T16" fmla="*/ 2147483646 w 14"/>
                <a:gd name="T17" fmla="*/ 2147483646 h 10"/>
                <a:gd name="T18" fmla="*/ 2147483646 w 14"/>
                <a:gd name="T19" fmla="*/ 2147483646 h 10"/>
                <a:gd name="T20" fmla="*/ 2147483646 w 14"/>
                <a:gd name="T21" fmla="*/ 2147483646 h 10"/>
                <a:gd name="T22" fmla="*/ 2147483646 w 14"/>
                <a:gd name="T23" fmla="*/ 2147483646 h 10"/>
                <a:gd name="T24" fmla="*/ 2147483646 w 14"/>
                <a:gd name="T25" fmla="*/ 2147483646 h 10"/>
                <a:gd name="T26" fmla="*/ 2147483646 w 14"/>
                <a:gd name="T27" fmla="*/ 2147483646 h 10"/>
                <a:gd name="T28" fmla="*/ 2147483646 w 14"/>
                <a:gd name="T29" fmla="*/ 2147483646 h 10"/>
                <a:gd name="T30" fmla="*/ 2147483646 w 14"/>
                <a:gd name="T31" fmla="*/ 0 h 10"/>
                <a:gd name="T32" fmla="*/ 2147483646 w 14"/>
                <a:gd name="T33" fmla="*/ 2147483646 h 10"/>
                <a:gd name="T34" fmla="*/ 2147483646 w 14"/>
                <a:gd name="T35" fmla="*/ 2147483646 h 10"/>
                <a:gd name="T36" fmla="*/ 2147483646 w 14"/>
                <a:gd name="T37" fmla="*/ 2147483646 h 10"/>
                <a:gd name="T38" fmla="*/ 0 w 14"/>
                <a:gd name="T39" fmla="*/ 2147483646 h 10"/>
                <a:gd name="T40" fmla="*/ 0 w 14"/>
                <a:gd name="T41" fmla="*/ 2147483646 h 10"/>
                <a:gd name="T42" fmla="*/ 0 w 14"/>
                <a:gd name="T43" fmla="*/ 2147483646 h 10"/>
                <a:gd name="T44" fmla="*/ 0 w 14"/>
                <a:gd name="T45" fmla="*/ 2147483646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4"/>
                <a:gd name="T70" fmla="*/ 0 h 10"/>
                <a:gd name="T71" fmla="*/ 14 w 14"/>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4" h="10">
                  <a:moveTo>
                    <a:pt x="0" y="10"/>
                  </a:moveTo>
                  <a:lnTo>
                    <a:pt x="0" y="10"/>
                  </a:lnTo>
                  <a:lnTo>
                    <a:pt x="1" y="6"/>
                  </a:lnTo>
                  <a:lnTo>
                    <a:pt x="2" y="4"/>
                  </a:lnTo>
                  <a:lnTo>
                    <a:pt x="3" y="3"/>
                  </a:lnTo>
                  <a:lnTo>
                    <a:pt x="5" y="1"/>
                  </a:lnTo>
                  <a:lnTo>
                    <a:pt x="8" y="2"/>
                  </a:lnTo>
                  <a:lnTo>
                    <a:pt x="11" y="3"/>
                  </a:lnTo>
                  <a:lnTo>
                    <a:pt x="14" y="5"/>
                  </a:lnTo>
                  <a:lnTo>
                    <a:pt x="14" y="4"/>
                  </a:lnTo>
                  <a:lnTo>
                    <a:pt x="11" y="2"/>
                  </a:lnTo>
                  <a:lnTo>
                    <a:pt x="9" y="1"/>
                  </a:lnTo>
                  <a:lnTo>
                    <a:pt x="6" y="0"/>
                  </a:lnTo>
                  <a:lnTo>
                    <a:pt x="3" y="2"/>
                  </a:lnTo>
                  <a:lnTo>
                    <a:pt x="1" y="3"/>
                  </a:lnTo>
                  <a:lnTo>
                    <a:pt x="0" y="5"/>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27" name="Freeform 183"/>
            <p:cNvSpPr>
              <a:spLocks/>
            </p:cNvSpPr>
            <p:nvPr/>
          </p:nvSpPr>
          <p:spPr bwMode="auto">
            <a:xfrm>
              <a:off x="5572125" y="2566988"/>
              <a:ext cx="22225" cy="15875"/>
            </a:xfrm>
            <a:custGeom>
              <a:avLst/>
              <a:gdLst>
                <a:gd name="T0" fmla="*/ 0 w 14"/>
                <a:gd name="T1" fmla="*/ 2147483646 h 10"/>
                <a:gd name="T2" fmla="*/ 0 w 14"/>
                <a:gd name="T3" fmla="*/ 2147483646 h 10"/>
                <a:gd name="T4" fmla="*/ 2147483646 w 14"/>
                <a:gd name="T5" fmla="*/ 2147483646 h 10"/>
                <a:gd name="T6" fmla="*/ 2147483646 w 14"/>
                <a:gd name="T7" fmla="*/ 2147483646 h 10"/>
                <a:gd name="T8" fmla="*/ 2147483646 w 14"/>
                <a:gd name="T9" fmla="*/ 2147483646 h 10"/>
                <a:gd name="T10" fmla="*/ 2147483646 w 14"/>
                <a:gd name="T11" fmla="*/ 2147483646 h 10"/>
                <a:gd name="T12" fmla="*/ 2147483646 w 14"/>
                <a:gd name="T13" fmla="*/ 2147483646 h 10"/>
                <a:gd name="T14" fmla="*/ 2147483646 w 14"/>
                <a:gd name="T15" fmla="*/ 2147483646 h 10"/>
                <a:gd name="T16" fmla="*/ 2147483646 w 14"/>
                <a:gd name="T17" fmla="*/ 2147483646 h 10"/>
                <a:gd name="T18" fmla="*/ 2147483646 w 14"/>
                <a:gd name="T19" fmla="*/ 2147483646 h 10"/>
                <a:gd name="T20" fmla="*/ 2147483646 w 14"/>
                <a:gd name="T21" fmla="*/ 2147483646 h 10"/>
                <a:gd name="T22" fmla="*/ 2147483646 w 14"/>
                <a:gd name="T23" fmla="*/ 2147483646 h 10"/>
                <a:gd name="T24" fmla="*/ 2147483646 w 14"/>
                <a:gd name="T25" fmla="*/ 2147483646 h 10"/>
                <a:gd name="T26" fmla="*/ 2147483646 w 14"/>
                <a:gd name="T27" fmla="*/ 2147483646 h 10"/>
                <a:gd name="T28" fmla="*/ 2147483646 w 14"/>
                <a:gd name="T29" fmla="*/ 2147483646 h 10"/>
                <a:gd name="T30" fmla="*/ 2147483646 w 14"/>
                <a:gd name="T31" fmla="*/ 0 h 10"/>
                <a:gd name="T32" fmla="*/ 2147483646 w 14"/>
                <a:gd name="T33" fmla="*/ 2147483646 h 10"/>
                <a:gd name="T34" fmla="*/ 2147483646 w 14"/>
                <a:gd name="T35" fmla="*/ 2147483646 h 10"/>
                <a:gd name="T36" fmla="*/ 2147483646 w 14"/>
                <a:gd name="T37" fmla="*/ 2147483646 h 10"/>
                <a:gd name="T38" fmla="*/ 0 w 14"/>
                <a:gd name="T39" fmla="*/ 2147483646 h 10"/>
                <a:gd name="T40" fmla="*/ 0 w 14"/>
                <a:gd name="T41" fmla="*/ 2147483646 h 10"/>
                <a:gd name="T42" fmla="*/ 0 w 14"/>
                <a:gd name="T43" fmla="*/ 2147483646 h 10"/>
                <a:gd name="T44" fmla="*/ 0 w 14"/>
                <a:gd name="T45" fmla="*/ 2147483646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4"/>
                <a:gd name="T70" fmla="*/ 0 h 10"/>
                <a:gd name="T71" fmla="*/ 14 w 14"/>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4" h="10">
                  <a:moveTo>
                    <a:pt x="0" y="10"/>
                  </a:moveTo>
                  <a:lnTo>
                    <a:pt x="0" y="10"/>
                  </a:lnTo>
                  <a:lnTo>
                    <a:pt x="1" y="6"/>
                  </a:lnTo>
                  <a:lnTo>
                    <a:pt x="2" y="4"/>
                  </a:lnTo>
                  <a:lnTo>
                    <a:pt x="3" y="3"/>
                  </a:lnTo>
                  <a:lnTo>
                    <a:pt x="5" y="1"/>
                  </a:lnTo>
                  <a:lnTo>
                    <a:pt x="8" y="2"/>
                  </a:lnTo>
                  <a:lnTo>
                    <a:pt x="11" y="3"/>
                  </a:lnTo>
                  <a:lnTo>
                    <a:pt x="14" y="5"/>
                  </a:lnTo>
                  <a:lnTo>
                    <a:pt x="14" y="4"/>
                  </a:lnTo>
                  <a:lnTo>
                    <a:pt x="11" y="2"/>
                  </a:lnTo>
                  <a:lnTo>
                    <a:pt x="9" y="1"/>
                  </a:lnTo>
                  <a:lnTo>
                    <a:pt x="6" y="0"/>
                  </a:lnTo>
                  <a:lnTo>
                    <a:pt x="3" y="2"/>
                  </a:lnTo>
                  <a:lnTo>
                    <a:pt x="1" y="3"/>
                  </a:lnTo>
                  <a:lnTo>
                    <a:pt x="0" y="5"/>
                  </a:lnTo>
                  <a:lnTo>
                    <a:pt x="0"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28" name="Freeform 184"/>
            <p:cNvSpPr>
              <a:spLocks/>
            </p:cNvSpPr>
            <p:nvPr/>
          </p:nvSpPr>
          <p:spPr bwMode="auto">
            <a:xfrm>
              <a:off x="5557838" y="2590800"/>
              <a:ext cx="166688" cy="57150"/>
            </a:xfrm>
            <a:custGeom>
              <a:avLst/>
              <a:gdLst>
                <a:gd name="T0" fmla="*/ 0 w 105"/>
                <a:gd name="T1" fmla="*/ 2147483646 h 36"/>
                <a:gd name="T2" fmla="*/ 2147483646 w 105"/>
                <a:gd name="T3" fmla="*/ 2147483646 h 36"/>
                <a:gd name="T4" fmla="*/ 2147483646 w 105"/>
                <a:gd name="T5" fmla="*/ 2147483646 h 36"/>
                <a:gd name="T6" fmla="*/ 2147483646 w 105"/>
                <a:gd name="T7" fmla="*/ 2147483646 h 36"/>
                <a:gd name="T8" fmla="*/ 2147483646 w 105"/>
                <a:gd name="T9" fmla="*/ 2147483646 h 36"/>
                <a:gd name="T10" fmla="*/ 2147483646 w 105"/>
                <a:gd name="T11" fmla="*/ 2147483646 h 36"/>
                <a:gd name="T12" fmla="*/ 2147483646 w 105"/>
                <a:gd name="T13" fmla="*/ 2147483646 h 36"/>
                <a:gd name="T14" fmla="*/ 2147483646 w 105"/>
                <a:gd name="T15" fmla="*/ 2147483646 h 36"/>
                <a:gd name="T16" fmla="*/ 2147483646 w 105"/>
                <a:gd name="T17" fmla="*/ 2147483646 h 36"/>
                <a:gd name="T18" fmla="*/ 2147483646 w 105"/>
                <a:gd name="T19" fmla="*/ 2147483646 h 36"/>
                <a:gd name="T20" fmla="*/ 2147483646 w 105"/>
                <a:gd name="T21" fmla="*/ 2147483646 h 36"/>
                <a:gd name="T22" fmla="*/ 2147483646 w 105"/>
                <a:gd name="T23" fmla="*/ 2147483646 h 36"/>
                <a:gd name="T24" fmla="*/ 2147483646 w 105"/>
                <a:gd name="T25" fmla="*/ 2147483646 h 36"/>
                <a:gd name="T26" fmla="*/ 2147483646 w 105"/>
                <a:gd name="T27" fmla="*/ 2147483646 h 36"/>
                <a:gd name="T28" fmla="*/ 2147483646 w 105"/>
                <a:gd name="T29" fmla="*/ 2147483646 h 36"/>
                <a:gd name="T30" fmla="*/ 2147483646 w 105"/>
                <a:gd name="T31" fmla="*/ 2147483646 h 36"/>
                <a:gd name="T32" fmla="*/ 2147483646 w 105"/>
                <a:gd name="T33" fmla="*/ 2147483646 h 36"/>
                <a:gd name="T34" fmla="*/ 2147483646 w 105"/>
                <a:gd name="T35" fmla="*/ 2147483646 h 36"/>
                <a:gd name="T36" fmla="*/ 2147483646 w 105"/>
                <a:gd name="T37" fmla="*/ 2147483646 h 36"/>
                <a:gd name="T38" fmla="*/ 2147483646 w 105"/>
                <a:gd name="T39" fmla="*/ 2147483646 h 36"/>
                <a:gd name="T40" fmla="*/ 2147483646 w 105"/>
                <a:gd name="T41" fmla="*/ 2147483646 h 36"/>
                <a:gd name="T42" fmla="*/ 2147483646 w 105"/>
                <a:gd name="T43" fmla="*/ 2147483646 h 36"/>
                <a:gd name="T44" fmla="*/ 2147483646 w 105"/>
                <a:gd name="T45" fmla="*/ 2147483646 h 36"/>
                <a:gd name="T46" fmla="*/ 2147483646 w 105"/>
                <a:gd name="T47" fmla="*/ 2147483646 h 36"/>
                <a:gd name="T48" fmla="*/ 2147483646 w 105"/>
                <a:gd name="T49" fmla="*/ 2147483646 h 36"/>
                <a:gd name="T50" fmla="*/ 2147483646 w 105"/>
                <a:gd name="T51" fmla="*/ 2147483646 h 36"/>
                <a:gd name="T52" fmla="*/ 2147483646 w 105"/>
                <a:gd name="T53" fmla="*/ 2147483646 h 36"/>
                <a:gd name="T54" fmla="*/ 2147483646 w 105"/>
                <a:gd name="T55" fmla="*/ 2147483646 h 36"/>
                <a:gd name="T56" fmla="*/ 2147483646 w 105"/>
                <a:gd name="T57" fmla="*/ 2147483646 h 36"/>
                <a:gd name="T58" fmla="*/ 2147483646 w 105"/>
                <a:gd name="T59" fmla="*/ 2147483646 h 36"/>
                <a:gd name="T60" fmla="*/ 2147483646 w 105"/>
                <a:gd name="T61" fmla="*/ 2147483646 h 36"/>
                <a:gd name="T62" fmla="*/ 2147483646 w 105"/>
                <a:gd name="T63" fmla="*/ 2147483646 h 36"/>
                <a:gd name="T64" fmla="*/ 2147483646 w 105"/>
                <a:gd name="T65" fmla="*/ 2147483646 h 36"/>
                <a:gd name="T66" fmla="*/ 2147483646 w 105"/>
                <a:gd name="T67" fmla="*/ 2147483646 h 36"/>
                <a:gd name="T68" fmla="*/ 2147483646 w 105"/>
                <a:gd name="T69" fmla="*/ 2147483646 h 36"/>
                <a:gd name="T70" fmla="*/ 2147483646 w 105"/>
                <a:gd name="T71" fmla="*/ 2147483646 h 36"/>
                <a:gd name="T72" fmla="*/ 2147483646 w 105"/>
                <a:gd name="T73" fmla="*/ 2147483646 h 36"/>
                <a:gd name="T74" fmla="*/ 2147483646 w 105"/>
                <a:gd name="T75" fmla="*/ 2147483646 h 36"/>
                <a:gd name="T76" fmla="*/ 2147483646 w 105"/>
                <a:gd name="T77" fmla="*/ 2147483646 h 36"/>
                <a:gd name="T78" fmla="*/ 2147483646 w 105"/>
                <a:gd name="T79" fmla="*/ 0 h 36"/>
                <a:gd name="T80" fmla="*/ 2147483646 w 105"/>
                <a:gd name="T81" fmla="*/ 2147483646 h 36"/>
                <a:gd name="T82" fmla="*/ 2147483646 w 105"/>
                <a:gd name="T83" fmla="*/ 2147483646 h 36"/>
                <a:gd name="T84" fmla="*/ 2147483646 w 105"/>
                <a:gd name="T85" fmla="*/ 2147483646 h 36"/>
                <a:gd name="T86" fmla="*/ 2147483646 w 105"/>
                <a:gd name="T87" fmla="*/ 2147483646 h 36"/>
                <a:gd name="T88" fmla="*/ 2147483646 w 105"/>
                <a:gd name="T89" fmla="*/ 2147483646 h 36"/>
                <a:gd name="T90" fmla="*/ 2147483646 w 105"/>
                <a:gd name="T91" fmla="*/ 2147483646 h 36"/>
                <a:gd name="T92" fmla="*/ 2147483646 w 105"/>
                <a:gd name="T93" fmla="*/ 2147483646 h 36"/>
                <a:gd name="T94" fmla="*/ 2147483646 w 105"/>
                <a:gd name="T95" fmla="*/ 2147483646 h 36"/>
                <a:gd name="T96" fmla="*/ 0 w 105"/>
                <a:gd name="T97" fmla="*/ 2147483646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5"/>
                <a:gd name="T148" fmla="*/ 0 h 36"/>
                <a:gd name="T149" fmla="*/ 105 w 105"/>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5" h="36">
                  <a:moveTo>
                    <a:pt x="0" y="18"/>
                  </a:moveTo>
                  <a:lnTo>
                    <a:pt x="0" y="18"/>
                  </a:lnTo>
                  <a:lnTo>
                    <a:pt x="1" y="22"/>
                  </a:lnTo>
                  <a:lnTo>
                    <a:pt x="2" y="25"/>
                  </a:lnTo>
                  <a:lnTo>
                    <a:pt x="4" y="27"/>
                  </a:lnTo>
                  <a:lnTo>
                    <a:pt x="7" y="29"/>
                  </a:lnTo>
                  <a:lnTo>
                    <a:pt x="10" y="28"/>
                  </a:lnTo>
                  <a:lnTo>
                    <a:pt x="12" y="28"/>
                  </a:lnTo>
                  <a:lnTo>
                    <a:pt x="16" y="25"/>
                  </a:lnTo>
                  <a:lnTo>
                    <a:pt x="23" y="17"/>
                  </a:lnTo>
                  <a:lnTo>
                    <a:pt x="30" y="10"/>
                  </a:lnTo>
                  <a:lnTo>
                    <a:pt x="35" y="8"/>
                  </a:lnTo>
                  <a:lnTo>
                    <a:pt x="40" y="5"/>
                  </a:lnTo>
                  <a:lnTo>
                    <a:pt x="46" y="4"/>
                  </a:lnTo>
                  <a:lnTo>
                    <a:pt x="53" y="4"/>
                  </a:lnTo>
                  <a:lnTo>
                    <a:pt x="55" y="5"/>
                  </a:lnTo>
                  <a:lnTo>
                    <a:pt x="56" y="8"/>
                  </a:lnTo>
                  <a:lnTo>
                    <a:pt x="57" y="10"/>
                  </a:lnTo>
                  <a:lnTo>
                    <a:pt x="57" y="14"/>
                  </a:lnTo>
                  <a:lnTo>
                    <a:pt x="58" y="19"/>
                  </a:lnTo>
                  <a:lnTo>
                    <a:pt x="60" y="24"/>
                  </a:lnTo>
                  <a:lnTo>
                    <a:pt x="64" y="28"/>
                  </a:lnTo>
                  <a:lnTo>
                    <a:pt x="68" y="30"/>
                  </a:lnTo>
                  <a:lnTo>
                    <a:pt x="73" y="33"/>
                  </a:lnTo>
                  <a:lnTo>
                    <a:pt x="78" y="34"/>
                  </a:lnTo>
                  <a:lnTo>
                    <a:pt x="84" y="36"/>
                  </a:lnTo>
                  <a:lnTo>
                    <a:pt x="89" y="36"/>
                  </a:lnTo>
                  <a:lnTo>
                    <a:pt x="95" y="34"/>
                  </a:lnTo>
                  <a:lnTo>
                    <a:pt x="99" y="32"/>
                  </a:lnTo>
                  <a:lnTo>
                    <a:pt x="102" y="28"/>
                  </a:lnTo>
                  <a:lnTo>
                    <a:pt x="105" y="24"/>
                  </a:lnTo>
                  <a:lnTo>
                    <a:pt x="105" y="20"/>
                  </a:lnTo>
                  <a:lnTo>
                    <a:pt x="105" y="16"/>
                  </a:lnTo>
                  <a:lnTo>
                    <a:pt x="103" y="13"/>
                  </a:lnTo>
                  <a:lnTo>
                    <a:pt x="101" y="9"/>
                  </a:lnTo>
                  <a:lnTo>
                    <a:pt x="99" y="5"/>
                  </a:lnTo>
                  <a:lnTo>
                    <a:pt x="96" y="4"/>
                  </a:lnTo>
                  <a:lnTo>
                    <a:pt x="92" y="4"/>
                  </a:lnTo>
                  <a:lnTo>
                    <a:pt x="90" y="6"/>
                  </a:lnTo>
                  <a:lnTo>
                    <a:pt x="90" y="8"/>
                  </a:lnTo>
                  <a:lnTo>
                    <a:pt x="91" y="9"/>
                  </a:lnTo>
                  <a:lnTo>
                    <a:pt x="92" y="8"/>
                  </a:lnTo>
                  <a:lnTo>
                    <a:pt x="95" y="8"/>
                  </a:lnTo>
                  <a:lnTo>
                    <a:pt x="97" y="8"/>
                  </a:lnTo>
                  <a:lnTo>
                    <a:pt x="99" y="9"/>
                  </a:lnTo>
                  <a:lnTo>
                    <a:pt x="101" y="11"/>
                  </a:lnTo>
                  <a:lnTo>
                    <a:pt x="103" y="13"/>
                  </a:lnTo>
                  <a:lnTo>
                    <a:pt x="104" y="16"/>
                  </a:lnTo>
                  <a:lnTo>
                    <a:pt x="104" y="19"/>
                  </a:lnTo>
                  <a:lnTo>
                    <a:pt x="103" y="23"/>
                  </a:lnTo>
                  <a:lnTo>
                    <a:pt x="102" y="26"/>
                  </a:lnTo>
                  <a:lnTo>
                    <a:pt x="100" y="28"/>
                  </a:lnTo>
                  <a:lnTo>
                    <a:pt x="95" y="32"/>
                  </a:lnTo>
                  <a:lnTo>
                    <a:pt x="91" y="34"/>
                  </a:lnTo>
                  <a:lnTo>
                    <a:pt x="87" y="34"/>
                  </a:lnTo>
                  <a:lnTo>
                    <a:pt x="81" y="34"/>
                  </a:lnTo>
                  <a:lnTo>
                    <a:pt x="73" y="31"/>
                  </a:lnTo>
                  <a:lnTo>
                    <a:pt x="67" y="28"/>
                  </a:lnTo>
                  <a:lnTo>
                    <a:pt x="63" y="26"/>
                  </a:lnTo>
                  <a:lnTo>
                    <a:pt x="62" y="24"/>
                  </a:lnTo>
                  <a:lnTo>
                    <a:pt x="60" y="18"/>
                  </a:lnTo>
                  <a:lnTo>
                    <a:pt x="59" y="13"/>
                  </a:lnTo>
                  <a:lnTo>
                    <a:pt x="59" y="6"/>
                  </a:lnTo>
                  <a:lnTo>
                    <a:pt x="59" y="4"/>
                  </a:lnTo>
                  <a:lnTo>
                    <a:pt x="57" y="2"/>
                  </a:lnTo>
                  <a:lnTo>
                    <a:pt x="51" y="0"/>
                  </a:lnTo>
                  <a:lnTo>
                    <a:pt x="45" y="0"/>
                  </a:lnTo>
                  <a:lnTo>
                    <a:pt x="39" y="1"/>
                  </a:lnTo>
                  <a:lnTo>
                    <a:pt x="33" y="3"/>
                  </a:lnTo>
                  <a:lnTo>
                    <a:pt x="30" y="4"/>
                  </a:lnTo>
                  <a:lnTo>
                    <a:pt x="27" y="8"/>
                  </a:lnTo>
                  <a:lnTo>
                    <a:pt x="23" y="13"/>
                  </a:lnTo>
                  <a:lnTo>
                    <a:pt x="19" y="18"/>
                  </a:lnTo>
                  <a:lnTo>
                    <a:pt x="16" y="23"/>
                  </a:lnTo>
                  <a:lnTo>
                    <a:pt x="13" y="25"/>
                  </a:lnTo>
                  <a:lnTo>
                    <a:pt x="11" y="26"/>
                  </a:lnTo>
                  <a:lnTo>
                    <a:pt x="9" y="26"/>
                  </a:lnTo>
                  <a:lnTo>
                    <a:pt x="6" y="26"/>
                  </a:lnTo>
                  <a:lnTo>
                    <a:pt x="2" y="23"/>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29" name="Freeform 185"/>
            <p:cNvSpPr>
              <a:spLocks/>
            </p:cNvSpPr>
            <p:nvPr/>
          </p:nvSpPr>
          <p:spPr bwMode="auto">
            <a:xfrm>
              <a:off x="5557838" y="2590800"/>
              <a:ext cx="166688" cy="57150"/>
            </a:xfrm>
            <a:custGeom>
              <a:avLst/>
              <a:gdLst>
                <a:gd name="T0" fmla="*/ 0 w 105"/>
                <a:gd name="T1" fmla="*/ 2147483646 h 36"/>
                <a:gd name="T2" fmla="*/ 2147483646 w 105"/>
                <a:gd name="T3" fmla="*/ 2147483646 h 36"/>
                <a:gd name="T4" fmla="*/ 2147483646 w 105"/>
                <a:gd name="T5" fmla="*/ 2147483646 h 36"/>
                <a:gd name="T6" fmla="*/ 2147483646 w 105"/>
                <a:gd name="T7" fmla="*/ 2147483646 h 36"/>
                <a:gd name="T8" fmla="*/ 2147483646 w 105"/>
                <a:gd name="T9" fmla="*/ 2147483646 h 36"/>
                <a:gd name="T10" fmla="*/ 2147483646 w 105"/>
                <a:gd name="T11" fmla="*/ 2147483646 h 36"/>
                <a:gd name="T12" fmla="*/ 2147483646 w 105"/>
                <a:gd name="T13" fmla="*/ 2147483646 h 36"/>
                <a:gd name="T14" fmla="*/ 2147483646 w 105"/>
                <a:gd name="T15" fmla="*/ 2147483646 h 36"/>
                <a:gd name="T16" fmla="*/ 2147483646 w 105"/>
                <a:gd name="T17" fmla="*/ 2147483646 h 36"/>
                <a:gd name="T18" fmla="*/ 2147483646 w 105"/>
                <a:gd name="T19" fmla="*/ 2147483646 h 36"/>
                <a:gd name="T20" fmla="*/ 2147483646 w 105"/>
                <a:gd name="T21" fmla="*/ 2147483646 h 36"/>
                <a:gd name="T22" fmla="*/ 2147483646 w 105"/>
                <a:gd name="T23" fmla="*/ 2147483646 h 36"/>
                <a:gd name="T24" fmla="*/ 2147483646 w 105"/>
                <a:gd name="T25" fmla="*/ 2147483646 h 36"/>
                <a:gd name="T26" fmla="*/ 2147483646 w 105"/>
                <a:gd name="T27" fmla="*/ 2147483646 h 36"/>
                <a:gd name="T28" fmla="*/ 2147483646 w 105"/>
                <a:gd name="T29" fmla="*/ 2147483646 h 36"/>
                <a:gd name="T30" fmla="*/ 2147483646 w 105"/>
                <a:gd name="T31" fmla="*/ 2147483646 h 36"/>
                <a:gd name="T32" fmla="*/ 2147483646 w 105"/>
                <a:gd name="T33" fmla="*/ 2147483646 h 36"/>
                <a:gd name="T34" fmla="*/ 2147483646 w 105"/>
                <a:gd name="T35" fmla="*/ 2147483646 h 36"/>
                <a:gd name="T36" fmla="*/ 2147483646 w 105"/>
                <a:gd name="T37" fmla="*/ 2147483646 h 36"/>
                <a:gd name="T38" fmla="*/ 2147483646 w 105"/>
                <a:gd name="T39" fmla="*/ 2147483646 h 36"/>
                <a:gd name="T40" fmla="*/ 2147483646 w 105"/>
                <a:gd name="T41" fmla="*/ 2147483646 h 36"/>
                <a:gd name="T42" fmla="*/ 2147483646 w 105"/>
                <a:gd name="T43" fmla="*/ 2147483646 h 36"/>
                <a:gd name="T44" fmla="*/ 2147483646 w 105"/>
                <a:gd name="T45" fmla="*/ 2147483646 h 36"/>
                <a:gd name="T46" fmla="*/ 2147483646 w 105"/>
                <a:gd name="T47" fmla="*/ 2147483646 h 36"/>
                <a:gd name="T48" fmla="*/ 2147483646 w 105"/>
                <a:gd name="T49" fmla="*/ 2147483646 h 36"/>
                <a:gd name="T50" fmla="*/ 2147483646 w 105"/>
                <a:gd name="T51" fmla="*/ 2147483646 h 36"/>
                <a:gd name="T52" fmla="*/ 2147483646 w 105"/>
                <a:gd name="T53" fmla="*/ 2147483646 h 36"/>
                <a:gd name="T54" fmla="*/ 2147483646 w 105"/>
                <a:gd name="T55" fmla="*/ 2147483646 h 36"/>
                <a:gd name="T56" fmla="*/ 2147483646 w 105"/>
                <a:gd name="T57" fmla="*/ 2147483646 h 36"/>
                <a:gd name="T58" fmla="*/ 2147483646 w 105"/>
                <a:gd name="T59" fmla="*/ 2147483646 h 36"/>
                <a:gd name="T60" fmla="*/ 2147483646 w 105"/>
                <a:gd name="T61" fmla="*/ 2147483646 h 36"/>
                <a:gd name="T62" fmla="*/ 2147483646 w 105"/>
                <a:gd name="T63" fmla="*/ 2147483646 h 36"/>
                <a:gd name="T64" fmla="*/ 2147483646 w 105"/>
                <a:gd name="T65" fmla="*/ 2147483646 h 36"/>
                <a:gd name="T66" fmla="*/ 2147483646 w 105"/>
                <a:gd name="T67" fmla="*/ 2147483646 h 36"/>
                <a:gd name="T68" fmla="*/ 2147483646 w 105"/>
                <a:gd name="T69" fmla="*/ 2147483646 h 36"/>
                <a:gd name="T70" fmla="*/ 2147483646 w 105"/>
                <a:gd name="T71" fmla="*/ 2147483646 h 36"/>
                <a:gd name="T72" fmla="*/ 2147483646 w 105"/>
                <a:gd name="T73" fmla="*/ 2147483646 h 36"/>
                <a:gd name="T74" fmla="*/ 2147483646 w 105"/>
                <a:gd name="T75" fmla="*/ 2147483646 h 36"/>
                <a:gd name="T76" fmla="*/ 2147483646 w 105"/>
                <a:gd name="T77" fmla="*/ 2147483646 h 36"/>
                <a:gd name="T78" fmla="*/ 2147483646 w 105"/>
                <a:gd name="T79" fmla="*/ 0 h 36"/>
                <a:gd name="T80" fmla="*/ 2147483646 w 105"/>
                <a:gd name="T81" fmla="*/ 2147483646 h 36"/>
                <a:gd name="T82" fmla="*/ 2147483646 w 105"/>
                <a:gd name="T83" fmla="*/ 2147483646 h 36"/>
                <a:gd name="T84" fmla="*/ 2147483646 w 105"/>
                <a:gd name="T85" fmla="*/ 2147483646 h 36"/>
                <a:gd name="T86" fmla="*/ 2147483646 w 105"/>
                <a:gd name="T87" fmla="*/ 2147483646 h 36"/>
                <a:gd name="T88" fmla="*/ 2147483646 w 105"/>
                <a:gd name="T89" fmla="*/ 2147483646 h 36"/>
                <a:gd name="T90" fmla="*/ 2147483646 w 105"/>
                <a:gd name="T91" fmla="*/ 2147483646 h 36"/>
                <a:gd name="T92" fmla="*/ 2147483646 w 105"/>
                <a:gd name="T93" fmla="*/ 2147483646 h 36"/>
                <a:gd name="T94" fmla="*/ 2147483646 w 105"/>
                <a:gd name="T95" fmla="*/ 2147483646 h 36"/>
                <a:gd name="T96" fmla="*/ 0 w 105"/>
                <a:gd name="T97" fmla="*/ 2147483646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5"/>
                <a:gd name="T148" fmla="*/ 0 h 36"/>
                <a:gd name="T149" fmla="*/ 105 w 105"/>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5" h="36">
                  <a:moveTo>
                    <a:pt x="0" y="18"/>
                  </a:moveTo>
                  <a:lnTo>
                    <a:pt x="0" y="18"/>
                  </a:lnTo>
                  <a:lnTo>
                    <a:pt x="1" y="22"/>
                  </a:lnTo>
                  <a:lnTo>
                    <a:pt x="2" y="25"/>
                  </a:lnTo>
                  <a:lnTo>
                    <a:pt x="4" y="27"/>
                  </a:lnTo>
                  <a:lnTo>
                    <a:pt x="7" y="29"/>
                  </a:lnTo>
                  <a:lnTo>
                    <a:pt x="10" y="28"/>
                  </a:lnTo>
                  <a:lnTo>
                    <a:pt x="12" y="28"/>
                  </a:lnTo>
                  <a:lnTo>
                    <a:pt x="16" y="25"/>
                  </a:lnTo>
                  <a:lnTo>
                    <a:pt x="23" y="17"/>
                  </a:lnTo>
                  <a:lnTo>
                    <a:pt x="30" y="10"/>
                  </a:lnTo>
                  <a:lnTo>
                    <a:pt x="35" y="8"/>
                  </a:lnTo>
                  <a:lnTo>
                    <a:pt x="40" y="5"/>
                  </a:lnTo>
                  <a:lnTo>
                    <a:pt x="46" y="4"/>
                  </a:lnTo>
                  <a:lnTo>
                    <a:pt x="53" y="4"/>
                  </a:lnTo>
                  <a:lnTo>
                    <a:pt x="55" y="5"/>
                  </a:lnTo>
                  <a:lnTo>
                    <a:pt x="56" y="8"/>
                  </a:lnTo>
                  <a:lnTo>
                    <a:pt x="57" y="10"/>
                  </a:lnTo>
                  <a:lnTo>
                    <a:pt x="57" y="14"/>
                  </a:lnTo>
                  <a:lnTo>
                    <a:pt x="58" y="19"/>
                  </a:lnTo>
                  <a:lnTo>
                    <a:pt x="60" y="24"/>
                  </a:lnTo>
                  <a:lnTo>
                    <a:pt x="64" y="28"/>
                  </a:lnTo>
                  <a:lnTo>
                    <a:pt x="68" y="30"/>
                  </a:lnTo>
                  <a:lnTo>
                    <a:pt x="73" y="33"/>
                  </a:lnTo>
                  <a:lnTo>
                    <a:pt x="78" y="34"/>
                  </a:lnTo>
                  <a:lnTo>
                    <a:pt x="84" y="36"/>
                  </a:lnTo>
                  <a:lnTo>
                    <a:pt x="89" y="36"/>
                  </a:lnTo>
                  <a:lnTo>
                    <a:pt x="95" y="34"/>
                  </a:lnTo>
                  <a:lnTo>
                    <a:pt x="99" y="32"/>
                  </a:lnTo>
                  <a:lnTo>
                    <a:pt x="102" y="28"/>
                  </a:lnTo>
                  <a:lnTo>
                    <a:pt x="105" y="24"/>
                  </a:lnTo>
                  <a:lnTo>
                    <a:pt x="105" y="20"/>
                  </a:lnTo>
                  <a:lnTo>
                    <a:pt x="105" y="16"/>
                  </a:lnTo>
                  <a:lnTo>
                    <a:pt x="103" y="13"/>
                  </a:lnTo>
                  <a:lnTo>
                    <a:pt x="101" y="9"/>
                  </a:lnTo>
                  <a:lnTo>
                    <a:pt x="99" y="5"/>
                  </a:lnTo>
                  <a:lnTo>
                    <a:pt x="96" y="4"/>
                  </a:lnTo>
                  <a:lnTo>
                    <a:pt x="92" y="4"/>
                  </a:lnTo>
                  <a:lnTo>
                    <a:pt x="90" y="6"/>
                  </a:lnTo>
                  <a:lnTo>
                    <a:pt x="90" y="8"/>
                  </a:lnTo>
                  <a:lnTo>
                    <a:pt x="91" y="9"/>
                  </a:lnTo>
                  <a:lnTo>
                    <a:pt x="92" y="8"/>
                  </a:lnTo>
                  <a:lnTo>
                    <a:pt x="95" y="8"/>
                  </a:lnTo>
                  <a:lnTo>
                    <a:pt x="97" y="8"/>
                  </a:lnTo>
                  <a:lnTo>
                    <a:pt x="99" y="9"/>
                  </a:lnTo>
                  <a:lnTo>
                    <a:pt x="101" y="11"/>
                  </a:lnTo>
                  <a:lnTo>
                    <a:pt x="103" y="13"/>
                  </a:lnTo>
                  <a:lnTo>
                    <a:pt x="104" y="16"/>
                  </a:lnTo>
                  <a:lnTo>
                    <a:pt x="104" y="19"/>
                  </a:lnTo>
                  <a:lnTo>
                    <a:pt x="103" y="23"/>
                  </a:lnTo>
                  <a:lnTo>
                    <a:pt x="102" y="26"/>
                  </a:lnTo>
                  <a:lnTo>
                    <a:pt x="100" y="28"/>
                  </a:lnTo>
                  <a:lnTo>
                    <a:pt x="95" y="32"/>
                  </a:lnTo>
                  <a:lnTo>
                    <a:pt x="91" y="34"/>
                  </a:lnTo>
                  <a:lnTo>
                    <a:pt x="87" y="34"/>
                  </a:lnTo>
                  <a:lnTo>
                    <a:pt x="81" y="34"/>
                  </a:lnTo>
                  <a:lnTo>
                    <a:pt x="73" y="31"/>
                  </a:lnTo>
                  <a:lnTo>
                    <a:pt x="67" y="28"/>
                  </a:lnTo>
                  <a:lnTo>
                    <a:pt x="63" y="26"/>
                  </a:lnTo>
                  <a:lnTo>
                    <a:pt x="62" y="24"/>
                  </a:lnTo>
                  <a:lnTo>
                    <a:pt x="60" y="18"/>
                  </a:lnTo>
                  <a:lnTo>
                    <a:pt x="59" y="13"/>
                  </a:lnTo>
                  <a:lnTo>
                    <a:pt x="59" y="6"/>
                  </a:lnTo>
                  <a:lnTo>
                    <a:pt x="59" y="4"/>
                  </a:lnTo>
                  <a:lnTo>
                    <a:pt x="57" y="2"/>
                  </a:lnTo>
                  <a:lnTo>
                    <a:pt x="51" y="0"/>
                  </a:lnTo>
                  <a:lnTo>
                    <a:pt x="45" y="0"/>
                  </a:lnTo>
                  <a:lnTo>
                    <a:pt x="39" y="1"/>
                  </a:lnTo>
                  <a:lnTo>
                    <a:pt x="33" y="3"/>
                  </a:lnTo>
                  <a:lnTo>
                    <a:pt x="30" y="4"/>
                  </a:lnTo>
                  <a:lnTo>
                    <a:pt x="27" y="8"/>
                  </a:lnTo>
                  <a:lnTo>
                    <a:pt x="23" y="13"/>
                  </a:lnTo>
                  <a:lnTo>
                    <a:pt x="19" y="18"/>
                  </a:lnTo>
                  <a:lnTo>
                    <a:pt x="16" y="23"/>
                  </a:lnTo>
                  <a:lnTo>
                    <a:pt x="13" y="25"/>
                  </a:lnTo>
                  <a:lnTo>
                    <a:pt x="11" y="26"/>
                  </a:lnTo>
                  <a:lnTo>
                    <a:pt x="9" y="26"/>
                  </a:lnTo>
                  <a:lnTo>
                    <a:pt x="6" y="26"/>
                  </a:lnTo>
                  <a:lnTo>
                    <a:pt x="2" y="23"/>
                  </a:lnTo>
                  <a:lnTo>
                    <a:pt x="0"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30" name="Freeform 186"/>
            <p:cNvSpPr>
              <a:spLocks/>
            </p:cNvSpPr>
            <p:nvPr/>
          </p:nvSpPr>
          <p:spPr bwMode="auto">
            <a:xfrm>
              <a:off x="5562600" y="2611438"/>
              <a:ext cx="88900" cy="42863"/>
            </a:xfrm>
            <a:custGeom>
              <a:avLst/>
              <a:gdLst>
                <a:gd name="T0" fmla="*/ 0 w 56"/>
                <a:gd name="T1" fmla="*/ 2147483646 h 27"/>
                <a:gd name="T2" fmla="*/ 0 w 56"/>
                <a:gd name="T3" fmla="*/ 2147483646 h 27"/>
                <a:gd name="T4" fmla="*/ 2147483646 w 56"/>
                <a:gd name="T5" fmla="*/ 2147483646 h 27"/>
                <a:gd name="T6" fmla="*/ 2147483646 w 56"/>
                <a:gd name="T7" fmla="*/ 2147483646 h 27"/>
                <a:gd name="T8" fmla="*/ 2147483646 w 56"/>
                <a:gd name="T9" fmla="*/ 2147483646 h 27"/>
                <a:gd name="T10" fmla="*/ 2147483646 w 56"/>
                <a:gd name="T11" fmla="*/ 2147483646 h 27"/>
                <a:gd name="T12" fmla="*/ 2147483646 w 56"/>
                <a:gd name="T13" fmla="*/ 2147483646 h 27"/>
                <a:gd name="T14" fmla="*/ 2147483646 w 56"/>
                <a:gd name="T15" fmla="*/ 2147483646 h 27"/>
                <a:gd name="T16" fmla="*/ 2147483646 w 56"/>
                <a:gd name="T17" fmla="*/ 2147483646 h 27"/>
                <a:gd name="T18" fmla="*/ 2147483646 w 56"/>
                <a:gd name="T19" fmla="*/ 2147483646 h 27"/>
                <a:gd name="T20" fmla="*/ 2147483646 w 56"/>
                <a:gd name="T21" fmla="*/ 2147483646 h 27"/>
                <a:gd name="T22" fmla="*/ 2147483646 w 56"/>
                <a:gd name="T23" fmla="*/ 2147483646 h 27"/>
                <a:gd name="T24" fmla="*/ 2147483646 w 56"/>
                <a:gd name="T25" fmla="*/ 0 h 27"/>
                <a:gd name="T26" fmla="*/ 2147483646 w 56"/>
                <a:gd name="T27" fmla="*/ 2147483646 h 27"/>
                <a:gd name="T28" fmla="*/ 2147483646 w 56"/>
                <a:gd name="T29" fmla="*/ 2147483646 h 27"/>
                <a:gd name="T30" fmla="*/ 2147483646 w 56"/>
                <a:gd name="T31" fmla="*/ 2147483646 h 27"/>
                <a:gd name="T32" fmla="*/ 2147483646 w 56"/>
                <a:gd name="T33" fmla="*/ 2147483646 h 27"/>
                <a:gd name="T34" fmla="*/ 2147483646 w 56"/>
                <a:gd name="T35" fmla="*/ 2147483646 h 27"/>
                <a:gd name="T36" fmla="*/ 2147483646 w 56"/>
                <a:gd name="T37" fmla="*/ 2147483646 h 27"/>
                <a:gd name="T38" fmla="*/ 2147483646 w 56"/>
                <a:gd name="T39" fmla="*/ 2147483646 h 27"/>
                <a:gd name="T40" fmla="*/ 2147483646 w 56"/>
                <a:gd name="T41" fmla="*/ 2147483646 h 27"/>
                <a:gd name="T42" fmla="*/ 2147483646 w 56"/>
                <a:gd name="T43" fmla="*/ 2147483646 h 27"/>
                <a:gd name="T44" fmla="*/ 2147483646 w 56"/>
                <a:gd name="T45" fmla="*/ 0 h 27"/>
                <a:gd name="T46" fmla="*/ 2147483646 w 56"/>
                <a:gd name="T47" fmla="*/ 0 h 27"/>
                <a:gd name="T48" fmla="*/ 2147483646 w 56"/>
                <a:gd name="T49" fmla="*/ 0 h 27"/>
                <a:gd name="T50" fmla="*/ 2147483646 w 56"/>
                <a:gd name="T51" fmla="*/ 2147483646 h 27"/>
                <a:gd name="T52" fmla="*/ 2147483646 w 56"/>
                <a:gd name="T53" fmla="*/ 2147483646 h 27"/>
                <a:gd name="T54" fmla="*/ 2147483646 w 56"/>
                <a:gd name="T55" fmla="*/ 2147483646 h 27"/>
                <a:gd name="T56" fmla="*/ 2147483646 w 56"/>
                <a:gd name="T57" fmla="*/ 2147483646 h 27"/>
                <a:gd name="T58" fmla="*/ 2147483646 w 56"/>
                <a:gd name="T59" fmla="*/ 2147483646 h 27"/>
                <a:gd name="T60" fmla="*/ 2147483646 w 56"/>
                <a:gd name="T61" fmla="*/ 2147483646 h 27"/>
                <a:gd name="T62" fmla="*/ 2147483646 w 56"/>
                <a:gd name="T63" fmla="*/ 2147483646 h 27"/>
                <a:gd name="T64" fmla="*/ 2147483646 w 56"/>
                <a:gd name="T65" fmla="*/ 2147483646 h 27"/>
                <a:gd name="T66" fmla="*/ 2147483646 w 56"/>
                <a:gd name="T67" fmla="*/ 2147483646 h 27"/>
                <a:gd name="T68" fmla="*/ 2147483646 w 56"/>
                <a:gd name="T69" fmla="*/ 2147483646 h 27"/>
                <a:gd name="T70" fmla="*/ 0 w 56"/>
                <a:gd name="T71" fmla="*/ 2147483646 h 27"/>
                <a:gd name="T72" fmla="*/ 0 w 56"/>
                <a:gd name="T73" fmla="*/ 2147483646 h 27"/>
                <a:gd name="T74" fmla="*/ 0 w 56"/>
                <a:gd name="T75" fmla="*/ 2147483646 h 2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6"/>
                <a:gd name="T115" fmla="*/ 0 h 27"/>
                <a:gd name="T116" fmla="*/ 56 w 56"/>
                <a:gd name="T117" fmla="*/ 27 h 2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6" h="27">
                  <a:moveTo>
                    <a:pt x="0" y="26"/>
                  </a:moveTo>
                  <a:lnTo>
                    <a:pt x="0" y="26"/>
                  </a:lnTo>
                  <a:lnTo>
                    <a:pt x="2" y="27"/>
                  </a:lnTo>
                  <a:lnTo>
                    <a:pt x="4" y="27"/>
                  </a:lnTo>
                  <a:lnTo>
                    <a:pt x="8" y="25"/>
                  </a:lnTo>
                  <a:lnTo>
                    <a:pt x="15" y="18"/>
                  </a:lnTo>
                  <a:lnTo>
                    <a:pt x="22" y="12"/>
                  </a:lnTo>
                  <a:lnTo>
                    <a:pt x="27" y="6"/>
                  </a:lnTo>
                  <a:lnTo>
                    <a:pt x="34" y="3"/>
                  </a:lnTo>
                  <a:lnTo>
                    <a:pt x="42" y="1"/>
                  </a:lnTo>
                  <a:lnTo>
                    <a:pt x="45" y="0"/>
                  </a:lnTo>
                  <a:lnTo>
                    <a:pt x="50" y="1"/>
                  </a:lnTo>
                  <a:lnTo>
                    <a:pt x="53" y="3"/>
                  </a:lnTo>
                  <a:lnTo>
                    <a:pt x="55" y="6"/>
                  </a:lnTo>
                  <a:lnTo>
                    <a:pt x="56" y="5"/>
                  </a:lnTo>
                  <a:lnTo>
                    <a:pt x="55" y="3"/>
                  </a:lnTo>
                  <a:lnTo>
                    <a:pt x="53" y="1"/>
                  </a:lnTo>
                  <a:lnTo>
                    <a:pt x="51" y="0"/>
                  </a:lnTo>
                  <a:lnTo>
                    <a:pt x="49" y="0"/>
                  </a:lnTo>
                  <a:lnTo>
                    <a:pt x="43" y="0"/>
                  </a:lnTo>
                  <a:lnTo>
                    <a:pt x="38" y="1"/>
                  </a:lnTo>
                  <a:lnTo>
                    <a:pt x="34" y="2"/>
                  </a:lnTo>
                  <a:lnTo>
                    <a:pt x="30" y="3"/>
                  </a:lnTo>
                  <a:lnTo>
                    <a:pt x="24" y="9"/>
                  </a:lnTo>
                  <a:lnTo>
                    <a:pt x="13" y="20"/>
                  </a:lnTo>
                  <a:lnTo>
                    <a:pt x="10" y="23"/>
                  </a:lnTo>
                  <a:lnTo>
                    <a:pt x="7" y="25"/>
                  </a:lnTo>
                  <a:lnTo>
                    <a:pt x="3" y="26"/>
                  </a:lnTo>
                  <a:lnTo>
                    <a:pt x="0"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31" name="Freeform 187"/>
            <p:cNvSpPr>
              <a:spLocks/>
            </p:cNvSpPr>
            <p:nvPr/>
          </p:nvSpPr>
          <p:spPr bwMode="auto">
            <a:xfrm>
              <a:off x="5562600" y="2611438"/>
              <a:ext cx="88900" cy="42863"/>
            </a:xfrm>
            <a:custGeom>
              <a:avLst/>
              <a:gdLst>
                <a:gd name="T0" fmla="*/ 0 w 56"/>
                <a:gd name="T1" fmla="*/ 2147483646 h 27"/>
                <a:gd name="T2" fmla="*/ 0 w 56"/>
                <a:gd name="T3" fmla="*/ 2147483646 h 27"/>
                <a:gd name="T4" fmla="*/ 2147483646 w 56"/>
                <a:gd name="T5" fmla="*/ 2147483646 h 27"/>
                <a:gd name="T6" fmla="*/ 2147483646 w 56"/>
                <a:gd name="T7" fmla="*/ 2147483646 h 27"/>
                <a:gd name="T8" fmla="*/ 2147483646 w 56"/>
                <a:gd name="T9" fmla="*/ 2147483646 h 27"/>
                <a:gd name="T10" fmla="*/ 2147483646 w 56"/>
                <a:gd name="T11" fmla="*/ 2147483646 h 27"/>
                <a:gd name="T12" fmla="*/ 2147483646 w 56"/>
                <a:gd name="T13" fmla="*/ 2147483646 h 27"/>
                <a:gd name="T14" fmla="*/ 2147483646 w 56"/>
                <a:gd name="T15" fmla="*/ 2147483646 h 27"/>
                <a:gd name="T16" fmla="*/ 2147483646 w 56"/>
                <a:gd name="T17" fmla="*/ 2147483646 h 27"/>
                <a:gd name="T18" fmla="*/ 2147483646 w 56"/>
                <a:gd name="T19" fmla="*/ 2147483646 h 27"/>
                <a:gd name="T20" fmla="*/ 2147483646 w 56"/>
                <a:gd name="T21" fmla="*/ 2147483646 h 27"/>
                <a:gd name="T22" fmla="*/ 2147483646 w 56"/>
                <a:gd name="T23" fmla="*/ 2147483646 h 27"/>
                <a:gd name="T24" fmla="*/ 2147483646 w 56"/>
                <a:gd name="T25" fmla="*/ 0 h 27"/>
                <a:gd name="T26" fmla="*/ 2147483646 w 56"/>
                <a:gd name="T27" fmla="*/ 2147483646 h 27"/>
                <a:gd name="T28" fmla="*/ 2147483646 w 56"/>
                <a:gd name="T29" fmla="*/ 2147483646 h 27"/>
                <a:gd name="T30" fmla="*/ 2147483646 w 56"/>
                <a:gd name="T31" fmla="*/ 2147483646 h 27"/>
                <a:gd name="T32" fmla="*/ 2147483646 w 56"/>
                <a:gd name="T33" fmla="*/ 2147483646 h 27"/>
                <a:gd name="T34" fmla="*/ 2147483646 w 56"/>
                <a:gd name="T35" fmla="*/ 2147483646 h 27"/>
                <a:gd name="T36" fmla="*/ 2147483646 w 56"/>
                <a:gd name="T37" fmla="*/ 2147483646 h 27"/>
                <a:gd name="T38" fmla="*/ 2147483646 w 56"/>
                <a:gd name="T39" fmla="*/ 2147483646 h 27"/>
                <a:gd name="T40" fmla="*/ 2147483646 w 56"/>
                <a:gd name="T41" fmla="*/ 2147483646 h 27"/>
                <a:gd name="T42" fmla="*/ 2147483646 w 56"/>
                <a:gd name="T43" fmla="*/ 2147483646 h 27"/>
                <a:gd name="T44" fmla="*/ 2147483646 w 56"/>
                <a:gd name="T45" fmla="*/ 0 h 27"/>
                <a:gd name="T46" fmla="*/ 2147483646 w 56"/>
                <a:gd name="T47" fmla="*/ 0 h 27"/>
                <a:gd name="T48" fmla="*/ 2147483646 w 56"/>
                <a:gd name="T49" fmla="*/ 0 h 27"/>
                <a:gd name="T50" fmla="*/ 2147483646 w 56"/>
                <a:gd name="T51" fmla="*/ 2147483646 h 27"/>
                <a:gd name="T52" fmla="*/ 2147483646 w 56"/>
                <a:gd name="T53" fmla="*/ 2147483646 h 27"/>
                <a:gd name="T54" fmla="*/ 2147483646 w 56"/>
                <a:gd name="T55" fmla="*/ 2147483646 h 27"/>
                <a:gd name="T56" fmla="*/ 2147483646 w 56"/>
                <a:gd name="T57" fmla="*/ 2147483646 h 27"/>
                <a:gd name="T58" fmla="*/ 2147483646 w 56"/>
                <a:gd name="T59" fmla="*/ 2147483646 h 27"/>
                <a:gd name="T60" fmla="*/ 2147483646 w 56"/>
                <a:gd name="T61" fmla="*/ 2147483646 h 27"/>
                <a:gd name="T62" fmla="*/ 2147483646 w 56"/>
                <a:gd name="T63" fmla="*/ 2147483646 h 27"/>
                <a:gd name="T64" fmla="*/ 2147483646 w 56"/>
                <a:gd name="T65" fmla="*/ 2147483646 h 27"/>
                <a:gd name="T66" fmla="*/ 2147483646 w 56"/>
                <a:gd name="T67" fmla="*/ 2147483646 h 27"/>
                <a:gd name="T68" fmla="*/ 2147483646 w 56"/>
                <a:gd name="T69" fmla="*/ 2147483646 h 27"/>
                <a:gd name="T70" fmla="*/ 0 w 56"/>
                <a:gd name="T71" fmla="*/ 2147483646 h 27"/>
                <a:gd name="T72" fmla="*/ 0 w 56"/>
                <a:gd name="T73" fmla="*/ 2147483646 h 27"/>
                <a:gd name="T74" fmla="*/ 0 w 56"/>
                <a:gd name="T75" fmla="*/ 2147483646 h 2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6"/>
                <a:gd name="T115" fmla="*/ 0 h 27"/>
                <a:gd name="T116" fmla="*/ 56 w 56"/>
                <a:gd name="T117" fmla="*/ 27 h 2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6" h="27">
                  <a:moveTo>
                    <a:pt x="0" y="26"/>
                  </a:moveTo>
                  <a:lnTo>
                    <a:pt x="0" y="26"/>
                  </a:lnTo>
                  <a:lnTo>
                    <a:pt x="2" y="27"/>
                  </a:lnTo>
                  <a:lnTo>
                    <a:pt x="4" y="27"/>
                  </a:lnTo>
                  <a:lnTo>
                    <a:pt x="8" y="25"/>
                  </a:lnTo>
                  <a:lnTo>
                    <a:pt x="15" y="18"/>
                  </a:lnTo>
                  <a:lnTo>
                    <a:pt x="22" y="12"/>
                  </a:lnTo>
                  <a:lnTo>
                    <a:pt x="27" y="6"/>
                  </a:lnTo>
                  <a:lnTo>
                    <a:pt x="34" y="3"/>
                  </a:lnTo>
                  <a:lnTo>
                    <a:pt x="42" y="1"/>
                  </a:lnTo>
                  <a:lnTo>
                    <a:pt x="45" y="0"/>
                  </a:lnTo>
                  <a:lnTo>
                    <a:pt x="50" y="1"/>
                  </a:lnTo>
                  <a:lnTo>
                    <a:pt x="53" y="3"/>
                  </a:lnTo>
                  <a:lnTo>
                    <a:pt x="55" y="6"/>
                  </a:lnTo>
                  <a:lnTo>
                    <a:pt x="56" y="5"/>
                  </a:lnTo>
                  <a:lnTo>
                    <a:pt x="55" y="3"/>
                  </a:lnTo>
                  <a:lnTo>
                    <a:pt x="53" y="1"/>
                  </a:lnTo>
                  <a:lnTo>
                    <a:pt x="51" y="0"/>
                  </a:lnTo>
                  <a:lnTo>
                    <a:pt x="49" y="0"/>
                  </a:lnTo>
                  <a:lnTo>
                    <a:pt x="43" y="0"/>
                  </a:lnTo>
                  <a:lnTo>
                    <a:pt x="38" y="1"/>
                  </a:lnTo>
                  <a:lnTo>
                    <a:pt x="34" y="2"/>
                  </a:lnTo>
                  <a:lnTo>
                    <a:pt x="30" y="3"/>
                  </a:lnTo>
                  <a:lnTo>
                    <a:pt x="24" y="9"/>
                  </a:lnTo>
                  <a:lnTo>
                    <a:pt x="13" y="20"/>
                  </a:lnTo>
                  <a:lnTo>
                    <a:pt x="10" y="23"/>
                  </a:lnTo>
                  <a:lnTo>
                    <a:pt x="7" y="25"/>
                  </a:lnTo>
                  <a:lnTo>
                    <a:pt x="3" y="26"/>
                  </a:lnTo>
                  <a:lnTo>
                    <a:pt x="0" y="2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32" name="Freeform 188"/>
            <p:cNvSpPr>
              <a:spLocks/>
            </p:cNvSpPr>
            <p:nvPr/>
          </p:nvSpPr>
          <p:spPr bwMode="auto">
            <a:xfrm>
              <a:off x="5648325" y="2616200"/>
              <a:ext cx="69850" cy="49213"/>
            </a:xfrm>
            <a:custGeom>
              <a:avLst/>
              <a:gdLst>
                <a:gd name="T0" fmla="*/ 0 w 44"/>
                <a:gd name="T1" fmla="*/ 0 h 31"/>
                <a:gd name="T2" fmla="*/ 0 w 44"/>
                <a:gd name="T3" fmla="*/ 0 h 31"/>
                <a:gd name="T4" fmla="*/ 2147483646 w 44"/>
                <a:gd name="T5" fmla="*/ 2147483646 h 31"/>
                <a:gd name="T6" fmla="*/ 2147483646 w 44"/>
                <a:gd name="T7" fmla="*/ 2147483646 h 31"/>
                <a:gd name="T8" fmla="*/ 2147483646 w 44"/>
                <a:gd name="T9" fmla="*/ 2147483646 h 31"/>
                <a:gd name="T10" fmla="*/ 2147483646 w 44"/>
                <a:gd name="T11" fmla="*/ 2147483646 h 31"/>
                <a:gd name="T12" fmla="*/ 2147483646 w 44"/>
                <a:gd name="T13" fmla="*/ 2147483646 h 31"/>
                <a:gd name="T14" fmla="*/ 2147483646 w 44"/>
                <a:gd name="T15" fmla="*/ 2147483646 h 31"/>
                <a:gd name="T16" fmla="*/ 2147483646 w 44"/>
                <a:gd name="T17" fmla="*/ 2147483646 h 31"/>
                <a:gd name="T18" fmla="*/ 2147483646 w 44"/>
                <a:gd name="T19" fmla="*/ 2147483646 h 31"/>
                <a:gd name="T20" fmla="*/ 2147483646 w 44"/>
                <a:gd name="T21" fmla="*/ 2147483646 h 31"/>
                <a:gd name="T22" fmla="*/ 2147483646 w 44"/>
                <a:gd name="T23" fmla="*/ 2147483646 h 31"/>
                <a:gd name="T24" fmla="*/ 2147483646 w 44"/>
                <a:gd name="T25" fmla="*/ 2147483646 h 31"/>
                <a:gd name="T26" fmla="*/ 2147483646 w 44"/>
                <a:gd name="T27" fmla="*/ 2147483646 h 31"/>
                <a:gd name="T28" fmla="*/ 2147483646 w 44"/>
                <a:gd name="T29" fmla="*/ 2147483646 h 31"/>
                <a:gd name="T30" fmla="*/ 2147483646 w 44"/>
                <a:gd name="T31" fmla="*/ 2147483646 h 31"/>
                <a:gd name="T32" fmla="*/ 2147483646 w 44"/>
                <a:gd name="T33" fmla="*/ 2147483646 h 31"/>
                <a:gd name="T34" fmla="*/ 2147483646 w 44"/>
                <a:gd name="T35" fmla="*/ 2147483646 h 31"/>
                <a:gd name="T36" fmla="*/ 2147483646 w 44"/>
                <a:gd name="T37" fmla="*/ 2147483646 h 31"/>
                <a:gd name="T38" fmla="*/ 2147483646 w 44"/>
                <a:gd name="T39" fmla="*/ 2147483646 h 31"/>
                <a:gd name="T40" fmla="*/ 2147483646 w 44"/>
                <a:gd name="T41" fmla="*/ 2147483646 h 31"/>
                <a:gd name="T42" fmla="*/ 2147483646 w 44"/>
                <a:gd name="T43" fmla="*/ 2147483646 h 31"/>
                <a:gd name="T44" fmla="*/ 2147483646 w 44"/>
                <a:gd name="T45" fmla="*/ 2147483646 h 31"/>
                <a:gd name="T46" fmla="*/ 2147483646 w 44"/>
                <a:gd name="T47" fmla="*/ 2147483646 h 31"/>
                <a:gd name="T48" fmla="*/ 2147483646 w 44"/>
                <a:gd name="T49" fmla="*/ 2147483646 h 31"/>
                <a:gd name="T50" fmla="*/ 2147483646 w 44"/>
                <a:gd name="T51" fmla="*/ 2147483646 h 31"/>
                <a:gd name="T52" fmla="*/ 2147483646 w 44"/>
                <a:gd name="T53" fmla="*/ 2147483646 h 31"/>
                <a:gd name="T54" fmla="*/ 2147483646 w 44"/>
                <a:gd name="T55" fmla="*/ 2147483646 h 31"/>
                <a:gd name="T56" fmla="*/ 2147483646 w 44"/>
                <a:gd name="T57" fmla="*/ 2147483646 h 31"/>
                <a:gd name="T58" fmla="*/ 2147483646 w 44"/>
                <a:gd name="T59" fmla="*/ 2147483646 h 31"/>
                <a:gd name="T60" fmla="*/ 2147483646 w 44"/>
                <a:gd name="T61" fmla="*/ 2147483646 h 31"/>
                <a:gd name="T62" fmla="*/ 2147483646 w 44"/>
                <a:gd name="T63" fmla="*/ 2147483646 h 31"/>
                <a:gd name="T64" fmla="*/ 2147483646 w 44"/>
                <a:gd name="T65" fmla="*/ 2147483646 h 31"/>
                <a:gd name="T66" fmla="*/ 2147483646 w 44"/>
                <a:gd name="T67" fmla="*/ 0 h 31"/>
                <a:gd name="T68" fmla="*/ 2147483646 w 44"/>
                <a:gd name="T69" fmla="*/ 0 h 31"/>
                <a:gd name="T70" fmla="*/ 0 w 44"/>
                <a:gd name="T71" fmla="*/ 0 h 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4"/>
                <a:gd name="T109" fmla="*/ 0 h 31"/>
                <a:gd name="T110" fmla="*/ 44 w 44"/>
                <a:gd name="T111" fmla="*/ 31 h 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4" h="31">
                  <a:moveTo>
                    <a:pt x="0" y="0"/>
                  </a:moveTo>
                  <a:lnTo>
                    <a:pt x="0" y="0"/>
                  </a:lnTo>
                  <a:lnTo>
                    <a:pt x="3" y="10"/>
                  </a:lnTo>
                  <a:lnTo>
                    <a:pt x="6" y="18"/>
                  </a:lnTo>
                  <a:lnTo>
                    <a:pt x="9" y="23"/>
                  </a:lnTo>
                  <a:lnTo>
                    <a:pt x="12" y="26"/>
                  </a:lnTo>
                  <a:lnTo>
                    <a:pt x="15" y="28"/>
                  </a:lnTo>
                  <a:lnTo>
                    <a:pt x="20" y="30"/>
                  </a:lnTo>
                  <a:lnTo>
                    <a:pt x="25" y="31"/>
                  </a:lnTo>
                  <a:lnTo>
                    <a:pt x="29" y="30"/>
                  </a:lnTo>
                  <a:lnTo>
                    <a:pt x="32" y="29"/>
                  </a:lnTo>
                  <a:lnTo>
                    <a:pt x="35" y="27"/>
                  </a:lnTo>
                  <a:lnTo>
                    <a:pt x="39" y="24"/>
                  </a:lnTo>
                  <a:lnTo>
                    <a:pt x="42" y="21"/>
                  </a:lnTo>
                  <a:lnTo>
                    <a:pt x="43" y="17"/>
                  </a:lnTo>
                  <a:lnTo>
                    <a:pt x="44" y="13"/>
                  </a:lnTo>
                  <a:lnTo>
                    <a:pt x="43" y="12"/>
                  </a:lnTo>
                  <a:lnTo>
                    <a:pt x="43" y="13"/>
                  </a:lnTo>
                  <a:lnTo>
                    <a:pt x="41" y="17"/>
                  </a:lnTo>
                  <a:lnTo>
                    <a:pt x="39" y="22"/>
                  </a:lnTo>
                  <a:lnTo>
                    <a:pt x="35" y="25"/>
                  </a:lnTo>
                  <a:lnTo>
                    <a:pt x="32" y="27"/>
                  </a:lnTo>
                  <a:lnTo>
                    <a:pt x="28" y="29"/>
                  </a:lnTo>
                  <a:lnTo>
                    <a:pt x="24" y="29"/>
                  </a:lnTo>
                  <a:lnTo>
                    <a:pt x="19" y="28"/>
                  </a:lnTo>
                  <a:lnTo>
                    <a:pt x="14" y="26"/>
                  </a:lnTo>
                  <a:lnTo>
                    <a:pt x="11" y="24"/>
                  </a:lnTo>
                  <a:lnTo>
                    <a:pt x="9" y="21"/>
                  </a:lnTo>
                  <a:lnTo>
                    <a:pt x="5" y="15"/>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33" name="Freeform 189"/>
            <p:cNvSpPr>
              <a:spLocks/>
            </p:cNvSpPr>
            <p:nvPr/>
          </p:nvSpPr>
          <p:spPr bwMode="auto">
            <a:xfrm>
              <a:off x="5648325" y="2616200"/>
              <a:ext cx="69850" cy="49213"/>
            </a:xfrm>
            <a:custGeom>
              <a:avLst/>
              <a:gdLst>
                <a:gd name="T0" fmla="*/ 0 w 44"/>
                <a:gd name="T1" fmla="*/ 0 h 31"/>
                <a:gd name="T2" fmla="*/ 0 w 44"/>
                <a:gd name="T3" fmla="*/ 0 h 31"/>
                <a:gd name="T4" fmla="*/ 2147483646 w 44"/>
                <a:gd name="T5" fmla="*/ 2147483646 h 31"/>
                <a:gd name="T6" fmla="*/ 2147483646 w 44"/>
                <a:gd name="T7" fmla="*/ 2147483646 h 31"/>
                <a:gd name="T8" fmla="*/ 2147483646 w 44"/>
                <a:gd name="T9" fmla="*/ 2147483646 h 31"/>
                <a:gd name="T10" fmla="*/ 2147483646 w 44"/>
                <a:gd name="T11" fmla="*/ 2147483646 h 31"/>
                <a:gd name="T12" fmla="*/ 2147483646 w 44"/>
                <a:gd name="T13" fmla="*/ 2147483646 h 31"/>
                <a:gd name="T14" fmla="*/ 2147483646 w 44"/>
                <a:gd name="T15" fmla="*/ 2147483646 h 31"/>
                <a:gd name="T16" fmla="*/ 2147483646 w 44"/>
                <a:gd name="T17" fmla="*/ 2147483646 h 31"/>
                <a:gd name="T18" fmla="*/ 2147483646 w 44"/>
                <a:gd name="T19" fmla="*/ 2147483646 h 31"/>
                <a:gd name="T20" fmla="*/ 2147483646 w 44"/>
                <a:gd name="T21" fmla="*/ 2147483646 h 31"/>
                <a:gd name="T22" fmla="*/ 2147483646 w 44"/>
                <a:gd name="T23" fmla="*/ 2147483646 h 31"/>
                <a:gd name="T24" fmla="*/ 2147483646 w 44"/>
                <a:gd name="T25" fmla="*/ 2147483646 h 31"/>
                <a:gd name="T26" fmla="*/ 2147483646 w 44"/>
                <a:gd name="T27" fmla="*/ 2147483646 h 31"/>
                <a:gd name="T28" fmla="*/ 2147483646 w 44"/>
                <a:gd name="T29" fmla="*/ 2147483646 h 31"/>
                <a:gd name="T30" fmla="*/ 2147483646 w 44"/>
                <a:gd name="T31" fmla="*/ 2147483646 h 31"/>
                <a:gd name="T32" fmla="*/ 2147483646 w 44"/>
                <a:gd name="T33" fmla="*/ 2147483646 h 31"/>
                <a:gd name="T34" fmla="*/ 2147483646 w 44"/>
                <a:gd name="T35" fmla="*/ 2147483646 h 31"/>
                <a:gd name="T36" fmla="*/ 2147483646 w 44"/>
                <a:gd name="T37" fmla="*/ 2147483646 h 31"/>
                <a:gd name="T38" fmla="*/ 2147483646 w 44"/>
                <a:gd name="T39" fmla="*/ 2147483646 h 31"/>
                <a:gd name="T40" fmla="*/ 2147483646 w 44"/>
                <a:gd name="T41" fmla="*/ 2147483646 h 31"/>
                <a:gd name="T42" fmla="*/ 2147483646 w 44"/>
                <a:gd name="T43" fmla="*/ 2147483646 h 31"/>
                <a:gd name="T44" fmla="*/ 2147483646 w 44"/>
                <a:gd name="T45" fmla="*/ 2147483646 h 31"/>
                <a:gd name="T46" fmla="*/ 2147483646 w 44"/>
                <a:gd name="T47" fmla="*/ 2147483646 h 31"/>
                <a:gd name="T48" fmla="*/ 2147483646 w 44"/>
                <a:gd name="T49" fmla="*/ 2147483646 h 31"/>
                <a:gd name="T50" fmla="*/ 2147483646 w 44"/>
                <a:gd name="T51" fmla="*/ 2147483646 h 31"/>
                <a:gd name="T52" fmla="*/ 2147483646 w 44"/>
                <a:gd name="T53" fmla="*/ 2147483646 h 31"/>
                <a:gd name="T54" fmla="*/ 2147483646 w 44"/>
                <a:gd name="T55" fmla="*/ 2147483646 h 31"/>
                <a:gd name="T56" fmla="*/ 2147483646 w 44"/>
                <a:gd name="T57" fmla="*/ 2147483646 h 31"/>
                <a:gd name="T58" fmla="*/ 2147483646 w 44"/>
                <a:gd name="T59" fmla="*/ 2147483646 h 31"/>
                <a:gd name="T60" fmla="*/ 2147483646 w 44"/>
                <a:gd name="T61" fmla="*/ 2147483646 h 31"/>
                <a:gd name="T62" fmla="*/ 2147483646 w 44"/>
                <a:gd name="T63" fmla="*/ 2147483646 h 31"/>
                <a:gd name="T64" fmla="*/ 2147483646 w 44"/>
                <a:gd name="T65" fmla="*/ 2147483646 h 31"/>
                <a:gd name="T66" fmla="*/ 2147483646 w 44"/>
                <a:gd name="T67" fmla="*/ 0 h 31"/>
                <a:gd name="T68" fmla="*/ 2147483646 w 44"/>
                <a:gd name="T69" fmla="*/ 0 h 31"/>
                <a:gd name="T70" fmla="*/ 0 w 44"/>
                <a:gd name="T71" fmla="*/ 0 h 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4"/>
                <a:gd name="T109" fmla="*/ 0 h 31"/>
                <a:gd name="T110" fmla="*/ 44 w 44"/>
                <a:gd name="T111" fmla="*/ 31 h 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4" h="31">
                  <a:moveTo>
                    <a:pt x="0" y="0"/>
                  </a:moveTo>
                  <a:lnTo>
                    <a:pt x="0" y="0"/>
                  </a:lnTo>
                  <a:lnTo>
                    <a:pt x="3" y="10"/>
                  </a:lnTo>
                  <a:lnTo>
                    <a:pt x="6" y="18"/>
                  </a:lnTo>
                  <a:lnTo>
                    <a:pt x="9" y="23"/>
                  </a:lnTo>
                  <a:lnTo>
                    <a:pt x="12" y="26"/>
                  </a:lnTo>
                  <a:lnTo>
                    <a:pt x="15" y="28"/>
                  </a:lnTo>
                  <a:lnTo>
                    <a:pt x="20" y="30"/>
                  </a:lnTo>
                  <a:lnTo>
                    <a:pt x="25" y="31"/>
                  </a:lnTo>
                  <a:lnTo>
                    <a:pt x="29" y="30"/>
                  </a:lnTo>
                  <a:lnTo>
                    <a:pt x="32" y="29"/>
                  </a:lnTo>
                  <a:lnTo>
                    <a:pt x="35" y="27"/>
                  </a:lnTo>
                  <a:lnTo>
                    <a:pt x="39" y="24"/>
                  </a:lnTo>
                  <a:lnTo>
                    <a:pt x="42" y="21"/>
                  </a:lnTo>
                  <a:lnTo>
                    <a:pt x="43" y="17"/>
                  </a:lnTo>
                  <a:lnTo>
                    <a:pt x="44" y="13"/>
                  </a:lnTo>
                  <a:lnTo>
                    <a:pt x="43" y="12"/>
                  </a:lnTo>
                  <a:lnTo>
                    <a:pt x="43" y="13"/>
                  </a:lnTo>
                  <a:lnTo>
                    <a:pt x="41" y="17"/>
                  </a:lnTo>
                  <a:lnTo>
                    <a:pt x="39" y="22"/>
                  </a:lnTo>
                  <a:lnTo>
                    <a:pt x="35" y="25"/>
                  </a:lnTo>
                  <a:lnTo>
                    <a:pt x="32" y="27"/>
                  </a:lnTo>
                  <a:lnTo>
                    <a:pt x="28" y="29"/>
                  </a:lnTo>
                  <a:lnTo>
                    <a:pt x="24" y="29"/>
                  </a:lnTo>
                  <a:lnTo>
                    <a:pt x="19" y="28"/>
                  </a:lnTo>
                  <a:lnTo>
                    <a:pt x="14" y="26"/>
                  </a:lnTo>
                  <a:lnTo>
                    <a:pt x="11" y="24"/>
                  </a:lnTo>
                  <a:lnTo>
                    <a:pt x="9" y="21"/>
                  </a:lnTo>
                  <a:lnTo>
                    <a:pt x="5" y="15"/>
                  </a:lnTo>
                  <a:lnTo>
                    <a:pt x="1"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34" name="Freeform 190"/>
            <p:cNvSpPr>
              <a:spLocks/>
            </p:cNvSpPr>
            <p:nvPr/>
          </p:nvSpPr>
          <p:spPr bwMode="auto">
            <a:xfrm>
              <a:off x="5554663" y="2597150"/>
              <a:ext cx="6350" cy="20638"/>
            </a:xfrm>
            <a:custGeom>
              <a:avLst/>
              <a:gdLst>
                <a:gd name="T0" fmla="*/ 2147483646 w 4"/>
                <a:gd name="T1" fmla="*/ 0 h 13"/>
                <a:gd name="T2" fmla="*/ 2147483646 w 4"/>
                <a:gd name="T3" fmla="*/ 0 h 13"/>
                <a:gd name="T4" fmla="*/ 2147483646 w 4"/>
                <a:gd name="T5" fmla="*/ 2147483646 h 13"/>
                <a:gd name="T6" fmla="*/ 2147483646 w 4"/>
                <a:gd name="T7" fmla="*/ 2147483646 h 13"/>
                <a:gd name="T8" fmla="*/ 0 w 4"/>
                <a:gd name="T9" fmla="*/ 2147483646 h 13"/>
                <a:gd name="T10" fmla="*/ 0 w 4"/>
                <a:gd name="T11" fmla="*/ 2147483646 h 13"/>
                <a:gd name="T12" fmla="*/ 0 w 4"/>
                <a:gd name="T13" fmla="*/ 2147483646 h 13"/>
                <a:gd name="T14" fmla="*/ 2147483646 w 4"/>
                <a:gd name="T15" fmla="*/ 2147483646 h 13"/>
                <a:gd name="T16" fmla="*/ 2147483646 w 4"/>
                <a:gd name="T17" fmla="*/ 2147483646 h 13"/>
                <a:gd name="T18" fmla="*/ 2147483646 w 4"/>
                <a:gd name="T19" fmla="*/ 2147483646 h 13"/>
                <a:gd name="T20" fmla="*/ 2147483646 w 4"/>
                <a:gd name="T21" fmla="*/ 2147483646 h 13"/>
                <a:gd name="T22" fmla="*/ 2147483646 w 4"/>
                <a:gd name="T23" fmla="*/ 2147483646 h 13"/>
                <a:gd name="T24" fmla="*/ 2147483646 w 4"/>
                <a:gd name="T25" fmla="*/ 2147483646 h 13"/>
                <a:gd name="T26" fmla="*/ 2147483646 w 4"/>
                <a:gd name="T27" fmla="*/ 2147483646 h 13"/>
                <a:gd name="T28" fmla="*/ 2147483646 w 4"/>
                <a:gd name="T29" fmla="*/ 2147483646 h 13"/>
                <a:gd name="T30" fmla="*/ 2147483646 w 4"/>
                <a:gd name="T31" fmla="*/ 2147483646 h 13"/>
                <a:gd name="T32" fmla="*/ 2147483646 w 4"/>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
                <a:gd name="T52" fmla="*/ 0 h 13"/>
                <a:gd name="T53" fmla="*/ 4 w 4"/>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 h="13">
                  <a:moveTo>
                    <a:pt x="2" y="0"/>
                  </a:moveTo>
                  <a:lnTo>
                    <a:pt x="2" y="0"/>
                  </a:lnTo>
                  <a:lnTo>
                    <a:pt x="1" y="2"/>
                  </a:lnTo>
                  <a:lnTo>
                    <a:pt x="0" y="7"/>
                  </a:lnTo>
                  <a:lnTo>
                    <a:pt x="0" y="10"/>
                  </a:lnTo>
                  <a:lnTo>
                    <a:pt x="2" y="13"/>
                  </a:lnTo>
                  <a:lnTo>
                    <a:pt x="3" y="13"/>
                  </a:lnTo>
                  <a:lnTo>
                    <a:pt x="4" y="12"/>
                  </a:lnTo>
                  <a:lnTo>
                    <a:pt x="2" y="6"/>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35" name="Freeform 191"/>
            <p:cNvSpPr>
              <a:spLocks/>
            </p:cNvSpPr>
            <p:nvPr/>
          </p:nvSpPr>
          <p:spPr bwMode="auto">
            <a:xfrm>
              <a:off x="5554663" y="2597150"/>
              <a:ext cx="6350" cy="20638"/>
            </a:xfrm>
            <a:custGeom>
              <a:avLst/>
              <a:gdLst>
                <a:gd name="T0" fmla="*/ 2147483646 w 4"/>
                <a:gd name="T1" fmla="*/ 0 h 13"/>
                <a:gd name="T2" fmla="*/ 2147483646 w 4"/>
                <a:gd name="T3" fmla="*/ 0 h 13"/>
                <a:gd name="T4" fmla="*/ 2147483646 w 4"/>
                <a:gd name="T5" fmla="*/ 2147483646 h 13"/>
                <a:gd name="T6" fmla="*/ 2147483646 w 4"/>
                <a:gd name="T7" fmla="*/ 2147483646 h 13"/>
                <a:gd name="T8" fmla="*/ 0 w 4"/>
                <a:gd name="T9" fmla="*/ 2147483646 h 13"/>
                <a:gd name="T10" fmla="*/ 0 w 4"/>
                <a:gd name="T11" fmla="*/ 2147483646 h 13"/>
                <a:gd name="T12" fmla="*/ 0 w 4"/>
                <a:gd name="T13" fmla="*/ 2147483646 h 13"/>
                <a:gd name="T14" fmla="*/ 2147483646 w 4"/>
                <a:gd name="T15" fmla="*/ 2147483646 h 13"/>
                <a:gd name="T16" fmla="*/ 2147483646 w 4"/>
                <a:gd name="T17" fmla="*/ 2147483646 h 13"/>
                <a:gd name="T18" fmla="*/ 2147483646 w 4"/>
                <a:gd name="T19" fmla="*/ 2147483646 h 13"/>
                <a:gd name="T20" fmla="*/ 2147483646 w 4"/>
                <a:gd name="T21" fmla="*/ 2147483646 h 13"/>
                <a:gd name="T22" fmla="*/ 2147483646 w 4"/>
                <a:gd name="T23" fmla="*/ 2147483646 h 13"/>
                <a:gd name="T24" fmla="*/ 2147483646 w 4"/>
                <a:gd name="T25" fmla="*/ 2147483646 h 13"/>
                <a:gd name="T26" fmla="*/ 2147483646 w 4"/>
                <a:gd name="T27" fmla="*/ 2147483646 h 13"/>
                <a:gd name="T28" fmla="*/ 2147483646 w 4"/>
                <a:gd name="T29" fmla="*/ 2147483646 h 13"/>
                <a:gd name="T30" fmla="*/ 2147483646 w 4"/>
                <a:gd name="T31" fmla="*/ 2147483646 h 13"/>
                <a:gd name="T32" fmla="*/ 2147483646 w 4"/>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
                <a:gd name="T52" fmla="*/ 0 h 13"/>
                <a:gd name="T53" fmla="*/ 4 w 4"/>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 h="13">
                  <a:moveTo>
                    <a:pt x="2" y="0"/>
                  </a:moveTo>
                  <a:lnTo>
                    <a:pt x="2" y="0"/>
                  </a:lnTo>
                  <a:lnTo>
                    <a:pt x="1" y="2"/>
                  </a:lnTo>
                  <a:lnTo>
                    <a:pt x="0" y="7"/>
                  </a:lnTo>
                  <a:lnTo>
                    <a:pt x="0" y="10"/>
                  </a:lnTo>
                  <a:lnTo>
                    <a:pt x="2" y="13"/>
                  </a:lnTo>
                  <a:lnTo>
                    <a:pt x="3" y="13"/>
                  </a:lnTo>
                  <a:lnTo>
                    <a:pt x="4" y="12"/>
                  </a:lnTo>
                  <a:lnTo>
                    <a:pt x="2" y="6"/>
                  </a:lnTo>
                  <a:lnTo>
                    <a:pt x="3" y="1"/>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0260" name="Group 241"/>
          <p:cNvGrpSpPr>
            <a:grpSpLocks/>
          </p:cNvGrpSpPr>
          <p:nvPr/>
        </p:nvGrpSpPr>
        <p:grpSpPr bwMode="auto">
          <a:xfrm>
            <a:off x="8077200" y="304800"/>
            <a:ext cx="838200" cy="381000"/>
            <a:chOff x="4559300" y="1644650"/>
            <a:chExt cx="603250" cy="260350"/>
          </a:xfrm>
        </p:grpSpPr>
        <p:sp>
          <p:nvSpPr>
            <p:cNvPr id="10656" name="Freeform 173"/>
            <p:cNvSpPr>
              <a:spLocks/>
            </p:cNvSpPr>
            <p:nvPr/>
          </p:nvSpPr>
          <p:spPr bwMode="auto">
            <a:xfrm>
              <a:off x="4559300" y="1644650"/>
              <a:ext cx="603250" cy="260350"/>
            </a:xfrm>
            <a:custGeom>
              <a:avLst/>
              <a:gdLst>
                <a:gd name="T0" fmla="*/ 2147483646 w 761"/>
                <a:gd name="T1" fmla="*/ 2147483646 h 328"/>
                <a:gd name="T2" fmla="*/ 2147483646 w 761"/>
                <a:gd name="T3" fmla="*/ 2147483646 h 328"/>
                <a:gd name="T4" fmla="*/ 2147483646 w 761"/>
                <a:gd name="T5" fmla="*/ 0 h 328"/>
                <a:gd name="T6" fmla="*/ 2147483646 w 761"/>
                <a:gd name="T7" fmla="*/ 2147483646 h 328"/>
                <a:gd name="T8" fmla="*/ 2147483646 w 761"/>
                <a:gd name="T9" fmla="*/ 2147483646 h 328"/>
                <a:gd name="T10" fmla="*/ 2147483646 w 761"/>
                <a:gd name="T11" fmla="*/ 2147483646 h 328"/>
                <a:gd name="T12" fmla="*/ 2147483646 w 761"/>
                <a:gd name="T13" fmla="*/ 2147483646 h 328"/>
                <a:gd name="T14" fmla="*/ 2147483646 w 761"/>
                <a:gd name="T15" fmla="*/ 2147483646 h 328"/>
                <a:gd name="T16" fmla="*/ 2147483646 w 761"/>
                <a:gd name="T17" fmla="*/ 2147483646 h 328"/>
                <a:gd name="T18" fmla="*/ 2147483646 w 761"/>
                <a:gd name="T19" fmla="*/ 2147483646 h 328"/>
                <a:gd name="T20" fmla="*/ 2147483646 w 761"/>
                <a:gd name="T21" fmla="*/ 2147483646 h 328"/>
                <a:gd name="T22" fmla="*/ 2147483646 w 761"/>
                <a:gd name="T23" fmla="*/ 2147483646 h 328"/>
                <a:gd name="T24" fmla="*/ 2147483646 w 761"/>
                <a:gd name="T25" fmla="*/ 2147483646 h 328"/>
                <a:gd name="T26" fmla="*/ 2147483646 w 761"/>
                <a:gd name="T27" fmla="*/ 2147483646 h 328"/>
                <a:gd name="T28" fmla="*/ 2147483646 w 761"/>
                <a:gd name="T29" fmla="*/ 2147483646 h 328"/>
                <a:gd name="T30" fmla="*/ 2147483646 w 761"/>
                <a:gd name="T31" fmla="*/ 2147483646 h 328"/>
                <a:gd name="T32" fmla="*/ 2147483646 w 761"/>
                <a:gd name="T33" fmla="*/ 2147483646 h 328"/>
                <a:gd name="T34" fmla="*/ 2147483646 w 761"/>
                <a:gd name="T35" fmla="*/ 2147483646 h 328"/>
                <a:gd name="T36" fmla="*/ 2147483646 w 761"/>
                <a:gd name="T37" fmla="*/ 2147483646 h 328"/>
                <a:gd name="T38" fmla="*/ 2147483646 w 761"/>
                <a:gd name="T39" fmla="*/ 2147483646 h 328"/>
                <a:gd name="T40" fmla="*/ 2147483646 w 761"/>
                <a:gd name="T41" fmla="*/ 2147483646 h 328"/>
                <a:gd name="T42" fmla="*/ 2147483646 w 761"/>
                <a:gd name="T43" fmla="*/ 2147483646 h 328"/>
                <a:gd name="T44" fmla="*/ 2147483646 w 761"/>
                <a:gd name="T45" fmla="*/ 2147483646 h 328"/>
                <a:gd name="T46" fmla="*/ 2147483646 w 761"/>
                <a:gd name="T47" fmla="*/ 2147483646 h 328"/>
                <a:gd name="T48" fmla="*/ 2147483646 w 761"/>
                <a:gd name="T49" fmla="*/ 2147483646 h 328"/>
                <a:gd name="T50" fmla="*/ 2147483646 w 761"/>
                <a:gd name="T51" fmla="*/ 2147483646 h 328"/>
                <a:gd name="T52" fmla="*/ 2147483646 w 761"/>
                <a:gd name="T53" fmla="*/ 2147483646 h 328"/>
                <a:gd name="T54" fmla="*/ 2147483646 w 761"/>
                <a:gd name="T55" fmla="*/ 2147483646 h 328"/>
                <a:gd name="T56" fmla="*/ 2147483646 w 761"/>
                <a:gd name="T57" fmla="*/ 2147483646 h 328"/>
                <a:gd name="T58" fmla="*/ 2147483646 w 761"/>
                <a:gd name="T59" fmla="*/ 2147483646 h 328"/>
                <a:gd name="T60" fmla="*/ 2147483646 w 761"/>
                <a:gd name="T61" fmla="*/ 2147483646 h 328"/>
                <a:gd name="T62" fmla="*/ 2147483646 w 761"/>
                <a:gd name="T63" fmla="*/ 2147483646 h 328"/>
                <a:gd name="T64" fmla="*/ 2147483646 w 761"/>
                <a:gd name="T65" fmla="*/ 2147483646 h 328"/>
                <a:gd name="T66" fmla="*/ 2147483646 w 761"/>
                <a:gd name="T67" fmla="*/ 2147483646 h 328"/>
                <a:gd name="T68" fmla="*/ 2147483646 w 761"/>
                <a:gd name="T69" fmla="*/ 2147483646 h 328"/>
                <a:gd name="T70" fmla="*/ 2147483646 w 761"/>
                <a:gd name="T71" fmla="*/ 2147483646 h 328"/>
                <a:gd name="T72" fmla="*/ 2147483646 w 761"/>
                <a:gd name="T73" fmla="*/ 2147483646 h 328"/>
                <a:gd name="T74" fmla="*/ 2147483646 w 761"/>
                <a:gd name="T75" fmla="*/ 2147483646 h 328"/>
                <a:gd name="T76" fmla="*/ 2147483646 w 761"/>
                <a:gd name="T77" fmla="*/ 2147483646 h 328"/>
                <a:gd name="T78" fmla="*/ 1494297812 w 761"/>
                <a:gd name="T79" fmla="*/ 2147483646 h 328"/>
                <a:gd name="T80" fmla="*/ 2147483646 w 761"/>
                <a:gd name="T81" fmla="*/ 2147483646 h 328"/>
                <a:gd name="T82" fmla="*/ 2147483646 w 761"/>
                <a:gd name="T83" fmla="*/ 2147483646 h 328"/>
                <a:gd name="T84" fmla="*/ 2147483646 w 761"/>
                <a:gd name="T85" fmla="*/ 2147483646 h 328"/>
                <a:gd name="T86" fmla="*/ 2147483646 w 761"/>
                <a:gd name="T87" fmla="*/ 2147483646 h 328"/>
                <a:gd name="T88" fmla="*/ 2147483646 w 761"/>
                <a:gd name="T89" fmla="*/ 2147483646 h 3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61"/>
                <a:gd name="T136" fmla="*/ 0 h 328"/>
                <a:gd name="T137" fmla="*/ 761 w 761"/>
                <a:gd name="T138" fmla="*/ 328 h 3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61" h="328">
                  <a:moveTo>
                    <a:pt x="170" y="116"/>
                  </a:moveTo>
                  <a:lnTo>
                    <a:pt x="179" y="91"/>
                  </a:lnTo>
                  <a:lnTo>
                    <a:pt x="193" y="69"/>
                  </a:lnTo>
                  <a:lnTo>
                    <a:pt x="209" y="50"/>
                  </a:lnTo>
                  <a:lnTo>
                    <a:pt x="229" y="32"/>
                  </a:lnTo>
                  <a:lnTo>
                    <a:pt x="251" y="18"/>
                  </a:lnTo>
                  <a:lnTo>
                    <a:pt x="275" y="8"/>
                  </a:lnTo>
                  <a:lnTo>
                    <a:pt x="300" y="2"/>
                  </a:lnTo>
                  <a:lnTo>
                    <a:pt x="327" y="0"/>
                  </a:lnTo>
                  <a:lnTo>
                    <a:pt x="346" y="1"/>
                  </a:lnTo>
                  <a:lnTo>
                    <a:pt x="365" y="5"/>
                  </a:lnTo>
                  <a:lnTo>
                    <a:pt x="383" y="10"/>
                  </a:lnTo>
                  <a:lnTo>
                    <a:pt x="400" y="17"/>
                  </a:lnTo>
                  <a:lnTo>
                    <a:pt x="416" y="26"/>
                  </a:lnTo>
                  <a:lnTo>
                    <a:pt x="431" y="38"/>
                  </a:lnTo>
                  <a:lnTo>
                    <a:pt x="445" y="51"/>
                  </a:lnTo>
                  <a:lnTo>
                    <a:pt x="458" y="66"/>
                  </a:lnTo>
                  <a:lnTo>
                    <a:pt x="466" y="77"/>
                  </a:lnTo>
                  <a:lnTo>
                    <a:pt x="479" y="69"/>
                  </a:lnTo>
                  <a:lnTo>
                    <a:pt x="486" y="66"/>
                  </a:lnTo>
                  <a:lnTo>
                    <a:pt x="494" y="62"/>
                  </a:lnTo>
                  <a:lnTo>
                    <a:pt x="502" y="59"/>
                  </a:lnTo>
                  <a:lnTo>
                    <a:pt x="510" y="56"/>
                  </a:lnTo>
                  <a:lnTo>
                    <a:pt x="518" y="54"/>
                  </a:lnTo>
                  <a:lnTo>
                    <a:pt x="526" y="53"/>
                  </a:lnTo>
                  <a:lnTo>
                    <a:pt x="535" y="52"/>
                  </a:lnTo>
                  <a:lnTo>
                    <a:pt x="543" y="52"/>
                  </a:lnTo>
                  <a:lnTo>
                    <a:pt x="565" y="54"/>
                  </a:lnTo>
                  <a:lnTo>
                    <a:pt x="586" y="59"/>
                  </a:lnTo>
                  <a:lnTo>
                    <a:pt x="605" y="68"/>
                  </a:lnTo>
                  <a:lnTo>
                    <a:pt x="623" y="79"/>
                  </a:lnTo>
                  <a:lnTo>
                    <a:pt x="638" y="94"/>
                  </a:lnTo>
                  <a:lnTo>
                    <a:pt x="650" y="111"/>
                  </a:lnTo>
                  <a:lnTo>
                    <a:pt x="661" y="130"/>
                  </a:lnTo>
                  <a:lnTo>
                    <a:pt x="668" y="151"/>
                  </a:lnTo>
                  <a:lnTo>
                    <a:pt x="671" y="168"/>
                  </a:lnTo>
                  <a:lnTo>
                    <a:pt x="688" y="162"/>
                  </a:lnTo>
                  <a:lnTo>
                    <a:pt x="692" y="161"/>
                  </a:lnTo>
                  <a:lnTo>
                    <a:pt x="696" y="161"/>
                  </a:lnTo>
                  <a:lnTo>
                    <a:pt x="700" y="160"/>
                  </a:lnTo>
                  <a:lnTo>
                    <a:pt x="704" y="160"/>
                  </a:lnTo>
                  <a:lnTo>
                    <a:pt x="716" y="161"/>
                  </a:lnTo>
                  <a:lnTo>
                    <a:pt x="726" y="165"/>
                  </a:lnTo>
                  <a:lnTo>
                    <a:pt x="736" y="169"/>
                  </a:lnTo>
                  <a:lnTo>
                    <a:pt x="745" y="176"/>
                  </a:lnTo>
                  <a:lnTo>
                    <a:pt x="752" y="186"/>
                  </a:lnTo>
                  <a:lnTo>
                    <a:pt x="756" y="195"/>
                  </a:lnTo>
                  <a:lnTo>
                    <a:pt x="760" y="205"/>
                  </a:lnTo>
                  <a:lnTo>
                    <a:pt x="761" y="217"/>
                  </a:lnTo>
                  <a:lnTo>
                    <a:pt x="760" y="228"/>
                  </a:lnTo>
                  <a:lnTo>
                    <a:pt x="756" y="237"/>
                  </a:lnTo>
                  <a:lnTo>
                    <a:pt x="752" y="248"/>
                  </a:lnTo>
                  <a:lnTo>
                    <a:pt x="745" y="256"/>
                  </a:lnTo>
                  <a:lnTo>
                    <a:pt x="736" y="263"/>
                  </a:lnTo>
                  <a:lnTo>
                    <a:pt x="726" y="267"/>
                  </a:lnTo>
                  <a:lnTo>
                    <a:pt x="716" y="271"/>
                  </a:lnTo>
                  <a:lnTo>
                    <a:pt x="704" y="272"/>
                  </a:lnTo>
                  <a:lnTo>
                    <a:pt x="700" y="272"/>
                  </a:lnTo>
                  <a:lnTo>
                    <a:pt x="694" y="271"/>
                  </a:lnTo>
                  <a:lnTo>
                    <a:pt x="689" y="270"/>
                  </a:lnTo>
                  <a:lnTo>
                    <a:pt x="684" y="269"/>
                  </a:lnTo>
                  <a:lnTo>
                    <a:pt x="679" y="266"/>
                  </a:lnTo>
                  <a:lnTo>
                    <a:pt x="674" y="264"/>
                  </a:lnTo>
                  <a:lnTo>
                    <a:pt x="671" y="260"/>
                  </a:lnTo>
                  <a:lnTo>
                    <a:pt x="666" y="257"/>
                  </a:lnTo>
                  <a:lnTo>
                    <a:pt x="654" y="245"/>
                  </a:lnTo>
                  <a:lnTo>
                    <a:pt x="643" y="259"/>
                  </a:lnTo>
                  <a:lnTo>
                    <a:pt x="634" y="271"/>
                  </a:lnTo>
                  <a:lnTo>
                    <a:pt x="623" y="280"/>
                  </a:lnTo>
                  <a:lnTo>
                    <a:pt x="611" y="288"/>
                  </a:lnTo>
                  <a:lnTo>
                    <a:pt x="598" y="296"/>
                  </a:lnTo>
                  <a:lnTo>
                    <a:pt x="586" y="302"/>
                  </a:lnTo>
                  <a:lnTo>
                    <a:pt x="572" y="305"/>
                  </a:lnTo>
                  <a:lnTo>
                    <a:pt x="558" y="308"/>
                  </a:lnTo>
                  <a:lnTo>
                    <a:pt x="543" y="309"/>
                  </a:lnTo>
                  <a:lnTo>
                    <a:pt x="532" y="309"/>
                  </a:lnTo>
                  <a:lnTo>
                    <a:pt x="521" y="307"/>
                  </a:lnTo>
                  <a:lnTo>
                    <a:pt x="511" y="304"/>
                  </a:lnTo>
                  <a:lnTo>
                    <a:pt x="501" y="301"/>
                  </a:lnTo>
                  <a:lnTo>
                    <a:pt x="490" y="297"/>
                  </a:lnTo>
                  <a:lnTo>
                    <a:pt x="481" y="293"/>
                  </a:lnTo>
                  <a:lnTo>
                    <a:pt x="472" y="287"/>
                  </a:lnTo>
                  <a:lnTo>
                    <a:pt x="462" y="280"/>
                  </a:lnTo>
                  <a:lnTo>
                    <a:pt x="452" y="271"/>
                  </a:lnTo>
                  <a:lnTo>
                    <a:pt x="442" y="281"/>
                  </a:lnTo>
                  <a:lnTo>
                    <a:pt x="430" y="292"/>
                  </a:lnTo>
                  <a:lnTo>
                    <a:pt x="416" y="301"/>
                  </a:lnTo>
                  <a:lnTo>
                    <a:pt x="404" y="309"/>
                  </a:lnTo>
                  <a:lnTo>
                    <a:pt x="389" y="316"/>
                  </a:lnTo>
                  <a:lnTo>
                    <a:pt x="374" y="322"/>
                  </a:lnTo>
                  <a:lnTo>
                    <a:pt x="359" y="325"/>
                  </a:lnTo>
                  <a:lnTo>
                    <a:pt x="343" y="327"/>
                  </a:lnTo>
                  <a:lnTo>
                    <a:pt x="327" y="328"/>
                  </a:lnTo>
                  <a:lnTo>
                    <a:pt x="307" y="327"/>
                  </a:lnTo>
                  <a:lnTo>
                    <a:pt x="287" y="324"/>
                  </a:lnTo>
                  <a:lnTo>
                    <a:pt x="268" y="318"/>
                  </a:lnTo>
                  <a:lnTo>
                    <a:pt x="251" y="310"/>
                  </a:lnTo>
                  <a:lnTo>
                    <a:pt x="233" y="300"/>
                  </a:lnTo>
                  <a:lnTo>
                    <a:pt x="218" y="287"/>
                  </a:lnTo>
                  <a:lnTo>
                    <a:pt x="204" y="273"/>
                  </a:lnTo>
                  <a:lnTo>
                    <a:pt x="192" y="257"/>
                  </a:lnTo>
                  <a:lnTo>
                    <a:pt x="179" y="239"/>
                  </a:lnTo>
                  <a:lnTo>
                    <a:pt x="165" y="256"/>
                  </a:lnTo>
                  <a:lnTo>
                    <a:pt x="158" y="264"/>
                  </a:lnTo>
                  <a:lnTo>
                    <a:pt x="150" y="271"/>
                  </a:lnTo>
                  <a:lnTo>
                    <a:pt x="142" y="278"/>
                  </a:lnTo>
                  <a:lnTo>
                    <a:pt x="133" y="282"/>
                  </a:lnTo>
                  <a:lnTo>
                    <a:pt x="124" y="287"/>
                  </a:lnTo>
                  <a:lnTo>
                    <a:pt x="113" y="290"/>
                  </a:lnTo>
                  <a:lnTo>
                    <a:pt x="103" y="292"/>
                  </a:lnTo>
                  <a:lnTo>
                    <a:pt x="93" y="293"/>
                  </a:lnTo>
                  <a:lnTo>
                    <a:pt x="74" y="290"/>
                  </a:lnTo>
                  <a:lnTo>
                    <a:pt x="57" y="286"/>
                  </a:lnTo>
                  <a:lnTo>
                    <a:pt x="41" y="277"/>
                  </a:lnTo>
                  <a:lnTo>
                    <a:pt x="28" y="265"/>
                  </a:lnTo>
                  <a:lnTo>
                    <a:pt x="17" y="252"/>
                  </a:lnTo>
                  <a:lnTo>
                    <a:pt x="7" y="236"/>
                  </a:lnTo>
                  <a:lnTo>
                    <a:pt x="3" y="219"/>
                  </a:lnTo>
                  <a:lnTo>
                    <a:pt x="0" y="201"/>
                  </a:lnTo>
                  <a:lnTo>
                    <a:pt x="3" y="182"/>
                  </a:lnTo>
                  <a:lnTo>
                    <a:pt x="7" y="165"/>
                  </a:lnTo>
                  <a:lnTo>
                    <a:pt x="17" y="149"/>
                  </a:lnTo>
                  <a:lnTo>
                    <a:pt x="28" y="135"/>
                  </a:lnTo>
                  <a:lnTo>
                    <a:pt x="41" y="124"/>
                  </a:lnTo>
                  <a:lnTo>
                    <a:pt x="57" y="115"/>
                  </a:lnTo>
                  <a:lnTo>
                    <a:pt x="74" y="111"/>
                  </a:lnTo>
                  <a:lnTo>
                    <a:pt x="93" y="108"/>
                  </a:lnTo>
                  <a:lnTo>
                    <a:pt x="100" y="108"/>
                  </a:lnTo>
                  <a:lnTo>
                    <a:pt x="106" y="109"/>
                  </a:lnTo>
                  <a:lnTo>
                    <a:pt x="113" y="111"/>
                  </a:lnTo>
                  <a:lnTo>
                    <a:pt x="120" y="113"/>
                  </a:lnTo>
                  <a:lnTo>
                    <a:pt x="127" y="115"/>
                  </a:lnTo>
                  <a:lnTo>
                    <a:pt x="133" y="118"/>
                  </a:lnTo>
                  <a:lnTo>
                    <a:pt x="140" y="121"/>
                  </a:lnTo>
                  <a:lnTo>
                    <a:pt x="146" y="124"/>
                  </a:lnTo>
                  <a:lnTo>
                    <a:pt x="163" y="137"/>
                  </a:lnTo>
                  <a:lnTo>
                    <a:pt x="170" y="1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7" name="Freeform 174"/>
            <p:cNvSpPr>
              <a:spLocks/>
            </p:cNvSpPr>
            <p:nvPr/>
          </p:nvSpPr>
          <p:spPr bwMode="auto">
            <a:xfrm>
              <a:off x="4710113" y="1676400"/>
              <a:ext cx="163513" cy="204788"/>
            </a:xfrm>
            <a:custGeom>
              <a:avLst/>
              <a:gdLst>
                <a:gd name="T0" fmla="*/ 2147483646 w 206"/>
                <a:gd name="T1" fmla="*/ 2147483646 h 259"/>
                <a:gd name="T2" fmla="*/ 2147483646 w 206"/>
                <a:gd name="T3" fmla="*/ 2147483646 h 259"/>
                <a:gd name="T4" fmla="*/ 2147483646 w 206"/>
                <a:gd name="T5" fmla="*/ 2147483646 h 259"/>
                <a:gd name="T6" fmla="*/ 2147483646 w 206"/>
                <a:gd name="T7" fmla="*/ 2147483646 h 259"/>
                <a:gd name="T8" fmla="*/ 2147483646 w 206"/>
                <a:gd name="T9" fmla="*/ 2147483646 h 259"/>
                <a:gd name="T10" fmla="*/ 2147483646 w 206"/>
                <a:gd name="T11" fmla="*/ 2147483646 h 259"/>
                <a:gd name="T12" fmla="*/ 2147483646 w 206"/>
                <a:gd name="T13" fmla="*/ 2147483646 h 259"/>
                <a:gd name="T14" fmla="*/ 2147483646 w 206"/>
                <a:gd name="T15" fmla="*/ 2147483646 h 259"/>
                <a:gd name="T16" fmla="*/ 2147483646 w 206"/>
                <a:gd name="T17" fmla="*/ 0 h 259"/>
                <a:gd name="T18" fmla="*/ 2147483646 w 206"/>
                <a:gd name="T19" fmla="*/ 2147483646 h 259"/>
                <a:gd name="T20" fmla="*/ 2147483646 w 206"/>
                <a:gd name="T21" fmla="*/ 2147483646 h 259"/>
                <a:gd name="T22" fmla="*/ 2147483646 w 206"/>
                <a:gd name="T23" fmla="*/ 2147483646 h 259"/>
                <a:gd name="T24" fmla="*/ 2147483646 w 206"/>
                <a:gd name="T25" fmla="*/ 2147483646 h 259"/>
                <a:gd name="T26" fmla="*/ 2147483646 w 206"/>
                <a:gd name="T27" fmla="*/ 2147483646 h 259"/>
                <a:gd name="T28" fmla="*/ 2147483646 w 206"/>
                <a:gd name="T29" fmla="*/ 2147483646 h 259"/>
                <a:gd name="T30" fmla="*/ 500253736 w 206"/>
                <a:gd name="T31" fmla="*/ 2147483646 h 259"/>
                <a:gd name="T32" fmla="*/ 0 w 206"/>
                <a:gd name="T33" fmla="*/ 2147483646 h 259"/>
                <a:gd name="T34" fmla="*/ 1000508266 w 206"/>
                <a:gd name="T35" fmla="*/ 2147483646 h 259"/>
                <a:gd name="T36" fmla="*/ 2147483646 w 206"/>
                <a:gd name="T37" fmla="*/ 2147483646 h 259"/>
                <a:gd name="T38" fmla="*/ 2147483646 w 206"/>
                <a:gd name="T39" fmla="*/ 2147483646 h 259"/>
                <a:gd name="T40" fmla="*/ 2147483646 w 206"/>
                <a:gd name="T41" fmla="*/ 2147483646 h 259"/>
                <a:gd name="T42" fmla="*/ 2147483646 w 206"/>
                <a:gd name="T43" fmla="*/ 2147483646 h 259"/>
                <a:gd name="T44" fmla="*/ 2147483646 w 206"/>
                <a:gd name="T45" fmla="*/ 2147483646 h 259"/>
                <a:gd name="T46" fmla="*/ 2147483646 w 206"/>
                <a:gd name="T47" fmla="*/ 2147483646 h 259"/>
                <a:gd name="T48" fmla="*/ 2147483646 w 206"/>
                <a:gd name="T49" fmla="*/ 2147483646 h 259"/>
                <a:gd name="T50" fmla="*/ 2147483646 w 206"/>
                <a:gd name="T51" fmla="*/ 2147483646 h 259"/>
                <a:gd name="T52" fmla="*/ 2147483646 w 206"/>
                <a:gd name="T53" fmla="*/ 2147483646 h 259"/>
                <a:gd name="T54" fmla="*/ 2147483646 w 206"/>
                <a:gd name="T55" fmla="*/ 2147483646 h 259"/>
                <a:gd name="T56" fmla="*/ 2147483646 w 206"/>
                <a:gd name="T57" fmla="*/ 2147483646 h 259"/>
                <a:gd name="T58" fmla="*/ 2147483646 w 206"/>
                <a:gd name="T59" fmla="*/ 2147483646 h 259"/>
                <a:gd name="T60" fmla="*/ 2147483646 w 206"/>
                <a:gd name="T61" fmla="*/ 2147483646 h 259"/>
                <a:gd name="T62" fmla="*/ 2147483646 w 206"/>
                <a:gd name="T63" fmla="*/ 2147483646 h 259"/>
                <a:gd name="T64" fmla="*/ 2147483646 w 206"/>
                <a:gd name="T65" fmla="*/ 2147483646 h 259"/>
                <a:gd name="T66" fmla="*/ 2147483646 w 206"/>
                <a:gd name="T67" fmla="*/ 2147483646 h 259"/>
                <a:gd name="T68" fmla="*/ 2147483646 w 206"/>
                <a:gd name="T69" fmla="*/ 2147483646 h 259"/>
                <a:gd name="T70" fmla="*/ 2147483646 w 206"/>
                <a:gd name="T71" fmla="*/ 2147483646 h 259"/>
                <a:gd name="T72" fmla="*/ 2147483646 w 206"/>
                <a:gd name="T73" fmla="*/ 2147483646 h 259"/>
                <a:gd name="T74" fmla="*/ 2147483646 w 206"/>
                <a:gd name="T75" fmla="*/ 2147483646 h 259"/>
                <a:gd name="T76" fmla="*/ 2147483646 w 206"/>
                <a:gd name="T77" fmla="*/ 2147483646 h 259"/>
                <a:gd name="T78" fmla="*/ 2147483646 w 206"/>
                <a:gd name="T79" fmla="*/ 2147483646 h 259"/>
                <a:gd name="T80" fmla="*/ 2147483646 w 206"/>
                <a:gd name="T81" fmla="*/ 2147483646 h 259"/>
                <a:gd name="T82" fmla="*/ 2147483646 w 206"/>
                <a:gd name="T83" fmla="*/ 2147483646 h 259"/>
                <a:gd name="T84" fmla="*/ 2147483646 w 206"/>
                <a:gd name="T85" fmla="*/ 2147483646 h 259"/>
                <a:gd name="T86" fmla="*/ 2147483646 w 206"/>
                <a:gd name="T87" fmla="*/ 2147483646 h 259"/>
                <a:gd name="T88" fmla="*/ 2147483646 w 206"/>
                <a:gd name="T89" fmla="*/ 2147483646 h 259"/>
                <a:gd name="T90" fmla="*/ 2147483646 w 206"/>
                <a:gd name="T91" fmla="*/ 2147483646 h 259"/>
                <a:gd name="T92" fmla="*/ 2147483646 w 206"/>
                <a:gd name="T93" fmla="*/ 2147483646 h 259"/>
                <a:gd name="T94" fmla="*/ 2147483646 w 206"/>
                <a:gd name="T95" fmla="*/ 2147483646 h 259"/>
                <a:gd name="T96" fmla="*/ 2147483646 w 206"/>
                <a:gd name="T97" fmla="*/ 2147483646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6"/>
                <a:gd name="T148" fmla="*/ 0 h 259"/>
                <a:gd name="T149" fmla="*/ 206 w 206"/>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6" h="259">
                  <a:moveTo>
                    <a:pt x="24" y="113"/>
                  </a:moveTo>
                  <a:lnTo>
                    <a:pt x="25" y="96"/>
                  </a:lnTo>
                  <a:lnTo>
                    <a:pt x="28" y="79"/>
                  </a:lnTo>
                  <a:lnTo>
                    <a:pt x="34" y="62"/>
                  </a:lnTo>
                  <a:lnTo>
                    <a:pt x="41" y="47"/>
                  </a:lnTo>
                  <a:lnTo>
                    <a:pt x="50" y="34"/>
                  </a:lnTo>
                  <a:lnTo>
                    <a:pt x="61" y="21"/>
                  </a:lnTo>
                  <a:lnTo>
                    <a:pt x="72" y="9"/>
                  </a:lnTo>
                  <a:lnTo>
                    <a:pt x="86" y="0"/>
                  </a:lnTo>
                  <a:lnTo>
                    <a:pt x="68" y="8"/>
                  </a:lnTo>
                  <a:lnTo>
                    <a:pt x="51" y="20"/>
                  </a:lnTo>
                  <a:lnTo>
                    <a:pt x="36" y="32"/>
                  </a:lnTo>
                  <a:lnTo>
                    <a:pt x="24" y="49"/>
                  </a:lnTo>
                  <a:lnTo>
                    <a:pt x="13" y="66"/>
                  </a:lnTo>
                  <a:lnTo>
                    <a:pt x="7" y="84"/>
                  </a:lnTo>
                  <a:lnTo>
                    <a:pt x="1" y="104"/>
                  </a:lnTo>
                  <a:lnTo>
                    <a:pt x="0" y="125"/>
                  </a:lnTo>
                  <a:lnTo>
                    <a:pt x="2" y="152"/>
                  </a:lnTo>
                  <a:lnTo>
                    <a:pt x="10" y="178"/>
                  </a:lnTo>
                  <a:lnTo>
                    <a:pt x="23" y="201"/>
                  </a:lnTo>
                  <a:lnTo>
                    <a:pt x="39" y="220"/>
                  </a:lnTo>
                  <a:lnTo>
                    <a:pt x="58" y="236"/>
                  </a:lnTo>
                  <a:lnTo>
                    <a:pt x="81" y="249"/>
                  </a:lnTo>
                  <a:lnTo>
                    <a:pt x="107" y="257"/>
                  </a:lnTo>
                  <a:lnTo>
                    <a:pt x="133" y="259"/>
                  </a:lnTo>
                  <a:lnTo>
                    <a:pt x="144" y="259"/>
                  </a:lnTo>
                  <a:lnTo>
                    <a:pt x="153" y="258"/>
                  </a:lnTo>
                  <a:lnTo>
                    <a:pt x="162" y="256"/>
                  </a:lnTo>
                  <a:lnTo>
                    <a:pt x="171" y="254"/>
                  </a:lnTo>
                  <a:lnTo>
                    <a:pt x="180" y="251"/>
                  </a:lnTo>
                  <a:lnTo>
                    <a:pt x="190" y="247"/>
                  </a:lnTo>
                  <a:lnTo>
                    <a:pt x="198" y="243"/>
                  </a:lnTo>
                  <a:lnTo>
                    <a:pt x="206" y="239"/>
                  </a:lnTo>
                  <a:lnTo>
                    <a:pt x="200" y="241"/>
                  </a:lnTo>
                  <a:lnTo>
                    <a:pt x="194" y="242"/>
                  </a:lnTo>
                  <a:lnTo>
                    <a:pt x="189" y="243"/>
                  </a:lnTo>
                  <a:lnTo>
                    <a:pt x="183" y="245"/>
                  </a:lnTo>
                  <a:lnTo>
                    <a:pt x="176" y="246"/>
                  </a:lnTo>
                  <a:lnTo>
                    <a:pt x="170" y="247"/>
                  </a:lnTo>
                  <a:lnTo>
                    <a:pt x="164" y="247"/>
                  </a:lnTo>
                  <a:lnTo>
                    <a:pt x="157" y="247"/>
                  </a:lnTo>
                  <a:lnTo>
                    <a:pt x="131" y="245"/>
                  </a:lnTo>
                  <a:lnTo>
                    <a:pt x="106" y="236"/>
                  </a:lnTo>
                  <a:lnTo>
                    <a:pt x="83" y="224"/>
                  </a:lnTo>
                  <a:lnTo>
                    <a:pt x="63" y="208"/>
                  </a:lnTo>
                  <a:lnTo>
                    <a:pt x="47" y="188"/>
                  </a:lnTo>
                  <a:lnTo>
                    <a:pt x="34" y="165"/>
                  </a:lnTo>
                  <a:lnTo>
                    <a:pt x="26" y="140"/>
                  </a:lnTo>
                  <a:lnTo>
                    <a:pt x="24" y="113"/>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8" name="Freeform 175"/>
            <p:cNvSpPr>
              <a:spLocks/>
            </p:cNvSpPr>
            <p:nvPr/>
          </p:nvSpPr>
          <p:spPr bwMode="auto">
            <a:xfrm>
              <a:off x="4575175" y="1758950"/>
              <a:ext cx="101600" cy="98425"/>
            </a:xfrm>
            <a:custGeom>
              <a:avLst/>
              <a:gdLst>
                <a:gd name="T0" fmla="*/ 2147483646 w 128"/>
                <a:gd name="T1" fmla="*/ 2147483646 h 125"/>
                <a:gd name="T2" fmla="*/ 2147483646 w 128"/>
                <a:gd name="T3" fmla="*/ 2147483646 h 125"/>
                <a:gd name="T4" fmla="*/ 2147483646 w 128"/>
                <a:gd name="T5" fmla="*/ 2147483646 h 125"/>
                <a:gd name="T6" fmla="*/ 2147483646 w 128"/>
                <a:gd name="T7" fmla="*/ 2147483646 h 125"/>
                <a:gd name="T8" fmla="*/ 2147483646 w 128"/>
                <a:gd name="T9" fmla="*/ 0 h 125"/>
                <a:gd name="T10" fmla="*/ 2147483646 w 128"/>
                <a:gd name="T11" fmla="*/ 2147483646 h 125"/>
                <a:gd name="T12" fmla="*/ 2147483646 w 128"/>
                <a:gd name="T13" fmla="*/ 2147483646 h 125"/>
                <a:gd name="T14" fmla="*/ 500250619 w 128"/>
                <a:gd name="T15" fmla="*/ 2147483646 h 125"/>
                <a:gd name="T16" fmla="*/ 0 w 128"/>
                <a:gd name="T17" fmla="*/ 2147483646 h 125"/>
                <a:gd name="T18" fmla="*/ 500250619 w 128"/>
                <a:gd name="T19" fmla="*/ 2147483646 h 125"/>
                <a:gd name="T20" fmla="*/ 2147483646 w 128"/>
                <a:gd name="T21" fmla="*/ 2147483646 h 125"/>
                <a:gd name="T22" fmla="*/ 2147483646 w 128"/>
                <a:gd name="T23" fmla="*/ 2147483646 h 125"/>
                <a:gd name="T24" fmla="*/ 2147483646 w 128"/>
                <a:gd name="T25" fmla="*/ 2147483646 h 125"/>
                <a:gd name="T26" fmla="*/ 2147483646 w 128"/>
                <a:gd name="T27" fmla="*/ 2147483646 h 125"/>
                <a:gd name="T28" fmla="*/ 2147483646 w 128"/>
                <a:gd name="T29" fmla="*/ 2147483646 h 125"/>
                <a:gd name="T30" fmla="*/ 2147483646 w 128"/>
                <a:gd name="T31" fmla="*/ 2147483646 h 125"/>
                <a:gd name="T32" fmla="*/ 2147483646 w 128"/>
                <a:gd name="T33" fmla="*/ 2147483646 h 125"/>
                <a:gd name="T34" fmla="*/ 2147483646 w 128"/>
                <a:gd name="T35" fmla="*/ 2147483646 h 125"/>
                <a:gd name="T36" fmla="*/ 2147483646 w 128"/>
                <a:gd name="T37" fmla="*/ 2147483646 h 125"/>
                <a:gd name="T38" fmla="*/ 2147483646 w 128"/>
                <a:gd name="T39" fmla="*/ 2147483646 h 125"/>
                <a:gd name="T40" fmla="*/ 2147483646 w 128"/>
                <a:gd name="T41" fmla="*/ 2147483646 h 125"/>
                <a:gd name="T42" fmla="*/ 2147483646 w 128"/>
                <a:gd name="T43" fmla="*/ 2147483646 h 125"/>
                <a:gd name="T44" fmla="*/ 2147483646 w 128"/>
                <a:gd name="T45" fmla="*/ 2147483646 h 125"/>
                <a:gd name="T46" fmla="*/ 2147483646 w 128"/>
                <a:gd name="T47" fmla="*/ 2147483646 h 125"/>
                <a:gd name="T48" fmla="*/ 2147483646 w 128"/>
                <a:gd name="T49" fmla="*/ 2147483646 h 125"/>
                <a:gd name="T50" fmla="*/ 2147483646 w 128"/>
                <a:gd name="T51" fmla="*/ 2147483646 h 125"/>
                <a:gd name="T52" fmla="*/ 2147483646 w 128"/>
                <a:gd name="T53" fmla="*/ 2147483646 h 125"/>
                <a:gd name="T54" fmla="*/ 2147483646 w 128"/>
                <a:gd name="T55" fmla="*/ 2147483646 h 125"/>
                <a:gd name="T56" fmla="*/ 2147483646 w 128"/>
                <a:gd name="T57" fmla="*/ 2147483646 h 125"/>
                <a:gd name="T58" fmla="*/ 2147483646 w 128"/>
                <a:gd name="T59" fmla="*/ 2147483646 h 125"/>
                <a:gd name="T60" fmla="*/ 2147483646 w 128"/>
                <a:gd name="T61" fmla="*/ 2147483646 h 125"/>
                <a:gd name="T62" fmla="*/ 2147483646 w 128"/>
                <a:gd name="T63" fmla="*/ 2147483646 h 125"/>
                <a:gd name="T64" fmla="*/ 2147483646 w 128"/>
                <a:gd name="T65" fmla="*/ 2147483646 h 125"/>
                <a:gd name="T66" fmla="*/ 2147483646 w 128"/>
                <a:gd name="T67" fmla="*/ 2147483646 h 125"/>
                <a:gd name="T68" fmla="*/ 2147483646 w 128"/>
                <a:gd name="T69" fmla="*/ 2147483646 h 125"/>
                <a:gd name="T70" fmla="*/ 2147483646 w 128"/>
                <a:gd name="T71" fmla="*/ 2147483646 h 125"/>
                <a:gd name="T72" fmla="*/ 2147483646 w 128"/>
                <a:gd name="T73" fmla="*/ 2147483646 h 125"/>
                <a:gd name="T74" fmla="*/ 2147483646 w 128"/>
                <a:gd name="T75" fmla="*/ 2147483646 h 125"/>
                <a:gd name="T76" fmla="*/ 2147483646 w 128"/>
                <a:gd name="T77" fmla="*/ 2147483646 h 125"/>
                <a:gd name="T78" fmla="*/ 2147483646 w 128"/>
                <a:gd name="T79" fmla="*/ 2147483646 h 125"/>
                <a:gd name="T80" fmla="*/ 2147483646 w 128"/>
                <a:gd name="T81" fmla="*/ 2147483646 h 12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8"/>
                <a:gd name="T124" fmla="*/ 0 h 125"/>
                <a:gd name="T125" fmla="*/ 128 w 128"/>
                <a:gd name="T126" fmla="*/ 125 h 12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8" h="125">
                  <a:moveTo>
                    <a:pt x="14" y="38"/>
                  </a:moveTo>
                  <a:lnTo>
                    <a:pt x="15" y="28"/>
                  </a:lnTo>
                  <a:lnTo>
                    <a:pt x="16" y="18"/>
                  </a:lnTo>
                  <a:lnTo>
                    <a:pt x="20" y="9"/>
                  </a:lnTo>
                  <a:lnTo>
                    <a:pt x="24" y="0"/>
                  </a:lnTo>
                  <a:lnTo>
                    <a:pt x="14" y="12"/>
                  </a:lnTo>
                  <a:lnTo>
                    <a:pt x="7" y="24"/>
                  </a:lnTo>
                  <a:lnTo>
                    <a:pt x="1" y="38"/>
                  </a:lnTo>
                  <a:lnTo>
                    <a:pt x="0" y="54"/>
                  </a:lnTo>
                  <a:lnTo>
                    <a:pt x="1" y="68"/>
                  </a:lnTo>
                  <a:lnTo>
                    <a:pt x="6" y="81"/>
                  </a:lnTo>
                  <a:lnTo>
                    <a:pt x="12" y="93"/>
                  </a:lnTo>
                  <a:lnTo>
                    <a:pt x="21" y="104"/>
                  </a:lnTo>
                  <a:lnTo>
                    <a:pt x="31" y="112"/>
                  </a:lnTo>
                  <a:lnTo>
                    <a:pt x="43" y="119"/>
                  </a:lnTo>
                  <a:lnTo>
                    <a:pt x="56" y="123"/>
                  </a:lnTo>
                  <a:lnTo>
                    <a:pt x="69" y="125"/>
                  </a:lnTo>
                  <a:lnTo>
                    <a:pt x="79" y="123"/>
                  </a:lnTo>
                  <a:lnTo>
                    <a:pt x="88" y="122"/>
                  </a:lnTo>
                  <a:lnTo>
                    <a:pt x="96" y="119"/>
                  </a:lnTo>
                  <a:lnTo>
                    <a:pt x="104" y="115"/>
                  </a:lnTo>
                  <a:lnTo>
                    <a:pt x="111" y="111"/>
                  </a:lnTo>
                  <a:lnTo>
                    <a:pt x="118" y="105"/>
                  </a:lnTo>
                  <a:lnTo>
                    <a:pt x="124" y="99"/>
                  </a:lnTo>
                  <a:lnTo>
                    <a:pt x="128" y="92"/>
                  </a:lnTo>
                  <a:lnTo>
                    <a:pt x="124" y="96"/>
                  </a:lnTo>
                  <a:lnTo>
                    <a:pt x="119" y="99"/>
                  </a:lnTo>
                  <a:lnTo>
                    <a:pt x="113" y="101"/>
                  </a:lnTo>
                  <a:lnTo>
                    <a:pt x="107" y="104"/>
                  </a:lnTo>
                  <a:lnTo>
                    <a:pt x="102" y="106"/>
                  </a:lnTo>
                  <a:lnTo>
                    <a:pt x="96" y="107"/>
                  </a:lnTo>
                  <a:lnTo>
                    <a:pt x="90" y="108"/>
                  </a:lnTo>
                  <a:lnTo>
                    <a:pt x="83" y="108"/>
                  </a:lnTo>
                  <a:lnTo>
                    <a:pt x="69" y="107"/>
                  </a:lnTo>
                  <a:lnTo>
                    <a:pt x="57" y="103"/>
                  </a:lnTo>
                  <a:lnTo>
                    <a:pt x="45" y="97"/>
                  </a:lnTo>
                  <a:lnTo>
                    <a:pt x="35" y="88"/>
                  </a:lnTo>
                  <a:lnTo>
                    <a:pt x="26" y="77"/>
                  </a:lnTo>
                  <a:lnTo>
                    <a:pt x="20" y="66"/>
                  </a:lnTo>
                  <a:lnTo>
                    <a:pt x="15" y="52"/>
                  </a:lnTo>
                  <a:lnTo>
                    <a:pt x="14" y="38"/>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9" name="Freeform 176"/>
            <p:cNvSpPr>
              <a:spLocks/>
            </p:cNvSpPr>
            <p:nvPr/>
          </p:nvSpPr>
          <p:spPr bwMode="auto">
            <a:xfrm>
              <a:off x="4908550" y="1738313"/>
              <a:ext cx="138113" cy="131763"/>
            </a:xfrm>
            <a:custGeom>
              <a:avLst/>
              <a:gdLst>
                <a:gd name="T0" fmla="*/ 2147483646 w 174"/>
                <a:gd name="T1" fmla="*/ 2147483646 h 167"/>
                <a:gd name="T2" fmla="*/ 2147483646 w 174"/>
                <a:gd name="T3" fmla="*/ 2147483646 h 167"/>
                <a:gd name="T4" fmla="*/ 2147483646 w 174"/>
                <a:gd name="T5" fmla="*/ 2147483646 h 167"/>
                <a:gd name="T6" fmla="*/ 2147483646 w 174"/>
                <a:gd name="T7" fmla="*/ 2147483646 h 167"/>
                <a:gd name="T8" fmla="*/ 2147483646 w 174"/>
                <a:gd name="T9" fmla="*/ 0 h 167"/>
                <a:gd name="T10" fmla="*/ 2147483646 w 174"/>
                <a:gd name="T11" fmla="*/ 2147483646 h 167"/>
                <a:gd name="T12" fmla="*/ 2147483646 w 174"/>
                <a:gd name="T13" fmla="*/ 2147483646 h 167"/>
                <a:gd name="T14" fmla="*/ 2147483646 w 174"/>
                <a:gd name="T15" fmla="*/ 2147483646 h 167"/>
                <a:gd name="T16" fmla="*/ 2147483646 w 174"/>
                <a:gd name="T17" fmla="*/ 2147483646 h 167"/>
                <a:gd name="T18" fmla="*/ 2147483646 w 174"/>
                <a:gd name="T19" fmla="*/ 2147483646 h 167"/>
                <a:gd name="T20" fmla="*/ 1000509622 w 174"/>
                <a:gd name="T21" fmla="*/ 2147483646 h 167"/>
                <a:gd name="T22" fmla="*/ 500254811 w 174"/>
                <a:gd name="T23" fmla="*/ 2147483646 h 167"/>
                <a:gd name="T24" fmla="*/ 0 w 174"/>
                <a:gd name="T25" fmla="*/ 2147483646 h 167"/>
                <a:gd name="T26" fmla="*/ 1000509622 w 174"/>
                <a:gd name="T27" fmla="*/ 2147483646 h 167"/>
                <a:gd name="T28" fmla="*/ 2147483646 w 174"/>
                <a:gd name="T29" fmla="*/ 2147483646 h 167"/>
                <a:gd name="T30" fmla="*/ 2147483646 w 174"/>
                <a:gd name="T31" fmla="*/ 2147483646 h 167"/>
                <a:gd name="T32" fmla="*/ 2147483646 w 174"/>
                <a:gd name="T33" fmla="*/ 2147483646 h 167"/>
                <a:gd name="T34" fmla="*/ 2147483646 w 174"/>
                <a:gd name="T35" fmla="*/ 2147483646 h 167"/>
                <a:gd name="T36" fmla="*/ 2147483646 w 174"/>
                <a:gd name="T37" fmla="*/ 2147483646 h 167"/>
                <a:gd name="T38" fmla="*/ 2147483646 w 174"/>
                <a:gd name="T39" fmla="*/ 2147483646 h 167"/>
                <a:gd name="T40" fmla="*/ 2147483646 w 174"/>
                <a:gd name="T41" fmla="*/ 2147483646 h 167"/>
                <a:gd name="T42" fmla="*/ 2147483646 w 174"/>
                <a:gd name="T43" fmla="*/ 2147483646 h 167"/>
                <a:gd name="T44" fmla="*/ 2147483646 w 174"/>
                <a:gd name="T45" fmla="*/ 2147483646 h 167"/>
                <a:gd name="T46" fmla="*/ 2147483646 w 174"/>
                <a:gd name="T47" fmla="*/ 2147483646 h 167"/>
                <a:gd name="T48" fmla="*/ 2147483646 w 174"/>
                <a:gd name="T49" fmla="*/ 2147483646 h 167"/>
                <a:gd name="T50" fmla="*/ 2147483646 w 174"/>
                <a:gd name="T51" fmla="*/ 2147483646 h 167"/>
                <a:gd name="T52" fmla="*/ 2147483646 w 174"/>
                <a:gd name="T53" fmla="*/ 2147483646 h 167"/>
                <a:gd name="T54" fmla="*/ 2147483646 w 174"/>
                <a:gd name="T55" fmla="*/ 2147483646 h 167"/>
                <a:gd name="T56" fmla="*/ 2147483646 w 174"/>
                <a:gd name="T57" fmla="*/ 2147483646 h 167"/>
                <a:gd name="T58" fmla="*/ 2147483646 w 174"/>
                <a:gd name="T59" fmla="*/ 2147483646 h 167"/>
                <a:gd name="T60" fmla="*/ 2147483646 w 174"/>
                <a:gd name="T61" fmla="*/ 2147483646 h 167"/>
                <a:gd name="T62" fmla="*/ 2147483646 w 174"/>
                <a:gd name="T63" fmla="*/ 2147483646 h 167"/>
                <a:gd name="T64" fmla="*/ 2147483646 w 174"/>
                <a:gd name="T65" fmla="*/ 2147483646 h 167"/>
                <a:gd name="T66" fmla="*/ 2147483646 w 174"/>
                <a:gd name="T67" fmla="*/ 2147483646 h 167"/>
                <a:gd name="T68" fmla="*/ 2147483646 w 174"/>
                <a:gd name="T69" fmla="*/ 2147483646 h 167"/>
                <a:gd name="T70" fmla="*/ 2147483646 w 174"/>
                <a:gd name="T71" fmla="*/ 2147483646 h 167"/>
                <a:gd name="T72" fmla="*/ 2147483646 w 174"/>
                <a:gd name="T73" fmla="*/ 2147483646 h 167"/>
                <a:gd name="T74" fmla="*/ 2147483646 w 174"/>
                <a:gd name="T75" fmla="*/ 2147483646 h 167"/>
                <a:gd name="T76" fmla="*/ 2147483646 w 174"/>
                <a:gd name="T77" fmla="*/ 2147483646 h 167"/>
                <a:gd name="T78" fmla="*/ 2147483646 w 174"/>
                <a:gd name="T79" fmla="*/ 2147483646 h 167"/>
                <a:gd name="T80" fmla="*/ 2147483646 w 174"/>
                <a:gd name="T81" fmla="*/ 2147483646 h 167"/>
                <a:gd name="T82" fmla="*/ 2147483646 w 174"/>
                <a:gd name="T83" fmla="*/ 2147483646 h 167"/>
                <a:gd name="T84" fmla="*/ 2147483646 w 174"/>
                <a:gd name="T85" fmla="*/ 2147483646 h 167"/>
                <a:gd name="T86" fmla="*/ 2147483646 w 174"/>
                <a:gd name="T87" fmla="*/ 2147483646 h 167"/>
                <a:gd name="T88" fmla="*/ 2147483646 w 174"/>
                <a:gd name="T89" fmla="*/ 2147483646 h 1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74"/>
                <a:gd name="T136" fmla="*/ 0 h 167"/>
                <a:gd name="T137" fmla="*/ 174 w 174"/>
                <a:gd name="T138" fmla="*/ 167 h 16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74" h="167">
                  <a:moveTo>
                    <a:pt x="19" y="50"/>
                  </a:moveTo>
                  <a:lnTo>
                    <a:pt x="20" y="36"/>
                  </a:lnTo>
                  <a:lnTo>
                    <a:pt x="23" y="24"/>
                  </a:lnTo>
                  <a:lnTo>
                    <a:pt x="27" y="11"/>
                  </a:lnTo>
                  <a:lnTo>
                    <a:pt x="34" y="0"/>
                  </a:lnTo>
                  <a:lnTo>
                    <a:pt x="27" y="6"/>
                  </a:lnTo>
                  <a:lnTo>
                    <a:pt x="20" y="15"/>
                  </a:lnTo>
                  <a:lnTo>
                    <a:pt x="15" y="23"/>
                  </a:lnTo>
                  <a:lnTo>
                    <a:pt x="9" y="32"/>
                  </a:lnTo>
                  <a:lnTo>
                    <a:pt x="6" y="41"/>
                  </a:lnTo>
                  <a:lnTo>
                    <a:pt x="2" y="51"/>
                  </a:lnTo>
                  <a:lnTo>
                    <a:pt x="1" y="62"/>
                  </a:lnTo>
                  <a:lnTo>
                    <a:pt x="0" y="72"/>
                  </a:lnTo>
                  <a:lnTo>
                    <a:pt x="2" y="91"/>
                  </a:lnTo>
                  <a:lnTo>
                    <a:pt x="7" y="109"/>
                  </a:lnTo>
                  <a:lnTo>
                    <a:pt x="16" y="125"/>
                  </a:lnTo>
                  <a:lnTo>
                    <a:pt x="27" y="139"/>
                  </a:lnTo>
                  <a:lnTo>
                    <a:pt x="41" y="151"/>
                  </a:lnTo>
                  <a:lnTo>
                    <a:pt x="57" y="160"/>
                  </a:lnTo>
                  <a:lnTo>
                    <a:pt x="76" y="164"/>
                  </a:lnTo>
                  <a:lnTo>
                    <a:pt x="94" y="167"/>
                  </a:lnTo>
                  <a:lnTo>
                    <a:pt x="107" y="166"/>
                  </a:lnTo>
                  <a:lnTo>
                    <a:pt x="118" y="163"/>
                  </a:lnTo>
                  <a:lnTo>
                    <a:pt x="130" y="160"/>
                  </a:lnTo>
                  <a:lnTo>
                    <a:pt x="140" y="154"/>
                  </a:lnTo>
                  <a:lnTo>
                    <a:pt x="150" y="148"/>
                  </a:lnTo>
                  <a:lnTo>
                    <a:pt x="159" y="140"/>
                  </a:lnTo>
                  <a:lnTo>
                    <a:pt x="167" y="132"/>
                  </a:lnTo>
                  <a:lnTo>
                    <a:pt x="174" y="123"/>
                  </a:lnTo>
                  <a:lnTo>
                    <a:pt x="168" y="127"/>
                  </a:lnTo>
                  <a:lnTo>
                    <a:pt x="161" y="132"/>
                  </a:lnTo>
                  <a:lnTo>
                    <a:pt x="153" y="136"/>
                  </a:lnTo>
                  <a:lnTo>
                    <a:pt x="146" y="139"/>
                  </a:lnTo>
                  <a:lnTo>
                    <a:pt x="138" y="141"/>
                  </a:lnTo>
                  <a:lnTo>
                    <a:pt x="130" y="144"/>
                  </a:lnTo>
                  <a:lnTo>
                    <a:pt x="121" y="145"/>
                  </a:lnTo>
                  <a:lnTo>
                    <a:pt x="113" y="145"/>
                  </a:lnTo>
                  <a:lnTo>
                    <a:pt x="94" y="142"/>
                  </a:lnTo>
                  <a:lnTo>
                    <a:pt x="76" y="138"/>
                  </a:lnTo>
                  <a:lnTo>
                    <a:pt x="61" y="129"/>
                  </a:lnTo>
                  <a:lnTo>
                    <a:pt x="47" y="117"/>
                  </a:lnTo>
                  <a:lnTo>
                    <a:pt x="35" y="103"/>
                  </a:lnTo>
                  <a:lnTo>
                    <a:pt x="26" y="87"/>
                  </a:lnTo>
                  <a:lnTo>
                    <a:pt x="22" y="69"/>
                  </a:lnTo>
                  <a:lnTo>
                    <a:pt x="19" y="5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0261" name="Group 241"/>
          <p:cNvGrpSpPr>
            <a:grpSpLocks/>
          </p:cNvGrpSpPr>
          <p:nvPr/>
        </p:nvGrpSpPr>
        <p:grpSpPr bwMode="auto">
          <a:xfrm>
            <a:off x="9525000" y="990600"/>
            <a:ext cx="838200" cy="381000"/>
            <a:chOff x="4559300" y="1644650"/>
            <a:chExt cx="603250" cy="260350"/>
          </a:xfrm>
        </p:grpSpPr>
        <p:sp>
          <p:nvSpPr>
            <p:cNvPr id="10652" name="Freeform 173"/>
            <p:cNvSpPr>
              <a:spLocks/>
            </p:cNvSpPr>
            <p:nvPr/>
          </p:nvSpPr>
          <p:spPr bwMode="auto">
            <a:xfrm>
              <a:off x="4559300" y="1644650"/>
              <a:ext cx="603250" cy="260350"/>
            </a:xfrm>
            <a:custGeom>
              <a:avLst/>
              <a:gdLst>
                <a:gd name="T0" fmla="*/ 2147483646 w 761"/>
                <a:gd name="T1" fmla="*/ 2147483646 h 328"/>
                <a:gd name="T2" fmla="*/ 2147483646 w 761"/>
                <a:gd name="T3" fmla="*/ 2147483646 h 328"/>
                <a:gd name="T4" fmla="*/ 2147483646 w 761"/>
                <a:gd name="T5" fmla="*/ 0 h 328"/>
                <a:gd name="T6" fmla="*/ 2147483646 w 761"/>
                <a:gd name="T7" fmla="*/ 2147483646 h 328"/>
                <a:gd name="T8" fmla="*/ 2147483646 w 761"/>
                <a:gd name="T9" fmla="*/ 2147483646 h 328"/>
                <a:gd name="T10" fmla="*/ 2147483646 w 761"/>
                <a:gd name="T11" fmla="*/ 2147483646 h 328"/>
                <a:gd name="T12" fmla="*/ 2147483646 w 761"/>
                <a:gd name="T13" fmla="*/ 2147483646 h 328"/>
                <a:gd name="T14" fmla="*/ 2147483646 w 761"/>
                <a:gd name="T15" fmla="*/ 2147483646 h 328"/>
                <a:gd name="T16" fmla="*/ 2147483646 w 761"/>
                <a:gd name="T17" fmla="*/ 2147483646 h 328"/>
                <a:gd name="T18" fmla="*/ 2147483646 w 761"/>
                <a:gd name="T19" fmla="*/ 2147483646 h 328"/>
                <a:gd name="T20" fmla="*/ 2147483646 w 761"/>
                <a:gd name="T21" fmla="*/ 2147483646 h 328"/>
                <a:gd name="T22" fmla="*/ 2147483646 w 761"/>
                <a:gd name="T23" fmla="*/ 2147483646 h 328"/>
                <a:gd name="T24" fmla="*/ 2147483646 w 761"/>
                <a:gd name="T25" fmla="*/ 2147483646 h 328"/>
                <a:gd name="T26" fmla="*/ 2147483646 w 761"/>
                <a:gd name="T27" fmla="*/ 2147483646 h 328"/>
                <a:gd name="T28" fmla="*/ 2147483646 w 761"/>
                <a:gd name="T29" fmla="*/ 2147483646 h 328"/>
                <a:gd name="T30" fmla="*/ 2147483646 w 761"/>
                <a:gd name="T31" fmla="*/ 2147483646 h 328"/>
                <a:gd name="T32" fmla="*/ 2147483646 w 761"/>
                <a:gd name="T33" fmla="*/ 2147483646 h 328"/>
                <a:gd name="T34" fmla="*/ 2147483646 w 761"/>
                <a:gd name="T35" fmla="*/ 2147483646 h 328"/>
                <a:gd name="T36" fmla="*/ 2147483646 w 761"/>
                <a:gd name="T37" fmla="*/ 2147483646 h 328"/>
                <a:gd name="T38" fmla="*/ 2147483646 w 761"/>
                <a:gd name="T39" fmla="*/ 2147483646 h 328"/>
                <a:gd name="T40" fmla="*/ 2147483646 w 761"/>
                <a:gd name="T41" fmla="*/ 2147483646 h 328"/>
                <a:gd name="T42" fmla="*/ 2147483646 w 761"/>
                <a:gd name="T43" fmla="*/ 2147483646 h 328"/>
                <a:gd name="T44" fmla="*/ 2147483646 w 761"/>
                <a:gd name="T45" fmla="*/ 2147483646 h 328"/>
                <a:gd name="T46" fmla="*/ 2147483646 w 761"/>
                <a:gd name="T47" fmla="*/ 2147483646 h 328"/>
                <a:gd name="T48" fmla="*/ 2147483646 w 761"/>
                <a:gd name="T49" fmla="*/ 2147483646 h 328"/>
                <a:gd name="T50" fmla="*/ 2147483646 w 761"/>
                <a:gd name="T51" fmla="*/ 2147483646 h 328"/>
                <a:gd name="T52" fmla="*/ 2147483646 w 761"/>
                <a:gd name="T53" fmla="*/ 2147483646 h 328"/>
                <a:gd name="T54" fmla="*/ 2147483646 w 761"/>
                <a:gd name="T55" fmla="*/ 2147483646 h 328"/>
                <a:gd name="T56" fmla="*/ 2147483646 w 761"/>
                <a:gd name="T57" fmla="*/ 2147483646 h 328"/>
                <a:gd name="T58" fmla="*/ 2147483646 w 761"/>
                <a:gd name="T59" fmla="*/ 2147483646 h 328"/>
                <a:gd name="T60" fmla="*/ 2147483646 w 761"/>
                <a:gd name="T61" fmla="*/ 2147483646 h 328"/>
                <a:gd name="T62" fmla="*/ 2147483646 w 761"/>
                <a:gd name="T63" fmla="*/ 2147483646 h 328"/>
                <a:gd name="T64" fmla="*/ 2147483646 w 761"/>
                <a:gd name="T65" fmla="*/ 2147483646 h 328"/>
                <a:gd name="T66" fmla="*/ 2147483646 w 761"/>
                <a:gd name="T67" fmla="*/ 2147483646 h 328"/>
                <a:gd name="T68" fmla="*/ 2147483646 w 761"/>
                <a:gd name="T69" fmla="*/ 2147483646 h 328"/>
                <a:gd name="T70" fmla="*/ 2147483646 w 761"/>
                <a:gd name="T71" fmla="*/ 2147483646 h 328"/>
                <a:gd name="T72" fmla="*/ 2147483646 w 761"/>
                <a:gd name="T73" fmla="*/ 2147483646 h 328"/>
                <a:gd name="T74" fmla="*/ 2147483646 w 761"/>
                <a:gd name="T75" fmla="*/ 2147483646 h 328"/>
                <a:gd name="T76" fmla="*/ 2147483646 w 761"/>
                <a:gd name="T77" fmla="*/ 2147483646 h 328"/>
                <a:gd name="T78" fmla="*/ 1494297812 w 761"/>
                <a:gd name="T79" fmla="*/ 2147483646 h 328"/>
                <a:gd name="T80" fmla="*/ 2147483646 w 761"/>
                <a:gd name="T81" fmla="*/ 2147483646 h 328"/>
                <a:gd name="T82" fmla="*/ 2147483646 w 761"/>
                <a:gd name="T83" fmla="*/ 2147483646 h 328"/>
                <a:gd name="T84" fmla="*/ 2147483646 w 761"/>
                <a:gd name="T85" fmla="*/ 2147483646 h 328"/>
                <a:gd name="T86" fmla="*/ 2147483646 w 761"/>
                <a:gd name="T87" fmla="*/ 2147483646 h 328"/>
                <a:gd name="T88" fmla="*/ 2147483646 w 761"/>
                <a:gd name="T89" fmla="*/ 2147483646 h 3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61"/>
                <a:gd name="T136" fmla="*/ 0 h 328"/>
                <a:gd name="T137" fmla="*/ 761 w 761"/>
                <a:gd name="T138" fmla="*/ 328 h 3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61" h="328">
                  <a:moveTo>
                    <a:pt x="170" y="116"/>
                  </a:moveTo>
                  <a:lnTo>
                    <a:pt x="179" y="91"/>
                  </a:lnTo>
                  <a:lnTo>
                    <a:pt x="193" y="69"/>
                  </a:lnTo>
                  <a:lnTo>
                    <a:pt x="209" y="50"/>
                  </a:lnTo>
                  <a:lnTo>
                    <a:pt x="229" y="32"/>
                  </a:lnTo>
                  <a:lnTo>
                    <a:pt x="251" y="18"/>
                  </a:lnTo>
                  <a:lnTo>
                    <a:pt x="275" y="8"/>
                  </a:lnTo>
                  <a:lnTo>
                    <a:pt x="300" y="2"/>
                  </a:lnTo>
                  <a:lnTo>
                    <a:pt x="327" y="0"/>
                  </a:lnTo>
                  <a:lnTo>
                    <a:pt x="346" y="1"/>
                  </a:lnTo>
                  <a:lnTo>
                    <a:pt x="365" y="5"/>
                  </a:lnTo>
                  <a:lnTo>
                    <a:pt x="383" y="10"/>
                  </a:lnTo>
                  <a:lnTo>
                    <a:pt x="400" y="17"/>
                  </a:lnTo>
                  <a:lnTo>
                    <a:pt x="416" y="26"/>
                  </a:lnTo>
                  <a:lnTo>
                    <a:pt x="431" y="38"/>
                  </a:lnTo>
                  <a:lnTo>
                    <a:pt x="445" y="51"/>
                  </a:lnTo>
                  <a:lnTo>
                    <a:pt x="458" y="66"/>
                  </a:lnTo>
                  <a:lnTo>
                    <a:pt x="466" y="77"/>
                  </a:lnTo>
                  <a:lnTo>
                    <a:pt x="479" y="69"/>
                  </a:lnTo>
                  <a:lnTo>
                    <a:pt x="486" y="66"/>
                  </a:lnTo>
                  <a:lnTo>
                    <a:pt x="494" y="62"/>
                  </a:lnTo>
                  <a:lnTo>
                    <a:pt x="502" y="59"/>
                  </a:lnTo>
                  <a:lnTo>
                    <a:pt x="510" y="56"/>
                  </a:lnTo>
                  <a:lnTo>
                    <a:pt x="518" y="54"/>
                  </a:lnTo>
                  <a:lnTo>
                    <a:pt x="526" y="53"/>
                  </a:lnTo>
                  <a:lnTo>
                    <a:pt x="535" y="52"/>
                  </a:lnTo>
                  <a:lnTo>
                    <a:pt x="543" y="52"/>
                  </a:lnTo>
                  <a:lnTo>
                    <a:pt x="565" y="54"/>
                  </a:lnTo>
                  <a:lnTo>
                    <a:pt x="586" y="59"/>
                  </a:lnTo>
                  <a:lnTo>
                    <a:pt x="605" y="68"/>
                  </a:lnTo>
                  <a:lnTo>
                    <a:pt x="623" y="79"/>
                  </a:lnTo>
                  <a:lnTo>
                    <a:pt x="638" y="94"/>
                  </a:lnTo>
                  <a:lnTo>
                    <a:pt x="650" y="111"/>
                  </a:lnTo>
                  <a:lnTo>
                    <a:pt x="661" y="130"/>
                  </a:lnTo>
                  <a:lnTo>
                    <a:pt x="668" y="151"/>
                  </a:lnTo>
                  <a:lnTo>
                    <a:pt x="671" y="168"/>
                  </a:lnTo>
                  <a:lnTo>
                    <a:pt x="688" y="162"/>
                  </a:lnTo>
                  <a:lnTo>
                    <a:pt x="692" y="161"/>
                  </a:lnTo>
                  <a:lnTo>
                    <a:pt x="696" y="161"/>
                  </a:lnTo>
                  <a:lnTo>
                    <a:pt x="700" y="160"/>
                  </a:lnTo>
                  <a:lnTo>
                    <a:pt x="704" y="160"/>
                  </a:lnTo>
                  <a:lnTo>
                    <a:pt x="716" y="161"/>
                  </a:lnTo>
                  <a:lnTo>
                    <a:pt x="726" y="165"/>
                  </a:lnTo>
                  <a:lnTo>
                    <a:pt x="736" y="169"/>
                  </a:lnTo>
                  <a:lnTo>
                    <a:pt x="745" y="176"/>
                  </a:lnTo>
                  <a:lnTo>
                    <a:pt x="752" y="186"/>
                  </a:lnTo>
                  <a:lnTo>
                    <a:pt x="756" y="195"/>
                  </a:lnTo>
                  <a:lnTo>
                    <a:pt x="760" y="205"/>
                  </a:lnTo>
                  <a:lnTo>
                    <a:pt x="761" y="217"/>
                  </a:lnTo>
                  <a:lnTo>
                    <a:pt x="760" y="228"/>
                  </a:lnTo>
                  <a:lnTo>
                    <a:pt x="756" y="237"/>
                  </a:lnTo>
                  <a:lnTo>
                    <a:pt x="752" y="248"/>
                  </a:lnTo>
                  <a:lnTo>
                    <a:pt x="745" y="256"/>
                  </a:lnTo>
                  <a:lnTo>
                    <a:pt x="736" y="263"/>
                  </a:lnTo>
                  <a:lnTo>
                    <a:pt x="726" y="267"/>
                  </a:lnTo>
                  <a:lnTo>
                    <a:pt x="716" y="271"/>
                  </a:lnTo>
                  <a:lnTo>
                    <a:pt x="704" y="272"/>
                  </a:lnTo>
                  <a:lnTo>
                    <a:pt x="700" y="272"/>
                  </a:lnTo>
                  <a:lnTo>
                    <a:pt x="694" y="271"/>
                  </a:lnTo>
                  <a:lnTo>
                    <a:pt x="689" y="270"/>
                  </a:lnTo>
                  <a:lnTo>
                    <a:pt x="684" y="269"/>
                  </a:lnTo>
                  <a:lnTo>
                    <a:pt x="679" y="266"/>
                  </a:lnTo>
                  <a:lnTo>
                    <a:pt x="674" y="264"/>
                  </a:lnTo>
                  <a:lnTo>
                    <a:pt x="671" y="260"/>
                  </a:lnTo>
                  <a:lnTo>
                    <a:pt x="666" y="257"/>
                  </a:lnTo>
                  <a:lnTo>
                    <a:pt x="654" y="245"/>
                  </a:lnTo>
                  <a:lnTo>
                    <a:pt x="643" y="259"/>
                  </a:lnTo>
                  <a:lnTo>
                    <a:pt x="634" y="271"/>
                  </a:lnTo>
                  <a:lnTo>
                    <a:pt x="623" y="280"/>
                  </a:lnTo>
                  <a:lnTo>
                    <a:pt x="611" y="288"/>
                  </a:lnTo>
                  <a:lnTo>
                    <a:pt x="598" y="296"/>
                  </a:lnTo>
                  <a:lnTo>
                    <a:pt x="586" y="302"/>
                  </a:lnTo>
                  <a:lnTo>
                    <a:pt x="572" y="305"/>
                  </a:lnTo>
                  <a:lnTo>
                    <a:pt x="558" y="308"/>
                  </a:lnTo>
                  <a:lnTo>
                    <a:pt x="543" y="309"/>
                  </a:lnTo>
                  <a:lnTo>
                    <a:pt x="532" y="309"/>
                  </a:lnTo>
                  <a:lnTo>
                    <a:pt x="521" y="307"/>
                  </a:lnTo>
                  <a:lnTo>
                    <a:pt x="511" y="304"/>
                  </a:lnTo>
                  <a:lnTo>
                    <a:pt x="501" y="301"/>
                  </a:lnTo>
                  <a:lnTo>
                    <a:pt x="490" y="297"/>
                  </a:lnTo>
                  <a:lnTo>
                    <a:pt x="481" y="293"/>
                  </a:lnTo>
                  <a:lnTo>
                    <a:pt x="472" y="287"/>
                  </a:lnTo>
                  <a:lnTo>
                    <a:pt x="462" y="280"/>
                  </a:lnTo>
                  <a:lnTo>
                    <a:pt x="452" y="271"/>
                  </a:lnTo>
                  <a:lnTo>
                    <a:pt x="442" y="281"/>
                  </a:lnTo>
                  <a:lnTo>
                    <a:pt x="430" y="292"/>
                  </a:lnTo>
                  <a:lnTo>
                    <a:pt x="416" y="301"/>
                  </a:lnTo>
                  <a:lnTo>
                    <a:pt x="404" y="309"/>
                  </a:lnTo>
                  <a:lnTo>
                    <a:pt x="389" y="316"/>
                  </a:lnTo>
                  <a:lnTo>
                    <a:pt x="374" y="322"/>
                  </a:lnTo>
                  <a:lnTo>
                    <a:pt x="359" y="325"/>
                  </a:lnTo>
                  <a:lnTo>
                    <a:pt x="343" y="327"/>
                  </a:lnTo>
                  <a:lnTo>
                    <a:pt x="327" y="328"/>
                  </a:lnTo>
                  <a:lnTo>
                    <a:pt x="307" y="327"/>
                  </a:lnTo>
                  <a:lnTo>
                    <a:pt x="287" y="324"/>
                  </a:lnTo>
                  <a:lnTo>
                    <a:pt x="268" y="318"/>
                  </a:lnTo>
                  <a:lnTo>
                    <a:pt x="251" y="310"/>
                  </a:lnTo>
                  <a:lnTo>
                    <a:pt x="233" y="300"/>
                  </a:lnTo>
                  <a:lnTo>
                    <a:pt x="218" y="287"/>
                  </a:lnTo>
                  <a:lnTo>
                    <a:pt x="204" y="273"/>
                  </a:lnTo>
                  <a:lnTo>
                    <a:pt x="192" y="257"/>
                  </a:lnTo>
                  <a:lnTo>
                    <a:pt x="179" y="239"/>
                  </a:lnTo>
                  <a:lnTo>
                    <a:pt x="165" y="256"/>
                  </a:lnTo>
                  <a:lnTo>
                    <a:pt x="158" y="264"/>
                  </a:lnTo>
                  <a:lnTo>
                    <a:pt x="150" y="271"/>
                  </a:lnTo>
                  <a:lnTo>
                    <a:pt x="142" y="278"/>
                  </a:lnTo>
                  <a:lnTo>
                    <a:pt x="133" y="282"/>
                  </a:lnTo>
                  <a:lnTo>
                    <a:pt x="124" y="287"/>
                  </a:lnTo>
                  <a:lnTo>
                    <a:pt x="113" y="290"/>
                  </a:lnTo>
                  <a:lnTo>
                    <a:pt x="103" y="292"/>
                  </a:lnTo>
                  <a:lnTo>
                    <a:pt x="93" y="293"/>
                  </a:lnTo>
                  <a:lnTo>
                    <a:pt x="74" y="290"/>
                  </a:lnTo>
                  <a:lnTo>
                    <a:pt x="57" y="286"/>
                  </a:lnTo>
                  <a:lnTo>
                    <a:pt x="41" y="277"/>
                  </a:lnTo>
                  <a:lnTo>
                    <a:pt x="28" y="265"/>
                  </a:lnTo>
                  <a:lnTo>
                    <a:pt x="17" y="252"/>
                  </a:lnTo>
                  <a:lnTo>
                    <a:pt x="7" y="236"/>
                  </a:lnTo>
                  <a:lnTo>
                    <a:pt x="3" y="219"/>
                  </a:lnTo>
                  <a:lnTo>
                    <a:pt x="0" y="201"/>
                  </a:lnTo>
                  <a:lnTo>
                    <a:pt x="3" y="182"/>
                  </a:lnTo>
                  <a:lnTo>
                    <a:pt x="7" y="165"/>
                  </a:lnTo>
                  <a:lnTo>
                    <a:pt x="17" y="149"/>
                  </a:lnTo>
                  <a:lnTo>
                    <a:pt x="28" y="135"/>
                  </a:lnTo>
                  <a:lnTo>
                    <a:pt x="41" y="124"/>
                  </a:lnTo>
                  <a:lnTo>
                    <a:pt x="57" y="115"/>
                  </a:lnTo>
                  <a:lnTo>
                    <a:pt x="74" y="111"/>
                  </a:lnTo>
                  <a:lnTo>
                    <a:pt x="93" y="108"/>
                  </a:lnTo>
                  <a:lnTo>
                    <a:pt x="100" y="108"/>
                  </a:lnTo>
                  <a:lnTo>
                    <a:pt x="106" y="109"/>
                  </a:lnTo>
                  <a:lnTo>
                    <a:pt x="113" y="111"/>
                  </a:lnTo>
                  <a:lnTo>
                    <a:pt x="120" y="113"/>
                  </a:lnTo>
                  <a:lnTo>
                    <a:pt x="127" y="115"/>
                  </a:lnTo>
                  <a:lnTo>
                    <a:pt x="133" y="118"/>
                  </a:lnTo>
                  <a:lnTo>
                    <a:pt x="140" y="121"/>
                  </a:lnTo>
                  <a:lnTo>
                    <a:pt x="146" y="124"/>
                  </a:lnTo>
                  <a:lnTo>
                    <a:pt x="163" y="137"/>
                  </a:lnTo>
                  <a:lnTo>
                    <a:pt x="170" y="1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3" name="Freeform 174"/>
            <p:cNvSpPr>
              <a:spLocks/>
            </p:cNvSpPr>
            <p:nvPr/>
          </p:nvSpPr>
          <p:spPr bwMode="auto">
            <a:xfrm>
              <a:off x="4710113" y="1676400"/>
              <a:ext cx="163513" cy="204788"/>
            </a:xfrm>
            <a:custGeom>
              <a:avLst/>
              <a:gdLst>
                <a:gd name="T0" fmla="*/ 2147483646 w 206"/>
                <a:gd name="T1" fmla="*/ 2147483646 h 259"/>
                <a:gd name="T2" fmla="*/ 2147483646 w 206"/>
                <a:gd name="T3" fmla="*/ 2147483646 h 259"/>
                <a:gd name="T4" fmla="*/ 2147483646 w 206"/>
                <a:gd name="T5" fmla="*/ 2147483646 h 259"/>
                <a:gd name="T6" fmla="*/ 2147483646 w 206"/>
                <a:gd name="T7" fmla="*/ 2147483646 h 259"/>
                <a:gd name="T8" fmla="*/ 2147483646 w 206"/>
                <a:gd name="T9" fmla="*/ 2147483646 h 259"/>
                <a:gd name="T10" fmla="*/ 2147483646 w 206"/>
                <a:gd name="T11" fmla="*/ 2147483646 h 259"/>
                <a:gd name="T12" fmla="*/ 2147483646 w 206"/>
                <a:gd name="T13" fmla="*/ 2147483646 h 259"/>
                <a:gd name="T14" fmla="*/ 2147483646 w 206"/>
                <a:gd name="T15" fmla="*/ 2147483646 h 259"/>
                <a:gd name="T16" fmla="*/ 2147483646 w 206"/>
                <a:gd name="T17" fmla="*/ 0 h 259"/>
                <a:gd name="T18" fmla="*/ 2147483646 w 206"/>
                <a:gd name="T19" fmla="*/ 2147483646 h 259"/>
                <a:gd name="T20" fmla="*/ 2147483646 w 206"/>
                <a:gd name="T21" fmla="*/ 2147483646 h 259"/>
                <a:gd name="T22" fmla="*/ 2147483646 w 206"/>
                <a:gd name="T23" fmla="*/ 2147483646 h 259"/>
                <a:gd name="T24" fmla="*/ 2147483646 w 206"/>
                <a:gd name="T25" fmla="*/ 2147483646 h 259"/>
                <a:gd name="T26" fmla="*/ 2147483646 w 206"/>
                <a:gd name="T27" fmla="*/ 2147483646 h 259"/>
                <a:gd name="T28" fmla="*/ 2147483646 w 206"/>
                <a:gd name="T29" fmla="*/ 2147483646 h 259"/>
                <a:gd name="T30" fmla="*/ 500253736 w 206"/>
                <a:gd name="T31" fmla="*/ 2147483646 h 259"/>
                <a:gd name="T32" fmla="*/ 0 w 206"/>
                <a:gd name="T33" fmla="*/ 2147483646 h 259"/>
                <a:gd name="T34" fmla="*/ 1000508266 w 206"/>
                <a:gd name="T35" fmla="*/ 2147483646 h 259"/>
                <a:gd name="T36" fmla="*/ 2147483646 w 206"/>
                <a:gd name="T37" fmla="*/ 2147483646 h 259"/>
                <a:gd name="T38" fmla="*/ 2147483646 w 206"/>
                <a:gd name="T39" fmla="*/ 2147483646 h 259"/>
                <a:gd name="T40" fmla="*/ 2147483646 w 206"/>
                <a:gd name="T41" fmla="*/ 2147483646 h 259"/>
                <a:gd name="T42" fmla="*/ 2147483646 w 206"/>
                <a:gd name="T43" fmla="*/ 2147483646 h 259"/>
                <a:gd name="T44" fmla="*/ 2147483646 w 206"/>
                <a:gd name="T45" fmla="*/ 2147483646 h 259"/>
                <a:gd name="T46" fmla="*/ 2147483646 w 206"/>
                <a:gd name="T47" fmla="*/ 2147483646 h 259"/>
                <a:gd name="T48" fmla="*/ 2147483646 w 206"/>
                <a:gd name="T49" fmla="*/ 2147483646 h 259"/>
                <a:gd name="T50" fmla="*/ 2147483646 w 206"/>
                <a:gd name="T51" fmla="*/ 2147483646 h 259"/>
                <a:gd name="T52" fmla="*/ 2147483646 w 206"/>
                <a:gd name="T53" fmla="*/ 2147483646 h 259"/>
                <a:gd name="T54" fmla="*/ 2147483646 w 206"/>
                <a:gd name="T55" fmla="*/ 2147483646 h 259"/>
                <a:gd name="T56" fmla="*/ 2147483646 w 206"/>
                <a:gd name="T57" fmla="*/ 2147483646 h 259"/>
                <a:gd name="T58" fmla="*/ 2147483646 w 206"/>
                <a:gd name="T59" fmla="*/ 2147483646 h 259"/>
                <a:gd name="T60" fmla="*/ 2147483646 w 206"/>
                <a:gd name="T61" fmla="*/ 2147483646 h 259"/>
                <a:gd name="T62" fmla="*/ 2147483646 w 206"/>
                <a:gd name="T63" fmla="*/ 2147483646 h 259"/>
                <a:gd name="T64" fmla="*/ 2147483646 w 206"/>
                <a:gd name="T65" fmla="*/ 2147483646 h 259"/>
                <a:gd name="T66" fmla="*/ 2147483646 w 206"/>
                <a:gd name="T67" fmla="*/ 2147483646 h 259"/>
                <a:gd name="T68" fmla="*/ 2147483646 w 206"/>
                <a:gd name="T69" fmla="*/ 2147483646 h 259"/>
                <a:gd name="T70" fmla="*/ 2147483646 w 206"/>
                <a:gd name="T71" fmla="*/ 2147483646 h 259"/>
                <a:gd name="T72" fmla="*/ 2147483646 w 206"/>
                <a:gd name="T73" fmla="*/ 2147483646 h 259"/>
                <a:gd name="T74" fmla="*/ 2147483646 w 206"/>
                <a:gd name="T75" fmla="*/ 2147483646 h 259"/>
                <a:gd name="T76" fmla="*/ 2147483646 w 206"/>
                <a:gd name="T77" fmla="*/ 2147483646 h 259"/>
                <a:gd name="T78" fmla="*/ 2147483646 w 206"/>
                <a:gd name="T79" fmla="*/ 2147483646 h 259"/>
                <a:gd name="T80" fmla="*/ 2147483646 w 206"/>
                <a:gd name="T81" fmla="*/ 2147483646 h 259"/>
                <a:gd name="T82" fmla="*/ 2147483646 w 206"/>
                <a:gd name="T83" fmla="*/ 2147483646 h 259"/>
                <a:gd name="T84" fmla="*/ 2147483646 w 206"/>
                <a:gd name="T85" fmla="*/ 2147483646 h 259"/>
                <a:gd name="T86" fmla="*/ 2147483646 w 206"/>
                <a:gd name="T87" fmla="*/ 2147483646 h 259"/>
                <a:gd name="T88" fmla="*/ 2147483646 w 206"/>
                <a:gd name="T89" fmla="*/ 2147483646 h 259"/>
                <a:gd name="T90" fmla="*/ 2147483646 w 206"/>
                <a:gd name="T91" fmla="*/ 2147483646 h 259"/>
                <a:gd name="T92" fmla="*/ 2147483646 w 206"/>
                <a:gd name="T93" fmla="*/ 2147483646 h 259"/>
                <a:gd name="T94" fmla="*/ 2147483646 w 206"/>
                <a:gd name="T95" fmla="*/ 2147483646 h 259"/>
                <a:gd name="T96" fmla="*/ 2147483646 w 206"/>
                <a:gd name="T97" fmla="*/ 2147483646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6"/>
                <a:gd name="T148" fmla="*/ 0 h 259"/>
                <a:gd name="T149" fmla="*/ 206 w 206"/>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6" h="259">
                  <a:moveTo>
                    <a:pt x="24" y="113"/>
                  </a:moveTo>
                  <a:lnTo>
                    <a:pt x="25" y="96"/>
                  </a:lnTo>
                  <a:lnTo>
                    <a:pt x="28" y="79"/>
                  </a:lnTo>
                  <a:lnTo>
                    <a:pt x="34" y="62"/>
                  </a:lnTo>
                  <a:lnTo>
                    <a:pt x="41" y="47"/>
                  </a:lnTo>
                  <a:lnTo>
                    <a:pt x="50" y="34"/>
                  </a:lnTo>
                  <a:lnTo>
                    <a:pt x="61" y="21"/>
                  </a:lnTo>
                  <a:lnTo>
                    <a:pt x="72" y="9"/>
                  </a:lnTo>
                  <a:lnTo>
                    <a:pt x="86" y="0"/>
                  </a:lnTo>
                  <a:lnTo>
                    <a:pt x="68" y="8"/>
                  </a:lnTo>
                  <a:lnTo>
                    <a:pt x="51" y="20"/>
                  </a:lnTo>
                  <a:lnTo>
                    <a:pt x="36" y="32"/>
                  </a:lnTo>
                  <a:lnTo>
                    <a:pt x="24" y="49"/>
                  </a:lnTo>
                  <a:lnTo>
                    <a:pt x="13" y="66"/>
                  </a:lnTo>
                  <a:lnTo>
                    <a:pt x="7" y="84"/>
                  </a:lnTo>
                  <a:lnTo>
                    <a:pt x="1" y="104"/>
                  </a:lnTo>
                  <a:lnTo>
                    <a:pt x="0" y="125"/>
                  </a:lnTo>
                  <a:lnTo>
                    <a:pt x="2" y="152"/>
                  </a:lnTo>
                  <a:lnTo>
                    <a:pt x="10" y="178"/>
                  </a:lnTo>
                  <a:lnTo>
                    <a:pt x="23" y="201"/>
                  </a:lnTo>
                  <a:lnTo>
                    <a:pt x="39" y="220"/>
                  </a:lnTo>
                  <a:lnTo>
                    <a:pt x="58" y="236"/>
                  </a:lnTo>
                  <a:lnTo>
                    <a:pt x="81" y="249"/>
                  </a:lnTo>
                  <a:lnTo>
                    <a:pt x="107" y="257"/>
                  </a:lnTo>
                  <a:lnTo>
                    <a:pt x="133" y="259"/>
                  </a:lnTo>
                  <a:lnTo>
                    <a:pt x="144" y="259"/>
                  </a:lnTo>
                  <a:lnTo>
                    <a:pt x="153" y="258"/>
                  </a:lnTo>
                  <a:lnTo>
                    <a:pt x="162" y="256"/>
                  </a:lnTo>
                  <a:lnTo>
                    <a:pt x="171" y="254"/>
                  </a:lnTo>
                  <a:lnTo>
                    <a:pt x="180" y="251"/>
                  </a:lnTo>
                  <a:lnTo>
                    <a:pt x="190" y="247"/>
                  </a:lnTo>
                  <a:lnTo>
                    <a:pt x="198" y="243"/>
                  </a:lnTo>
                  <a:lnTo>
                    <a:pt x="206" y="239"/>
                  </a:lnTo>
                  <a:lnTo>
                    <a:pt x="200" y="241"/>
                  </a:lnTo>
                  <a:lnTo>
                    <a:pt x="194" y="242"/>
                  </a:lnTo>
                  <a:lnTo>
                    <a:pt x="189" y="243"/>
                  </a:lnTo>
                  <a:lnTo>
                    <a:pt x="183" y="245"/>
                  </a:lnTo>
                  <a:lnTo>
                    <a:pt x="176" y="246"/>
                  </a:lnTo>
                  <a:lnTo>
                    <a:pt x="170" y="247"/>
                  </a:lnTo>
                  <a:lnTo>
                    <a:pt x="164" y="247"/>
                  </a:lnTo>
                  <a:lnTo>
                    <a:pt x="157" y="247"/>
                  </a:lnTo>
                  <a:lnTo>
                    <a:pt x="131" y="245"/>
                  </a:lnTo>
                  <a:lnTo>
                    <a:pt x="106" y="236"/>
                  </a:lnTo>
                  <a:lnTo>
                    <a:pt x="83" y="224"/>
                  </a:lnTo>
                  <a:lnTo>
                    <a:pt x="63" y="208"/>
                  </a:lnTo>
                  <a:lnTo>
                    <a:pt x="47" y="188"/>
                  </a:lnTo>
                  <a:lnTo>
                    <a:pt x="34" y="165"/>
                  </a:lnTo>
                  <a:lnTo>
                    <a:pt x="26" y="140"/>
                  </a:lnTo>
                  <a:lnTo>
                    <a:pt x="24" y="113"/>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4" name="Freeform 175"/>
            <p:cNvSpPr>
              <a:spLocks/>
            </p:cNvSpPr>
            <p:nvPr/>
          </p:nvSpPr>
          <p:spPr bwMode="auto">
            <a:xfrm>
              <a:off x="4575175" y="1758950"/>
              <a:ext cx="101600" cy="98425"/>
            </a:xfrm>
            <a:custGeom>
              <a:avLst/>
              <a:gdLst>
                <a:gd name="T0" fmla="*/ 2147483646 w 128"/>
                <a:gd name="T1" fmla="*/ 2147483646 h 125"/>
                <a:gd name="T2" fmla="*/ 2147483646 w 128"/>
                <a:gd name="T3" fmla="*/ 2147483646 h 125"/>
                <a:gd name="T4" fmla="*/ 2147483646 w 128"/>
                <a:gd name="T5" fmla="*/ 2147483646 h 125"/>
                <a:gd name="T6" fmla="*/ 2147483646 w 128"/>
                <a:gd name="T7" fmla="*/ 2147483646 h 125"/>
                <a:gd name="T8" fmla="*/ 2147483646 w 128"/>
                <a:gd name="T9" fmla="*/ 0 h 125"/>
                <a:gd name="T10" fmla="*/ 2147483646 w 128"/>
                <a:gd name="T11" fmla="*/ 2147483646 h 125"/>
                <a:gd name="T12" fmla="*/ 2147483646 w 128"/>
                <a:gd name="T13" fmla="*/ 2147483646 h 125"/>
                <a:gd name="T14" fmla="*/ 500250619 w 128"/>
                <a:gd name="T15" fmla="*/ 2147483646 h 125"/>
                <a:gd name="T16" fmla="*/ 0 w 128"/>
                <a:gd name="T17" fmla="*/ 2147483646 h 125"/>
                <a:gd name="T18" fmla="*/ 500250619 w 128"/>
                <a:gd name="T19" fmla="*/ 2147483646 h 125"/>
                <a:gd name="T20" fmla="*/ 2147483646 w 128"/>
                <a:gd name="T21" fmla="*/ 2147483646 h 125"/>
                <a:gd name="T22" fmla="*/ 2147483646 w 128"/>
                <a:gd name="T23" fmla="*/ 2147483646 h 125"/>
                <a:gd name="T24" fmla="*/ 2147483646 w 128"/>
                <a:gd name="T25" fmla="*/ 2147483646 h 125"/>
                <a:gd name="T26" fmla="*/ 2147483646 w 128"/>
                <a:gd name="T27" fmla="*/ 2147483646 h 125"/>
                <a:gd name="T28" fmla="*/ 2147483646 w 128"/>
                <a:gd name="T29" fmla="*/ 2147483646 h 125"/>
                <a:gd name="T30" fmla="*/ 2147483646 w 128"/>
                <a:gd name="T31" fmla="*/ 2147483646 h 125"/>
                <a:gd name="T32" fmla="*/ 2147483646 w 128"/>
                <a:gd name="T33" fmla="*/ 2147483646 h 125"/>
                <a:gd name="T34" fmla="*/ 2147483646 w 128"/>
                <a:gd name="T35" fmla="*/ 2147483646 h 125"/>
                <a:gd name="T36" fmla="*/ 2147483646 w 128"/>
                <a:gd name="T37" fmla="*/ 2147483646 h 125"/>
                <a:gd name="T38" fmla="*/ 2147483646 w 128"/>
                <a:gd name="T39" fmla="*/ 2147483646 h 125"/>
                <a:gd name="T40" fmla="*/ 2147483646 w 128"/>
                <a:gd name="T41" fmla="*/ 2147483646 h 125"/>
                <a:gd name="T42" fmla="*/ 2147483646 w 128"/>
                <a:gd name="T43" fmla="*/ 2147483646 h 125"/>
                <a:gd name="T44" fmla="*/ 2147483646 w 128"/>
                <a:gd name="T45" fmla="*/ 2147483646 h 125"/>
                <a:gd name="T46" fmla="*/ 2147483646 w 128"/>
                <a:gd name="T47" fmla="*/ 2147483646 h 125"/>
                <a:gd name="T48" fmla="*/ 2147483646 w 128"/>
                <a:gd name="T49" fmla="*/ 2147483646 h 125"/>
                <a:gd name="T50" fmla="*/ 2147483646 w 128"/>
                <a:gd name="T51" fmla="*/ 2147483646 h 125"/>
                <a:gd name="T52" fmla="*/ 2147483646 w 128"/>
                <a:gd name="T53" fmla="*/ 2147483646 h 125"/>
                <a:gd name="T54" fmla="*/ 2147483646 w 128"/>
                <a:gd name="T55" fmla="*/ 2147483646 h 125"/>
                <a:gd name="T56" fmla="*/ 2147483646 w 128"/>
                <a:gd name="T57" fmla="*/ 2147483646 h 125"/>
                <a:gd name="T58" fmla="*/ 2147483646 w 128"/>
                <a:gd name="T59" fmla="*/ 2147483646 h 125"/>
                <a:gd name="T60" fmla="*/ 2147483646 w 128"/>
                <a:gd name="T61" fmla="*/ 2147483646 h 125"/>
                <a:gd name="T62" fmla="*/ 2147483646 w 128"/>
                <a:gd name="T63" fmla="*/ 2147483646 h 125"/>
                <a:gd name="T64" fmla="*/ 2147483646 w 128"/>
                <a:gd name="T65" fmla="*/ 2147483646 h 125"/>
                <a:gd name="T66" fmla="*/ 2147483646 w 128"/>
                <a:gd name="T67" fmla="*/ 2147483646 h 125"/>
                <a:gd name="T68" fmla="*/ 2147483646 w 128"/>
                <a:gd name="T69" fmla="*/ 2147483646 h 125"/>
                <a:gd name="T70" fmla="*/ 2147483646 w 128"/>
                <a:gd name="T71" fmla="*/ 2147483646 h 125"/>
                <a:gd name="T72" fmla="*/ 2147483646 w 128"/>
                <a:gd name="T73" fmla="*/ 2147483646 h 125"/>
                <a:gd name="T74" fmla="*/ 2147483646 w 128"/>
                <a:gd name="T75" fmla="*/ 2147483646 h 125"/>
                <a:gd name="T76" fmla="*/ 2147483646 w 128"/>
                <a:gd name="T77" fmla="*/ 2147483646 h 125"/>
                <a:gd name="T78" fmla="*/ 2147483646 w 128"/>
                <a:gd name="T79" fmla="*/ 2147483646 h 125"/>
                <a:gd name="T80" fmla="*/ 2147483646 w 128"/>
                <a:gd name="T81" fmla="*/ 2147483646 h 12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8"/>
                <a:gd name="T124" fmla="*/ 0 h 125"/>
                <a:gd name="T125" fmla="*/ 128 w 128"/>
                <a:gd name="T126" fmla="*/ 125 h 12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8" h="125">
                  <a:moveTo>
                    <a:pt x="14" y="38"/>
                  </a:moveTo>
                  <a:lnTo>
                    <a:pt x="15" y="28"/>
                  </a:lnTo>
                  <a:lnTo>
                    <a:pt x="16" y="18"/>
                  </a:lnTo>
                  <a:lnTo>
                    <a:pt x="20" y="9"/>
                  </a:lnTo>
                  <a:lnTo>
                    <a:pt x="24" y="0"/>
                  </a:lnTo>
                  <a:lnTo>
                    <a:pt x="14" y="12"/>
                  </a:lnTo>
                  <a:lnTo>
                    <a:pt x="7" y="24"/>
                  </a:lnTo>
                  <a:lnTo>
                    <a:pt x="1" y="38"/>
                  </a:lnTo>
                  <a:lnTo>
                    <a:pt x="0" y="54"/>
                  </a:lnTo>
                  <a:lnTo>
                    <a:pt x="1" y="68"/>
                  </a:lnTo>
                  <a:lnTo>
                    <a:pt x="6" y="81"/>
                  </a:lnTo>
                  <a:lnTo>
                    <a:pt x="12" y="93"/>
                  </a:lnTo>
                  <a:lnTo>
                    <a:pt x="21" y="104"/>
                  </a:lnTo>
                  <a:lnTo>
                    <a:pt x="31" y="112"/>
                  </a:lnTo>
                  <a:lnTo>
                    <a:pt x="43" y="119"/>
                  </a:lnTo>
                  <a:lnTo>
                    <a:pt x="56" y="123"/>
                  </a:lnTo>
                  <a:lnTo>
                    <a:pt x="69" y="125"/>
                  </a:lnTo>
                  <a:lnTo>
                    <a:pt x="79" y="123"/>
                  </a:lnTo>
                  <a:lnTo>
                    <a:pt x="88" y="122"/>
                  </a:lnTo>
                  <a:lnTo>
                    <a:pt x="96" y="119"/>
                  </a:lnTo>
                  <a:lnTo>
                    <a:pt x="104" y="115"/>
                  </a:lnTo>
                  <a:lnTo>
                    <a:pt x="111" y="111"/>
                  </a:lnTo>
                  <a:lnTo>
                    <a:pt x="118" y="105"/>
                  </a:lnTo>
                  <a:lnTo>
                    <a:pt x="124" y="99"/>
                  </a:lnTo>
                  <a:lnTo>
                    <a:pt x="128" y="92"/>
                  </a:lnTo>
                  <a:lnTo>
                    <a:pt x="124" y="96"/>
                  </a:lnTo>
                  <a:lnTo>
                    <a:pt x="119" y="99"/>
                  </a:lnTo>
                  <a:lnTo>
                    <a:pt x="113" y="101"/>
                  </a:lnTo>
                  <a:lnTo>
                    <a:pt x="107" y="104"/>
                  </a:lnTo>
                  <a:lnTo>
                    <a:pt x="102" y="106"/>
                  </a:lnTo>
                  <a:lnTo>
                    <a:pt x="96" y="107"/>
                  </a:lnTo>
                  <a:lnTo>
                    <a:pt x="90" y="108"/>
                  </a:lnTo>
                  <a:lnTo>
                    <a:pt x="83" y="108"/>
                  </a:lnTo>
                  <a:lnTo>
                    <a:pt x="69" y="107"/>
                  </a:lnTo>
                  <a:lnTo>
                    <a:pt x="57" y="103"/>
                  </a:lnTo>
                  <a:lnTo>
                    <a:pt x="45" y="97"/>
                  </a:lnTo>
                  <a:lnTo>
                    <a:pt x="35" y="88"/>
                  </a:lnTo>
                  <a:lnTo>
                    <a:pt x="26" y="77"/>
                  </a:lnTo>
                  <a:lnTo>
                    <a:pt x="20" y="66"/>
                  </a:lnTo>
                  <a:lnTo>
                    <a:pt x="15" y="52"/>
                  </a:lnTo>
                  <a:lnTo>
                    <a:pt x="14" y="38"/>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5" name="Freeform 176"/>
            <p:cNvSpPr>
              <a:spLocks/>
            </p:cNvSpPr>
            <p:nvPr/>
          </p:nvSpPr>
          <p:spPr bwMode="auto">
            <a:xfrm>
              <a:off x="4908550" y="1738313"/>
              <a:ext cx="138113" cy="131763"/>
            </a:xfrm>
            <a:custGeom>
              <a:avLst/>
              <a:gdLst>
                <a:gd name="T0" fmla="*/ 2147483646 w 174"/>
                <a:gd name="T1" fmla="*/ 2147483646 h 167"/>
                <a:gd name="T2" fmla="*/ 2147483646 w 174"/>
                <a:gd name="T3" fmla="*/ 2147483646 h 167"/>
                <a:gd name="T4" fmla="*/ 2147483646 w 174"/>
                <a:gd name="T5" fmla="*/ 2147483646 h 167"/>
                <a:gd name="T6" fmla="*/ 2147483646 w 174"/>
                <a:gd name="T7" fmla="*/ 2147483646 h 167"/>
                <a:gd name="T8" fmla="*/ 2147483646 w 174"/>
                <a:gd name="T9" fmla="*/ 0 h 167"/>
                <a:gd name="T10" fmla="*/ 2147483646 w 174"/>
                <a:gd name="T11" fmla="*/ 2147483646 h 167"/>
                <a:gd name="T12" fmla="*/ 2147483646 w 174"/>
                <a:gd name="T13" fmla="*/ 2147483646 h 167"/>
                <a:gd name="T14" fmla="*/ 2147483646 w 174"/>
                <a:gd name="T15" fmla="*/ 2147483646 h 167"/>
                <a:gd name="T16" fmla="*/ 2147483646 w 174"/>
                <a:gd name="T17" fmla="*/ 2147483646 h 167"/>
                <a:gd name="T18" fmla="*/ 2147483646 w 174"/>
                <a:gd name="T19" fmla="*/ 2147483646 h 167"/>
                <a:gd name="T20" fmla="*/ 1000509622 w 174"/>
                <a:gd name="T21" fmla="*/ 2147483646 h 167"/>
                <a:gd name="T22" fmla="*/ 500254811 w 174"/>
                <a:gd name="T23" fmla="*/ 2147483646 h 167"/>
                <a:gd name="T24" fmla="*/ 0 w 174"/>
                <a:gd name="T25" fmla="*/ 2147483646 h 167"/>
                <a:gd name="T26" fmla="*/ 1000509622 w 174"/>
                <a:gd name="T27" fmla="*/ 2147483646 h 167"/>
                <a:gd name="T28" fmla="*/ 2147483646 w 174"/>
                <a:gd name="T29" fmla="*/ 2147483646 h 167"/>
                <a:gd name="T30" fmla="*/ 2147483646 w 174"/>
                <a:gd name="T31" fmla="*/ 2147483646 h 167"/>
                <a:gd name="T32" fmla="*/ 2147483646 w 174"/>
                <a:gd name="T33" fmla="*/ 2147483646 h 167"/>
                <a:gd name="T34" fmla="*/ 2147483646 w 174"/>
                <a:gd name="T35" fmla="*/ 2147483646 h 167"/>
                <a:gd name="T36" fmla="*/ 2147483646 w 174"/>
                <a:gd name="T37" fmla="*/ 2147483646 h 167"/>
                <a:gd name="T38" fmla="*/ 2147483646 w 174"/>
                <a:gd name="T39" fmla="*/ 2147483646 h 167"/>
                <a:gd name="T40" fmla="*/ 2147483646 w 174"/>
                <a:gd name="T41" fmla="*/ 2147483646 h 167"/>
                <a:gd name="T42" fmla="*/ 2147483646 w 174"/>
                <a:gd name="T43" fmla="*/ 2147483646 h 167"/>
                <a:gd name="T44" fmla="*/ 2147483646 w 174"/>
                <a:gd name="T45" fmla="*/ 2147483646 h 167"/>
                <a:gd name="T46" fmla="*/ 2147483646 w 174"/>
                <a:gd name="T47" fmla="*/ 2147483646 h 167"/>
                <a:gd name="T48" fmla="*/ 2147483646 w 174"/>
                <a:gd name="T49" fmla="*/ 2147483646 h 167"/>
                <a:gd name="T50" fmla="*/ 2147483646 w 174"/>
                <a:gd name="T51" fmla="*/ 2147483646 h 167"/>
                <a:gd name="T52" fmla="*/ 2147483646 w 174"/>
                <a:gd name="T53" fmla="*/ 2147483646 h 167"/>
                <a:gd name="T54" fmla="*/ 2147483646 w 174"/>
                <a:gd name="T55" fmla="*/ 2147483646 h 167"/>
                <a:gd name="T56" fmla="*/ 2147483646 w 174"/>
                <a:gd name="T57" fmla="*/ 2147483646 h 167"/>
                <a:gd name="T58" fmla="*/ 2147483646 w 174"/>
                <a:gd name="T59" fmla="*/ 2147483646 h 167"/>
                <a:gd name="T60" fmla="*/ 2147483646 w 174"/>
                <a:gd name="T61" fmla="*/ 2147483646 h 167"/>
                <a:gd name="T62" fmla="*/ 2147483646 w 174"/>
                <a:gd name="T63" fmla="*/ 2147483646 h 167"/>
                <a:gd name="T64" fmla="*/ 2147483646 w 174"/>
                <a:gd name="T65" fmla="*/ 2147483646 h 167"/>
                <a:gd name="T66" fmla="*/ 2147483646 w 174"/>
                <a:gd name="T67" fmla="*/ 2147483646 h 167"/>
                <a:gd name="T68" fmla="*/ 2147483646 w 174"/>
                <a:gd name="T69" fmla="*/ 2147483646 h 167"/>
                <a:gd name="T70" fmla="*/ 2147483646 w 174"/>
                <a:gd name="T71" fmla="*/ 2147483646 h 167"/>
                <a:gd name="T72" fmla="*/ 2147483646 w 174"/>
                <a:gd name="T73" fmla="*/ 2147483646 h 167"/>
                <a:gd name="T74" fmla="*/ 2147483646 w 174"/>
                <a:gd name="T75" fmla="*/ 2147483646 h 167"/>
                <a:gd name="T76" fmla="*/ 2147483646 w 174"/>
                <a:gd name="T77" fmla="*/ 2147483646 h 167"/>
                <a:gd name="T78" fmla="*/ 2147483646 w 174"/>
                <a:gd name="T79" fmla="*/ 2147483646 h 167"/>
                <a:gd name="T80" fmla="*/ 2147483646 w 174"/>
                <a:gd name="T81" fmla="*/ 2147483646 h 167"/>
                <a:gd name="T82" fmla="*/ 2147483646 w 174"/>
                <a:gd name="T83" fmla="*/ 2147483646 h 167"/>
                <a:gd name="T84" fmla="*/ 2147483646 w 174"/>
                <a:gd name="T85" fmla="*/ 2147483646 h 167"/>
                <a:gd name="T86" fmla="*/ 2147483646 w 174"/>
                <a:gd name="T87" fmla="*/ 2147483646 h 167"/>
                <a:gd name="T88" fmla="*/ 2147483646 w 174"/>
                <a:gd name="T89" fmla="*/ 2147483646 h 1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74"/>
                <a:gd name="T136" fmla="*/ 0 h 167"/>
                <a:gd name="T137" fmla="*/ 174 w 174"/>
                <a:gd name="T138" fmla="*/ 167 h 16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74" h="167">
                  <a:moveTo>
                    <a:pt x="19" y="50"/>
                  </a:moveTo>
                  <a:lnTo>
                    <a:pt x="20" y="36"/>
                  </a:lnTo>
                  <a:lnTo>
                    <a:pt x="23" y="24"/>
                  </a:lnTo>
                  <a:lnTo>
                    <a:pt x="27" y="11"/>
                  </a:lnTo>
                  <a:lnTo>
                    <a:pt x="34" y="0"/>
                  </a:lnTo>
                  <a:lnTo>
                    <a:pt x="27" y="6"/>
                  </a:lnTo>
                  <a:lnTo>
                    <a:pt x="20" y="15"/>
                  </a:lnTo>
                  <a:lnTo>
                    <a:pt x="15" y="23"/>
                  </a:lnTo>
                  <a:lnTo>
                    <a:pt x="9" y="32"/>
                  </a:lnTo>
                  <a:lnTo>
                    <a:pt x="6" y="41"/>
                  </a:lnTo>
                  <a:lnTo>
                    <a:pt x="2" y="51"/>
                  </a:lnTo>
                  <a:lnTo>
                    <a:pt x="1" y="62"/>
                  </a:lnTo>
                  <a:lnTo>
                    <a:pt x="0" y="72"/>
                  </a:lnTo>
                  <a:lnTo>
                    <a:pt x="2" y="91"/>
                  </a:lnTo>
                  <a:lnTo>
                    <a:pt x="7" y="109"/>
                  </a:lnTo>
                  <a:lnTo>
                    <a:pt x="16" y="125"/>
                  </a:lnTo>
                  <a:lnTo>
                    <a:pt x="27" y="139"/>
                  </a:lnTo>
                  <a:lnTo>
                    <a:pt x="41" y="151"/>
                  </a:lnTo>
                  <a:lnTo>
                    <a:pt x="57" y="160"/>
                  </a:lnTo>
                  <a:lnTo>
                    <a:pt x="76" y="164"/>
                  </a:lnTo>
                  <a:lnTo>
                    <a:pt x="94" y="167"/>
                  </a:lnTo>
                  <a:lnTo>
                    <a:pt x="107" y="166"/>
                  </a:lnTo>
                  <a:lnTo>
                    <a:pt x="118" y="163"/>
                  </a:lnTo>
                  <a:lnTo>
                    <a:pt x="130" y="160"/>
                  </a:lnTo>
                  <a:lnTo>
                    <a:pt x="140" y="154"/>
                  </a:lnTo>
                  <a:lnTo>
                    <a:pt x="150" y="148"/>
                  </a:lnTo>
                  <a:lnTo>
                    <a:pt x="159" y="140"/>
                  </a:lnTo>
                  <a:lnTo>
                    <a:pt x="167" y="132"/>
                  </a:lnTo>
                  <a:lnTo>
                    <a:pt x="174" y="123"/>
                  </a:lnTo>
                  <a:lnTo>
                    <a:pt x="168" y="127"/>
                  </a:lnTo>
                  <a:lnTo>
                    <a:pt x="161" y="132"/>
                  </a:lnTo>
                  <a:lnTo>
                    <a:pt x="153" y="136"/>
                  </a:lnTo>
                  <a:lnTo>
                    <a:pt x="146" y="139"/>
                  </a:lnTo>
                  <a:lnTo>
                    <a:pt x="138" y="141"/>
                  </a:lnTo>
                  <a:lnTo>
                    <a:pt x="130" y="144"/>
                  </a:lnTo>
                  <a:lnTo>
                    <a:pt x="121" y="145"/>
                  </a:lnTo>
                  <a:lnTo>
                    <a:pt x="113" y="145"/>
                  </a:lnTo>
                  <a:lnTo>
                    <a:pt x="94" y="142"/>
                  </a:lnTo>
                  <a:lnTo>
                    <a:pt x="76" y="138"/>
                  </a:lnTo>
                  <a:lnTo>
                    <a:pt x="61" y="129"/>
                  </a:lnTo>
                  <a:lnTo>
                    <a:pt x="47" y="117"/>
                  </a:lnTo>
                  <a:lnTo>
                    <a:pt x="35" y="103"/>
                  </a:lnTo>
                  <a:lnTo>
                    <a:pt x="26" y="87"/>
                  </a:lnTo>
                  <a:lnTo>
                    <a:pt x="22" y="69"/>
                  </a:lnTo>
                  <a:lnTo>
                    <a:pt x="19" y="5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pic>
        <p:nvPicPr>
          <p:cNvPr id="10262" name="Picture 243" descr="Pinkish_rose.gif"/>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2209800" y="5181601"/>
            <a:ext cx="1066800" cy="133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63" name="Picture 243" descr="Pinkish_rose.gif"/>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3581400" y="4724401"/>
            <a:ext cx="1066800" cy="187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64" name="Picture 28" descr="rose19"/>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3200400" y="3810001"/>
            <a:ext cx="609600" cy="293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65" name="Picture 27" descr="flowers39.gif"/>
          <p:cNvPicPr>
            <a:picLocks noChangeAspect="1"/>
          </p:cNvPicPr>
          <p:nvPr/>
        </p:nvPicPr>
        <p:blipFill>
          <a:blip r:embed="rId12">
            <a:extLst>
              <a:ext uri="{28A0092B-C50C-407E-A947-70E740481C1C}">
                <a14:useLocalDpi xmlns:a14="http://schemas.microsoft.com/office/drawing/2010/main" val="0"/>
              </a:ext>
            </a:extLst>
          </a:blip>
          <a:srcRect/>
          <a:stretch>
            <a:fillRect/>
          </a:stretch>
        </p:blipFill>
        <p:spPr bwMode="auto">
          <a:xfrm>
            <a:off x="1524000" y="4953000"/>
            <a:ext cx="990600" cy="167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863" name="Picture 6" descr="FLOWERS4"/>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1524000" y="3124201"/>
            <a:ext cx="971550" cy="1439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864" name="Picture 6" descr="FLOWERS4"/>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1981200" y="3048001"/>
            <a:ext cx="971550" cy="1439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68" name="Freeform 91"/>
          <p:cNvSpPr>
            <a:spLocks/>
          </p:cNvSpPr>
          <p:nvPr/>
        </p:nvSpPr>
        <p:spPr bwMode="auto">
          <a:xfrm>
            <a:off x="3429000" y="6400801"/>
            <a:ext cx="685800" cy="206375"/>
          </a:xfrm>
          <a:custGeom>
            <a:avLst/>
            <a:gdLst>
              <a:gd name="T0" fmla="*/ 2147483646 w 670"/>
              <a:gd name="T1" fmla="*/ 2147483646 h 418"/>
              <a:gd name="T2" fmla="*/ 2147483646 w 670"/>
              <a:gd name="T3" fmla="*/ 2147483646 h 418"/>
              <a:gd name="T4" fmla="*/ 2147483646 w 670"/>
              <a:gd name="T5" fmla="*/ 2147483646 h 418"/>
              <a:gd name="T6" fmla="*/ 2147483646 w 670"/>
              <a:gd name="T7" fmla="*/ 2147483646 h 418"/>
              <a:gd name="T8" fmla="*/ 2147483646 w 670"/>
              <a:gd name="T9" fmla="*/ 2147483646 h 418"/>
              <a:gd name="T10" fmla="*/ 2147483646 w 670"/>
              <a:gd name="T11" fmla="*/ 2147483646 h 418"/>
              <a:gd name="T12" fmla="*/ 2147483646 w 670"/>
              <a:gd name="T13" fmla="*/ 2147483646 h 418"/>
              <a:gd name="T14" fmla="*/ 2147483646 w 670"/>
              <a:gd name="T15" fmla="*/ 2147483646 h 418"/>
              <a:gd name="T16" fmla="*/ 2147483646 w 670"/>
              <a:gd name="T17" fmla="*/ 2147483646 h 418"/>
              <a:gd name="T18" fmla="*/ 2147483646 w 670"/>
              <a:gd name="T19" fmla="*/ 2147483646 h 418"/>
              <a:gd name="T20" fmla="*/ 2147483646 w 670"/>
              <a:gd name="T21" fmla="*/ 2147483646 h 418"/>
              <a:gd name="T22" fmla="*/ 2147483646 w 670"/>
              <a:gd name="T23" fmla="*/ 2147483646 h 418"/>
              <a:gd name="T24" fmla="*/ 2147483646 w 670"/>
              <a:gd name="T25" fmla="*/ 0 h 418"/>
              <a:gd name="T26" fmla="*/ 2147483646 w 670"/>
              <a:gd name="T27" fmla="*/ 2147483646 h 418"/>
              <a:gd name="T28" fmla="*/ 2147483646 w 670"/>
              <a:gd name="T29" fmla="*/ 2147483646 h 418"/>
              <a:gd name="T30" fmla="*/ 2147483646 w 670"/>
              <a:gd name="T31" fmla="*/ 2147483646 h 418"/>
              <a:gd name="T32" fmla="*/ 2147483646 w 670"/>
              <a:gd name="T33" fmla="*/ 2147483646 h 418"/>
              <a:gd name="T34" fmla="*/ 2147483646 w 670"/>
              <a:gd name="T35" fmla="*/ 2147483646 h 418"/>
              <a:gd name="T36" fmla="*/ 0 w 670"/>
              <a:gd name="T37" fmla="*/ 2147483646 h 418"/>
              <a:gd name="T38" fmla="*/ 2147483646 w 670"/>
              <a:gd name="T39" fmla="*/ 2147483646 h 418"/>
              <a:gd name="T40" fmla="*/ 2147483646 w 670"/>
              <a:gd name="T41" fmla="*/ 2147483646 h 418"/>
              <a:gd name="T42" fmla="*/ 2147483646 w 670"/>
              <a:gd name="T43" fmla="*/ 2147483646 h 41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70"/>
              <a:gd name="T67" fmla="*/ 0 h 418"/>
              <a:gd name="T68" fmla="*/ 670 w 670"/>
              <a:gd name="T69" fmla="*/ 418 h 41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70" h="418">
                <a:moveTo>
                  <a:pt x="670" y="330"/>
                </a:moveTo>
                <a:lnTo>
                  <a:pt x="638" y="366"/>
                </a:lnTo>
                <a:lnTo>
                  <a:pt x="624" y="306"/>
                </a:lnTo>
                <a:lnTo>
                  <a:pt x="574" y="362"/>
                </a:lnTo>
                <a:lnTo>
                  <a:pt x="556" y="234"/>
                </a:lnTo>
                <a:lnTo>
                  <a:pt x="498" y="352"/>
                </a:lnTo>
                <a:lnTo>
                  <a:pt x="504" y="170"/>
                </a:lnTo>
                <a:lnTo>
                  <a:pt x="446" y="276"/>
                </a:lnTo>
                <a:lnTo>
                  <a:pt x="448" y="72"/>
                </a:lnTo>
                <a:lnTo>
                  <a:pt x="374" y="250"/>
                </a:lnTo>
                <a:lnTo>
                  <a:pt x="370" y="44"/>
                </a:lnTo>
                <a:lnTo>
                  <a:pt x="300" y="214"/>
                </a:lnTo>
                <a:lnTo>
                  <a:pt x="294" y="0"/>
                </a:lnTo>
                <a:lnTo>
                  <a:pt x="220" y="194"/>
                </a:lnTo>
                <a:lnTo>
                  <a:pt x="136" y="22"/>
                </a:lnTo>
                <a:lnTo>
                  <a:pt x="146" y="190"/>
                </a:lnTo>
                <a:lnTo>
                  <a:pt x="66" y="56"/>
                </a:lnTo>
                <a:lnTo>
                  <a:pt x="76" y="222"/>
                </a:lnTo>
                <a:lnTo>
                  <a:pt x="0" y="122"/>
                </a:lnTo>
                <a:lnTo>
                  <a:pt x="52" y="418"/>
                </a:lnTo>
                <a:lnTo>
                  <a:pt x="660" y="418"/>
                </a:lnTo>
                <a:lnTo>
                  <a:pt x="670" y="330"/>
                </a:lnTo>
                <a:close/>
              </a:path>
            </a:pathLst>
          </a:custGeom>
          <a:solidFill>
            <a:srgbClr val="43A7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69" name="Freeform 91"/>
          <p:cNvSpPr>
            <a:spLocks/>
          </p:cNvSpPr>
          <p:nvPr/>
        </p:nvSpPr>
        <p:spPr bwMode="auto">
          <a:xfrm>
            <a:off x="1524000" y="6400801"/>
            <a:ext cx="685800" cy="206375"/>
          </a:xfrm>
          <a:custGeom>
            <a:avLst/>
            <a:gdLst>
              <a:gd name="T0" fmla="*/ 2147483646 w 670"/>
              <a:gd name="T1" fmla="*/ 2147483646 h 418"/>
              <a:gd name="T2" fmla="*/ 2147483646 w 670"/>
              <a:gd name="T3" fmla="*/ 2147483646 h 418"/>
              <a:gd name="T4" fmla="*/ 2147483646 w 670"/>
              <a:gd name="T5" fmla="*/ 2147483646 h 418"/>
              <a:gd name="T6" fmla="*/ 2147483646 w 670"/>
              <a:gd name="T7" fmla="*/ 2147483646 h 418"/>
              <a:gd name="T8" fmla="*/ 2147483646 w 670"/>
              <a:gd name="T9" fmla="*/ 2147483646 h 418"/>
              <a:gd name="T10" fmla="*/ 2147483646 w 670"/>
              <a:gd name="T11" fmla="*/ 2147483646 h 418"/>
              <a:gd name="T12" fmla="*/ 2147483646 w 670"/>
              <a:gd name="T13" fmla="*/ 2147483646 h 418"/>
              <a:gd name="T14" fmla="*/ 2147483646 w 670"/>
              <a:gd name="T15" fmla="*/ 2147483646 h 418"/>
              <a:gd name="T16" fmla="*/ 2147483646 w 670"/>
              <a:gd name="T17" fmla="*/ 2147483646 h 418"/>
              <a:gd name="T18" fmla="*/ 2147483646 w 670"/>
              <a:gd name="T19" fmla="*/ 2147483646 h 418"/>
              <a:gd name="T20" fmla="*/ 2147483646 w 670"/>
              <a:gd name="T21" fmla="*/ 2147483646 h 418"/>
              <a:gd name="T22" fmla="*/ 2147483646 w 670"/>
              <a:gd name="T23" fmla="*/ 2147483646 h 418"/>
              <a:gd name="T24" fmla="*/ 2147483646 w 670"/>
              <a:gd name="T25" fmla="*/ 0 h 418"/>
              <a:gd name="T26" fmla="*/ 2147483646 w 670"/>
              <a:gd name="T27" fmla="*/ 2147483646 h 418"/>
              <a:gd name="T28" fmla="*/ 2147483646 w 670"/>
              <a:gd name="T29" fmla="*/ 2147483646 h 418"/>
              <a:gd name="T30" fmla="*/ 2147483646 w 670"/>
              <a:gd name="T31" fmla="*/ 2147483646 h 418"/>
              <a:gd name="T32" fmla="*/ 2147483646 w 670"/>
              <a:gd name="T33" fmla="*/ 2147483646 h 418"/>
              <a:gd name="T34" fmla="*/ 2147483646 w 670"/>
              <a:gd name="T35" fmla="*/ 2147483646 h 418"/>
              <a:gd name="T36" fmla="*/ 0 w 670"/>
              <a:gd name="T37" fmla="*/ 2147483646 h 418"/>
              <a:gd name="T38" fmla="*/ 2147483646 w 670"/>
              <a:gd name="T39" fmla="*/ 2147483646 h 418"/>
              <a:gd name="T40" fmla="*/ 2147483646 w 670"/>
              <a:gd name="T41" fmla="*/ 2147483646 h 418"/>
              <a:gd name="T42" fmla="*/ 2147483646 w 670"/>
              <a:gd name="T43" fmla="*/ 2147483646 h 41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70"/>
              <a:gd name="T67" fmla="*/ 0 h 418"/>
              <a:gd name="T68" fmla="*/ 670 w 670"/>
              <a:gd name="T69" fmla="*/ 418 h 41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70" h="418">
                <a:moveTo>
                  <a:pt x="670" y="330"/>
                </a:moveTo>
                <a:lnTo>
                  <a:pt x="638" y="366"/>
                </a:lnTo>
                <a:lnTo>
                  <a:pt x="624" y="306"/>
                </a:lnTo>
                <a:lnTo>
                  <a:pt x="574" y="362"/>
                </a:lnTo>
                <a:lnTo>
                  <a:pt x="556" y="234"/>
                </a:lnTo>
                <a:lnTo>
                  <a:pt x="498" y="352"/>
                </a:lnTo>
                <a:lnTo>
                  <a:pt x="504" y="170"/>
                </a:lnTo>
                <a:lnTo>
                  <a:pt x="446" y="276"/>
                </a:lnTo>
                <a:lnTo>
                  <a:pt x="448" y="72"/>
                </a:lnTo>
                <a:lnTo>
                  <a:pt x="374" y="250"/>
                </a:lnTo>
                <a:lnTo>
                  <a:pt x="370" y="44"/>
                </a:lnTo>
                <a:lnTo>
                  <a:pt x="300" y="214"/>
                </a:lnTo>
                <a:lnTo>
                  <a:pt x="294" y="0"/>
                </a:lnTo>
                <a:lnTo>
                  <a:pt x="220" y="194"/>
                </a:lnTo>
                <a:lnTo>
                  <a:pt x="136" y="22"/>
                </a:lnTo>
                <a:lnTo>
                  <a:pt x="146" y="190"/>
                </a:lnTo>
                <a:lnTo>
                  <a:pt x="66" y="56"/>
                </a:lnTo>
                <a:lnTo>
                  <a:pt x="76" y="222"/>
                </a:lnTo>
                <a:lnTo>
                  <a:pt x="0" y="122"/>
                </a:lnTo>
                <a:lnTo>
                  <a:pt x="52" y="418"/>
                </a:lnTo>
                <a:lnTo>
                  <a:pt x="660" y="418"/>
                </a:lnTo>
                <a:lnTo>
                  <a:pt x="670" y="330"/>
                </a:lnTo>
                <a:close/>
              </a:path>
            </a:pathLst>
          </a:custGeom>
          <a:solidFill>
            <a:srgbClr val="43A7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70" name="Freeform 91"/>
          <p:cNvSpPr>
            <a:spLocks/>
          </p:cNvSpPr>
          <p:nvPr/>
        </p:nvSpPr>
        <p:spPr bwMode="auto">
          <a:xfrm>
            <a:off x="9753600" y="6400801"/>
            <a:ext cx="685800" cy="206375"/>
          </a:xfrm>
          <a:custGeom>
            <a:avLst/>
            <a:gdLst>
              <a:gd name="T0" fmla="*/ 2147483646 w 670"/>
              <a:gd name="T1" fmla="*/ 2147483646 h 418"/>
              <a:gd name="T2" fmla="*/ 2147483646 w 670"/>
              <a:gd name="T3" fmla="*/ 2147483646 h 418"/>
              <a:gd name="T4" fmla="*/ 2147483646 w 670"/>
              <a:gd name="T5" fmla="*/ 2147483646 h 418"/>
              <a:gd name="T6" fmla="*/ 2147483646 w 670"/>
              <a:gd name="T7" fmla="*/ 2147483646 h 418"/>
              <a:gd name="T8" fmla="*/ 2147483646 w 670"/>
              <a:gd name="T9" fmla="*/ 2147483646 h 418"/>
              <a:gd name="T10" fmla="*/ 2147483646 w 670"/>
              <a:gd name="T11" fmla="*/ 2147483646 h 418"/>
              <a:gd name="T12" fmla="*/ 2147483646 w 670"/>
              <a:gd name="T13" fmla="*/ 2147483646 h 418"/>
              <a:gd name="T14" fmla="*/ 2147483646 w 670"/>
              <a:gd name="T15" fmla="*/ 2147483646 h 418"/>
              <a:gd name="T16" fmla="*/ 2147483646 w 670"/>
              <a:gd name="T17" fmla="*/ 2147483646 h 418"/>
              <a:gd name="T18" fmla="*/ 2147483646 w 670"/>
              <a:gd name="T19" fmla="*/ 2147483646 h 418"/>
              <a:gd name="T20" fmla="*/ 2147483646 w 670"/>
              <a:gd name="T21" fmla="*/ 2147483646 h 418"/>
              <a:gd name="T22" fmla="*/ 2147483646 w 670"/>
              <a:gd name="T23" fmla="*/ 2147483646 h 418"/>
              <a:gd name="T24" fmla="*/ 2147483646 w 670"/>
              <a:gd name="T25" fmla="*/ 0 h 418"/>
              <a:gd name="T26" fmla="*/ 2147483646 w 670"/>
              <a:gd name="T27" fmla="*/ 2147483646 h 418"/>
              <a:gd name="T28" fmla="*/ 2147483646 w 670"/>
              <a:gd name="T29" fmla="*/ 2147483646 h 418"/>
              <a:gd name="T30" fmla="*/ 2147483646 w 670"/>
              <a:gd name="T31" fmla="*/ 2147483646 h 418"/>
              <a:gd name="T32" fmla="*/ 2147483646 w 670"/>
              <a:gd name="T33" fmla="*/ 2147483646 h 418"/>
              <a:gd name="T34" fmla="*/ 2147483646 w 670"/>
              <a:gd name="T35" fmla="*/ 2147483646 h 418"/>
              <a:gd name="T36" fmla="*/ 0 w 670"/>
              <a:gd name="T37" fmla="*/ 2147483646 h 418"/>
              <a:gd name="T38" fmla="*/ 2147483646 w 670"/>
              <a:gd name="T39" fmla="*/ 2147483646 h 418"/>
              <a:gd name="T40" fmla="*/ 2147483646 w 670"/>
              <a:gd name="T41" fmla="*/ 2147483646 h 418"/>
              <a:gd name="T42" fmla="*/ 2147483646 w 670"/>
              <a:gd name="T43" fmla="*/ 2147483646 h 41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70"/>
              <a:gd name="T67" fmla="*/ 0 h 418"/>
              <a:gd name="T68" fmla="*/ 670 w 670"/>
              <a:gd name="T69" fmla="*/ 418 h 41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70" h="418">
                <a:moveTo>
                  <a:pt x="670" y="330"/>
                </a:moveTo>
                <a:lnTo>
                  <a:pt x="638" y="366"/>
                </a:lnTo>
                <a:lnTo>
                  <a:pt x="624" y="306"/>
                </a:lnTo>
                <a:lnTo>
                  <a:pt x="574" y="362"/>
                </a:lnTo>
                <a:lnTo>
                  <a:pt x="556" y="234"/>
                </a:lnTo>
                <a:lnTo>
                  <a:pt x="498" y="352"/>
                </a:lnTo>
                <a:lnTo>
                  <a:pt x="504" y="170"/>
                </a:lnTo>
                <a:lnTo>
                  <a:pt x="446" y="276"/>
                </a:lnTo>
                <a:lnTo>
                  <a:pt x="448" y="72"/>
                </a:lnTo>
                <a:lnTo>
                  <a:pt x="374" y="250"/>
                </a:lnTo>
                <a:lnTo>
                  <a:pt x="370" y="44"/>
                </a:lnTo>
                <a:lnTo>
                  <a:pt x="300" y="214"/>
                </a:lnTo>
                <a:lnTo>
                  <a:pt x="294" y="0"/>
                </a:lnTo>
                <a:lnTo>
                  <a:pt x="220" y="194"/>
                </a:lnTo>
                <a:lnTo>
                  <a:pt x="136" y="22"/>
                </a:lnTo>
                <a:lnTo>
                  <a:pt x="146" y="190"/>
                </a:lnTo>
                <a:lnTo>
                  <a:pt x="66" y="56"/>
                </a:lnTo>
                <a:lnTo>
                  <a:pt x="76" y="222"/>
                </a:lnTo>
                <a:lnTo>
                  <a:pt x="0" y="122"/>
                </a:lnTo>
                <a:lnTo>
                  <a:pt x="52" y="418"/>
                </a:lnTo>
                <a:lnTo>
                  <a:pt x="660" y="418"/>
                </a:lnTo>
                <a:lnTo>
                  <a:pt x="670" y="330"/>
                </a:lnTo>
                <a:close/>
              </a:path>
            </a:pathLst>
          </a:custGeom>
          <a:solidFill>
            <a:srgbClr val="43A7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pic>
        <p:nvPicPr>
          <p:cNvPr id="10271" name="Picture 243" descr="Pinkish_rose.gif"/>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3352800" y="5029201"/>
            <a:ext cx="1066800" cy="156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72" name="Picture 22" descr="Three_poppies.gif"/>
          <p:cNvPicPr>
            <a:picLocks noChangeAspect="1"/>
          </p:cNvPicPr>
          <p:nvPr/>
        </p:nvPicPr>
        <p:blipFill>
          <a:blip r:embed="rId14">
            <a:extLst>
              <a:ext uri="{28A0092B-C50C-407E-A947-70E740481C1C}">
                <a14:useLocalDpi xmlns:a14="http://schemas.microsoft.com/office/drawing/2010/main" val="0"/>
              </a:ext>
            </a:extLst>
          </a:blip>
          <a:srcRect/>
          <a:stretch>
            <a:fillRect/>
          </a:stretch>
        </p:blipFill>
        <p:spPr bwMode="auto">
          <a:xfrm>
            <a:off x="5410200" y="3124200"/>
            <a:ext cx="6858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73" name="Picture 21" descr="Floiwer_2.gif"/>
          <p:cNvPicPr>
            <a:picLocks noChangeAspect="1"/>
          </p:cNvPicPr>
          <p:nvPr/>
        </p:nvPicPr>
        <p:blipFill>
          <a:blip r:embed="rId15">
            <a:extLst>
              <a:ext uri="{28A0092B-C50C-407E-A947-70E740481C1C}">
                <a14:useLocalDpi xmlns:a14="http://schemas.microsoft.com/office/drawing/2010/main" val="0"/>
              </a:ext>
            </a:extLst>
          </a:blip>
          <a:srcRect/>
          <a:stretch>
            <a:fillRect/>
          </a:stretch>
        </p:blipFill>
        <p:spPr bwMode="auto">
          <a:xfrm>
            <a:off x="6934200" y="2895600"/>
            <a:ext cx="762000" cy="1225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74" name="Picture 31" descr="flowers7.gif"/>
          <p:cNvPicPr>
            <a:picLocks noChangeAspect="1"/>
          </p:cNvPicPr>
          <p:nvPr/>
        </p:nvPicPr>
        <p:blipFill>
          <a:blip r:embed="rId16">
            <a:extLst>
              <a:ext uri="{28A0092B-C50C-407E-A947-70E740481C1C}">
                <a14:useLocalDpi xmlns:a14="http://schemas.microsoft.com/office/drawing/2010/main" val="0"/>
              </a:ext>
            </a:extLst>
          </a:blip>
          <a:srcRect/>
          <a:stretch>
            <a:fillRect/>
          </a:stretch>
        </p:blipFill>
        <p:spPr bwMode="auto">
          <a:xfrm>
            <a:off x="3200400" y="3400426"/>
            <a:ext cx="738188" cy="79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872" name="Picture 176" descr="Hình ảnh có liên quan"/>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4572000" y="4800601"/>
            <a:ext cx="1828800" cy="1827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873" name="Picture 177" descr="Hình ảnh có liên quan"/>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6400800" y="4800600"/>
            <a:ext cx="1905000" cy="184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77" name="Text Box 178"/>
          <p:cNvSpPr txBox="1">
            <a:spLocks noChangeArrowheads="1"/>
          </p:cNvSpPr>
          <p:nvPr/>
        </p:nvSpPr>
        <p:spPr bwMode="auto">
          <a:xfrm>
            <a:off x="2209800" y="0"/>
            <a:ext cx="5715000" cy="1600200"/>
          </a:xfrm>
          <a:prstGeom prst="rect">
            <a:avLst/>
          </a:prstGeom>
          <a:solidFill>
            <a:srgbClr val="FFFFFF"/>
          </a:solidFill>
          <a:ln w="9525">
            <a:solidFill>
              <a:srgbClr val="000000"/>
            </a:solidFill>
            <a:miter lim="800000"/>
            <a:headEnd/>
            <a:tailEnd/>
          </a:ln>
        </p:spPr>
        <p:txBody>
          <a:bodyP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r>
              <a:rPr lang="en-US" altLang="en-US" sz="1200">
                <a:solidFill>
                  <a:schemeClr val="bg1"/>
                </a:solidFill>
                <a:latin typeface="Arial" panose="020B0604020202020204" pitchFamily="34" charset="0"/>
              </a:rPr>
              <a:t>    </a:t>
            </a:r>
            <a:r>
              <a:rPr lang="en-US" altLang="en-US" sz="1200">
                <a:solidFill>
                  <a:schemeClr val="bg2"/>
                </a:solidFill>
              </a:rPr>
              <a:t>Bấy giờ các loại hoa đã hiểu ra hoa đào chính là “ nàng tiên của mùa xuân” và cảm thấy xấu hổ về thái độ xử sự của mình trước kia, rồi khẽ nói với bạn đào:</a:t>
            </a:r>
          </a:p>
          <a:p>
            <a:r>
              <a:rPr lang="en-US" altLang="en-US" sz="1200">
                <a:solidFill>
                  <a:schemeClr val="bg2"/>
                </a:solidFill>
              </a:rPr>
              <a:t>   Hoa đào ơi, chúng mình muốn cùng bạn góp sắc hương trong ngày tết có được không?</a:t>
            </a:r>
          </a:p>
          <a:p>
            <a:r>
              <a:rPr lang="en-US" altLang="en-US" sz="1200">
                <a:solidFill>
                  <a:schemeClr val="bg2"/>
                </a:solidFill>
              </a:rPr>
              <a:t>   Hoa đào và cô chủ đáp: Tất nhiên rồi, nào các bạn chúng ta hãy đón mừng năm mới nhé.</a:t>
            </a:r>
          </a:p>
          <a:p>
            <a:r>
              <a:rPr lang="en-US" altLang="en-US" sz="1200">
                <a:solidFill>
                  <a:schemeClr val="bg2"/>
                </a:solidFill>
              </a:rPr>
              <a:t>    Cả vườn hoa bừng lên sắc hương rực rỡ và ngọt ngào chào đón một năm mới với bao điều an lành và hạnh phúc.</a:t>
            </a:r>
            <a:endParaRPr lang="vi-VN" altLang="en-US" sz="1200">
              <a:solidFill>
                <a:schemeClr val="bg2"/>
              </a:solidFill>
            </a:endParaRPr>
          </a:p>
        </p:txBody>
      </p:sp>
      <p:grpSp>
        <p:nvGrpSpPr>
          <p:cNvPr id="10" name="Group 132"/>
          <p:cNvGrpSpPr>
            <a:grpSpLocks/>
          </p:cNvGrpSpPr>
          <p:nvPr/>
        </p:nvGrpSpPr>
        <p:grpSpPr bwMode="auto">
          <a:xfrm rot="18718499">
            <a:off x="7924800" y="609600"/>
            <a:ext cx="2514600" cy="2209800"/>
            <a:chOff x="3602038" y="2698750"/>
            <a:chExt cx="1908175" cy="1495425"/>
          </a:xfrm>
        </p:grpSpPr>
        <p:sp>
          <p:nvSpPr>
            <p:cNvPr id="10542" name="Freeform 43"/>
            <p:cNvSpPr>
              <a:spLocks/>
            </p:cNvSpPr>
            <p:nvPr/>
          </p:nvSpPr>
          <p:spPr bwMode="auto">
            <a:xfrm>
              <a:off x="5160963" y="2943225"/>
              <a:ext cx="34925" cy="101600"/>
            </a:xfrm>
            <a:custGeom>
              <a:avLst/>
              <a:gdLst>
                <a:gd name="T0" fmla="*/ 2147483646 w 22"/>
                <a:gd name="T1" fmla="*/ 2147483646 h 64"/>
                <a:gd name="T2" fmla="*/ 2147483646 w 22"/>
                <a:gd name="T3" fmla="*/ 2147483646 h 64"/>
                <a:gd name="T4" fmla="*/ 2147483646 w 22"/>
                <a:gd name="T5" fmla="*/ 2147483646 h 64"/>
                <a:gd name="T6" fmla="*/ 2147483646 w 22"/>
                <a:gd name="T7" fmla="*/ 2147483646 h 64"/>
                <a:gd name="T8" fmla="*/ 2147483646 w 22"/>
                <a:gd name="T9" fmla="*/ 2147483646 h 64"/>
                <a:gd name="T10" fmla="*/ 2147483646 w 22"/>
                <a:gd name="T11" fmla="*/ 2147483646 h 64"/>
                <a:gd name="T12" fmla="*/ 2147483646 w 22"/>
                <a:gd name="T13" fmla="*/ 2147483646 h 64"/>
                <a:gd name="T14" fmla="*/ 2147483646 w 22"/>
                <a:gd name="T15" fmla="*/ 2147483646 h 64"/>
                <a:gd name="T16" fmla="*/ 2147483646 w 22"/>
                <a:gd name="T17" fmla="*/ 2147483646 h 64"/>
                <a:gd name="T18" fmla="*/ 2147483646 w 22"/>
                <a:gd name="T19" fmla="*/ 2147483646 h 64"/>
                <a:gd name="T20" fmla="*/ 2147483646 w 22"/>
                <a:gd name="T21" fmla="*/ 2147483646 h 64"/>
                <a:gd name="T22" fmla="*/ 2147483646 w 22"/>
                <a:gd name="T23" fmla="*/ 2147483646 h 64"/>
                <a:gd name="T24" fmla="*/ 0 w 22"/>
                <a:gd name="T25" fmla="*/ 2147483646 h 64"/>
                <a:gd name="T26" fmla="*/ 0 w 22"/>
                <a:gd name="T27" fmla="*/ 2147483646 h 64"/>
                <a:gd name="T28" fmla="*/ 0 w 22"/>
                <a:gd name="T29" fmla="*/ 2147483646 h 64"/>
                <a:gd name="T30" fmla="*/ 2147483646 w 22"/>
                <a:gd name="T31" fmla="*/ 0 h 64"/>
                <a:gd name="T32" fmla="*/ 2147483646 w 22"/>
                <a:gd name="T33" fmla="*/ 0 h 64"/>
                <a:gd name="T34" fmla="*/ 2147483646 w 22"/>
                <a:gd name="T35" fmla="*/ 2147483646 h 64"/>
                <a:gd name="T36" fmla="*/ 2147483646 w 22"/>
                <a:gd name="T37" fmla="*/ 2147483646 h 64"/>
                <a:gd name="T38" fmla="*/ 2147483646 w 22"/>
                <a:gd name="T39" fmla="*/ 2147483646 h 64"/>
                <a:gd name="T40" fmla="*/ 2147483646 w 22"/>
                <a:gd name="T41" fmla="*/ 2147483646 h 64"/>
                <a:gd name="T42" fmla="*/ 2147483646 w 22"/>
                <a:gd name="T43" fmla="*/ 2147483646 h 64"/>
                <a:gd name="T44" fmla="*/ 2147483646 w 22"/>
                <a:gd name="T45" fmla="*/ 2147483646 h 64"/>
                <a:gd name="T46" fmla="*/ 2147483646 w 22"/>
                <a:gd name="T47" fmla="*/ 2147483646 h 64"/>
                <a:gd name="T48" fmla="*/ 2147483646 w 22"/>
                <a:gd name="T49" fmla="*/ 2147483646 h 64"/>
                <a:gd name="T50" fmla="*/ 2147483646 w 22"/>
                <a:gd name="T51" fmla="*/ 2147483646 h 64"/>
                <a:gd name="T52" fmla="*/ 2147483646 w 22"/>
                <a:gd name="T53" fmla="*/ 2147483646 h 64"/>
                <a:gd name="T54" fmla="*/ 2147483646 w 22"/>
                <a:gd name="T55" fmla="*/ 2147483646 h 64"/>
                <a:gd name="T56" fmla="*/ 2147483646 w 22"/>
                <a:gd name="T57" fmla="*/ 2147483646 h 64"/>
                <a:gd name="T58" fmla="*/ 2147483646 w 22"/>
                <a:gd name="T59" fmla="*/ 2147483646 h 64"/>
                <a:gd name="T60" fmla="*/ 2147483646 w 22"/>
                <a:gd name="T61" fmla="*/ 2147483646 h 64"/>
                <a:gd name="T62" fmla="*/ 2147483646 w 22"/>
                <a:gd name="T63" fmla="*/ 2147483646 h 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2"/>
                <a:gd name="T97" fmla="*/ 0 h 64"/>
                <a:gd name="T98" fmla="*/ 22 w 22"/>
                <a:gd name="T99" fmla="*/ 64 h 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2" h="64">
                  <a:moveTo>
                    <a:pt x="10" y="62"/>
                  </a:moveTo>
                  <a:lnTo>
                    <a:pt x="10" y="62"/>
                  </a:lnTo>
                  <a:lnTo>
                    <a:pt x="16" y="50"/>
                  </a:lnTo>
                  <a:lnTo>
                    <a:pt x="18" y="36"/>
                  </a:lnTo>
                  <a:lnTo>
                    <a:pt x="16" y="28"/>
                  </a:lnTo>
                  <a:lnTo>
                    <a:pt x="14" y="20"/>
                  </a:lnTo>
                  <a:lnTo>
                    <a:pt x="8" y="10"/>
                  </a:lnTo>
                  <a:lnTo>
                    <a:pt x="4" y="6"/>
                  </a:lnTo>
                  <a:lnTo>
                    <a:pt x="0" y="4"/>
                  </a:lnTo>
                  <a:lnTo>
                    <a:pt x="2" y="0"/>
                  </a:lnTo>
                  <a:lnTo>
                    <a:pt x="6" y="4"/>
                  </a:lnTo>
                  <a:lnTo>
                    <a:pt x="12" y="8"/>
                  </a:lnTo>
                  <a:lnTo>
                    <a:pt x="18" y="18"/>
                  </a:lnTo>
                  <a:lnTo>
                    <a:pt x="20" y="28"/>
                  </a:lnTo>
                  <a:lnTo>
                    <a:pt x="22" y="36"/>
                  </a:lnTo>
                  <a:lnTo>
                    <a:pt x="20" y="44"/>
                  </a:lnTo>
                  <a:lnTo>
                    <a:pt x="18" y="50"/>
                  </a:lnTo>
                  <a:lnTo>
                    <a:pt x="12" y="64"/>
                  </a:lnTo>
                  <a:lnTo>
                    <a:pt x="10" y="6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543" name="Freeform 44"/>
            <p:cNvSpPr>
              <a:spLocks/>
            </p:cNvSpPr>
            <p:nvPr/>
          </p:nvSpPr>
          <p:spPr bwMode="auto">
            <a:xfrm>
              <a:off x="4408488" y="3222625"/>
              <a:ext cx="53975" cy="57150"/>
            </a:xfrm>
            <a:custGeom>
              <a:avLst/>
              <a:gdLst>
                <a:gd name="T0" fmla="*/ 0 w 34"/>
                <a:gd name="T1" fmla="*/ 0 h 36"/>
                <a:gd name="T2" fmla="*/ 2147483646 w 34"/>
                <a:gd name="T3" fmla="*/ 0 h 36"/>
                <a:gd name="T4" fmla="*/ 2147483646 w 34"/>
                <a:gd name="T5" fmla="*/ 0 h 36"/>
                <a:gd name="T6" fmla="*/ 2147483646 w 34"/>
                <a:gd name="T7" fmla="*/ 2147483646 h 36"/>
                <a:gd name="T8" fmla="*/ 2147483646 w 34"/>
                <a:gd name="T9" fmla="*/ 2147483646 h 36"/>
                <a:gd name="T10" fmla="*/ 2147483646 w 34"/>
                <a:gd name="T11" fmla="*/ 2147483646 h 36"/>
                <a:gd name="T12" fmla="*/ 2147483646 w 34"/>
                <a:gd name="T13" fmla="*/ 2147483646 h 36"/>
                <a:gd name="T14" fmla="*/ 2147483646 w 34"/>
                <a:gd name="T15" fmla="*/ 2147483646 h 36"/>
                <a:gd name="T16" fmla="*/ 2147483646 w 34"/>
                <a:gd name="T17" fmla="*/ 2147483646 h 36"/>
                <a:gd name="T18" fmla="*/ 2147483646 w 34"/>
                <a:gd name="T19" fmla="*/ 2147483646 h 36"/>
                <a:gd name="T20" fmla="*/ 2147483646 w 34"/>
                <a:gd name="T21" fmla="*/ 2147483646 h 36"/>
                <a:gd name="T22" fmla="*/ 2147483646 w 34"/>
                <a:gd name="T23" fmla="*/ 2147483646 h 36"/>
                <a:gd name="T24" fmla="*/ 2147483646 w 34"/>
                <a:gd name="T25" fmla="*/ 2147483646 h 36"/>
                <a:gd name="T26" fmla="*/ 2147483646 w 34"/>
                <a:gd name="T27" fmla="*/ 2147483646 h 36"/>
                <a:gd name="T28" fmla="*/ 2147483646 w 34"/>
                <a:gd name="T29" fmla="*/ 2147483646 h 36"/>
                <a:gd name="T30" fmla="*/ 0 w 34"/>
                <a:gd name="T31" fmla="*/ 0 h 36"/>
                <a:gd name="T32" fmla="*/ 0 w 3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36"/>
                <a:gd name="T53" fmla="*/ 34 w 3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36">
                  <a:moveTo>
                    <a:pt x="0" y="0"/>
                  </a:moveTo>
                  <a:lnTo>
                    <a:pt x="4" y="0"/>
                  </a:lnTo>
                  <a:lnTo>
                    <a:pt x="8" y="10"/>
                  </a:lnTo>
                  <a:lnTo>
                    <a:pt x="14" y="20"/>
                  </a:lnTo>
                  <a:lnTo>
                    <a:pt x="24" y="30"/>
                  </a:lnTo>
                  <a:lnTo>
                    <a:pt x="28" y="32"/>
                  </a:lnTo>
                  <a:lnTo>
                    <a:pt x="34" y="34"/>
                  </a:lnTo>
                  <a:lnTo>
                    <a:pt x="34" y="36"/>
                  </a:lnTo>
                  <a:lnTo>
                    <a:pt x="28" y="36"/>
                  </a:lnTo>
                  <a:lnTo>
                    <a:pt x="22" y="32"/>
                  </a:lnTo>
                  <a:lnTo>
                    <a:pt x="12" y="22"/>
                  </a:lnTo>
                  <a:lnTo>
                    <a:pt x="4" y="12"/>
                  </a:lnTo>
                  <a:lnTo>
                    <a:pt x="0" y="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544" name="Freeform 45"/>
            <p:cNvSpPr>
              <a:spLocks/>
            </p:cNvSpPr>
            <p:nvPr/>
          </p:nvSpPr>
          <p:spPr bwMode="auto">
            <a:xfrm>
              <a:off x="4627563" y="3048000"/>
              <a:ext cx="114300" cy="73025"/>
            </a:xfrm>
            <a:custGeom>
              <a:avLst/>
              <a:gdLst>
                <a:gd name="T0" fmla="*/ 0 w 72"/>
                <a:gd name="T1" fmla="*/ 2147483646 h 46"/>
                <a:gd name="T2" fmla="*/ 2147483646 w 72"/>
                <a:gd name="T3" fmla="*/ 2147483646 h 46"/>
                <a:gd name="T4" fmla="*/ 2147483646 w 72"/>
                <a:gd name="T5" fmla="*/ 2147483646 h 46"/>
                <a:gd name="T6" fmla="*/ 2147483646 w 72"/>
                <a:gd name="T7" fmla="*/ 2147483646 h 46"/>
                <a:gd name="T8" fmla="*/ 2147483646 w 72"/>
                <a:gd name="T9" fmla="*/ 2147483646 h 46"/>
                <a:gd name="T10" fmla="*/ 2147483646 w 72"/>
                <a:gd name="T11" fmla="*/ 2147483646 h 46"/>
                <a:gd name="T12" fmla="*/ 2147483646 w 72"/>
                <a:gd name="T13" fmla="*/ 2147483646 h 46"/>
                <a:gd name="T14" fmla="*/ 2147483646 w 72"/>
                <a:gd name="T15" fmla="*/ 2147483646 h 46"/>
                <a:gd name="T16" fmla="*/ 2147483646 w 72"/>
                <a:gd name="T17" fmla="*/ 2147483646 h 46"/>
                <a:gd name="T18" fmla="*/ 2147483646 w 72"/>
                <a:gd name="T19" fmla="*/ 2147483646 h 46"/>
                <a:gd name="T20" fmla="*/ 2147483646 w 72"/>
                <a:gd name="T21" fmla="*/ 2147483646 h 46"/>
                <a:gd name="T22" fmla="*/ 2147483646 w 72"/>
                <a:gd name="T23" fmla="*/ 2147483646 h 46"/>
                <a:gd name="T24" fmla="*/ 2147483646 w 72"/>
                <a:gd name="T25" fmla="*/ 2147483646 h 46"/>
                <a:gd name="T26" fmla="*/ 2147483646 w 72"/>
                <a:gd name="T27" fmla="*/ 2147483646 h 46"/>
                <a:gd name="T28" fmla="*/ 2147483646 w 72"/>
                <a:gd name="T29" fmla="*/ 2147483646 h 46"/>
                <a:gd name="T30" fmla="*/ 2147483646 w 72"/>
                <a:gd name="T31" fmla="*/ 2147483646 h 46"/>
                <a:gd name="T32" fmla="*/ 2147483646 w 72"/>
                <a:gd name="T33" fmla="*/ 2147483646 h 46"/>
                <a:gd name="T34" fmla="*/ 2147483646 w 72"/>
                <a:gd name="T35" fmla="*/ 2147483646 h 46"/>
                <a:gd name="T36" fmla="*/ 2147483646 w 72"/>
                <a:gd name="T37" fmla="*/ 2147483646 h 46"/>
                <a:gd name="T38" fmla="*/ 2147483646 w 72"/>
                <a:gd name="T39" fmla="*/ 2147483646 h 46"/>
                <a:gd name="T40" fmla="*/ 2147483646 w 72"/>
                <a:gd name="T41" fmla="*/ 0 h 46"/>
                <a:gd name="T42" fmla="*/ 2147483646 w 72"/>
                <a:gd name="T43" fmla="*/ 0 h 46"/>
                <a:gd name="T44" fmla="*/ 2147483646 w 72"/>
                <a:gd name="T45" fmla="*/ 2147483646 h 46"/>
                <a:gd name="T46" fmla="*/ 2147483646 w 72"/>
                <a:gd name="T47" fmla="*/ 2147483646 h 46"/>
                <a:gd name="T48" fmla="*/ 2147483646 w 72"/>
                <a:gd name="T49" fmla="*/ 2147483646 h 46"/>
                <a:gd name="T50" fmla="*/ 2147483646 w 72"/>
                <a:gd name="T51" fmla="*/ 2147483646 h 46"/>
                <a:gd name="T52" fmla="*/ 2147483646 w 72"/>
                <a:gd name="T53" fmla="*/ 2147483646 h 46"/>
                <a:gd name="T54" fmla="*/ 2147483646 w 72"/>
                <a:gd name="T55" fmla="*/ 2147483646 h 46"/>
                <a:gd name="T56" fmla="*/ 2147483646 w 72"/>
                <a:gd name="T57" fmla="*/ 2147483646 h 46"/>
                <a:gd name="T58" fmla="*/ 2147483646 w 72"/>
                <a:gd name="T59" fmla="*/ 2147483646 h 46"/>
                <a:gd name="T60" fmla="*/ 2147483646 w 72"/>
                <a:gd name="T61" fmla="*/ 2147483646 h 46"/>
                <a:gd name="T62" fmla="*/ 2147483646 w 72"/>
                <a:gd name="T63" fmla="*/ 2147483646 h 46"/>
                <a:gd name="T64" fmla="*/ 2147483646 w 72"/>
                <a:gd name="T65" fmla="*/ 2147483646 h 46"/>
                <a:gd name="T66" fmla="*/ 2147483646 w 72"/>
                <a:gd name="T67" fmla="*/ 2147483646 h 46"/>
                <a:gd name="T68" fmla="*/ 2147483646 w 72"/>
                <a:gd name="T69" fmla="*/ 2147483646 h 46"/>
                <a:gd name="T70" fmla="*/ 2147483646 w 72"/>
                <a:gd name="T71" fmla="*/ 2147483646 h 46"/>
                <a:gd name="T72" fmla="*/ 0 w 72"/>
                <a:gd name="T73" fmla="*/ 2147483646 h 46"/>
                <a:gd name="T74" fmla="*/ 0 w 72"/>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2"/>
                <a:gd name="T115" fmla="*/ 0 h 46"/>
                <a:gd name="T116" fmla="*/ 72 w 72"/>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2" h="46">
                  <a:moveTo>
                    <a:pt x="0" y="42"/>
                  </a:moveTo>
                  <a:lnTo>
                    <a:pt x="2" y="38"/>
                  </a:lnTo>
                  <a:lnTo>
                    <a:pt x="12" y="42"/>
                  </a:lnTo>
                  <a:lnTo>
                    <a:pt x="24" y="42"/>
                  </a:lnTo>
                  <a:lnTo>
                    <a:pt x="32" y="42"/>
                  </a:lnTo>
                  <a:lnTo>
                    <a:pt x="40" y="40"/>
                  </a:lnTo>
                  <a:lnTo>
                    <a:pt x="48" y="38"/>
                  </a:lnTo>
                  <a:lnTo>
                    <a:pt x="54" y="32"/>
                  </a:lnTo>
                  <a:lnTo>
                    <a:pt x="60" y="28"/>
                  </a:lnTo>
                  <a:lnTo>
                    <a:pt x="64" y="22"/>
                  </a:lnTo>
                  <a:lnTo>
                    <a:pt x="68" y="14"/>
                  </a:lnTo>
                  <a:lnTo>
                    <a:pt x="68" y="6"/>
                  </a:lnTo>
                  <a:lnTo>
                    <a:pt x="68" y="2"/>
                  </a:lnTo>
                  <a:lnTo>
                    <a:pt x="72" y="0"/>
                  </a:lnTo>
                  <a:lnTo>
                    <a:pt x="72" y="6"/>
                  </a:lnTo>
                  <a:lnTo>
                    <a:pt x="70" y="14"/>
                  </a:lnTo>
                  <a:lnTo>
                    <a:pt x="68" y="22"/>
                  </a:lnTo>
                  <a:lnTo>
                    <a:pt x="62" y="30"/>
                  </a:lnTo>
                  <a:lnTo>
                    <a:pt x="56" y="36"/>
                  </a:lnTo>
                  <a:lnTo>
                    <a:pt x="50" y="40"/>
                  </a:lnTo>
                  <a:lnTo>
                    <a:pt x="42" y="44"/>
                  </a:lnTo>
                  <a:lnTo>
                    <a:pt x="32" y="46"/>
                  </a:lnTo>
                  <a:lnTo>
                    <a:pt x="24" y="46"/>
                  </a:lnTo>
                  <a:lnTo>
                    <a:pt x="12" y="44"/>
                  </a:lnTo>
                  <a:lnTo>
                    <a:pt x="0" y="4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545" name="Freeform 46"/>
            <p:cNvSpPr>
              <a:spLocks/>
            </p:cNvSpPr>
            <p:nvPr/>
          </p:nvSpPr>
          <p:spPr bwMode="auto">
            <a:xfrm>
              <a:off x="4859338" y="3241675"/>
              <a:ext cx="66675" cy="88900"/>
            </a:xfrm>
            <a:custGeom>
              <a:avLst/>
              <a:gdLst>
                <a:gd name="T0" fmla="*/ 2147483646 w 42"/>
                <a:gd name="T1" fmla="*/ 2147483646 h 56"/>
                <a:gd name="T2" fmla="*/ 2147483646 w 42"/>
                <a:gd name="T3" fmla="*/ 2147483646 h 56"/>
                <a:gd name="T4" fmla="*/ 2147483646 w 42"/>
                <a:gd name="T5" fmla="*/ 2147483646 h 56"/>
                <a:gd name="T6" fmla="*/ 2147483646 w 42"/>
                <a:gd name="T7" fmla="*/ 2147483646 h 56"/>
                <a:gd name="T8" fmla="*/ 2147483646 w 42"/>
                <a:gd name="T9" fmla="*/ 2147483646 h 56"/>
                <a:gd name="T10" fmla="*/ 2147483646 w 42"/>
                <a:gd name="T11" fmla="*/ 2147483646 h 56"/>
                <a:gd name="T12" fmla="*/ 2147483646 w 42"/>
                <a:gd name="T13" fmla="*/ 2147483646 h 56"/>
                <a:gd name="T14" fmla="*/ 2147483646 w 42"/>
                <a:gd name="T15" fmla="*/ 2147483646 h 56"/>
                <a:gd name="T16" fmla="*/ 2147483646 w 42"/>
                <a:gd name="T17" fmla="*/ 2147483646 h 56"/>
                <a:gd name="T18" fmla="*/ 2147483646 w 42"/>
                <a:gd name="T19" fmla="*/ 2147483646 h 56"/>
                <a:gd name="T20" fmla="*/ 2147483646 w 42"/>
                <a:gd name="T21" fmla="*/ 2147483646 h 56"/>
                <a:gd name="T22" fmla="*/ 2147483646 w 42"/>
                <a:gd name="T23" fmla="*/ 2147483646 h 56"/>
                <a:gd name="T24" fmla="*/ 2147483646 w 42"/>
                <a:gd name="T25" fmla="*/ 2147483646 h 56"/>
                <a:gd name="T26" fmla="*/ 2147483646 w 42"/>
                <a:gd name="T27" fmla="*/ 2147483646 h 56"/>
                <a:gd name="T28" fmla="*/ 2147483646 w 42"/>
                <a:gd name="T29" fmla="*/ 2147483646 h 56"/>
                <a:gd name="T30" fmla="*/ 2147483646 w 42"/>
                <a:gd name="T31" fmla="*/ 2147483646 h 56"/>
                <a:gd name="T32" fmla="*/ 2147483646 w 42"/>
                <a:gd name="T33" fmla="*/ 2147483646 h 56"/>
                <a:gd name="T34" fmla="*/ 0 w 42"/>
                <a:gd name="T35" fmla="*/ 0 h 56"/>
                <a:gd name="T36" fmla="*/ 0 w 42"/>
                <a:gd name="T37" fmla="*/ 0 h 56"/>
                <a:gd name="T38" fmla="*/ 2147483646 w 42"/>
                <a:gd name="T39" fmla="*/ 0 h 56"/>
                <a:gd name="T40" fmla="*/ 2147483646 w 42"/>
                <a:gd name="T41" fmla="*/ 0 h 56"/>
                <a:gd name="T42" fmla="*/ 2147483646 w 42"/>
                <a:gd name="T43" fmla="*/ 0 h 56"/>
                <a:gd name="T44" fmla="*/ 2147483646 w 42"/>
                <a:gd name="T45" fmla="*/ 2147483646 h 56"/>
                <a:gd name="T46" fmla="*/ 2147483646 w 42"/>
                <a:gd name="T47" fmla="*/ 2147483646 h 56"/>
                <a:gd name="T48" fmla="*/ 2147483646 w 42"/>
                <a:gd name="T49" fmla="*/ 2147483646 h 56"/>
                <a:gd name="T50" fmla="*/ 2147483646 w 42"/>
                <a:gd name="T51" fmla="*/ 2147483646 h 56"/>
                <a:gd name="T52" fmla="*/ 2147483646 w 42"/>
                <a:gd name="T53" fmla="*/ 2147483646 h 56"/>
                <a:gd name="T54" fmla="*/ 2147483646 w 42"/>
                <a:gd name="T55" fmla="*/ 2147483646 h 56"/>
                <a:gd name="T56" fmla="*/ 2147483646 w 42"/>
                <a:gd name="T57" fmla="*/ 2147483646 h 56"/>
                <a:gd name="T58" fmla="*/ 2147483646 w 42"/>
                <a:gd name="T59" fmla="*/ 2147483646 h 56"/>
                <a:gd name="T60" fmla="*/ 2147483646 w 42"/>
                <a:gd name="T61" fmla="*/ 2147483646 h 56"/>
                <a:gd name="T62" fmla="*/ 2147483646 w 42"/>
                <a:gd name="T63" fmla="*/ 2147483646 h 56"/>
                <a:gd name="T64" fmla="*/ 2147483646 w 42"/>
                <a:gd name="T65" fmla="*/ 2147483646 h 56"/>
                <a:gd name="T66" fmla="*/ 2147483646 w 42"/>
                <a:gd name="T67" fmla="*/ 2147483646 h 56"/>
                <a:gd name="T68" fmla="*/ 2147483646 w 42"/>
                <a:gd name="T69" fmla="*/ 2147483646 h 56"/>
                <a:gd name="T70" fmla="*/ 2147483646 w 42"/>
                <a:gd name="T71" fmla="*/ 2147483646 h 56"/>
                <a:gd name="T72" fmla="*/ 2147483646 w 42"/>
                <a:gd name="T73" fmla="*/ 2147483646 h 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56"/>
                <a:gd name="T113" fmla="*/ 42 w 42"/>
                <a:gd name="T114" fmla="*/ 56 h 5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56">
                  <a:moveTo>
                    <a:pt x="40" y="56"/>
                  </a:moveTo>
                  <a:lnTo>
                    <a:pt x="40" y="56"/>
                  </a:lnTo>
                  <a:lnTo>
                    <a:pt x="40" y="46"/>
                  </a:lnTo>
                  <a:lnTo>
                    <a:pt x="38" y="36"/>
                  </a:lnTo>
                  <a:lnTo>
                    <a:pt x="34" y="24"/>
                  </a:lnTo>
                  <a:lnTo>
                    <a:pt x="30" y="18"/>
                  </a:lnTo>
                  <a:lnTo>
                    <a:pt x="22" y="10"/>
                  </a:lnTo>
                  <a:lnTo>
                    <a:pt x="14" y="6"/>
                  </a:lnTo>
                  <a:lnTo>
                    <a:pt x="6" y="2"/>
                  </a:lnTo>
                  <a:lnTo>
                    <a:pt x="2" y="4"/>
                  </a:lnTo>
                  <a:lnTo>
                    <a:pt x="0" y="0"/>
                  </a:lnTo>
                  <a:lnTo>
                    <a:pt x="6" y="0"/>
                  </a:lnTo>
                  <a:lnTo>
                    <a:pt x="14" y="2"/>
                  </a:lnTo>
                  <a:lnTo>
                    <a:pt x="24" y="8"/>
                  </a:lnTo>
                  <a:lnTo>
                    <a:pt x="32" y="16"/>
                  </a:lnTo>
                  <a:lnTo>
                    <a:pt x="38" y="22"/>
                  </a:lnTo>
                  <a:lnTo>
                    <a:pt x="42" y="34"/>
                  </a:lnTo>
                  <a:lnTo>
                    <a:pt x="42" y="46"/>
                  </a:lnTo>
                  <a:lnTo>
                    <a:pt x="42" y="56"/>
                  </a:lnTo>
                  <a:lnTo>
                    <a:pt x="40" y="56"/>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546" name="Freeform 47"/>
            <p:cNvSpPr>
              <a:spLocks/>
            </p:cNvSpPr>
            <p:nvPr/>
          </p:nvSpPr>
          <p:spPr bwMode="auto">
            <a:xfrm>
              <a:off x="5253038" y="3054350"/>
              <a:ext cx="34925" cy="127000"/>
            </a:xfrm>
            <a:custGeom>
              <a:avLst/>
              <a:gdLst>
                <a:gd name="T0" fmla="*/ 0 w 22"/>
                <a:gd name="T1" fmla="*/ 2147483646 h 80"/>
                <a:gd name="T2" fmla="*/ 0 w 22"/>
                <a:gd name="T3" fmla="*/ 2147483646 h 80"/>
                <a:gd name="T4" fmla="*/ 2147483646 w 22"/>
                <a:gd name="T5" fmla="*/ 2147483646 h 80"/>
                <a:gd name="T6" fmla="*/ 2147483646 w 22"/>
                <a:gd name="T7" fmla="*/ 2147483646 h 80"/>
                <a:gd name="T8" fmla="*/ 2147483646 w 22"/>
                <a:gd name="T9" fmla="*/ 2147483646 h 80"/>
                <a:gd name="T10" fmla="*/ 2147483646 w 22"/>
                <a:gd name="T11" fmla="*/ 0 h 80"/>
                <a:gd name="T12" fmla="*/ 2147483646 w 22"/>
                <a:gd name="T13" fmla="*/ 0 h 80"/>
                <a:gd name="T14" fmla="*/ 2147483646 w 22"/>
                <a:gd name="T15" fmla="*/ 0 h 80"/>
                <a:gd name="T16" fmla="*/ 2147483646 w 22"/>
                <a:gd name="T17" fmla="*/ 2147483646 h 80"/>
                <a:gd name="T18" fmla="*/ 2147483646 w 22"/>
                <a:gd name="T19" fmla="*/ 2147483646 h 80"/>
                <a:gd name="T20" fmla="*/ 2147483646 w 22"/>
                <a:gd name="T21" fmla="*/ 2147483646 h 80"/>
                <a:gd name="T22" fmla="*/ 2147483646 w 22"/>
                <a:gd name="T23" fmla="*/ 2147483646 h 80"/>
                <a:gd name="T24" fmla="*/ 2147483646 w 22"/>
                <a:gd name="T25" fmla="*/ 2147483646 h 80"/>
                <a:gd name="T26" fmla="*/ 2147483646 w 22"/>
                <a:gd name="T27" fmla="*/ 2147483646 h 80"/>
                <a:gd name="T28" fmla="*/ 2147483646 w 22"/>
                <a:gd name="T29" fmla="*/ 2147483646 h 80"/>
                <a:gd name="T30" fmla="*/ 2147483646 w 22"/>
                <a:gd name="T31" fmla="*/ 2147483646 h 80"/>
                <a:gd name="T32" fmla="*/ 2147483646 w 22"/>
                <a:gd name="T33" fmla="*/ 2147483646 h 80"/>
                <a:gd name="T34" fmla="*/ 2147483646 w 22"/>
                <a:gd name="T35" fmla="*/ 2147483646 h 80"/>
                <a:gd name="T36" fmla="*/ 2147483646 w 22"/>
                <a:gd name="T37" fmla="*/ 2147483646 h 80"/>
                <a:gd name="T38" fmla="*/ 2147483646 w 22"/>
                <a:gd name="T39" fmla="*/ 2147483646 h 80"/>
                <a:gd name="T40" fmla="*/ 2147483646 w 22"/>
                <a:gd name="T41" fmla="*/ 2147483646 h 80"/>
                <a:gd name="T42" fmla="*/ 2147483646 w 22"/>
                <a:gd name="T43" fmla="*/ 2147483646 h 80"/>
                <a:gd name="T44" fmla="*/ 2147483646 w 22"/>
                <a:gd name="T45" fmla="*/ 2147483646 h 80"/>
                <a:gd name="T46" fmla="*/ 2147483646 w 22"/>
                <a:gd name="T47" fmla="*/ 2147483646 h 80"/>
                <a:gd name="T48" fmla="*/ 2147483646 w 22"/>
                <a:gd name="T49" fmla="*/ 2147483646 h 80"/>
                <a:gd name="T50" fmla="*/ 2147483646 w 22"/>
                <a:gd name="T51" fmla="*/ 2147483646 h 80"/>
                <a:gd name="T52" fmla="*/ 0 w 22"/>
                <a:gd name="T53" fmla="*/ 2147483646 h 80"/>
                <a:gd name="T54" fmla="*/ 0 w 22"/>
                <a:gd name="T55" fmla="*/ 2147483646 h 8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2"/>
                <a:gd name="T85" fmla="*/ 0 h 80"/>
                <a:gd name="T86" fmla="*/ 22 w 22"/>
                <a:gd name="T87" fmla="*/ 80 h 8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2" h="80">
                  <a:moveTo>
                    <a:pt x="0" y="42"/>
                  </a:moveTo>
                  <a:lnTo>
                    <a:pt x="0" y="42"/>
                  </a:lnTo>
                  <a:lnTo>
                    <a:pt x="2" y="32"/>
                  </a:lnTo>
                  <a:lnTo>
                    <a:pt x="6" y="20"/>
                  </a:lnTo>
                  <a:lnTo>
                    <a:pt x="10" y="10"/>
                  </a:lnTo>
                  <a:lnTo>
                    <a:pt x="18" y="0"/>
                  </a:lnTo>
                  <a:lnTo>
                    <a:pt x="22" y="4"/>
                  </a:lnTo>
                  <a:lnTo>
                    <a:pt x="14" y="12"/>
                  </a:lnTo>
                  <a:lnTo>
                    <a:pt x="8" y="22"/>
                  </a:lnTo>
                  <a:lnTo>
                    <a:pt x="6" y="32"/>
                  </a:lnTo>
                  <a:lnTo>
                    <a:pt x="4" y="42"/>
                  </a:lnTo>
                  <a:lnTo>
                    <a:pt x="6" y="52"/>
                  </a:lnTo>
                  <a:lnTo>
                    <a:pt x="8" y="62"/>
                  </a:lnTo>
                  <a:lnTo>
                    <a:pt x="12" y="70"/>
                  </a:lnTo>
                  <a:lnTo>
                    <a:pt x="18" y="78"/>
                  </a:lnTo>
                  <a:lnTo>
                    <a:pt x="16" y="80"/>
                  </a:lnTo>
                  <a:lnTo>
                    <a:pt x="10" y="72"/>
                  </a:lnTo>
                  <a:lnTo>
                    <a:pt x="4" y="62"/>
                  </a:lnTo>
                  <a:lnTo>
                    <a:pt x="2" y="52"/>
                  </a:lnTo>
                  <a:lnTo>
                    <a:pt x="0" y="4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547" name="Freeform 48"/>
            <p:cNvSpPr>
              <a:spLocks/>
            </p:cNvSpPr>
            <p:nvPr/>
          </p:nvSpPr>
          <p:spPr bwMode="auto">
            <a:xfrm>
              <a:off x="4846638" y="3381375"/>
              <a:ext cx="22225" cy="85725"/>
            </a:xfrm>
            <a:custGeom>
              <a:avLst/>
              <a:gdLst>
                <a:gd name="T0" fmla="*/ 0 w 14"/>
                <a:gd name="T1" fmla="*/ 2147483646 h 54"/>
                <a:gd name="T2" fmla="*/ 0 w 14"/>
                <a:gd name="T3" fmla="*/ 2147483646 h 54"/>
                <a:gd name="T4" fmla="*/ 2147483646 w 14"/>
                <a:gd name="T5" fmla="*/ 2147483646 h 54"/>
                <a:gd name="T6" fmla="*/ 2147483646 w 14"/>
                <a:gd name="T7" fmla="*/ 2147483646 h 54"/>
                <a:gd name="T8" fmla="*/ 2147483646 w 14"/>
                <a:gd name="T9" fmla="*/ 2147483646 h 54"/>
                <a:gd name="T10" fmla="*/ 2147483646 w 14"/>
                <a:gd name="T11" fmla="*/ 2147483646 h 54"/>
                <a:gd name="T12" fmla="*/ 2147483646 w 14"/>
                <a:gd name="T13" fmla="*/ 2147483646 h 54"/>
                <a:gd name="T14" fmla="*/ 2147483646 w 14"/>
                <a:gd name="T15" fmla="*/ 2147483646 h 54"/>
                <a:gd name="T16" fmla="*/ 2147483646 w 14"/>
                <a:gd name="T17" fmla="*/ 2147483646 h 54"/>
                <a:gd name="T18" fmla="*/ 2147483646 w 14"/>
                <a:gd name="T19" fmla="*/ 2147483646 h 54"/>
                <a:gd name="T20" fmla="*/ 2147483646 w 14"/>
                <a:gd name="T21" fmla="*/ 2147483646 h 54"/>
                <a:gd name="T22" fmla="*/ 2147483646 w 14"/>
                <a:gd name="T23" fmla="*/ 2147483646 h 54"/>
                <a:gd name="T24" fmla="*/ 2147483646 w 14"/>
                <a:gd name="T25" fmla="*/ 0 h 54"/>
                <a:gd name="T26" fmla="*/ 2147483646 w 14"/>
                <a:gd name="T27" fmla="*/ 0 h 54"/>
                <a:gd name="T28" fmla="*/ 2147483646 w 14"/>
                <a:gd name="T29" fmla="*/ 2147483646 h 54"/>
                <a:gd name="T30" fmla="*/ 2147483646 w 14"/>
                <a:gd name="T31" fmla="*/ 2147483646 h 54"/>
                <a:gd name="T32" fmla="*/ 2147483646 w 14"/>
                <a:gd name="T33" fmla="*/ 2147483646 h 54"/>
                <a:gd name="T34" fmla="*/ 2147483646 w 14"/>
                <a:gd name="T35" fmla="*/ 2147483646 h 54"/>
                <a:gd name="T36" fmla="*/ 2147483646 w 14"/>
                <a:gd name="T37" fmla="*/ 2147483646 h 54"/>
                <a:gd name="T38" fmla="*/ 2147483646 w 14"/>
                <a:gd name="T39" fmla="*/ 2147483646 h 54"/>
                <a:gd name="T40" fmla="*/ 2147483646 w 14"/>
                <a:gd name="T41" fmla="*/ 2147483646 h 54"/>
                <a:gd name="T42" fmla="*/ 2147483646 w 14"/>
                <a:gd name="T43" fmla="*/ 2147483646 h 54"/>
                <a:gd name="T44" fmla="*/ 2147483646 w 14"/>
                <a:gd name="T45" fmla="*/ 2147483646 h 54"/>
                <a:gd name="T46" fmla="*/ 0 w 14"/>
                <a:gd name="T47" fmla="*/ 2147483646 h 54"/>
                <a:gd name="T48" fmla="*/ 0 w 14"/>
                <a:gd name="T49" fmla="*/ 2147483646 h 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
                <a:gd name="T76" fmla="*/ 0 h 54"/>
                <a:gd name="T77" fmla="*/ 14 w 14"/>
                <a:gd name="T78" fmla="*/ 54 h 5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 h="54">
                  <a:moveTo>
                    <a:pt x="0" y="52"/>
                  </a:moveTo>
                  <a:lnTo>
                    <a:pt x="0" y="52"/>
                  </a:lnTo>
                  <a:lnTo>
                    <a:pt x="4" y="48"/>
                  </a:lnTo>
                  <a:lnTo>
                    <a:pt x="8" y="40"/>
                  </a:lnTo>
                  <a:lnTo>
                    <a:pt x="10" y="34"/>
                  </a:lnTo>
                  <a:lnTo>
                    <a:pt x="10" y="26"/>
                  </a:lnTo>
                  <a:lnTo>
                    <a:pt x="10" y="14"/>
                  </a:lnTo>
                  <a:lnTo>
                    <a:pt x="4" y="2"/>
                  </a:lnTo>
                  <a:lnTo>
                    <a:pt x="8" y="0"/>
                  </a:lnTo>
                  <a:lnTo>
                    <a:pt x="12" y="12"/>
                  </a:lnTo>
                  <a:lnTo>
                    <a:pt x="14" y="26"/>
                  </a:lnTo>
                  <a:lnTo>
                    <a:pt x="14" y="34"/>
                  </a:lnTo>
                  <a:lnTo>
                    <a:pt x="12" y="42"/>
                  </a:lnTo>
                  <a:lnTo>
                    <a:pt x="8" y="50"/>
                  </a:lnTo>
                  <a:lnTo>
                    <a:pt x="2" y="54"/>
                  </a:lnTo>
                  <a:lnTo>
                    <a:pt x="0" y="5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548" name="Freeform 49"/>
            <p:cNvSpPr>
              <a:spLocks/>
            </p:cNvSpPr>
            <p:nvPr/>
          </p:nvSpPr>
          <p:spPr bwMode="auto">
            <a:xfrm>
              <a:off x="5148263" y="2927350"/>
              <a:ext cx="28575" cy="31750"/>
            </a:xfrm>
            <a:custGeom>
              <a:avLst/>
              <a:gdLst>
                <a:gd name="T0" fmla="*/ 2147483646 w 18"/>
                <a:gd name="T1" fmla="*/ 2147483646 h 20"/>
                <a:gd name="T2" fmla="*/ 2147483646 w 18"/>
                <a:gd name="T3" fmla="*/ 2147483646 h 20"/>
                <a:gd name="T4" fmla="*/ 2147483646 w 18"/>
                <a:gd name="T5" fmla="*/ 2147483646 h 20"/>
                <a:gd name="T6" fmla="*/ 2147483646 w 18"/>
                <a:gd name="T7" fmla="*/ 2147483646 h 20"/>
                <a:gd name="T8" fmla="*/ 2147483646 w 18"/>
                <a:gd name="T9" fmla="*/ 2147483646 h 20"/>
                <a:gd name="T10" fmla="*/ 2147483646 w 18"/>
                <a:gd name="T11" fmla="*/ 2147483646 h 20"/>
                <a:gd name="T12" fmla="*/ 2147483646 w 18"/>
                <a:gd name="T13" fmla="*/ 2147483646 h 20"/>
                <a:gd name="T14" fmla="*/ 2147483646 w 18"/>
                <a:gd name="T15" fmla="*/ 2147483646 h 20"/>
                <a:gd name="T16" fmla="*/ 2147483646 w 18"/>
                <a:gd name="T17" fmla="*/ 2147483646 h 20"/>
                <a:gd name="T18" fmla="*/ 0 w 18"/>
                <a:gd name="T19" fmla="*/ 2147483646 h 20"/>
                <a:gd name="T20" fmla="*/ 0 w 18"/>
                <a:gd name="T21" fmla="*/ 2147483646 h 20"/>
                <a:gd name="T22" fmla="*/ 0 w 18"/>
                <a:gd name="T23" fmla="*/ 2147483646 h 20"/>
                <a:gd name="T24" fmla="*/ 0 w 18"/>
                <a:gd name="T25" fmla="*/ 2147483646 h 20"/>
                <a:gd name="T26" fmla="*/ 2147483646 w 18"/>
                <a:gd name="T27" fmla="*/ 2147483646 h 20"/>
                <a:gd name="T28" fmla="*/ 2147483646 w 18"/>
                <a:gd name="T29" fmla="*/ 2147483646 h 20"/>
                <a:gd name="T30" fmla="*/ 2147483646 w 18"/>
                <a:gd name="T31" fmla="*/ 0 h 20"/>
                <a:gd name="T32" fmla="*/ 2147483646 w 18"/>
                <a:gd name="T33" fmla="*/ 0 h 20"/>
                <a:gd name="T34" fmla="*/ 2147483646 w 18"/>
                <a:gd name="T35" fmla="*/ 2147483646 h 20"/>
                <a:gd name="T36" fmla="*/ 2147483646 w 18"/>
                <a:gd name="T37" fmla="*/ 2147483646 h 20"/>
                <a:gd name="T38" fmla="*/ 2147483646 w 18"/>
                <a:gd name="T39" fmla="*/ 2147483646 h 20"/>
                <a:gd name="T40" fmla="*/ 2147483646 w 18"/>
                <a:gd name="T41" fmla="*/ 2147483646 h 20"/>
                <a:gd name="T42" fmla="*/ 2147483646 w 18"/>
                <a:gd name="T43" fmla="*/ 2147483646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
                <a:gd name="T67" fmla="*/ 0 h 20"/>
                <a:gd name="T68" fmla="*/ 18 w 18"/>
                <a:gd name="T69" fmla="*/ 20 h 2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 h="20">
                  <a:moveTo>
                    <a:pt x="18" y="10"/>
                  </a:moveTo>
                  <a:lnTo>
                    <a:pt x="18" y="10"/>
                  </a:lnTo>
                  <a:lnTo>
                    <a:pt x="18" y="14"/>
                  </a:lnTo>
                  <a:lnTo>
                    <a:pt x="16" y="18"/>
                  </a:lnTo>
                  <a:lnTo>
                    <a:pt x="12" y="20"/>
                  </a:lnTo>
                  <a:lnTo>
                    <a:pt x="8" y="20"/>
                  </a:lnTo>
                  <a:lnTo>
                    <a:pt x="6" y="20"/>
                  </a:lnTo>
                  <a:lnTo>
                    <a:pt x="2" y="18"/>
                  </a:lnTo>
                  <a:lnTo>
                    <a:pt x="0" y="14"/>
                  </a:lnTo>
                  <a:lnTo>
                    <a:pt x="0" y="10"/>
                  </a:lnTo>
                  <a:lnTo>
                    <a:pt x="0" y="6"/>
                  </a:lnTo>
                  <a:lnTo>
                    <a:pt x="2" y="4"/>
                  </a:lnTo>
                  <a:lnTo>
                    <a:pt x="6" y="2"/>
                  </a:lnTo>
                  <a:lnTo>
                    <a:pt x="8" y="0"/>
                  </a:lnTo>
                  <a:lnTo>
                    <a:pt x="12" y="2"/>
                  </a:lnTo>
                  <a:lnTo>
                    <a:pt x="16" y="4"/>
                  </a:lnTo>
                  <a:lnTo>
                    <a:pt x="18" y="6"/>
                  </a:lnTo>
                  <a:lnTo>
                    <a:pt x="18"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549" name="Freeform 50"/>
            <p:cNvSpPr>
              <a:spLocks/>
            </p:cNvSpPr>
            <p:nvPr/>
          </p:nvSpPr>
          <p:spPr bwMode="auto">
            <a:xfrm>
              <a:off x="4405313" y="3683000"/>
              <a:ext cx="142875" cy="38100"/>
            </a:xfrm>
            <a:custGeom>
              <a:avLst/>
              <a:gdLst>
                <a:gd name="T0" fmla="*/ 2147483646 w 90"/>
                <a:gd name="T1" fmla="*/ 2147483646 h 24"/>
                <a:gd name="T2" fmla="*/ 2147483646 w 90"/>
                <a:gd name="T3" fmla="*/ 2147483646 h 24"/>
                <a:gd name="T4" fmla="*/ 2147483646 w 90"/>
                <a:gd name="T5" fmla="*/ 2147483646 h 24"/>
                <a:gd name="T6" fmla="*/ 2147483646 w 90"/>
                <a:gd name="T7" fmla="*/ 2147483646 h 24"/>
                <a:gd name="T8" fmla="*/ 2147483646 w 90"/>
                <a:gd name="T9" fmla="*/ 2147483646 h 24"/>
                <a:gd name="T10" fmla="*/ 2147483646 w 90"/>
                <a:gd name="T11" fmla="*/ 2147483646 h 24"/>
                <a:gd name="T12" fmla="*/ 2147483646 w 90"/>
                <a:gd name="T13" fmla="*/ 2147483646 h 24"/>
                <a:gd name="T14" fmla="*/ 2147483646 w 90"/>
                <a:gd name="T15" fmla="*/ 2147483646 h 24"/>
                <a:gd name="T16" fmla="*/ 2147483646 w 90"/>
                <a:gd name="T17" fmla="*/ 2147483646 h 24"/>
                <a:gd name="T18" fmla="*/ 2147483646 w 90"/>
                <a:gd name="T19" fmla="*/ 2147483646 h 24"/>
                <a:gd name="T20" fmla="*/ 2147483646 w 90"/>
                <a:gd name="T21" fmla="*/ 2147483646 h 24"/>
                <a:gd name="T22" fmla="*/ 2147483646 w 90"/>
                <a:gd name="T23" fmla="*/ 2147483646 h 24"/>
                <a:gd name="T24" fmla="*/ 2147483646 w 90"/>
                <a:gd name="T25" fmla="*/ 2147483646 h 24"/>
                <a:gd name="T26" fmla="*/ 2147483646 w 90"/>
                <a:gd name="T27" fmla="*/ 2147483646 h 24"/>
                <a:gd name="T28" fmla="*/ 2147483646 w 90"/>
                <a:gd name="T29" fmla="*/ 2147483646 h 24"/>
                <a:gd name="T30" fmla="*/ 2147483646 w 90"/>
                <a:gd name="T31" fmla="*/ 2147483646 h 24"/>
                <a:gd name="T32" fmla="*/ 2147483646 w 90"/>
                <a:gd name="T33" fmla="*/ 2147483646 h 24"/>
                <a:gd name="T34" fmla="*/ 2147483646 w 90"/>
                <a:gd name="T35" fmla="*/ 2147483646 h 24"/>
                <a:gd name="T36" fmla="*/ 0 w 90"/>
                <a:gd name="T37" fmla="*/ 2147483646 h 24"/>
                <a:gd name="T38" fmla="*/ 0 w 90"/>
                <a:gd name="T39" fmla="*/ 2147483646 h 24"/>
                <a:gd name="T40" fmla="*/ 2147483646 w 90"/>
                <a:gd name="T41" fmla="*/ 2147483646 h 24"/>
                <a:gd name="T42" fmla="*/ 2147483646 w 90"/>
                <a:gd name="T43" fmla="*/ 2147483646 h 24"/>
                <a:gd name="T44" fmla="*/ 2147483646 w 90"/>
                <a:gd name="T45" fmla="*/ 2147483646 h 24"/>
                <a:gd name="T46" fmla="*/ 2147483646 w 90"/>
                <a:gd name="T47" fmla="*/ 2147483646 h 24"/>
                <a:gd name="T48" fmla="*/ 2147483646 w 90"/>
                <a:gd name="T49" fmla="*/ 2147483646 h 24"/>
                <a:gd name="T50" fmla="*/ 2147483646 w 90"/>
                <a:gd name="T51" fmla="*/ 2147483646 h 24"/>
                <a:gd name="T52" fmla="*/ 2147483646 w 90"/>
                <a:gd name="T53" fmla="*/ 2147483646 h 24"/>
                <a:gd name="T54" fmla="*/ 2147483646 w 90"/>
                <a:gd name="T55" fmla="*/ 2147483646 h 24"/>
                <a:gd name="T56" fmla="*/ 2147483646 w 90"/>
                <a:gd name="T57" fmla="*/ 0 h 24"/>
                <a:gd name="T58" fmla="*/ 2147483646 w 90"/>
                <a:gd name="T59" fmla="*/ 0 h 24"/>
                <a:gd name="T60" fmla="*/ 2147483646 w 90"/>
                <a:gd name="T61" fmla="*/ 2147483646 h 24"/>
                <a:gd name="T62" fmla="*/ 2147483646 w 90"/>
                <a:gd name="T63" fmla="*/ 2147483646 h 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0"/>
                <a:gd name="T97" fmla="*/ 0 h 24"/>
                <a:gd name="T98" fmla="*/ 90 w 90"/>
                <a:gd name="T99" fmla="*/ 24 h 2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0" h="24">
                  <a:moveTo>
                    <a:pt x="30" y="12"/>
                  </a:moveTo>
                  <a:lnTo>
                    <a:pt x="30" y="12"/>
                  </a:lnTo>
                  <a:lnTo>
                    <a:pt x="42" y="14"/>
                  </a:lnTo>
                  <a:lnTo>
                    <a:pt x="54" y="16"/>
                  </a:lnTo>
                  <a:lnTo>
                    <a:pt x="60" y="16"/>
                  </a:lnTo>
                  <a:lnTo>
                    <a:pt x="64" y="14"/>
                  </a:lnTo>
                  <a:lnTo>
                    <a:pt x="68" y="10"/>
                  </a:lnTo>
                  <a:lnTo>
                    <a:pt x="70" y="6"/>
                  </a:lnTo>
                  <a:lnTo>
                    <a:pt x="72" y="6"/>
                  </a:lnTo>
                  <a:lnTo>
                    <a:pt x="68" y="12"/>
                  </a:lnTo>
                  <a:lnTo>
                    <a:pt x="64" y="16"/>
                  </a:lnTo>
                  <a:lnTo>
                    <a:pt x="58" y="18"/>
                  </a:lnTo>
                  <a:lnTo>
                    <a:pt x="50" y="18"/>
                  </a:lnTo>
                  <a:lnTo>
                    <a:pt x="36" y="18"/>
                  </a:lnTo>
                  <a:lnTo>
                    <a:pt x="22" y="14"/>
                  </a:lnTo>
                  <a:lnTo>
                    <a:pt x="0" y="16"/>
                  </a:lnTo>
                  <a:lnTo>
                    <a:pt x="26" y="22"/>
                  </a:lnTo>
                  <a:lnTo>
                    <a:pt x="44" y="24"/>
                  </a:lnTo>
                  <a:lnTo>
                    <a:pt x="54" y="24"/>
                  </a:lnTo>
                  <a:lnTo>
                    <a:pt x="64" y="24"/>
                  </a:lnTo>
                  <a:lnTo>
                    <a:pt x="72" y="20"/>
                  </a:lnTo>
                  <a:lnTo>
                    <a:pt x="80" y="16"/>
                  </a:lnTo>
                  <a:lnTo>
                    <a:pt x="86" y="10"/>
                  </a:lnTo>
                  <a:lnTo>
                    <a:pt x="90" y="0"/>
                  </a:lnTo>
                  <a:lnTo>
                    <a:pt x="30" y="12"/>
                  </a:lnTo>
                  <a:close/>
                </a:path>
              </a:pathLst>
            </a:custGeom>
            <a:solidFill>
              <a:srgbClr val="A34E36"/>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550" name="Freeform 51"/>
            <p:cNvSpPr>
              <a:spLocks/>
            </p:cNvSpPr>
            <p:nvPr/>
          </p:nvSpPr>
          <p:spPr bwMode="auto">
            <a:xfrm>
              <a:off x="3602038" y="3136900"/>
              <a:ext cx="1092200" cy="1057275"/>
            </a:xfrm>
            <a:custGeom>
              <a:avLst/>
              <a:gdLst>
                <a:gd name="T0" fmla="*/ 2147483646 w 688"/>
                <a:gd name="T1" fmla="*/ 2147483646 h 666"/>
                <a:gd name="T2" fmla="*/ 2147483646 w 688"/>
                <a:gd name="T3" fmla="*/ 2147483646 h 666"/>
                <a:gd name="T4" fmla="*/ 2147483646 w 688"/>
                <a:gd name="T5" fmla="*/ 2147483646 h 666"/>
                <a:gd name="T6" fmla="*/ 2147483646 w 688"/>
                <a:gd name="T7" fmla="*/ 2147483646 h 666"/>
                <a:gd name="T8" fmla="*/ 2147483646 w 688"/>
                <a:gd name="T9" fmla="*/ 2147483646 h 666"/>
                <a:gd name="T10" fmla="*/ 2147483646 w 688"/>
                <a:gd name="T11" fmla="*/ 2147483646 h 666"/>
                <a:gd name="T12" fmla="*/ 2147483646 w 688"/>
                <a:gd name="T13" fmla="*/ 2147483646 h 666"/>
                <a:gd name="T14" fmla="*/ 2147483646 w 688"/>
                <a:gd name="T15" fmla="*/ 2147483646 h 666"/>
                <a:gd name="T16" fmla="*/ 2147483646 w 688"/>
                <a:gd name="T17" fmla="*/ 2147483646 h 666"/>
                <a:gd name="T18" fmla="*/ 2147483646 w 688"/>
                <a:gd name="T19" fmla="*/ 2147483646 h 666"/>
                <a:gd name="T20" fmla="*/ 2147483646 w 688"/>
                <a:gd name="T21" fmla="*/ 2147483646 h 666"/>
                <a:gd name="T22" fmla="*/ 2147483646 w 688"/>
                <a:gd name="T23" fmla="*/ 2147483646 h 666"/>
                <a:gd name="T24" fmla="*/ 2147483646 w 688"/>
                <a:gd name="T25" fmla="*/ 2147483646 h 666"/>
                <a:gd name="T26" fmla="*/ 2147483646 w 688"/>
                <a:gd name="T27" fmla="*/ 2147483646 h 666"/>
                <a:gd name="T28" fmla="*/ 2147483646 w 688"/>
                <a:gd name="T29" fmla="*/ 2147483646 h 666"/>
                <a:gd name="T30" fmla="*/ 2147483646 w 688"/>
                <a:gd name="T31" fmla="*/ 2147483646 h 666"/>
                <a:gd name="T32" fmla="*/ 2147483646 w 688"/>
                <a:gd name="T33" fmla="*/ 2147483646 h 666"/>
                <a:gd name="T34" fmla="*/ 2147483646 w 688"/>
                <a:gd name="T35" fmla="*/ 2147483646 h 666"/>
                <a:gd name="T36" fmla="*/ 2147483646 w 688"/>
                <a:gd name="T37" fmla="*/ 2147483646 h 666"/>
                <a:gd name="T38" fmla="*/ 2147483646 w 688"/>
                <a:gd name="T39" fmla="*/ 2147483646 h 666"/>
                <a:gd name="T40" fmla="*/ 2147483646 w 688"/>
                <a:gd name="T41" fmla="*/ 2147483646 h 666"/>
                <a:gd name="T42" fmla="*/ 2147483646 w 688"/>
                <a:gd name="T43" fmla="*/ 2147483646 h 666"/>
                <a:gd name="T44" fmla="*/ 2147483646 w 688"/>
                <a:gd name="T45" fmla="*/ 2147483646 h 666"/>
                <a:gd name="T46" fmla="*/ 0 w 688"/>
                <a:gd name="T47" fmla="*/ 2147483646 h 666"/>
                <a:gd name="T48" fmla="*/ 2147483646 w 688"/>
                <a:gd name="T49" fmla="*/ 2147483646 h 666"/>
                <a:gd name="T50" fmla="*/ 2147483646 w 688"/>
                <a:gd name="T51" fmla="*/ 2147483646 h 666"/>
                <a:gd name="T52" fmla="*/ 2147483646 w 688"/>
                <a:gd name="T53" fmla="*/ 2147483646 h 666"/>
                <a:gd name="T54" fmla="*/ 2147483646 w 688"/>
                <a:gd name="T55" fmla="*/ 2147483646 h 666"/>
                <a:gd name="T56" fmla="*/ 2147483646 w 688"/>
                <a:gd name="T57" fmla="*/ 2147483646 h 666"/>
                <a:gd name="T58" fmla="*/ 2147483646 w 688"/>
                <a:gd name="T59" fmla="*/ 2147483646 h 666"/>
                <a:gd name="T60" fmla="*/ 2147483646 w 688"/>
                <a:gd name="T61" fmla="*/ 2147483646 h 666"/>
                <a:gd name="T62" fmla="*/ 2147483646 w 688"/>
                <a:gd name="T63" fmla="*/ 2147483646 h 666"/>
                <a:gd name="T64" fmla="*/ 2147483646 w 688"/>
                <a:gd name="T65" fmla="*/ 2147483646 h 666"/>
                <a:gd name="T66" fmla="*/ 2147483646 w 688"/>
                <a:gd name="T67" fmla="*/ 2147483646 h 666"/>
                <a:gd name="T68" fmla="*/ 2147483646 w 688"/>
                <a:gd name="T69" fmla="*/ 2147483646 h 666"/>
                <a:gd name="T70" fmla="*/ 2147483646 w 688"/>
                <a:gd name="T71" fmla="*/ 2147483646 h 666"/>
                <a:gd name="T72" fmla="*/ 2147483646 w 688"/>
                <a:gd name="T73" fmla="*/ 2147483646 h 666"/>
                <a:gd name="T74" fmla="*/ 2147483646 w 688"/>
                <a:gd name="T75" fmla="*/ 2147483646 h 666"/>
                <a:gd name="T76" fmla="*/ 2147483646 w 688"/>
                <a:gd name="T77" fmla="*/ 2147483646 h 666"/>
                <a:gd name="T78" fmla="*/ 2147483646 w 688"/>
                <a:gd name="T79" fmla="*/ 2147483646 h 666"/>
                <a:gd name="T80" fmla="*/ 2147483646 w 688"/>
                <a:gd name="T81" fmla="*/ 2147483646 h 666"/>
                <a:gd name="T82" fmla="*/ 2147483646 w 688"/>
                <a:gd name="T83" fmla="*/ 2147483646 h 666"/>
                <a:gd name="T84" fmla="*/ 2147483646 w 688"/>
                <a:gd name="T85" fmla="*/ 2147483646 h 666"/>
                <a:gd name="T86" fmla="*/ 2147483646 w 688"/>
                <a:gd name="T87" fmla="*/ 2147483646 h 666"/>
                <a:gd name="T88" fmla="*/ 2147483646 w 688"/>
                <a:gd name="T89" fmla="*/ 2147483646 h 666"/>
                <a:gd name="T90" fmla="*/ 2147483646 w 688"/>
                <a:gd name="T91" fmla="*/ 2147483646 h 666"/>
                <a:gd name="T92" fmla="*/ 2147483646 w 688"/>
                <a:gd name="T93" fmla="*/ 2147483646 h 666"/>
                <a:gd name="T94" fmla="*/ 2147483646 w 688"/>
                <a:gd name="T95" fmla="*/ 2147483646 h 666"/>
                <a:gd name="T96" fmla="*/ 2147483646 w 688"/>
                <a:gd name="T97" fmla="*/ 2147483646 h 666"/>
                <a:gd name="T98" fmla="*/ 2147483646 w 688"/>
                <a:gd name="T99" fmla="*/ 2147483646 h 666"/>
                <a:gd name="T100" fmla="*/ 2147483646 w 688"/>
                <a:gd name="T101" fmla="*/ 2147483646 h 666"/>
                <a:gd name="T102" fmla="*/ 2147483646 w 688"/>
                <a:gd name="T103" fmla="*/ 2147483646 h 6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88"/>
                <a:gd name="T157" fmla="*/ 0 h 666"/>
                <a:gd name="T158" fmla="*/ 688 w 688"/>
                <a:gd name="T159" fmla="*/ 666 h 66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88" h="666">
                  <a:moveTo>
                    <a:pt x="598" y="344"/>
                  </a:moveTo>
                  <a:lnTo>
                    <a:pt x="598" y="344"/>
                  </a:lnTo>
                  <a:lnTo>
                    <a:pt x="594" y="352"/>
                  </a:lnTo>
                  <a:lnTo>
                    <a:pt x="590" y="360"/>
                  </a:lnTo>
                  <a:lnTo>
                    <a:pt x="582" y="364"/>
                  </a:lnTo>
                  <a:lnTo>
                    <a:pt x="576" y="368"/>
                  </a:lnTo>
                  <a:lnTo>
                    <a:pt x="568" y="370"/>
                  </a:lnTo>
                  <a:lnTo>
                    <a:pt x="560" y="372"/>
                  </a:lnTo>
                  <a:lnTo>
                    <a:pt x="542" y="372"/>
                  </a:lnTo>
                  <a:lnTo>
                    <a:pt x="520" y="368"/>
                  </a:lnTo>
                  <a:lnTo>
                    <a:pt x="496" y="362"/>
                  </a:lnTo>
                  <a:lnTo>
                    <a:pt x="430" y="370"/>
                  </a:lnTo>
                  <a:lnTo>
                    <a:pt x="466" y="330"/>
                  </a:lnTo>
                  <a:lnTo>
                    <a:pt x="504" y="290"/>
                  </a:lnTo>
                  <a:lnTo>
                    <a:pt x="542" y="250"/>
                  </a:lnTo>
                  <a:lnTo>
                    <a:pt x="580" y="210"/>
                  </a:lnTo>
                  <a:lnTo>
                    <a:pt x="598" y="190"/>
                  </a:lnTo>
                  <a:lnTo>
                    <a:pt x="614" y="170"/>
                  </a:lnTo>
                  <a:lnTo>
                    <a:pt x="642" y="128"/>
                  </a:lnTo>
                  <a:lnTo>
                    <a:pt x="662" y="96"/>
                  </a:lnTo>
                  <a:lnTo>
                    <a:pt x="678" y="66"/>
                  </a:lnTo>
                  <a:lnTo>
                    <a:pt x="686" y="44"/>
                  </a:lnTo>
                  <a:lnTo>
                    <a:pt x="688" y="38"/>
                  </a:lnTo>
                  <a:lnTo>
                    <a:pt x="688" y="36"/>
                  </a:lnTo>
                  <a:lnTo>
                    <a:pt x="666" y="82"/>
                  </a:lnTo>
                  <a:lnTo>
                    <a:pt x="650" y="108"/>
                  </a:lnTo>
                  <a:lnTo>
                    <a:pt x="632" y="132"/>
                  </a:lnTo>
                  <a:lnTo>
                    <a:pt x="614" y="156"/>
                  </a:lnTo>
                  <a:lnTo>
                    <a:pt x="592" y="178"/>
                  </a:lnTo>
                  <a:lnTo>
                    <a:pt x="550" y="222"/>
                  </a:lnTo>
                  <a:lnTo>
                    <a:pt x="550" y="208"/>
                  </a:lnTo>
                  <a:lnTo>
                    <a:pt x="548" y="194"/>
                  </a:lnTo>
                  <a:lnTo>
                    <a:pt x="546" y="180"/>
                  </a:lnTo>
                  <a:lnTo>
                    <a:pt x="546" y="166"/>
                  </a:lnTo>
                  <a:lnTo>
                    <a:pt x="548" y="132"/>
                  </a:lnTo>
                  <a:lnTo>
                    <a:pt x="554" y="104"/>
                  </a:lnTo>
                  <a:lnTo>
                    <a:pt x="558" y="88"/>
                  </a:lnTo>
                  <a:lnTo>
                    <a:pt x="564" y="72"/>
                  </a:lnTo>
                  <a:lnTo>
                    <a:pt x="576" y="40"/>
                  </a:lnTo>
                  <a:lnTo>
                    <a:pt x="586" y="12"/>
                  </a:lnTo>
                  <a:lnTo>
                    <a:pt x="590" y="4"/>
                  </a:lnTo>
                  <a:lnTo>
                    <a:pt x="590" y="0"/>
                  </a:lnTo>
                  <a:lnTo>
                    <a:pt x="586" y="2"/>
                  </a:lnTo>
                  <a:lnTo>
                    <a:pt x="582" y="10"/>
                  </a:lnTo>
                  <a:lnTo>
                    <a:pt x="572" y="28"/>
                  </a:lnTo>
                  <a:lnTo>
                    <a:pt x="564" y="48"/>
                  </a:lnTo>
                  <a:lnTo>
                    <a:pt x="550" y="90"/>
                  </a:lnTo>
                  <a:lnTo>
                    <a:pt x="540" y="132"/>
                  </a:lnTo>
                  <a:lnTo>
                    <a:pt x="534" y="174"/>
                  </a:lnTo>
                  <a:lnTo>
                    <a:pt x="538" y="188"/>
                  </a:lnTo>
                  <a:lnTo>
                    <a:pt x="538" y="202"/>
                  </a:lnTo>
                  <a:lnTo>
                    <a:pt x="536" y="216"/>
                  </a:lnTo>
                  <a:lnTo>
                    <a:pt x="532" y="230"/>
                  </a:lnTo>
                  <a:lnTo>
                    <a:pt x="532" y="232"/>
                  </a:lnTo>
                  <a:lnTo>
                    <a:pt x="532" y="238"/>
                  </a:lnTo>
                  <a:lnTo>
                    <a:pt x="528" y="240"/>
                  </a:lnTo>
                  <a:lnTo>
                    <a:pt x="520" y="248"/>
                  </a:lnTo>
                  <a:lnTo>
                    <a:pt x="496" y="270"/>
                  </a:lnTo>
                  <a:lnTo>
                    <a:pt x="472" y="294"/>
                  </a:lnTo>
                  <a:lnTo>
                    <a:pt x="448" y="320"/>
                  </a:lnTo>
                  <a:lnTo>
                    <a:pt x="434" y="334"/>
                  </a:lnTo>
                  <a:lnTo>
                    <a:pt x="420" y="346"/>
                  </a:lnTo>
                  <a:lnTo>
                    <a:pt x="406" y="356"/>
                  </a:lnTo>
                  <a:lnTo>
                    <a:pt x="392" y="364"/>
                  </a:lnTo>
                  <a:lnTo>
                    <a:pt x="370" y="376"/>
                  </a:lnTo>
                  <a:lnTo>
                    <a:pt x="354" y="382"/>
                  </a:lnTo>
                  <a:lnTo>
                    <a:pt x="320" y="388"/>
                  </a:lnTo>
                  <a:lnTo>
                    <a:pt x="280" y="400"/>
                  </a:lnTo>
                  <a:lnTo>
                    <a:pt x="232" y="416"/>
                  </a:lnTo>
                  <a:lnTo>
                    <a:pt x="184" y="432"/>
                  </a:lnTo>
                  <a:lnTo>
                    <a:pt x="132" y="452"/>
                  </a:lnTo>
                  <a:lnTo>
                    <a:pt x="84" y="472"/>
                  </a:lnTo>
                  <a:lnTo>
                    <a:pt x="40" y="492"/>
                  </a:lnTo>
                  <a:lnTo>
                    <a:pt x="2" y="510"/>
                  </a:lnTo>
                  <a:lnTo>
                    <a:pt x="0" y="564"/>
                  </a:lnTo>
                  <a:lnTo>
                    <a:pt x="28" y="544"/>
                  </a:lnTo>
                  <a:lnTo>
                    <a:pt x="68" y="516"/>
                  </a:lnTo>
                  <a:lnTo>
                    <a:pt x="124" y="474"/>
                  </a:lnTo>
                  <a:lnTo>
                    <a:pt x="58" y="526"/>
                  </a:lnTo>
                  <a:lnTo>
                    <a:pt x="36" y="542"/>
                  </a:lnTo>
                  <a:lnTo>
                    <a:pt x="12" y="562"/>
                  </a:lnTo>
                  <a:lnTo>
                    <a:pt x="2" y="570"/>
                  </a:lnTo>
                  <a:lnTo>
                    <a:pt x="2" y="666"/>
                  </a:lnTo>
                  <a:lnTo>
                    <a:pt x="12" y="646"/>
                  </a:lnTo>
                  <a:lnTo>
                    <a:pt x="24" y="628"/>
                  </a:lnTo>
                  <a:lnTo>
                    <a:pt x="38" y="610"/>
                  </a:lnTo>
                  <a:lnTo>
                    <a:pt x="48" y="602"/>
                  </a:lnTo>
                  <a:lnTo>
                    <a:pt x="58" y="594"/>
                  </a:lnTo>
                  <a:lnTo>
                    <a:pt x="106" y="556"/>
                  </a:lnTo>
                  <a:lnTo>
                    <a:pt x="154" y="516"/>
                  </a:lnTo>
                  <a:lnTo>
                    <a:pt x="164" y="492"/>
                  </a:lnTo>
                  <a:lnTo>
                    <a:pt x="174" y="476"/>
                  </a:lnTo>
                  <a:lnTo>
                    <a:pt x="182" y="462"/>
                  </a:lnTo>
                  <a:lnTo>
                    <a:pt x="190" y="454"/>
                  </a:lnTo>
                  <a:lnTo>
                    <a:pt x="200" y="448"/>
                  </a:lnTo>
                  <a:lnTo>
                    <a:pt x="210" y="442"/>
                  </a:lnTo>
                  <a:lnTo>
                    <a:pt x="198" y="452"/>
                  </a:lnTo>
                  <a:lnTo>
                    <a:pt x="186" y="464"/>
                  </a:lnTo>
                  <a:lnTo>
                    <a:pt x="176" y="482"/>
                  </a:lnTo>
                  <a:lnTo>
                    <a:pt x="168" y="500"/>
                  </a:lnTo>
                  <a:lnTo>
                    <a:pt x="164" y="508"/>
                  </a:lnTo>
                  <a:lnTo>
                    <a:pt x="160" y="518"/>
                  </a:lnTo>
                  <a:lnTo>
                    <a:pt x="174" y="508"/>
                  </a:lnTo>
                  <a:lnTo>
                    <a:pt x="186" y="496"/>
                  </a:lnTo>
                  <a:lnTo>
                    <a:pt x="208" y="472"/>
                  </a:lnTo>
                  <a:lnTo>
                    <a:pt x="220" y="460"/>
                  </a:lnTo>
                  <a:lnTo>
                    <a:pt x="232" y="448"/>
                  </a:lnTo>
                  <a:lnTo>
                    <a:pt x="246" y="440"/>
                  </a:lnTo>
                  <a:lnTo>
                    <a:pt x="260" y="434"/>
                  </a:lnTo>
                  <a:lnTo>
                    <a:pt x="268" y="426"/>
                  </a:lnTo>
                  <a:lnTo>
                    <a:pt x="280" y="418"/>
                  </a:lnTo>
                  <a:lnTo>
                    <a:pt x="294" y="410"/>
                  </a:lnTo>
                  <a:lnTo>
                    <a:pt x="306" y="404"/>
                  </a:lnTo>
                  <a:lnTo>
                    <a:pt x="320" y="398"/>
                  </a:lnTo>
                  <a:lnTo>
                    <a:pt x="338" y="394"/>
                  </a:lnTo>
                  <a:lnTo>
                    <a:pt x="354" y="392"/>
                  </a:lnTo>
                  <a:lnTo>
                    <a:pt x="372" y="386"/>
                  </a:lnTo>
                  <a:lnTo>
                    <a:pt x="388" y="376"/>
                  </a:lnTo>
                  <a:lnTo>
                    <a:pt x="404" y="364"/>
                  </a:lnTo>
                  <a:lnTo>
                    <a:pt x="422" y="348"/>
                  </a:lnTo>
                  <a:lnTo>
                    <a:pt x="440" y="332"/>
                  </a:lnTo>
                  <a:lnTo>
                    <a:pt x="430" y="344"/>
                  </a:lnTo>
                  <a:lnTo>
                    <a:pt x="418" y="356"/>
                  </a:lnTo>
                  <a:lnTo>
                    <a:pt x="406" y="366"/>
                  </a:lnTo>
                  <a:lnTo>
                    <a:pt x="394" y="376"/>
                  </a:lnTo>
                  <a:lnTo>
                    <a:pt x="380" y="386"/>
                  </a:lnTo>
                  <a:lnTo>
                    <a:pt x="366" y="392"/>
                  </a:lnTo>
                  <a:lnTo>
                    <a:pt x="348" y="396"/>
                  </a:lnTo>
                  <a:lnTo>
                    <a:pt x="332" y="400"/>
                  </a:lnTo>
                  <a:lnTo>
                    <a:pt x="316" y="404"/>
                  </a:lnTo>
                  <a:lnTo>
                    <a:pt x="300" y="412"/>
                  </a:lnTo>
                  <a:lnTo>
                    <a:pt x="286" y="420"/>
                  </a:lnTo>
                  <a:lnTo>
                    <a:pt x="272" y="430"/>
                  </a:lnTo>
                  <a:lnTo>
                    <a:pt x="324" y="418"/>
                  </a:lnTo>
                  <a:lnTo>
                    <a:pt x="376" y="408"/>
                  </a:lnTo>
                  <a:lnTo>
                    <a:pt x="388" y="406"/>
                  </a:lnTo>
                  <a:lnTo>
                    <a:pt x="398" y="396"/>
                  </a:lnTo>
                  <a:lnTo>
                    <a:pt x="402" y="388"/>
                  </a:lnTo>
                  <a:lnTo>
                    <a:pt x="406" y="380"/>
                  </a:lnTo>
                  <a:lnTo>
                    <a:pt x="402" y="394"/>
                  </a:lnTo>
                  <a:lnTo>
                    <a:pt x="394" y="406"/>
                  </a:lnTo>
                  <a:lnTo>
                    <a:pt x="488" y="394"/>
                  </a:lnTo>
                  <a:lnTo>
                    <a:pt x="534" y="386"/>
                  </a:lnTo>
                  <a:lnTo>
                    <a:pt x="580" y="378"/>
                  </a:lnTo>
                  <a:lnTo>
                    <a:pt x="598" y="368"/>
                  </a:lnTo>
                  <a:lnTo>
                    <a:pt x="626" y="346"/>
                  </a:lnTo>
                  <a:lnTo>
                    <a:pt x="640" y="338"/>
                  </a:lnTo>
                  <a:lnTo>
                    <a:pt x="654" y="330"/>
                  </a:lnTo>
                  <a:lnTo>
                    <a:pt x="664" y="326"/>
                  </a:lnTo>
                  <a:lnTo>
                    <a:pt x="624" y="338"/>
                  </a:lnTo>
                  <a:lnTo>
                    <a:pt x="598" y="344"/>
                  </a:lnTo>
                  <a:close/>
                </a:path>
              </a:pathLst>
            </a:custGeom>
            <a:solidFill>
              <a:srgbClr val="A34E36"/>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551" name="Freeform 52"/>
            <p:cNvSpPr>
              <a:spLocks/>
            </p:cNvSpPr>
            <p:nvPr/>
          </p:nvSpPr>
          <p:spPr bwMode="auto">
            <a:xfrm>
              <a:off x="4729163" y="3603625"/>
              <a:ext cx="120650" cy="66675"/>
            </a:xfrm>
            <a:custGeom>
              <a:avLst/>
              <a:gdLst>
                <a:gd name="T0" fmla="*/ 0 w 76"/>
                <a:gd name="T1" fmla="*/ 2147483646 h 42"/>
                <a:gd name="T2" fmla="*/ 0 w 76"/>
                <a:gd name="T3" fmla="*/ 2147483646 h 42"/>
                <a:gd name="T4" fmla="*/ 2147483646 w 76"/>
                <a:gd name="T5" fmla="*/ 2147483646 h 42"/>
                <a:gd name="T6" fmla="*/ 2147483646 w 76"/>
                <a:gd name="T7" fmla="*/ 0 h 42"/>
                <a:gd name="T8" fmla="*/ 2147483646 w 76"/>
                <a:gd name="T9" fmla="*/ 0 h 42"/>
                <a:gd name="T10" fmla="*/ 2147483646 w 76"/>
                <a:gd name="T11" fmla="*/ 2147483646 h 42"/>
                <a:gd name="T12" fmla="*/ 2147483646 w 76"/>
                <a:gd name="T13" fmla="*/ 2147483646 h 42"/>
                <a:gd name="T14" fmla="*/ 2147483646 w 76"/>
                <a:gd name="T15" fmla="*/ 2147483646 h 42"/>
                <a:gd name="T16" fmla="*/ 2147483646 w 76"/>
                <a:gd name="T17" fmla="*/ 2147483646 h 42"/>
                <a:gd name="T18" fmla="*/ 0 w 76"/>
                <a:gd name="T19" fmla="*/ 2147483646 h 42"/>
                <a:gd name="T20" fmla="*/ 0 w 76"/>
                <a:gd name="T21" fmla="*/ 2147483646 h 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6"/>
                <a:gd name="T34" fmla="*/ 0 h 42"/>
                <a:gd name="T35" fmla="*/ 76 w 76"/>
                <a:gd name="T36" fmla="*/ 42 h 4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6" h="42">
                  <a:moveTo>
                    <a:pt x="0" y="42"/>
                  </a:moveTo>
                  <a:lnTo>
                    <a:pt x="0" y="42"/>
                  </a:lnTo>
                  <a:lnTo>
                    <a:pt x="38" y="24"/>
                  </a:lnTo>
                  <a:lnTo>
                    <a:pt x="76" y="0"/>
                  </a:lnTo>
                  <a:lnTo>
                    <a:pt x="64" y="2"/>
                  </a:lnTo>
                  <a:lnTo>
                    <a:pt x="54" y="6"/>
                  </a:lnTo>
                  <a:lnTo>
                    <a:pt x="34" y="14"/>
                  </a:lnTo>
                  <a:lnTo>
                    <a:pt x="16" y="28"/>
                  </a:lnTo>
                  <a:lnTo>
                    <a:pt x="0" y="42"/>
                  </a:lnTo>
                  <a:close/>
                </a:path>
              </a:pathLst>
            </a:custGeom>
            <a:solidFill>
              <a:srgbClr val="A34E36"/>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552" name="Freeform 53"/>
            <p:cNvSpPr>
              <a:spLocks/>
            </p:cNvSpPr>
            <p:nvPr/>
          </p:nvSpPr>
          <p:spPr bwMode="auto">
            <a:xfrm>
              <a:off x="4662488" y="3543300"/>
              <a:ext cx="266700" cy="155575"/>
            </a:xfrm>
            <a:custGeom>
              <a:avLst/>
              <a:gdLst>
                <a:gd name="T0" fmla="*/ 2147483646 w 168"/>
                <a:gd name="T1" fmla="*/ 2147483646 h 98"/>
                <a:gd name="T2" fmla="*/ 2147483646 w 168"/>
                <a:gd name="T3" fmla="*/ 2147483646 h 98"/>
                <a:gd name="T4" fmla="*/ 2147483646 w 168"/>
                <a:gd name="T5" fmla="*/ 2147483646 h 98"/>
                <a:gd name="T6" fmla="*/ 2147483646 w 168"/>
                <a:gd name="T7" fmla="*/ 2147483646 h 98"/>
                <a:gd name="T8" fmla="*/ 2147483646 w 168"/>
                <a:gd name="T9" fmla="*/ 2147483646 h 98"/>
                <a:gd name="T10" fmla="*/ 2147483646 w 168"/>
                <a:gd name="T11" fmla="*/ 2147483646 h 98"/>
                <a:gd name="T12" fmla="*/ 2147483646 w 168"/>
                <a:gd name="T13" fmla="*/ 2147483646 h 98"/>
                <a:gd name="T14" fmla="*/ 2147483646 w 168"/>
                <a:gd name="T15" fmla="*/ 2147483646 h 98"/>
                <a:gd name="T16" fmla="*/ 0 w 168"/>
                <a:gd name="T17" fmla="*/ 2147483646 h 98"/>
                <a:gd name="T18" fmla="*/ 0 w 168"/>
                <a:gd name="T19" fmla="*/ 2147483646 h 98"/>
                <a:gd name="T20" fmla="*/ 2147483646 w 168"/>
                <a:gd name="T21" fmla="*/ 2147483646 h 98"/>
                <a:gd name="T22" fmla="*/ 2147483646 w 168"/>
                <a:gd name="T23" fmla="*/ 2147483646 h 98"/>
                <a:gd name="T24" fmla="*/ 2147483646 w 168"/>
                <a:gd name="T25" fmla="*/ 2147483646 h 98"/>
                <a:gd name="T26" fmla="*/ 2147483646 w 168"/>
                <a:gd name="T27" fmla="*/ 2147483646 h 98"/>
                <a:gd name="T28" fmla="*/ 2147483646 w 168"/>
                <a:gd name="T29" fmla="*/ 2147483646 h 98"/>
                <a:gd name="T30" fmla="*/ 2147483646 w 168"/>
                <a:gd name="T31" fmla="*/ 2147483646 h 98"/>
                <a:gd name="T32" fmla="*/ 2147483646 w 168"/>
                <a:gd name="T33" fmla="*/ 2147483646 h 98"/>
                <a:gd name="T34" fmla="*/ 2147483646 w 168"/>
                <a:gd name="T35" fmla="*/ 2147483646 h 98"/>
                <a:gd name="T36" fmla="*/ 2147483646 w 168"/>
                <a:gd name="T37" fmla="*/ 2147483646 h 98"/>
                <a:gd name="T38" fmla="*/ 2147483646 w 168"/>
                <a:gd name="T39" fmla="*/ 2147483646 h 98"/>
                <a:gd name="T40" fmla="*/ 2147483646 w 168"/>
                <a:gd name="T41" fmla="*/ 2147483646 h 98"/>
                <a:gd name="T42" fmla="*/ 2147483646 w 168"/>
                <a:gd name="T43" fmla="*/ 2147483646 h 98"/>
                <a:gd name="T44" fmla="*/ 2147483646 w 168"/>
                <a:gd name="T45" fmla="*/ 0 h 98"/>
                <a:gd name="T46" fmla="*/ 2147483646 w 168"/>
                <a:gd name="T47" fmla="*/ 0 h 98"/>
                <a:gd name="T48" fmla="*/ 2147483646 w 168"/>
                <a:gd name="T49" fmla="*/ 2147483646 h 98"/>
                <a:gd name="T50" fmla="*/ 2147483646 w 168"/>
                <a:gd name="T51" fmla="*/ 2147483646 h 9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68"/>
                <a:gd name="T79" fmla="*/ 0 h 98"/>
                <a:gd name="T80" fmla="*/ 168 w 168"/>
                <a:gd name="T81" fmla="*/ 98 h 9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68" h="98">
                  <a:moveTo>
                    <a:pt x="130" y="18"/>
                  </a:moveTo>
                  <a:lnTo>
                    <a:pt x="130" y="18"/>
                  </a:lnTo>
                  <a:lnTo>
                    <a:pt x="102" y="28"/>
                  </a:lnTo>
                  <a:lnTo>
                    <a:pt x="74" y="40"/>
                  </a:lnTo>
                  <a:lnTo>
                    <a:pt x="52" y="50"/>
                  </a:lnTo>
                  <a:lnTo>
                    <a:pt x="34" y="64"/>
                  </a:lnTo>
                  <a:lnTo>
                    <a:pt x="18" y="80"/>
                  </a:lnTo>
                  <a:lnTo>
                    <a:pt x="0" y="98"/>
                  </a:lnTo>
                  <a:lnTo>
                    <a:pt x="32" y="84"/>
                  </a:lnTo>
                  <a:lnTo>
                    <a:pt x="42" y="74"/>
                  </a:lnTo>
                  <a:lnTo>
                    <a:pt x="60" y="58"/>
                  </a:lnTo>
                  <a:lnTo>
                    <a:pt x="80" y="46"/>
                  </a:lnTo>
                  <a:lnTo>
                    <a:pt x="100" y="38"/>
                  </a:lnTo>
                  <a:lnTo>
                    <a:pt x="112" y="36"/>
                  </a:lnTo>
                  <a:lnTo>
                    <a:pt x="122" y="36"/>
                  </a:lnTo>
                  <a:lnTo>
                    <a:pt x="154" y="10"/>
                  </a:lnTo>
                  <a:lnTo>
                    <a:pt x="168" y="0"/>
                  </a:lnTo>
                  <a:lnTo>
                    <a:pt x="130" y="18"/>
                  </a:lnTo>
                  <a:close/>
                </a:path>
              </a:pathLst>
            </a:custGeom>
            <a:solidFill>
              <a:srgbClr val="A34E36"/>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553" name="Freeform 54"/>
            <p:cNvSpPr>
              <a:spLocks/>
            </p:cNvSpPr>
            <p:nvPr/>
          </p:nvSpPr>
          <p:spPr bwMode="auto">
            <a:xfrm>
              <a:off x="4548188" y="2851150"/>
              <a:ext cx="895350" cy="879475"/>
            </a:xfrm>
            <a:custGeom>
              <a:avLst/>
              <a:gdLst>
                <a:gd name="T0" fmla="*/ 2147483646 w 564"/>
                <a:gd name="T1" fmla="*/ 2147483646 h 554"/>
                <a:gd name="T2" fmla="*/ 2147483646 w 564"/>
                <a:gd name="T3" fmla="*/ 2147483646 h 554"/>
                <a:gd name="T4" fmla="*/ 2147483646 w 564"/>
                <a:gd name="T5" fmla="*/ 2147483646 h 554"/>
                <a:gd name="T6" fmla="*/ 2147483646 w 564"/>
                <a:gd name="T7" fmla="*/ 2147483646 h 554"/>
                <a:gd name="T8" fmla="*/ 2147483646 w 564"/>
                <a:gd name="T9" fmla="*/ 2147483646 h 554"/>
                <a:gd name="T10" fmla="*/ 2147483646 w 564"/>
                <a:gd name="T11" fmla="*/ 2147483646 h 554"/>
                <a:gd name="T12" fmla="*/ 2147483646 w 564"/>
                <a:gd name="T13" fmla="*/ 2147483646 h 554"/>
                <a:gd name="T14" fmla="*/ 2147483646 w 564"/>
                <a:gd name="T15" fmla="*/ 2147483646 h 554"/>
                <a:gd name="T16" fmla="*/ 2147483646 w 564"/>
                <a:gd name="T17" fmla="*/ 2147483646 h 554"/>
                <a:gd name="T18" fmla="*/ 2147483646 w 564"/>
                <a:gd name="T19" fmla="*/ 2147483646 h 554"/>
                <a:gd name="T20" fmla="*/ 2147483646 w 564"/>
                <a:gd name="T21" fmla="*/ 2147483646 h 554"/>
                <a:gd name="T22" fmla="*/ 2147483646 w 564"/>
                <a:gd name="T23" fmla="*/ 2147483646 h 554"/>
                <a:gd name="T24" fmla="*/ 2147483646 w 564"/>
                <a:gd name="T25" fmla="*/ 2147483646 h 554"/>
                <a:gd name="T26" fmla="*/ 2147483646 w 564"/>
                <a:gd name="T27" fmla="*/ 2147483646 h 554"/>
                <a:gd name="T28" fmla="*/ 2147483646 w 564"/>
                <a:gd name="T29" fmla="*/ 2147483646 h 554"/>
                <a:gd name="T30" fmla="*/ 2147483646 w 564"/>
                <a:gd name="T31" fmla="*/ 2147483646 h 554"/>
                <a:gd name="T32" fmla="*/ 2147483646 w 564"/>
                <a:gd name="T33" fmla="*/ 2147483646 h 554"/>
                <a:gd name="T34" fmla="*/ 2147483646 w 564"/>
                <a:gd name="T35" fmla="*/ 2147483646 h 554"/>
                <a:gd name="T36" fmla="*/ 2147483646 w 564"/>
                <a:gd name="T37" fmla="*/ 2147483646 h 554"/>
                <a:gd name="T38" fmla="*/ 2147483646 w 564"/>
                <a:gd name="T39" fmla="*/ 2147483646 h 554"/>
                <a:gd name="T40" fmla="*/ 2147483646 w 564"/>
                <a:gd name="T41" fmla="*/ 2147483646 h 554"/>
                <a:gd name="T42" fmla="*/ 2147483646 w 564"/>
                <a:gd name="T43" fmla="*/ 2147483646 h 554"/>
                <a:gd name="T44" fmla="*/ 2147483646 w 564"/>
                <a:gd name="T45" fmla="*/ 0 h 554"/>
                <a:gd name="T46" fmla="*/ 2147483646 w 564"/>
                <a:gd name="T47" fmla="*/ 2147483646 h 554"/>
                <a:gd name="T48" fmla="*/ 2147483646 w 564"/>
                <a:gd name="T49" fmla="*/ 2147483646 h 554"/>
                <a:gd name="T50" fmla="*/ 2147483646 w 564"/>
                <a:gd name="T51" fmla="*/ 2147483646 h 554"/>
                <a:gd name="T52" fmla="*/ 2147483646 w 564"/>
                <a:gd name="T53" fmla="*/ 2147483646 h 554"/>
                <a:gd name="T54" fmla="*/ 2147483646 w 564"/>
                <a:gd name="T55" fmla="*/ 2147483646 h 554"/>
                <a:gd name="T56" fmla="*/ 2147483646 w 564"/>
                <a:gd name="T57" fmla="*/ 2147483646 h 554"/>
                <a:gd name="T58" fmla="*/ 2147483646 w 564"/>
                <a:gd name="T59" fmla="*/ 2147483646 h 554"/>
                <a:gd name="T60" fmla="*/ 2147483646 w 564"/>
                <a:gd name="T61" fmla="*/ 2147483646 h 554"/>
                <a:gd name="T62" fmla="*/ 2147483646 w 564"/>
                <a:gd name="T63" fmla="*/ 2147483646 h 554"/>
                <a:gd name="T64" fmla="*/ 2147483646 w 564"/>
                <a:gd name="T65" fmla="*/ 2147483646 h 554"/>
                <a:gd name="T66" fmla="*/ 2147483646 w 564"/>
                <a:gd name="T67" fmla="*/ 2147483646 h 554"/>
                <a:gd name="T68" fmla="*/ 2147483646 w 564"/>
                <a:gd name="T69" fmla="*/ 2147483646 h 554"/>
                <a:gd name="T70" fmla="*/ 2147483646 w 564"/>
                <a:gd name="T71" fmla="*/ 2147483646 h 554"/>
                <a:gd name="T72" fmla="*/ 2147483646 w 564"/>
                <a:gd name="T73" fmla="*/ 2147483646 h 554"/>
                <a:gd name="T74" fmla="*/ 2147483646 w 564"/>
                <a:gd name="T75" fmla="*/ 2147483646 h 554"/>
                <a:gd name="T76" fmla="*/ 2147483646 w 564"/>
                <a:gd name="T77" fmla="*/ 2147483646 h 554"/>
                <a:gd name="T78" fmla="*/ 2147483646 w 564"/>
                <a:gd name="T79" fmla="*/ 2147483646 h 554"/>
                <a:gd name="T80" fmla="*/ 2147483646 w 564"/>
                <a:gd name="T81" fmla="*/ 2147483646 h 554"/>
                <a:gd name="T82" fmla="*/ 2147483646 w 564"/>
                <a:gd name="T83" fmla="*/ 2147483646 h 554"/>
                <a:gd name="T84" fmla="*/ 2147483646 w 564"/>
                <a:gd name="T85" fmla="*/ 2147483646 h 554"/>
                <a:gd name="T86" fmla="*/ 2147483646 w 564"/>
                <a:gd name="T87" fmla="*/ 2147483646 h 554"/>
                <a:gd name="T88" fmla="*/ 2147483646 w 564"/>
                <a:gd name="T89" fmla="*/ 2147483646 h 554"/>
                <a:gd name="T90" fmla="*/ 2147483646 w 564"/>
                <a:gd name="T91" fmla="*/ 2147483646 h 554"/>
                <a:gd name="T92" fmla="*/ 2147483646 w 564"/>
                <a:gd name="T93" fmla="*/ 2147483646 h 554"/>
                <a:gd name="T94" fmla="*/ 2147483646 w 564"/>
                <a:gd name="T95" fmla="*/ 2147483646 h 554"/>
                <a:gd name="T96" fmla="*/ 2147483646 w 564"/>
                <a:gd name="T97" fmla="*/ 2147483646 h 554"/>
                <a:gd name="T98" fmla="*/ 2147483646 w 564"/>
                <a:gd name="T99" fmla="*/ 2147483646 h 554"/>
                <a:gd name="T100" fmla="*/ 2147483646 w 564"/>
                <a:gd name="T101" fmla="*/ 2147483646 h 554"/>
                <a:gd name="T102" fmla="*/ 2147483646 w 564"/>
                <a:gd name="T103" fmla="*/ 2147483646 h 554"/>
                <a:gd name="T104" fmla="*/ 2147483646 w 564"/>
                <a:gd name="T105" fmla="*/ 2147483646 h 554"/>
                <a:gd name="T106" fmla="*/ 2147483646 w 564"/>
                <a:gd name="T107" fmla="*/ 2147483646 h 554"/>
                <a:gd name="T108" fmla="*/ 2147483646 w 564"/>
                <a:gd name="T109" fmla="*/ 2147483646 h 5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64"/>
                <a:gd name="T166" fmla="*/ 0 h 554"/>
                <a:gd name="T167" fmla="*/ 564 w 564"/>
                <a:gd name="T168" fmla="*/ 554 h 55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64" h="554">
                  <a:moveTo>
                    <a:pt x="560" y="226"/>
                  </a:moveTo>
                  <a:lnTo>
                    <a:pt x="560" y="226"/>
                  </a:lnTo>
                  <a:lnTo>
                    <a:pt x="540" y="250"/>
                  </a:lnTo>
                  <a:lnTo>
                    <a:pt x="530" y="260"/>
                  </a:lnTo>
                  <a:lnTo>
                    <a:pt x="520" y="270"/>
                  </a:lnTo>
                  <a:lnTo>
                    <a:pt x="506" y="278"/>
                  </a:lnTo>
                  <a:lnTo>
                    <a:pt x="490" y="288"/>
                  </a:lnTo>
                  <a:lnTo>
                    <a:pt x="442" y="312"/>
                  </a:lnTo>
                  <a:lnTo>
                    <a:pt x="406" y="326"/>
                  </a:lnTo>
                  <a:lnTo>
                    <a:pt x="370" y="338"/>
                  </a:lnTo>
                  <a:lnTo>
                    <a:pt x="334" y="352"/>
                  </a:lnTo>
                  <a:lnTo>
                    <a:pt x="316" y="362"/>
                  </a:lnTo>
                  <a:lnTo>
                    <a:pt x="300" y="372"/>
                  </a:lnTo>
                  <a:lnTo>
                    <a:pt x="320" y="346"/>
                  </a:lnTo>
                  <a:lnTo>
                    <a:pt x="328" y="332"/>
                  </a:lnTo>
                  <a:lnTo>
                    <a:pt x="332" y="332"/>
                  </a:lnTo>
                  <a:lnTo>
                    <a:pt x="340" y="324"/>
                  </a:lnTo>
                  <a:lnTo>
                    <a:pt x="350" y="320"/>
                  </a:lnTo>
                  <a:lnTo>
                    <a:pt x="360" y="316"/>
                  </a:lnTo>
                  <a:lnTo>
                    <a:pt x="370" y="312"/>
                  </a:lnTo>
                  <a:lnTo>
                    <a:pt x="372" y="312"/>
                  </a:lnTo>
                  <a:lnTo>
                    <a:pt x="392" y="294"/>
                  </a:lnTo>
                  <a:lnTo>
                    <a:pt x="414" y="270"/>
                  </a:lnTo>
                  <a:lnTo>
                    <a:pt x="434" y="244"/>
                  </a:lnTo>
                  <a:lnTo>
                    <a:pt x="452" y="218"/>
                  </a:lnTo>
                  <a:lnTo>
                    <a:pt x="468" y="192"/>
                  </a:lnTo>
                  <a:lnTo>
                    <a:pt x="482" y="168"/>
                  </a:lnTo>
                  <a:lnTo>
                    <a:pt x="474" y="176"/>
                  </a:lnTo>
                  <a:lnTo>
                    <a:pt x="460" y="194"/>
                  </a:lnTo>
                  <a:lnTo>
                    <a:pt x="442" y="220"/>
                  </a:lnTo>
                  <a:lnTo>
                    <a:pt x="424" y="244"/>
                  </a:lnTo>
                  <a:lnTo>
                    <a:pt x="406" y="266"/>
                  </a:lnTo>
                  <a:lnTo>
                    <a:pt x="386" y="286"/>
                  </a:lnTo>
                  <a:lnTo>
                    <a:pt x="376" y="294"/>
                  </a:lnTo>
                  <a:lnTo>
                    <a:pt x="364" y="302"/>
                  </a:lnTo>
                  <a:lnTo>
                    <a:pt x="352" y="308"/>
                  </a:lnTo>
                  <a:lnTo>
                    <a:pt x="338" y="312"/>
                  </a:lnTo>
                  <a:lnTo>
                    <a:pt x="358" y="278"/>
                  </a:lnTo>
                  <a:lnTo>
                    <a:pt x="374" y="242"/>
                  </a:lnTo>
                  <a:lnTo>
                    <a:pt x="388" y="206"/>
                  </a:lnTo>
                  <a:lnTo>
                    <a:pt x="398" y="168"/>
                  </a:lnTo>
                  <a:lnTo>
                    <a:pt x="408" y="126"/>
                  </a:lnTo>
                  <a:lnTo>
                    <a:pt x="412" y="82"/>
                  </a:lnTo>
                  <a:lnTo>
                    <a:pt x="414" y="40"/>
                  </a:lnTo>
                  <a:lnTo>
                    <a:pt x="414" y="20"/>
                  </a:lnTo>
                  <a:lnTo>
                    <a:pt x="414" y="8"/>
                  </a:lnTo>
                  <a:lnTo>
                    <a:pt x="412" y="0"/>
                  </a:lnTo>
                  <a:lnTo>
                    <a:pt x="410" y="40"/>
                  </a:lnTo>
                  <a:lnTo>
                    <a:pt x="404" y="80"/>
                  </a:lnTo>
                  <a:lnTo>
                    <a:pt x="396" y="120"/>
                  </a:lnTo>
                  <a:lnTo>
                    <a:pt x="386" y="158"/>
                  </a:lnTo>
                  <a:lnTo>
                    <a:pt x="382" y="180"/>
                  </a:lnTo>
                  <a:lnTo>
                    <a:pt x="374" y="200"/>
                  </a:lnTo>
                  <a:lnTo>
                    <a:pt x="364" y="220"/>
                  </a:lnTo>
                  <a:lnTo>
                    <a:pt x="346" y="258"/>
                  </a:lnTo>
                  <a:lnTo>
                    <a:pt x="326" y="294"/>
                  </a:lnTo>
                  <a:lnTo>
                    <a:pt x="316" y="314"/>
                  </a:lnTo>
                  <a:lnTo>
                    <a:pt x="304" y="334"/>
                  </a:lnTo>
                  <a:lnTo>
                    <a:pt x="288" y="352"/>
                  </a:lnTo>
                  <a:lnTo>
                    <a:pt x="272" y="366"/>
                  </a:lnTo>
                  <a:lnTo>
                    <a:pt x="254" y="388"/>
                  </a:lnTo>
                  <a:lnTo>
                    <a:pt x="234" y="406"/>
                  </a:lnTo>
                  <a:lnTo>
                    <a:pt x="212" y="426"/>
                  </a:lnTo>
                  <a:lnTo>
                    <a:pt x="190" y="442"/>
                  </a:lnTo>
                  <a:lnTo>
                    <a:pt x="208" y="396"/>
                  </a:lnTo>
                  <a:lnTo>
                    <a:pt x="230" y="352"/>
                  </a:lnTo>
                  <a:lnTo>
                    <a:pt x="274" y="264"/>
                  </a:lnTo>
                  <a:lnTo>
                    <a:pt x="270" y="264"/>
                  </a:lnTo>
                  <a:lnTo>
                    <a:pt x="268" y="264"/>
                  </a:lnTo>
                  <a:lnTo>
                    <a:pt x="266" y="266"/>
                  </a:lnTo>
                  <a:lnTo>
                    <a:pt x="254" y="290"/>
                  </a:lnTo>
                  <a:lnTo>
                    <a:pt x="230" y="332"/>
                  </a:lnTo>
                  <a:lnTo>
                    <a:pt x="204" y="376"/>
                  </a:lnTo>
                  <a:lnTo>
                    <a:pt x="192" y="398"/>
                  </a:lnTo>
                  <a:lnTo>
                    <a:pt x="182" y="420"/>
                  </a:lnTo>
                  <a:lnTo>
                    <a:pt x="174" y="442"/>
                  </a:lnTo>
                  <a:lnTo>
                    <a:pt x="168" y="452"/>
                  </a:lnTo>
                  <a:lnTo>
                    <a:pt x="166" y="456"/>
                  </a:lnTo>
                  <a:lnTo>
                    <a:pt x="162" y="460"/>
                  </a:lnTo>
                  <a:lnTo>
                    <a:pt x="120" y="482"/>
                  </a:lnTo>
                  <a:lnTo>
                    <a:pt x="90" y="496"/>
                  </a:lnTo>
                  <a:lnTo>
                    <a:pt x="76" y="504"/>
                  </a:lnTo>
                  <a:lnTo>
                    <a:pt x="62" y="512"/>
                  </a:lnTo>
                  <a:lnTo>
                    <a:pt x="48" y="520"/>
                  </a:lnTo>
                  <a:lnTo>
                    <a:pt x="34" y="530"/>
                  </a:lnTo>
                  <a:lnTo>
                    <a:pt x="4" y="552"/>
                  </a:lnTo>
                  <a:lnTo>
                    <a:pt x="0" y="554"/>
                  </a:lnTo>
                  <a:lnTo>
                    <a:pt x="42" y="544"/>
                  </a:lnTo>
                  <a:lnTo>
                    <a:pt x="70" y="534"/>
                  </a:lnTo>
                  <a:lnTo>
                    <a:pt x="86" y="516"/>
                  </a:lnTo>
                  <a:lnTo>
                    <a:pt x="104" y="500"/>
                  </a:lnTo>
                  <a:lnTo>
                    <a:pt x="122" y="486"/>
                  </a:lnTo>
                  <a:lnTo>
                    <a:pt x="144" y="474"/>
                  </a:lnTo>
                  <a:lnTo>
                    <a:pt x="174" y="462"/>
                  </a:lnTo>
                  <a:lnTo>
                    <a:pt x="188" y="456"/>
                  </a:lnTo>
                  <a:lnTo>
                    <a:pt x="202" y="450"/>
                  </a:lnTo>
                  <a:lnTo>
                    <a:pt x="226" y="436"/>
                  </a:lnTo>
                  <a:lnTo>
                    <a:pt x="252" y="424"/>
                  </a:lnTo>
                  <a:lnTo>
                    <a:pt x="270" y="410"/>
                  </a:lnTo>
                  <a:lnTo>
                    <a:pt x="292" y="392"/>
                  </a:lnTo>
                  <a:lnTo>
                    <a:pt x="318" y="376"/>
                  </a:lnTo>
                  <a:lnTo>
                    <a:pt x="352" y="362"/>
                  </a:lnTo>
                  <a:lnTo>
                    <a:pt x="384" y="348"/>
                  </a:lnTo>
                  <a:lnTo>
                    <a:pt x="428" y="328"/>
                  </a:lnTo>
                  <a:lnTo>
                    <a:pt x="472" y="308"/>
                  </a:lnTo>
                  <a:lnTo>
                    <a:pt x="498" y="294"/>
                  </a:lnTo>
                  <a:lnTo>
                    <a:pt x="510" y="286"/>
                  </a:lnTo>
                  <a:lnTo>
                    <a:pt x="522" y="276"/>
                  </a:lnTo>
                  <a:lnTo>
                    <a:pt x="544" y="252"/>
                  </a:lnTo>
                  <a:lnTo>
                    <a:pt x="564" y="224"/>
                  </a:lnTo>
                  <a:lnTo>
                    <a:pt x="562" y="224"/>
                  </a:lnTo>
                  <a:lnTo>
                    <a:pt x="560" y="226"/>
                  </a:lnTo>
                  <a:close/>
                </a:path>
              </a:pathLst>
            </a:custGeom>
            <a:solidFill>
              <a:srgbClr val="A34E36"/>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554" name="Freeform 55"/>
            <p:cNvSpPr>
              <a:spLocks noEditPoints="1"/>
            </p:cNvSpPr>
            <p:nvPr/>
          </p:nvSpPr>
          <p:spPr bwMode="auto">
            <a:xfrm>
              <a:off x="4297363" y="3352800"/>
              <a:ext cx="127000" cy="120650"/>
            </a:xfrm>
            <a:custGeom>
              <a:avLst/>
              <a:gdLst>
                <a:gd name="T0" fmla="*/ 2147483646 w 80"/>
                <a:gd name="T1" fmla="*/ 2147483646 h 76"/>
                <a:gd name="T2" fmla="*/ 2147483646 w 80"/>
                <a:gd name="T3" fmla="*/ 2147483646 h 76"/>
                <a:gd name="T4" fmla="*/ 2147483646 w 80"/>
                <a:gd name="T5" fmla="*/ 2147483646 h 76"/>
                <a:gd name="T6" fmla="*/ 2147483646 w 80"/>
                <a:gd name="T7" fmla="*/ 2147483646 h 76"/>
                <a:gd name="T8" fmla="*/ 2147483646 w 80"/>
                <a:gd name="T9" fmla="*/ 2147483646 h 76"/>
                <a:gd name="T10" fmla="*/ 2147483646 w 80"/>
                <a:gd name="T11" fmla="*/ 2147483646 h 76"/>
                <a:gd name="T12" fmla="*/ 2147483646 w 80"/>
                <a:gd name="T13" fmla="*/ 2147483646 h 76"/>
                <a:gd name="T14" fmla="*/ 2147483646 w 80"/>
                <a:gd name="T15" fmla="*/ 2147483646 h 76"/>
                <a:gd name="T16" fmla="*/ 2147483646 w 80"/>
                <a:gd name="T17" fmla="*/ 2147483646 h 76"/>
                <a:gd name="T18" fmla="*/ 2147483646 w 80"/>
                <a:gd name="T19" fmla="*/ 2147483646 h 76"/>
                <a:gd name="T20" fmla="*/ 0 w 80"/>
                <a:gd name="T21" fmla="*/ 2147483646 h 76"/>
                <a:gd name="T22" fmla="*/ 2147483646 w 80"/>
                <a:gd name="T23" fmla="*/ 2147483646 h 76"/>
                <a:gd name="T24" fmla="*/ 2147483646 w 80"/>
                <a:gd name="T25" fmla="*/ 2147483646 h 76"/>
                <a:gd name="T26" fmla="*/ 2147483646 w 80"/>
                <a:gd name="T27" fmla="*/ 2147483646 h 76"/>
                <a:gd name="T28" fmla="*/ 2147483646 w 80"/>
                <a:gd name="T29" fmla="*/ 2147483646 h 76"/>
                <a:gd name="T30" fmla="*/ 2147483646 w 80"/>
                <a:gd name="T31" fmla="*/ 0 h 76"/>
                <a:gd name="T32" fmla="*/ 2147483646 w 80"/>
                <a:gd name="T33" fmla="*/ 2147483646 h 76"/>
                <a:gd name="T34" fmla="*/ 2147483646 w 80"/>
                <a:gd name="T35" fmla="*/ 2147483646 h 76"/>
                <a:gd name="T36" fmla="*/ 2147483646 w 80"/>
                <a:gd name="T37" fmla="*/ 2147483646 h 76"/>
                <a:gd name="T38" fmla="*/ 2147483646 w 80"/>
                <a:gd name="T39" fmla="*/ 2147483646 h 76"/>
                <a:gd name="T40" fmla="*/ 2147483646 w 80"/>
                <a:gd name="T41" fmla="*/ 2147483646 h 76"/>
                <a:gd name="T42" fmla="*/ 2147483646 w 80"/>
                <a:gd name="T43" fmla="*/ 2147483646 h 76"/>
                <a:gd name="T44" fmla="*/ 2147483646 w 80"/>
                <a:gd name="T45" fmla="*/ 2147483646 h 76"/>
                <a:gd name="T46" fmla="*/ 2147483646 w 80"/>
                <a:gd name="T47" fmla="*/ 2147483646 h 76"/>
                <a:gd name="T48" fmla="*/ 2147483646 w 80"/>
                <a:gd name="T49" fmla="*/ 2147483646 h 76"/>
                <a:gd name="T50" fmla="*/ 2147483646 w 80"/>
                <a:gd name="T51" fmla="*/ 2147483646 h 76"/>
                <a:gd name="T52" fmla="*/ 2147483646 w 80"/>
                <a:gd name="T53" fmla="*/ 2147483646 h 76"/>
                <a:gd name="T54" fmla="*/ 2147483646 w 80"/>
                <a:gd name="T55" fmla="*/ 2147483646 h 76"/>
                <a:gd name="T56" fmla="*/ 2147483646 w 80"/>
                <a:gd name="T57" fmla="*/ 2147483646 h 76"/>
                <a:gd name="T58" fmla="*/ 2147483646 w 80"/>
                <a:gd name="T59" fmla="*/ 2147483646 h 76"/>
                <a:gd name="T60" fmla="*/ 2147483646 w 80"/>
                <a:gd name="T61" fmla="*/ 2147483646 h 76"/>
                <a:gd name="T62" fmla="*/ 2147483646 w 80"/>
                <a:gd name="T63" fmla="*/ 2147483646 h 76"/>
                <a:gd name="T64" fmla="*/ 2147483646 w 80"/>
                <a:gd name="T65" fmla="*/ 2147483646 h 76"/>
                <a:gd name="T66" fmla="*/ 2147483646 w 80"/>
                <a:gd name="T67" fmla="*/ 2147483646 h 76"/>
                <a:gd name="T68" fmla="*/ 2147483646 w 80"/>
                <a:gd name="T69" fmla="*/ 2147483646 h 76"/>
                <a:gd name="T70" fmla="*/ 2147483646 w 80"/>
                <a:gd name="T71" fmla="*/ 2147483646 h 76"/>
                <a:gd name="T72" fmla="*/ 2147483646 w 80"/>
                <a:gd name="T73" fmla="*/ 2147483646 h 76"/>
                <a:gd name="T74" fmla="*/ 2147483646 w 80"/>
                <a:gd name="T75" fmla="*/ 2147483646 h 76"/>
                <a:gd name="T76" fmla="*/ 2147483646 w 80"/>
                <a:gd name="T77" fmla="*/ 2147483646 h 76"/>
                <a:gd name="T78" fmla="*/ 2147483646 w 80"/>
                <a:gd name="T79" fmla="*/ 2147483646 h 76"/>
                <a:gd name="T80" fmla="*/ 2147483646 w 80"/>
                <a:gd name="T81" fmla="*/ 2147483646 h 76"/>
                <a:gd name="T82" fmla="*/ 2147483646 w 80"/>
                <a:gd name="T83" fmla="*/ 2147483646 h 76"/>
                <a:gd name="T84" fmla="*/ 2147483646 w 80"/>
                <a:gd name="T85" fmla="*/ 2147483646 h 76"/>
                <a:gd name="T86" fmla="*/ 2147483646 w 80"/>
                <a:gd name="T87" fmla="*/ 2147483646 h 7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0"/>
                <a:gd name="T133" fmla="*/ 0 h 76"/>
                <a:gd name="T134" fmla="*/ 80 w 80"/>
                <a:gd name="T135" fmla="*/ 76 h 7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0" h="76">
                  <a:moveTo>
                    <a:pt x="54" y="44"/>
                  </a:moveTo>
                  <a:lnTo>
                    <a:pt x="54" y="44"/>
                  </a:lnTo>
                  <a:lnTo>
                    <a:pt x="64" y="48"/>
                  </a:lnTo>
                  <a:lnTo>
                    <a:pt x="72" y="54"/>
                  </a:lnTo>
                  <a:lnTo>
                    <a:pt x="74" y="58"/>
                  </a:lnTo>
                  <a:lnTo>
                    <a:pt x="76" y="60"/>
                  </a:lnTo>
                  <a:lnTo>
                    <a:pt x="74" y="66"/>
                  </a:lnTo>
                  <a:lnTo>
                    <a:pt x="70" y="70"/>
                  </a:lnTo>
                  <a:lnTo>
                    <a:pt x="62" y="76"/>
                  </a:lnTo>
                  <a:lnTo>
                    <a:pt x="56" y="76"/>
                  </a:lnTo>
                  <a:lnTo>
                    <a:pt x="50" y="72"/>
                  </a:lnTo>
                  <a:lnTo>
                    <a:pt x="44" y="64"/>
                  </a:lnTo>
                  <a:lnTo>
                    <a:pt x="42" y="58"/>
                  </a:lnTo>
                  <a:lnTo>
                    <a:pt x="38" y="68"/>
                  </a:lnTo>
                  <a:lnTo>
                    <a:pt x="32" y="74"/>
                  </a:lnTo>
                  <a:lnTo>
                    <a:pt x="24" y="76"/>
                  </a:lnTo>
                  <a:lnTo>
                    <a:pt x="20" y="76"/>
                  </a:lnTo>
                  <a:lnTo>
                    <a:pt x="16" y="74"/>
                  </a:lnTo>
                  <a:lnTo>
                    <a:pt x="14" y="72"/>
                  </a:lnTo>
                  <a:lnTo>
                    <a:pt x="12" y="68"/>
                  </a:lnTo>
                  <a:lnTo>
                    <a:pt x="12" y="62"/>
                  </a:lnTo>
                  <a:lnTo>
                    <a:pt x="18" y="54"/>
                  </a:lnTo>
                  <a:lnTo>
                    <a:pt x="24" y="48"/>
                  </a:lnTo>
                  <a:lnTo>
                    <a:pt x="12" y="46"/>
                  </a:lnTo>
                  <a:lnTo>
                    <a:pt x="6" y="44"/>
                  </a:lnTo>
                  <a:lnTo>
                    <a:pt x="2" y="40"/>
                  </a:lnTo>
                  <a:lnTo>
                    <a:pt x="0" y="36"/>
                  </a:lnTo>
                  <a:lnTo>
                    <a:pt x="0" y="32"/>
                  </a:lnTo>
                  <a:lnTo>
                    <a:pt x="0" y="26"/>
                  </a:lnTo>
                  <a:lnTo>
                    <a:pt x="4" y="22"/>
                  </a:lnTo>
                  <a:lnTo>
                    <a:pt x="10" y="18"/>
                  </a:lnTo>
                  <a:lnTo>
                    <a:pt x="16" y="18"/>
                  </a:lnTo>
                  <a:lnTo>
                    <a:pt x="22" y="20"/>
                  </a:lnTo>
                  <a:lnTo>
                    <a:pt x="26" y="24"/>
                  </a:lnTo>
                  <a:lnTo>
                    <a:pt x="24" y="16"/>
                  </a:lnTo>
                  <a:lnTo>
                    <a:pt x="22" y="10"/>
                  </a:lnTo>
                  <a:lnTo>
                    <a:pt x="24" y="8"/>
                  </a:lnTo>
                  <a:lnTo>
                    <a:pt x="26" y="4"/>
                  </a:lnTo>
                  <a:lnTo>
                    <a:pt x="30" y="2"/>
                  </a:lnTo>
                  <a:lnTo>
                    <a:pt x="36" y="0"/>
                  </a:lnTo>
                  <a:lnTo>
                    <a:pt x="42" y="0"/>
                  </a:lnTo>
                  <a:lnTo>
                    <a:pt x="48" y="0"/>
                  </a:lnTo>
                  <a:lnTo>
                    <a:pt x="52" y="2"/>
                  </a:lnTo>
                  <a:lnTo>
                    <a:pt x="54" y="6"/>
                  </a:lnTo>
                  <a:lnTo>
                    <a:pt x="54" y="10"/>
                  </a:lnTo>
                  <a:lnTo>
                    <a:pt x="54" y="18"/>
                  </a:lnTo>
                  <a:lnTo>
                    <a:pt x="52" y="28"/>
                  </a:lnTo>
                  <a:lnTo>
                    <a:pt x="60" y="22"/>
                  </a:lnTo>
                  <a:lnTo>
                    <a:pt x="68" y="20"/>
                  </a:lnTo>
                  <a:lnTo>
                    <a:pt x="74" y="22"/>
                  </a:lnTo>
                  <a:lnTo>
                    <a:pt x="78" y="28"/>
                  </a:lnTo>
                  <a:lnTo>
                    <a:pt x="80" y="34"/>
                  </a:lnTo>
                  <a:lnTo>
                    <a:pt x="80" y="38"/>
                  </a:lnTo>
                  <a:lnTo>
                    <a:pt x="78" y="40"/>
                  </a:lnTo>
                  <a:lnTo>
                    <a:pt x="74" y="42"/>
                  </a:lnTo>
                  <a:lnTo>
                    <a:pt x="64" y="46"/>
                  </a:lnTo>
                  <a:lnTo>
                    <a:pt x="54" y="44"/>
                  </a:lnTo>
                  <a:close/>
                  <a:moveTo>
                    <a:pt x="64" y="32"/>
                  </a:moveTo>
                  <a:lnTo>
                    <a:pt x="64" y="32"/>
                  </a:lnTo>
                  <a:lnTo>
                    <a:pt x="58" y="34"/>
                  </a:lnTo>
                  <a:lnTo>
                    <a:pt x="52" y="34"/>
                  </a:lnTo>
                  <a:lnTo>
                    <a:pt x="48" y="28"/>
                  </a:lnTo>
                  <a:lnTo>
                    <a:pt x="44" y="28"/>
                  </a:lnTo>
                  <a:lnTo>
                    <a:pt x="40" y="26"/>
                  </a:lnTo>
                  <a:lnTo>
                    <a:pt x="40" y="20"/>
                  </a:lnTo>
                  <a:lnTo>
                    <a:pt x="38" y="16"/>
                  </a:lnTo>
                  <a:lnTo>
                    <a:pt x="38" y="26"/>
                  </a:lnTo>
                  <a:lnTo>
                    <a:pt x="34" y="28"/>
                  </a:lnTo>
                  <a:lnTo>
                    <a:pt x="32" y="30"/>
                  </a:lnTo>
                  <a:lnTo>
                    <a:pt x="28" y="36"/>
                  </a:lnTo>
                  <a:lnTo>
                    <a:pt x="14" y="30"/>
                  </a:lnTo>
                  <a:lnTo>
                    <a:pt x="14" y="32"/>
                  </a:lnTo>
                  <a:lnTo>
                    <a:pt x="22" y="34"/>
                  </a:lnTo>
                  <a:lnTo>
                    <a:pt x="26" y="38"/>
                  </a:lnTo>
                  <a:lnTo>
                    <a:pt x="26" y="42"/>
                  </a:lnTo>
                  <a:lnTo>
                    <a:pt x="28" y="46"/>
                  </a:lnTo>
                  <a:lnTo>
                    <a:pt x="32" y="50"/>
                  </a:lnTo>
                  <a:lnTo>
                    <a:pt x="28" y="56"/>
                  </a:lnTo>
                  <a:lnTo>
                    <a:pt x="26" y="62"/>
                  </a:lnTo>
                  <a:lnTo>
                    <a:pt x="34" y="52"/>
                  </a:lnTo>
                  <a:lnTo>
                    <a:pt x="38" y="54"/>
                  </a:lnTo>
                  <a:lnTo>
                    <a:pt x="42" y="54"/>
                  </a:lnTo>
                  <a:lnTo>
                    <a:pt x="46" y="52"/>
                  </a:lnTo>
                  <a:lnTo>
                    <a:pt x="52" y="54"/>
                  </a:lnTo>
                  <a:lnTo>
                    <a:pt x="58" y="60"/>
                  </a:lnTo>
                  <a:lnTo>
                    <a:pt x="54" y="54"/>
                  </a:lnTo>
                  <a:lnTo>
                    <a:pt x="48" y="50"/>
                  </a:lnTo>
                  <a:lnTo>
                    <a:pt x="52" y="44"/>
                  </a:lnTo>
                  <a:lnTo>
                    <a:pt x="54" y="38"/>
                  </a:lnTo>
                  <a:lnTo>
                    <a:pt x="54" y="36"/>
                  </a:lnTo>
                  <a:lnTo>
                    <a:pt x="58" y="36"/>
                  </a:lnTo>
                  <a:lnTo>
                    <a:pt x="64" y="34"/>
                  </a:lnTo>
                  <a:lnTo>
                    <a:pt x="64" y="3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555" name="Freeform 56"/>
            <p:cNvSpPr>
              <a:spLocks/>
            </p:cNvSpPr>
            <p:nvPr/>
          </p:nvSpPr>
          <p:spPr bwMode="auto">
            <a:xfrm>
              <a:off x="4338638" y="3394075"/>
              <a:ext cx="44450" cy="44450"/>
            </a:xfrm>
            <a:custGeom>
              <a:avLst/>
              <a:gdLst>
                <a:gd name="T0" fmla="*/ 2147483646 w 28"/>
                <a:gd name="T1" fmla="*/ 2147483646 h 28"/>
                <a:gd name="T2" fmla="*/ 2147483646 w 28"/>
                <a:gd name="T3" fmla="*/ 2147483646 h 28"/>
                <a:gd name="T4" fmla="*/ 2147483646 w 28"/>
                <a:gd name="T5" fmla="*/ 2147483646 h 28"/>
                <a:gd name="T6" fmla="*/ 2147483646 w 28"/>
                <a:gd name="T7" fmla="*/ 2147483646 h 28"/>
                <a:gd name="T8" fmla="*/ 2147483646 w 28"/>
                <a:gd name="T9" fmla="*/ 2147483646 h 28"/>
                <a:gd name="T10" fmla="*/ 2147483646 w 28"/>
                <a:gd name="T11" fmla="*/ 2147483646 h 28"/>
                <a:gd name="T12" fmla="*/ 2147483646 w 28"/>
                <a:gd name="T13" fmla="*/ 2147483646 h 28"/>
                <a:gd name="T14" fmla="*/ 2147483646 w 28"/>
                <a:gd name="T15" fmla="*/ 2147483646 h 28"/>
                <a:gd name="T16" fmla="*/ 2147483646 w 28"/>
                <a:gd name="T17" fmla="*/ 2147483646 h 28"/>
                <a:gd name="T18" fmla="*/ 2147483646 w 28"/>
                <a:gd name="T19" fmla="*/ 2147483646 h 28"/>
                <a:gd name="T20" fmla="*/ 0 w 28"/>
                <a:gd name="T21" fmla="*/ 2147483646 h 28"/>
                <a:gd name="T22" fmla="*/ 0 w 28"/>
                <a:gd name="T23" fmla="*/ 2147483646 h 28"/>
                <a:gd name="T24" fmla="*/ 0 w 28"/>
                <a:gd name="T25" fmla="*/ 2147483646 h 28"/>
                <a:gd name="T26" fmla="*/ 2147483646 w 28"/>
                <a:gd name="T27" fmla="*/ 2147483646 h 28"/>
                <a:gd name="T28" fmla="*/ 2147483646 w 28"/>
                <a:gd name="T29" fmla="*/ 2147483646 h 28"/>
                <a:gd name="T30" fmla="*/ 2147483646 w 28"/>
                <a:gd name="T31" fmla="*/ 0 h 28"/>
                <a:gd name="T32" fmla="*/ 2147483646 w 28"/>
                <a:gd name="T33" fmla="*/ 0 h 28"/>
                <a:gd name="T34" fmla="*/ 2147483646 w 28"/>
                <a:gd name="T35" fmla="*/ 0 h 28"/>
                <a:gd name="T36" fmla="*/ 2147483646 w 28"/>
                <a:gd name="T37" fmla="*/ 2147483646 h 28"/>
                <a:gd name="T38" fmla="*/ 2147483646 w 28"/>
                <a:gd name="T39" fmla="*/ 2147483646 h 28"/>
                <a:gd name="T40" fmla="*/ 2147483646 w 28"/>
                <a:gd name="T41" fmla="*/ 2147483646 h 28"/>
                <a:gd name="T42" fmla="*/ 2147483646 w 28"/>
                <a:gd name="T43" fmla="*/ 2147483646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8"/>
                <a:gd name="T67" fmla="*/ 0 h 28"/>
                <a:gd name="T68" fmla="*/ 28 w 28"/>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8" h="28">
                  <a:moveTo>
                    <a:pt x="28" y="12"/>
                  </a:moveTo>
                  <a:lnTo>
                    <a:pt x="28" y="12"/>
                  </a:lnTo>
                  <a:lnTo>
                    <a:pt x="28" y="18"/>
                  </a:lnTo>
                  <a:lnTo>
                    <a:pt x="26" y="22"/>
                  </a:lnTo>
                  <a:lnTo>
                    <a:pt x="22" y="26"/>
                  </a:lnTo>
                  <a:lnTo>
                    <a:pt x="16" y="28"/>
                  </a:lnTo>
                  <a:lnTo>
                    <a:pt x="10" y="28"/>
                  </a:lnTo>
                  <a:lnTo>
                    <a:pt x="6" y="26"/>
                  </a:lnTo>
                  <a:lnTo>
                    <a:pt x="2" y="22"/>
                  </a:lnTo>
                  <a:lnTo>
                    <a:pt x="0" y="16"/>
                  </a:lnTo>
                  <a:lnTo>
                    <a:pt x="0" y="10"/>
                  </a:lnTo>
                  <a:lnTo>
                    <a:pt x="4" y="6"/>
                  </a:lnTo>
                  <a:lnTo>
                    <a:pt x="8" y="2"/>
                  </a:lnTo>
                  <a:lnTo>
                    <a:pt x="12" y="0"/>
                  </a:lnTo>
                  <a:lnTo>
                    <a:pt x="18" y="0"/>
                  </a:lnTo>
                  <a:lnTo>
                    <a:pt x="22" y="2"/>
                  </a:lnTo>
                  <a:lnTo>
                    <a:pt x="26" y="6"/>
                  </a:lnTo>
                  <a:lnTo>
                    <a:pt x="28"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556" name="Freeform 57"/>
            <p:cNvSpPr>
              <a:spLocks noEditPoints="1"/>
            </p:cNvSpPr>
            <p:nvPr/>
          </p:nvSpPr>
          <p:spPr bwMode="auto">
            <a:xfrm>
              <a:off x="4818063" y="3282950"/>
              <a:ext cx="127000" cy="117475"/>
            </a:xfrm>
            <a:custGeom>
              <a:avLst/>
              <a:gdLst>
                <a:gd name="T0" fmla="*/ 2147483646 w 80"/>
                <a:gd name="T1" fmla="*/ 2147483646 h 74"/>
                <a:gd name="T2" fmla="*/ 2147483646 w 80"/>
                <a:gd name="T3" fmla="*/ 2147483646 h 74"/>
                <a:gd name="T4" fmla="*/ 2147483646 w 80"/>
                <a:gd name="T5" fmla="*/ 2147483646 h 74"/>
                <a:gd name="T6" fmla="*/ 2147483646 w 80"/>
                <a:gd name="T7" fmla="*/ 2147483646 h 74"/>
                <a:gd name="T8" fmla="*/ 2147483646 w 80"/>
                <a:gd name="T9" fmla="*/ 2147483646 h 74"/>
                <a:gd name="T10" fmla="*/ 2147483646 w 80"/>
                <a:gd name="T11" fmla="*/ 2147483646 h 74"/>
                <a:gd name="T12" fmla="*/ 2147483646 w 80"/>
                <a:gd name="T13" fmla="*/ 2147483646 h 74"/>
                <a:gd name="T14" fmla="*/ 2147483646 w 80"/>
                <a:gd name="T15" fmla="*/ 2147483646 h 74"/>
                <a:gd name="T16" fmla="*/ 2147483646 w 80"/>
                <a:gd name="T17" fmla="*/ 2147483646 h 74"/>
                <a:gd name="T18" fmla="*/ 2147483646 w 80"/>
                <a:gd name="T19" fmla="*/ 2147483646 h 74"/>
                <a:gd name="T20" fmla="*/ 0 w 80"/>
                <a:gd name="T21" fmla="*/ 2147483646 h 74"/>
                <a:gd name="T22" fmla="*/ 2147483646 w 80"/>
                <a:gd name="T23" fmla="*/ 2147483646 h 74"/>
                <a:gd name="T24" fmla="*/ 2147483646 w 80"/>
                <a:gd name="T25" fmla="*/ 2147483646 h 74"/>
                <a:gd name="T26" fmla="*/ 2147483646 w 80"/>
                <a:gd name="T27" fmla="*/ 2147483646 h 74"/>
                <a:gd name="T28" fmla="*/ 2147483646 w 80"/>
                <a:gd name="T29" fmla="*/ 2147483646 h 74"/>
                <a:gd name="T30" fmla="*/ 2147483646 w 80"/>
                <a:gd name="T31" fmla="*/ 0 h 74"/>
                <a:gd name="T32" fmla="*/ 2147483646 w 80"/>
                <a:gd name="T33" fmla="*/ 2147483646 h 74"/>
                <a:gd name="T34" fmla="*/ 2147483646 w 80"/>
                <a:gd name="T35" fmla="*/ 2147483646 h 74"/>
                <a:gd name="T36" fmla="*/ 2147483646 w 80"/>
                <a:gd name="T37" fmla="*/ 2147483646 h 74"/>
                <a:gd name="T38" fmla="*/ 2147483646 w 80"/>
                <a:gd name="T39" fmla="*/ 2147483646 h 74"/>
                <a:gd name="T40" fmla="*/ 2147483646 w 80"/>
                <a:gd name="T41" fmla="*/ 2147483646 h 74"/>
                <a:gd name="T42" fmla="*/ 2147483646 w 80"/>
                <a:gd name="T43" fmla="*/ 2147483646 h 74"/>
                <a:gd name="T44" fmla="*/ 2147483646 w 80"/>
                <a:gd name="T45" fmla="*/ 2147483646 h 74"/>
                <a:gd name="T46" fmla="*/ 2147483646 w 80"/>
                <a:gd name="T47" fmla="*/ 2147483646 h 74"/>
                <a:gd name="T48" fmla="*/ 2147483646 w 80"/>
                <a:gd name="T49" fmla="*/ 2147483646 h 74"/>
                <a:gd name="T50" fmla="*/ 2147483646 w 80"/>
                <a:gd name="T51" fmla="*/ 2147483646 h 74"/>
                <a:gd name="T52" fmla="*/ 2147483646 w 80"/>
                <a:gd name="T53" fmla="*/ 2147483646 h 74"/>
                <a:gd name="T54" fmla="*/ 2147483646 w 80"/>
                <a:gd name="T55" fmla="*/ 2147483646 h 74"/>
                <a:gd name="T56" fmla="*/ 2147483646 w 80"/>
                <a:gd name="T57" fmla="*/ 2147483646 h 74"/>
                <a:gd name="T58" fmla="*/ 2147483646 w 80"/>
                <a:gd name="T59" fmla="*/ 2147483646 h 74"/>
                <a:gd name="T60" fmla="*/ 2147483646 w 80"/>
                <a:gd name="T61" fmla="*/ 2147483646 h 74"/>
                <a:gd name="T62" fmla="*/ 2147483646 w 80"/>
                <a:gd name="T63" fmla="*/ 2147483646 h 74"/>
                <a:gd name="T64" fmla="*/ 2147483646 w 80"/>
                <a:gd name="T65" fmla="*/ 2147483646 h 74"/>
                <a:gd name="T66" fmla="*/ 2147483646 w 80"/>
                <a:gd name="T67" fmla="*/ 2147483646 h 74"/>
                <a:gd name="T68" fmla="*/ 2147483646 w 80"/>
                <a:gd name="T69" fmla="*/ 2147483646 h 74"/>
                <a:gd name="T70" fmla="*/ 2147483646 w 80"/>
                <a:gd name="T71" fmla="*/ 2147483646 h 74"/>
                <a:gd name="T72" fmla="*/ 2147483646 w 80"/>
                <a:gd name="T73" fmla="*/ 2147483646 h 74"/>
                <a:gd name="T74" fmla="*/ 2147483646 w 80"/>
                <a:gd name="T75" fmla="*/ 2147483646 h 74"/>
                <a:gd name="T76" fmla="*/ 2147483646 w 80"/>
                <a:gd name="T77" fmla="*/ 2147483646 h 74"/>
                <a:gd name="T78" fmla="*/ 2147483646 w 80"/>
                <a:gd name="T79" fmla="*/ 2147483646 h 74"/>
                <a:gd name="T80" fmla="*/ 2147483646 w 80"/>
                <a:gd name="T81" fmla="*/ 2147483646 h 74"/>
                <a:gd name="T82" fmla="*/ 2147483646 w 80"/>
                <a:gd name="T83" fmla="*/ 2147483646 h 74"/>
                <a:gd name="T84" fmla="*/ 2147483646 w 80"/>
                <a:gd name="T85" fmla="*/ 2147483646 h 74"/>
                <a:gd name="T86" fmla="*/ 2147483646 w 80"/>
                <a:gd name="T87" fmla="*/ 2147483646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0"/>
                <a:gd name="T133" fmla="*/ 0 h 74"/>
                <a:gd name="T134" fmla="*/ 80 w 80"/>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0" h="74">
                  <a:moveTo>
                    <a:pt x="54" y="44"/>
                  </a:moveTo>
                  <a:lnTo>
                    <a:pt x="54" y="44"/>
                  </a:lnTo>
                  <a:lnTo>
                    <a:pt x="64" y="48"/>
                  </a:lnTo>
                  <a:lnTo>
                    <a:pt x="72" y="54"/>
                  </a:lnTo>
                  <a:lnTo>
                    <a:pt x="74" y="58"/>
                  </a:lnTo>
                  <a:lnTo>
                    <a:pt x="74" y="62"/>
                  </a:lnTo>
                  <a:lnTo>
                    <a:pt x="72" y="66"/>
                  </a:lnTo>
                  <a:lnTo>
                    <a:pt x="68" y="70"/>
                  </a:lnTo>
                  <a:lnTo>
                    <a:pt x="60" y="74"/>
                  </a:lnTo>
                  <a:lnTo>
                    <a:pt x="54" y="74"/>
                  </a:lnTo>
                  <a:lnTo>
                    <a:pt x="48" y="70"/>
                  </a:lnTo>
                  <a:lnTo>
                    <a:pt x="42" y="62"/>
                  </a:lnTo>
                  <a:lnTo>
                    <a:pt x="40" y="56"/>
                  </a:lnTo>
                  <a:lnTo>
                    <a:pt x="36" y="66"/>
                  </a:lnTo>
                  <a:lnTo>
                    <a:pt x="30" y="72"/>
                  </a:lnTo>
                  <a:lnTo>
                    <a:pt x="22" y="74"/>
                  </a:lnTo>
                  <a:lnTo>
                    <a:pt x="18" y="74"/>
                  </a:lnTo>
                  <a:lnTo>
                    <a:pt x="14" y="72"/>
                  </a:lnTo>
                  <a:lnTo>
                    <a:pt x="12" y="68"/>
                  </a:lnTo>
                  <a:lnTo>
                    <a:pt x="10" y="66"/>
                  </a:lnTo>
                  <a:lnTo>
                    <a:pt x="12" y="58"/>
                  </a:lnTo>
                  <a:lnTo>
                    <a:pt x="18" y="52"/>
                  </a:lnTo>
                  <a:lnTo>
                    <a:pt x="24" y="46"/>
                  </a:lnTo>
                  <a:lnTo>
                    <a:pt x="12" y="42"/>
                  </a:lnTo>
                  <a:lnTo>
                    <a:pt x="6" y="40"/>
                  </a:lnTo>
                  <a:lnTo>
                    <a:pt x="4" y="36"/>
                  </a:lnTo>
                  <a:lnTo>
                    <a:pt x="0" y="32"/>
                  </a:lnTo>
                  <a:lnTo>
                    <a:pt x="0" y="28"/>
                  </a:lnTo>
                  <a:lnTo>
                    <a:pt x="2" y="24"/>
                  </a:lnTo>
                  <a:lnTo>
                    <a:pt x="6" y="18"/>
                  </a:lnTo>
                  <a:lnTo>
                    <a:pt x="12" y="14"/>
                  </a:lnTo>
                  <a:lnTo>
                    <a:pt x="18" y="14"/>
                  </a:lnTo>
                  <a:lnTo>
                    <a:pt x="24" y="18"/>
                  </a:lnTo>
                  <a:lnTo>
                    <a:pt x="28" y="22"/>
                  </a:lnTo>
                  <a:lnTo>
                    <a:pt x="26" y="14"/>
                  </a:lnTo>
                  <a:lnTo>
                    <a:pt x="24" y="8"/>
                  </a:lnTo>
                  <a:lnTo>
                    <a:pt x="26" y="6"/>
                  </a:lnTo>
                  <a:lnTo>
                    <a:pt x="28" y="2"/>
                  </a:lnTo>
                  <a:lnTo>
                    <a:pt x="32" y="0"/>
                  </a:lnTo>
                  <a:lnTo>
                    <a:pt x="38" y="0"/>
                  </a:lnTo>
                  <a:lnTo>
                    <a:pt x="46" y="0"/>
                  </a:lnTo>
                  <a:lnTo>
                    <a:pt x="50" y="0"/>
                  </a:lnTo>
                  <a:lnTo>
                    <a:pt x="54" y="2"/>
                  </a:lnTo>
                  <a:lnTo>
                    <a:pt x="56" y="6"/>
                  </a:lnTo>
                  <a:lnTo>
                    <a:pt x="56" y="10"/>
                  </a:lnTo>
                  <a:lnTo>
                    <a:pt x="56" y="18"/>
                  </a:lnTo>
                  <a:lnTo>
                    <a:pt x="52" y="26"/>
                  </a:lnTo>
                  <a:lnTo>
                    <a:pt x="60" y="22"/>
                  </a:lnTo>
                  <a:lnTo>
                    <a:pt x="68" y="20"/>
                  </a:lnTo>
                  <a:lnTo>
                    <a:pt x="74" y="22"/>
                  </a:lnTo>
                  <a:lnTo>
                    <a:pt x="78" y="30"/>
                  </a:lnTo>
                  <a:lnTo>
                    <a:pt x="80" y="34"/>
                  </a:lnTo>
                  <a:lnTo>
                    <a:pt x="78" y="38"/>
                  </a:lnTo>
                  <a:lnTo>
                    <a:pt x="76" y="42"/>
                  </a:lnTo>
                  <a:lnTo>
                    <a:pt x="74" y="44"/>
                  </a:lnTo>
                  <a:lnTo>
                    <a:pt x="64" y="46"/>
                  </a:lnTo>
                  <a:lnTo>
                    <a:pt x="54" y="44"/>
                  </a:lnTo>
                  <a:close/>
                  <a:moveTo>
                    <a:pt x="64" y="32"/>
                  </a:moveTo>
                  <a:lnTo>
                    <a:pt x="64" y="32"/>
                  </a:lnTo>
                  <a:lnTo>
                    <a:pt x="58" y="34"/>
                  </a:lnTo>
                  <a:lnTo>
                    <a:pt x="52" y="34"/>
                  </a:lnTo>
                  <a:lnTo>
                    <a:pt x="48" y="28"/>
                  </a:lnTo>
                  <a:lnTo>
                    <a:pt x="42" y="26"/>
                  </a:lnTo>
                  <a:lnTo>
                    <a:pt x="42" y="20"/>
                  </a:lnTo>
                  <a:lnTo>
                    <a:pt x="40" y="14"/>
                  </a:lnTo>
                  <a:lnTo>
                    <a:pt x="40" y="26"/>
                  </a:lnTo>
                  <a:lnTo>
                    <a:pt x="36" y="26"/>
                  </a:lnTo>
                  <a:lnTo>
                    <a:pt x="32" y="28"/>
                  </a:lnTo>
                  <a:lnTo>
                    <a:pt x="28" y="34"/>
                  </a:lnTo>
                  <a:lnTo>
                    <a:pt x="16" y="28"/>
                  </a:lnTo>
                  <a:lnTo>
                    <a:pt x="22" y="32"/>
                  </a:lnTo>
                  <a:lnTo>
                    <a:pt x="28" y="36"/>
                  </a:lnTo>
                  <a:lnTo>
                    <a:pt x="28" y="40"/>
                  </a:lnTo>
                  <a:lnTo>
                    <a:pt x="28" y="44"/>
                  </a:lnTo>
                  <a:lnTo>
                    <a:pt x="32" y="48"/>
                  </a:lnTo>
                  <a:lnTo>
                    <a:pt x="28" y="54"/>
                  </a:lnTo>
                  <a:lnTo>
                    <a:pt x="26" y="60"/>
                  </a:lnTo>
                  <a:lnTo>
                    <a:pt x="34" y="50"/>
                  </a:lnTo>
                  <a:lnTo>
                    <a:pt x="38" y="52"/>
                  </a:lnTo>
                  <a:lnTo>
                    <a:pt x="42" y="52"/>
                  </a:lnTo>
                  <a:lnTo>
                    <a:pt x="46" y="50"/>
                  </a:lnTo>
                  <a:lnTo>
                    <a:pt x="50" y="54"/>
                  </a:lnTo>
                  <a:lnTo>
                    <a:pt x="58" y="60"/>
                  </a:lnTo>
                  <a:lnTo>
                    <a:pt x="52" y="54"/>
                  </a:lnTo>
                  <a:lnTo>
                    <a:pt x="48" y="50"/>
                  </a:lnTo>
                  <a:lnTo>
                    <a:pt x="52" y="44"/>
                  </a:lnTo>
                  <a:lnTo>
                    <a:pt x="54" y="38"/>
                  </a:lnTo>
                  <a:lnTo>
                    <a:pt x="54" y="36"/>
                  </a:lnTo>
                  <a:lnTo>
                    <a:pt x="58" y="36"/>
                  </a:lnTo>
                  <a:lnTo>
                    <a:pt x="64" y="34"/>
                  </a:lnTo>
                  <a:lnTo>
                    <a:pt x="64" y="3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557" name="Freeform 58"/>
            <p:cNvSpPr>
              <a:spLocks/>
            </p:cNvSpPr>
            <p:nvPr/>
          </p:nvSpPr>
          <p:spPr bwMode="auto">
            <a:xfrm>
              <a:off x="4859338" y="3324225"/>
              <a:ext cx="44450" cy="41275"/>
            </a:xfrm>
            <a:custGeom>
              <a:avLst/>
              <a:gdLst>
                <a:gd name="T0" fmla="*/ 2147483646 w 28"/>
                <a:gd name="T1" fmla="*/ 2147483646 h 26"/>
                <a:gd name="T2" fmla="*/ 2147483646 w 28"/>
                <a:gd name="T3" fmla="*/ 2147483646 h 26"/>
                <a:gd name="T4" fmla="*/ 2147483646 w 28"/>
                <a:gd name="T5" fmla="*/ 2147483646 h 26"/>
                <a:gd name="T6" fmla="*/ 2147483646 w 28"/>
                <a:gd name="T7" fmla="*/ 2147483646 h 26"/>
                <a:gd name="T8" fmla="*/ 2147483646 w 28"/>
                <a:gd name="T9" fmla="*/ 2147483646 h 26"/>
                <a:gd name="T10" fmla="*/ 2147483646 w 28"/>
                <a:gd name="T11" fmla="*/ 2147483646 h 26"/>
                <a:gd name="T12" fmla="*/ 2147483646 w 28"/>
                <a:gd name="T13" fmla="*/ 2147483646 h 26"/>
                <a:gd name="T14" fmla="*/ 2147483646 w 28"/>
                <a:gd name="T15" fmla="*/ 2147483646 h 26"/>
                <a:gd name="T16" fmla="*/ 2147483646 w 28"/>
                <a:gd name="T17" fmla="*/ 2147483646 h 26"/>
                <a:gd name="T18" fmla="*/ 2147483646 w 28"/>
                <a:gd name="T19" fmla="*/ 2147483646 h 26"/>
                <a:gd name="T20" fmla="*/ 0 w 28"/>
                <a:gd name="T21" fmla="*/ 2147483646 h 26"/>
                <a:gd name="T22" fmla="*/ 0 w 28"/>
                <a:gd name="T23" fmla="*/ 2147483646 h 26"/>
                <a:gd name="T24" fmla="*/ 2147483646 w 28"/>
                <a:gd name="T25" fmla="*/ 2147483646 h 26"/>
                <a:gd name="T26" fmla="*/ 2147483646 w 28"/>
                <a:gd name="T27" fmla="*/ 2147483646 h 26"/>
                <a:gd name="T28" fmla="*/ 2147483646 w 28"/>
                <a:gd name="T29" fmla="*/ 0 h 26"/>
                <a:gd name="T30" fmla="*/ 2147483646 w 28"/>
                <a:gd name="T31" fmla="*/ 0 h 26"/>
                <a:gd name="T32" fmla="*/ 2147483646 w 28"/>
                <a:gd name="T33" fmla="*/ 0 h 26"/>
                <a:gd name="T34" fmla="*/ 2147483646 w 28"/>
                <a:gd name="T35" fmla="*/ 0 h 26"/>
                <a:gd name="T36" fmla="*/ 2147483646 w 28"/>
                <a:gd name="T37" fmla="*/ 2147483646 h 26"/>
                <a:gd name="T38" fmla="*/ 2147483646 w 28"/>
                <a:gd name="T39" fmla="*/ 2147483646 h 26"/>
                <a:gd name="T40" fmla="*/ 2147483646 w 28"/>
                <a:gd name="T41" fmla="*/ 2147483646 h 26"/>
                <a:gd name="T42" fmla="*/ 2147483646 w 28"/>
                <a:gd name="T43" fmla="*/ 2147483646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8"/>
                <a:gd name="T67" fmla="*/ 0 h 26"/>
                <a:gd name="T68" fmla="*/ 28 w 28"/>
                <a:gd name="T69" fmla="*/ 26 h 2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8" h="26">
                  <a:moveTo>
                    <a:pt x="28" y="12"/>
                  </a:moveTo>
                  <a:lnTo>
                    <a:pt x="28" y="12"/>
                  </a:lnTo>
                  <a:lnTo>
                    <a:pt x="28" y="18"/>
                  </a:lnTo>
                  <a:lnTo>
                    <a:pt x="26" y="22"/>
                  </a:lnTo>
                  <a:lnTo>
                    <a:pt x="22" y="26"/>
                  </a:lnTo>
                  <a:lnTo>
                    <a:pt x="16" y="26"/>
                  </a:lnTo>
                  <a:lnTo>
                    <a:pt x="10" y="26"/>
                  </a:lnTo>
                  <a:lnTo>
                    <a:pt x="6" y="24"/>
                  </a:lnTo>
                  <a:lnTo>
                    <a:pt x="2" y="20"/>
                  </a:lnTo>
                  <a:lnTo>
                    <a:pt x="0" y="14"/>
                  </a:lnTo>
                  <a:lnTo>
                    <a:pt x="2" y="8"/>
                  </a:lnTo>
                  <a:lnTo>
                    <a:pt x="4" y="4"/>
                  </a:lnTo>
                  <a:lnTo>
                    <a:pt x="8" y="0"/>
                  </a:lnTo>
                  <a:lnTo>
                    <a:pt x="14" y="0"/>
                  </a:lnTo>
                  <a:lnTo>
                    <a:pt x="18" y="0"/>
                  </a:lnTo>
                  <a:lnTo>
                    <a:pt x="24" y="2"/>
                  </a:lnTo>
                  <a:lnTo>
                    <a:pt x="26" y="6"/>
                  </a:lnTo>
                  <a:lnTo>
                    <a:pt x="28"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558" name="Freeform 59"/>
            <p:cNvSpPr>
              <a:spLocks noEditPoints="1"/>
            </p:cNvSpPr>
            <p:nvPr/>
          </p:nvSpPr>
          <p:spPr bwMode="auto">
            <a:xfrm>
              <a:off x="5100638" y="3406775"/>
              <a:ext cx="127000" cy="123825"/>
            </a:xfrm>
            <a:custGeom>
              <a:avLst/>
              <a:gdLst>
                <a:gd name="T0" fmla="*/ 2147483646 w 80"/>
                <a:gd name="T1" fmla="*/ 2147483646 h 78"/>
                <a:gd name="T2" fmla="*/ 2147483646 w 80"/>
                <a:gd name="T3" fmla="*/ 2147483646 h 78"/>
                <a:gd name="T4" fmla="*/ 2147483646 w 80"/>
                <a:gd name="T5" fmla="*/ 2147483646 h 78"/>
                <a:gd name="T6" fmla="*/ 2147483646 w 80"/>
                <a:gd name="T7" fmla="*/ 2147483646 h 78"/>
                <a:gd name="T8" fmla="*/ 2147483646 w 80"/>
                <a:gd name="T9" fmla="*/ 2147483646 h 78"/>
                <a:gd name="T10" fmla="*/ 2147483646 w 80"/>
                <a:gd name="T11" fmla="*/ 2147483646 h 78"/>
                <a:gd name="T12" fmla="*/ 2147483646 w 80"/>
                <a:gd name="T13" fmla="*/ 2147483646 h 78"/>
                <a:gd name="T14" fmla="*/ 2147483646 w 80"/>
                <a:gd name="T15" fmla="*/ 2147483646 h 78"/>
                <a:gd name="T16" fmla="*/ 2147483646 w 80"/>
                <a:gd name="T17" fmla="*/ 2147483646 h 78"/>
                <a:gd name="T18" fmla="*/ 2147483646 w 80"/>
                <a:gd name="T19" fmla="*/ 2147483646 h 78"/>
                <a:gd name="T20" fmla="*/ 0 w 80"/>
                <a:gd name="T21" fmla="*/ 2147483646 h 78"/>
                <a:gd name="T22" fmla="*/ 2147483646 w 80"/>
                <a:gd name="T23" fmla="*/ 2147483646 h 78"/>
                <a:gd name="T24" fmla="*/ 2147483646 w 80"/>
                <a:gd name="T25" fmla="*/ 2147483646 h 78"/>
                <a:gd name="T26" fmla="*/ 2147483646 w 80"/>
                <a:gd name="T27" fmla="*/ 2147483646 h 78"/>
                <a:gd name="T28" fmla="*/ 2147483646 w 80"/>
                <a:gd name="T29" fmla="*/ 2147483646 h 78"/>
                <a:gd name="T30" fmla="*/ 2147483646 w 80"/>
                <a:gd name="T31" fmla="*/ 0 h 78"/>
                <a:gd name="T32" fmla="*/ 2147483646 w 80"/>
                <a:gd name="T33" fmla="*/ 0 h 78"/>
                <a:gd name="T34" fmla="*/ 2147483646 w 80"/>
                <a:gd name="T35" fmla="*/ 2147483646 h 78"/>
                <a:gd name="T36" fmla="*/ 2147483646 w 80"/>
                <a:gd name="T37" fmla="*/ 2147483646 h 78"/>
                <a:gd name="T38" fmla="*/ 2147483646 w 80"/>
                <a:gd name="T39" fmla="*/ 2147483646 h 78"/>
                <a:gd name="T40" fmla="*/ 2147483646 w 80"/>
                <a:gd name="T41" fmla="*/ 2147483646 h 78"/>
                <a:gd name="T42" fmla="*/ 2147483646 w 80"/>
                <a:gd name="T43" fmla="*/ 2147483646 h 78"/>
                <a:gd name="T44" fmla="*/ 2147483646 w 80"/>
                <a:gd name="T45" fmla="*/ 2147483646 h 78"/>
                <a:gd name="T46" fmla="*/ 2147483646 w 80"/>
                <a:gd name="T47" fmla="*/ 2147483646 h 78"/>
                <a:gd name="T48" fmla="*/ 2147483646 w 80"/>
                <a:gd name="T49" fmla="*/ 2147483646 h 78"/>
                <a:gd name="T50" fmla="*/ 2147483646 w 80"/>
                <a:gd name="T51" fmla="*/ 2147483646 h 78"/>
                <a:gd name="T52" fmla="*/ 2147483646 w 80"/>
                <a:gd name="T53" fmla="*/ 2147483646 h 78"/>
                <a:gd name="T54" fmla="*/ 2147483646 w 80"/>
                <a:gd name="T55" fmla="*/ 2147483646 h 78"/>
                <a:gd name="T56" fmla="*/ 2147483646 w 80"/>
                <a:gd name="T57" fmla="*/ 2147483646 h 78"/>
                <a:gd name="T58" fmla="*/ 2147483646 w 80"/>
                <a:gd name="T59" fmla="*/ 2147483646 h 78"/>
                <a:gd name="T60" fmla="*/ 2147483646 w 80"/>
                <a:gd name="T61" fmla="*/ 2147483646 h 78"/>
                <a:gd name="T62" fmla="*/ 2147483646 w 80"/>
                <a:gd name="T63" fmla="*/ 2147483646 h 78"/>
                <a:gd name="T64" fmla="*/ 2147483646 w 80"/>
                <a:gd name="T65" fmla="*/ 2147483646 h 78"/>
                <a:gd name="T66" fmla="*/ 2147483646 w 80"/>
                <a:gd name="T67" fmla="*/ 2147483646 h 78"/>
                <a:gd name="T68" fmla="*/ 2147483646 w 80"/>
                <a:gd name="T69" fmla="*/ 2147483646 h 78"/>
                <a:gd name="T70" fmla="*/ 2147483646 w 80"/>
                <a:gd name="T71" fmla="*/ 2147483646 h 78"/>
                <a:gd name="T72" fmla="*/ 2147483646 w 80"/>
                <a:gd name="T73" fmla="*/ 2147483646 h 78"/>
                <a:gd name="T74" fmla="*/ 2147483646 w 80"/>
                <a:gd name="T75" fmla="*/ 2147483646 h 78"/>
                <a:gd name="T76" fmla="*/ 2147483646 w 80"/>
                <a:gd name="T77" fmla="*/ 2147483646 h 78"/>
                <a:gd name="T78" fmla="*/ 2147483646 w 80"/>
                <a:gd name="T79" fmla="*/ 2147483646 h 78"/>
                <a:gd name="T80" fmla="*/ 2147483646 w 80"/>
                <a:gd name="T81" fmla="*/ 2147483646 h 78"/>
                <a:gd name="T82" fmla="*/ 2147483646 w 80"/>
                <a:gd name="T83" fmla="*/ 2147483646 h 78"/>
                <a:gd name="T84" fmla="*/ 2147483646 w 80"/>
                <a:gd name="T85" fmla="*/ 2147483646 h 78"/>
                <a:gd name="T86" fmla="*/ 2147483646 w 80"/>
                <a:gd name="T87" fmla="*/ 2147483646 h 78"/>
                <a:gd name="T88" fmla="*/ 2147483646 w 80"/>
                <a:gd name="T89" fmla="*/ 2147483646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0"/>
                <a:gd name="T136" fmla="*/ 0 h 78"/>
                <a:gd name="T137" fmla="*/ 80 w 80"/>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0" h="78">
                  <a:moveTo>
                    <a:pt x="56" y="44"/>
                  </a:moveTo>
                  <a:lnTo>
                    <a:pt x="56" y="44"/>
                  </a:lnTo>
                  <a:lnTo>
                    <a:pt x="66" y="48"/>
                  </a:lnTo>
                  <a:lnTo>
                    <a:pt x="74" y="54"/>
                  </a:lnTo>
                  <a:lnTo>
                    <a:pt x="76" y="56"/>
                  </a:lnTo>
                  <a:lnTo>
                    <a:pt x="78" y="60"/>
                  </a:lnTo>
                  <a:lnTo>
                    <a:pt x="76" y="64"/>
                  </a:lnTo>
                  <a:lnTo>
                    <a:pt x="72" y="70"/>
                  </a:lnTo>
                  <a:lnTo>
                    <a:pt x="64" y="74"/>
                  </a:lnTo>
                  <a:lnTo>
                    <a:pt x="58" y="76"/>
                  </a:lnTo>
                  <a:lnTo>
                    <a:pt x="52" y="72"/>
                  </a:lnTo>
                  <a:lnTo>
                    <a:pt x="46" y="64"/>
                  </a:lnTo>
                  <a:lnTo>
                    <a:pt x="44" y="58"/>
                  </a:lnTo>
                  <a:lnTo>
                    <a:pt x="40" y="68"/>
                  </a:lnTo>
                  <a:lnTo>
                    <a:pt x="34" y="76"/>
                  </a:lnTo>
                  <a:lnTo>
                    <a:pt x="26" y="78"/>
                  </a:lnTo>
                  <a:lnTo>
                    <a:pt x="22" y="78"/>
                  </a:lnTo>
                  <a:lnTo>
                    <a:pt x="18" y="76"/>
                  </a:lnTo>
                  <a:lnTo>
                    <a:pt x="16" y="74"/>
                  </a:lnTo>
                  <a:lnTo>
                    <a:pt x="14" y="70"/>
                  </a:lnTo>
                  <a:lnTo>
                    <a:pt x="14" y="66"/>
                  </a:lnTo>
                  <a:lnTo>
                    <a:pt x="14" y="62"/>
                  </a:lnTo>
                  <a:lnTo>
                    <a:pt x="18" y="56"/>
                  </a:lnTo>
                  <a:lnTo>
                    <a:pt x="26" y="48"/>
                  </a:lnTo>
                  <a:lnTo>
                    <a:pt x="12" y="46"/>
                  </a:lnTo>
                  <a:lnTo>
                    <a:pt x="8" y="44"/>
                  </a:lnTo>
                  <a:lnTo>
                    <a:pt x="2" y="42"/>
                  </a:lnTo>
                  <a:lnTo>
                    <a:pt x="0" y="38"/>
                  </a:lnTo>
                  <a:lnTo>
                    <a:pt x="0" y="34"/>
                  </a:lnTo>
                  <a:lnTo>
                    <a:pt x="0" y="28"/>
                  </a:lnTo>
                  <a:lnTo>
                    <a:pt x="4" y="22"/>
                  </a:lnTo>
                  <a:lnTo>
                    <a:pt x="10" y="18"/>
                  </a:lnTo>
                  <a:lnTo>
                    <a:pt x="16" y="18"/>
                  </a:lnTo>
                  <a:lnTo>
                    <a:pt x="22" y="20"/>
                  </a:lnTo>
                  <a:lnTo>
                    <a:pt x="28" y="26"/>
                  </a:lnTo>
                  <a:lnTo>
                    <a:pt x="24" y="16"/>
                  </a:lnTo>
                  <a:lnTo>
                    <a:pt x="22" y="12"/>
                  </a:lnTo>
                  <a:lnTo>
                    <a:pt x="24" y="8"/>
                  </a:lnTo>
                  <a:lnTo>
                    <a:pt x="26" y="4"/>
                  </a:lnTo>
                  <a:lnTo>
                    <a:pt x="30" y="2"/>
                  </a:lnTo>
                  <a:lnTo>
                    <a:pt x="34" y="0"/>
                  </a:lnTo>
                  <a:lnTo>
                    <a:pt x="42" y="0"/>
                  </a:lnTo>
                  <a:lnTo>
                    <a:pt x="48" y="0"/>
                  </a:lnTo>
                  <a:lnTo>
                    <a:pt x="50" y="2"/>
                  </a:lnTo>
                  <a:lnTo>
                    <a:pt x="54" y="4"/>
                  </a:lnTo>
                  <a:lnTo>
                    <a:pt x="54" y="8"/>
                  </a:lnTo>
                  <a:lnTo>
                    <a:pt x="54" y="18"/>
                  </a:lnTo>
                  <a:lnTo>
                    <a:pt x="52" y="26"/>
                  </a:lnTo>
                  <a:lnTo>
                    <a:pt x="60" y="20"/>
                  </a:lnTo>
                  <a:lnTo>
                    <a:pt x="68" y="18"/>
                  </a:lnTo>
                  <a:lnTo>
                    <a:pt x="74" y="20"/>
                  </a:lnTo>
                  <a:lnTo>
                    <a:pt x="80" y="26"/>
                  </a:lnTo>
                  <a:lnTo>
                    <a:pt x="80" y="32"/>
                  </a:lnTo>
                  <a:lnTo>
                    <a:pt x="80" y="36"/>
                  </a:lnTo>
                  <a:lnTo>
                    <a:pt x="78" y="40"/>
                  </a:lnTo>
                  <a:lnTo>
                    <a:pt x="76" y="42"/>
                  </a:lnTo>
                  <a:lnTo>
                    <a:pt x="66" y="44"/>
                  </a:lnTo>
                  <a:lnTo>
                    <a:pt x="56" y="44"/>
                  </a:lnTo>
                  <a:close/>
                  <a:moveTo>
                    <a:pt x="64" y="32"/>
                  </a:moveTo>
                  <a:lnTo>
                    <a:pt x="64" y="32"/>
                  </a:lnTo>
                  <a:lnTo>
                    <a:pt x="60" y="34"/>
                  </a:lnTo>
                  <a:lnTo>
                    <a:pt x="54" y="34"/>
                  </a:lnTo>
                  <a:lnTo>
                    <a:pt x="48" y="28"/>
                  </a:lnTo>
                  <a:lnTo>
                    <a:pt x="44" y="26"/>
                  </a:lnTo>
                  <a:lnTo>
                    <a:pt x="40" y="26"/>
                  </a:lnTo>
                  <a:lnTo>
                    <a:pt x="40" y="20"/>
                  </a:lnTo>
                  <a:lnTo>
                    <a:pt x="40" y="16"/>
                  </a:lnTo>
                  <a:lnTo>
                    <a:pt x="38" y="16"/>
                  </a:lnTo>
                  <a:lnTo>
                    <a:pt x="40" y="26"/>
                  </a:lnTo>
                  <a:lnTo>
                    <a:pt x="38" y="26"/>
                  </a:lnTo>
                  <a:lnTo>
                    <a:pt x="36" y="28"/>
                  </a:lnTo>
                  <a:lnTo>
                    <a:pt x="32" y="30"/>
                  </a:lnTo>
                  <a:lnTo>
                    <a:pt x="28" y="38"/>
                  </a:lnTo>
                  <a:lnTo>
                    <a:pt x="16" y="32"/>
                  </a:lnTo>
                  <a:lnTo>
                    <a:pt x="22" y="36"/>
                  </a:lnTo>
                  <a:lnTo>
                    <a:pt x="28" y="40"/>
                  </a:lnTo>
                  <a:lnTo>
                    <a:pt x="28" y="42"/>
                  </a:lnTo>
                  <a:lnTo>
                    <a:pt x="30" y="48"/>
                  </a:lnTo>
                  <a:lnTo>
                    <a:pt x="34" y="52"/>
                  </a:lnTo>
                  <a:lnTo>
                    <a:pt x="30" y="56"/>
                  </a:lnTo>
                  <a:lnTo>
                    <a:pt x="28" y="62"/>
                  </a:lnTo>
                  <a:lnTo>
                    <a:pt x="28" y="64"/>
                  </a:lnTo>
                  <a:lnTo>
                    <a:pt x="36" y="52"/>
                  </a:lnTo>
                  <a:lnTo>
                    <a:pt x="40" y="54"/>
                  </a:lnTo>
                  <a:lnTo>
                    <a:pt x="44" y="54"/>
                  </a:lnTo>
                  <a:lnTo>
                    <a:pt x="48" y="52"/>
                  </a:lnTo>
                  <a:lnTo>
                    <a:pt x="54" y="54"/>
                  </a:lnTo>
                  <a:lnTo>
                    <a:pt x="60" y="60"/>
                  </a:lnTo>
                  <a:lnTo>
                    <a:pt x="56" y="54"/>
                  </a:lnTo>
                  <a:lnTo>
                    <a:pt x="50" y="50"/>
                  </a:lnTo>
                  <a:lnTo>
                    <a:pt x="54" y="44"/>
                  </a:lnTo>
                  <a:lnTo>
                    <a:pt x="54" y="38"/>
                  </a:lnTo>
                  <a:lnTo>
                    <a:pt x="54" y="36"/>
                  </a:lnTo>
                  <a:lnTo>
                    <a:pt x="60" y="36"/>
                  </a:lnTo>
                  <a:lnTo>
                    <a:pt x="64" y="3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559" name="Freeform 60"/>
            <p:cNvSpPr>
              <a:spLocks/>
            </p:cNvSpPr>
            <p:nvPr/>
          </p:nvSpPr>
          <p:spPr bwMode="auto">
            <a:xfrm>
              <a:off x="5145088" y="3448050"/>
              <a:ext cx="44450" cy="44450"/>
            </a:xfrm>
            <a:custGeom>
              <a:avLst/>
              <a:gdLst>
                <a:gd name="T0" fmla="*/ 2147483646 w 28"/>
                <a:gd name="T1" fmla="*/ 2147483646 h 28"/>
                <a:gd name="T2" fmla="*/ 2147483646 w 28"/>
                <a:gd name="T3" fmla="*/ 2147483646 h 28"/>
                <a:gd name="T4" fmla="*/ 2147483646 w 28"/>
                <a:gd name="T5" fmla="*/ 2147483646 h 28"/>
                <a:gd name="T6" fmla="*/ 2147483646 w 28"/>
                <a:gd name="T7" fmla="*/ 2147483646 h 28"/>
                <a:gd name="T8" fmla="*/ 2147483646 w 28"/>
                <a:gd name="T9" fmla="*/ 2147483646 h 28"/>
                <a:gd name="T10" fmla="*/ 2147483646 w 28"/>
                <a:gd name="T11" fmla="*/ 2147483646 h 28"/>
                <a:gd name="T12" fmla="*/ 2147483646 w 28"/>
                <a:gd name="T13" fmla="*/ 2147483646 h 28"/>
                <a:gd name="T14" fmla="*/ 2147483646 w 28"/>
                <a:gd name="T15" fmla="*/ 2147483646 h 28"/>
                <a:gd name="T16" fmla="*/ 2147483646 w 28"/>
                <a:gd name="T17" fmla="*/ 2147483646 h 28"/>
                <a:gd name="T18" fmla="*/ 2147483646 w 28"/>
                <a:gd name="T19" fmla="*/ 2147483646 h 28"/>
                <a:gd name="T20" fmla="*/ 0 w 28"/>
                <a:gd name="T21" fmla="*/ 2147483646 h 28"/>
                <a:gd name="T22" fmla="*/ 0 w 28"/>
                <a:gd name="T23" fmla="*/ 2147483646 h 28"/>
                <a:gd name="T24" fmla="*/ 0 w 28"/>
                <a:gd name="T25" fmla="*/ 2147483646 h 28"/>
                <a:gd name="T26" fmla="*/ 2147483646 w 28"/>
                <a:gd name="T27" fmla="*/ 2147483646 h 28"/>
                <a:gd name="T28" fmla="*/ 2147483646 w 28"/>
                <a:gd name="T29" fmla="*/ 2147483646 h 28"/>
                <a:gd name="T30" fmla="*/ 2147483646 w 28"/>
                <a:gd name="T31" fmla="*/ 0 h 28"/>
                <a:gd name="T32" fmla="*/ 2147483646 w 28"/>
                <a:gd name="T33" fmla="*/ 0 h 28"/>
                <a:gd name="T34" fmla="*/ 2147483646 w 28"/>
                <a:gd name="T35" fmla="*/ 0 h 28"/>
                <a:gd name="T36" fmla="*/ 2147483646 w 28"/>
                <a:gd name="T37" fmla="*/ 2147483646 h 28"/>
                <a:gd name="T38" fmla="*/ 2147483646 w 28"/>
                <a:gd name="T39" fmla="*/ 2147483646 h 28"/>
                <a:gd name="T40" fmla="*/ 2147483646 w 28"/>
                <a:gd name="T41" fmla="*/ 2147483646 h 28"/>
                <a:gd name="T42" fmla="*/ 2147483646 w 28"/>
                <a:gd name="T43" fmla="*/ 2147483646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8"/>
                <a:gd name="T67" fmla="*/ 0 h 28"/>
                <a:gd name="T68" fmla="*/ 28 w 28"/>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8" h="28">
                  <a:moveTo>
                    <a:pt x="28" y="12"/>
                  </a:moveTo>
                  <a:lnTo>
                    <a:pt x="28" y="12"/>
                  </a:lnTo>
                  <a:lnTo>
                    <a:pt x="28" y="18"/>
                  </a:lnTo>
                  <a:lnTo>
                    <a:pt x="26" y="22"/>
                  </a:lnTo>
                  <a:lnTo>
                    <a:pt x="22" y="26"/>
                  </a:lnTo>
                  <a:lnTo>
                    <a:pt x="16" y="28"/>
                  </a:lnTo>
                  <a:lnTo>
                    <a:pt x="10" y="28"/>
                  </a:lnTo>
                  <a:lnTo>
                    <a:pt x="6" y="26"/>
                  </a:lnTo>
                  <a:lnTo>
                    <a:pt x="2" y="22"/>
                  </a:lnTo>
                  <a:lnTo>
                    <a:pt x="0" y="16"/>
                  </a:lnTo>
                  <a:lnTo>
                    <a:pt x="0" y="12"/>
                  </a:lnTo>
                  <a:lnTo>
                    <a:pt x="2" y="6"/>
                  </a:lnTo>
                  <a:lnTo>
                    <a:pt x="6" y="2"/>
                  </a:lnTo>
                  <a:lnTo>
                    <a:pt x="12" y="0"/>
                  </a:lnTo>
                  <a:lnTo>
                    <a:pt x="16" y="0"/>
                  </a:lnTo>
                  <a:lnTo>
                    <a:pt x="22" y="2"/>
                  </a:lnTo>
                  <a:lnTo>
                    <a:pt x="26" y="6"/>
                  </a:lnTo>
                  <a:lnTo>
                    <a:pt x="28"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560" name="Freeform 61"/>
            <p:cNvSpPr>
              <a:spLocks noEditPoints="1"/>
            </p:cNvSpPr>
            <p:nvPr/>
          </p:nvSpPr>
          <p:spPr bwMode="auto">
            <a:xfrm>
              <a:off x="5164138" y="3124200"/>
              <a:ext cx="120650" cy="117475"/>
            </a:xfrm>
            <a:custGeom>
              <a:avLst/>
              <a:gdLst>
                <a:gd name="T0" fmla="*/ 2147483646 w 76"/>
                <a:gd name="T1" fmla="*/ 2147483646 h 74"/>
                <a:gd name="T2" fmla="*/ 2147483646 w 76"/>
                <a:gd name="T3" fmla="*/ 2147483646 h 74"/>
                <a:gd name="T4" fmla="*/ 2147483646 w 76"/>
                <a:gd name="T5" fmla="*/ 2147483646 h 74"/>
                <a:gd name="T6" fmla="*/ 2147483646 w 76"/>
                <a:gd name="T7" fmla="*/ 2147483646 h 74"/>
                <a:gd name="T8" fmla="*/ 2147483646 w 76"/>
                <a:gd name="T9" fmla="*/ 2147483646 h 74"/>
                <a:gd name="T10" fmla="*/ 2147483646 w 76"/>
                <a:gd name="T11" fmla="*/ 2147483646 h 74"/>
                <a:gd name="T12" fmla="*/ 2147483646 w 76"/>
                <a:gd name="T13" fmla="*/ 2147483646 h 74"/>
                <a:gd name="T14" fmla="*/ 2147483646 w 76"/>
                <a:gd name="T15" fmla="*/ 2147483646 h 74"/>
                <a:gd name="T16" fmla="*/ 2147483646 w 76"/>
                <a:gd name="T17" fmla="*/ 2147483646 h 74"/>
                <a:gd name="T18" fmla="*/ 2147483646 w 76"/>
                <a:gd name="T19" fmla="*/ 2147483646 h 74"/>
                <a:gd name="T20" fmla="*/ 2147483646 w 76"/>
                <a:gd name="T21" fmla="*/ 2147483646 h 74"/>
                <a:gd name="T22" fmla="*/ 2147483646 w 76"/>
                <a:gd name="T23" fmla="*/ 2147483646 h 74"/>
                <a:gd name="T24" fmla="*/ 2147483646 w 76"/>
                <a:gd name="T25" fmla="*/ 2147483646 h 74"/>
                <a:gd name="T26" fmla="*/ 2147483646 w 76"/>
                <a:gd name="T27" fmla="*/ 2147483646 h 74"/>
                <a:gd name="T28" fmla="*/ 2147483646 w 76"/>
                <a:gd name="T29" fmla="*/ 2147483646 h 74"/>
                <a:gd name="T30" fmla="*/ 2147483646 w 76"/>
                <a:gd name="T31" fmla="*/ 2147483646 h 74"/>
                <a:gd name="T32" fmla="*/ 2147483646 w 76"/>
                <a:gd name="T33" fmla="*/ 2147483646 h 74"/>
                <a:gd name="T34" fmla="*/ 2147483646 w 76"/>
                <a:gd name="T35" fmla="*/ 2147483646 h 74"/>
                <a:gd name="T36" fmla="*/ 2147483646 w 76"/>
                <a:gd name="T37" fmla="*/ 2147483646 h 74"/>
                <a:gd name="T38" fmla="*/ 2147483646 w 76"/>
                <a:gd name="T39" fmla="*/ 2147483646 h 74"/>
                <a:gd name="T40" fmla="*/ 2147483646 w 76"/>
                <a:gd name="T41" fmla="*/ 2147483646 h 74"/>
                <a:gd name="T42" fmla="*/ 2147483646 w 76"/>
                <a:gd name="T43" fmla="*/ 2147483646 h 74"/>
                <a:gd name="T44" fmla="*/ 2147483646 w 76"/>
                <a:gd name="T45" fmla="*/ 2147483646 h 74"/>
                <a:gd name="T46" fmla="*/ 2147483646 w 76"/>
                <a:gd name="T47" fmla="*/ 2147483646 h 74"/>
                <a:gd name="T48" fmla="*/ 2147483646 w 76"/>
                <a:gd name="T49" fmla="*/ 2147483646 h 74"/>
                <a:gd name="T50" fmla="*/ 2147483646 w 76"/>
                <a:gd name="T51" fmla="*/ 2147483646 h 74"/>
                <a:gd name="T52" fmla="*/ 2147483646 w 76"/>
                <a:gd name="T53" fmla="*/ 2147483646 h 74"/>
                <a:gd name="T54" fmla="*/ 2147483646 w 76"/>
                <a:gd name="T55" fmla="*/ 2147483646 h 74"/>
                <a:gd name="T56" fmla="*/ 2147483646 w 76"/>
                <a:gd name="T57" fmla="*/ 2147483646 h 74"/>
                <a:gd name="T58" fmla="*/ 2147483646 w 76"/>
                <a:gd name="T59" fmla="*/ 2147483646 h 74"/>
                <a:gd name="T60" fmla="*/ 2147483646 w 76"/>
                <a:gd name="T61" fmla="*/ 2147483646 h 74"/>
                <a:gd name="T62" fmla="*/ 2147483646 w 76"/>
                <a:gd name="T63" fmla="*/ 2147483646 h 74"/>
                <a:gd name="T64" fmla="*/ 2147483646 w 76"/>
                <a:gd name="T65" fmla="*/ 2147483646 h 74"/>
                <a:gd name="T66" fmla="*/ 2147483646 w 76"/>
                <a:gd name="T67" fmla="*/ 2147483646 h 74"/>
                <a:gd name="T68" fmla="*/ 2147483646 w 76"/>
                <a:gd name="T69" fmla="*/ 2147483646 h 74"/>
                <a:gd name="T70" fmla="*/ 2147483646 w 76"/>
                <a:gd name="T71" fmla="*/ 2147483646 h 74"/>
                <a:gd name="T72" fmla="*/ 2147483646 w 76"/>
                <a:gd name="T73" fmla="*/ 2147483646 h 74"/>
                <a:gd name="T74" fmla="*/ 2147483646 w 76"/>
                <a:gd name="T75" fmla="*/ 2147483646 h 74"/>
                <a:gd name="T76" fmla="*/ 2147483646 w 76"/>
                <a:gd name="T77" fmla="*/ 2147483646 h 74"/>
                <a:gd name="T78" fmla="*/ 2147483646 w 76"/>
                <a:gd name="T79" fmla="*/ 2147483646 h 74"/>
                <a:gd name="T80" fmla="*/ 2147483646 w 76"/>
                <a:gd name="T81" fmla="*/ 2147483646 h 74"/>
                <a:gd name="T82" fmla="*/ 2147483646 w 76"/>
                <a:gd name="T83" fmla="*/ 2147483646 h 74"/>
                <a:gd name="T84" fmla="*/ 2147483646 w 76"/>
                <a:gd name="T85" fmla="*/ 2147483646 h 7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6"/>
                <a:gd name="T130" fmla="*/ 0 h 74"/>
                <a:gd name="T131" fmla="*/ 76 w 76"/>
                <a:gd name="T132" fmla="*/ 74 h 7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6" h="74">
                  <a:moveTo>
                    <a:pt x="50" y="46"/>
                  </a:moveTo>
                  <a:lnTo>
                    <a:pt x="50" y="46"/>
                  </a:lnTo>
                  <a:lnTo>
                    <a:pt x="60" y="50"/>
                  </a:lnTo>
                  <a:lnTo>
                    <a:pt x="66" y="56"/>
                  </a:lnTo>
                  <a:lnTo>
                    <a:pt x="68" y="60"/>
                  </a:lnTo>
                  <a:lnTo>
                    <a:pt x="68" y="62"/>
                  </a:lnTo>
                  <a:lnTo>
                    <a:pt x="66" y="66"/>
                  </a:lnTo>
                  <a:lnTo>
                    <a:pt x="62" y="70"/>
                  </a:lnTo>
                  <a:lnTo>
                    <a:pt x="54" y="74"/>
                  </a:lnTo>
                  <a:lnTo>
                    <a:pt x="48" y="74"/>
                  </a:lnTo>
                  <a:lnTo>
                    <a:pt x="42" y="70"/>
                  </a:lnTo>
                  <a:lnTo>
                    <a:pt x="38" y="62"/>
                  </a:lnTo>
                  <a:lnTo>
                    <a:pt x="36" y="56"/>
                  </a:lnTo>
                  <a:lnTo>
                    <a:pt x="32" y="66"/>
                  </a:lnTo>
                  <a:lnTo>
                    <a:pt x="26" y="70"/>
                  </a:lnTo>
                  <a:lnTo>
                    <a:pt x="18" y="72"/>
                  </a:lnTo>
                  <a:lnTo>
                    <a:pt x="10" y="68"/>
                  </a:lnTo>
                  <a:lnTo>
                    <a:pt x="8" y="66"/>
                  </a:lnTo>
                  <a:lnTo>
                    <a:pt x="8" y="62"/>
                  </a:lnTo>
                  <a:lnTo>
                    <a:pt x="8" y="56"/>
                  </a:lnTo>
                  <a:lnTo>
                    <a:pt x="14" y="50"/>
                  </a:lnTo>
                  <a:lnTo>
                    <a:pt x="22" y="44"/>
                  </a:lnTo>
                  <a:lnTo>
                    <a:pt x="10" y="42"/>
                  </a:lnTo>
                  <a:lnTo>
                    <a:pt x="4" y="38"/>
                  </a:lnTo>
                  <a:lnTo>
                    <a:pt x="2" y="36"/>
                  </a:lnTo>
                  <a:lnTo>
                    <a:pt x="0" y="32"/>
                  </a:lnTo>
                  <a:lnTo>
                    <a:pt x="0" y="26"/>
                  </a:lnTo>
                  <a:lnTo>
                    <a:pt x="2" y="22"/>
                  </a:lnTo>
                  <a:lnTo>
                    <a:pt x="6" y="16"/>
                  </a:lnTo>
                  <a:lnTo>
                    <a:pt x="12" y="14"/>
                  </a:lnTo>
                  <a:lnTo>
                    <a:pt x="16" y="14"/>
                  </a:lnTo>
                  <a:lnTo>
                    <a:pt x="22" y="18"/>
                  </a:lnTo>
                  <a:lnTo>
                    <a:pt x="26" y="24"/>
                  </a:lnTo>
                  <a:lnTo>
                    <a:pt x="24" y="14"/>
                  </a:lnTo>
                  <a:lnTo>
                    <a:pt x="24" y="10"/>
                  </a:lnTo>
                  <a:lnTo>
                    <a:pt x="26" y="6"/>
                  </a:lnTo>
                  <a:lnTo>
                    <a:pt x="28" y="4"/>
                  </a:lnTo>
                  <a:lnTo>
                    <a:pt x="32" y="2"/>
                  </a:lnTo>
                  <a:lnTo>
                    <a:pt x="36" y="0"/>
                  </a:lnTo>
                  <a:lnTo>
                    <a:pt x="44" y="2"/>
                  </a:lnTo>
                  <a:lnTo>
                    <a:pt x="48" y="2"/>
                  </a:lnTo>
                  <a:lnTo>
                    <a:pt x="52" y="4"/>
                  </a:lnTo>
                  <a:lnTo>
                    <a:pt x="54" y="8"/>
                  </a:lnTo>
                  <a:lnTo>
                    <a:pt x="54" y="12"/>
                  </a:lnTo>
                  <a:lnTo>
                    <a:pt x="54" y="20"/>
                  </a:lnTo>
                  <a:lnTo>
                    <a:pt x="50" y="28"/>
                  </a:lnTo>
                  <a:lnTo>
                    <a:pt x="58" y="24"/>
                  </a:lnTo>
                  <a:lnTo>
                    <a:pt x="66" y="22"/>
                  </a:lnTo>
                  <a:lnTo>
                    <a:pt x="70" y="26"/>
                  </a:lnTo>
                  <a:lnTo>
                    <a:pt x="74" y="32"/>
                  </a:lnTo>
                  <a:lnTo>
                    <a:pt x="76" y="36"/>
                  </a:lnTo>
                  <a:lnTo>
                    <a:pt x="74" y="40"/>
                  </a:lnTo>
                  <a:lnTo>
                    <a:pt x="72" y="44"/>
                  </a:lnTo>
                  <a:lnTo>
                    <a:pt x="68" y="46"/>
                  </a:lnTo>
                  <a:lnTo>
                    <a:pt x="60" y="46"/>
                  </a:lnTo>
                  <a:lnTo>
                    <a:pt x="50" y="46"/>
                  </a:lnTo>
                  <a:close/>
                  <a:moveTo>
                    <a:pt x="60" y="34"/>
                  </a:moveTo>
                  <a:lnTo>
                    <a:pt x="60" y="34"/>
                  </a:lnTo>
                  <a:lnTo>
                    <a:pt x="54" y="36"/>
                  </a:lnTo>
                  <a:lnTo>
                    <a:pt x="50" y="36"/>
                  </a:lnTo>
                  <a:lnTo>
                    <a:pt x="46" y="30"/>
                  </a:lnTo>
                  <a:lnTo>
                    <a:pt x="38" y="26"/>
                  </a:lnTo>
                  <a:lnTo>
                    <a:pt x="40" y="20"/>
                  </a:lnTo>
                  <a:lnTo>
                    <a:pt x="38" y="16"/>
                  </a:lnTo>
                  <a:lnTo>
                    <a:pt x="38" y="26"/>
                  </a:lnTo>
                  <a:lnTo>
                    <a:pt x="30" y="28"/>
                  </a:lnTo>
                  <a:lnTo>
                    <a:pt x="26" y="34"/>
                  </a:lnTo>
                  <a:lnTo>
                    <a:pt x="14" y="28"/>
                  </a:lnTo>
                  <a:lnTo>
                    <a:pt x="20" y="32"/>
                  </a:lnTo>
                  <a:lnTo>
                    <a:pt x="26" y="36"/>
                  </a:lnTo>
                  <a:lnTo>
                    <a:pt x="24" y="40"/>
                  </a:lnTo>
                  <a:lnTo>
                    <a:pt x="26" y="44"/>
                  </a:lnTo>
                  <a:lnTo>
                    <a:pt x="28" y="48"/>
                  </a:lnTo>
                  <a:lnTo>
                    <a:pt x="24" y="52"/>
                  </a:lnTo>
                  <a:lnTo>
                    <a:pt x="22" y="58"/>
                  </a:lnTo>
                  <a:lnTo>
                    <a:pt x="30" y="50"/>
                  </a:lnTo>
                  <a:lnTo>
                    <a:pt x="38" y="52"/>
                  </a:lnTo>
                  <a:lnTo>
                    <a:pt x="42" y="50"/>
                  </a:lnTo>
                  <a:lnTo>
                    <a:pt x="46" y="54"/>
                  </a:lnTo>
                  <a:lnTo>
                    <a:pt x="52" y="60"/>
                  </a:lnTo>
                  <a:lnTo>
                    <a:pt x="48" y="54"/>
                  </a:lnTo>
                  <a:lnTo>
                    <a:pt x="44" y="50"/>
                  </a:lnTo>
                  <a:lnTo>
                    <a:pt x="48" y="44"/>
                  </a:lnTo>
                  <a:lnTo>
                    <a:pt x="50" y="38"/>
                  </a:lnTo>
                  <a:lnTo>
                    <a:pt x="56" y="36"/>
                  </a:lnTo>
                  <a:lnTo>
                    <a:pt x="60" y="36"/>
                  </a:lnTo>
                  <a:lnTo>
                    <a:pt x="60" y="3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561" name="Freeform 62"/>
            <p:cNvSpPr>
              <a:spLocks/>
            </p:cNvSpPr>
            <p:nvPr/>
          </p:nvSpPr>
          <p:spPr bwMode="auto">
            <a:xfrm>
              <a:off x="5202238" y="3165475"/>
              <a:ext cx="44450" cy="41275"/>
            </a:xfrm>
            <a:custGeom>
              <a:avLst/>
              <a:gdLst>
                <a:gd name="T0" fmla="*/ 2147483646 w 28"/>
                <a:gd name="T1" fmla="*/ 2147483646 h 26"/>
                <a:gd name="T2" fmla="*/ 2147483646 w 28"/>
                <a:gd name="T3" fmla="*/ 2147483646 h 26"/>
                <a:gd name="T4" fmla="*/ 2147483646 w 28"/>
                <a:gd name="T5" fmla="*/ 2147483646 h 26"/>
                <a:gd name="T6" fmla="*/ 2147483646 w 28"/>
                <a:gd name="T7" fmla="*/ 2147483646 h 26"/>
                <a:gd name="T8" fmla="*/ 2147483646 w 28"/>
                <a:gd name="T9" fmla="*/ 2147483646 h 26"/>
                <a:gd name="T10" fmla="*/ 2147483646 w 28"/>
                <a:gd name="T11" fmla="*/ 2147483646 h 26"/>
                <a:gd name="T12" fmla="*/ 2147483646 w 28"/>
                <a:gd name="T13" fmla="*/ 2147483646 h 26"/>
                <a:gd name="T14" fmla="*/ 2147483646 w 28"/>
                <a:gd name="T15" fmla="*/ 2147483646 h 26"/>
                <a:gd name="T16" fmla="*/ 2147483646 w 28"/>
                <a:gd name="T17" fmla="*/ 2147483646 h 26"/>
                <a:gd name="T18" fmla="*/ 2147483646 w 28"/>
                <a:gd name="T19" fmla="*/ 2147483646 h 26"/>
                <a:gd name="T20" fmla="*/ 0 w 28"/>
                <a:gd name="T21" fmla="*/ 2147483646 h 26"/>
                <a:gd name="T22" fmla="*/ 0 w 28"/>
                <a:gd name="T23" fmla="*/ 2147483646 h 26"/>
                <a:gd name="T24" fmla="*/ 2147483646 w 28"/>
                <a:gd name="T25" fmla="*/ 2147483646 h 26"/>
                <a:gd name="T26" fmla="*/ 2147483646 w 28"/>
                <a:gd name="T27" fmla="*/ 2147483646 h 26"/>
                <a:gd name="T28" fmla="*/ 2147483646 w 28"/>
                <a:gd name="T29" fmla="*/ 0 h 26"/>
                <a:gd name="T30" fmla="*/ 2147483646 w 28"/>
                <a:gd name="T31" fmla="*/ 0 h 26"/>
                <a:gd name="T32" fmla="*/ 2147483646 w 28"/>
                <a:gd name="T33" fmla="*/ 0 h 26"/>
                <a:gd name="T34" fmla="*/ 2147483646 w 28"/>
                <a:gd name="T35" fmla="*/ 0 h 26"/>
                <a:gd name="T36" fmla="*/ 2147483646 w 28"/>
                <a:gd name="T37" fmla="*/ 2147483646 h 26"/>
                <a:gd name="T38" fmla="*/ 2147483646 w 28"/>
                <a:gd name="T39" fmla="*/ 2147483646 h 26"/>
                <a:gd name="T40" fmla="*/ 2147483646 w 28"/>
                <a:gd name="T41" fmla="*/ 2147483646 h 26"/>
                <a:gd name="T42" fmla="*/ 2147483646 w 28"/>
                <a:gd name="T43" fmla="*/ 2147483646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8"/>
                <a:gd name="T67" fmla="*/ 0 h 26"/>
                <a:gd name="T68" fmla="*/ 28 w 28"/>
                <a:gd name="T69" fmla="*/ 26 h 2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8" h="26">
                  <a:moveTo>
                    <a:pt x="28" y="12"/>
                  </a:moveTo>
                  <a:lnTo>
                    <a:pt x="28" y="12"/>
                  </a:lnTo>
                  <a:lnTo>
                    <a:pt x="26" y="18"/>
                  </a:lnTo>
                  <a:lnTo>
                    <a:pt x="24" y="22"/>
                  </a:lnTo>
                  <a:lnTo>
                    <a:pt x="20" y="26"/>
                  </a:lnTo>
                  <a:lnTo>
                    <a:pt x="14" y="26"/>
                  </a:lnTo>
                  <a:lnTo>
                    <a:pt x="8" y="26"/>
                  </a:lnTo>
                  <a:lnTo>
                    <a:pt x="4" y="22"/>
                  </a:lnTo>
                  <a:lnTo>
                    <a:pt x="2" y="18"/>
                  </a:lnTo>
                  <a:lnTo>
                    <a:pt x="0" y="14"/>
                  </a:lnTo>
                  <a:lnTo>
                    <a:pt x="2" y="8"/>
                  </a:lnTo>
                  <a:lnTo>
                    <a:pt x="4" y="4"/>
                  </a:lnTo>
                  <a:lnTo>
                    <a:pt x="8" y="0"/>
                  </a:lnTo>
                  <a:lnTo>
                    <a:pt x="14" y="0"/>
                  </a:lnTo>
                  <a:lnTo>
                    <a:pt x="18" y="0"/>
                  </a:lnTo>
                  <a:lnTo>
                    <a:pt x="22" y="4"/>
                  </a:lnTo>
                  <a:lnTo>
                    <a:pt x="26" y="8"/>
                  </a:lnTo>
                  <a:lnTo>
                    <a:pt x="28"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562" name="Freeform 63"/>
            <p:cNvSpPr>
              <a:spLocks noEditPoints="1"/>
            </p:cNvSpPr>
            <p:nvPr/>
          </p:nvSpPr>
          <p:spPr bwMode="auto">
            <a:xfrm>
              <a:off x="4602163" y="3082925"/>
              <a:ext cx="123825" cy="117475"/>
            </a:xfrm>
            <a:custGeom>
              <a:avLst/>
              <a:gdLst>
                <a:gd name="T0" fmla="*/ 2147483646 w 78"/>
                <a:gd name="T1" fmla="*/ 2147483646 h 74"/>
                <a:gd name="T2" fmla="*/ 2147483646 w 78"/>
                <a:gd name="T3" fmla="*/ 2147483646 h 74"/>
                <a:gd name="T4" fmla="*/ 2147483646 w 78"/>
                <a:gd name="T5" fmla="*/ 2147483646 h 74"/>
                <a:gd name="T6" fmla="*/ 2147483646 w 78"/>
                <a:gd name="T7" fmla="*/ 2147483646 h 74"/>
                <a:gd name="T8" fmla="*/ 2147483646 w 78"/>
                <a:gd name="T9" fmla="*/ 2147483646 h 74"/>
                <a:gd name="T10" fmla="*/ 2147483646 w 78"/>
                <a:gd name="T11" fmla="*/ 2147483646 h 74"/>
                <a:gd name="T12" fmla="*/ 2147483646 w 78"/>
                <a:gd name="T13" fmla="*/ 2147483646 h 74"/>
                <a:gd name="T14" fmla="*/ 2147483646 w 78"/>
                <a:gd name="T15" fmla="*/ 2147483646 h 74"/>
                <a:gd name="T16" fmla="*/ 2147483646 w 78"/>
                <a:gd name="T17" fmla="*/ 2147483646 h 74"/>
                <a:gd name="T18" fmla="*/ 2147483646 w 78"/>
                <a:gd name="T19" fmla="*/ 2147483646 h 74"/>
                <a:gd name="T20" fmla="*/ 0 w 78"/>
                <a:gd name="T21" fmla="*/ 2147483646 h 74"/>
                <a:gd name="T22" fmla="*/ 2147483646 w 78"/>
                <a:gd name="T23" fmla="*/ 2147483646 h 74"/>
                <a:gd name="T24" fmla="*/ 2147483646 w 78"/>
                <a:gd name="T25" fmla="*/ 2147483646 h 74"/>
                <a:gd name="T26" fmla="*/ 2147483646 w 78"/>
                <a:gd name="T27" fmla="*/ 2147483646 h 74"/>
                <a:gd name="T28" fmla="*/ 2147483646 w 78"/>
                <a:gd name="T29" fmla="*/ 2147483646 h 74"/>
                <a:gd name="T30" fmla="*/ 2147483646 w 78"/>
                <a:gd name="T31" fmla="*/ 0 h 74"/>
                <a:gd name="T32" fmla="*/ 2147483646 w 78"/>
                <a:gd name="T33" fmla="*/ 2147483646 h 74"/>
                <a:gd name="T34" fmla="*/ 2147483646 w 78"/>
                <a:gd name="T35" fmla="*/ 2147483646 h 74"/>
                <a:gd name="T36" fmla="*/ 2147483646 w 78"/>
                <a:gd name="T37" fmla="*/ 2147483646 h 74"/>
                <a:gd name="T38" fmla="*/ 2147483646 w 78"/>
                <a:gd name="T39" fmla="*/ 2147483646 h 74"/>
                <a:gd name="T40" fmla="*/ 2147483646 w 78"/>
                <a:gd name="T41" fmla="*/ 2147483646 h 74"/>
                <a:gd name="T42" fmla="*/ 2147483646 w 78"/>
                <a:gd name="T43" fmla="*/ 2147483646 h 74"/>
                <a:gd name="T44" fmla="*/ 2147483646 w 78"/>
                <a:gd name="T45" fmla="*/ 2147483646 h 74"/>
                <a:gd name="T46" fmla="*/ 2147483646 w 78"/>
                <a:gd name="T47" fmla="*/ 2147483646 h 74"/>
                <a:gd name="T48" fmla="*/ 2147483646 w 78"/>
                <a:gd name="T49" fmla="*/ 2147483646 h 74"/>
                <a:gd name="T50" fmla="*/ 2147483646 w 78"/>
                <a:gd name="T51" fmla="*/ 2147483646 h 74"/>
                <a:gd name="T52" fmla="*/ 2147483646 w 78"/>
                <a:gd name="T53" fmla="*/ 2147483646 h 74"/>
                <a:gd name="T54" fmla="*/ 2147483646 w 78"/>
                <a:gd name="T55" fmla="*/ 2147483646 h 74"/>
                <a:gd name="T56" fmla="*/ 2147483646 w 78"/>
                <a:gd name="T57" fmla="*/ 2147483646 h 74"/>
                <a:gd name="T58" fmla="*/ 2147483646 w 78"/>
                <a:gd name="T59" fmla="*/ 2147483646 h 74"/>
                <a:gd name="T60" fmla="*/ 2147483646 w 78"/>
                <a:gd name="T61" fmla="*/ 2147483646 h 74"/>
                <a:gd name="T62" fmla="*/ 2147483646 w 78"/>
                <a:gd name="T63" fmla="*/ 2147483646 h 74"/>
                <a:gd name="T64" fmla="*/ 2147483646 w 78"/>
                <a:gd name="T65" fmla="*/ 2147483646 h 74"/>
                <a:gd name="T66" fmla="*/ 2147483646 w 78"/>
                <a:gd name="T67" fmla="*/ 2147483646 h 74"/>
                <a:gd name="T68" fmla="*/ 2147483646 w 78"/>
                <a:gd name="T69" fmla="*/ 2147483646 h 74"/>
                <a:gd name="T70" fmla="*/ 2147483646 w 78"/>
                <a:gd name="T71" fmla="*/ 2147483646 h 74"/>
                <a:gd name="T72" fmla="*/ 2147483646 w 78"/>
                <a:gd name="T73" fmla="*/ 2147483646 h 74"/>
                <a:gd name="T74" fmla="*/ 2147483646 w 78"/>
                <a:gd name="T75" fmla="*/ 2147483646 h 74"/>
                <a:gd name="T76" fmla="*/ 2147483646 w 78"/>
                <a:gd name="T77" fmla="*/ 2147483646 h 74"/>
                <a:gd name="T78" fmla="*/ 2147483646 w 78"/>
                <a:gd name="T79" fmla="*/ 2147483646 h 74"/>
                <a:gd name="T80" fmla="*/ 2147483646 w 78"/>
                <a:gd name="T81" fmla="*/ 2147483646 h 74"/>
                <a:gd name="T82" fmla="*/ 2147483646 w 78"/>
                <a:gd name="T83" fmla="*/ 2147483646 h 74"/>
                <a:gd name="T84" fmla="*/ 2147483646 w 78"/>
                <a:gd name="T85" fmla="*/ 2147483646 h 74"/>
                <a:gd name="T86" fmla="*/ 2147483646 w 78"/>
                <a:gd name="T87" fmla="*/ 2147483646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
                <a:gd name="T133" fmla="*/ 0 h 74"/>
                <a:gd name="T134" fmla="*/ 78 w 78"/>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 h="74">
                  <a:moveTo>
                    <a:pt x="52" y="44"/>
                  </a:moveTo>
                  <a:lnTo>
                    <a:pt x="52" y="44"/>
                  </a:lnTo>
                  <a:lnTo>
                    <a:pt x="60" y="48"/>
                  </a:lnTo>
                  <a:lnTo>
                    <a:pt x="68" y="54"/>
                  </a:lnTo>
                  <a:lnTo>
                    <a:pt x="70" y="58"/>
                  </a:lnTo>
                  <a:lnTo>
                    <a:pt x="70" y="62"/>
                  </a:lnTo>
                  <a:lnTo>
                    <a:pt x="68" y="66"/>
                  </a:lnTo>
                  <a:lnTo>
                    <a:pt x="64" y="70"/>
                  </a:lnTo>
                  <a:lnTo>
                    <a:pt x="56" y="74"/>
                  </a:lnTo>
                  <a:lnTo>
                    <a:pt x="50" y="74"/>
                  </a:lnTo>
                  <a:lnTo>
                    <a:pt x="44" y="70"/>
                  </a:lnTo>
                  <a:lnTo>
                    <a:pt x="40" y="62"/>
                  </a:lnTo>
                  <a:lnTo>
                    <a:pt x="38" y="56"/>
                  </a:lnTo>
                  <a:lnTo>
                    <a:pt x="34" y="64"/>
                  </a:lnTo>
                  <a:lnTo>
                    <a:pt x="26" y="70"/>
                  </a:lnTo>
                  <a:lnTo>
                    <a:pt x="20" y="72"/>
                  </a:lnTo>
                  <a:lnTo>
                    <a:pt x="16" y="72"/>
                  </a:lnTo>
                  <a:lnTo>
                    <a:pt x="12" y="70"/>
                  </a:lnTo>
                  <a:lnTo>
                    <a:pt x="10" y="66"/>
                  </a:lnTo>
                  <a:lnTo>
                    <a:pt x="8" y="62"/>
                  </a:lnTo>
                  <a:lnTo>
                    <a:pt x="10" y="56"/>
                  </a:lnTo>
                  <a:lnTo>
                    <a:pt x="14" y="50"/>
                  </a:lnTo>
                  <a:lnTo>
                    <a:pt x="22" y="44"/>
                  </a:lnTo>
                  <a:lnTo>
                    <a:pt x="10" y="40"/>
                  </a:lnTo>
                  <a:lnTo>
                    <a:pt x="4" y="38"/>
                  </a:lnTo>
                  <a:lnTo>
                    <a:pt x="2" y="34"/>
                  </a:lnTo>
                  <a:lnTo>
                    <a:pt x="0" y="30"/>
                  </a:lnTo>
                  <a:lnTo>
                    <a:pt x="0" y="26"/>
                  </a:lnTo>
                  <a:lnTo>
                    <a:pt x="2" y="22"/>
                  </a:lnTo>
                  <a:lnTo>
                    <a:pt x="6" y="16"/>
                  </a:lnTo>
                  <a:lnTo>
                    <a:pt x="10" y="12"/>
                  </a:lnTo>
                  <a:lnTo>
                    <a:pt x="16" y="14"/>
                  </a:lnTo>
                  <a:lnTo>
                    <a:pt x="22" y="16"/>
                  </a:lnTo>
                  <a:lnTo>
                    <a:pt x="26" y="22"/>
                  </a:lnTo>
                  <a:lnTo>
                    <a:pt x="24" y="12"/>
                  </a:lnTo>
                  <a:lnTo>
                    <a:pt x="24" y="8"/>
                  </a:lnTo>
                  <a:lnTo>
                    <a:pt x="26" y="4"/>
                  </a:lnTo>
                  <a:lnTo>
                    <a:pt x="28" y="2"/>
                  </a:lnTo>
                  <a:lnTo>
                    <a:pt x="32" y="0"/>
                  </a:lnTo>
                  <a:lnTo>
                    <a:pt x="38" y="0"/>
                  </a:lnTo>
                  <a:lnTo>
                    <a:pt x="44" y="0"/>
                  </a:lnTo>
                  <a:lnTo>
                    <a:pt x="50" y="0"/>
                  </a:lnTo>
                  <a:lnTo>
                    <a:pt x="52" y="2"/>
                  </a:lnTo>
                  <a:lnTo>
                    <a:pt x="54" y="6"/>
                  </a:lnTo>
                  <a:lnTo>
                    <a:pt x="56" y="10"/>
                  </a:lnTo>
                  <a:lnTo>
                    <a:pt x="54" y="18"/>
                  </a:lnTo>
                  <a:lnTo>
                    <a:pt x="50" y="26"/>
                  </a:lnTo>
                  <a:lnTo>
                    <a:pt x="58" y="22"/>
                  </a:lnTo>
                  <a:lnTo>
                    <a:pt x="66" y="22"/>
                  </a:lnTo>
                  <a:lnTo>
                    <a:pt x="72" y="24"/>
                  </a:lnTo>
                  <a:lnTo>
                    <a:pt x="76" y="30"/>
                  </a:lnTo>
                  <a:lnTo>
                    <a:pt x="78" y="34"/>
                  </a:lnTo>
                  <a:lnTo>
                    <a:pt x="76" y="38"/>
                  </a:lnTo>
                  <a:lnTo>
                    <a:pt x="74" y="42"/>
                  </a:lnTo>
                  <a:lnTo>
                    <a:pt x="70" y="44"/>
                  </a:lnTo>
                  <a:lnTo>
                    <a:pt x="62" y="46"/>
                  </a:lnTo>
                  <a:lnTo>
                    <a:pt x="52" y="44"/>
                  </a:lnTo>
                  <a:close/>
                  <a:moveTo>
                    <a:pt x="62" y="34"/>
                  </a:moveTo>
                  <a:lnTo>
                    <a:pt x="62" y="34"/>
                  </a:lnTo>
                  <a:lnTo>
                    <a:pt x="56" y="34"/>
                  </a:lnTo>
                  <a:lnTo>
                    <a:pt x="50" y="34"/>
                  </a:lnTo>
                  <a:lnTo>
                    <a:pt x="46" y="28"/>
                  </a:lnTo>
                  <a:lnTo>
                    <a:pt x="40" y="24"/>
                  </a:lnTo>
                  <a:lnTo>
                    <a:pt x="40" y="20"/>
                  </a:lnTo>
                  <a:lnTo>
                    <a:pt x="40" y="14"/>
                  </a:lnTo>
                  <a:lnTo>
                    <a:pt x="38" y="14"/>
                  </a:lnTo>
                  <a:lnTo>
                    <a:pt x="38" y="24"/>
                  </a:lnTo>
                  <a:lnTo>
                    <a:pt x="34" y="26"/>
                  </a:lnTo>
                  <a:lnTo>
                    <a:pt x="30" y="28"/>
                  </a:lnTo>
                  <a:lnTo>
                    <a:pt x="26" y="34"/>
                  </a:lnTo>
                  <a:lnTo>
                    <a:pt x="14" y="26"/>
                  </a:lnTo>
                  <a:lnTo>
                    <a:pt x="20" y="30"/>
                  </a:lnTo>
                  <a:lnTo>
                    <a:pt x="26" y="36"/>
                  </a:lnTo>
                  <a:lnTo>
                    <a:pt x="26" y="38"/>
                  </a:lnTo>
                  <a:lnTo>
                    <a:pt x="26" y="44"/>
                  </a:lnTo>
                  <a:lnTo>
                    <a:pt x="30" y="48"/>
                  </a:lnTo>
                  <a:lnTo>
                    <a:pt x="26" y="52"/>
                  </a:lnTo>
                  <a:lnTo>
                    <a:pt x="22" y="58"/>
                  </a:lnTo>
                  <a:lnTo>
                    <a:pt x="24" y="58"/>
                  </a:lnTo>
                  <a:lnTo>
                    <a:pt x="32" y="48"/>
                  </a:lnTo>
                  <a:lnTo>
                    <a:pt x="34" y="50"/>
                  </a:lnTo>
                  <a:lnTo>
                    <a:pt x="38" y="50"/>
                  </a:lnTo>
                  <a:lnTo>
                    <a:pt x="44" y="50"/>
                  </a:lnTo>
                  <a:lnTo>
                    <a:pt x="48" y="54"/>
                  </a:lnTo>
                  <a:lnTo>
                    <a:pt x="54" y="60"/>
                  </a:lnTo>
                  <a:lnTo>
                    <a:pt x="50" y="52"/>
                  </a:lnTo>
                  <a:lnTo>
                    <a:pt x="46" y="48"/>
                  </a:lnTo>
                  <a:lnTo>
                    <a:pt x="50" y="44"/>
                  </a:lnTo>
                  <a:lnTo>
                    <a:pt x="52" y="38"/>
                  </a:lnTo>
                  <a:lnTo>
                    <a:pt x="52" y="36"/>
                  </a:lnTo>
                  <a:lnTo>
                    <a:pt x="56" y="36"/>
                  </a:lnTo>
                  <a:lnTo>
                    <a:pt x="62" y="3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563" name="Freeform 64"/>
            <p:cNvSpPr>
              <a:spLocks/>
            </p:cNvSpPr>
            <p:nvPr/>
          </p:nvSpPr>
          <p:spPr bwMode="auto">
            <a:xfrm>
              <a:off x="4640263" y="3121025"/>
              <a:ext cx="44450" cy="44450"/>
            </a:xfrm>
            <a:custGeom>
              <a:avLst/>
              <a:gdLst>
                <a:gd name="T0" fmla="*/ 2147483646 w 28"/>
                <a:gd name="T1" fmla="*/ 2147483646 h 28"/>
                <a:gd name="T2" fmla="*/ 2147483646 w 28"/>
                <a:gd name="T3" fmla="*/ 2147483646 h 28"/>
                <a:gd name="T4" fmla="*/ 2147483646 w 28"/>
                <a:gd name="T5" fmla="*/ 2147483646 h 28"/>
                <a:gd name="T6" fmla="*/ 2147483646 w 28"/>
                <a:gd name="T7" fmla="*/ 2147483646 h 28"/>
                <a:gd name="T8" fmla="*/ 2147483646 w 28"/>
                <a:gd name="T9" fmla="*/ 2147483646 h 28"/>
                <a:gd name="T10" fmla="*/ 2147483646 w 28"/>
                <a:gd name="T11" fmla="*/ 2147483646 h 28"/>
                <a:gd name="T12" fmla="*/ 2147483646 w 28"/>
                <a:gd name="T13" fmla="*/ 2147483646 h 28"/>
                <a:gd name="T14" fmla="*/ 2147483646 w 28"/>
                <a:gd name="T15" fmla="*/ 2147483646 h 28"/>
                <a:gd name="T16" fmla="*/ 2147483646 w 28"/>
                <a:gd name="T17" fmla="*/ 2147483646 h 28"/>
                <a:gd name="T18" fmla="*/ 2147483646 w 28"/>
                <a:gd name="T19" fmla="*/ 2147483646 h 28"/>
                <a:gd name="T20" fmla="*/ 0 w 28"/>
                <a:gd name="T21" fmla="*/ 2147483646 h 28"/>
                <a:gd name="T22" fmla="*/ 0 w 28"/>
                <a:gd name="T23" fmla="*/ 2147483646 h 28"/>
                <a:gd name="T24" fmla="*/ 2147483646 w 28"/>
                <a:gd name="T25" fmla="*/ 2147483646 h 28"/>
                <a:gd name="T26" fmla="*/ 2147483646 w 28"/>
                <a:gd name="T27" fmla="*/ 2147483646 h 28"/>
                <a:gd name="T28" fmla="*/ 2147483646 w 28"/>
                <a:gd name="T29" fmla="*/ 2147483646 h 28"/>
                <a:gd name="T30" fmla="*/ 2147483646 w 28"/>
                <a:gd name="T31" fmla="*/ 0 h 28"/>
                <a:gd name="T32" fmla="*/ 2147483646 w 28"/>
                <a:gd name="T33" fmla="*/ 0 h 28"/>
                <a:gd name="T34" fmla="*/ 2147483646 w 28"/>
                <a:gd name="T35" fmla="*/ 2147483646 h 28"/>
                <a:gd name="T36" fmla="*/ 2147483646 w 28"/>
                <a:gd name="T37" fmla="*/ 2147483646 h 28"/>
                <a:gd name="T38" fmla="*/ 2147483646 w 28"/>
                <a:gd name="T39" fmla="*/ 2147483646 h 28"/>
                <a:gd name="T40" fmla="*/ 2147483646 w 28"/>
                <a:gd name="T41" fmla="*/ 2147483646 h 28"/>
                <a:gd name="T42" fmla="*/ 2147483646 w 28"/>
                <a:gd name="T43" fmla="*/ 2147483646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8"/>
                <a:gd name="T67" fmla="*/ 0 h 28"/>
                <a:gd name="T68" fmla="*/ 28 w 28"/>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8" h="28">
                  <a:moveTo>
                    <a:pt x="28" y="14"/>
                  </a:moveTo>
                  <a:lnTo>
                    <a:pt x="28" y="14"/>
                  </a:lnTo>
                  <a:lnTo>
                    <a:pt x="28" y="18"/>
                  </a:lnTo>
                  <a:lnTo>
                    <a:pt x="24" y="24"/>
                  </a:lnTo>
                  <a:lnTo>
                    <a:pt x="20" y="26"/>
                  </a:lnTo>
                  <a:lnTo>
                    <a:pt x="16" y="28"/>
                  </a:lnTo>
                  <a:lnTo>
                    <a:pt x="10" y="26"/>
                  </a:lnTo>
                  <a:lnTo>
                    <a:pt x="6" y="24"/>
                  </a:lnTo>
                  <a:lnTo>
                    <a:pt x="2" y="20"/>
                  </a:lnTo>
                  <a:lnTo>
                    <a:pt x="0" y="14"/>
                  </a:lnTo>
                  <a:lnTo>
                    <a:pt x="2" y="10"/>
                  </a:lnTo>
                  <a:lnTo>
                    <a:pt x="4" y="4"/>
                  </a:lnTo>
                  <a:lnTo>
                    <a:pt x="8" y="2"/>
                  </a:lnTo>
                  <a:lnTo>
                    <a:pt x="14" y="0"/>
                  </a:lnTo>
                  <a:lnTo>
                    <a:pt x="20" y="2"/>
                  </a:lnTo>
                  <a:lnTo>
                    <a:pt x="24" y="4"/>
                  </a:lnTo>
                  <a:lnTo>
                    <a:pt x="26" y="8"/>
                  </a:lnTo>
                  <a:lnTo>
                    <a:pt x="28" y="14"/>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564" name="Freeform 65"/>
            <p:cNvSpPr>
              <a:spLocks noEditPoints="1"/>
            </p:cNvSpPr>
            <p:nvPr/>
          </p:nvSpPr>
          <p:spPr bwMode="auto">
            <a:xfrm>
              <a:off x="4510088" y="3359150"/>
              <a:ext cx="146050" cy="142875"/>
            </a:xfrm>
            <a:custGeom>
              <a:avLst/>
              <a:gdLst>
                <a:gd name="T0" fmla="*/ 2147483646 w 92"/>
                <a:gd name="T1" fmla="*/ 2147483646 h 90"/>
                <a:gd name="T2" fmla="*/ 2147483646 w 92"/>
                <a:gd name="T3" fmla="*/ 2147483646 h 90"/>
                <a:gd name="T4" fmla="*/ 2147483646 w 92"/>
                <a:gd name="T5" fmla="*/ 2147483646 h 90"/>
                <a:gd name="T6" fmla="*/ 2147483646 w 92"/>
                <a:gd name="T7" fmla="*/ 2147483646 h 90"/>
                <a:gd name="T8" fmla="*/ 2147483646 w 92"/>
                <a:gd name="T9" fmla="*/ 2147483646 h 90"/>
                <a:gd name="T10" fmla="*/ 2147483646 w 92"/>
                <a:gd name="T11" fmla="*/ 2147483646 h 90"/>
                <a:gd name="T12" fmla="*/ 2147483646 w 92"/>
                <a:gd name="T13" fmla="*/ 2147483646 h 90"/>
                <a:gd name="T14" fmla="*/ 2147483646 w 92"/>
                <a:gd name="T15" fmla="*/ 2147483646 h 90"/>
                <a:gd name="T16" fmla="*/ 2147483646 w 92"/>
                <a:gd name="T17" fmla="*/ 2147483646 h 90"/>
                <a:gd name="T18" fmla="*/ 2147483646 w 92"/>
                <a:gd name="T19" fmla="*/ 2147483646 h 90"/>
                <a:gd name="T20" fmla="*/ 2147483646 w 92"/>
                <a:gd name="T21" fmla="*/ 2147483646 h 90"/>
                <a:gd name="T22" fmla="*/ 2147483646 w 92"/>
                <a:gd name="T23" fmla="*/ 2147483646 h 90"/>
                <a:gd name="T24" fmla="*/ 2147483646 w 92"/>
                <a:gd name="T25" fmla="*/ 2147483646 h 90"/>
                <a:gd name="T26" fmla="*/ 2147483646 w 92"/>
                <a:gd name="T27" fmla="*/ 2147483646 h 90"/>
                <a:gd name="T28" fmla="*/ 2147483646 w 92"/>
                <a:gd name="T29" fmla="*/ 2147483646 h 90"/>
                <a:gd name="T30" fmla="*/ 2147483646 w 92"/>
                <a:gd name="T31" fmla="*/ 2147483646 h 90"/>
                <a:gd name="T32" fmla="*/ 2147483646 w 92"/>
                <a:gd name="T33" fmla="*/ 2147483646 h 90"/>
                <a:gd name="T34" fmla="*/ 2147483646 w 92"/>
                <a:gd name="T35" fmla="*/ 0 h 90"/>
                <a:gd name="T36" fmla="*/ 2147483646 w 92"/>
                <a:gd name="T37" fmla="*/ 2147483646 h 90"/>
                <a:gd name="T38" fmla="*/ 2147483646 w 92"/>
                <a:gd name="T39" fmla="*/ 2147483646 h 90"/>
                <a:gd name="T40" fmla="*/ 2147483646 w 92"/>
                <a:gd name="T41" fmla="*/ 2147483646 h 90"/>
                <a:gd name="T42" fmla="*/ 2147483646 w 92"/>
                <a:gd name="T43" fmla="*/ 2147483646 h 90"/>
                <a:gd name="T44" fmla="*/ 2147483646 w 92"/>
                <a:gd name="T45" fmla="*/ 2147483646 h 90"/>
                <a:gd name="T46" fmla="*/ 2147483646 w 92"/>
                <a:gd name="T47" fmla="*/ 2147483646 h 90"/>
                <a:gd name="T48" fmla="*/ 2147483646 w 92"/>
                <a:gd name="T49" fmla="*/ 2147483646 h 90"/>
                <a:gd name="T50" fmla="*/ 2147483646 w 92"/>
                <a:gd name="T51" fmla="*/ 2147483646 h 90"/>
                <a:gd name="T52" fmla="*/ 2147483646 w 92"/>
                <a:gd name="T53" fmla="*/ 2147483646 h 90"/>
                <a:gd name="T54" fmla="*/ 2147483646 w 92"/>
                <a:gd name="T55" fmla="*/ 2147483646 h 90"/>
                <a:gd name="T56" fmla="*/ 2147483646 w 92"/>
                <a:gd name="T57" fmla="*/ 2147483646 h 90"/>
                <a:gd name="T58" fmla="*/ 2147483646 w 92"/>
                <a:gd name="T59" fmla="*/ 2147483646 h 90"/>
                <a:gd name="T60" fmla="*/ 2147483646 w 92"/>
                <a:gd name="T61" fmla="*/ 2147483646 h 90"/>
                <a:gd name="T62" fmla="*/ 2147483646 w 92"/>
                <a:gd name="T63" fmla="*/ 2147483646 h 90"/>
                <a:gd name="T64" fmla="*/ 2147483646 w 92"/>
                <a:gd name="T65" fmla="*/ 2147483646 h 90"/>
                <a:gd name="T66" fmla="*/ 2147483646 w 92"/>
                <a:gd name="T67" fmla="*/ 2147483646 h 90"/>
                <a:gd name="T68" fmla="*/ 2147483646 w 92"/>
                <a:gd name="T69" fmla="*/ 2147483646 h 90"/>
                <a:gd name="T70" fmla="*/ 2147483646 w 92"/>
                <a:gd name="T71" fmla="*/ 2147483646 h 90"/>
                <a:gd name="T72" fmla="*/ 2147483646 w 92"/>
                <a:gd name="T73" fmla="*/ 2147483646 h 90"/>
                <a:gd name="T74" fmla="*/ 2147483646 w 92"/>
                <a:gd name="T75" fmla="*/ 2147483646 h 90"/>
                <a:gd name="T76" fmla="*/ 2147483646 w 92"/>
                <a:gd name="T77" fmla="*/ 2147483646 h 90"/>
                <a:gd name="T78" fmla="*/ 2147483646 w 92"/>
                <a:gd name="T79" fmla="*/ 2147483646 h 90"/>
                <a:gd name="T80" fmla="*/ 2147483646 w 92"/>
                <a:gd name="T81" fmla="*/ 2147483646 h 90"/>
                <a:gd name="T82" fmla="*/ 2147483646 w 92"/>
                <a:gd name="T83" fmla="*/ 2147483646 h 90"/>
                <a:gd name="T84" fmla="*/ 2147483646 w 92"/>
                <a:gd name="T85" fmla="*/ 2147483646 h 90"/>
                <a:gd name="T86" fmla="*/ 2147483646 w 92"/>
                <a:gd name="T87" fmla="*/ 2147483646 h 90"/>
                <a:gd name="T88" fmla="*/ 2147483646 w 92"/>
                <a:gd name="T89" fmla="*/ 2147483646 h 90"/>
                <a:gd name="T90" fmla="*/ 2147483646 w 92"/>
                <a:gd name="T91" fmla="*/ 2147483646 h 90"/>
                <a:gd name="T92" fmla="*/ 2147483646 w 92"/>
                <a:gd name="T93" fmla="*/ 2147483646 h 9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2"/>
                <a:gd name="T142" fmla="*/ 0 h 90"/>
                <a:gd name="T143" fmla="*/ 92 w 92"/>
                <a:gd name="T144" fmla="*/ 90 h 9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2" h="90">
                  <a:moveTo>
                    <a:pt x="64" y="42"/>
                  </a:moveTo>
                  <a:lnTo>
                    <a:pt x="64" y="42"/>
                  </a:lnTo>
                  <a:lnTo>
                    <a:pt x="76" y="42"/>
                  </a:lnTo>
                  <a:lnTo>
                    <a:pt x="86" y="44"/>
                  </a:lnTo>
                  <a:lnTo>
                    <a:pt x="90" y="46"/>
                  </a:lnTo>
                  <a:lnTo>
                    <a:pt x="92" y="50"/>
                  </a:lnTo>
                  <a:lnTo>
                    <a:pt x="92" y="54"/>
                  </a:lnTo>
                  <a:lnTo>
                    <a:pt x="90" y="62"/>
                  </a:lnTo>
                  <a:lnTo>
                    <a:pt x="84" y="70"/>
                  </a:lnTo>
                  <a:lnTo>
                    <a:pt x="80" y="72"/>
                  </a:lnTo>
                  <a:lnTo>
                    <a:pt x="78" y="74"/>
                  </a:lnTo>
                  <a:lnTo>
                    <a:pt x="70" y="72"/>
                  </a:lnTo>
                  <a:lnTo>
                    <a:pt x="62" y="66"/>
                  </a:lnTo>
                  <a:lnTo>
                    <a:pt x="56" y="62"/>
                  </a:lnTo>
                  <a:lnTo>
                    <a:pt x="56" y="72"/>
                  </a:lnTo>
                  <a:lnTo>
                    <a:pt x="54" y="82"/>
                  </a:lnTo>
                  <a:lnTo>
                    <a:pt x="50" y="86"/>
                  </a:lnTo>
                  <a:lnTo>
                    <a:pt x="46" y="88"/>
                  </a:lnTo>
                  <a:lnTo>
                    <a:pt x="42" y="90"/>
                  </a:lnTo>
                  <a:lnTo>
                    <a:pt x="38" y="88"/>
                  </a:lnTo>
                  <a:lnTo>
                    <a:pt x="32" y="88"/>
                  </a:lnTo>
                  <a:lnTo>
                    <a:pt x="30" y="84"/>
                  </a:lnTo>
                  <a:lnTo>
                    <a:pt x="28" y="82"/>
                  </a:lnTo>
                  <a:lnTo>
                    <a:pt x="28" y="78"/>
                  </a:lnTo>
                  <a:lnTo>
                    <a:pt x="30" y="68"/>
                  </a:lnTo>
                  <a:lnTo>
                    <a:pt x="34" y="58"/>
                  </a:lnTo>
                  <a:lnTo>
                    <a:pt x="26" y="60"/>
                  </a:lnTo>
                  <a:lnTo>
                    <a:pt x="20" y="62"/>
                  </a:lnTo>
                  <a:lnTo>
                    <a:pt x="14" y="62"/>
                  </a:lnTo>
                  <a:lnTo>
                    <a:pt x="8" y="60"/>
                  </a:lnTo>
                  <a:lnTo>
                    <a:pt x="4" y="56"/>
                  </a:lnTo>
                  <a:lnTo>
                    <a:pt x="2" y="52"/>
                  </a:lnTo>
                  <a:lnTo>
                    <a:pt x="0" y="46"/>
                  </a:lnTo>
                  <a:lnTo>
                    <a:pt x="2" y="40"/>
                  </a:lnTo>
                  <a:lnTo>
                    <a:pt x="6" y="34"/>
                  </a:lnTo>
                  <a:lnTo>
                    <a:pt x="12" y="30"/>
                  </a:lnTo>
                  <a:lnTo>
                    <a:pt x="20" y="30"/>
                  </a:lnTo>
                  <a:lnTo>
                    <a:pt x="26" y="34"/>
                  </a:lnTo>
                  <a:lnTo>
                    <a:pt x="18" y="24"/>
                  </a:lnTo>
                  <a:lnTo>
                    <a:pt x="16" y="20"/>
                  </a:lnTo>
                  <a:lnTo>
                    <a:pt x="16" y="16"/>
                  </a:lnTo>
                  <a:lnTo>
                    <a:pt x="16" y="12"/>
                  </a:lnTo>
                  <a:lnTo>
                    <a:pt x="20" y="8"/>
                  </a:lnTo>
                  <a:lnTo>
                    <a:pt x="24" y="4"/>
                  </a:lnTo>
                  <a:lnTo>
                    <a:pt x="32" y="2"/>
                  </a:lnTo>
                  <a:lnTo>
                    <a:pt x="38" y="0"/>
                  </a:lnTo>
                  <a:lnTo>
                    <a:pt x="42" y="0"/>
                  </a:lnTo>
                  <a:lnTo>
                    <a:pt x="46" y="2"/>
                  </a:lnTo>
                  <a:lnTo>
                    <a:pt x="48" y="6"/>
                  </a:lnTo>
                  <a:lnTo>
                    <a:pt x="52" y="14"/>
                  </a:lnTo>
                  <a:lnTo>
                    <a:pt x="52" y="26"/>
                  </a:lnTo>
                  <a:lnTo>
                    <a:pt x="58" y="16"/>
                  </a:lnTo>
                  <a:lnTo>
                    <a:pt x="66" y="10"/>
                  </a:lnTo>
                  <a:lnTo>
                    <a:pt x="74" y="10"/>
                  </a:lnTo>
                  <a:lnTo>
                    <a:pt x="80" y="14"/>
                  </a:lnTo>
                  <a:lnTo>
                    <a:pt x="84" y="20"/>
                  </a:lnTo>
                  <a:lnTo>
                    <a:pt x="86" y="24"/>
                  </a:lnTo>
                  <a:lnTo>
                    <a:pt x="84" y="28"/>
                  </a:lnTo>
                  <a:lnTo>
                    <a:pt x="82" y="32"/>
                  </a:lnTo>
                  <a:lnTo>
                    <a:pt x="74" y="38"/>
                  </a:lnTo>
                  <a:lnTo>
                    <a:pt x="64" y="42"/>
                  </a:lnTo>
                  <a:close/>
                  <a:moveTo>
                    <a:pt x="68" y="26"/>
                  </a:moveTo>
                  <a:lnTo>
                    <a:pt x="68" y="26"/>
                  </a:lnTo>
                  <a:lnTo>
                    <a:pt x="64" y="30"/>
                  </a:lnTo>
                  <a:lnTo>
                    <a:pt x="58" y="32"/>
                  </a:lnTo>
                  <a:lnTo>
                    <a:pt x="54" y="30"/>
                  </a:lnTo>
                  <a:lnTo>
                    <a:pt x="50" y="28"/>
                  </a:lnTo>
                  <a:lnTo>
                    <a:pt x="46" y="28"/>
                  </a:lnTo>
                  <a:lnTo>
                    <a:pt x="42" y="30"/>
                  </a:lnTo>
                  <a:lnTo>
                    <a:pt x="38" y="24"/>
                  </a:lnTo>
                  <a:lnTo>
                    <a:pt x="36" y="18"/>
                  </a:lnTo>
                  <a:lnTo>
                    <a:pt x="34" y="20"/>
                  </a:lnTo>
                  <a:lnTo>
                    <a:pt x="40" y="30"/>
                  </a:lnTo>
                  <a:lnTo>
                    <a:pt x="36" y="34"/>
                  </a:lnTo>
                  <a:lnTo>
                    <a:pt x="34" y="36"/>
                  </a:lnTo>
                  <a:lnTo>
                    <a:pt x="32" y="42"/>
                  </a:lnTo>
                  <a:lnTo>
                    <a:pt x="32" y="46"/>
                  </a:lnTo>
                  <a:lnTo>
                    <a:pt x="24" y="44"/>
                  </a:lnTo>
                  <a:lnTo>
                    <a:pt x="16" y="44"/>
                  </a:lnTo>
                  <a:lnTo>
                    <a:pt x="16" y="46"/>
                  </a:lnTo>
                  <a:lnTo>
                    <a:pt x="24" y="46"/>
                  </a:lnTo>
                  <a:lnTo>
                    <a:pt x="32" y="48"/>
                  </a:lnTo>
                  <a:lnTo>
                    <a:pt x="34" y="50"/>
                  </a:lnTo>
                  <a:lnTo>
                    <a:pt x="38" y="56"/>
                  </a:lnTo>
                  <a:lnTo>
                    <a:pt x="44" y="58"/>
                  </a:lnTo>
                  <a:lnTo>
                    <a:pt x="42" y="64"/>
                  </a:lnTo>
                  <a:lnTo>
                    <a:pt x="42" y="72"/>
                  </a:lnTo>
                  <a:lnTo>
                    <a:pt x="46" y="58"/>
                  </a:lnTo>
                  <a:lnTo>
                    <a:pt x="50" y="58"/>
                  </a:lnTo>
                  <a:lnTo>
                    <a:pt x="54" y="56"/>
                  </a:lnTo>
                  <a:lnTo>
                    <a:pt x="58" y="52"/>
                  </a:lnTo>
                  <a:lnTo>
                    <a:pt x="66" y="54"/>
                  </a:lnTo>
                  <a:lnTo>
                    <a:pt x="74" y="56"/>
                  </a:lnTo>
                  <a:lnTo>
                    <a:pt x="66" y="52"/>
                  </a:lnTo>
                  <a:lnTo>
                    <a:pt x="60" y="50"/>
                  </a:lnTo>
                  <a:lnTo>
                    <a:pt x="62" y="42"/>
                  </a:lnTo>
                  <a:lnTo>
                    <a:pt x="60" y="36"/>
                  </a:lnTo>
                  <a:lnTo>
                    <a:pt x="58" y="34"/>
                  </a:lnTo>
                  <a:lnTo>
                    <a:pt x="64" y="30"/>
                  </a:lnTo>
                  <a:lnTo>
                    <a:pt x="68" y="2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565" name="Freeform 66"/>
            <p:cNvSpPr>
              <a:spLocks/>
            </p:cNvSpPr>
            <p:nvPr/>
          </p:nvSpPr>
          <p:spPr bwMode="auto">
            <a:xfrm>
              <a:off x="4560888" y="3403600"/>
              <a:ext cx="47625" cy="47625"/>
            </a:xfrm>
            <a:custGeom>
              <a:avLst/>
              <a:gdLst>
                <a:gd name="T0" fmla="*/ 2147483646 w 30"/>
                <a:gd name="T1" fmla="*/ 2147483646 h 30"/>
                <a:gd name="T2" fmla="*/ 2147483646 w 30"/>
                <a:gd name="T3" fmla="*/ 2147483646 h 30"/>
                <a:gd name="T4" fmla="*/ 2147483646 w 30"/>
                <a:gd name="T5" fmla="*/ 2147483646 h 30"/>
                <a:gd name="T6" fmla="*/ 2147483646 w 30"/>
                <a:gd name="T7" fmla="*/ 2147483646 h 30"/>
                <a:gd name="T8" fmla="*/ 2147483646 w 30"/>
                <a:gd name="T9" fmla="*/ 2147483646 h 30"/>
                <a:gd name="T10" fmla="*/ 2147483646 w 30"/>
                <a:gd name="T11" fmla="*/ 2147483646 h 30"/>
                <a:gd name="T12" fmla="*/ 2147483646 w 30"/>
                <a:gd name="T13" fmla="*/ 2147483646 h 30"/>
                <a:gd name="T14" fmla="*/ 2147483646 w 30"/>
                <a:gd name="T15" fmla="*/ 2147483646 h 30"/>
                <a:gd name="T16" fmla="*/ 2147483646 w 30"/>
                <a:gd name="T17" fmla="*/ 2147483646 h 30"/>
                <a:gd name="T18" fmla="*/ 2147483646 w 30"/>
                <a:gd name="T19" fmla="*/ 2147483646 h 30"/>
                <a:gd name="T20" fmla="*/ 2147483646 w 30"/>
                <a:gd name="T21" fmla="*/ 2147483646 h 30"/>
                <a:gd name="T22" fmla="*/ 2147483646 w 30"/>
                <a:gd name="T23" fmla="*/ 2147483646 h 30"/>
                <a:gd name="T24" fmla="*/ 0 w 30"/>
                <a:gd name="T25" fmla="*/ 2147483646 h 30"/>
                <a:gd name="T26" fmla="*/ 0 w 30"/>
                <a:gd name="T27" fmla="*/ 2147483646 h 30"/>
                <a:gd name="T28" fmla="*/ 2147483646 w 30"/>
                <a:gd name="T29" fmla="*/ 2147483646 h 30"/>
                <a:gd name="T30" fmla="*/ 2147483646 w 30"/>
                <a:gd name="T31" fmla="*/ 2147483646 h 30"/>
                <a:gd name="T32" fmla="*/ 2147483646 w 30"/>
                <a:gd name="T33" fmla="*/ 2147483646 h 30"/>
                <a:gd name="T34" fmla="*/ 2147483646 w 30"/>
                <a:gd name="T35" fmla="*/ 0 h 30"/>
                <a:gd name="T36" fmla="*/ 2147483646 w 30"/>
                <a:gd name="T37" fmla="*/ 0 h 30"/>
                <a:gd name="T38" fmla="*/ 2147483646 w 30"/>
                <a:gd name="T39" fmla="*/ 2147483646 h 30"/>
                <a:gd name="T40" fmla="*/ 2147483646 w 30"/>
                <a:gd name="T41" fmla="*/ 2147483646 h 30"/>
                <a:gd name="T42" fmla="*/ 2147483646 w 30"/>
                <a:gd name="T43" fmla="*/ 2147483646 h 3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
                <a:gd name="T67" fmla="*/ 0 h 30"/>
                <a:gd name="T68" fmla="*/ 30 w 30"/>
                <a:gd name="T69" fmla="*/ 30 h 3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 h="30">
                  <a:moveTo>
                    <a:pt x="28" y="8"/>
                  </a:moveTo>
                  <a:lnTo>
                    <a:pt x="28" y="8"/>
                  </a:lnTo>
                  <a:lnTo>
                    <a:pt x="30" y="12"/>
                  </a:lnTo>
                  <a:lnTo>
                    <a:pt x="30" y="18"/>
                  </a:lnTo>
                  <a:lnTo>
                    <a:pt x="28" y="24"/>
                  </a:lnTo>
                  <a:lnTo>
                    <a:pt x="24" y="28"/>
                  </a:lnTo>
                  <a:lnTo>
                    <a:pt x="18" y="30"/>
                  </a:lnTo>
                  <a:lnTo>
                    <a:pt x="12" y="30"/>
                  </a:lnTo>
                  <a:lnTo>
                    <a:pt x="6" y="28"/>
                  </a:lnTo>
                  <a:lnTo>
                    <a:pt x="2" y="24"/>
                  </a:lnTo>
                  <a:lnTo>
                    <a:pt x="0" y="18"/>
                  </a:lnTo>
                  <a:lnTo>
                    <a:pt x="0" y="12"/>
                  </a:lnTo>
                  <a:lnTo>
                    <a:pt x="2" y="6"/>
                  </a:lnTo>
                  <a:lnTo>
                    <a:pt x="8" y="2"/>
                  </a:lnTo>
                  <a:lnTo>
                    <a:pt x="14" y="0"/>
                  </a:lnTo>
                  <a:lnTo>
                    <a:pt x="20" y="0"/>
                  </a:lnTo>
                  <a:lnTo>
                    <a:pt x="24" y="2"/>
                  </a:lnTo>
                  <a:lnTo>
                    <a:pt x="28" y="8"/>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566" name="Freeform 67"/>
            <p:cNvSpPr>
              <a:spLocks noEditPoints="1"/>
            </p:cNvSpPr>
            <p:nvPr/>
          </p:nvSpPr>
          <p:spPr bwMode="auto">
            <a:xfrm>
              <a:off x="4611688" y="2955925"/>
              <a:ext cx="117475" cy="111125"/>
            </a:xfrm>
            <a:custGeom>
              <a:avLst/>
              <a:gdLst>
                <a:gd name="T0" fmla="*/ 2147483646 w 74"/>
                <a:gd name="T1" fmla="*/ 2147483646 h 70"/>
                <a:gd name="T2" fmla="*/ 2147483646 w 74"/>
                <a:gd name="T3" fmla="*/ 2147483646 h 70"/>
                <a:gd name="T4" fmla="*/ 2147483646 w 74"/>
                <a:gd name="T5" fmla="*/ 2147483646 h 70"/>
                <a:gd name="T6" fmla="*/ 2147483646 w 74"/>
                <a:gd name="T7" fmla="*/ 2147483646 h 70"/>
                <a:gd name="T8" fmla="*/ 2147483646 w 74"/>
                <a:gd name="T9" fmla="*/ 2147483646 h 70"/>
                <a:gd name="T10" fmla="*/ 2147483646 w 74"/>
                <a:gd name="T11" fmla="*/ 2147483646 h 70"/>
                <a:gd name="T12" fmla="*/ 2147483646 w 74"/>
                <a:gd name="T13" fmla="*/ 2147483646 h 70"/>
                <a:gd name="T14" fmla="*/ 2147483646 w 74"/>
                <a:gd name="T15" fmla="*/ 2147483646 h 70"/>
                <a:gd name="T16" fmla="*/ 2147483646 w 74"/>
                <a:gd name="T17" fmla="*/ 2147483646 h 70"/>
                <a:gd name="T18" fmla="*/ 2147483646 w 74"/>
                <a:gd name="T19" fmla="*/ 2147483646 h 70"/>
                <a:gd name="T20" fmla="*/ 2147483646 w 74"/>
                <a:gd name="T21" fmla="*/ 2147483646 h 70"/>
                <a:gd name="T22" fmla="*/ 2147483646 w 74"/>
                <a:gd name="T23" fmla="*/ 2147483646 h 70"/>
                <a:gd name="T24" fmla="*/ 2147483646 w 74"/>
                <a:gd name="T25" fmla="*/ 2147483646 h 70"/>
                <a:gd name="T26" fmla="*/ 2147483646 w 74"/>
                <a:gd name="T27" fmla="*/ 2147483646 h 70"/>
                <a:gd name="T28" fmla="*/ 2147483646 w 74"/>
                <a:gd name="T29" fmla="*/ 0 h 70"/>
                <a:gd name="T30" fmla="*/ 2147483646 w 74"/>
                <a:gd name="T31" fmla="*/ 0 h 70"/>
                <a:gd name="T32" fmla="*/ 2147483646 w 74"/>
                <a:gd name="T33" fmla="*/ 2147483646 h 70"/>
                <a:gd name="T34" fmla="*/ 2147483646 w 74"/>
                <a:gd name="T35" fmla="*/ 2147483646 h 70"/>
                <a:gd name="T36" fmla="*/ 2147483646 w 74"/>
                <a:gd name="T37" fmla="*/ 2147483646 h 70"/>
                <a:gd name="T38" fmla="*/ 2147483646 w 74"/>
                <a:gd name="T39" fmla="*/ 2147483646 h 70"/>
                <a:gd name="T40" fmla="*/ 2147483646 w 74"/>
                <a:gd name="T41" fmla="*/ 2147483646 h 70"/>
                <a:gd name="T42" fmla="*/ 2147483646 w 74"/>
                <a:gd name="T43" fmla="*/ 2147483646 h 70"/>
                <a:gd name="T44" fmla="*/ 2147483646 w 74"/>
                <a:gd name="T45" fmla="*/ 2147483646 h 70"/>
                <a:gd name="T46" fmla="*/ 2147483646 w 74"/>
                <a:gd name="T47" fmla="*/ 2147483646 h 70"/>
                <a:gd name="T48" fmla="*/ 2147483646 w 74"/>
                <a:gd name="T49" fmla="*/ 2147483646 h 70"/>
                <a:gd name="T50" fmla="*/ 2147483646 w 74"/>
                <a:gd name="T51" fmla="*/ 2147483646 h 70"/>
                <a:gd name="T52" fmla="*/ 2147483646 w 74"/>
                <a:gd name="T53" fmla="*/ 2147483646 h 70"/>
                <a:gd name="T54" fmla="*/ 2147483646 w 74"/>
                <a:gd name="T55" fmla="*/ 2147483646 h 70"/>
                <a:gd name="T56" fmla="*/ 2147483646 w 74"/>
                <a:gd name="T57" fmla="*/ 2147483646 h 70"/>
                <a:gd name="T58" fmla="*/ 2147483646 w 74"/>
                <a:gd name="T59" fmla="*/ 2147483646 h 70"/>
                <a:gd name="T60" fmla="*/ 2147483646 w 74"/>
                <a:gd name="T61" fmla="*/ 2147483646 h 70"/>
                <a:gd name="T62" fmla="*/ 2147483646 w 74"/>
                <a:gd name="T63" fmla="*/ 2147483646 h 70"/>
                <a:gd name="T64" fmla="*/ 2147483646 w 74"/>
                <a:gd name="T65" fmla="*/ 2147483646 h 70"/>
                <a:gd name="T66" fmla="*/ 2147483646 w 74"/>
                <a:gd name="T67" fmla="*/ 2147483646 h 70"/>
                <a:gd name="T68" fmla="*/ 2147483646 w 74"/>
                <a:gd name="T69" fmla="*/ 2147483646 h 70"/>
                <a:gd name="T70" fmla="*/ 2147483646 w 74"/>
                <a:gd name="T71" fmla="*/ 2147483646 h 70"/>
                <a:gd name="T72" fmla="*/ 2147483646 w 74"/>
                <a:gd name="T73" fmla="*/ 2147483646 h 70"/>
                <a:gd name="T74" fmla="*/ 2147483646 w 74"/>
                <a:gd name="T75" fmla="*/ 2147483646 h 70"/>
                <a:gd name="T76" fmla="*/ 2147483646 w 74"/>
                <a:gd name="T77" fmla="*/ 2147483646 h 70"/>
                <a:gd name="T78" fmla="*/ 2147483646 w 74"/>
                <a:gd name="T79" fmla="*/ 2147483646 h 70"/>
                <a:gd name="T80" fmla="*/ 2147483646 w 74"/>
                <a:gd name="T81" fmla="*/ 2147483646 h 70"/>
                <a:gd name="T82" fmla="*/ 2147483646 w 74"/>
                <a:gd name="T83" fmla="*/ 2147483646 h 70"/>
                <a:gd name="T84" fmla="*/ 2147483646 w 74"/>
                <a:gd name="T85" fmla="*/ 2147483646 h 7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4"/>
                <a:gd name="T130" fmla="*/ 0 h 70"/>
                <a:gd name="T131" fmla="*/ 74 w 74"/>
                <a:gd name="T132" fmla="*/ 70 h 7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4" h="70">
                  <a:moveTo>
                    <a:pt x="52" y="40"/>
                  </a:moveTo>
                  <a:lnTo>
                    <a:pt x="52" y="40"/>
                  </a:lnTo>
                  <a:lnTo>
                    <a:pt x="60" y="44"/>
                  </a:lnTo>
                  <a:lnTo>
                    <a:pt x="68" y="50"/>
                  </a:lnTo>
                  <a:lnTo>
                    <a:pt x="70" y="52"/>
                  </a:lnTo>
                  <a:lnTo>
                    <a:pt x="70" y="56"/>
                  </a:lnTo>
                  <a:lnTo>
                    <a:pt x="68" y="60"/>
                  </a:lnTo>
                  <a:lnTo>
                    <a:pt x="66" y="64"/>
                  </a:lnTo>
                  <a:lnTo>
                    <a:pt x="58" y="68"/>
                  </a:lnTo>
                  <a:lnTo>
                    <a:pt x="52" y="70"/>
                  </a:lnTo>
                  <a:lnTo>
                    <a:pt x="46" y="66"/>
                  </a:lnTo>
                  <a:lnTo>
                    <a:pt x="42" y="58"/>
                  </a:lnTo>
                  <a:lnTo>
                    <a:pt x="40" y="52"/>
                  </a:lnTo>
                  <a:lnTo>
                    <a:pt x="36" y="62"/>
                  </a:lnTo>
                  <a:lnTo>
                    <a:pt x="30" y="68"/>
                  </a:lnTo>
                  <a:lnTo>
                    <a:pt x="24" y="70"/>
                  </a:lnTo>
                  <a:lnTo>
                    <a:pt x="16" y="68"/>
                  </a:lnTo>
                  <a:lnTo>
                    <a:pt x="14" y="64"/>
                  </a:lnTo>
                  <a:lnTo>
                    <a:pt x="12" y="62"/>
                  </a:lnTo>
                  <a:lnTo>
                    <a:pt x="12" y="56"/>
                  </a:lnTo>
                  <a:lnTo>
                    <a:pt x="18" y="48"/>
                  </a:lnTo>
                  <a:lnTo>
                    <a:pt x="24" y="42"/>
                  </a:lnTo>
                  <a:lnTo>
                    <a:pt x="12" y="42"/>
                  </a:lnTo>
                  <a:lnTo>
                    <a:pt x="8" y="38"/>
                  </a:lnTo>
                  <a:lnTo>
                    <a:pt x="4" y="36"/>
                  </a:lnTo>
                  <a:lnTo>
                    <a:pt x="2" y="32"/>
                  </a:lnTo>
                  <a:lnTo>
                    <a:pt x="0" y="28"/>
                  </a:lnTo>
                  <a:lnTo>
                    <a:pt x="2" y="24"/>
                  </a:lnTo>
                  <a:lnTo>
                    <a:pt x="6" y="18"/>
                  </a:lnTo>
                  <a:lnTo>
                    <a:pt x="10" y="14"/>
                  </a:lnTo>
                  <a:lnTo>
                    <a:pt x="16" y="14"/>
                  </a:lnTo>
                  <a:lnTo>
                    <a:pt x="22" y="18"/>
                  </a:lnTo>
                  <a:lnTo>
                    <a:pt x="26" y="22"/>
                  </a:lnTo>
                  <a:lnTo>
                    <a:pt x="24" y="12"/>
                  </a:lnTo>
                  <a:lnTo>
                    <a:pt x="22" y="8"/>
                  </a:lnTo>
                  <a:lnTo>
                    <a:pt x="24" y="6"/>
                  </a:lnTo>
                  <a:lnTo>
                    <a:pt x="26" y="2"/>
                  </a:lnTo>
                  <a:lnTo>
                    <a:pt x="28" y="0"/>
                  </a:lnTo>
                  <a:lnTo>
                    <a:pt x="34" y="0"/>
                  </a:lnTo>
                  <a:lnTo>
                    <a:pt x="42" y="0"/>
                  </a:lnTo>
                  <a:lnTo>
                    <a:pt x="46" y="0"/>
                  </a:lnTo>
                  <a:lnTo>
                    <a:pt x="48" y="2"/>
                  </a:lnTo>
                  <a:lnTo>
                    <a:pt x="50" y="4"/>
                  </a:lnTo>
                  <a:lnTo>
                    <a:pt x="52" y="8"/>
                  </a:lnTo>
                  <a:lnTo>
                    <a:pt x="52" y="16"/>
                  </a:lnTo>
                  <a:lnTo>
                    <a:pt x="48" y="24"/>
                  </a:lnTo>
                  <a:lnTo>
                    <a:pt x="56" y="18"/>
                  </a:lnTo>
                  <a:lnTo>
                    <a:pt x="64" y="18"/>
                  </a:lnTo>
                  <a:lnTo>
                    <a:pt x="70" y="20"/>
                  </a:lnTo>
                  <a:lnTo>
                    <a:pt x="74" y="26"/>
                  </a:lnTo>
                  <a:lnTo>
                    <a:pt x="74" y="30"/>
                  </a:lnTo>
                  <a:lnTo>
                    <a:pt x="74" y="34"/>
                  </a:lnTo>
                  <a:lnTo>
                    <a:pt x="72" y="36"/>
                  </a:lnTo>
                  <a:lnTo>
                    <a:pt x="70" y="38"/>
                  </a:lnTo>
                  <a:lnTo>
                    <a:pt x="60" y="40"/>
                  </a:lnTo>
                  <a:lnTo>
                    <a:pt x="52" y="40"/>
                  </a:lnTo>
                  <a:close/>
                  <a:moveTo>
                    <a:pt x="60" y="30"/>
                  </a:moveTo>
                  <a:lnTo>
                    <a:pt x="60" y="30"/>
                  </a:lnTo>
                  <a:lnTo>
                    <a:pt x="54" y="32"/>
                  </a:lnTo>
                  <a:lnTo>
                    <a:pt x="50" y="32"/>
                  </a:lnTo>
                  <a:lnTo>
                    <a:pt x="46" y="26"/>
                  </a:lnTo>
                  <a:lnTo>
                    <a:pt x="38" y="24"/>
                  </a:lnTo>
                  <a:lnTo>
                    <a:pt x="38" y="18"/>
                  </a:lnTo>
                  <a:lnTo>
                    <a:pt x="38" y="14"/>
                  </a:lnTo>
                  <a:lnTo>
                    <a:pt x="36" y="14"/>
                  </a:lnTo>
                  <a:lnTo>
                    <a:pt x="38" y="24"/>
                  </a:lnTo>
                  <a:lnTo>
                    <a:pt x="36" y="24"/>
                  </a:lnTo>
                  <a:lnTo>
                    <a:pt x="30" y="26"/>
                  </a:lnTo>
                  <a:lnTo>
                    <a:pt x="26" y="32"/>
                  </a:lnTo>
                  <a:lnTo>
                    <a:pt x="16" y="26"/>
                  </a:lnTo>
                  <a:lnTo>
                    <a:pt x="16" y="28"/>
                  </a:lnTo>
                  <a:lnTo>
                    <a:pt x="20" y="30"/>
                  </a:lnTo>
                  <a:lnTo>
                    <a:pt x="26" y="34"/>
                  </a:lnTo>
                  <a:lnTo>
                    <a:pt x="26" y="38"/>
                  </a:lnTo>
                  <a:lnTo>
                    <a:pt x="28" y="42"/>
                  </a:lnTo>
                  <a:lnTo>
                    <a:pt x="32" y="46"/>
                  </a:lnTo>
                  <a:lnTo>
                    <a:pt x="28" y="50"/>
                  </a:lnTo>
                  <a:lnTo>
                    <a:pt x="26" y="56"/>
                  </a:lnTo>
                  <a:lnTo>
                    <a:pt x="32" y="46"/>
                  </a:lnTo>
                  <a:lnTo>
                    <a:pt x="40" y="48"/>
                  </a:lnTo>
                  <a:lnTo>
                    <a:pt x="44" y="46"/>
                  </a:lnTo>
                  <a:lnTo>
                    <a:pt x="48" y="50"/>
                  </a:lnTo>
                  <a:lnTo>
                    <a:pt x="54" y="54"/>
                  </a:lnTo>
                  <a:lnTo>
                    <a:pt x="56" y="54"/>
                  </a:lnTo>
                  <a:lnTo>
                    <a:pt x="50" y="48"/>
                  </a:lnTo>
                  <a:lnTo>
                    <a:pt x="46" y="46"/>
                  </a:lnTo>
                  <a:lnTo>
                    <a:pt x="50" y="40"/>
                  </a:lnTo>
                  <a:lnTo>
                    <a:pt x="50" y="34"/>
                  </a:lnTo>
                  <a:lnTo>
                    <a:pt x="50" y="32"/>
                  </a:lnTo>
                  <a:lnTo>
                    <a:pt x="56" y="32"/>
                  </a:lnTo>
                  <a:lnTo>
                    <a:pt x="60" y="3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567" name="Freeform 68"/>
            <p:cNvSpPr>
              <a:spLocks/>
            </p:cNvSpPr>
            <p:nvPr/>
          </p:nvSpPr>
          <p:spPr bwMode="auto">
            <a:xfrm>
              <a:off x="4652963" y="2994025"/>
              <a:ext cx="41275" cy="38100"/>
            </a:xfrm>
            <a:custGeom>
              <a:avLst/>
              <a:gdLst>
                <a:gd name="T0" fmla="*/ 2147483646 w 26"/>
                <a:gd name="T1" fmla="*/ 2147483646 h 24"/>
                <a:gd name="T2" fmla="*/ 2147483646 w 26"/>
                <a:gd name="T3" fmla="*/ 2147483646 h 24"/>
                <a:gd name="T4" fmla="*/ 2147483646 w 26"/>
                <a:gd name="T5" fmla="*/ 2147483646 h 24"/>
                <a:gd name="T6" fmla="*/ 2147483646 w 26"/>
                <a:gd name="T7" fmla="*/ 2147483646 h 24"/>
                <a:gd name="T8" fmla="*/ 2147483646 w 26"/>
                <a:gd name="T9" fmla="*/ 2147483646 h 24"/>
                <a:gd name="T10" fmla="*/ 2147483646 w 26"/>
                <a:gd name="T11" fmla="*/ 2147483646 h 24"/>
                <a:gd name="T12" fmla="*/ 2147483646 w 26"/>
                <a:gd name="T13" fmla="*/ 2147483646 h 24"/>
                <a:gd name="T14" fmla="*/ 2147483646 w 26"/>
                <a:gd name="T15" fmla="*/ 2147483646 h 24"/>
                <a:gd name="T16" fmla="*/ 2147483646 w 26"/>
                <a:gd name="T17" fmla="*/ 2147483646 h 24"/>
                <a:gd name="T18" fmla="*/ 2147483646 w 26"/>
                <a:gd name="T19" fmla="*/ 2147483646 h 24"/>
                <a:gd name="T20" fmla="*/ 0 w 26"/>
                <a:gd name="T21" fmla="*/ 2147483646 h 24"/>
                <a:gd name="T22" fmla="*/ 0 w 26"/>
                <a:gd name="T23" fmla="*/ 2147483646 h 24"/>
                <a:gd name="T24" fmla="*/ 0 w 26"/>
                <a:gd name="T25" fmla="*/ 2147483646 h 24"/>
                <a:gd name="T26" fmla="*/ 2147483646 w 26"/>
                <a:gd name="T27" fmla="*/ 2147483646 h 24"/>
                <a:gd name="T28" fmla="*/ 2147483646 w 26"/>
                <a:gd name="T29" fmla="*/ 0 h 24"/>
                <a:gd name="T30" fmla="*/ 2147483646 w 26"/>
                <a:gd name="T31" fmla="*/ 0 h 24"/>
                <a:gd name="T32" fmla="*/ 2147483646 w 26"/>
                <a:gd name="T33" fmla="*/ 0 h 24"/>
                <a:gd name="T34" fmla="*/ 2147483646 w 26"/>
                <a:gd name="T35" fmla="*/ 0 h 24"/>
                <a:gd name="T36" fmla="*/ 2147483646 w 26"/>
                <a:gd name="T37" fmla="*/ 2147483646 h 24"/>
                <a:gd name="T38" fmla="*/ 2147483646 w 26"/>
                <a:gd name="T39" fmla="*/ 2147483646 h 24"/>
                <a:gd name="T40" fmla="*/ 2147483646 w 26"/>
                <a:gd name="T41" fmla="*/ 2147483646 h 24"/>
                <a:gd name="T42" fmla="*/ 2147483646 w 26"/>
                <a:gd name="T43" fmla="*/ 2147483646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24"/>
                <a:gd name="T68" fmla="*/ 26 w 26"/>
                <a:gd name="T69" fmla="*/ 24 h 2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24">
                  <a:moveTo>
                    <a:pt x="26" y="10"/>
                  </a:moveTo>
                  <a:lnTo>
                    <a:pt x="26" y="10"/>
                  </a:lnTo>
                  <a:lnTo>
                    <a:pt x="26" y="16"/>
                  </a:lnTo>
                  <a:lnTo>
                    <a:pt x="24" y="20"/>
                  </a:lnTo>
                  <a:lnTo>
                    <a:pt x="20" y="24"/>
                  </a:lnTo>
                  <a:lnTo>
                    <a:pt x="14" y="24"/>
                  </a:lnTo>
                  <a:lnTo>
                    <a:pt x="10" y="24"/>
                  </a:lnTo>
                  <a:lnTo>
                    <a:pt x="4" y="22"/>
                  </a:lnTo>
                  <a:lnTo>
                    <a:pt x="2" y="18"/>
                  </a:lnTo>
                  <a:lnTo>
                    <a:pt x="0" y="14"/>
                  </a:lnTo>
                  <a:lnTo>
                    <a:pt x="0" y="8"/>
                  </a:lnTo>
                  <a:lnTo>
                    <a:pt x="2" y="4"/>
                  </a:lnTo>
                  <a:lnTo>
                    <a:pt x="6" y="0"/>
                  </a:lnTo>
                  <a:lnTo>
                    <a:pt x="12" y="0"/>
                  </a:lnTo>
                  <a:lnTo>
                    <a:pt x="16" y="0"/>
                  </a:lnTo>
                  <a:lnTo>
                    <a:pt x="20" y="2"/>
                  </a:lnTo>
                  <a:lnTo>
                    <a:pt x="24" y="6"/>
                  </a:lnTo>
                  <a:lnTo>
                    <a:pt x="26"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568" name="Freeform 69"/>
            <p:cNvSpPr>
              <a:spLocks noEditPoints="1"/>
            </p:cNvSpPr>
            <p:nvPr/>
          </p:nvSpPr>
          <p:spPr bwMode="auto">
            <a:xfrm>
              <a:off x="4706938" y="2955925"/>
              <a:ext cx="117475" cy="114300"/>
            </a:xfrm>
            <a:custGeom>
              <a:avLst/>
              <a:gdLst>
                <a:gd name="T0" fmla="*/ 2147483646 w 74"/>
                <a:gd name="T1" fmla="*/ 2147483646 h 72"/>
                <a:gd name="T2" fmla="*/ 2147483646 w 74"/>
                <a:gd name="T3" fmla="*/ 2147483646 h 72"/>
                <a:gd name="T4" fmla="*/ 2147483646 w 74"/>
                <a:gd name="T5" fmla="*/ 2147483646 h 72"/>
                <a:gd name="T6" fmla="*/ 2147483646 w 74"/>
                <a:gd name="T7" fmla="*/ 2147483646 h 72"/>
                <a:gd name="T8" fmla="*/ 2147483646 w 74"/>
                <a:gd name="T9" fmla="*/ 2147483646 h 72"/>
                <a:gd name="T10" fmla="*/ 2147483646 w 74"/>
                <a:gd name="T11" fmla="*/ 2147483646 h 72"/>
                <a:gd name="T12" fmla="*/ 2147483646 w 74"/>
                <a:gd name="T13" fmla="*/ 2147483646 h 72"/>
                <a:gd name="T14" fmla="*/ 2147483646 w 74"/>
                <a:gd name="T15" fmla="*/ 2147483646 h 72"/>
                <a:gd name="T16" fmla="*/ 2147483646 w 74"/>
                <a:gd name="T17" fmla="*/ 2147483646 h 72"/>
                <a:gd name="T18" fmla="*/ 2147483646 w 74"/>
                <a:gd name="T19" fmla="*/ 2147483646 h 72"/>
                <a:gd name="T20" fmla="*/ 2147483646 w 74"/>
                <a:gd name="T21" fmla="*/ 2147483646 h 72"/>
                <a:gd name="T22" fmla="*/ 2147483646 w 74"/>
                <a:gd name="T23" fmla="*/ 2147483646 h 72"/>
                <a:gd name="T24" fmla="*/ 2147483646 w 74"/>
                <a:gd name="T25" fmla="*/ 2147483646 h 72"/>
                <a:gd name="T26" fmla="*/ 2147483646 w 74"/>
                <a:gd name="T27" fmla="*/ 2147483646 h 72"/>
                <a:gd name="T28" fmla="*/ 2147483646 w 74"/>
                <a:gd name="T29" fmla="*/ 0 h 72"/>
                <a:gd name="T30" fmla="*/ 2147483646 w 74"/>
                <a:gd name="T31" fmla="*/ 0 h 72"/>
                <a:gd name="T32" fmla="*/ 2147483646 w 74"/>
                <a:gd name="T33" fmla="*/ 2147483646 h 72"/>
                <a:gd name="T34" fmla="*/ 2147483646 w 74"/>
                <a:gd name="T35" fmla="*/ 2147483646 h 72"/>
                <a:gd name="T36" fmla="*/ 2147483646 w 74"/>
                <a:gd name="T37" fmla="*/ 2147483646 h 72"/>
                <a:gd name="T38" fmla="*/ 2147483646 w 74"/>
                <a:gd name="T39" fmla="*/ 2147483646 h 72"/>
                <a:gd name="T40" fmla="*/ 2147483646 w 74"/>
                <a:gd name="T41" fmla="*/ 2147483646 h 72"/>
                <a:gd name="T42" fmla="*/ 2147483646 w 74"/>
                <a:gd name="T43" fmla="*/ 2147483646 h 72"/>
                <a:gd name="T44" fmla="*/ 2147483646 w 74"/>
                <a:gd name="T45" fmla="*/ 2147483646 h 72"/>
                <a:gd name="T46" fmla="*/ 2147483646 w 74"/>
                <a:gd name="T47" fmla="*/ 2147483646 h 72"/>
                <a:gd name="T48" fmla="*/ 2147483646 w 74"/>
                <a:gd name="T49" fmla="*/ 2147483646 h 72"/>
                <a:gd name="T50" fmla="*/ 2147483646 w 74"/>
                <a:gd name="T51" fmla="*/ 2147483646 h 72"/>
                <a:gd name="T52" fmla="*/ 2147483646 w 74"/>
                <a:gd name="T53" fmla="*/ 2147483646 h 72"/>
                <a:gd name="T54" fmla="*/ 2147483646 w 74"/>
                <a:gd name="T55" fmla="*/ 2147483646 h 72"/>
                <a:gd name="T56" fmla="*/ 2147483646 w 74"/>
                <a:gd name="T57" fmla="*/ 2147483646 h 72"/>
                <a:gd name="T58" fmla="*/ 2147483646 w 74"/>
                <a:gd name="T59" fmla="*/ 2147483646 h 72"/>
                <a:gd name="T60" fmla="*/ 2147483646 w 74"/>
                <a:gd name="T61" fmla="*/ 2147483646 h 72"/>
                <a:gd name="T62" fmla="*/ 2147483646 w 74"/>
                <a:gd name="T63" fmla="*/ 2147483646 h 72"/>
                <a:gd name="T64" fmla="*/ 2147483646 w 74"/>
                <a:gd name="T65" fmla="*/ 2147483646 h 72"/>
                <a:gd name="T66" fmla="*/ 2147483646 w 74"/>
                <a:gd name="T67" fmla="*/ 2147483646 h 72"/>
                <a:gd name="T68" fmla="*/ 2147483646 w 74"/>
                <a:gd name="T69" fmla="*/ 2147483646 h 72"/>
                <a:gd name="T70" fmla="*/ 2147483646 w 74"/>
                <a:gd name="T71" fmla="*/ 2147483646 h 72"/>
                <a:gd name="T72" fmla="*/ 2147483646 w 74"/>
                <a:gd name="T73" fmla="*/ 2147483646 h 72"/>
                <a:gd name="T74" fmla="*/ 2147483646 w 74"/>
                <a:gd name="T75" fmla="*/ 2147483646 h 72"/>
                <a:gd name="T76" fmla="*/ 2147483646 w 74"/>
                <a:gd name="T77" fmla="*/ 2147483646 h 72"/>
                <a:gd name="T78" fmla="*/ 2147483646 w 74"/>
                <a:gd name="T79" fmla="*/ 2147483646 h 72"/>
                <a:gd name="T80" fmla="*/ 2147483646 w 74"/>
                <a:gd name="T81" fmla="*/ 2147483646 h 72"/>
                <a:gd name="T82" fmla="*/ 2147483646 w 74"/>
                <a:gd name="T83" fmla="*/ 2147483646 h 72"/>
                <a:gd name="T84" fmla="*/ 2147483646 w 74"/>
                <a:gd name="T85" fmla="*/ 2147483646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4"/>
                <a:gd name="T130" fmla="*/ 0 h 72"/>
                <a:gd name="T131" fmla="*/ 74 w 74"/>
                <a:gd name="T132" fmla="*/ 72 h 7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4" h="72">
                  <a:moveTo>
                    <a:pt x="50" y="42"/>
                  </a:moveTo>
                  <a:lnTo>
                    <a:pt x="50" y="42"/>
                  </a:lnTo>
                  <a:lnTo>
                    <a:pt x="60" y="48"/>
                  </a:lnTo>
                  <a:lnTo>
                    <a:pt x="66" y="52"/>
                  </a:lnTo>
                  <a:lnTo>
                    <a:pt x="68" y="56"/>
                  </a:lnTo>
                  <a:lnTo>
                    <a:pt x="68" y="60"/>
                  </a:lnTo>
                  <a:lnTo>
                    <a:pt x="68" y="62"/>
                  </a:lnTo>
                  <a:lnTo>
                    <a:pt x="62" y="68"/>
                  </a:lnTo>
                  <a:lnTo>
                    <a:pt x="56" y="72"/>
                  </a:lnTo>
                  <a:lnTo>
                    <a:pt x="50" y="72"/>
                  </a:lnTo>
                  <a:lnTo>
                    <a:pt x="44" y="68"/>
                  </a:lnTo>
                  <a:lnTo>
                    <a:pt x="40" y="60"/>
                  </a:lnTo>
                  <a:lnTo>
                    <a:pt x="38" y="54"/>
                  </a:lnTo>
                  <a:lnTo>
                    <a:pt x="34" y="64"/>
                  </a:lnTo>
                  <a:lnTo>
                    <a:pt x="28" y="70"/>
                  </a:lnTo>
                  <a:lnTo>
                    <a:pt x="20" y="70"/>
                  </a:lnTo>
                  <a:lnTo>
                    <a:pt x="12" y="68"/>
                  </a:lnTo>
                  <a:lnTo>
                    <a:pt x="10" y="66"/>
                  </a:lnTo>
                  <a:lnTo>
                    <a:pt x="10" y="62"/>
                  </a:lnTo>
                  <a:lnTo>
                    <a:pt x="10" y="56"/>
                  </a:lnTo>
                  <a:lnTo>
                    <a:pt x="16" y="50"/>
                  </a:lnTo>
                  <a:lnTo>
                    <a:pt x="22" y="44"/>
                  </a:lnTo>
                  <a:lnTo>
                    <a:pt x="10" y="42"/>
                  </a:lnTo>
                  <a:lnTo>
                    <a:pt x="6" y="38"/>
                  </a:lnTo>
                  <a:lnTo>
                    <a:pt x="2" y="36"/>
                  </a:lnTo>
                  <a:lnTo>
                    <a:pt x="0" y="32"/>
                  </a:lnTo>
                  <a:lnTo>
                    <a:pt x="0" y="28"/>
                  </a:lnTo>
                  <a:lnTo>
                    <a:pt x="2" y="22"/>
                  </a:lnTo>
                  <a:lnTo>
                    <a:pt x="6" y="18"/>
                  </a:lnTo>
                  <a:lnTo>
                    <a:pt x="10" y="14"/>
                  </a:lnTo>
                  <a:lnTo>
                    <a:pt x="16" y="14"/>
                  </a:lnTo>
                  <a:lnTo>
                    <a:pt x="22" y="18"/>
                  </a:lnTo>
                  <a:lnTo>
                    <a:pt x="26" y="22"/>
                  </a:lnTo>
                  <a:lnTo>
                    <a:pt x="24" y="12"/>
                  </a:lnTo>
                  <a:lnTo>
                    <a:pt x="24" y="8"/>
                  </a:lnTo>
                  <a:lnTo>
                    <a:pt x="24" y="6"/>
                  </a:lnTo>
                  <a:lnTo>
                    <a:pt x="26" y="2"/>
                  </a:lnTo>
                  <a:lnTo>
                    <a:pt x="30" y="0"/>
                  </a:lnTo>
                  <a:lnTo>
                    <a:pt x="36" y="0"/>
                  </a:lnTo>
                  <a:lnTo>
                    <a:pt x="42" y="0"/>
                  </a:lnTo>
                  <a:lnTo>
                    <a:pt x="46" y="2"/>
                  </a:lnTo>
                  <a:lnTo>
                    <a:pt x="50" y="4"/>
                  </a:lnTo>
                  <a:lnTo>
                    <a:pt x="52" y="6"/>
                  </a:lnTo>
                  <a:lnTo>
                    <a:pt x="52" y="10"/>
                  </a:lnTo>
                  <a:lnTo>
                    <a:pt x="52" y="18"/>
                  </a:lnTo>
                  <a:lnTo>
                    <a:pt x="48" y="26"/>
                  </a:lnTo>
                  <a:lnTo>
                    <a:pt x="56" y="22"/>
                  </a:lnTo>
                  <a:lnTo>
                    <a:pt x="64" y="20"/>
                  </a:lnTo>
                  <a:lnTo>
                    <a:pt x="70" y="22"/>
                  </a:lnTo>
                  <a:lnTo>
                    <a:pt x="74" y="28"/>
                  </a:lnTo>
                  <a:lnTo>
                    <a:pt x="74" y="34"/>
                  </a:lnTo>
                  <a:lnTo>
                    <a:pt x="74" y="38"/>
                  </a:lnTo>
                  <a:lnTo>
                    <a:pt x="72" y="40"/>
                  </a:lnTo>
                  <a:lnTo>
                    <a:pt x="68" y="42"/>
                  </a:lnTo>
                  <a:lnTo>
                    <a:pt x="60" y="44"/>
                  </a:lnTo>
                  <a:lnTo>
                    <a:pt x="50" y="42"/>
                  </a:lnTo>
                  <a:close/>
                  <a:moveTo>
                    <a:pt x="60" y="32"/>
                  </a:moveTo>
                  <a:lnTo>
                    <a:pt x="60" y="32"/>
                  </a:lnTo>
                  <a:lnTo>
                    <a:pt x="54" y="34"/>
                  </a:lnTo>
                  <a:lnTo>
                    <a:pt x="50" y="34"/>
                  </a:lnTo>
                  <a:lnTo>
                    <a:pt x="46" y="28"/>
                  </a:lnTo>
                  <a:lnTo>
                    <a:pt x="38" y="24"/>
                  </a:lnTo>
                  <a:lnTo>
                    <a:pt x="38" y="20"/>
                  </a:lnTo>
                  <a:lnTo>
                    <a:pt x="38" y="14"/>
                  </a:lnTo>
                  <a:lnTo>
                    <a:pt x="36" y="24"/>
                  </a:lnTo>
                  <a:lnTo>
                    <a:pt x="30" y="28"/>
                  </a:lnTo>
                  <a:lnTo>
                    <a:pt x="26" y="34"/>
                  </a:lnTo>
                  <a:lnTo>
                    <a:pt x="14" y="28"/>
                  </a:lnTo>
                  <a:lnTo>
                    <a:pt x="20" y="32"/>
                  </a:lnTo>
                  <a:lnTo>
                    <a:pt x="26" y="36"/>
                  </a:lnTo>
                  <a:lnTo>
                    <a:pt x="26" y="38"/>
                  </a:lnTo>
                  <a:lnTo>
                    <a:pt x="26" y="44"/>
                  </a:lnTo>
                  <a:lnTo>
                    <a:pt x="30" y="46"/>
                  </a:lnTo>
                  <a:lnTo>
                    <a:pt x="26" y="52"/>
                  </a:lnTo>
                  <a:lnTo>
                    <a:pt x="22" y="58"/>
                  </a:lnTo>
                  <a:lnTo>
                    <a:pt x="24" y="58"/>
                  </a:lnTo>
                  <a:lnTo>
                    <a:pt x="32" y="48"/>
                  </a:lnTo>
                  <a:lnTo>
                    <a:pt x="38" y="50"/>
                  </a:lnTo>
                  <a:lnTo>
                    <a:pt x="44" y="48"/>
                  </a:lnTo>
                  <a:lnTo>
                    <a:pt x="48" y="52"/>
                  </a:lnTo>
                  <a:lnTo>
                    <a:pt x="54" y="58"/>
                  </a:lnTo>
                  <a:lnTo>
                    <a:pt x="48" y="52"/>
                  </a:lnTo>
                  <a:lnTo>
                    <a:pt x="44" y="48"/>
                  </a:lnTo>
                  <a:lnTo>
                    <a:pt x="48" y="42"/>
                  </a:lnTo>
                  <a:lnTo>
                    <a:pt x="50" y="36"/>
                  </a:lnTo>
                  <a:lnTo>
                    <a:pt x="50" y="34"/>
                  </a:lnTo>
                  <a:lnTo>
                    <a:pt x="56" y="34"/>
                  </a:lnTo>
                  <a:lnTo>
                    <a:pt x="60" y="3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569" name="Freeform 70"/>
            <p:cNvSpPr>
              <a:spLocks/>
            </p:cNvSpPr>
            <p:nvPr/>
          </p:nvSpPr>
          <p:spPr bwMode="auto">
            <a:xfrm>
              <a:off x="4745038" y="2994025"/>
              <a:ext cx="41275" cy="41275"/>
            </a:xfrm>
            <a:custGeom>
              <a:avLst/>
              <a:gdLst>
                <a:gd name="T0" fmla="*/ 2147483646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0 w 26"/>
                <a:gd name="T21" fmla="*/ 2147483646 h 26"/>
                <a:gd name="T22" fmla="*/ 0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2147483646 w 26"/>
                <a:gd name="T33" fmla="*/ 0 h 26"/>
                <a:gd name="T34" fmla="*/ 2147483646 w 26"/>
                <a:gd name="T35" fmla="*/ 2147483646 h 26"/>
                <a:gd name="T36" fmla="*/ 2147483646 w 26"/>
                <a:gd name="T37" fmla="*/ 2147483646 h 26"/>
                <a:gd name="T38" fmla="*/ 2147483646 w 26"/>
                <a:gd name="T39" fmla="*/ 2147483646 h 26"/>
                <a:gd name="T40" fmla="*/ 2147483646 w 26"/>
                <a:gd name="T41" fmla="*/ 2147483646 h 26"/>
                <a:gd name="T42" fmla="*/ 2147483646 w 26"/>
                <a:gd name="T43" fmla="*/ 2147483646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26"/>
                <a:gd name="T68" fmla="*/ 26 w 26"/>
                <a:gd name="T69" fmla="*/ 26 h 2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26">
                  <a:moveTo>
                    <a:pt x="26" y="12"/>
                  </a:moveTo>
                  <a:lnTo>
                    <a:pt x="26" y="12"/>
                  </a:lnTo>
                  <a:lnTo>
                    <a:pt x="26" y="18"/>
                  </a:lnTo>
                  <a:lnTo>
                    <a:pt x="24" y="22"/>
                  </a:lnTo>
                  <a:lnTo>
                    <a:pt x="20" y="26"/>
                  </a:lnTo>
                  <a:lnTo>
                    <a:pt x="14" y="26"/>
                  </a:lnTo>
                  <a:lnTo>
                    <a:pt x="10" y="26"/>
                  </a:lnTo>
                  <a:lnTo>
                    <a:pt x="6" y="24"/>
                  </a:lnTo>
                  <a:lnTo>
                    <a:pt x="2" y="20"/>
                  </a:lnTo>
                  <a:lnTo>
                    <a:pt x="0" y="14"/>
                  </a:lnTo>
                  <a:lnTo>
                    <a:pt x="2" y="10"/>
                  </a:lnTo>
                  <a:lnTo>
                    <a:pt x="4" y="4"/>
                  </a:lnTo>
                  <a:lnTo>
                    <a:pt x="8" y="2"/>
                  </a:lnTo>
                  <a:lnTo>
                    <a:pt x="12" y="0"/>
                  </a:lnTo>
                  <a:lnTo>
                    <a:pt x="18" y="2"/>
                  </a:lnTo>
                  <a:lnTo>
                    <a:pt x="22" y="4"/>
                  </a:lnTo>
                  <a:lnTo>
                    <a:pt x="26" y="8"/>
                  </a:lnTo>
                  <a:lnTo>
                    <a:pt x="26"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570" name="Freeform 71"/>
            <p:cNvSpPr>
              <a:spLocks noEditPoints="1"/>
            </p:cNvSpPr>
            <p:nvPr/>
          </p:nvSpPr>
          <p:spPr bwMode="auto">
            <a:xfrm>
              <a:off x="5078413" y="2978150"/>
              <a:ext cx="104775" cy="104775"/>
            </a:xfrm>
            <a:custGeom>
              <a:avLst/>
              <a:gdLst>
                <a:gd name="T0" fmla="*/ 2147483646 w 66"/>
                <a:gd name="T1" fmla="*/ 2147483646 h 66"/>
                <a:gd name="T2" fmla="*/ 2147483646 w 66"/>
                <a:gd name="T3" fmla="*/ 2147483646 h 66"/>
                <a:gd name="T4" fmla="*/ 2147483646 w 66"/>
                <a:gd name="T5" fmla="*/ 2147483646 h 66"/>
                <a:gd name="T6" fmla="*/ 2147483646 w 66"/>
                <a:gd name="T7" fmla="*/ 2147483646 h 66"/>
                <a:gd name="T8" fmla="*/ 2147483646 w 66"/>
                <a:gd name="T9" fmla="*/ 2147483646 h 66"/>
                <a:gd name="T10" fmla="*/ 2147483646 w 66"/>
                <a:gd name="T11" fmla="*/ 2147483646 h 66"/>
                <a:gd name="T12" fmla="*/ 2147483646 w 66"/>
                <a:gd name="T13" fmla="*/ 2147483646 h 66"/>
                <a:gd name="T14" fmla="*/ 2147483646 w 66"/>
                <a:gd name="T15" fmla="*/ 2147483646 h 66"/>
                <a:gd name="T16" fmla="*/ 2147483646 w 66"/>
                <a:gd name="T17" fmla="*/ 2147483646 h 66"/>
                <a:gd name="T18" fmla="*/ 2147483646 w 66"/>
                <a:gd name="T19" fmla="*/ 2147483646 h 66"/>
                <a:gd name="T20" fmla="*/ 2147483646 w 66"/>
                <a:gd name="T21" fmla="*/ 2147483646 h 66"/>
                <a:gd name="T22" fmla="*/ 2147483646 w 66"/>
                <a:gd name="T23" fmla="*/ 2147483646 h 66"/>
                <a:gd name="T24" fmla="*/ 2147483646 w 66"/>
                <a:gd name="T25" fmla="*/ 2147483646 h 66"/>
                <a:gd name="T26" fmla="*/ 2147483646 w 66"/>
                <a:gd name="T27" fmla="*/ 2147483646 h 66"/>
                <a:gd name="T28" fmla="*/ 2147483646 w 66"/>
                <a:gd name="T29" fmla="*/ 2147483646 h 66"/>
                <a:gd name="T30" fmla="*/ 0 w 66"/>
                <a:gd name="T31" fmla="*/ 2147483646 h 66"/>
                <a:gd name="T32" fmla="*/ 0 w 66"/>
                <a:gd name="T33" fmla="*/ 2147483646 h 66"/>
                <a:gd name="T34" fmla="*/ 2147483646 w 66"/>
                <a:gd name="T35" fmla="*/ 2147483646 h 66"/>
                <a:gd name="T36" fmla="*/ 2147483646 w 66"/>
                <a:gd name="T37" fmla="*/ 2147483646 h 66"/>
                <a:gd name="T38" fmla="*/ 2147483646 w 66"/>
                <a:gd name="T39" fmla="*/ 2147483646 h 66"/>
                <a:gd name="T40" fmla="*/ 2147483646 w 66"/>
                <a:gd name="T41" fmla="*/ 2147483646 h 66"/>
                <a:gd name="T42" fmla="*/ 2147483646 w 66"/>
                <a:gd name="T43" fmla="*/ 0 h 66"/>
                <a:gd name="T44" fmla="*/ 2147483646 w 66"/>
                <a:gd name="T45" fmla="*/ 0 h 66"/>
                <a:gd name="T46" fmla="*/ 2147483646 w 66"/>
                <a:gd name="T47" fmla="*/ 2147483646 h 66"/>
                <a:gd name="T48" fmla="*/ 2147483646 w 66"/>
                <a:gd name="T49" fmla="*/ 2147483646 h 66"/>
                <a:gd name="T50" fmla="*/ 2147483646 w 66"/>
                <a:gd name="T51" fmla="*/ 2147483646 h 66"/>
                <a:gd name="T52" fmla="*/ 2147483646 w 66"/>
                <a:gd name="T53" fmla="*/ 2147483646 h 66"/>
                <a:gd name="T54" fmla="*/ 2147483646 w 66"/>
                <a:gd name="T55" fmla="*/ 2147483646 h 66"/>
                <a:gd name="T56" fmla="*/ 2147483646 w 66"/>
                <a:gd name="T57" fmla="*/ 2147483646 h 66"/>
                <a:gd name="T58" fmla="*/ 2147483646 w 66"/>
                <a:gd name="T59" fmla="*/ 2147483646 h 66"/>
                <a:gd name="T60" fmla="*/ 2147483646 w 66"/>
                <a:gd name="T61" fmla="*/ 2147483646 h 66"/>
                <a:gd name="T62" fmla="*/ 2147483646 w 66"/>
                <a:gd name="T63" fmla="*/ 2147483646 h 66"/>
                <a:gd name="T64" fmla="*/ 2147483646 w 66"/>
                <a:gd name="T65" fmla="*/ 2147483646 h 66"/>
                <a:gd name="T66" fmla="*/ 2147483646 w 66"/>
                <a:gd name="T67" fmla="*/ 2147483646 h 66"/>
                <a:gd name="T68" fmla="*/ 2147483646 w 66"/>
                <a:gd name="T69" fmla="*/ 2147483646 h 66"/>
                <a:gd name="T70" fmla="*/ 2147483646 w 66"/>
                <a:gd name="T71" fmla="*/ 2147483646 h 66"/>
                <a:gd name="T72" fmla="*/ 2147483646 w 66"/>
                <a:gd name="T73" fmla="*/ 2147483646 h 66"/>
                <a:gd name="T74" fmla="*/ 2147483646 w 66"/>
                <a:gd name="T75" fmla="*/ 2147483646 h 66"/>
                <a:gd name="T76" fmla="*/ 2147483646 w 66"/>
                <a:gd name="T77" fmla="*/ 2147483646 h 66"/>
                <a:gd name="T78" fmla="*/ 2147483646 w 66"/>
                <a:gd name="T79" fmla="*/ 2147483646 h 66"/>
                <a:gd name="T80" fmla="*/ 2147483646 w 66"/>
                <a:gd name="T81" fmla="*/ 2147483646 h 66"/>
                <a:gd name="T82" fmla="*/ 2147483646 w 66"/>
                <a:gd name="T83" fmla="*/ 2147483646 h 66"/>
                <a:gd name="T84" fmla="*/ 2147483646 w 66"/>
                <a:gd name="T85" fmla="*/ 2147483646 h 66"/>
                <a:gd name="T86" fmla="*/ 2147483646 w 66"/>
                <a:gd name="T87" fmla="*/ 2147483646 h 66"/>
                <a:gd name="T88" fmla="*/ 2147483646 w 66"/>
                <a:gd name="T89" fmla="*/ 2147483646 h 66"/>
                <a:gd name="T90" fmla="*/ 2147483646 w 66"/>
                <a:gd name="T91" fmla="*/ 2147483646 h 66"/>
                <a:gd name="T92" fmla="*/ 2147483646 w 66"/>
                <a:gd name="T93" fmla="*/ 2147483646 h 66"/>
                <a:gd name="T94" fmla="*/ 2147483646 w 66"/>
                <a:gd name="T95" fmla="*/ 2147483646 h 66"/>
                <a:gd name="T96" fmla="*/ 2147483646 w 66"/>
                <a:gd name="T97" fmla="*/ 2147483646 h 66"/>
                <a:gd name="T98" fmla="*/ 2147483646 w 66"/>
                <a:gd name="T99" fmla="*/ 2147483646 h 66"/>
                <a:gd name="T100" fmla="*/ 2147483646 w 66"/>
                <a:gd name="T101" fmla="*/ 2147483646 h 66"/>
                <a:gd name="T102" fmla="*/ 2147483646 w 66"/>
                <a:gd name="T103" fmla="*/ 2147483646 h 66"/>
                <a:gd name="T104" fmla="*/ 2147483646 w 66"/>
                <a:gd name="T105" fmla="*/ 2147483646 h 66"/>
                <a:gd name="T106" fmla="*/ 2147483646 w 66"/>
                <a:gd name="T107" fmla="*/ 2147483646 h 66"/>
                <a:gd name="T108" fmla="*/ 2147483646 w 66"/>
                <a:gd name="T109" fmla="*/ 2147483646 h 66"/>
                <a:gd name="T110" fmla="*/ 2147483646 w 66"/>
                <a:gd name="T111" fmla="*/ 2147483646 h 66"/>
                <a:gd name="T112" fmla="*/ 2147483646 w 66"/>
                <a:gd name="T113" fmla="*/ 2147483646 h 66"/>
                <a:gd name="T114" fmla="*/ 2147483646 w 66"/>
                <a:gd name="T115" fmla="*/ 2147483646 h 66"/>
                <a:gd name="T116" fmla="*/ 2147483646 w 66"/>
                <a:gd name="T117" fmla="*/ 2147483646 h 66"/>
                <a:gd name="T118" fmla="*/ 2147483646 w 66"/>
                <a:gd name="T119" fmla="*/ 2147483646 h 66"/>
                <a:gd name="T120" fmla="*/ 2147483646 w 66"/>
                <a:gd name="T121" fmla="*/ 2147483646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6"/>
                <a:gd name="T184" fmla="*/ 0 h 66"/>
                <a:gd name="T185" fmla="*/ 66 w 66"/>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6" h="66">
                  <a:moveTo>
                    <a:pt x="46" y="32"/>
                  </a:moveTo>
                  <a:lnTo>
                    <a:pt x="46" y="32"/>
                  </a:lnTo>
                  <a:lnTo>
                    <a:pt x="56" y="32"/>
                  </a:lnTo>
                  <a:lnTo>
                    <a:pt x="62" y="34"/>
                  </a:lnTo>
                  <a:lnTo>
                    <a:pt x="66" y="36"/>
                  </a:lnTo>
                  <a:lnTo>
                    <a:pt x="66" y="38"/>
                  </a:lnTo>
                  <a:lnTo>
                    <a:pt x="66" y="42"/>
                  </a:lnTo>
                  <a:lnTo>
                    <a:pt x="64" y="48"/>
                  </a:lnTo>
                  <a:lnTo>
                    <a:pt x="60" y="54"/>
                  </a:lnTo>
                  <a:lnTo>
                    <a:pt x="56" y="56"/>
                  </a:lnTo>
                  <a:lnTo>
                    <a:pt x="50" y="54"/>
                  </a:lnTo>
                  <a:lnTo>
                    <a:pt x="44" y="50"/>
                  </a:lnTo>
                  <a:lnTo>
                    <a:pt x="40" y="46"/>
                  </a:lnTo>
                  <a:lnTo>
                    <a:pt x="40" y="54"/>
                  </a:lnTo>
                  <a:lnTo>
                    <a:pt x="36" y="62"/>
                  </a:lnTo>
                  <a:lnTo>
                    <a:pt x="32" y="64"/>
                  </a:lnTo>
                  <a:lnTo>
                    <a:pt x="24" y="66"/>
                  </a:lnTo>
                  <a:lnTo>
                    <a:pt x="22" y="64"/>
                  </a:lnTo>
                  <a:lnTo>
                    <a:pt x="20" y="62"/>
                  </a:lnTo>
                  <a:lnTo>
                    <a:pt x="18" y="56"/>
                  </a:lnTo>
                  <a:lnTo>
                    <a:pt x="20" y="50"/>
                  </a:lnTo>
                  <a:lnTo>
                    <a:pt x="24" y="42"/>
                  </a:lnTo>
                  <a:lnTo>
                    <a:pt x="14" y="44"/>
                  </a:lnTo>
                  <a:lnTo>
                    <a:pt x="4" y="42"/>
                  </a:lnTo>
                  <a:lnTo>
                    <a:pt x="2" y="40"/>
                  </a:lnTo>
                  <a:lnTo>
                    <a:pt x="0" y="36"/>
                  </a:lnTo>
                  <a:lnTo>
                    <a:pt x="0" y="32"/>
                  </a:lnTo>
                  <a:lnTo>
                    <a:pt x="0" y="26"/>
                  </a:lnTo>
                  <a:lnTo>
                    <a:pt x="4" y="22"/>
                  </a:lnTo>
                  <a:lnTo>
                    <a:pt x="8" y="22"/>
                  </a:lnTo>
                  <a:lnTo>
                    <a:pt x="14" y="22"/>
                  </a:lnTo>
                  <a:lnTo>
                    <a:pt x="20" y="24"/>
                  </a:lnTo>
                  <a:lnTo>
                    <a:pt x="14" y="18"/>
                  </a:lnTo>
                  <a:lnTo>
                    <a:pt x="12" y="10"/>
                  </a:lnTo>
                  <a:lnTo>
                    <a:pt x="12" y="8"/>
                  </a:lnTo>
                  <a:lnTo>
                    <a:pt x="16" y="6"/>
                  </a:lnTo>
                  <a:lnTo>
                    <a:pt x="26" y="0"/>
                  </a:lnTo>
                  <a:lnTo>
                    <a:pt x="30" y="0"/>
                  </a:lnTo>
                  <a:lnTo>
                    <a:pt x="32" y="0"/>
                  </a:lnTo>
                  <a:lnTo>
                    <a:pt x="36" y="4"/>
                  </a:lnTo>
                  <a:lnTo>
                    <a:pt x="38" y="10"/>
                  </a:lnTo>
                  <a:lnTo>
                    <a:pt x="40" y="18"/>
                  </a:lnTo>
                  <a:lnTo>
                    <a:pt x="44" y="12"/>
                  </a:lnTo>
                  <a:lnTo>
                    <a:pt x="50" y="8"/>
                  </a:lnTo>
                  <a:lnTo>
                    <a:pt x="54" y="8"/>
                  </a:lnTo>
                  <a:lnTo>
                    <a:pt x="60" y="12"/>
                  </a:lnTo>
                  <a:lnTo>
                    <a:pt x="62" y="16"/>
                  </a:lnTo>
                  <a:lnTo>
                    <a:pt x="64" y="20"/>
                  </a:lnTo>
                  <a:lnTo>
                    <a:pt x="62" y="22"/>
                  </a:lnTo>
                  <a:lnTo>
                    <a:pt x="60" y="24"/>
                  </a:lnTo>
                  <a:lnTo>
                    <a:pt x="54" y="30"/>
                  </a:lnTo>
                  <a:lnTo>
                    <a:pt x="46" y="32"/>
                  </a:lnTo>
                  <a:close/>
                  <a:moveTo>
                    <a:pt x="50" y="20"/>
                  </a:moveTo>
                  <a:lnTo>
                    <a:pt x="50" y="20"/>
                  </a:lnTo>
                  <a:lnTo>
                    <a:pt x="46" y="24"/>
                  </a:lnTo>
                  <a:lnTo>
                    <a:pt x="42" y="24"/>
                  </a:lnTo>
                  <a:lnTo>
                    <a:pt x="36" y="22"/>
                  </a:lnTo>
                  <a:lnTo>
                    <a:pt x="30" y="22"/>
                  </a:lnTo>
                  <a:lnTo>
                    <a:pt x="26" y="14"/>
                  </a:lnTo>
                  <a:lnTo>
                    <a:pt x="30" y="22"/>
                  </a:lnTo>
                  <a:lnTo>
                    <a:pt x="28" y="22"/>
                  </a:lnTo>
                  <a:lnTo>
                    <a:pt x="24" y="26"/>
                  </a:lnTo>
                  <a:lnTo>
                    <a:pt x="24" y="32"/>
                  </a:lnTo>
                  <a:lnTo>
                    <a:pt x="12" y="32"/>
                  </a:lnTo>
                  <a:lnTo>
                    <a:pt x="24" y="34"/>
                  </a:lnTo>
                  <a:lnTo>
                    <a:pt x="24" y="36"/>
                  </a:lnTo>
                  <a:lnTo>
                    <a:pt x="28" y="40"/>
                  </a:lnTo>
                  <a:lnTo>
                    <a:pt x="30" y="42"/>
                  </a:lnTo>
                  <a:lnTo>
                    <a:pt x="30" y="52"/>
                  </a:lnTo>
                  <a:lnTo>
                    <a:pt x="30" y="54"/>
                  </a:lnTo>
                  <a:lnTo>
                    <a:pt x="32" y="42"/>
                  </a:lnTo>
                  <a:lnTo>
                    <a:pt x="40" y="42"/>
                  </a:lnTo>
                  <a:lnTo>
                    <a:pt x="42" y="38"/>
                  </a:lnTo>
                  <a:lnTo>
                    <a:pt x="46" y="40"/>
                  </a:lnTo>
                  <a:lnTo>
                    <a:pt x="54" y="44"/>
                  </a:lnTo>
                  <a:lnTo>
                    <a:pt x="54" y="42"/>
                  </a:lnTo>
                  <a:lnTo>
                    <a:pt x="48" y="40"/>
                  </a:lnTo>
                  <a:lnTo>
                    <a:pt x="44" y="38"/>
                  </a:lnTo>
                  <a:lnTo>
                    <a:pt x="44" y="32"/>
                  </a:lnTo>
                  <a:lnTo>
                    <a:pt x="44" y="26"/>
                  </a:lnTo>
                  <a:lnTo>
                    <a:pt x="48" y="24"/>
                  </a:lnTo>
                  <a:lnTo>
                    <a:pt x="50" y="2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571" name="Freeform 72"/>
            <p:cNvSpPr>
              <a:spLocks/>
            </p:cNvSpPr>
            <p:nvPr/>
          </p:nvSpPr>
          <p:spPr bwMode="auto">
            <a:xfrm>
              <a:off x="5113338" y="3009900"/>
              <a:ext cx="38100" cy="38100"/>
            </a:xfrm>
            <a:custGeom>
              <a:avLst/>
              <a:gdLst>
                <a:gd name="T0" fmla="*/ 2147483646 w 24"/>
                <a:gd name="T1" fmla="*/ 2147483646 h 24"/>
                <a:gd name="T2" fmla="*/ 2147483646 w 24"/>
                <a:gd name="T3" fmla="*/ 2147483646 h 24"/>
                <a:gd name="T4" fmla="*/ 2147483646 w 24"/>
                <a:gd name="T5" fmla="*/ 2147483646 h 24"/>
                <a:gd name="T6" fmla="*/ 2147483646 w 24"/>
                <a:gd name="T7" fmla="*/ 2147483646 h 24"/>
                <a:gd name="T8" fmla="*/ 2147483646 w 24"/>
                <a:gd name="T9" fmla="*/ 2147483646 h 24"/>
                <a:gd name="T10" fmla="*/ 2147483646 w 24"/>
                <a:gd name="T11" fmla="*/ 2147483646 h 24"/>
                <a:gd name="T12" fmla="*/ 2147483646 w 24"/>
                <a:gd name="T13" fmla="*/ 2147483646 h 24"/>
                <a:gd name="T14" fmla="*/ 2147483646 w 24"/>
                <a:gd name="T15" fmla="*/ 2147483646 h 24"/>
                <a:gd name="T16" fmla="*/ 2147483646 w 24"/>
                <a:gd name="T17" fmla="*/ 2147483646 h 24"/>
                <a:gd name="T18" fmla="*/ 2147483646 w 24"/>
                <a:gd name="T19" fmla="*/ 2147483646 h 24"/>
                <a:gd name="T20" fmla="*/ 2147483646 w 24"/>
                <a:gd name="T21" fmla="*/ 2147483646 h 24"/>
                <a:gd name="T22" fmla="*/ 2147483646 w 24"/>
                <a:gd name="T23" fmla="*/ 2147483646 h 24"/>
                <a:gd name="T24" fmla="*/ 0 w 24"/>
                <a:gd name="T25" fmla="*/ 2147483646 h 24"/>
                <a:gd name="T26" fmla="*/ 2147483646 w 24"/>
                <a:gd name="T27" fmla="*/ 2147483646 h 24"/>
                <a:gd name="T28" fmla="*/ 2147483646 w 24"/>
                <a:gd name="T29" fmla="*/ 2147483646 h 24"/>
                <a:gd name="T30" fmla="*/ 2147483646 w 24"/>
                <a:gd name="T31" fmla="*/ 2147483646 h 24"/>
                <a:gd name="T32" fmla="*/ 2147483646 w 24"/>
                <a:gd name="T33" fmla="*/ 2147483646 h 24"/>
                <a:gd name="T34" fmla="*/ 2147483646 w 24"/>
                <a:gd name="T35" fmla="*/ 0 h 24"/>
                <a:gd name="T36" fmla="*/ 2147483646 w 24"/>
                <a:gd name="T37" fmla="*/ 0 h 24"/>
                <a:gd name="T38" fmla="*/ 2147483646 w 24"/>
                <a:gd name="T39" fmla="*/ 2147483646 h 24"/>
                <a:gd name="T40" fmla="*/ 2147483646 w 24"/>
                <a:gd name="T41" fmla="*/ 2147483646 h 24"/>
                <a:gd name="T42" fmla="*/ 2147483646 w 24"/>
                <a:gd name="T43" fmla="*/ 2147483646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
                <a:gd name="T67" fmla="*/ 0 h 24"/>
                <a:gd name="T68" fmla="*/ 24 w 24"/>
                <a:gd name="T69" fmla="*/ 24 h 2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 h="24">
                  <a:moveTo>
                    <a:pt x="22" y="6"/>
                  </a:moveTo>
                  <a:lnTo>
                    <a:pt x="22" y="6"/>
                  </a:lnTo>
                  <a:lnTo>
                    <a:pt x="24" y="10"/>
                  </a:lnTo>
                  <a:lnTo>
                    <a:pt x="24" y="16"/>
                  </a:lnTo>
                  <a:lnTo>
                    <a:pt x="22" y="20"/>
                  </a:lnTo>
                  <a:lnTo>
                    <a:pt x="18" y="22"/>
                  </a:lnTo>
                  <a:lnTo>
                    <a:pt x="14" y="24"/>
                  </a:lnTo>
                  <a:lnTo>
                    <a:pt x="8" y="22"/>
                  </a:lnTo>
                  <a:lnTo>
                    <a:pt x="4" y="20"/>
                  </a:lnTo>
                  <a:lnTo>
                    <a:pt x="2" y="18"/>
                  </a:lnTo>
                  <a:lnTo>
                    <a:pt x="0" y="12"/>
                  </a:lnTo>
                  <a:lnTo>
                    <a:pt x="2" y="8"/>
                  </a:lnTo>
                  <a:lnTo>
                    <a:pt x="4" y="4"/>
                  </a:lnTo>
                  <a:lnTo>
                    <a:pt x="6" y="2"/>
                  </a:lnTo>
                  <a:lnTo>
                    <a:pt x="12" y="0"/>
                  </a:lnTo>
                  <a:lnTo>
                    <a:pt x="16" y="0"/>
                  </a:lnTo>
                  <a:lnTo>
                    <a:pt x="20" y="4"/>
                  </a:lnTo>
                  <a:lnTo>
                    <a:pt x="22" y="6"/>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572" name="Freeform 73"/>
            <p:cNvSpPr>
              <a:spLocks noEditPoints="1"/>
            </p:cNvSpPr>
            <p:nvPr/>
          </p:nvSpPr>
          <p:spPr bwMode="auto">
            <a:xfrm>
              <a:off x="4929188" y="3241675"/>
              <a:ext cx="104775" cy="104775"/>
            </a:xfrm>
            <a:custGeom>
              <a:avLst/>
              <a:gdLst>
                <a:gd name="T0" fmla="*/ 2147483646 w 66"/>
                <a:gd name="T1" fmla="*/ 2147483646 h 66"/>
                <a:gd name="T2" fmla="*/ 2147483646 w 66"/>
                <a:gd name="T3" fmla="*/ 2147483646 h 66"/>
                <a:gd name="T4" fmla="*/ 2147483646 w 66"/>
                <a:gd name="T5" fmla="*/ 2147483646 h 66"/>
                <a:gd name="T6" fmla="*/ 2147483646 w 66"/>
                <a:gd name="T7" fmla="*/ 2147483646 h 66"/>
                <a:gd name="T8" fmla="*/ 2147483646 w 66"/>
                <a:gd name="T9" fmla="*/ 2147483646 h 66"/>
                <a:gd name="T10" fmla="*/ 2147483646 w 66"/>
                <a:gd name="T11" fmla="*/ 2147483646 h 66"/>
                <a:gd name="T12" fmla="*/ 2147483646 w 66"/>
                <a:gd name="T13" fmla="*/ 2147483646 h 66"/>
                <a:gd name="T14" fmla="*/ 2147483646 w 66"/>
                <a:gd name="T15" fmla="*/ 2147483646 h 66"/>
                <a:gd name="T16" fmla="*/ 2147483646 w 66"/>
                <a:gd name="T17" fmla="*/ 2147483646 h 66"/>
                <a:gd name="T18" fmla="*/ 2147483646 w 66"/>
                <a:gd name="T19" fmla="*/ 2147483646 h 66"/>
                <a:gd name="T20" fmla="*/ 2147483646 w 66"/>
                <a:gd name="T21" fmla="*/ 2147483646 h 66"/>
                <a:gd name="T22" fmla="*/ 2147483646 w 66"/>
                <a:gd name="T23" fmla="*/ 2147483646 h 66"/>
                <a:gd name="T24" fmla="*/ 2147483646 w 66"/>
                <a:gd name="T25" fmla="*/ 2147483646 h 66"/>
                <a:gd name="T26" fmla="*/ 2147483646 w 66"/>
                <a:gd name="T27" fmla="*/ 2147483646 h 66"/>
                <a:gd name="T28" fmla="*/ 2147483646 w 66"/>
                <a:gd name="T29" fmla="*/ 2147483646 h 66"/>
                <a:gd name="T30" fmla="*/ 0 w 66"/>
                <a:gd name="T31" fmla="*/ 2147483646 h 66"/>
                <a:gd name="T32" fmla="*/ 0 w 66"/>
                <a:gd name="T33" fmla="*/ 2147483646 h 66"/>
                <a:gd name="T34" fmla="*/ 2147483646 w 66"/>
                <a:gd name="T35" fmla="*/ 2147483646 h 66"/>
                <a:gd name="T36" fmla="*/ 2147483646 w 66"/>
                <a:gd name="T37" fmla="*/ 2147483646 h 66"/>
                <a:gd name="T38" fmla="*/ 2147483646 w 66"/>
                <a:gd name="T39" fmla="*/ 2147483646 h 66"/>
                <a:gd name="T40" fmla="*/ 2147483646 w 66"/>
                <a:gd name="T41" fmla="*/ 2147483646 h 66"/>
                <a:gd name="T42" fmla="*/ 2147483646 w 66"/>
                <a:gd name="T43" fmla="*/ 2147483646 h 66"/>
                <a:gd name="T44" fmla="*/ 2147483646 w 66"/>
                <a:gd name="T45" fmla="*/ 0 h 66"/>
                <a:gd name="T46" fmla="*/ 2147483646 w 66"/>
                <a:gd name="T47" fmla="*/ 2147483646 h 66"/>
                <a:gd name="T48" fmla="*/ 2147483646 w 66"/>
                <a:gd name="T49" fmla="*/ 2147483646 h 66"/>
                <a:gd name="T50" fmla="*/ 2147483646 w 66"/>
                <a:gd name="T51" fmla="*/ 2147483646 h 66"/>
                <a:gd name="T52" fmla="*/ 2147483646 w 66"/>
                <a:gd name="T53" fmla="*/ 2147483646 h 66"/>
                <a:gd name="T54" fmla="*/ 2147483646 w 66"/>
                <a:gd name="T55" fmla="*/ 2147483646 h 66"/>
                <a:gd name="T56" fmla="*/ 2147483646 w 66"/>
                <a:gd name="T57" fmla="*/ 2147483646 h 66"/>
                <a:gd name="T58" fmla="*/ 2147483646 w 66"/>
                <a:gd name="T59" fmla="*/ 2147483646 h 66"/>
                <a:gd name="T60" fmla="*/ 2147483646 w 66"/>
                <a:gd name="T61" fmla="*/ 2147483646 h 66"/>
                <a:gd name="T62" fmla="*/ 2147483646 w 66"/>
                <a:gd name="T63" fmla="*/ 2147483646 h 66"/>
                <a:gd name="T64" fmla="*/ 2147483646 w 66"/>
                <a:gd name="T65" fmla="*/ 2147483646 h 66"/>
                <a:gd name="T66" fmla="*/ 2147483646 w 66"/>
                <a:gd name="T67" fmla="*/ 2147483646 h 66"/>
                <a:gd name="T68" fmla="*/ 2147483646 w 66"/>
                <a:gd name="T69" fmla="*/ 2147483646 h 66"/>
                <a:gd name="T70" fmla="*/ 2147483646 w 66"/>
                <a:gd name="T71" fmla="*/ 2147483646 h 66"/>
                <a:gd name="T72" fmla="*/ 2147483646 w 66"/>
                <a:gd name="T73" fmla="*/ 2147483646 h 66"/>
                <a:gd name="T74" fmla="*/ 2147483646 w 66"/>
                <a:gd name="T75" fmla="*/ 2147483646 h 66"/>
                <a:gd name="T76" fmla="*/ 2147483646 w 66"/>
                <a:gd name="T77" fmla="*/ 2147483646 h 66"/>
                <a:gd name="T78" fmla="*/ 2147483646 w 66"/>
                <a:gd name="T79" fmla="*/ 2147483646 h 66"/>
                <a:gd name="T80" fmla="*/ 2147483646 w 66"/>
                <a:gd name="T81" fmla="*/ 2147483646 h 66"/>
                <a:gd name="T82" fmla="*/ 2147483646 w 66"/>
                <a:gd name="T83" fmla="*/ 2147483646 h 66"/>
                <a:gd name="T84" fmla="*/ 2147483646 w 66"/>
                <a:gd name="T85" fmla="*/ 2147483646 h 66"/>
                <a:gd name="T86" fmla="*/ 2147483646 w 66"/>
                <a:gd name="T87" fmla="*/ 2147483646 h 66"/>
                <a:gd name="T88" fmla="*/ 2147483646 w 66"/>
                <a:gd name="T89" fmla="*/ 2147483646 h 66"/>
                <a:gd name="T90" fmla="*/ 2147483646 w 66"/>
                <a:gd name="T91" fmla="*/ 2147483646 h 66"/>
                <a:gd name="T92" fmla="*/ 2147483646 w 66"/>
                <a:gd name="T93" fmla="*/ 2147483646 h 66"/>
                <a:gd name="T94" fmla="*/ 2147483646 w 66"/>
                <a:gd name="T95" fmla="*/ 2147483646 h 66"/>
                <a:gd name="T96" fmla="*/ 2147483646 w 66"/>
                <a:gd name="T97" fmla="*/ 2147483646 h 66"/>
                <a:gd name="T98" fmla="*/ 2147483646 w 66"/>
                <a:gd name="T99" fmla="*/ 2147483646 h 66"/>
                <a:gd name="T100" fmla="*/ 2147483646 w 66"/>
                <a:gd name="T101" fmla="*/ 2147483646 h 66"/>
                <a:gd name="T102" fmla="*/ 2147483646 w 66"/>
                <a:gd name="T103" fmla="*/ 2147483646 h 66"/>
                <a:gd name="T104" fmla="*/ 2147483646 w 66"/>
                <a:gd name="T105" fmla="*/ 2147483646 h 66"/>
                <a:gd name="T106" fmla="*/ 2147483646 w 66"/>
                <a:gd name="T107" fmla="*/ 2147483646 h 66"/>
                <a:gd name="T108" fmla="*/ 2147483646 w 66"/>
                <a:gd name="T109" fmla="*/ 2147483646 h 66"/>
                <a:gd name="T110" fmla="*/ 2147483646 w 66"/>
                <a:gd name="T111" fmla="*/ 2147483646 h 66"/>
                <a:gd name="T112" fmla="*/ 2147483646 w 66"/>
                <a:gd name="T113" fmla="*/ 2147483646 h 66"/>
                <a:gd name="T114" fmla="*/ 2147483646 w 66"/>
                <a:gd name="T115" fmla="*/ 2147483646 h 66"/>
                <a:gd name="T116" fmla="*/ 2147483646 w 66"/>
                <a:gd name="T117" fmla="*/ 2147483646 h 66"/>
                <a:gd name="T118" fmla="*/ 2147483646 w 66"/>
                <a:gd name="T119" fmla="*/ 2147483646 h 66"/>
                <a:gd name="T120" fmla="*/ 2147483646 w 66"/>
                <a:gd name="T121" fmla="*/ 2147483646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6"/>
                <a:gd name="T184" fmla="*/ 0 h 66"/>
                <a:gd name="T185" fmla="*/ 66 w 66"/>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6" h="66">
                  <a:moveTo>
                    <a:pt x="46" y="34"/>
                  </a:moveTo>
                  <a:lnTo>
                    <a:pt x="46" y="34"/>
                  </a:lnTo>
                  <a:lnTo>
                    <a:pt x="54" y="34"/>
                  </a:lnTo>
                  <a:lnTo>
                    <a:pt x="62" y="36"/>
                  </a:lnTo>
                  <a:lnTo>
                    <a:pt x="66" y="38"/>
                  </a:lnTo>
                  <a:lnTo>
                    <a:pt x="66" y="40"/>
                  </a:lnTo>
                  <a:lnTo>
                    <a:pt x="66" y="44"/>
                  </a:lnTo>
                  <a:lnTo>
                    <a:pt x="64" y="48"/>
                  </a:lnTo>
                  <a:lnTo>
                    <a:pt x="60" y="54"/>
                  </a:lnTo>
                  <a:lnTo>
                    <a:pt x="56" y="58"/>
                  </a:lnTo>
                  <a:lnTo>
                    <a:pt x="50" y="56"/>
                  </a:lnTo>
                  <a:lnTo>
                    <a:pt x="44" y="50"/>
                  </a:lnTo>
                  <a:lnTo>
                    <a:pt x="40" y="46"/>
                  </a:lnTo>
                  <a:lnTo>
                    <a:pt x="40" y="56"/>
                  </a:lnTo>
                  <a:lnTo>
                    <a:pt x="36" y="62"/>
                  </a:lnTo>
                  <a:lnTo>
                    <a:pt x="32" y="66"/>
                  </a:lnTo>
                  <a:lnTo>
                    <a:pt x="24" y="66"/>
                  </a:lnTo>
                  <a:lnTo>
                    <a:pt x="22" y="66"/>
                  </a:lnTo>
                  <a:lnTo>
                    <a:pt x="20" y="64"/>
                  </a:lnTo>
                  <a:lnTo>
                    <a:pt x="18" y="58"/>
                  </a:lnTo>
                  <a:lnTo>
                    <a:pt x="20" y="50"/>
                  </a:lnTo>
                  <a:lnTo>
                    <a:pt x="24" y="44"/>
                  </a:lnTo>
                  <a:lnTo>
                    <a:pt x="12" y="46"/>
                  </a:lnTo>
                  <a:lnTo>
                    <a:pt x="4" y="44"/>
                  </a:lnTo>
                  <a:lnTo>
                    <a:pt x="2" y="42"/>
                  </a:lnTo>
                  <a:lnTo>
                    <a:pt x="0" y="38"/>
                  </a:lnTo>
                  <a:lnTo>
                    <a:pt x="0" y="34"/>
                  </a:lnTo>
                  <a:lnTo>
                    <a:pt x="0" y="28"/>
                  </a:lnTo>
                  <a:lnTo>
                    <a:pt x="4" y="24"/>
                  </a:lnTo>
                  <a:lnTo>
                    <a:pt x="8" y="22"/>
                  </a:lnTo>
                  <a:lnTo>
                    <a:pt x="14" y="22"/>
                  </a:lnTo>
                  <a:lnTo>
                    <a:pt x="20" y="26"/>
                  </a:lnTo>
                  <a:lnTo>
                    <a:pt x="14" y="18"/>
                  </a:lnTo>
                  <a:lnTo>
                    <a:pt x="12" y="12"/>
                  </a:lnTo>
                  <a:lnTo>
                    <a:pt x="12" y="10"/>
                  </a:lnTo>
                  <a:lnTo>
                    <a:pt x="14" y="6"/>
                  </a:lnTo>
                  <a:lnTo>
                    <a:pt x="24" y="2"/>
                  </a:lnTo>
                  <a:lnTo>
                    <a:pt x="28" y="0"/>
                  </a:lnTo>
                  <a:lnTo>
                    <a:pt x="32" y="2"/>
                  </a:lnTo>
                  <a:lnTo>
                    <a:pt x="36" y="6"/>
                  </a:lnTo>
                  <a:lnTo>
                    <a:pt x="38" y="12"/>
                  </a:lnTo>
                  <a:lnTo>
                    <a:pt x="38" y="20"/>
                  </a:lnTo>
                  <a:lnTo>
                    <a:pt x="44" y="14"/>
                  </a:lnTo>
                  <a:lnTo>
                    <a:pt x="50" y="10"/>
                  </a:lnTo>
                  <a:lnTo>
                    <a:pt x="54" y="10"/>
                  </a:lnTo>
                  <a:lnTo>
                    <a:pt x="60" y="14"/>
                  </a:lnTo>
                  <a:lnTo>
                    <a:pt x="62" y="18"/>
                  </a:lnTo>
                  <a:lnTo>
                    <a:pt x="64" y="20"/>
                  </a:lnTo>
                  <a:lnTo>
                    <a:pt x="62" y="24"/>
                  </a:lnTo>
                  <a:lnTo>
                    <a:pt x="60" y="26"/>
                  </a:lnTo>
                  <a:lnTo>
                    <a:pt x="54" y="30"/>
                  </a:lnTo>
                  <a:lnTo>
                    <a:pt x="46" y="34"/>
                  </a:lnTo>
                  <a:close/>
                  <a:moveTo>
                    <a:pt x="50" y="22"/>
                  </a:moveTo>
                  <a:lnTo>
                    <a:pt x="50" y="22"/>
                  </a:lnTo>
                  <a:lnTo>
                    <a:pt x="46" y="24"/>
                  </a:lnTo>
                  <a:lnTo>
                    <a:pt x="42" y="26"/>
                  </a:lnTo>
                  <a:lnTo>
                    <a:pt x="36" y="22"/>
                  </a:lnTo>
                  <a:lnTo>
                    <a:pt x="30" y="22"/>
                  </a:lnTo>
                  <a:lnTo>
                    <a:pt x="26" y="14"/>
                  </a:lnTo>
                  <a:lnTo>
                    <a:pt x="28" y="24"/>
                  </a:lnTo>
                  <a:lnTo>
                    <a:pt x="24" y="28"/>
                  </a:lnTo>
                  <a:lnTo>
                    <a:pt x="22" y="34"/>
                  </a:lnTo>
                  <a:lnTo>
                    <a:pt x="12" y="32"/>
                  </a:lnTo>
                  <a:lnTo>
                    <a:pt x="12" y="34"/>
                  </a:lnTo>
                  <a:lnTo>
                    <a:pt x="24" y="36"/>
                  </a:lnTo>
                  <a:lnTo>
                    <a:pt x="24" y="38"/>
                  </a:lnTo>
                  <a:lnTo>
                    <a:pt x="26" y="42"/>
                  </a:lnTo>
                  <a:lnTo>
                    <a:pt x="30" y="44"/>
                  </a:lnTo>
                  <a:lnTo>
                    <a:pt x="28" y="54"/>
                  </a:lnTo>
                  <a:lnTo>
                    <a:pt x="30" y="54"/>
                  </a:lnTo>
                  <a:lnTo>
                    <a:pt x="32" y="44"/>
                  </a:lnTo>
                  <a:lnTo>
                    <a:pt x="38" y="42"/>
                  </a:lnTo>
                  <a:lnTo>
                    <a:pt x="42" y="40"/>
                  </a:lnTo>
                  <a:lnTo>
                    <a:pt x="46" y="42"/>
                  </a:lnTo>
                  <a:lnTo>
                    <a:pt x="54" y="44"/>
                  </a:lnTo>
                  <a:lnTo>
                    <a:pt x="48" y="40"/>
                  </a:lnTo>
                  <a:lnTo>
                    <a:pt x="42" y="38"/>
                  </a:lnTo>
                  <a:lnTo>
                    <a:pt x="44" y="34"/>
                  </a:lnTo>
                  <a:lnTo>
                    <a:pt x="44" y="28"/>
                  </a:lnTo>
                  <a:lnTo>
                    <a:pt x="42" y="28"/>
                  </a:lnTo>
                  <a:lnTo>
                    <a:pt x="46" y="24"/>
                  </a:lnTo>
                  <a:lnTo>
                    <a:pt x="50" y="2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573" name="Freeform 74"/>
            <p:cNvSpPr>
              <a:spLocks/>
            </p:cNvSpPr>
            <p:nvPr/>
          </p:nvSpPr>
          <p:spPr bwMode="auto">
            <a:xfrm>
              <a:off x="4964113" y="3276600"/>
              <a:ext cx="38100" cy="34925"/>
            </a:xfrm>
            <a:custGeom>
              <a:avLst/>
              <a:gdLst>
                <a:gd name="T0" fmla="*/ 2147483646 w 24"/>
                <a:gd name="T1" fmla="*/ 2147483646 h 22"/>
                <a:gd name="T2" fmla="*/ 2147483646 w 24"/>
                <a:gd name="T3" fmla="*/ 2147483646 h 22"/>
                <a:gd name="T4" fmla="*/ 2147483646 w 24"/>
                <a:gd name="T5" fmla="*/ 2147483646 h 22"/>
                <a:gd name="T6" fmla="*/ 2147483646 w 24"/>
                <a:gd name="T7" fmla="*/ 2147483646 h 22"/>
                <a:gd name="T8" fmla="*/ 2147483646 w 24"/>
                <a:gd name="T9" fmla="*/ 2147483646 h 22"/>
                <a:gd name="T10" fmla="*/ 2147483646 w 24"/>
                <a:gd name="T11" fmla="*/ 2147483646 h 22"/>
                <a:gd name="T12" fmla="*/ 2147483646 w 24"/>
                <a:gd name="T13" fmla="*/ 2147483646 h 22"/>
                <a:gd name="T14" fmla="*/ 2147483646 w 24"/>
                <a:gd name="T15" fmla="*/ 2147483646 h 22"/>
                <a:gd name="T16" fmla="*/ 2147483646 w 24"/>
                <a:gd name="T17" fmla="*/ 2147483646 h 22"/>
                <a:gd name="T18" fmla="*/ 2147483646 w 24"/>
                <a:gd name="T19" fmla="*/ 2147483646 h 22"/>
                <a:gd name="T20" fmla="*/ 2147483646 w 24"/>
                <a:gd name="T21" fmla="*/ 2147483646 h 22"/>
                <a:gd name="T22" fmla="*/ 2147483646 w 24"/>
                <a:gd name="T23" fmla="*/ 2147483646 h 22"/>
                <a:gd name="T24" fmla="*/ 0 w 24"/>
                <a:gd name="T25" fmla="*/ 2147483646 h 22"/>
                <a:gd name="T26" fmla="*/ 0 w 24"/>
                <a:gd name="T27" fmla="*/ 2147483646 h 22"/>
                <a:gd name="T28" fmla="*/ 2147483646 w 24"/>
                <a:gd name="T29" fmla="*/ 2147483646 h 22"/>
                <a:gd name="T30" fmla="*/ 2147483646 w 24"/>
                <a:gd name="T31" fmla="*/ 2147483646 h 22"/>
                <a:gd name="T32" fmla="*/ 2147483646 w 24"/>
                <a:gd name="T33" fmla="*/ 2147483646 h 22"/>
                <a:gd name="T34" fmla="*/ 2147483646 w 24"/>
                <a:gd name="T35" fmla="*/ 0 h 22"/>
                <a:gd name="T36" fmla="*/ 2147483646 w 24"/>
                <a:gd name="T37" fmla="*/ 0 h 22"/>
                <a:gd name="T38" fmla="*/ 2147483646 w 24"/>
                <a:gd name="T39" fmla="*/ 2147483646 h 22"/>
                <a:gd name="T40" fmla="*/ 2147483646 w 24"/>
                <a:gd name="T41" fmla="*/ 2147483646 h 22"/>
                <a:gd name="T42" fmla="*/ 2147483646 w 24"/>
                <a:gd name="T43" fmla="*/ 2147483646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
                <a:gd name="T67" fmla="*/ 0 h 22"/>
                <a:gd name="T68" fmla="*/ 24 w 24"/>
                <a:gd name="T69" fmla="*/ 22 h 2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 h="22">
                  <a:moveTo>
                    <a:pt x="22" y="6"/>
                  </a:moveTo>
                  <a:lnTo>
                    <a:pt x="22" y="6"/>
                  </a:lnTo>
                  <a:lnTo>
                    <a:pt x="24" y="10"/>
                  </a:lnTo>
                  <a:lnTo>
                    <a:pt x="22" y="14"/>
                  </a:lnTo>
                  <a:lnTo>
                    <a:pt x="20" y="18"/>
                  </a:lnTo>
                  <a:lnTo>
                    <a:pt x="18" y="22"/>
                  </a:lnTo>
                  <a:lnTo>
                    <a:pt x="12" y="22"/>
                  </a:lnTo>
                  <a:lnTo>
                    <a:pt x="8" y="22"/>
                  </a:lnTo>
                  <a:lnTo>
                    <a:pt x="4" y="20"/>
                  </a:lnTo>
                  <a:lnTo>
                    <a:pt x="2" y="16"/>
                  </a:lnTo>
                  <a:lnTo>
                    <a:pt x="0" y="12"/>
                  </a:lnTo>
                  <a:lnTo>
                    <a:pt x="0" y="8"/>
                  </a:lnTo>
                  <a:lnTo>
                    <a:pt x="4" y="4"/>
                  </a:lnTo>
                  <a:lnTo>
                    <a:pt x="6" y="2"/>
                  </a:lnTo>
                  <a:lnTo>
                    <a:pt x="10" y="0"/>
                  </a:lnTo>
                  <a:lnTo>
                    <a:pt x="16" y="0"/>
                  </a:lnTo>
                  <a:lnTo>
                    <a:pt x="20" y="2"/>
                  </a:lnTo>
                  <a:lnTo>
                    <a:pt x="22" y="6"/>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574" name="Freeform 75"/>
            <p:cNvSpPr>
              <a:spLocks noEditPoints="1"/>
            </p:cNvSpPr>
            <p:nvPr/>
          </p:nvSpPr>
          <p:spPr bwMode="auto">
            <a:xfrm>
              <a:off x="4913313" y="3381375"/>
              <a:ext cx="107950" cy="104775"/>
            </a:xfrm>
            <a:custGeom>
              <a:avLst/>
              <a:gdLst>
                <a:gd name="T0" fmla="*/ 2147483646 w 68"/>
                <a:gd name="T1" fmla="*/ 2147483646 h 66"/>
                <a:gd name="T2" fmla="*/ 2147483646 w 68"/>
                <a:gd name="T3" fmla="*/ 2147483646 h 66"/>
                <a:gd name="T4" fmla="*/ 2147483646 w 68"/>
                <a:gd name="T5" fmla="*/ 2147483646 h 66"/>
                <a:gd name="T6" fmla="*/ 2147483646 w 68"/>
                <a:gd name="T7" fmla="*/ 2147483646 h 66"/>
                <a:gd name="T8" fmla="*/ 2147483646 w 68"/>
                <a:gd name="T9" fmla="*/ 2147483646 h 66"/>
                <a:gd name="T10" fmla="*/ 2147483646 w 68"/>
                <a:gd name="T11" fmla="*/ 2147483646 h 66"/>
                <a:gd name="T12" fmla="*/ 2147483646 w 68"/>
                <a:gd name="T13" fmla="*/ 2147483646 h 66"/>
                <a:gd name="T14" fmla="*/ 2147483646 w 68"/>
                <a:gd name="T15" fmla="*/ 2147483646 h 66"/>
                <a:gd name="T16" fmla="*/ 2147483646 w 68"/>
                <a:gd name="T17" fmla="*/ 2147483646 h 66"/>
                <a:gd name="T18" fmla="*/ 2147483646 w 68"/>
                <a:gd name="T19" fmla="*/ 2147483646 h 66"/>
                <a:gd name="T20" fmla="*/ 2147483646 w 68"/>
                <a:gd name="T21" fmla="*/ 2147483646 h 66"/>
                <a:gd name="T22" fmla="*/ 2147483646 w 68"/>
                <a:gd name="T23" fmla="*/ 2147483646 h 66"/>
                <a:gd name="T24" fmla="*/ 2147483646 w 68"/>
                <a:gd name="T25" fmla="*/ 2147483646 h 66"/>
                <a:gd name="T26" fmla="*/ 2147483646 w 68"/>
                <a:gd name="T27" fmla="*/ 2147483646 h 66"/>
                <a:gd name="T28" fmla="*/ 2147483646 w 68"/>
                <a:gd name="T29" fmla="*/ 2147483646 h 66"/>
                <a:gd name="T30" fmla="*/ 0 w 68"/>
                <a:gd name="T31" fmla="*/ 2147483646 h 66"/>
                <a:gd name="T32" fmla="*/ 2147483646 w 68"/>
                <a:gd name="T33" fmla="*/ 2147483646 h 66"/>
                <a:gd name="T34" fmla="*/ 2147483646 w 68"/>
                <a:gd name="T35" fmla="*/ 2147483646 h 66"/>
                <a:gd name="T36" fmla="*/ 2147483646 w 68"/>
                <a:gd name="T37" fmla="*/ 2147483646 h 66"/>
                <a:gd name="T38" fmla="*/ 2147483646 w 68"/>
                <a:gd name="T39" fmla="*/ 2147483646 h 66"/>
                <a:gd name="T40" fmla="*/ 2147483646 w 68"/>
                <a:gd name="T41" fmla="*/ 2147483646 h 66"/>
                <a:gd name="T42" fmla="*/ 2147483646 w 68"/>
                <a:gd name="T43" fmla="*/ 2147483646 h 66"/>
                <a:gd name="T44" fmla="*/ 2147483646 w 68"/>
                <a:gd name="T45" fmla="*/ 0 h 66"/>
                <a:gd name="T46" fmla="*/ 2147483646 w 68"/>
                <a:gd name="T47" fmla="*/ 2147483646 h 66"/>
                <a:gd name="T48" fmla="*/ 2147483646 w 68"/>
                <a:gd name="T49" fmla="*/ 2147483646 h 66"/>
                <a:gd name="T50" fmla="*/ 2147483646 w 68"/>
                <a:gd name="T51" fmla="*/ 2147483646 h 66"/>
                <a:gd name="T52" fmla="*/ 2147483646 w 68"/>
                <a:gd name="T53" fmla="*/ 2147483646 h 66"/>
                <a:gd name="T54" fmla="*/ 2147483646 w 68"/>
                <a:gd name="T55" fmla="*/ 2147483646 h 66"/>
                <a:gd name="T56" fmla="*/ 2147483646 w 68"/>
                <a:gd name="T57" fmla="*/ 2147483646 h 66"/>
                <a:gd name="T58" fmla="*/ 2147483646 w 68"/>
                <a:gd name="T59" fmla="*/ 2147483646 h 66"/>
                <a:gd name="T60" fmla="*/ 2147483646 w 68"/>
                <a:gd name="T61" fmla="*/ 2147483646 h 66"/>
                <a:gd name="T62" fmla="*/ 2147483646 w 68"/>
                <a:gd name="T63" fmla="*/ 2147483646 h 66"/>
                <a:gd name="T64" fmla="*/ 2147483646 w 68"/>
                <a:gd name="T65" fmla="*/ 2147483646 h 66"/>
                <a:gd name="T66" fmla="*/ 2147483646 w 68"/>
                <a:gd name="T67" fmla="*/ 2147483646 h 66"/>
                <a:gd name="T68" fmla="*/ 2147483646 w 68"/>
                <a:gd name="T69" fmla="*/ 2147483646 h 66"/>
                <a:gd name="T70" fmla="*/ 2147483646 w 68"/>
                <a:gd name="T71" fmla="*/ 2147483646 h 66"/>
                <a:gd name="T72" fmla="*/ 2147483646 w 68"/>
                <a:gd name="T73" fmla="*/ 2147483646 h 66"/>
                <a:gd name="T74" fmla="*/ 2147483646 w 68"/>
                <a:gd name="T75" fmla="*/ 2147483646 h 66"/>
                <a:gd name="T76" fmla="*/ 2147483646 w 68"/>
                <a:gd name="T77" fmla="*/ 2147483646 h 66"/>
                <a:gd name="T78" fmla="*/ 2147483646 w 68"/>
                <a:gd name="T79" fmla="*/ 2147483646 h 66"/>
                <a:gd name="T80" fmla="*/ 2147483646 w 68"/>
                <a:gd name="T81" fmla="*/ 2147483646 h 66"/>
                <a:gd name="T82" fmla="*/ 2147483646 w 68"/>
                <a:gd name="T83" fmla="*/ 2147483646 h 66"/>
                <a:gd name="T84" fmla="*/ 2147483646 w 68"/>
                <a:gd name="T85" fmla="*/ 2147483646 h 66"/>
                <a:gd name="T86" fmla="*/ 2147483646 w 68"/>
                <a:gd name="T87" fmla="*/ 2147483646 h 66"/>
                <a:gd name="T88" fmla="*/ 2147483646 w 68"/>
                <a:gd name="T89" fmla="*/ 2147483646 h 66"/>
                <a:gd name="T90" fmla="*/ 2147483646 w 68"/>
                <a:gd name="T91" fmla="*/ 2147483646 h 66"/>
                <a:gd name="T92" fmla="*/ 2147483646 w 68"/>
                <a:gd name="T93" fmla="*/ 2147483646 h 66"/>
                <a:gd name="T94" fmla="*/ 2147483646 w 68"/>
                <a:gd name="T95" fmla="*/ 2147483646 h 66"/>
                <a:gd name="T96" fmla="*/ 2147483646 w 68"/>
                <a:gd name="T97" fmla="*/ 2147483646 h 66"/>
                <a:gd name="T98" fmla="*/ 2147483646 w 68"/>
                <a:gd name="T99" fmla="*/ 2147483646 h 66"/>
                <a:gd name="T100" fmla="*/ 2147483646 w 68"/>
                <a:gd name="T101" fmla="*/ 2147483646 h 66"/>
                <a:gd name="T102" fmla="*/ 2147483646 w 68"/>
                <a:gd name="T103" fmla="*/ 2147483646 h 66"/>
                <a:gd name="T104" fmla="*/ 2147483646 w 68"/>
                <a:gd name="T105" fmla="*/ 2147483646 h 66"/>
                <a:gd name="T106" fmla="*/ 2147483646 w 68"/>
                <a:gd name="T107" fmla="*/ 2147483646 h 66"/>
                <a:gd name="T108" fmla="*/ 2147483646 w 68"/>
                <a:gd name="T109" fmla="*/ 2147483646 h 66"/>
                <a:gd name="T110" fmla="*/ 2147483646 w 68"/>
                <a:gd name="T111" fmla="*/ 2147483646 h 66"/>
                <a:gd name="T112" fmla="*/ 2147483646 w 68"/>
                <a:gd name="T113" fmla="*/ 2147483646 h 66"/>
                <a:gd name="T114" fmla="*/ 2147483646 w 68"/>
                <a:gd name="T115" fmla="*/ 2147483646 h 66"/>
                <a:gd name="T116" fmla="*/ 2147483646 w 68"/>
                <a:gd name="T117" fmla="*/ 2147483646 h 66"/>
                <a:gd name="T118" fmla="*/ 2147483646 w 68"/>
                <a:gd name="T119" fmla="*/ 2147483646 h 66"/>
                <a:gd name="T120" fmla="*/ 2147483646 w 68"/>
                <a:gd name="T121" fmla="*/ 2147483646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8"/>
                <a:gd name="T184" fmla="*/ 0 h 66"/>
                <a:gd name="T185" fmla="*/ 68 w 68"/>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8" h="66">
                  <a:moveTo>
                    <a:pt x="48" y="32"/>
                  </a:moveTo>
                  <a:lnTo>
                    <a:pt x="48" y="32"/>
                  </a:lnTo>
                  <a:lnTo>
                    <a:pt x="56" y="34"/>
                  </a:lnTo>
                  <a:lnTo>
                    <a:pt x="64" y="36"/>
                  </a:lnTo>
                  <a:lnTo>
                    <a:pt x="66" y="36"/>
                  </a:lnTo>
                  <a:lnTo>
                    <a:pt x="68" y="40"/>
                  </a:lnTo>
                  <a:lnTo>
                    <a:pt x="68" y="44"/>
                  </a:lnTo>
                  <a:lnTo>
                    <a:pt x="66" y="48"/>
                  </a:lnTo>
                  <a:lnTo>
                    <a:pt x="62" y="54"/>
                  </a:lnTo>
                  <a:lnTo>
                    <a:pt x="56" y="56"/>
                  </a:lnTo>
                  <a:lnTo>
                    <a:pt x="52" y="56"/>
                  </a:lnTo>
                  <a:lnTo>
                    <a:pt x="44" y="50"/>
                  </a:lnTo>
                  <a:lnTo>
                    <a:pt x="42" y="46"/>
                  </a:lnTo>
                  <a:lnTo>
                    <a:pt x="40" y="56"/>
                  </a:lnTo>
                  <a:lnTo>
                    <a:pt x="38" y="62"/>
                  </a:lnTo>
                  <a:lnTo>
                    <a:pt x="32" y="66"/>
                  </a:lnTo>
                  <a:lnTo>
                    <a:pt x="26" y="66"/>
                  </a:lnTo>
                  <a:lnTo>
                    <a:pt x="22" y="66"/>
                  </a:lnTo>
                  <a:lnTo>
                    <a:pt x="20" y="64"/>
                  </a:lnTo>
                  <a:lnTo>
                    <a:pt x="20" y="58"/>
                  </a:lnTo>
                  <a:lnTo>
                    <a:pt x="22" y="50"/>
                  </a:lnTo>
                  <a:lnTo>
                    <a:pt x="24" y="44"/>
                  </a:lnTo>
                  <a:lnTo>
                    <a:pt x="14" y="46"/>
                  </a:lnTo>
                  <a:lnTo>
                    <a:pt x="6" y="44"/>
                  </a:lnTo>
                  <a:lnTo>
                    <a:pt x="2" y="42"/>
                  </a:lnTo>
                  <a:lnTo>
                    <a:pt x="2" y="38"/>
                  </a:lnTo>
                  <a:lnTo>
                    <a:pt x="0" y="34"/>
                  </a:lnTo>
                  <a:lnTo>
                    <a:pt x="2" y="28"/>
                  </a:lnTo>
                  <a:lnTo>
                    <a:pt x="6" y="24"/>
                  </a:lnTo>
                  <a:lnTo>
                    <a:pt x="10" y="22"/>
                  </a:lnTo>
                  <a:lnTo>
                    <a:pt x="16" y="22"/>
                  </a:lnTo>
                  <a:lnTo>
                    <a:pt x="20" y="24"/>
                  </a:lnTo>
                  <a:lnTo>
                    <a:pt x="16" y="18"/>
                  </a:lnTo>
                  <a:lnTo>
                    <a:pt x="14" y="12"/>
                  </a:lnTo>
                  <a:lnTo>
                    <a:pt x="14" y="8"/>
                  </a:lnTo>
                  <a:lnTo>
                    <a:pt x="16" y="6"/>
                  </a:lnTo>
                  <a:lnTo>
                    <a:pt x="26" y="2"/>
                  </a:lnTo>
                  <a:lnTo>
                    <a:pt x="30" y="0"/>
                  </a:lnTo>
                  <a:lnTo>
                    <a:pt x="34" y="0"/>
                  </a:lnTo>
                  <a:lnTo>
                    <a:pt x="38" y="6"/>
                  </a:lnTo>
                  <a:lnTo>
                    <a:pt x="40" y="12"/>
                  </a:lnTo>
                  <a:lnTo>
                    <a:pt x="40" y="20"/>
                  </a:lnTo>
                  <a:lnTo>
                    <a:pt x="46" y="14"/>
                  </a:lnTo>
                  <a:lnTo>
                    <a:pt x="50" y="10"/>
                  </a:lnTo>
                  <a:lnTo>
                    <a:pt x="56" y="10"/>
                  </a:lnTo>
                  <a:lnTo>
                    <a:pt x="62" y="14"/>
                  </a:lnTo>
                  <a:lnTo>
                    <a:pt x="64" y="16"/>
                  </a:lnTo>
                  <a:lnTo>
                    <a:pt x="64" y="20"/>
                  </a:lnTo>
                  <a:lnTo>
                    <a:pt x="64" y="24"/>
                  </a:lnTo>
                  <a:lnTo>
                    <a:pt x="62" y="26"/>
                  </a:lnTo>
                  <a:lnTo>
                    <a:pt x="56" y="30"/>
                  </a:lnTo>
                  <a:lnTo>
                    <a:pt x="48" y="32"/>
                  </a:lnTo>
                  <a:close/>
                  <a:moveTo>
                    <a:pt x="52" y="22"/>
                  </a:moveTo>
                  <a:lnTo>
                    <a:pt x="52" y="22"/>
                  </a:lnTo>
                  <a:lnTo>
                    <a:pt x="48" y="24"/>
                  </a:lnTo>
                  <a:lnTo>
                    <a:pt x="44" y="26"/>
                  </a:lnTo>
                  <a:lnTo>
                    <a:pt x="38" y="22"/>
                  </a:lnTo>
                  <a:lnTo>
                    <a:pt x="32" y="22"/>
                  </a:lnTo>
                  <a:lnTo>
                    <a:pt x="28" y="14"/>
                  </a:lnTo>
                  <a:lnTo>
                    <a:pt x="26" y="14"/>
                  </a:lnTo>
                  <a:lnTo>
                    <a:pt x="30" y="22"/>
                  </a:lnTo>
                  <a:lnTo>
                    <a:pt x="30" y="24"/>
                  </a:lnTo>
                  <a:lnTo>
                    <a:pt x="26" y="28"/>
                  </a:lnTo>
                  <a:lnTo>
                    <a:pt x="24" y="34"/>
                  </a:lnTo>
                  <a:lnTo>
                    <a:pt x="12" y="32"/>
                  </a:lnTo>
                  <a:lnTo>
                    <a:pt x="12" y="34"/>
                  </a:lnTo>
                  <a:lnTo>
                    <a:pt x="24" y="36"/>
                  </a:lnTo>
                  <a:lnTo>
                    <a:pt x="26" y="38"/>
                  </a:lnTo>
                  <a:lnTo>
                    <a:pt x="28" y="42"/>
                  </a:lnTo>
                  <a:lnTo>
                    <a:pt x="32" y="44"/>
                  </a:lnTo>
                  <a:lnTo>
                    <a:pt x="30" y="54"/>
                  </a:lnTo>
                  <a:lnTo>
                    <a:pt x="34" y="44"/>
                  </a:lnTo>
                  <a:lnTo>
                    <a:pt x="40" y="42"/>
                  </a:lnTo>
                  <a:lnTo>
                    <a:pt x="44" y="40"/>
                  </a:lnTo>
                  <a:lnTo>
                    <a:pt x="48" y="42"/>
                  </a:lnTo>
                  <a:lnTo>
                    <a:pt x="54" y="44"/>
                  </a:lnTo>
                  <a:lnTo>
                    <a:pt x="56" y="44"/>
                  </a:lnTo>
                  <a:lnTo>
                    <a:pt x="50" y="40"/>
                  </a:lnTo>
                  <a:lnTo>
                    <a:pt x="44" y="38"/>
                  </a:lnTo>
                  <a:lnTo>
                    <a:pt x="46" y="34"/>
                  </a:lnTo>
                  <a:lnTo>
                    <a:pt x="44" y="28"/>
                  </a:lnTo>
                  <a:lnTo>
                    <a:pt x="44" y="26"/>
                  </a:lnTo>
                  <a:lnTo>
                    <a:pt x="48" y="24"/>
                  </a:lnTo>
                  <a:lnTo>
                    <a:pt x="52" y="2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575" name="Freeform 76"/>
            <p:cNvSpPr>
              <a:spLocks/>
            </p:cNvSpPr>
            <p:nvPr/>
          </p:nvSpPr>
          <p:spPr bwMode="auto">
            <a:xfrm>
              <a:off x="4951413" y="3416300"/>
              <a:ext cx="34925" cy="34925"/>
            </a:xfrm>
            <a:custGeom>
              <a:avLst/>
              <a:gdLst>
                <a:gd name="T0" fmla="*/ 2147483646 w 22"/>
                <a:gd name="T1" fmla="*/ 2147483646 h 22"/>
                <a:gd name="T2" fmla="*/ 2147483646 w 22"/>
                <a:gd name="T3" fmla="*/ 2147483646 h 22"/>
                <a:gd name="T4" fmla="*/ 2147483646 w 22"/>
                <a:gd name="T5" fmla="*/ 2147483646 h 22"/>
                <a:gd name="T6" fmla="*/ 2147483646 w 22"/>
                <a:gd name="T7" fmla="*/ 2147483646 h 22"/>
                <a:gd name="T8" fmla="*/ 2147483646 w 22"/>
                <a:gd name="T9" fmla="*/ 2147483646 h 22"/>
                <a:gd name="T10" fmla="*/ 2147483646 w 22"/>
                <a:gd name="T11" fmla="*/ 2147483646 h 22"/>
                <a:gd name="T12" fmla="*/ 2147483646 w 22"/>
                <a:gd name="T13" fmla="*/ 2147483646 h 22"/>
                <a:gd name="T14" fmla="*/ 2147483646 w 22"/>
                <a:gd name="T15" fmla="*/ 2147483646 h 22"/>
                <a:gd name="T16" fmla="*/ 2147483646 w 22"/>
                <a:gd name="T17" fmla="*/ 2147483646 h 22"/>
                <a:gd name="T18" fmla="*/ 2147483646 w 22"/>
                <a:gd name="T19" fmla="*/ 2147483646 h 22"/>
                <a:gd name="T20" fmla="*/ 2147483646 w 22"/>
                <a:gd name="T21" fmla="*/ 2147483646 h 22"/>
                <a:gd name="T22" fmla="*/ 2147483646 w 22"/>
                <a:gd name="T23" fmla="*/ 2147483646 h 22"/>
                <a:gd name="T24" fmla="*/ 0 w 22"/>
                <a:gd name="T25" fmla="*/ 2147483646 h 22"/>
                <a:gd name="T26" fmla="*/ 0 w 22"/>
                <a:gd name="T27" fmla="*/ 2147483646 h 22"/>
                <a:gd name="T28" fmla="*/ 2147483646 w 22"/>
                <a:gd name="T29" fmla="*/ 2147483646 h 22"/>
                <a:gd name="T30" fmla="*/ 2147483646 w 22"/>
                <a:gd name="T31" fmla="*/ 0 h 22"/>
                <a:gd name="T32" fmla="*/ 2147483646 w 22"/>
                <a:gd name="T33" fmla="*/ 0 h 22"/>
                <a:gd name="T34" fmla="*/ 2147483646 w 22"/>
                <a:gd name="T35" fmla="*/ 0 h 22"/>
                <a:gd name="T36" fmla="*/ 2147483646 w 22"/>
                <a:gd name="T37" fmla="*/ 0 h 22"/>
                <a:gd name="T38" fmla="*/ 2147483646 w 22"/>
                <a:gd name="T39" fmla="*/ 2147483646 h 22"/>
                <a:gd name="T40" fmla="*/ 2147483646 w 22"/>
                <a:gd name="T41" fmla="*/ 2147483646 h 22"/>
                <a:gd name="T42" fmla="*/ 2147483646 w 22"/>
                <a:gd name="T43" fmla="*/ 2147483646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
                <a:gd name="T67" fmla="*/ 0 h 22"/>
                <a:gd name="T68" fmla="*/ 22 w 22"/>
                <a:gd name="T69" fmla="*/ 22 h 2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 h="22">
                  <a:moveTo>
                    <a:pt x="22" y="6"/>
                  </a:moveTo>
                  <a:lnTo>
                    <a:pt x="22" y="6"/>
                  </a:lnTo>
                  <a:lnTo>
                    <a:pt x="22" y="10"/>
                  </a:lnTo>
                  <a:lnTo>
                    <a:pt x="22" y="14"/>
                  </a:lnTo>
                  <a:lnTo>
                    <a:pt x="20" y="18"/>
                  </a:lnTo>
                  <a:lnTo>
                    <a:pt x="16" y="22"/>
                  </a:lnTo>
                  <a:lnTo>
                    <a:pt x="12" y="22"/>
                  </a:lnTo>
                  <a:lnTo>
                    <a:pt x="8" y="22"/>
                  </a:lnTo>
                  <a:lnTo>
                    <a:pt x="4" y="20"/>
                  </a:lnTo>
                  <a:lnTo>
                    <a:pt x="2" y="16"/>
                  </a:lnTo>
                  <a:lnTo>
                    <a:pt x="0" y="12"/>
                  </a:lnTo>
                  <a:lnTo>
                    <a:pt x="0" y="8"/>
                  </a:lnTo>
                  <a:lnTo>
                    <a:pt x="2" y="4"/>
                  </a:lnTo>
                  <a:lnTo>
                    <a:pt x="6" y="0"/>
                  </a:lnTo>
                  <a:lnTo>
                    <a:pt x="10" y="0"/>
                  </a:lnTo>
                  <a:lnTo>
                    <a:pt x="14" y="0"/>
                  </a:lnTo>
                  <a:lnTo>
                    <a:pt x="18" y="2"/>
                  </a:lnTo>
                  <a:lnTo>
                    <a:pt x="22" y="6"/>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576" name="Freeform 77"/>
            <p:cNvSpPr>
              <a:spLocks/>
            </p:cNvSpPr>
            <p:nvPr/>
          </p:nvSpPr>
          <p:spPr bwMode="auto">
            <a:xfrm>
              <a:off x="4808538" y="3489325"/>
              <a:ext cx="60325" cy="69850"/>
            </a:xfrm>
            <a:custGeom>
              <a:avLst/>
              <a:gdLst>
                <a:gd name="T0" fmla="*/ 0 w 38"/>
                <a:gd name="T1" fmla="*/ 2147483646 h 44"/>
                <a:gd name="T2" fmla="*/ 0 w 38"/>
                <a:gd name="T3" fmla="*/ 2147483646 h 44"/>
                <a:gd name="T4" fmla="*/ 0 w 38"/>
                <a:gd name="T5" fmla="*/ 2147483646 h 44"/>
                <a:gd name="T6" fmla="*/ 0 w 38"/>
                <a:gd name="T7" fmla="*/ 2147483646 h 44"/>
                <a:gd name="T8" fmla="*/ 2147483646 w 38"/>
                <a:gd name="T9" fmla="*/ 2147483646 h 44"/>
                <a:gd name="T10" fmla="*/ 2147483646 w 38"/>
                <a:gd name="T11" fmla="*/ 0 h 44"/>
                <a:gd name="T12" fmla="*/ 2147483646 w 38"/>
                <a:gd name="T13" fmla="*/ 0 h 44"/>
                <a:gd name="T14" fmla="*/ 2147483646 w 38"/>
                <a:gd name="T15" fmla="*/ 2147483646 h 44"/>
                <a:gd name="T16" fmla="*/ 2147483646 w 38"/>
                <a:gd name="T17" fmla="*/ 2147483646 h 44"/>
                <a:gd name="T18" fmla="*/ 2147483646 w 38"/>
                <a:gd name="T19" fmla="*/ 2147483646 h 44"/>
                <a:gd name="T20" fmla="*/ 2147483646 w 38"/>
                <a:gd name="T21" fmla="*/ 2147483646 h 44"/>
                <a:gd name="T22" fmla="*/ 2147483646 w 38"/>
                <a:gd name="T23" fmla="*/ 2147483646 h 44"/>
                <a:gd name="T24" fmla="*/ 2147483646 w 38"/>
                <a:gd name="T25" fmla="*/ 2147483646 h 44"/>
                <a:gd name="T26" fmla="*/ 2147483646 w 38"/>
                <a:gd name="T27" fmla="*/ 2147483646 h 44"/>
                <a:gd name="T28" fmla="*/ 2147483646 w 38"/>
                <a:gd name="T29" fmla="*/ 2147483646 h 44"/>
                <a:gd name="T30" fmla="*/ 2147483646 w 38"/>
                <a:gd name="T31" fmla="*/ 2147483646 h 44"/>
                <a:gd name="T32" fmla="*/ 2147483646 w 38"/>
                <a:gd name="T33" fmla="*/ 2147483646 h 44"/>
                <a:gd name="T34" fmla="*/ 2147483646 w 38"/>
                <a:gd name="T35" fmla="*/ 2147483646 h 44"/>
                <a:gd name="T36" fmla="*/ 2147483646 w 38"/>
                <a:gd name="T37" fmla="*/ 2147483646 h 44"/>
                <a:gd name="T38" fmla="*/ 2147483646 w 38"/>
                <a:gd name="T39" fmla="*/ 2147483646 h 44"/>
                <a:gd name="T40" fmla="*/ 2147483646 w 38"/>
                <a:gd name="T41" fmla="*/ 2147483646 h 44"/>
                <a:gd name="T42" fmla="*/ 2147483646 w 38"/>
                <a:gd name="T43" fmla="*/ 2147483646 h 44"/>
                <a:gd name="T44" fmla="*/ 2147483646 w 38"/>
                <a:gd name="T45" fmla="*/ 2147483646 h 44"/>
                <a:gd name="T46" fmla="*/ 2147483646 w 38"/>
                <a:gd name="T47" fmla="*/ 2147483646 h 44"/>
                <a:gd name="T48" fmla="*/ 0 w 38"/>
                <a:gd name="T49" fmla="*/ 2147483646 h 44"/>
                <a:gd name="T50" fmla="*/ 0 w 38"/>
                <a:gd name="T51" fmla="*/ 2147483646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4"/>
                <a:gd name="T80" fmla="*/ 38 w 38"/>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4">
                  <a:moveTo>
                    <a:pt x="0" y="28"/>
                  </a:moveTo>
                  <a:lnTo>
                    <a:pt x="0" y="28"/>
                  </a:lnTo>
                  <a:lnTo>
                    <a:pt x="0" y="22"/>
                  </a:lnTo>
                  <a:lnTo>
                    <a:pt x="0" y="16"/>
                  </a:lnTo>
                  <a:lnTo>
                    <a:pt x="4" y="8"/>
                  </a:lnTo>
                  <a:lnTo>
                    <a:pt x="12" y="0"/>
                  </a:lnTo>
                  <a:lnTo>
                    <a:pt x="22" y="2"/>
                  </a:lnTo>
                  <a:lnTo>
                    <a:pt x="30" y="8"/>
                  </a:lnTo>
                  <a:lnTo>
                    <a:pt x="34" y="10"/>
                  </a:lnTo>
                  <a:lnTo>
                    <a:pt x="36" y="16"/>
                  </a:lnTo>
                  <a:lnTo>
                    <a:pt x="38" y="22"/>
                  </a:lnTo>
                  <a:lnTo>
                    <a:pt x="38" y="28"/>
                  </a:lnTo>
                  <a:lnTo>
                    <a:pt x="38" y="32"/>
                  </a:lnTo>
                  <a:lnTo>
                    <a:pt x="34" y="38"/>
                  </a:lnTo>
                  <a:lnTo>
                    <a:pt x="30" y="42"/>
                  </a:lnTo>
                  <a:lnTo>
                    <a:pt x="26" y="44"/>
                  </a:lnTo>
                  <a:lnTo>
                    <a:pt x="20" y="44"/>
                  </a:lnTo>
                  <a:lnTo>
                    <a:pt x="14" y="44"/>
                  </a:lnTo>
                  <a:lnTo>
                    <a:pt x="10" y="42"/>
                  </a:lnTo>
                  <a:lnTo>
                    <a:pt x="6" y="40"/>
                  </a:lnTo>
                  <a:lnTo>
                    <a:pt x="2" y="34"/>
                  </a:lnTo>
                  <a:lnTo>
                    <a:pt x="0"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577" name="Freeform 78"/>
            <p:cNvSpPr>
              <a:spLocks/>
            </p:cNvSpPr>
            <p:nvPr/>
          </p:nvSpPr>
          <p:spPr bwMode="auto">
            <a:xfrm>
              <a:off x="4745038" y="3486150"/>
              <a:ext cx="66675" cy="63500"/>
            </a:xfrm>
            <a:custGeom>
              <a:avLst/>
              <a:gdLst>
                <a:gd name="T0" fmla="*/ 2147483646 w 42"/>
                <a:gd name="T1" fmla="*/ 2147483646 h 40"/>
                <a:gd name="T2" fmla="*/ 2147483646 w 42"/>
                <a:gd name="T3" fmla="*/ 2147483646 h 40"/>
                <a:gd name="T4" fmla="*/ 2147483646 w 42"/>
                <a:gd name="T5" fmla="*/ 2147483646 h 40"/>
                <a:gd name="T6" fmla="*/ 2147483646 w 42"/>
                <a:gd name="T7" fmla="*/ 2147483646 h 40"/>
                <a:gd name="T8" fmla="*/ 2147483646 w 42"/>
                <a:gd name="T9" fmla="*/ 2147483646 h 40"/>
                <a:gd name="T10" fmla="*/ 2147483646 w 42"/>
                <a:gd name="T11" fmla="*/ 2147483646 h 40"/>
                <a:gd name="T12" fmla="*/ 2147483646 w 42"/>
                <a:gd name="T13" fmla="*/ 2147483646 h 40"/>
                <a:gd name="T14" fmla="*/ 2147483646 w 42"/>
                <a:gd name="T15" fmla="*/ 2147483646 h 40"/>
                <a:gd name="T16" fmla="*/ 2147483646 w 42"/>
                <a:gd name="T17" fmla="*/ 2147483646 h 40"/>
                <a:gd name="T18" fmla="*/ 2147483646 w 42"/>
                <a:gd name="T19" fmla="*/ 2147483646 h 40"/>
                <a:gd name="T20" fmla="*/ 2147483646 w 42"/>
                <a:gd name="T21" fmla="*/ 2147483646 h 40"/>
                <a:gd name="T22" fmla="*/ 2147483646 w 42"/>
                <a:gd name="T23" fmla="*/ 2147483646 h 40"/>
                <a:gd name="T24" fmla="*/ 2147483646 w 42"/>
                <a:gd name="T25" fmla="*/ 0 h 40"/>
                <a:gd name="T26" fmla="*/ 2147483646 w 42"/>
                <a:gd name="T27" fmla="*/ 0 h 40"/>
                <a:gd name="T28" fmla="*/ 2147483646 w 42"/>
                <a:gd name="T29" fmla="*/ 2147483646 h 40"/>
                <a:gd name="T30" fmla="*/ 2147483646 w 42"/>
                <a:gd name="T31" fmla="*/ 2147483646 h 40"/>
                <a:gd name="T32" fmla="*/ 2147483646 w 42"/>
                <a:gd name="T33" fmla="*/ 2147483646 h 40"/>
                <a:gd name="T34" fmla="*/ 2147483646 w 42"/>
                <a:gd name="T35" fmla="*/ 2147483646 h 40"/>
                <a:gd name="T36" fmla="*/ 2147483646 w 42"/>
                <a:gd name="T37" fmla="*/ 2147483646 h 40"/>
                <a:gd name="T38" fmla="*/ 0 w 42"/>
                <a:gd name="T39" fmla="*/ 2147483646 h 40"/>
                <a:gd name="T40" fmla="*/ 2147483646 w 42"/>
                <a:gd name="T41" fmla="*/ 2147483646 h 40"/>
                <a:gd name="T42" fmla="*/ 2147483646 w 42"/>
                <a:gd name="T43" fmla="*/ 2147483646 h 40"/>
                <a:gd name="T44" fmla="*/ 2147483646 w 42"/>
                <a:gd name="T45" fmla="*/ 2147483646 h 40"/>
                <a:gd name="T46" fmla="*/ 2147483646 w 42"/>
                <a:gd name="T47" fmla="*/ 2147483646 h 40"/>
                <a:gd name="T48" fmla="*/ 2147483646 w 42"/>
                <a:gd name="T49" fmla="*/ 2147483646 h 40"/>
                <a:gd name="T50" fmla="*/ 2147483646 w 42"/>
                <a:gd name="T51" fmla="*/ 2147483646 h 40"/>
                <a:gd name="T52" fmla="*/ 2147483646 w 42"/>
                <a:gd name="T53" fmla="*/ 2147483646 h 40"/>
                <a:gd name="T54" fmla="*/ 2147483646 w 42"/>
                <a:gd name="T55" fmla="*/ 2147483646 h 40"/>
                <a:gd name="T56" fmla="*/ 2147483646 w 42"/>
                <a:gd name="T57" fmla="*/ 2147483646 h 40"/>
                <a:gd name="T58" fmla="*/ 2147483646 w 42"/>
                <a:gd name="T59" fmla="*/ 2147483646 h 40"/>
                <a:gd name="T60" fmla="*/ 2147483646 w 42"/>
                <a:gd name="T61" fmla="*/ 2147483646 h 40"/>
                <a:gd name="T62" fmla="*/ 2147483646 w 42"/>
                <a:gd name="T63" fmla="*/ 2147483646 h 40"/>
                <a:gd name="T64" fmla="*/ 2147483646 w 42"/>
                <a:gd name="T65" fmla="*/ 2147483646 h 40"/>
                <a:gd name="T66" fmla="*/ 2147483646 w 42"/>
                <a:gd name="T67" fmla="*/ 2147483646 h 40"/>
                <a:gd name="T68" fmla="*/ 2147483646 w 42"/>
                <a:gd name="T69" fmla="*/ 2147483646 h 40"/>
                <a:gd name="T70" fmla="*/ 2147483646 w 42"/>
                <a:gd name="T71" fmla="*/ 2147483646 h 40"/>
                <a:gd name="T72" fmla="*/ 2147483646 w 42"/>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0"/>
                <a:gd name="T113" fmla="*/ 42 w 42"/>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0">
                  <a:moveTo>
                    <a:pt x="38" y="10"/>
                  </a:moveTo>
                  <a:lnTo>
                    <a:pt x="38" y="10"/>
                  </a:lnTo>
                  <a:lnTo>
                    <a:pt x="26" y="18"/>
                  </a:lnTo>
                  <a:lnTo>
                    <a:pt x="36" y="8"/>
                  </a:lnTo>
                  <a:lnTo>
                    <a:pt x="40" y="4"/>
                  </a:lnTo>
                  <a:lnTo>
                    <a:pt x="30" y="0"/>
                  </a:lnTo>
                  <a:lnTo>
                    <a:pt x="22" y="0"/>
                  </a:lnTo>
                  <a:lnTo>
                    <a:pt x="14" y="2"/>
                  </a:lnTo>
                  <a:lnTo>
                    <a:pt x="10" y="6"/>
                  </a:lnTo>
                  <a:lnTo>
                    <a:pt x="6" y="10"/>
                  </a:lnTo>
                  <a:lnTo>
                    <a:pt x="2" y="14"/>
                  </a:lnTo>
                  <a:lnTo>
                    <a:pt x="0" y="20"/>
                  </a:lnTo>
                  <a:lnTo>
                    <a:pt x="2" y="24"/>
                  </a:lnTo>
                  <a:lnTo>
                    <a:pt x="2" y="30"/>
                  </a:lnTo>
                  <a:lnTo>
                    <a:pt x="6" y="34"/>
                  </a:lnTo>
                  <a:lnTo>
                    <a:pt x="10" y="36"/>
                  </a:lnTo>
                  <a:lnTo>
                    <a:pt x="14" y="40"/>
                  </a:lnTo>
                  <a:lnTo>
                    <a:pt x="20" y="40"/>
                  </a:lnTo>
                  <a:lnTo>
                    <a:pt x="26" y="40"/>
                  </a:lnTo>
                  <a:lnTo>
                    <a:pt x="32" y="36"/>
                  </a:lnTo>
                  <a:lnTo>
                    <a:pt x="36" y="32"/>
                  </a:lnTo>
                  <a:lnTo>
                    <a:pt x="40" y="26"/>
                  </a:lnTo>
                  <a:lnTo>
                    <a:pt x="42" y="20"/>
                  </a:lnTo>
                  <a:lnTo>
                    <a:pt x="42" y="8"/>
                  </a:lnTo>
                  <a:lnTo>
                    <a:pt x="38" y="1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578" name="Freeform 79"/>
            <p:cNvSpPr>
              <a:spLocks/>
            </p:cNvSpPr>
            <p:nvPr/>
          </p:nvSpPr>
          <p:spPr bwMode="auto">
            <a:xfrm>
              <a:off x="4741863" y="3429000"/>
              <a:ext cx="69850" cy="63500"/>
            </a:xfrm>
            <a:custGeom>
              <a:avLst/>
              <a:gdLst>
                <a:gd name="T0" fmla="*/ 2147483646 w 44"/>
                <a:gd name="T1" fmla="*/ 2147483646 h 40"/>
                <a:gd name="T2" fmla="*/ 2147483646 w 44"/>
                <a:gd name="T3" fmla="*/ 2147483646 h 40"/>
                <a:gd name="T4" fmla="*/ 2147483646 w 44"/>
                <a:gd name="T5" fmla="*/ 2147483646 h 40"/>
                <a:gd name="T6" fmla="*/ 2147483646 w 44"/>
                <a:gd name="T7" fmla="*/ 2147483646 h 40"/>
                <a:gd name="T8" fmla="*/ 2147483646 w 44"/>
                <a:gd name="T9" fmla="*/ 2147483646 h 40"/>
                <a:gd name="T10" fmla="*/ 2147483646 w 44"/>
                <a:gd name="T11" fmla="*/ 2147483646 h 40"/>
                <a:gd name="T12" fmla="*/ 2147483646 w 44"/>
                <a:gd name="T13" fmla="*/ 2147483646 h 40"/>
                <a:gd name="T14" fmla="*/ 2147483646 w 44"/>
                <a:gd name="T15" fmla="*/ 2147483646 h 40"/>
                <a:gd name="T16" fmla="*/ 2147483646 w 44"/>
                <a:gd name="T17" fmla="*/ 2147483646 h 40"/>
                <a:gd name="T18" fmla="*/ 2147483646 w 44"/>
                <a:gd name="T19" fmla="*/ 2147483646 h 40"/>
                <a:gd name="T20" fmla="*/ 2147483646 w 44"/>
                <a:gd name="T21" fmla="*/ 2147483646 h 40"/>
                <a:gd name="T22" fmla="*/ 2147483646 w 44"/>
                <a:gd name="T23" fmla="*/ 2147483646 h 40"/>
                <a:gd name="T24" fmla="*/ 2147483646 w 44"/>
                <a:gd name="T25" fmla="*/ 2147483646 h 40"/>
                <a:gd name="T26" fmla="*/ 2147483646 w 44"/>
                <a:gd name="T27" fmla="*/ 2147483646 h 40"/>
                <a:gd name="T28" fmla="*/ 2147483646 w 44"/>
                <a:gd name="T29" fmla="*/ 2147483646 h 40"/>
                <a:gd name="T30" fmla="*/ 2147483646 w 44"/>
                <a:gd name="T31" fmla="*/ 2147483646 h 40"/>
                <a:gd name="T32" fmla="*/ 2147483646 w 44"/>
                <a:gd name="T33" fmla="*/ 2147483646 h 40"/>
                <a:gd name="T34" fmla="*/ 2147483646 w 44"/>
                <a:gd name="T35" fmla="*/ 2147483646 h 40"/>
                <a:gd name="T36" fmla="*/ 2147483646 w 44"/>
                <a:gd name="T37" fmla="*/ 0 h 40"/>
                <a:gd name="T38" fmla="*/ 2147483646 w 44"/>
                <a:gd name="T39" fmla="*/ 0 h 40"/>
                <a:gd name="T40" fmla="*/ 2147483646 w 44"/>
                <a:gd name="T41" fmla="*/ 0 h 40"/>
                <a:gd name="T42" fmla="*/ 2147483646 w 44"/>
                <a:gd name="T43" fmla="*/ 2147483646 h 40"/>
                <a:gd name="T44" fmla="*/ 2147483646 w 44"/>
                <a:gd name="T45" fmla="*/ 2147483646 h 40"/>
                <a:gd name="T46" fmla="*/ 2147483646 w 44"/>
                <a:gd name="T47" fmla="*/ 2147483646 h 40"/>
                <a:gd name="T48" fmla="*/ 0 w 44"/>
                <a:gd name="T49" fmla="*/ 2147483646 h 40"/>
                <a:gd name="T50" fmla="*/ 0 w 44"/>
                <a:gd name="T51" fmla="*/ 2147483646 h 40"/>
                <a:gd name="T52" fmla="*/ 0 w 44"/>
                <a:gd name="T53" fmla="*/ 2147483646 h 40"/>
                <a:gd name="T54" fmla="*/ 2147483646 w 44"/>
                <a:gd name="T55" fmla="*/ 2147483646 h 40"/>
                <a:gd name="T56" fmla="*/ 2147483646 w 44"/>
                <a:gd name="T57" fmla="*/ 2147483646 h 40"/>
                <a:gd name="T58" fmla="*/ 2147483646 w 44"/>
                <a:gd name="T59" fmla="*/ 2147483646 h 40"/>
                <a:gd name="T60" fmla="*/ 2147483646 w 44"/>
                <a:gd name="T61" fmla="*/ 2147483646 h 40"/>
                <a:gd name="T62" fmla="*/ 2147483646 w 44"/>
                <a:gd name="T63" fmla="*/ 2147483646 h 40"/>
                <a:gd name="T64" fmla="*/ 2147483646 w 44"/>
                <a:gd name="T65" fmla="*/ 2147483646 h 40"/>
                <a:gd name="T66" fmla="*/ 2147483646 w 44"/>
                <a:gd name="T67" fmla="*/ 2147483646 h 40"/>
                <a:gd name="T68" fmla="*/ 2147483646 w 44"/>
                <a:gd name="T69" fmla="*/ 2147483646 h 40"/>
                <a:gd name="T70" fmla="*/ 2147483646 w 44"/>
                <a:gd name="T71" fmla="*/ 2147483646 h 40"/>
                <a:gd name="T72" fmla="*/ 2147483646 w 44"/>
                <a:gd name="T73" fmla="*/ 2147483646 h 40"/>
                <a:gd name="T74" fmla="*/ 2147483646 w 44"/>
                <a:gd name="T75" fmla="*/ 2147483646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
                <a:gd name="T115" fmla="*/ 0 h 40"/>
                <a:gd name="T116" fmla="*/ 44 w 44"/>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 h="40">
                  <a:moveTo>
                    <a:pt x="32" y="26"/>
                  </a:moveTo>
                  <a:lnTo>
                    <a:pt x="32" y="26"/>
                  </a:lnTo>
                  <a:lnTo>
                    <a:pt x="16" y="16"/>
                  </a:lnTo>
                  <a:lnTo>
                    <a:pt x="16" y="14"/>
                  </a:lnTo>
                  <a:lnTo>
                    <a:pt x="26" y="18"/>
                  </a:lnTo>
                  <a:lnTo>
                    <a:pt x="34" y="24"/>
                  </a:lnTo>
                  <a:lnTo>
                    <a:pt x="42" y="32"/>
                  </a:lnTo>
                  <a:lnTo>
                    <a:pt x="44" y="32"/>
                  </a:lnTo>
                  <a:lnTo>
                    <a:pt x="42" y="20"/>
                  </a:lnTo>
                  <a:lnTo>
                    <a:pt x="40" y="12"/>
                  </a:lnTo>
                  <a:lnTo>
                    <a:pt x="34" y="8"/>
                  </a:lnTo>
                  <a:lnTo>
                    <a:pt x="30" y="4"/>
                  </a:lnTo>
                  <a:lnTo>
                    <a:pt x="24" y="0"/>
                  </a:lnTo>
                  <a:lnTo>
                    <a:pt x="18" y="0"/>
                  </a:lnTo>
                  <a:lnTo>
                    <a:pt x="14" y="0"/>
                  </a:lnTo>
                  <a:lnTo>
                    <a:pt x="10" y="2"/>
                  </a:lnTo>
                  <a:lnTo>
                    <a:pt x="6" y="6"/>
                  </a:lnTo>
                  <a:lnTo>
                    <a:pt x="2" y="10"/>
                  </a:lnTo>
                  <a:lnTo>
                    <a:pt x="0" y="16"/>
                  </a:lnTo>
                  <a:lnTo>
                    <a:pt x="0" y="22"/>
                  </a:lnTo>
                  <a:lnTo>
                    <a:pt x="2" y="28"/>
                  </a:lnTo>
                  <a:lnTo>
                    <a:pt x="4" y="32"/>
                  </a:lnTo>
                  <a:lnTo>
                    <a:pt x="10" y="36"/>
                  </a:lnTo>
                  <a:lnTo>
                    <a:pt x="16" y="38"/>
                  </a:lnTo>
                  <a:lnTo>
                    <a:pt x="22" y="40"/>
                  </a:lnTo>
                  <a:lnTo>
                    <a:pt x="30" y="38"/>
                  </a:lnTo>
                  <a:lnTo>
                    <a:pt x="40" y="34"/>
                  </a:lnTo>
                  <a:lnTo>
                    <a:pt x="32" y="2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579" name="Freeform 80"/>
            <p:cNvSpPr>
              <a:spLocks/>
            </p:cNvSpPr>
            <p:nvPr/>
          </p:nvSpPr>
          <p:spPr bwMode="auto">
            <a:xfrm>
              <a:off x="4795838" y="3400425"/>
              <a:ext cx="60325" cy="73025"/>
            </a:xfrm>
            <a:custGeom>
              <a:avLst/>
              <a:gdLst>
                <a:gd name="T0" fmla="*/ 2147483646 w 38"/>
                <a:gd name="T1" fmla="*/ 2147483646 h 46"/>
                <a:gd name="T2" fmla="*/ 2147483646 w 38"/>
                <a:gd name="T3" fmla="*/ 2147483646 h 46"/>
                <a:gd name="T4" fmla="*/ 2147483646 w 38"/>
                <a:gd name="T5" fmla="*/ 2147483646 h 46"/>
                <a:gd name="T6" fmla="*/ 2147483646 w 38"/>
                <a:gd name="T7" fmla="*/ 2147483646 h 46"/>
                <a:gd name="T8" fmla="*/ 2147483646 w 38"/>
                <a:gd name="T9" fmla="*/ 2147483646 h 46"/>
                <a:gd name="T10" fmla="*/ 2147483646 w 38"/>
                <a:gd name="T11" fmla="*/ 2147483646 h 46"/>
                <a:gd name="T12" fmla="*/ 2147483646 w 38"/>
                <a:gd name="T13" fmla="*/ 2147483646 h 46"/>
                <a:gd name="T14" fmla="*/ 2147483646 w 38"/>
                <a:gd name="T15" fmla="*/ 2147483646 h 46"/>
                <a:gd name="T16" fmla="*/ 2147483646 w 38"/>
                <a:gd name="T17" fmla="*/ 2147483646 h 46"/>
                <a:gd name="T18" fmla="*/ 0 w 38"/>
                <a:gd name="T19" fmla="*/ 2147483646 h 46"/>
                <a:gd name="T20" fmla="*/ 0 w 38"/>
                <a:gd name="T21" fmla="*/ 2147483646 h 46"/>
                <a:gd name="T22" fmla="*/ 0 w 38"/>
                <a:gd name="T23" fmla="*/ 2147483646 h 46"/>
                <a:gd name="T24" fmla="*/ 0 w 38"/>
                <a:gd name="T25" fmla="*/ 2147483646 h 46"/>
                <a:gd name="T26" fmla="*/ 2147483646 w 38"/>
                <a:gd name="T27" fmla="*/ 2147483646 h 46"/>
                <a:gd name="T28" fmla="*/ 2147483646 w 38"/>
                <a:gd name="T29" fmla="*/ 2147483646 h 46"/>
                <a:gd name="T30" fmla="*/ 2147483646 w 38"/>
                <a:gd name="T31" fmla="*/ 2147483646 h 46"/>
                <a:gd name="T32" fmla="*/ 2147483646 w 38"/>
                <a:gd name="T33" fmla="*/ 2147483646 h 46"/>
                <a:gd name="T34" fmla="*/ 2147483646 w 38"/>
                <a:gd name="T35" fmla="*/ 2147483646 h 46"/>
                <a:gd name="T36" fmla="*/ 2147483646 w 38"/>
                <a:gd name="T37" fmla="*/ 0 h 46"/>
                <a:gd name="T38" fmla="*/ 2147483646 w 38"/>
                <a:gd name="T39" fmla="*/ 2147483646 h 46"/>
                <a:gd name="T40" fmla="*/ 2147483646 w 38"/>
                <a:gd name="T41" fmla="*/ 2147483646 h 46"/>
                <a:gd name="T42" fmla="*/ 2147483646 w 38"/>
                <a:gd name="T43" fmla="*/ 2147483646 h 46"/>
                <a:gd name="T44" fmla="*/ 2147483646 w 38"/>
                <a:gd name="T45" fmla="*/ 2147483646 h 46"/>
                <a:gd name="T46" fmla="*/ 2147483646 w 38"/>
                <a:gd name="T47" fmla="*/ 2147483646 h 46"/>
                <a:gd name="T48" fmla="*/ 2147483646 w 38"/>
                <a:gd name="T49" fmla="*/ 2147483646 h 46"/>
                <a:gd name="T50" fmla="*/ 2147483646 w 38"/>
                <a:gd name="T51" fmla="*/ 214748364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6"/>
                <a:gd name="T80" fmla="*/ 38 w 38"/>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6">
                  <a:moveTo>
                    <a:pt x="38" y="24"/>
                  </a:moveTo>
                  <a:lnTo>
                    <a:pt x="38" y="24"/>
                  </a:lnTo>
                  <a:lnTo>
                    <a:pt x="36" y="30"/>
                  </a:lnTo>
                  <a:lnTo>
                    <a:pt x="34" y="36"/>
                  </a:lnTo>
                  <a:lnTo>
                    <a:pt x="28" y="42"/>
                  </a:lnTo>
                  <a:lnTo>
                    <a:pt x="18" y="46"/>
                  </a:lnTo>
                  <a:lnTo>
                    <a:pt x="8" y="40"/>
                  </a:lnTo>
                  <a:lnTo>
                    <a:pt x="2" y="34"/>
                  </a:lnTo>
                  <a:lnTo>
                    <a:pt x="0" y="28"/>
                  </a:lnTo>
                  <a:lnTo>
                    <a:pt x="0" y="24"/>
                  </a:lnTo>
                  <a:lnTo>
                    <a:pt x="0" y="16"/>
                  </a:lnTo>
                  <a:lnTo>
                    <a:pt x="2" y="12"/>
                  </a:lnTo>
                  <a:lnTo>
                    <a:pt x="4" y="6"/>
                  </a:lnTo>
                  <a:lnTo>
                    <a:pt x="10" y="4"/>
                  </a:lnTo>
                  <a:lnTo>
                    <a:pt x="16" y="2"/>
                  </a:lnTo>
                  <a:lnTo>
                    <a:pt x="20" y="0"/>
                  </a:lnTo>
                  <a:lnTo>
                    <a:pt x="26" y="2"/>
                  </a:lnTo>
                  <a:lnTo>
                    <a:pt x="30" y="4"/>
                  </a:lnTo>
                  <a:lnTo>
                    <a:pt x="34" y="8"/>
                  </a:lnTo>
                  <a:lnTo>
                    <a:pt x="36" y="12"/>
                  </a:lnTo>
                  <a:lnTo>
                    <a:pt x="38" y="18"/>
                  </a:lnTo>
                  <a:lnTo>
                    <a:pt x="38" y="2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580" name="Freeform 81"/>
            <p:cNvSpPr>
              <a:spLocks/>
            </p:cNvSpPr>
            <p:nvPr/>
          </p:nvSpPr>
          <p:spPr bwMode="auto">
            <a:xfrm>
              <a:off x="4830763" y="3438525"/>
              <a:ext cx="73025" cy="63500"/>
            </a:xfrm>
            <a:custGeom>
              <a:avLst/>
              <a:gdLst>
                <a:gd name="T0" fmla="*/ 2147483646 w 46"/>
                <a:gd name="T1" fmla="*/ 2147483646 h 40"/>
                <a:gd name="T2" fmla="*/ 2147483646 w 46"/>
                <a:gd name="T3" fmla="*/ 2147483646 h 40"/>
                <a:gd name="T4" fmla="*/ 2147483646 w 46"/>
                <a:gd name="T5" fmla="*/ 2147483646 h 40"/>
                <a:gd name="T6" fmla="*/ 2147483646 w 46"/>
                <a:gd name="T7" fmla="*/ 0 h 40"/>
                <a:gd name="T8" fmla="*/ 2147483646 w 46"/>
                <a:gd name="T9" fmla="*/ 2147483646 h 40"/>
                <a:gd name="T10" fmla="*/ 2147483646 w 46"/>
                <a:gd name="T11" fmla="*/ 2147483646 h 40"/>
                <a:gd name="T12" fmla="*/ 2147483646 w 46"/>
                <a:gd name="T13" fmla="*/ 2147483646 h 40"/>
                <a:gd name="T14" fmla="*/ 2147483646 w 46"/>
                <a:gd name="T15" fmla="*/ 2147483646 h 40"/>
                <a:gd name="T16" fmla="*/ 2147483646 w 46"/>
                <a:gd name="T17" fmla="*/ 2147483646 h 40"/>
                <a:gd name="T18" fmla="*/ 0 w 46"/>
                <a:gd name="T19" fmla="*/ 2147483646 h 40"/>
                <a:gd name="T20" fmla="*/ 0 w 46"/>
                <a:gd name="T21" fmla="*/ 2147483646 h 40"/>
                <a:gd name="T22" fmla="*/ 2147483646 w 46"/>
                <a:gd name="T23" fmla="*/ 2147483646 h 40"/>
                <a:gd name="T24" fmla="*/ 2147483646 w 46"/>
                <a:gd name="T25" fmla="*/ 2147483646 h 40"/>
                <a:gd name="T26" fmla="*/ 2147483646 w 46"/>
                <a:gd name="T27" fmla="*/ 2147483646 h 40"/>
                <a:gd name="T28" fmla="*/ 2147483646 w 46"/>
                <a:gd name="T29" fmla="*/ 2147483646 h 40"/>
                <a:gd name="T30" fmla="*/ 2147483646 w 46"/>
                <a:gd name="T31" fmla="*/ 2147483646 h 40"/>
                <a:gd name="T32" fmla="*/ 2147483646 w 46"/>
                <a:gd name="T33" fmla="*/ 2147483646 h 40"/>
                <a:gd name="T34" fmla="*/ 2147483646 w 46"/>
                <a:gd name="T35" fmla="*/ 2147483646 h 40"/>
                <a:gd name="T36" fmla="*/ 2147483646 w 46"/>
                <a:gd name="T37" fmla="*/ 2147483646 h 40"/>
                <a:gd name="T38" fmla="*/ 2147483646 w 46"/>
                <a:gd name="T39" fmla="*/ 2147483646 h 40"/>
                <a:gd name="T40" fmla="*/ 2147483646 w 46"/>
                <a:gd name="T41" fmla="*/ 2147483646 h 40"/>
                <a:gd name="T42" fmla="*/ 2147483646 w 46"/>
                <a:gd name="T43" fmla="*/ 2147483646 h 40"/>
                <a:gd name="T44" fmla="*/ 2147483646 w 46"/>
                <a:gd name="T45" fmla="*/ 2147483646 h 40"/>
                <a:gd name="T46" fmla="*/ 2147483646 w 46"/>
                <a:gd name="T47" fmla="*/ 2147483646 h 40"/>
                <a:gd name="T48" fmla="*/ 2147483646 w 46"/>
                <a:gd name="T49" fmla="*/ 2147483646 h 40"/>
                <a:gd name="T50" fmla="*/ 2147483646 w 46"/>
                <a:gd name="T51" fmla="*/ 2147483646 h 40"/>
                <a:gd name="T52" fmla="*/ 2147483646 w 46"/>
                <a:gd name="T53" fmla="*/ 2147483646 h 40"/>
                <a:gd name="T54" fmla="*/ 2147483646 w 46"/>
                <a:gd name="T55" fmla="*/ 2147483646 h 40"/>
                <a:gd name="T56" fmla="*/ 2147483646 w 46"/>
                <a:gd name="T57" fmla="*/ 2147483646 h 40"/>
                <a:gd name="T58" fmla="*/ 2147483646 w 46"/>
                <a:gd name="T59" fmla="*/ 2147483646 h 40"/>
                <a:gd name="T60" fmla="*/ 2147483646 w 46"/>
                <a:gd name="T61" fmla="*/ 2147483646 h 40"/>
                <a:gd name="T62" fmla="*/ 2147483646 w 46"/>
                <a:gd name="T63" fmla="*/ 2147483646 h 40"/>
                <a:gd name="T64" fmla="*/ 2147483646 w 46"/>
                <a:gd name="T65" fmla="*/ 2147483646 h 40"/>
                <a:gd name="T66" fmla="*/ 2147483646 w 46"/>
                <a:gd name="T67" fmla="*/ 2147483646 h 40"/>
                <a:gd name="T68" fmla="*/ 2147483646 w 46"/>
                <a:gd name="T69" fmla="*/ 2147483646 h 40"/>
                <a:gd name="T70" fmla="*/ 2147483646 w 46"/>
                <a:gd name="T71" fmla="*/ 2147483646 h 40"/>
                <a:gd name="T72" fmla="*/ 2147483646 w 46"/>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6"/>
                <a:gd name="T112" fmla="*/ 0 h 40"/>
                <a:gd name="T113" fmla="*/ 46 w 46"/>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6" h="40">
                  <a:moveTo>
                    <a:pt x="38" y="6"/>
                  </a:moveTo>
                  <a:lnTo>
                    <a:pt x="38" y="6"/>
                  </a:lnTo>
                  <a:lnTo>
                    <a:pt x="34" y="2"/>
                  </a:lnTo>
                  <a:lnTo>
                    <a:pt x="28" y="0"/>
                  </a:lnTo>
                  <a:lnTo>
                    <a:pt x="22" y="2"/>
                  </a:lnTo>
                  <a:lnTo>
                    <a:pt x="16" y="4"/>
                  </a:lnTo>
                  <a:lnTo>
                    <a:pt x="8" y="10"/>
                  </a:lnTo>
                  <a:lnTo>
                    <a:pt x="4" y="16"/>
                  </a:lnTo>
                  <a:lnTo>
                    <a:pt x="0" y="28"/>
                  </a:lnTo>
                  <a:lnTo>
                    <a:pt x="10" y="24"/>
                  </a:lnTo>
                  <a:lnTo>
                    <a:pt x="18" y="22"/>
                  </a:lnTo>
                  <a:lnTo>
                    <a:pt x="24" y="20"/>
                  </a:lnTo>
                  <a:lnTo>
                    <a:pt x="24" y="22"/>
                  </a:lnTo>
                  <a:lnTo>
                    <a:pt x="16" y="22"/>
                  </a:lnTo>
                  <a:lnTo>
                    <a:pt x="8" y="26"/>
                  </a:lnTo>
                  <a:lnTo>
                    <a:pt x="2" y="30"/>
                  </a:lnTo>
                  <a:lnTo>
                    <a:pt x="10" y="36"/>
                  </a:lnTo>
                  <a:lnTo>
                    <a:pt x="18" y="40"/>
                  </a:lnTo>
                  <a:lnTo>
                    <a:pt x="24" y="40"/>
                  </a:lnTo>
                  <a:lnTo>
                    <a:pt x="30" y="40"/>
                  </a:lnTo>
                  <a:lnTo>
                    <a:pt x="36" y="38"/>
                  </a:lnTo>
                  <a:lnTo>
                    <a:pt x="40" y="34"/>
                  </a:lnTo>
                  <a:lnTo>
                    <a:pt x="44" y="30"/>
                  </a:lnTo>
                  <a:lnTo>
                    <a:pt x="46" y="24"/>
                  </a:lnTo>
                  <a:lnTo>
                    <a:pt x="46" y="20"/>
                  </a:lnTo>
                  <a:lnTo>
                    <a:pt x="44" y="14"/>
                  </a:lnTo>
                  <a:lnTo>
                    <a:pt x="42" y="10"/>
                  </a:lnTo>
                  <a:lnTo>
                    <a:pt x="38" y="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581" name="Freeform 82"/>
            <p:cNvSpPr>
              <a:spLocks/>
            </p:cNvSpPr>
            <p:nvPr/>
          </p:nvSpPr>
          <p:spPr bwMode="auto">
            <a:xfrm>
              <a:off x="4789488" y="3457575"/>
              <a:ext cx="57150" cy="53975"/>
            </a:xfrm>
            <a:custGeom>
              <a:avLst/>
              <a:gdLst>
                <a:gd name="T0" fmla="*/ 2147483646 w 36"/>
                <a:gd name="T1" fmla="*/ 2147483646 h 34"/>
                <a:gd name="T2" fmla="*/ 2147483646 w 36"/>
                <a:gd name="T3" fmla="*/ 2147483646 h 34"/>
                <a:gd name="T4" fmla="*/ 2147483646 w 36"/>
                <a:gd name="T5" fmla="*/ 2147483646 h 34"/>
                <a:gd name="T6" fmla="*/ 2147483646 w 36"/>
                <a:gd name="T7" fmla="*/ 2147483646 h 34"/>
                <a:gd name="T8" fmla="*/ 2147483646 w 36"/>
                <a:gd name="T9" fmla="*/ 2147483646 h 34"/>
                <a:gd name="T10" fmla="*/ 2147483646 w 36"/>
                <a:gd name="T11" fmla="*/ 2147483646 h 34"/>
                <a:gd name="T12" fmla="*/ 2147483646 w 36"/>
                <a:gd name="T13" fmla="*/ 2147483646 h 34"/>
                <a:gd name="T14" fmla="*/ 2147483646 w 36"/>
                <a:gd name="T15" fmla="*/ 2147483646 h 34"/>
                <a:gd name="T16" fmla="*/ 2147483646 w 36"/>
                <a:gd name="T17" fmla="*/ 2147483646 h 34"/>
                <a:gd name="T18" fmla="*/ 2147483646 w 36"/>
                <a:gd name="T19" fmla="*/ 2147483646 h 34"/>
                <a:gd name="T20" fmla="*/ 2147483646 w 36"/>
                <a:gd name="T21" fmla="*/ 2147483646 h 34"/>
                <a:gd name="T22" fmla="*/ 2147483646 w 36"/>
                <a:gd name="T23" fmla="*/ 2147483646 h 34"/>
                <a:gd name="T24" fmla="*/ 0 w 36"/>
                <a:gd name="T25" fmla="*/ 2147483646 h 34"/>
                <a:gd name="T26" fmla="*/ 2147483646 w 36"/>
                <a:gd name="T27" fmla="*/ 2147483646 h 34"/>
                <a:gd name="T28" fmla="*/ 2147483646 w 36"/>
                <a:gd name="T29" fmla="*/ 2147483646 h 34"/>
                <a:gd name="T30" fmla="*/ 2147483646 w 36"/>
                <a:gd name="T31" fmla="*/ 0 h 34"/>
                <a:gd name="T32" fmla="*/ 2147483646 w 36"/>
                <a:gd name="T33" fmla="*/ 0 h 34"/>
                <a:gd name="T34" fmla="*/ 2147483646 w 36"/>
                <a:gd name="T35" fmla="*/ 0 h 34"/>
                <a:gd name="T36" fmla="*/ 2147483646 w 36"/>
                <a:gd name="T37" fmla="*/ 2147483646 h 34"/>
                <a:gd name="T38" fmla="*/ 2147483646 w 36"/>
                <a:gd name="T39" fmla="*/ 2147483646 h 34"/>
                <a:gd name="T40" fmla="*/ 2147483646 w 36"/>
                <a:gd name="T41" fmla="*/ 2147483646 h 34"/>
                <a:gd name="T42" fmla="*/ 2147483646 w 36"/>
                <a:gd name="T43" fmla="*/ 2147483646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6"/>
                <a:gd name="T67" fmla="*/ 0 h 34"/>
                <a:gd name="T68" fmla="*/ 36 w 36"/>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6" h="34">
                  <a:moveTo>
                    <a:pt x="34" y="12"/>
                  </a:moveTo>
                  <a:lnTo>
                    <a:pt x="34" y="12"/>
                  </a:lnTo>
                  <a:lnTo>
                    <a:pt x="36" y="18"/>
                  </a:lnTo>
                  <a:lnTo>
                    <a:pt x="34" y="26"/>
                  </a:lnTo>
                  <a:lnTo>
                    <a:pt x="30" y="30"/>
                  </a:lnTo>
                  <a:lnTo>
                    <a:pt x="22" y="34"/>
                  </a:lnTo>
                  <a:lnTo>
                    <a:pt x="16" y="34"/>
                  </a:lnTo>
                  <a:lnTo>
                    <a:pt x="10" y="32"/>
                  </a:lnTo>
                  <a:lnTo>
                    <a:pt x="4" y="28"/>
                  </a:lnTo>
                  <a:lnTo>
                    <a:pt x="2" y="22"/>
                  </a:lnTo>
                  <a:lnTo>
                    <a:pt x="0" y="14"/>
                  </a:lnTo>
                  <a:lnTo>
                    <a:pt x="2" y="8"/>
                  </a:lnTo>
                  <a:lnTo>
                    <a:pt x="8" y="4"/>
                  </a:lnTo>
                  <a:lnTo>
                    <a:pt x="14" y="0"/>
                  </a:lnTo>
                  <a:lnTo>
                    <a:pt x="20" y="0"/>
                  </a:lnTo>
                  <a:lnTo>
                    <a:pt x="26" y="2"/>
                  </a:lnTo>
                  <a:lnTo>
                    <a:pt x="32" y="6"/>
                  </a:lnTo>
                  <a:lnTo>
                    <a:pt x="34"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582" name="Freeform 83"/>
            <p:cNvSpPr>
              <a:spLocks/>
            </p:cNvSpPr>
            <p:nvPr/>
          </p:nvSpPr>
          <p:spPr bwMode="auto">
            <a:xfrm>
              <a:off x="5186363" y="2778125"/>
              <a:ext cx="57150" cy="66675"/>
            </a:xfrm>
            <a:custGeom>
              <a:avLst/>
              <a:gdLst>
                <a:gd name="T0" fmla="*/ 0 w 36"/>
                <a:gd name="T1" fmla="*/ 2147483646 h 42"/>
                <a:gd name="T2" fmla="*/ 0 w 36"/>
                <a:gd name="T3" fmla="*/ 2147483646 h 42"/>
                <a:gd name="T4" fmla="*/ 0 w 36"/>
                <a:gd name="T5" fmla="*/ 2147483646 h 42"/>
                <a:gd name="T6" fmla="*/ 0 w 36"/>
                <a:gd name="T7" fmla="*/ 2147483646 h 42"/>
                <a:gd name="T8" fmla="*/ 2147483646 w 36"/>
                <a:gd name="T9" fmla="*/ 2147483646 h 42"/>
                <a:gd name="T10" fmla="*/ 2147483646 w 36"/>
                <a:gd name="T11" fmla="*/ 0 h 42"/>
                <a:gd name="T12" fmla="*/ 2147483646 w 36"/>
                <a:gd name="T13" fmla="*/ 0 h 42"/>
                <a:gd name="T14" fmla="*/ 2147483646 w 36"/>
                <a:gd name="T15" fmla="*/ 2147483646 h 42"/>
                <a:gd name="T16" fmla="*/ 2147483646 w 36"/>
                <a:gd name="T17" fmla="*/ 2147483646 h 42"/>
                <a:gd name="T18" fmla="*/ 2147483646 w 36"/>
                <a:gd name="T19" fmla="*/ 2147483646 h 42"/>
                <a:gd name="T20" fmla="*/ 2147483646 w 36"/>
                <a:gd name="T21" fmla="*/ 2147483646 h 42"/>
                <a:gd name="T22" fmla="*/ 2147483646 w 36"/>
                <a:gd name="T23" fmla="*/ 2147483646 h 42"/>
                <a:gd name="T24" fmla="*/ 2147483646 w 36"/>
                <a:gd name="T25" fmla="*/ 2147483646 h 42"/>
                <a:gd name="T26" fmla="*/ 2147483646 w 36"/>
                <a:gd name="T27" fmla="*/ 2147483646 h 42"/>
                <a:gd name="T28" fmla="*/ 2147483646 w 36"/>
                <a:gd name="T29" fmla="*/ 2147483646 h 42"/>
                <a:gd name="T30" fmla="*/ 2147483646 w 36"/>
                <a:gd name="T31" fmla="*/ 2147483646 h 42"/>
                <a:gd name="T32" fmla="*/ 2147483646 w 36"/>
                <a:gd name="T33" fmla="*/ 2147483646 h 42"/>
                <a:gd name="T34" fmla="*/ 2147483646 w 36"/>
                <a:gd name="T35" fmla="*/ 2147483646 h 42"/>
                <a:gd name="T36" fmla="*/ 2147483646 w 36"/>
                <a:gd name="T37" fmla="*/ 2147483646 h 42"/>
                <a:gd name="T38" fmla="*/ 2147483646 w 36"/>
                <a:gd name="T39" fmla="*/ 2147483646 h 42"/>
                <a:gd name="T40" fmla="*/ 2147483646 w 36"/>
                <a:gd name="T41" fmla="*/ 2147483646 h 42"/>
                <a:gd name="T42" fmla="*/ 2147483646 w 36"/>
                <a:gd name="T43" fmla="*/ 2147483646 h 42"/>
                <a:gd name="T44" fmla="*/ 2147483646 w 36"/>
                <a:gd name="T45" fmla="*/ 2147483646 h 42"/>
                <a:gd name="T46" fmla="*/ 0 w 36"/>
                <a:gd name="T47" fmla="*/ 2147483646 h 42"/>
                <a:gd name="T48" fmla="*/ 0 w 36"/>
                <a:gd name="T49" fmla="*/ 2147483646 h 4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6"/>
                <a:gd name="T76" fmla="*/ 0 h 42"/>
                <a:gd name="T77" fmla="*/ 36 w 36"/>
                <a:gd name="T78" fmla="*/ 42 h 4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6" h="42">
                  <a:moveTo>
                    <a:pt x="0" y="28"/>
                  </a:moveTo>
                  <a:lnTo>
                    <a:pt x="0" y="28"/>
                  </a:lnTo>
                  <a:lnTo>
                    <a:pt x="0" y="24"/>
                  </a:lnTo>
                  <a:lnTo>
                    <a:pt x="0" y="16"/>
                  </a:lnTo>
                  <a:lnTo>
                    <a:pt x="2" y="10"/>
                  </a:lnTo>
                  <a:lnTo>
                    <a:pt x="6" y="0"/>
                  </a:lnTo>
                  <a:lnTo>
                    <a:pt x="16" y="2"/>
                  </a:lnTo>
                  <a:lnTo>
                    <a:pt x="24" y="6"/>
                  </a:lnTo>
                  <a:lnTo>
                    <a:pt x="32" y="12"/>
                  </a:lnTo>
                  <a:lnTo>
                    <a:pt x="34" y="18"/>
                  </a:lnTo>
                  <a:lnTo>
                    <a:pt x="36" y="22"/>
                  </a:lnTo>
                  <a:lnTo>
                    <a:pt x="36" y="28"/>
                  </a:lnTo>
                  <a:lnTo>
                    <a:pt x="32" y="32"/>
                  </a:lnTo>
                  <a:lnTo>
                    <a:pt x="30" y="36"/>
                  </a:lnTo>
                  <a:lnTo>
                    <a:pt x="24" y="40"/>
                  </a:lnTo>
                  <a:lnTo>
                    <a:pt x="20" y="40"/>
                  </a:lnTo>
                  <a:lnTo>
                    <a:pt x="16" y="42"/>
                  </a:lnTo>
                  <a:lnTo>
                    <a:pt x="10" y="40"/>
                  </a:lnTo>
                  <a:lnTo>
                    <a:pt x="6" y="38"/>
                  </a:lnTo>
                  <a:lnTo>
                    <a:pt x="4" y="34"/>
                  </a:lnTo>
                  <a:lnTo>
                    <a:pt x="0"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583" name="Freeform 84"/>
            <p:cNvSpPr>
              <a:spLocks/>
            </p:cNvSpPr>
            <p:nvPr/>
          </p:nvSpPr>
          <p:spPr bwMode="auto">
            <a:xfrm>
              <a:off x="5126038" y="2781300"/>
              <a:ext cx="60325" cy="60325"/>
            </a:xfrm>
            <a:custGeom>
              <a:avLst/>
              <a:gdLst>
                <a:gd name="T0" fmla="*/ 2147483646 w 38"/>
                <a:gd name="T1" fmla="*/ 2147483646 h 38"/>
                <a:gd name="T2" fmla="*/ 2147483646 w 38"/>
                <a:gd name="T3" fmla="*/ 2147483646 h 38"/>
                <a:gd name="T4" fmla="*/ 2147483646 w 38"/>
                <a:gd name="T5" fmla="*/ 2147483646 h 38"/>
                <a:gd name="T6" fmla="*/ 2147483646 w 38"/>
                <a:gd name="T7" fmla="*/ 2147483646 h 38"/>
                <a:gd name="T8" fmla="*/ 2147483646 w 38"/>
                <a:gd name="T9" fmla="*/ 2147483646 h 38"/>
                <a:gd name="T10" fmla="*/ 2147483646 w 38"/>
                <a:gd name="T11" fmla="*/ 2147483646 h 38"/>
                <a:gd name="T12" fmla="*/ 2147483646 w 38"/>
                <a:gd name="T13" fmla="*/ 2147483646 h 38"/>
                <a:gd name="T14" fmla="*/ 2147483646 w 38"/>
                <a:gd name="T15" fmla="*/ 2147483646 h 38"/>
                <a:gd name="T16" fmla="*/ 2147483646 w 38"/>
                <a:gd name="T17" fmla="*/ 2147483646 h 38"/>
                <a:gd name="T18" fmla="*/ 2147483646 w 38"/>
                <a:gd name="T19" fmla="*/ 2147483646 h 38"/>
                <a:gd name="T20" fmla="*/ 2147483646 w 38"/>
                <a:gd name="T21" fmla="*/ 2147483646 h 38"/>
                <a:gd name="T22" fmla="*/ 2147483646 w 38"/>
                <a:gd name="T23" fmla="*/ 2147483646 h 38"/>
                <a:gd name="T24" fmla="*/ 2147483646 w 38"/>
                <a:gd name="T25" fmla="*/ 0 h 38"/>
                <a:gd name="T26" fmla="*/ 2147483646 w 38"/>
                <a:gd name="T27" fmla="*/ 0 h 38"/>
                <a:gd name="T28" fmla="*/ 2147483646 w 38"/>
                <a:gd name="T29" fmla="*/ 2147483646 h 38"/>
                <a:gd name="T30" fmla="*/ 2147483646 w 38"/>
                <a:gd name="T31" fmla="*/ 2147483646 h 38"/>
                <a:gd name="T32" fmla="*/ 2147483646 w 38"/>
                <a:gd name="T33" fmla="*/ 2147483646 h 38"/>
                <a:gd name="T34" fmla="*/ 2147483646 w 38"/>
                <a:gd name="T35" fmla="*/ 2147483646 h 38"/>
                <a:gd name="T36" fmla="*/ 2147483646 w 38"/>
                <a:gd name="T37" fmla="*/ 2147483646 h 38"/>
                <a:gd name="T38" fmla="*/ 0 w 38"/>
                <a:gd name="T39" fmla="*/ 2147483646 h 38"/>
                <a:gd name="T40" fmla="*/ 2147483646 w 38"/>
                <a:gd name="T41" fmla="*/ 2147483646 h 38"/>
                <a:gd name="T42" fmla="*/ 2147483646 w 38"/>
                <a:gd name="T43" fmla="*/ 2147483646 h 38"/>
                <a:gd name="T44" fmla="*/ 2147483646 w 38"/>
                <a:gd name="T45" fmla="*/ 2147483646 h 38"/>
                <a:gd name="T46" fmla="*/ 2147483646 w 38"/>
                <a:gd name="T47" fmla="*/ 2147483646 h 38"/>
                <a:gd name="T48" fmla="*/ 2147483646 w 38"/>
                <a:gd name="T49" fmla="*/ 2147483646 h 38"/>
                <a:gd name="T50" fmla="*/ 2147483646 w 38"/>
                <a:gd name="T51" fmla="*/ 2147483646 h 38"/>
                <a:gd name="T52" fmla="*/ 2147483646 w 38"/>
                <a:gd name="T53" fmla="*/ 2147483646 h 38"/>
                <a:gd name="T54" fmla="*/ 2147483646 w 38"/>
                <a:gd name="T55" fmla="*/ 2147483646 h 38"/>
                <a:gd name="T56" fmla="*/ 2147483646 w 38"/>
                <a:gd name="T57" fmla="*/ 2147483646 h 38"/>
                <a:gd name="T58" fmla="*/ 2147483646 w 38"/>
                <a:gd name="T59" fmla="*/ 2147483646 h 38"/>
                <a:gd name="T60" fmla="*/ 2147483646 w 38"/>
                <a:gd name="T61" fmla="*/ 2147483646 h 38"/>
                <a:gd name="T62" fmla="*/ 2147483646 w 38"/>
                <a:gd name="T63" fmla="*/ 2147483646 h 38"/>
                <a:gd name="T64" fmla="*/ 2147483646 w 38"/>
                <a:gd name="T65" fmla="*/ 2147483646 h 38"/>
                <a:gd name="T66" fmla="*/ 2147483646 w 38"/>
                <a:gd name="T67" fmla="*/ 2147483646 h 38"/>
                <a:gd name="T68" fmla="*/ 2147483646 w 38"/>
                <a:gd name="T69" fmla="*/ 2147483646 h 38"/>
                <a:gd name="T70" fmla="*/ 2147483646 w 38"/>
                <a:gd name="T71" fmla="*/ 2147483646 h 38"/>
                <a:gd name="T72" fmla="*/ 2147483646 w 38"/>
                <a:gd name="T73" fmla="*/ 2147483646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38"/>
                <a:gd name="T113" fmla="*/ 38 w 38"/>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38">
                  <a:moveTo>
                    <a:pt x="34" y="8"/>
                  </a:moveTo>
                  <a:lnTo>
                    <a:pt x="34" y="8"/>
                  </a:lnTo>
                  <a:lnTo>
                    <a:pt x="24" y="16"/>
                  </a:lnTo>
                  <a:lnTo>
                    <a:pt x="22" y="16"/>
                  </a:lnTo>
                  <a:lnTo>
                    <a:pt x="32" y="6"/>
                  </a:lnTo>
                  <a:lnTo>
                    <a:pt x="36" y="2"/>
                  </a:lnTo>
                  <a:lnTo>
                    <a:pt x="26" y="0"/>
                  </a:lnTo>
                  <a:lnTo>
                    <a:pt x="18" y="0"/>
                  </a:lnTo>
                  <a:lnTo>
                    <a:pt x="12" y="4"/>
                  </a:lnTo>
                  <a:lnTo>
                    <a:pt x="8" y="6"/>
                  </a:lnTo>
                  <a:lnTo>
                    <a:pt x="4" y="10"/>
                  </a:lnTo>
                  <a:lnTo>
                    <a:pt x="2" y="16"/>
                  </a:lnTo>
                  <a:lnTo>
                    <a:pt x="0" y="20"/>
                  </a:lnTo>
                  <a:lnTo>
                    <a:pt x="2" y="26"/>
                  </a:lnTo>
                  <a:lnTo>
                    <a:pt x="4" y="30"/>
                  </a:lnTo>
                  <a:lnTo>
                    <a:pt x="6" y="32"/>
                  </a:lnTo>
                  <a:lnTo>
                    <a:pt x="10" y="36"/>
                  </a:lnTo>
                  <a:lnTo>
                    <a:pt x="16" y="38"/>
                  </a:lnTo>
                  <a:lnTo>
                    <a:pt x="22" y="38"/>
                  </a:lnTo>
                  <a:lnTo>
                    <a:pt x="26" y="36"/>
                  </a:lnTo>
                  <a:lnTo>
                    <a:pt x="30" y="34"/>
                  </a:lnTo>
                  <a:lnTo>
                    <a:pt x="34" y="28"/>
                  </a:lnTo>
                  <a:lnTo>
                    <a:pt x="38" y="22"/>
                  </a:lnTo>
                  <a:lnTo>
                    <a:pt x="38" y="16"/>
                  </a:lnTo>
                  <a:lnTo>
                    <a:pt x="36" y="6"/>
                  </a:lnTo>
                  <a:lnTo>
                    <a:pt x="34" y="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584" name="Freeform 85"/>
            <p:cNvSpPr>
              <a:spLocks/>
            </p:cNvSpPr>
            <p:nvPr/>
          </p:nvSpPr>
          <p:spPr bwMode="auto">
            <a:xfrm>
              <a:off x="5116513" y="2730500"/>
              <a:ext cx="66675" cy="57150"/>
            </a:xfrm>
            <a:custGeom>
              <a:avLst/>
              <a:gdLst>
                <a:gd name="T0" fmla="*/ 2147483646 w 42"/>
                <a:gd name="T1" fmla="*/ 2147483646 h 36"/>
                <a:gd name="T2" fmla="*/ 2147483646 w 42"/>
                <a:gd name="T3" fmla="*/ 2147483646 h 36"/>
                <a:gd name="T4" fmla="*/ 2147483646 w 42"/>
                <a:gd name="T5" fmla="*/ 2147483646 h 36"/>
                <a:gd name="T6" fmla="*/ 2147483646 w 42"/>
                <a:gd name="T7" fmla="*/ 2147483646 h 36"/>
                <a:gd name="T8" fmla="*/ 2147483646 w 42"/>
                <a:gd name="T9" fmla="*/ 2147483646 h 36"/>
                <a:gd name="T10" fmla="*/ 2147483646 w 42"/>
                <a:gd name="T11" fmla="*/ 2147483646 h 36"/>
                <a:gd name="T12" fmla="*/ 2147483646 w 42"/>
                <a:gd name="T13" fmla="*/ 2147483646 h 36"/>
                <a:gd name="T14" fmla="*/ 2147483646 w 42"/>
                <a:gd name="T15" fmla="*/ 2147483646 h 36"/>
                <a:gd name="T16" fmla="*/ 2147483646 w 42"/>
                <a:gd name="T17" fmla="*/ 2147483646 h 36"/>
                <a:gd name="T18" fmla="*/ 2147483646 w 42"/>
                <a:gd name="T19" fmla="*/ 2147483646 h 36"/>
                <a:gd name="T20" fmla="*/ 2147483646 w 42"/>
                <a:gd name="T21" fmla="*/ 2147483646 h 36"/>
                <a:gd name="T22" fmla="*/ 2147483646 w 42"/>
                <a:gd name="T23" fmla="*/ 2147483646 h 36"/>
                <a:gd name="T24" fmla="*/ 2147483646 w 42"/>
                <a:gd name="T25" fmla="*/ 2147483646 h 36"/>
                <a:gd name="T26" fmla="*/ 2147483646 w 42"/>
                <a:gd name="T27" fmla="*/ 2147483646 h 36"/>
                <a:gd name="T28" fmla="*/ 2147483646 w 42"/>
                <a:gd name="T29" fmla="*/ 2147483646 h 36"/>
                <a:gd name="T30" fmla="*/ 2147483646 w 42"/>
                <a:gd name="T31" fmla="*/ 2147483646 h 36"/>
                <a:gd name="T32" fmla="*/ 2147483646 w 42"/>
                <a:gd name="T33" fmla="*/ 2147483646 h 36"/>
                <a:gd name="T34" fmla="*/ 2147483646 w 42"/>
                <a:gd name="T35" fmla="*/ 2147483646 h 36"/>
                <a:gd name="T36" fmla="*/ 2147483646 w 42"/>
                <a:gd name="T37" fmla="*/ 0 h 36"/>
                <a:gd name="T38" fmla="*/ 2147483646 w 42"/>
                <a:gd name="T39" fmla="*/ 0 h 36"/>
                <a:gd name="T40" fmla="*/ 2147483646 w 42"/>
                <a:gd name="T41" fmla="*/ 0 h 36"/>
                <a:gd name="T42" fmla="*/ 2147483646 w 42"/>
                <a:gd name="T43" fmla="*/ 2147483646 h 36"/>
                <a:gd name="T44" fmla="*/ 2147483646 w 42"/>
                <a:gd name="T45" fmla="*/ 2147483646 h 36"/>
                <a:gd name="T46" fmla="*/ 0 w 42"/>
                <a:gd name="T47" fmla="*/ 2147483646 h 36"/>
                <a:gd name="T48" fmla="*/ 0 w 42"/>
                <a:gd name="T49" fmla="*/ 2147483646 h 36"/>
                <a:gd name="T50" fmla="*/ 0 w 42"/>
                <a:gd name="T51" fmla="*/ 2147483646 h 36"/>
                <a:gd name="T52" fmla="*/ 0 w 42"/>
                <a:gd name="T53" fmla="*/ 2147483646 h 36"/>
                <a:gd name="T54" fmla="*/ 2147483646 w 42"/>
                <a:gd name="T55" fmla="*/ 2147483646 h 36"/>
                <a:gd name="T56" fmla="*/ 2147483646 w 42"/>
                <a:gd name="T57" fmla="*/ 2147483646 h 36"/>
                <a:gd name="T58" fmla="*/ 2147483646 w 42"/>
                <a:gd name="T59" fmla="*/ 2147483646 h 36"/>
                <a:gd name="T60" fmla="*/ 2147483646 w 42"/>
                <a:gd name="T61" fmla="*/ 2147483646 h 36"/>
                <a:gd name="T62" fmla="*/ 2147483646 w 42"/>
                <a:gd name="T63" fmla="*/ 2147483646 h 36"/>
                <a:gd name="T64" fmla="*/ 2147483646 w 42"/>
                <a:gd name="T65" fmla="*/ 2147483646 h 36"/>
                <a:gd name="T66" fmla="*/ 2147483646 w 42"/>
                <a:gd name="T67" fmla="*/ 2147483646 h 36"/>
                <a:gd name="T68" fmla="*/ 2147483646 w 42"/>
                <a:gd name="T69" fmla="*/ 2147483646 h 36"/>
                <a:gd name="T70" fmla="*/ 2147483646 w 42"/>
                <a:gd name="T71" fmla="*/ 2147483646 h 36"/>
                <a:gd name="T72" fmla="*/ 2147483646 w 42"/>
                <a:gd name="T73" fmla="*/ 2147483646 h 36"/>
                <a:gd name="T74" fmla="*/ 2147483646 w 42"/>
                <a:gd name="T75" fmla="*/ 2147483646 h 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2"/>
                <a:gd name="T115" fmla="*/ 0 h 36"/>
                <a:gd name="T116" fmla="*/ 42 w 42"/>
                <a:gd name="T117" fmla="*/ 36 h 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2" h="36">
                  <a:moveTo>
                    <a:pt x="30" y="22"/>
                  </a:moveTo>
                  <a:lnTo>
                    <a:pt x="30" y="22"/>
                  </a:lnTo>
                  <a:lnTo>
                    <a:pt x="14" y="14"/>
                  </a:lnTo>
                  <a:lnTo>
                    <a:pt x="24" y="16"/>
                  </a:lnTo>
                  <a:lnTo>
                    <a:pt x="32" y="20"/>
                  </a:lnTo>
                  <a:lnTo>
                    <a:pt x="40" y="26"/>
                  </a:lnTo>
                  <a:lnTo>
                    <a:pt x="42" y="26"/>
                  </a:lnTo>
                  <a:lnTo>
                    <a:pt x="40" y="16"/>
                  </a:lnTo>
                  <a:lnTo>
                    <a:pt x="36" y="8"/>
                  </a:lnTo>
                  <a:lnTo>
                    <a:pt x="30" y="4"/>
                  </a:lnTo>
                  <a:lnTo>
                    <a:pt x="26" y="2"/>
                  </a:lnTo>
                  <a:lnTo>
                    <a:pt x="20" y="0"/>
                  </a:lnTo>
                  <a:lnTo>
                    <a:pt x="14" y="0"/>
                  </a:lnTo>
                  <a:lnTo>
                    <a:pt x="10" y="0"/>
                  </a:lnTo>
                  <a:lnTo>
                    <a:pt x="6" y="4"/>
                  </a:lnTo>
                  <a:lnTo>
                    <a:pt x="4" y="8"/>
                  </a:lnTo>
                  <a:lnTo>
                    <a:pt x="0" y="12"/>
                  </a:lnTo>
                  <a:lnTo>
                    <a:pt x="0" y="16"/>
                  </a:lnTo>
                  <a:lnTo>
                    <a:pt x="0" y="22"/>
                  </a:lnTo>
                  <a:lnTo>
                    <a:pt x="2" y="26"/>
                  </a:lnTo>
                  <a:lnTo>
                    <a:pt x="6" y="30"/>
                  </a:lnTo>
                  <a:lnTo>
                    <a:pt x="10" y="34"/>
                  </a:lnTo>
                  <a:lnTo>
                    <a:pt x="16" y="36"/>
                  </a:lnTo>
                  <a:lnTo>
                    <a:pt x="22" y="36"/>
                  </a:lnTo>
                  <a:lnTo>
                    <a:pt x="30" y="34"/>
                  </a:lnTo>
                  <a:lnTo>
                    <a:pt x="38" y="28"/>
                  </a:lnTo>
                  <a:lnTo>
                    <a:pt x="30" y="2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585" name="Freeform 86"/>
            <p:cNvSpPr>
              <a:spLocks/>
            </p:cNvSpPr>
            <p:nvPr/>
          </p:nvSpPr>
          <p:spPr bwMode="auto">
            <a:xfrm>
              <a:off x="5160963" y="2698750"/>
              <a:ext cx="57150" cy="66675"/>
            </a:xfrm>
            <a:custGeom>
              <a:avLst/>
              <a:gdLst>
                <a:gd name="T0" fmla="*/ 2147483646 w 36"/>
                <a:gd name="T1" fmla="*/ 2147483646 h 42"/>
                <a:gd name="T2" fmla="*/ 2147483646 w 36"/>
                <a:gd name="T3" fmla="*/ 2147483646 h 42"/>
                <a:gd name="T4" fmla="*/ 2147483646 w 36"/>
                <a:gd name="T5" fmla="*/ 2147483646 h 42"/>
                <a:gd name="T6" fmla="*/ 2147483646 w 36"/>
                <a:gd name="T7" fmla="*/ 2147483646 h 42"/>
                <a:gd name="T8" fmla="*/ 2147483646 w 36"/>
                <a:gd name="T9" fmla="*/ 2147483646 h 42"/>
                <a:gd name="T10" fmla="*/ 2147483646 w 36"/>
                <a:gd name="T11" fmla="*/ 2147483646 h 42"/>
                <a:gd name="T12" fmla="*/ 2147483646 w 36"/>
                <a:gd name="T13" fmla="*/ 2147483646 h 42"/>
                <a:gd name="T14" fmla="*/ 2147483646 w 36"/>
                <a:gd name="T15" fmla="*/ 2147483646 h 42"/>
                <a:gd name="T16" fmla="*/ 2147483646 w 36"/>
                <a:gd name="T17" fmla="*/ 2147483646 h 42"/>
                <a:gd name="T18" fmla="*/ 2147483646 w 36"/>
                <a:gd name="T19" fmla="*/ 2147483646 h 42"/>
                <a:gd name="T20" fmla="*/ 2147483646 w 36"/>
                <a:gd name="T21" fmla="*/ 2147483646 h 42"/>
                <a:gd name="T22" fmla="*/ 0 w 36"/>
                <a:gd name="T23" fmla="*/ 2147483646 h 42"/>
                <a:gd name="T24" fmla="*/ 2147483646 w 36"/>
                <a:gd name="T25" fmla="*/ 2147483646 h 42"/>
                <a:gd name="T26" fmla="*/ 2147483646 w 36"/>
                <a:gd name="T27" fmla="*/ 2147483646 h 42"/>
                <a:gd name="T28" fmla="*/ 2147483646 w 36"/>
                <a:gd name="T29" fmla="*/ 2147483646 h 42"/>
                <a:gd name="T30" fmla="*/ 2147483646 w 36"/>
                <a:gd name="T31" fmla="*/ 2147483646 h 42"/>
                <a:gd name="T32" fmla="*/ 2147483646 w 36"/>
                <a:gd name="T33" fmla="*/ 0 h 42"/>
                <a:gd name="T34" fmla="*/ 2147483646 w 36"/>
                <a:gd name="T35" fmla="*/ 0 h 42"/>
                <a:gd name="T36" fmla="*/ 2147483646 w 36"/>
                <a:gd name="T37" fmla="*/ 0 h 42"/>
                <a:gd name="T38" fmla="*/ 2147483646 w 36"/>
                <a:gd name="T39" fmla="*/ 2147483646 h 42"/>
                <a:gd name="T40" fmla="*/ 2147483646 w 36"/>
                <a:gd name="T41" fmla="*/ 2147483646 h 42"/>
                <a:gd name="T42" fmla="*/ 2147483646 w 36"/>
                <a:gd name="T43" fmla="*/ 2147483646 h 42"/>
                <a:gd name="T44" fmla="*/ 2147483646 w 36"/>
                <a:gd name="T45" fmla="*/ 2147483646 h 42"/>
                <a:gd name="T46" fmla="*/ 2147483646 w 36"/>
                <a:gd name="T47" fmla="*/ 2147483646 h 42"/>
                <a:gd name="T48" fmla="*/ 2147483646 w 36"/>
                <a:gd name="T49" fmla="*/ 2147483646 h 4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6"/>
                <a:gd name="T76" fmla="*/ 0 h 42"/>
                <a:gd name="T77" fmla="*/ 36 w 36"/>
                <a:gd name="T78" fmla="*/ 42 h 4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6" h="42">
                  <a:moveTo>
                    <a:pt x="36" y="18"/>
                  </a:moveTo>
                  <a:lnTo>
                    <a:pt x="36" y="18"/>
                  </a:lnTo>
                  <a:lnTo>
                    <a:pt x="36" y="24"/>
                  </a:lnTo>
                  <a:lnTo>
                    <a:pt x="34" y="30"/>
                  </a:lnTo>
                  <a:lnTo>
                    <a:pt x="28" y="36"/>
                  </a:lnTo>
                  <a:lnTo>
                    <a:pt x="20" y="42"/>
                  </a:lnTo>
                  <a:lnTo>
                    <a:pt x="12" y="38"/>
                  </a:lnTo>
                  <a:lnTo>
                    <a:pt x="6" y="32"/>
                  </a:lnTo>
                  <a:lnTo>
                    <a:pt x="2" y="24"/>
                  </a:lnTo>
                  <a:lnTo>
                    <a:pt x="0" y="16"/>
                  </a:lnTo>
                  <a:lnTo>
                    <a:pt x="2" y="12"/>
                  </a:lnTo>
                  <a:lnTo>
                    <a:pt x="4" y="6"/>
                  </a:lnTo>
                  <a:lnTo>
                    <a:pt x="8" y="2"/>
                  </a:lnTo>
                  <a:lnTo>
                    <a:pt x="14" y="0"/>
                  </a:lnTo>
                  <a:lnTo>
                    <a:pt x="18" y="0"/>
                  </a:lnTo>
                  <a:lnTo>
                    <a:pt x="22" y="0"/>
                  </a:lnTo>
                  <a:lnTo>
                    <a:pt x="28" y="2"/>
                  </a:lnTo>
                  <a:lnTo>
                    <a:pt x="32" y="4"/>
                  </a:lnTo>
                  <a:lnTo>
                    <a:pt x="34" y="8"/>
                  </a:lnTo>
                  <a:lnTo>
                    <a:pt x="36" y="14"/>
                  </a:lnTo>
                  <a:lnTo>
                    <a:pt x="36" y="1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586" name="Freeform 87"/>
            <p:cNvSpPr>
              <a:spLocks/>
            </p:cNvSpPr>
            <p:nvPr/>
          </p:nvSpPr>
          <p:spPr bwMode="auto">
            <a:xfrm>
              <a:off x="5202238" y="2727325"/>
              <a:ext cx="63500" cy="60325"/>
            </a:xfrm>
            <a:custGeom>
              <a:avLst/>
              <a:gdLst>
                <a:gd name="T0" fmla="*/ 2147483646 w 40"/>
                <a:gd name="T1" fmla="*/ 2147483646 h 38"/>
                <a:gd name="T2" fmla="*/ 2147483646 w 40"/>
                <a:gd name="T3" fmla="*/ 2147483646 h 38"/>
                <a:gd name="T4" fmla="*/ 2147483646 w 40"/>
                <a:gd name="T5" fmla="*/ 2147483646 h 38"/>
                <a:gd name="T6" fmla="*/ 2147483646 w 40"/>
                <a:gd name="T7" fmla="*/ 0 h 38"/>
                <a:gd name="T8" fmla="*/ 2147483646 w 40"/>
                <a:gd name="T9" fmla="*/ 2147483646 h 38"/>
                <a:gd name="T10" fmla="*/ 2147483646 w 40"/>
                <a:gd name="T11" fmla="*/ 2147483646 h 38"/>
                <a:gd name="T12" fmla="*/ 2147483646 w 40"/>
                <a:gd name="T13" fmla="*/ 2147483646 h 38"/>
                <a:gd name="T14" fmla="*/ 2147483646 w 40"/>
                <a:gd name="T15" fmla="*/ 2147483646 h 38"/>
                <a:gd name="T16" fmla="*/ 2147483646 w 40"/>
                <a:gd name="T17" fmla="*/ 2147483646 h 38"/>
                <a:gd name="T18" fmla="*/ 0 w 40"/>
                <a:gd name="T19" fmla="*/ 2147483646 h 38"/>
                <a:gd name="T20" fmla="*/ 0 w 40"/>
                <a:gd name="T21" fmla="*/ 2147483646 h 38"/>
                <a:gd name="T22" fmla="*/ 2147483646 w 40"/>
                <a:gd name="T23" fmla="*/ 2147483646 h 38"/>
                <a:gd name="T24" fmla="*/ 2147483646 w 40"/>
                <a:gd name="T25" fmla="*/ 2147483646 h 38"/>
                <a:gd name="T26" fmla="*/ 2147483646 w 40"/>
                <a:gd name="T27" fmla="*/ 2147483646 h 38"/>
                <a:gd name="T28" fmla="*/ 2147483646 w 40"/>
                <a:gd name="T29" fmla="*/ 2147483646 h 38"/>
                <a:gd name="T30" fmla="*/ 2147483646 w 40"/>
                <a:gd name="T31" fmla="*/ 2147483646 h 38"/>
                <a:gd name="T32" fmla="*/ 2147483646 w 40"/>
                <a:gd name="T33" fmla="*/ 2147483646 h 38"/>
                <a:gd name="T34" fmla="*/ 2147483646 w 40"/>
                <a:gd name="T35" fmla="*/ 2147483646 h 38"/>
                <a:gd name="T36" fmla="*/ 2147483646 w 40"/>
                <a:gd name="T37" fmla="*/ 2147483646 h 38"/>
                <a:gd name="T38" fmla="*/ 2147483646 w 40"/>
                <a:gd name="T39" fmla="*/ 2147483646 h 38"/>
                <a:gd name="T40" fmla="*/ 2147483646 w 40"/>
                <a:gd name="T41" fmla="*/ 2147483646 h 38"/>
                <a:gd name="T42" fmla="*/ 2147483646 w 40"/>
                <a:gd name="T43" fmla="*/ 2147483646 h 38"/>
                <a:gd name="T44" fmla="*/ 2147483646 w 40"/>
                <a:gd name="T45" fmla="*/ 2147483646 h 38"/>
                <a:gd name="T46" fmla="*/ 2147483646 w 40"/>
                <a:gd name="T47" fmla="*/ 2147483646 h 38"/>
                <a:gd name="T48" fmla="*/ 2147483646 w 40"/>
                <a:gd name="T49" fmla="*/ 2147483646 h 38"/>
                <a:gd name="T50" fmla="*/ 2147483646 w 40"/>
                <a:gd name="T51" fmla="*/ 2147483646 h 38"/>
                <a:gd name="T52" fmla="*/ 2147483646 w 40"/>
                <a:gd name="T53" fmla="*/ 2147483646 h 38"/>
                <a:gd name="T54" fmla="*/ 2147483646 w 40"/>
                <a:gd name="T55" fmla="*/ 2147483646 h 38"/>
                <a:gd name="T56" fmla="*/ 2147483646 w 40"/>
                <a:gd name="T57" fmla="*/ 2147483646 h 38"/>
                <a:gd name="T58" fmla="*/ 2147483646 w 40"/>
                <a:gd name="T59" fmla="*/ 2147483646 h 38"/>
                <a:gd name="T60" fmla="*/ 2147483646 w 40"/>
                <a:gd name="T61" fmla="*/ 2147483646 h 38"/>
                <a:gd name="T62" fmla="*/ 2147483646 w 40"/>
                <a:gd name="T63" fmla="*/ 2147483646 h 38"/>
                <a:gd name="T64" fmla="*/ 2147483646 w 40"/>
                <a:gd name="T65" fmla="*/ 2147483646 h 38"/>
                <a:gd name="T66" fmla="*/ 2147483646 w 40"/>
                <a:gd name="T67" fmla="*/ 2147483646 h 38"/>
                <a:gd name="T68" fmla="*/ 2147483646 w 40"/>
                <a:gd name="T69" fmla="*/ 2147483646 h 38"/>
                <a:gd name="T70" fmla="*/ 2147483646 w 40"/>
                <a:gd name="T71" fmla="*/ 2147483646 h 38"/>
                <a:gd name="T72" fmla="*/ 2147483646 w 40"/>
                <a:gd name="T73" fmla="*/ 2147483646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0"/>
                <a:gd name="T112" fmla="*/ 0 h 38"/>
                <a:gd name="T113" fmla="*/ 40 w 40"/>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0" h="38">
                  <a:moveTo>
                    <a:pt x="32" y="4"/>
                  </a:moveTo>
                  <a:lnTo>
                    <a:pt x="32" y="4"/>
                  </a:lnTo>
                  <a:lnTo>
                    <a:pt x="26" y="2"/>
                  </a:lnTo>
                  <a:lnTo>
                    <a:pt x="22" y="0"/>
                  </a:lnTo>
                  <a:lnTo>
                    <a:pt x="16" y="2"/>
                  </a:lnTo>
                  <a:lnTo>
                    <a:pt x="10" y="4"/>
                  </a:lnTo>
                  <a:lnTo>
                    <a:pt x="6" y="10"/>
                  </a:lnTo>
                  <a:lnTo>
                    <a:pt x="2" y="18"/>
                  </a:lnTo>
                  <a:lnTo>
                    <a:pt x="0" y="28"/>
                  </a:lnTo>
                  <a:lnTo>
                    <a:pt x="8" y="24"/>
                  </a:lnTo>
                  <a:lnTo>
                    <a:pt x="14" y="20"/>
                  </a:lnTo>
                  <a:lnTo>
                    <a:pt x="22" y="18"/>
                  </a:lnTo>
                  <a:lnTo>
                    <a:pt x="22" y="20"/>
                  </a:lnTo>
                  <a:lnTo>
                    <a:pt x="14" y="22"/>
                  </a:lnTo>
                  <a:lnTo>
                    <a:pt x="6" y="26"/>
                  </a:lnTo>
                  <a:lnTo>
                    <a:pt x="2" y="30"/>
                  </a:lnTo>
                  <a:lnTo>
                    <a:pt x="10" y="36"/>
                  </a:lnTo>
                  <a:lnTo>
                    <a:pt x="16" y="38"/>
                  </a:lnTo>
                  <a:lnTo>
                    <a:pt x="22" y="38"/>
                  </a:lnTo>
                  <a:lnTo>
                    <a:pt x="28" y="36"/>
                  </a:lnTo>
                  <a:lnTo>
                    <a:pt x="34" y="32"/>
                  </a:lnTo>
                  <a:lnTo>
                    <a:pt x="36" y="30"/>
                  </a:lnTo>
                  <a:lnTo>
                    <a:pt x="40" y="26"/>
                  </a:lnTo>
                  <a:lnTo>
                    <a:pt x="40" y="20"/>
                  </a:lnTo>
                  <a:lnTo>
                    <a:pt x="40" y="16"/>
                  </a:lnTo>
                  <a:lnTo>
                    <a:pt x="38" y="12"/>
                  </a:lnTo>
                  <a:lnTo>
                    <a:pt x="36" y="6"/>
                  </a:lnTo>
                  <a:lnTo>
                    <a:pt x="32" y="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587" name="Freeform 88"/>
            <p:cNvSpPr>
              <a:spLocks/>
            </p:cNvSpPr>
            <p:nvPr/>
          </p:nvSpPr>
          <p:spPr bwMode="auto">
            <a:xfrm>
              <a:off x="5164138" y="2749550"/>
              <a:ext cx="50800" cy="50800"/>
            </a:xfrm>
            <a:custGeom>
              <a:avLst/>
              <a:gdLst>
                <a:gd name="T0" fmla="*/ 2147483646 w 32"/>
                <a:gd name="T1" fmla="*/ 2147483646 h 32"/>
                <a:gd name="T2" fmla="*/ 2147483646 w 32"/>
                <a:gd name="T3" fmla="*/ 2147483646 h 32"/>
                <a:gd name="T4" fmla="*/ 2147483646 w 32"/>
                <a:gd name="T5" fmla="*/ 2147483646 h 32"/>
                <a:gd name="T6" fmla="*/ 2147483646 w 32"/>
                <a:gd name="T7" fmla="*/ 2147483646 h 32"/>
                <a:gd name="T8" fmla="*/ 2147483646 w 32"/>
                <a:gd name="T9" fmla="*/ 2147483646 h 32"/>
                <a:gd name="T10" fmla="*/ 2147483646 w 32"/>
                <a:gd name="T11" fmla="*/ 2147483646 h 32"/>
                <a:gd name="T12" fmla="*/ 2147483646 w 32"/>
                <a:gd name="T13" fmla="*/ 2147483646 h 32"/>
                <a:gd name="T14" fmla="*/ 2147483646 w 32"/>
                <a:gd name="T15" fmla="*/ 2147483646 h 32"/>
                <a:gd name="T16" fmla="*/ 2147483646 w 32"/>
                <a:gd name="T17" fmla="*/ 2147483646 h 32"/>
                <a:gd name="T18" fmla="*/ 2147483646 w 32"/>
                <a:gd name="T19" fmla="*/ 2147483646 h 32"/>
                <a:gd name="T20" fmla="*/ 2147483646 w 32"/>
                <a:gd name="T21" fmla="*/ 2147483646 h 32"/>
                <a:gd name="T22" fmla="*/ 2147483646 w 32"/>
                <a:gd name="T23" fmla="*/ 2147483646 h 32"/>
                <a:gd name="T24" fmla="*/ 0 w 32"/>
                <a:gd name="T25" fmla="*/ 2147483646 h 32"/>
                <a:gd name="T26" fmla="*/ 2147483646 w 32"/>
                <a:gd name="T27" fmla="*/ 2147483646 h 32"/>
                <a:gd name="T28" fmla="*/ 2147483646 w 32"/>
                <a:gd name="T29" fmla="*/ 2147483646 h 32"/>
                <a:gd name="T30" fmla="*/ 2147483646 w 32"/>
                <a:gd name="T31" fmla="*/ 2147483646 h 32"/>
                <a:gd name="T32" fmla="*/ 2147483646 w 32"/>
                <a:gd name="T33" fmla="*/ 2147483646 h 32"/>
                <a:gd name="T34" fmla="*/ 2147483646 w 32"/>
                <a:gd name="T35" fmla="*/ 0 h 32"/>
                <a:gd name="T36" fmla="*/ 2147483646 w 32"/>
                <a:gd name="T37" fmla="*/ 2147483646 h 32"/>
                <a:gd name="T38" fmla="*/ 2147483646 w 32"/>
                <a:gd name="T39" fmla="*/ 2147483646 h 32"/>
                <a:gd name="T40" fmla="*/ 2147483646 w 32"/>
                <a:gd name="T41" fmla="*/ 2147483646 h 32"/>
                <a:gd name="T42" fmla="*/ 2147483646 w 32"/>
                <a:gd name="T43" fmla="*/ 2147483646 h 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
                <a:gd name="T67" fmla="*/ 0 h 32"/>
                <a:gd name="T68" fmla="*/ 32 w 32"/>
                <a:gd name="T69" fmla="*/ 32 h 3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 h="32">
                  <a:moveTo>
                    <a:pt x="30" y="10"/>
                  </a:moveTo>
                  <a:lnTo>
                    <a:pt x="30" y="10"/>
                  </a:lnTo>
                  <a:lnTo>
                    <a:pt x="32" y="16"/>
                  </a:lnTo>
                  <a:lnTo>
                    <a:pt x="32" y="22"/>
                  </a:lnTo>
                  <a:lnTo>
                    <a:pt x="28" y="28"/>
                  </a:lnTo>
                  <a:lnTo>
                    <a:pt x="22" y="32"/>
                  </a:lnTo>
                  <a:lnTo>
                    <a:pt x="16" y="32"/>
                  </a:lnTo>
                  <a:lnTo>
                    <a:pt x="10" y="32"/>
                  </a:lnTo>
                  <a:lnTo>
                    <a:pt x="4" y="28"/>
                  </a:lnTo>
                  <a:lnTo>
                    <a:pt x="2" y="22"/>
                  </a:lnTo>
                  <a:lnTo>
                    <a:pt x="0" y="16"/>
                  </a:lnTo>
                  <a:lnTo>
                    <a:pt x="2" y="10"/>
                  </a:lnTo>
                  <a:lnTo>
                    <a:pt x="4" y="4"/>
                  </a:lnTo>
                  <a:lnTo>
                    <a:pt x="10" y="2"/>
                  </a:lnTo>
                  <a:lnTo>
                    <a:pt x="16" y="0"/>
                  </a:lnTo>
                  <a:lnTo>
                    <a:pt x="22" y="2"/>
                  </a:lnTo>
                  <a:lnTo>
                    <a:pt x="28" y="4"/>
                  </a:lnTo>
                  <a:lnTo>
                    <a:pt x="30"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588" name="Freeform 89"/>
            <p:cNvSpPr>
              <a:spLocks/>
            </p:cNvSpPr>
            <p:nvPr/>
          </p:nvSpPr>
          <p:spPr bwMode="auto">
            <a:xfrm>
              <a:off x="5322888" y="3032125"/>
              <a:ext cx="63500" cy="69850"/>
            </a:xfrm>
            <a:custGeom>
              <a:avLst/>
              <a:gdLst>
                <a:gd name="T0" fmla="*/ 2147483646 w 40"/>
                <a:gd name="T1" fmla="*/ 2147483646 h 44"/>
                <a:gd name="T2" fmla="*/ 2147483646 w 40"/>
                <a:gd name="T3" fmla="*/ 2147483646 h 44"/>
                <a:gd name="T4" fmla="*/ 0 w 40"/>
                <a:gd name="T5" fmla="*/ 2147483646 h 44"/>
                <a:gd name="T6" fmla="*/ 2147483646 w 40"/>
                <a:gd name="T7" fmla="*/ 2147483646 h 44"/>
                <a:gd name="T8" fmla="*/ 2147483646 w 40"/>
                <a:gd name="T9" fmla="*/ 2147483646 h 44"/>
                <a:gd name="T10" fmla="*/ 2147483646 w 40"/>
                <a:gd name="T11" fmla="*/ 0 h 44"/>
                <a:gd name="T12" fmla="*/ 2147483646 w 40"/>
                <a:gd name="T13" fmla="*/ 0 h 44"/>
                <a:gd name="T14" fmla="*/ 2147483646 w 40"/>
                <a:gd name="T15" fmla="*/ 2147483646 h 44"/>
                <a:gd name="T16" fmla="*/ 2147483646 w 40"/>
                <a:gd name="T17" fmla="*/ 2147483646 h 44"/>
                <a:gd name="T18" fmla="*/ 2147483646 w 40"/>
                <a:gd name="T19" fmla="*/ 2147483646 h 44"/>
                <a:gd name="T20" fmla="*/ 2147483646 w 40"/>
                <a:gd name="T21" fmla="*/ 2147483646 h 44"/>
                <a:gd name="T22" fmla="*/ 2147483646 w 40"/>
                <a:gd name="T23" fmla="*/ 2147483646 h 44"/>
                <a:gd name="T24" fmla="*/ 2147483646 w 40"/>
                <a:gd name="T25" fmla="*/ 2147483646 h 44"/>
                <a:gd name="T26" fmla="*/ 2147483646 w 40"/>
                <a:gd name="T27" fmla="*/ 2147483646 h 44"/>
                <a:gd name="T28" fmla="*/ 2147483646 w 40"/>
                <a:gd name="T29" fmla="*/ 2147483646 h 44"/>
                <a:gd name="T30" fmla="*/ 2147483646 w 40"/>
                <a:gd name="T31" fmla="*/ 2147483646 h 44"/>
                <a:gd name="T32" fmla="*/ 2147483646 w 40"/>
                <a:gd name="T33" fmla="*/ 2147483646 h 44"/>
                <a:gd name="T34" fmla="*/ 2147483646 w 40"/>
                <a:gd name="T35" fmla="*/ 2147483646 h 44"/>
                <a:gd name="T36" fmla="*/ 2147483646 w 40"/>
                <a:gd name="T37" fmla="*/ 2147483646 h 44"/>
                <a:gd name="T38" fmla="*/ 2147483646 w 40"/>
                <a:gd name="T39" fmla="*/ 2147483646 h 44"/>
                <a:gd name="T40" fmla="*/ 2147483646 w 40"/>
                <a:gd name="T41" fmla="*/ 2147483646 h 44"/>
                <a:gd name="T42" fmla="*/ 2147483646 w 40"/>
                <a:gd name="T43" fmla="*/ 2147483646 h 44"/>
                <a:gd name="T44" fmla="*/ 2147483646 w 40"/>
                <a:gd name="T45" fmla="*/ 2147483646 h 44"/>
                <a:gd name="T46" fmla="*/ 2147483646 w 40"/>
                <a:gd name="T47" fmla="*/ 2147483646 h 44"/>
                <a:gd name="T48" fmla="*/ 2147483646 w 40"/>
                <a:gd name="T49" fmla="*/ 2147483646 h 44"/>
                <a:gd name="T50" fmla="*/ 2147483646 w 40"/>
                <a:gd name="T51" fmla="*/ 2147483646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44"/>
                <a:gd name="T80" fmla="*/ 40 w 40"/>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44">
                  <a:moveTo>
                    <a:pt x="2" y="28"/>
                  </a:moveTo>
                  <a:lnTo>
                    <a:pt x="2" y="28"/>
                  </a:lnTo>
                  <a:lnTo>
                    <a:pt x="0" y="22"/>
                  </a:lnTo>
                  <a:lnTo>
                    <a:pt x="2" y="16"/>
                  </a:lnTo>
                  <a:lnTo>
                    <a:pt x="4" y="8"/>
                  </a:lnTo>
                  <a:lnTo>
                    <a:pt x="12" y="0"/>
                  </a:lnTo>
                  <a:lnTo>
                    <a:pt x="22" y="2"/>
                  </a:lnTo>
                  <a:lnTo>
                    <a:pt x="30" y="6"/>
                  </a:lnTo>
                  <a:lnTo>
                    <a:pt x="34" y="10"/>
                  </a:lnTo>
                  <a:lnTo>
                    <a:pt x="36" y="14"/>
                  </a:lnTo>
                  <a:lnTo>
                    <a:pt x="38" y="20"/>
                  </a:lnTo>
                  <a:lnTo>
                    <a:pt x="40" y="26"/>
                  </a:lnTo>
                  <a:lnTo>
                    <a:pt x="38" y="32"/>
                  </a:lnTo>
                  <a:lnTo>
                    <a:pt x="36" y="38"/>
                  </a:lnTo>
                  <a:lnTo>
                    <a:pt x="30" y="40"/>
                  </a:lnTo>
                  <a:lnTo>
                    <a:pt x="26" y="44"/>
                  </a:lnTo>
                  <a:lnTo>
                    <a:pt x="22" y="44"/>
                  </a:lnTo>
                  <a:lnTo>
                    <a:pt x="16" y="44"/>
                  </a:lnTo>
                  <a:lnTo>
                    <a:pt x="12" y="42"/>
                  </a:lnTo>
                  <a:lnTo>
                    <a:pt x="8" y="40"/>
                  </a:lnTo>
                  <a:lnTo>
                    <a:pt x="4" y="34"/>
                  </a:lnTo>
                  <a:lnTo>
                    <a:pt x="2"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589" name="Freeform 90"/>
            <p:cNvSpPr>
              <a:spLocks/>
            </p:cNvSpPr>
            <p:nvPr/>
          </p:nvSpPr>
          <p:spPr bwMode="auto">
            <a:xfrm>
              <a:off x="5262563" y="3028950"/>
              <a:ext cx="63500" cy="63500"/>
            </a:xfrm>
            <a:custGeom>
              <a:avLst/>
              <a:gdLst>
                <a:gd name="T0" fmla="*/ 2147483646 w 40"/>
                <a:gd name="T1" fmla="*/ 2147483646 h 40"/>
                <a:gd name="T2" fmla="*/ 2147483646 w 40"/>
                <a:gd name="T3" fmla="*/ 2147483646 h 40"/>
                <a:gd name="T4" fmla="*/ 2147483646 w 40"/>
                <a:gd name="T5" fmla="*/ 2147483646 h 40"/>
                <a:gd name="T6" fmla="*/ 2147483646 w 40"/>
                <a:gd name="T7" fmla="*/ 2147483646 h 40"/>
                <a:gd name="T8" fmla="*/ 2147483646 w 40"/>
                <a:gd name="T9" fmla="*/ 2147483646 h 40"/>
                <a:gd name="T10" fmla="*/ 2147483646 w 40"/>
                <a:gd name="T11" fmla="*/ 2147483646 h 40"/>
                <a:gd name="T12" fmla="*/ 2147483646 w 40"/>
                <a:gd name="T13" fmla="*/ 2147483646 h 40"/>
                <a:gd name="T14" fmla="*/ 2147483646 w 40"/>
                <a:gd name="T15" fmla="*/ 2147483646 h 40"/>
                <a:gd name="T16" fmla="*/ 2147483646 w 40"/>
                <a:gd name="T17" fmla="*/ 2147483646 h 40"/>
                <a:gd name="T18" fmla="*/ 2147483646 w 40"/>
                <a:gd name="T19" fmla="*/ 2147483646 h 40"/>
                <a:gd name="T20" fmla="*/ 2147483646 w 40"/>
                <a:gd name="T21" fmla="*/ 2147483646 h 40"/>
                <a:gd name="T22" fmla="*/ 2147483646 w 40"/>
                <a:gd name="T23" fmla="*/ 2147483646 h 40"/>
                <a:gd name="T24" fmla="*/ 2147483646 w 40"/>
                <a:gd name="T25" fmla="*/ 0 h 40"/>
                <a:gd name="T26" fmla="*/ 2147483646 w 40"/>
                <a:gd name="T27" fmla="*/ 0 h 40"/>
                <a:gd name="T28" fmla="*/ 2147483646 w 40"/>
                <a:gd name="T29" fmla="*/ 2147483646 h 40"/>
                <a:gd name="T30" fmla="*/ 2147483646 w 40"/>
                <a:gd name="T31" fmla="*/ 2147483646 h 40"/>
                <a:gd name="T32" fmla="*/ 2147483646 w 40"/>
                <a:gd name="T33" fmla="*/ 2147483646 h 40"/>
                <a:gd name="T34" fmla="*/ 2147483646 w 40"/>
                <a:gd name="T35" fmla="*/ 2147483646 h 40"/>
                <a:gd name="T36" fmla="*/ 2147483646 w 40"/>
                <a:gd name="T37" fmla="*/ 2147483646 h 40"/>
                <a:gd name="T38" fmla="*/ 0 w 40"/>
                <a:gd name="T39" fmla="*/ 2147483646 h 40"/>
                <a:gd name="T40" fmla="*/ 0 w 40"/>
                <a:gd name="T41" fmla="*/ 2147483646 h 40"/>
                <a:gd name="T42" fmla="*/ 2147483646 w 40"/>
                <a:gd name="T43" fmla="*/ 2147483646 h 40"/>
                <a:gd name="T44" fmla="*/ 2147483646 w 40"/>
                <a:gd name="T45" fmla="*/ 2147483646 h 40"/>
                <a:gd name="T46" fmla="*/ 2147483646 w 40"/>
                <a:gd name="T47" fmla="*/ 2147483646 h 40"/>
                <a:gd name="T48" fmla="*/ 2147483646 w 40"/>
                <a:gd name="T49" fmla="*/ 2147483646 h 40"/>
                <a:gd name="T50" fmla="*/ 2147483646 w 40"/>
                <a:gd name="T51" fmla="*/ 2147483646 h 40"/>
                <a:gd name="T52" fmla="*/ 2147483646 w 40"/>
                <a:gd name="T53" fmla="*/ 2147483646 h 40"/>
                <a:gd name="T54" fmla="*/ 2147483646 w 40"/>
                <a:gd name="T55" fmla="*/ 2147483646 h 40"/>
                <a:gd name="T56" fmla="*/ 2147483646 w 40"/>
                <a:gd name="T57" fmla="*/ 2147483646 h 40"/>
                <a:gd name="T58" fmla="*/ 2147483646 w 40"/>
                <a:gd name="T59" fmla="*/ 2147483646 h 40"/>
                <a:gd name="T60" fmla="*/ 2147483646 w 40"/>
                <a:gd name="T61" fmla="*/ 2147483646 h 40"/>
                <a:gd name="T62" fmla="*/ 2147483646 w 40"/>
                <a:gd name="T63" fmla="*/ 2147483646 h 40"/>
                <a:gd name="T64" fmla="*/ 2147483646 w 40"/>
                <a:gd name="T65" fmla="*/ 2147483646 h 40"/>
                <a:gd name="T66" fmla="*/ 2147483646 w 40"/>
                <a:gd name="T67" fmla="*/ 2147483646 h 40"/>
                <a:gd name="T68" fmla="*/ 2147483646 w 40"/>
                <a:gd name="T69" fmla="*/ 2147483646 h 40"/>
                <a:gd name="T70" fmla="*/ 2147483646 w 40"/>
                <a:gd name="T71" fmla="*/ 2147483646 h 40"/>
                <a:gd name="T72" fmla="*/ 2147483646 w 40"/>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0"/>
                <a:gd name="T112" fmla="*/ 0 h 40"/>
                <a:gd name="T113" fmla="*/ 40 w 40"/>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0" h="40">
                  <a:moveTo>
                    <a:pt x="36" y="10"/>
                  </a:moveTo>
                  <a:lnTo>
                    <a:pt x="36" y="10"/>
                  </a:lnTo>
                  <a:lnTo>
                    <a:pt x="26" y="18"/>
                  </a:lnTo>
                  <a:lnTo>
                    <a:pt x="24" y="18"/>
                  </a:lnTo>
                  <a:lnTo>
                    <a:pt x="36" y="8"/>
                  </a:lnTo>
                  <a:lnTo>
                    <a:pt x="40" y="6"/>
                  </a:lnTo>
                  <a:lnTo>
                    <a:pt x="40" y="4"/>
                  </a:lnTo>
                  <a:lnTo>
                    <a:pt x="28" y="0"/>
                  </a:lnTo>
                  <a:lnTo>
                    <a:pt x="20" y="0"/>
                  </a:lnTo>
                  <a:lnTo>
                    <a:pt x="14" y="2"/>
                  </a:lnTo>
                  <a:lnTo>
                    <a:pt x="8" y="6"/>
                  </a:lnTo>
                  <a:lnTo>
                    <a:pt x="4" y="10"/>
                  </a:lnTo>
                  <a:lnTo>
                    <a:pt x="2" y="14"/>
                  </a:lnTo>
                  <a:lnTo>
                    <a:pt x="0" y="20"/>
                  </a:lnTo>
                  <a:lnTo>
                    <a:pt x="0" y="24"/>
                  </a:lnTo>
                  <a:lnTo>
                    <a:pt x="2" y="30"/>
                  </a:lnTo>
                  <a:lnTo>
                    <a:pt x="6" y="34"/>
                  </a:lnTo>
                  <a:lnTo>
                    <a:pt x="10" y="38"/>
                  </a:lnTo>
                  <a:lnTo>
                    <a:pt x="14" y="40"/>
                  </a:lnTo>
                  <a:lnTo>
                    <a:pt x="20" y="40"/>
                  </a:lnTo>
                  <a:lnTo>
                    <a:pt x="26" y="40"/>
                  </a:lnTo>
                  <a:lnTo>
                    <a:pt x="30" y="38"/>
                  </a:lnTo>
                  <a:lnTo>
                    <a:pt x="36" y="32"/>
                  </a:lnTo>
                  <a:lnTo>
                    <a:pt x="38" y="26"/>
                  </a:lnTo>
                  <a:lnTo>
                    <a:pt x="40" y="20"/>
                  </a:lnTo>
                  <a:lnTo>
                    <a:pt x="40" y="8"/>
                  </a:lnTo>
                  <a:lnTo>
                    <a:pt x="36" y="1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590" name="Freeform 91"/>
            <p:cNvSpPr>
              <a:spLocks/>
            </p:cNvSpPr>
            <p:nvPr/>
          </p:nvSpPr>
          <p:spPr bwMode="auto">
            <a:xfrm>
              <a:off x="5259388" y="2971800"/>
              <a:ext cx="66675" cy="63500"/>
            </a:xfrm>
            <a:custGeom>
              <a:avLst/>
              <a:gdLst>
                <a:gd name="T0" fmla="*/ 2147483646 w 42"/>
                <a:gd name="T1" fmla="*/ 2147483646 h 40"/>
                <a:gd name="T2" fmla="*/ 2147483646 w 42"/>
                <a:gd name="T3" fmla="*/ 2147483646 h 40"/>
                <a:gd name="T4" fmla="*/ 2147483646 w 42"/>
                <a:gd name="T5" fmla="*/ 2147483646 h 40"/>
                <a:gd name="T6" fmla="*/ 2147483646 w 42"/>
                <a:gd name="T7" fmla="*/ 2147483646 h 40"/>
                <a:gd name="T8" fmla="*/ 2147483646 w 42"/>
                <a:gd name="T9" fmla="*/ 2147483646 h 40"/>
                <a:gd name="T10" fmla="*/ 2147483646 w 42"/>
                <a:gd name="T11" fmla="*/ 2147483646 h 40"/>
                <a:gd name="T12" fmla="*/ 2147483646 w 42"/>
                <a:gd name="T13" fmla="*/ 2147483646 h 40"/>
                <a:gd name="T14" fmla="*/ 2147483646 w 42"/>
                <a:gd name="T15" fmla="*/ 2147483646 h 40"/>
                <a:gd name="T16" fmla="*/ 2147483646 w 42"/>
                <a:gd name="T17" fmla="*/ 2147483646 h 40"/>
                <a:gd name="T18" fmla="*/ 2147483646 w 42"/>
                <a:gd name="T19" fmla="*/ 2147483646 h 40"/>
                <a:gd name="T20" fmla="*/ 2147483646 w 42"/>
                <a:gd name="T21" fmla="*/ 2147483646 h 40"/>
                <a:gd name="T22" fmla="*/ 2147483646 w 42"/>
                <a:gd name="T23" fmla="*/ 2147483646 h 40"/>
                <a:gd name="T24" fmla="*/ 2147483646 w 42"/>
                <a:gd name="T25" fmla="*/ 2147483646 h 40"/>
                <a:gd name="T26" fmla="*/ 2147483646 w 42"/>
                <a:gd name="T27" fmla="*/ 2147483646 h 40"/>
                <a:gd name="T28" fmla="*/ 2147483646 w 42"/>
                <a:gd name="T29" fmla="*/ 2147483646 h 40"/>
                <a:gd name="T30" fmla="*/ 2147483646 w 42"/>
                <a:gd name="T31" fmla="*/ 2147483646 h 40"/>
                <a:gd name="T32" fmla="*/ 2147483646 w 42"/>
                <a:gd name="T33" fmla="*/ 2147483646 h 40"/>
                <a:gd name="T34" fmla="*/ 2147483646 w 42"/>
                <a:gd name="T35" fmla="*/ 2147483646 h 40"/>
                <a:gd name="T36" fmla="*/ 2147483646 w 42"/>
                <a:gd name="T37" fmla="*/ 2147483646 h 40"/>
                <a:gd name="T38" fmla="*/ 2147483646 w 42"/>
                <a:gd name="T39" fmla="*/ 0 h 40"/>
                <a:gd name="T40" fmla="*/ 2147483646 w 42"/>
                <a:gd name="T41" fmla="*/ 2147483646 h 40"/>
                <a:gd name="T42" fmla="*/ 2147483646 w 42"/>
                <a:gd name="T43" fmla="*/ 2147483646 h 40"/>
                <a:gd name="T44" fmla="*/ 2147483646 w 42"/>
                <a:gd name="T45" fmla="*/ 2147483646 h 40"/>
                <a:gd name="T46" fmla="*/ 0 w 42"/>
                <a:gd name="T47" fmla="*/ 2147483646 h 40"/>
                <a:gd name="T48" fmla="*/ 0 w 42"/>
                <a:gd name="T49" fmla="*/ 2147483646 h 40"/>
                <a:gd name="T50" fmla="*/ 0 w 42"/>
                <a:gd name="T51" fmla="*/ 2147483646 h 40"/>
                <a:gd name="T52" fmla="*/ 0 w 42"/>
                <a:gd name="T53" fmla="*/ 2147483646 h 40"/>
                <a:gd name="T54" fmla="*/ 0 w 42"/>
                <a:gd name="T55" fmla="*/ 2147483646 h 40"/>
                <a:gd name="T56" fmla="*/ 2147483646 w 42"/>
                <a:gd name="T57" fmla="*/ 2147483646 h 40"/>
                <a:gd name="T58" fmla="*/ 2147483646 w 42"/>
                <a:gd name="T59" fmla="*/ 2147483646 h 40"/>
                <a:gd name="T60" fmla="*/ 2147483646 w 42"/>
                <a:gd name="T61" fmla="*/ 2147483646 h 40"/>
                <a:gd name="T62" fmla="*/ 2147483646 w 42"/>
                <a:gd name="T63" fmla="*/ 2147483646 h 40"/>
                <a:gd name="T64" fmla="*/ 2147483646 w 42"/>
                <a:gd name="T65" fmla="*/ 2147483646 h 40"/>
                <a:gd name="T66" fmla="*/ 2147483646 w 42"/>
                <a:gd name="T67" fmla="*/ 2147483646 h 40"/>
                <a:gd name="T68" fmla="*/ 2147483646 w 42"/>
                <a:gd name="T69" fmla="*/ 2147483646 h 40"/>
                <a:gd name="T70" fmla="*/ 2147483646 w 42"/>
                <a:gd name="T71" fmla="*/ 2147483646 h 40"/>
                <a:gd name="T72" fmla="*/ 2147483646 w 42"/>
                <a:gd name="T73" fmla="*/ 2147483646 h 40"/>
                <a:gd name="T74" fmla="*/ 2147483646 w 42"/>
                <a:gd name="T75" fmla="*/ 2147483646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2"/>
                <a:gd name="T115" fmla="*/ 0 h 40"/>
                <a:gd name="T116" fmla="*/ 42 w 42"/>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2" h="40">
                  <a:moveTo>
                    <a:pt x="32" y="26"/>
                  </a:moveTo>
                  <a:lnTo>
                    <a:pt x="32" y="26"/>
                  </a:lnTo>
                  <a:lnTo>
                    <a:pt x="14" y="16"/>
                  </a:lnTo>
                  <a:lnTo>
                    <a:pt x="24" y="20"/>
                  </a:lnTo>
                  <a:lnTo>
                    <a:pt x="32" y="26"/>
                  </a:lnTo>
                  <a:lnTo>
                    <a:pt x="42" y="32"/>
                  </a:lnTo>
                  <a:lnTo>
                    <a:pt x="40" y="20"/>
                  </a:lnTo>
                  <a:lnTo>
                    <a:pt x="38" y="12"/>
                  </a:lnTo>
                  <a:lnTo>
                    <a:pt x="34" y="8"/>
                  </a:lnTo>
                  <a:lnTo>
                    <a:pt x="28" y="4"/>
                  </a:lnTo>
                  <a:lnTo>
                    <a:pt x="22" y="2"/>
                  </a:lnTo>
                  <a:lnTo>
                    <a:pt x="18" y="0"/>
                  </a:lnTo>
                  <a:lnTo>
                    <a:pt x="12" y="2"/>
                  </a:lnTo>
                  <a:lnTo>
                    <a:pt x="8" y="4"/>
                  </a:lnTo>
                  <a:lnTo>
                    <a:pt x="4" y="8"/>
                  </a:lnTo>
                  <a:lnTo>
                    <a:pt x="0" y="12"/>
                  </a:lnTo>
                  <a:lnTo>
                    <a:pt x="0" y="16"/>
                  </a:lnTo>
                  <a:lnTo>
                    <a:pt x="0" y="22"/>
                  </a:lnTo>
                  <a:lnTo>
                    <a:pt x="0" y="28"/>
                  </a:lnTo>
                  <a:lnTo>
                    <a:pt x="4" y="32"/>
                  </a:lnTo>
                  <a:lnTo>
                    <a:pt x="8" y="36"/>
                  </a:lnTo>
                  <a:lnTo>
                    <a:pt x="14" y="40"/>
                  </a:lnTo>
                  <a:lnTo>
                    <a:pt x="22" y="40"/>
                  </a:lnTo>
                  <a:lnTo>
                    <a:pt x="28" y="38"/>
                  </a:lnTo>
                  <a:lnTo>
                    <a:pt x="40" y="34"/>
                  </a:lnTo>
                  <a:lnTo>
                    <a:pt x="32" y="2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591" name="Freeform 92"/>
            <p:cNvSpPr>
              <a:spLocks/>
            </p:cNvSpPr>
            <p:nvPr/>
          </p:nvSpPr>
          <p:spPr bwMode="auto">
            <a:xfrm>
              <a:off x="5310188" y="2946400"/>
              <a:ext cx="60325" cy="73025"/>
            </a:xfrm>
            <a:custGeom>
              <a:avLst/>
              <a:gdLst>
                <a:gd name="T0" fmla="*/ 2147483646 w 38"/>
                <a:gd name="T1" fmla="*/ 2147483646 h 46"/>
                <a:gd name="T2" fmla="*/ 2147483646 w 38"/>
                <a:gd name="T3" fmla="*/ 2147483646 h 46"/>
                <a:gd name="T4" fmla="*/ 2147483646 w 38"/>
                <a:gd name="T5" fmla="*/ 2147483646 h 46"/>
                <a:gd name="T6" fmla="*/ 2147483646 w 38"/>
                <a:gd name="T7" fmla="*/ 2147483646 h 46"/>
                <a:gd name="T8" fmla="*/ 2147483646 w 38"/>
                <a:gd name="T9" fmla="*/ 2147483646 h 46"/>
                <a:gd name="T10" fmla="*/ 2147483646 w 38"/>
                <a:gd name="T11" fmla="*/ 2147483646 h 46"/>
                <a:gd name="T12" fmla="*/ 2147483646 w 38"/>
                <a:gd name="T13" fmla="*/ 2147483646 h 46"/>
                <a:gd name="T14" fmla="*/ 2147483646 w 38"/>
                <a:gd name="T15" fmla="*/ 2147483646 h 46"/>
                <a:gd name="T16" fmla="*/ 2147483646 w 38"/>
                <a:gd name="T17" fmla="*/ 2147483646 h 46"/>
                <a:gd name="T18" fmla="*/ 2147483646 w 38"/>
                <a:gd name="T19" fmla="*/ 2147483646 h 46"/>
                <a:gd name="T20" fmla="*/ 0 w 38"/>
                <a:gd name="T21" fmla="*/ 2147483646 h 46"/>
                <a:gd name="T22" fmla="*/ 0 w 38"/>
                <a:gd name="T23" fmla="*/ 2147483646 h 46"/>
                <a:gd name="T24" fmla="*/ 0 w 38"/>
                <a:gd name="T25" fmla="*/ 2147483646 h 46"/>
                <a:gd name="T26" fmla="*/ 2147483646 w 38"/>
                <a:gd name="T27" fmla="*/ 2147483646 h 46"/>
                <a:gd name="T28" fmla="*/ 2147483646 w 38"/>
                <a:gd name="T29" fmla="*/ 2147483646 h 46"/>
                <a:gd name="T30" fmla="*/ 2147483646 w 38"/>
                <a:gd name="T31" fmla="*/ 2147483646 h 46"/>
                <a:gd name="T32" fmla="*/ 2147483646 w 38"/>
                <a:gd name="T33" fmla="*/ 2147483646 h 46"/>
                <a:gd name="T34" fmla="*/ 2147483646 w 38"/>
                <a:gd name="T35" fmla="*/ 0 h 46"/>
                <a:gd name="T36" fmla="*/ 2147483646 w 38"/>
                <a:gd name="T37" fmla="*/ 0 h 46"/>
                <a:gd name="T38" fmla="*/ 2147483646 w 38"/>
                <a:gd name="T39" fmla="*/ 0 h 46"/>
                <a:gd name="T40" fmla="*/ 2147483646 w 38"/>
                <a:gd name="T41" fmla="*/ 2147483646 h 46"/>
                <a:gd name="T42" fmla="*/ 2147483646 w 38"/>
                <a:gd name="T43" fmla="*/ 2147483646 h 46"/>
                <a:gd name="T44" fmla="*/ 2147483646 w 38"/>
                <a:gd name="T45" fmla="*/ 2147483646 h 46"/>
                <a:gd name="T46" fmla="*/ 2147483646 w 38"/>
                <a:gd name="T47" fmla="*/ 2147483646 h 46"/>
                <a:gd name="T48" fmla="*/ 2147483646 w 38"/>
                <a:gd name="T49" fmla="*/ 2147483646 h 46"/>
                <a:gd name="T50" fmla="*/ 2147483646 w 38"/>
                <a:gd name="T51" fmla="*/ 214748364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6"/>
                <a:gd name="T80" fmla="*/ 38 w 38"/>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6">
                  <a:moveTo>
                    <a:pt x="38" y="22"/>
                  </a:moveTo>
                  <a:lnTo>
                    <a:pt x="38" y="22"/>
                  </a:lnTo>
                  <a:lnTo>
                    <a:pt x="36" y="28"/>
                  </a:lnTo>
                  <a:lnTo>
                    <a:pt x="34" y="34"/>
                  </a:lnTo>
                  <a:lnTo>
                    <a:pt x="28" y="40"/>
                  </a:lnTo>
                  <a:lnTo>
                    <a:pt x="18" y="46"/>
                  </a:lnTo>
                  <a:lnTo>
                    <a:pt x="10" y="38"/>
                  </a:lnTo>
                  <a:lnTo>
                    <a:pt x="4" y="32"/>
                  </a:lnTo>
                  <a:lnTo>
                    <a:pt x="2" y="28"/>
                  </a:lnTo>
                  <a:lnTo>
                    <a:pt x="0" y="22"/>
                  </a:lnTo>
                  <a:lnTo>
                    <a:pt x="0" y="16"/>
                  </a:lnTo>
                  <a:lnTo>
                    <a:pt x="2" y="10"/>
                  </a:lnTo>
                  <a:lnTo>
                    <a:pt x="4" y="6"/>
                  </a:lnTo>
                  <a:lnTo>
                    <a:pt x="10" y="2"/>
                  </a:lnTo>
                  <a:lnTo>
                    <a:pt x="14" y="0"/>
                  </a:lnTo>
                  <a:lnTo>
                    <a:pt x="20" y="0"/>
                  </a:lnTo>
                  <a:lnTo>
                    <a:pt x="26" y="0"/>
                  </a:lnTo>
                  <a:lnTo>
                    <a:pt x="30" y="2"/>
                  </a:lnTo>
                  <a:lnTo>
                    <a:pt x="34" y="6"/>
                  </a:lnTo>
                  <a:lnTo>
                    <a:pt x="36" y="10"/>
                  </a:lnTo>
                  <a:lnTo>
                    <a:pt x="38" y="16"/>
                  </a:lnTo>
                  <a:lnTo>
                    <a:pt x="38" y="2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592" name="Freeform 93"/>
            <p:cNvSpPr>
              <a:spLocks/>
            </p:cNvSpPr>
            <p:nvPr/>
          </p:nvSpPr>
          <p:spPr bwMode="auto">
            <a:xfrm>
              <a:off x="5348288" y="2981325"/>
              <a:ext cx="69850" cy="63500"/>
            </a:xfrm>
            <a:custGeom>
              <a:avLst/>
              <a:gdLst>
                <a:gd name="T0" fmla="*/ 2147483646 w 44"/>
                <a:gd name="T1" fmla="*/ 2147483646 h 40"/>
                <a:gd name="T2" fmla="*/ 2147483646 w 44"/>
                <a:gd name="T3" fmla="*/ 2147483646 h 40"/>
                <a:gd name="T4" fmla="*/ 2147483646 w 44"/>
                <a:gd name="T5" fmla="*/ 2147483646 h 40"/>
                <a:gd name="T6" fmla="*/ 2147483646 w 44"/>
                <a:gd name="T7" fmla="*/ 0 h 40"/>
                <a:gd name="T8" fmla="*/ 2147483646 w 44"/>
                <a:gd name="T9" fmla="*/ 2147483646 h 40"/>
                <a:gd name="T10" fmla="*/ 2147483646 w 44"/>
                <a:gd name="T11" fmla="*/ 2147483646 h 40"/>
                <a:gd name="T12" fmla="*/ 2147483646 w 44"/>
                <a:gd name="T13" fmla="*/ 2147483646 h 40"/>
                <a:gd name="T14" fmla="*/ 2147483646 w 44"/>
                <a:gd name="T15" fmla="*/ 2147483646 h 40"/>
                <a:gd name="T16" fmla="*/ 2147483646 w 44"/>
                <a:gd name="T17" fmla="*/ 2147483646 h 40"/>
                <a:gd name="T18" fmla="*/ 0 w 44"/>
                <a:gd name="T19" fmla="*/ 2147483646 h 40"/>
                <a:gd name="T20" fmla="*/ 0 w 44"/>
                <a:gd name="T21" fmla="*/ 2147483646 h 40"/>
                <a:gd name="T22" fmla="*/ 2147483646 w 44"/>
                <a:gd name="T23" fmla="*/ 2147483646 h 40"/>
                <a:gd name="T24" fmla="*/ 2147483646 w 44"/>
                <a:gd name="T25" fmla="*/ 2147483646 h 40"/>
                <a:gd name="T26" fmla="*/ 2147483646 w 44"/>
                <a:gd name="T27" fmla="*/ 2147483646 h 40"/>
                <a:gd name="T28" fmla="*/ 2147483646 w 44"/>
                <a:gd name="T29" fmla="*/ 2147483646 h 40"/>
                <a:gd name="T30" fmla="*/ 2147483646 w 44"/>
                <a:gd name="T31" fmla="*/ 2147483646 h 40"/>
                <a:gd name="T32" fmla="*/ 2147483646 w 44"/>
                <a:gd name="T33" fmla="*/ 2147483646 h 40"/>
                <a:gd name="T34" fmla="*/ 2147483646 w 44"/>
                <a:gd name="T35" fmla="*/ 2147483646 h 40"/>
                <a:gd name="T36" fmla="*/ 2147483646 w 44"/>
                <a:gd name="T37" fmla="*/ 2147483646 h 40"/>
                <a:gd name="T38" fmla="*/ 2147483646 w 44"/>
                <a:gd name="T39" fmla="*/ 2147483646 h 40"/>
                <a:gd name="T40" fmla="*/ 2147483646 w 44"/>
                <a:gd name="T41" fmla="*/ 2147483646 h 40"/>
                <a:gd name="T42" fmla="*/ 0 w 44"/>
                <a:gd name="T43" fmla="*/ 2147483646 h 40"/>
                <a:gd name="T44" fmla="*/ 0 w 44"/>
                <a:gd name="T45" fmla="*/ 2147483646 h 40"/>
                <a:gd name="T46" fmla="*/ 2147483646 w 44"/>
                <a:gd name="T47" fmla="*/ 2147483646 h 40"/>
                <a:gd name="T48" fmla="*/ 2147483646 w 44"/>
                <a:gd name="T49" fmla="*/ 2147483646 h 40"/>
                <a:gd name="T50" fmla="*/ 2147483646 w 44"/>
                <a:gd name="T51" fmla="*/ 2147483646 h 40"/>
                <a:gd name="T52" fmla="*/ 2147483646 w 44"/>
                <a:gd name="T53" fmla="*/ 2147483646 h 40"/>
                <a:gd name="T54" fmla="*/ 2147483646 w 44"/>
                <a:gd name="T55" fmla="*/ 2147483646 h 40"/>
                <a:gd name="T56" fmla="*/ 2147483646 w 44"/>
                <a:gd name="T57" fmla="*/ 2147483646 h 40"/>
                <a:gd name="T58" fmla="*/ 2147483646 w 44"/>
                <a:gd name="T59" fmla="*/ 2147483646 h 40"/>
                <a:gd name="T60" fmla="*/ 2147483646 w 44"/>
                <a:gd name="T61" fmla="*/ 2147483646 h 40"/>
                <a:gd name="T62" fmla="*/ 2147483646 w 44"/>
                <a:gd name="T63" fmla="*/ 2147483646 h 40"/>
                <a:gd name="T64" fmla="*/ 2147483646 w 44"/>
                <a:gd name="T65" fmla="*/ 2147483646 h 40"/>
                <a:gd name="T66" fmla="*/ 2147483646 w 44"/>
                <a:gd name="T67" fmla="*/ 2147483646 h 40"/>
                <a:gd name="T68" fmla="*/ 2147483646 w 44"/>
                <a:gd name="T69" fmla="*/ 2147483646 h 40"/>
                <a:gd name="T70" fmla="*/ 2147483646 w 44"/>
                <a:gd name="T71" fmla="*/ 2147483646 h 40"/>
                <a:gd name="T72" fmla="*/ 2147483646 w 44"/>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
                <a:gd name="T112" fmla="*/ 0 h 40"/>
                <a:gd name="T113" fmla="*/ 44 w 44"/>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 h="40">
                  <a:moveTo>
                    <a:pt x="36" y="6"/>
                  </a:moveTo>
                  <a:lnTo>
                    <a:pt x="36" y="6"/>
                  </a:lnTo>
                  <a:lnTo>
                    <a:pt x="30" y="2"/>
                  </a:lnTo>
                  <a:lnTo>
                    <a:pt x="26" y="0"/>
                  </a:lnTo>
                  <a:lnTo>
                    <a:pt x="20" y="2"/>
                  </a:lnTo>
                  <a:lnTo>
                    <a:pt x="14" y="4"/>
                  </a:lnTo>
                  <a:lnTo>
                    <a:pt x="6" y="10"/>
                  </a:lnTo>
                  <a:lnTo>
                    <a:pt x="2" y="16"/>
                  </a:lnTo>
                  <a:lnTo>
                    <a:pt x="0" y="28"/>
                  </a:lnTo>
                  <a:lnTo>
                    <a:pt x="8" y="24"/>
                  </a:lnTo>
                  <a:lnTo>
                    <a:pt x="16" y="20"/>
                  </a:lnTo>
                  <a:lnTo>
                    <a:pt x="22" y="20"/>
                  </a:lnTo>
                  <a:lnTo>
                    <a:pt x="24" y="22"/>
                  </a:lnTo>
                  <a:lnTo>
                    <a:pt x="14" y="22"/>
                  </a:lnTo>
                  <a:lnTo>
                    <a:pt x="6" y="26"/>
                  </a:lnTo>
                  <a:lnTo>
                    <a:pt x="0" y="30"/>
                  </a:lnTo>
                  <a:lnTo>
                    <a:pt x="8" y="36"/>
                  </a:lnTo>
                  <a:lnTo>
                    <a:pt x="16" y="40"/>
                  </a:lnTo>
                  <a:lnTo>
                    <a:pt x="22" y="40"/>
                  </a:lnTo>
                  <a:lnTo>
                    <a:pt x="28" y="38"/>
                  </a:lnTo>
                  <a:lnTo>
                    <a:pt x="34" y="36"/>
                  </a:lnTo>
                  <a:lnTo>
                    <a:pt x="38" y="32"/>
                  </a:lnTo>
                  <a:lnTo>
                    <a:pt x="42" y="28"/>
                  </a:lnTo>
                  <a:lnTo>
                    <a:pt x="42" y="24"/>
                  </a:lnTo>
                  <a:lnTo>
                    <a:pt x="44" y="18"/>
                  </a:lnTo>
                  <a:lnTo>
                    <a:pt x="42" y="14"/>
                  </a:lnTo>
                  <a:lnTo>
                    <a:pt x="40" y="10"/>
                  </a:lnTo>
                  <a:lnTo>
                    <a:pt x="36" y="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593" name="Freeform 94"/>
            <p:cNvSpPr>
              <a:spLocks/>
            </p:cNvSpPr>
            <p:nvPr/>
          </p:nvSpPr>
          <p:spPr bwMode="auto">
            <a:xfrm>
              <a:off x="5307013" y="3000375"/>
              <a:ext cx="53975" cy="53975"/>
            </a:xfrm>
            <a:custGeom>
              <a:avLst/>
              <a:gdLst>
                <a:gd name="T0" fmla="*/ 2147483646 w 34"/>
                <a:gd name="T1" fmla="*/ 2147483646 h 34"/>
                <a:gd name="T2" fmla="*/ 2147483646 w 34"/>
                <a:gd name="T3" fmla="*/ 2147483646 h 34"/>
                <a:gd name="T4" fmla="*/ 2147483646 w 34"/>
                <a:gd name="T5" fmla="*/ 2147483646 h 34"/>
                <a:gd name="T6" fmla="*/ 2147483646 w 34"/>
                <a:gd name="T7" fmla="*/ 2147483646 h 34"/>
                <a:gd name="T8" fmla="*/ 2147483646 w 34"/>
                <a:gd name="T9" fmla="*/ 2147483646 h 34"/>
                <a:gd name="T10" fmla="*/ 2147483646 w 34"/>
                <a:gd name="T11" fmla="*/ 2147483646 h 34"/>
                <a:gd name="T12" fmla="*/ 2147483646 w 34"/>
                <a:gd name="T13" fmla="*/ 2147483646 h 34"/>
                <a:gd name="T14" fmla="*/ 2147483646 w 34"/>
                <a:gd name="T15" fmla="*/ 2147483646 h 34"/>
                <a:gd name="T16" fmla="*/ 2147483646 w 34"/>
                <a:gd name="T17" fmla="*/ 2147483646 h 34"/>
                <a:gd name="T18" fmla="*/ 2147483646 w 34"/>
                <a:gd name="T19" fmla="*/ 2147483646 h 34"/>
                <a:gd name="T20" fmla="*/ 0 w 34"/>
                <a:gd name="T21" fmla="*/ 2147483646 h 34"/>
                <a:gd name="T22" fmla="*/ 0 w 34"/>
                <a:gd name="T23" fmla="*/ 2147483646 h 34"/>
                <a:gd name="T24" fmla="*/ 0 w 34"/>
                <a:gd name="T25" fmla="*/ 2147483646 h 34"/>
                <a:gd name="T26" fmla="*/ 2147483646 w 34"/>
                <a:gd name="T27" fmla="*/ 2147483646 h 34"/>
                <a:gd name="T28" fmla="*/ 2147483646 w 34"/>
                <a:gd name="T29" fmla="*/ 2147483646 h 34"/>
                <a:gd name="T30" fmla="*/ 2147483646 w 34"/>
                <a:gd name="T31" fmla="*/ 0 h 34"/>
                <a:gd name="T32" fmla="*/ 2147483646 w 34"/>
                <a:gd name="T33" fmla="*/ 0 h 34"/>
                <a:gd name="T34" fmla="*/ 2147483646 w 34"/>
                <a:gd name="T35" fmla="*/ 0 h 34"/>
                <a:gd name="T36" fmla="*/ 2147483646 w 34"/>
                <a:gd name="T37" fmla="*/ 2147483646 h 34"/>
                <a:gd name="T38" fmla="*/ 2147483646 w 34"/>
                <a:gd name="T39" fmla="*/ 2147483646 h 34"/>
                <a:gd name="T40" fmla="*/ 2147483646 w 34"/>
                <a:gd name="T41" fmla="*/ 2147483646 h 34"/>
                <a:gd name="T42" fmla="*/ 2147483646 w 34"/>
                <a:gd name="T43" fmla="*/ 2147483646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34"/>
                <a:gd name="T68" fmla="*/ 34 w 34"/>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34">
                  <a:moveTo>
                    <a:pt x="34" y="12"/>
                  </a:moveTo>
                  <a:lnTo>
                    <a:pt x="34" y="12"/>
                  </a:lnTo>
                  <a:lnTo>
                    <a:pt x="34" y="18"/>
                  </a:lnTo>
                  <a:lnTo>
                    <a:pt x="32" y="24"/>
                  </a:lnTo>
                  <a:lnTo>
                    <a:pt x="28" y="30"/>
                  </a:lnTo>
                  <a:lnTo>
                    <a:pt x="22" y="34"/>
                  </a:lnTo>
                  <a:lnTo>
                    <a:pt x="14" y="34"/>
                  </a:lnTo>
                  <a:lnTo>
                    <a:pt x="8" y="32"/>
                  </a:lnTo>
                  <a:lnTo>
                    <a:pt x="4" y="28"/>
                  </a:lnTo>
                  <a:lnTo>
                    <a:pt x="0" y="22"/>
                  </a:lnTo>
                  <a:lnTo>
                    <a:pt x="0" y="14"/>
                  </a:lnTo>
                  <a:lnTo>
                    <a:pt x="2" y="8"/>
                  </a:lnTo>
                  <a:lnTo>
                    <a:pt x="6" y="4"/>
                  </a:lnTo>
                  <a:lnTo>
                    <a:pt x="12" y="0"/>
                  </a:lnTo>
                  <a:lnTo>
                    <a:pt x="18" y="0"/>
                  </a:lnTo>
                  <a:lnTo>
                    <a:pt x="24" y="2"/>
                  </a:lnTo>
                  <a:lnTo>
                    <a:pt x="30" y="6"/>
                  </a:lnTo>
                  <a:lnTo>
                    <a:pt x="34"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594" name="Freeform 95"/>
            <p:cNvSpPr>
              <a:spLocks/>
            </p:cNvSpPr>
            <p:nvPr/>
          </p:nvSpPr>
          <p:spPr bwMode="auto">
            <a:xfrm>
              <a:off x="5424488" y="3168650"/>
              <a:ext cx="60325" cy="66675"/>
            </a:xfrm>
            <a:custGeom>
              <a:avLst/>
              <a:gdLst>
                <a:gd name="T0" fmla="*/ 2147483646 w 38"/>
                <a:gd name="T1" fmla="*/ 2147483646 h 42"/>
                <a:gd name="T2" fmla="*/ 2147483646 w 38"/>
                <a:gd name="T3" fmla="*/ 2147483646 h 42"/>
                <a:gd name="T4" fmla="*/ 0 w 38"/>
                <a:gd name="T5" fmla="*/ 2147483646 h 42"/>
                <a:gd name="T6" fmla="*/ 0 w 38"/>
                <a:gd name="T7" fmla="*/ 2147483646 h 42"/>
                <a:gd name="T8" fmla="*/ 2147483646 w 38"/>
                <a:gd name="T9" fmla="*/ 2147483646 h 42"/>
                <a:gd name="T10" fmla="*/ 2147483646 w 38"/>
                <a:gd name="T11" fmla="*/ 0 h 42"/>
                <a:gd name="T12" fmla="*/ 2147483646 w 38"/>
                <a:gd name="T13" fmla="*/ 0 h 42"/>
                <a:gd name="T14" fmla="*/ 2147483646 w 38"/>
                <a:gd name="T15" fmla="*/ 2147483646 h 42"/>
                <a:gd name="T16" fmla="*/ 2147483646 w 38"/>
                <a:gd name="T17" fmla="*/ 2147483646 h 42"/>
                <a:gd name="T18" fmla="*/ 2147483646 w 38"/>
                <a:gd name="T19" fmla="*/ 2147483646 h 42"/>
                <a:gd name="T20" fmla="*/ 2147483646 w 38"/>
                <a:gd name="T21" fmla="*/ 2147483646 h 42"/>
                <a:gd name="T22" fmla="*/ 2147483646 w 38"/>
                <a:gd name="T23" fmla="*/ 2147483646 h 42"/>
                <a:gd name="T24" fmla="*/ 2147483646 w 38"/>
                <a:gd name="T25" fmla="*/ 2147483646 h 42"/>
                <a:gd name="T26" fmla="*/ 2147483646 w 38"/>
                <a:gd name="T27" fmla="*/ 2147483646 h 42"/>
                <a:gd name="T28" fmla="*/ 2147483646 w 38"/>
                <a:gd name="T29" fmla="*/ 2147483646 h 42"/>
                <a:gd name="T30" fmla="*/ 2147483646 w 38"/>
                <a:gd name="T31" fmla="*/ 2147483646 h 42"/>
                <a:gd name="T32" fmla="*/ 2147483646 w 38"/>
                <a:gd name="T33" fmla="*/ 2147483646 h 42"/>
                <a:gd name="T34" fmla="*/ 2147483646 w 38"/>
                <a:gd name="T35" fmla="*/ 2147483646 h 42"/>
                <a:gd name="T36" fmla="*/ 2147483646 w 38"/>
                <a:gd name="T37" fmla="*/ 2147483646 h 42"/>
                <a:gd name="T38" fmla="*/ 2147483646 w 38"/>
                <a:gd name="T39" fmla="*/ 2147483646 h 42"/>
                <a:gd name="T40" fmla="*/ 2147483646 w 38"/>
                <a:gd name="T41" fmla="*/ 2147483646 h 42"/>
                <a:gd name="T42" fmla="*/ 2147483646 w 38"/>
                <a:gd name="T43" fmla="*/ 2147483646 h 42"/>
                <a:gd name="T44" fmla="*/ 2147483646 w 38"/>
                <a:gd name="T45" fmla="*/ 2147483646 h 42"/>
                <a:gd name="T46" fmla="*/ 2147483646 w 38"/>
                <a:gd name="T47" fmla="*/ 2147483646 h 42"/>
                <a:gd name="T48" fmla="*/ 2147483646 w 38"/>
                <a:gd name="T49" fmla="*/ 2147483646 h 42"/>
                <a:gd name="T50" fmla="*/ 2147483646 w 38"/>
                <a:gd name="T51" fmla="*/ 2147483646 h 4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2"/>
                <a:gd name="T80" fmla="*/ 38 w 38"/>
                <a:gd name="T81" fmla="*/ 42 h 4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2">
                  <a:moveTo>
                    <a:pt x="2" y="28"/>
                  </a:moveTo>
                  <a:lnTo>
                    <a:pt x="2" y="28"/>
                  </a:lnTo>
                  <a:lnTo>
                    <a:pt x="0" y="22"/>
                  </a:lnTo>
                  <a:lnTo>
                    <a:pt x="0" y="16"/>
                  </a:lnTo>
                  <a:lnTo>
                    <a:pt x="2" y="8"/>
                  </a:lnTo>
                  <a:lnTo>
                    <a:pt x="8" y="0"/>
                  </a:lnTo>
                  <a:lnTo>
                    <a:pt x="18" y="2"/>
                  </a:lnTo>
                  <a:lnTo>
                    <a:pt x="26" y="6"/>
                  </a:lnTo>
                  <a:lnTo>
                    <a:pt x="30" y="8"/>
                  </a:lnTo>
                  <a:lnTo>
                    <a:pt x="34" y="12"/>
                  </a:lnTo>
                  <a:lnTo>
                    <a:pt x="36" y="18"/>
                  </a:lnTo>
                  <a:lnTo>
                    <a:pt x="38" y="24"/>
                  </a:lnTo>
                  <a:lnTo>
                    <a:pt x="36" y="28"/>
                  </a:lnTo>
                  <a:lnTo>
                    <a:pt x="34" y="34"/>
                  </a:lnTo>
                  <a:lnTo>
                    <a:pt x="30" y="38"/>
                  </a:lnTo>
                  <a:lnTo>
                    <a:pt x="26" y="40"/>
                  </a:lnTo>
                  <a:lnTo>
                    <a:pt x="22" y="42"/>
                  </a:lnTo>
                  <a:lnTo>
                    <a:pt x="16" y="42"/>
                  </a:lnTo>
                  <a:lnTo>
                    <a:pt x="12" y="40"/>
                  </a:lnTo>
                  <a:lnTo>
                    <a:pt x="8" y="38"/>
                  </a:lnTo>
                  <a:lnTo>
                    <a:pt x="4" y="34"/>
                  </a:lnTo>
                  <a:lnTo>
                    <a:pt x="2"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595" name="Freeform 96"/>
            <p:cNvSpPr>
              <a:spLocks/>
            </p:cNvSpPr>
            <p:nvPr/>
          </p:nvSpPr>
          <p:spPr bwMode="auto">
            <a:xfrm>
              <a:off x="5364163" y="3168650"/>
              <a:ext cx="63500" cy="63500"/>
            </a:xfrm>
            <a:custGeom>
              <a:avLst/>
              <a:gdLst>
                <a:gd name="T0" fmla="*/ 2147483646 w 40"/>
                <a:gd name="T1" fmla="*/ 2147483646 h 40"/>
                <a:gd name="T2" fmla="*/ 2147483646 w 40"/>
                <a:gd name="T3" fmla="*/ 2147483646 h 40"/>
                <a:gd name="T4" fmla="*/ 2147483646 w 40"/>
                <a:gd name="T5" fmla="*/ 2147483646 h 40"/>
                <a:gd name="T6" fmla="*/ 2147483646 w 40"/>
                <a:gd name="T7" fmla="*/ 2147483646 h 40"/>
                <a:gd name="T8" fmla="*/ 2147483646 w 40"/>
                <a:gd name="T9" fmla="*/ 2147483646 h 40"/>
                <a:gd name="T10" fmla="*/ 2147483646 w 40"/>
                <a:gd name="T11" fmla="*/ 2147483646 h 40"/>
                <a:gd name="T12" fmla="*/ 2147483646 w 40"/>
                <a:gd name="T13" fmla="*/ 2147483646 h 40"/>
                <a:gd name="T14" fmla="*/ 2147483646 w 40"/>
                <a:gd name="T15" fmla="*/ 2147483646 h 40"/>
                <a:gd name="T16" fmla="*/ 2147483646 w 40"/>
                <a:gd name="T17" fmla="*/ 2147483646 h 40"/>
                <a:gd name="T18" fmla="*/ 2147483646 w 40"/>
                <a:gd name="T19" fmla="*/ 2147483646 h 40"/>
                <a:gd name="T20" fmla="*/ 2147483646 w 40"/>
                <a:gd name="T21" fmla="*/ 2147483646 h 40"/>
                <a:gd name="T22" fmla="*/ 2147483646 w 40"/>
                <a:gd name="T23" fmla="*/ 2147483646 h 40"/>
                <a:gd name="T24" fmla="*/ 2147483646 w 40"/>
                <a:gd name="T25" fmla="*/ 0 h 40"/>
                <a:gd name="T26" fmla="*/ 2147483646 w 40"/>
                <a:gd name="T27" fmla="*/ 2147483646 h 40"/>
                <a:gd name="T28" fmla="*/ 2147483646 w 40"/>
                <a:gd name="T29" fmla="*/ 2147483646 h 40"/>
                <a:gd name="T30" fmla="*/ 2147483646 w 40"/>
                <a:gd name="T31" fmla="*/ 2147483646 h 40"/>
                <a:gd name="T32" fmla="*/ 2147483646 w 40"/>
                <a:gd name="T33" fmla="*/ 2147483646 h 40"/>
                <a:gd name="T34" fmla="*/ 2147483646 w 40"/>
                <a:gd name="T35" fmla="*/ 2147483646 h 40"/>
                <a:gd name="T36" fmla="*/ 2147483646 w 40"/>
                <a:gd name="T37" fmla="*/ 2147483646 h 40"/>
                <a:gd name="T38" fmla="*/ 0 w 40"/>
                <a:gd name="T39" fmla="*/ 2147483646 h 40"/>
                <a:gd name="T40" fmla="*/ 2147483646 w 40"/>
                <a:gd name="T41" fmla="*/ 2147483646 h 40"/>
                <a:gd name="T42" fmla="*/ 2147483646 w 40"/>
                <a:gd name="T43" fmla="*/ 2147483646 h 40"/>
                <a:gd name="T44" fmla="*/ 2147483646 w 40"/>
                <a:gd name="T45" fmla="*/ 2147483646 h 40"/>
                <a:gd name="T46" fmla="*/ 2147483646 w 40"/>
                <a:gd name="T47" fmla="*/ 2147483646 h 40"/>
                <a:gd name="T48" fmla="*/ 2147483646 w 40"/>
                <a:gd name="T49" fmla="*/ 2147483646 h 40"/>
                <a:gd name="T50" fmla="*/ 2147483646 w 40"/>
                <a:gd name="T51" fmla="*/ 2147483646 h 40"/>
                <a:gd name="T52" fmla="*/ 2147483646 w 40"/>
                <a:gd name="T53" fmla="*/ 2147483646 h 40"/>
                <a:gd name="T54" fmla="*/ 2147483646 w 40"/>
                <a:gd name="T55" fmla="*/ 2147483646 h 40"/>
                <a:gd name="T56" fmla="*/ 2147483646 w 40"/>
                <a:gd name="T57" fmla="*/ 2147483646 h 40"/>
                <a:gd name="T58" fmla="*/ 2147483646 w 40"/>
                <a:gd name="T59" fmla="*/ 2147483646 h 40"/>
                <a:gd name="T60" fmla="*/ 2147483646 w 40"/>
                <a:gd name="T61" fmla="*/ 2147483646 h 40"/>
                <a:gd name="T62" fmla="*/ 2147483646 w 40"/>
                <a:gd name="T63" fmla="*/ 2147483646 h 40"/>
                <a:gd name="T64" fmla="*/ 2147483646 w 40"/>
                <a:gd name="T65" fmla="*/ 2147483646 h 40"/>
                <a:gd name="T66" fmla="*/ 2147483646 w 40"/>
                <a:gd name="T67" fmla="*/ 2147483646 h 40"/>
                <a:gd name="T68" fmla="*/ 2147483646 w 40"/>
                <a:gd name="T69" fmla="*/ 2147483646 h 40"/>
                <a:gd name="T70" fmla="*/ 2147483646 w 40"/>
                <a:gd name="T71" fmla="*/ 2147483646 h 40"/>
                <a:gd name="T72" fmla="*/ 2147483646 w 40"/>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0"/>
                <a:gd name="T112" fmla="*/ 0 h 40"/>
                <a:gd name="T113" fmla="*/ 40 w 40"/>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0" h="40">
                  <a:moveTo>
                    <a:pt x="34" y="8"/>
                  </a:moveTo>
                  <a:lnTo>
                    <a:pt x="34" y="8"/>
                  </a:lnTo>
                  <a:lnTo>
                    <a:pt x="24" y="18"/>
                  </a:lnTo>
                  <a:lnTo>
                    <a:pt x="24" y="16"/>
                  </a:lnTo>
                  <a:lnTo>
                    <a:pt x="34" y="6"/>
                  </a:lnTo>
                  <a:lnTo>
                    <a:pt x="38" y="4"/>
                  </a:lnTo>
                  <a:lnTo>
                    <a:pt x="38" y="2"/>
                  </a:lnTo>
                  <a:lnTo>
                    <a:pt x="26" y="0"/>
                  </a:lnTo>
                  <a:lnTo>
                    <a:pt x="18" y="2"/>
                  </a:lnTo>
                  <a:lnTo>
                    <a:pt x="12" y="4"/>
                  </a:lnTo>
                  <a:lnTo>
                    <a:pt x="8" y="6"/>
                  </a:lnTo>
                  <a:lnTo>
                    <a:pt x="4" y="12"/>
                  </a:lnTo>
                  <a:lnTo>
                    <a:pt x="2" y="16"/>
                  </a:lnTo>
                  <a:lnTo>
                    <a:pt x="0" y="20"/>
                  </a:lnTo>
                  <a:lnTo>
                    <a:pt x="2" y="26"/>
                  </a:lnTo>
                  <a:lnTo>
                    <a:pt x="4" y="30"/>
                  </a:lnTo>
                  <a:lnTo>
                    <a:pt x="6" y="34"/>
                  </a:lnTo>
                  <a:lnTo>
                    <a:pt x="10" y="36"/>
                  </a:lnTo>
                  <a:lnTo>
                    <a:pt x="16" y="38"/>
                  </a:lnTo>
                  <a:lnTo>
                    <a:pt x="22" y="40"/>
                  </a:lnTo>
                  <a:lnTo>
                    <a:pt x="26" y="38"/>
                  </a:lnTo>
                  <a:lnTo>
                    <a:pt x="32" y="36"/>
                  </a:lnTo>
                  <a:lnTo>
                    <a:pt x="36" y="30"/>
                  </a:lnTo>
                  <a:lnTo>
                    <a:pt x="38" y="24"/>
                  </a:lnTo>
                  <a:lnTo>
                    <a:pt x="40" y="18"/>
                  </a:lnTo>
                  <a:lnTo>
                    <a:pt x="38" y="6"/>
                  </a:lnTo>
                  <a:lnTo>
                    <a:pt x="34" y="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596" name="Freeform 97"/>
            <p:cNvSpPr>
              <a:spLocks/>
            </p:cNvSpPr>
            <p:nvPr/>
          </p:nvSpPr>
          <p:spPr bwMode="auto">
            <a:xfrm>
              <a:off x="5357813" y="3117850"/>
              <a:ext cx="66675" cy="57150"/>
            </a:xfrm>
            <a:custGeom>
              <a:avLst/>
              <a:gdLst>
                <a:gd name="T0" fmla="*/ 2147483646 w 42"/>
                <a:gd name="T1" fmla="*/ 2147483646 h 36"/>
                <a:gd name="T2" fmla="*/ 2147483646 w 42"/>
                <a:gd name="T3" fmla="*/ 2147483646 h 36"/>
                <a:gd name="T4" fmla="*/ 2147483646 w 42"/>
                <a:gd name="T5" fmla="*/ 2147483646 h 36"/>
                <a:gd name="T6" fmla="*/ 2147483646 w 42"/>
                <a:gd name="T7" fmla="*/ 2147483646 h 36"/>
                <a:gd name="T8" fmla="*/ 2147483646 w 42"/>
                <a:gd name="T9" fmla="*/ 2147483646 h 36"/>
                <a:gd name="T10" fmla="*/ 2147483646 w 42"/>
                <a:gd name="T11" fmla="*/ 2147483646 h 36"/>
                <a:gd name="T12" fmla="*/ 2147483646 w 42"/>
                <a:gd name="T13" fmla="*/ 2147483646 h 36"/>
                <a:gd name="T14" fmla="*/ 2147483646 w 42"/>
                <a:gd name="T15" fmla="*/ 2147483646 h 36"/>
                <a:gd name="T16" fmla="*/ 2147483646 w 42"/>
                <a:gd name="T17" fmla="*/ 2147483646 h 36"/>
                <a:gd name="T18" fmla="*/ 2147483646 w 42"/>
                <a:gd name="T19" fmla="*/ 2147483646 h 36"/>
                <a:gd name="T20" fmla="*/ 2147483646 w 42"/>
                <a:gd name="T21" fmla="*/ 2147483646 h 36"/>
                <a:gd name="T22" fmla="*/ 2147483646 w 42"/>
                <a:gd name="T23" fmla="*/ 2147483646 h 36"/>
                <a:gd name="T24" fmla="*/ 2147483646 w 42"/>
                <a:gd name="T25" fmla="*/ 2147483646 h 36"/>
                <a:gd name="T26" fmla="*/ 2147483646 w 42"/>
                <a:gd name="T27" fmla="*/ 2147483646 h 36"/>
                <a:gd name="T28" fmla="*/ 2147483646 w 42"/>
                <a:gd name="T29" fmla="*/ 2147483646 h 36"/>
                <a:gd name="T30" fmla="*/ 2147483646 w 42"/>
                <a:gd name="T31" fmla="*/ 2147483646 h 36"/>
                <a:gd name="T32" fmla="*/ 2147483646 w 42"/>
                <a:gd name="T33" fmla="*/ 2147483646 h 36"/>
                <a:gd name="T34" fmla="*/ 2147483646 w 42"/>
                <a:gd name="T35" fmla="*/ 2147483646 h 36"/>
                <a:gd name="T36" fmla="*/ 2147483646 w 42"/>
                <a:gd name="T37" fmla="*/ 0 h 36"/>
                <a:gd name="T38" fmla="*/ 2147483646 w 42"/>
                <a:gd name="T39" fmla="*/ 0 h 36"/>
                <a:gd name="T40" fmla="*/ 2147483646 w 42"/>
                <a:gd name="T41" fmla="*/ 0 h 36"/>
                <a:gd name="T42" fmla="*/ 2147483646 w 42"/>
                <a:gd name="T43" fmla="*/ 2147483646 h 36"/>
                <a:gd name="T44" fmla="*/ 2147483646 w 42"/>
                <a:gd name="T45" fmla="*/ 2147483646 h 36"/>
                <a:gd name="T46" fmla="*/ 0 w 42"/>
                <a:gd name="T47" fmla="*/ 2147483646 h 36"/>
                <a:gd name="T48" fmla="*/ 0 w 42"/>
                <a:gd name="T49" fmla="*/ 2147483646 h 36"/>
                <a:gd name="T50" fmla="*/ 0 w 42"/>
                <a:gd name="T51" fmla="*/ 2147483646 h 36"/>
                <a:gd name="T52" fmla="*/ 0 w 42"/>
                <a:gd name="T53" fmla="*/ 2147483646 h 36"/>
                <a:gd name="T54" fmla="*/ 2147483646 w 42"/>
                <a:gd name="T55" fmla="*/ 2147483646 h 36"/>
                <a:gd name="T56" fmla="*/ 2147483646 w 42"/>
                <a:gd name="T57" fmla="*/ 2147483646 h 36"/>
                <a:gd name="T58" fmla="*/ 2147483646 w 42"/>
                <a:gd name="T59" fmla="*/ 2147483646 h 36"/>
                <a:gd name="T60" fmla="*/ 2147483646 w 42"/>
                <a:gd name="T61" fmla="*/ 2147483646 h 36"/>
                <a:gd name="T62" fmla="*/ 2147483646 w 42"/>
                <a:gd name="T63" fmla="*/ 2147483646 h 36"/>
                <a:gd name="T64" fmla="*/ 2147483646 w 42"/>
                <a:gd name="T65" fmla="*/ 2147483646 h 36"/>
                <a:gd name="T66" fmla="*/ 2147483646 w 42"/>
                <a:gd name="T67" fmla="*/ 2147483646 h 36"/>
                <a:gd name="T68" fmla="*/ 2147483646 w 42"/>
                <a:gd name="T69" fmla="*/ 2147483646 h 36"/>
                <a:gd name="T70" fmla="*/ 2147483646 w 42"/>
                <a:gd name="T71" fmla="*/ 2147483646 h 36"/>
                <a:gd name="T72" fmla="*/ 2147483646 w 42"/>
                <a:gd name="T73" fmla="*/ 2147483646 h 36"/>
                <a:gd name="T74" fmla="*/ 2147483646 w 42"/>
                <a:gd name="T75" fmla="*/ 2147483646 h 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2"/>
                <a:gd name="T115" fmla="*/ 0 h 36"/>
                <a:gd name="T116" fmla="*/ 42 w 42"/>
                <a:gd name="T117" fmla="*/ 36 h 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2" h="36">
                  <a:moveTo>
                    <a:pt x="30" y="24"/>
                  </a:moveTo>
                  <a:lnTo>
                    <a:pt x="30" y="24"/>
                  </a:lnTo>
                  <a:lnTo>
                    <a:pt x="14" y="14"/>
                  </a:lnTo>
                  <a:lnTo>
                    <a:pt x="24" y="16"/>
                  </a:lnTo>
                  <a:lnTo>
                    <a:pt x="32" y="22"/>
                  </a:lnTo>
                  <a:lnTo>
                    <a:pt x="40" y="28"/>
                  </a:lnTo>
                  <a:lnTo>
                    <a:pt x="42" y="26"/>
                  </a:lnTo>
                  <a:lnTo>
                    <a:pt x="40" y="16"/>
                  </a:lnTo>
                  <a:lnTo>
                    <a:pt x="36" y="10"/>
                  </a:lnTo>
                  <a:lnTo>
                    <a:pt x="30" y="4"/>
                  </a:lnTo>
                  <a:lnTo>
                    <a:pt x="26" y="2"/>
                  </a:lnTo>
                  <a:lnTo>
                    <a:pt x="20" y="0"/>
                  </a:lnTo>
                  <a:lnTo>
                    <a:pt x="16" y="0"/>
                  </a:lnTo>
                  <a:lnTo>
                    <a:pt x="10" y="0"/>
                  </a:lnTo>
                  <a:lnTo>
                    <a:pt x="6" y="2"/>
                  </a:lnTo>
                  <a:lnTo>
                    <a:pt x="2" y="6"/>
                  </a:lnTo>
                  <a:lnTo>
                    <a:pt x="0" y="10"/>
                  </a:lnTo>
                  <a:lnTo>
                    <a:pt x="0" y="16"/>
                  </a:lnTo>
                  <a:lnTo>
                    <a:pt x="0" y="20"/>
                  </a:lnTo>
                  <a:lnTo>
                    <a:pt x="2" y="26"/>
                  </a:lnTo>
                  <a:lnTo>
                    <a:pt x="4" y="30"/>
                  </a:lnTo>
                  <a:lnTo>
                    <a:pt x="10" y="34"/>
                  </a:lnTo>
                  <a:lnTo>
                    <a:pt x="16" y="36"/>
                  </a:lnTo>
                  <a:lnTo>
                    <a:pt x="22" y="36"/>
                  </a:lnTo>
                  <a:lnTo>
                    <a:pt x="28" y="34"/>
                  </a:lnTo>
                  <a:lnTo>
                    <a:pt x="38" y="30"/>
                  </a:lnTo>
                  <a:lnTo>
                    <a:pt x="30" y="2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597" name="Freeform 98"/>
            <p:cNvSpPr>
              <a:spLocks/>
            </p:cNvSpPr>
            <p:nvPr/>
          </p:nvSpPr>
          <p:spPr bwMode="auto">
            <a:xfrm>
              <a:off x="5405438" y="3086100"/>
              <a:ext cx="57150" cy="69850"/>
            </a:xfrm>
            <a:custGeom>
              <a:avLst/>
              <a:gdLst>
                <a:gd name="T0" fmla="*/ 2147483646 w 36"/>
                <a:gd name="T1" fmla="*/ 2147483646 h 44"/>
                <a:gd name="T2" fmla="*/ 2147483646 w 36"/>
                <a:gd name="T3" fmla="*/ 2147483646 h 44"/>
                <a:gd name="T4" fmla="*/ 2147483646 w 36"/>
                <a:gd name="T5" fmla="*/ 2147483646 h 44"/>
                <a:gd name="T6" fmla="*/ 2147483646 w 36"/>
                <a:gd name="T7" fmla="*/ 2147483646 h 44"/>
                <a:gd name="T8" fmla="*/ 2147483646 w 36"/>
                <a:gd name="T9" fmla="*/ 2147483646 h 44"/>
                <a:gd name="T10" fmla="*/ 2147483646 w 36"/>
                <a:gd name="T11" fmla="*/ 2147483646 h 44"/>
                <a:gd name="T12" fmla="*/ 2147483646 w 36"/>
                <a:gd name="T13" fmla="*/ 2147483646 h 44"/>
                <a:gd name="T14" fmla="*/ 2147483646 w 36"/>
                <a:gd name="T15" fmla="*/ 2147483646 h 44"/>
                <a:gd name="T16" fmla="*/ 2147483646 w 36"/>
                <a:gd name="T17" fmla="*/ 2147483646 h 44"/>
                <a:gd name="T18" fmla="*/ 2147483646 w 36"/>
                <a:gd name="T19" fmla="*/ 2147483646 h 44"/>
                <a:gd name="T20" fmla="*/ 0 w 36"/>
                <a:gd name="T21" fmla="*/ 2147483646 h 44"/>
                <a:gd name="T22" fmla="*/ 0 w 36"/>
                <a:gd name="T23" fmla="*/ 2147483646 h 44"/>
                <a:gd name="T24" fmla="*/ 0 w 36"/>
                <a:gd name="T25" fmla="*/ 2147483646 h 44"/>
                <a:gd name="T26" fmla="*/ 0 w 36"/>
                <a:gd name="T27" fmla="*/ 2147483646 h 44"/>
                <a:gd name="T28" fmla="*/ 2147483646 w 36"/>
                <a:gd name="T29" fmla="*/ 2147483646 h 44"/>
                <a:gd name="T30" fmla="*/ 2147483646 w 36"/>
                <a:gd name="T31" fmla="*/ 2147483646 h 44"/>
                <a:gd name="T32" fmla="*/ 2147483646 w 36"/>
                <a:gd name="T33" fmla="*/ 2147483646 h 44"/>
                <a:gd name="T34" fmla="*/ 2147483646 w 36"/>
                <a:gd name="T35" fmla="*/ 0 h 44"/>
                <a:gd name="T36" fmla="*/ 2147483646 w 36"/>
                <a:gd name="T37" fmla="*/ 0 h 44"/>
                <a:gd name="T38" fmla="*/ 2147483646 w 36"/>
                <a:gd name="T39" fmla="*/ 0 h 44"/>
                <a:gd name="T40" fmla="*/ 2147483646 w 36"/>
                <a:gd name="T41" fmla="*/ 2147483646 h 44"/>
                <a:gd name="T42" fmla="*/ 2147483646 w 36"/>
                <a:gd name="T43" fmla="*/ 2147483646 h 44"/>
                <a:gd name="T44" fmla="*/ 2147483646 w 36"/>
                <a:gd name="T45" fmla="*/ 2147483646 h 44"/>
                <a:gd name="T46" fmla="*/ 2147483646 w 36"/>
                <a:gd name="T47" fmla="*/ 2147483646 h 44"/>
                <a:gd name="T48" fmla="*/ 2147483646 w 36"/>
                <a:gd name="T49" fmla="*/ 2147483646 h 44"/>
                <a:gd name="T50" fmla="*/ 2147483646 w 36"/>
                <a:gd name="T51" fmla="*/ 2147483646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6"/>
                <a:gd name="T79" fmla="*/ 0 h 44"/>
                <a:gd name="T80" fmla="*/ 36 w 36"/>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6" h="44">
                  <a:moveTo>
                    <a:pt x="36" y="20"/>
                  </a:moveTo>
                  <a:lnTo>
                    <a:pt x="36" y="20"/>
                  </a:lnTo>
                  <a:lnTo>
                    <a:pt x="34" y="26"/>
                  </a:lnTo>
                  <a:lnTo>
                    <a:pt x="32" y="32"/>
                  </a:lnTo>
                  <a:lnTo>
                    <a:pt x="28" y="38"/>
                  </a:lnTo>
                  <a:lnTo>
                    <a:pt x="18" y="44"/>
                  </a:lnTo>
                  <a:lnTo>
                    <a:pt x="10" y="38"/>
                  </a:lnTo>
                  <a:lnTo>
                    <a:pt x="4" y="32"/>
                  </a:lnTo>
                  <a:lnTo>
                    <a:pt x="2" y="28"/>
                  </a:lnTo>
                  <a:lnTo>
                    <a:pt x="0" y="24"/>
                  </a:lnTo>
                  <a:lnTo>
                    <a:pt x="0" y="18"/>
                  </a:lnTo>
                  <a:lnTo>
                    <a:pt x="0" y="12"/>
                  </a:lnTo>
                  <a:lnTo>
                    <a:pt x="4" y="6"/>
                  </a:lnTo>
                  <a:lnTo>
                    <a:pt x="8" y="4"/>
                  </a:lnTo>
                  <a:lnTo>
                    <a:pt x="12" y="0"/>
                  </a:lnTo>
                  <a:lnTo>
                    <a:pt x="18" y="0"/>
                  </a:lnTo>
                  <a:lnTo>
                    <a:pt x="22" y="0"/>
                  </a:lnTo>
                  <a:lnTo>
                    <a:pt x="26" y="2"/>
                  </a:lnTo>
                  <a:lnTo>
                    <a:pt x="30" y="6"/>
                  </a:lnTo>
                  <a:lnTo>
                    <a:pt x="34" y="10"/>
                  </a:lnTo>
                  <a:lnTo>
                    <a:pt x="36" y="14"/>
                  </a:lnTo>
                  <a:lnTo>
                    <a:pt x="36" y="2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598" name="Freeform 99"/>
            <p:cNvSpPr>
              <a:spLocks/>
            </p:cNvSpPr>
            <p:nvPr/>
          </p:nvSpPr>
          <p:spPr bwMode="auto">
            <a:xfrm>
              <a:off x="5443538" y="3117850"/>
              <a:ext cx="66675" cy="60325"/>
            </a:xfrm>
            <a:custGeom>
              <a:avLst/>
              <a:gdLst>
                <a:gd name="T0" fmla="*/ 2147483646 w 42"/>
                <a:gd name="T1" fmla="*/ 2147483646 h 38"/>
                <a:gd name="T2" fmla="*/ 2147483646 w 42"/>
                <a:gd name="T3" fmla="*/ 2147483646 h 38"/>
                <a:gd name="T4" fmla="*/ 2147483646 w 42"/>
                <a:gd name="T5" fmla="*/ 2147483646 h 38"/>
                <a:gd name="T6" fmla="*/ 2147483646 w 42"/>
                <a:gd name="T7" fmla="*/ 0 h 38"/>
                <a:gd name="T8" fmla="*/ 2147483646 w 42"/>
                <a:gd name="T9" fmla="*/ 2147483646 h 38"/>
                <a:gd name="T10" fmla="*/ 2147483646 w 42"/>
                <a:gd name="T11" fmla="*/ 2147483646 h 38"/>
                <a:gd name="T12" fmla="*/ 2147483646 w 42"/>
                <a:gd name="T13" fmla="*/ 2147483646 h 38"/>
                <a:gd name="T14" fmla="*/ 2147483646 w 42"/>
                <a:gd name="T15" fmla="*/ 2147483646 h 38"/>
                <a:gd name="T16" fmla="*/ 2147483646 w 42"/>
                <a:gd name="T17" fmla="*/ 2147483646 h 38"/>
                <a:gd name="T18" fmla="*/ 0 w 42"/>
                <a:gd name="T19" fmla="*/ 2147483646 h 38"/>
                <a:gd name="T20" fmla="*/ 0 w 42"/>
                <a:gd name="T21" fmla="*/ 2147483646 h 38"/>
                <a:gd name="T22" fmla="*/ 2147483646 w 42"/>
                <a:gd name="T23" fmla="*/ 2147483646 h 38"/>
                <a:gd name="T24" fmla="*/ 2147483646 w 42"/>
                <a:gd name="T25" fmla="*/ 2147483646 h 38"/>
                <a:gd name="T26" fmla="*/ 2147483646 w 42"/>
                <a:gd name="T27" fmla="*/ 2147483646 h 38"/>
                <a:gd name="T28" fmla="*/ 2147483646 w 42"/>
                <a:gd name="T29" fmla="*/ 2147483646 h 38"/>
                <a:gd name="T30" fmla="*/ 2147483646 w 42"/>
                <a:gd name="T31" fmla="*/ 2147483646 h 38"/>
                <a:gd name="T32" fmla="*/ 2147483646 w 42"/>
                <a:gd name="T33" fmla="*/ 2147483646 h 38"/>
                <a:gd name="T34" fmla="*/ 2147483646 w 42"/>
                <a:gd name="T35" fmla="*/ 2147483646 h 38"/>
                <a:gd name="T36" fmla="*/ 2147483646 w 42"/>
                <a:gd name="T37" fmla="*/ 2147483646 h 38"/>
                <a:gd name="T38" fmla="*/ 2147483646 w 42"/>
                <a:gd name="T39" fmla="*/ 2147483646 h 38"/>
                <a:gd name="T40" fmla="*/ 2147483646 w 42"/>
                <a:gd name="T41" fmla="*/ 2147483646 h 38"/>
                <a:gd name="T42" fmla="*/ 2147483646 w 42"/>
                <a:gd name="T43" fmla="*/ 2147483646 h 38"/>
                <a:gd name="T44" fmla="*/ 2147483646 w 42"/>
                <a:gd name="T45" fmla="*/ 2147483646 h 38"/>
                <a:gd name="T46" fmla="*/ 2147483646 w 42"/>
                <a:gd name="T47" fmla="*/ 2147483646 h 38"/>
                <a:gd name="T48" fmla="*/ 2147483646 w 42"/>
                <a:gd name="T49" fmla="*/ 2147483646 h 38"/>
                <a:gd name="T50" fmla="*/ 2147483646 w 42"/>
                <a:gd name="T51" fmla="*/ 2147483646 h 38"/>
                <a:gd name="T52" fmla="*/ 2147483646 w 42"/>
                <a:gd name="T53" fmla="*/ 2147483646 h 38"/>
                <a:gd name="T54" fmla="*/ 2147483646 w 42"/>
                <a:gd name="T55" fmla="*/ 2147483646 h 38"/>
                <a:gd name="T56" fmla="*/ 2147483646 w 42"/>
                <a:gd name="T57" fmla="*/ 2147483646 h 38"/>
                <a:gd name="T58" fmla="*/ 2147483646 w 42"/>
                <a:gd name="T59" fmla="*/ 2147483646 h 38"/>
                <a:gd name="T60" fmla="*/ 2147483646 w 42"/>
                <a:gd name="T61" fmla="*/ 2147483646 h 38"/>
                <a:gd name="T62" fmla="*/ 2147483646 w 42"/>
                <a:gd name="T63" fmla="*/ 2147483646 h 38"/>
                <a:gd name="T64" fmla="*/ 2147483646 w 42"/>
                <a:gd name="T65" fmla="*/ 2147483646 h 38"/>
                <a:gd name="T66" fmla="*/ 2147483646 w 42"/>
                <a:gd name="T67" fmla="*/ 2147483646 h 38"/>
                <a:gd name="T68" fmla="*/ 2147483646 w 42"/>
                <a:gd name="T69" fmla="*/ 2147483646 h 38"/>
                <a:gd name="T70" fmla="*/ 2147483646 w 42"/>
                <a:gd name="T71" fmla="*/ 2147483646 h 38"/>
                <a:gd name="T72" fmla="*/ 2147483646 w 42"/>
                <a:gd name="T73" fmla="*/ 2147483646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38"/>
                <a:gd name="T113" fmla="*/ 42 w 42"/>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38">
                  <a:moveTo>
                    <a:pt x="34" y="4"/>
                  </a:moveTo>
                  <a:lnTo>
                    <a:pt x="34" y="4"/>
                  </a:lnTo>
                  <a:lnTo>
                    <a:pt x="28" y="2"/>
                  </a:lnTo>
                  <a:lnTo>
                    <a:pt x="22" y="0"/>
                  </a:lnTo>
                  <a:lnTo>
                    <a:pt x="18" y="2"/>
                  </a:lnTo>
                  <a:lnTo>
                    <a:pt x="12" y="4"/>
                  </a:lnTo>
                  <a:lnTo>
                    <a:pt x="6" y="10"/>
                  </a:lnTo>
                  <a:lnTo>
                    <a:pt x="2" y="18"/>
                  </a:lnTo>
                  <a:lnTo>
                    <a:pt x="0" y="28"/>
                  </a:lnTo>
                  <a:lnTo>
                    <a:pt x="8" y="22"/>
                  </a:lnTo>
                  <a:lnTo>
                    <a:pt x="16" y="20"/>
                  </a:lnTo>
                  <a:lnTo>
                    <a:pt x="22" y="20"/>
                  </a:lnTo>
                  <a:lnTo>
                    <a:pt x="14" y="22"/>
                  </a:lnTo>
                  <a:lnTo>
                    <a:pt x="6" y="26"/>
                  </a:lnTo>
                  <a:lnTo>
                    <a:pt x="2" y="30"/>
                  </a:lnTo>
                  <a:lnTo>
                    <a:pt x="10" y="36"/>
                  </a:lnTo>
                  <a:lnTo>
                    <a:pt x="16" y="38"/>
                  </a:lnTo>
                  <a:lnTo>
                    <a:pt x="24" y="38"/>
                  </a:lnTo>
                  <a:lnTo>
                    <a:pt x="28" y="36"/>
                  </a:lnTo>
                  <a:lnTo>
                    <a:pt x="34" y="34"/>
                  </a:lnTo>
                  <a:lnTo>
                    <a:pt x="38" y="30"/>
                  </a:lnTo>
                  <a:lnTo>
                    <a:pt x="40" y="26"/>
                  </a:lnTo>
                  <a:lnTo>
                    <a:pt x="42" y="22"/>
                  </a:lnTo>
                  <a:lnTo>
                    <a:pt x="42" y="16"/>
                  </a:lnTo>
                  <a:lnTo>
                    <a:pt x="40" y="12"/>
                  </a:lnTo>
                  <a:lnTo>
                    <a:pt x="38" y="8"/>
                  </a:lnTo>
                  <a:lnTo>
                    <a:pt x="34" y="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599" name="Freeform 100"/>
            <p:cNvSpPr>
              <a:spLocks/>
            </p:cNvSpPr>
            <p:nvPr/>
          </p:nvSpPr>
          <p:spPr bwMode="auto">
            <a:xfrm>
              <a:off x="5405438" y="3140075"/>
              <a:ext cx="50800" cy="50800"/>
            </a:xfrm>
            <a:custGeom>
              <a:avLst/>
              <a:gdLst>
                <a:gd name="T0" fmla="*/ 2147483646 w 32"/>
                <a:gd name="T1" fmla="*/ 2147483646 h 32"/>
                <a:gd name="T2" fmla="*/ 2147483646 w 32"/>
                <a:gd name="T3" fmla="*/ 2147483646 h 32"/>
                <a:gd name="T4" fmla="*/ 2147483646 w 32"/>
                <a:gd name="T5" fmla="*/ 2147483646 h 32"/>
                <a:gd name="T6" fmla="*/ 2147483646 w 32"/>
                <a:gd name="T7" fmla="*/ 2147483646 h 32"/>
                <a:gd name="T8" fmla="*/ 2147483646 w 32"/>
                <a:gd name="T9" fmla="*/ 2147483646 h 32"/>
                <a:gd name="T10" fmla="*/ 2147483646 w 32"/>
                <a:gd name="T11" fmla="*/ 2147483646 h 32"/>
                <a:gd name="T12" fmla="*/ 2147483646 w 32"/>
                <a:gd name="T13" fmla="*/ 2147483646 h 32"/>
                <a:gd name="T14" fmla="*/ 2147483646 w 32"/>
                <a:gd name="T15" fmla="*/ 2147483646 h 32"/>
                <a:gd name="T16" fmla="*/ 2147483646 w 32"/>
                <a:gd name="T17" fmla="*/ 2147483646 h 32"/>
                <a:gd name="T18" fmla="*/ 2147483646 w 32"/>
                <a:gd name="T19" fmla="*/ 2147483646 h 32"/>
                <a:gd name="T20" fmla="*/ 0 w 32"/>
                <a:gd name="T21" fmla="*/ 2147483646 h 32"/>
                <a:gd name="T22" fmla="*/ 0 w 32"/>
                <a:gd name="T23" fmla="*/ 2147483646 h 32"/>
                <a:gd name="T24" fmla="*/ 0 w 32"/>
                <a:gd name="T25" fmla="*/ 2147483646 h 32"/>
                <a:gd name="T26" fmla="*/ 0 w 32"/>
                <a:gd name="T27" fmla="*/ 2147483646 h 32"/>
                <a:gd name="T28" fmla="*/ 2147483646 w 32"/>
                <a:gd name="T29" fmla="*/ 2147483646 h 32"/>
                <a:gd name="T30" fmla="*/ 2147483646 w 32"/>
                <a:gd name="T31" fmla="*/ 0 h 32"/>
                <a:gd name="T32" fmla="*/ 2147483646 w 32"/>
                <a:gd name="T33" fmla="*/ 0 h 32"/>
                <a:gd name="T34" fmla="*/ 2147483646 w 32"/>
                <a:gd name="T35" fmla="*/ 0 h 32"/>
                <a:gd name="T36" fmla="*/ 2147483646 w 32"/>
                <a:gd name="T37" fmla="*/ 0 h 32"/>
                <a:gd name="T38" fmla="*/ 2147483646 w 32"/>
                <a:gd name="T39" fmla="*/ 2147483646 h 32"/>
                <a:gd name="T40" fmla="*/ 2147483646 w 32"/>
                <a:gd name="T41" fmla="*/ 2147483646 h 32"/>
                <a:gd name="T42" fmla="*/ 2147483646 w 32"/>
                <a:gd name="T43" fmla="*/ 2147483646 h 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
                <a:gd name="T67" fmla="*/ 0 h 32"/>
                <a:gd name="T68" fmla="*/ 32 w 32"/>
                <a:gd name="T69" fmla="*/ 32 h 3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 h="32">
                  <a:moveTo>
                    <a:pt x="32" y="10"/>
                  </a:moveTo>
                  <a:lnTo>
                    <a:pt x="32" y="10"/>
                  </a:lnTo>
                  <a:lnTo>
                    <a:pt x="32" y="16"/>
                  </a:lnTo>
                  <a:lnTo>
                    <a:pt x="32" y="22"/>
                  </a:lnTo>
                  <a:lnTo>
                    <a:pt x="28" y="28"/>
                  </a:lnTo>
                  <a:lnTo>
                    <a:pt x="22" y="32"/>
                  </a:lnTo>
                  <a:lnTo>
                    <a:pt x="16" y="32"/>
                  </a:lnTo>
                  <a:lnTo>
                    <a:pt x="10" y="30"/>
                  </a:lnTo>
                  <a:lnTo>
                    <a:pt x="4" y="28"/>
                  </a:lnTo>
                  <a:lnTo>
                    <a:pt x="0" y="22"/>
                  </a:lnTo>
                  <a:lnTo>
                    <a:pt x="0" y="16"/>
                  </a:lnTo>
                  <a:lnTo>
                    <a:pt x="0" y="8"/>
                  </a:lnTo>
                  <a:lnTo>
                    <a:pt x="4" y="4"/>
                  </a:lnTo>
                  <a:lnTo>
                    <a:pt x="10" y="0"/>
                  </a:lnTo>
                  <a:lnTo>
                    <a:pt x="16" y="0"/>
                  </a:lnTo>
                  <a:lnTo>
                    <a:pt x="22" y="0"/>
                  </a:lnTo>
                  <a:lnTo>
                    <a:pt x="28" y="4"/>
                  </a:lnTo>
                  <a:lnTo>
                    <a:pt x="32"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600" name="Freeform 101"/>
            <p:cNvSpPr>
              <a:spLocks/>
            </p:cNvSpPr>
            <p:nvPr/>
          </p:nvSpPr>
          <p:spPr bwMode="auto">
            <a:xfrm>
              <a:off x="4567238" y="3079750"/>
              <a:ext cx="60325" cy="73025"/>
            </a:xfrm>
            <a:custGeom>
              <a:avLst/>
              <a:gdLst>
                <a:gd name="T0" fmla="*/ 0 w 38"/>
                <a:gd name="T1" fmla="*/ 2147483646 h 46"/>
                <a:gd name="T2" fmla="*/ 0 w 38"/>
                <a:gd name="T3" fmla="*/ 2147483646 h 46"/>
                <a:gd name="T4" fmla="*/ 0 w 38"/>
                <a:gd name="T5" fmla="*/ 2147483646 h 46"/>
                <a:gd name="T6" fmla="*/ 0 w 38"/>
                <a:gd name="T7" fmla="*/ 2147483646 h 46"/>
                <a:gd name="T8" fmla="*/ 2147483646 w 38"/>
                <a:gd name="T9" fmla="*/ 2147483646 h 46"/>
                <a:gd name="T10" fmla="*/ 2147483646 w 38"/>
                <a:gd name="T11" fmla="*/ 0 h 46"/>
                <a:gd name="T12" fmla="*/ 2147483646 w 38"/>
                <a:gd name="T13" fmla="*/ 0 h 46"/>
                <a:gd name="T14" fmla="*/ 2147483646 w 38"/>
                <a:gd name="T15" fmla="*/ 2147483646 h 46"/>
                <a:gd name="T16" fmla="*/ 2147483646 w 38"/>
                <a:gd name="T17" fmla="*/ 2147483646 h 46"/>
                <a:gd name="T18" fmla="*/ 2147483646 w 38"/>
                <a:gd name="T19" fmla="*/ 2147483646 h 46"/>
                <a:gd name="T20" fmla="*/ 2147483646 w 38"/>
                <a:gd name="T21" fmla="*/ 2147483646 h 46"/>
                <a:gd name="T22" fmla="*/ 2147483646 w 38"/>
                <a:gd name="T23" fmla="*/ 2147483646 h 46"/>
                <a:gd name="T24" fmla="*/ 2147483646 w 38"/>
                <a:gd name="T25" fmla="*/ 2147483646 h 46"/>
                <a:gd name="T26" fmla="*/ 2147483646 w 38"/>
                <a:gd name="T27" fmla="*/ 2147483646 h 46"/>
                <a:gd name="T28" fmla="*/ 2147483646 w 38"/>
                <a:gd name="T29" fmla="*/ 2147483646 h 46"/>
                <a:gd name="T30" fmla="*/ 2147483646 w 38"/>
                <a:gd name="T31" fmla="*/ 2147483646 h 46"/>
                <a:gd name="T32" fmla="*/ 2147483646 w 38"/>
                <a:gd name="T33" fmla="*/ 2147483646 h 46"/>
                <a:gd name="T34" fmla="*/ 2147483646 w 38"/>
                <a:gd name="T35" fmla="*/ 2147483646 h 46"/>
                <a:gd name="T36" fmla="*/ 2147483646 w 38"/>
                <a:gd name="T37" fmla="*/ 2147483646 h 46"/>
                <a:gd name="T38" fmla="*/ 2147483646 w 38"/>
                <a:gd name="T39" fmla="*/ 2147483646 h 46"/>
                <a:gd name="T40" fmla="*/ 2147483646 w 38"/>
                <a:gd name="T41" fmla="*/ 2147483646 h 46"/>
                <a:gd name="T42" fmla="*/ 2147483646 w 38"/>
                <a:gd name="T43" fmla="*/ 2147483646 h 46"/>
                <a:gd name="T44" fmla="*/ 2147483646 w 38"/>
                <a:gd name="T45" fmla="*/ 2147483646 h 46"/>
                <a:gd name="T46" fmla="*/ 2147483646 w 38"/>
                <a:gd name="T47" fmla="*/ 2147483646 h 46"/>
                <a:gd name="T48" fmla="*/ 0 w 38"/>
                <a:gd name="T49" fmla="*/ 2147483646 h 46"/>
                <a:gd name="T50" fmla="*/ 0 w 38"/>
                <a:gd name="T51" fmla="*/ 214748364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6"/>
                <a:gd name="T80" fmla="*/ 38 w 38"/>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6">
                  <a:moveTo>
                    <a:pt x="0" y="30"/>
                  </a:moveTo>
                  <a:lnTo>
                    <a:pt x="0" y="30"/>
                  </a:lnTo>
                  <a:lnTo>
                    <a:pt x="0" y="24"/>
                  </a:lnTo>
                  <a:lnTo>
                    <a:pt x="0" y="16"/>
                  </a:lnTo>
                  <a:lnTo>
                    <a:pt x="4" y="10"/>
                  </a:lnTo>
                  <a:lnTo>
                    <a:pt x="10" y="0"/>
                  </a:lnTo>
                  <a:lnTo>
                    <a:pt x="20" y="4"/>
                  </a:lnTo>
                  <a:lnTo>
                    <a:pt x="30" y="8"/>
                  </a:lnTo>
                  <a:lnTo>
                    <a:pt x="32" y="12"/>
                  </a:lnTo>
                  <a:lnTo>
                    <a:pt x="36" y="16"/>
                  </a:lnTo>
                  <a:lnTo>
                    <a:pt x="38" y="22"/>
                  </a:lnTo>
                  <a:lnTo>
                    <a:pt x="38" y="28"/>
                  </a:lnTo>
                  <a:lnTo>
                    <a:pt x="36" y="34"/>
                  </a:lnTo>
                  <a:lnTo>
                    <a:pt x="34" y="40"/>
                  </a:lnTo>
                  <a:lnTo>
                    <a:pt x="30" y="42"/>
                  </a:lnTo>
                  <a:lnTo>
                    <a:pt x="24" y="44"/>
                  </a:lnTo>
                  <a:lnTo>
                    <a:pt x="20" y="46"/>
                  </a:lnTo>
                  <a:lnTo>
                    <a:pt x="14" y="46"/>
                  </a:lnTo>
                  <a:lnTo>
                    <a:pt x="10" y="44"/>
                  </a:lnTo>
                  <a:lnTo>
                    <a:pt x="6" y="40"/>
                  </a:lnTo>
                  <a:lnTo>
                    <a:pt x="2" y="36"/>
                  </a:lnTo>
                  <a:lnTo>
                    <a:pt x="0" y="3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601" name="Freeform 102"/>
            <p:cNvSpPr>
              <a:spLocks/>
            </p:cNvSpPr>
            <p:nvPr/>
          </p:nvSpPr>
          <p:spPr bwMode="auto">
            <a:xfrm>
              <a:off x="4503738" y="3076575"/>
              <a:ext cx="66675" cy="66675"/>
            </a:xfrm>
            <a:custGeom>
              <a:avLst/>
              <a:gdLst>
                <a:gd name="T0" fmla="*/ 2147483646 w 42"/>
                <a:gd name="T1" fmla="*/ 2147483646 h 42"/>
                <a:gd name="T2" fmla="*/ 2147483646 w 42"/>
                <a:gd name="T3" fmla="*/ 2147483646 h 42"/>
                <a:gd name="T4" fmla="*/ 2147483646 w 42"/>
                <a:gd name="T5" fmla="*/ 2147483646 h 42"/>
                <a:gd name="T6" fmla="*/ 2147483646 w 42"/>
                <a:gd name="T7" fmla="*/ 2147483646 h 42"/>
                <a:gd name="T8" fmla="*/ 2147483646 w 42"/>
                <a:gd name="T9" fmla="*/ 2147483646 h 42"/>
                <a:gd name="T10" fmla="*/ 2147483646 w 42"/>
                <a:gd name="T11" fmla="*/ 2147483646 h 42"/>
                <a:gd name="T12" fmla="*/ 2147483646 w 42"/>
                <a:gd name="T13" fmla="*/ 2147483646 h 42"/>
                <a:gd name="T14" fmla="*/ 2147483646 w 42"/>
                <a:gd name="T15" fmla="*/ 2147483646 h 42"/>
                <a:gd name="T16" fmla="*/ 2147483646 w 42"/>
                <a:gd name="T17" fmla="*/ 2147483646 h 42"/>
                <a:gd name="T18" fmla="*/ 2147483646 w 42"/>
                <a:gd name="T19" fmla="*/ 2147483646 h 42"/>
                <a:gd name="T20" fmla="*/ 2147483646 w 42"/>
                <a:gd name="T21" fmla="*/ 2147483646 h 42"/>
                <a:gd name="T22" fmla="*/ 2147483646 w 42"/>
                <a:gd name="T23" fmla="*/ 2147483646 h 42"/>
                <a:gd name="T24" fmla="*/ 2147483646 w 42"/>
                <a:gd name="T25" fmla="*/ 0 h 42"/>
                <a:gd name="T26" fmla="*/ 2147483646 w 42"/>
                <a:gd name="T27" fmla="*/ 0 h 42"/>
                <a:gd name="T28" fmla="*/ 2147483646 w 42"/>
                <a:gd name="T29" fmla="*/ 2147483646 h 42"/>
                <a:gd name="T30" fmla="*/ 2147483646 w 42"/>
                <a:gd name="T31" fmla="*/ 2147483646 h 42"/>
                <a:gd name="T32" fmla="*/ 2147483646 w 42"/>
                <a:gd name="T33" fmla="*/ 2147483646 h 42"/>
                <a:gd name="T34" fmla="*/ 2147483646 w 42"/>
                <a:gd name="T35" fmla="*/ 2147483646 h 42"/>
                <a:gd name="T36" fmla="*/ 2147483646 w 42"/>
                <a:gd name="T37" fmla="*/ 2147483646 h 42"/>
                <a:gd name="T38" fmla="*/ 0 w 42"/>
                <a:gd name="T39" fmla="*/ 2147483646 h 42"/>
                <a:gd name="T40" fmla="*/ 0 w 42"/>
                <a:gd name="T41" fmla="*/ 2147483646 h 42"/>
                <a:gd name="T42" fmla="*/ 2147483646 w 42"/>
                <a:gd name="T43" fmla="*/ 2147483646 h 42"/>
                <a:gd name="T44" fmla="*/ 2147483646 w 42"/>
                <a:gd name="T45" fmla="*/ 2147483646 h 42"/>
                <a:gd name="T46" fmla="*/ 2147483646 w 42"/>
                <a:gd name="T47" fmla="*/ 2147483646 h 42"/>
                <a:gd name="T48" fmla="*/ 2147483646 w 42"/>
                <a:gd name="T49" fmla="*/ 2147483646 h 42"/>
                <a:gd name="T50" fmla="*/ 2147483646 w 42"/>
                <a:gd name="T51" fmla="*/ 2147483646 h 42"/>
                <a:gd name="T52" fmla="*/ 2147483646 w 42"/>
                <a:gd name="T53" fmla="*/ 2147483646 h 42"/>
                <a:gd name="T54" fmla="*/ 2147483646 w 42"/>
                <a:gd name="T55" fmla="*/ 2147483646 h 42"/>
                <a:gd name="T56" fmla="*/ 2147483646 w 42"/>
                <a:gd name="T57" fmla="*/ 2147483646 h 42"/>
                <a:gd name="T58" fmla="*/ 2147483646 w 42"/>
                <a:gd name="T59" fmla="*/ 2147483646 h 42"/>
                <a:gd name="T60" fmla="*/ 2147483646 w 42"/>
                <a:gd name="T61" fmla="*/ 2147483646 h 42"/>
                <a:gd name="T62" fmla="*/ 2147483646 w 42"/>
                <a:gd name="T63" fmla="*/ 2147483646 h 42"/>
                <a:gd name="T64" fmla="*/ 2147483646 w 42"/>
                <a:gd name="T65" fmla="*/ 2147483646 h 42"/>
                <a:gd name="T66" fmla="*/ 2147483646 w 42"/>
                <a:gd name="T67" fmla="*/ 2147483646 h 42"/>
                <a:gd name="T68" fmla="*/ 2147483646 w 42"/>
                <a:gd name="T69" fmla="*/ 2147483646 h 42"/>
                <a:gd name="T70" fmla="*/ 2147483646 w 42"/>
                <a:gd name="T71" fmla="*/ 2147483646 h 42"/>
                <a:gd name="T72" fmla="*/ 2147483646 w 42"/>
                <a:gd name="T73" fmla="*/ 2147483646 h 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2"/>
                <a:gd name="T113" fmla="*/ 42 w 42"/>
                <a:gd name="T114" fmla="*/ 42 h 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2">
                  <a:moveTo>
                    <a:pt x="38" y="10"/>
                  </a:moveTo>
                  <a:lnTo>
                    <a:pt x="38" y="10"/>
                  </a:lnTo>
                  <a:lnTo>
                    <a:pt x="26" y="18"/>
                  </a:lnTo>
                  <a:lnTo>
                    <a:pt x="24" y="18"/>
                  </a:lnTo>
                  <a:lnTo>
                    <a:pt x="36" y="8"/>
                  </a:lnTo>
                  <a:lnTo>
                    <a:pt x="40" y="6"/>
                  </a:lnTo>
                  <a:lnTo>
                    <a:pt x="40" y="4"/>
                  </a:lnTo>
                  <a:lnTo>
                    <a:pt x="30" y="0"/>
                  </a:lnTo>
                  <a:lnTo>
                    <a:pt x="22" y="0"/>
                  </a:lnTo>
                  <a:lnTo>
                    <a:pt x="14" y="2"/>
                  </a:lnTo>
                  <a:lnTo>
                    <a:pt x="10" y="6"/>
                  </a:lnTo>
                  <a:lnTo>
                    <a:pt x="4" y="10"/>
                  </a:lnTo>
                  <a:lnTo>
                    <a:pt x="2" y="14"/>
                  </a:lnTo>
                  <a:lnTo>
                    <a:pt x="0" y="20"/>
                  </a:lnTo>
                  <a:lnTo>
                    <a:pt x="0" y="24"/>
                  </a:lnTo>
                  <a:lnTo>
                    <a:pt x="2" y="30"/>
                  </a:lnTo>
                  <a:lnTo>
                    <a:pt x="4" y="34"/>
                  </a:lnTo>
                  <a:lnTo>
                    <a:pt x="8" y="38"/>
                  </a:lnTo>
                  <a:lnTo>
                    <a:pt x="14" y="40"/>
                  </a:lnTo>
                  <a:lnTo>
                    <a:pt x="20" y="42"/>
                  </a:lnTo>
                  <a:lnTo>
                    <a:pt x="26" y="40"/>
                  </a:lnTo>
                  <a:lnTo>
                    <a:pt x="30" y="38"/>
                  </a:lnTo>
                  <a:lnTo>
                    <a:pt x="36" y="34"/>
                  </a:lnTo>
                  <a:lnTo>
                    <a:pt x="40" y="28"/>
                  </a:lnTo>
                  <a:lnTo>
                    <a:pt x="42" y="20"/>
                  </a:lnTo>
                  <a:lnTo>
                    <a:pt x="40" y="8"/>
                  </a:lnTo>
                  <a:lnTo>
                    <a:pt x="38" y="1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602" name="Freeform 103"/>
            <p:cNvSpPr>
              <a:spLocks/>
            </p:cNvSpPr>
            <p:nvPr/>
          </p:nvSpPr>
          <p:spPr bwMode="auto">
            <a:xfrm>
              <a:off x="4500563" y="3019425"/>
              <a:ext cx="69850" cy="63500"/>
            </a:xfrm>
            <a:custGeom>
              <a:avLst/>
              <a:gdLst>
                <a:gd name="T0" fmla="*/ 2147483646 w 44"/>
                <a:gd name="T1" fmla="*/ 2147483646 h 40"/>
                <a:gd name="T2" fmla="*/ 2147483646 w 44"/>
                <a:gd name="T3" fmla="*/ 2147483646 h 40"/>
                <a:gd name="T4" fmla="*/ 2147483646 w 44"/>
                <a:gd name="T5" fmla="*/ 2147483646 h 40"/>
                <a:gd name="T6" fmla="*/ 2147483646 w 44"/>
                <a:gd name="T7" fmla="*/ 2147483646 h 40"/>
                <a:gd name="T8" fmla="*/ 2147483646 w 44"/>
                <a:gd name="T9" fmla="*/ 2147483646 h 40"/>
                <a:gd name="T10" fmla="*/ 2147483646 w 44"/>
                <a:gd name="T11" fmla="*/ 2147483646 h 40"/>
                <a:gd name="T12" fmla="*/ 2147483646 w 44"/>
                <a:gd name="T13" fmla="*/ 2147483646 h 40"/>
                <a:gd name="T14" fmla="*/ 2147483646 w 44"/>
                <a:gd name="T15" fmla="*/ 2147483646 h 40"/>
                <a:gd name="T16" fmla="*/ 2147483646 w 44"/>
                <a:gd name="T17" fmla="*/ 2147483646 h 40"/>
                <a:gd name="T18" fmla="*/ 2147483646 w 44"/>
                <a:gd name="T19" fmla="*/ 2147483646 h 40"/>
                <a:gd name="T20" fmla="*/ 2147483646 w 44"/>
                <a:gd name="T21" fmla="*/ 2147483646 h 40"/>
                <a:gd name="T22" fmla="*/ 2147483646 w 44"/>
                <a:gd name="T23" fmla="*/ 2147483646 h 40"/>
                <a:gd name="T24" fmla="*/ 2147483646 w 44"/>
                <a:gd name="T25" fmla="*/ 2147483646 h 40"/>
                <a:gd name="T26" fmla="*/ 2147483646 w 44"/>
                <a:gd name="T27" fmla="*/ 2147483646 h 40"/>
                <a:gd name="T28" fmla="*/ 2147483646 w 44"/>
                <a:gd name="T29" fmla="*/ 2147483646 h 40"/>
                <a:gd name="T30" fmla="*/ 2147483646 w 44"/>
                <a:gd name="T31" fmla="*/ 2147483646 h 40"/>
                <a:gd name="T32" fmla="*/ 2147483646 w 44"/>
                <a:gd name="T33" fmla="*/ 2147483646 h 40"/>
                <a:gd name="T34" fmla="*/ 2147483646 w 44"/>
                <a:gd name="T35" fmla="*/ 2147483646 h 40"/>
                <a:gd name="T36" fmla="*/ 2147483646 w 44"/>
                <a:gd name="T37" fmla="*/ 2147483646 h 40"/>
                <a:gd name="T38" fmla="*/ 2147483646 w 44"/>
                <a:gd name="T39" fmla="*/ 0 h 40"/>
                <a:gd name="T40" fmla="*/ 2147483646 w 44"/>
                <a:gd name="T41" fmla="*/ 2147483646 h 40"/>
                <a:gd name="T42" fmla="*/ 2147483646 w 44"/>
                <a:gd name="T43" fmla="*/ 2147483646 h 40"/>
                <a:gd name="T44" fmla="*/ 2147483646 w 44"/>
                <a:gd name="T45" fmla="*/ 2147483646 h 40"/>
                <a:gd name="T46" fmla="*/ 2147483646 w 44"/>
                <a:gd name="T47" fmla="*/ 2147483646 h 40"/>
                <a:gd name="T48" fmla="*/ 0 w 44"/>
                <a:gd name="T49" fmla="*/ 2147483646 h 40"/>
                <a:gd name="T50" fmla="*/ 0 w 44"/>
                <a:gd name="T51" fmla="*/ 2147483646 h 40"/>
                <a:gd name="T52" fmla="*/ 0 w 44"/>
                <a:gd name="T53" fmla="*/ 2147483646 h 40"/>
                <a:gd name="T54" fmla="*/ 0 w 44"/>
                <a:gd name="T55" fmla="*/ 2147483646 h 40"/>
                <a:gd name="T56" fmla="*/ 2147483646 w 44"/>
                <a:gd name="T57" fmla="*/ 2147483646 h 40"/>
                <a:gd name="T58" fmla="*/ 2147483646 w 44"/>
                <a:gd name="T59" fmla="*/ 2147483646 h 40"/>
                <a:gd name="T60" fmla="*/ 2147483646 w 44"/>
                <a:gd name="T61" fmla="*/ 2147483646 h 40"/>
                <a:gd name="T62" fmla="*/ 2147483646 w 44"/>
                <a:gd name="T63" fmla="*/ 2147483646 h 40"/>
                <a:gd name="T64" fmla="*/ 2147483646 w 44"/>
                <a:gd name="T65" fmla="*/ 2147483646 h 40"/>
                <a:gd name="T66" fmla="*/ 2147483646 w 44"/>
                <a:gd name="T67" fmla="*/ 2147483646 h 40"/>
                <a:gd name="T68" fmla="*/ 2147483646 w 44"/>
                <a:gd name="T69" fmla="*/ 2147483646 h 40"/>
                <a:gd name="T70" fmla="*/ 2147483646 w 44"/>
                <a:gd name="T71" fmla="*/ 2147483646 h 40"/>
                <a:gd name="T72" fmla="*/ 2147483646 w 44"/>
                <a:gd name="T73" fmla="*/ 2147483646 h 40"/>
                <a:gd name="T74" fmla="*/ 2147483646 w 44"/>
                <a:gd name="T75" fmla="*/ 2147483646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
                <a:gd name="T115" fmla="*/ 0 h 40"/>
                <a:gd name="T116" fmla="*/ 44 w 44"/>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 h="40">
                  <a:moveTo>
                    <a:pt x="32" y="28"/>
                  </a:moveTo>
                  <a:lnTo>
                    <a:pt x="32" y="28"/>
                  </a:lnTo>
                  <a:lnTo>
                    <a:pt x="16" y="16"/>
                  </a:lnTo>
                  <a:lnTo>
                    <a:pt x="16" y="14"/>
                  </a:lnTo>
                  <a:lnTo>
                    <a:pt x="26" y="20"/>
                  </a:lnTo>
                  <a:lnTo>
                    <a:pt x="34" y="26"/>
                  </a:lnTo>
                  <a:lnTo>
                    <a:pt x="42" y="32"/>
                  </a:lnTo>
                  <a:lnTo>
                    <a:pt x="44" y="32"/>
                  </a:lnTo>
                  <a:lnTo>
                    <a:pt x="42" y="22"/>
                  </a:lnTo>
                  <a:lnTo>
                    <a:pt x="38" y="14"/>
                  </a:lnTo>
                  <a:lnTo>
                    <a:pt x="34" y="8"/>
                  </a:lnTo>
                  <a:lnTo>
                    <a:pt x="30" y="4"/>
                  </a:lnTo>
                  <a:lnTo>
                    <a:pt x="24" y="2"/>
                  </a:lnTo>
                  <a:lnTo>
                    <a:pt x="18" y="0"/>
                  </a:lnTo>
                  <a:lnTo>
                    <a:pt x="14" y="2"/>
                  </a:lnTo>
                  <a:lnTo>
                    <a:pt x="8" y="4"/>
                  </a:lnTo>
                  <a:lnTo>
                    <a:pt x="4" y="6"/>
                  </a:lnTo>
                  <a:lnTo>
                    <a:pt x="2" y="10"/>
                  </a:lnTo>
                  <a:lnTo>
                    <a:pt x="0" y="16"/>
                  </a:lnTo>
                  <a:lnTo>
                    <a:pt x="0" y="22"/>
                  </a:lnTo>
                  <a:lnTo>
                    <a:pt x="0" y="28"/>
                  </a:lnTo>
                  <a:lnTo>
                    <a:pt x="4" y="32"/>
                  </a:lnTo>
                  <a:lnTo>
                    <a:pt x="8" y="36"/>
                  </a:lnTo>
                  <a:lnTo>
                    <a:pt x="14" y="40"/>
                  </a:lnTo>
                  <a:lnTo>
                    <a:pt x="22" y="40"/>
                  </a:lnTo>
                  <a:lnTo>
                    <a:pt x="28" y="38"/>
                  </a:lnTo>
                  <a:lnTo>
                    <a:pt x="40" y="34"/>
                  </a:lnTo>
                  <a:lnTo>
                    <a:pt x="32"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603" name="Freeform 104"/>
            <p:cNvSpPr>
              <a:spLocks/>
            </p:cNvSpPr>
            <p:nvPr/>
          </p:nvSpPr>
          <p:spPr bwMode="auto">
            <a:xfrm>
              <a:off x="4554538" y="2994025"/>
              <a:ext cx="60325" cy="73025"/>
            </a:xfrm>
            <a:custGeom>
              <a:avLst/>
              <a:gdLst>
                <a:gd name="T0" fmla="*/ 2147483646 w 38"/>
                <a:gd name="T1" fmla="*/ 2147483646 h 46"/>
                <a:gd name="T2" fmla="*/ 2147483646 w 38"/>
                <a:gd name="T3" fmla="*/ 2147483646 h 46"/>
                <a:gd name="T4" fmla="*/ 2147483646 w 38"/>
                <a:gd name="T5" fmla="*/ 2147483646 h 46"/>
                <a:gd name="T6" fmla="*/ 2147483646 w 38"/>
                <a:gd name="T7" fmla="*/ 2147483646 h 46"/>
                <a:gd name="T8" fmla="*/ 2147483646 w 38"/>
                <a:gd name="T9" fmla="*/ 2147483646 h 46"/>
                <a:gd name="T10" fmla="*/ 2147483646 w 38"/>
                <a:gd name="T11" fmla="*/ 2147483646 h 46"/>
                <a:gd name="T12" fmla="*/ 2147483646 w 38"/>
                <a:gd name="T13" fmla="*/ 2147483646 h 46"/>
                <a:gd name="T14" fmla="*/ 2147483646 w 38"/>
                <a:gd name="T15" fmla="*/ 2147483646 h 46"/>
                <a:gd name="T16" fmla="*/ 2147483646 w 38"/>
                <a:gd name="T17" fmla="*/ 2147483646 h 46"/>
                <a:gd name="T18" fmla="*/ 0 w 38"/>
                <a:gd name="T19" fmla="*/ 2147483646 h 46"/>
                <a:gd name="T20" fmla="*/ 0 w 38"/>
                <a:gd name="T21" fmla="*/ 2147483646 h 46"/>
                <a:gd name="T22" fmla="*/ 0 w 38"/>
                <a:gd name="T23" fmla="*/ 2147483646 h 46"/>
                <a:gd name="T24" fmla="*/ 0 w 38"/>
                <a:gd name="T25" fmla="*/ 2147483646 h 46"/>
                <a:gd name="T26" fmla="*/ 2147483646 w 38"/>
                <a:gd name="T27" fmla="*/ 2147483646 h 46"/>
                <a:gd name="T28" fmla="*/ 2147483646 w 38"/>
                <a:gd name="T29" fmla="*/ 2147483646 h 46"/>
                <a:gd name="T30" fmla="*/ 2147483646 w 38"/>
                <a:gd name="T31" fmla="*/ 2147483646 h 46"/>
                <a:gd name="T32" fmla="*/ 2147483646 w 38"/>
                <a:gd name="T33" fmla="*/ 2147483646 h 46"/>
                <a:gd name="T34" fmla="*/ 2147483646 w 38"/>
                <a:gd name="T35" fmla="*/ 0 h 46"/>
                <a:gd name="T36" fmla="*/ 2147483646 w 38"/>
                <a:gd name="T37" fmla="*/ 0 h 46"/>
                <a:gd name="T38" fmla="*/ 2147483646 w 38"/>
                <a:gd name="T39" fmla="*/ 0 h 46"/>
                <a:gd name="T40" fmla="*/ 2147483646 w 38"/>
                <a:gd name="T41" fmla="*/ 2147483646 h 46"/>
                <a:gd name="T42" fmla="*/ 2147483646 w 38"/>
                <a:gd name="T43" fmla="*/ 2147483646 h 46"/>
                <a:gd name="T44" fmla="*/ 2147483646 w 38"/>
                <a:gd name="T45" fmla="*/ 2147483646 h 46"/>
                <a:gd name="T46" fmla="*/ 2147483646 w 38"/>
                <a:gd name="T47" fmla="*/ 2147483646 h 46"/>
                <a:gd name="T48" fmla="*/ 2147483646 w 38"/>
                <a:gd name="T49" fmla="*/ 2147483646 h 46"/>
                <a:gd name="T50" fmla="*/ 2147483646 w 38"/>
                <a:gd name="T51" fmla="*/ 214748364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6"/>
                <a:gd name="T80" fmla="*/ 38 w 38"/>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6">
                  <a:moveTo>
                    <a:pt x="38" y="22"/>
                  </a:moveTo>
                  <a:lnTo>
                    <a:pt x="38" y="22"/>
                  </a:lnTo>
                  <a:lnTo>
                    <a:pt x="36" y="28"/>
                  </a:lnTo>
                  <a:lnTo>
                    <a:pt x="32" y="34"/>
                  </a:lnTo>
                  <a:lnTo>
                    <a:pt x="26" y="40"/>
                  </a:lnTo>
                  <a:lnTo>
                    <a:pt x="16" y="46"/>
                  </a:lnTo>
                  <a:lnTo>
                    <a:pt x="8" y="40"/>
                  </a:lnTo>
                  <a:lnTo>
                    <a:pt x="2" y="32"/>
                  </a:lnTo>
                  <a:lnTo>
                    <a:pt x="0" y="28"/>
                  </a:lnTo>
                  <a:lnTo>
                    <a:pt x="0" y="22"/>
                  </a:lnTo>
                  <a:lnTo>
                    <a:pt x="0" y="16"/>
                  </a:lnTo>
                  <a:lnTo>
                    <a:pt x="2" y="10"/>
                  </a:lnTo>
                  <a:lnTo>
                    <a:pt x="4" y="6"/>
                  </a:lnTo>
                  <a:lnTo>
                    <a:pt x="10" y="2"/>
                  </a:lnTo>
                  <a:lnTo>
                    <a:pt x="16" y="0"/>
                  </a:lnTo>
                  <a:lnTo>
                    <a:pt x="20" y="0"/>
                  </a:lnTo>
                  <a:lnTo>
                    <a:pt x="26" y="0"/>
                  </a:lnTo>
                  <a:lnTo>
                    <a:pt x="30" y="2"/>
                  </a:lnTo>
                  <a:lnTo>
                    <a:pt x="34" y="6"/>
                  </a:lnTo>
                  <a:lnTo>
                    <a:pt x="36" y="10"/>
                  </a:lnTo>
                  <a:lnTo>
                    <a:pt x="38" y="16"/>
                  </a:lnTo>
                  <a:lnTo>
                    <a:pt x="38" y="2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604" name="Freeform 105"/>
            <p:cNvSpPr>
              <a:spLocks/>
            </p:cNvSpPr>
            <p:nvPr/>
          </p:nvSpPr>
          <p:spPr bwMode="auto">
            <a:xfrm>
              <a:off x="4589463" y="3032125"/>
              <a:ext cx="73025" cy="63500"/>
            </a:xfrm>
            <a:custGeom>
              <a:avLst/>
              <a:gdLst>
                <a:gd name="T0" fmla="*/ 2147483646 w 46"/>
                <a:gd name="T1" fmla="*/ 2147483646 h 40"/>
                <a:gd name="T2" fmla="*/ 2147483646 w 46"/>
                <a:gd name="T3" fmla="*/ 2147483646 h 40"/>
                <a:gd name="T4" fmla="*/ 2147483646 w 46"/>
                <a:gd name="T5" fmla="*/ 2147483646 h 40"/>
                <a:gd name="T6" fmla="*/ 2147483646 w 46"/>
                <a:gd name="T7" fmla="*/ 0 h 40"/>
                <a:gd name="T8" fmla="*/ 2147483646 w 46"/>
                <a:gd name="T9" fmla="*/ 0 h 40"/>
                <a:gd name="T10" fmla="*/ 2147483646 w 46"/>
                <a:gd name="T11" fmla="*/ 2147483646 h 40"/>
                <a:gd name="T12" fmla="*/ 2147483646 w 46"/>
                <a:gd name="T13" fmla="*/ 2147483646 h 40"/>
                <a:gd name="T14" fmla="*/ 2147483646 w 46"/>
                <a:gd name="T15" fmla="*/ 2147483646 h 40"/>
                <a:gd name="T16" fmla="*/ 2147483646 w 46"/>
                <a:gd name="T17" fmla="*/ 2147483646 h 40"/>
                <a:gd name="T18" fmla="*/ 0 w 46"/>
                <a:gd name="T19" fmla="*/ 2147483646 h 40"/>
                <a:gd name="T20" fmla="*/ 0 w 46"/>
                <a:gd name="T21" fmla="*/ 2147483646 h 40"/>
                <a:gd name="T22" fmla="*/ 2147483646 w 46"/>
                <a:gd name="T23" fmla="*/ 2147483646 h 40"/>
                <a:gd name="T24" fmla="*/ 2147483646 w 46"/>
                <a:gd name="T25" fmla="*/ 2147483646 h 40"/>
                <a:gd name="T26" fmla="*/ 2147483646 w 46"/>
                <a:gd name="T27" fmla="*/ 2147483646 h 40"/>
                <a:gd name="T28" fmla="*/ 2147483646 w 46"/>
                <a:gd name="T29" fmla="*/ 2147483646 h 40"/>
                <a:gd name="T30" fmla="*/ 2147483646 w 46"/>
                <a:gd name="T31" fmla="*/ 2147483646 h 40"/>
                <a:gd name="T32" fmla="*/ 2147483646 w 46"/>
                <a:gd name="T33" fmla="*/ 2147483646 h 40"/>
                <a:gd name="T34" fmla="*/ 2147483646 w 46"/>
                <a:gd name="T35" fmla="*/ 2147483646 h 40"/>
                <a:gd name="T36" fmla="*/ 2147483646 w 46"/>
                <a:gd name="T37" fmla="*/ 2147483646 h 40"/>
                <a:gd name="T38" fmla="*/ 2147483646 w 46"/>
                <a:gd name="T39" fmla="*/ 2147483646 h 40"/>
                <a:gd name="T40" fmla="*/ 2147483646 w 46"/>
                <a:gd name="T41" fmla="*/ 2147483646 h 40"/>
                <a:gd name="T42" fmla="*/ 2147483646 w 46"/>
                <a:gd name="T43" fmla="*/ 2147483646 h 40"/>
                <a:gd name="T44" fmla="*/ 2147483646 w 46"/>
                <a:gd name="T45" fmla="*/ 2147483646 h 40"/>
                <a:gd name="T46" fmla="*/ 2147483646 w 46"/>
                <a:gd name="T47" fmla="*/ 2147483646 h 40"/>
                <a:gd name="T48" fmla="*/ 2147483646 w 46"/>
                <a:gd name="T49" fmla="*/ 2147483646 h 40"/>
                <a:gd name="T50" fmla="*/ 2147483646 w 46"/>
                <a:gd name="T51" fmla="*/ 2147483646 h 40"/>
                <a:gd name="T52" fmla="*/ 2147483646 w 46"/>
                <a:gd name="T53" fmla="*/ 2147483646 h 40"/>
                <a:gd name="T54" fmla="*/ 2147483646 w 46"/>
                <a:gd name="T55" fmla="*/ 2147483646 h 40"/>
                <a:gd name="T56" fmla="*/ 2147483646 w 46"/>
                <a:gd name="T57" fmla="*/ 2147483646 h 40"/>
                <a:gd name="T58" fmla="*/ 2147483646 w 46"/>
                <a:gd name="T59" fmla="*/ 2147483646 h 40"/>
                <a:gd name="T60" fmla="*/ 2147483646 w 46"/>
                <a:gd name="T61" fmla="*/ 2147483646 h 40"/>
                <a:gd name="T62" fmla="*/ 2147483646 w 46"/>
                <a:gd name="T63" fmla="*/ 2147483646 h 40"/>
                <a:gd name="T64" fmla="*/ 2147483646 w 46"/>
                <a:gd name="T65" fmla="*/ 2147483646 h 40"/>
                <a:gd name="T66" fmla="*/ 2147483646 w 46"/>
                <a:gd name="T67" fmla="*/ 2147483646 h 40"/>
                <a:gd name="T68" fmla="*/ 2147483646 w 46"/>
                <a:gd name="T69" fmla="*/ 2147483646 h 40"/>
                <a:gd name="T70" fmla="*/ 2147483646 w 46"/>
                <a:gd name="T71" fmla="*/ 2147483646 h 40"/>
                <a:gd name="T72" fmla="*/ 2147483646 w 46"/>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6"/>
                <a:gd name="T112" fmla="*/ 0 h 40"/>
                <a:gd name="T113" fmla="*/ 46 w 46"/>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6" h="40">
                  <a:moveTo>
                    <a:pt x="38" y="4"/>
                  </a:moveTo>
                  <a:lnTo>
                    <a:pt x="38" y="4"/>
                  </a:lnTo>
                  <a:lnTo>
                    <a:pt x="34" y="2"/>
                  </a:lnTo>
                  <a:lnTo>
                    <a:pt x="28" y="0"/>
                  </a:lnTo>
                  <a:lnTo>
                    <a:pt x="22" y="0"/>
                  </a:lnTo>
                  <a:lnTo>
                    <a:pt x="16" y="2"/>
                  </a:lnTo>
                  <a:lnTo>
                    <a:pt x="8" y="8"/>
                  </a:lnTo>
                  <a:lnTo>
                    <a:pt x="4" y="16"/>
                  </a:lnTo>
                  <a:lnTo>
                    <a:pt x="0" y="28"/>
                  </a:lnTo>
                  <a:lnTo>
                    <a:pt x="10" y="22"/>
                  </a:lnTo>
                  <a:lnTo>
                    <a:pt x="18" y="20"/>
                  </a:lnTo>
                  <a:lnTo>
                    <a:pt x="24" y="20"/>
                  </a:lnTo>
                  <a:lnTo>
                    <a:pt x="16" y="22"/>
                  </a:lnTo>
                  <a:lnTo>
                    <a:pt x="8" y="26"/>
                  </a:lnTo>
                  <a:lnTo>
                    <a:pt x="2" y="30"/>
                  </a:lnTo>
                  <a:lnTo>
                    <a:pt x="10" y="36"/>
                  </a:lnTo>
                  <a:lnTo>
                    <a:pt x="18" y="38"/>
                  </a:lnTo>
                  <a:lnTo>
                    <a:pt x="24" y="40"/>
                  </a:lnTo>
                  <a:lnTo>
                    <a:pt x="30" y="38"/>
                  </a:lnTo>
                  <a:lnTo>
                    <a:pt x="36" y="36"/>
                  </a:lnTo>
                  <a:lnTo>
                    <a:pt x="40" y="32"/>
                  </a:lnTo>
                  <a:lnTo>
                    <a:pt x="44" y="28"/>
                  </a:lnTo>
                  <a:lnTo>
                    <a:pt x="44" y="24"/>
                  </a:lnTo>
                  <a:lnTo>
                    <a:pt x="46" y="18"/>
                  </a:lnTo>
                  <a:lnTo>
                    <a:pt x="44" y="14"/>
                  </a:lnTo>
                  <a:lnTo>
                    <a:pt x="42" y="8"/>
                  </a:lnTo>
                  <a:lnTo>
                    <a:pt x="38" y="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605" name="Freeform 106"/>
            <p:cNvSpPr>
              <a:spLocks/>
            </p:cNvSpPr>
            <p:nvPr/>
          </p:nvSpPr>
          <p:spPr bwMode="auto">
            <a:xfrm>
              <a:off x="4548188" y="3048000"/>
              <a:ext cx="57150" cy="53975"/>
            </a:xfrm>
            <a:custGeom>
              <a:avLst/>
              <a:gdLst>
                <a:gd name="T0" fmla="*/ 2147483646 w 36"/>
                <a:gd name="T1" fmla="*/ 2147483646 h 34"/>
                <a:gd name="T2" fmla="*/ 2147483646 w 36"/>
                <a:gd name="T3" fmla="*/ 2147483646 h 34"/>
                <a:gd name="T4" fmla="*/ 2147483646 w 36"/>
                <a:gd name="T5" fmla="*/ 2147483646 h 34"/>
                <a:gd name="T6" fmla="*/ 2147483646 w 36"/>
                <a:gd name="T7" fmla="*/ 2147483646 h 34"/>
                <a:gd name="T8" fmla="*/ 2147483646 w 36"/>
                <a:gd name="T9" fmla="*/ 2147483646 h 34"/>
                <a:gd name="T10" fmla="*/ 2147483646 w 36"/>
                <a:gd name="T11" fmla="*/ 2147483646 h 34"/>
                <a:gd name="T12" fmla="*/ 2147483646 w 36"/>
                <a:gd name="T13" fmla="*/ 2147483646 h 34"/>
                <a:gd name="T14" fmla="*/ 2147483646 w 36"/>
                <a:gd name="T15" fmla="*/ 2147483646 h 34"/>
                <a:gd name="T16" fmla="*/ 2147483646 w 36"/>
                <a:gd name="T17" fmla="*/ 2147483646 h 34"/>
                <a:gd name="T18" fmla="*/ 2147483646 w 36"/>
                <a:gd name="T19" fmla="*/ 2147483646 h 34"/>
                <a:gd name="T20" fmla="*/ 0 w 36"/>
                <a:gd name="T21" fmla="*/ 2147483646 h 34"/>
                <a:gd name="T22" fmla="*/ 0 w 36"/>
                <a:gd name="T23" fmla="*/ 2147483646 h 34"/>
                <a:gd name="T24" fmla="*/ 0 w 36"/>
                <a:gd name="T25" fmla="*/ 2147483646 h 34"/>
                <a:gd name="T26" fmla="*/ 2147483646 w 36"/>
                <a:gd name="T27" fmla="*/ 2147483646 h 34"/>
                <a:gd name="T28" fmla="*/ 2147483646 w 36"/>
                <a:gd name="T29" fmla="*/ 2147483646 h 34"/>
                <a:gd name="T30" fmla="*/ 2147483646 w 36"/>
                <a:gd name="T31" fmla="*/ 0 h 34"/>
                <a:gd name="T32" fmla="*/ 2147483646 w 36"/>
                <a:gd name="T33" fmla="*/ 0 h 34"/>
                <a:gd name="T34" fmla="*/ 2147483646 w 36"/>
                <a:gd name="T35" fmla="*/ 0 h 34"/>
                <a:gd name="T36" fmla="*/ 2147483646 w 36"/>
                <a:gd name="T37" fmla="*/ 2147483646 h 34"/>
                <a:gd name="T38" fmla="*/ 2147483646 w 36"/>
                <a:gd name="T39" fmla="*/ 2147483646 h 34"/>
                <a:gd name="T40" fmla="*/ 2147483646 w 36"/>
                <a:gd name="T41" fmla="*/ 2147483646 h 34"/>
                <a:gd name="T42" fmla="*/ 2147483646 w 36"/>
                <a:gd name="T43" fmla="*/ 2147483646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6"/>
                <a:gd name="T67" fmla="*/ 0 h 34"/>
                <a:gd name="T68" fmla="*/ 36 w 36"/>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6" h="34">
                  <a:moveTo>
                    <a:pt x="34" y="12"/>
                  </a:moveTo>
                  <a:lnTo>
                    <a:pt x="34" y="12"/>
                  </a:lnTo>
                  <a:lnTo>
                    <a:pt x="36" y="20"/>
                  </a:lnTo>
                  <a:lnTo>
                    <a:pt x="34" y="26"/>
                  </a:lnTo>
                  <a:lnTo>
                    <a:pt x="28" y="32"/>
                  </a:lnTo>
                  <a:lnTo>
                    <a:pt x="22" y="34"/>
                  </a:lnTo>
                  <a:lnTo>
                    <a:pt x="16" y="34"/>
                  </a:lnTo>
                  <a:lnTo>
                    <a:pt x="10" y="32"/>
                  </a:lnTo>
                  <a:lnTo>
                    <a:pt x="4" y="28"/>
                  </a:lnTo>
                  <a:lnTo>
                    <a:pt x="0" y="22"/>
                  </a:lnTo>
                  <a:lnTo>
                    <a:pt x="0" y="16"/>
                  </a:lnTo>
                  <a:lnTo>
                    <a:pt x="2" y="8"/>
                  </a:lnTo>
                  <a:lnTo>
                    <a:pt x="6" y="4"/>
                  </a:lnTo>
                  <a:lnTo>
                    <a:pt x="14" y="0"/>
                  </a:lnTo>
                  <a:lnTo>
                    <a:pt x="20" y="0"/>
                  </a:lnTo>
                  <a:lnTo>
                    <a:pt x="26" y="2"/>
                  </a:lnTo>
                  <a:lnTo>
                    <a:pt x="32" y="6"/>
                  </a:lnTo>
                  <a:lnTo>
                    <a:pt x="34"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606" name="Freeform 107"/>
            <p:cNvSpPr>
              <a:spLocks/>
            </p:cNvSpPr>
            <p:nvPr/>
          </p:nvSpPr>
          <p:spPr bwMode="auto">
            <a:xfrm>
              <a:off x="4386263" y="3181350"/>
              <a:ext cx="60325" cy="69850"/>
            </a:xfrm>
            <a:custGeom>
              <a:avLst/>
              <a:gdLst>
                <a:gd name="T0" fmla="*/ 0 w 38"/>
                <a:gd name="T1" fmla="*/ 2147483646 h 44"/>
                <a:gd name="T2" fmla="*/ 0 w 38"/>
                <a:gd name="T3" fmla="*/ 2147483646 h 44"/>
                <a:gd name="T4" fmla="*/ 0 w 38"/>
                <a:gd name="T5" fmla="*/ 2147483646 h 44"/>
                <a:gd name="T6" fmla="*/ 0 w 38"/>
                <a:gd name="T7" fmla="*/ 2147483646 h 44"/>
                <a:gd name="T8" fmla="*/ 2147483646 w 38"/>
                <a:gd name="T9" fmla="*/ 2147483646 h 44"/>
                <a:gd name="T10" fmla="*/ 2147483646 w 38"/>
                <a:gd name="T11" fmla="*/ 0 h 44"/>
                <a:gd name="T12" fmla="*/ 2147483646 w 38"/>
                <a:gd name="T13" fmla="*/ 0 h 44"/>
                <a:gd name="T14" fmla="*/ 2147483646 w 38"/>
                <a:gd name="T15" fmla="*/ 2147483646 h 44"/>
                <a:gd name="T16" fmla="*/ 2147483646 w 38"/>
                <a:gd name="T17" fmla="*/ 2147483646 h 44"/>
                <a:gd name="T18" fmla="*/ 2147483646 w 38"/>
                <a:gd name="T19" fmla="*/ 2147483646 h 44"/>
                <a:gd name="T20" fmla="*/ 2147483646 w 38"/>
                <a:gd name="T21" fmla="*/ 2147483646 h 44"/>
                <a:gd name="T22" fmla="*/ 2147483646 w 38"/>
                <a:gd name="T23" fmla="*/ 2147483646 h 44"/>
                <a:gd name="T24" fmla="*/ 2147483646 w 38"/>
                <a:gd name="T25" fmla="*/ 2147483646 h 44"/>
                <a:gd name="T26" fmla="*/ 2147483646 w 38"/>
                <a:gd name="T27" fmla="*/ 2147483646 h 44"/>
                <a:gd name="T28" fmla="*/ 2147483646 w 38"/>
                <a:gd name="T29" fmla="*/ 2147483646 h 44"/>
                <a:gd name="T30" fmla="*/ 2147483646 w 38"/>
                <a:gd name="T31" fmla="*/ 2147483646 h 44"/>
                <a:gd name="T32" fmla="*/ 2147483646 w 38"/>
                <a:gd name="T33" fmla="*/ 2147483646 h 44"/>
                <a:gd name="T34" fmla="*/ 2147483646 w 38"/>
                <a:gd name="T35" fmla="*/ 2147483646 h 44"/>
                <a:gd name="T36" fmla="*/ 2147483646 w 38"/>
                <a:gd name="T37" fmla="*/ 2147483646 h 44"/>
                <a:gd name="T38" fmla="*/ 2147483646 w 38"/>
                <a:gd name="T39" fmla="*/ 2147483646 h 44"/>
                <a:gd name="T40" fmla="*/ 2147483646 w 38"/>
                <a:gd name="T41" fmla="*/ 2147483646 h 44"/>
                <a:gd name="T42" fmla="*/ 2147483646 w 38"/>
                <a:gd name="T43" fmla="*/ 2147483646 h 44"/>
                <a:gd name="T44" fmla="*/ 2147483646 w 38"/>
                <a:gd name="T45" fmla="*/ 2147483646 h 44"/>
                <a:gd name="T46" fmla="*/ 2147483646 w 38"/>
                <a:gd name="T47" fmla="*/ 2147483646 h 44"/>
                <a:gd name="T48" fmla="*/ 0 w 38"/>
                <a:gd name="T49" fmla="*/ 2147483646 h 44"/>
                <a:gd name="T50" fmla="*/ 0 w 38"/>
                <a:gd name="T51" fmla="*/ 2147483646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4"/>
                <a:gd name="T80" fmla="*/ 38 w 38"/>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4">
                  <a:moveTo>
                    <a:pt x="0" y="28"/>
                  </a:moveTo>
                  <a:lnTo>
                    <a:pt x="0" y="28"/>
                  </a:lnTo>
                  <a:lnTo>
                    <a:pt x="0" y="22"/>
                  </a:lnTo>
                  <a:lnTo>
                    <a:pt x="0" y="16"/>
                  </a:lnTo>
                  <a:lnTo>
                    <a:pt x="4" y="8"/>
                  </a:lnTo>
                  <a:lnTo>
                    <a:pt x="10" y="0"/>
                  </a:lnTo>
                  <a:lnTo>
                    <a:pt x="22" y="2"/>
                  </a:lnTo>
                  <a:lnTo>
                    <a:pt x="30" y="6"/>
                  </a:lnTo>
                  <a:lnTo>
                    <a:pt x="32" y="10"/>
                  </a:lnTo>
                  <a:lnTo>
                    <a:pt x="36" y="14"/>
                  </a:lnTo>
                  <a:lnTo>
                    <a:pt x="38" y="20"/>
                  </a:lnTo>
                  <a:lnTo>
                    <a:pt x="38" y="26"/>
                  </a:lnTo>
                  <a:lnTo>
                    <a:pt x="38" y="32"/>
                  </a:lnTo>
                  <a:lnTo>
                    <a:pt x="34" y="38"/>
                  </a:lnTo>
                  <a:lnTo>
                    <a:pt x="30" y="42"/>
                  </a:lnTo>
                  <a:lnTo>
                    <a:pt x="24" y="44"/>
                  </a:lnTo>
                  <a:lnTo>
                    <a:pt x="20" y="44"/>
                  </a:lnTo>
                  <a:lnTo>
                    <a:pt x="14" y="44"/>
                  </a:lnTo>
                  <a:lnTo>
                    <a:pt x="10" y="42"/>
                  </a:lnTo>
                  <a:lnTo>
                    <a:pt x="6" y="38"/>
                  </a:lnTo>
                  <a:lnTo>
                    <a:pt x="2" y="34"/>
                  </a:lnTo>
                  <a:lnTo>
                    <a:pt x="0"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607" name="Freeform 108"/>
            <p:cNvSpPr>
              <a:spLocks/>
            </p:cNvSpPr>
            <p:nvPr/>
          </p:nvSpPr>
          <p:spPr bwMode="auto">
            <a:xfrm>
              <a:off x="4322763" y="3178175"/>
              <a:ext cx="66675" cy="63500"/>
            </a:xfrm>
            <a:custGeom>
              <a:avLst/>
              <a:gdLst>
                <a:gd name="T0" fmla="*/ 2147483646 w 42"/>
                <a:gd name="T1" fmla="*/ 2147483646 h 40"/>
                <a:gd name="T2" fmla="*/ 2147483646 w 42"/>
                <a:gd name="T3" fmla="*/ 2147483646 h 40"/>
                <a:gd name="T4" fmla="*/ 2147483646 w 42"/>
                <a:gd name="T5" fmla="*/ 2147483646 h 40"/>
                <a:gd name="T6" fmla="*/ 2147483646 w 42"/>
                <a:gd name="T7" fmla="*/ 2147483646 h 40"/>
                <a:gd name="T8" fmla="*/ 2147483646 w 42"/>
                <a:gd name="T9" fmla="*/ 2147483646 h 40"/>
                <a:gd name="T10" fmla="*/ 2147483646 w 42"/>
                <a:gd name="T11" fmla="*/ 2147483646 h 40"/>
                <a:gd name="T12" fmla="*/ 2147483646 w 42"/>
                <a:gd name="T13" fmla="*/ 2147483646 h 40"/>
                <a:gd name="T14" fmla="*/ 2147483646 w 42"/>
                <a:gd name="T15" fmla="*/ 2147483646 h 40"/>
                <a:gd name="T16" fmla="*/ 2147483646 w 42"/>
                <a:gd name="T17" fmla="*/ 2147483646 h 40"/>
                <a:gd name="T18" fmla="*/ 2147483646 w 42"/>
                <a:gd name="T19" fmla="*/ 2147483646 h 40"/>
                <a:gd name="T20" fmla="*/ 2147483646 w 42"/>
                <a:gd name="T21" fmla="*/ 2147483646 h 40"/>
                <a:gd name="T22" fmla="*/ 2147483646 w 42"/>
                <a:gd name="T23" fmla="*/ 2147483646 h 40"/>
                <a:gd name="T24" fmla="*/ 2147483646 w 42"/>
                <a:gd name="T25" fmla="*/ 0 h 40"/>
                <a:gd name="T26" fmla="*/ 2147483646 w 42"/>
                <a:gd name="T27" fmla="*/ 0 h 40"/>
                <a:gd name="T28" fmla="*/ 2147483646 w 42"/>
                <a:gd name="T29" fmla="*/ 2147483646 h 40"/>
                <a:gd name="T30" fmla="*/ 2147483646 w 42"/>
                <a:gd name="T31" fmla="*/ 2147483646 h 40"/>
                <a:gd name="T32" fmla="*/ 2147483646 w 42"/>
                <a:gd name="T33" fmla="*/ 2147483646 h 40"/>
                <a:gd name="T34" fmla="*/ 2147483646 w 42"/>
                <a:gd name="T35" fmla="*/ 2147483646 h 40"/>
                <a:gd name="T36" fmla="*/ 2147483646 w 42"/>
                <a:gd name="T37" fmla="*/ 2147483646 h 40"/>
                <a:gd name="T38" fmla="*/ 0 w 42"/>
                <a:gd name="T39" fmla="*/ 2147483646 h 40"/>
                <a:gd name="T40" fmla="*/ 0 w 42"/>
                <a:gd name="T41" fmla="*/ 2147483646 h 40"/>
                <a:gd name="T42" fmla="*/ 2147483646 w 42"/>
                <a:gd name="T43" fmla="*/ 2147483646 h 40"/>
                <a:gd name="T44" fmla="*/ 2147483646 w 42"/>
                <a:gd name="T45" fmla="*/ 2147483646 h 40"/>
                <a:gd name="T46" fmla="*/ 2147483646 w 42"/>
                <a:gd name="T47" fmla="*/ 2147483646 h 40"/>
                <a:gd name="T48" fmla="*/ 2147483646 w 42"/>
                <a:gd name="T49" fmla="*/ 2147483646 h 40"/>
                <a:gd name="T50" fmla="*/ 2147483646 w 42"/>
                <a:gd name="T51" fmla="*/ 2147483646 h 40"/>
                <a:gd name="T52" fmla="*/ 2147483646 w 42"/>
                <a:gd name="T53" fmla="*/ 2147483646 h 40"/>
                <a:gd name="T54" fmla="*/ 2147483646 w 42"/>
                <a:gd name="T55" fmla="*/ 2147483646 h 40"/>
                <a:gd name="T56" fmla="*/ 2147483646 w 42"/>
                <a:gd name="T57" fmla="*/ 2147483646 h 40"/>
                <a:gd name="T58" fmla="*/ 2147483646 w 42"/>
                <a:gd name="T59" fmla="*/ 2147483646 h 40"/>
                <a:gd name="T60" fmla="*/ 2147483646 w 42"/>
                <a:gd name="T61" fmla="*/ 2147483646 h 40"/>
                <a:gd name="T62" fmla="*/ 2147483646 w 42"/>
                <a:gd name="T63" fmla="*/ 2147483646 h 40"/>
                <a:gd name="T64" fmla="*/ 2147483646 w 42"/>
                <a:gd name="T65" fmla="*/ 2147483646 h 40"/>
                <a:gd name="T66" fmla="*/ 2147483646 w 42"/>
                <a:gd name="T67" fmla="*/ 2147483646 h 40"/>
                <a:gd name="T68" fmla="*/ 2147483646 w 42"/>
                <a:gd name="T69" fmla="*/ 2147483646 h 40"/>
                <a:gd name="T70" fmla="*/ 2147483646 w 42"/>
                <a:gd name="T71" fmla="*/ 2147483646 h 40"/>
                <a:gd name="T72" fmla="*/ 2147483646 w 42"/>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0"/>
                <a:gd name="T113" fmla="*/ 42 w 42"/>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0">
                  <a:moveTo>
                    <a:pt x="38" y="10"/>
                  </a:moveTo>
                  <a:lnTo>
                    <a:pt x="38" y="10"/>
                  </a:lnTo>
                  <a:lnTo>
                    <a:pt x="26" y="18"/>
                  </a:lnTo>
                  <a:lnTo>
                    <a:pt x="26" y="16"/>
                  </a:lnTo>
                  <a:lnTo>
                    <a:pt x="36" y="8"/>
                  </a:lnTo>
                  <a:lnTo>
                    <a:pt x="40" y="4"/>
                  </a:lnTo>
                  <a:lnTo>
                    <a:pt x="30" y="0"/>
                  </a:lnTo>
                  <a:lnTo>
                    <a:pt x="22" y="0"/>
                  </a:lnTo>
                  <a:lnTo>
                    <a:pt x="14" y="2"/>
                  </a:lnTo>
                  <a:lnTo>
                    <a:pt x="10" y="4"/>
                  </a:lnTo>
                  <a:lnTo>
                    <a:pt x="4" y="10"/>
                  </a:lnTo>
                  <a:lnTo>
                    <a:pt x="2" y="14"/>
                  </a:lnTo>
                  <a:lnTo>
                    <a:pt x="0" y="18"/>
                  </a:lnTo>
                  <a:lnTo>
                    <a:pt x="0" y="24"/>
                  </a:lnTo>
                  <a:lnTo>
                    <a:pt x="2" y="28"/>
                  </a:lnTo>
                  <a:lnTo>
                    <a:pt x="6" y="34"/>
                  </a:lnTo>
                  <a:lnTo>
                    <a:pt x="10" y="36"/>
                  </a:lnTo>
                  <a:lnTo>
                    <a:pt x="14" y="40"/>
                  </a:lnTo>
                  <a:lnTo>
                    <a:pt x="20" y="40"/>
                  </a:lnTo>
                  <a:lnTo>
                    <a:pt x="26" y="40"/>
                  </a:lnTo>
                  <a:lnTo>
                    <a:pt x="32" y="36"/>
                  </a:lnTo>
                  <a:lnTo>
                    <a:pt x="36" y="32"/>
                  </a:lnTo>
                  <a:lnTo>
                    <a:pt x="40" y="26"/>
                  </a:lnTo>
                  <a:lnTo>
                    <a:pt x="42" y="20"/>
                  </a:lnTo>
                  <a:lnTo>
                    <a:pt x="42" y="8"/>
                  </a:lnTo>
                  <a:lnTo>
                    <a:pt x="38" y="1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608" name="Freeform 109"/>
            <p:cNvSpPr>
              <a:spLocks/>
            </p:cNvSpPr>
            <p:nvPr/>
          </p:nvSpPr>
          <p:spPr bwMode="auto">
            <a:xfrm>
              <a:off x="4319588" y="3121025"/>
              <a:ext cx="69850" cy="63500"/>
            </a:xfrm>
            <a:custGeom>
              <a:avLst/>
              <a:gdLst>
                <a:gd name="T0" fmla="*/ 2147483646 w 44"/>
                <a:gd name="T1" fmla="*/ 2147483646 h 40"/>
                <a:gd name="T2" fmla="*/ 2147483646 w 44"/>
                <a:gd name="T3" fmla="*/ 2147483646 h 40"/>
                <a:gd name="T4" fmla="*/ 2147483646 w 44"/>
                <a:gd name="T5" fmla="*/ 2147483646 h 40"/>
                <a:gd name="T6" fmla="*/ 2147483646 w 44"/>
                <a:gd name="T7" fmla="*/ 2147483646 h 40"/>
                <a:gd name="T8" fmla="*/ 2147483646 w 44"/>
                <a:gd name="T9" fmla="*/ 2147483646 h 40"/>
                <a:gd name="T10" fmla="*/ 2147483646 w 44"/>
                <a:gd name="T11" fmla="*/ 2147483646 h 40"/>
                <a:gd name="T12" fmla="*/ 2147483646 w 44"/>
                <a:gd name="T13" fmla="*/ 2147483646 h 40"/>
                <a:gd name="T14" fmla="*/ 2147483646 w 44"/>
                <a:gd name="T15" fmla="*/ 2147483646 h 40"/>
                <a:gd name="T16" fmla="*/ 2147483646 w 44"/>
                <a:gd name="T17" fmla="*/ 2147483646 h 40"/>
                <a:gd name="T18" fmla="*/ 2147483646 w 44"/>
                <a:gd name="T19" fmla="*/ 2147483646 h 40"/>
                <a:gd name="T20" fmla="*/ 2147483646 w 44"/>
                <a:gd name="T21" fmla="*/ 2147483646 h 40"/>
                <a:gd name="T22" fmla="*/ 2147483646 w 44"/>
                <a:gd name="T23" fmla="*/ 2147483646 h 40"/>
                <a:gd name="T24" fmla="*/ 2147483646 w 44"/>
                <a:gd name="T25" fmla="*/ 2147483646 h 40"/>
                <a:gd name="T26" fmla="*/ 2147483646 w 44"/>
                <a:gd name="T27" fmla="*/ 2147483646 h 40"/>
                <a:gd name="T28" fmla="*/ 2147483646 w 44"/>
                <a:gd name="T29" fmla="*/ 2147483646 h 40"/>
                <a:gd name="T30" fmla="*/ 2147483646 w 44"/>
                <a:gd name="T31" fmla="*/ 2147483646 h 40"/>
                <a:gd name="T32" fmla="*/ 2147483646 w 44"/>
                <a:gd name="T33" fmla="*/ 2147483646 h 40"/>
                <a:gd name="T34" fmla="*/ 2147483646 w 44"/>
                <a:gd name="T35" fmla="*/ 2147483646 h 40"/>
                <a:gd name="T36" fmla="*/ 2147483646 w 44"/>
                <a:gd name="T37" fmla="*/ 0 h 40"/>
                <a:gd name="T38" fmla="*/ 2147483646 w 44"/>
                <a:gd name="T39" fmla="*/ 0 h 40"/>
                <a:gd name="T40" fmla="*/ 2147483646 w 44"/>
                <a:gd name="T41" fmla="*/ 0 h 40"/>
                <a:gd name="T42" fmla="*/ 2147483646 w 44"/>
                <a:gd name="T43" fmla="*/ 2147483646 h 40"/>
                <a:gd name="T44" fmla="*/ 2147483646 w 44"/>
                <a:gd name="T45" fmla="*/ 2147483646 h 40"/>
                <a:gd name="T46" fmla="*/ 2147483646 w 44"/>
                <a:gd name="T47" fmla="*/ 2147483646 h 40"/>
                <a:gd name="T48" fmla="*/ 0 w 44"/>
                <a:gd name="T49" fmla="*/ 2147483646 h 40"/>
                <a:gd name="T50" fmla="*/ 0 w 44"/>
                <a:gd name="T51" fmla="*/ 2147483646 h 40"/>
                <a:gd name="T52" fmla="*/ 0 w 44"/>
                <a:gd name="T53" fmla="*/ 2147483646 h 40"/>
                <a:gd name="T54" fmla="*/ 2147483646 w 44"/>
                <a:gd name="T55" fmla="*/ 2147483646 h 40"/>
                <a:gd name="T56" fmla="*/ 2147483646 w 44"/>
                <a:gd name="T57" fmla="*/ 2147483646 h 40"/>
                <a:gd name="T58" fmla="*/ 2147483646 w 44"/>
                <a:gd name="T59" fmla="*/ 2147483646 h 40"/>
                <a:gd name="T60" fmla="*/ 2147483646 w 44"/>
                <a:gd name="T61" fmla="*/ 2147483646 h 40"/>
                <a:gd name="T62" fmla="*/ 2147483646 w 44"/>
                <a:gd name="T63" fmla="*/ 2147483646 h 40"/>
                <a:gd name="T64" fmla="*/ 2147483646 w 44"/>
                <a:gd name="T65" fmla="*/ 2147483646 h 40"/>
                <a:gd name="T66" fmla="*/ 2147483646 w 44"/>
                <a:gd name="T67" fmla="*/ 2147483646 h 40"/>
                <a:gd name="T68" fmla="*/ 2147483646 w 44"/>
                <a:gd name="T69" fmla="*/ 2147483646 h 40"/>
                <a:gd name="T70" fmla="*/ 2147483646 w 44"/>
                <a:gd name="T71" fmla="*/ 2147483646 h 40"/>
                <a:gd name="T72" fmla="*/ 2147483646 w 44"/>
                <a:gd name="T73" fmla="*/ 2147483646 h 40"/>
                <a:gd name="T74" fmla="*/ 2147483646 w 44"/>
                <a:gd name="T75" fmla="*/ 2147483646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
                <a:gd name="T115" fmla="*/ 0 h 40"/>
                <a:gd name="T116" fmla="*/ 44 w 44"/>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 h="40">
                  <a:moveTo>
                    <a:pt x="32" y="26"/>
                  </a:moveTo>
                  <a:lnTo>
                    <a:pt x="32" y="26"/>
                  </a:lnTo>
                  <a:lnTo>
                    <a:pt x="16" y="16"/>
                  </a:lnTo>
                  <a:lnTo>
                    <a:pt x="16" y="14"/>
                  </a:lnTo>
                  <a:lnTo>
                    <a:pt x="26" y="18"/>
                  </a:lnTo>
                  <a:lnTo>
                    <a:pt x="34" y="24"/>
                  </a:lnTo>
                  <a:lnTo>
                    <a:pt x="42" y="32"/>
                  </a:lnTo>
                  <a:lnTo>
                    <a:pt x="44" y="32"/>
                  </a:lnTo>
                  <a:lnTo>
                    <a:pt x="42" y="20"/>
                  </a:lnTo>
                  <a:lnTo>
                    <a:pt x="38" y="12"/>
                  </a:lnTo>
                  <a:lnTo>
                    <a:pt x="34" y="6"/>
                  </a:lnTo>
                  <a:lnTo>
                    <a:pt x="30" y="4"/>
                  </a:lnTo>
                  <a:lnTo>
                    <a:pt x="24" y="0"/>
                  </a:lnTo>
                  <a:lnTo>
                    <a:pt x="18" y="0"/>
                  </a:lnTo>
                  <a:lnTo>
                    <a:pt x="14" y="0"/>
                  </a:lnTo>
                  <a:lnTo>
                    <a:pt x="8" y="2"/>
                  </a:lnTo>
                  <a:lnTo>
                    <a:pt x="4" y="6"/>
                  </a:lnTo>
                  <a:lnTo>
                    <a:pt x="2" y="10"/>
                  </a:lnTo>
                  <a:lnTo>
                    <a:pt x="0" y="16"/>
                  </a:lnTo>
                  <a:lnTo>
                    <a:pt x="0" y="20"/>
                  </a:lnTo>
                  <a:lnTo>
                    <a:pt x="2" y="28"/>
                  </a:lnTo>
                  <a:lnTo>
                    <a:pt x="4" y="32"/>
                  </a:lnTo>
                  <a:lnTo>
                    <a:pt x="8" y="36"/>
                  </a:lnTo>
                  <a:lnTo>
                    <a:pt x="14" y="38"/>
                  </a:lnTo>
                  <a:lnTo>
                    <a:pt x="22" y="40"/>
                  </a:lnTo>
                  <a:lnTo>
                    <a:pt x="30" y="38"/>
                  </a:lnTo>
                  <a:lnTo>
                    <a:pt x="40" y="34"/>
                  </a:lnTo>
                  <a:lnTo>
                    <a:pt x="32" y="2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609" name="Freeform 110"/>
            <p:cNvSpPr>
              <a:spLocks/>
            </p:cNvSpPr>
            <p:nvPr/>
          </p:nvSpPr>
          <p:spPr bwMode="auto">
            <a:xfrm>
              <a:off x="4373563" y="3092450"/>
              <a:ext cx="60325" cy="73025"/>
            </a:xfrm>
            <a:custGeom>
              <a:avLst/>
              <a:gdLst>
                <a:gd name="T0" fmla="*/ 2147483646 w 38"/>
                <a:gd name="T1" fmla="*/ 2147483646 h 46"/>
                <a:gd name="T2" fmla="*/ 2147483646 w 38"/>
                <a:gd name="T3" fmla="*/ 2147483646 h 46"/>
                <a:gd name="T4" fmla="*/ 2147483646 w 38"/>
                <a:gd name="T5" fmla="*/ 2147483646 h 46"/>
                <a:gd name="T6" fmla="*/ 2147483646 w 38"/>
                <a:gd name="T7" fmla="*/ 2147483646 h 46"/>
                <a:gd name="T8" fmla="*/ 2147483646 w 38"/>
                <a:gd name="T9" fmla="*/ 2147483646 h 46"/>
                <a:gd name="T10" fmla="*/ 2147483646 w 38"/>
                <a:gd name="T11" fmla="*/ 2147483646 h 46"/>
                <a:gd name="T12" fmla="*/ 2147483646 w 38"/>
                <a:gd name="T13" fmla="*/ 2147483646 h 46"/>
                <a:gd name="T14" fmla="*/ 2147483646 w 38"/>
                <a:gd name="T15" fmla="*/ 2147483646 h 46"/>
                <a:gd name="T16" fmla="*/ 2147483646 w 38"/>
                <a:gd name="T17" fmla="*/ 2147483646 h 46"/>
                <a:gd name="T18" fmla="*/ 0 w 38"/>
                <a:gd name="T19" fmla="*/ 2147483646 h 46"/>
                <a:gd name="T20" fmla="*/ 0 w 38"/>
                <a:gd name="T21" fmla="*/ 2147483646 h 46"/>
                <a:gd name="T22" fmla="*/ 0 w 38"/>
                <a:gd name="T23" fmla="*/ 2147483646 h 46"/>
                <a:gd name="T24" fmla="*/ 0 w 38"/>
                <a:gd name="T25" fmla="*/ 2147483646 h 46"/>
                <a:gd name="T26" fmla="*/ 2147483646 w 38"/>
                <a:gd name="T27" fmla="*/ 2147483646 h 46"/>
                <a:gd name="T28" fmla="*/ 2147483646 w 38"/>
                <a:gd name="T29" fmla="*/ 2147483646 h 46"/>
                <a:gd name="T30" fmla="*/ 2147483646 w 38"/>
                <a:gd name="T31" fmla="*/ 2147483646 h 46"/>
                <a:gd name="T32" fmla="*/ 2147483646 w 38"/>
                <a:gd name="T33" fmla="*/ 2147483646 h 46"/>
                <a:gd name="T34" fmla="*/ 2147483646 w 38"/>
                <a:gd name="T35" fmla="*/ 2147483646 h 46"/>
                <a:gd name="T36" fmla="*/ 2147483646 w 38"/>
                <a:gd name="T37" fmla="*/ 0 h 46"/>
                <a:gd name="T38" fmla="*/ 2147483646 w 38"/>
                <a:gd name="T39" fmla="*/ 2147483646 h 46"/>
                <a:gd name="T40" fmla="*/ 2147483646 w 38"/>
                <a:gd name="T41" fmla="*/ 2147483646 h 46"/>
                <a:gd name="T42" fmla="*/ 2147483646 w 38"/>
                <a:gd name="T43" fmla="*/ 2147483646 h 46"/>
                <a:gd name="T44" fmla="*/ 2147483646 w 38"/>
                <a:gd name="T45" fmla="*/ 2147483646 h 46"/>
                <a:gd name="T46" fmla="*/ 2147483646 w 38"/>
                <a:gd name="T47" fmla="*/ 2147483646 h 46"/>
                <a:gd name="T48" fmla="*/ 2147483646 w 38"/>
                <a:gd name="T49" fmla="*/ 2147483646 h 46"/>
                <a:gd name="T50" fmla="*/ 2147483646 w 38"/>
                <a:gd name="T51" fmla="*/ 214748364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6"/>
                <a:gd name="T80" fmla="*/ 38 w 38"/>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6">
                  <a:moveTo>
                    <a:pt x="38" y="24"/>
                  </a:moveTo>
                  <a:lnTo>
                    <a:pt x="38" y="24"/>
                  </a:lnTo>
                  <a:lnTo>
                    <a:pt x="36" y="30"/>
                  </a:lnTo>
                  <a:lnTo>
                    <a:pt x="32" y="36"/>
                  </a:lnTo>
                  <a:lnTo>
                    <a:pt x="26" y="42"/>
                  </a:lnTo>
                  <a:lnTo>
                    <a:pt x="18" y="46"/>
                  </a:lnTo>
                  <a:lnTo>
                    <a:pt x="8" y="40"/>
                  </a:lnTo>
                  <a:lnTo>
                    <a:pt x="2" y="32"/>
                  </a:lnTo>
                  <a:lnTo>
                    <a:pt x="0" y="28"/>
                  </a:lnTo>
                  <a:lnTo>
                    <a:pt x="0" y="24"/>
                  </a:lnTo>
                  <a:lnTo>
                    <a:pt x="0" y="16"/>
                  </a:lnTo>
                  <a:lnTo>
                    <a:pt x="2" y="12"/>
                  </a:lnTo>
                  <a:lnTo>
                    <a:pt x="4" y="6"/>
                  </a:lnTo>
                  <a:lnTo>
                    <a:pt x="10" y="2"/>
                  </a:lnTo>
                  <a:lnTo>
                    <a:pt x="14" y="2"/>
                  </a:lnTo>
                  <a:lnTo>
                    <a:pt x="20" y="0"/>
                  </a:lnTo>
                  <a:lnTo>
                    <a:pt x="26" y="2"/>
                  </a:lnTo>
                  <a:lnTo>
                    <a:pt x="30" y="4"/>
                  </a:lnTo>
                  <a:lnTo>
                    <a:pt x="34" y="8"/>
                  </a:lnTo>
                  <a:lnTo>
                    <a:pt x="36" y="12"/>
                  </a:lnTo>
                  <a:lnTo>
                    <a:pt x="38" y="18"/>
                  </a:lnTo>
                  <a:lnTo>
                    <a:pt x="38" y="2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610" name="Freeform 111"/>
            <p:cNvSpPr>
              <a:spLocks/>
            </p:cNvSpPr>
            <p:nvPr/>
          </p:nvSpPr>
          <p:spPr bwMode="auto">
            <a:xfrm>
              <a:off x="4408488" y="3130550"/>
              <a:ext cx="69850" cy="63500"/>
            </a:xfrm>
            <a:custGeom>
              <a:avLst/>
              <a:gdLst>
                <a:gd name="T0" fmla="*/ 2147483646 w 44"/>
                <a:gd name="T1" fmla="*/ 2147483646 h 40"/>
                <a:gd name="T2" fmla="*/ 2147483646 w 44"/>
                <a:gd name="T3" fmla="*/ 2147483646 h 40"/>
                <a:gd name="T4" fmla="*/ 2147483646 w 44"/>
                <a:gd name="T5" fmla="*/ 2147483646 h 40"/>
                <a:gd name="T6" fmla="*/ 2147483646 w 44"/>
                <a:gd name="T7" fmla="*/ 0 h 40"/>
                <a:gd name="T8" fmla="*/ 2147483646 w 44"/>
                <a:gd name="T9" fmla="*/ 2147483646 h 40"/>
                <a:gd name="T10" fmla="*/ 2147483646 w 44"/>
                <a:gd name="T11" fmla="*/ 2147483646 h 40"/>
                <a:gd name="T12" fmla="*/ 2147483646 w 44"/>
                <a:gd name="T13" fmla="*/ 2147483646 h 40"/>
                <a:gd name="T14" fmla="*/ 2147483646 w 44"/>
                <a:gd name="T15" fmla="*/ 2147483646 h 40"/>
                <a:gd name="T16" fmla="*/ 2147483646 w 44"/>
                <a:gd name="T17" fmla="*/ 2147483646 h 40"/>
                <a:gd name="T18" fmla="*/ 0 w 44"/>
                <a:gd name="T19" fmla="*/ 2147483646 h 40"/>
                <a:gd name="T20" fmla="*/ 0 w 44"/>
                <a:gd name="T21" fmla="*/ 2147483646 h 40"/>
                <a:gd name="T22" fmla="*/ 2147483646 w 44"/>
                <a:gd name="T23" fmla="*/ 2147483646 h 40"/>
                <a:gd name="T24" fmla="*/ 2147483646 w 44"/>
                <a:gd name="T25" fmla="*/ 2147483646 h 40"/>
                <a:gd name="T26" fmla="*/ 2147483646 w 44"/>
                <a:gd name="T27" fmla="*/ 2147483646 h 40"/>
                <a:gd name="T28" fmla="*/ 2147483646 w 44"/>
                <a:gd name="T29" fmla="*/ 2147483646 h 40"/>
                <a:gd name="T30" fmla="*/ 2147483646 w 44"/>
                <a:gd name="T31" fmla="*/ 2147483646 h 40"/>
                <a:gd name="T32" fmla="*/ 2147483646 w 44"/>
                <a:gd name="T33" fmla="*/ 2147483646 h 40"/>
                <a:gd name="T34" fmla="*/ 2147483646 w 44"/>
                <a:gd name="T35" fmla="*/ 2147483646 h 40"/>
                <a:gd name="T36" fmla="*/ 2147483646 w 44"/>
                <a:gd name="T37" fmla="*/ 2147483646 h 40"/>
                <a:gd name="T38" fmla="*/ 2147483646 w 44"/>
                <a:gd name="T39" fmla="*/ 2147483646 h 40"/>
                <a:gd name="T40" fmla="*/ 2147483646 w 44"/>
                <a:gd name="T41" fmla="*/ 2147483646 h 40"/>
                <a:gd name="T42" fmla="*/ 2147483646 w 44"/>
                <a:gd name="T43" fmla="*/ 2147483646 h 40"/>
                <a:gd name="T44" fmla="*/ 2147483646 w 44"/>
                <a:gd name="T45" fmla="*/ 2147483646 h 40"/>
                <a:gd name="T46" fmla="*/ 2147483646 w 44"/>
                <a:gd name="T47" fmla="*/ 2147483646 h 40"/>
                <a:gd name="T48" fmla="*/ 2147483646 w 44"/>
                <a:gd name="T49" fmla="*/ 2147483646 h 40"/>
                <a:gd name="T50" fmla="*/ 2147483646 w 44"/>
                <a:gd name="T51" fmla="*/ 2147483646 h 40"/>
                <a:gd name="T52" fmla="*/ 2147483646 w 44"/>
                <a:gd name="T53" fmla="*/ 2147483646 h 40"/>
                <a:gd name="T54" fmla="*/ 2147483646 w 44"/>
                <a:gd name="T55" fmla="*/ 2147483646 h 40"/>
                <a:gd name="T56" fmla="*/ 2147483646 w 44"/>
                <a:gd name="T57" fmla="*/ 2147483646 h 40"/>
                <a:gd name="T58" fmla="*/ 2147483646 w 44"/>
                <a:gd name="T59" fmla="*/ 2147483646 h 40"/>
                <a:gd name="T60" fmla="*/ 2147483646 w 44"/>
                <a:gd name="T61" fmla="*/ 2147483646 h 40"/>
                <a:gd name="T62" fmla="*/ 2147483646 w 44"/>
                <a:gd name="T63" fmla="*/ 2147483646 h 40"/>
                <a:gd name="T64" fmla="*/ 2147483646 w 44"/>
                <a:gd name="T65" fmla="*/ 2147483646 h 40"/>
                <a:gd name="T66" fmla="*/ 2147483646 w 44"/>
                <a:gd name="T67" fmla="*/ 2147483646 h 40"/>
                <a:gd name="T68" fmla="*/ 2147483646 w 44"/>
                <a:gd name="T69" fmla="*/ 2147483646 h 40"/>
                <a:gd name="T70" fmla="*/ 2147483646 w 44"/>
                <a:gd name="T71" fmla="*/ 2147483646 h 40"/>
                <a:gd name="T72" fmla="*/ 2147483646 w 44"/>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
                <a:gd name="T112" fmla="*/ 0 h 40"/>
                <a:gd name="T113" fmla="*/ 44 w 44"/>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 h="40">
                  <a:moveTo>
                    <a:pt x="38" y="6"/>
                  </a:moveTo>
                  <a:lnTo>
                    <a:pt x="38" y="6"/>
                  </a:lnTo>
                  <a:lnTo>
                    <a:pt x="32" y="2"/>
                  </a:lnTo>
                  <a:lnTo>
                    <a:pt x="28" y="0"/>
                  </a:lnTo>
                  <a:lnTo>
                    <a:pt x="22" y="2"/>
                  </a:lnTo>
                  <a:lnTo>
                    <a:pt x="16" y="4"/>
                  </a:lnTo>
                  <a:lnTo>
                    <a:pt x="8" y="10"/>
                  </a:lnTo>
                  <a:lnTo>
                    <a:pt x="4" y="16"/>
                  </a:lnTo>
                  <a:lnTo>
                    <a:pt x="0" y="28"/>
                  </a:lnTo>
                  <a:lnTo>
                    <a:pt x="10" y="22"/>
                  </a:lnTo>
                  <a:lnTo>
                    <a:pt x="18" y="20"/>
                  </a:lnTo>
                  <a:lnTo>
                    <a:pt x="24" y="20"/>
                  </a:lnTo>
                  <a:lnTo>
                    <a:pt x="24" y="22"/>
                  </a:lnTo>
                  <a:lnTo>
                    <a:pt x="16" y="22"/>
                  </a:lnTo>
                  <a:lnTo>
                    <a:pt x="8" y="26"/>
                  </a:lnTo>
                  <a:lnTo>
                    <a:pt x="2" y="30"/>
                  </a:lnTo>
                  <a:lnTo>
                    <a:pt x="10" y="36"/>
                  </a:lnTo>
                  <a:lnTo>
                    <a:pt x="18" y="40"/>
                  </a:lnTo>
                  <a:lnTo>
                    <a:pt x="24" y="40"/>
                  </a:lnTo>
                  <a:lnTo>
                    <a:pt x="30" y="38"/>
                  </a:lnTo>
                  <a:lnTo>
                    <a:pt x="36" y="36"/>
                  </a:lnTo>
                  <a:lnTo>
                    <a:pt x="40" y="34"/>
                  </a:lnTo>
                  <a:lnTo>
                    <a:pt x="42" y="30"/>
                  </a:lnTo>
                  <a:lnTo>
                    <a:pt x="44" y="24"/>
                  </a:lnTo>
                  <a:lnTo>
                    <a:pt x="44" y="20"/>
                  </a:lnTo>
                  <a:lnTo>
                    <a:pt x="44" y="14"/>
                  </a:lnTo>
                  <a:lnTo>
                    <a:pt x="42" y="10"/>
                  </a:lnTo>
                  <a:lnTo>
                    <a:pt x="38" y="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611" name="Freeform 112"/>
            <p:cNvSpPr>
              <a:spLocks/>
            </p:cNvSpPr>
            <p:nvPr/>
          </p:nvSpPr>
          <p:spPr bwMode="auto">
            <a:xfrm>
              <a:off x="4367213" y="3149600"/>
              <a:ext cx="57150" cy="53975"/>
            </a:xfrm>
            <a:custGeom>
              <a:avLst/>
              <a:gdLst>
                <a:gd name="T0" fmla="*/ 2147483646 w 36"/>
                <a:gd name="T1" fmla="*/ 2147483646 h 34"/>
                <a:gd name="T2" fmla="*/ 2147483646 w 36"/>
                <a:gd name="T3" fmla="*/ 2147483646 h 34"/>
                <a:gd name="T4" fmla="*/ 2147483646 w 36"/>
                <a:gd name="T5" fmla="*/ 2147483646 h 34"/>
                <a:gd name="T6" fmla="*/ 2147483646 w 36"/>
                <a:gd name="T7" fmla="*/ 2147483646 h 34"/>
                <a:gd name="T8" fmla="*/ 2147483646 w 36"/>
                <a:gd name="T9" fmla="*/ 2147483646 h 34"/>
                <a:gd name="T10" fmla="*/ 2147483646 w 36"/>
                <a:gd name="T11" fmla="*/ 2147483646 h 34"/>
                <a:gd name="T12" fmla="*/ 2147483646 w 36"/>
                <a:gd name="T13" fmla="*/ 2147483646 h 34"/>
                <a:gd name="T14" fmla="*/ 2147483646 w 36"/>
                <a:gd name="T15" fmla="*/ 2147483646 h 34"/>
                <a:gd name="T16" fmla="*/ 2147483646 w 36"/>
                <a:gd name="T17" fmla="*/ 2147483646 h 34"/>
                <a:gd name="T18" fmla="*/ 2147483646 w 36"/>
                <a:gd name="T19" fmla="*/ 2147483646 h 34"/>
                <a:gd name="T20" fmla="*/ 2147483646 w 36"/>
                <a:gd name="T21" fmla="*/ 2147483646 h 34"/>
                <a:gd name="T22" fmla="*/ 2147483646 w 36"/>
                <a:gd name="T23" fmla="*/ 2147483646 h 34"/>
                <a:gd name="T24" fmla="*/ 0 w 36"/>
                <a:gd name="T25" fmla="*/ 2147483646 h 34"/>
                <a:gd name="T26" fmla="*/ 2147483646 w 36"/>
                <a:gd name="T27" fmla="*/ 2147483646 h 34"/>
                <a:gd name="T28" fmla="*/ 2147483646 w 36"/>
                <a:gd name="T29" fmla="*/ 2147483646 h 34"/>
                <a:gd name="T30" fmla="*/ 2147483646 w 36"/>
                <a:gd name="T31" fmla="*/ 0 h 34"/>
                <a:gd name="T32" fmla="*/ 2147483646 w 36"/>
                <a:gd name="T33" fmla="*/ 0 h 34"/>
                <a:gd name="T34" fmla="*/ 2147483646 w 36"/>
                <a:gd name="T35" fmla="*/ 0 h 34"/>
                <a:gd name="T36" fmla="*/ 2147483646 w 36"/>
                <a:gd name="T37" fmla="*/ 2147483646 h 34"/>
                <a:gd name="T38" fmla="*/ 2147483646 w 36"/>
                <a:gd name="T39" fmla="*/ 2147483646 h 34"/>
                <a:gd name="T40" fmla="*/ 2147483646 w 36"/>
                <a:gd name="T41" fmla="*/ 2147483646 h 34"/>
                <a:gd name="T42" fmla="*/ 2147483646 w 36"/>
                <a:gd name="T43" fmla="*/ 2147483646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6"/>
                <a:gd name="T67" fmla="*/ 0 h 34"/>
                <a:gd name="T68" fmla="*/ 36 w 36"/>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6" h="34">
                  <a:moveTo>
                    <a:pt x="34" y="12"/>
                  </a:moveTo>
                  <a:lnTo>
                    <a:pt x="34" y="12"/>
                  </a:lnTo>
                  <a:lnTo>
                    <a:pt x="36" y="18"/>
                  </a:lnTo>
                  <a:lnTo>
                    <a:pt x="34" y="24"/>
                  </a:lnTo>
                  <a:lnTo>
                    <a:pt x="28" y="30"/>
                  </a:lnTo>
                  <a:lnTo>
                    <a:pt x="22" y="34"/>
                  </a:lnTo>
                  <a:lnTo>
                    <a:pt x="16" y="34"/>
                  </a:lnTo>
                  <a:lnTo>
                    <a:pt x="10" y="32"/>
                  </a:lnTo>
                  <a:lnTo>
                    <a:pt x="4" y="28"/>
                  </a:lnTo>
                  <a:lnTo>
                    <a:pt x="2" y="22"/>
                  </a:lnTo>
                  <a:lnTo>
                    <a:pt x="0" y="14"/>
                  </a:lnTo>
                  <a:lnTo>
                    <a:pt x="2" y="8"/>
                  </a:lnTo>
                  <a:lnTo>
                    <a:pt x="6" y="2"/>
                  </a:lnTo>
                  <a:lnTo>
                    <a:pt x="14" y="0"/>
                  </a:lnTo>
                  <a:lnTo>
                    <a:pt x="20" y="0"/>
                  </a:lnTo>
                  <a:lnTo>
                    <a:pt x="26" y="2"/>
                  </a:lnTo>
                  <a:lnTo>
                    <a:pt x="32" y="6"/>
                  </a:lnTo>
                  <a:lnTo>
                    <a:pt x="34"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612" name="Freeform 113"/>
            <p:cNvSpPr>
              <a:spLocks/>
            </p:cNvSpPr>
            <p:nvPr/>
          </p:nvSpPr>
          <p:spPr bwMode="auto">
            <a:xfrm>
              <a:off x="4681538" y="3276600"/>
              <a:ext cx="57150" cy="63500"/>
            </a:xfrm>
            <a:custGeom>
              <a:avLst/>
              <a:gdLst>
                <a:gd name="T0" fmla="*/ 2147483646 w 36"/>
                <a:gd name="T1" fmla="*/ 2147483646 h 40"/>
                <a:gd name="T2" fmla="*/ 2147483646 w 36"/>
                <a:gd name="T3" fmla="*/ 2147483646 h 40"/>
                <a:gd name="T4" fmla="*/ 0 w 36"/>
                <a:gd name="T5" fmla="*/ 2147483646 h 40"/>
                <a:gd name="T6" fmla="*/ 0 w 36"/>
                <a:gd name="T7" fmla="*/ 2147483646 h 40"/>
                <a:gd name="T8" fmla="*/ 2147483646 w 36"/>
                <a:gd name="T9" fmla="*/ 2147483646 h 40"/>
                <a:gd name="T10" fmla="*/ 2147483646 w 36"/>
                <a:gd name="T11" fmla="*/ 0 h 40"/>
                <a:gd name="T12" fmla="*/ 2147483646 w 36"/>
                <a:gd name="T13" fmla="*/ 0 h 40"/>
                <a:gd name="T14" fmla="*/ 2147483646 w 36"/>
                <a:gd name="T15" fmla="*/ 2147483646 h 40"/>
                <a:gd name="T16" fmla="*/ 2147483646 w 36"/>
                <a:gd name="T17" fmla="*/ 2147483646 h 40"/>
                <a:gd name="T18" fmla="*/ 2147483646 w 36"/>
                <a:gd name="T19" fmla="*/ 2147483646 h 40"/>
                <a:gd name="T20" fmla="*/ 2147483646 w 36"/>
                <a:gd name="T21" fmla="*/ 2147483646 h 40"/>
                <a:gd name="T22" fmla="*/ 2147483646 w 36"/>
                <a:gd name="T23" fmla="*/ 2147483646 h 40"/>
                <a:gd name="T24" fmla="*/ 2147483646 w 36"/>
                <a:gd name="T25" fmla="*/ 2147483646 h 40"/>
                <a:gd name="T26" fmla="*/ 2147483646 w 36"/>
                <a:gd name="T27" fmla="*/ 2147483646 h 40"/>
                <a:gd name="T28" fmla="*/ 2147483646 w 36"/>
                <a:gd name="T29" fmla="*/ 2147483646 h 40"/>
                <a:gd name="T30" fmla="*/ 2147483646 w 36"/>
                <a:gd name="T31" fmla="*/ 2147483646 h 40"/>
                <a:gd name="T32" fmla="*/ 2147483646 w 36"/>
                <a:gd name="T33" fmla="*/ 2147483646 h 40"/>
                <a:gd name="T34" fmla="*/ 2147483646 w 36"/>
                <a:gd name="T35" fmla="*/ 2147483646 h 40"/>
                <a:gd name="T36" fmla="*/ 2147483646 w 36"/>
                <a:gd name="T37" fmla="*/ 2147483646 h 40"/>
                <a:gd name="T38" fmla="*/ 2147483646 w 36"/>
                <a:gd name="T39" fmla="*/ 2147483646 h 40"/>
                <a:gd name="T40" fmla="*/ 2147483646 w 36"/>
                <a:gd name="T41" fmla="*/ 2147483646 h 40"/>
                <a:gd name="T42" fmla="*/ 2147483646 w 36"/>
                <a:gd name="T43" fmla="*/ 2147483646 h 40"/>
                <a:gd name="T44" fmla="*/ 2147483646 w 36"/>
                <a:gd name="T45" fmla="*/ 2147483646 h 40"/>
                <a:gd name="T46" fmla="*/ 2147483646 w 36"/>
                <a:gd name="T47" fmla="*/ 2147483646 h 40"/>
                <a:gd name="T48" fmla="*/ 2147483646 w 36"/>
                <a:gd name="T49" fmla="*/ 2147483646 h 4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6"/>
                <a:gd name="T76" fmla="*/ 0 h 40"/>
                <a:gd name="T77" fmla="*/ 36 w 36"/>
                <a:gd name="T78" fmla="*/ 40 h 4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6" h="40">
                  <a:moveTo>
                    <a:pt x="2" y="28"/>
                  </a:moveTo>
                  <a:lnTo>
                    <a:pt x="2" y="28"/>
                  </a:lnTo>
                  <a:lnTo>
                    <a:pt x="0" y="22"/>
                  </a:lnTo>
                  <a:lnTo>
                    <a:pt x="0" y="16"/>
                  </a:lnTo>
                  <a:lnTo>
                    <a:pt x="2" y="8"/>
                  </a:lnTo>
                  <a:lnTo>
                    <a:pt x="8" y="0"/>
                  </a:lnTo>
                  <a:lnTo>
                    <a:pt x="18" y="2"/>
                  </a:lnTo>
                  <a:lnTo>
                    <a:pt x="26" y="6"/>
                  </a:lnTo>
                  <a:lnTo>
                    <a:pt x="34" y="12"/>
                  </a:lnTo>
                  <a:lnTo>
                    <a:pt x="36" y="18"/>
                  </a:lnTo>
                  <a:lnTo>
                    <a:pt x="36" y="22"/>
                  </a:lnTo>
                  <a:lnTo>
                    <a:pt x="36" y="28"/>
                  </a:lnTo>
                  <a:lnTo>
                    <a:pt x="34" y="32"/>
                  </a:lnTo>
                  <a:lnTo>
                    <a:pt x="30" y="36"/>
                  </a:lnTo>
                  <a:lnTo>
                    <a:pt x="26" y="40"/>
                  </a:lnTo>
                  <a:lnTo>
                    <a:pt x="22" y="40"/>
                  </a:lnTo>
                  <a:lnTo>
                    <a:pt x="16" y="40"/>
                  </a:lnTo>
                  <a:lnTo>
                    <a:pt x="12" y="40"/>
                  </a:lnTo>
                  <a:lnTo>
                    <a:pt x="8" y="38"/>
                  </a:lnTo>
                  <a:lnTo>
                    <a:pt x="4" y="34"/>
                  </a:lnTo>
                  <a:lnTo>
                    <a:pt x="2"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613" name="Freeform 114"/>
            <p:cNvSpPr>
              <a:spLocks/>
            </p:cNvSpPr>
            <p:nvPr/>
          </p:nvSpPr>
          <p:spPr bwMode="auto">
            <a:xfrm>
              <a:off x="4624388" y="3276600"/>
              <a:ext cx="60325" cy="63500"/>
            </a:xfrm>
            <a:custGeom>
              <a:avLst/>
              <a:gdLst>
                <a:gd name="T0" fmla="*/ 2147483646 w 38"/>
                <a:gd name="T1" fmla="*/ 2147483646 h 40"/>
                <a:gd name="T2" fmla="*/ 2147483646 w 38"/>
                <a:gd name="T3" fmla="*/ 2147483646 h 40"/>
                <a:gd name="T4" fmla="*/ 2147483646 w 38"/>
                <a:gd name="T5" fmla="*/ 2147483646 h 40"/>
                <a:gd name="T6" fmla="*/ 2147483646 w 38"/>
                <a:gd name="T7" fmla="*/ 2147483646 h 40"/>
                <a:gd name="T8" fmla="*/ 2147483646 w 38"/>
                <a:gd name="T9" fmla="*/ 2147483646 h 40"/>
                <a:gd name="T10" fmla="*/ 2147483646 w 38"/>
                <a:gd name="T11" fmla="*/ 2147483646 h 40"/>
                <a:gd name="T12" fmla="*/ 2147483646 w 38"/>
                <a:gd name="T13" fmla="*/ 2147483646 h 40"/>
                <a:gd name="T14" fmla="*/ 2147483646 w 38"/>
                <a:gd name="T15" fmla="*/ 2147483646 h 40"/>
                <a:gd name="T16" fmla="*/ 2147483646 w 38"/>
                <a:gd name="T17" fmla="*/ 2147483646 h 40"/>
                <a:gd name="T18" fmla="*/ 2147483646 w 38"/>
                <a:gd name="T19" fmla="*/ 2147483646 h 40"/>
                <a:gd name="T20" fmla="*/ 2147483646 w 38"/>
                <a:gd name="T21" fmla="*/ 2147483646 h 40"/>
                <a:gd name="T22" fmla="*/ 2147483646 w 38"/>
                <a:gd name="T23" fmla="*/ 2147483646 h 40"/>
                <a:gd name="T24" fmla="*/ 2147483646 w 38"/>
                <a:gd name="T25" fmla="*/ 0 h 40"/>
                <a:gd name="T26" fmla="*/ 2147483646 w 38"/>
                <a:gd name="T27" fmla="*/ 2147483646 h 40"/>
                <a:gd name="T28" fmla="*/ 2147483646 w 38"/>
                <a:gd name="T29" fmla="*/ 2147483646 h 40"/>
                <a:gd name="T30" fmla="*/ 2147483646 w 38"/>
                <a:gd name="T31" fmla="*/ 2147483646 h 40"/>
                <a:gd name="T32" fmla="*/ 2147483646 w 38"/>
                <a:gd name="T33" fmla="*/ 2147483646 h 40"/>
                <a:gd name="T34" fmla="*/ 2147483646 w 38"/>
                <a:gd name="T35" fmla="*/ 2147483646 h 40"/>
                <a:gd name="T36" fmla="*/ 0 w 38"/>
                <a:gd name="T37" fmla="*/ 2147483646 h 40"/>
                <a:gd name="T38" fmla="*/ 0 w 38"/>
                <a:gd name="T39" fmla="*/ 2147483646 h 40"/>
                <a:gd name="T40" fmla="*/ 0 w 38"/>
                <a:gd name="T41" fmla="*/ 2147483646 h 40"/>
                <a:gd name="T42" fmla="*/ 2147483646 w 38"/>
                <a:gd name="T43" fmla="*/ 2147483646 h 40"/>
                <a:gd name="T44" fmla="*/ 2147483646 w 38"/>
                <a:gd name="T45" fmla="*/ 2147483646 h 40"/>
                <a:gd name="T46" fmla="*/ 2147483646 w 38"/>
                <a:gd name="T47" fmla="*/ 2147483646 h 40"/>
                <a:gd name="T48" fmla="*/ 2147483646 w 38"/>
                <a:gd name="T49" fmla="*/ 2147483646 h 40"/>
                <a:gd name="T50" fmla="*/ 2147483646 w 38"/>
                <a:gd name="T51" fmla="*/ 2147483646 h 40"/>
                <a:gd name="T52" fmla="*/ 2147483646 w 38"/>
                <a:gd name="T53" fmla="*/ 2147483646 h 40"/>
                <a:gd name="T54" fmla="*/ 2147483646 w 38"/>
                <a:gd name="T55" fmla="*/ 2147483646 h 40"/>
                <a:gd name="T56" fmla="*/ 2147483646 w 38"/>
                <a:gd name="T57" fmla="*/ 2147483646 h 40"/>
                <a:gd name="T58" fmla="*/ 2147483646 w 38"/>
                <a:gd name="T59" fmla="*/ 2147483646 h 40"/>
                <a:gd name="T60" fmla="*/ 2147483646 w 38"/>
                <a:gd name="T61" fmla="*/ 2147483646 h 40"/>
                <a:gd name="T62" fmla="*/ 2147483646 w 38"/>
                <a:gd name="T63" fmla="*/ 2147483646 h 40"/>
                <a:gd name="T64" fmla="*/ 2147483646 w 38"/>
                <a:gd name="T65" fmla="*/ 2147483646 h 40"/>
                <a:gd name="T66" fmla="*/ 2147483646 w 38"/>
                <a:gd name="T67" fmla="*/ 2147483646 h 40"/>
                <a:gd name="T68" fmla="*/ 2147483646 w 38"/>
                <a:gd name="T69" fmla="*/ 2147483646 h 40"/>
                <a:gd name="T70" fmla="*/ 2147483646 w 38"/>
                <a:gd name="T71" fmla="*/ 2147483646 h 40"/>
                <a:gd name="T72" fmla="*/ 2147483646 w 38"/>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40"/>
                <a:gd name="T113" fmla="*/ 38 w 38"/>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40">
                  <a:moveTo>
                    <a:pt x="32" y="8"/>
                  </a:moveTo>
                  <a:lnTo>
                    <a:pt x="32" y="8"/>
                  </a:lnTo>
                  <a:lnTo>
                    <a:pt x="22" y="18"/>
                  </a:lnTo>
                  <a:lnTo>
                    <a:pt x="32" y="8"/>
                  </a:lnTo>
                  <a:lnTo>
                    <a:pt x="36" y="4"/>
                  </a:lnTo>
                  <a:lnTo>
                    <a:pt x="34" y="2"/>
                  </a:lnTo>
                  <a:lnTo>
                    <a:pt x="24" y="0"/>
                  </a:lnTo>
                  <a:lnTo>
                    <a:pt x="16" y="2"/>
                  </a:lnTo>
                  <a:lnTo>
                    <a:pt x="10" y="4"/>
                  </a:lnTo>
                  <a:lnTo>
                    <a:pt x="6" y="8"/>
                  </a:lnTo>
                  <a:lnTo>
                    <a:pt x="2" y="12"/>
                  </a:lnTo>
                  <a:lnTo>
                    <a:pt x="0" y="16"/>
                  </a:lnTo>
                  <a:lnTo>
                    <a:pt x="0" y="22"/>
                  </a:lnTo>
                  <a:lnTo>
                    <a:pt x="0" y="26"/>
                  </a:lnTo>
                  <a:lnTo>
                    <a:pt x="2" y="30"/>
                  </a:lnTo>
                  <a:lnTo>
                    <a:pt x="6" y="34"/>
                  </a:lnTo>
                  <a:lnTo>
                    <a:pt x="10" y="38"/>
                  </a:lnTo>
                  <a:lnTo>
                    <a:pt x="14" y="38"/>
                  </a:lnTo>
                  <a:lnTo>
                    <a:pt x="20" y="40"/>
                  </a:lnTo>
                  <a:lnTo>
                    <a:pt x="26" y="38"/>
                  </a:lnTo>
                  <a:lnTo>
                    <a:pt x="30" y="34"/>
                  </a:lnTo>
                  <a:lnTo>
                    <a:pt x="34" y="30"/>
                  </a:lnTo>
                  <a:lnTo>
                    <a:pt x="36" y="24"/>
                  </a:lnTo>
                  <a:lnTo>
                    <a:pt x="38" y="18"/>
                  </a:lnTo>
                  <a:lnTo>
                    <a:pt x="36" y="6"/>
                  </a:lnTo>
                  <a:lnTo>
                    <a:pt x="32" y="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614" name="Freeform 115"/>
            <p:cNvSpPr>
              <a:spLocks/>
            </p:cNvSpPr>
            <p:nvPr/>
          </p:nvSpPr>
          <p:spPr bwMode="auto">
            <a:xfrm>
              <a:off x="4614863" y="3225800"/>
              <a:ext cx="63500" cy="57150"/>
            </a:xfrm>
            <a:custGeom>
              <a:avLst/>
              <a:gdLst>
                <a:gd name="T0" fmla="*/ 2147483646 w 40"/>
                <a:gd name="T1" fmla="*/ 2147483646 h 36"/>
                <a:gd name="T2" fmla="*/ 2147483646 w 40"/>
                <a:gd name="T3" fmla="*/ 2147483646 h 36"/>
                <a:gd name="T4" fmla="*/ 2147483646 w 40"/>
                <a:gd name="T5" fmla="*/ 2147483646 h 36"/>
                <a:gd name="T6" fmla="*/ 2147483646 w 40"/>
                <a:gd name="T7" fmla="*/ 2147483646 h 36"/>
                <a:gd name="T8" fmla="*/ 2147483646 w 40"/>
                <a:gd name="T9" fmla="*/ 2147483646 h 36"/>
                <a:gd name="T10" fmla="*/ 2147483646 w 40"/>
                <a:gd name="T11" fmla="*/ 2147483646 h 36"/>
                <a:gd name="T12" fmla="*/ 2147483646 w 40"/>
                <a:gd name="T13" fmla="*/ 2147483646 h 36"/>
                <a:gd name="T14" fmla="*/ 2147483646 w 40"/>
                <a:gd name="T15" fmla="*/ 2147483646 h 36"/>
                <a:gd name="T16" fmla="*/ 2147483646 w 40"/>
                <a:gd name="T17" fmla="*/ 2147483646 h 36"/>
                <a:gd name="T18" fmla="*/ 2147483646 w 40"/>
                <a:gd name="T19" fmla="*/ 2147483646 h 36"/>
                <a:gd name="T20" fmla="*/ 2147483646 w 40"/>
                <a:gd name="T21" fmla="*/ 2147483646 h 36"/>
                <a:gd name="T22" fmla="*/ 2147483646 w 40"/>
                <a:gd name="T23" fmla="*/ 2147483646 h 36"/>
                <a:gd name="T24" fmla="*/ 2147483646 w 40"/>
                <a:gd name="T25" fmla="*/ 2147483646 h 36"/>
                <a:gd name="T26" fmla="*/ 2147483646 w 40"/>
                <a:gd name="T27" fmla="*/ 2147483646 h 36"/>
                <a:gd name="T28" fmla="*/ 2147483646 w 40"/>
                <a:gd name="T29" fmla="*/ 2147483646 h 36"/>
                <a:gd name="T30" fmla="*/ 2147483646 w 40"/>
                <a:gd name="T31" fmla="*/ 2147483646 h 36"/>
                <a:gd name="T32" fmla="*/ 2147483646 w 40"/>
                <a:gd name="T33" fmla="*/ 2147483646 h 36"/>
                <a:gd name="T34" fmla="*/ 2147483646 w 40"/>
                <a:gd name="T35" fmla="*/ 2147483646 h 36"/>
                <a:gd name="T36" fmla="*/ 2147483646 w 40"/>
                <a:gd name="T37" fmla="*/ 0 h 36"/>
                <a:gd name="T38" fmla="*/ 2147483646 w 40"/>
                <a:gd name="T39" fmla="*/ 0 h 36"/>
                <a:gd name="T40" fmla="*/ 2147483646 w 40"/>
                <a:gd name="T41" fmla="*/ 2147483646 h 36"/>
                <a:gd name="T42" fmla="*/ 2147483646 w 40"/>
                <a:gd name="T43" fmla="*/ 2147483646 h 36"/>
                <a:gd name="T44" fmla="*/ 2147483646 w 40"/>
                <a:gd name="T45" fmla="*/ 2147483646 h 36"/>
                <a:gd name="T46" fmla="*/ 0 w 40"/>
                <a:gd name="T47" fmla="*/ 2147483646 h 36"/>
                <a:gd name="T48" fmla="*/ 0 w 40"/>
                <a:gd name="T49" fmla="*/ 2147483646 h 36"/>
                <a:gd name="T50" fmla="*/ 0 w 40"/>
                <a:gd name="T51" fmla="*/ 2147483646 h 36"/>
                <a:gd name="T52" fmla="*/ 0 w 40"/>
                <a:gd name="T53" fmla="*/ 2147483646 h 36"/>
                <a:gd name="T54" fmla="*/ 2147483646 w 40"/>
                <a:gd name="T55" fmla="*/ 2147483646 h 36"/>
                <a:gd name="T56" fmla="*/ 2147483646 w 40"/>
                <a:gd name="T57" fmla="*/ 2147483646 h 36"/>
                <a:gd name="T58" fmla="*/ 2147483646 w 40"/>
                <a:gd name="T59" fmla="*/ 2147483646 h 36"/>
                <a:gd name="T60" fmla="*/ 2147483646 w 40"/>
                <a:gd name="T61" fmla="*/ 2147483646 h 36"/>
                <a:gd name="T62" fmla="*/ 2147483646 w 40"/>
                <a:gd name="T63" fmla="*/ 2147483646 h 36"/>
                <a:gd name="T64" fmla="*/ 2147483646 w 40"/>
                <a:gd name="T65" fmla="*/ 2147483646 h 36"/>
                <a:gd name="T66" fmla="*/ 2147483646 w 40"/>
                <a:gd name="T67" fmla="*/ 2147483646 h 36"/>
                <a:gd name="T68" fmla="*/ 2147483646 w 40"/>
                <a:gd name="T69" fmla="*/ 2147483646 h 36"/>
                <a:gd name="T70" fmla="*/ 2147483646 w 40"/>
                <a:gd name="T71" fmla="*/ 2147483646 h 36"/>
                <a:gd name="T72" fmla="*/ 2147483646 w 40"/>
                <a:gd name="T73" fmla="*/ 2147483646 h 36"/>
                <a:gd name="T74" fmla="*/ 2147483646 w 40"/>
                <a:gd name="T75" fmla="*/ 2147483646 h 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0"/>
                <a:gd name="T115" fmla="*/ 0 h 36"/>
                <a:gd name="T116" fmla="*/ 40 w 40"/>
                <a:gd name="T117" fmla="*/ 36 h 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0" h="36">
                  <a:moveTo>
                    <a:pt x="30" y="24"/>
                  </a:moveTo>
                  <a:lnTo>
                    <a:pt x="30" y="24"/>
                  </a:lnTo>
                  <a:lnTo>
                    <a:pt x="12" y="16"/>
                  </a:lnTo>
                  <a:lnTo>
                    <a:pt x="14" y="14"/>
                  </a:lnTo>
                  <a:lnTo>
                    <a:pt x="22" y="18"/>
                  </a:lnTo>
                  <a:lnTo>
                    <a:pt x="32" y="22"/>
                  </a:lnTo>
                  <a:lnTo>
                    <a:pt x="40" y="28"/>
                  </a:lnTo>
                  <a:lnTo>
                    <a:pt x="38" y="16"/>
                  </a:lnTo>
                  <a:lnTo>
                    <a:pt x="34" y="10"/>
                  </a:lnTo>
                  <a:lnTo>
                    <a:pt x="30" y="6"/>
                  </a:lnTo>
                  <a:lnTo>
                    <a:pt x="26" y="2"/>
                  </a:lnTo>
                  <a:lnTo>
                    <a:pt x="20" y="0"/>
                  </a:lnTo>
                  <a:lnTo>
                    <a:pt x="14" y="0"/>
                  </a:lnTo>
                  <a:lnTo>
                    <a:pt x="10" y="2"/>
                  </a:lnTo>
                  <a:lnTo>
                    <a:pt x="6" y="4"/>
                  </a:lnTo>
                  <a:lnTo>
                    <a:pt x="2" y="8"/>
                  </a:lnTo>
                  <a:lnTo>
                    <a:pt x="0" y="12"/>
                  </a:lnTo>
                  <a:lnTo>
                    <a:pt x="0" y="16"/>
                  </a:lnTo>
                  <a:lnTo>
                    <a:pt x="0" y="22"/>
                  </a:lnTo>
                  <a:lnTo>
                    <a:pt x="2" y="28"/>
                  </a:lnTo>
                  <a:lnTo>
                    <a:pt x="4" y="32"/>
                  </a:lnTo>
                  <a:lnTo>
                    <a:pt x="10" y="34"/>
                  </a:lnTo>
                  <a:lnTo>
                    <a:pt x="16" y="36"/>
                  </a:lnTo>
                  <a:lnTo>
                    <a:pt x="22" y="36"/>
                  </a:lnTo>
                  <a:lnTo>
                    <a:pt x="28" y="36"/>
                  </a:lnTo>
                  <a:lnTo>
                    <a:pt x="38" y="30"/>
                  </a:lnTo>
                  <a:lnTo>
                    <a:pt x="30" y="2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615" name="Freeform 116"/>
            <p:cNvSpPr>
              <a:spLocks/>
            </p:cNvSpPr>
            <p:nvPr/>
          </p:nvSpPr>
          <p:spPr bwMode="auto">
            <a:xfrm>
              <a:off x="4659313" y="3194050"/>
              <a:ext cx="57150" cy="69850"/>
            </a:xfrm>
            <a:custGeom>
              <a:avLst/>
              <a:gdLst>
                <a:gd name="T0" fmla="*/ 2147483646 w 36"/>
                <a:gd name="T1" fmla="*/ 2147483646 h 44"/>
                <a:gd name="T2" fmla="*/ 2147483646 w 36"/>
                <a:gd name="T3" fmla="*/ 2147483646 h 44"/>
                <a:gd name="T4" fmla="*/ 2147483646 w 36"/>
                <a:gd name="T5" fmla="*/ 2147483646 h 44"/>
                <a:gd name="T6" fmla="*/ 2147483646 w 36"/>
                <a:gd name="T7" fmla="*/ 2147483646 h 44"/>
                <a:gd name="T8" fmla="*/ 2147483646 w 36"/>
                <a:gd name="T9" fmla="*/ 2147483646 h 44"/>
                <a:gd name="T10" fmla="*/ 2147483646 w 36"/>
                <a:gd name="T11" fmla="*/ 2147483646 h 44"/>
                <a:gd name="T12" fmla="*/ 2147483646 w 36"/>
                <a:gd name="T13" fmla="*/ 2147483646 h 44"/>
                <a:gd name="T14" fmla="*/ 2147483646 w 36"/>
                <a:gd name="T15" fmla="*/ 2147483646 h 44"/>
                <a:gd name="T16" fmla="*/ 2147483646 w 36"/>
                <a:gd name="T17" fmla="*/ 2147483646 h 44"/>
                <a:gd name="T18" fmla="*/ 0 w 36"/>
                <a:gd name="T19" fmla="*/ 2147483646 h 44"/>
                <a:gd name="T20" fmla="*/ 0 w 36"/>
                <a:gd name="T21" fmla="*/ 2147483646 h 44"/>
                <a:gd name="T22" fmla="*/ 0 w 36"/>
                <a:gd name="T23" fmla="*/ 2147483646 h 44"/>
                <a:gd name="T24" fmla="*/ 2147483646 w 36"/>
                <a:gd name="T25" fmla="*/ 2147483646 h 44"/>
                <a:gd name="T26" fmla="*/ 2147483646 w 36"/>
                <a:gd name="T27" fmla="*/ 2147483646 h 44"/>
                <a:gd name="T28" fmla="*/ 2147483646 w 36"/>
                <a:gd name="T29" fmla="*/ 2147483646 h 44"/>
                <a:gd name="T30" fmla="*/ 2147483646 w 36"/>
                <a:gd name="T31" fmla="*/ 2147483646 h 44"/>
                <a:gd name="T32" fmla="*/ 2147483646 w 36"/>
                <a:gd name="T33" fmla="*/ 2147483646 h 44"/>
                <a:gd name="T34" fmla="*/ 2147483646 w 36"/>
                <a:gd name="T35" fmla="*/ 0 h 44"/>
                <a:gd name="T36" fmla="*/ 2147483646 w 36"/>
                <a:gd name="T37" fmla="*/ 2147483646 h 44"/>
                <a:gd name="T38" fmla="*/ 2147483646 w 36"/>
                <a:gd name="T39" fmla="*/ 2147483646 h 44"/>
                <a:gd name="T40" fmla="*/ 2147483646 w 36"/>
                <a:gd name="T41" fmla="*/ 2147483646 h 44"/>
                <a:gd name="T42" fmla="*/ 2147483646 w 36"/>
                <a:gd name="T43" fmla="*/ 2147483646 h 44"/>
                <a:gd name="T44" fmla="*/ 2147483646 w 36"/>
                <a:gd name="T45" fmla="*/ 2147483646 h 44"/>
                <a:gd name="T46" fmla="*/ 2147483646 w 36"/>
                <a:gd name="T47" fmla="*/ 2147483646 h 44"/>
                <a:gd name="T48" fmla="*/ 2147483646 w 36"/>
                <a:gd name="T49" fmla="*/ 2147483646 h 4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6"/>
                <a:gd name="T76" fmla="*/ 0 h 44"/>
                <a:gd name="T77" fmla="*/ 36 w 36"/>
                <a:gd name="T78" fmla="*/ 44 h 4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6" h="44">
                  <a:moveTo>
                    <a:pt x="36" y="20"/>
                  </a:moveTo>
                  <a:lnTo>
                    <a:pt x="36" y="20"/>
                  </a:lnTo>
                  <a:lnTo>
                    <a:pt x="36" y="26"/>
                  </a:lnTo>
                  <a:lnTo>
                    <a:pt x="34" y="32"/>
                  </a:lnTo>
                  <a:lnTo>
                    <a:pt x="28" y="38"/>
                  </a:lnTo>
                  <a:lnTo>
                    <a:pt x="20" y="44"/>
                  </a:lnTo>
                  <a:lnTo>
                    <a:pt x="12" y="38"/>
                  </a:lnTo>
                  <a:lnTo>
                    <a:pt x="4" y="32"/>
                  </a:lnTo>
                  <a:lnTo>
                    <a:pt x="0" y="24"/>
                  </a:lnTo>
                  <a:lnTo>
                    <a:pt x="0" y="18"/>
                  </a:lnTo>
                  <a:lnTo>
                    <a:pt x="2" y="12"/>
                  </a:lnTo>
                  <a:lnTo>
                    <a:pt x="4" y="8"/>
                  </a:lnTo>
                  <a:lnTo>
                    <a:pt x="8" y="4"/>
                  </a:lnTo>
                  <a:lnTo>
                    <a:pt x="12" y="2"/>
                  </a:lnTo>
                  <a:lnTo>
                    <a:pt x="18" y="0"/>
                  </a:lnTo>
                  <a:lnTo>
                    <a:pt x="22" y="2"/>
                  </a:lnTo>
                  <a:lnTo>
                    <a:pt x="28" y="2"/>
                  </a:lnTo>
                  <a:lnTo>
                    <a:pt x="32" y="6"/>
                  </a:lnTo>
                  <a:lnTo>
                    <a:pt x="34" y="10"/>
                  </a:lnTo>
                  <a:lnTo>
                    <a:pt x="36" y="14"/>
                  </a:lnTo>
                  <a:lnTo>
                    <a:pt x="36" y="2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616" name="Freeform 117"/>
            <p:cNvSpPr>
              <a:spLocks/>
            </p:cNvSpPr>
            <p:nvPr/>
          </p:nvSpPr>
          <p:spPr bwMode="auto">
            <a:xfrm>
              <a:off x="4700588" y="3225800"/>
              <a:ext cx="63500" cy="60325"/>
            </a:xfrm>
            <a:custGeom>
              <a:avLst/>
              <a:gdLst>
                <a:gd name="T0" fmla="*/ 2147483646 w 40"/>
                <a:gd name="T1" fmla="*/ 2147483646 h 38"/>
                <a:gd name="T2" fmla="*/ 2147483646 w 40"/>
                <a:gd name="T3" fmla="*/ 2147483646 h 38"/>
                <a:gd name="T4" fmla="*/ 2147483646 w 40"/>
                <a:gd name="T5" fmla="*/ 0 h 38"/>
                <a:gd name="T6" fmla="*/ 2147483646 w 40"/>
                <a:gd name="T7" fmla="*/ 0 h 38"/>
                <a:gd name="T8" fmla="*/ 2147483646 w 40"/>
                <a:gd name="T9" fmla="*/ 2147483646 h 38"/>
                <a:gd name="T10" fmla="*/ 2147483646 w 40"/>
                <a:gd name="T11" fmla="*/ 2147483646 h 38"/>
                <a:gd name="T12" fmla="*/ 2147483646 w 40"/>
                <a:gd name="T13" fmla="*/ 2147483646 h 38"/>
                <a:gd name="T14" fmla="*/ 2147483646 w 40"/>
                <a:gd name="T15" fmla="*/ 2147483646 h 38"/>
                <a:gd name="T16" fmla="*/ 2147483646 w 40"/>
                <a:gd name="T17" fmla="*/ 2147483646 h 38"/>
                <a:gd name="T18" fmla="*/ 0 w 40"/>
                <a:gd name="T19" fmla="*/ 2147483646 h 38"/>
                <a:gd name="T20" fmla="*/ 0 w 40"/>
                <a:gd name="T21" fmla="*/ 2147483646 h 38"/>
                <a:gd name="T22" fmla="*/ 2147483646 w 40"/>
                <a:gd name="T23" fmla="*/ 2147483646 h 38"/>
                <a:gd name="T24" fmla="*/ 2147483646 w 40"/>
                <a:gd name="T25" fmla="*/ 2147483646 h 38"/>
                <a:gd name="T26" fmla="*/ 2147483646 w 40"/>
                <a:gd name="T27" fmla="*/ 2147483646 h 38"/>
                <a:gd name="T28" fmla="*/ 2147483646 w 40"/>
                <a:gd name="T29" fmla="*/ 2147483646 h 38"/>
                <a:gd name="T30" fmla="*/ 2147483646 w 40"/>
                <a:gd name="T31" fmla="*/ 2147483646 h 38"/>
                <a:gd name="T32" fmla="*/ 2147483646 w 40"/>
                <a:gd name="T33" fmla="*/ 2147483646 h 38"/>
                <a:gd name="T34" fmla="*/ 2147483646 w 40"/>
                <a:gd name="T35" fmla="*/ 2147483646 h 38"/>
                <a:gd name="T36" fmla="*/ 2147483646 w 40"/>
                <a:gd name="T37" fmla="*/ 2147483646 h 38"/>
                <a:gd name="T38" fmla="*/ 2147483646 w 40"/>
                <a:gd name="T39" fmla="*/ 2147483646 h 38"/>
                <a:gd name="T40" fmla="*/ 2147483646 w 40"/>
                <a:gd name="T41" fmla="*/ 2147483646 h 38"/>
                <a:gd name="T42" fmla="*/ 0 w 40"/>
                <a:gd name="T43" fmla="*/ 2147483646 h 38"/>
                <a:gd name="T44" fmla="*/ 0 w 40"/>
                <a:gd name="T45" fmla="*/ 2147483646 h 38"/>
                <a:gd name="T46" fmla="*/ 2147483646 w 40"/>
                <a:gd name="T47" fmla="*/ 2147483646 h 38"/>
                <a:gd name="T48" fmla="*/ 2147483646 w 40"/>
                <a:gd name="T49" fmla="*/ 2147483646 h 38"/>
                <a:gd name="T50" fmla="*/ 2147483646 w 40"/>
                <a:gd name="T51" fmla="*/ 2147483646 h 38"/>
                <a:gd name="T52" fmla="*/ 2147483646 w 40"/>
                <a:gd name="T53" fmla="*/ 2147483646 h 38"/>
                <a:gd name="T54" fmla="*/ 2147483646 w 40"/>
                <a:gd name="T55" fmla="*/ 2147483646 h 38"/>
                <a:gd name="T56" fmla="*/ 2147483646 w 40"/>
                <a:gd name="T57" fmla="*/ 2147483646 h 38"/>
                <a:gd name="T58" fmla="*/ 2147483646 w 40"/>
                <a:gd name="T59" fmla="*/ 2147483646 h 38"/>
                <a:gd name="T60" fmla="*/ 2147483646 w 40"/>
                <a:gd name="T61" fmla="*/ 2147483646 h 38"/>
                <a:gd name="T62" fmla="*/ 2147483646 w 40"/>
                <a:gd name="T63" fmla="*/ 2147483646 h 38"/>
                <a:gd name="T64" fmla="*/ 2147483646 w 40"/>
                <a:gd name="T65" fmla="*/ 2147483646 h 38"/>
                <a:gd name="T66" fmla="*/ 2147483646 w 40"/>
                <a:gd name="T67" fmla="*/ 2147483646 h 38"/>
                <a:gd name="T68" fmla="*/ 2147483646 w 40"/>
                <a:gd name="T69" fmla="*/ 2147483646 h 38"/>
                <a:gd name="T70" fmla="*/ 2147483646 w 40"/>
                <a:gd name="T71" fmla="*/ 2147483646 h 38"/>
                <a:gd name="T72" fmla="*/ 2147483646 w 40"/>
                <a:gd name="T73" fmla="*/ 2147483646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0"/>
                <a:gd name="T112" fmla="*/ 0 h 38"/>
                <a:gd name="T113" fmla="*/ 40 w 40"/>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0" h="38">
                  <a:moveTo>
                    <a:pt x="32" y="4"/>
                  </a:moveTo>
                  <a:lnTo>
                    <a:pt x="32" y="4"/>
                  </a:lnTo>
                  <a:lnTo>
                    <a:pt x="26" y="0"/>
                  </a:lnTo>
                  <a:lnTo>
                    <a:pt x="22" y="0"/>
                  </a:lnTo>
                  <a:lnTo>
                    <a:pt x="16" y="2"/>
                  </a:lnTo>
                  <a:lnTo>
                    <a:pt x="10" y="4"/>
                  </a:lnTo>
                  <a:lnTo>
                    <a:pt x="4" y="10"/>
                  </a:lnTo>
                  <a:lnTo>
                    <a:pt x="2" y="18"/>
                  </a:lnTo>
                  <a:lnTo>
                    <a:pt x="0" y="28"/>
                  </a:lnTo>
                  <a:lnTo>
                    <a:pt x="8" y="22"/>
                  </a:lnTo>
                  <a:lnTo>
                    <a:pt x="14" y="20"/>
                  </a:lnTo>
                  <a:lnTo>
                    <a:pt x="20" y="18"/>
                  </a:lnTo>
                  <a:lnTo>
                    <a:pt x="22" y="20"/>
                  </a:lnTo>
                  <a:lnTo>
                    <a:pt x="14" y="22"/>
                  </a:lnTo>
                  <a:lnTo>
                    <a:pt x="6" y="26"/>
                  </a:lnTo>
                  <a:lnTo>
                    <a:pt x="0" y="30"/>
                  </a:lnTo>
                  <a:lnTo>
                    <a:pt x="8" y="36"/>
                  </a:lnTo>
                  <a:lnTo>
                    <a:pt x="16" y="38"/>
                  </a:lnTo>
                  <a:lnTo>
                    <a:pt x="22" y="36"/>
                  </a:lnTo>
                  <a:lnTo>
                    <a:pt x="28" y="36"/>
                  </a:lnTo>
                  <a:lnTo>
                    <a:pt x="32" y="32"/>
                  </a:lnTo>
                  <a:lnTo>
                    <a:pt x="36" y="30"/>
                  </a:lnTo>
                  <a:lnTo>
                    <a:pt x="38" y="24"/>
                  </a:lnTo>
                  <a:lnTo>
                    <a:pt x="40" y="20"/>
                  </a:lnTo>
                  <a:lnTo>
                    <a:pt x="40" y="16"/>
                  </a:lnTo>
                  <a:lnTo>
                    <a:pt x="38" y="10"/>
                  </a:lnTo>
                  <a:lnTo>
                    <a:pt x="36" y="6"/>
                  </a:lnTo>
                  <a:lnTo>
                    <a:pt x="32" y="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617" name="Freeform 118"/>
            <p:cNvSpPr>
              <a:spLocks/>
            </p:cNvSpPr>
            <p:nvPr/>
          </p:nvSpPr>
          <p:spPr bwMode="auto">
            <a:xfrm>
              <a:off x="4662488" y="3248025"/>
              <a:ext cx="50800" cy="50800"/>
            </a:xfrm>
            <a:custGeom>
              <a:avLst/>
              <a:gdLst>
                <a:gd name="T0" fmla="*/ 2147483646 w 32"/>
                <a:gd name="T1" fmla="*/ 2147483646 h 32"/>
                <a:gd name="T2" fmla="*/ 2147483646 w 32"/>
                <a:gd name="T3" fmla="*/ 2147483646 h 32"/>
                <a:gd name="T4" fmla="*/ 2147483646 w 32"/>
                <a:gd name="T5" fmla="*/ 2147483646 h 32"/>
                <a:gd name="T6" fmla="*/ 2147483646 w 32"/>
                <a:gd name="T7" fmla="*/ 2147483646 h 32"/>
                <a:gd name="T8" fmla="*/ 2147483646 w 32"/>
                <a:gd name="T9" fmla="*/ 2147483646 h 32"/>
                <a:gd name="T10" fmla="*/ 2147483646 w 32"/>
                <a:gd name="T11" fmla="*/ 2147483646 h 32"/>
                <a:gd name="T12" fmla="*/ 2147483646 w 32"/>
                <a:gd name="T13" fmla="*/ 2147483646 h 32"/>
                <a:gd name="T14" fmla="*/ 2147483646 w 32"/>
                <a:gd name="T15" fmla="*/ 2147483646 h 32"/>
                <a:gd name="T16" fmla="*/ 2147483646 w 32"/>
                <a:gd name="T17" fmla="*/ 2147483646 h 32"/>
                <a:gd name="T18" fmla="*/ 2147483646 w 32"/>
                <a:gd name="T19" fmla="*/ 2147483646 h 32"/>
                <a:gd name="T20" fmla="*/ 0 w 32"/>
                <a:gd name="T21" fmla="*/ 2147483646 h 32"/>
                <a:gd name="T22" fmla="*/ 0 w 32"/>
                <a:gd name="T23" fmla="*/ 2147483646 h 32"/>
                <a:gd name="T24" fmla="*/ 0 w 32"/>
                <a:gd name="T25" fmla="*/ 2147483646 h 32"/>
                <a:gd name="T26" fmla="*/ 0 w 32"/>
                <a:gd name="T27" fmla="*/ 2147483646 h 32"/>
                <a:gd name="T28" fmla="*/ 2147483646 w 32"/>
                <a:gd name="T29" fmla="*/ 2147483646 h 32"/>
                <a:gd name="T30" fmla="*/ 2147483646 w 32"/>
                <a:gd name="T31" fmla="*/ 0 h 32"/>
                <a:gd name="T32" fmla="*/ 2147483646 w 32"/>
                <a:gd name="T33" fmla="*/ 0 h 32"/>
                <a:gd name="T34" fmla="*/ 2147483646 w 32"/>
                <a:gd name="T35" fmla="*/ 0 h 32"/>
                <a:gd name="T36" fmla="*/ 2147483646 w 32"/>
                <a:gd name="T37" fmla="*/ 0 h 32"/>
                <a:gd name="T38" fmla="*/ 2147483646 w 32"/>
                <a:gd name="T39" fmla="*/ 2147483646 h 32"/>
                <a:gd name="T40" fmla="*/ 2147483646 w 32"/>
                <a:gd name="T41" fmla="*/ 2147483646 h 32"/>
                <a:gd name="T42" fmla="*/ 2147483646 w 32"/>
                <a:gd name="T43" fmla="*/ 2147483646 h 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
                <a:gd name="T67" fmla="*/ 0 h 32"/>
                <a:gd name="T68" fmla="*/ 32 w 32"/>
                <a:gd name="T69" fmla="*/ 32 h 3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 h="32">
                  <a:moveTo>
                    <a:pt x="30" y="10"/>
                  </a:moveTo>
                  <a:lnTo>
                    <a:pt x="30" y="10"/>
                  </a:lnTo>
                  <a:lnTo>
                    <a:pt x="32" y="16"/>
                  </a:lnTo>
                  <a:lnTo>
                    <a:pt x="30" y="22"/>
                  </a:lnTo>
                  <a:lnTo>
                    <a:pt x="26" y="28"/>
                  </a:lnTo>
                  <a:lnTo>
                    <a:pt x="22" y="30"/>
                  </a:lnTo>
                  <a:lnTo>
                    <a:pt x="16" y="32"/>
                  </a:lnTo>
                  <a:lnTo>
                    <a:pt x="10" y="30"/>
                  </a:lnTo>
                  <a:lnTo>
                    <a:pt x="4" y="28"/>
                  </a:lnTo>
                  <a:lnTo>
                    <a:pt x="0" y="22"/>
                  </a:lnTo>
                  <a:lnTo>
                    <a:pt x="0" y="16"/>
                  </a:lnTo>
                  <a:lnTo>
                    <a:pt x="0" y="10"/>
                  </a:lnTo>
                  <a:lnTo>
                    <a:pt x="4" y="4"/>
                  </a:lnTo>
                  <a:lnTo>
                    <a:pt x="10" y="0"/>
                  </a:lnTo>
                  <a:lnTo>
                    <a:pt x="16" y="0"/>
                  </a:lnTo>
                  <a:lnTo>
                    <a:pt x="22" y="0"/>
                  </a:lnTo>
                  <a:lnTo>
                    <a:pt x="26" y="4"/>
                  </a:lnTo>
                  <a:lnTo>
                    <a:pt x="30"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618" name="Freeform 119"/>
            <p:cNvSpPr>
              <a:spLocks/>
            </p:cNvSpPr>
            <p:nvPr/>
          </p:nvSpPr>
          <p:spPr bwMode="auto">
            <a:xfrm>
              <a:off x="4964113" y="3143250"/>
              <a:ext cx="60325" cy="66675"/>
            </a:xfrm>
            <a:custGeom>
              <a:avLst/>
              <a:gdLst>
                <a:gd name="T0" fmla="*/ 2147483646 w 38"/>
                <a:gd name="T1" fmla="*/ 2147483646 h 42"/>
                <a:gd name="T2" fmla="*/ 2147483646 w 38"/>
                <a:gd name="T3" fmla="*/ 2147483646 h 42"/>
                <a:gd name="T4" fmla="*/ 0 w 38"/>
                <a:gd name="T5" fmla="*/ 2147483646 h 42"/>
                <a:gd name="T6" fmla="*/ 0 w 38"/>
                <a:gd name="T7" fmla="*/ 2147483646 h 42"/>
                <a:gd name="T8" fmla="*/ 2147483646 w 38"/>
                <a:gd name="T9" fmla="*/ 2147483646 h 42"/>
                <a:gd name="T10" fmla="*/ 2147483646 w 38"/>
                <a:gd name="T11" fmla="*/ 0 h 42"/>
                <a:gd name="T12" fmla="*/ 2147483646 w 38"/>
                <a:gd name="T13" fmla="*/ 0 h 42"/>
                <a:gd name="T14" fmla="*/ 2147483646 w 38"/>
                <a:gd name="T15" fmla="*/ 2147483646 h 42"/>
                <a:gd name="T16" fmla="*/ 2147483646 w 38"/>
                <a:gd name="T17" fmla="*/ 2147483646 h 42"/>
                <a:gd name="T18" fmla="*/ 2147483646 w 38"/>
                <a:gd name="T19" fmla="*/ 2147483646 h 42"/>
                <a:gd name="T20" fmla="*/ 2147483646 w 38"/>
                <a:gd name="T21" fmla="*/ 2147483646 h 42"/>
                <a:gd name="T22" fmla="*/ 2147483646 w 38"/>
                <a:gd name="T23" fmla="*/ 2147483646 h 42"/>
                <a:gd name="T24" fmla="*/ 2147483646 w 38"/>
                <a:gd name="T25" fmla="*/ 2147483646 h 42"/>
                <a:gd name="T26" fmla="*/ 2147483646 w 38"/>
                <a:gd name="T27" fmla="*/ 2147483646 h 42"/>
                <a:gd name="T28" fmla="*/ 2147483646 w 38"/>
                <a:gd name="T29" fmla="*/ 2147483646 h 42"/>
                <a:gd name="T30" fmla="*/ 2147483646 w 38"/>
                <a:gd name="T31" fmla="*/ 2147483646 h 42"/>
                <a:gd name="T32" fmla="*/ 2147483646 w 38"/>
                <a:gd name="T33" fmla="*/ 2147483646 h 42"/>
                <a:gd name="T34" fmla="*/ 2147483646 w 38"/>
                <a:gd name="T35" fmla="*/ 2147483646 h 42"/>
                <a:gd name="T36" fmla="*/ 2147483646 w 38"/>
                <a:gd name="T37" fmla="*/ 2147483646 h 42"/>
                <a:gd name="T38" fmla="*/ 2147483646 w 38"/>
                <a:gd name="T39" fmla="*/ 2147483646 h 42"/>
                <a:gd name="T40" fmla="*/ 2147483646 w 38"/>
                <a:gd name="T41" fmla="*/ 2147483646 h 42"/>
                <a:gd name="T42" fmla="*/ 2147483646 w 38"/>
                <a:gd name="T43" fmla="*/ 2147483646 h 42"/>
                <a:gd name="T44" fmla="*/ 2147483646 w 38"/>
                <a:gd name="T45" fmla="*/ 2147483646 h 42"/>
                <a:gd name="T46" fmla="*/ 2147483646 w 38"/>
                <a:gd name="T47" fmla="*/ 2147483646 h 42"/>
                <a:gd name="T48" fmla="*/ 2147483646 w 38"/>
                <a:gd name="T49" fmla="*/ 2147483646 h 4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8"/>
                <a:gd name="T76" fmla="*/ 0 h 42"/>
                <a:gd name="T77" fmla="*/ 38 w 38"/>
                <a:gd name="T78" fmla="*/ 42 h 4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8" h="42">
                  <a:moveTo>
                    <a:pt x="2" y="28"/>
                  </a:moveTo>
                  <a:lnTo>
                    <a:pt x="2" y="28"/>
                  </a:lnTo>
                  <a:lnTo>
                    <a:pt x="0" y="24"/>
                  </a:lnTo>
                  <a:lnTo>
                    <a:pt x="0" y="18"/>
                  </a:lnTo>
                  <a:lnTo>
                    <a:pt x="4" y="10"/>
                  </a:lnTo>
                  <a:lnTo>
                    <a:pt x="8" y="0"/>
                  </a:lnTo>
                  <a:lnTo>
                    <a:pt x="18" y="2"/>
                  </a:lnTo>
                  <a:lnTo>
                    <a:pt x="26" y="6"/>
                  </a:lnTo>
                  <a:lnTo>
                    <a:pt x="34" y="12"/>
                  </a:lnTo>
                  <a:lnTo>
                    <a:pt x="36" y="18"/>
                  </a:lnTo>
                  <a:lnTo>
                    <a:pt x="38" y="24"/>
                  </a:lnTo>
                  <a:lnTo>
                    <a:pt x="36" y="28"/>
                  </a:lnTo>
                  <a:lnTo>
                    <a:pt x="34" y="34"/>
                  </a:lnTo>
                  <a:lnTo>
                    <a:pt x="30" y="38"/>
                  </a:lnTo>
                  <a:lnTo>
                    <a:pt x="26" y="40"/>
                  </a:lnTo>
                  <a:lnTo>
                    <a:pt x="22" y="42"/>
                  </a:lnTo>
                  <a:lnTo>
                    <a:pt x="18" y="42"/>
                  </a:lnTo>
                  <a:lnTo>
                    <a:pt x="12" y="40"/>
                  </a:lnTo>
                  <a:lnTo>
                    <a:pt x="8" y="38"/>
                  </a:lnTo>
                  <a:lnTo>
                    <a:pt x="4" y="34"/>
                  </a:lnTo>
                  <a:lnTo>
                    <a:pt x="2"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619" name="Freeform 120"/>
            <p:cNvSpPr>
              <a:spLocks/>
            </p:cNvSpPr>
            <p:nvPr/>
          </p:nvSpPr>
          <p:spPr bwMode="auto">
            <a:xfrm>
              <a:off x="4906963" y="3146425"/>
              <a:ext cx="60325" cy="60325"/>
            </a:xfrm>
            <a:custGeom>
              <a:avLst/>
              <a:gdLst>
                <a:gd name="T0" fmla="*/ 2147483646 w 38"/>
                <a:gd name="T1" fmla="*/ 2147483646 h 38"/>
                <a:gd name="T2" fmla="*/ 2147483646 w 38"/>
                <a:gd name="T3" fmla="*/ 2147483646 h 38"/>
                <a:gd name="T4" fmla="*/ 2147483646 w 38"/>
                <a:gd name="T5" fmla="*/ 2147483646 h 38"/>
                <a:gd name="T6" fmla="*/ 2147483646 w 38"/>
                <a:gd name="T7" fmla="*/ 2147483646 h 38"/>
                <a:gd name="T8" fmla="*/ 2147483646 w 38"/>
                <a:gd name="T9" fmla="*/ 2147483646 h 38"/>
                <a:gd name="T10" fmla="*/ 2147483646 w 38"/>
                <a:gd name="T11" fmla="*/ 2147483646 h 38"/>
                <a:gd name="T12" fmla="*/ 2147483646 w 38"/>
                <a:gd name="T13" fmla="*/ 2147483646 h 38"/>
                <a:gd name="T14" fmla="*/ 2147483646 w 38"/>
                <a:gd name="T15" fmla="*/ 2147483646 h 38"/>
                <a:gd name="T16" fmla="*/ 2147483646 w 38"/>
                <a:gd name="T17" fmla="*/ 2147483646 h 38"/>
                <a:gd name="T18" fmla="*/ 2147483646 w 38"/>
                <a:gd name="T19" fmla="*/ 2147483646 h 38"/>
                <a:gd name="T20" fmla="*/ 2147483646 w 38"/>
                <a:gd name="T21" fmla="*/ 2147483646 h 38"/>
                <a:gd name="T22" fmla="*/ 2147483646 w 38"/>
                <a:gd name="T23" fmla="*/ 2147483646 h 38"/>
                <a:gd name="T24" fmla="*/ 2147483646 w 38"/>
                <a:gd name="T25" fmla="*/ 0 h 38"/>
                <a:gd name="T26" fmla="*/ 2147483646 w 38"/>
                <a:gd name="T27" fmla="*/ 0 h 38"/>
                <a:gd name="T28" fmla="*/ 2147483646 w 38"/>
                <a:gd name="T29" fmla="*/ 2147483646 h 38"/>
                <a:gd name="T30" fmla="*/ 2147483646 w 38"/>
                <a:gd name="T31" fmla="*/ 2147483646 h 38"/>
                <a:gd name="T32" fmla="*/ 2147483646 w 38"/>
                <a:gd name="T33" fmla="*/ 2147483646 h 38"/>
                <a:gd name="T34" fmla="*/ 2147483646 w 38"/>
                <a:gd name="T35" fmla="*/ 2147483646 h 38"/>
                <a:gd name="T36" fmla="*/ 0 w 38"/>
                <a:gd name="T37" fmla="*/ 2147483646 h 38"/>
                <a:gd name="T38" fmla="*/ 0 w 38"/>
                <a:gd name="T39" fmla="*/ 2147483646 h 38"/>
                <a:gd name="T40" fmla="*/ 0 w 38"/>
                <a:gd name="T41" fmla="*/ 2147483646 h 38"/>
                <a:gd name="T42" fmla="*/ 2147483646 w 38"/>
                <a:gd name="T43" fmla="*/ 2147483646 h 38"/>
                <a:gd name="T44" fmla="*/ 2147483646 w 38"/>
                <a:gd name="T45" fmla="*/ 2147483646 h 38"/>
                <a:gd name="T46" fmla="*/ 2147483646 w 38"/>
                <a:gd name="T47" fmla="*/ 2147483646 h 38"/>
                <a:gd name="T48" fmla="*/ 2147483646 w 38"/>
                <a:gd name="T49" fmla="*/ 2147483646 h 38"/>
                <a:gd name="T50" fmla="*/ 2147483646 w 38"/>
                <a:gd name="T51" fmla="*/ 2147483646 h 38"/>
                <a:gd name="T52" fmla="*/ 2147483646 w 38"/>
                <a:gd name="T53" fmla="*/ 2147483646 h 38"/>
                <a:gd name="T54" fmla="*/ 2147483646 w 38"/>
                <a:gd name="T55" fmla="*/ 2147483646 h 38"/>
                <a:gd name="T56" fmla="*/ 2147483646 w 38"/>
                <a:gd name="T57" fmla="*/ 2147483646 h 38"/>
                <a:gd name="T58" fmla="*/ 2147483646 w 38"/>
                <a:gd name="T59" fmla="*/ 2147483646 h 38"/>
                <a:gd name="T60" fmla="*/ 2147483646 w 38"/>
                <a:gd name="T61" fmla="*/ 2147483646 h 38"/>
                <a:gd name="T62" fmla="*/ 2147483646 w 38"/>
                <a:gd name="T63" fmla="*/ 2147483646 h 38"/>
                <a:gd name="T64" fmla="*/ 2147483646 w 38"/>
                <a:gd name="T65" fmla="*/ 2147483646 h 38"/>
                <a:gd name="T66" fmla="*/ 2147483646 w 38"/>
                <a:gd name="T67" fmla="*/ 2147483646 h 38"/>
                <a:gd name="T68" fmla="*/ 2147483646 w 38"/>
                <a:gd name="T69" fmla="*/ 2147483646 h 38"/>
                <a:gd name="T70" fmla="*/ 2147483646 w 38"/>
                <a:gd name="T71" fmla="*/ 2147483646 h 38"/>
                <a:gd name="T72" fmla="*/ 2147483646 w 38"/>
                <a:gd name="T73" fmla="*/ 2147483646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38"/>
                <a:gd name="T113" fmla="*/ 38 w 38"/>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38">
                  <a:moveTo>
                    <a:pt x="34" y="8"/>
                  </a:moveTo>
                  <a:lnTo>
                    <a:pt x="34" y="8"/>
                  </a:lnTo>
                  <a:lnTo>
                    <a:pt x="24" y="16"/>
                  </a:lnTo>
                  <a:lnTo>
                    <a:pt x="22" y="16"/>
                  </a:lnTo>
                  <a:lnTo>
                    <a:pt x="32" y="6"/>
                  </a:lnTo>
                  <a:lnTo>
                    <a:pt x="36" y="2"/>
                  </a:lnTo>
                  <a:lnTo>
                    <a:pt x="26" y="0"/>
                  </a:lnTo>
                  <a:lnTo>
                    <a:pt x="18" y="0"/>
                  </a:lnTo>
                  <a:lnTo>
                    <a:pt x="12" y="4"/>
                  </a:lnTo>
                  <a:lnTo>
                    <a:pt x="6" y="6"/>
                  </a:lnTo>
                  <a:lnTo>
                    <a:pt x="2" y="10"/>
                  </a:lnTo>
                  <a:lnTo>
                    <a:pt x="0" y="16"/>
                  </a:lnTo>
                  <a:lnTo>
                    <a:pt x="0" y="20"/>
                  </a:lnTo>
                  <a:lnTo>
                    <a:pt x="0" y="26"/>
                  </a:lnTo>
                  <a:lnTo>
                    <a:pt x="2" y="30"/>
                  </a:lnTo>
                  <a:lnTo>
                    <a:pt x="6" y="34"/>
                  </a:lnTo>
                  <a:lnTo>
                    <a:pt x="10" y="36"/>
                  </a:lnTo>
                  <a:lnTo>
                    <a:pt x="14" y="38"/>
                  </a:lnTo>
                  <a:lnTo>
                    <a:pt x="20" y="38"/>
                  </a:lnTo>
                  <a:lnTo>
                    <a:pt x="26" y="36"/>
                  </a:lnTo>
                  <a:lnTo>
                    <a:pt x="30" y="34"/>
                  </a:lnTo>
                  <a:lnTo>
                    <a:pt x="34" y="28"/>
                  </a:lnTo>
                  <a:lnTo>
                    <a:pt x="38" y="22"/>
                  </a:lnTo>
                  <a:lnTo>
                    <a:pt x="38" y="16"/>
                  </a:lnTo>
                  <a:lnTo>
                    <a:pt x="36" y="6"/>
                  </a:lnTo>
                  <a:lnTo>
                    <a:pt x="34" y="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620" name="Freeform 121"/>
            <p:cNvSpPr>
              <a:spLocks/>
            </p:cNvSpPr>
            <p:nvPr/>
          </p:nvSpPr>
          <p:spPr bwMode="auto">
            <a:xfrm>
              <a:off x="4897438" y="3095625"/>
              <a:ext cx="66675" cy="57150"/>
            </a:xfrm>
            <a:custGeom>
              <a:avLst/>
              <a:gdLst>
                <a:gd name="T0" fmla="*/ 2147483646 w 42"/>
                <a:gd name="T1" fmla="*/ 2147483646 h 36"/>
                <a:gd name="T2" fmla="*/ 2147483646 w 42"/>
                <a:gd name="T3" fmla="*/ 2147483646 h 36"/>
                <a:gd name="T4" fmla="*/ 2147483646 w 42"/>
                <a:gd name="T5" fmla="*/ 2147483646 h 36"/>
                <a:gd name="T6" fmla="*/ 2147483646 w 42"/>
                <a:gd name="T7" fmla="*/ 2147483646 h 36"/>
                <a:gd name="T8" fmla="*/ 2147483646 w 42"/>
                <a:gd name="T9" fmla="*/ 2147483646 h 36"/>
                <a:gd name="T10" fmla="*/ 2147483646 w 42"/>
                <a:gd name="T11" fmla="*/ 2147483646 h 36"/>
                <a:gd name="T12" fmla="*/ 2147483646 w 42"/>
                <a:gd name="T13" fmla="*/ 2147483646 h 36"/>
                <a:gd name="T14" fmla="*/ 2147483646 w 42"/>
                <a:gd name="T15" fmla="*/ 2147483646 h 36"/>
                <a:gd name="T16" fmla="*/ 2147483646 w 42"/>
                <a:gd name="T17" fmla="*/ 2147483646 h 36"/>
                <a:gd name="T18" fmla="*/ 2147483646 w 42"/>
                <a:gd name="T19" fmla="*/ 2147483646 h 36"/>
                <a:gd name="T20" fmla="*/ 2147483646 w 42"/>
                <a:gd name="T21" fmla="*/ 2147483646 h 36"/>
                <a:gd name="T22" fmla="*/ 2147483646 w 42"/>
                <a:gd name="T23" fmla="*/ 2147483646 h 36"/>
                <a:gd name="T24" fmla="*/ 2147483646 w 42"/>
                <a:gd name="T25" fmla="*/ 2147483646 h 36"/>
                <a:gd name="T26" fmla="*/ 2147483646 w 42"/>
                <a:gd name="T27" fmla="*/ 2147483646 h 36"/>
                <a:gd name="T28" fmla="*/ 2147483646 w 42"/>
                <a:gd name="T29" fmla="*/ 2147483646 h 36"/>
                <a:gd name="T30" fmla="*/ 2147483646 w 42"/>
                <a:gd name="T31" fmla="*/ 2147483646 h 36"/>
                <a:gd name="T32" fmla="*/ 2147483646 w 42"/>
                <a:gd name="T33" fmla="*/ 2147483646 h 36"/>
                <a:gd name="T34" fmla="*/ 2147483646 w 42"/>
                <a:gd name="T35" fmla="*/ 2147483646 h 36"/>
                <a:gd name="T36" fmla="*/ 2147483646 w 42"/>
                <a:gd name="T37" fmla="*/ 0 h 36"/>
                <a:gd name="T38" fmla="*/ 2147483646 w 42"/>
                <a:gd name="T39" fmla="*/ 0 h 36"/>
                <a:gd name="T40" fmla="*/ 2147483646 w 42"/>
                <a:gd name="T41" fmla="*/ 0 h 36"/>
                <a:gd name="T42" fmla="*/ 2147483646 w 42"/>
                <a:gd name="T43" fmla="*/ 2147483646 h 36"/>
                <a:gd name="T44" fmla="*/ 2147483646 w 42"/>
                <a:gd name="T45" fmla="*/ 2147483646 h 36"/>
                <a:gd name="T46" fmla="*/ 0 w 42"/>
                <a:gd name="T47" fmla="*/ 2147483646 h 36"/>
                <a:gd name="T48" fmla="*/ 0 w 42"/>
                <a:gd name="T49" fmla="*/ 2147483646 h 36"/>
                <a:gd name="T50" fmla="*/ 0 w 42"/>
                <a:gd name="T51" fmla="*/ 2147483646 h 36"/>
                <a:gd name="T52" fmla="*/ 0 w 42"/>
                <a:gd name="T53" fmla="*/ 2147483646 h 36"/>
                <a:gd name="T54" fmla="*/ 2147483646 w 42"/>
                <a:gd name="T55" fmla="*/ 2147483646 h 36"/>
                <a:gd name="T56" fmla="*/ 2147483646 w 42"/>
                <a:gd name="T57" fmla="*/ 2147483646 h 36"/>
                <a:gd name="T58" fmla="*/ 2147483646 w 42"/>
                <a:gd name="T59" fmla="*/ 2147483646 h 36"/>
                <a:gd name="T60" fmla="*/ 2147483646 w 42"/>
                <a:gd name="T61" fmla="*/ 2147483646 h 36"/>
                <a:gd name="T62" fmla="*/ 2147483646 w 42"/>
                <a:gd name="T63" fmla="*/ 2147483646 h 36"/>
                <a:gd name="T64" fmla="*/ 2147483646 w 42"/>
                <a:gd name="T65" fmla="*/ 2147483646 h 36"/>
                <a:gd name="T66" fmla="*/ 2147483646 w 42"/>
                <a:gd name="T67" fmla="*/ 2147483646 h 36"/>
                <a:gd name="T68" fmla="*/ 2147483646 w 42"/>
                <a:gd name="T69" fmla="*/ 2147483646 h 36"/>
                <a:gd name="T70" fmla="*/ 2147483646 w 42"/>
                <a:gd name="T71" fmla="*/ 2147483646 h 36"/>
                <a:gd name="T72" fmla="*/ 2147483646 w 42"/>
                <a:gd name="T73" fmla="*/ 2147483646 h 36"/>
                <a:gd name="T74" fmla="*/ 2147483646 w 42"/>
                <a:gd name="T75" fmla="*/ 2147483646 h 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2"/>
                <a:gd name="T115" fmla="*/ 0 h 36"/>
                <a:gd name="T116" fmla="*/ 42 w 42"/>
                <a:gd name="T117" fmla="*/ 36 h 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2" h="36">
                  <a:moveTo>
                    <a:pt x="30" y="22"/>
                  </a:moveTo>
                  <a:lnTo>
                    <a:pt x="30" y="22"/>
                  </a:lnTo>
                  <a:lnTo>
                    <a:pt x="14" y="14"/>
                  </a:lnTo>
                  <a:lnTo>
                    <a:pt x="14" y="12"/>
                  </a:lnTo>
                  <a:lnTo>
                    <a:pt x="24" y="16"/>
                  </a:lnTo>
                  <a:lnTo>
                    <a:pt x="32" y="20"/>
                  </a:lnTo>
                  <a:lnTo>
                    <a:pt x="40" y="26"/>
                  </a:lnTo>
                  <a:lnTo>
                    <a:pt x="42" y="26"/>
                  </a:lnTo>
                  <a:lnTo>
                    <a:pt x="40" y="16"/>
                  </a:lnTo>
                  <a:lnTo>
                    <a:pt x="36" y="8"/>
                  </a:lnTo>
                  <a:lnTo>
                    <a:pt x="30" y="4"/>
                  </a:lnTo>
                  <a:lnTo>
                    <a:pt x="26" y="2"/>
                  </a:lnTo>
                  <a:lnTo>
                    <a:pt x="20" y="0"/>
                  </a:lnTo>
                  <a:lnTo>
                    <a:pt x="16" y="0"/>
                  </a:lnTo>
                  <a:lnTo>
                    <a:pt x="10" y="0"/>
                  </a:lnTo>
                  <a:lnTo>
                    <a:pt x="6" y="4"/>
                  </a:lnTo>
                  <a:lnTo>
                    <a:pt x="4" y="6"/>
                  </a:lnTo>
                  <a:lnTo>
                    <a:pt x="0" y="10"/>
                  </a:lnTo>
                  <a:lnTo>
                    <a:pt x="0" y="16"/>
                  </a:lnTo>
                  <a:lnTo>
                    <a:pt x="0" y="20"/>
                  </a:lnTo>
                  <a:lnTo>
                    <a:pt x="2" y="26"/>
                  </a:lnTo>
                  <a:lnTo>
                    <a:pt x="6" y="30"/>
                  </a:lnTo>
                  <a:lnTo>
                    <a:pt x="10" y="34"/>
                  </a:lnTo>
                  <a:lnTo>
                    <a:pt x="16" y="36"/>
                  </a:lnTo>
                  <a:lnTo>
                    <a:pt x="22" y="36"/>
                  </a:lnTo>
                  <a:lnTo>
                    <a:pt x="28" y="34"/>
                  </a:lnTo>
                  <a:lnTo>
                    <a:pt x="38" y="28"/>
                  </a:lnTo>
                  <a:lnTo>
                    <a:pt x="30" y="2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621" name="Freeform 122"/>
            <p:cNvSpPr>
              <a:spLocks/>
            </p:cNvSpPr>
            <p:nvPr/>
          </p:nvSpPr>
          <p:spPr bwMode="auto">
            <a:xfrm>
              <a:off x="4945063" y="3063875"/>
              <a:ext cx="53975" cy="66675"/>
            </a:xfrm>
            <a:custGeom>
              <a:avLst/>
              <a:gdLst>
                <a:gd name="T0" fmla="*/ 2147483646 w 34"/>
                <a:gd name="T1" fmla="*/ 2147483646 h 42"/>
                <a:gd name="T2" fmla="*/ 2147483646 w 34"/>
                <a:gd name="T3" fmla="*/ 2147483646 h 42"/>
                <a:gd name="T4" fmla="*/ 2147483646 w 34"/>
                <a:gd name="T5" fmla="*/ 2147483646 h 42"/>
                <a:gd name="T6" fmla="*/ 2147483646 w 34"/>
                <a:gd name="T7" fmla="*/ 2147483646 h 42"/>
                <a:gd name="T8" fmla="*/ 2147483646 w 34"/>
                <a:gd name="T9" fmla="*/ 2147483646 h 42"/>
                <a:gd name="T10" fmla="*/ 2147483646 w 34"/>
                <a:gd name="T11" fmla="*/ 2147483646 h 42"/>
                <a:gd name="T12" fmla="*/ 2147483646 w 34"/>
                <a:gd name="T13" fmla="*/ 2147483646 h 42"/>
                <a:gd name="T14" fmla="*/ 2147483646 w 34"/>
                <a:gd name="T15" fmla="*/ 2147483646 h 42"/>
                <a:gd name="T16" fmla="*/ 2147483646 w 34"/>
                <a:gd name="T17" fmla="*/ 2147483646 h 42"/>
                <a:gd name="T18" fmla="*/ 0 w 34"/>
                <a:gd name="T19" fmla="*/ 2147483646 h 42"/>
                <a:gd name="T20" fmla="*/ 0 w 34"/>
                <a:gd name="T21" fmla="*/ 2147483646 h 42"/>
                <a:gd name="T22" fmla="*/ 0 w 34"/>
                <a:gd name="T23" fmla="*/ 2147483646 h 42"/>
                <a:gd name="T24" fmla="*/ 0 w 34"/>
                <a:gd name="T25" fmla="*/ 2147483646 h 42"/>
                <a:gd name="T26" fmla="*/ 2147483646 w 34"/>
                <a:gd name="T27" fmla="*/ 2147483646 h 42"/>
                <a:gd name="T28" fmla="*/ 2147483646 w 34"/>
                <a:gd name="T29" fmla="*/ 2147483646 h 42"/>
                <a:gd name="T30" fmla="*/ 2147483646 w 34"/>
                <a:gd name="T31" fmla="*/ 2147483646 h 42"/>
                <a:gd name="T32" fmla="*/ 2147483646 w 34"/>
                <a:gd name="T33" fmla="*/ 0 h 42"/>
                <a:gd name="T34" fmla="*/ 2147483646 w 34"/>
                <a:gd name="T35" fmla="*/ 0 h 42"/>
                <a:gd name="T36" fmla="*/ 2147483646 w 34"/>
                <a:gd name="T37" fmla="*/ 0 h 42"/>
                <a:gd name="T38" fmla="*/ 2147483646 w 34"/>
                <a:gd name="T39" fmla="*/ 2147483646 h 42"/>
                <a:gd name="T40" fmla="*/ 2147483646 w 34"/>
                <a:gd name="T41" fmla="*/ 2147483646 h 42"/>
                <a:gd name="T42" fmla="*/ 2147483646 w 34"/>
                <a:gd name="T43" fmla="*/ 2147483646 h 42"/>
                <a:gd name="T44" fmla="*/ 2147483646 w 34"/>
                <a:gd name="T45" fmla="*/ 2147483646 h 42"/>
                <a:gd name="T46" fmla="*/ 2147483646 w 34"/>
                <a:gd name="T47" fmla="*/ 2147483646 h 42"/>
                <a:gd name="T48" fmla="*/ 2147483646 w 34"/>
                <a:gd name="T49" fmla="*/ 2147483646 h 4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4"/>
                <a:gd name="T76" fmla="*/ 0 h 42"/>
                <a:gd name="T77" fmla="*/ 34 w 34"/>
                <a:gd name="T78" fmla="*/ 42 h 4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4" h="42">
                  <a:moveTo>
                    <a:pt x="34" y="20"/>
                  </a:moveTo>
                  <a:lnTo>
                    <a:pt x="34" y="20"/>
                  </a:lnTo>
                  <a:lnTo>
                    <a:pt x="34" y="24"/>
                  </a:lnTo>
                  <a:lnTo>
                    <a:pt x="32" y="30"/>
                  </a:lnTo>
                  <a:lnTo>
                    <a:pt x="26" y="36"/>
                  </a:lnTo>
                  <a:lnTo>
                    <a:pt x="18" y="42"/>
                  </a:lnTo>
                  <a:lnTo>
                    <a:pt x="10" y="38"/>
                  </a:lnTo>
                  <a:lnTo>
                    <a:pt x="4" y="32"/>
                  </a:lnTo>
                  <a:lnTo>
                    <a:pt x="0" y="22"/>
                  </a:lnTo>
                  <a:lnTo>
                    <a:pt x="0" y="16"/>
                  </a:lnTo>
                  <a:lnTo>
                    <a:pt x="0" y="12"/>
                  </a:lnTo>
                  <a:lnTo>
                    <a:pt x="2" y="6"/>
                  </a:lnTo>
                  <a:lnTo>
                    <a:pt x="6" y="2"/>
                  </a:lnTo>
                  <a:lnTo>
                    <a:pt x="12" y="0"/>
                  </a:lnTo>
                  <a:lnTo>
                    <a:pt x="16" y="0"/>
                  </a:lnTo>
                  <a:lnTo>
                    <a:pt x="22" y="0"/>
                  </a:lnTo>
                  <a:lnTo>
                    <a:pt x="26" y="2"/>
                  </a:lnTo>
                  <a:lnTo>
                    <a:pt x="30" y="4"/>
                  </a:lnTo>
                  <a:lnTo>
                    <a:pt x="32" y="8"/>
                  </a:lnTo>
                  <a:lnTo>
                    <a:pt x="34" y="14"/>
                  </a:lnTo>
                  <a:lnTo>
                    <a:pt x="34" y="2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622" name="Freeform 123"/>
            <p:cNvSpPr>
              <a:spLocks/>
            </p:cNvSpPr>
            <p:nvPr/>
          </p:nvSpPr>
          <p:spPr bwMode="auto">
            <a:xfrm>
              <a:off x="4983163" y="3095625"/>
              <a:ext cx="63500" cy="57150"/>
            </a:xfrm>
            <a:custGeom>
              <a:avLst/>
              <a:gdLst>
                <a:gd name="T0" fmla="*/ 2147483646 w 40"/>
                <a:gd name="T1" fmla="*/ 2147483646 h 36"/>
                <a:gd name="T2" fmla="*/ 2147483646 w 40"/>
                <a:gd name="T3" fmla="*/ 2147483646 h 36"/>
                <a:gd name="T4" fmla="*/ 2147483646 w 40"/>
                <a:gd name="T5" fmla="*/ 0 h 36"/>
                <a:gd name="T6" fmla="*/ 2147483646 w 40"/>
                <a:gd name="T7" fmla="*/ 0 h 36"/>
                <a:gd name="T8" fmla="*/ 2147483646 w 40"/>
                <a:gd name="T9" fmla="*/ 0 h 36"/>
                <a:gd name="T10" fmla="*/ 2147483646 w 40"/>
                <a:gd name="T11" fmla="*/ 2147483646 h 36"/>
                <a:gd name="T12" fmla="*/ 2147483646 w 40"/>
                <a:gd name="T13" fmla="*/ 2147483646 h 36"/>
                <a:gd name="T14" fmla="*/ 2147483646 w 40"/>
                <a:gd name="T15" fmla="*/ 2147483646 h 36"/>
                <a:gd name="T16" fmla="*/ 2147483646 w 40"/>
                <a:gd name="T17" fmla="*/ 2147483646 h 36"/>
                <a:gd name="T18" fmla="*/ 0 w 40"/>
                <a:gd name="T19" fmla="*/ 2147483646 h 36"/>
                <a:gd name="T20" fmla="*/ 0 w 40"/>
                <a:gd name="T21" fmla="*/ 2147483646 h 36"/>
                <a:gd name="T22" fmla="*/ 2147483646 w 40"/>
                <a:gd name="T23" fmla="*/ 2147483646 h 36"/>
                <a:gd name="T24" fmla="*/ 2147483646 w 40"/>
                <a:gd name="T25" fmla="*/ 2147483646 h 36"/>
                <a:gd name="T26" fmla="*/ 2147483646 w 40"/>
                <a:gd name="T27" fmla="*/ 2147483646 h 36"/>
                <a:gd name="T28" fmla="*/ 2147483646 w 40"/>
                <a:gd name="T29" fmla="*/ 2147483646 h 36"/>
                <a:gd name="T30" fmla="*/ 2147483646 w 40"/>
                <a:gd name="T31" fmla="*/ 2147483646 h 36"/>
                <a:gd name="T32" fmla="*/ 2147483646 w 40"/>
                <a:gd name="T33" fmla="*/ 2147483646 h 36"/>
                <a:gd name="T34" fmla="*/ 2147483646 w 40"/>
                <a:gd name="T35" fmla="*/ 2147483646 h 36"/>
                <a:gd name="T36" fmla="*/ 2147483646 w 40"/>
                <a:gd name="T37" fmla="*/ 2147483646 h 36"/>
                <a:gd name="T38" fmla="*/ 2147483646 w 40"/>
                <a:gd name="T39" fmla="*/ 2147483646 h 36"/>
                <a:gd name="T40" fmla="*/ 2147483646 w 40"/>
                <a:gd name="T41" fmla="*/ 2147483646 h 36"/>
                <a:gd name="T42" fmla="*/ 2147483646 w 40"/>
                <a:gd name="T43" fmla="*/ 2147483646 h 36"/>
                <a:gd name="T44" fmla="*/ 2147483646 w 40"/>
                <a:gd name="T45" fmla="*/ 2147483646 h 36"/>
                <a:gd name="T46" fmla="*/ 2147483646 w 40"/>
                <a:gd name="T47" fmla="*/ 2147483646 h 36"/>
                <a:gd name="T48" fmla="*/ 2147483646 w 40"/>
                <a:gd name="T49" fmla="*/ 2147483646 h 36"/>
                <a:gd name="T50" fmla="*/ 2147483646 w 40"/>
                <a:gd name="T51" fmla="*/ 2147483646 h 36"/>
                <a:gd name="T52" fmla="*/ 2147483646 w 40"/>
                <a:gd name="T53" fmla="*/ 2147483646 h 36"/>
                <a:gd name="T54" fmla="*/ 2147483646 w 40"/>
                <a:gd name="T55" fmla="*/ 2147483646 h 36"/>
                <a:gd name="T56" fmla="*/ 2147483646 w 40"/>
                <a:gd name="T57" fmla="*/ 2147483646 h 36"/>
                <a:gd name="T58" fmla="*/ 2147483646 w 40"/>
                <a:gd name="T59" fmla="*/ 2147483646 h 36"/>
                <a:gd name="T60" fmla="*/ 2147483646 w 40"/>
                <a:gd name="T61" fmla="*/ 2147483646 h 36"/>
                <a:gd name="T62" fmla="*/ 2147483646 w 40"/>
                <a:gd name="T63" fmla="*/ 2147483646 h 36"/>
                <a:gd name="T64" fmla="*/ 2147483646 w 40"/>
                <a:gd name="T65" fmla="*/ 2147483646 h 36"/>
                <a:gd name="T66" fmla="*/ 2147483646 w 40"/>
                <a:gd name="T67" fmla="*/ 2147483646 h 36"/>
                <a:gd name="T68" fmla="*/ 2147483646 w 40"/>
                <a:gd name="T69" fmla="*/ 2147483646 h 36"/>
                <a:gd name="T70" fmla="*/ 2147483646 w 40"/>
                <a:gd name="T71" fmla="*/ 2147483646 h 36"/>
                <a:gd name="T72" fmla="*/ 2147483646 w 40"/>
                <a:gd name="T73" fmla="*/ 214748364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0"/>
                <a:gd name="T112" fmla="*/ 0 h 36"/>
                <a:gd name="T113" fmla="*/ 40 w 40"/>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0" h="36">
                  <a:moveTo>
                    <a:pt x="32" y="2"/>
                  </a:moveTo>
                  <a:lnTo>
                    <a:pt x="32" y="2"/>
                  </a:lnTo>
                  <a:lnTo>
                    <a:pt x="28" y="0"/>
                  </a:lnTo>
                  <a:lnTo>
                    <a:pt x="22" y="0"/>
                  </a:lnTo>
                  <a:lnTo>
                    <a:pt x="16" y="0"/>
                  </a:lnTo>
                  <a:lnTo>
                    <a:pt x="10" y="4"/>
                  </a:lnTo>
                  <a:lnTo>
                    <a:pt x="6" y="8"/>
                  </a:lnTo>
                  <a:lnTo>
                    <a:pt x="2" y="16"/>
                  </a:lnTo>
                  <a:lnTo>
                    <a:pt x="0" y="28"/>
                  </a:lnTo>
                  <a:lnTo>
                    <a:pt x="8" y="22"/>
                  </a:lnTo>
                  <a:lnTo>
                    <a:pt x="14" y="18"/>
                  </a:lnTo>
                  <a:lnTo>
                    <a:pt x="22" y="18"/>
                  </a:lnTo>
                  <a:lnTo>
                    <a:pt x="14" y="20"/>
                  </a:lnTo>
                  <a:lnTo>
                    <a:pt x="6" y="24"/>
                  </a:lnTo>
                  <a:lnTo>
                    <a:pt x="2" y="30"/>
                  </a:lnTo>
                  <a:lnTo>
                    <a:pt x="10" y="34"/>
                  </a:lnTo>
                  <a:lnTo>
                    <a:pt x="16" y="36"/>
                  </a:lnTo>
                  <a:lnTo>
                    <a:pt x="24" y="36"/>
                  </a:lnTo>
                  <a:lnTo>
                    <a:pt x="28" y="34"/>
                  </a:lnTo>
                  <a:lnTo>
                    <a:pt x="34" y="32"/>
                  </a:lnTo>
                  <a:lnTo>
                    <a:pt x="38" y="28"/>
                  </a:lnTo>
                  <a:lnTo>
                    <a:pt x="40" y="24"/>
                  </a:lnTo>
                  <a:lnTo>
                    <a:pt x="40" y="20"/>
                  </a:lnTo>
                  <a:lnTo>
                    <a:pt x="40" y="14"/>
                  </a:lnTo>
                  <a:lnTo>
                    <a:pt x="38" y="10"/>
                  </a:lnTo>
                  <a:lnTo>
                    <a:pt x="36" y="6"/>
                  </a:lnTo>
                  <a:lnTo>
                    <a:pt x="32" y="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623" name="Freeform 124"/>
            <p:cNvSpPr>
              <a:spLocks/>
            </p:cNvSpPr>
            <p:nvPr/>
          </p:nvSpPr>
          <p:spPr bwMode="auto">
            <a:xfrm>
              <a:off x="4945063" y="3114675"/>
              <a:ext cx="50800" cy="50800"/>
            </a:xfrm>
            <a:custGeom>
              <a:avLst/>
              <a:gdLst>
                <a:gd name="T0" fmla="*/ 2147483646 w 32"/>
                <a:gd name="T1" fmla="*/ 2147483646 h 32"/>
                <a:gd name="T2" fmla="*/ 2147483646 w 32"/>
                <a:gd name="T3" fmla="*/ 2147483646 h 32"/>
                <a:gd name="T4" fmla="*/ 2147483646 w 32"/>
                <a:gd name="T5" fmla="*/ 2147483646 h 32"/>
                <a:gd name="T6" fmla="*/ 2147483646 w 32"/>
                <a:gd name="T7" fmla="*/ 2147483646 h 32"/>
                <a:gd name="T8" fmla="*/ 2147483646 w 32"/>
                <a:gd name="T9" fmla="*/ 2147483646 h 32"/>
                <a:gd name="T10" fmla="*/ 2147483646 w 32"/>
                <a:gd name="T11" fmla="*/ 2147483646 h 32"/>
                <a:gd name="T12" fmla="*/ 2147483646 w 32"/>
                <a:gd name="T13" fmla="*/ 2147483646 h 32"/>
                <a:gd name="T14" fmla="*/ 2147483646 w 32"/>
                <a:gd name="T15" fmla="*/ 2147483646 h 32"/>
                <a:gd name="T16" fmla="*/ 2147483646 w 32"/>
                <a:gd name="T17" fmla="*/ 2147483646 h 32"/>
                <a:gd name="T18" fmla="*/ 2147483646 w 32"/>
                <a:gd name="T19" fmla="*/ 2147483646 h 32"/>
                <a:gd name="T20" fmla="*/ 0 w 32"/>
                <a:gd name="T21" fmla="*/ 2147483646 h 32"/>
                <a:gd name="T22" fmla="*/ 0 w 32"/>
                <a:gd name="T23" fmla="*/ 2147483646 h 32"/>
                <a:gd name="T24" fmla="*/ 0 w 32"/>
                <a:gd name="T25" fmla="*/ 2147483646 h 32"/>
                <a:gd name="T26" fmla="*/ 0 w 32"/>
                <a:gd name="T27" fmla="*/ 2147483646 h 32"/>
                <a:gd name="T28" fmla="*/ 2147483646 w 32"/>
                <a:gd name="T29" fmla="*/ 2147483646 h 32"/>
                <a:gd name="T30" fmla="*/ 2147483646 w 32"/>
                <a:gd name="T31" fmla="*/ 2147483646 h 32"/>
                <a:gd name="T32" fmla="*/ 2147483646 w 32"/>
                <a:gd name="T33" fmla="*/ 2147483646 h 32"/>
                <a:gd name="T34" fmla="*/ 2147483646 w 32"/>
                <a:gd name="T35" fmla="*/ 0 h 32"/>
                <a:gd name="T36" fmla="*/ 2147483646 w 32"/>
                <a:gd name="T37" fmla="*/ 2147483646 h 32"/>
                <a:gd name="T38" fmla="*/ 2147483646 w 32"/>
                <a:gd name="T39" fmla="*/ 2147483646 h 32"/>
                <a:gd name="T40" fmla="*/ 2147483646 w 32"/>
                <a:gd name="T41" fmla="*/ 2147483646 h 32"/>
                <a:gd name="T42" fmla="*/ 2147483646 w 32"/>
                <a:gd name="T43" fmla="*/ 2147483646 h 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
                <a:gd name="T67" fmla="*/ 0 h 32"/>
                <a:gd name="T68" fmla="*/ 32 w 32"/>
                <a:gd name="T69" fmla="*/ 32 h 3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 h="32">
                  <a:moveTo>
                    <a:pt x="32" y="10"/>
                  </a:moveTo>
                  <a:lnTo>
                    <a:pt x="32" y="10"/>
                  </a:lnTo>
                  <a:lnTo>
                    <a:pt x="32" y="16"/>
                  </a:lnTo>
                  <a:lnTo>
                    <a:pt x="32" y="22"/>
                  </a:lnTo>
                  <a:lnTo>
                    <a:pt x="28" y="28"/>
                  </a:lnTo>
                  <a:lnTo>
                    <a:pt x="22" y="32"/>
                  </a:lnTo>
                  <a:lnTo>
                    <a:pt x="16" y="32"/>
                  </a:lnTo>
                  <a:lnTo>
                    <a:pt x="10" y="32"/>
                  </a:lnTo>
                  <a:lnTo>
                    <a:pt x="4" y="28"/>
                  </a:lnTo>
                  <a:lnTo>
                    <a:pt x="0" y="22"/>
                  </a:lnTo>
                  <a:lnTo>
                    <a:pt x="0" y="16"/>
                  </a:lnTo>
                  <a:lnTo>
                    <a:pt x="0" y="10"/>
                  </a:lnTo>
                  <a:lnTo>
                    <a:pt x="4" y="6"/>
                  </a:lnTo>
                  <a:lnTo>
                    <a:pt x="10" y="2"/>
                  </a:lnTo>
                  <a:lnTo>
                    <a:pt x="16" y="0"/>
                  </a:lnTo>
                  <a:lnTo>
                    <a:pt x="22" y="2"/>
                  </a:lnTo>
                  <a:lnTo>
                    <a:pt x="28" y="4"/>
                  </a:lnTo>
                  <a:lnTo>
                    <a:pt x="32"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624" name="Freeform 125"/>
            <p:cNvSpPr>
              <a:spLocks/>
            </p:cNvSpPr>
            <p:nvPr/>
          </p:nvSpPr>
          <p:spPr bwMode="auto">
            <a:xfrm>
              <a:off x="4640263" y="2809875"/>
              <a:ext cx="60325" cy="66675"/>
            </a:xfrm>
            <a:custGeom>
              <a:avLst/>
              <a:gdLst>
                <a:gd name="T0" fmla="*/ 0 w 38"/>
                <a:gd name="T1" fmla="*/ 2147483646 h 42"/>
                <a:gd name="T2" fmla="*/ 0 w 38"/>
                <a:gd name="T3" fmla="*/ 2147483646 h 42"/>
                <a:gd name="T4" fmla="*/ 0 w 38"/>
                <a:gd name="T5" fmla="*/ 2147483646 h 42"/>
                <a:gd name="T6" fmla="*/ 0 w 38"/>
                <a:gd name="T7" fmla="*/ 2147483646 h 42"/>
                <a:gd name="T8" fmla="*/ 2147483646 w 38"/>
                <a:gd name="T9" fmla="*/ 2147483646 h 42"/>
                <a:gd name="T10" fmla="*/ 2147483646 w 38"/>
                <a:gd name="T11" fmla="*/ 0 h 42"/>
                <a:gd name="T12" fmla="*/ 2147483646 w 38"/>
                <a:gd name="T13" fmla="*/ 0 h 42"/>
                <a:gd name="T14" fmla="*/ 2147483646 w 38"/>
                <a:gd name="T15" fmla="*/ 2147483646 h 42"/>
                <a:gd name="T16" fmla="*/ 2147483646 w 38"/>
                <a:gd name="T17" fmla="*/ 2147483646 h 42"/>
                <a:gd name="T18" fmla="*/ 2147483646 w 38"/>
                <a:gd name="T19" fmla="*/ 2147483646 h 42"/>
                <a:gd name="T20" fmla="*/ 2147483646 w 38"/>
                <a:gd name="T21" fmla="*/ 2147483646 h 42"/>
                <a:gd name="T22" fmla="*/ 2147483646 w 38"/>
                <a:gd name="T23" fmla="*/ 2147483646 h 42"/>
                <a:gd name="T24" fmla="*/ 2147483646 w 38"/>
                <a:gd name="T25" fmla="*/ 2147483646 h 42"/>
                <a:gd name="T26" fmla="*/ 2147483646 w 38"/>
                <a:gd name="T27" fmla="*/ 2147483646 h 42"/>
                <a:gd name="T28" fmla="*/ 2147483646 w 38"/>
                <a:gd name="T29" fmla="*/ 2147483646 h 42"/>
                <a:gd name="T30" fmla="*/ 2147483646 w 38"/>
                <a:gd name="T31" fmla="*/ 2147483646 h 42"/>
                <a:gd name="T32" fmla="*/ 2147483646 w 38"/>
                <a:gd name="T33" fmla="*/ 2147483646 h 42"/>
                <a:gd name="T34" fmla="*/ 2147483646 w 38"/>
                <a:gd name="T35" fmla="*/ 2147483646 h 42"/>
                <a:gd name="T36" fmla="*/ 2147483646 w 38"/>
                <a:gd name="T37" fmla="*/ 2147483646 h 42"/>
                <a:gd name="T38" fmla="*/ 2147483646 w 38"/>
                <a:gd name="T39" fmla="*/ 2147483646 h 42"/>
                <a:gd name="T40" fmla="*/ 2147483646 w 38"/>
                <a:gd name="T41" fmla="*/ 2147483646 h 42"/>
                <a:gd name="T42" fmla="*/ 2147483646 w 38"/>
                <a:gd name="T43" fmla="*/ 2147483646 h 42"/>
                <a:gd name="T44" fmla="*/ 2147483646 w 38"/>
                <a:gd name="T45" fmla="*/ 2147483646 h 42"/>
                <a:gd name="T46" fmla="*/ 2147483646 w 38"/>
                <a:gd name="T47" fmla="*/ 2147483646 h 42"/>
                <a:gd name="T48" fmla="*/ 0 w 38"/>
                <a:gd name="T49" fmla="*/ 2147483646 h 42"/>
                <a:gd name="T50" fmla="*/ 0 w 38"/>
                <a:gd name="T51" fmla="*/ 2147483646 h 4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2"/>
                <a:gd name="T80" fmla="*/ 38 w 38"/>
                <a:gd name="T81" fmla="*/ 42 h 4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2">
                  <a:moveTo>
                    <a:pt x="0" y="30"/>
                  </a:moveTo>
                  <a:lnTo>
                    <a:pt x="0" y="30"/>
                  </a:lnTo>
                  <a:lnTo>
                    <a:pt x="0" y="24"/>
                  </a:lnTo>
                  <a:lnTo>
                    <a:pt x="0" y="16"/>
                  </a:lnTo>
                  <a:lnTo>
                    <a:pt x="2" y="8"/>
                  </a:lnTo>
                  <a:lnTo>
                    <a:pt x="8" y="0"/>
                  </a:lnTo>
                  <a:lnTo>
                    <a:pt x="18" y="2"/>
                  </a:lnTo>
                  <a:lnTo>
                    <a:pt x="28" y="6"/>
                  </a:lnTo>
                  <a:lnTo>
                    <a:pt x="30" y="10"/>
                  </a:lnTo>
                  <a:lnTo>
                    <a:pt x="34" y="14"/>
                  </a:lnTo>
                  <a:lnTo>
                    <a:pt x="36" y="20"/>
                  </a:lnTo>
                  <a:lnTo>
                    <a:pt x="38" y="24"/>
                  </a:lnTo>
                  <a:lnTo>
                    <a:pt x="36" y="30"/>
                  </a:lnTo>
                  <a:lnTo>
                    <a:pt x="34" y="36"/>
                  </a:lnTo>
                  <a:lnTo>
                    <a:pt x="30" y="40"/>
                  </a:lnTo>
                  <a:lnTo>
                    <a:pt x="24" y="42"/>
                  </a:lnTo>
                  <a:lnTo>
                    <a:pt x="20" y="42"/>
                  </a:lnTo>
                  <a:lnTo>
                    <a:pt x="16" y="42"/>
                  </a:lnTo>
                  <a:lnTo>
                    <a:pt x="10" y="42"/>
                  </a:lnTo>
                  <a:lnTo>
                    <a:pt x="6" y="38"/>
                  </a:lnTo>
                  <a:lnTo>
                    <a:pt x="2" y="34"/>
                  </a:lnTo>
                  <a:lnTo>
                    <a:pt x="0" y="3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625" name="Freeform 126"/>
            <p:cNvSpPr>
              <a:spLocks/>
            </p:cNvSpPr>
            <p:nvPr/>
          </p:nvSpPr>
          <p:spPr bwMode="auto">
            <a:xfrm>
              <a:off x="4579938" y="2809875"/>
              <a:ext cx="60325" cy="63500"/>
            </a:xfrm>
            <a:custGeom>
              <a:avLst/>
              <a:gdLst>
                <a:gd name="T0" fmla="*/ 2147483646 w 38"/>
                <a:gd name="T1" fmla="*/ 2147483646 h 40"/>
                <a:gd name="T2" fmla="*/ 2147483646 w 38"/>
                <a:gd name="T3" fmla="*/ 2147483646 h 40"/>
                <a:gd name="T4" fmla="*/ 2147483646 w 38"/>
                <a:gd name="T5" fmla="*/ 2147483646 h 40"/>
                <a:gd name="T6" fmla="*/ 2147483646 w 38"/>
                <a:gd name="T7" fmla="*/ 2147483646 h 40"/>
                <a:gd name="T8" fmla="*/ 2147483646 w 38"/>
                <a:gd name="T9" fmla="*/ 2147483646 h 40"/>
                <a:gd name="T10" fmla="*/ 2147483646 w 38"/>
                <a:gd name="T11" fmla="*/ 2147483646 h 40"/>
                <a:gd name="T12" fmla="*/ 2147483646 w 38"/>
                <a:gd name="T13" fmla="*/ 2147483646 h 40"/>
                <a:gd name="T14" fmla="*/ 2147483646 w 38"/>
                <a:gd name="T15" fmla="*/ 2147483646 h 40"/>
                <a:gd name="T16" fmla="*/ 2147483646 w 38"/>
                <a:gd name="T17" fmla="*/ 2147483646 h 40"/>
                <a:gd name="T18" fmla="*/ 2147483646 w 38"/>
                <a:gd name="T19" fmla="*/ 2147483646 h 40"/>
                <a:gd name="T20" fmla="*/ 2147483646 w 38"/>
                <a:gd name="T21" fmla="*/ 2147483646 h 40"/>
                <a:gd name="T22" fmla="*/ 2147483646 w 38"/>
                <a:gd name="T23" fmla="*/ 2147483646 h 40"/>
                <a:gd name="T24" fmla="*/ 2147483646 w 38"/>
                <a:gd name="T25" fmla="*/ 0 h 40"/>
                <a:gd name="T26" fmla="*/ 2147483646 w 38"/>
                <a:gd name="T27" fmla="*/ 0 h 40"/>
                <a:gd name="T28" fmla="*/ 2147483646 w 38"/>
                <a:gd name="T29" fmla="*/ 2147483646 h 40"/>
                <a:gd name="T30" fmla="*/ 2147483646 w 38"/>
                <a:gd name="T31" fmla="*/ 2147483646 h 40"/>
                <a:gd name="T32" fmla="*/ 2147483646 w 38"/>
                <a:gd name="T33" fmla="*/ 2147483646 h 40"/>
                <a:gd name="T34" fmla="*/ 2147483646 w 38"/>
                <a:gd name="T35" fmla="*/ 2147483646 h 40"/>
                <a:gd name="T36" fmla="*/ 0 w 38"/>
                <a:gd name="T37" fmla="*/ 2147483646 h 40"/>
                <a:gd name="T38" fmla="*/ 0 w 38"/>
                <a:gd name="T39" fmla="*/ 2147483646 h 40"/>
                <a:gd name="T40" fmla="*/ 0 w 38"/>
                <a:gd name="T41" fmla="*/ 2147483646 h 40"/>
                <a:gd name="T42" fmla="*/ 2147483646 w 38"/>
                <a:gd name="T43" fmla="*/ 2147483646 h 40"/>
                <a:gd name="T44" fmla="*/ 2147483646 w 38"/>
                <a:gd name="T45" fmla="*/ 2147483646 h 40"/>
                <a:gd name="T46" fmla="*/ 2147483646 w 38"/>
                <a:gd name="T47" fmla="*/ 2147483646 h 40"/>
                <a:gd name="T48" fmla="*/ 2147483646 w 38"/>
                <a:gd name="T49" fmla="*/ 2147483646 h 40"/>
                <a:gd name="T50" fmla="*/ 2147483646 w 38"/>
                <a:gd name="T51" fmla="*/ 2147483646 h 40"/>
                <a:gd name="T52" fmla="*/ 2147483646 w 38"/>
                <a:gd name="T53" fmla="*/ 2147483646 h 40"/>
                <a:gd name="T54" fmla="*/ 2147483646 w 38"/>
                <a:gd name="T55" fmla="*/ 2147483646 h 40"/>
                <a:gd name="T56" fmla="*/ 2147483646 w 38"/>
                <a:gd name="T57" fmla="*/ 2147483646 h 40"/>
                <a:gd name="T58" fmla="*/ 2147483646 w 38"/>
                <a:gd name="T59" fmla="*/ 2147483646 h 40"/>
                <a:gd name="T60" fmla="*/ 2147483646 w 38"/>
                <a:gd name="T61" fmla="*/ 2147483646 h 40"/>
                <a:gd name="T62" fmla="*/ 2147483646 w 38"/>
                <a:gd name="T63" fmla="*/ 2147483646 h 40"/>
                <a:gd name="T64" fmla="*/ 2147483646 w 38"/>
                <a:gd name="T65" fmla="*/ 2147483646 h 40"/>
                <a:gd name="T66" fmla="*/ 2147483646 w 38"/>
                <a:gd name="T67" fmla="*/ 2147483646 h 40"/>
                <a:gd name="T68" fmla="*/ 2147483646 w 38"/>
                <a:gd name="T69" fmla="*/ 2147483646 h 40"/>
                <a:gd name="T70" fmla="*/ 2147483646 w 38"/>
                <a:gd name="T71" fmla="*/ 2147483646 h 40"/>
                <a:gd name="T72" fmla="*/ 2147483646 w 38"/>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40"/>
                <a:gd name="T113" fmla="*/ 38 w 38"/>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40">
                  <a:moveTo>
                    <a:pt x="34" y="8"/>
                  </a:moveTo>
                  <a:lnTo>
                    <a:pt x="34" y="8"/>
                  </a:lnTo>
                  <a:lnTo>
                    <a:pt x="24" y="18"/>
                  </a:lnTo>
                  <a:lnTo>
                    <a:pt x="22" y="16"/>
                  </a:lnTo>
                  <a:lnTo>
                    <a:pt x="34" y="8"/>
                  </a:lnTo>
                  <a:lnTo>
                    <a:pt x="38" y="4"/>
                  </a:lnTo>
                  <a:lnTo>
                    <a:pt x="36" y="2"/>
                  </a:lnTo>
                  <a:lnTo>
                    <a:pt x="26" y="0"/>
                  </a:lnTo>
                  <a:lnTo>
                    <a:pt x="18" y="0"/>
                  </a:lnTo>
                  <a:lnTo>
                    <a:pt x="12" y="4"/>
                  </a:lnTo>
                  <a:lnTo>
                    <a:pt x="8" y="6"/>
                  </a:lnTo>
                  <a:lnTo>
                    <a:pt x="4" y="10"/>
                  </a:lnTo>
                  <a:lnTo>
                    <a:pt x="0" y="16"/>
                  </a:lnTo>
                  <a:lnTo>
                    <a:pt x="0" y="20"/>
                  </a:lnTo>
                  <a:lnTo>
                    <a:pt x="0" y="26"/>
                  </a:lnTo>
                  <a:lnTo>
                    <a:pt x="2" y="30"/>
                  </a:lnTo>
                  <a:lnTo>
                    <a:pt x="6" y="34"/>
                  </a:lnTo>
                  <a:lnTo>
                    <a:pt x="10" y="36"/>
                  </a:lnTo>
                  <a:lnTo>
                    <a:pt x="14" y="38"/>
                  </a:lnTo>
                  <a:lnTo>
                    <a:pt x="20" y="40"/>
                  </a:lnTo>
                  <a:lnTo>
                    <a:pt x="26" y="38"/>
                  </a:lnTo>
                  <a:lnTo>
                    <a:pt x="30" y="36"/>
                  </a:lnTo>
                  <a:lnTo>
                    <a:pt x="34" y="30"/>
                  </a:lnTo>
                  <a:lnTo>
                    <a:pt x="38" y="24"/>
                  </a:lnTo>
                  <a:lnTo>
                    <a:pt x="38" y="18"/>
                  </a:lnTo>
                  <a:lnTo>
                    <a:pt x="38" y="6"/>
                  </a:lnTo>
                  <a:lnTo>
                    <a:pt x="34" y="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626" name="Freeform 127"/>
            <p:cNvSpPr>
              <a:spLocks/>
            </p:cNvSpPr>
            <p:nvPr/>
          </p:nvSpPr>
          <p:spPr bwMode="auto">
            <a:xfrm>
              <a:off x="4570413" y="2755900"/>
              <a:ext cx="69850" cy="60325"/>
            </a:xfrm>
            <a:custGeom>
              <a:avLst/>
              <a:gdLst>
                <a:gd name="T0" fmla="*/ 2147483646 w 44"/>
                <a:gd name="T1" fmla="*/ 2147483646 h 38"/>
                <a:gd name="T2" fmla="*/ 2147483646 w 44"/>
                <a:gd name="T3" fmla="*/ 2147483646 h 38"/>
                <a:gd name="T4" fmla="*/ 2147483646 w 44"/>
                <a:gd name="T5" fmla="*/ 2147483646 h 38"/>
                <a:gd name="T6" fmla="*/ 2147483646 w 44"/>
                <a:gd name="T7" fmla="*/ 2147483646 h 38"/>
                <a:gd name="T8" fmla="*/ 2147483646 w 44"/>
                <a:gd name="T9" fmla="*/ 2147483646 h 38"/>
                <a:gd name="T10" fmla="*/ 2147483646 w 44"/>
                <a:gd name="T11" fmla="*/ 2147483646 h 38"/>
                <a:gd name="T12" fmla="*/ 2147483646 w 44"/>
                <a:gd name="T13" fmla="*/ 2147483646 h 38"/>
                <a:gd name="T14" fmla="*/ 2147483646 w 44"/>
                <a:gd name="T15" fmla="*/ 2147483646 h 38"/>
                <a:gd name="T16" fmla="*/ 2147483646 w 44"/>
                <a:gd name="T17" fmla="*/ 2147483646 h 38"/>
                <a:gd name="T18" fmla="*/ 2147483646 w 44"/>
                <a:gd name="T19" fmla="*/ 2147483646 h 38"/>
                <a:gd name="T20" fmla="*/ 2147483646 w 44"/>
                <a:gd name="T21" fmla="*/ 2147483646 h 38"/>
                <a:gd name="T22" fmla="*/ 2147483646 w 44"/>
                <a:gd name="T23" fmla="*/ 2147483646 h 38"/>
                <a:gd name="T24" fmla="*/ 2147483646 w 44"/>
                <a:gd name="T25" fmla="*/ 2147483646 h 38"/>
                <a:gd name="T26" fmla="*/ 2147483646 w 44"/>
                <a:gd name="T27" fmla="*/ 2147483646 h 38"/>
                <a:gd name="T28" fmla="*/ 2147483646 w 44"/>
                <a:gd name="T29" fmla="*/ 2147483646 h 38"/>
                <a:gd name="T30" fmla="*/ 2147483646 w 44"/>
                <a:gd name="T31" fmla="*/ 2147483646 h 38"/>
                <a:gd name="T32" fmla="*/ 2147483646 w 44"/>
                <a:gd name="T33" fmla="*/ 2147483646 h 38"/>
                <a:gd name="T34" fmla="*/ 2147483646 w 44"/>
                <a:gd name="T35" fmla="*/ 2147483646 h 38"/>
                <a:gd name="T36" fmla="*/ 2147483646 w 44"/>
                <a:gd name="T37" fmla="*/ 0 h 38"/>
                <a:gd name="T38" fmla="*/ 2147483646 w 44"/>
                <a:gd name="T39" fmla="*/ 0 h 38"/>
                <a:gd name="T40" fmla="*/ 2147483646 w 44"/>
                <a:gd name="T41" fmla="*/ 2147483646 h 38"/>
                <a:gd name="T42" fmla="*/ 2147483646 w 44"/>
                <a:gd name="T43" fmla="*/ 2147483646 h 38"/>
                <a:gd name="T44" fmla="*/ 2147483646 w 44"/>
                <a:gd name="T45" fmla="*/ 2147483646 h 38"/>
                <a:gd name="T46" fmla="*/ 2147483646 w 44"/>
                <a:gd name="T47" fmla="*/ 2147483646 h 38"/>
                <a:gd name="T48" fmla="*/ 0 w 44"/>
                <a:gd name="T49" fmla="*/ 2147483646 h 38"/>
                <a:gd name="T50" fmla="*/ 0 w 44"/>
                <a:gd name="T51" fmla="*/ 2147483646 h 38"/>
                <a:gd name="T52" fmla="*/ 0 w 44"/>
                <a:gd name="T53" fmla="*/ 2147483646 h 38"/>
                <a:gd name="T54" fmla="*/ 2147483646 w 44"/>
                <a:gd name="T55" fmla="*/ 2147483646 h 38"/>
                <a:gd name="T56" fmla="*/ 2147483646 w 44"/>
                <a:gd name="T57" fmla="*/ 2147483646 h 38"/>
                <a:gd name="T58" fmla="*/ 2147483646 w 44"/>
                <a:gd name="T59" fmla="*/ 2147483646 h 38"/>
                <a:gd name="T60" fmla="*/ 2147483646 w 44"/>
                <a:gd name="T61" fmla="*/ 2147483646 h 38"/>
                <a:gd name="T62" fmla="*/ 2147483646 w 44"/>
                <a:gd name="T63" fmla="*/ 2147483646 h 38"/>
                <a:gd name="T64" fmla="*/ 2147483646 w 44"/>
                <a:gd name="T65" fmla="*/ 2147483646 h 38"/>
                <a:gd name="T66" fmla="*/ 2147483646 w 44"/>
                <a:gd name="T67" fmla="*/ 2147483646 h 38"/>
                <a:gd name="T68" fmla="*/ 2147483646 w 44"/>
                <a:gd name="T69" fmla="*/ 2147483646 h 38"/>
                <a:gd name="T70" fmla="*/ 2147483646 w 44"/>
                <a:gd name="T71" fmla="*/ 2147483646 h 38"/>
                <a:gd name="T72" fmla="*/ 2147483646 w 44"/>
                <a:gd name="T73" fmla="*/ 2147483646 h 38"/>
                <a:gd name="T74" fmla="*/ 2147483646 w 44"/>
                <a:gd name="T75" fmla="*/ 2147483646 h 3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
                <a:gd name="T115" fmla="*/ 0 h 38"/>
                <a:gd name="T116" fmla="*/ 44 w 44"/>
                <a:gd name="T117" fmla="*/ 38 h 3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 h="38">
                  <a:moveTo>
                    <a:pt x="32" y="24"/>
                  </a:moveTo>
                  <a:lnTo>
                    <a:pt x="32" y="24"/>
                  </a:lnTo>
                  <a:lnTo>
                    <a:pt x="16" y="16"/>
                  </a:lnTo>
                  <a:lnTo>
                    <a:pt x="16" y="14"/>
                  </a:lnTo>
                  <a:lnTo>
                    <a:pt x="26" y="18"/>
                  </a:lnTo>
                  <a:lnTo>
                    <a:pt x="34" y="24"/>
                  </a:lnTo>
                  <a:lnTo>
                    <a:pt x="42" y="30"/>
                  </a:lnTo>
                  <a:lnTo>
                    <a:pt x="44" y="28"/>
                  </a:lnTo>
                  <a:lnTo>
                    <a:pt x="42" y="18"/>
                  </a:lnTo>
                  <a:lnTo>
                    <a:pt x="38" y="12"/>
                  </a:lnTo>
                  <a:lnTo>
                    <a:pt x="34" y="6"/>
                  </a:lnTo>
                  <a:lnTo>
                    <a:pt x="28" y="2"/>
                  </a:lnTo>
                  <a:lnTo>
                    <a:pt x="22" y="0"/>
                  </a:lnTo>
                  <a:lnTo>
                    <a:pt x="18" y="0"/>
                  </a:lnTo>
                  <a:lnTo>
                    <a:pt x="12" y="2"/>
                  </a:lnTo>
                  <a:lnTo>
                    <a:pt x="8" y="4"/>
                  </a:lnTo>
                  <a:lnTo>
                    <a:pt x="4" y="8"/>
                  </a:lnTo>
                  <a:lnTo>
                    <a:pt x="2" y="12"/>
                  </a:lnTo>
                  <a:lnTo>
                    <a:pt x="0" y="16"/>
                  </a:lnTo>
                  <a:lnTo>
                    <a:pt x="0" y="22"/>
                  </a:lnTo>
                  <a:lnTo>
                    <a:pt x="2" y="28"/>
                  </a:lnTo>
                  <a:lnTo>
                    <a:pt x="6" y="32"/>
                  </a:lnTo>
                  <a:lnTo>
                    <a:pt x="10" y="36"/>
                  </a:lnTo>
                  <a:lnTo>
                    <a:pt x="16" y="38"/>
                  </a:lnTo>
                  <a:lnTo>
                    <a:pt x="24" y="38"/>
                  </a:lnTo>
                  <a:lnTo>
                    <a:pt x="30" y="36"/>
                  </a:lnTo>
                  <a:lnTo>
                    <a:pt x="40" y="32"/>
                  </a:lnTo>
                  <a:lnTo>
                    <a:pt x="32" y="2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627" name="Freeform 128"/>
            <p:cNvSpPr>
              <a:spLocks/>
            </p:cNvSpPr>
            <p:nvPr/>
          </p:nvSpPr>
          <p:spPr bwMode="auto">
            <a:xfrm>
              <a:off x="4621213" y="2727325"/>
              <a:ext cx="57150" cy="69850"/>
            </a:xfrm>
            <a:custGeom>
              <a:avLst/>
              <a:gdLst>
                <a:gd name="T0" fmla="*/ 2147483646 w 36"/>
                <a:gd name="T1" fmla="*/ 2147483646 h 44"/>
                <a:gd name="T2" fmla="*/ 2147483646 w 36"/>
                <a:gd name="T3" fmla="*/ 2147483646 h 44"/>
                <a:gd name="T4" fmla="*/ 2147483646 w 36"/>
                <a:gd name="T5" fmla="*/ 2147483646 h 44"/>
                <a:gd name="T6" fmla="*/ 2147483646 w 36"/>
                <a:gd name="T7" fmla="*/ 2147483646 h 44"/>
                <a:gd name="T8" fmla="*/ 2147483646 w 36"/>
                <a:gd name="T9" fmla="*/ 2147483646 h 44"/>
                <a:gd name="T10" fmla="*/ 2147483646 w 36"/>
                <a:gd name="T11" fmla="*/ 2147483646 h 44"/>
                <a:gd name="T12" fmla="*/ 2147483646 w 36"/>
                <a:gd name="T13" fmla="*/ 2147483646 h 44"/>
                <a:gd name="T14" fmla="*/ 2147483646 w 36"/>
                <a:gd name="T15" fmla="*/ 2147483646 h 44"/>
                <a:gd name="T16" fmla="*/ 2147483646 w 36"/>
                <a:gd name="T17" fmla="*/ 2147483646 h 44"/>
                <a:gd name="T18" fmla="*/ 2147483646 w 36"/>
                <a:gd name="T19" fmla="*/ 2147483646 h 44"/>
                <a:gd name="T20" fmla="*/ 0 w 36"/>
                <a:gd name="T21" fmla="*/ 2147483646 h 44"/>
                <a:gd name="T22" fmla="*/ 0 w 36"/>
                <a:gd name="T23" fmla="*/ 2147483646 h 44"/>
                <a:gd name="T24" fmla="*/ 0 w 36"/>
                <a:gd name="T25" fmla="*/ 2147483646 h 44"/>
                <a:gd name="T26" fmla="*/ 2147483646 w 36"/>
                <a:gd name="T27" fmla="*/ 2147483646 h 44"/>
                <a:gd name="T28" fmla="*/ 2147483646 w 36"/>
                <a:gd name="T29" fmla="*/ 2147483646 h 44"/>
                <a:gd name="T30" fmla="*/ 2147483646 w 36"/>
                <a:gd name="T31" fmla="*/ 2147483646 h 44"/>
                <a:gd name="T32" fmla="*/ 2147483646 w 36"/>
                <a:gd name="T33" fmla="*/ 2147483646 h 44"/>
                <a:gd name="T34" fmla="*/ 2147483646 w 36"/>
                <a:gd name="T35" fmla="*/ 0 h 44"/>
                <a:gd name="T36" fmla="*/ 2147483646 w 36"/>
                <a:gd name="T37" fmla="*/ 0 h 44"/>
                <a:gd name="T38" fmla="*/ 2147483646 w 36"/>
                <a:gd name="T39" fmla="*/ 0 h 44"/>
                <a:gd name="T40" fmla="*/ 2147483646 w 36"/>
                <a:gd name="T41" fmla="*/ 2147483646 h 44"/>
                <a:gd name="T42" fmla="*/ 2147483646 w 36"/>
                <a:gd name="T43" fmla="*/ 2147483646 h 44"/>
                <a:gd name="T44" fmla="*/ 2147483646 w 36"/>
                <a:gd name="T45" fmla="*/ 2147483646 h 44"/>
                <a:gd name="T46" fmla="*/ 2147483646 w 36"/>
                <a:gd name="T47" fmla="*/ 2147483646 h 44"/>
                <a:gd name="T48" fmla="*/ 2147483646 w 36"/>
                <a:gd name="T49" fmla="*/ 2147483646 h 44"/>
                <a:gd name="T50" fmla="*/ 2147483646 w 36"/>
                <a:gd name="T51" fmla="*/ 2147483646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6"/>
                <a:gd name="T79" fmla="*/ 0 h 44"/>
                <a:gd name="T80" fmla="*/ 36 w 36"/>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6" h="44">
                  <a:moveTo>
                    <a:pt x="36" y="20"/>
                  </a:moveTo>
                  <a:lnTo>
                    <a:pt x="36" y="20"/>
                  </a:lnTo>
                  <a:lnTo>
                    <a:pt x="36" y="26"/>
                  </a:lnTo>
                  <a:lnTo>
                    <a:pt x="32" y="32"/>
                  </a:lnTo>
                  <a:lnTo>
                    <a:pt x="28" y="38"/>
                  </a:lnTo>
                  <a:lnTo>
                    <a:pt x="18" y="44"/>
                  </a:lnTo>
                  <a:lnTo>
                    <a:pt x="10" y="38"/>
                  </a:lnTo>
                  <a:lnTo>
                    <a:pt x="4" y="32"/>
                  </a:lnTo>
                  <a:lnTo>
                    <a:pt x="2" y="28"/>
                  </a:lnTo>
                  <a:lnTo>
                    <a:pt x="0" y="22"/>
                  </a:lnTo>
                  <a:lnTo>
                    <a:pt x="0" y="16"/>
                  </a:lnTo>
                  <a:lnTo>
                    <a:pt x="2" y="10"/>
                  </a:lnTo>
                  <a:lnTo>
                    <a:pt x="4" y="6"/>
                  </a:lnTo>
                  <a:lnTo>
                    <a:pt x="8" y="2"/>
                  </a:lnTo>
                  <a:lnTo>
                    <a:pt x="14" y="0"/>
                  </a:lnTo>
                  <a:lnTo>
                    <a:pt x="18" y="0"/>
                  </a:lnTo>
                  <a:lnTo>
                    <a:pt x="24" y="0"/>
                  </a:lnTo>
                  <a:lnTo>
                    <a:pt x="28" y="2"/>
                  </a:lnTo>
                  <a:lnTo>
                    <a:pt x="32" y="6"/>
                  </a:lnTo>
                  <a:lnTo>
                    <a:pt x="36" y="10"/>
                  </a:lnTo>
                  <a:lnTo>
                    <a:pt x="36" y="14"/>
                  </a:lnTo>
                  <a:lnTo>
                    <a:pt x="36" y="2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628" name="Freeform 129"/>
            <p:cNvSpPr>
              <a:spLocks/>
            </p:cNvSpPr>
            <p:nvPr/>
          </p:nvSpPr>
          <p:spPr bwMode="auto">
            <a:xfrm>
              <a:off x="4659313" y="2759075"/>
              <a:ext cx="66675" cy="60325"/>
            </a:xfrm>
            <a:custGeom>
              <a:avLst/>
              <a:gdLst>
                <a:gd name="T0" fmla="*/ 2147483646 w 42"/>
                <a:gd name="T1" fmla="*/ 2147483646 h 38"/>
                <a:gd name="T2" fmla="*/ 2147483646 w 42"/>
                <a:gd name="T3" fmla="*/ 2147483646 h 38"/>
                <a:gd name="T4" fmla="*/ 2147483646 w 42"/>
                <a:gd name="T5" fmla="*/ 2147483646 h 38"/>
                <a:gd name="T6" fmla="*/ 2147483646 w 42"/>
                <a:gd name="T7" fmla="*/ 0 h 38"/>
                <a:gd name="T8" fmla="*/ 2147483646 w 42"/>
                <a:gd name="T9" fmla="*/ 2147483646 h 38"/>
                <a:gd name="T10" fmla="*/ 2147483646 w 42"/>
                <a:gd name="T11" fmla="*/ 2147483646 h 38"/>
                <a:gd name="T12" fmla="*/ 2147483646 w 42"/>
                <a:gd name="T13" fmla="*/ 2147483646 h 38"/>
                <a:gd name="T14" fmla="*/ 2147483646 w 42"/>
                <a:gd name="T15" fmla="*/ 2147483646 h 38"/>
                <a:gd name="T16" fmla="*/ 2147483646 w 42"/>
                <a:gd name="T17" fmla="*/ 2147483646 h 38"/>
                <a:gd name="T18" fmla="*/ 0 w 42"/>
                <a:gd name="T19" fmla="*/ 2147483646 h 38"/>
                <a:gd name="T20" fmla="*/ 0 w 42"/>
                <a:gd name="T21" fmla="*/ 2147483646 h 38"/>
                <a:gd name="T22" fmla="*/ 2147483646 w 42"/>
                <a:gd name="T23" fmla="*/ 2147483646 h 38"/>
                <a:gd name="T24" fmla="*/ 2147483646 w 42"/>
                <a:gd name="T25" fmla="*/ 2147483646 h 38"/>
                <a:gd name="T26" fmla="*/ 2147483646 w 42"/>
                <a:gd name="T27" fmla="*/ 2147483646 h 38"/>
                <a:gd name="T28" fmla="*/ 2147483646 w 42"/>
                <a:gd name="T29" fmla="*/ 2147483646 h 38"/>
                <a:gd name="T30" fmla="*/ 2147483646 w 42"/>
                <a:gd name="T31" fmla="*/ 2147483646 h 38"/>
                <a:gd name="T32" fmla="*/ 2147483646 w 42"/>
                <a:gd name="T33" fmla="*/ 2147483646 h 38"/>
                <a:gd name="T34" fmla="*/ 2147483646 w 42"/>
                <a:gd name="T35" fmla="*/ 2147483646 h 38"/>
                <a:gd name="T36" fmla="*/ 2147483646 w 42"/>
                <a:gd name="T37" fmla="*/ 2147483646 h 38"/>
                <a:gd name="T38" fmla="*/ 2147483646 w 42"/>
                <a:gd name="T39" fmla="*/ 2147483646 h 38"/>
                <a:gd name="T40" fmla="*/ 2147483646 w 42"/>
                <a:gd name="T41" fmla="*/ 2147483646 h 38"/>
                <a:gd name="T42" fmla="*/ 2147483646 w 42"/>
                <a:gd name="T43" fmla="*/ 2147483646 h 38"/>
                <a:gd name="T44" fmla="*/ 2147483646 w 42"/>
                <a:gd name="T45" fmla="*/ 2147483646 h 38"/>
                <a:gd name="T46" fmla="*/ 2147483646 w 42"/>
                <a:gd name="T47" fmla="*/ 2147483646 h 38"/>
                <a:gd name="T48" fmla="*/ 2147483646 w 42"/>
                <a:gd name="T49" fmla="*/ 2147483646 h 38"/>
                <a:gd name="T50" fmla="*/ 2147483646 w 42"/>
                <a:gd name="T51" fmla="*/ 2147483646 h 38"/>
                <a:gd name="T52" fmla="*/ 2147483646 w 42"/>
                <a:gd name="T53" fmla="*/ 2147483646 h 38"/>
                <a:gd name="T54" fmla="*/ 2147483646 w 42"/>
                <a:gd name="T55" fmla="*/ 2147483646 h 38"/>
                <a:gd name="T56" fmla="*/ 2147483646 w 42"/>
                <a:gd name="T57" fmla="*/ 2147483646 h 38"/>
                <a:gd name="T58" fmla="*/ 2147483646 w 42"/>
                <a:gd name="T59" fmla="*/ 2147483646 h 38"/>
                <a:gd name="T60" fmla="*/ 2147483646 w 42"/>
                <a:gd name="T61" fmla="*/ 2147483646 h 38"/>
                <a:gd name="T62" fmla="*/ 2147483646 w 42"/>
                <a:gd name="T63" fmla="*/ 2147483646 h 38"/>
                <a:gd name="T64" fmla="*/ 2147483646 w 42"/>
                <a:gd name="T65" fmla="*/ 2147483646 h 38"/>
                <a:gd name="T66" fmla="*/ 2147483646 w 42"/>
                <a:gd name="T67" fmla="*/ 2147483646 h 38"/>
                <a:gd name="T68" fmla="*/ 2147483646 w 42"/>
                <a:gd name="T69" fmla="*/ 2147483646 h 38"/>
                <a:gd name="T70" fmla="*/ 2147483646 w 42"/>
                <a:gd name="T71" fmla="*/ 2147483646 h 38"/>
                <a:gd name="T72" fmla="*/ 2147483646 w 42"/>
                <a:gd name="T73" fmla="*/ 2147483646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38"/>
                <a:gd name="T113" fmla="*/ 42 w 42"/>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38">
                  <a:moveTo>
                    <a:pt x="34" y="4"/>
                  </a:moveTo>
                  <a:lnTo>
                    <a:pt x="34" y="4"/>
                  </a:lnTo>
                  <a:lnTo>
                    <a:pt x="30" y="2"/>
                  </a:lnTo>
                  <a:lnTo>
                    <a:pt x="24" y="0"/>
                  </a:lnTo>
                  <a:lnTo>
                    <a:pt x="18" y="2"/>
                  </a:lnTo>
                  <a:lnTo>
                    <a:pt x="12" y="4"/>
                  </a:lnTo>
                  <a:lnTo>
                    <a:pt x="6" y="10"/>
                  </a:lnTo>
                  <a:lnTo>
                    <a:pt x="2" y="18"/>
                  </a:lnTo>
                  <a:lnTo>
                    <a:pt x="0" y="28"/>
                  </a:lnTo>
                  <a:lnTo>
                    <a:pt x="8" y="24"/>
                  </a:lnTo>
                  <a:lnTo>
                    <a:pt x="16" y="20"/>
                  </a:lnTo>
                  <a:lnTo>
                    <a:pt x="22" y="20"/>
                  </a:lnTo>
                  <a:lnTo>
                    <a:pt x="14" y="22"/>
                  </a:lnTo>
                  <a:lnTo>
                    <a:pt x="8" y="26"/>
                  </a:lnTo>
                  <a:lnTo>
                    <a:pt x="2" y="30"/>
                  </a:lnTo>
                  <a:lnTo>
                    <a:pt x="10" y="36"/>
                  </a:lnTo>
                  <a:lnTo>
                    <a:pt x="16" y="38"/>
                  </a:lnTo>
                  <a:lnTo>
                    <a:pt x="24" y="38"/>
                  </a:lnTo>
                  <a:lnTo>
                    <a:pt x="28" y="38"/>
                  </a:lnTo>
                  <a:lnTo>
                    <a:pt x="34" y="36"/>
                  </a:lnTo>
                  <a:lnTo>
                    <a:pt x="38" y="32"/>
                  </a:lnTo>
                  <a:lnTo>
                    <a:pt x="42" y="28"/>
                  </a:lnTo>
                  <a:lnTo>
                    <a:pt x="42" y="22"/>
                  </a:lnTo>
                  <a:lnTo>
                    <a:pt x="42" y="18"/>
                  </a:lnTo>
                  <a:lnTo>
                    <a:pt x="42" y="12"/>
                  </a:lnTo>
                  <a:lnTo>
                    <a:pt x="38" y="8"/>
                  </a:lnTo>
                  <a:lnTo>
                    <a:pt x="34" y="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629" name="Freeform 130"/>
            <p:cNvSpPr>
              <a:spLocks/>
            </p:cNvSpPr>
            <p:nvPr/>
          </p:nvSpPr>
          <p:spPr bwMode="auto">
            <a:xfrm>
              <a:off x="4621213" y="2778125"/>
              <a:ext cx="50800" cy="53975"/>
            </a:xfrm>
            <a:custGeom>
              <a:avLst/>
              <a:gdLst>
                <a:gd name="T0" fmla="*/ 2147483646 w 32"/>
                <a:gd name="T1" fmla="*/ 2147483646 h 34"/>
                <a:gd name="T2" fmla="*/ 2147483646 w 32"/>
                <a:gd name="T3" fmla="*/ 2147483646 h 34"/>
                <a:gd name="T4" fmla="*/ 2147483646 w 32"/>
                <a:gd name="T5" fmla="*/ 2147483646 h 34"/>
                <a:gd name="T6" fmla="*/ 2147483646 w 32"/>
                <a:gd name="T7" fmla="*/ 2147483646 h 34"/>
                <a:gd name="T8" fmla="*/ 2147483646 w 32"/>
                <a:gd name="T9" fmla="*/ 2147483646 h 34"/>
                <a:gd name="T10" fmla="*/ 2147483646 w 32"/>
                <a:gd name="T11" fmla="*/ 2147483646 h 34"/>
                <a:gd name="T12" fmla="*/ 2147483646 w 32"/>
                <a:gd name="T13" fmla="*/ 2147483646 h 34"/>
                <a:gd name="T14" fmla="*/ 2147483646 w 32"/>
                <a:gd name="T15" fmla="*/ 2147483646 h 34"/>
                <a:gd name="T16" fmla="*/ 2147483646 w 32"/>
                <a:gd name="T17" fmla="*/ 2147483646 h 34"/>
                <a:gd name="T18" fmla="*/ 2147483646 w 32"/>
                <a:gd name="T19" fmla="*/ 2147483646 h 34"/>
                <a:gd name="T20" fmla="*/ 0 w 32"/>
                <a:gd name="T21" fmla="*/ 2147483646 h 34"/>
                <a:gd name="T22" fmla="*/ 0 w 32"/>
                <a:gd name="T23" fmla="*/ 2147483646 h 34"/>
                <a:gd name="T24" fmla="*/ 0 w 32"/>
                <a:gd name="T25" fmla="*/ 2147483646 h 34"/>
                <a:gd name="T26" fmla="*/ 0 w 32"/>
                <a:gd name="T27" fmla="*/ 2147483646 h 34"/>
                <a:gd name="T28" fmla="*/ 2147483646 w 32"/>
                <a:gd name="T29" fmla="*/ 2147483646 h 34"/>
                <a:gd name="T30" fmla="*/ 2147483646 w 32"/>
                <a:gd name="T31" fmla="*/ 2147483646 h 34"/>
                <a:gd name="T32" fmla="*/ 2147483646 w 32"/>
                <a:gd name="T33" fmla="*/ 2147483646 h 34"/>
                <a:gd name="T34" fmla="*/ 2147483646 w 32"/>
                <a:gd name="T35" fmla="*/ 0 h 34"/>
                <a:gd name="T36" fmla="*/ 2147483646 w 32"/>
                <a:gd name="T37" fmla="*/ 2147483646 h 34"/>
                <a:gd name="T38" fmla="*/ 2147483646 w 32"/>
                <a:gd name="T39" fmla="*/ 2147483646 h 34"/>
                <a:gd name="T40" fmla="*/ 2147483646 w 32"/>
                <a:gd name="T41" fmla="*/ 2147483646 h 34"/>
                <a:gd name="T42" fmla="*/ 2147483646 w 32"/>
                <a:gd name="T43" fmla="*/ 2147483646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
                <a:gd name="T67" fmla="*/ 0 h 34"/>
                <a:gd name="T68" fmla="*/ 32 w 32"/>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 h="34">
                  <a:moveTo>
                    <a:pt x="32" y="12"/>
                  </a:moveTo>
                  <a:lnTo>
                    <a:pt x="32" y="12"/>
                  </a:lnTo>
                  <a:lnTo>
                    <a:pt x="32" y="18"/>
                  </a:lnTo>
                  <a:lnTo>
                    <a:pt x="32" y="24"/>
                  </a:lnTo>
                  <a:lnTo>
                    <a:pt x="28" y="30"/>
                  </a:lnTo>
                  <a:lnTo>
                    <a:pt x="22" y="34"/>
                  </a:lnTo>
                  <a:lnTo>
                    <a:pt x="14" y="34"/>
                  </a:lnTo>
                  <a:lnTo>
                    <a:pt x="8" y="32"/>
                  </a:lnTo>
                  <a:lnTo>
                    <a:pt x="4" y="30"/>
                  </a:lnTo>
                  <a:lnTo>
                    <a:pt x="0" y="24"/>
                  </a:lnTo>
                  <a:lnTo>
                    <a:pt x="0" y="16"/>
                  </a:lnTo>
                  <a:lnTo>
                    <a:pt x="0" y="10"/>
                  </a:lnTo>
                  <a:lnTo>
                    <a:pt x="4" y="6"/>
                  </a:lnTo>
                  <a:lnTo>
                    <a:pt x="10" y="2"/>
                  </a:lnTo>
                  <a:lnTo>
                    <a:pt x="16" y="0"/>
                  </a:lnTo>
                  <a:lnTo>
                    <a:pt x="24" y="2"/>
                  </a:lnTo>
                  <a:lnTo>
                    <a:pt x="28" y="6"/>
                  </a:lnTo>
                  <a:lnTo>
                    <a:pt x="32"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630" name="Freeform 131"/>
            <p:cNvSpPr>
              <a:spLocks/>
            </p:cNvSpPr>
            <p:nvPr/>
          </p:nvSpPr>
          <p:spPr bwMode="auto">
            <a:xfrm>
              <a:off x="5357813" y="3302000"/>
              <a:ext cx="60325" cy="69850"/>
            </a:xfrm>
            <a:custGeom>
              <a:avLst/>
              <a:gdLst>
                <a:gd name="T0" fmla="*/ 0 w 38"/>
                <a:gd name="T1" fmla="*/ 2147483646 h 44"/>
                <a:gd name="T2" fmla="*/ 0 w 38"/>
                <a:gd name="T3" fmla="*/ 2147483646 h 44"/>
                <a:gd name="T4" fmla="*/ 0 w 38"/>
                <a:gd name="T5" fmla="*/ 2147483646 h 44"/>
                <a:gd name="T6" fmla="*/ 0 w 38"/>
                <a:gd name="T7" fmla="*/ 2147483646 h 44"/>
                <a:gd name="T8" fmla="*/ 2147483646 w 38"/>
                <a:gd name="T9" fmla="*/ 2147483646 h 44"/>
                <a:gd name="T10" fmla="*/ 2147483646 w 38"/>
                <a:gd name="T11" fmla="*/ 0 h 44"/>
                <a:gd name="T12" fmla="*/ 2147483646 w 38"/>
                <a:gd name="T13" fmla="*/ 0 h 44"/>
                <a:gd name="T14" fmla="*/ 2147483646 w 38"/>
                <a:gd name="T15" fmla="*/ 2147483646 h 44"/>
                <a:gd name="T16" fmla="*/ 2147483646 w 38"/>
                <a:gd name="T17" fmla="*/ 2147483646 h 44"/>
                <a:gd name="T18" fmla="*/ 2147483646 w 38"/>
                <a:gd name="T19" fmla="*/ 2147483646 h 44"/>
                <a:gd name="T20" fmla="*/ 2147483646 w 38"/>
                <a:gd name="T21" fmla="*/ 2147483646 h 44"/>
                <a:gd name="T22" fmla="*/ 2147483646 w 38"/>
                <a:gd name="T23" fmla="*/ 2147483646 h 44"/>
                <a:gd name="T24" fmla="*/ 2147483646 w 38"/>
                <a:gd name="T25" fmla="*/ 2147483646 h 44"/>
                <a:gd name="T26" fmla="*/ 2147483646 w 38"/>
                <a:gd name="T27" fmla="*/ 2147483646 h 44"/>
                <a:gd name="T28" fmla="*/ 2147483646 w 38"/>
                <a:gd name="T29" fmla="*/ 2147483646 h 44"/>
                <a:gd name="T30" fmla="*/ 2147483646 w 38"/>
                <a:gd name="T31" fmla="*/ 2147483646 h 44"/>
                <a:gd name="T32" fmla="*/ 2147483646 w 38"/>
                <a:gd name="T33" fmla="*/ 2147483646 h 44"/>
                <a:gd name="T34" fmla="*/ 2147483646 w 38"/>
                <a:gd name="T35" fmla="*/ 2147483646 h 44"/>
                <a:gd name="T36" fmla="*/ 2147483646 w 38"/>
                <a:gd name="T37" fmla="*/ 2147483646 h 44"/>
                <a:gd name="T38" fmla="*/ 2147483646 w 38"/>
                <a:gd name="T39" fmla="*/ 2147483646 h 44"/>
                <a:gd name="T40" fmla="*/ 2147483646 w 38"/>
                <a:gd name="T41" fmla="*/ 2147483646 h 44"/>
                <a:gd name="T42" fmla="*/ 2147483646 w 38"/>
                <a:gd name="T43" fmla="*/ 2147483646 h 44"/>
                <a:gd name="T44" fmla="*/ 2147483646 w 38"/>
                <a:gd name="T45" fmla="*/ 2147483646 h 44"/>
                <a:gd name="T46" fmla="*/ 2147483646 w 38"/>
                <a:gd name="T47" fmla="*/ 2147483646 h 44"/>
                <a:gd name="T48" fmla="*/ 0 w 38"/>
                <a:gd name="T49" fmla="*/ 2147483646 h 44"/>
                <a:gd name="T50" fmla="*/ 0 w 38"/>
                <a:gd name="T51" fmla="*/ 2147483646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4"/>
                <a:gd name="T80" fmla="*/ 38 w 38"/>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4">
                  <a:moveTo>
                    <a:pt x="0" y="28"/>
                  </a:moveTo>
                  <a:lnTo>
                    <a:pt x="0" y="28"/>
                  </a:lnTo>
                  <a:lnTo>
                    <a:pt x="0" y="24"/>
                  </a:lnTo>
                  <a:lnTo>
                    <a:pt x="0" y="16"/>
                  </a:lnTo>
                  <a:lnTo>
                    <a:pt x="4" y="8"/>
                  </a:lnTo>
                  <a:lnTo>
                    <a:pt x="10" y="0"/>
                  </a:lnTo>
                  <a:lnTo>
                    <a:pt x="20" y="2"/>
                  </a:lnTo>
                  <a:lnTo>
                    <a:pt x="28" y="6"/>
                  </a:lnTo>
                  <a:lnTo>
                    <a:pt x="32" y="10"/>
                  </a:lnTo>
                  <a:lnTo>
                    <a:pt x="34" y="14"/>
                  </a:lnTo>
                  <a:lnTo>
                    <a:pt x="38" y="20"/>
                  </a:lnTo>
                  <a:lnTo>
                    <a:pt x="38" y="26"/>
                  </a:lnTo>
                  <a:lnTo>
                    <a:pt x="38" y="32"/>
                  </a:lnTo>
                  <a:lnTo>
                    <a:pt x="34" y="36"/>
                  </a:lnTo>
                  <a:lnTo>
                    <a:pt x="30" y="40"/>
                  </a:lnTo>
                  <a:lnTo>
                    <a:pt x="26" y="42"/>
                  </a:lnTo>
                  <a:lnTo>
                    <a:pt x="20" y="44"/>
                  </a:lnTo>
                  <a:lnTo>
                    <a:pt x="16" y="44"/>
                  </a:lnTo>
                  <a:lnTo>
                    <a:pt x="10" y="42"/>
                  </a:lnTo>
                  <a:lnTo>
                    <a:pt x="6" y="38"/>
                  </a:lnTo>
                  <a:lnTo>
                    <a:pt x="4" y="34"/>
                  </a:lnTo>
                  <a:lnTo>
                    <a:pt x="0"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631" name="Freeform 132"/>
            <p:cNvSpPr>
              <a:spLocks/>
            </p:cNvSpPr>
            <p:nvPr/>
          </p:nvSpPr>
          <p:spPr bwMode="auto">
            <a:xfrm>
              <a:off x="5297488" y="3302000"/>
              <a:ext cx="63500" cy="63500"/>
            </a:xfrm>
            <a:custGeom>
              <a:avLst/>
              <a:gdLst>
                <a:gd name="T0" fmla="*/ 2147483646 w 40"/>
                <a:gd name="T1" fmla="*/ 2147483646 h 40"/>
                <a:gd name="T2" fmla="*/ 2147483646 w 40"/>
                <a:gd name="T3" fmla="*/ 2147483646 h 40"/>
                <a:gd name="T4" fmla="*/ 2147483646 w 40"/>
                <a:gd name="T5" fmla="*/ 2147483646 h 40"/>
                <a:gd name="T6" fmla="*/ 2147483646 w 40"/>
                <a:gd name="T7" fmla="*/ 2147483646 h 40"/>
                <a:gd name="T8" fmla="*/ 2147483646 w 40"/>
                <a:gd name="T9" fmla="*/ 2147483646 h 40"/>
                <a:gd name="T10" fmla="*/ 2147483646 w 40"/>
                <a:gd name="T11" fmla="*/ 2147483646 h 40"/>
                <a:gd name="T12" fmla="*/ 2147483646 w 40"/>
                <a:gd name="T13" fmla="*/ 2147483646 h 40"/>
                <a:gd name="T14" fmla="*/ 2147483646 w 40"/>
                <a:gd name="T15" fmla="*/ 2147483646 h 40"/>
                <a:gd name="T16" fmla="*/ 2147483646 w 40"/>
                <a:gd name="T17" fmla="*/ 2147483646 h 40"/>
                <a:gd name="T18" fmla="*/ 2147483646 w 40"/>
                <a:gd name="T19" fmla="*/ 2147483646 h 40"/>
                <a:gd name="T20" fmla="*/ 2147483646 w 40"/>
                <a:gd name="T21" fmla="*/ 2147483646 h 40"/>
                <a:gd name="T22" fmla="*/ 2147483646 w 40"/>
                <a:gd name="T23" fmla="*/ 2147483646 h 40"/>
                <a:gd name="T24" fmla="*/ 2147483646 w 40"/>
                <a:gd name="T25" fmla="*/ 0 h 40"/>
                <a:gd name="T26" fmla="*/ 2147483646 w 40"/>
                <a:gd name="T27" fmla="*/ 0 h 40"/>
                <a:gd name="T28" fmla="*/ 2147483646 w 40"/>
                <a:gd name="T29" fmla="*/ 2147483646 h 40"/>
                <a:gd name="T30" fmla="*/ 2147483646 w 40"/>
                <a:gd name="T31" fmla="*/ 2147483646 h 40"/>
                <a:gd name="T32" fmla="*/ 2147483646 w 40"/>
                <a:gd name="T33" fmla="*/ 2147483646 h 40"/>
                <a:gd name="T34" fmla="*/ 2147483646 w 40"/>
                <a:gd name="T35" fmla="*/ 2147483646 h 40"/>
                <a:gd name="T36" fmla="*/ 0 w 40"/>
                <a:gd name="T37" fmla="*/ 2147483646 h 40"/>
                <a:gd name="T38" fmla="*/ 0 w 40"/>
                <a:gd name="T39" fmla="*/ 2147483646 h 40"/>
                <a:gd name="T40" fmla="*/ 0 w 40"/>
                <a:gd name="T41" fmla="*/ 2147483646 h 40"/>
                <a:gd name="T42" fmla="*/ 2147483646 w 40"/>
                <a:gd name="T43" fmla="*/ 2147483646 h 40"/>
                <a:gd name="T44" fmla="*/ 2147483646 w 40"/>
                <a:gd name="T45" fmla="*/ 2147483646 h 40"/>
                <a:gd name="T46" fmla="*/ 2147483646 w 40"/>
                <a:gd name="T47" fmla="*/ 2147483646 h 40"/>
                <a:gd name="T48" fmla="*/ 2147483646 w 40"/>
                <a:gd name="T49" fmla="*/ 2147483646 h 40"/>
                <a:gd name="T50" fmla="*/ 2147483646 w 40"/>
                <a:gd name="T51" fmla="*/ 2147483646 h 40"/>
                <a:gd name="T52" fmla="*/ 2147483646 w 40"/>
                <a:gd name="T53" fmla="*/ 2147483646 h 40"/>
                <a:gd name="T54" fmla="*/ 2147483646 w 40"/>
                <a:gd name="T55" fmla="*/ 2147483646 h 40"/>
                <a:gd name="T56" fmla="*/ 2147483646 w 40"/>
                <a:gd name="T57" fmla="*/ 2147483646 h 40"/>
                <a:gd name="T58" fmla="*/ 2147483646 w 40"/>
                <a:gd name="T59" fmla="*/ 2147483646 h 40"/>
                <a:gd name="T60" fmla="*/ 2147483646 w 40"/>
                <a:gd name="T61" fmla="*/ 2147483646 h 40"/>
                <a:gd name="T62" fmla="*/ 2147483646 w 40"/>
                <a:gd name="T63" fmla="*/ 2147483646 h 40"/>
                <a:gd name="T64" fmla="*/ 2147483646 w 40"/>
                <a:gd name="T65" fmla="*/ 2147483646 h 40"/>
                <a:gd name="T66" fmla="*/ 2147483646 w 40"/>
                <a:gd name="T67" fmla="*/ 2147483646 h 40"/>
                <a:gd name="T68" fmla="*/ 2147483646 w 40"/>
                <a:gd name="T69" fmla="*/ 2147483646 h 40"/>
                <a:gd name="T70" fmla="*/ 2147483646 w 40"/>
                <a:gd name="T71" fmla="*/ 2147483646 h 40"/>
                <a:gd name="T72" fmla="*/ 2147483646 w 40"/>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0"/>
                <a:gd name="T112" fmla="*/ 0 h 40"/>
                <a:gd name="T113" fmla="*/ 40 w 40"/>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0" h="40">
                  <a:moveTo>
                    <a:pt x="36" y="8"/>
                  </a:moveTo>
                  <a:lnTo>
                    <a:pt x="36" y="8"/>
                  </a:lnTo>
                  <a:lnTo>
                    <a:pt x="24" y="16"/>
                  </a:lnTo>
                  <a:lnTo>
                    <a:pt x="34" y="6"/>
                  </a:lnTo>
                  <a:lnTo>
                    <a:pt x="38" y="4"/>
                  </a:lnTo>
                  <a:lnTo>
                    <a:pt x="38" y="2"/>
                  </a:lnTo>
                  <a:lnTo>
                    <a:pt x="28" y="0"/>
                  </a:lnTo>
                  <a:lnTo>
                    <a:pt x="20" y="0"/>
                  </a:lnTo>
                  <a:lnTo>
                    <a:pt x="12" y="2"/>
                  </a:lnTo>
                  <a:lnTo>
                    <a:pt x="8" y="4"/>
                  </a:lnTo>
                  <a:lnTo>
                    <a:pt x="4" y="10"/>
                  </a:lnTo>
                  <a:lnTo>
                    <a:pt x="0" y="14"/>
                  </a:lnTo>
                  <a:lnTo>
                    <a:pt x="0" y="18"/>
                  </a:lnTo>
                  <a:lnTo>
                    <a:pt x="0" y="24"/>
                  </a:lnTo>
                  <a:lnTo>
                    <a:pt x="2" y="28"/>
                  </a:lnTo>
                  <a:lnTo>
                    <a:pt x="4" y="32"/>
                  </a:lnTo>
                  <a:lnTo>
                    <a:pt x="8" y="36"/>
                  </a:lnTo>
                  <a:lnTo>
                    <a:pt x="14" y="38"/>
                  </a:lnTo>
                  <a:lnTo>
                    <a:pt x="20" y="40"/>
                  </a:lnTo>
                  <a:lnTo>
                    <a:pt x="26" y="38"/>
                  </a:lnTo>
                  <a:lnTo>
                    <a:pt x="30" y="36"/>
                  </a:lnTo>
                  <a:lnTo>
                    <a:pt x="34" y="30"/>
                  </a:lnTo>
                  <a:lnTo>
                    <a:pt x="38" y="24"/>
                  </a:lnTo>
                  <a:lnTo>
                    <a:pt x="40" y="18"/>
                  </a:lnTo>
                  <a:lnTo>
                    <a:pt x="38" y="6"/>
                  </a:lnTo>
                  <a:lnTo>
                    <a:pt x="36" y="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632" name="Freeform 133"/>
            <p:cNvSpPr>
              <a:spLocks/>
            </p:cNvSpPr>
            <p:nvPr/>
          </p:nvSpPr>
          <p:spPr bwMode="auto">
            <a:xfrm>
              <a:off x="5291138" y="3244850"/>
              <a:ext cx="66675" cy="60325"/>
            </a:xfrm>
            <a:custGeom>
              <a:avLst/>
              <a:gdLst>
                <a:gd name="T0" fmla="*/ 2147483646 w 42"/>
                <a:gd name="T1" fmla="*/ 2147483646 h 38"/>
                <a:gd name="T2" fmla="*/ 2147483646 w 42"/>
                <a:gd name="T3" fmla="*/ 2147483646 h 38"/>
                <a:gd name="T4" fmla="*/ 2147483646 w 42"/>
                <a:gd name="T5" fmla="*/ 2147483646 h 38"/>
                <a:gd name="T6" fmla="*/ 2147483646 w 42"/>
                <a:gd name="T7" fmla="*/ 2147483646 h 38"/>
                <a:gd name="T8" fmla="*/ 2147483646 w 42"/>
                <a:gd name="T9" fmla="*/ 2147483646 h 38"/>
                <a:gd name="T10" fmla="*/ 2147483646 w 42"/>
                <a:gd name="T11" fmla="*/ 2147483646 h 38"/>
                <a:gd name="T12" fmla="*/ 2147483646 w 42"/>
                <a:gd name="T13" fmla="*/ 2147483646 h 38"/>
                <a:gd name="T14" fmla="*/ 2147483646 w 42"/>
                <a:gd name="T15" fmla="*/ 2147483646 h 38"/>
                <a:gd name="T16" fmla="*/ 2147483646 w 42"/>
                <a:gd name="T17" fmla="*/ 2147483646 h 38"/>
                <a:gd name="T18" fmla="*/ 2147483646 w 42"/>
                <a:gd name="T19" fmla="*/ 2147483646 h 38"/>
                <a:gd name="T20" fmla="*/ 2147483646 w 42"/>
                <a:gd name="T21" fmla="*/ 2147483646 h 38"/>
                <a:gd name="T22" fmla="*/ 2147483646 w 42"/>
                <a:gd name="T23" fmla="*/ 2147483646 h 38"/>
                <a:gd name="T24" fmla="*/ 2147483646 w 42"/>
                <a:gd name="T25" fmla="*/ 2147483646 h 38"/>
                <a:gd name="T26" fmla="*/ 2147483646 w 42"/>
                <a:gd name="T27" fmla="*/ 2147483646 h 38"/>
                <a:gd name="T28" fmla="*/ 2147483646 w 42"/>
                <a:gd name="T29" fmla="*/ 2147483646 h 38"/>
                <a:gd name="T30" fmla="*/ 2147483646 w 42"/>
                <a:gd name="T31" fmla="*/ 2147483646 h 38"/>
                <a:gd name="T32" fmla="*/ 2147483646 w 42"/>
                <a:gd name="T33" fmla="*/ 2147483646 h 38"/>
                <a:gd name="T34" fmla="*/ 2147483646 w 42"/>
                <a:gd name="T35" fmla="*/ 2147483646 h 38"/>
                <a:gd name="T36" fmla="*/ 2147483646 w 42"/>
                <a:gd name="T37" fmla="*/ 0 h 38"/>
                <a:gd name="T38" fmla="*/ 2147483646 w 42"/>
                <a:gd name="T39" fmla="*/ 0 h 38"/>
                <a:gd name="T40" fmla="*/ 2147483646 w 42"/>
                <a:gd name="T41" fmla="*/ 2147483646 h 38"/>
                <a:gd name="T42" fmla="*/ 2147483646 w 42"/>
                <a:gd name="T43" fmla="*/ 2147483646 h 38"/>
                <a:gd name="T44" fmla="*/ 2147483646 w 42"/>
                <a:gd name="T45" fmla="*/ 2147483646 h 38"/>
                <a:gd name="T46" fmla="*/ 2147483646 w 42"/>
                <a:gd name="T47" fmla="*/ 2147483646 h 38"/>
                <a:gd name="T48" fmla="*/ 0 w 42"/>
                <a:gd name="T49" fmla="*/ 2147483646 h 38"/>
                <a:gd name="T50" fmla="*/ 0 w 42"/>
                <a:gd name="T51" fmla="*/ 2147483646 h 38"/>
                <a:gd name="T52" fmla="*/ 0 w 42"/>
                <a:gd name="T53" fmla="*/ 2147483646 h 38"/>
                <a:gd name="T54" fmla="*/ 2147483646 w 42"/>
                <a:gd name="T55" fmla="*/ 2147483646 h 38"/>
                <a:gd name="T56" fmla="*/ 2147483646 w 42"/>
                <a:gd name="T57" fmla="*/ 2147483646 h 38"/>
                <a:gd name="T58" fmla="*/ 2147483646 w 42"/>
                <a:gd name="T59" fmla="*/ 2147483646 h 38"/>
                <a:gd name="T60" fmla="*/ 2147483646 w 42"/>
                <a:gd name="T61" fmla="*/ 2147483646 h 38"/>
                <a:gd name="T62" fmla="*/ 2147483646 w 42"/>
                <a:gd name="T63" fmla="*/ 2147483646 h 38"/>
                <a:gd name="T64" fmla="*/ 2147483646 w 42"/>
                <a:gd name="T65" fmla="*/ 2147483646 h 38"/>
                <a:gd name="T66" fmla="*/ 2147483646 w 42"/>
                <a:gd name="T67" fmla="*/ 2147483646 h 38"/>
                <a:gd name="T68" fmla="*/ 2147483646 w 42"/>
                <a:gd name="T69" fmla="*/ 2147483646 h 38"/>
                <a:gd name="T70" fmla="*/ 2147483646 w 42"/>
                <a:gd name="T71" fmla="*/ 2147483646 h 38"/>
                <a:gd name="T72" fmla="*/ 2147483646 w 42"/>
                <a:gd name="T73" fmla="*/ 2147483646 h 38"/>
                <a:gd name="T74" fmla="*/ 2147483646 w 42"/>
                <a:gd name="T75" fmla="*/ 2147483646 h 3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2"/>
                <a:gd name="T115" fmla="*/ 0 h 38"/>
                <a:gd name="T116" fmla="*/ 42 w 42"/>
                <a:gd name="T117" fmla="*/ 38 h 3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2" h="38">
                  <a:moveTo>
                    <a:pt x="32" y="26"/>
                  </a:moveTo>
                  <a:lnTo>
                    <a:pt x="32" y="26"/>
                  </a:lnTo>
                  <a:lnTo>
                    <a:pt x="14" y="16"/>
                  </a:lnTo>
                  <a:lnTo>
                    <a:pt x="14" y="14"/>
                  </a:lnTo>
                  <a:lnTo>
                    <a:pt x="24" y="18"/>
                  </a:lnTo>
                  <a:lnTo>
                    <a:pt x="34" y="24"/>
                  </a:lnTo>
                  <a:lnTo>
                    <a:pt x="42" y="30"/>
                  </a:lnTo>
                  <a:lnTo>
                    <a:pt x="40" y="20"/>
                  </a:lnTo>
                  <a:lnTo>
                    <a:pt x="38" y="12"/>
                  </a:lnTo>
                  <a:lnTo>
                    <a:pt x="34" y="6"/>
                  </a:lnTo>
                  <a:lnTo>
                    <a:pt x="28" y="4"/>
                  </a:lnTo>
                  <a:lnTo>
                    <a:pt x="22" y="0"/>
                  </a:lnTo>
                  <a:lnTo>
                    <a:pt x="18" y="0"/>
                  </a:lnTo>
                  <a:lnTo>
                    <a:pt x="12" y="2"/>
                  </a:lnTo>
                  <a:lnTo>
                    <a:pt x="8" y="4"/>
                  </a:lnTo>
                  <a:lnTo>
                    <a:pt x="4" y="6"/>
                  </a:lnTo>
                  <a:lnTo>
                    <a:pt x="2" y="12"/>
                  </a:lnTo>
                  <a:lnTo>
                    <a:pt x="0" y="16"/>
                  </a:lnTo>
                  <a:lnTo>
                    <a:pt x="0" y="22"/>
                  </a:lnTo>
                  <a:lnTo>
                    <a:pt x="2" y="28"/>
                  </a:lnTo>
                  <a:lnTo>
                    <a:pt x="4" y="32"/>
                  </a:lnTo>
                  <a:lnTo>
                    <a:pt x="8" y="36"/>
                  </a:lnTo>
                  <a:lnTo>
                    <a:pt x="14" y="38"/>
                  </a:lnTo>
                  <a:lnTo>
                    <a:pt x="22" y="38"/>
                  </a:lnTo>
                  <a:lnTo>
                    <a:pt x="28" y="38"/>
                  </a:lnTo>
                  <a:lnTo>
                    <a:pt x="40" y="32"/>
                  </a:lnTo>
                  <a:lnTo>
                    <a:pt x="32" y="2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633" name="Freeform 134"/>
            <p:cNvSpPr>
              <a:spLocks/>
            </p:cNvSpPr>
            <p:nvPr/>
          </p:nvSpPr>
          <p:spPr bwMode="auto">
            <a:xfrm>
              <a:off x="5341938" y="3216275"/>
              <a:ext cx="60325" cy="73025"/>
            </a:xfrm>
            <a:custGeom>
              <a:avLst/>
              <a:gdLst>
                <a:gd name="T0" fmla="*/ 2147483646 w 38"/>
                <a:gd name="T1" fmla="*/ 2147483646 h 46"/>
                <a:gd name="T2" fmla="*/ 2147483646 w 38"/>
                <a:gd name="T3" fmla="*/ 2147483646 h 46"/>
                <a:gd name="T4" fmla="*/ 2147483646 w 38"/>
                <a:gd name="T5" fmla="*/ 2147483646 h 46"/>
                <a:gd name="T6" fmla="*/ 2147483646 w 38"/>
                <a:gd name="T7" fmla="*/ 2147483646 h 46"/>
                <a:gd name="T8" fmla="*/ 2147483646 w 38"/>
                <a:gd name="T9" fmla="*/ 2147483646 h 46"/>
                <a:gd name="T10" fmla="*/ 2147483646 w 38"/>
                <a:gd name="T11" fmla="*/ 2147483646 h 46"/>
                <a:gd name="T12" fmla="*/ 2147483646 w 38"/>
                <a:gd name="T13" fmla="*/ 2147483646 h 46"/>
                <a:gd name="T14" fmla="*/ 2147483646 w 38"/>
                <a:gd name="T15" fmla="*/ 2147483646 h 46"/>
                <a:gd name="T16" fmla="*/ 2147483646 w 38"/>
                <a:gd name="T17" fmla="*/ 2147483646 h 46"/>
                <a:gd name="T18" fmla="*/ 2147483646 w 38"/>
                <a:gd name="T19" fmla="*/ 2147483646 h 46"/>
                <a:gd name="T20" fmla="*/ 0 w 38"/>
                <a:gd name="T21" fmla="*/ 2147483646 h 46"/>
                <a:gd name="T22" fmla="*/ 0 w 38"/>
                <a:gd name="T23" fmla="*/ 2147483646 h 46"/>
                <a:gd name="T24" fmla="*/ 0 w 38"/>
                <a:gd name="T25" fmla="*/ 2147483646 h 46"/>
                <a:gd name="T26" fmla="*/ 2147483646 w 38"/>
                <a:gd name="T27" fmla="*/ 2147483646 h 46"/>
                <a:gd name="T28" fmla="*/ 2147483646 w 38"/>
                <a:gd name="T29" fmla="*/ 2147483646 h 46"/>
                <a:gd name="T30" fmla="*/ 2147483646 w 38"/>
                <a:gd name="T31" fmla="*/ 2147483646 h 46"/>
                <a:gd name="T32" fmla="*/ 2147483646 w 38"/>
                <a:gd name="T33" fmla="*/ 2147483646 h 46"/>
                <a:gd name="T34" fmla="*/ 2147483646 w 38"/>
                <a:gd name="T35" fmla="*/ 0 h 46"/>
                <a:gd name="T36" fmla="*/ 2147483646 w 38"/>
                <a:gd name="T37" fmla="*/ 0 h 46"/>
                <a:gd name="T38" fmla="*/ 2147483646 w 38"/>
                <a:gd name="T39" fmla="*/ 2147483646 h 46"/>
                <a:gd name="T40" fmla="*/ 2147483646 w 38"/>
                <a:gd name="T41" fmla="*/ 2147483646 h 46"/>
                <a:gd name="T42" fmla="*/ 2147483646 w 38"/>
                <a:gd name="T43" fmla="*/ 2147483646 h 46"/>
                <a:gd name="T44" fmla="*/ 2147483646 w 38"/>
                <a:gd name="T45" fmla="*/ 2147483646 h 46"/>
                <a:gd name="T46" fmla="*/ 2147483646 w 38"/>
                <a:gd name="T47" fmla="*/ 2147483646 h 46"/>
                <a:gd name="T48" fmla="*/ 2147483646 w 38"/>
                <a:gd name="T49" fmla="*/ 2147483646 h 46"/>
                <a:gd name="T50" fmla="*/ 2147483646 w 38"/>
                <a:gd name="T51" fmla="*/ 214748364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6"/>
                <a:gd name="T80" fmla="*/ 38 w 38"/>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6">
                  <a:moveTo>
                    <a:pt x="38" y="22"/>
                  </a:moveTo>
                  <a:lnTo>
                    <a:pt x="38" y="22"/>
                  </a:lnTo>
                  <a:lnTo>
                    <a:pt x="36" y="28"/>
                  </a:lnTo>
                  <a:lnTo>
                    <a:pt x="34" y="34"/>
                  </a:lnTo>
                  <a:lnTo>
                    <a:pt x="28" y="40"/>
                  </a:lnTo>
                  <a:lnTo>
                    <a:pt x="18" y="46"/>
                  </a:lnTo>
                  <a:lnTo>
                    <a:pt x="10" y="40"/>
                  </a:lnTo>
                  <a:lnTo>
                    <a:pt x="4" y="32"/>
                  </a:lnTo>
                  <a:lnTo>
                    <a:pt x="2" y="28"/>
                  </a:lnTo>
                  <a:lnTo>
                    <a:pt x="0" y="24"/>
                  </a:lnTo>
                  <a:lnTo>
                    <a:pt x="0" y="16"/>
                  </a:lnTo>
                  <a:lnTo>
                    <a:pt x="2" y="12"/>
                  </a:lnTo>
                  <a:lnTo>
                    <a:pt x="4" y="6"/>
                  </a:lnTo>
                  <a:lnTo>
                    <a:pt x="10" y="2"/>
                  </a:lnTo>
                  <a:lnTo>
                    <a:pt x="14" y="0"/>
                  </a:lnTo>
                  <a:lnTo>
                    <a:pt x="20" y="0"/>
                  </a:lnTo>
                  <a:lnTo>
                    <a:pt x="24" y="2"/>
                  </a:lnTo>
                  <a:lnTo>
                    <a:pt x="30" y="4"/>
                  </a:lnTo>
                  <a:lnTo>
                    <a:pt x="32" y="6"/>
                  </a:lnTo>
                  <a:lnTo>
                    <a:pt x="36" y="10"/>
                  </a:lnTo>
                  <a:lnTo>
                    <a:pt x="38" y="16"/>
                  </a:lnTo>
                  <a:lnTo>
                    <a:pt x="38" y="2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634" name="Freeform 135"/>
            <p:cNvSpPr>
              <a:spLocks/>
            </p:cNvSpPr>
            <p:nvPr/>
          </p:nvSpPr>
          <p:spPr bwMode="auto">
            <a:xfrm>
              <a:off x="5380038" y="3251200"/>
              <a:ext cx="66675" cy="63500"/>
            </a:xfrm>
            <a:custGeom>
              <a:avLst/>
              <a:gdLst>
                <a:gd name="T0" fmla="*/ 2147483646 w 42"/>
                <a:gd name="T1" fmla="*/ 2147483646 h 40"/>
                <a:gd name="T2" fmla="*/ 2147483646 w 42"/>
                <a:gd name="T3" fmla="*/ 2147483646 h 40"/>
                <a:gd name="T4" fmla="*/ 2147483646 w 42"/>
                <a:gd name="T5" fmla="*/ 2147483646 h 40"/>
                <a:gd name="T6" fmla="*/ 2147483646 w 42"/>
                <a:gd name="T7" fmla="*/ 0 h 40"/>
                <a:gd name="T8" fmla="*/ 2147483646 w 42"/>
                <a:gd name="T9" fmla="*/ 2147483646 h 40"/>
                <a:gd name="T10" fmla="*/ 2147483646 w 42"/>
                <a:gd name="T11" fmla="*/ 2147483646 h 40"/>
                <a:gd name="T12" fmla="*/ 2147483646 w 42"/>
                <a:gd name="T13" fmla="*/ 2147483646 h 40"/>
                <a:gd name="T14" fmla="*/ 2147483646 w 42"/>
                <a:gd name="T15" fmla="*/ 2147483646 h 40"/>
                <a:gd name="T16" fmla="*/ 2147483646 w 42"/>
                <a:gd name="T17" fmla="*/ 2147483646 h 40"/>
                <a:gd name="T18" fmla="*/ 0 w 42"/>
                <a:gd name="T19" fmla="*/ 2147483646 h 40"/>
                <a:gd name="T20" fmla="*/ 0 w 42"/>
                <a:gd name="T21" fmla="*/ 2147483646 h 40"/>
                <a:gd name="T22" fmla="*/ 2147483646 w 42"/>
                <a:gd name="T23" fmla="*/ 2147483646 h 40"/>
                <a:gd name="T24" fmla="*/ 2147483646 w 42"/>
                <a:gd name="T25" fmla="*/ 2147483646 h 40"/>
                <a:gd name="T26" fmla="*/ 2147483646 w 42"/>
                <a:gd name="T27" fmla="*/ 2147483646 h 40"/>
                <a:gd name="T28" fmla="*/ 2147483646 w 42"/>
                <a:gd name="T29" fmla="*/ 2147483646 h 40"/>
                <a:gd name="T30" fmla="*/ 2147483646 w 42"/>
                <a:gd name="T31" fmla="*/ 2147483646 h 40"/>
                <a:gd name="T32" fmla="*/ 2147483646 w 42"/>
                <a:gd name="T33" fmla="*/ 2147483646 h 40"/>
                <a:gd name="T34" fmla="*/ 2147483646 w 42"/>
                <a:gd name="T35" fmla="*/ 2147483646 h 40"/>
                <a:gd name="T36" fmla="*/ 2147483646 w 42"/>
                <a:gd name="T37" fmla="*/ 2147483646 h 40"/>
                <a:gd name="T38" fmla="*/ 2147483646 w 42"/>
                <a:gd name="T39" fmla="*/ 2147483646 h 40"/>
                <a:gd name="T40" fmla="*/ 2147483646 w 42"/>
                <a:gd name="T41" fmla="*/ 2147483646 h 40"/>
                <a:gd name="T42" fmla="*/ 0 w 42"/>
                <a:gd name="T43" fmla="*/ 2147483646 h 40"/>
                <a:gd name="T44" fmla="*/ 0 w 42"/>
                <a:gd name="T45" fmla="*/ 2147483646 h 40"/>
                <a:gd name="T46" fmla="*/ 2147483646 w 42"/>
                <a:gd name="T47" fmla="*/ 2147483646 h 40"/>
                <a:gd name="T48" fmla="*/ 2147483646 w 42"/>
                <a:gd name="T49" fmla="*/ 2147483646 h 40"/>
                <a:gd name="T50" fmla="*/ 2147483646 w 42"/>
                <a:gd name="T51" fmla="*/ 2147483646 h 40"/>
                <a:gd name="T52" fmla="*/ 2147483646 w 42"/>
                <a:gd name="T53" fmla="*/ 2147483646 h 40"/>
                <a:gd name="T54" fmla="*/ 2147483646 w 42"/>
                <a:gd name="T55" fmla="*/ 2147483646 h 40"/>
                <a:gd name="T56" fmla="*/ 2147483646 w 42"/>
                <a:gd name="T57" fmla="*/ 2147483646 h 40"/>
                <a:gd name="T58" fmla="*/ 2147483646 w 42"/>
                <a:gd name="T59" fmla="*/ 2147483646 h 40"/>
                <a:gd name="T60" fmla="*/ 2147483646 w 42"/>
                <a:gd name="T61" fmla="*/ 2147483646 h 40"/>
                <a:gd name="T62" fmla="*/ 2147483646 w 42"/>
                <a:gd name="T63" fmla="*/ 2147483646 h 40"/>
                <a:gd name="T64" fmla="*/ 2147483646 w 42"/>
                <a:gd name="T65" fmla="*/ 2147483646 h 40"/>
                <a:gd name="T66" fmla="*/ 2147483646 w 42"/>
                <a:gd name="T67" fmla="*/ 2147483646 h 40"/>
                <a:gd name="T68" fmla="*/ 2147483646 w 42"/>
                <a:gd name="T69" fmla="*/ 2147483646 h 40"/>
                <a:gd name="T70" fmla="*/ 2147483646 w 42"/>
                <a:gd name="T71" fmla="*/ 2147483646 h 40"/>
                <a:gd name="T72" fmla="*/ 2147483646 w 42"/>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0"/>
                <a:gd name="T113" fmla="*/ 42 w 42"/>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0">
                  <a:moveTo>
                    <a:pt x="36" y="4"/>
                  </a:moveTo>
                  <a:lnTo>
                    <a:pt x="36" y="4"/>
                  </a:lnTo>
                  <a:lnTo>
                    <a:pt x="30" y="2"/>
                  </a:lnTo>
                  <a:lnTo>
                    <a:pt x="24" y="0"/>
                  </a:lnTo>
                  <a:lnTo>
                    <a:pt x="18" y="2"/>
                  </a:lnTo>
                  <a:lnTo>
                    <a:pt x="12" y="4"/>
                  </a:lnTo>
                  <a:lnTo>
                    <a:pt x="6" y="10"/>
                  </a:lnTo>
                  <a:lnTo>
                    <a:pt x="2" y="16"/>
                  </a:lnTo>
                  <a:lnTo>
                    <a:pt x="0" y="28"/>
                  </a:lnTo>
                  <a:lnTo>
                    <a:pt x="8" y="24"/>
                  </a:lnTo>
                  <a:lnTo>
                    <a:pt x="16" y="20"/>
                  </a:lnTo>
                  <a:lnTo>
                    <a:pt x="22" y="20"/>
                  </a:lnTo>
                  <a:lnTo>
                    <a:pt x="14" y="22"/>
                  </a:lnTo>
                  <a:lnTo>
                    <a:pt x="6" y="26"/>
                  </a:lnTo>
                  <a:lnTo>
                    <a:pt x="0" y="30"/>
                  </a:lnTo>
                  <a:lnTo>
                    <a:pt x="8" y="36"/>
                  </a:lnTo>
                  <a:lnTo>
                    <a:pt x="16" y="38"/>
                  </a:lnTo>
                  <a:lnTo>
                    <a:pt x="22" y="40"/>
                  </a:lnTo>
                  <a:lnTo>
                    <a:pt x="28" y="38"/>
                  </a:lnTo>
                  <a:lnTo>
                    <a:pt x="34" y="36"/>
                  </a:lnTo>
                  <a:lnTo>
                    <a:pt x="38" y="32"/>
                  </a:lnTo>
                  <a:lnTo>
                    <a:pt x="42" y="28"/>
                  </a:lnTo>
                  <a:lnTo>
                    <a:pt x="42" y="24"/>
                  </a:lnTo>
                  <a:lnTo>
                    <a:pt x="42" y="18"/>
                  </a:lnTo>
                  <a:lnTo>
                    <a:pt x="42" y="14"/>
                  </a:lnTo>
                  <a:lnTo>
                    <a:pt x="40" y="8"/>
                  </a:lnTo>
                  <a:lnTo>
                    <a:pt x="36" y="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635" name="Freeform 136"/>
            <p:cNvSpPr>
              <a:spLocks/>
            </p:cNvSpPr>
            <p:nvPr/>
          </p:nvSpPr>
          <p:spPr bwMode="auto">
            <a:xfrm>
              <a:off x="5338763" y="3270250"/>
              <a:ext cx="53975" cy="53975"/>
            </a:xfrm>
            <a:custGeom>
              <a:avLst/>
              <a:gdLst>
                <a:gd name="T0" fmla="*/ 2147483646 w 34"/>
                <a:gd name="T1" fmla="*/ 2147483646 h 34"/>
                <a:gd name="T2" fmla="*/ 2147483646 w 34"/>
                <a:gd name="T3" fmla="*/ 2147483646 h 34"/>
                <a:gd name="T4" fmla="*/ 2147483646 w 34"/>
                <a:gd name="T5" fmla="*/ 2147483646 h 34"/>
                <a:gd name="T6" fmla="*/ 2147483646 w 34"/>
                <a:gd name="T7" fmla="*/ 2147483646 h 34"/>
                <a:gd name="T8" fmla="*/ 2147483646 w 34"/>
                <a:gd name="T9" fmla="*/ 2147483646 h 34"/>
                <a:gd name="T10" fmla="*/ 2147483646 w 34"/>
                <a:gd name="T11" fmla="*/ 2147483646 h 34"/>
                <a:gd name="T12" fmla="*/ 2147483646 w 34"/>
                <a:gd name="T13" fmla="*/ 2147483646 h 34"/>
                <a:gd name="T14" fmla="*/ 2147483646 w 34"/>
                <a:gd name="T15" fmla="*/ 2147483646 h 34"/>
                <a:gd name="T16" fmla="*/ 2147483646 w 34"/>
                <a:gd name="T17" fmla="*/ 2147483646 h 34"/>
                <a:gd name="T18" fmla="*/ 2147483646 w 34"/>
                <a:gd name="T19" fmla="*/ 2147483646 h 34"/>
                <a:gd name="T20" fmla="*/ 0 w 34"/>
                <a:gd name="T21" fmla="*/ 2147483646 h 34"/>
                <a:gd name="T22" fmla="*/ 0 w 34"/>
                <a:gd name="T23" fmla="*/ 2147483646 h 34"/>
                <a:gd name="T24" fmla="*/ 0 w 34"/>
                <a:gd name="T25" fmla="*/ 2147483646 h 34"/>
                <a:gd name="T26" fmla="*/ 2147483646 w 34"/>
                <a:gd name="T27" fmla="*/ 2147483646 h 34"/>
                <a:gd name="T28" fmla="*/ 2147483646 w 34"/>
                <a:gd name="T29" fmla="*/ 2147483646 h 34"/>
                <a:gd name="T30" fmla="*/ 2147483646 w 34"/>
                <a:gd name="T31" fmla="*/ 0 h 34"/>
                <a:gd name="T32" fmla="*/ 2147483646 w 34"/>
                <a:gd name="T33" fmla="*/ 0 h 34"/>
                <a:gd name="T34" fmla="*/ 2147483646 w 34"/>
                <a:gd name="T35" fmla="*/ 0 h 34"/>
                <a:gd name="T36" fmla="*/ 2147483646 w 34"/>
                <a:gd name="T37" fmla="*/ 2147483646 h 34"/>
                <a:gd name="T38" fmla="*/ 2147483646 w 34"/>
                <a:gd name="T39" fmla="*/ 2147483646 h 34"/>
                <a:gd name="T40" fmla="*/ 2147483646 w 34"/>
                <a:gd name="T41" fmla="*/ 2147483646 h 34"/>
                <a:gd name="T42" fmla="*/ 2147483646 w 34"/>
                <a:gd name="T43" fmla="*/ 2147483646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34"/>
                <a:gd name="T68" fmla="*/ 34 w 34"/>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34">
                  <a:moveTo>
                    <a:pt x="34" y="12"/>
                  </a:moveTo>
                  <a:lnTo>
                    <a:pt x="34" y="12"/>
                  </a:lnTo>
                  <a:lnTo>
                    <a:pt x="34" y="18"/>
                  </a:lnTo>
                  <a:lnTo>
                    <a:pt x="32" y="24"/>
                  </a:lnTo>
                  <a:lnTo>
                    <a:pt x="28" y="30"/>
                  </a:lnTo>
                  <a:lnTo>
                    <a:pt x="22" y="34"/>
                  </a:lnTo>
                  <a:lnTo>
                    <a:pt x="16" y="34"/>
                  </a:lnTo>
                  <a:lnTo>
                    <a:pt x="10" y="32"/>
                  </a:lnTo>
                  <a:lnTo>
                    <a:pt x="4" y="28"/>
                  </a:lnTo>
                  <a:lnTo>
                    <a:pt x="0" y="22"/>
                  </a:lnTo>
                  <a:lnTo>
                    <a:pt x="0" y="16"/>
                  </a:lnTo>
                  <a:lnTo>
                    <a:pt x="2" y="10"/>
                  </a:lnTo>
                  <a:lnTo>
                    <a:pt x="6" y="4"/>
                  </a:lnTo>
                  <a:lnTo>
                    <a:pt x="12" y="0"/>
                  </a:lnTo>
                  <a:lnTo>
                    <a:pt x="18" y="0"/>
                  </a:lnTo>
                  <a:lnTo>
                    <a:pt x="24" y="2"/>
                  </a:lnTo>
                  <a:lnTo>
                    <a:pt x="30" y="6"/>
                  </a:lnTo>
                  <a:lnTo>
                    <a:pt x="34"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636" name="Freeform 137"/>
            <p:cNvSpPr>
              <a:spLocks noEditPoints="1"/>
            </p:cNvSpPr>
            <p:nvPr/>
          </p:nvSpPr>
          <p:spPr bwMode="auto">
            <a:xfrm>
              <a:off x="4367213" y="3524250"/>
              <a:ext cx="130175" cy="123825"/>
            </a:xfrm>
            <a:custGeom>
              <a:avLst/>
              <a:gdLst>
                <a:gd name="T0" fmla="*/ 2147483646 w 82"/>
                <a:gd name="T1" fmla="*/ 2147483646 h 78"/>
                <a:gd name="T2" fmla="*/ 2147483646 w 82"/>
                <a:gd name="T3" fmla="*/ 2147483646 h 78"/>
                <a:gd name="T4" fmla="*/ 2147483646 w 82"/>
                <a:gd name="T5" fmla="*/ 2147483646 h 78"/>
                <a:gd name="T6" fmla="*/ 2147483646 w 82"/>
                <a:gd name="T7" fmla="*/ 2147483646 h 78"/>
                <a:gd name="T8" fmla="*/ 2147483646 w 82"/>
                <a:gd name="T9" fmla="*/ 2147483646 h 78"/>
                <a:gd name="T10" fmla="*/ 2147483646 w 82"/>
                <a:gd name="T11" fmla="*/ 2147483646 h 78"/>
                <a:gd name="T12" fmla="*/ 2147483646 w 82"/>
                <a:gd name="T13" fmla="*/ 2147483646 h 78"/>
                <a:gd name="T14" fmla="*/ 2147483646 w 82"/>
                <a:gd name="T15" fmla="*/ 2147483646 h 78"/>
                <a:gd name="T16" fmla="*/ 2147483646 w 82"/>
                <a:gd name="T17" fmla="*/ 2147483646 h 78"/>
                <a:gd name="T18" fmla="*/ 2147483646 w 82"/>
                <a:gd name="T19" fmla="*/ 2147483646 h 78"/>
                <a:gd name="T20" fmla="*/ 2147483646 w 82"/>
                <a:gd name="T21" fmla="*/ 2147483646 h 78"/>
                <a:gd name="T22" fmla="*/ 2147483646 w 82"/>
                <a:gd name="T23" fmla="*/ 2147483646 h 78"/>
                <a:gd name="T24" fmla="*/ 2147483646 w 82"/>
                <a:gd name="T25" fmla="*/ 2147483646 h 78"/>
                <a:gd name="T26" fmla="*/ 2147483646 w 82"/>
                <a:gd name="T27" fmla="*/ 2147483646 h 78"/>
                <a:gd name="T28" fmla="*/ 2147483646 w 82"/>
                <a:gd name="T29" fmla="*/ 2147483646 h 78"/>
                <a:gd name="T30" fmla="*/ 2147483646 w 82"/>
                <a:gd name="T31" fmla="*/ 2147483646 h 78"/>
                <a:gd name="T32" fmla="*/ 2147483646 w 82"/>
                <a:gd name="T33" fmla="*/ 2147483646 h 78"/>
                <a:gd name="T34" fmla="*/ 2147483646 w 82"/>
                <a:gd name="T35" fmla="*/ 2147483646 h 78"/>
                <a:gd name="T36" fmla="*/ 2147483646 w 82"/>
                <a:gd name="T37" fmla="*/ 2147483646 h 78"/>
                <a:gd name="T38" fmla="*/ 2147483646 w 82"/>
                <a:gd name="T39" fmla="*/ 2147483646 h 78"/>
                <a:gd name="T40" fmla="*/ 2147483646 w 82"/>
                <a:gd name="T41" fmla="*/ 2147483646 h 78"/>
                <a:gd name="T42" fmla="*/ 2147483646 w 82"/>
                <a:gd name="T43" fmla="*/ 2147483646 h 78"/>
                <a:gd name="T44" fmla="*/ 2147483646 w 82"/>
                <a:gd name="T45" fmla="*/ 2147483646 h 78"/>
                <a:gd name="T46" fmla="*/ 2147483646 w 82"/>
                <a:gd name="T47" fmla="*/ 2147483646 h 78"/>
                <a:gd name="T48" fmla="*/ 2147483646 w 82"/>
                <a:gd name="T49" fmla="*/ 2147483646 h 78"/>
                <a:gd name="T50" fmla="*/ 2147483646 w 82"/>
                <a:gd name="T51" fmla="*/ 2147483646 h 78"/>
                <a:gd name="T52" fmla="*/ 2147483646 w 82"/>
                <a:gd name="T53" fmla="*/ 2147483646 h 78"/>
                <a:gd name="T54" fmla="*/ 2147483646 w 82"/>
                <a:gd name="T55" fmla="*/ 2147483646 h 78"/>
                <a:gd name="T56" fmla="*/ 2147483646 w 82"/>
                <a:gd name="T57" fmla="*/ 2147483646 h 78"/>
                <a:gd name="T58" fmla="*/ 2147483646 w 82"/>
                <a:gd name="T59" fmla="*/ 2147483646 h 78"/>
                <a:gd name="T60" fmla="*/ 2147483646 w 82"/>
                <a:gd name="T61" fmla="*/ 2147483646 h 78"/>
                <a:gd name="T62" fmla="*/ 2147483646 w 82"/>
                <a:gd name="T63" fmla="*/ 2147483646 h 78"/>
                <a:gd name="T64" fmla="*/ 2147483646 w 82"/>
                <a:gd name="T65" fmla="*/ 2147483646 h 78"/>
                <a:gd name="T66" fmla="*/ 2147483646 w 82"/>
                <a:gd name="T67" fmla="*/ 2147483646 h 78"/>
                <a:gd name="T68" fmla="*/ 2147483646 w 82"/>
                <a:gd name="T69" fmla="*/ 2147483646 h 78"/>
                <a:gd name="T70" fmla="*/ 2147483646 w 82"/>
                <a:gd name="T71" fmla="*/ 2147483646 h 78"/>
                <a:gd name="T72" fmla="*/ 2147483646 w 82"/>
                <a:gd name="T73" fmla="*/ 2147483646 h 78"/>
                <a:gd name="T74" fmla="*/ 2147483646 w 82"/>
                <a:gd name="T75" fmla="*/ 2147483646 h 78"/>
                <a:gd name="T76" fmla="*/ 2147483646 w 82"/>
                <a:gd name="T77" fmla="*/ 2147483646 h 78"/>
                <a:gd name="T78" fmla="*/ 2147483646 w 82"/>
                <a:gd name="T79" fmla="*/ 2147483646 h 78"/>
                <a:gd name="T80" fmla="*/ 2147483646 w 82"/>
                <a:gd name="T81" fmla="*/ 2147483646 h 78"/>
                <a:gd name="T82" fmla="*/ 2147483646 w 82"/>
                <a:gd name="T83" fmla="*/ 2147483646 h 78"/>
                <a:gd name="T84" fmla="*/ 2147483646 w 82"/>
                <a:gd name="T85" fmla="*/ 2147483646 h 78"/>
                <a:gd name="T86" fmla="*/ 2147483646 w 82"/>
                <a:gd name="T87" fmla="*/ 2147483646 h 78"/>
                <a:gd name="T88" fmla="*/ 2147483646 w 82"/>
                <a:gd name="T89" fmla="*/ 2147483646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2"/>
                <a:gd name="T136" fmla="*/ 0 h 78"/>
                <a:gd name="T137" fmla="*/ 82 w 8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2" h="78">
                  <a:moveTo>
                    <a:pt x="56" y="46"/>
                  </a:moveTo>
                  <a:lnTo>
                    <a:pt x="56" y="46"/>
                  </a:lnTo>
                  <a:lnTo>
                    <a:pt x="66" y="50"/>
                  </a:lnTo>
                  <a:lnTo>
                    <a:pt x="74" y="54"/>
                  </a:lnTo>
                  <a:lnTo>
                    <a:pt x="78" y="58"/>
                  </a:lnTo>
                  <a:lnTo>
                    <a:pt x="78" y="62"/>
                  </a:lnTo>
                  <a:lnTo>
                    <a:pt x="76" y="66"/>
                  </a:lnTo>
                  <a:lnTo>
                    <a:pt x="72" y="70"/>
                  </a:lnTo>
                  <a:lnTo>
                    <a:pt x="64" y="76"/>
                  </a:lnTo>
                  <a:lnTo>
                    <a:pt x="58" y="76"/>
                  </a:lnTo>
                  <a:lnTo>
                    <a:pt x="52" y="74"/>
                  </a:lnTo>
                  <a:lnTo>
                    <a:pt x="46" y="64"/>
                  </a:lnTo>
                  <a:lnTo>
                    <a:pt x="44" y="60"/>
                  </a:lnTo>
                  <a:lnTo>
                    <a:pt x="40" y="70"/>
                  </a:lnTo>
                  <a:lnTo>
                    <a:pt x="34" y="76"/>
                  </a:lnTo>
                  <a:lnTo>
                    <a:pt x="28" y="78"/>
                  </a:lnTo>
                  <a:lnTo>
                    <a:pt x="22" y="78"/>
                  </a:lnTo>
                  <a:lnTo>
                    <a:pt x="18" y="76"/>
                  </a:lnTo>
                  <a:lnTo>
                    <a:pt x="16" y="74"/>
                  </a:lnTo>
                  <a:lnTo>
                    <a:pt x="14" y="70"/>
                  </a:lnTo>
                  <a:lnTo>
                    <a:pt x="14" y="68"/>
                  </a:lnTo>
                  <a:lnTo>
                    <a:pt x="14" y="64"/>
                  </a:lnTo>
                  <a:lnTo>
                    <a:pt x="20" y="56"/>
                  </a:lnTo>
                  <a:lnTo>
                    <a:pt x="26" y="50"/>
                  </a:lnTo>
                  <a:lnTo>
                    <a:pt x="14" y="48"/>
                  </a:lnTo>
                  <a:lnTo>
                    <a:pt x="8" y="46"/>
                  </a:lnTo>
                  <a:lnTo>
                    <a:pt x="4" y="42"/>
                  </a:lnTo>
                  <a:lnTo>
                    <a:pt x="2" y="38"/>
                  </a:lnTo>
                  <a:lnTo>
                    <a:pt x="0" y="34"/>
                  </a:lnTo>
                  <a:lnTo>
                    <a:pt x="2" y="28"/>
                  </a:lnTo>
                  <a:lnTo>
                    <a:pt x="6" y="22"/>
                  </a:lnTo>
                  <a:lnTo>
                    <a:pt x="10" y="18"/>
                  </a:lnTo>
                  <a:lnTo>
                    <a:pt x="16" y="18"/>
                  </a:lnTo>
                  <a:lnTo>
                    <a:pt x="22" y="22"/>
                  </a:lnTo>
                  <a:lnTo>
                    <a:pt x="28" y="26"/>
                  </a:lnTo>
                  <a:lnTo>
                    <a:pt x="24" y="16"/>
                  </a:lnTo>
                  <a:lnTo>
                    <a:pt x="24" y="12"/>
                  </a:lnTo>
                  <a:lnTo>
                    <a:pt x="24" y="8"/>
                  </a:lnTo>
                  <a:lnTo>
                    <a:pt x="26" y="6"/>
                  </a:lnTo>
                  <a:lnTo>
                    <a:pt x="30" y="2"/>
                  </a:lnTo>
                  <a:lnTo>
                    <a:pt x="36" y="2"/>
                  </a:lnTo>
                  <a:lnTo>
                    <a:pt x="44" y="0"/>
                  </a:lnTo>
                  <a:lnTo>
                    <a:pt x="48" y="2"/>
                  </a:lnTo>
                  <a:lnTo>
                    <a:pt x="52" y="4"/>
                  </a:lnTo>
                  <a:lnTo>
                    <a:pt x="54" y="6"/>
                  </a:lnTo>
                  <a:lnTo>
                    <a:pt x="56" y="10"/>
                  </a:lnTo>
                  <a:lnTo>
                    <a:pt x="56" y="18"/>
                  </a:lnTo>
                  <a:lnTo>
                    <a:pt x="54" y="28"/>
                  </a:lnTo>
                  <a:lnTo>
                    <a:pt x="62" y="22"/>
                  </a:lnTo>
                  <a:lnTo>
                    <a:pt x="68" y="20"/>
                  </a:lnTo>
                  <a:lnTo>
                    <a:pt x="76" y="22"/>
                  </a:lnTo>
                  <a:lnTo>
                    <a:pt x="80" y="28"/>
                  </a:lnTo>
                  <a:lnTo>
                    <a:pt x="82" y="34"/>
                  </a:lnTo>
                  <a:lnTo>
                    <a:pt x="82" y="38"/>
                  </a:lnTo>
                  <a:lnTo>
                    <a:pt x="80" y="40"/>
                  </a:lnTo>
                  <a:lnTo>
                    <a:pt x="76" y="42"/>
                  </a:lnTo>
                  <a:lnTo>
                    <a:pt x="66" y="46"/>
                  </a:lnTo>
                  <a:lnTo>
                    <a:pt x="56" y="46"/>
                  </a:lnTo>
                  <a:close/>
                  <a:moveTo>
                    <a:pt x="66" y="34"/>
                  </a:moveTo>
                  <a:lnTo>
                    <a:pt x="66" y="34"/>
                  </a:lnTo>
                  <a:lnTo>
                    <a:pt x="60" y="36"/>
                  </a:lnTo>
                  <a:lnTo>
                    <a:pt x="54" y="36"/>
                  </a:lnTo>
                  <a:lnTo>
                    <a:pt x="50" y="30"/>
                  </a:lnTo>
                  <a:lnTo>
                    <a:pt x="46" y="28"/>
                  </a:lnTo>
                  <a:lnTo>
                    <a:pt x="42" y="28"/>
                  </a:lnTo>
                  <a:lnTo>
                    <a:pt x="42" y="22"/>
                  </a:lnTo>
                  <a:lnTo>
                    <a:pt x="40" y="16"/>
                  </a:lnTo>
                  <a:lnTo>
                    <a:pt x="40" y="28"/>
                  </a:lnTo>
                  <a:lnTo>
                    <a:pt x="36" y="28"/>
                  </a:lnTo>
                  <a:lnTo>
                    <a:pt x="32" y="32"/>
                  </a:lnTo>
                  <a:lnTo>
                    <a:pt x="28" y="38"/>
                  </a:lnTo>
                  <a:lnTo>
                    <a:pt x="16" y="32"/>
                  </a:lnTo>
                  <a:lnTo>
                    <a:pt x="22" y="36"/>
                  </a:lnTo>
                  <a:lnTo>
                    <a:pt x="28" y="40"/>
                  </a:lnTo>
                  <a:lnTo>
                    <a:pt x="28" y="44"/>
                  </a:lnTo>
                  <a:lnTo>
                    <a:pt x="30" y="48"/>
                  </a:lnTo>
                  <a:lnTo>
                    <a:pt x="34" y="52"/>
                  </a:lnTo>
                  <a:lnTo>
                    <a:pt x="30" y="58"/>
                  </a:lnTo>
                  <a:lnTo>
                    <a:pt x="28" y="64"/>
                  </a:lnTo>
                  <a:lnTo>
                    <a:pt x="30" y="64"/>
                  </a:lnTo>
                  <a:lnTo>
                    <a:pt x="36" y="54"/>
                  </a:lnTo>
                  <a:lnTo>
                    <a:pt x="40" y="54"/>
                  </a:lnTo>
                  <a:lnTo>
                    <a:pt x="44" y="54"/>
                  </a:lnTo>
                  <a:lnTo>
                    <a:pt x="50" y="52"/>
                  </a:lnTo>
                  <a:lnTo>
                    <a:pt x="54" y="56"/>
                  </a:lnTo>
                  <a:lnTo>
                    <a:pt x="60" y="62"/>
                  </a:lnTo>
                  <a:lnTo>
                    <a:pt x="62" y="60"/>
                  </a:lnTo>
                  <a:lnTo>
                    <a:pt x="56" y="54"/>
                  </a:lnTo>
                  <a:lnTo>
                    <a:pt x="50" y="52"/>
                  </a:lnTo>
                  <a:lnTo>
                    <a:pt x="54" y="46"/>
                  </a:lnTo>
                  <a:lnTo>
                    <a:pt x="56" y="38"/>
                  </a:lnTo>
                  <a:lnTo>
                    <a:pt x="54" y="38"/>
                  </a:lnTo>
                  <a:lnTo>
                    <a:pt x="60" y="36"/>
                  </a:lnTo>
                  <a:lnTo>
                    <a:pt x="66" y="3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637" name="Freeform 138"/>
            <p:cNvSpPr>
              <a:spLocks/>
            </p:cNvSpPr>
            <p:nvPr/>
          </p:nvSpPr>
          <p:spPr bwMode="auto">
            <a:xfrm>
              <a:off x="4411663" y="3568700"/>
              <a:ext cx="44450" cy="44450"/>
            </a:xfrm>
            <a:custGeom>
              <a:avLst/>
              <a:gdLst>
                <a:gd name="T0" fmla="*/ 2147483646 w 28"/>
                <a:gd name="T1" fmla="*/ 2147483646 h 28"/>
                <a:gd name="T2" fmla="*/ 2147483646 w 28"/>
                <a:gd name="T3" fmla="*/ 2147483646 h 28"/>
                <a:gd name="T4" fmla="*/ 2147483646 w 28"/>
                <a:gd name="T5" fmla="*/ 2147483646 h 28"/>
                <a:gd name="T6" fmla="*/ 2147483646 w 28"/>
                <a:gd name="T7" fmla="*/ 2147483646 h 28"/>
                <a:gd name="T8" fmla="*/ 2147483646 w 28"/>
                <a:gd name="T9" fmla="*/ 2147483646 h 28"/>
                <a:gd name="T10" fmla="*/ 2147483646 w 28"/>
                <a:gd name="T11" fmla="*/ 2147483646 h 28"/>
                <a:gd name="T12" fmla="*/ 2147483646 w 28"/>
                <a:gd name="T13" fmla="*/ 2147483646 h 28"/>
                <a:gd name="T14" fmla="*/ 2147483646 w 28"/>
                <a:gd name="T15" fmla="*/ 2147483646 h 28"/>
                <a:gd name="T16" fmla="*/ 2147483646 w 28"/>
                <a:gd name="T17" fmla="*/ 2147483646 h 28"/>
                <a:gd name="T18" fmla="*/ 2147483646 w 28"/>
                <a:gd name="T19" fmla="*/ 2147483646 h 28"/>
                <a:gd name="T20" fmla="*/ 0 w 28"/>
                <a:gd name="T21" fmla="*/ 2147483646 h 28"/>
                <a:gd name="T22" fmla="*/ 0 w 28"/>
                <a:gd name="T23" fmla="*/ 2147483646 h 28"/>
                <a:gd name="T24" fmla="*/ 0 w 28"/>
                <a:gd name="T25" fmla="*/ 2147483646 h 28"/>
                <a:gd name="T26" fmla="*/ 2147483646 w 28"/>
                <a:gd name="T27" fmla="*/ 2147483646 h 28"/>
                <a:gd name="T28" fmla="*/ 2147483646 w 28"/>
                <a:gd name="T29" fmla="*/ 2147483646 h 28"/>
                <a:gd name="T30" fmla="*/ 2147483646 w 28"/>
                <a:gd name="T31" fmla="*/ 0 h 28"/>
                <a:gd name="T32" fmla="*/ 2147483646 w 28"/>
                <a:gd name="T33" fmla="*/ 0 h 28"/>
                <a:gd name="T34" fmla="*/ 2147483646 w 28"/>
                <a:gd name="T35" fmla="*/ 0 h 28"/>
                <a:gd name="T36" fmla="*/ 2147483646 w 28"/>
                <a:gd name="T37" fmla="*/ 2147483646 h 28"/>
                <a:gd name="T38" fmla="*/ 2147483646 w 28"/>
                <a:gd name="T39" fmla="*/ 2147483646 h 28"/>
                <a:gd name="T40" fmla="*/ 2147483646 w 28"/>
                <a:gd name="T41" fmla="*/ 2147483646 h 28"/>
                <a:gd name="T42" fmla="*/ 2147483646 w 28"/>
                <a:gd name="T43" fmla="*/ 2147483646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8"/>
                <a:gd name="T67" fmla="*/ 0 h 28"/>
                <a:gd name="T68" fmla="*/ 28 w 28"/>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8" h="28">
                  <a:moveTo>
                    <a:pt x="28" y="10"/>
                  </a:moveTo>
                  <a:lnTo>
                    <a:pt x="28" y="10"/>
                  </a:lnTo>
                  <a:lnTo>
                    <a:pt x="28" y="16"/>
                  </a:lnTo>
                  <a:lnTo>
                    <a:pt x="26" y="22"/>
                  </a:lnTo>
                  <a:lnTo>
                    <a:pt x="22" y="26"/>
                  </a:lnTo>
                  <a:lnTo>
                    <a:pt x="16" y="28"/>
                  </a:lnTo>
                  <a:lnTo>
                    <a:pt x="12" y="26"/>
                  </a:lnTo>
                  <a:lnTo>
                    <a:pt x="6" y="24"/>
                  </a:lnTo>
                  <a:lnTo>
                    <a:pt x="2" y="20"/>
                  </a:lnTo>
                  <a:lnTo>
                    <a:pt x="0" y="16"/>
                  </a:lnTo>
                  <a:lnTo>
                    <a:pt x="0" y="10"/>
                  </a:lnTo>
                  <a:lnTo>
                    <a:pt x="2" y="4"/>
                  </a:lnTo>
                  <a:lnTo>
                    <a:pt x="6" y="2"/>
                  </a:lnTo>
                  <a:lnTo>
                    <a:pt x="12" y="0"/>
                  </a:lnTo>
                  <a:lnTo>
                    <a:pt x="18" y="0"/>
                  </a:lnTo>
                  <a:lnTo>
                    <a:pt x="22" y="2"/>
                  </a:lnTo>
                  <a:lnTo>
                    <a:pt x="26" y="6"/>
                  </a:lnTo>
                  <a:lnTo>
                    <a:pt x="28"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638" name="Freeform 139"/>
            <p:cNvSpPr>
              <a:spLocks noEditPoints="1"/>
            </p:cNvSpPr>
            <p:nvPr/>
          </p:nvSpPr>
          <p:spPr bwMode="auto">
            <a:xfrm>
              <a:off x="5053013" y="3222625"/>
              <a:ext cx="123825" cy="117475"/>
            </a:xfrm>
            <a:custGeom>
              <a:avLst/>
              <a:gdLst>
                <a:gd name="T0" fmla="*/ 2147483646 w 78"/>
                <a:gd name="T1" fmla="*/ 2147483646 h 74"/>
                <a:gd name="T2" fmla="*/ 2147483646 w 78"/>
                <a:gd name="T3" fmla="*/ 2147483646 h 74"/>
                <a:gd name="T4" fmla="*/ 2147483646 w 78"/>
                <a:gd name="T5" fmla="*/ 2147483646 h 74"/>
                <a:gd name="T6" fmla="*/ 2147483646 w 78"/>
                <a:gd name="T7" fmla="*/ 2147483646 h 74"/>
                <a:gd name="T8" fmla="*/ 2147483646 w 78"/>
                <a:gd name="T9" fmla="*/ 2147483646 h 74"/>
                <a:gd name="T10" fmla="*/ 2147483646 w 78"/>
                <a:gd name="T11" fmla="*/ 2147483646 h 74"/>
                <a:gd name="T12" fmla="*/ 2147483646 w 78"/>
                <a:gd name="T13" fmla="*/ 2147483646 h 74"/>
                <a:gd name="T14" fmla="*/ 2147483646 w 78"/>
                <a:gd name="T15" fmla="*/ 2147483646 h 74"/>
                <a:gd name="T16" fmla="*/ 2147483646 w 78"/>
                <a:gd name="T17" fmla="*/ 2147483646 h 74"/>
                <a:gd name="T18" fmla="*/ 2147483646 w 78"/>
                <a:gd name="T19" fmla="*/ 2147483646 h 74"/>
                <a:gd name="T20" fmla="*/ 0 w 78"/>
                <a:gd name="T21" fmla="*/ 2147483646 h 74"/>
                <a:gd name="T22" fmla="*/ 2147483646 w 78"/>
                <a:gd name="T23" fmla="*/ 2147483646 h 74"/>
                <a:gd name="T24" fmla="*/ 2147483646 w 78"/>
                <a:gd name="T25" fmla="*/ 2147483646 h 74"/>
                <a:gd name="T26" fmla="*/ 2147483646 w 78"/>
                <a:gd name="T27" fmla="*/ 2147483646 h 74"/>
                <a:gd name="T28" fmla="*/ 2147483646 w 78"/>
                <a:gd name="T29" fmla="*/ 2147483646 h 74"/>
                <a:gd name="T30" fmla="*/ 2147483646 w 78"/>
                <a:gd name="T31" fmla="*/ 0 h 74"/>
                <a:gd name="T32" fmla="*/ 2147483646 w 78"/>
                <a:gd name="T33" fmla="*/ 2147483646 h 74"/>
                <a:gd name="T34" fmla="*/ 2147483646 w 78"/>
                <a:gd name="T35" fmla="*/ 2147483646 h 74"/>
                <a:gd name="T36" fmla="*/ 2147483646 w 78"/>
                <a:gd name="T37" fmla="*/ 2147483646 h 74"/>
                <a:gd name="T38" fmla="*/ 2147483646 w 78"/>
                <a:gd name="T39" fmla="*/ 2147483646 h 74"/>
                <a:gd name="T40" fmla="*/ 2147483646 w 78"/>
                <a:gd name="T41" fmla="*/ 2147483646 h 74"/>
                <a:gd name="T42" fmla="*/ 2147483646 w 78"/>
                <a:gd name="T43" fmla="*/ 2147483646 h 74"/>
                <a:gd name="T44" fmla="*/ 2147483646 w 78"/>
                <a:gd name="T45" fmla="*/ 2147483646 h 74"/>
                <a:gd name="T46" fmla="*/ 2147483646 w 78"/>
                <a:gd name="T47" fmla="*/ 2147483646 h 74"/>
                <a:gd name="T48" fmla="*/ 2147483646 w 78"/>
                <a:gd name="T49" fmla="*/ 2147483646 h 74"/>
                <a:gd name="T50" fmla="*/ 2147483646 w 78"/>
                <a:gd name="T51" fmla="*/ 2147483646 h 74"/>
                <a:gd name="T52" fmla="*/ 2147483646 w 78"/>
                <a:gd name="T53" fmla="*/ 2147483646 h 74"/>
                <a:gd name="T54" fmla="*/ 2147483646 w 78"/>
                <a:gd name="T55" fmla="*/ 2147483646 h 74"/>
                <a:gd name="T56" fmla="*/ 2147483646 w 78"/>
                <a:gd name="T57" fmla="*/ 2147483646 h 74"/>
                <a:gd name="T58" fmla="*/ 2147483646 w 78"/>
                <a:gd name="T59" fmla="*/ 2147483646 h 74"/>
                <a:gd name="T60" fmla="*/ 2147483646 w 78"/>
                <a:gd name="T61" fmla="*/ 2147483646 h 74"/>
                <a:gd name="T62" fmla="*/ 2147483646 w 78"/>
                <a:gd name="T63" fmla="*/ 2147483646 h 74"/>
                <a:gd name="T64" fmla="*/ 2147483646 w 78"/>
                <a:gd name="T65" fmla="*/ 2147483646 h 74"/>
                <a:gd name="T66" fmla="*/ 2147483646 w 78"/>
                <a:gd name="T67" fmla="*/ 2147483646 h 74"/>
                <a:gd name="T68" fmla="*/ 2147483646 w 78"/>
                <a:gd name="T69" fmla="*/ 2147483646 h 74"/>
                <a:gd name="T70" fmla="*/ 2147483646 w 78"/>
                <a:gd name="T71" fmla="*/ 2147483646 h 74"/>
                <a:gd name="T72" fmla="*/ 2147483646 w 78"/>
                <a:gd name="T73" fmla="*/ 2147483646 h 74"/>
                <a:gd name="T74" fmla="*/ 2147483646 w 78"/>
                <a:gd name="T75" fmla="*/ 2147483646 h 74"/>
                <a:gd name="T76" fmla="*/ 2147483646 w 78"/>
                <a:gd name="T77" fmla="*/ 2147483646 h 74"/>
                <a:gd name="T78" fmla="*/ 2147483646 w 78"/>
                <a:gd name="T79" fmla="*/ 2147483646 h 74"/>
                <a:gd name="T80" fmla="*/ 2147483646 w 78"/>
                <a:gd name="T81" fmla="*/ 2147483646 h 74"/>
                <a:gd name="T82" fmla="*/ 2147483646 w 78"/>
                <a:gd name="T83" fmla="*/ 2147483646 h 74"/>
                <a:gd name="T84" fmla="*/ 2147483646 w 78"/>
                <a:gd name="T85" fmla="*/ 2147483646 h 74"/>
                <a:gd name="T86" fmla="*/ 2147483646 w 78"/>
                <a:gd name="T87" fmla="*/ 2147483646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
                <a:gd name="T133" fmla="*/ 0 h 74"/>
                <a:gd name="T134" fmla="*/ 78 w 78"/>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 h="74">
                  <a:moveTo>
                    <a:pt x="52" y="44"/>
                  </a:moveTo>
                  <a:lnTo>
                    <a:pt x="52" y="44"/>
                  </a:lnTo>
                  <a:lnTo>
                    <a:pt x="62" y="48"/>
                  </a:lnTo>
                  <a:lnTo>
                    <a:pt x="68" y="54"/>
                  </a:lnTo>
                  <a:lnTo>
                    <a:pt x="70" y="58"/>
                  </a:lnTo>
                  <a:lnTo>
                    <a:pt x="70" y="62"/>
                  </a:lnTo>
                  <a:lnTo>
                    <a:pt x="68" y="66"/>
                  </a:lnTo>
                  <a:lnTo>
                    <a:pt x="64" y="70"/>
                  </a:lnTo>
                  <a:lnTo>
                    <a:pt x="56" y="74"/>
                  </a:lnTo>
                  <a:lnTo>
                    <a:pt x="50" y="74"/>
                  </a:lnTo>
                  <a:lnTo>
                    <a:pt x="44" y="70"/>
                  </a:lnTo>
                  <a:lnTo>
                    <a:pt x="40" y="60"/>
                  </a:lnTo>
                  <a:lnTo>
                    <a:pt x="38" y="56"/>
                  </a:lnTo>
                  <a:lnTo>
                    <a:pt x="34" y="64"/>
                  </a:lnTo>
                  <a:lnTo>
                    <a:pt x="28" y="70"/>
                  </a:lnTo>
                  <a:lnTo>
                    <a:pt x="20" y="72"/>
                  </a:lnTo>
                  <a:lnTo>
                    <a:pt x="16" y="70"/>
                  </a:lnTo>
                  <a:lnTo>
                    <a:pt x="12" y="68"/>
                  </a:lnTo>
                  <a:lnTo>
                    <a:pt x="10" y="66"/>
                  </a:lnTo>
                  <a:lnTo>
                    <a:pt x="8" y="62"/>
                  </a:lnTo>
                  <a:lnTo>
                    <a:pt x="10" y="56"/>
                  </a:lnTo>
                  <a:lnTo>
                    <a:pt x="16" y="48"/>
                  </a:lnTo>
                  <a:lnTo>
                    <a:pt x="22" y="44"/>
                  </a:lnTo>
                  <a:lnTo>
                    <a:pt x="10" y="40"/>
                  </a:lnTo>
                  <a:lnTo>
                    <a:pt x="6" y="38"/>
                  </a:lnTo>
                  <a:lnTo>
                    <a:pt x="2" y="34"/>
                  </a:lnTo>
                  <a:lnTo>
                    <a:pt x="0" y="30"/>
                  </a:lnTo>
                  <a:lnTo>
                    <a:pt x="0" y="26"/>
                  </a:lnTo>
                  <a:lnTo>
                    <a:pt x="2" y="20"/>
                  </a:lnTo>
                  <a:lnTo>
                    <a:pt x="6" y="16"/>
                  </a:lnTo>
                  <a:lnTo>
                    <a:pt x="12" y="12"/>
                  </a:lnTo>
                  <a:lnTo>
                    <a:pt x="18" y="14"/>
                  </a:lnTo>
                  <a:lnTo>
                    <a:pt x="24" y="16"/>
                  </a:lnTo>
                  <a:lnTo>
                    <a:pt x="28" y="22"/>
                  </a:lnTo>
                  <a:lnTo>
                    <a:pt x="26" y="12"/>
                  </a:lnTo>
                  <a:lnTo>
                    <a:pt x="26" y="8"/>
                  </a:lnTo>
                  <a:lnTo>
                    <a:pt x="26" y="4"/>
                  </a:lnTo>
                  <a:lnTo>
                    <a:pt x="28" y="2"/>
                  </a:lnTo>
                  <a:lnTo>
                    <a:pt x="32" y="0"/>
                  </a:lnTo>
                  <a:lnTo>
                    <a:pt x="38" y="0"/>
                  </a:lnTo>
                  <a:lnTo>
                    <a:pt x="46" y="0"/>
                  </a:lnTo>
                  <a:lnTo>
                    <a:pt x="50" y="0"/>
                  </a:lnTo>
                  <a:lnTo>
                    <a:pt x="54" y="4"/>
                  </a:lnTo>
                  <a:lnTo>
                    <a:pt x="56" y="6"/>
                  </a:lnTo>
                  <a:lnTo>
                    <a:pt x="56" y="10"/>
                  </a:lnTo>
                  <a:lnTo>
                    <a:pt x="54" y="18"/>
                  </a:lnTo>
                  <a:lnTo>
                    <a:pt x="52" y="26"/>
                  </a:lnTo>
                  <a:lnTo>
                    <a:pt x="60" y="22"/>
                  </a:lnTo>
                  <a:lnTo>
                    <a:pt x="68" y="22"/>
                  </a:lnTo>
                  <a:lnTo>
                    <a:pt x="72" y="24"/>
                  </a:lnTo>
                  <a:lnTo>
                    <a:pt x="76" y="30"/>
                  </a:lnTo>
                  <a:lnTo>
                    <a:pt x="78" y="36"/>
                  </a:lnTo>
                  <a:lnTo>
                    <a:pt x="76" y="40"/>
                  </a:lnTo>
                  <a:lnTo>
                    <a:pt x="74" y="42"/>
                  </a:lnTo>
                  <a:lnTo>
                    <a:pt x="70" y="44"/>
                  </a:lnTo>
                  <a:lnTo>
                    <a:pt x="62" y="46"/>
                  </a:lnTo>
                  <a:lnTo>
                    <a:pt x="52" y="44"/>
                  </a:lnTo>
                  <a:close/>
                  <a:moveTo>
                    <a:pt x="62" y="34"/>
                  </a:moveTo>
                  <a:lnTo>
                    <a:pt x="62" y="34"/>
                  </a:lnTo>
                  <a:lnTo>
                    <a:pt x="56" y="34"/>
                  </a:lnTo>
                  <a:lnTo>
                    <a:pt x="52" y="34"/>
                  </a:lnTo>
                  <a:lnTo>
                    <a:pt x="48" y="28"/>
                  </a:lnTo>
                  <a:lnTo>
                    <a:pt x="40" y="24"/>
                  </a:lnTo>
                  <a:lnTo>
                    <a:pt x="40" y="20"/>
                  </a:lnTo>
                  <a:lnTo>
                    <a:pt x="40" y="14"/>
                  </a:lnTo>
                  <a:lnTo>
                    <a:pt x="38" y="24"/>
                  </a:lnTo>
                  <a:lnTo>
                    <a:pt x="32" y="28"/>
                  </a:lnTo>
                  <a:lnTo>
                    <a:pt x="26" y="34"/>
                  </a:lnTo>
                  <a:lnTo>
                    <a:pt x="16" y="26"/>
                  </a:lnTo>
                  <a:lnTo>
                    <a:pt x="22" y="30"/>
                  </a:lnTo>
                  <a:lnTo>
                    <a:pt x="26" y="34"/>
                  </a:lnTo>
                  <a:lnTo>
                    <a:pt x="26" y="38"/>
                  </a:lnTo>
                  <a:lnTo>
                    <a:pt x="28" y="44"/>
                  </a:lnTo>
                  <a:lnTo>
                    <a:pt x="30" y="48"/>
                  </a:lnTo>
                  <a:lnTo>
                    <a:pt x="26" y="52"/>
                  </a:lnTo>
                  <a:lnTo>
                    <a:pt x="22" y="58"/>
                  </a:lnTo>
                  <a:lnTo>
                    <a:pt x="24" y="58"/>
                  </a:lnTo>
                  <a:lnTo>
                    <a:pt x="32" y="48"/>
                  </a:lnTo>
                  <a:lnTo>
                    <a:pt x="36" y="50"/>
                  </a:lnTo>
                  <a:lnTo>
                    <a:pt x="40" y="50"/>
                  </a:lnTo>
                  <a:lnTo>
                    <a:pt x="44" y="50"/>
                  </a:lnTo>
                  <a:lnTo>
                    <a:pt x="48" y="54"/>
                  </a:lnTo>
                  <a:lnTo>
                    <a:pt x="54" y="60"/>
                  </a:lnTo>
                  <a:lnTo>
                    <a:pt x="50" y="52"/>
                  </a:lnTo>
                  <a:lnTo>
                    <a:pt x="46" y="48"/>
                  </a:lnTo>
                  <a:lnTo>
                    <a:pt x="50" y="44"/>
                  </a:lnTo>
                  <a:lnTo>
                    <a:pt x="52" y="38"/>
                  </a:lnTo>
                  <a:lnTo>
                    <a:pt x="52" y="36"/>
                  </a:lnTo>
                  <a:lnTo>
                    <a:pt x="58" y="36"/>
                  </a:lnTo>
                  <a:lnTo>
                    <a:pt x="62" y="3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639" name="Freeform 140"/>
            <p:cNvSpPr>
              <a:spLocks/>
            </p:cNvSpPr>
            <p:nvPr/>
          </p:nvSpPr>
          <p:spPr bwMode="auto">
            <a:xfrm>
              <a:off x="5094288" y="3260725"/>
              <a:ext cx="41275" cy="44450"/>
            </a:xfrm>
            <a:custGeom>
              <a:avLst/>
              <a:gdLst>
                <a:gd name="T0" fmla="*/ 2147483646 w 26"/>
                <a:gd name="T1" fmla="*/ 2147483646 h 28"/>
                <a:gd name="T2" fmla="*/ 2147483646 w 26"/>
                <a:gd name="T3" fmla="*/ 2147483646 h 28"/>
                <a:gd name="T4" fmla="*/ 2147483646 w 26"/>
                <a:gd name="T5" fmla="*/ 2147483646 h 28"/>
                <a:gd name="T6" fmla="*/ 2147483646 w 26"/>
                <a:gd name="T7" fmla="*/ 2147483646 h 28"/>
                <a:gd name="T8" fmla="*/ 2147483646 w 26"/>
                <a:gd name="T9" fmla="*/ 2147483646 h 28"/>
                <a:gd name="T10" fmla="*/ 2147483646 w 26"/>
                <a:gd name="T11" fmla="*/ 2147483646 h 28"/>
                <a:gd name="T12" fmla="*/ 2147483646 w 26"/>
                <a:gd name="T13" fmla="*/ 2147483646 h 28"/>
                <a:gd name="T14" fmla="*/ 2147483646 w 26"/>
                <a:gd name="T15" fmla="*/ 2147483646 h 28"/>
                <a:gd name="T16" fmla="*/ 2147483646 w 26"/>
                <a:gd name="T17" fmla="*/ 2147483646 h 28"/>
                <a:gd name="T18" fmla="*/ 0 w 26"/>
                <a:gd name="T19" fmla="*/ 2147483646 h 28"/>
                <a:gd name="T20" fmla="*/ 0 w 26"/>
                <a:gd name="T21" fmla="*/ 2147483646 h 28"/>
                <a:gd name="T22" fmla="*/ 0 w 26"/>
                <a:gd name="T23" fmla="*/ 2147483646 h 28"/>
                <a:gd name="T24" fmla="*/ 0 w 26"/>
                <a:gd name="T25" fmla="*/ 2147483646 h 28"/>
                <a:gd name="T26" fmla="*/ 2147483646 w 26"/>
                <a:gd name="T27" fmla="*/ 2147483646 h 28"/>
                <a:gd name="T28" fmla="*/ 2147483646 w 26"/>
                <a:gd name="T29" fmla="*/ 2147483646 h 28"/>
                <a:gd name="T30" fmla="*/ 2147483646 w 26"/>
                <a:gd name="T31" fmla="*/ 0 h 28"/>
                <a:gd name="T32" fmla="*/ 2147483646 w 26"/>
                <a:gd name="T33" fmla="*/ 0 h 28"/>
                <a:gd name="T34" fmla="*/ 2147483646 w 26"/>
                <a:gd name="T35" fmla="*/ 2147483646 h 28"/>
                <a:gd name="T36" fmla="*/ 2147483646 w 26"/>
                <a:gd name="T37" fmla="*/ 2147483646 h 28"/>
                <a:gd name="T38" fmla="*/ 2147483646 w 26"/>
                <a:gd name="T39" fmla="*/ 2147483646 h 28"/>
                <a:gd name="T40" fmla="*/ 2147483646 w 26"/>
                <a:gd name="T41" fmla="*/ 2147483646 h 28"/>
                <a:gd name="T42" fmla="*/ 2147483646 w 26"/>
                <a:gd name="T43" fmla="*/ 2147483646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28"/>
                <a:gd name="T68" fmla="*/ 26 w 26"/>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28">
                  <a:moveTo>
                    <a:pt x="26" y="14"/>
                  </a:moveTo>
                  <a:lnTo>
                    <a:pt x="26" y="14"/>
                  </a:lnTo>
                  <a:lnTo>
                    <a:pt x="26" y="18"/>
                  </a:lnTo>
                  <a:lnTo>
                    <a:pt x="24" y="24"/>
                  </a:lnTo>
                  <a:lnTo>
                    <a:pt x="18" y="26"/>
                  </a:lnTo>
                  <a:lnTo>
                    <a:pt x="14" y="28"/>
                  </a:lnTo>
                  <a:lnTo>
                    <a:pt x="8" y="26"/>
                  </a:lnTo>
                  <a:lnTo>
                    <a:pt x="4" y="24"/>
                  </a:lnTo>
                  <a:lnTo>
                    <a:pt x="0" y="20"/>
                  </a:lnTo>
                  <a:lnTo>
                    <a:pt x="0" y="14"/>
                  </a:lnTo>
                  <a:lnTo>
                    <a:pt x="0" y="8"/>
                  </a:lnTo>
                  <a:lnTo>
                    <a:pt x="4" y="4"/>
                  </a:lnTo>
                  <a:lnTo>
                    <a:pt x="8" y="2"/>
                  </a:lnTo>
                  <a:lnTo>
                    <a:pt x="12" y="0"/>
                  </a:lnTo>
                  <a:lnTo>
                    <a:pt x="18" y="2"/>
                  </a:lnTo>
                  <a:lnTo>
                    <a:pt x="22" y="4"/>
                  </a:lnTo>
                  <a:lnTo>
                    <a:pt x="26" y="8"/>
                  </a:lnTo>
                  <a:lnTo>
                    <a:pt x="26" y="14"/>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640" name="Freeform 141"/>
            <p:cNvSpPr>
              <a:spLocks noEditPoints="1"/>
            </p:cNvSpPr>
            <p:nvPr/>
          </p:nvSpPr>
          <p:spPr bwMode="auto">
            <a:xfrm>
              <a:off x="4503738" y="2863850"/>
              <a:ext cx="114300" cy="111125"/>
            </a:xfrm>
            <a:custGeom>
              <a:avLst/>
              <a:gdLst>
                <a:gd name="T0" fmla="*/ 2147483646 w 72"/>
                <a:gd name="T1" fmla="*/ 2147483646 h 70"/>
                <a:gd name="T2" fmla="*/ 2147483646 w 72"/>
                <a:gd name="T3" fmla="*/ 2147483646 h 70"/>
                <a:gd name="T4" fmla="*/ 2147483646 w 72"/>
                <a:gd name="T5" fmla="*/ 2147483646 h 70"/>
                <a:gd name="T6" fmla="*/ 2147483646 w 72"/>
                <a:gd name="T7" fmla="*/ 2147483646 h 70"/>
                <a:gd name="T8" fmla="*/ 2147483646 w 72"/>
                <a:gd name="T9" fmla="*/ 2147483646 h 70"/>
                <a:gd name="T10" fmla="*/ 2147483646 w 72"/>
                <a:gd name="T11" fmla="*/ 2147483646 h 70"/>
                <a:gd name="T12" fmla="*/ 2147483646 w 72"/>
                <a:gd name="T13" fmla="*/ 2147483646 h 70"/>
                <a:gd name="T14" fmla="*/ 2147483646 w 72"/>
                <a:gd name="T15" fmla="*/ 2147483646 h 70"/>
                <a:gd name="T16" fmla="*/ 2147483646 w 72"/>
                <a:gd name="T17" fmla="*/ 2147483646 h 70"/>
                <a:gd name="T18" fmla="*/ 2147483646 w 72"/>
                <a:gd name="T19" fmla="*/ 2147483646 h 70"/>
                <a:gd name="T20" fmla="*/ 2147483646 w 72"/>
                <a:gd name="T21" fmla="*/ 2147483646 h 70"/>
                <a:gd name="T22" fmla="*/ 2147483646 w 72"/>
                <a:gd name="T23" fmla="*/ 2147483646 h 70"/>
                <a:gd name="T24" fmla="*/ 2147483646 w 72"/>
                <a:gd name="T25" fmla="*/ 2147483646 h 70"/>
                <a:gd name="T26" fmla="*/ 2147483646 w 72"/>
                <a:gd name="T27" fmla="*/ 2147483646 h 70"/>
                <a:gd name="T28" fmla="*/ 2147483646 w 72"/>
                <a:gd name="T29" fmla="*/ 2147483646 h 70"/>
                <a:gd name="T30" fmla="*/ 0 w 72"/>
                <a:gd name="T31" fmla="*/ 2147483646 h 70"/>
                <a:gd name="T32" fmla="*/ 2147483646 w 72"/>
                <a:gd name="T33" fmla="*/ 2147483646 h 70"/>
                <a:gd name="T34" fmla="*/ 2147483646 w 72"/>
                <a:gd name="T35" fmla="*/ 2147483646 h 70"/>
                <a:gd name="T36" fmla="*/ 2147483646 w 72"/>
                <a:gd name="T37" fmla="*/ 2147483646 h 70"/>
                <a:gd name="T38" fmla="*/ 2147483646 w 72"/>
                <a:gd name="T39" fmla="*/ 2147483646 h 70"/>
                <a:gd name="T40" fmla="*/ 2147483646 w 72"/>
                <a:gd name="T41" fmla="*/ 2147483646 h 70"/>
                <a:gd name="T42" fmla="*/ 2147483646 w 72"/>
                <a:gd name="T43" fmla="*/ 2147483646 h 70"/>
                <a:gd name="T44" fmla="*/ 2147483646 w 72"/>
                <a:gd name="T45" fmla="*/ 0 h 70"/>
                <a:gd name="T46" fmla="*/ 2147483646 w 72"/>
                <a:gd name="T47" fmla="*/ 2147483646 h 70"/>
                <a:gd name="T48" fmla="*/ 2147483646 w 72"/>
                <a:gd name="T49" fmla="*/ 2147483646 h 70"/>
                <a:gd name="T50" fmla="*/ 2147483646 w 72"/>
                <a:gd name="T51" fmla="*/ 2147483646 h 70"/>
                <a:gd name="T52" fmla="*/ 2147483646 w 72"/>
                <a:gd name="T53" fmla="*/ 2147483646 h 70"/>
                <a:gd name="T54" fmla="*/ 2147483646 w 72"/>
                <a:gd name="T55" fmla="*/ 2147483646 h 70"/>
                <a:gd name="T56" fmla="*/ 2147483646 w 72"/>
                <a:gd name="T57" fmla="*/ 2147483646 h 70"/>
                <a:gd name="T58" fmla="*/ 2147483646 w 72"/>
                <a:gd name="T59" fmla="*/ 2147483646 h 70"/>
                <a:gd name="T60" fmla="*/ 2147483646 w 72"/>
                <a:gd name="T61" fmla="*/ 2147483646 h 70"/>
                <a:gd name="T62" fmla="*/ 2147483646 w 72"/>
                <a:gd name="T63" fmla="*/ 2147483646 h 70"/>
                <a:gd name="T64" fmla="*/ 2147483646 w 72"/>
                <a:gd name="T65" fmla="*/ 2147483646 h 70"/>
                <a:gd name="T66" fmla="*/ 2147483646 w 72"/>
                <a:gd name="T67" fmla="*/ 2147483646 h 70"/>
                <a:gd name="T68" fmla="*/ 2147483646 w 72"/>
                <a:gd name="T69" fmla="*/ 2147483646 h 70"/>
                <a:gd name="T70" fmla="*/ 2147483646 w 72"/>
                <a:gd name="T71" fmla="*/ 2147483646 h 70"/>
                <a:gd name="T72" fmla="*/ 2147483646 w 72"/>
                <a:gd name="T73" fmla="*/ 2147483646 h 70"/>
                <a:gd name="T74" fmla="*/ 2147483646 w 72"/>
                <a:gd name="T75" fmla="*/ 2147483646 h 70"/>
                <a:gd name="T76" fmla="*/ 2147483646 w 72"/>
                <a:gd name="T77" fmla="*/ 2147483646 h 70"/>
                <a:gd name="T78" fmla="*/ 2147483646 w 72"/>
                <a:gd name="T79" fmla="*/ 2147483646 h 70"/>
                <a:gd name="T80" fmla="*/ 2147483646 w 72"/>
                <a:gd name="T81" fmla="*/ 2147483646 h 70"/>
                <a:gd name="T82" fmla="*/ 2147483646 w 72"/>
                <a:gd name="T83" fmla="*/ 2147483646 h 70"/>
                <a:gd name="T84" fmla="*/ 2147483646 w 72"/>
                <a:gd name="T85" fmla="*/ 2147483646 h 70"/>
                <a:gd name="T86" fmla="*/ 2147483646 w 72"/>
                <a:gd name="T87" fmla="*/ 2147483646 h 70"/>
                <a:gd name="T88" fmla="*/ 2147483646 w 72"/>
                <a:gd name="T89" fmla="*/ 2147483646 h 70"/>
                <a:gd name="T90" fmla="*/ 2147483646 w 72"/>
                <a:gd name="T91" fmla="*/ 2147483646 h 70"/>
                <a:gd name="T92" fmla="*/ 2147483646 w 72"/>
                <a:gd name="T93" fmla="*/ 2147483646 h 70"/>
                <a:gd name="T94" fmla="*/ 2147483646 w 72"/>
                <a:gd name="T95" fmla="*/ 2147483646 h 70"/>
                <a:gd name="T96" fmla="*/ 2147483646 w 72"/>
                <a:gd name="T97" fmla="*/ 2147483646 h 70"/>
                <a:gd name="T98" fmla="*/ 2147483646 w 72"/>
                <a:gd name="T99" fmla="*/ 2147483646 h 70"/>
                <a:gd name="T100" fmla="*/ 2147483646 w 72"/>
                <a:gd name="T101" fmla="*/ 2147483646 h 70"/>
                <a:gd name="T102" fmla="*/ 2147483646 w 72"/>
                <a:gd name="T103" fmla="*/ 2147483646 h 70"/>
                <a:gd name="T104" fmla="*/ 2147483646 w 72"/>
                <a:gd name="T105" fmla="*/ 2147483646 h 70"/>
                <a:gd name="T106" fmla="*/ 2147483646 w 72"/>
                <a:gd name="T107" fmla="*/ 2147483646 h 70"/>
                <a:gd name="T108" fmla="*/ 2147483646 w 72"/>
                <a:gd name="T109" fmla="*/ 2147483646 h 70"/>
                <a:gd name="T110" fmla="*/ 2147483646 w 72"/>
                <a:gd name="T111" fmla="*/ 2147483646 h 70"/>
                <a:gd name="T112" fmla="*/ 2147483646 w 72"/>
                <a:gd name="T113" fmla="*/ 2147483646 h 70"/>
                <a:gd name="T114" fmla="*/ 2147483646 w 72"/>
                <a:gd name="T115" fmla="*/ 2147483646 h 70"/>
                <a:gd name="T116" fmla="*/ 2147483646 w 72"/>
                <a:gd name="T117" fmla="*/ 2147483646 h 70"/>
                <a:gd name="T118" fmla="*/ 2147483646 w 72"/>
                <a:gd name="T119" fmla="*/ 2147483646 h 70"/>
                <a:gd name="T120" fmla="*/ 2147483646 w 72"/>
                <a:gd name="T121" fmla="*/ 2147483646 h 70"/>
                <a:gd name="T122" fmla="*/ 2147483646 w 72"/>
                <a:gd name="T123" fmla="*/ 2147483646 h 70"/>
                <a:gd name="T124" fmla="*/ 2147483646 w 72"/>
                <a:gd name="T125" fmla="*/ 2147483646 h 7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2"/>
                <a:gd name="T190" fmla="*/ 0 h 70"/>
                <a:gd name="T191" fmla="*/ 72 w 72"/>
                <a:gd name="T192" fmla="*/ 70 h 7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2" h="70">
                  <a:moveTo>
                    <a:pt x="50" y="40"/>
                  </a:moveTo>
                  <a:lnTo>
                    <a:pt x="50" y="40"/>
                  </a:lnTo>
                  <a:lnTo>
                    <a:pt x="60" y="42"/>
                  </a:lnTo>
                  <a:lnTo>
                    <a:pt x="68" y="46"/>
                  </a:lnTo>
                  <a:lnTo>
                    <a:pt x="70" y="50"/>
                  </a:lnTo>
                  <a:lnTo>
                    <a:pt x="70" y="52"/>
                  </a:lnTo>
                  <a:lnTo>
                    <a:pt x="68" y="56"/>
                  </a:lnTo>
                  <a:lnTo>
                    <a:pt x="66" y="60"/>
                  </a:lnTo>
                  <a:lnTo>
                    <a:pt x="58" y="66"/>
                  </a:lnTo>
                  <a:lnTo>
                    <a:pt x="52" y="68"/>
                  </a:lnTo>
                  <a:lnTo>
                    <a:pt x="48" y="64"/>
                  </a:lnTo>
                  <a:lnTo>
                    <a:pt x="42" y="56"/>
                  </a:lnTo>
                  <a:lnTo>
                    <a:pt x="40" y="52"/>
                  </a:lnTo>
                  <a:lnTo>
                    <a:pt x="36" y="60"/>
                  </a:lnTo>
                  <a:lnTo>
                    <a:pt x="32" y="66"/>
                  </a:lnTo>
                  <a:lnTo>
                    <a:pt x="24" y="70"/>
                  </a:lnTo>
                  <a:lnTo>
                    <a:pt x="18" y="68"/>
                  </a:lnTo>
                  <a:lnTo>
                    <a:pt x="14" y="66"/>
                  </a:lnTo>
                  <a:lnTo>
                    <a:pt x="14" y="62"/>
                  </a:lnTo>
                  <a:lnTo>
                    <a:pt x="14" y="56"/>
                  </a:lnTo>
                  <a:lnTo>
                    <a:pt x="18" y="50"/>
                  </a:lnTo>
                  <a:lnTo>
                    <a:pt x="24" y="44"/>
                  </a:lnTo>
                  <a:lnTo>
                    <a:pt x="12" y="42"/>
                  </a:lnTo>
                  <a:lnTo>
                    <a:pt x="6" y="40"/>
                  </a:lnTo>
                  <a:lnTo>
                    <a:pt x="4" y="38"/>
                  </a:lnTo>
                  <a:lnTo>
                    <a:pt x="0" y="34"/>
                  </a:lnTo>
                  <a:lnTo>
                    <a:pt x="0" y="30"/>
                  </a:lnTo>
                  <a:lnTo>
                    <a:pt x="2" y="26"/>
                  </a:lnTo>
                  <a:lnTo>
                    <a:pt x="4" y="20"/>
                  </a:lnTo>
                  <a:lnTo>
                    <a:pt x="8" y="16"/>
                  </a:lnTo>
                  <a:lnTo>
                    <a:pt x="14" y="16"/>
                  </a:lnTo>
                  <a:lnTo>
                    <a:pt x="20" y="18"/>
                  </a:lnTo>
                  <a:lnTo>
                    <a:pt x="24" y="22"/>
                  </a:lnTo>
                  <a:lnTo>
                    <a:pt x="20" y="14"/>
                  </a:lnTo>
                  <a:lnTo>
                    <a:pt x="20" y="6"/>
                  </a:lnTo>
                  <a:lnTo>
                    <a:pt x="22" y="4"/>
                  </a:lnTo>
                  <a:lnTo>
                    <a:pt x="26" y="2"/>
                  </a:lnTo>
                  <a:lnTo>
                    <a:pt x="38" y="0"/>
                  </a:lnTo>
                  <a:lnTo>
                    <a:pt x="42" y="0"/>
                  </a:lnTo>
                  <a:lnTo>
                    <a:pt x="46" y="2"/>
                  </a:lnTo>
                  <a:lnTo>
                    <a:pt x="48" y="4"/>
                  </a:lnTo>
                  <a:lnTo>
                    <a:pt x="48" y="6"/>
                  </a:lnTo>
                  <a:lnTo>
                    <a:pt x="48" y="14"/>
                  </a:lnTo>
                  <a:lnTo>
                    <a:pt x="46" y="24"/>
                  </a:lnTo>
                  <a:lnTo>
                    <a:pt x="54" y="18"/>
                  </a:lnTo>
                  <a:lnTo>
                    <a:pt x="60" y="16"/>
                  </a:lnTo>
                  <a:lnTo>
                    <a:pt x="66" y="18"/>
                  </a:lnTo>
                  <a:lnTo>
                    <a:pt x="70" y="22"/>
                  </a:lnTo>
                  <a:lnTo>
                    <a:pt x="72" y="28"/>
                  </a:lnTo>
                  <a:lnTo>
                    <a:pt x="72" y="30"/>
                  </a:lnTo>
                  <a:lnTo>
                    <a:pt x="70" y="34"/>
                  </a:lnTo>
                  <a:lnTo>
                    <a:pt x="68" y="36"/>
                  </a:lnTo>
                  <a:lnTo>
                    <a:pt x="60" y="38"/>
                  </a:lnTo>
                  <a:lnTo>
                    <a:pt x="50" y="40"/>
                  </a:lnTo>
                  <a:close/>
                  <a:moveTo>
                    <a:pt x="58" y="28"/>
                  </a:moveTo>
                  <a:lnTo>
                    <a:pt x="58" y="28"/>
                  </a:lnTo>
                  <a:lnTo>
                    <a:pt x="54" y="30"/>
                  </a:lnTo>
                  <a:lnTo>
                    <a:pt x="48" y="30"/>
                  </a:lnTo>
                  <a:lnTo>
                    <a:pt x="44" y="24"/>
                  </a:lnTo>
                  <a:lnTo>
                    <a:pt x="36" y="24"/>
                  </a:lnTo>
                  <a:lnTo>
                    <a:pt x="36" y="18"/>
                  </a:lnTo>
                  <a:lnTo>
                    <a:pt x="34" y="14"/>
                  </a:lnTo>
                  <a:lnTo>
                    <a:pt x="36" y="24"/>
                  </a:lnTo>
                  <a:lnTo>
                    <a:pt x="34" y="24"/>
                  </a:lnTo>
                  <a:lnTo>
                    <a:pt x="28" y="26"/>
                  </a:lnTo>
                  <a:lnTo>
                    <a:pt x="26" y="34"/>
                  </a:lnTo>
                  <a:lnTo>
                    <a:pt x="14" y="28"/>
                  </a:lnTo>
                  <a:lnTo>
                    <a:pt x="26" y="34"/>
                  </a:lnTo>
                  <a:lnTo>
                    <a:pt x="26" y="38"/>
                  </a:lnTo>
                  <a:lnTo>
                    <a:pt x="28" y="42"/>
                  </a:lnTo>
                  <a:lnTo>
                    <a:pt x="30" y="46"/>
                  </a:lnTo>
                  <a:lnTo>
                    <a:pt x="28" y="50"/>
                  </a:lnTo>
                  <a:lnTo>
                    <a:pt x="26" y="56"/>
                  </a:lnTo>
                  <a:lnTo>
                    <a:pt x="32" y="46"/>
                  </a:lnTo>
                  <a:lnTo>
                    <a:pt x="40" y="48"/>
                  </a:lnTo>
                  <a:lnTo>
                    <a:pt x="44" y="46"/>
                  </a:lnTo>
                  <a:lnTo>
                    <a:pt x="48" y="48"/>
                  </a:lnTo>
                  <a:lnTo>
                    <a:pt x="54" y="54"/>
                  </a:lnTo>
                  <a:lnTo>
                    <a:pt x="56" y="52"/>
                  </a:lnTo>
                  <a:lnTo>
                    <a:pt x="50" y="48"/>
                  </a:lnTo>
                  <a:lnTo>
                    <a:pt x="46" y="44"/>
                  </a:lnTo>
                  <a:lnTo>
                    <a:pt x="48" y="40"/>
                  </a:lnTo>
                  <a:lnTo>
                    <a:pt x="50" y="32"/>
                  </a:lnTo>
                  <a:lnTo>
                    <a:pt x="48" y="32"/>
                  </a:lnTo>
                  <a:lnTo>
                    <a:pt x="54" y="30"/>
                  </a:lnTo>
                  <a:lnTo>
                    <a:pt x="58"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641" name="Freeform 142"/>
            <p:cNvSpPr>
              <a:spLocks/>
            </p:cNvSpPr>
            <p:nvPr/>
          </p:nvSpPr>
          <p:spPr bwMode="auto">
            <a:xfrm>
              <a:off x="4545013" y="2901950"/>
              <a:ext cx="38100" cy="38100"/>
            </a:xfrm>
            <a:custGeom>
              <a:avLst/>
              <a:gdLst>
                <a:gd name="T0" fmla="*/ 2147483646 w 24"/>
                <a:gd name="T1" fmla="*/ 2147483646 h 24"/>
                <a:gd name="T2" fmla="*/ 2147483646 w 24"/>
                <a:gd name="T3" fmla="*/ 2147483646 h 24"/>
                <a:gd name="T4" fmla="*/ 2147483646 w 24"/>
                <a:gd name="T5" fmla="*/ 2147483646 h 24"/>
                <a:gd name="T6" fmla="*/ 2147483646 w 24"/>
                <a:gd name="T7" fmla="*/ 2147483646 h 24"/>
                <a:gd name="T8" fmla="*/ 2147483646 w 24"/>
                <a:gd name="T9" fmla="*/ 2147483646 h 24"/>
                <a:gd name="T10" fmla="*/ 2147483646 w 24"/>
                <a:gd name="T11" fmla="*/ 2147483646 h 24"/>
                <a:gd name="T12" fmla="*/ 2147483646 w 24"/>
                <a:gd name="T13" fmla="*/ 2147483646 h 24"/>
                <a:gd name="T14" fmla="*/ 2147483646 w 24"/>
                <a:gd name="T15" fmla="*/ 2147483646 h 24"/>
                <a:gd name="T16" fmla="*/ 2147483646 w 24"/>
                <a:gd name="T17" fmla="*/ 2147483646 h 24"/>
                <a:gd name="T18" fmla="*/ 2147483646 w 24"/>
                <a:gd name="T19" fmla="*/ 2147483646 h 24"/>
                <a:gd name="T20" fmla="*/ 0 w 24"/>
                <a:gd name="T21" fmla="*/ 2147483646 h 24"/>
                <a:gd name="T22" fmla="*/ 0 w 24"/>
                <a:gd name="T23" fmla="*/ 2147483646 h 24"/>
                <a:gd name="T24" fmla="*/ 0 w 24"/>
                <a:gd name="T25" fmla="*/ 2147483646 h 24"/>
                <a:gd name="T26" fmla="*/ 2147483646 w 24"/>
                <a:gd name="T27" fmla="*/ 2147483646 h 24"/>
                <a:gd name="T28" fmla="*/ 2147483646 w 24"/>
                <a:gd name="T29" fmla="*/ 2147483646 h 24"/>
                <a:gd name="T30" fmla="*/ 2147483646 w 24"/>
                <a:gd name="T31" fmla="*/ 0 h 24"/>
                <a:gd name="T32" fmla="*/ 2147483646 w 24"/>
                <a:gd name="T33" fmla="*/ 0 h 24"/>
                <a:gd name="T34" fmla="*/ 2147483646 w 24"/>
                <a:gd name="T35" fmla="*/ 0 h 24"/>
                <a:gd name="T36" fmla="*/ 2147483646 w 24"/>
                <a:gd name="T37" fmla="*/ 0 h 24"/>
                <a:gd name="T38" fmla="*/ 2147483646 w 24"/>
                <a:gd name="T39" fmla="*/ 2147483646 h 24"/>
                <a:gd name="T40" fmla="*/ 2147483646 w 24"/>
                <a:gd name="T41" fmla="*/ 2147483646 h 24"/>
                <a:gd name="T42" fmla="*/ 2147483646 w 24"/>
                <a:gd name="T43" fmla="*/ 2147483646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
                <a:gd name="T67" fmla="*/ 0 h 24"/>
                <a:gd name="T68" fmla="*/ 24 w 24"/>
                <a:gd name="T69" fmla="*/ 24 h 2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 h="24">
                  <a:moveTo>
                    <a:pt x="24" y="8"/>
                  </a:moveTo>
                  <a:lnTo>
                    <a:pt x="24" y="8"/>
                  </a:lnTo>
                  <a:lnTo>
                    <a:pt x="24" y="14"/>
                  </a:lnTo>
                  <a:lnTo>
                    <a:pt x="22" y="18"/>
                  </a:lnTo>
                  <a:lnTo>
                    <a:pt x="18" y="22"/>
                  </a:lnTo>
                  <a:lnTo>
                    <a:pt x="14" y="24"/>
                  </a:lnTo>
                  <a:lnTo>
                    <a:pt x="10" y="24"/>
                  </a:lnTo>
                  <a:lnTo>
                    <a:pt x="4" y="22"/>
                  </a:lnTo>
                  <a:lnTo>
                    <a:pt x="2" y="18"/>
                  </a:lnTo>
                  <a:lnTo>
                    <a:pt x="0" y="14"/>
                  </a:lnTo>
                  <a:lnTo>
                    <a:pt x="0" y="8"/>
                  </a:lnTo>
                  <a:lnTo>
                    <a:pt x="2" y="4"/>
                  </a:lnTo>
                  <a:lnTo>
                    <a:pt x="4" y="2"/>
                  </a:lnTo>
                  <a:lnTo>
                    <a:pt x="10" y="0"/>
                  </a:lnTo>
                  <a:lnTo>
                    <a:pt x="14" y="0"/>
                  </a:lnTo>
                  <a:lnTo>
                    <a:pt x="18" y="0"/>
                  </a:lnTo>
                  <a:lnTo>
                    <a:pt x="22" y="4"/>
                  </a:lnTo>
                  <a:lnTo>
                    <a:pt x="24" y="8"/>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642" name="Freeform 143"/>
            <p:cNvSpPr>
              <a:spLocks/>
            </p:cNvSpPr>
            <p:nvPr/>
          </p:nvSpPr>
          <p:spPr bwMode="auto">
            <a:xfrm>
              <a:off x="4414838" y="3794125"/>
              <a:ext cx="53975" cy="44450"/>
            </a:xfrm>
            <a:custGeom>
              <a:avLst/>
              <a:gdLst>
                <a:gd name="T0" fmla="*/ 2147483646 w 34"/>
                <a:gd name="T1" fmla="*/ 2147483646 h 28"/>
                <a:gd name="T2" fmla="*/ 2147483646 w 34"/>
                <a:gd name="T3" fmla="*/ 2147483646 h 28"/>
                <a:gd name="T4" fmla="*/ 2147483646 w 34"/>
                <a:gd name="T5" fmla="*/ 2147483646 h 28"/>
                <a:gd name="T6" fmla="*/ 2147483646 w 34"/>
                <a:gd name="T7" fmla="*/ 2147483646 h 28"/>
                <a:gd name="T8" fmla="*/ 2147483646 w 34"/>
                <a:gd name="T9" fmla="*/ 2147483646 h 28"/>
                <a:gd name="T10" fmla="*/ 0 w 34"/>
                <a:gd name="T11" fmla="*/ 2147483646 h 28"/>
                <a:gd name="T12" fmla="*/ 0 w 34"/>
                <a:gd name="T13" fmla="*/ 2147483646 h 28"/>
                <a:gd name="T14" fmla="*/ 2147483646 w 34"/>
                <a:gd name="T15" fmla="*/ 2147483646 h 28"/>
                <a:gd name="T16" fmla="*/ 2147483646 w 34"/>
                <a:gd name="T17" fmla="*/ 2147483646 h 28"/>
                <a:gd name="T18" fmla="*/ 2147483646 w 34"/>
                <a:gd name="T19" fmla="*/ 0 h 28"/>
                <a:gd name="T20" fmla="*/ 2147483646 w 34"/>
                <a:gd name="T21" fmla="*/ 0 h 28"/>
                <a:gd name="T22" fmla="*/ 2147483646 w 34"/>
                <a:gd name="T23" fmla="*/ 0 h 28"/>
                <a:gd name="T24" fmla="*/ 2147483646 w 34"/>
                <a:gd name="T25" fmla="*/ 0 h 28"/>
                <a:gd name="T26" fmla="*/ 2147483646 w 34"/>
                <a:gd name="T27" fmla="*/ 2147483646 h 28"/>
                <a:gd name="T28" fmla="*/ 2147483646 w 34"/>
                <a:gd name="T29" fmla="*/ 2147483646 h 28"/>
                <a:gd name="T30" fmla="*/ 2147483646 w 34"/>
                <a:gd name="T31" fmla="*/ 2147483646 h 28"/>
                <a:gd name="T32" fmla="*/ 2147483646 w 34"/>
                <a:gd name="T33" fmla="*/ 2147483646 h 28"/>
                <a:gd name="T34" fmla="*/ 2147483646 w 34"/>
                <a:gd name="T35" fmla="*/ 2147483646 h 28"/>
                <a:gd name="T36" fmla="*/ 2147483646 w 34"/>
                <a:gd name="T37" fmla="*/ 2147483646 h 28"/>
                <a:gd name="T38" fmla="*/ 2147483646 w 34"/>
                <a:gd name="T39" fmla="*/ 2147483646 h 28"/>
                <a:gd name="T40" fmla="*/ 2147483646 w 34"/>
                <a:gd name="T41" fmla="*/ 2147483646 h 28"/>
                <a:gd name="T42" fmla="*/ 2147483646 w 34"/>
                <a:gd name="T43" fmla="*/ 2147483646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28"/>
                <a:gd name="T68" fmla="*/ 34 w 34"/>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28">
                  <a:moveTo>
                    <a:pt x="18" y="28"/>
                  </a:moveTo>
                  <a:lnTo>
                    <a:pt x="18" y="28"/>
                  </a:lnTo>
                  <a:lnTo>
                    <a:pt x="14" y="28"/>
                  </a:lnTo>
                  <a:lnTo>
                    <a:pt x="8" y="24"/>
                  </a:lnTo>
                  <a:lnTo>
                    <a:pt x="4" y="20"/>
                  </a:lnTo>
                  <a:lnTo>
                    <a:pt x="0" y="14"/>
                  </a:lnTo>
                  <a:lnTo>
                    <a:pt x="4" y="6"/>
                  </a:lnTo>
                  <a:lnTo>
                    <a:pt x="10" y="2"/>
                  </a:lnTo>
                  <a:lnTo>
                    <a:pt x="18" y="0"/>
                  </a:lnTo>
                  <a:lnTo>
                    <a:pt x="22" y="0"/>
                  </a:lnTo>
                  <a:lnTo>
                    <a:pt x="26" y="0"/>
                  </a:lnTo>
                  <a:lnTo>
                    <a:pt x="30" y="4"/>
                  </a:lnTo>
                  <a:lnTo>
                    <a:pt x="32" y="6"/>
                  </a:lnTo>
                  <a:lnTo>
                    <a:pt x="34" y="14"/>
                  </a:lnTo>
                  <a:lnTo>
                    <a:pt x="32" y="22"/>
                  </a:lnTo>
                  <a:lnTo>
                    <a:pt x="26" y="28"/>
                  </a:lnTo>
                  <a:lnTo>
                    <a:pt x="22" y="28"/>
                  </a:lnTo>
                  <a:lnTo>
                    <a:pt x="18"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643" name="Freeform 144"/>
            <p:cNvSpPr>
              <a:spLocks/>
            </p:cNvSpPr>
            <p:nvPr/>
          </p:nvSpPr>
          <p:spPr bwMode="auto">
            <a:xfrm>
              <a:off x="4583113" y="3651250"/>
              <a:ext cx="47625" cy="47625"/>
            </a:xfrm>
            <a:custGeom>
              <a:avLst/>
              <a:gdLst>
                <a:gd name="T0" fmla="*/ 2147483646 w 30"/>
                <a:gd name="T1" fmla="*/ 2147483646 h 30"/>
                <a:gd name="T2" fmla="*/ 2147483646 w 30"/>
                <a:gd name="T3" fmla="*/ 2147483646 h 30"/>
                <a:gd name="T4" fmla="*/ 2147483646 w 30"/>
                <a:gd name="T5" fmla="*/ 2147483646 h 30"/>
                <a:gd name="T6" fmla="*/ 0 w 30"/>
                <a:gd name="T7" fmla="*/ 2147483646 h 30"/>
                <a:gd name="T8" fmla="*/ 0 w 30"/>
                <a:gd name="T9" fmla="*/ 2147483646 h 30"/>
                <a:gd name="T10" fmla="*/ 0 w 30"/>
                <a:gd name="T11" fmla="*/ 2147483646 h 30"/>
                <a:gd name="T12" fmla="*/ 0 w 30"/>
                <a:gd name="T13" fmla="*/ 2147483646 h 30"/>
                <a:gd name="T14" fmla="*/ 2147483646 w 30"/>
                <a:gd name="T15" fmla="*/ 2147483646 h 30"/>
                <a:gd name="T16" fmla="*/ 2147483646 w 30"/>
                <a:gd name="T17" fmla="*/ 0 h 30"/>
                <a:gd name="T18" fmla="*/ 2147483646 w 30"/>
                <a:gd name="T19" fmla="*/ 2147483646 h 30"/>
                <a:gd name="T20" fmla="*/ 2147483646 w 30"/>
                <a:gd name="T21" fmla="*/ 2147483646 h 30"/>
                <a:gd name="T22" fmla="*/ 2147483646 w 30"/>
                <a:gd name="T23" fmla="*/ 2147483646 h 30"/>
                <a:gd name="T24" fmla="*/ 2147483646 w 30"/>
                <a:gd name="T25" fmla="*/ 2147483646 h 30"/>
                <a:gd name="T26" fmla="*/ 2147483646 w 30"/>
                <a:gd name="T27" fmla="*/ 2147483646 h 30"/>
                <a:gd name="T28" fmla="*/ 2147483646 w 30"/>
                <a:gd name="T29" fmla="*/ 2147483646 h 30"/>
                <a:gd name="T30" fmla="*/ 2147483646 w 30"/>
                <a:gd name="T31" fmla="*/ 2147483646 h 30"/>
                <a:gd name="T32" fmla="*/ 2147483646 w 30"/>
                <a:gd name="T33" fmla="*/ 2147483646 h 30"/>
                <a:gd name="T34" fmla="*/ 2147483646 w 30"/>
                <a:gd name="T35" fmla="*/ 2147483646 h 30"/>
                <a:gd name="T36" fmla="*/ 2147483646 w 30"/>
                <a:gd name="T37" fmla="*/ 2147483646 h 30"/>
                <a:gd name="T38" fmla="*/ 2147483646 w 30"/>
                <a:gd name="T39" fmla="*/ 2147483646 h 30"/>
                <a:gd name="T40" fmla="*/ 2147483646 w 30"/>
                <a:gd name="T41" fmla="*/ 2147483646 h 30"/>
                <a:gd name="T42" fmla="*/ 2147483646 w 30"/>
                <a:gd name="T43" fmla="*/ 2147483646 h 3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
                <a:gd name="T67" fmla="*/ 0 h 30"/>
                <a:gd name="T68" fmla="*/ 30 w 30"/>
                <a:gd name="T69" fmla="*/ 30 h 3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 h="30">
                  <a:moveTo>
                    <a:pt x="6" y="26"/>
                  </a:moveTo>
                  <a:lnTo>
                    <a:pt x="6" y="26"/>
                  </a:lnTo>
                  <a:lnTo>
                    <a:pt x="2" y="24"/>
                  </a:lnTo>
                  <a:lnTo>
                    <a:pt x="0" y="18"/>
                  </a:lnTo>
                  <a:lnTo>
                    <a:pt x="0" y="12"/>
                  </a:lnTo>
                  <a:lnTo>
                    <a:pt x="0" y="4"/>
                  </a:lnTo>
                  <a:lnTo>
                    <a:pt x="8" y="2"/>
                  </a:lnTo>
                  <a:lnTo>
                    <a:pt x="14" y="0"/>
                  </a:lnTo>
                  <a:lnTo>
                    <a:pt x="22" y="2"/>
                  </a:lnTo>
                  <a:lnTo>
                    <a:pt x="26" y="6"/>
                  </a:lnTo>
                  <a:lnTo>
                    <a:pt x="28" y="8"/>
                  </a:lnTo>
                  <a:lnTo>
                    <a:pt x="30" y="12"/>
                  </a:lnTo>
                  <a:lnTo>
                    <a:pt x="30" y="18"/>
                  </a:lnTo>
                  <a:lnTo>
                    <a:pt x="28" y="24"/>
                  </a:lnTo>
                  <a:lnTo>
                    <a:pt x="22" y="30"/>
                  </a:lnTo>
                  <a:lnTo>
                    <a:pt x="14" y="30"/>
                  </a:lnTo>
                  <a:lnTo>
                    <a:pt x="10" y="30"/>
                  </a:lnTo>
                  <a:lnTo>
                    <a:pt x="6" y="2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644" name="Freeform 145"/>
            <p:cNvSpPr>
              <a:spLocks/>
            </p:cNvSpPr>
            <p:nvPr/>
          </p:nvSpPr>
          <p:spPr bwMode="auto">
            <a:xfrm>
              <a:off x="4773613" y="3648075"/>
              <a:ext cx="44450" cy="38100"/>
            </a:xfrm>
            <a:custGeom>
              <a:avLst/>
              <a:gdLst>
                <a:gd name="T0" fmla="*/ 2147483646 w 28"/>
                <a:gd name="T1" fmla="*/ 2147483646 h 24"/>
                <a:gd name="T2" fmla="*/ 2147483646 w 28"/>
                <a:gd name="T3" fmla="*/ 2147483646 h 24"/>
                <a:gd name="T4" fmla="*/ 2147483646 w 28"/>
                <a:gd name="T5" fmla="*/ 2147483646 h 24"/>
                <a:gd name="T6" fmla="*/ 2147483646 w 28"/>
                <a:gd name="T7" fmla="*/ 2147483646 h 24"/>
                <a:gd name="T8" fmla="*/ 0 w 28"/>
                <a:gd name="T9" fmla="*/ 2147483646 h 24"/>
                <a:gd name="T10" fmla="*/ 0 w 28"/>
                <a:gd name="T11" fmla="*/ 2147483646 h 24"/>
                <a:gd name="T12" fmla="*/ 2147483646 w 28"/>
                <a:gd name="T13" fmla="*/ 2147483646 h 24"/>
                <a:gd name="T14" fmla="*/ 2147483646 w 28"/>
                <a:gd name="T15" fmla="*/ 2147483646 h 24"/>
                <a:gd name="T16" fmla="*/ 2147483646 w 28"/>
                <a:gd name="T17" fmla="*/ 0 h 24"/>
                <a:gd name="T18" fmla="*/ 2147483646 w 28"/>
                <a:gd name="T19" fmla="*/ 0 h 24"/>
                <a:gd name="T20" fmla="*/ 2147483646 w 28"/>
                <a:gd name="T21" fmla="*/ 2147483646 h 24"/>
                <a:gd name="T22" fmla="*/ 2147483646 w 28"/>
                <a:gd name="T23" fmla="*/ 2147483646 h 24"/>
                <a:gd name="T24" fmla="*/ 2147483646 w 28"/>
                <a:gd name="T25" fmla="*/ 2147483646 h 24"/>
                <a:gd name="T26" fmla="*/ 2147483646 w 28"/>
                <a:gd name="T27" fmla="*/ 2147483646 h 24"/>
                <a:gd name="T28" fmla="*/ 2147483646 w 28"/>
                <a:gd name="T29" fmla="*/ 2147483646 h 24"/>
                <a:gd name="T30" fmla="*/ 2147483646 w 28"/>
                <a:gd name="T31" fmla="*/ 2147483646 h 24"/>
                <a:gd name="T32" fmla="*/ 2147483646 w 28"/>
                <a:gd name="T33" fmla="*/ 2147483646 h 24"/>
                <a:gd name="T34" fmla="*/ 2147483646 w 28"/>
                <a:gd name="T35" fmla="*/ 2147483646 h 24"/>
                <a:gd name="T36" fmla="*/ 2147483646 w 28"/>
                <a:gd name="T37" fmla="*/ 2147483646 h 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
                <a:gd name="T58" fmla="*/ 0 h 24"/>
                <a:gd name="T59" fmla="*/ 28 w 28"/>
                <a:gd name="T60" fmla="*/ 24 h 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 h="24">
                  <a:moveTo>
                    <a:pt x="16" y="24"/>
                  </a:moveTo>
                  <a:lnTo>
                    <a:pt x="16" y="24"/>
                  </a:lnTo>
                  <a:lnTo>
                    <a:pt x="8" y="22"/>
                  </a:lnTo>
                  <a:lnTo>
                    <a:pt x="4" y="18"/>
                  </a:lnTo>
                  <a:lnTo>
                    <a:pt x="0" y="12"/>
                  </a:lnTo>
                  <a:lnTo>
                    <a:pt x="4" y="6"/>
                  </a:lnTo>
                  <a:lnTo>
                    <a:pt x="8" y="2"/>
                  </a:lnTo>
                  <a:lnTo>
                    <a:pt x="14" y="0"/>
                  </a:lnTo>
                  <a:lnTo>
                    <a:pt x="22" y="2"/>
                  </a:lnTo>
                  <a:lnTo>
                    <a:pt x="24" y="2"/>
                  </a:lnTo>
                  <a:lnTo>
                    <a:pt x="28" y="6"/>
                  </a:lnTo>
                  <a:lnTo>
                    <a:pt x="28" y="12"/>
                  </a:lnTo>
                  <a:lnTo>
                    <a:pt x="28" y="18"/>
                  </a:lnTo>
                  <a:lnTo>
                    <a:pt x="22" y="22"/>
                  </a:lnTo>
                  <a:lnTo>
                    <a:pt x="16" y="2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645" name="Freeform 146"/>
            <p:cNvSpPr>
              <a:spLocks/>
            </p:cNvSpPr>
            <p:nvPr/>
          </p:nvSpPr>
          <p:spPr bwMode="auto">
            <a:xfrm>
              <a:off x="4840288" y="3965575"/>
              <a:ext cx="60325" cy="50800"/>
            </a:xfrm>
            <a:custGeom>
              <a:avLst/>
              <a:gdLst>
                <a:gd name="T0" fmla="*/ 2147483646 w 38"/>
                <a:gd name="T1" fmla="*/ 0 h 32"/>
                <a:gd name="T2" fmla="*/ 2147483646 w 38"/>
                <a:gd name="T3" fmla="*/ 0 h 32"/>
                <a:gd name="T4" fmla="*/ 2147483646 w 38"/>
                <a:gd name="T5" fmla="*/ 0 h 32"/>
                <a:gd name="T6" fmla="*/ 2147483646 w 38"/>
                <a:gd name="T7" fmla="*/ 0 h 32"/>
                <a:gd name="T8" fmla="*/ 2147483646 w 38"/>
                <a:gd name="T9" fmla="*/ 2147483646 h 32"/>
                <a:gd name="T10" fmla="*/ 2147483646 w 38"/>
                <a:gd name="T11" fmla="*/ 2147483646 h 32"/>
                <a:gd name="T12" fmla="*/ 2147483646 w 38"/>
                <a:gd name="T13" fmla="*/ 2147483646 h 32"/>
                <a:gd name="T14" fmla="*/ 2147483646 w 38"/>
                <a:gd name="T15" fmla="*/ 2147483646 h 32"/>
                <a:gd name="T16" fmla="*/ 2147483646 w 38"/>
                <a:gd name="T17" fmla="*/ 2147483646 h 32"/>
                <a:gd name="T18" fmla="*/ 2147483646 w 38"/>
                <a:gd name="T19" fmla="*/ 2147483646 h 32"/>
                <a:gd name="T20" fmla="*/ 2147483646 w 38"/>
                <a:gd name="T21" fmla="*/ 2147483646 h 32"/>
                <a:gd name="T22" fmla="*/ 2147483646 w 38"/>
                <a:gd name="T23" fmla="*/ 2147483646 h 32"/>
                <a:gd name="T24" fmla="*/ 2147483646 w 38"/>
                <a:gd name="T25" fmla="*/ 2147483646 h 32"/>
                <a:gd name="T26" fmla="*/ 2147483646 w 38"/>
                <a:gd name="T27" fmla="*/ 2147483646 h 32"/>
                <a:gd name="T28" fmla="*/ 2147483646 w 38"/>
                <a:gd name="T29" fmla="*/ 2147483646 h 32"/>
                <a:gd name="T30" fmla="*/ 2147483646 w 38"/>
                <a:gd name="T31" fmla="*/ 2147483646 h 32"/>
                <a:gd name="T32" fmla="*/ 2147483646 w 38"/>
                <a:gd name="T33" fmla="*/ 2147483646 h 32"/>
                <a:gd name="T34" fmla="*/ 0 w 38"/>
                <a:gd name="T35" fmla="*/ 2147483646 h 32"/>
                <a:gd name="T36" fmla="*/ 0 w 38"/>
                <a:gd name="T37" fmla="*/ 2147483646 h 32"/>
                <a:gd name="T38" fmla="*/ 2147483646 w 38"/>
                <a:gd name="T39" fmla="*/ 2147483646 h 32"/>
                <a:gd name="T40" fmla="*/ 2147483646 w 38"/>
                <a:gd name="T41" fmla="*/ 2147483646 h 32"/>
                <a:gd name="T42" fmla="*/ 2147483646 w 38"/>
                <a:gd name="T43" fmla="*/ 0 h 32"/>
                <a:gd name="T44" fmla="*/ 2147483646 w 38"/>
                <a:gd name="T45" fmla="*/ 0 h 32"/>
                <a:gd name="T46" fmla="*/ 2147483646 w 38"/>
                <a:gd name="T47" fmla="*/ 0 h 3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8"/>
                <a:gd name="T73" fmla="*/ 0 h 32"/>
                <a:gd name="T74" fmla="*/ 38 w 38"/>
                <a:gd name="T75" fmla="*/ 32 h 3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8" h="32">
                  <a:moveTo>
                    <a:pt x="16" y="0"/>
                  </a:moveTo>
                  <a:lnTo>
                    <a:pt x="16" y="0"/>
                  </a:lnTo>
                  <a:lnTo>
                    <a:pt x="20" y="0"/>
                  </a:lnTo>
                  <a:lnTo>
                    <a:pt x="26" y="0"/>
                  </a:lnTo>
                  <a:lnTo>
                    <a:pt x="32" y="4"/>
                  </a:lnTo>
                  <a:lnTo>
                    <a:pt x="38" y="12"/>
                  </a:lnTo>
                  <a:lnTo>
                    <a:pt x="36" y="20"/>
                  </a:lnTo>
                  <a:lnTo>
                    <a:pt x="30" y="26"/>
                  </a:lnTo>
                  <a:lnTo>
                    <a:pt x="24" y="30"/>
                  </a:lnTo>
                  <a:lnTo>
                    <a:pt x="18" y="32"/>
                  </a:lnTo>
                  <a:lnTo>
                    <a:pt x="12" y="32"/>
                  </a:lnTo>
                  <a:lnTo>
                    <a:pt x="8" y="30"/>
                  </a:lnTo>
                  <a:lnTo>
                    <a:pt x="4" y="26"/>
                  </a:lnTo>
                  <a:lnTo>
                    <a:pt x="2" y="22"/>
                  </a:lnTo>
                  <a:lnTo>
                    <a:pt x="0" y="18"/>
                  </a:lnTo>
                  <a:lnTo>
                    <a:pt x="0" y="10"/>
                  </a:lnTo>
                  <a:lnTo>
                    <a:pt x="2" y="6"/>
                  </a:lnTo>
                  <a:lnTo>
                    <a:pt x="6" y="2"/>
                  </a:lnTo>
                  <a:lnTo>
                    <a:pt x="10" y="0"/>
                  </a:lnTo>
                  <a:lnTo>
                    <a:pt x="16" y="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646" name="Freeform 147"/>
            <p:cNvSpPr>
              <a:spLocks/>
            </p:cNvSpPr>
            <p:nvPr/>
          </p:nvSpPr>
          <p:spPr bwMode="auto">
            <a:xfrm>
              <a:off x="4960938" y="3832225"/>
              <a:ext cx="60325" cy="50800"/>
            </a:xfrm>
            <a:custGeom>
              <a:avLst/>
              <a:gdLst>
                <a:gd name="T0" fmla="*/ 2147483646 w 38"/>
                <a:gd name="T1" fmla="*/ 0 h 32"/>
                <a:gd name="T2" fmla="*/ 2147483646 w 38"/>
                <a:gd name="T3" fmla="*/ 0 h 32"/>
                <a:gd name="T4" fmla="*/ 2147483646 w 38"/>
                <a:gd name="T5" fmla="*/ 0 h 32"/>
                <a:gd name="T6" fmla="*/ 2147483646 w 38"/>
                <a:gd name="T7" fmla="*/ 0 h 32"/>
                <a:gd name="T8" fmla="*/ 2147483646 w 38"/>
                <a:gd name="T9" fmla="*/ 2147483646 h 32"/>
                <a:gd name="T10" fmla="*/ 2147483646 w 38"/>
                <a:gd name="T11" fmla="*/ 2147483646 h 32"/>
                <a:gd name="T12" fmla="*/ 2147483646 w 38"/>
                <a:gd name="T13" fmla="*/ 2147483646 h 32"/>
                <a:gd name="T14" fmla="*/ 2147483646 w 38"/>
                <a:gd name="T15" fmla="*/ 2147483646 h 32"/>
                <a:gd name="T16" fmla="*/ 2147483646 w 38"/>
                <a:gd name="T17" fmla="*/ 2147483646 h 32"/>
                <a:gd name="T18" fmla="*/ 2147483646 w 38"/>
                <a:gd name="T19" fmla="*/ 2147483646 h 32"/>
                <a:gd name="T20" fmla="*/ 2147483646 w 38"/>
                <a:gd name="T21" fmla="*/ 2147483646 h 32"/>
                <a:gd name="T22" fmla="*/ 2147483646 w 38"/>
                <a:gd name="T23" fmla="*/ 2147483646 h 32"/>
                <a:gd name="T24" fmla="*/ 2147483646 w 38"/>
                <a:gd name="T25" fmla="*/ 2147483646 h 32"/>
                <a:gd name="T26" fmla="*/ 2147483646 w 38"/>
                <a:gd name="T27" fmla="*/ 2147483646 h 32"/>
                <a:gd name="T28" fmla="*/ 2147483646 w 38"/>
                <a:gd name="T29" fmla="*/ 2147483646 h 32"/>
                <a:gd name="T30" fmla="*/ 2147483646 w 38"/>
                <a:gd name="T31" fmla="*/ 2147483646 h 32"/>
                <a:gd name="T32" fmla="*/ 2147483646 w 38"/>
                <a:gd name="T33" fmla="*/ 2147483646 h 32"/>
                <a:gd name="T34" fmla="*/ 2147483646 w 38"/>
                <a:gd name="T35" fmla="*/ 2147483646 h 32"/>
                <a:gd name="T36" fmla="*/ 0 w 38"/>
                <a:gd name="T37" fmla="*/ 2147483646 h 32"/>
                <a:gd name="T38" fmla="*/ 2147483646 w 38"/>
                <a:gd name="T39" fmla="*/ 2147483646 h 32"/>
                <a:gd name="T40" fmla="*/ 2147483646 w 38"/>
                <a:gd name="T41" fmla="*/ 2147483646 h 32"/>
                <a:gd name="T42" fmla="*/ 2147483646 w 38"/>
                <a:gd name="T43" fmla="*/ 2147483646 h 32"/>
                <a:gd name="T44" fmla="*/ 2147483646 w 38"/>
                <a:gd name="T45" fmla="*/ 0 h 32"/>
                <a:gd name="T46" fmla="*/ 2147483646 w 38"/>
                <a:gd name="T47" fmla="*/ 0 h 3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8"/>
                <a:gd name="T73" fmla="*/ 0 h 32"/>
                <a:gd name="T74" fmla="*/ 38 w 38"/>
                <a:gd name="T75" fmla="*/ 32 h 3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8" h="32">
                  <a:moveTo>
                    <a:pt x="12" y="0"/>
                  </a:moveTo>
                  <a:lnTo>
                    <a:pt x="12" y="0"/>
                  </a:lnTo>
                  <a:lnTo>
                    <a:pt x="16" y="0"/>
                  </a:lnTo>
                  <a:lnTo>
                    <a:pt x="22" y="0"/>
                  </a:lnTo>
                  <a:lnTo>
                    <a:pt x="30" y="2"/>
                  </a:lnTo>
                  <a:lnTo>
                    <a:pt x="38" y="6"/>
                  </a:lnTo>
                  <a:lnTo>
                    <a:pt x="36" y="16"/>
                  </a:lnTo>
                  <a:lnTo>
                    <a:pt x="32" y="22"/>
                  </a:lnTo>
                  <a:lnTo>
                    <a:pt x="26" y="28"/>
                  </a:lnTo>
                  <a:lnTo>
                    <a:pt x="22" y="32"/>
                  </a:lnTo>
                  <a:lnTo>
                    <a:pt x="16" y="32"/>
                  </a:lnTo>
                  <a:lnTo>
                    <a:pt x="12" y="32"/>
                  </a:lnTo>
                  <a:lnTo>
                    <a:pt x="8" y="28"/>
                  </a:lnTo>
                  <a:lnTo>
                    <a:pt x="4" y="26"/>
                  </a:lnTo>
                  <a:lnTo>
                    <a:pt x="2" y="22"/>
                  </a:lnTo>
                  <a:lnTo>
                    <a:pt x="0" y="14"/>
                  </a:lnTo>
                  <a:lnTo>
                    <a:pt x="2" y="10"/>
                  </a:lnTo>
                  <a:lnTo>
                    <a:pt x="4" y="6"/>
                  </a:lnTo>
                  <a:lnTo>
                    <a:pt x="8" y="2"/>
                  </a:lnTo>
                  <a:lnTo>
                    <a:pt x="12" y="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647" name="Freeform 148"/>
            <p:cNvSpPr>
              <a:spLocks/>
            </p:cNvSpPr>
            <p:nvPr/>
          </p:nvSpPr>
          <p:spPr bwMode="auto">
            <a:xfrm>
              <a:off x="4983163" y="3556000"/>
              <a:ext cx="47625" cy="50800"/>
            </a:xfrm>
            <a:custGeom>
              <a:avLst/>
              <a:gdLst>
                <a:gd name="T0" fmla="*/ 2147483646 w 30"/>
                <a:gd name="T1" fmla="*/ 2147483646 h 32"/>
                <a:gd name="T2" fmla="*/ 2147483646 w 30"/>
                <a:gd name="T3" fmla="*/ 2147483646 h 32"/>
                <a:gd name="T4" fmla="*/ 2147483646 w 30"/>
                <a:gd name="T5" fmla="*/ 2147483646 h 32"/>
                <a:gd name="T6" fmla="*/ 2147483646 w 30"/>
                <a:gd name="T7" fmla="*/ 2147483646 h 32"/>
                <a:gd name="T8" fmla="*/ 2147483646 w 30"/>
                <a:gd name="T9" fmla="*/ 0 h 32"/>
                <a:gd name="T10" fmla="*/ 2147483646 w 30"/>
                <a:gd name="T11" fmla="*/ 0 h 32"/>
                <a:gd name="T12" fmla="*/ 2147483646 w 30"/>
                <a:gd name="T13" fmla="*/ 0 h 32"/>
                <a:gd name="T14" fmla="*/ 2147483646 w 30"/>
                <a:gd name="T15" fmla="*/ 2147483646 h 32"/>
                <a:gd name="T16" fmla="*/ 2147483646 w 30"/>
                <a:gd name="T17" fmla="*/ 2147483646 h 32"/>
                <a:gd name="T18" fmla="*/ 2147483646 w 30"/>
                <a:gd name="T19" fmla="*/ 2147483646 h 32"/>
                <a:gd name="T20" fmla="*/ 2147483646 w 30"/>
                <a:gd name="T21" fmla="*/ 2147483646 h 32"/>
                <a:gd name="T22" fmla="*/ 2147483646 w 30"/>
                <a:gd name="T23" fmla="*/ 2147483646 h 32"/>
                <a:gd name="T24" fmla="*/ 2147483646 w 30"/>
                <a:gd name="T25" fmla="*/ 2147483646 h 32"/>
                <a:gd name="T26" fmla="*/ 2147483646 w 30"/>
                <a:gd name="T27" fmla="*/ 2147483646 h 32"/>
                <a:gd name="T28" fmla="*/ 2147483646 w 30"/>
                <a:gd name="T29" fmla="*/ 2147483646 h 32"/>
                <a:gd name="T30" fmla="*/ 2147483646 w 30"/>
                <a:gd name="T31" fmla="*/ 2147483646 h 32"/>
                <a:gd name="T32" fmla="*/ 2147483646 w 30"/>
                <a:gd name="T33" fmla="*/ 2147483646 h 32"/>
                <a:gd name="T34" fmla="*/ 0 w 30"/>
                <a:gd name="T35" fmla="*/ 2147483646 h 32"/>
                <a:gd name="T36" fmla="*/ 0 w 30"/>
                <a:gd name="T37" fmla="*/ 2147483646 h 32"/>
                <a:gd name="T38" fmla="*/ 0 w 30"/>
                <a:gd name="T39" fmla="*/ 2147483646 h 32"/>
                <a:gd name="T40" fmla="*/ 2147483646 w 30"/>
                <a:gd name="T41" fmla="*/ 2147483646 h 32"/>
                <a:gd name="T42" fmla="*/ 2147483646 w 30"/>
                <a:gd name="T43" fmla="*/ 2147483646 h 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
                <a:gd name="T67" fmla="*/ 0 h 32"/>
                <a:gd name="T68" fmla="*/ 30 w 30"/>
                <a:gd name="T69" fmla="*/ 32 h 3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 h="32">
                  <a:moveTo>
                    <a:pt x="4" y="8"/>
                  </a:moveTo>
                  <a:lnTo>
                    <a:pt x="4" y="8"/>
                  </a:lnTo>
                  <a:lnTo>
                    <a:pt x="8" y="4"/>
                  </a:lnTo>
                  <a:lnTo>
                    <a:pt x="12" y="2"/>
                  </a:lnTo>
                  <a:lnTo>
                    <a:pt x="18" y="0"/>
                  </a:lnTo>
                  <a:lnTo>
                    <a:pt x="26" y="0"/>
                  </a:lnTo>
                  <a:lnTo>
                    <a:pt x="28" y="8"/>
                  </a:lnTo>
                  <a:lnTo>
                    <a:pt x="30" y="16"/>
                  </a:lnTo>
                  <a:lnTo>
                    <a:pt x="28" y="22"/>
                  </a:lnTo>
                  <a:lnTo>
                    <a:pt x="24" y="26"/>
                  </a:lnTo>
                  <a:lnTo>
                    <a:pt x="22" y="30"/>
                  </a:lnTo>
                  <a:lnTo>
                    <a:pt x="18" y="32"/>
                  </a:lnTo>
                  <a:lnTo>
                    <a:pt x="12" y="32"/>
                  </a:lnTo>
                  <a:lnTo>
                    <a:pt x="6" y="28"/>
                  </a:lnTo>
                  <a:lnTo>
                    <a:pt x="0" y="22"/>
                  </a:lnTo>
                  <a:lnTo>
                    <a:pt x="0" y="14"/>
                  </a:lnTo>
                  <a:lnTo>
                    <a:pt x="0" y="10"/>
                  </a:lnTo>
                  <a:lnTo>
                    <a:pt x="4" y="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648" name="Freeform 149"/>
            <p:cNvSpPr>
              <a:spLocks/>
            </p:cNvSpPr>
            <p:nvPr/>
          </p:nvSpPr>
          <p:spPr bwMode="auto">
            <a:xfrm>
              <a:off x="4637088" y="3578225"/>
              <a:ext cx="41275" cy="47625"/>
            </a:xfrm>
            <a:custGeom>
              <a:avLst/>
              <a:gdLst>
                <a:gd name="T0" fmla="*/ 0 w 26"/>
                <a:gd name="T1" fmla="*/ 2147483646 h 30"/>
                <a:gd name="T2" fmla="*/ 0 w 26"/>
                <a:gd name="T3" fmla="*/ 2147483646 h 30"/>
                <a:gd name="T4" fmla="*/ 2147483646 w 26"/>
                <a:gd name="T5" fmla="*/ 2147483646 h 30"/>
                <a:gd name="T6" fmla="*/ 2147483646 w 26"/>
                <a:gd name="T7" fmla="*/ 2147483646 h 30"/>
                <a:gd name="T8" fmla="*/ 2147483646 w 26"/>
                <a:gd name="T9" fmla="*/ 2147483646 h 30"/>
                <a:gd name="T10" fmla="*/ 2147483646 w 26"/>
                <a:gd name="T11" fmla="*/ 0 h 30"/>
                <a:gd name="T12" fmla="*/ 2147483646 w 26"/>
                <a:gd name="T13" fmla="*/ 0 h 30"/>
                <a:gd name="T14" fmla="*/ 2147483646 w 26"/>
                <a:gd name="T15" fmla="*/ 2147483646 h 30"/>
                <a:gd name="T16" fmla="*/ 2147483646 w 26"/>
                <a:gd name="T17" fmla="*/ 2147483646 h 30"/>
                <a:gd name="T18" fmla="*/ 2147483646 w 26"/>
                <a:gd name="T19" fmla="*/ 2147483646 h 30"/>
                <a:gd name="T20" fmla="*/ 2147483646 w 26"/>
                <a:gd name="T21" fmla="*/ 2147483646 h 30"/>
                <a:gd name="T22" fmla="*/ 2147483646 w 26"/>
                <a:gd name="T23" fmla="*/ 2147483646 h 30"/>
                <a:gd name="T24" fmla="*/ 2147483646 w 26"/>
                <a:gd name="T25" fmla="*/ 2147483646 h 30"/>
                <a:gd name="T26" fmla="*/ 2147483646 w 26"/>
                <a:gd name="T27" fmla="*/ 2147483646 h 30"/>
                <a:gd name="T28" fmla="*/ 2147483646 w 26"/>
                <a:gd name="T29" fmla="*/ 2147483646 h 30"/>
                <a:gd name="T30" fmla="*/ 2147483646 w 26"/>
                <a:gd name="T31" fmla="*/ 2147483646 h 30"/>
                <a:gd name="T32" fmla="*/ 2147483646 w 26"/>
                <a:gd name="T33" fmla="*/ 2147483646 h 30"/>
                <a:gd name="T34" fmla="*/ 0 w 26"/>
                <a:gd name="T35" fmla="*/ 2147483646 h 30"/>
                <a:gd name="T36" fmla="*/ 0 w 26"/>
                <a:gd name="T37" fmla="*/ 2147483646 h 30"/>
                <a:gd name="T38" fmla="*/ 0 w 26"/>
                <a:gd name="T39" fmla="*/ 2147483646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6"/>
                <a:gd name="T61" fmla="*/ 0 h 30"/>
                <a:gd name="T62" fmla="*/ 26 w 26"/>
                <a:gd name="T63" fmla="*/ 30 h 3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6" h="30">
                  <a:moveTo>
                    <a:pt x="0" y="14"/>
                  </a:moveTo>
                  <a:lnTo>
                    <a:pt x="0" y="14"/>
                  </a:lnTo>
                  <a:lnTo>
                    <a:pt x="2" y="12"/>
                  </a:lnTo>
                  <a:lnTo>
                    <a:pt x="4" y="8"/>
                  </a:lnTo>
                  <a:lnTo>
                    <a:pt x="8" y="4"/>
                  </a:lnTo>
                  <a:lnTo>
                    <a:pt x="14" y="0"/>
                  </a:lnTo>
                  <a:lnTo>
                    <a:pt x="20" y="6"/>
                  </a:lnTo>
                  <a:lnTo>
                    <a:pt x="24" y="10"/>
                  </a:lnTo>
                  <a:lnTo>
                    <a:pt x="26" y="16"/>
                  </a:lnTo>
                  <a:lnTo>
                    <a:pt x="24" y="24"/>
                  </a:lnTo>
                  <a:lnTo>
                    <a:pt x="22" y="28"/>
                  </a:lnTo>
                  <a:lnTo>
                    <a:pt x="18" y="30"/>
                  </a:lnTo>
                  <a:lnTo>
                    <a:pt x="12" y="30"/>
                  </a:lnTo>
                  <a:lnTo>
                    <a:pt x="4" y="28"/>
                  </a:lnTo>
                  <a:lnTo>
                    <a:pt x="0" y="22"/>
                  </a:lnTo>
                  <a:lnTo>
                    <a:pt x="0" y="1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649" name="Freeform 150"/>
            <p:cNvSpPr>
              <a:spLocks noEditPoints="1"/>
            </p:cNvSpPr>
            <p:nvPr/>
          </p:nvSpPr>
          <p:spPr bwMode="auto">
            <a:xfrm>
              <a:off x="4408488" y="3248025"/>
              <a:ext cx="117475" cy="111125"/>
            </a:xfrm>
            <a:custGeom>
              <a:avLst/>
              <a:gdLst>
                <a:gd name="T0" fmla="*/ 2147483646 w 74"/>
                <a:gd name="T1" fmla="*/ 2147483646 h 70"/>
                <a:gd name="T2" fmla="*/ 2147483646 w 74"/>
                <a:gd name="T3" fmla="*/ 2147483646 h 70"/>
                <a:gd name="T4" fmla="*/ 2147483646 w 74"/>
                <a:gd name="T5" fmla="*/ 2147483646 h 70"/>
                <a:gd name="T6" fmla="*/ 2147483646 w 74"/>
                <a:gd name="T7" fmla="*/ 2147483646 h 70"/>
                <a:gd name="T8" fmla="*/ 2147483646 w 74"/>
                <a:gd name="T9" fmla="*/ 2147483646 h 70"/>
                <a:gd name="T10" fmla="*/ 2147483646 w 74"/>
                <a:gd name="T11" fmla="*/ 2147483646 h 70"/>
                <a:gd name="T12" fmla="*/ 2147483646 w 74"/>
                <a:gd name="T13" fmla="*/ 2147483646 h 70"/>
                <a:gd name="T14" fmla="*/ 2147483646 w 74"/>
                <a:gd name="T15" fmla="*/ 2147483646 h 70"/>
                <a:gd name="T16" fmla="*/ 2147483646 w 74"/>
                <a:gd name="T17" fmla="*/ 2147483646 h 70"/>
                <a:gd name="T18" fmla="*/ 2147483646 w 74"/>
                <a:gd name="T19" fmla="*/ 2147483646 h 70"/>
                <a:gd name="T20" fmla="*/ 2147483646 w 74"/>
                <a:gd name="T21" fmla="*/ 2147483646 h 70"/>
                <a:gd name="T22" fmla="*/ 2147483646 w 74"/>
                <a:gd name="T23" fmla="*/ 2147483646 h 70"/>
                <a:gd name="T24" fmla="*/ 2147483646 w 74"/>
                <a:gd name="T25" fmla="*/ 2147483646 h 70"/>
                <a:gd name="T26" fmla="*/ 2147483646 w 74"/>
                <a:gd name="T27" fmla="*/ 2147483646 h 70"/>
                <a:gd name="T28" fmla="*/ 2147483646 w 74"/>
                <a:gd name="T29" fmla="*/ 2147483646 h 70"/>
                <a:gd name="T30" fmla="*/ 2147483646 w 74"/>
                <a:gd name="T31" fmla="*/ 0 h 70"/>
                <a:gd name="T32" fmla="*/ 2147483646 w 74"/>
                <a:gd name="T33" fmla="*/ 2147483646 h 70"/>
                <a:gd name="T34" fmla="*/ 2147483646 w 74"/>
                <a:gd name="T35" fmla="*/ 2147483646 h 70"/>
                <a:gd name="T36" fmla="*/ 2147483646 w 74"/>
                <a:gd name="T37" fmla="*/ 2147483646 h 70"/>
                <a:gd name="T38" fmla="*/ 2147483646 w 74"/>
                <a:gd name="T39" fmla="*/ 2147483646 h 70"/>
                <a:gd name="T40" fmla="*/ 2147483646 w 74"/>
                <a:gd name="T41" fmla="*/ 2147483646 h 70"/>
                <a:gd name="T42" fmla="*/ 2147483646 w 74"/>
                <a:gd name="T43" fmla="*/ 2147483646 h 70"/>
                <a:gd name="T44" fmla="*/ 2147483646 w 74"/>
                <a:gd name="T45" fmla="*/ 2147483646 h 70"/>
                <a:gd name="T46" fmla="*/ 2147483646 w 74"/>
                <a:gd name="T47" fmla="*/ 2147483646 h 70"/>
                <a:gd name="T48" fmla="*/ 2147483646 w 74"/>
                <a:gd name="T49" fmla="*/ 2147483646 h 70"/>
                <a:gd name="T50" fmla="*/ 2147483646 w 74"/>
                <a:gd name="T51" fmla="*/ 2147483646 h 70"/>
                <a:gd name="T52" fmla="*/ 2147483646 w 74"/>
                <a:gd name="T53" fmla="*/ 2147483646 h 70"/>
                <a:gd name="T54" fmla="*/ 2147483646 w 74"/>
                <a:gd name="T55" fmla="*/ 2147483646 h 70"/>
                <a:gd name="T56" fmla="*/ 2147483646 w 74"/>
                <a:gd name="T57" fmla="*/ 2147483646 h 70"/>
                <a:gd name="T58" fmla="*/ 2147483646 w 74"/>
                <a:gd name="T59" fmla="*/ 2147483646 h 70"/>
                <a:gd name="T60" fmla="*/ 2147483646 w 74"/>
                <a:gd name="T61" fmla="*/ 2147483646 h 70"/>
                <a:gd name="T62" fmla="*/ 2147483646 w 74"/>
                <a:gd name="T63" fmla="*/ 2147483646 h 70"/>
                <a:gd name="T64" fmla="*/ 2147483646 w 74"/>
                <a:gd name="T65" fmla="*/ 2147483646 h 70"/>
                <a:gd name="T66" fmla="*/ 2147483646 w 74"/>
                <a:gd name="T67" fmla="*/ 2147483646 h 70"/>
                <a:gd name="T68" fmla="*/ 2147483646 w 74"/>
                <a:gd name="T69" fmla="*/ 2147483646 h 70"/>
                <a:gd name="T70" fmla="*/ 2147483646 w 74"/>
                <a:gd name="T71" fmla="*/ 2147483646 h 70"/>
                <a:gd name="T72" fmla="*/ 2147483646 w 74"/>
                <a:gd name="T73" fmla="*/ 2147483646 h 70"/>
                <a:gd name="T74" fmla="*/ 2147483646 w 74"/>
                <a:gd name="T75" fmla="*/ 2147483646 h 70"/>
                <a:gd name="T76" fmla="*/ 2147483646 w 74"/>
                <a:gd name="T77" fmla="*/ 2147483646 h 70"/>
                <a:gd name="T78" fmla="*/ 2147483646 w 74"/>
                <a:gd name="T79" fmla="*/ 2147483646 h 70"/>
                <a:gd name="T80" fmla="*/ 2147483646 w 74"/>
                <a:gd name="T81" fmla="*/ 2147483646 h 70"/>
                <a:gd name="T82" fmla="*/ 2147483646 w 74"/>
                <a:gd name="T83" fmla="*/ 2147483646 h 70"/>
                <a:gd name="T84" fmla="*/ 2147483646 w 74"/>
                <a:gd name="T85" fmla="*/ 2147483646 h 7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4"/>
                <a:gd name="T130" fmla="*/ 0 h 70"/>
                <a:gd name="T131" fmla="*/ 74 w 74"/>
                <a:gd name="T132" fmla="*/ 70 h 7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4" h="70">
                  <a:moveTo>
                    <a:pt x="52" y="42"/>
                  </a:moveTo>
                  <a:lnTo>
                    <a:pt x="52" y="42"/>
                  </a:lnTo>
                  <a:lnTo>
                    <a:pt x="60" y="44"/>
                  </a:lnTo>
                  <a:lnTo>
                    <a:pt x="68" y="50"/>
                  </a:lnTo>
                  <a:lnTo>
                    <a:pt x="70" y="52"/>
                  </a:lnTo>
                  <a:lnTo>
                    <a:pt x="70" y="56"/>
                  </a:lnTo>
                  <a:lnTo>
                    <a:pt x="68" y="60"/>
                  </a:lnTo>
                  <a:lnTo>
                    <a:pt x="66" y="64"/>
                  </a:lnTo>
                  <a:lnTo>
                    <a:pt x="58" y="68"/>
                  </a:lnTo>
                  <a:lnTo>
                    <a:pt x="52" y="70"/>
                  </a:lnTo>
                  <a:lnTo>
                    <a:pt x="46" y="66"/>
                  </a:lnTo>
                  <a:lnTo>
                    <a:pt x="42" y="58"/>
                  </a:lnTo>
                  <a:lnTo>
                    <a:pt x="40" y="54"/>
                  </a:lnTo>
                  <a:lnTo>
                    <a:pt x="36" y="62"/>
                  </a:lnTo>
                  <a:lnTo>
                    <a:pt x="30" y="68"/>
                  </a:lnTo>
                  <a:lnTo>
                    <a:pt x="24" y="70"/>
                  </a:lnTo>
                  <a:lnTo>
                    <a:pt x="16" y="68"/>
                  </a:lnTo>
                  <a:lnTo>
                    <a:pt x="14" y="66"/>
                  </a:lnTo>
                  <a:lnTo>
                    <a:pt x="12" y="64"/>
                  </a:lnTo>
                  <a:lnTo>
                    <a:pt x="12" y="56"/>
                  </a:lnTo>
                  <a:lnTo>
                    <a:pt x="18" y="50"/>
                  </a:lnTo>
                  <a:lnTo>
                    <a:pt x="24" y="44"/>
                  </a:lnTo>
                  <a:lnTo>
                    <a:pt x="12" y="42"/>
                  </a:lnTo>
                  <a:lnTo>
                    <a:pt x="8" y="40"/>
                  </a:lnTo>
                  <a:lnTo>
                    <a:pt x="4" y="36"/>
                  </a:lnTo>
                  <a:lnTo>
                    <a:pt x="2" y="34"/>
                  </a:lnTo>
                  <a:lnTo>
                    <a:pt x="0" y="30"/>
                  </a:lnTo>
                  <a:lnTo>
                    <a:pt x="2" y="24"/>
                  </a:lnTo>
                  <a:lnTo>
                    <a:pt x="6" y="20"/>
                  </a:lnTo>
                  <a:lnTo>
                    <a:pt x="10" y="16"/>
                  </a:lnTo>
                  <a:lnTo>
                    <a:pt x="16" y="16"/>
                  </a:lnTo>
                  <a:lnTo>
                    <a:pt x="22" y="18"/>
                  </a:lnTo>
                  <a:lnTo>
                    <a:pt x="26" y="22"/>
                  </a:lnTo>
                  <a:lnTo>
                    <a:pt x="22" y="14"/>
                  </a:lnTo>
                  <a:lnTo>
                    <a:pt x="22" y="10"/>
                  </a:lnTo>
                  <a:lnTo>
                    <a:pt x="22" y="6"/>
                  </a:lnTo>
                  <a:lnTo>
                    <a:pt x="24" y="4"/>
                  </a:lnTo>
                  <a:lnTo>
                    <a:pt x="28" y="2"/>
                  </a:lnTo>
                  <a:lnTo>
                    <a:pt x="34" y="0"/>
                  </a:lnTo>
                  <a:lnTo>
                    <a:pt x="40" y="0"/>
                  </a:lnTo>
                  <a:lnTo>
                    <a:pt x="46" y="0"/>
                  </a:lnTo>
                  <a:lnTo>
                    <a:pt x="48" y="2"/>
                  </a:lnTo>
                  <a:lnTo>
                    <a:pt x="50" y="6"/>
                  </a:lnTo>
                  <a:lnTo>
                    <a:pt x="52" y="8"/>
                  </a:lnTo>
                  <a:lnTo>
                    <a:pt x="52" y="16"/>
                  </a:lnTo>
                  <a:lnTo>
                    <a:pt x="48" y="24"/>
                  </a:lnTo>
                  <a:lnTo>
                    <a:pt x="56" y="20"/>
                  </a:lnTo>
                  <a:lnTo>
                    <a:pt x="64" y="18"/>
                  </a:lnTo>
                  <a:lnTo>
                    <a:pt x="68" y="20"/>
                  </a:lnTo>
                  <a:lnTo>
                    <a:pt x="74" y="26"/>
                  </a:lnTo>
                  <a:lnTo>
                    <a:pt x="74" y="30"/>
                  </a:lnTo>
                  <a:lnTo>
                    <a:pt x="74" y="34"/>
                  </a:lnTo>
                  <a:lnTo>
                    <a:pt x="72" y="38"/>
                  </a:lnTo>
                  <a:lnTo>
                    <a:pt x="70" y="40"/>
                  </a:lnTo>
                  <a:lnTo>
                    <a:pt x="60" y="42"/>
                  </a:lnTo>
                  <a:lnTo>
                    <a:pt x="52" y="42"/>
                  </a:lnTo>
                  <a:close/>
                  <a:moveTo>
                    <a:pt x="60" y="30"/>
                  </a:moveTo>
                  <a:lnTo>
                    <a:pt x="60" y="30"/>
                  </a:lnTo>
                  <a:lnTo>
                    <a:pt x="54" y="32"/>
                  </a:lnTo>
                  <a:lnTo>
                    <a:pt x="50" y="32"/>
                  </a:lnTo>
                  <a:lnTo>
                    <a:pt x="46" y="26"/>
                  </a:lnTo>
                  <a:lnTo>
                    <a:pt x="38" y="24"/>
                  </a:lnTo>
                  <a:lnTo>
                    <a:pt x="38" y="20"/>
                  </a:lnTo>
                  <a:lnTo>
                    <a:pt x="38" y="14"/>
                  </a:lnTo>
                  <a:lnTo>
                    <a:pt x="36" y="14"/>
                  </a:lnTo>
                  <a:lnTo>
                    <a:pt x="36" y="24"/>
                  </a:lnTo>
                  <a:lnTo>
                    <a:pt x="30" y="28"/>
                  </a:lnTo>
                  <a:lnTo>
                    <a:pt x="26" y="34"/>
                  </a:lnTo>
                  <a:lnTo>
                    <a:pt x="16" y="28"/>
                  </a:lnTo>
                  <a:lnTo>
                    <a:pt x="14" y="28"/>
                  </a:lnTo>
                  <a:lnTo>
                    <a:pt x="20" y="32"/>
                  </a:lnTo>
                  <a:lnTo>
                    <a:pt x="26" y="36"/>
                  </a:lnTo>
                  <a:lnTo>
                    <a:pt x="26" y="38"/>
                  </a:lnTo>
                  <a:lnTo>
                    <a:pt x="28" y="42"/>
                  </a:lnTo>
                  <a:lnTo>
                    <a:pt x="32" y="46"/>
                  </a:lnTo>
                  <a:lnTo>
                    <a:pt x="28" y="52"/>
                  </a:lnTo>
                  <a:lnTo>
                    <a:pt x="26" y="56"/>
                  </a:lnTo>
                  <a:lnTo>
                    <a:pt x="26" y="58"/>
                  </a:lnTo>
                  <a:lnTo>
                    <a:pt x="32" y="48"/>
                  </a:lnTo>
                  <a:lnTo>
                    <a:pt x="40" y="48"/>
                  </a:lnTo>
                  <a:lnTo>
                    <a:pt x="44" y="48"/>
                  </a:lnTo>
                  <a:lnTo>
                    <a:pt x="48" y="50"/>
                  </a:lnTo>
                  <a:lnTo>
                    <a:pt x="54" y="56"/>
                  </a:lnTo>
                  <a:lnTo>
                    <a:pt x="56" y="56"/>
                  </a:lnTo>
                  <a:lnTo>
                    <a:pt x="50" y="50"/>
                  </a:lnTo>
                  <a:lnTo>
                    <a:pt x="46" y="46"/>
                  </a:lnTo>
                  <a:lnTo>
                    <a:pt x="50" y="42"/>
                  </a:lnTo>
                  <a:lnTo>
                    <a:pt x="50" y="34"/>
                  </a:lnTo>
                  <a:lnTo>
                    <a:pt x="56" y="32"/>
                  </a:lnTo>
                  <a:lnTo>
                    <a:pt x="60" y="3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650" name="Freeform 151"/>
            <p:cNvSpPr>
              <a:spLocks/>
            </p:cNvSpPr>
            <p:nvPr/>
          </p:nvSpPr>
          <p:spPr bwMode="auto">
            <a:xfrm>
              <a:off x="4449763" y="3286125"/>
              <a:ext cx="41275" cy="41275"/>
            </a:xfrm>
            <a:custGeom>
              <a:avLst/>
              <a:gdLst>
                <a:gd name="T0" fmla="*/ 2147483646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0 w 26"/>
                <a:gd name="T21" fmla="*/ 2147483646 h 26"/>
                <a:gd name="T22" fmla="*/ 0 w 26"/>
                <a:gd name="T23" fmla="*/ 2147483646 h 26"/>
                <a:gd name="T24" fmla="*/ 0 w 26"/>
                <a:gd name="T25" fmla="*/ 2147483646 h 26"/>
                <a:gd name="T26" fmla="*/ 2147483646 w 26"/>
                <a:gd name="T27" fmla="*/ 2147483646 h 26"/>
                <a:gd name="T28" fmla="*/ 2147483646 w 26"/>
                <a:gd name="T29" fmla="*/ 2147483646 h 26"/>
                <a:gd name="T30" fmla="*/ 2147483646 w 26"/>
                <a:gd name="T31" fmla="*/ 0 h 26"/>
                <a:gd name="T32" fmla="*/ 2147483646 w 26"/>
                <a:gd name="T33" fmla="*/ 0 h 26"/>
                <a:gd name="T34" fmla="*/ 2147483646 w 26"/>
                <a:gd name="T35" fmla="*/ 0 h 26"/>
                <a:gd name="T36" fmla="*/ 2147483646 w 26"/>
                <a:gd name="T37" fmla="*/ 2147483646 h 26"/>
                <a:gd name="T38" fmla="*/ 2147483646 w 26"/>
                <a:gd name="T39" fmla="*/ 2147483646 h 26"/>
                <a:gd name="T40" fmla="*/ 2147483646 w 26"/>
                <a:gd name="T41" fmla="*/ 2147483646 h 26"/>
                <a:gd name="T42" fmla="*/ 2147483646 w 26"/>
                <a:gd name="T43" fmla="*/ 2147483646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26"/>
                <a:gd name="T68" fmla="*/ 26 w 26"/>
                <a:gd name="T69" fmla="*/ 26 h 2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26">
                  <a:moveTo>
                    <a:pt x="26" y="10"/>
                  </a:moveTo>
                  <a:lnTo>
                    <a:pt x="26" y="10"/>
                  </a:lnTo>
                  <a:lnTo>
                    <a:pt x="26" y="16"/>
                  </a:lnTo>
                  <a:lnTo>
                    <a:pt x="22" y="20"/>
                  </a:lnTo>
                  <a:lnTo>
                    <a:pt x="20" y="24"/>
                  </a:lnTo>
                  <a:lnTo>
                    <a:pt x="14" y="26"/>
                  </a:lnTo>
                  <a:lnTo>
                    <a:pt x="10" y="26"/>
                  </a:lnTo>
                  <a:lnTo>
                    <a:pt x="4" y="24"/>
                  </a:lnTo>
                  <a:lnTo>
                    <a:pt x="2" y="20"/>
                  </a:lnTo>
                  <a:lnTo>
                    <a:pt x="0" y="14"/>
                  </a:lnTo>
                  <a:lnTo>
                    <a:pt x="0" y="10"/>
                  </a:lnTo>
                  <a:lnTo>
                    <a:pt x="2" y="6"/>
                  </a:lnTo>
                  <a:lnTo>
                    <a:pt x="6" y="2"/>
                  </a:lnTo>
                  <a:lnTo>
                    <a:pt x="10" y="0"/>
                  </a:lnTo>
                  <a:lnTo>
                    <a:pt x="16" y="0"/>
                  </a:lnTo>
                  <a:lnTo>
                    <a:pt x="20" y="2"/>
                  </a:lnTo>
                  <a:lnTo>
                    <a:pt x="24" y="6"/>
                  </a:lnTo>
                  <a:lnTo>
                    <a:pt x="26"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sp>
          <p:nvSpPr>
            <p:cNvPr id="10651" name="Freeform 152"/>
            <p:cNvSpPr>
              <a:spLocks/>
            </p:cNvSpPr>
            <p:nvPr/>
          </p:nvSpPr>
          <p:spPr bwMode="auto">
            <a:xfrm>
              <a:off x="4846638" y="3225800"/>
              <a:ext cx="34925" cy="31750"/>
            </a:xfrm>
            <a:custGeom>
              <a:avLst/>
              <a:gdLst>
                <a:gd name="T0" fmla="*/ 2147483646 w 22"/>
                <a:gd name="T1" fmla="*/ 2147483646 h 20"/>
                <a:gd name="T2" fmla="*/ 2147483646 w 22"/>
                <a:gd name="T3" fmla="*/ 2147483646 h 20"/>
                <a:gd name="T4" fmla="*/ 2147483646 w 22"/>
                <a:gd name="T5" fmla="*/ 2147483646 h 20"/>
                <a:gd name="T6" fmla="*/ 2147483646 w 22"/>
                <a:gd name="T7" fmla="*/ 2147483646 h 20"/>
                <a:gd name="T8" fmla="*/ 2147483646 w 22"/>
                <a:gd name="T9" fmla="*/ 2147483646 h 20"/>
                <a:gd name="T10" fmla="*/ 2147483646 w 22"/>
                <a:gd name="T11" fmla="*/ 2147483646 h 20"/>
                <a:gd name="T12" fmla="*/ 2147483646 w 22"/>
                <a:gd name="T13" fmla="*/ 2147483646 h 20"/>
                <a:gd name="T14" fmla="*/ 2147483646 w 22"/>
                <a:gd name="T15" fmla="*/ 2147483646 h 20"/>
                <a:gd name="T16" fmla="*/ 2147483646 w 22"/>
                <a:gd name="T17" fmla="*/ 2147483646 h 20"/>
                <a:gd name="T18" fmla="*/ 2147483646 w 22"/>
                <a:gd name="T19" fmla="*/ 2147483646 h 20"/>
                <a:gd name="T20" fmla="*/ 0 w 22"/>
                <a:gd name="T21" fmla="*/ 2147483646 h 20"/>
                <a:gd name="T22" fmla="*/ 0 w 22"/>
                <a:gd name="T23" fmla="*/ 2147483646 h 20"/>
                <a:gd name="T24" fmla="*/ 2147483646 w 22"/>
                <a:gd name="T25" fmla="*/ 2147483646 h 20"/>
                <a:gd name="T26" fmla="*/ 2147483646 w 22"/>
                <a:gd name="T27" fmla="*/ 2147483646 h 20"/>
                <a:gd name="T28" fmla="*/ 2147483646 w 22"/>
                <a:gd name="T29" fmla="*/ 0 h 20"/>
                <a:gd name="T30" fmla="*/ 2147483646 w 22"/>
                <a:gd name="T31" fmla="*/ 0 h 20"/>
                <a:gd name="T32" fmla="*/ 2147483646 w 22"/>
                <a:gd name="T33" fmla="*/ 0 h 20"/>
                <a:gd name="T34" fmla="*/ 2147483646 w 22"/>
                <a:gd name="T35" fmla="*/ 0 h 20"/>
                <a:gd name="T36" fmla="*/ 2147483646 w 22"/>
                <a:gd name="T37" fmla="*/ 2147483646 h 20"/>
                <a:gd name="T38" fmla="*/ 2147483646 w 22"/>
                <a:gd name="T39" fmla="*/ 2147483646 h 20"/>
                <a:gd name="T40" fmla="*/ 2147483646 w 22"/>
                <a:gd name="T41" fmla="*/ 2147483646 h 20"/>
                <a:gd name="T42" fmla="*/ 2147483646 w 22"/>
                <a:gd name="T43" fmla="*/ 2147483646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
                <a:gd name="T67" fmla="*/ 0 h 20"/>
                <a:gd name="T68" fmla="*/ 22 w 22"/>
                <a:gd name="T69" fmla="*/ 20 h 2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 h="20">
                  <a:moveTo>
                    <a:pt x="22" y="10"/>
                  </a:moveTo>
                  <a:lnTo>
                    <a:pt x="22" y="10"/>
                  </a:lnTo>
                  <a:lnTo>
                    <a:pt x="20" y="14"/>
                  </a:lnTo>
                  <a:lnTo>
                    <a:pt x="18" y="18"/>
                  </a:lnTo>
                  <a:lnTo>
                    <a:pt x="16" y="20"/>
                  </a:lnTo>
                  <a:lnTo>
                    <a:pt x="12" y="20"/>
                  </a:lnTo>
                  <a:lnTo>
                    <a:pt x="8" y="20"/>
                  </a:lnTo>
                  <a:lnTo>
                    <a:pt x="4" y="18"/>
                  </a:lnTo>
                  <a:lnTo>
                    <a:pt x="2" y="14"/>
                  </a:lnTo>
                  <a:lnTo>
                    <a:pt x="0" y="10"/>
                  </a:lnTo>
                  <a:lnTo>
                    <a:pt x="2" y="6"/>
                  </a:lnTo>
                  <a:lnTo>
                    <a:pt x="4" y="2"/>
                  </a:lnTo>
                  <a:lnTo>
                    <a:pt x="8" y="0"/>
                  </a:lnTo>
                  <a:lnTo>
                    <a:pt x="12" y="0"/>
                  </a:lnTo>
                  <a:lnTo>
                    <a:pt x="16" y="0"/>
                  </a:lnTo>
                  <a:lnTo>
                    <a:pt x="18" y="2"/>
                  </a:lnTo>
                  <a:lnTo>
                    <a:pt x="20" y="6"/>
                  </a:lnTo>
                  <a:lnTo>
                    <a:pt x="22"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vert="eaVert"/>
            <a:lstStyle/>
            <a:p>
              <a:endParaRPr lang="en-US"/>
            </a:p>
          </p:txBody>
        </p:sp>
      </p:grpSp>
      <p:grpSp>
        <p:nvGrpSpPr>
          <p:cNvPr id="11" name="Group 132"/>
          <p:cNvGrpSpPr>
            <a:grpSpLocks/>
          </p:cNvGrpSpPr>
          <p:nvPr/>
        </p:nvGrpSpPr>
        <p:grpSpPr bwMode="auto">
          <a:xfrm rot="20411138">
            <a:off x="8766175" y="1524000"/>
            <a:ext cx="1981200" cy="1593850"/>
            <a:chOff x="3602038" y="2698750"/>
            <a:chExt cx="1908175" cy="1495425"/>
          </a:xfrm>
        </p:grpSpPr>
        <p:sp>
          <p:nvSpPr>
            <p:cNvPr id="10432" name="Freeform 43"/>
            <p:cNvSpPr>
              <a:spLocks/>
            </p:cNvSpPr>
            <p:nvPr/>
          </p:nvSpPr>
          <p:spPr bwMode="auto">
            <a:xfrm>
              <a:off x="5160963" y="2943225"/>
              <a:ext cx="34925" cy="101600"/>
            </a:xfrm>
            <a:custGeom>
              <a:avLst/>
              <a:gdLst>
                <a:gd name="T0" fmla="*/ 2147483646 w 22"/>
                <a:gd name="T1" fmla="*/ 2147483646 h 64"/>
                <a:gd name="T2" fmla="*/ 2147483646 w 22"/>
                <a:gd name="T3" fmla="*/ 2147483646 h 64"/>
                <a:gd name="T4" fmla="*/ 2147483646 w 22"/>
                <a:gd name="T5" fmla="*/ 2147483646 h 64"/>
                <a:gd name="T6" fmla="*/ 2147483646 w 22"/>
                <a:gd name="T7" fmla="*/ 2147483646 h 64"/>
                <a:gd name="T8" fmla="*/ 2147483646 w 22"/>
                <a:gd name="T9" fmla="*/ 2147483646 h 64"/>
                <a:gd name="T10" fmla="*/ 2147483646 w 22"/>
                <a:gd name="T11" fmla="*/ 2147483646 h 64"/>
                <a:gd name="T12" fmla="*/ 2147483646 w 22"/>
                <a:gd name="T13" fmla="*/ 2147483646 h 64"/>
                <a:gd name="T14" fmla="*/ 2147483646 w 22"/>
                <a:gd name="T15" fmla="*/ 2147483646 h 64"/>
                <a:gd name="T16" fmla="*/ 2147483646 w 22"/>
                <a:gd name="T17" fmla="*/ 2147483646 h 64"/>
                <a:gd name="T18" fmla="*/ 2147483646 w 22"/>
                <a:gd name="T19" fmla="*/ 2147483646 h 64"/>
                <a:gd name="T20" fmla="*/ 2147483646 w 22"/>
                <a:gd name="T21" fmla="*/ 2147483646 h 64"/>
                <a:gd name="T22" fmla="*/ 2147483646 w 22"/>
                <a:gd name="T23" fmla="*/ 2147483646 h 64"/>
                <a:gd name="T24" fmla="*/ 0 w 22"/>
                <a:gd name="T25" fmla="*/ 2147483646 h 64"/>
                <a:gd name="T26" fmla="*/ 0 w 22"/>
                <a:gd name="T27" fmla="*/ 2147483646 h 64"/>
                <a:gd name="T28" fmla="*/ 0 w 22"/>
                <a:gd name="T29" fmla="*/ 2147483646 h 64"/>
                <a:gd name="T30" fmla="*/ 2147483646 w 22"/>
                <a:gd name="T31" fmla="*/ 0 h 64"/>
                <a:gd name="T32" fmla="*/ 2147483646 w 22"/>
                <a:gd name="T33" fmla="*/ 0 h 64"/>
                <a:gd name="T34" fmla="*/ 2147483646 w 22"/>
                <a:gd name="T35" fmla="*/ 2147483646 h 64"/>
                <a:gd name="T36" fmla="*/ 2147483646 w 22"/>
                <a:gd name="T37" fmla="*/ 2147483646 h 64"/>
                <a:gd name="T38" fmla="*/ 2147483646 w 22"/>
                <a:gd name="T39" fmla="*/ 2147483646 h 64"/>
                <a:gd name="T40" fmla="*/ 2147483646 w 22"/>
                <a:gd name="T41" fmla="*/ 2147483646 h 64"/>
                <a:gd name="T42" fmla="*/ 2147483646 w 22"/>
                <a:gd name="T43" fmla="*/ 2147483646 h 64"/>
                <a:gd name="T44" fmla="*/ 2147483646 w 22"/>
                <a:gd name="T45" fmla="*/ 2147483646 h 64"/>
                <a:gd name="T46" fmla="*/ 2147483646 w 22"/>
                <a:gd name="T47" fmla="*/ 2147483646 h 64"/>
                <a:gd name="T48" fmla="*/ 2147483646 w 22"/>
                <a:gd name="T49" fmla="*/ 2147483646 h 64"/>
                <a:gd name="T50" fmla="*/ 2147483646 w 22"/>
                <a:gd name="T51" fmla="*/ 2147483646 h 64"/>
                <a:gd name="T52" fmla="*/ 2147483646 w 22"/>
                <a:gd name="T53" fmla="*/ 2147483646 h 64"/>
                <a:gd name="T54" fmla="*/ 2147483646 w 22"/>
                <a:gd name="T55" fmla="*/ 2147483646 h 64"/>
                <a:gd name="T56" fmla="*/ 2147483646 w 22"/>
                <a:gd name="T57" fmla="*/ 2147483646 h 64"/>
                <a:gd name="T58" fmla="*/ 2147483646 w 22"/>
                <a:gd name="T59" fmla="*/ 2147483646 h 64"/>
                <a:gd name="T60" fmla="*/ 2147483646 w 22"/>
                <a:gd name="T61" fmla="*/ 2147483646 h 64"/>
                <a:gd name="T62" fmla="*/ 2147483646 w 22"/>
                <a:gd name="T63" fmla="*/ 2147483646 h 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2"/>
                <a:gd name="T97" fmla="*/ 0 h 64"/>
                <a:gd name="T98" fmla="*/ 22 w 22"/>
                <a:gd name="T99" fmla="*/ 64 h 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2" h="64">
                  <a:moveTo>
                    <a:pt x="10" y="62"/>
                  </a:moveTo>
                  <a:lnTo>
                    <a:pt x="10" y="62"/>
                  </a:lnTo>
                  <a:lnTo>
                    <a:pt x="16" y="50"/>
                  </a:lnTo>
                  <a:lnTo>
                    <a:pt x="18" y="36"/>
                  </a:lnTo>
                  <a:lnTo>
                    <a:pt x="16" y="28"/>
                  </a:lnTo>
                  <a:lnTo>
                    <a:pt x="14" y="20"/>
                  </a:lnTo>
                  <a:lnTo>
                    <a:pt x="8" y="10"/>
                  </a:lnTo>
                  <a:lnTo>
                    <a:pt x="4" y="6"/>
                  </a:lnTo>
                  <a:lnTo>
                    <a:pt x="0" y="4"/>
                  </a:lnTo>
                  <a:lnTo>
                    <a:pt x="2" y="0"/>
                  </a:lnTo>
                  <a:lnTo>
                    <a:pt x="6" y="4"/>
                  </a:lnTo>
                  <a:lnTo>
                    <a:pt x="12" y="8"/>
                  </a:lnTo>
                  <a:lnTo>
                    <a:pt x="18" y="18"/>
                  </a:lnTo>
                  <a:lnTo>
                    <a:pt x="20" y="28"/>
                  </a:lnTo>
                  <a:lnTo>
                    <a:pt x="22" y="36"/>
                  </a:lnTo>
                  <a:lnTo>
                    <a:pt x="20" y="44"/>
                  </a:lnTo>
                  <a:lnTo>
                    <a:pt x="18" y="50"/>
                  </a:lnTo>
                  <a:lnTo>
                    <a:pt x="12" y="64"/>
                  </a:lnTo>
                  <a:lnTo>
                    <a:pt x="10" y="6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33" name="Freeform 44"/>
            <p:cNvSpPr>
              <a:spLocks/>
            </p:cNvSpPr>
            <p:nvPr/>
          </p:nvSpPr>
          <p:spPr bwMode="auto">
            <a:xfrm>
              <a:off x="4408488" y="3222625"/>
              <a:ext cx="53975" cy="57150"/>
            </a:xfrm>
            <a:custGeom>
              <a:avLst/>
              <a:gdLst>
                <a:gd name="T0" fmla="*/ 0 w 34"/>
                <a:gd name="T1" fmla="*/ 0 h 36"/>
                <a:gd name="T2" fmla="*/ 2147483646 w 34"/>
                <a:gd name="T3" fmla="*/ 0 h 36"/>
                <a:gd name="T4" fmla="*/ 2147483646 w 34"/>
                <a:gd name="T5" fmla="*/ 0 h 36"/>
                <a:gd name="T6" fmla="*/ 2147483646 w 34"/>
                <a:gd name="T7" fmla="*/ 2147483646 h 36"/>
                <a:gd name="T8" fmla="*/ 2147483646 w 34"/>
                <a:gd name="T9" fmla="*/ 2147483646 h 36"/>
                <a:gd name="T10" fmla="*/ 2147483646 w 34"/>
                <a:gd name="T11" fmla="*/ 2147483646 h 36"/>
                <a:gd name="T12" fmla="*/ 2147483646 w 34"/>
                <a:gd name="T13" fmla="*/ 2147483646 h 36"/>
                <a:gd name="T14" fmla="*/ 2147483646 w 34"/>
                <a:gd name="T15" fmla="*/ 2147483646 h 36"/>
                <a:gd name="T16" fmla="*/ 2147483646 w 34"/>
                <a:gd name="T17" fmla="*/ 2147483646 h 36"/>
                <a:gd name="T18" fmla="*/ 2147483646 w 34"/>
                <a:gd name="T19" fmla="*/ 2147483646 h 36"/>
                <a:gd name="T20" fmla="*/ 2147483646 w 34"/>
                <a:gd name="T21" fmla="*/ 2147483646 h 36"/>
                <a:gd name="T22" fmla="*/ 2147483646 w 34"/>
                <a:gd name="T23" fmla="*/ 2147483646 h 36"/>
                <a:gd name="T24" fmla="*/ 2147483646 w 34"/>
                <a:gd name="T25" fmla="*/ 2147483646 h 36"/>
                <a:gd name="T26" fmla="*/ 2147483646 w 34"/>
                <a:gd name="T27" fmla="*/ 2147483646 h 36"/>
                <a:gd name="T28" fmla="*/ 2147483646 w 34"/>
                <a:gd name="T29" fmla="*/ 2147483646 h 36"/>
                <a:gd name="T30" fmla="*/ 0 w 34"/>
                <a:gd name="T31" fmla="*/ 0 h 36"/>
                <a:gd name="T32" fmla="*/ 0 w 3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36"/>
                <a:gd name="T53" fmla="*/ 34 w 3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36">
                  <a:moveTo>
                    <a:pt x="0" y="0"/>
                  </a:moveTo>
                  <a:lnTo>
                    <a:pt x="4" y="0"/>
                  </a:lnTo>
                  <a:lnTo>
                    <a:pt x="8" y="10"/>
                  </a:lnTo>
                  <a:lnTo>
                    <a:pt x="14" y="20"/>
                  </a:lnTo>
                  <a:lnTo>
                    <a:pt x="24" y="30"/>
                  </a:lnTo>
                  <a:lnTo>
                    <a:pt x="28" y="32"/>
                  </a:lnTo>
                  <a:lnTo>
                    <a:pt x="34" y="34"/>
                  </a:lnTo>
                  <a:lnTo>
                    <a:pt x="34" y="36"/>
                  </a:lnTo>
                  <a:lnTo>
                    <a:pt x="28" y="36"/>
                  </a:lnTo>
                  <a:lnTo>
                    <a:pt x="22" y="32"/>
                  </a:lnTo>
                  <a:lnTo>
                    <a:pt x="12" y="22"/>
                  </a:lnTo>
                  <a:lnTo>
                    <a:pt x="4" y="12"/>
                  </a:lnTo>
                  <a:lnTo>
                    <a:pt x="0" y="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34" name="Freeform 45"/>
            <p:cNvSpPr>
              <a:spLocks/>
            </p:cNvSpPr>
            <p:nvPr/>
          </p:nvSpPr>
          <p:spPr bwMode="auto">
            <a:xfrm>
              <a:off x="4627563" y="3048000"/>
              <a:ext cx="114300" cy="73025"/>
            </a:xfrm>
            <a:custGeom>
              <a:avLst/>
              <a:gdLst>
                <a:gd name="T0" fmla="*/ 0 w 72"/>
                <a:gd name="T1" fmla="*/ 2147483646 h 46"/>
                <a:gd name="T2" fmla="*/ 2147483646 w 72"/>
                <a:gd name="T3" fmla="*/ 2147483646 h 46"/>
                <a:gd name="T4" fmla="*/ 2147483646 w 72"/>
                <a:gd name="T5" fmla="*/ 2147483646 h 46"/>
                <a:gd name="T6" fmla="*/ 2147483646 w 72"/>
                <a:gd name="T7" fmla="*/ 2147483646 h 46"/>
                <a:gd name="T8" fmla="*/ 2147483646 w 72"/>
                <a:gd name="T9" fmla="*/ 2147483646 h 46"/>
                <a:gd name="T10" fmla="*/ 2147483646 w 72"/>
                <a:gd name="T11" fmla="*/ 2147483646 h 46"/>
                <a:gd name="T12" fmla="*/ 2147483646 w 72"/>
                <a:gd name="T13" fmla="*/ 2147483646 h 46"/>
                <a:gd name="T14" fmla="*/ 2147483646 w 72"/>
                <a:gd name="T15" fmla="*/ 2147483646 h 46"/>
                <a:gd name="T16" fmla="*/ 2147483646 w 72"/>
                <a:gd name="T17" fmla="*/ 2147483646 h 46"/>
                <a:gd name="T18" fmla="*/ 2147483646 w 72"/>
                <a:gd name="T19" fmla="*/ 2147483646 h 46"/>
                <a:gd name="T20" fmla="*/ 2147483646 w 72"/>
                <a:gd name="T21" fmla="*/ 2147483646 h 46"/>
                <a:gd name="T22" fmla="*/ 2147483646 w 72"/>
                <a:gd name="T23" fmla="*/ 2147483646 h 46"/>
                <a:gd name="T24" fmla="*/ 2147483646 w 72"/>
                <a:gd name="T25" fmla="*/ 2147483646 h 46"/>
                <a:gd name="T26" fmla="*/ 2147483646 w 72"/>
                <a:gd name="T27" fmla="*/ 2147483646 h 46"/>
                <a:gd name="T28" fmla="*/ 2147483646 w 72"/>
                <a:gd name="T29" fmla="*/ 2147483646 h 46"/>
                <a:gd name="T30" fmla="*/ 2147483646 w 72"/>
                <a:gd name="T31" fmla="*/ 2147483646 h 46"/>
                <a:gd name="T32" fmla="*/ 2147483646 w 72"/>
                <a:gd name="T33" fmla="*/ 2147483646 h 46"/>
                <a:gd name="T34" fmla="*/ 2147483646 w 72"/>
                <a:gd name="T35" fmla="*/ 2147483646 h 46"/>
                <a:gd name="T36" fmla="*/ 2147483646 w 72"/>
                <a:gd name="T37" fmla="*/ 2147483646 h 46"/>
                <a:gd name="T38" fmla="*/ 2147483646 w 72"/>
                <a:gd name="T39" fmla="*/ 2147483646 h 46"/>
                <a:gd name="T40" fmla="*/ 2147483646 w 72"/>
                <a:gd name="T41" fmla="*/ 0 h 46"/>
                <a:gd name="T42" fmla="*/ 2147483646 w 72"/>
                <a:gd name="T43" fmla="*/ 0 h 46"/>
                <a:gd name="T44" fmla="*/ 2147483646 w 72"/>
                <a:gd name="T45" fmla="*/ 2147483646 h 46"/>
                <a:gd name="T46" fmla="*/ 2147483646 w 72"/>
                <a:gd name="T47" fmla="*/ 2147483646 h 46"/>
                <a:gd name="T48" fmla="*/ 2147483646 w 72"/>
                <a:gd name="T49" fmla="*/ 2147483646 h 46"/>
                <a:gd name="T50" fmla="*/ 2147483646 w 72"/>
                <a:gd name="T51" fmla="*/ 2147483646 h 46"/>
                <a:gd name="T52" fmla="*/ 2147483646 w 72"/>
                <a:gd name="T53" fmla="*/ 2147483646 h 46"/>
                <a:gd name="T54" fmla="*/ 2147483646 w 72"/>
                <a:gd name="T55" fmla="*/ 2147483646 h 46"/>
                <a:gd name="T56" fmla="*/ 2147483646 w 72"/>
                <a:gd name="T57" fmla="*/ 2147483646 h 46"/>
                <a:gd name="T58" fmla="*/ 2147483646 w 72"/>
                <a:gd name="T59" fmla="*/ 2147483646 h 46"/>
                <a:gd name="T60" fmla="*/ 2147483646 w 72"/>
                <a:gd name="T61" fmla="*/ 2147483646 h 46"/>
                <a:gd name="T62" fmla="*/ 2147483646 w 72"/>
                <a:gd name="T63" fmla="*/ 2147483646 h 46"/>
                <a:gd name="T64" fmla="*/ 2147483646 w 72"/>
                <a:gd name="T65" fmla="*/ 2147483646 h 46"/>
                <a:gd name="T66" fmla="*/ 2147483646 w 72"/>
                <a:gd name="T67" fmla="*/ 2147483646 h 46"/>
                <a:gd name="T68" fmla="*/ 2147483646 w 72"/>
                <a:gd name="T69" fmla="*/ 2147483646 h 46"/>
                <a:gd name="T70" fmla="*/ 2147483646 w 72"/>
                <a:gd name="T71" fmla="*/ 2147483646 h 46"/>
                <a:gd name="T72" fmla="*/ 0 w 72"/>
                <a:gd name="T73" fmla="*/ 2147483646 h 46"/>
                <a:gd name="T74" fmla="*/ 0 w 72"/>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2"/>
                <a:gd name="T115" fmla="*/ 0 h 46"/>
                <a:gd name="T116" fmla="*/ 72 w 72"/>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2" h="46">
                  <a:moveTo>
                    <a:pt x="0" y="42"/>
                  </a:moveTo>
                  <a:lnTo>
                    <a:pt x="2" y="38"/>
                  </a:lnTo>
                  <a:lnTo>
                    <a:pt x="12" y="42"/>
                  </a:lnTo>
                  <a:lnTo>
                    <a:pt x="24" y="42"/>
                  </a:lnTo>
                  <a:lnTo>
                    <a:pt x="32" y="42"/>
                  </a:lnTo>
                  <a:lnTo>
                    <a:pt x="40" y="40"/>
                  </a:lnTo>
                  <a:lnTo>
                    <a:pt x="48" y="38"/>
                  </a:lnTo>
                  <a:lnTo>
                    <a:pt x="54" y="32"/>
                  </a:lnTo>
                  <a:lnTo>
                    <a:pt x="60" y="28"/>
                  </a:lnTo>
                  <a:lnTo>
                    <a:pt x="64" y="22"/>
                  </a:lnTo>
                  <a:lnTo>
                    <a:pt x="68" y="14"/>
                  </a:lnTo>
                  <a:lnTo>
                    <a:pt x="68" y="6"/>
                  </a:lnTo>
                  <a:lnTo>
                    <a:pt x="68" y="2"/>
                  </a:lnTo>
                  <a:lnTo>
                    <a:pt x="72" y="0"/>
                  </a:lnTo>
                  <a:lnTo>
                    <a:pt x="72" y="6"/>
                  </a:lnTo>
                  <a:lnTo>
                    <a:pt x="70" y="14"/>
                  </a:lnTo>
                  <a:lnTo>
                    <a:pt x="68" y="22"/>
                  </a:lnTo>
                  <a:lnTo>
                    <a:pt x="62" y="30"/>
                  </a:lnTo>
                  <a:lnTo>
                    <a:pt x="56" y="36"/>
                  </a:lnTo>
                  <a:lnTo>
                    <a:pt x="50" y="40"/>
                  </a:lnTo>
                  <a:lnTo>
                    <a:pt x="42" y="44"/>
                  </a:lnTo>
                  <a:lnTo>
                    <a:pt x="32" y="46"/>
                  </a:lnTo>
                  <a:lnTo>
                    <a:pt x="24" y="46"/>
                  </a:lnTo>
                  <a:lnTo>
                    <a:pt x="12" y="44"/>
                  </a:lnTo>
                  <a:lnTo>
                    <a:pt x="0" y="4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35" name="Freeform 46"/>
            <p:cNvSpPr>
              <a:spLocks/>
            </p:cNvSpPr>
            <p:nvPr/>
          </p:nvSpPr>
          <p:spPr bwMode="auto">
            <a:xfrm>
              <a:off x="4859338" y="3241675"/>
              <a:ext cx="66675" cy="88900"/>
            </a:xfrm>
            <a:custGeom>
              <a:avLst/>
              <a:gdLst>
                <a:gd name="T0" fmla="*/ 2147483646 w 42"/>
                <a:gd name="T1" fmla="*/ 2147483646 h 56"/>
                <a:gd name="T2" fmla="*/ 2147483646 w 42"/>
                <a:gd name="T3" fmla="*/ 2147483646 h 56"/>
                <a:gd name="T4" fmla="*/ 2147483646 w 42"/>
                <a:gd name="T5" fmla="*/ 2147483646 h 56"/>
                <a:gd name="T6" fmla="*/ 2147483646 w 42"/>
                <a:gd name="T7" fmla="*/ 2147483646 h 56"/>
                <a:gd name="T8" fmla="*/ 2147483646 w 42"/>
                <a:gd name="T9" fmla="*/ 2147483646 h 56"/>
                <a:gd name="T10" fmla="*/ 2147483646 w 42"/>
                <a:gd name="T11" fmla="*/ 2147483646 h 56"/>
                <a:gd name="T12" fmla="*/ 2147483646 w 42"/>
                <a:gd name="T13" fmla="*/ 2147483646 h 56"/>
                <a:gd name="T14" fmla="*/ 2147483646 w 42"/>
                <a:gd name="T15" fmla="*/ 2147483646 h 56"/>
                <a:gd name="T16" fmla="*/ 2147483646 w 42"/>
                <a:gd name="T17" fmla="*/ 2147483646 h 56"/>
                <a:gd name="T18" fmla="*/ 2147483646 w 42"/>
                <a:gd name="T19" fmla="*/ 2147483646 h 56"/>
                <a:gd name="T20" fmla="*/ 2147483646 w 42"/>
                <a:gd name="T21" fmla="*/ 2147483646 h 56"/>
                <a:gd name="T22" fmla="*/ 2147483646 w 42"/>
                <a:gd name="T23" fmla="*/ 2147483646 h 56"/>
                <a:gd name="T24" fmla="*/ 2147483646 w 42"/>
                <a:gd name="T25" fmla="*/ 2147483646 h 56"/>
                <a:gd name="T26" fmla="*/ 2147483646 w 42"/>
                <a:gd name="T27" fmla="*/ 2147483646 h 56"/>
                <a:gd name="T28" fmla="*/ 2147483646 w 42"/>
                <a:gd name="T29" fmla="*/ 2147483646 h 56"/>
                <a:gd name="T30" fmla="*/ 2147483646 w 42"/>
                <a:gd name="T31" fmla="*/ 2147483646 h 56"/>
                <a:gd name="T32" fmla="*/ 2147483646 w 42"/>
                <a:gd name="T33" fmla="*/ 2147483646 h 56"/>
                <a:gd name="T34" fmla="*/ 0 w 42"/>
                <a:gd name="T35" fmla="*/ 0 h 56"/>
                <a:gd name="T36" fmla="*/ 0 w 42"/>
                <a:gd name="T37" fmla="*/ 0 h 56"/>
                <a:gd name="T38" fmla="*/ 2147483646 w 42"/>
                <a:gd name="T39" fmla="*/ 0 h 56"/>
                <a:gd name="T40" fmla="*/ 2147483646 w 42"/>
                <a:gd name="T41" fmla="*/ 0 h 56"/>
                <a:gd name="T42" fmla="*/ 2147483646 w 42"/>
                <a:gd name="T43" fmla="*/ 0 h 56"/>
                <a:gd name="T44" fmla="*/ 2147483646 w 42"/>
                <a:gd name="T45" fmla="*/ 2147483646 h 56"/>
                <a:gd name="T46" fmla="*/ 2147483646 w 42"/>
                <a:gd name="T47" fmla="*/ 2147483646 h 56"/>
                <a:gd name="T48" fmla="*/ 2147483646 w 42"/>
                <a:gd name="T49" fmla="*/ 2147483646 h 56"/>
                <a:gd name="T50" fmla="*/ 2147483646 w 42"/>
                <a:gd name="T51" fmla="*/ 2147483646 h 56"/>
                <a:gd name="T52" fmla="*/ 2147483646 w 42"/>
                <a:gd name="T53" fmla="*/ 2147483646 h 56"/>
                <a:gd name="T54" fmla="*/ 2147483646 w 42"/>
                <a:gd name="T55" fmla="*/ 2147483646 h 56"/>
                <a:gd name="T56" fmla="*/ 2147483646 w 42"/>
                <a:gd name="T57" fmla="*/ 2147483646 h 56"/>
                <a:gd name="T58" fmla="*/ 2147483646 w 42"/>
                <a:gd name="T59" fmla="*/ 2147483646 h 56"/>
                <a:gd name="T60" fmla="*/ 2147483646 w 42"/>
                <a:gd name="T61" fmla="*/ 2147483646 h 56"/>
                <a:gd name="T62" fmla="*/ 2147483646 w 42"/>
                <a:gd name="T63" fmla="*/ 2147483646 h 56"/>
                <a:gd name="T64" fmla="*/ 2147483646 w 42"/>
                <a:gd name="T65" fmla="*/ 2147483646 h 56"/>
                <a:gd name="T66" fmla="*/ 2147483646 w 42"/>
                <a:gd name="T67" fmla="*/ 2147483646 h 56"/>
                <a:gd name="T68" fmla="*/ 2147483646 w 42"/>
                <a:gd name="T69" fmla="*/ 2147483646 h 56"/>
                <a:gd name="T70" fmla="*/ 2147483646 w 42"/>
                <a:gd name="T71" fmla="*/ 2147483646 h 56"/>
                <a:gd name="T72" fmla="*/ 2147483646 w 42"/>
                <a:gd name="T73" fmla="*/ 2147483646 h 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56"/>
                <a:gd name="T113" fmla="*/ 42 w 42"/>
                <a:gd name="T114" fmla="*/ 56 h 5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56">
                  <a:moveTo>
                    <a:pt x="40" y="56"/>
                  </a:moveTo>
                  <a:lnTo>
                    <a:pt x="40" y="56"/>
                  </a:lnTo>
                  <a:lnTo>
                    <a:pt x="40" y="46"/>
                  </a:lnTo>
                  <a:lnTo>
                    <a:pt x="38" y="36"/>
                  </a:lnTo>
                  <a:lnTo>
                    <a:pt x="34" y="24"/>
                  </a:lnTo>
                  <a:lnTo>
                    <a:pt x="30" y="18"/>
                  </a:lnTo>
                  <a:lnTo>
                    <a:pt x="22" y="10"/>
                  </a:lnTo>
                  <a:lnTo>
                    <a:pt x="14" y="6"/>
                  </a:lnTo>
                  <a:lnTo>
                    <a:pt x="6" y="2"/>
                  </a:lnTo>
                  <a:lnTo>
                    <a:pt x="2" y="4"/>
                  </a:lnTo>
                  <a:lnTo>
                    <a:pt x="0" y="0"/>
                  </a:lnTo>
                  <a:lnTo>
                    <a:pt x="6" y="0"/>
                  </a:lnTo>
                  <a:lnTo>
                    <a:pt x="14" y="2"/>
                  </a:lnTo>
                  <a:lnTo>
                    <a:pt x="24" y="8"/>
                  </a:lnTo>
                  <a:lnTo>
                    <a:pt x="32" y="16"/>
                  </a:lnTo>
                  <a:lnTo>
                    <a:pt x="38" y="22"/>
                  </a:lnTo>
                  <a:lnTo>
                    <a:pt x="42" y="34"/>
                  </a:lnTo>
                  <a:lnTo>
                    <a:pt x="42" y="46"/>
                  </a:lnTo>
                  <a:lnTo>
                    <a:pt x="42" y="56"/>
                  </a:lnTo>
                  <a:lnTo>
                    <a:pt x="40" y="56"/>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36" name="Freeform 47"/>
            <p:cNvSpPr>
              <a:spLocks/>
            </p:cNvSpPr>
            <p:nvPr/>
          </p:nvSpPr>
          <p:spPr bwMode="auto">
            <a:xfrm>
              <a:off x="5253038" y="3054350"/>
              <a:ext cx="34925" cy="127000"/>
            </a:xfrm>
            <a:custGeom>
              <a:avLst/>
              <a:gdLst>
                <a:gd name="T0" fmla="*/ 0 w 22"/>
                <a:gd name="T1" fmla="*/ 2147483646 h 80"/>
                <a:gd name="T2" fmla="*/ 0 w 22"/>
                <a:gd name="T3" fmla="*/ 2147483646 h 80"/>
                <a:gd name="T4" fmla="*/ 2147483646 w 22"/>
                <a:gd name="T5" fmla="*/ 2147483646 h 80"/>
                <a:gd name="T6" fmla="*/ 2147483646 w 22"/>
                <a:gd name="T7" fmla="*/ 2147483646 h 80"/>
                <a:gd name="T8" fmla="*/ 2147483646 w 22"/>
                <a:gd name="T9" fmla="*/ 2147483646 h 80"/>
                <a:gd name="T10" fmla="*/ 2147483646 w 22"/>
                <a:gd name="T11" fmla="*/ 0 h 80"/>
                <a:gd name="T12" fmla="*/ 2147483646 w 22"/>
                <a:gd name="T13" fmla="*/ 0 h 80"/>
                <a:gd name="T14" fmla="*/ 2147483646 w 22"/>
                <a:gd name="T15" fmla="*/ 0 h 80"/>
                <a:gd name="T16" fmla="*/ 2147483646 w 22"/>
                <a:gd name="T17" fmla="*/ 2147483646 h 80"/>
                <a:gd name="T18" fmla="*/ 2147483646 w 22"/>
                <a:gd name="T19" fmla="*/ 2147483646 h 80"/>
                <a:gd name="T20" fmla="*/ 2147483646 w 22"/>
                <a:gd name="T21" fmla="*/ 2147483646 h 80"/>
                <a:gd name="T22" fmla="*/ 2147483646 w 22"/>
                <a:gd name="T23" fmla="*/ 2147483646 h 80"/>
                <a:gd name="T24" fmla="*/ 2147483646 w 22"/>
                <a:gd name="T25" fmla="*/ 2147483646 h 80"/>
                <a:gd name="T26" fmla="*/ 2147483646 w 22"/>
                <a:gd name="T27" fmla="*/ 2147483646 h 80"/>
                <a:gd name="T28" fmla="*/ 2147483646 w 22"/>
                <a:gd name="T29" fmla="*/ 2147483646 h 80"/>
                <a:gd name="T30" fmla="*/ 2147483646 w 22"/>
                <a:gd name="T31" fmla="*/ 2147483646 h 80"/>
                <a:gd name="T32" fmla="*/ 2147483646 w 22"/>
                <a:gd name="T33" fmla="*/ 2147483646 h 80"/>
                <a:gd name="T34" fmla="*/ 2147483646 w 22"/>
                <a:gd name="T35" fmla="*/ 2147483646 h 80"/>
                <a:gd name="T36" fmla="*/ 2147483646 w 22"/>
                <a:gd name="T37" fmla="*/ 2147483646 h 80"/>
                <a:gd name="T38" fmla="*/ 2147483646 w 22"/>
                <a:gd name="T39" fmla="*/ 2147483646 h 80"/>
                <a:gd name="T40" fmla="*/ 2147483646 w 22"/>
                <a:gd name="T41" fmla="*/ 2147483646 h 80"/>
                <a:gd name="T42" fmla="*/ 2147483646 w 22"/>
                <a:gd name="T43" fmla="*/ 2147483646 h 80"/>
                <a:gd name="T44" fmla="*/ 2147483646 w 22"/>
                <a:gd name="T45" fmla="*/ 2147483646 h 80"/>
                <a:gd name="T46" fmla="*/ 2147483646 w 22"/>
                <a:gd name="T47" fmla="*/ 2147483646 h 80"/>
                <a:gd name="T48" fmla="*/ 2147483646 w 22"/>
                <a:gd name="T49" fmla="*/ 2147483646 h 80"/>
                <a:gd name="T50" fmla="*/ 2147483646 w 22"/>
                <a:gd name="T51" fmla="*/ 2147483646 h 80"/>
                <a:gd name="T52" fmla="*/ 0 w 22"/>
                <a:gd name="T53" fmla="*/ 2147483646 h 80"/>
                <a:gd name="T54" fmla="*/ 0 w 22"/>
                <a:gd name="T55" fmla="*/ 2147483646 h 8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2"/>
                <a:gd name="T85" fmla="*/ 0 h 80"/>
                <a:gd name="T86" fmla="*/ 22 w 22"/>
                <a:gd name="T87" fmla="*/ 80 h 8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2" h="80">
                  <a:moveTo>
                    <a:pt x="0" y="42"/>
                  </a:moveTo>
                  <a:lnTo>
                    <a:pt x="0" y="42"/>
                  </a:lnTo>
                  <a:lnTo>
                    <a:pt x="2" y="32"/>
                  </a:lnTo>
                  <a:lnTo>
                    <a:pt x="6" y="20"/>
                  </a:lnTo>
                  <a:lnTo>
                    <a:pt x="10" y="10"/>
                  </a:lnTo>
                  <a:lnTo>
                    <a:pt x="18" y="0"/>
                  </a:lnTo>
                  <a:lnTo>
                    <a:pt x="22" y="4"/>
                  </a:lnTo>
                  <a:lnTo>
                    <a:pt x="14" y="12"/>
                  </a:lnTo>
                  <a:lnTo>
                    <a:pt x="8" y="22"/>
                  </a:lnTo>
                  <a:lnTo>
                    <a:pt x="6" y="32"/>
                  </a:lnTo>
                  <a:lnTo>
                    <a:pt x="4" y="42"/>
                  </a:lnTo>
                  <a:lnTo>
                    <a:pt x="6" y="52"/>
                  </a:lnTo>
                  <a:lnTo>
                    <a:pt x="8" y="62"/>
                  </a:lnTo>
                  <a:lnTo>
                    <a:pt x="12" y="70"/>
                  </a:lnTo>
                  <a:lnTo>
                    <a:pt x="18" y="78"/>
                  </a:lnTo>
                  <a:lnTo>
                    <a:pt x="16" y="80"/>
                  </a:lnTo>
                  <a:lnTo>
                    <a:pt x="10" y="72"/>
                  </a:lnTo>
                  <a:lnTo>
                    <a:pt x="4" y="62"/>
                  </a:lnTo>
                  <a:lnTo>
                    <a:pt x="2" y="52"/>
                  </a:lnTo>
                  <a:lnTo>
                    <a:pt x="0" y="4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37" name="Freeform 48"/>
            <p:cNvSpPr>
              <a:spLocks/>
            </p:cNvSpPr>
            <p:nvPr/>
          </p:nvSpPr>
          <p:spPr bwMode="auto">
            <a:xfrm>
              <a:off x="4846638" y="3381375"/>
              <a:ext cx="22225" cy="85725"/>
            </a:xfrm>
            <a:custGeom>
              <a:avLst/>
              <a:gdLst>
                <a:gd name="T0" fmla="*/ 0 w 14"/>
                <a:gd name="T1" fmla="*/ 2147483646 h 54"/>
                <a:gd name="T2" fmla="*/ 0 w 14"/>
                <a:gd name="T3" fmla="*/ 2147483646 h 54"/>
                <a:gd name="T4" fmla="*/ 2147483646 w 14"/>
                <a:gd name="T5" fmla="*/ 2147483646 h 54"/>
                <a:gd name="T6" fmla="*/ 2147483646 w 14"/>
                <a:gd name="T7" fmla="*/ 2147483646 h 54"/>
                <a:gd name="T8" fmla="*/ 2147483646 w 14"/>
                <a:gd name="T9" fmla="*/ 2147483646 h 54"/>
                <a:gd name="T10" fmla="*/ 2147483646 w 14"/>
                <a:gd name="T11" fmla="*/ 2147483646 h 54"/>
                <a:gd name="T12" fmla="*/ 2147483646 w 14"/>
                <a:gd name="T13" fmla="*/ 2147483646 h 54"/>
                <a:gd name="T14" fmla="*/ 2147483646 w 14"/>
                <a:gd name="T15" fmla="*/ 2147483646 h 54"/>
                <a:gd name="T16" fmla="*/ 2147483646 w 14"/>
                <a:gd name="T17" fmla="*/ 2147483646 h 54"/>
                <a:gd name="T18" fmla="*/ 2147483646 w 14"/>
                <a:gd name="T19" fmla="*/ 2147483646 h 54"/>
                <a:gd name="T20" fmla="*/ 2147483646 w 14"/>
                <a:gd name="T21" fmla="*/ 2147483646 h 54"/>
                <a:gd name="T22" fmla="*/ 2147483646 w 14"/>
                <a:gd name="T23" fmla="*/ 2147483646 h 54"/>
                <a:gd name="T24" fmla="*/ 2147483646 w 14"/>
                <a:gd name="T25" fmla="*/ 0 h 54"/>
                <a:gd name="T26" fmla="*/ 2147483646 w 14"/>
                <a:gd name="T27" fmla="*/ 0 h 54"/>
                <a:gd name="T28" fmla="*/ 2147483646 w 14"/>
                <a:gd name="T29" fmla="*/ 2147483646 h 54"/>
                <a:gd name="T30" fmla="*/ 2147483646 w 14"/>
                <a:gd name="T31" fmla="*/ 2147483646 h 54"/>
                <a:gd name="T32" fmla="*/ 2147483646 w 14"/>
                <a:gd name="T33" fmla="*/ 2147483646 h 54"/>
                <a:gd name="T34" fmla="*/ 2147483646 w 14"/>
                <a:gd name="T35" fmla="*/ 2147483646 h 54"/>
                <a:gd name="T36" fmla="*/ 2147483646 w 14"/>
                <a:gd name="T37" fmla="*/ 2147483646 h 54"/>
                <a:gd name="T38" fmla="*/ 2147483646 w 14"/>
                <a:gd name="T39" fmla="*/ 2147483646 h 54"/>
                <a:gd name="T40" fmla="*/ 2147483646 w 14"/>
                <a:gd name="T41" fmla="*/ 2147483646 h 54"/>
                <a:gd name="T42" fmla="*/ 2147483646 w 14"/>
                <a:gd name="T43" fmla="*/ 2147483646 h 54"/>
                <a:gd name="T44" fmla="*/ 2147483646 w 14"/>
                <a:gd name="T45" fmla="*/ 2147483646 h 54"/>
                <a:gd name="T46" fmla="*/ 0 w 14"/>
                <a:gd name="T47" fmla="*/ 2147483646 h 54"/>
                <a:gd name="T48" fmla="*/ 0 w 14"/>
                <a:gd name="T49" fmla="*/ 2147483646 h 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
                <a:gd name="T76" fmla="*/ 0 h 54"/>
                <a:gd name="T77" fmla="*/ 14 w 14"/>
                <a:gd name="T78" fmla="*/ 54 h 5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 h="54">
                  <a:moveTo>
                    <a:pt x="0" y="52"/>
                  </a:moveTo>
                  <a:lnTo>
                    <a:pt x="0" y="52"/>
                  </a:lnTo>
                  <a:lnTo>
                    <a:pt x="4" y="48"/>
                  </a:lnTo>
                  <a:lnTo>
                    <a:pt x="8" y="40"/>
                  </a:lnTo>
                  <a:lnTo>
                    <a:pt x="10" y="34"/>
                  </a:lnTo>
                  <a:lnTo>
                    <a:pt x="10" y="26"/>
                  </a:lnTo>
                  <a:lnTo>
                    <a:pt x="10" y="14"/>
                  </a:lnTo>
                  <a:lnTo>
                    <a:pt x="4" y="2"/>
                  </a:lnTo>
                  <a:lnTo>
                    <a:pt x="8" y="0"/>
                  </a:lnTo>
                  <a:lnTo>
                    <a:pt x="12" y="12"/>
                  </a:lnTo>
                  <a:lnTo>
                    <a:pt x="14" y="26"/>
                  </a:lnTo>
                  <a:lnTo>
                    <a:pt x="14" y="34"/>
                  </a:lnTo>
                  <a:lnTo>
                    <a:pt x="12" y="42"/>
                  </a:lnTo>
                  <a:lnTo>
                    <a:pt x="8" y="50"/>
                  </a:lnTo>
                  <a:lnTo>
                    <a:pt x="2" y="54"/>
                  </a:lnTo>
                  <a:lnTo>
                    <a:pt x="0" y="5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38" name="Freeform 49"/>
            <p:cNvSpPr>
              <a:spLocks/>
            </p:cNvSpPr>
            <p:nvPr/>
          </p:nvSpPr>
          <p:spPr bwMode="auto">
            <a:xfrm>
              <a:off x="5148263" y="2927350"/>
              <a:ext cx="28575" cy="31750"/>
            </a:xfrm>
            <a:custGeom>
              <a:avLst/>
              <a:gdLst>
                <a:gd name="T0" fmla="*/ 2147483646 w 18"/>
                <a:gd name="T1" fmla="*/ 2147483646 h 20"/>
                <a:gd name="T2" fmla="*/ 2147483646 w 18"/>
                <a:gd name="T3" fmla="*/ 2147483646 h 20"/>
                <a:gd name="T4" fmla="*/ 2147483646 w 18"/>
                <a:gd name="T5" fmla="*/ 2147483646 h 20"/>
                <a:gd name="T6" fmla="*/ 2147483646 w 18"/>
                <a:gd name="T7" fmla="*/ 2147483646 h 20"/>
                <a:gd name="T8" fmla="*/ 2147483646 w 18"/>
                <a:gd name="T9" fmla="*/ 2147483646 h 20"/>
                <a:gd name="T10" fmla="*/ 2147483646 w 18"/>
                <a:gd name="T11" fmla="*/ 2147483646 h 20"/>
                <a:gd name="T12" fmla="*/ 2147483646 w 18"/>
                <a:gd name="T13" fmla="*/ 2147483646 h 20"/>
                <a:gd name="T14" fmla="*/ 2147483646 w 18"/>
                <a:gd name="T15" fmla="*/ 2147483646 h 20"/>
                <a:gd name="T16" fmla="*/ 2147483646 w 18"/>
                <a:gd name="T17" fmla="*/ 2147483646 h 20"/>
                <a:gd name="T18" fmla="*/ 0 w 18"/>
                <a:gd name="T19" fmla="*/ 2147483646 h 20"/>
                <a:gd name="T20" fmla="*/ 0 w 18"/>
                <a:gd name="T21" fmla="*/ 2147483646 h 20"/>
                <a:gd name="T22" fmla="*/ 0 w 18"/>
                <a:gd name="T23" fmla="*/ 2147483646 h 20"/>
                <a:gd name="T24" fmla="*/ 0 w 18"/>
                <a:gd name="T25" fmla="*/ 2147483646 h 20"/>
                <a:gd name="T26" fmla="*/ 2147483646 w 18"/>
                <a:gd name="T27" fmla="*/ 2147483646 h 20"/>
                <a:gd name="T28" fmla="*/ 2147483646 w 18"/>
                <a:gd name="T29" fmla="*/ 2147483646 h 20"/>
                <a:gd name="T30" fmla="*/ 2147483646 w 18"/>
                <a:gd name="T31" fmla="*/ 0 h 20"/>
                <a:gd name="T32" fmla="*/ 2147483646 w 18"/>
                <a:gd name="T33" fmla="*/ 0 h 20"/>
                <a:gd name="T34" fmla="*/ 2147483646 w 18"/>
                <a:gd name="T35" fmla="*/ 2147483646 h 20"/>
                <a:gd name="T36" fmla="*/ 2147483646 w 18"/>
                <a:gd name="T37" fmla="*/ 2147483646 h 20"/>
                <a:gd name="T38" fmla="*/ 2147483646 w 18"/>
                <a:gd name="T39" fmla="*/ 2147483646 h 20"/>
                <a:gd name="T40" fmla="*/ 2147483646 w 18"/>
                <a:gd name="T41" fmla="*/ 2147483646 h 20"/>
                <a:gd name="T42" fmla="*/ 2147483646 w 18"/>
                <a:gd name="T43" fmla="*/ 2147483646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
                <a:gd name="T67" fmla="*/ 0 h 20"/>
                <a:gd name="T68" fmla="*/ 18 w 18"/>
                <a:gd name="T69" fmla="*/ 20 h 2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 h="20">
                  <a:moveTo>
                    <a:pt x="18" y="10"/>
                  </a:moveTo>
                  <a:lnTo>
                    <a:pt x="18" y="10"/>
                  </a:lnTo>
                  <a:lnTo>
                    <a:pt x="18" y="14"/>
                  </a:lnTo>
                  <a:lnTo>
                    <a:pt x="16" y="18"/>
                  </a:lnTo>
                  <a:lnTo>
                    <a:pt x="12" y="20"/>
                  </a:lnTo>
                  <a:lnTo>
                    <a:pt x="8" y="20"/>
                  </a:lnTo>
                  <a:lnTo>
                    <a:pt x="6" y="20"/>
                  </a:lnTo>
                  <a:lnTo>
                    <a:pt x="2" y="18"/>
                  </a:lnTo>
                  <a:lnTo>
                    <a:pt x="0" y="14"/>
                  </a:lnTo>
                  <a:lnTo>
                    <a:pt x="0" y="10"/>
                  </a:lnTo>
                  <a:lnTo>
                    <a:pt x="0" y="6"/>
                  </a:lnTo>
                  <a:lnTo>
                    <a:pt x="2" y="4"/>
                  </a:lnTo>
                  <a:lnTo>
                    <a:pt x="6" y="2"/>
                  </a:lnTo>
                  <a:lnTo>
                    <a:pt x="8" y="0"/>
                  </a:lnTo>
                  <a:lnTo>
                    <a:pt x="12" y="2"/>
                  </a:lnTo>
                  <a:lnTo>
                    <a:pt x="16" y="4"/>
                  </a:lnTo>
                  <a:lnTo>
                    <a:pt x="18" y="6"/>
                  </a:lnTo>
                  <a:lnTo>
                    <a:pt x="18"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39" name="Freeform 50"/>
            <p:cNvSpPr>
              <a:spLocks/>
            </p:cNvSpPr>
            <p:nvPr/>
          </p:nvSpPr>
          <p:spPr bwMode="auto">
            <a:xfrm>
              <a:off x="4405313" y="3683000"/>
              <a:ext cx="142875" cy="38100"/>
            </a:xfrm>
            <a:custGeom>
              <a:avLst/>
              <a:gdLst>
                <a:gd name="T0" fmla="*/ 2147483646 w 90"/>
                <a:gd name="T1" fmla="*/ 2147483646 h 24"/>
                <a:gd name="T2" fmla="*/ 2147483646 w 90"/>
                <a:gd name="T3" fmla="*/ 2147483646 h 24"/>
                <a:gd name="T4" fmla="*/ 2147483646 w 90"/>
                <a:gd name="T5" fmla="*/ 2147483646 h 24"/>
                <a:gd name="T6" fmla="*/ 2147483646 w 90"/>
                <a:gd name="T7" fmla="*/ 2147483646 h 24"/>
                <a:gd name="T8" fmla="*/ 2147483646 w 90"/>
                <a:gd name="T9" fmla="*/ 2147483646 h 24"/>
                <a:gd name="T10" fmla="*/ 2147483646 w 90"/>
                <a:gd name="T11" fmla="*/ 2147483646 h 24"/>
                <a:gd name="T12" fmla="*/ 2147483646 w 90"/>
                <a:gd name="T13" fmla="*/ 2147483646 h 24"/>
                <a:gd name="T14" fmla="*/ 2147483646 w 90"/>
                <a:gd name="T15" fmla="*/ 2147483646 h 24"/>
                <a:gd name="T16" fmla="*/ 2147483646 w 90"/>
                <a:gd name="T17" fmla="*/ 2147483646 h 24"/>
                <a:gd name="T18" fmla="*/ 2147483646 w 90"/>
                <a:gd name="T19" fmla="*/ 2147483646 h 24"/>
                <a:gd name="T20" fmla="*/ 2147483646 w 90"/>
                <a:gd name="T21" fmla="*/ 2147483646 h 24"/>
                <a:gd name="T22" fmla="*/ 2147483646 w 90"/>
                <a:gd name="T23" fmla="*/ 2147483646 h 24"/>
                <a:gd name="T24" fmla="*/ 2147483646 w 90"/>
                <a:gd name="T25" fmla="*/ 2147483646 h 24"/>
                <a:gd name="T26" fmla="*/ 2147483646 w 90"/>
                <a:gd name="T27" fmla="*/ 2147483646 h 24"/>
                <a:gd name="T28" fmla="*/ 2147483646 w 90"/>
                <a:gd name="T29" fmla="*/ 2147483646 h 24"/>
                <a:gd name="T30" fmla="*/ 2147483646 w 90"/>
                <a:gd name="T31" fmla="*/ 2147483646 h 24"/>
                <a:gd name="T32" fmla="*/ 2147483646 w 90"/>
                <a:gd name="T33" fmla="*/ 2147483646 h 24"/>
                <a:gd name="T34" fmla="*/ 2147483646 w 90"/>
                <a:gd name="T35" fmla="*/ 2147483646 h 24"/>
                <a:gd name="T36" fmla="*/ 0 w 90"/>
                <a:gd name="T37" fmla="*/ 2147483646 h 24"/>
                <a:gd name="T38" fmla="*/ 0 w 90"/>
                <a:gd name="T39" fmla="*/ 2147483646 h 24"/>
                <a:gd name="T40" fmla="*/ 2147483646 w 90"/>
                <a:gd name="T41" fmla="*/ 2147483646 h 24"/>
                <a:gd name="T42" fmla="*/ 2147483646 w 90"/>
                <a:gd name="T43" fmla="*/ 2147483646 h 24"/>
                <a:gd name="T44" fmla="*/ 2147483646 w 90"/>
                <a:gd name="T45" fmla="*/ 2147483646 h 24"/>
                <a:gd name="T46" fmla="*/ 2147483646 w 90"/>
                <a:gd name="T47" fmla="*/ 2147483646 h 24"/>
                <a:gd name="T48" fmla="*/ 2147483646 w 90"/>
                <a:gd name="T49" fmla="*/ 2147483646 h 24"/>
                <a:gd name="T50" fmla="*/ 2147483646 w 90"/>
                <a:gd name="T51" fmla="*/ 2147483646 h 24"/>
                <a:gd name="T52" fmla="*/ 2147483646 w 90"/>
                <a:gd name="T53" fmla="*/ 2147483646 h 24"/>
                <a:gd name="T54" fmla="*/ 2147483646 w 90"/>
                <a:gd name="T55" fmla="*/ 2147483646 h 24"/>
                <a:gd name="T56" fmla="*/ 2147483646 w 90"/>
                <a:gd name="T57" fmla="*/ 0 h 24"/>
                <a:gd name="T58" fmla="*/ 2147483646 w 90"/>
                <a:gd name="T59" fmla="*/ 0 h 24"/>
                <a:gd name="T60" fmla="*/ 2147483646 w 90"/>
                <a:gd name="T61" fmla="*/ 2147483646 h 24"/>
                <a:gd name="T62" fmla="*/ 2147483646 w 90"/>
                <a:gd name="T63" fmla="*/ 2147483646 h 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0"/>
                <a:gd name="T97" fmla="*/ 0 h 24"/>
                <a:gd name="T98" fmla="*/ 90 w 90"/>
                <a:gd name="T99" fmla="*/ 24 h 2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0" h="24">
                  <a:moveTo>
                    <a:pt x="30" y="12"/>
                  </a:moveTo>
                  <a:lnTo>
                    <a:pt x="30" y="12"/>
                  </a:lnTo>
                  <a:lnTo>
                    <a:pt x="42" y="14"/>
                  </a:lnTo>
                  <a:lnTo>
                    <a:pt x="54" y="16"/>
                  </a:lnTo>
                  <a:lnTo>
                    <a:pt x="60" y="16"/>
                  </a:lnTo>
                  <a:lnTo>
                    <a:pt x="64" y="14"/>
                  </a:lnTo>
                  <a:lnTo>
                    <a:pt x="68" y="10"/>
                  </a:lnTo>
                  <a:lnTo>
                    <a:pt x="70" y="6"/>
                  </a:lnTo>
                  <a:lnTo>
                    <a:pt x="72" y="6"/>
                  </a:lnTo>
                  <a:lnTo>
                    <a:pt x="68" y="12"/>
                  </a:lnTo>
                  <a:lnTo>
                    <a:pt x="64" y="16"/>
                  </a:lnTo>
                  <a:lnTo>
                    <a:pt x="58" y="18"/>
                  </a:lnTo>
                  <a:lnTo>
                    <a:pt x="50" y="18"/>
                  </a:lnTo>
                  <a:lnTo>
                    <a:pt x="36" y="18"/>
                  </a:lnTo>
                  <a:lnTo>
                    <a:pt x="22" y="14"/>
                  </a:lnTo>
                  <a:lnTo>
                    <a:pt x="0" y="16"/>
                  </a:lnTo>
                  <a:lnTo>
                    <a:pt x="26" y="22"/>
                  </a:lnTo>
                  <a:lnTo>
                    <a:pt x="44" y="24"/>
                  </a:lnTo>
                  <a:lnTo>
                    <a:pt x="54" y="24"/>
                  </a:lnTo>
                  <a:lnTo>
                    <a:pt x="64" y="24"/>
                  </a:lnTo>
                  <a:lnTo>
                    <a:pt x="72" y="20"/>
                  </a:lnTo>
                  <a:lnTo>
                    <a:pt x="80" y="16"/>
                  </a:lnTo>
                  <a:lnTo>
                    <a:pt x="86" y="10"/>
                  </a:lnTo>
                  <a:lnTo>
                    <a:pt x="90" y="0"/>
                  </a:lnTo>
                  <a:lnTo>
                    <a:pt x="30" y="12"/>
                  </a:lnTo>
                  <a:close/>
                </a:path>
              </a:pathLst>
            </a:custGeom>
            <a:solidFill>
              <a:srgbClr val="A34E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0" name="Freeform 51"/>
            <p:cNvSpPr>
              <a:spLocks/>
            </p:cNvSpPr>
            <p:nvPr/>
          </p:nvSpPr>
          <p:spPr bwMode="auto">
            <a:xfrm>
              <a:off x="3602038" y="3136900"/>
              <a:ext cx="1092200" cy="1057275"/>
            </a:xfrm>
            <a:custGeom>
              <a:avLst/>
              <a:gdLst>
                <a:gd name="T0" fmla="*/ 2147483646 w 688"/>
                <a:gd name="T1" fmla="*/ 2147483646 h 666"/>
                <a:gd name="T2" fmla="*/ 2147483646 w 688"/>
                <a:gd name="T3" fmla="*/ 2147483646 h 666"/>
                <a:gd name="T4" fmla="*/ 2147483646 w 688"/>
                <a:gd name="T5" fmla="*/ 2147483646 h 666"/>
                <a:gd name="T6" fmla="*/ 2147483646 w 688"/>
                <a:gd name="T7" fmla="*/ 2147483646 h 666"/>
                <a:gd name="T8" fmla="*/ 2147483646 w 688"/>
                <a:gd name="T9" fmla="*/ 2147483646 h 666"/>
                <a:gd name="T10" fmla="*/ 2147483646 w 688"/>
                <a:gd name="T11" fmla="*/ 2147483646 h 666"/>
                <a:gd name="T12" fmla="*/ 2147483646 w 688"/>
                <a:gd name="T13" fmla="*/ 2147483646 h 666"/>
                <a:gd name="T14" fmla="*/ 2147483646 w 688"/>
                <a:gd name="T15" fmla="*/ 2147483646 h 666"/>
                <a:gd name="T16" fmla="*/ 2147483646 w 688"/>
                <a:gd name="T17" fmla="*/ 2147483646 h 666"/>
                <a:gd name="T18" fmla="*/ 2147483646 w 688"/>
                <a:gd name="T19" fmla="*/ 2147483646 h 666"/>
                <a:gd name="T20" fmla="*/ 2147483646 w 688"/>
                <a:gd name="T21" fmla="*/ 2147483646 h 666"/>
                <a:gd name="T22" fmla="*/ 2147483646 w 688"/>
                <a:gd name="T23" fmla="*/ 2147483646 h 666"/>
                <a:gd name="T24" fmla="*/ 2147483646 w 688"/>
                <a:gd name="T25" fmla="*/ 2147483646 h 666"/>
                <a:gd name="T26" fmla="*/ 2147483646 w 688"/>
                <a:gd name="T27" fmla="*/ 2147483646 h 666"/>
                <a:gd name="T28" fmla="*/ 2147483646 w 688"/>
                <a:gd name="T29" fmla="*/ 2147483646 h 666"/>
                <a:gd name="T30" fmla="*/ 2147483646 w 688"/>
                <a:gd name="T31" fmla="*/ 2147483646 h 666"/>
                <a:gd name="T32" fmla="*/ 2147483646 w 688"/>
                <a:gd name="T33" fmla="*/ 2147483646 h 666"/>
                <a:gd name="T34" fmla="*/ 2147483646 w 688"/>
                <a:gd name="T35" fmla="*/ 2147483646 h 666"/>
                <a:gd name="T36" fmla="*/ 2147483646 w 688"/>
                <a:gd name="T37" fmla="*/ 2147483646 h 666"/>
                <a:gd name="T38" fmla="*/ 2147483646 w 688"/>
                <a:gd name="T39" fmla="*/ 2147483646 h 666"/>
                <a:gd name="T40" fmla="*/ 2147483646 w 688"/>
                <a:gd name="T41" fmla="*/ 2147483646 h 666"/>
                <a:gd name="T42" fmla="*/ 2147483646 w 688"/>
                <a:gd name="T43" fmla="*/ 2147483646 h 666"/>
                <a:gd name="T44" fmla="*/ 2147483646 w 688"/>
                <a:gd name="T45" fmla="*/ 2147483646 h 666"/>
                <a:gd name="T46" fmla="*/ 0 w 688"/>
                <a:gd name="T47" fmla="*/ 2147483646 h 666"/>
                <a:gd name="T48" fmla="*/ 2147483646 w 688"/>
                <a:gd name="T49" fmla="*/ 2147483646 h 666"/>
                <a:gd name="T50" fmla="*/ 2147483646 w 688"/>
                <a:gd name="T51" fmla="*/ 2147483646 h 666"/>
                <a:gd name="T52" fmla="*/ 2147483646 w 688"/>
                <a:gd name="T53" fmla="*/ 2147483646 h 666"/>
                <a:gd name="T54" fmla="*/ 2147483646 w 688"/>
                <a:gd name="T55" fmla="*/ 2147483646 h 666"/>
                <a:gd name="T56" fmla="*/ 2147483646 w 688"/>
                <a:gd name="T57" fmla="*/ 2147483646 h 666"/>
                <a:gd name="T58" fmla="*/ 2147483646 w 688"/>
                <a:gd name="T59" fmla="*/ 2147483646 h 666"/>
                <a:gd name="T60" fmla="*/ 2147483646 w 688"/>
                <a:gd name="T61" fmla="*/ 2147483646 h 666"/>
                <a:gd name="T62" fmla="*/ 2147483646 w 688"/>
                <a:gd name="T63" fmla="*/ 2147483646 h 666"/>
                <a:gd name="T64" fmla="*/ 2147483646 w 688"/>
                <a:gd name="T65" fmla="*/ 2147483646 h 666"/>
                <a:gd name="T66" fmla="*/ 2147483646 w 688"/>
                <a:gd name="T67" fmla="*/ 2147483646 h 666"/>
                <a:gd name="T68" fmla="*/ 2147483646 w 688"/>
                <a:gd name="T69" fmla="*/ 2147483646 h 666"/>
                <a:gd name="T70" fmla="*/ 2147483646 w 688"/>
                <a:gd name="T71" fmla="*/ 2147483646 h 666"/>
                <a:gd name="T72" fmla="*/ 2147483646 w 688"/>
                <a:gd name="T73" fmla="*/ 2147483646 h 666"/>
                <a:gd name="T74" fmla="*/ 2147483646 w 688"/>
                <a:gd name="T75" fmla="*/ 2147483646 h 666"/>
                <a:gd name="T76" fmla="*/ 2147483646 w 688"/>
                <a:gd name="T77" fmla="*/ 2147483646 h 666"/>
                <a:gd name="T78" fmla="*/ 2147483646 w 688"/>
                <a:gd name="T79" fmla="*/ 2147483646 h 666"/>
                <a:gd name="T80" fmla="*/ 2147483646 w 688"/>
                <a:gd name="T81" fmla="*/ 2147483646 h 666"/>
                <a:gd name="T82" fmla="*/ 2147483646 w 688"/>
                <a:gd name="T83" fmla="*/ 2147483646 h 666"/>
                <a:gd name="T84" fmla="*/ 2147483646 w 688"/>
                <a:gd name="T85" fmla="*/ 2147483646 h 666"/>
                <a:gd name="T86" fmla="*/ 2147483646 w 688"/>
                <a:gd name="T87" fmla="*/ 2147483646 h 666"/>
                <a:gd name="T88" fmla="*/ 2147483646 w 688"/>
                <a:gd name="T89" fmla="*/ 2147483646 h 666"/>
                <a:gd name="T90" fmla="*/ 2147483646 w 688"/>
                <a:gd name="T91" fmla="*/ 2147483646 h 666"/>
                <a:gd name="T92" fmla="*/ 2147483646 w 688"/>
                <a:gd name="T93" fmla="*/ 2147483646 h 666"/>
                <a:gd name="T94" fmla="*/ 2147483646 w 688"/>
                <a:gd name="T95" fmla="*/ 2147483646 h 666"/>
                <a:gd name="T96" fmla="*/ 2147483646 w 688"/>
                <a:gd name="T97" fmla="*/ 2147483646 h 666"/>
                <a:gd name="T98" fmla="*/ 2147483646 w 688"/>
                <a:gd name="T99" fmla="*/ 2147483646 h 666"/>
                <a:gd name="T100" fmla="*/ 2147483646 w 688"/>
                <a:gd name="T101" fmla="*/ 2147483646 h 666"/>
                <a:gd name="T102" fmla="*/ 2147483646 w 688"/>
                <a:gd name="T103" fmla="*/ 2147483646 h 6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88"/>
                <a:gd name="T157" fmla="*/ 0 h 666"/>
                <a:gd name="T158" fmla="*/ 688 w 688"/>
                <a:gd name="T159" fmla="*/ 666 h 66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88" h="666">
                  <a:moveTo>
                    <a:pt x="598" y="344"/>
                  </a:moveTo>
                  <a:lnTo>
                    <a:pt x="598" y="344"/>
                  </a:lnTo>
                  <a:lnTo>
                    <a:pt x="594" y="352"/>
                  </a:lnTo>
                  <a:lnTo>
                    <a:pt x="590" y="360"/>
                  </a:lnTo>
                  <a:lnTo>
                    <a:pt x="582" y="364"/>
                  </a:lnTo>
                  <a:lnTo>
                    <a:pt x="576" y="368"/>
                  </a:lnTo>
                  <a:lnTo>
                    <a:pt x="568" y="370"/>
                  </a:lnTo>
                  <a:lnTo>
                    <a:pt x="560" y="372"/>
                  </a:lnTo>
                  <a:lnTo>
                    <a:pt x="542" y="372"/>
                  </a:lnTo>
                  <a:lnTo>
                    <a:pt x="520" y="368"/>
                  </a:lnTo>
                  <a:lnTo>
                    <a:pt x="496" y="362"/>
                  </a:lnTo>
                  <a:lnTo>
                    <a:pt x="430" y="370"/>
                  </a:lnTo>
                  <a:lnTo>
                    <a:pt x="466" y="330"/>
                  </a:lnTo>
                  <a:lnTo>
                    <a:pt x="504" y="290"/>
                  </a:lnTo>
                  <a:lnTo>
                    <a:pt x="542" y="250"/>
                  </a:lnTo>
                  <a:lnTo>
                    <a:pt x="580" y="210"/>
                  </a:lnTo>
                  <a:lnTo>
                    <a:pt x="598" y="190"/>
                  </a:lnTo>
                  <a:lnTo>
                    <a:pt x="614" y="170"/>
                  </a:lnTo>
                  <a:lnTo>
                    <a:pt x="642" y="128"/>
                  </a:lnTo>
                  <a:lnTo>
                    <a:pt x="662" y="96"/>
                  </a:lnTo>
                  <a:lnTo>
                    <a:pt x="678" y="66"/>
                  </a:lnTo>
                  <a:lnTo>
                    <a:pt x="686" y="44"/>
                  </a:lnTo>
                  <a:lnTo>
                    <a:pt x="688" y="38"/>
                  </a:lnTo>
                  <a:lnTo>
                    <a:pt x="688" y="36"/>
                  </a:lnTo>
                  <a:lnTo>
                    <a:pt x="666" y="82"/>
                  </a:lnTo>
                  <a:lnTo>
                    <a:pt x="650" y="108"/>
                  </a:lnTo>
                  <a:lnTo>
                    <a:pt x="632" y="132"/>
                  </a:lnTo>
                  <a:lnTo>
                    <a:pt x="614" y="156"/>
                  </a:lnTo>
                  <a:lnTo>
                    <a:pt x="592" y="178"/>
                  </a:lnTo>
                  <a:lnTo>
                    <a:pt x="550" y="222"/>
                  </a:lnTo>
                  <a:lnTo>
                    <a:pt x="550" y="208"/>
                  </a:lnTo>
                  <a:lnTo>
                    <a:pt x="548" y="194"/>
                  </a:lnTo>
                  <a:lnTo>
                    <a:pt x="546" y="180"/>
                  </a:lnTo>
                  <a:lnTo>
                    <a:pt x="546" y="166"/>
                  </a:lnTo>
                  <a:lnTo>
                    <a:pt x="548" y="132"/>
                  </a:lnTo>
                  <a:lnTo>
                    <a:pt x="554" y="104"/>
                  </a:lnTo>
                  <a:lnTo>
                    <a:pt x="558" y="88"/>
                  </a:lnTo>
                  <a:lnTo>
                    <a:pt x="564" y="72"/>
                  </a:lnTo>
                  <a:lnTo>
                    <a:pt x="576" y="40"/>
                  </a:lnTo>
                  <a:lnTo>
                    <a:pt x="586" y="12"/>
                  </a:lnTo>
                  <a:lnTo>
                    <a:pt x="590" y="4"/>
                  </a:lnTo>
                  <a:lnTo>
                    <a:pt x="590" y="0"/>
                  </a:lnTo>
                  <a:lnTo>
                    <a:pt x="586" y="2"/>
                  </a:lnTo>
                  <a:lnTo>
                    <a:pt x="582" y="10"/>
                  </a:lnTo>
                  <a:lnTo>
                    <a:pt x="572" y="28"/>
                  </a:lnTo>
                  <a:lnTo>
                    <a:pt x="564" y="48"/>
                  </a:lnTo>
                  <a:lnTo>
                    <a:pt x="550" y="90"/>
                  </a:lnTo>
                  <a:lnTo>
                    <a:pt x="540" y="132"/>
                  </a:lnTo>
                  <a:lnTo>
                    <a:pt x="534" y="174"/>
                  </a:lnTo>
                  <a:lnTo>
                    <a:pt x="538" y="188"/>
                  </a:lnTo>
                  <a:lnTo>
                    <a:pt x="538" y="202"/>
                  </a:lnTo>
                  <a:lnTo>
                    <a:pt x="536" y="216"/>
                  </a:lnTo>
                  <a:lnTo>
                    <a:pt x="532" y="230"/>
                  </a:lnTo>
                  <a:lnTo>
                    <a:pt x="532" y="232"/>
                  </a:lnTo>
                  <a:lnTo>
                    <a:pt x="532" y="238"/>
                  </a:lnTo>
                  <a:lnTo>
                    <a:pt x="528" y="240"/>
                  </a:lnTo>
                  <a:lnTo>
                    <a:pt x="520" y="248"/>
                  </a:lnTo>
                  <a:lnTo>
                    <a:pt x="496" y="270"/>
                  </a:lnTo>
                  <a:lnTo>
                    <a:pt x="472" y="294"/>
                  </a:lnTo>
                  <a:lnTo>
                    <a:pt x="448" y="320"/>
                  </a:lnTo>
                  <a:lnTo>
                    <a:pt x="434" y="334"/>
                  </a:lnTo>
                  <a:lnTo>
                    <a:pt x="420" y="346"/>
                  </a:lnTo>
                  <a:lnTo>
                    <a:pt x="406" y="356"/>
                  </a:lnTo>
                  <a:lnTo>
                    <a:pt x="392" y="364"/>
                  </a:lnTo>
                  <a:lnTo>
                    <a:pt x="370" y="376"/>
                  </a:lnTo>
                  <a:lnTo>
                    <a:pt x="354" y="382"/>
                  </a:lnTo>
                  <a:lnTo>
                    <a:pt x="320" y="388"/>
                  </a:lnTo>
                  <a:lnTo>
                    <a:pt x="280" y="400"/>
                  </a:lnTo>
                  <a:lnTo>
                    <a:pt x="232" y="416"/>
                  </a:lnTo>
                  <a:lnTo>
                    <a:pt x="184" y="432"/>
                  </a:lnTo>
                  <a:lnTo>
                    <a:pt x="132" y="452"/>
                  </a:lnTo>
                  <a:lnTo>
                    <a:pt x="84" y="472"/>
                  </a:lnTo>
                  <a:lnTo>
                    <a:pt x="40" y="492"/>
                  </a:lnTo>
                  <a:lnTo>
                    <a:pt x="2" y="510"/>
                  </a:lnTo>
                  <a:lnTo>
                    <a:pt x="0" y="564"/>
                  </a:lnTo>
                  <a:lnTo>
                    <a:pt x="28" y="544"/>
                  </a:lnTo>
                  <a:lnTo>
                    <a:pt x="68" y="516"/>
                  </a:lnTo>
                  <a:lnTo>
                    <a:pt x="124" y="474"/>
                  </a:lnTo>
                  <a:lnTo>
                    <a:pt x="58" y="526"/>
                  </a:lnTo>
                  <a:lnTo>
                    <a:pt x="36" y="542"/>
                  </a:lnTo>
                  <a:lnTo>
                    <a:pt x="12" y="562"/>
                  </a:lnTo>
                  <a:lnTo>
                    <a:pt x="2" y="570"/>
                  </a:lnTo>
                  <a:lnTo>
                    <a:pt x="2" y="666"/>
                  </a:lnTo>
                  <a:lnTo>
                    <a:pt x="12" y="646"/>
                  </a:lnTo>
                  <a:lnTo>
                    <a:pt x="24" y="628"/>
                  </a:lnTo>
                  <a:lnTo>
                    <a:pt x="38" y="610"/>
                  </a:lnTo>
                  <a:lnTo>
                    <a:pt x="48" y="602"/>
                  </a:lnTo>
                  <a:lnTo>
                    <a:pt x="58" y="594"/>
                  </a:lnTo>
                  <a:lnTo>
                    <a:pt x="106" y="556"/>
                  </a:lnTo>
                  <a:lnTo>
                    <a:pt x="154" y="516"/>
                  </a:lnTo>
                  <a:lnTo>
                    <a:pt x="164" y="492"/>
                  </a:lnTo>
                  <a:lnTo>
                    <a:pt x="174" y="476"/>
                  </a:lnTo>
                  <a:lnTo>
                    <a:pt x="182" y="462"/>
                  </a:lnTo>
                  <a:lnTo>
                    <a:pt x="190" y="454"/>
                  </a:lnTo>
                  <a:lnTo>
                    <a:pt x="200" y="448"/>
                  </a:lnTo>
                  <a:lnTo>
                    <a:pt x="210" y="442"/>
                  </a:lnTo>
                  <a:lnTo>
                    <a:pt x="198" y="452"/>
                  </a:lnTo>
                  <a:lnTo>
                    <a:pt x="186" y="464"/>
                  </a:lnTo>
                  <a:lnTo>
                    <a:pt x="176" y="482"/>
                  </a:lnTo>
                  <a:lnTo>
                    <a:pt x="168" y="500"/>
                  </a:lnTo>
                  <a:lnTo>
                    <a:pt x="164" y="508"/>
                  </a:lnTo>
                  <a:lnTo>
                    <a:pt x="160" y="518"/>
                  </a:lnTo>
                  <a:lnTo>
                    <a:pt x="174" y="508"/>
                  </a:lnTo>
                  <a:lnTo>
                    <a:pt x="186" y="496"/>
                  </a:lnTo>
                  <a:lnTo>
                    <a:pt x="208" y="472"/>
                  </a:lnTo>
                  <a:lnTo>
                    <a:pt x="220" y="460"/>
                  </a:lnTo>
                  <a:lnTo>
                    <a:pt x="232" y="448"/>
                  </a:lnTo>
                  <a:lnTo>
                    <a:pt x="246" y="440"/>
                  </a:lnTo>
                  <a:lnTo>
                    <a:pt x="260" y="434"/>
                  </a:lnTo>
                  <a:lnTo>
                    <a:pt x="268" y="426"/>
                  </a:lnTo>
                  <a:lnTo>
                    <a:pt x="280" y="418"/>
                  </a:lnTo>
                  <a:lnTo>
                    <a:pt x="294" y="410"/>
                  </a:lnTo>
                  <a:lnTo>
                    <a:pt x="306" y="404"/>
                  </a:lnTo>
                  <a:lnTo>
                    <a:pt x="320" y="398"/>
                  </a:lnTo>
                  <a:lnTo>
                    <a:pt x="338" y="394"/>
                  </a:lnTo>
                  <a:lnTo>
                    <a:pt x="354" y="392"/>
                  </a:lnTo>
                  <a:lnTo>
                    <a:pt x="372" y="386"/>
                  </a:lnTo>
                  <a:lnTo>
                    <a:pt x="388" y="376"/>
                  </a:lnTo>
                  <a:lnTo>
                    <a:pt x="404" y="364"/>
                  </a:lnTo>
                  <a:lnTo>
                    <a:pt x="422" y="348"/>
                  </a:lnTo>
                  <a:lnTo>
                    <a:pt x="440" y="332"/>
                  </a:lnTo>
                  <a:lnTo>
                    <a:pt x="430" y="344"/>
                  </a:lnTo>
                  <a:lnTo>
                    <a:pt x="418" y="356"/>
                  </a:lnTo>
                  <a:lnTo>
                    <a:pt x="406" y="366"/>
                  </a:lnTo>
                  <a:lnTo>
                    <a:pt x="394" y="376"/>
                  </a:lnTo>
                  <a:lnTo>
                    <a:pt x="380" y="386"/>
                  </a:lnTo>
                  <a:lnTo>
                    <a:pt x="366" y="392"/>
                  </a:lnTo>
                  <a:lnTo>
                    <a:pt x="348" y="396"/>
                  </a:lnTo>
                  <a:lnTo>
                    <a:pt x="332" y="400"/>
                  </a:lnTo>
                  <a:lnTo>
                    <a:pt x="316" y="404"/>
                  </a:lnTo>
                  <a:lnTo>
                    <a:pt x="300" y="412"/>
                  </a:lnTo>
                  <a:lnTo>
                    <a:pt x="286" y="420"/>
                  </a:lnTo>
                  <a:lnTo>
                    <a:pt x="272" y="430"/>
                  </a:lnTo>
                  <a:lnTo>
                    <a:pt x="324" y="418"/>
                  </a:lnTo>
                  <a:lnTo>
                    <a:pt x="376" y="408"/>
                  </a:lnTo>
                  <a:lnTo>
                    <a:pt x="388" y="406"/>
                  </a:lnTo>
                  <a:lnTo>
                    <a:pt x="398" y="396"/>
                  </a:lnTo>
                  <a:lnTo>
                    <a:pt x="402" y="388"/>
                  </a:lnTo>
                  <a:lnTo>
                    <a:pt x="406" y="380"/>
                  </a:lnTo>
                  <a:lnTo>
                    <a:pt x="402" y="394"/>
                  </a:lnTo>
                  <a:lnTo>
                    <a:pt x="394" y="406"/>
                  </a:lnTo>
                  <a:lnTo>
                    <a:pt x="488" y="394"/>
                  </a:lnTo>
                  <a:lnTo>
                    <a:pt x="534" y="386"/>
                  </a:lnTo>
                  <a:lnTo>
                    <a:pt x="580" y="378"/>
                  </a:lnTo>
                  <a:lnTo>
                    <a:pt x="598" y="368"/>
                  </a:lnTo>
                  <a:lnTo>
                    <a:pt x="626" y="346"/>
                  </a:lnTo>
                  <a:lnTo>
                    <a:pt x="640" y="338"/>
                  </a:lnTo>
                  <a:lnTo>
                    <a:pt x="654" y="330"/>
                  </a:lnTo>
                  <a:lnTo>
                    <a:pt x="664" y="326"/>
                  </a:lnTo>
                  <a:lnTo>
                    <a:pt x="624" y="338"/>
                  </a:lnTo>
                  <a:lnTo>
                    <a:pt x="598" y="344"/>
                  </a:lnTo>
                  <a:close/>
                </a:path>
              </a:pathLst>
            </a:custGeom>
            <a:solidFill>
              <a:srgbClr val="A34E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1" name="Freeform 52"/>
            <p:cNvSpPr>
              <a:spLocks/>
            </p:cNvSpPr>
            <p:nvPr/>
          </p:nvSpPr>
          <p:spPr bwMode="auto">
            <a:xfrm>
              <a:off x="4729163" y="3603625"/>
              <a:ext cx="120650" cy="66675"/>
            </a:xfrm>
            <a:custGeom>
              <a:avLst/>
              <a:gdLst>
                <a:gd name="T0" fmla="*/ 0 w 76"/>
                <a:gd name="T1" fmla="*/ 2147483646 h 42"/>
                <a:gd name="T2" fmla="*/ 0 w 76"/>
                <a:gd name="T3" fmla="*/ 2147483646 h 42"/>
                <a:gd name="T4" fmla="*/ 2147483646 w 76"/>
                <a:gd name="T5" fmla="*/ 2147483646 h 42"/>
                <a:gd name="T6" fmla="*/ 2147483646 w 76"/>
                <a:gd name="T7" fmla="*/ 0 h 42"/>
                <a:gd name="T8" fmla="*/ 2147483646 w 76"/>
                <a:gd name="T9" fmla="*/ 0 h 42"/>
                <a:gd name="T10" fmla="*/ 2147483646 w 76"/>
                <a:gd name="T11" fmla="*/ 2147483646 h 42"/>
                <a:gd name="T12" fmla="*/ 2147483646 w 76"/>
                <a:gd name="T13" fmla="*/ 2147483646 h 42"/>
                <a:gd name="T14" fmla="*/ 2147483646 w 76"/>
                <a:gd name="T15" fmla="*/ 2147483646 h 42"/>
                <a:gd name="T16" fmla="*/ 2147483646 w 76"/>
                <a:gd name="T17" fmla="*/ 2147483646 h 42"/>
                <a:gd name="T18" fmla="*/ 0 w 76"/>
                <a:gd name="T19" fmla="*/ 2147483646 h 42"/>
                <a:gd name="T20" fmla="*/ 0 w 76"/>
                <a:gd name="T21" fmla="*/ 2147483646 h 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6"/>
                <a:gd name="T34" fmla="*/ 0 h 42"/>
                <a:gd name="T35" fmla="*/ 76 w 76"/>
                <a:gd name="T36" fmla="*/ 42 h 4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6" h="42">
                  <a:moveTo>
                    <a:pt x="0" y="42"/>
                  </a:moveTo>
                  <a:lnTo>
                    <a:pt x="0" y="42"/>
                  </a:lnTo>
                  <a:lnTo>
                    <a:pt x="38" y="24"/>
                  </a:lnTo>
                  <a:lnTo>
                    <a:pt x="76" y="0"/>
                  </a:lnTo>
                  <a:lnTo>
                    <a:pt x="64" y="2"/>
                  </a:lnTo>
                  <a:lnTo>
                    <a:pt x="54" y="6"/>
                  </a:lnTo>
                  <a:lnTo>
                    <a:pt x="34" y="14"/>
                  </a:lnTo>
                  <a:lnTo>
                    <a:pt x="16" y="28"/>
                  </a:lnTo>
                  <a:lnTo>
                    <a:pt x="0" y="42"/>
                  </a:lnTo>
                  <a:close/>
                </a:path>
              </a:pathLst>
            </a:custGeom>
            <a:solidFill>
              <a:srgbClr val="A34E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2" name="Freeform 53"/>
            <p:cNvSpPr>
              <a:spLocks/>
            </p:cNvSpPr>
            <p:nvPr/>
          </p:nvSpPr>
          <p:spPr bwMode="auto">
            <a:xfrm>
              <a:off x="4662488" y="3543300"/>
              <a:ext cx="266700" cy="155575"/>
            </a:xfrm>
            <a:custGeom>
              <a:avLst/>
              <a:gdLst>
                <a:gd name="T0" fmla="*/ 2147483646 w 168"/>
                <a:gd name="T1" fmla="*/ 2147483646 h 98"/>
                <a:gd name="T2" fmla="*/ 2147483646 w 168"/>
                <a:gd name="T3" fmla="*/ 2147483646 h 98"/>
                <a:gd name="T4" fmla="*/ 2147483646 w 168"/>
                <a:gd name="T5" fmla="*/ 2147483646 h 98"/>
                <a:gd name="T6" fmla="*/ 2147483646 w 168"/>
                <a:gd name="T7" fmla="*/ 2147483646 h 98"/>
                <a:gd name="T8" fmla="*/ 2147483646 w 168"/>
                <a:gd name="T9" fmla="*/ 2147483646 h 98"/>
                <a:gd name="T10" fmla="*/ 2147483646 w 168"/>
                <a:gd name="T11" fmla="*/ 2147483646 h 98"/>
                <a:gd name="T12" fmla="*/ 2147483646 w 168"/>
                <a:gd name="T13" fmla="*/ 2147483646 h 98"/>
                <a:gd name="T14" fmla="*/ 2147483646 w 168"/>
                <a:gd name="T15" fmla="*/ 2147483646 h 98"/>
                <a:gd name="T16" fmla="*/ 0 w 168"/>
                <a:gd name="T17" fmla="*/ 2147483646 h 98"/>
                <a:gd name="T18" fmla="*/ 0 w 168"/>
                <a:gd name="T19" fmla="*/ 2147483646 h 98"/>
                <a:gd name="T20" fmla="*/ 2147483646 w 168"/>
                <a:gd name="T21" fmla="*/ 2147483646 h 98"/>
                <a:gd name="T22" fmla="*/ 2147483646 w 168"/>
                <a:gd name="T23" fmla="*/ 2147483646 h 98"/>
                <a:gd name="T24" fmla="*/ 2147483646 w 168"/>
                <a:gd name="T25" fmla="*/ 2147483646 h 98"/>
                <a:gd name="T26" fmla="*/ 2147483646 w 168"/>
                <a:gd name="T27" fmla="*/ 2147483646 h 98"/>
                <a:gd name="T28" fmla="*/ 2147483646 w 168"/>
                <a:gd name="T29" fmla="*/ 2147483646 h 98"/>
                <a:gd name="T30" fmla="*/ 2147483646 w 168"/>
                <a:gd name="T31" fmla="*/ 2147483646 h 98"/>
                <a:gd name="T32" fmla="*/ 2147483646 w 168"/>
                <a:gd name="T33" fmla="*/ 2147483646 h 98"/>
                <a:gd name="T34" fmla="*/ 2147483646 w 168"/>
                <a:gd name="T35" fmla="*/ 2147483646 h 98"/>
                <a:gd name="T36" fmla="*/ 2147483646 w 168"/>
                <a:gd name="T37" fmla="*/ 2147483646 h 98"/>
                <a:gd name="T38" fmla="*/ 2147483646 w 168"/>
                <a:gd name="T39" fmla="*/ 2147483646 h 98"/>
                <a:gd name="T40" fmla="*/ 2147483646 w 168"/>
                <a:gd name="T41" fmla="*/ 2147483646 h 98"/>
                <a:gd name="T42" fmla="*/ 2147483646 w 168"/>
                <a:gd name="T43" fmla="*/ 2147483646 h 98"/>
                <a:gd name="T44" fmla="*/ 2147483646 w 168"/>
                <a:gd name="T45" fmla="*/ 0 h 98"/>
                <a:gd name="T46" fmla="*/ 2147483646 w 168"/>
                <a:gd name="T47" fmla="*/ 0 h 98"/>
                <a:gd name="T48" fmla="*/ 2147483646 w 168"/>
                <a:gd name="T49" fmla="*/ 2147483646 h 98"/>
                <a:gd name="T50" fmla="*/ 2147483646 w 168"/>
                <a:gd name="T51" fmla="*/ 2147483646 h 9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68"/>
                <a:gd name="T79" fmla="*/ 0 h 98"/>
                <a:gd name="T80" fmla="*/ 168 w 168"/>
                <a:gd name="T81" fmla="*/ 98 h 9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68" h="98">
                  <a:moveTo>
                    <a:pt x="130" y="18"/>
                  </a:moveTo>
                  <a:lnTo>
                    <a:pt x="130" y="18"/>
                  </a:lnTo>
                  <a:lnTo>
                    <a:pt x="102" y="28"/>
                  </a:lnTo>
                  <a:lnTo>
                    <a:pt x="74" y="40"/>
                  </a:lnTo>
                  <a:lnTo>
                    <a:pt x="52" y="50"/>
                  </a:lnTo>
                  <a:lnTo>
                    <a:pt x="34" y="64"/>
                  </a:lnTo>
                  <a:lnTo>
                    <a:pt x="18" y="80"/>
                  </a:lnTo>
                  <a:lnTo>
                    <a:pt x="0" y="98"/>
                  </a:lnTo>
                  <a:lnTo>
                    <a:pt x="32" y="84"/>
                  </a:lnTo>
                  <a:lnTo>
                    <a:pt x="42" y="74"/>
                  </a:lnTo>
                  <a:lnTo>
                    <a:pt x="60" y="58"/>
                  </a:lnTo>
                  <a:lnTo>
                    <a:pt x="80" y="46"/>
                  </a:lnTo>
                  <a:lnTo>
                    <a:pt x="100" y="38"/>
                  </a:lnTo>
                  <a:lnTo>
                    <a:pt x="112" y="36"/>
                  </a:lnTo>
                  <a:lnTo>
                    <a:pt x="122" y="36"/>
                  </a:lnTo>
                  <a:lnTo>
                    <a:pt x="154" y="10"/>
                  </a:lnTo>
                  <a:lnTo>
                    <a:pt x="168" y="0"/>
                  </a:lnTo>
                  <a:lnTo>
                    <a:pt x="130" y="18"/>
                  </a:lnTo>
                  <a:close/>
                </a:path>
              </a:pathLst>
            </a:custGeom>
            <a:solidFill>
              <a:srgbClr val="A34E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3" name="Freeform 54"/>
            <p:cNvSpPr>
              <a:spLocks/>
            </p:cNvSpPr>
            <p:nvPr/>
          </p:nvSpPr>
          <p:spPr bwMode="auto">
            <a:xfrm>
              <a:off x="4548188" y="2851150"/>
              <a:ext cx="895350" cy="879475"/>
            </a:xfrm>
            <a:custGeom>
              <a:avLst/>
              <a:gdLst>
                <a:gd name="T0" fmla="*/ 2147483646 w 564"/>
                <a:gd name="T1" fmla="*/ 2147483646 h 554"/>
                <a:gd name="T2" fmla="*/ 2147483646 w 564"/>
                <a:gd name="T3" fmla="*/ 2147483646 h 554"/>
                <a:gd name="T4" fmla="*/ 2147483646 w 564"/>
                <a:gd name="T5" fmla="*/ 2147483646 h 554"/>
                <a:gd name="T6" fmla="*/ 2147483646 w 564"/>
                <a:gd name="T7" fmla="*/ 2147483646 h 554"/>
                <a:gd name="T8" fmla="*/ 2147483646 w 564"/>
                <a:gd name="T9" fmla="*/ 2147483646 h 554"/>
                <a:gd name="T10" fmla="*/ 2147483646 w 564"/>
                <a:gd name="T11" fmla="*/ 2147483646 h 554"/>
                <a:gd name="T12" fmla="*/ 2147483646 w 564"/>
                <a:gd name="T13" fmla="*/ 2147483646 h 554"/>
                <a:gd name="T14" fmla="*/ 2147483646 w 564"/>
                <a:gd name="T15" fmla="*/ 2147483646 h 554"/>
                <a:gd name="T16" fmla="*/ 2147483646 w 564"/>
                <a:gd name="T17" fmla="*/ 2147483646 h 554"/>
                <a:gd name="T18" fmla="*/ 2147483646 w 564"/>
                <a:gd name="T19" fmla="*/ 2147483646 h 554"/>
                <a:gd name="T20" fmla="*/ 2147483646 w 564"/>
                <a:gd name="T21" fmla="*/ 2147483646 h 554"/>
                <a:gd name="T22" fmla="*/ 2147483646 w 564"/>
                <a:gd name="T23" fmla="*/ 2147483646 h 554"/>
                <a:gd name="T24" fmla="*/ 2147483646 w 564"/>
                <a:gd name="T25" fmla="*/ 2147483646 h 554"/>
                <a:gd name="T26" fmla="*/ 2147483646 w 564"/>
                <a:gd name="T27" fmla="*/ 2147483646 h 554"/>
                <a:gd name="T28" fmla="*/ 2147483646 w 564"/>
                <a:gd name="T29" fmla="*/ 2147483646 h 554"/>
                <a:gd name="T30" fmla="*/ 2147483646 w 564"/>
                <a:gd name="T31" fmla="*/ 2147483646 h 554"/>
                <a:gd name="T32" fmla="*/ 2147483646 w 564"/>
                <a:gd name="T33" fmla="*/ 2147483646 h 554"/>
                <a:gd name="T34" fmla="*/ 2147483646 w 564"/>
                <a:gd name="T35" fmla="*/ 2147483646 h 554"/>
                <a:gd name="T36" fmla="*/ 2147483646 w 564"/>
                <a:gd name="T37" fmla="*/ 2147483646 h 554"/>
                <a:gd name="T38" fmla="*/ 2147483646 w 564"/>
                <a:gd name="T39" fmla="*/ 2147483646 h 554"/>
                <a:gd name="T40" fmla="*/ 2147483646 w 564"/>
                <a:gd name="T41" fmla="*/ 2147483646 h 554"/>
                <a:gd name="T42" fmla="*/ 2147483646 w 564"/>
                <a:gd name="T43" fmla="*/ 2147483646 h 554"/>
                <a:gd name="T44" fmla="*/ 2147483646 w 564"/>
                <a:gd name="T45" fmla="*/ 0 h 554"/>
                <a:gd name="T46" fmla="*/ 2147483646 w 564"/>
                <a:gd name="T47" fmla="*/ 2147483646 h 554"/>
                <a:gd name="T48" fmla="*/ 2147483646 w 564"/>
                <a:gd name="T49" fmla="*/ 2147483646 h 554"/>
                <a:gd name="T50" fmla="*/ 2147483646 w 564"/>
                <a:gd name="T51" fmla="*/ 2147483646 h 554"/>
                <a:gd name="T52" fmla="*/ 2147483646 w 564"/>
                <a:gd name="T53" fmla="*/ 2147483646 h 554"/>
                <a:gd name="T54" fmla="*/ 2147483646 w 564"/>
                <a:gd name="T55" fmla="*/ 2147483646 h 554"/>
                <a:gd name="T56" fmla="*/ 2147483646 w 564"/>
                <a:gd name="T57" fmla="*/ 2147483646 h 554"/>
                <a:gd name="T58" fmla="*/ 2147483646 w 564"/>
                <a:gd name="T59" fmla="*/ 2147483646 h 554"/>
                <a:gd name="T60" fmla="*/ 2147483646 w 564"/>
                <a:gd name="T61" fmla="*/ 2147483646 h 554"/>
                <a:gd name="T62" fmla="*/ 2147483646 w 564"/>
                <a:gd name="T63" fmla="*/ 2147483646 h 554"/>
                <a:gd name="T64" fmla="*/ 2147483646 w 564"/>
                <a:gd name="T65" fmla="*/ 2147483646 h 554"/>
                <a:gd name="T66" fmla="*/ 2147483646 w 564"/>
                <a:gd name="T67" fmla="*/ 2147483646 h 554"/>
                <a:gd name="T68" fmla="*/ 2147483646 w 564"/>
                <a:gd name="T69" fmla="*/ 2147483646 h 554"/>
                <a:gd name="T70" fmla="*/ 2147483646 w 564"/>
                <a:gd name="T71" fmla="*/ 2147483646 h 554"/>
                <a:gd name="T72" fmla="*/ 2147483646 w 564"/>
                <a:gd name="T73" fmla="*/ 2147483646 h 554"/>
                <a:gd name="T74" fmla="*/ 2147483646 w 564"/>
                <a:gd name="T75" fmla="*/ 2147483646 h 554"/>
                <a:gd name="T76" fmla="*/ 2147483646 w 564"/>
                <a:gd name="T77" fmla="*/ 2147483646 h 554"/>
                <a:gd name="T78" fmla="*/ 2147483646 w 564"/>
                <a:gd name="T79" fmla="*/ 2147483646 h 554"/>
                <a:gd name="T80" fmla="*/ 2147483646 w 564"/>
                <a:gd name="T81" fmla="*/ 2147483646 h 554"/>
                <a:gd name="T82" fmla="*/ 2147483646 w 564"/>
                <a:gd name="T83" fmla="*/ 2147483646 h 554"/>
                <a:gd name="T84" fmla="*/ 2147483646 w 564"/>
                <a:gd name="T85" fmla="*/ 2147483646 h 554"/>
                <a:gd name="T86" fmla="*/ 2147483646 w 564"/>
                <a:gd name="T87" fmla="*/ 2147483646 h 554"/>
                <a:gd name="T88" fmla="*/ 2147483646 w 564"/>
                <a:gd name="T89" fmla="*/ 2147483646 h 554"/>
                <a:gd name="T90" fmla="*/ 2147483646 w 564"/>
                <a:gd name="T91" fmla="*/ 2147483646 h 554"/>
                <a:gd name="T92" fmla="*/ 2147483646 w 564"/>
                <a:gd name="T93" fmla="*/ 2147483646 h 554"/>
                <a:gd name="T94" fmla="*/ 2147483646 w 564"/>
                <a:gd name="T95" fmla="*/ 2147483646 h 554"/>
                <a:gd name="T96" fmla="*/ 2147483646 w 564"/>
                <a:gd name="T97" fmla="*/ 2147483646 h 554"/>
                <a:gd name="T98" fmla="*/ 2147483646 w 564"/>
                <a:gd name="T99" fmla="*/ 2147483646 h 554"/>
                <a:gd name="T100" fmla="*/ 2147483646 w 564"/>
                <a:gd name="T101" fmla="*/ 2147483646 h 554"/>
                <a:gd name="T102" fmla="*/ 2147483646 w 564"/>
                <a:gd name="T103" fmla="*/ 2147483646 h 554"/>
                <a:gd name="T104" fmla="*/ 2147483646 w 564"/>
                <a:gd name="T105" fmla="*/ 2147483646 h 554"/>
                <a:gd name="T106" fmla="*/ 2147483646 w 564"/>
                <a:gd name="T107" fmla="*/ 2147483646 h 554"/>
                <a:gd name="T108" fmla="*/ 2147483646 w 564"/>
                <a:gd name="T109" fmla="*/ 2147483646 h 5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64"/>
                <a:gd name="T166" fmla="*/ 0 h 554"/>
                <a:gd name="T167" fmla="*/ 564 w 564"/>
                <a:gd name="T168" fmla="*/ 554 h 55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64" h="554">
                  <a:moveTo>
                    <a:pt x="560" y="226"/>
                  </a:moveTo>
                  <a:lnTo>
                    <a:pt x="560" y="226"/>
                  </a:lnTo>
                  <a:lnTo>
                    <a:pt x="540" y="250"/>
                  </a:lnTo>
                  <a:lnTo>
                    <a:pt x="530" y="260"/>
                  </a:lnTo>
                  <a:lnTo>
                    <a:pt x="520" y="270"/>
                  </a:lnTo>
                  <a:lnTo>
                    <a:pt x="506" y="278"/>
                  </a:lnTo>
                  <a:lnTo>
                    <a:pt x="490" y="288"/>
                  </a:lnTo>
                  <a:lnTo>
                    <a:pt x="442" y="312"/>
                  </a:lnTo>
                  <a:lnTo>
                    <a:pt x="406" y="326"/>
                  </a:lnTo>
                  <a:lnTo>
                    <a:pt x="370" y="338"/>
                  </a:lnTo>
                  <a:lnTo>
                    <a:pt x="334" y="352"/>
                  </a:lnTo>
                  <a:lnTo>
                    <a:pt x="316" y="362"/>
                  </a:lnTo>
                  <a:lnTo>
                    <a:pt x="300" y="372"/>
                  </a:lnTo>
                  <a:lnTo>
                    <a:pt x="320" y="346"/>
                  </a:lnTo>
                  <a:lnTo>
                    <a:pt x="328" y="332"/>
                  </a:lnTo>
                  <a:lnTo>
                    <a:pt x="332" y="332"/>
                  </a:lnTo>
                  <a:lnTo>
                    <a:pt x="340" y="324"/>
                  </a:lnTo>
                  <a:lnTo>
                    <a:pt x="350" y="320"/>
                  </a:lnTo>
                  <a:lnTo>
                    <a:pt x="360" y="316"/>
                  </a:lnTo>
                  <a:lnTo>
                    <a:pt x="370" y="312"/>
                  </a:lnTo>
                  <a:lnTo>
                    <a:pt x="372" y="312"/>
                  </a:lnTo>
                  <a:lnTo>
                    <a:pt x="392" y="294"/>
                  </a:lnTo>
                  <a:lnTo>
                    <a:pt x="414" y="270"/>
                  </a:lnTo>
                  <a:lnTo>
                    <a:pt x="434" y="244"/>
                  </a:lnTo>
                  <a:lnTo>
                    <a:pt x="452" y="218"/>
                  </a:lnTo>
                  <a:lnTo>
                    <a:pt x="468" y="192"/>
                  </a:lnTo>
                  <a:lnTo>
                    <a:pt x="482" y="168"/>
                  </a:lnTo>
                  <a:lnTo>
                    <a:pt x="474" y="176"/>
                  </a:lnTo>
                  <a:lnTo>
                    <a:pt x="460" y="194"/>
                  </a:lnTo>
                  <a:lnTo>
                    <a:pt x="442" y="220"/>
                  </a:lnTo>
                  <a:lnTo>
                    <a:pt x="424" y="244"/>
                  </a:lnTo>
                  <a:lnTo>
                    <a:pt x="406" y="266"/>
                  </a:lnTo>
                  <a:lnTo>
                    <a:pt x="386" y="286"/>
                  </a:lnTo>
                  <a:lnTo>
                    <a:pt x="376" y="294"/>
                  </a:lnTo>
                  <a:lnTo>
                    <a:pt x="364" y="302"/>
                  </a:lnTo>
                  <a:lnTo>
                    <a:pt x="352" y="308"/>
                  </a:lnTo>
                  <a:lnTo>
                    <a:pt x="338" y="312"/>
                  </a:lnTo>
                  <a:lnTo>
                    <a:pt x="358" y="278"/>
                  </a:lnTo>
                  <a:lnTo>
                    <a:pt x="374" y="242"/>
                  </a:lnTo>
                  <a:lnTo>
                    <a:pt x="388" y="206"/>
                  </a:lnTo>
                  <a:lnTo>
                    <a:pt x="398" y="168"/>
                  </a:lnTo>
                  <a:lnTo>
                    <a:pt x="408" y="126"/>
                  </a:lnTo>
                  <a:lnTo>
                    <a:pt x="412" y="82"/>
                  </a:lnTo>
                  <a:lnTo>
                    <a:pt x="414" y="40"/>
                  </a:lnTo>
                  <a:lnTo>
                    <a:pt x="414" y="20"/>
                  </a:lnTo>
                  <a:lnTo>
                    <a:pt x="414" y="8"/>
                  </a:lnTo>
                  <a:lnTo>
                    <a:pt x="412" y="0"/>
                  </a:lnTo>
                  <a:lnTo>
                    <a:pt x="410" y="40"/>
                  </a:lnTo>
                  <a:lnTo>
                    <a:pt x="404" y="80"/>
                  </a:lnTo>
                  <a:lnTo>
                    <a:pt x="396" y="120"/>
                  </a:lnTo>
                  <a:lnTo>
                    <a:pt x="386" y="158"/>
                  </a:lnTo>
                  <a:lnTo>
                    <a:pt x="382" y="180"/>
                  </a:lnTo>
                  <a:lnTo>
                    <a:pt x="374" y="200"/>
                  </a:lnTo>
                  <a:lnTo>
                    <a:pt x="364" y="220"/>
                  </a:lnTo>
                  <a:lnTo>
                    <a:pt x="346" y="258"/>
                  </a:lnTo>
                  <a:lnTo>
                    <a:pt x="326" y="294"/>
                  </a:lnTo>
                  <a:lnTo>
                    <a:pt x="316" y="314"/>
                  </a:lnTo>
                  <a:lnTo>
                    <a:pt x="304" y="334"/>
                  </a:lnTo>
                  <a:lnTo>
                    <a:pt x="288" y="352"/>
                  </a:lnTo>
                  <a:lnTo>
                    <a:pt x="272" y="366"/>
                  </a:lnTo>
                  <a:lnTo>
                    <a:pt x="254" y="388"/>
                  </a:lnTo>
                  <a:lnTo>
                    <a:pt x="234" y="406"/>
                  </a:lnTo>
                  <a:lnTo>
                    <a:pt x="212" y="426"/>
                  </a:lnTo>
                  <a:lnTo>
                    <a:pt x="190" y="442"/>
                  </a:lnTo>
                  <a:lnTo>
                    <a:pt x="208" y="396"/>
                  </a:lnTo>
                  <a:lnTo>
                    <a:pt x="230" y="352"/>
                  </a:lnTo>
                  <a:lnTo>
                    <a:pt x="274" y="264"/>
                  </a:lnTo>
                  <a:lnTo>
                    <a:pt x="270" y="264"/>
                  </a:lnTo>
                  <a:lnTo>
                    <a:pt x="268" y="264"/>
                  </a:lnTo>
                  <a:lnTo>
                    <a:pt x="266" y="266"/>
                  </a:lnTo>
                  <a:lnTo>
                    <a:pt x="254" y="290"/>
                  </a:lnTo>
                  <a:lnTo>
                    <a:pt x="230" y="332"/>
                  </a:lnTo>
                  <a:lnTo>
                    <a:pt x="204" y="376"/>
                  </a:lnTo>
                  <a:lnTo>
                    <a:pt x="192" y="398"/>
                  </a:lnTo>
                  <a:lnTo>
                    <a:pt x="182" y="420"/>
                  </a:lnTo>
                  <a:lnTo>
                    <a:pt x="174" y="442"/>
                  </a:lnTo>
                  <a:lnTo>
                    <a:pt x="168" y="452"/>
                  </a:lnTo>
                  <a:lnTo>
                    <a:pt x="166" y="456"/>
                  </a:lnTo>
                  <a:lnTo>
                    <a:pt x="162" y="460"/>
                  </a:lnTo>
                  <a:lnTo>
                    <a:pt x="120" y="482"/>
                  </a:lnTo>
                  <a:lnTo>
                    <a:pt x="90" y="496"/>
                  </a:lnTo>
                  <a:lnTo>
                    <a:pt x="76" y="504"/>
                  </a:lnTo>
                  <a:lnTo>
                    <a:pt x="62" y="512"/>
                  </a:lnTo>
                  <a:lnTo>
                    <a:pt x="48" y="520"/>
                  </a:lnTo>
                  <a:lnTo>
                    <a:pt x="34" y="530"/>
                  </a:lnTo>
                  <a:lnTo>
                    <a:pt x="4" y="552"/>
                  </a:lnTo>
                  <a:lnTo>
                    <a:pt x="0" y="554"/>
                  </a:lnTo>
                  <a:lnTo>
                    <a:pt x="42" y="544"/>
                  </a:lnTo>
                  <a:lnTo>
                    <a:pt x="70" y="534"/>
                  </a:lnTo>
                  <a:lnTo>
                    <a:pt x="86" y="516"/>
                  </a:lnTo>
                  <a:lnTo>
                    <a:pt x="104" y="500"/>
                  </a:lnTo>
                  <a:lnTo>
                    <a:pt x="122" y="486"/>
                  </a:lnTo>
                  <a:lnTo>
                    <a:pt x="144" y="474"/>
                  </a:lnTo>
                  <a:lnTo>
                    <a:pt x="174" y="462"/>
                  </a:lnTo>
                  <a:lnTo>
                    <a:pt x="188" y="456"/>
                  </a:lnTo>
                  <a:lnTo>
                    <a:pt x="202" y="450"/>
                  </a:lnTo>
                  <a:lnTo>
                    <a:pt x="226" y="436"/>
                  </a:lnTo>
                  <a:lnTo>
                    <a:pt x="252" y="424"/>
                  </a:lnTo>
                  <a:lnTo>
                    <a:pt x="270" y="410"/>
                  </a:lnTo>
                  <a:lnTo>
                    <a:pt x="292" y="392"/>
                  </a:lnTo>
                  <a:lnTo>
                    <a:pt x="318" y="376"/>
                  </a:lnTo>
                  <a:lnTo>
                    <a:pt x="352" y="362"/>
                  </a:lnTo>
                  <a:lnTo>
                    <a:pt x="384" y="348"/>
                  </a:lnTo>
                  <a:lnTo>
                    <a:pt x="428" y="328"/>
                  </a:lnTo>
                  <a:lnTo>
                    <a:pt x="472" y="308"/>
                  </a:lnTo>
                  <a:lnTo>
                    <a:pt x="498" y="294"/>
                  </a:lnTo>
                  <a:lnTo>
                    <a:pt x="510" y="286"/>
                  </a:lnTo>
                  <a:lnTo>
                    <a:pt x="522" y="276"/>
                  </a:lnTo>
                  <a:lnTo>
                    <a:pt x="544" y="252"/>
                  </a:lnTo>
                  <a:lnTo>
                    <a:pt x="564" y="224"/>
                  </a:lnTo>
                  <a:lnTo>
                    <a:pt x="562" y="224"/>
                  </a:lnTo>
                  <a:lnTo>
                    <a:pt x="560" y="226"/>
                  </a:lnTo>
                  <a:close/>
                </a:path>
              </a:pathLst>
            </a:custGeom>
            <a:solidFill>
              <a:srgbClr val="A34E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4" name="Freeform 55"/>
            <p:cNvSpPr>
              <a:spLocks noEditPoints="1"/>
            </p:cNvSpPr>
            <p:nvPr/>
          </p:nvSpPr>
          <p:spPr bwMode="auto">
            <a:xfrm>
              <a:off x="4297363" y="3352800"/>
              <a:ext cx="127000" cy="120650"/>
            </a:xfrm>
            <a:custGeom>
              <a:avLst/>
              <a:gdLst>
                <a:gd name="T0" fmla="*/ 2147483646 w 80"/>
                <a:gd name="T1" fmla="*/ 2147483646 h 76"/>
                <a:gd name="T2" fmla="*/ 2147483646 w 80"/>
                <a:gd name="T3" fmla="*/ 2147483646 h 76"/>
                <a:gd name="T4" fmla="*/ 2147483646 w 80"/>
                <a:gd name="T5" fmla="*/ 2147483646 h 76"/>
                <a:gd name="T6" fmla="*/ 2147483646 w 80"/>
                <a:gd name="T7" fmla="*/ 2147483646 h 76"/>
                <a:gd name="T8" fmla="*/ 2147483646 w 80"/>
                <a:gd name="T9" fmla="*/ 2147483646 h 76"/>
                <a:gd name="T10" fmla="*/ 2147483646 w 80"/>
                <a:gd name="T11" fmla="*/ 2147483646 h 76"/>
                <a:gd name="T12" fmla="*/ 2147483646 w 80"/>
                <a:gd name="T13" fmla="*/ 2147483646 h 76"/>
                <a:gd name="T14" fmla="*/ 2147483646 w 80"/>
                <a:gd name="T15" fmla="*/ 2147483646 h 76"/>
                <a:gd name="T16" fmla="*/ 2147483646 w 80"/>
                <a:gd name="T17" fmla="*/ 2147483646 h 76"/>
                <a:gd name="T18" fmla="*/ 2147483646 w 80"/>
                <a:gd name="T19" fmla="*/ 2147483646 h 76"/>
                <a:gd name="T20" fmla="*/ 0 w 80"/>
                <a:gd name="T21" fmla="*/ 2147483646 h 76"/>
                <a:gd name="T22" fmla="*/ 2147483646 w 80"/>
                <a:gd name="T23" fmla="*/ 2147483646 h 76"/>
                <a:gd name="T24" fmla="*/ 2147483646 w 80"/>
                <a:gd name="T25" fmla="*/ 2147483646 h 76"/>
                <a:gd name="T26" fmla="*/ 2147483646 w 80"/>
                <a:gd name="T27" fmla="*/ 2147483646 h 76"/>
                <a:gd name="T28" fmla="*/ 2147483646 w 80"/>
                <a:gd name="T29" fmla="*/ 2147483646 h 76"/>
                <a:gd name="T30" fmla="*/ 2147483646 w 80"/>
                <a:gd name="T31" fmla="*/ 0 h 76"/>
                <a:gd name="T32" fmla="*/ 2147483646 w 80"/>
                <a:gd name="T33" fmla="*/ 2147483646 h 76"/>
                <a:gd name="T34" fmla="*/ 2147483646 w 80"/>
                <a:gd name="T35" fmla="*/ 2147483646 h 76"/>
                <a:gd name="T36" fmla="*/ 2147483646 w 80"/>
                <a:gd name="T37" fmla="*/ 2147483646 h 76"/>
                <a:gd name="T38" fmla="*/ 2147483646 w 80"/>
                <a:gd name="T39" fmla="*/ 2147483646 h 76"/>
                <a:gd name="T40" fmla="*/ 2147483646 w 80"/>
                <a:gd name="T41" fmla="*/ 2147483646 h 76"/>
                <a:gd name="T42" fmla="*/ 2147483646 w 80"/>
                <a:gd name="T43" fmla="*/ 2147483646 h 76"/>
                <a:gd name="T44" fmla="*/ 2147483646 w 80"/>
                <a:gd name="T45" fmla="*/ 2147483646 h 76"/>
                <a:gd name="T46" fmla="*/ 2147483646 w 80"/>
                <a:gd name="T47" fmla="*/ 2147483646 h 76"/>
                <a:gd name="T48" fmla="*/ 2147483646 w 80"/>
                <a:gd name="T49" fmla="*/ 2147483646 h 76"/>
                <a:gd name="T50" fmla="*/ 2147483646 w 80"/>
                <a:gd name="T51" fmla="*/ 2147483646 h 76"/>
                <a:gd name="T52" fmla="*/ 2147483646 w 80"/>
                <a:gd name="T53" fmla="*/ 2147483646 h 76"/>
                <a:gd name="T54" fmla="*/ 2147483646 w 80"/>
                <a:gd name="T55" fmla="*/ 2147483646 h 76"/>
                <a:gd name="T56" fmla="*/ 2147483646 w 80"/>
                <a:gd name="T57" fmla="*/ 2147483646 h 76"/>
                <a:gd name="T58" fmla="*/ 2147483646 w 80"/>
                <a:gd name="T59" fmla="*/ 2147483646 h 76"/>
                <a:gd name="T60" fmla="*/ 2147483646 w 80"/>
                <a:gd name="T61" fmla="*/ 2147483646 h 76"/>
                <a:gd name="T62" fmla="*/ 2147483646 w 80"/>
                <a:gd name="T63" fmla="*/ 2147483646 h 76"/>
                <a:gd name="T64" fmla="*/ 2147483646 w 80"/>
                <a:gd name="T65" fmla="*/ 2147483646 h 76"/>
                <a:gd name="T66" fmla="*/ 2147483646 w 80"/>
                <a:gd name="T67" fmla="*/ 2147483646 h 76"/>
                <a:gd name="T68" fmla="*/ 2147483646 w 80"/>
                <a:gd name="T69" fmla="*/ 2147483646 h 76"/>
                <a:gd name="T70" fmla="*/ 2147483646 w 80"/>
                <a:gd name="T71" fmla="*/ 2147483646 h 76"/>
                <a:gd name="T72" fmla="*/ 2147483646 w 80"/>
                <a:gd name="T73" fmla="*/ 2147483646 h 76"/>
                <a:gd name="T74" fmla="*/ 2147483646 w 80"/>
                <a:gd name="T75" fmla="*/ 2147483646 h 76"/>
                <a:gd name="T76" fmla="*/ 2147483646 w 80"/>
                <a:gd name="T77" fmla="*/ 2147483646 h 76"/>
                <a:gd name="T78" fmla="*/ 2147483646 w 80"/>
                <a:gd name="T79" fmla="*/ 2147483646 h 76"/>
                <a:gd name="T80" fmla="*/ 2147483646 w 80"/>
                <a:gd name="T81" fmla="*/ 2147483646 h 76"/>
                <a:gd name="T82" fmla="*/ 2147483646 w 80"/>
                <a:gd name="T83" fmla="*/ 2147483646 h 76"/>
                <a:gd name="T84" fmla="*/ 2147483646 w 80"/>
                <a:gd name="T85" fmla="*/ 2147483646 h 76"/>
                <a:gd name="T86" fmla="*/ 2147483646 w 80"/>
                <a:gd name="T87" fmla="*/ 2147483646 h 7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0"/>
                <a:gd name="T133" fmla="*/ 0 h 76"/>
                <a:gd name="T134" fmla="*/ 80 w 80"/>
                <a:gd name="T135" fmla="*/ 76 h 7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0" h="76">
                  <a:moveTo>
                    <a:pt x="54" y="44"/>
                  </a:moveTo>
                  <a:lnTo>
                    <a:pt x="54" y="44"/>
                  </a:lnTo>
                  <a:lnTo>
                    <a:pt x="64" y="48"/>
                  </a:lnTo>
                  <a:lnTo>
                    <a:pt x="72" y="54"/>
                  </a:lnTo>
                  <a:lnTo>
                    <a:pt x="74" y="58"/>
                  </a:lnTo>
                  <a:lnTo>
                    <a:pt x="76" y="60"/>
                  </a:lnTo>
                  <a:lnTo>
                    <a:pt x="74" y="66"/>
                  </a:lnTo>
                  <a:lnTo>
                    <a:pt x="70" y="70"/>
                  </a:lnTo>
                  <a:lnTo>
                    <a:pt x="62" y="76"/>
                  </a:lnTo>
                  <a:lnTo>
                    <a:pt x="56" y="76"/>
                  </a:lnTo>
                  <a:lnTo>
                    <a:pt x="50" y="72"/>
                  </a:lnTo>
                  <a:lnTo>
                    <a:pt x="44" y="64"/>
                  </a:lnTo>
                  <a:lnTo>
                    <a:pt x="42" y="58"/>
                  </a:lnTo>
                  <a:lnTo>
                    <a:pt x="38" y="68"/>
                  </a:lnTo>
                  <a:lnTo>
                    <a:pt x="32" y="74"/>
                  </a:lnTo>
                  <a:lnTo>
                    <a:pt x="24" y="76"/>
                  </a:lnTo>
                  <a:lnTo>
                    <a:pt x="20" y="76"/>
                  </a:lnTo>
                  <a:lnTo>
                    <a:pt x="16" y="74"/>
                  </a:lnTo>
                  <a:lnTo>
                    <a:pt x="14" y="72"/>
                  </a:lnTo>
                  <a:lnTo>
                    <a:pt x="12" y="68"/>
                  </a:lnTo>
                  <a:lnTo>
                    <a:pt x="12" y="62"/>
                  </a:lnTo>
                  <a:lnTo>
                    <a:pt x="18" y="54"/>
                  </a:lnTo>
                  <a:lnTo>
                    <a:pt x="24" y="48"/>
                  </a:lnTo>
                  <a:lnTo>
                    <a:pt x="12" y="46"/>
                  </a:lnTo>
                  <a:lnTo>
                    <a:pt x="6" y="44"/>
                  </a:lnTo>
                  <a:lnTo>
                    <a:pt x="2" y="40"/>
                  </a:lnTo>
                  <a:lnTo>
                    <a:pt x="0" y="36"/>
                  </a:lnTo>
                  <a:lnTo>
                    <a:pt x="0" y="32"/>
                  </a:lnTo>
                  <a:lnTo>
                    <a:pt x="0" y="26"/>
                  </a:lnTo>
                  <a:lnTo>
                    <a:pt x="4" y="22"/>
                  </a:lnTo>
                  <a:lnTo>
                    <a:pt x="10" y="18"/>
                  </a:lnTo>
                  <a:lnTo>
                    <a:pt x="16" y="18"/>
                  </a:lnTo>
                  <a:lnTo>
                    <a:pt x="22" y="20"/>
                  </a:lnTo>
                  <a:lnTo>
                    <a:pt x="26" y="24"/>
                  </a:lnTo>
                  <a:lnTo>
                    <a:pt x="24" y="16"/>
                  </a:lnTo>
                  <a:lnTo>
                    <a:pt x="22" y="10"/>
                  </a:lnTo>
                  <a:lnTo>
                    <a:pt x="24" y="8"/>
                  </a:lnTo>
                  <a:lnTo>
                    <a:pt x="26" y="4"/>
                  </a:lnTo>
                  <a:lnTo>
                    <a:pt x="30" y="2"/>
                  </a:lnTo>
                  <a:lnTo>
                    <a:pt x="36" y="0"/>
                  </a:lnTo>
                  <a:lnTo>
                    <a:pt x="42" y="0"/>
                  </a:lnTo>
                  <a:lnTo>
                    <a:pt x="48" y="0"/>
                  </a:lnTo>
                  <a:lnTo>
                    <a:pt x="52" y="2"/>
                  </a:lnTo>
                  <a:lnTo>
                    <a:pt x="54" y="6"/>
                  </a:lnTo>
                  <a:lnTo>
                    <a:pt x="54" y="10"/>
                  </a:lnTo>
                  <a:lnTo>
                    <a:pt x="54" y="18"/>
                  </a:lnTo>
                  <a:lnTo>
                    <a:pt x="52" y="28"/>
                  </a:lnTo>
                  <a:lnTo>
                    <a:pt x="60" y="22"/>
                  </a:lnTo>
                  <a:lnTo>
                    <a:pt x="68" y="20"/>
                  </a:lnTo>
                  <a:lnTo>
                    <a:pt x="74" y="22"/>
                  </a:lnTo>
                  <a:lnTo>
                    <a:pt x="78" y="28"/>
                  </a:lnTo>
                  <a:lnTo>
                    <a:pt x="80" y="34"/>
                  </a:lnTo>
                  <a:lnTo>
                    <a:pt x="80" y="38"/>
                  </a:lnTo>
                  <a:lnTo>
                    <a:pt x="78" y="40"/>
                  </a:lnTo>
                  <a:lnTo>
                    <a:pt x="74" y="42"/>
                  </a:lnTo>
                  <a:lnTo>
                    <a:pt x="64" y="46"/>
                  </a:lnTo>
                  <a:lnTo>
                    <a:pt x="54" y="44"/>
                  </a:lnTo>
                  <a:close/>
                  <a:moveTo>
                    <a:pt x="64" y="32"/>
                  </a:moveTo>
                  <a:lnTo>
                    <a:pt x="64" y="32"/>
                  </a:lnTo>
                  <a:lnTo>
                    <a:pt x="58" y="34"/>
                  </a:lnTo>
                  <a:lnTo>
                    <a:pt x="52" y="34"/>
                  </a:lnTo>
                  <a:lnTo>
                    <a:pt x="48" y="28"/>
                  </a:lnTo>
                  <a:lnTo>
                    <a:pt x="44" y="28"/>
                  </a:lnTo>
                  <a:lnTo>
                    <a:pt x="40" y="26"/>
                  </a:lnTo>
                  <a:lnTo>
                    <a:pt x="40" y="20"/>
                  </a:lnTo>
                  <a:lnTo>
                    <a:pt x="38" y="16"/>
                  </a:lnTo>
                  <a:lnTo>
                    <a:pt x="38" y="26"/>
                  </a:lnTo>
                  <a:lnTo>
                    <a:pt x="34" y="28"/>
                  </a:lnTo>
                  <a:lnTo>
                    <a:pt x="32" y="30"/>
                  </a:lnTo>
                  <a:lnTo>
                    <a:pt x="28" y="36"/>
                  </a:lnTo>
                  <a:lnTo>
                    <a:pt x="14" y="30"/>
                  </a:lnTo>
                  <a:lnTo>
                    <a:pt x="14" y="32"/>
                  </a:lnTo>
                  <a:lnTo>
                    <a:pt x="22" y="34"/>
                  </a:lnTo>
                  <a:lnTo>
                    <a:pt x="26" y="38"/>
                  </a:lnTo>
                  <a:lnTo>
                    <a:pt x="26" y="42"/>
                  </a:lnTo>
                  <a:lnTo>
                    <a:pt x="28" y="46"/>
                  </a:lnTo>
                  <a:lnTo>
                    <a:pt x="32" y="50"/>
                  </a:lnTo>
                  <a:lnTo>
                    <a:pt x="28" y="56"/>
                  </a:lnTo>
                  <a:lnTo>
                    <a:pt x="26" y="62"/>
                  </a:lnTo>
                  <a:lnTo>
                    <a:pt x="34" y="52"/>
                  </a:lnTo>
                  <a:lnTo>
                    <a:pt x="38" y="54"/>
                  </a:lnTo>
                  <a:lnTo>
                    <a:pt x="42" y="54"/>
                  </a:lnTo>
                  <a:lnTo>
                    <a:pt x="46" y="52"/>
                  </a:lnTo>
                  <a:lnTo>
                    <a:pt x="52" y="54"/>
                  </a:lnTo>
                  <a:lnTo>
                    <a:pt x="58" y="60"/>
                  </a:lnTo>
                  <a:lnTo>
                    <a:pt x="54" y="54"/>
                  </a:lnTo>
                  <a:lnTo>
                    <a:pt x="48" y="50"/>
                  </a:lnTo>
                  <a:lnTo>
                    <a:pt x="52" y="44"/>
                  </a:lnTo>
                  <a:lnTo>
                    <a:pt x="54" y="38"/>
                  </a:lnTo>
                  <a:lnTo>
                    <a:pt x="54" y="36"/>
                  </a:lnTo>
                  <a:lnTo>
                    <a:pt x="58" y="36"/>
                  </a:lnTo>
                  <a:lnTo>
                    <a:pt x="64" y="34"/>
                  </a:lnTo>
                  <a:lnTo>
                    <a:pt x="64" y="3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5" name="Freeform 56"/>
            <p:cNvSpPr>
              <a:spLocks/>
            </p:cNvSpPr>
            <p:nvPr/>
          </p:nvSpPr>
          <p:spPr bwMode="auto">
            <a:xfrm>
              <a:off x="4338638" y="3394075"/>
              <a:ext cx="44450" cy="44450"/>
            </a:xfrm>
            <a:custGeom>
              <a:avLst/>
              <a:gdLst>
                <a:gd name="T0" fmla="*/ 2147483646 w 28"/>
                <a:gd name="T1" fmla="*/ 2147483646 h 28"/>
                <a:gd name="T2" fmla="*/ 2147483646 w 28"/>
                <a:gd name="T3" fmla="*/ 2147483646 h 28"/>
                <a:gd name="T4" fmla="*/ 2147483646 w 28"/>
                <a:gd name="T5" fmla="*/ 2147483646 h 28"/>
                <a:gd name="T6" fmla="*/ 2147483646 w 28"/>
                <a:gd name="T7" fmla="*/ 2147483646 h 28"/>
                <a:gd name="T8" fmla="*/ 2147483646 w 28"/>
                <a:gd name="T9" fmla="*/ 2147483646 h 28"/>
                <a:gd name="T10" fmla="*/ 2147483646 w 28"/>
                <a:gd name="T11" fmla="*/ 2147483646 h 28"/>
                <a:gd name="T12" fmla="*/ 2147483646 w 28"/>
                <a:gd name="T13" fmla="*/ 2147483646 h 28"/>
                <a:gd name="T14" fmla="*/ 2147483646 w 28"/>
                <a:gd name="T15" fmla="*/ 2147483646 h 28"/>
                <a:gd name="T16" fmla="*/ 2147483646 w 28"/>
                <a:gd name="T17" fmla="*/ 2147483646 h 28"/>
                <a:gd name="T18" fmla="*/ 2147483646 w 28"/>
                <a:gd name="T19" fmla="*/ 2147483646 h 28"/>
                <a:gd name="T20" fmla="*/ 0 w 28"/>
                <a:gd name="T21" fmla="*/ 2147483646 h 28"/>
                <a:gd name="T22" fmla="*/ 0 w 28"/>
                <a:gd name="T23" fmla="*/ 2147483646 h 28"/>
                <a:gd name="T24" fmla="*/ 0 w 28"/>
                <a:gd name="T25" fmla="*/ 2147483646 h 28"/>
                <a:gd name="T26" fmla="*/ 2147483646 w 28"/>
                <a:gd name="T27" fmla="*/ 2147483646 h 28"/>
                <a:gd name="T28" fmla="*/ 2147483646 w 28"/>
                <a:gd name="T29" fmla="*/ 2147483646 h 28"/>
                <a:gd name="T30" fmla="*/ 2147483646 w 28"/>
                <a:gd name="T31" fmla="*/ 0 h 28"/>
                <a:gd name="T32" fmla="*/ 2147483646 w 28"/>
                <a:gd name="T33" fmla="*/ 0 h 28"/>
                <a:gd name="T34" fmla="*/ 2147483646 w 28"/>
                <a:gd name="T35" fmla="*/ 0 h 28"/>
                <a:gd name="T36" fmla="*/ 2147483646 w 28"/>
                <a:gd name="T37" fmla="*/ 2147483646 h 28"/>
                <a:gd name="T38" fmla="*/ 2147483646 w 28"/>
                <a:gd name="T39" fmla="*/ 2147483646 h 28"/>
                <a:gd name="T40" fmla="*/ 2147483646 w 28"/>
                <a:gd name="T41" fmla="*/ 2147483646 h 28"/>
                <a:gd name="T42" fmla="*/ 2147483646 w 28"/>
                <a:gd name="T43" fmla="*/ 2147483646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8"/>
                <a:gd name="T67" fmla="*/ 0 h 28"/>
                <a:gd name="T68" fmla="*/ 28 w 28"/>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8" h="28">
                  <a:moveTo>
                    <a:pt x="28" y="12"/>
                  </a:moveTo>
                  <a:lnTo>
                    <a:pt x="28" y="12"/>
                  </a:lnTo>
                  <a:lnTo>
                    <a:pt x="28" y="18"/>
                  </a:lnTo>
                  <a:lnTo>
                    <a:pt x="26" y="22"/>
                  </a:lnTo>
                  <a:lnTo>
                    <a:pt x="22" y="26"/>
                  </a:lnTo>
                  <a:lnTo>
                    <a:pt x="16" y="28"/>
                  </a:lnTo>
                  <a:lnTo>
                    <a:pt x="10" y="28"/>
                  </a:lnTo>
                  <a:lnTo>
                    <a:pt x="6" y="26"/>
                  </a:lnTo>
                  <a:lnTo>
                    <a:pt x="2" y="22"/>
                  </a:lnTo>
                  <a:lnTo>
                    <a:pt x="0" y="16"/>
                  </a:lnTo>
                  <a:lnTo>
                    <a:pt x="0" y="10"/>
                  </a:lnTo>
                  <a:lnTo>
                    <a:pt x="4" y="6"/>
                  </a:lnTo>
                  <a:lnTo>
                    <a:pt x="8" y="2"/>
                  </a:lnTo>
                  <a:lnTo>
                    <a:pt x="12" y="0"/>
                  </a:lnTo>
                  <a:lnTo>
                    <a:pt x="18" y="0"/>
                  </a:lnTo>
                  <a:lnTo>
                    <a:pt x="22" y="2"/>
                  </a:lnTo>
                  <a:lnTo>
                    <a:pt x="26" y="6"/>
                  </a:lnTo>
                  <a:lnTo>
                    <a:pt x="28"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6" name="Freeform 57"/>
            <p:cNvSpPr>
              <a:spLocks noEditPoints="1"/>
            </p:cNvSpPr>
            <p:nvPr/>
          </p:nvSpPr>
          <p:spPr bwMode="auto">
            <a:xfrm>
              <a:off x="4818063" y="3282950"/>
              <a:ext cx="127000" cy="117475"/>
            </a:xfrm>
            <a:custGeom>
              <a:avLst/>
              <a:gdLst>
                <a:gd name="T0" fmla="*/ 2147483646 w 80"/>
                <a:gd name="T1" fmla="*/ 2147483646 h 74"/>
                <a:gd name="T2" fmla="*/ 2147483646 w 80"/>
                <a:gd name="T3" fmla="*/ 2147483646 h 74"/>
                <a:gd name="T4" fmla="*/ 2147483646 w 80"/>
                <a:gd name="T5" fmla="*/ 2147483646 h 74"/>
                <a:gd name="T6" fmla="*/ 2147483646 w 80"/>
                <a:gd name="T7" fmla="*/ 2147483646 h 74"/>
                <a:gd name="T8" fmla="*/ 2147483646 w 80"/>
                <a:gd name="T9" fmla="*/ 2147483646 h 74"/>
                <a:gd name="T10" fmla="*/ 2147483646 w 80"/>
                <a:gd name="T11" fmla="*/ 2147483646 h 74"/>
                <a:gd name="T12" fmla="*/ 2147483646 w 80"/>
                <a:gd name="T13" fmla="*/ 2147483646 h 74"/>
                <a:gd name="T14" fmla="*/ 2147483646 w 80"/>
                <a:gd name="T15" fmla="*/ 2147483646 h 74"/>
                <a:gd name="T16" fmla="*/ 2147483646 w 80"/>
                <a:gd name="T17" fmla="*/ 2147483646 h 74"/>
                <a:gd name="T18" fmla="*/ 2147483646 w 80"/>
                <a:gd name="T19" fmla="*/ 2147483646 h 74"/>
                <a:gd name="T20" fmla="*/ 0 w 80"/>
                <a:gd name="T21" fmla="*/ 2147483646 h 74"/>
                <a:gd name="T22" fmla="*/ 2147483646 w 80"/>
                <a:gd name="T23" fmla="*/ 2147483646 h 74"/>
                <a:gd name="T24" fmla="*/ 2147483646 w 80"/>
                <a:gd name="T25" fmla="*/ 2147483646 h 74"/>
                <a:gd name="T26" fmla="*/ 2147483646 w 80"/>
                <a:gd name="T27" fmla="*/ 2147483646 h 74"/>
                <a:gd name="T28" fmla="*/ 2147483646 w 80"/>
                <a:gd name="T29" fmla="*/ 2147483646 h 74"/>
                <a:gd name="T30" fmla="*/ 2147483646 w 80"/>
                <a:gd name="T31" fmla="*/ 0 h 74"/>
                <a:gd name="T32" fmla="*/ 2147483646 w 80"/>
                <a:gd name="T33" fmla="*/ 2147483646 h 74"/>
                <a:gd name="T34" fmla="*/ 2147483646 w 80"/>
                <a:gd name="T35" fmla="*/ 2147483646 h 74"/>
                <a:gd name="T36" fmla="*/ 2147483646 w 80"/>
                <a:gd name="T37" fmla="*/ 2147483646 h 74"/>
                <a:gd name="T38" fmla="*/ 2147483646 w 80"/>
                <a:gd name="T39" fmla="*/ 2147483646 h 74"/>
                <a:gd name="T40" fmla="*/ 2147483646 w 80"/>
                <a:gd name="T41" fmla="*/ 2147483646 h 74"/>
                <a:gd name="T42" fmla="*/ 2147483646 w 80"/>
                <a:gd name="T43" fmla="*/ 2147483646 h 74"/>
                <a:gd name="T44" fmla="*/ 2147483646 w 80"/>
                <a:gd name="T45" fmla="*/ 2147483646 h 74"/>
                <a:gd name="T46" fmla="*/ 2147483646 w 80"/>
                <a:gd name="T47" fmla="*/ 2147483646 h 74"/>
                <a:gd name="T48" fmla="*/ 2147483646 w 80"/>
                <a:gd name="T49" fmla="*/ 2147483646 h 74"/>
                <a:gd name="T50" fmla="*/ 2147483646 w 80"/>
                <a:gd name="T51" fmla="*/ 2147483646 h 74"/>
                <a:gd name="T52" fmla="*/ 2147483646 w 80"/>
                <a:gd name="T53" fmla="*/ 2147483646 h 74"/>
                <a:gd name="T54" fmla="*/ 2147483646 w 80"/>
                <a:gd name="T55" fmla="*/ 2147483646 h 74"/>
                <a:gd name="T56" fmla="*/ 2147483646 w 80"/>
                <a:gd name="T57" fmla="*/ 2147483646 h 74"/>
                <a:gd name="T58" fmla="*/ 2147483646 w 80"/>
                <a:gd name="T59" fmla="*/ 2147483646 h 74"/>
                <a:gd name="T60" fmla="*/ 2147483646 w 80"/>
                <a:gd name="T61" fmla="*/ 2147483646 h 74"/>
                <a:gd name="T62" fmla="*/ 2147483646 w 80"/>
                <a:gd name="T63" fmla="*/ 2147483646 h 74"/>
                <a:gd name="T64" fmla="*/ 2147483646 w 80"/>
                <a:gd name="T65" fmla="*/ 2147483646 h 74"/>
                <a:gd name="T66" fmla="*/ 2147483646 w 80"/>
                <a:gd name="T67" fmla="*/ 2147483646 h 74"/>
                <a:gd name="T68" fmla="*/ 2147483646 w 80"/>
                <a:gd name="T69" fmla="*/ 2147483646 h 74"/>
                <a:gd name="T70" fmla="*/ 2147483646 w 80"/>
                <a:gd name="T71" fmla="*/ 2147483646 h 74"/>
                <a:gd name="T72" fmla="*/ 2147483646 w 80"/>
                <a:gd name="T73" fmla="*/ 2147483646 h 74"/>
                <a:gd name="T74" fmla="*/ 2147483646 w 80"/>
                <a:gd name="T75" fmla="*/ 2147483646 h 74"/>
                <a:gd name="T76" fmla="*/ 2147483646 w 80"/>
                <a:gd name="T77" fmla="*/ 2147483646 h 74"/>
                <a:gd name="T78" fmla="*/ 2147483646 w 80"/>
                <a:gd name="T79" fmla="*/ 2147483646 h 74"/>
                <a:gd name="T80" fmla="*/ 2147483646 w 80"/>
                <a:gd name="T81" fmla="*/ 2147483646 h 74"/>
                <a:gd name="T82" fmla="*/ 2147483646 w 80"/>
                <a:gd name="T83" fmla="*/ 2147483646 h 74"/>
                <a:gd name="T84" fmla="*/ 2147483646 w 80"/>
                <a:gd name="T85" fmla="*/ 2147483646 h 74"/>
                <a:gd name="T86" fmla="*/ 2147483646 w 80"/>
                <a:gd name="T87" fmla="*/ 2147483646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0"/>
                <a:gd name="T133" fmla="*/ 0 h 74"/>
                <a:gd name="T134" fmla="*/ 80 w 80"/>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0" h="74">
                  <a:moveTo>
                    <a:pt x="54" y="44"/>
                  </a:moveTo>
                  <a:lnTo>
                    <a:pt x="54" y="44"/>
                  </a:lnTo>
                  <a:lnTo>
                    <a:pt x="64" y="48"/>
                  </a:lnTo>
                  <a:lnTo>
                    <a:pt x="72" y="54"/>
                  </a:lnTo>
                  <a:lnTo>
                    <a:pt x="74" y="58"/>
                  </a:lnTo>
                  <a:lnTo>
                    <a:pt x="74" y="62"/>
                  </a:lnTo>
                  <a:lnTo>
                    <a:pt x="72" y="66"/>
                  </a:lnTo>
                  <a:lnTo>
                    <a:pt x="68" y="70"/>
                  </a:lnTo>
                  <a:lnTo>
                    <a:pt x="60" y="74"/>
                  </a:lnTo>
                  <a:lnTo>
                    <a:pt x="54" y="74"/>
                  </a:lnTo>
                  <a:lnTo>
                    <a:pt x="48" y="70"/>
                  </a:lnTo>
                  <a:lnTo>
                    <a:pt x="42" y="62"/>
                  </a:lnTo>
                  <a:lnTo>
                    <a:pt x="40" y="56"/>
                  </a:lnTo>
                  <a:lnTo>
                    <a:pt x="36" y="66"/>
                  </a:lnTo>
                  <a:lnTo>
                    <a:pt x="30" y="72"/>
                  </a:lnTo>
                  <a:lnTo>
                    <a:pt x="22" y="74"/>
                  </a:lnTo>
                  <a:lnTo>
                    <a:pt x="18" y="74"/>
                  </a:lnTo>
                  <a:lnTo>
                    <a:pt x="14" y="72"/>
                  </a:lnTo>
                  <a:lnTo>
                    <a:pt x="12" y="68"/>
                  </a:lnTo>
                  <a:lnTo>
                    <a:pt x="10" y="66"/>
                  </a:lnTo>
                  <a:lnTo>
                    <a:pt x="12" y="58"/>
                  </a:lnTo>
                  <a:lnTo>
                    <a:pt x="18" y="52"/>
                  </a:lnTo>
                  <a:lnTo>
                    <a:pt x="24" y="46"/>
                  </a:lnTo>
                  <a:lnTo>
                    <a:pt x="12" y="42"/>
                  </a:lnTo>
                  <a:lnTo>
                    <a:pt x="6" y="40"/>
                  </a:lnTo>
                  <a:lnTo>
                    <a:pt x="4" y="36"/>
                  </a:lnTo>
                  <a:lnTo>
                    <a:pt x="0" y="32"/>
                  </a:lnTo>
                  <a:lnTo>
                    <a:pt x="0" y="28"/>
                  </a:lnTo>
                  <a:lnTo>
                    <a:pt x="2" y="24"/>
                  </a:lnTo>
                  <a:lnTo>
                    <a:pt x="6" y="18"/>
                  </a:lnTo>
                  <a:lnTo>
                    <a:pt x="12" y="14"/>
                  </a:lnTo>
                  <a:lnTo>
                    <a:pt x="18" y="14"/>
                  </a:lnTo>
                  <a:lnTo>
                    <a:pt x="24" y="18"/>
                  </a:lnTo>
                  <a:lnTo>
                    <a:pt x="28" y="22"/>
                  </a:lnTo>
                  <a:lnTo>
                    <a:pt x="26" y="14"/>
                  </a:lnTo>
                  <a:lnTo>
                    <a:pt x="24" y="8"/>
                  </a:lnTo>
                  <a:lnTo>
                    <a:pt x="26" y="6"/>
                  </a:lnTo>
                  <a:lnTo>
                    <a:pt x="28" y="2"/>
                  </a:lnTo>
                  <a:lnTo>
                    <a:pt x="32" y="0"/>
                  </a:lnTo>
                  <a:lnTo>
                    <a:pt x="38" y="0"/>
                  </a:lnTo>
                  <a:lnTo>
                    <a:pt x="46" y="0"/>
                  </a:lnTo>
                  <a:lnTo>
                    <a:pt x="50" y="0"/>
                  </a:lnTo>
                  <a:lnTo>
                    <a:pt x="54" y="2"/>
                  </a:lnTo>
                  <a:lnTo>
                    <a:pt x="56" y="6"/>
                  </a:lnTo>
                  <a:lnTo>
                    <a:pt x="56" y="10"/>
                  </a:lnTo>
                  <a:lnTo>
                    <a:pt x="56" y="18"/>
                  </a:lnTo>
                  <a:lnTo>
                    <a:pt x="52" y="26"/>
                  </a:lnTo>
                  <a:lnTo>
                    <a:pt x="60" y="22"/>
                  </a:lnTo>
                  <a:lnTo>
                    <a:pt x="68" y="20"/>
                  </a:lnTo>
                  <a:lnTo>
                    <a:pt x="74" y="22"/>
                  </a:lnTo>
                  <a:lnTo>
                    <a:pt x="78" y="30"/>
                  </a:lnTo>
                  <a:lnTo>
                    <a:pt x="80" y="34"/>
                  </a:lnTo>
                  <a:lnTo>
                    <a:pt x="78" y="38"/>
                  </a:lnTo>
                  <a:lnTo>
                    <a:pt x="76" y="42"/>
                  </a:lnTo>
                  <a:lnTo>
                    <a:pt x="74" y="44"/>
                  </a:lnTo>
                  <a:lnTo>
                    <a:pt x="64" y="46"/>
                  </a:lnTo>
                  <a:lnTo>
                    <a:pt x="54" y="44"/>
                  </a:lnTo>
                  <a:close/>
                  <a:moveTo>
                    <a:pt x="64" y="32"/>
                  </a:moveTo>
                  <a:lnTo>
                    <a:pt x="64" y="32"/>
                  </a:lnTo>
                  <a:lnTo>
                    <a:pt x="58" y="34"/>
                  </a:lnTo>
                  <a:lnTo>
                    <a:pt x="52" y="34"/>
                  </a:lnTo>
                  <a:lnTo>
                    <a:pt x="48" y="28"/>
                  </a:lnTo>
                  <a:lnTo>
                    <a:pt x="42" y="26"/>
                  </a:lnTo>
                  <a:lnTo>
                    <a:pt x="42" y="20"/>
                  </a:lnTo>
                  <a:lnTo>
                    <a:pt x="40" y="14"/>
                  </a:lnTo>
                  <a:lnTo>
                    <a:pt x="40" y="26"/>
                  </a:lnTo>
                  <a:lnTo>
                    <a:pt x="36" y="26"/>
                  </a:lnTo>
                  <a:lnTo>
                    <a:pt x="32" y="28"/>
                  </a:lnTo>
                  <a:lnTo>
                    <a:pt x="28" y="34"/>
                  </a:lnTo>
                  <a:lnTo>
                    <a:pt x="16" y="28"/>
                  </a:lnTo>
                  <a:lnTo>
                    <a:pt x="22" y="32"/>
                  </a:lnTo>
                  <a:lnTo>
                    <a:pt x="28" y="36"/>
                  </a:lnTo>
                  <a:lnTo>
                    <a:pt x="28" y="40"/>
                  </a:lnTo>
                  <a:lnTo>
                    <a:pt x="28" y="44"/>
                  </a:lnTo>
                  <a:lnTo>
                    <a:pt x="32" y="48"/>
                  </a:lnTo>
                  <a:lnTo>
                    <a:pt x="28" y="54"/>
                  </a:lnTo>
                  <a:lnTo>
                    <a:pt x="26" y="60"/>
                  </a:lnTo>
                  <a:lnTo>
                    <a:pt x="34" y="50"/>
                  </a:lnTo>
                  <a:lnTo>
                    <a:pt x="38" y="52"/>
                  </a:lnTo>
                  <a:lnTo>
                    <a:pt x="42" y="52"/>
                  </a:lnTo>
                  <a:lnTo>
                    <a:pt x="46" y="50"/>
                  </a:lnTo>
                  <a:lnTo>
                    <a:pt x="50" y="54"/>
                  </a:lnTo>
                  <a:lnTo>
                    <a:pt x="58" y="60"/>
                  </a:lnTo>
                  <a:lnTo>
                    <a:pt x="52" y="54"/>
                  </a:lnTo>
                  <a:lnTo>
                    <a:pt x="48" y="50"/>
                  </a:lnTo>
                  <a:lnTo>
                    <a:pt x="52" y="44"/>
                  </a:lnTo>
                  <a:lnTo>
                    <a:pt x="54" y="38"/>
                  </a:lnTo>
                  <a:lnTo>
                    <a:pt x="54" y="36"/>
                  </a:lnTo>
                  <a:lnTo>
                    <a:pt x="58" y="36"/>
                  </a:lnTo>
                  <a:lnTo>
                    <a:pt x="64" y="34"/>
                  </a:lnTo>
                  <a:lnTo>
                    <a:pt x="64" y="3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7" name="Freeform 58"/>
            <p:cNvSpPr>
              <a:spLocks/>
            </p:cNvSpPr>
            <p:nvPr/>
          </p:nvSpPr>
          <p:spPr bwMode="auto">
            <a:xfrm>
              <a:off x="4859338" y="3324225"/>
              <a:ext cx="44450" cy="41275"/>
            </a:xfrm>
            <a:custGeom>
              <a:avLst/>
              <a:gdLst>
                <a:gd name="T0" fmla="*/ 2147483646 w 28"/>
                <a:gd name="T1" fmla="*/ 2147483646 h 26"/>
                <a:gd name="T2" fmla="*/ 2147483646 w 28"/>
                <a:gd name="T3" fmla="*/ 2147483646 h 26"/>
                <a:gd name="T4" fmla="*/ 2147483646 w 28"/>
                <a:gd name="T5" fmla="*/ 2147483646 h 26"/>
                <a:gd name="T6" fmla="*/ 2147483646 w 28"/>
                <a:gd name="T7" fmla="*/ 2147483646 h 26"/>
                <a:gd name="T8" fmla="*/ 2147483646 w 28"/>
                <a:gd name="T9" fmla="*/ 2147483646 h 26"/>
                <a:gd name="T10" fmla="*/ 2147483646 w 28"/>
                <a:gd name="T11" fmla="*/ 2147483646 h 26"/>
                <a:gd name="T12" fmla="*/ 2147483646 w 28"/>
                <a:gd name="T13" fmla="*/ 2147483646 h 26"/>
                <a:gd name="T14" fmla="*/ 2147483646 w 28"/>
                <a:gd name="T15" fmla="*/ 2147483646 h 26"/>
                <a:gd name="T16" fmla="*/ 2147483646 w 28"/>
                <a:gd name="T17" fmla="*/ 2147483646 h 26"/>
                <a:gd name="T18" fmla="*/ 2147483646 w 28"/>
                <a:gd name="T19" fmla="*/ 2147483646 h 26"/>
                <a:gd name="T20" fmla="*/ 0 w 28"/>
                <a:gd name="T21" fmla="*/ 2147483646 h 26"/>
                <a:gd name="T22" fmla="*/ 0 w 28"/>
                <a:gd name="T23" fmla="*/ 2147483646 h 26"/>
                <a:gd name="T24" fmla="*/ 2147483646 w 28"/>
                <a:gd name="T25" fmla="*/ 2147483646 h 26"/>
                <a:gd name="T26" fmla="*/ 2147483646 w 28"/>
                <a:gd name="T27" fmla="*/ 2147483646 h 26"/>
                <a:gd name="T28" fmla="*/ 2147483646 w 28"/>
                <a:gd name="T29" fmla="*/ 0 h 26"/>
                <a:gd name="T30" fmla="*/ 2147483646 w 28"/>
                <a:gd name="T31" fmla="*/ 0 h 26"/>
                <a:gd name="T32" fmla="*/ 2147483646 w 28"/>
                <a:gd name="T33" fmla="*/ 0 h 26"/>
                <a:gd name="T34" fmla="*/ 2147483646 w 28"/>
                <a:gd name="T35" fmla="*/ 0 h 26"/>
                <a:gd name="T36" fmla="*/ 2147483646 w 28"/>
                <a:gd name="T37" fmla="*/ 2147483646 h 26"/>
                <a:gd name="T38" fmla="*/ 2147483646 w 28"/>
                <a:gd name="T39" fmla="*/ 2147483646 h 26"/>
                <a:gd name="T40" fmla="*/ 2147483646 w 28"/>
                <a:gd name="T41" fmla="*/ 2147483646 h 26"/>
                <a:gd name="T42" fmla="*/ 2147483646 w 28"/>
                <a:gd name="T43" fmla="*/ 2147483646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8"/>
                <a:gd name="T67" fmla="*/ 0 h 26"/>
                <a:gd name="T68" fmla="*/ 28 w 28"/>
                <a:gd name="T69" fmla="*/ 26 h 2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8" h="26">
                  <a:moveTo>
                    <a:pt x="28" y="12"/>
                  </a:moveTo>
                  <a:lnTo>
                    <a:pt x="28" y="12"/>
                  </a:lnTo>
                  <a:lnTo>
                    <a:pt x="28" y="18"/>
                  </a:lnTo>
                  <a:lnTo>
                    <a:pt x="26" y="22"/>
                  </a:lnTo>
                  <a:lnTo>
                    <a:pt x="22" y="26"/>
                  </a:lnTo>
                  <a:lnTo>
                    <a:pt x="16" y="26"/>
                  </a:lnTo>
                  <a:lnTo>
                    <a:pt x="10" y="26"/>
                  </a:lnTo>
                  <a:lnTo>
                    <a:pt x="6" y="24"/>
                  </a:lnTo>
                  <a:lnTo>
                    <a:pt x="2" y="20"/>
                  </a:lnTo>
                  <a:lnTo>
                    <a:pt x="0" y="14"/>
                  </a:lnTo>
                  <a:lnTo>
                    <a:pt x="2" y="8"/>
                  </a:lnTo>
                  <a:lnTo>
                    <a:pt x="4" y="4"/>
                  </a:lnTo>
                  <a:lnTo>
                    <a:pt x="8" y="0"/>
                  </a:lnTo>
                  <a:lnTo>
                    <a:pt x="14" y="0"/>
                  </a:lnTo>
                  <a:lnTo>
                    <a:pt x="18" y="0"/>
                  </a:lnTo>
                  <a:lnTo>
                    <a:pt x="24" y="2"/>
                  </a:lnTo>
                  <a:lnTo>
                    <a:pt x="26" y="6"/>
                  </a:lnTo>
                  <a:lnTo>
                    <a:pt x="28"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8" name="Freeform 59"/>
            <p:cNvSpPr>
              <a:spLocks noEditPoints="1"/>
            </p:cNvSpPr>
            <p:nvPr/>
          </p:nvSpPr>
          <p:spPr bwMode="auto">
            <a:xfrm>
              <a:off x="5100638" y="3406775"/>
              <a:ext cx="127000" cy="123825"/>
            </a:xfrm>
            <a:custGeom>
              <a:avLst/>
              <a:gdLst>
                <a:gd name="T0" fmla="*/ 2147483646 w 80"/>
                <a:gd name="T1" fmla="*/ 2147483646 h 78"/>
                <a:gd name="T2" fmla="*/ 2147483646 w 80"/>
                <a:gd name="T3" fmla="*/ 2147483646 h 78"/>
                <a:gd name="T4" fmla="*/ 2147483646 w 80"/>
                <a:gd name="T5" fmla="*/ 2147483646 h 78"/>
                <a:gd name="T6" fmla="*/ 2147483646 w 80"/>
                <a:gd name="T7" fmla="*/ 2147483646 h 78"/>
                <a:gd name="T8" fmla="*/ 2147483646 w 80"/>
                <a:gd name="T9" fmla="*/ 2147483646 h 78"/>
                <a:gd name="T10" fmla="*/ 2147483646 w 80"/>
                <a:gd name="T11" fmla="*/ 2147483646 h 78"/>
                <a:gd name="T12" fmla="*/ 2147483646 w 80"/>
                <a:gd name="T13" fmla="*/ 2147483646 h 78"/>
                <a:gd name="T14" fmla="*/ 2147483646 w 80"/>
                <a:gd name="T15" fmla="*/ 2147483646 h 78"/>
                <a:gd name="T16" fmla="*/ 2147483646 w 80"/>
                <a:gd name="T17" fmla="*/ 2147483646 h 78"/>
                <a:gd name="T18" fmla="*/ 2147483646 w 80"/>
                <a:gd name="T19" fmla="*/ 2147483646 h 78"/>
                <a:gd name="T20" fmla="*/ 0 w 80"/>
                <a:gd name="T21" fmla="*/ 2147483646 h 78"/>
                <a:gd name="T22" fmla="*/ 2147483646 w 80"/>
                <a:gd name="T23" fmla="*/ 2147483646 h 78"/>
                <a:gd name="T24" fmla="*/ 2147483646 w 80"/>
                <a:gd name="T25" fmla="*/ 2147483646 h 78"/>
                <a:gd name="T26" fmla="*/ 2147483646 w 80"/>
                <a:gd name="T27" fmla="*/ 2147483646 h 78"/>
                <a:gd name="T28" fmla="*/ 2147483646 w 80"/>
                <a:gd name="T29" fmla="*/ 2147483646 h 78"/>
                <a:gd name="T30" fmla="*/ 2147483646 w 80"/>
                <a:gd name="T31" fmla="*/ 0 h 78"/>
                <a:gd name="T32" fmla="*/ 2147483646 w 80"/>
                <a:gd name="T33" fmla="*/ 0 h 78"/>
                <a:gd name="T34" fmla="*/ 2147483646 w 80"/>
                <a:gd name="T35" fmla="*/ 2147483646 h 78"/>
                <a:gd name="T36" fmla="*/ 2147483646 w 80"/>
                <a:gd name="T37" fmla="*/ 2147483646 h 78"/>
                <a:gd name="T38" fmla="*/ 2147483646 w 80"/>
                <a:gd name="T39" fmla="*/ 2147483646 h 78"/>
                <a:gd name="T40" fmla="*/ 2147483646 w 80"/>
                <a:gd name="T41" fmla="*/ 2147483646 h 78"/>
                <a:gd name="T42" fmla="*/ 2147483646 w 80"/>
                <a:gd name="T43" fmla="*/ 2147483646 h 78"/>
                <a:gd name="T44" fmla="*/ 2147483646 w 80"/>
                <a:gd name="T45" fmla="*/ 2147483646 h 78"/>
                <a:gd name="T46" fmla="*/ 2147483646 w 80"/>
                <a:gd name="T47" fmla="*/ 2147483646 h 78"/>
                <a:gd name="T48" fmla="*/ 2147483646 w 80"/>
                <a:gd name="T49" fmla="*/ 2147483646 h 78"/>
                <a:gd name="T50" fmla="*/ 2147483646 w 80"/>
                <a:gd name="T51" fmla="*/ 2147483646 h 78"/>
                <a:gd name="T52" fmla="*/ 2147483646 w 80"/>
                <a:gd name="T53" fmla="*/ 2147483646 h 78"/>
                <a:gd name="T54" fmla="*/ 2147483646 w 80"/>
                <a:gd name="T55" fmla="*/ 2147483646 h 78"/>
                <a:gd name="T56" fmla="*/ 2147483646 w 80"/>
                <a:gd name="T57" fmla="*/ 2147483646 h 78"/>
                <a:gd name="T58" fmla="*/ 2147483646 w 80"/>
                <a:gd name="T59" fmla="*/ 2147483646 h 78"/>
                <a:gd name="T60" fmla="*/ 2147483646 w 80"/>
                <a:gd name="T61" fmla="*/ 2147483646 h 78"/>
                <a:gd name="T62" fmla="*/ 2147483646 w 80"/>
                <a:gd name="T63" fmla="*/ 2147483646 h 78"/>
                <a:gd name="T64" fmla="*/ 2147483646 w 80"/>
                <a:gd name="T65" fmla="*/ 2147483646 h 78"/>
                <a:gd name="T66" fmla="*/ 2147483646 w 80"/>
                <a:gd name="T67" fmla="*/ 2147483646 h 78"/>
                <a:gd name="T68" fmla="*/ 2147483646 w 80"/>
                <a:gd name="T69" fmla="*/ 2147483646 h 78"/>
                <a:gd name="T70" fmla="*/ 2147483646 w 80"/>
                <a:gd name="T71" fmla="*/ 2147483646 h 78"/>
                <a:gd name="T72" fmla="*/ 2147483646 w 80"/>
                <a:gd name="T73" fmla="*/ 2147483646 h 78"/>
                <a:gd name="T74" fmla="*/ 2147483646 w 80"/>
                <a:gd name="T75" fmla="*/ 2147483646 h 78"/>
                <a:gd name="T76" fmla="*/ 2147483646 w 80"/>
                <a:gd name="T77" fmla="*/ 2147483646 h 78"/>
                <a:gd name="T78" fmla="*/ 2147483646 w 80"/>
                <a:gd name="T79" fmla="*/ 2147483646 h 78"/>
                <a:gd name="T80" fmla="*/ 2147483646 w 80"/>
                <a:gd name="T81" fmla="*/ 2147483646 h 78"/>
                <a:gd name="T82" fmla="*/ 2147483646 w 80"/>
                <a:gd name="T83" fmla="*/ 2147483646 h 78"/>
                <a:gd name="T84" fmla="*/ 2147483646 w 80"/>
                <a:gd name="T85" fmla="*/ 2147483646 h 78"/>
                <a:gd name="T86" fmla="*/ 2147483646 w 80"/>
                <a:gd name="T87" fmla="*/ 2147483646 h 78"/>
                <a:gd name="T88" fmla="*/ 2147483646 w 80"/>
                <a:gd name="T89" fmla="*/ 2147483646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0"/>
                <a:gd name="T136" fmla="*/ 0 h 78"/>
                <a:gd name="T137" fmla="*/ 80 w 80"/>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0" h="78">
                  <a:moveTo>
                    <a:pt x="56" y="44"/>
                  </a:moveTo>
                  <a:lnTo>
                    <a:pt x="56" y="44"/>
                  </a:lnTo>
                  <a:lnTo>
                    <a:pt x="66" y="48"/>
                  </a:lnTo>
                  <a:lnTo>
                    <a:pt x="74" y="54"/>
                  </a:lnTo>
                  <a:lnTo>
                    <a:pt x="76" y="56"/>
                  </a:lnTo>
                  <a:lnTo>
                    <a:pt x="78" y="60"/>
                  </a:lnTo>
                  <a:lnTo>
                    <a:pt x="76" y="64"/>
                  </a:lnTo>
                  <a:lnTo>
                    <a:pt x="72" y="70"/>
                  </a:lnTo>
                  <a:lnTo>
                    <a:pt x="64" y="74"/>
                  </a:lnTo>
                  <a:lnTo>
                    <a:pt x="58" y="76"/>
                  </a:lnTo>
                  <a:lnTo>
                    <a:pt x="52" y="72"/>
                  </a:lnTo>
                  <a:lnTo>
                    <a:pt x="46" y="64"/>
                  </a:lnTo>
                  <a:lnTo>
                    <a:pt x="44" y="58"/>
                  </a:lnTo>
                  <a:lnTo>
                    <a:pt x="40" y="68"/>
                  </a:lnTo>
                  <a:lnTo>
                    <a:pt x="34" y="76"/>
                  </a:lnTo>
                  <a:lnTo>
                    <a:pt x="26" y="78"/>
                  </a:lnTo>
                  <a:lnTo>
                    <a:pt x="22" y="78"/>
                  </a:lnTo>
                  <a:lnTo>
                    <a:pt x="18" y="76"/>
                  </a:lnTo>
                  <a:lnTo>
                    <a:pt x="16" y="74"/>
                  </a:lnTo>
                  <a:lnTo>
                    <a:pt x="14" y="70"/>
                  </a:lnTo>
                  <a:lnTo>
                    <a:pt x="14" y="66"/>
                  </a:lnTo>
                  <a:lnTo>
                    <a:pt x="14" y="62"/>
                  </a:lnTo>
                  <a:lnTo>
                    <a:pt x="18" y="56"/>
                  </a:lnTo>
                  <a:lnTo>
                    <a:pt x="26" y="48"/>
                  </a:lnTo>
                  <a:lnTo>
                    <a:pt x="12" y="46"/>
                  </a:lnTo>
                  <a:lnTo>
                    <a:pt x="8" y="44"/>
                  </a:lnTo>
                  <a:lnTo>
                    <a:pt x="2" y="42"/>
                  </a:lnTo>
                  <a:lnTo>
                    <a:pt x="0" y="38"/>
                  </a:lnTo>
                  <a:lnTo>
                    <a:pt x="0" y="34"/>
                  </a:lnTo>
                  <a:lnTo>
                    <a:pt x="0" y="28"/>
                  </a:lnTo>
                  <a:lnTo>
                    <a:pt x="4" y="22"/>
                  </a:lnTo>
                  <a:lnTo>
                    <a:pt x="10" y="18"/>
                  </a:lnTo>
                  <a:lnTo>
                    <a:pt x="16" y="18"/>
                  </a:lnTo>
                  <a:lnTo>
                    <a:pt x="22" y="20"/>
                  </a:lnTo>
                  <a:lnTo>
                    <a:pt x="28" y="26"/>
                  </a:lnTo>
                  <a:lnTo>
                    <a:pt x="24" y="16"/>
                  </a:lnTo>
                  <a:lnTo>
                    <a:pt x="22" y="12"/>
                  </a:lnTo>
                  <a:lnTo>
                    <a:pt x="24" y="8"/>
                  </a:lnTo>
                  <a:lnTo>
                    <a:pt x="26" y="4"/>
                  </a:lnTo>
                  <a:lnTo>
                    <a:pt x="30" y="2"/>
                  </a:lnTo>
                  <a:lnTo>
                    <a:pt x="34" y="0"/>
                  </a:lnTo>
                  <a:lnTo>
                    <a:pt x="42" y="0"/>
                  </a:lnTo>
                  <a:lnTo>
                    <a:pt x="48" y="0"/>
                  </a:lnTo>
                  <a:lnTo>
                    <a:pt x="50" y="2"/>
                  </a:lnTo>
                  <a:lnTo>
                    <a:pt x="54" y="4"/>
                  </a:lnTo>
                  <a:lnTo>
                    <a:pt x="54" y="8"/>
                  </a:lnTo>
                  <a:lnTo>
                    <a:pt x="54" y="18"/>
                  </a:lnTo>
                  <a:lnTo>
                    <a:pt x="52" y="26"/>
                  </a:lnTo>
                  <a:lnTo>
                    <a:pt x="60" y="20"/>
                  </a:lnTo>
                  <a:lnTo>
                    <a:pt x="68" y="18"/>
                  </a:lnTo>
                  <a:lnTo>
                    <a:pt x="74" y="20"/>
                  </a:lnTo>
                  <a:lnTo>
                    <a:pt x="80" y="26"/>
                  </a:lnTo>
                  <a:lnTo>
                    <a:pt x="80" y="32"/>
                  </a:lnTo>
                  <a:lnTo>
                    <a:pt x="80" y="36"/>
                  </a:lnTo>
                  <a:lnTo>
                    <a:pt x="78" y="40"/>
                  </a:lnTo>
                  <a:lnTo>
                    <a:pt x="76" y="42"/>
                  </a:lnTo>
                  <a:lnTo>
                    <a:pt x="66" y="44"/>
                  </a:lnTo>
                  <a:lnTo>
                    <a:pt x="56" y="44"/>
                  </a:lnTo>
                  <a:close/>
                  <a:moveTo>
                    <a:pt x="64" y="32"/>
                  </a:moveTo>
                  <a:lnTo>
                    <a:pt x="64" y="32"/>
                  </a:lnTo>
                  <a:lnTo>
                    <a:pt x="60" y="34"/>
                  </a:lnTo>
                  <a:lnTo>
                    <a:pt x="54" y="34"/>
                  </a:lnTo>
                  <a:lnTo>
                    <a:pt x="48" y="28"/>
                  </a:lnTo>
                  <a:lnTo>
                    <a:pt x="44" y="26"/>
                  </a:lnTo>
                  <a:lnTo>
                    <a:pt x="40" y="26"/>
                  </a:lnTo>
                  <a:lnTo>
                    <a:pt x="40" y="20"/>
                  </a:lnTo>
                  <a:lnTo>
                    <a:pt x="40" y="16"/>
                  </a:lnTo>
                  <a:lnTo>
                    <a:pt x="38" y="16"/>
                  </a:lnTo>
                  <a:lnTo>
                    <a:pt x="40" y="26"/>
                  </a:lnTo>
                  <a:lnTo>
                    <a:pt x="38" y="26"/>
                  </a:lnTo>
                  <a:lnTo>
                    <a:pt x="36" y="28"/>
                  </a:lnTo>
                  <a:lnTo>
                    <a:pt x="32" y="30"/>
                  </a:lnTo>
                  <a:lnTo>
                    <a:pt x="28" y="38"/>
                  </a:lnTo>
                  <a:lnTo>
                    <a:pt x="16" y="32"/>
                  </a:lnTo>
                  <a:lnTo>
                    <a:pt x="22" y="36"/>
                  </a:lnTo>
                  <a:lnTo>
                    <a:pt x="28" y="40"/>
                  </a:lnTo>
                  <a:lnTo>
                    <a:pt x="28" y="42"/>
                  </a:lnTo>
                  <a:lnTo>
                    <a:pt x="30" y="48"/>
                  </a:lnTo>
                  <a:lnTo>
                    <a:pt x="34" y="52"/>
                  </a:lnTo>
                  <a:lnTo>
                    <a:pt x="30" y="56"/>
                  </a:lnTo>
                  <a:lnTo>
                    <a:pt x="28" y="62"/>
                  </a:lnTo>
                  <a:lnTo>
                    <a:pt x="28" y="64"/>
                  </a:lnTo>
                  <a:lnTo>
                    <a:pt x="36" y="52"/>
                  </a:lnTo>
                  <a:lnTo>
                    <a:pt x="40" y="54"/>
                  </a:lnTo>
                  <a:lnTo>
                    <a:pt x="44" y="54"/>
                  </a:lnTo>
                  <a:lnTo>
                    <a:pt x="48" y="52"/>
                  </a:lnTo>
                  <a:lnTo>
                    <a:pt x="54" y="54"/>
                  </a:lnTo>
                  <a:lnTo>
                    <a:pt x="60" y="60"/>
                  </a:lnTo>
                  <a:lnTo>
                    <a:pt x="56" y="54"/>
                  </a:lnTo>
                  <a:lnTo>
                    <a:pt x="50" y="50"/>
                  </a:lnTo>
                  <a:lnTo>
                    <a:pt x="54" y="44"/>
                  </a:lnTo>
                  <a:lnTo>
                    <a:pt x="54" y="38"/>
                  </a:lnTo>
                  <a:lnTo>
                    <a:pt x="54" y="36"/>
                  </a:lnTo>
                  <a:lnTo>
                    <a:pt x="60" y="36"/>
                  </a:lnTo>
                  <a:lnTo>
                    <a:pt x="64" y="3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9" name="Freeform 60"/>
            <p:cNvSpPr>
              <a:spLocks/>
            </p:cNvSpPr>
            <p:nvPr/>
          </p:nvSpPr>
          <p:spPr bwMode="auto">
            <a:xfrm>
              <a:off x="5145088" y="3448050"/>
              <a:ext cx="44450" cy="44450"/>
            </a:xfrm>
            <a:custGeom>
              <a:avLst/>
              <a:gdLst>
                <a:gd name="T0" fmla="*/ 2147483646 w 28"/>
                <a:gd name="T1" fmla="*/ 2147483646 h 28"/>
                <a:gd name="T2" fmla="*/ 2147483646 w 28"/>
                <a:gd name="T3" fmla="*/ 2147483646 h 28"/>
                <a:gd name="T4" fmla="*/ 2147483646 w 28"/>
                <a:gd name="T5" fmla="*/ 2147483646 h 28"/>
                <a:gd name="T6" fmla="*/ 2147483646 w 28"/>
                <a:gd name="T7" fmla="*/ 2147483646 h 28"/>
                <a:gd name="T8" fmla="*/ 2147483646 w 28"/>
                <a:gd name="T9" fmla="*/ 2147483646 h 28"/>
                <a:gd name="T10" fmla="*/ 2147483646 w 28"/>
                <a:gd name="T11" fmla="*/ 2147483646 h 28"/>
                <a:gd name="T12" fmla="*/ 2147483646 w 28"/>
                <a:gd name="T13" fmla="*/ 2147483646 h 28"/>
                <a:gd name="T14" fmla="*/ 2147483646 w 28"/>
                <a:gd name="T15" fmla="*/ 2147483646 h 28"/>
                <a:gd name="T16" fmla="*/ 2147483646 w 28"/>
                <a:gd name="T17" fmla="*/ 2147483646 h 28"/>
                <a:gd name="T18" fmla="*/ 2147483646 w 28"/>
                <a:gd name="T19" fmla="*/ 2147483646 h 28"/>
                <a:gd name="T20" fmla="*/ 0 w 28"/>
                <a:gd name="T21" fmla="*/ 2147483646 h 28"/>
                <a:gd name="T22" fmla="*/ 0 w 28"/>
                <a:gd name="T23" fmla="*/ 2147483646 h 28"/>
                <a:gd name="T24" fmla="*/ 0 w 28"/>
                <a:gd name="T25" fmla="*/ 2147483646 h 28"/>
                <a:gd name="T26" fmla="*/ 2147483646 w 28"/>
                <a:gd name="T27" fmla="*/ 2147483646 h 28"/>
                <a:gd name="T28" fmla="*/ 2147483646 w 28"/>
                <a:gd name="T29" fmla="*/ 2147483646 h 28"/>
                <a:gd name="T30" fmla="*/ 2147483646 w 28"/>
                <a:gd name="T31" fmla="*/ 0 h 28"/>
                <a:gd name="T32" fmla="*/ 2147483646 w 28"/>
                <a:gd name="T33" fmla="*/ 0 h 28"/>
                <a:gd name="T34" fmla="*/ 2147483646 w 28"/>
                <a:gd name="T35" fmla="*/ 0 h 28"/>
                <a:gd name="T36" fmla="*/ 2147483646 w 28"/>
                <a:gd name="T37" fmla="*/ 2147483646 h 28"/>
                <a:gd name="T38" fmla="*/ 2147483646 w 28"/>
                <a:gd name="T39" fmla="*/ 2147483646 h 28"/>
                <a:gd name="T40" fmla="*/ 2147483646 w 28"/>
                <a:gd name="T41" fmla="*/ 2147483646 h 28"/>
                <a:gd name="T42" fmla="*/ 2147483646 w 28"/>
                <a:gd name="T43" fmla="*/ 2147483646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8"/>
                <a:gd name="T67" fmla="*/ 0 h 28"/>
                <a:gd name="T68" fmla="*/ 28 w 28"/>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8" h="28">
                  <a:moveTo>
                    <a:pt x="28" y="12"/>
                  </a:moveTo>
                  <a:lnTo>
                    <a:pt x="28" y="12"/>
                  </a:lnTo>
                  <a:lnTo>
                    <a:pt x="28" y="18"/>
                  </a:lnTo>
                  <a:lnTo>
                    <a:pt x="26" y="22"/>
                  </a:lnTo>
                  <a:lnTo>
                    <a:pt x="22" y="26"/>
                  </a:lnTo>
                  <a:lnTo>
                    <a:pt x="16" y="28"/>
                  </a:lnTo>
                  <a:lnTo>
                    <a:pt x="10" y="28"/>
                  </a:lnTo>
                  <a:lnTo>
                    <a:pt x="6" y="26"/>
                  </a:lnTo>
                  <a:lnTo>
                    <a:pt x="2" y="22"/>
                  </a:lnTo>
                  <a:lnTo>
                    <a:pt x="0" y="16"/>
                  </a:lnTo>
                  <a:lnTo>
                    <a:pt x="0" y="12"/>
                  </a:lnTo>
                  <a:lnTo>
                    <a:pt x="2" y="6"/>
                  </a:lnTo>
                  <a:lnTo>
                    <a:pt x="6" y="2"/>
                  </a:lnTo>
                  <a:lnTo>
                    <a:pt x="12" y="0"/>
                  </a:lnTo>
                  <a:lnTo>
                    <a:pt x="16" y="0"/>
                  </a:lnTo>
                  <a:lnTo>
                    <a:pt x="22" y="2"/>
                  </a:lnTo>
                  <a:lnTo>
                    <a:pt x="26" y="6"/>
                  </a:lnTo>
                  <a:lnTo>
                    <a:pt x="28"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50" name="Freeform 61"/>
            <p:cNvSpPr>
              <a:spLocks noEditPoints="1"/>
            </p:cNvSpPr>
            <p:nvPr/>
          </p:nvSpPr>
          <p:spPr bwMode="auto">
            <a:xfrm>
              <a:off x="5164138" y="3124200"/>
              <a:ext cx="120650" cy="117475"/>
            </a:xfrm>
            <a:custGeom>
              <a:avLst/>
              <a:gdLst>
                <a:gd name="T0" fmla="*/ 2147483646 w 76"/>
                <a:gd name="T1" fmla="*/ 2147483646 h 74"/>
                <a:gd name="T2" fmla="*/ 2147483646 w 76"/>
                <a:gd name="T3" fmla="*/ 2147483646 h 74"/>
                <a:gd name="T4" fmla="*/ 2147483646 w 76"/>
                <a:gd name="T5" fmla="*/ 2147483646 h 74"/>
                <a:gd name="T6" fmla="*/ 2147483646 w 76"/>
                <a:gd name="T7" fmla="*/ 2147483646 h 74"/>
                <a:gd name="T8" fmla="*/ 2147483646 w 76"/>
                <a:gd name="T9" fmla="*/ 2147483646 h 74"/>
                <a:gd name="T10" fmla="*/ 2147483646 w 76"/>
                <a:gd name="T11" fmla="*/ 2147483646 h 74"/>
                <a:gd name="T12" fmla="*/ 2147483646 w 76"/>
                <a:gd name="T13" fmla="*/ 2147483646 h 74"/>
                <a:gd name="T14" fmla="*/ 2147483646 w 76"/>
                <a:gd name="T15" fmla="*/ 2147483646 h 74"/>
                <a:gd name="T16" fmla="*/ 2147483646 w 76"/>
                <a:gd name="T17" fmla="*/ 2147483646 h 74"/>
                <a:gd name="T18" fmla="*/ 2147483646 w 76"/>
                <a:gd name="T19" fmla="*/ 2147483646 h 74"/>
                <a:gd name="T20" fmla="*/ 2147483646 w 76"/>
                <a:gd name="T21" fmla="*/ 2147483646 h 74"/>
                <a:gd name="T22" fmla="*/ 2147483646 w 76"/>
                <a:gd name="T23" fmla="*/ 2147483646 h 74"/>
                <a:gd name="T24" fmla="*/ 2147483646 w 76"/>
                <a:gd name="T25" fmla="*/ 2147483646 h 74"/>
                <a:gd name="T26" fmla="*/ 2147483646 w 76"/>
                <a:gd name="T27" fmla="*/ 2147483646 h 74"/>
                <a:gd name="T28" fmla="*/ 2147483646 w 76"/>
                <a:gd name="T29" fmla="*/ 2147483646 h 74"/>
                <a:gd name="T30" fmla="*/ 2147483646 w 76"/>
                <a:gd name="T31" fmla="*/ 2147483646 h 74"/>
                <a:gd name="T32" fmla="*/ 2147483646 w 76"/>
                <a:gd name="T33" fmla="*/ 2147483646 h 74"/>
                <a:gd name="T34" fmla="*/ 2147483646 w 76"/>
                <a:gd name="T35" fmla="*/ 2147483646 h 74"/>
                <a:gd name="T36" fmla="*/ 2147483646 w 76"/>
                <a:gd name="T37" fmla="*/ 2147483646 h 74"/>
                <a:gd name="T38" fmla="*/ 2147483646 w 76"/>
                <a:gd name="T39" fmla="*/ 2147483646 h 74"/>
                <a:gd name="T40" fmla="*/ 2147483646 w 76"/>
                <a:gd name="T41" fmla="*/ 2147483646 h 74"/>
                <a:gd name="T42" fmla="*/ 2147483646 w 76"/>
                <a:gd name="T43" fmla="*/ 2147483646 h 74"/>
                <a:gd name="T44" fmla="*/ 2147483646 w 76"/>
                <a:gd name="T45" fmla="*/ 2147483646 h 74"/>
                <a:gd name="T46" fmla="*/ 2147483646 w 76"/>
                <a:gd name="T47" fmla="*/ 2147483646 h 74"/>
                <a:gd name="T48" fmla="*/ 2147483646 w 76"/>
                <a:gd name="T49" fmla="*/ 2147483646 h 74"/>
                <a:gd name="T50" fmla="*/ 2147483646 w 76"/>
                <a:gd name="T51" fmla="*/ 2147483646 h 74"/>
                <a:gd name="T52" fmla="*/ 2147483646 w 76"/>
                <a:gd name="T53" fmla="*/ 2147483646 h 74"/>
                <a:gd name="T54" fmla="*/ 2147483646 w 76"/>
                <a:gd name="T55" fmla="*/ 2147483646 h 74"/>
                <a:gd name="T56" fmla="*/ 2147483646 w 76"/>
                <a:gd name="T57" fmla="*/ 2147483646 h 74"/>
                <a:gd name="T58" fmla="*/ 2147483646 w 76"/>
                <a:gd name="T59" fmla="*/ 2147483646 h 74"/>
                <a:gd name="T60" fmla="*/ 2147483646 w 76"/>
                <a:gd name="T61" fmla="*/ 2147483646 h 74"/>
                <a:gd name="T62" fmla="*/ 2147483646 w 76"/>
                <a:gd name="T63" fmla="*/ 2147483646 h 74"/>
                <a:gd name="T64" fmla="*/ 2147483646 w 76"/>
                <a:gd name="T65" fmla="*/ 2147483646 h 74"/>
                <a:gd name="T66" fmla="*/ 2147483646 w 76"/>
                <a:gd name="T67" fmla="*/ 2147483646 h 74"/>
                <a:gd name="T68" fmla="*/ 2147483646 w 76"/>
                <a:gd name="T69" fmla="*/ 2147483646 h 74"/>
                <a:gd name="T70" fmla="*/ 2147483646 w 76"/>
                <a:gd name="T71" fmla="*/ 2147483646 h 74"/>
                <a:gd name="T72" fmla="*/ 2147483646 w 76"/>
                <a:gd name="T73" fmla="*/ 2147483646 h 74"/>
                <a:gd name="T74" fmla="*/ 2147483646 w 76"/>
                <a:gd name="T75" fmla="*/ 2147483646 h 74"/>
                <a:gd name="T76" fmla="*/ 2147483646 w 76"/>
                <a:gd name="T77" fmla="*/ 2147483646 h 74"/>
                <a:gd name="T78" fmla="*/ 2147483646 w 76"/>
                <a:gd name="T79" fmla="*/ 2147483646 h 74"/>
                <a:gd name="T80" fmla="*/ 2147483646 w 76"/>
                <a:gd name="T81" fmla="*/ 2147483646 h 74"/>
                <a:gd name="T82" fmla="*/ 2147483646 w 76"/>
                <a:gd name="T83" fmla="*/ 2147483646 h 74"/>
                <a:gd name="T84" fmla="*/ 2147483646 w 76"/>
                <a:gd name="T85" fmla="*/ 2147483646 h 7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6"/>
                <a:gd name="T130" fmla="*/ 0 h 74"/>
                <a:gd name="T131" fmla="*/ 76 w 76"/>
                <a:gd name="T132" fmla="*/ 74 h 7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6" h="74">
                  <a:moveTo>
                    <a:pt x="50" y="46"/>
                  </a:moveTo>
                  <a:lnTo>
                    <a:pt x="50" y="46"/>
                  </a:lnTo>
                  <a:lnTo>
                    <a:pt x="60" y="50"/>
                  </a:lnTo>
                  <a:lnTo>
                    <a:pt x="66" y="56"/>
                  </a:lnTo>
                  <a:lnTo>
                    <a:pt x="68" y="60"/>
                  </a:lnTo>
                  <a:lnTo>
                    <a:pt x="68" y="62"/>
                  </a:lnTo>
                  <a:lnTo>
                    <a:pt x="66" y="66"/>
                  </a:lnTo>
                  <a:lnTo>
                    <a:pt x="62" y="70"/>
                  </a:lnTo>
                  <a:lnTo>
                    <a:pt x="54" y="74"/>
                  </a:lnTo>
                  <a:lnTo>
                    <a:pt x="48" y="74"/>
                  </a:lnTo>
                  <a:lnTo>
                    <a:pt x="42" y="70"/>
                  </a:lnTo>
                  <a:lnTo>
                    <a:pt x="38" y="62"/>
                  </a:lnTo>
                  <a:lnTo>
                    <a:pt x="36" y="56"/>
                  </a:lnTo>
                  <a:lnTo>
                    <a:pt x="32" y="66"/>
                  </a:lnTo>
                  <a:lnTo>
                    <a:pt x="26" y="70"/>
                  </a:lnTo>
                  <a:lnTo>
                    <a:pt x="18" y="72"/>
                  </a:lnTo>
                  <a:lnTo>
                    <a:pt x="10" y="68"/>
                  </a:lnTo>
                  <a:lnTo>
                    <a:pt x="8" y="66"/>
                  </a:lnTo>
                  <a:lnTo>
                    <a:pt x="8" y="62"/>
                  </a:lnTo>
                  <a:lnTo>
                    <a:pt x="8" y="56"/>
                  </a:lnTo>
                  <a:lnTo>
                    <a:pt x="14" y="50"/>
                  </a:lnTo>
                  <a:lnTo>
                    <a:pt x="22" y="44"/>
                  </a:lnTo>
                  <a:lnTo>
                    <a:pt x="10" y="42"/>
                  </a:lnTo>
                  <a:lnTo>
                    <a:pt x="4" y="38"/>
                  </a:lnTo>
                  <a:lnTo>
                    <a:pt x="2" y="36"/>
                  </a:lnTo>
                  <a:lnTo>
                    <a:pt x="0" y="32"/>
                  </a:lnTo>
                  <a:lnTo>
                    <a:pt x="0" y="26"/>
                  </a:lnTo>
                  <a:lnTo>
                    <a:pt x="2" y="22"/>
                  </a:lnTo>
                  <a:lnTo>
                    <a:pt x="6" y="16"/>
                  </a:lnTo>
                  <a:lnTo>
                    <a:pt x="12" y="14"/>
                  </a:lnTo>
                  <a:lnTo>
                    <a:pt x="16" y="14"/>
                  </a:lnTo>
                  <a:lnTo>
                    <a:pt x="22" y="18"/>
                  </a:lnTo>
                  <a:lnTo>
                    <a:pt x="26" y="24"/>
                  </a:lnTo>
                  <a:lnTo>
                    <a:pt x="24" y="14"/>
                  </a:lnTo>
                  <a:lnTo>
                    <a:pt x="24" y="10"/>
                  </a:lnTo>
                  <a:lnTo>
                    <a:pt x="26" y="6"/>
                  </a:lnTo>
                  <a:lnTo>
                    <a:pt x="28" y="4"/>
                  </a:lnTo>
                  <a:lnTo>
                    <a:pt x="32" y="2"/>
                  </a:lnTo>
                  <a:lnTo>
                    <a:pt x="36" y="0"/>
                  </a:lnTo>
                  <a:lnTo>
                    <a:pt x="44" y="2"/>
                  </a:lnTo>
                  <a:lnTo>
                    <a:pt x="48" y="2"/>
                  </a:lnTo>
                  <a:lnTo>
                    <a:pt x="52" y="4"/>
                  </a:lnTo>
                  <a:lnTo>
                    <a:pt x="54" y="8"/>
                  </a:lnTo>
                  <a:lnTo>
                    <a:pt x="54" y="12"/>
                  </a:lnTo>
                  <a:lnTo>
                    <a:pt x="54" y="20"/>
                  </a:lnTo>
                  <a:lnTo>
                    <a:pt x="50" y="28"/>
                  </a:lnTo>
                  <a:lnTo>
                    <a:pt x="58" y="24"/>
                  </a:lnTo>
                  <a:lnTo>
                    <a:pt x="66" y="22"/>
                  </a:lnTo>
                  <a:lnTo>
                    <a:pt x="70" y="26"/>
                  </a:lnTo>
                  <a:lnTo>
                    <a:pt x="74" y="32"/>
                  </a:lnTo>
                  <a:lnTo>
                    <a:pt x="76" y="36"/>
                  </a:lnTo>
                  <a:lnTo>
                    <a:pt x="74" y="40"/>
                  </a:lnTo>
                  <a:lnTo>
                    <a:pt x="72" y="44"/>
                  </a:lnTo>
                  <a:lnTo>
                    <a:pt x="68" y="46"/>
                  </a:lnTo>
                  <a:lnTo>
                    <a:pt x="60" y="46"/>
                  </a:lnTo>
                  <a:lnTo>
                    <a:pt x="50" y="46"/>
                  </a:lnTo>
                  <a:close/>
                  <a:moveTo>
                    <a:pt x="60" y="34"/>
                  </a:moveTo>
                  <a:lnTo>
                    <a:pt x="60" y="34"/>
                  </a:lnTo>
                  <a:lnTo>
                    <a:pt x="54" y="36"/>
                  </a:lnTo>
                  <a:lnTo>
                    <a:pt x="50" y="36"/>
                  </a:lnTo>
                  <a:lnTo>
                    <a:pt x="46" y="30"/>
                  </a:lnTo>
                  <a:lnTo>
                    <a:pt x="38" y="26"/>
                  </a:lnTo>
                  <a:lnTo>
                    <a:pt x="40" y="20"/>
                  </a:lnTo>
                  <a:lnTo>
                    <a:pt x="38" y="16"/>
                  </a:lnTo>
                  <a:lnTo>
                    <a:pt x="38" y="26"/>
                  </a:lnTo>
                  <a:lnTo>
                    <a:pt x="30" y="28"/>
                  </a:lnTo>
                  <a:lnTo>
                    <a:pt x="26" y="34"/>
                  </a:lnTo>
                  <a:lnTo>
                    <a:pt x="14" y="28"/>
                  </a:lnTo>
                  <a:lnTo>
                    <a:pt x="20" y="32"/>
                  </a:lnTo>
                  <a:lnTo>
                    <a:pt x="26" y="36"/>
                  </a:lnTo>
                  <a:lnTo>
                    <a:pt x="24" y="40"/>
                  </a:lnTo>
                  <a:lnTo>
                    <a:pt x="26" y="44"/>
                  </a:lnTo>
                  <a:lnTo>
                    <a:pt x="28" y="48"/>
                  </a:lnTo>
                  <a:lnTo>
                    <a:pt x="24" y="52"/>
                  </a:lnTo>
                  <a:lnTo>
                    <a:pt x="22" y="58"/>
                  </a:lnTo>
                  <a:lnTo>
                    <a:pt x="30" y="50"/>
                  </a:lnTo>
                  <a:lnTo>
                    <a:pt x="38" y="52"/>
                  </a:lnTo>
                  <a:lnTo>
                    <a:pt x="42" y="50"/>
                  </a:lnTo>
                  <a:lnTo>
                    <a:pt x="46" y="54"/>
                  </a:lnTo>
                  <a:lnTo>
                    <a:pt x="52" y="60"/>
                  </a:lnTo>
                  <a:lnTo>
                    <a:pt x="48" y="54"/>
                  </a:lnTo>
                  <a:lnTo>
                    <a:pt x="44" y="50"/>
                  </a:lnTo>
                  <a:lnTo>
                    <a:pt x="48" y="44"/>
                  </a:lnTo>
                  <a:lnTo>
                    <a:pt x="50" y="38"/>
                  </a:lnTo>
                  <a:lnTo>
                    <a:pt x="56" y="36"/>
                  </a:lnTo>
                  <a:lnTo>
                    <a:pt x="60" y="36"/>
                  </a:lnTo>
                  <a:lnTo>
                    <a:pt x="60" y="3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51" name="Freeform 62"/>
            <p:cNvSpPr>
              <a:spLocks/>
            </p:cNvSpPr>
            <p:nvPr/>
          </p:nvSpPr>
          <p:spPr bwMode="auto">
            <a:xfrm>
              <a:off x="5202238" y="3165475"/>
              <a:ext cx="44450" cy="41275"/>
            </a:xfrm>
            <a:custGeom>
              <a:avLst/>
              <a:gdLst>
                <a:gd name="T0" fmla="*/ 2147483646 w 28"/>
                <a:gd name="T1" fmla="*/ 2147483646 h 26"/>
                <a:gd name="T2" fmla="*/ 2147483646 w 28"/>
                <a:gd name="T3" fmla="*/ 2147483646 h 26"/>
                <a:gd name="T4" fmla="*/ 2147483646 w 28"/>
                <a:gd name="T5" fmla="*/ 2147483646 h 26"/>
                <a:gd name="T6" fmla="*/ 2147483646 w 28"/>
                <a:gd name="T7" fmla="*/ 2147483646 h 26"/>
                <a:gd name="T8" fmla="*/ 2147483646 w 28"/>
                <a:gd name="T9" fmla="*/ 2147483646 h 26"/>
                <a:gd name="T10" fmla="*/ 2147483646 w 28"/>
                <a:gd name="T11" fmla="*/ 2147483646 h 26"/>
                <a:gd name="T12" fmla="*/ 2147483646 w 28"/>
                <a:gd name="T13" fmla="*/ 2147483646 h 26"/>
                <a:gd name="T14" fmla="*/ 2147483646 w 28"/>
                <a:gd name="T15" fmla="*/ 2147483646 h 26"/>
                <a:gd name="T16" fmla="*/ 2147483646 w 28"/>
                <a:gd name="T17" fmla="*/ 2147483646 h 26"/>
                <a:gd name="T18" fmla="*/ 2147483646 w 28"/>
                <a:gd name="T19" fmla="*/ 2147483646 h 26"/>
                <a:gd name="T20" fmla="*/ 0 w 28"/>
                <a:gd name="T21" fmla="*/ 2147483646 h 26"/>
                <a:gd name="T22" fmla="*/ 0 w 28"/>
                <a:gd name="T23" fmla="*/ 2147483646 h 26"/>
                <a:gd name="T24" fmla="*/ 2147483646 w 28"/>
                <a:gd name="T25" fmla="*/ 2147483646 h 26"/>
                <a:gd name="T26" fmla="*/ 2147483646 w 28"/>
                <a:gd name="T27" fmla="*/ 2147483646 h 26"/>
                <a:gd name="T28" fmla="*/ 2147483646 w 28"/>
                <a:gd name="T29" fmla="*/ 0 h 26"/>
                <a:gd name="T30" fmla="*/ 2147483646 w 28"/>
                <a:gd name="T31" fmla="*/ 0 h 26"/>
                <a:gd name="T32" fmla="*/ 2147483646 w 28"/>
                <a:gd name="T33" fmla="*/ 0 h 26"/>
                <a:gd name="T34" fmla="*/ 2147483646 w 28"/>
                <a:gd name="T35" fmla="*/ 0 h 26"/>
                <a:gd name="T36" fmla="*/ 2147483646 w 28"/>
                <a:gd name="T37" fmla="*/ 2147483646 h 26"/>
                <a:gd name="T38" fmla="*/ 2147483646 w 28"/>
                <a:gd name="T39" fmla="*/ 2147483646 h 26"/>
                <a:gd name="T40" fmla="*/ 2147483646 w 28"/>
                <a:gd name="T41" fmla="*/ 2147483646 h 26"/>
                <a:gd name="T42" fmla="*/ 2147483646 w 28"/>
                <a:gd name="T43" fmla="*/ 2147483646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8"/>
                <a:gd name="T67" fmla="*/ 0 h 26"/>
                <a:gd name="T68" fmla="*/ 28 w 28"/>
                <a:gd name="T69" fmla="*/ 26 h 2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8" h="26">
                  <a:moveTo>
                    <a:pt x="28" y="12"/>
                  </a:moveTo>
                  <a:lnTo>
                    <a:pt x="28" y="12"/>
                  </a:lnTo>
                  <a:lnTo>
                    <a:pt x="26" y="18"/>
                  </a:lnTo>
                  <a:lnTo>
                    <a:pt x="24" y="22"/>
                  </a:lnTo>
                  <a:lnTo>
                    <a:pt x="20" y="26"/>
                  </a:lnTo>
                  <a:lnTo>
                    <a:pt x="14" y="26"/>
                  </a:lnTo>
                  <a:lnTo>
                    <a:pt x="8" y="26"/>
                  </a:lnTo>
                  <a:lnTo>
                    <a:pt x="4" y="22"/>
                  </a:lnTo>
                  <a:lnTo>
                    <a:pt x="2" y="18"/>
                  </a:lnTo>
                  <a:lnTo>
                    <a:pt x="0" y="14"/>
                  </a:lnTo>
                  <a:lnTo>
                    <a:pt x="2" y="8"/>
                  </a:lnTo>
                  <a:lnTo>
                    <a:pt x="4" y="4"/>
                  </a:lnTo>
                  <a:lnTo>
                    <a:pt x="8" y="0"/>
                  </a:lnTo>
                  <a:lnTo>
                    <a:pt x="14" y="0"/>
                  </a:lnTo>
                  <a:lnTo>
                    <a:pt x="18" y="0"/>
                  </a:lnTo>
                  <a:lnTo>
                    <a:pt x="22" y="4"/>
                  </a:lnTo>
                  <a:lnTo>
                    <a:pt x="26" y="8"/>
                  </a:lnTo>
                  <a:lnTo>
                    <a:pt x="28"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52" name="Freeform 63"/>
            <p:cNvSpPr>
              <a:spLocks noEditPoints="1"/>
            </p:cNvSpPr>
            <p:nvPr/>
          </p:nvSpPr>
          <p:spPr bwMode="auto">
            <a:xfrm>
              <a:off x="4602163" y="3082925"/>
              <a:ext cx="123825" cy="117475"/>
            </a:xfrm>
            <a:custGeom>
              <a:avLst/>
              <a:gdLst>
                <a:gd name="T0" fmla="*/ 2147483646 w 78"/>
                <a:gd name="T1" fmla="*/ 2147483646 h 74"/>
                <a:gd name="T2" fmla="*/ 2147483646 w 78"/>
                <a:gd name="T3" fmla="*/ 2147483646 h 74"/>
                <a:gd name="T4" fmla="*/ 2147483646 w 78"/>
                <a:gd name="T5" fmla="*/ 2147483646 h 74"/>
                <a:gd name="T6" fmla="*/ 2147483646 w 78"/>
                <a:gd name="T7" fmla="*/ 2147483646 h 74"/>
                <a:gd name="T8" fmla="*/ 2147483646 w 78"/>
                <a:gd name="T9" fmla="*/ 2147483646 h 74"/>
                <a:gd name="T10" fmla="*/ 2147483646 w 78"/>
                <a:gd name="T11" fmla="*/ 2147483646 h 74"/>
                <a:gd name="T12" fmla="*/ 2147483646 w 78"/>
                <a:gd name="T13" fmla="*/ 2147483646 h 74"/>
                <a:gd name="T14" fmla="*/ 2147483646 w 78"/>
                <a:gd name="T15" fmla="*/ 2147483646 h 74"/>
                <a:gd name="T16" fmla="*/ 2147483646 w 78"/>
                <a:gd name="T17" fmla="*/ 2147483646 h 74"/>
                <a:gd name="T18" fmla="*/ 2147483646 w 78"/>
                <a:gd name="T19" fmla="*/ 2147483646 h 74"/>
                <a:gd name="T20" fmla="*/ 0 w 78"/>
                <a:gd name="T21" fmla="*/ 2147483646 h 74"/>
                <a:gd name="T22" fmla="*/ 2147483646 w 78"/>
                <a:gd name="T23" fmla="*/ 2147483646 h 74"/>
                <a:gd name="T24" fmla="*/ 2147483646 w 78"/>
                <a:gd name="T25" fmla="*/ 2147483646 h 74"/>
                <a:gd name="T26" fmla="*/ 2147483646 w 78"/>
                <a:gd name="T27" fmla="*/ 2147483646 h 74"/>
                <a:gd name="T28" fmla="*/ 2147483646 w 78"/>
                <a:gd name="T29" fmla="*/ 2147483646 h 74"/>
                <a:gd name="T30" fmla="*/ 2147483646 w 78"/>
                <a:gd name="T31" fmla="*/ 0 h 74"/>
                <a:gd name="T32" fmla="*/ 2147483646 w 78"/>
                <a:gd name="T33" fmla="*/ 2147483646 h 74"/>
                <a:gd name="T34" fmla="*/ 2147483646 w 78"/>
                <a:gd name="T35" fmla="*/ 2147483646 h 74"/>
                <a:gd name="T36" fmla="*/ 2147483646 w 78"/>
                <a:gd name="T37" fmla="*/ 2147483646 h 74"/>
                <a:gd name="T38" fmla="*/ 2147483646 w 78"/>
                <a:gd name="T39" fmla="*/ 2147483646 h 74"/>
                <a:gd name="T40" fmla="*/ 2147483646 w 78"/>
                <a:gd name="T41" fmla="*/ 2147483646 h 74"/>
                <a:gd name="T42" fmla="*/ 2147483646 w 78"/>
                <a:gd name="T43" fmla="*/ 2147483646 h 74"/>
                <a:gd name="T44" fmla="*/ 2147483646 w 78"/>
                <a:gd name="T45" fmla="*/ 2147483646 h 74"/>
                <a:gd name="T46" fmla="*/ 2147483646 w 78"/>
                <a:gd name="T47" fmla="*/ 2147483646 h 74"/>
                <a:gd name="T48" fmla="*/ 2147483646 w 78"/>
                <a:gd name="T49" fmla="*/ 2147483646 h 74"/>
                <a:gd name="T50" fmla="*/ 2147483646 w 78"/>
                <a:gd name="T51" fmla="*/ 2147483646 h 74"/>
                <a:gd name="T52" fmla="*/ 2147483646 w 78"/>
                <a:gd name="T53" fmla="*/ 2147483646 h 74"/>
                <a:gd name="T54" fmla="*/ 2147483646 w 78"/>
                <a:gd name="T55" fmla="*/ 2147483646 h 74"/>
                <a:gd name="T56" fmla="*/ 2147483646 w 78"/>
                <a:gd name="T57" fmla="*/ 2147483646 h 74"/>
                <a:gd name="T58" fmla="*/ 2147483646 w 78"/>
                <a:gd name="T59" fmla="*/ 2147483646 h 74"/>
                <a:gd name="T60" fmla="*/ 2147483646 w 78"/>
                <a:gd name="T61" fmla="*/ 2147483646 h 74"/>
                <a:gd name="T62" fmla="*/ 2147483646 w 78"/>
                <a:gd name="T63" fmla="*/ 2147483646 h 74"/>
                <a:gd name="T64" fmla="*/ 2147483646 w 78"/>
                <a:gd name="T65" fmla="*/ 2147483646 h 74"/>
                <a:gd name="T66" fmla="*/ 2147483646 w 78"/>
                <a:gd name="T67" fmla="*/ 2147483646 h 74"/>
                <a:gd name="T68" fmla="*/ 2147483646 w 78"/>
                <a:gd name="T69" fmla="*/ 2147483646 h 74"/>
                <a:gd name="T70" fmla="*/ 2147483646 w 78"/>
                <a:gd name="T71" fmla="*/ 2147483646 h 74"/>
                <a:gd name="T72" fmla="*/ 2147483646 w 78"/>
                <a:gd name="T73" fmla="*/ 2147483646 h 74"/>
                <a:gd name="T74" fmla="*/ 2147483646 w 78"/>
                <a:gd name="T75" fmla="*/ 2147483646 h 74"/>
                <a:gd name="T76" fmla="*/ 2147483646 w 78"/>
                <a:gd name="T77" fmla="*/ 2147483646 h 74"/>
                <a:gd name="T78" fmla="*/ 2147483646 w 78"/>
                <a:gd name="T79" fmla="*/ 2147483646 h 74"/>
                <a:gd name="T80" fmla="*/ 2147483646 w 78"/>
                <a:gd name="T81" fmla="*/ 2147483646 h 74"/>
                <a:gd name="T82" fmla="*/ 2147483646 w 78"/>
                <a:gd name="T83" fmla="*/ 2147483646 h 74"/>
                <a:gd name="T84" fmla="*/ 2147483646 w 78"/>
                <a:gd name="T85" fmla="*/ 2147483646 h 74"/>
                <a:gd name="T86" fmla="*/ 2147483646 w 78"/>
                <a:gd name="T87" fmla="*/ 2147483646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
                <a:gd name="T133" fmla="*/ 0 h 74"/>
                <a:gd name="T134" fmla="*/ 78 w 78"/>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 h="74">
                  <a:moveTo>
                    <a:pt x="52" y="44"/>
                  </a:moveTo>
                  <a:lnTo>
                    <a:pt x="52" y="44"/>
                  </a:lnTo>
                  <a:lnTo>
                    <a:pt x="60" y="48"/>
                  </a:lnTo>
                  <a:lnTo>
                    <a:pt x="68" y="54"/>
                  </a:lnTo>
                  <a:lnTo>
                    <a:pt x="70" y="58"/>
                  </a:lnTo>
                  <a:lnTo>
                    <a:pt x="70" y="62"/>
                  </a:lnTo>
                  <a:lnTo>
                    <a:pt x="68" y="66"/>
                  </a:lnTo>
                  <a:lnTo>
                    <a:pt x="64" y="70"/>
                  </a:lnTo>
                  <a:lnTo>
                    <a:pt x="56" y="74"/>
                  </a:lnTo>
                  <a:lnTo>
                    <a:pt x="50" y="74"/>
                  </a:lnTo>
                  <a:lnTo>
                    <a:pt x="44" y="70"/>
                  </a:lnTo>
                  <a:lnTo>
                    <a:pt x="40" y="62"/>
                  </a:lnTo>
                  <a:lnTo>
                    <a:pt x="38" y="56"/>
                  </a:lnTo>
                  <a:lnTo>
                    <a:pt x="34" y="64"/>
                  </a:lnTo>
                  <a:lnTo>
                    <a:pt x="26" y="70"/>
                  </a:lnTo>
                  <a:lnTo>
                    <a:pt x="20" y="72"/>
                  </a:lnTo>
                  <a:lnTo>
                    <a:pt x="16" y="72"/>
                  </a:lnTo>
                  <a:lnTo>
                    <a:pt x="12" y="70"/>
                  </a:lnTo>
                  <a:lnTo>
                    <a:pt x="10" y="66"/>
                  </a:lnTo>
                  <a:lnTo>
                    <a:pt x="8" y="62"/>
                  </a:lnTo>
                  <a:lnTo>
                    <a:pt x="10" y="56"/>
                  </a:lnTo>
                  <a:lnTo>
                    <a:pt x="14" y="50"/>
                  </a:lnTo>
                  <a:lnTo>
                    <a:pt x="22" y="44"/>
                  </a:lnTo>
                  <a:lnTo>
                    <a:pt x="10" y="40"/>
                  </a:lnTo>
                  <a:lnTo>
                    <a:pt x="4" y="38"/>
                  </a:lnTo>
                  <a:lnTo>
                    <a:pt x="2" y="34"/>
                  </a:lnTo>
                  <a:lnTo>
                    <a:pt x="0" y="30"/>
                  </a:lnTo>
                  <a:lnTo>
                    <a:pt x="0" y="26"/>
                  </a:lnTo>
                  <a:lnTo>
                    <a:pt x="2" y="22"/>
                  </a:lnTo>
                  <a:lnTo>
                    <a:pt x="6" y="16"/>
                  </a:lnTo>
                  <a:lnTo>
                    <a:pt x="10" y="12"/>
                  </a:lnTo>
                  <a:lnTo>
                    <a:pt x="16" y="14"/>
                  </a:lnTo>
                  <a:lnTo>
                    <a:pt x="22" y="16"/>
                  </a:lnTo>
                  <a:lnTo>
                    <a:pt x="26" y="22"/>
                  </a:lnTo>
                  <a:lnTo>
                    <a:pt x="24" y="12"/>
                  </a:lnTo>
                  <a:lnTo>
                    <a:pt x="24" y="8"/>
                  </a:lnTo>
                  <a:lnTo>
                    <a:pt x="26" y="4"/>
                  </a:lnTo>
                  <a:lnTo>
                    <a:pt x="28" y="2"/>
                  </a:lnTo>
                  <a:lnTo>
                    <a:pt x="32" y="0"/>
                  </a:lnTo>
                  <a:lnTo>
                    <a:pt x="38" y="0"/>
                  </a:lnTo>
                  <a:lnTo>
                    <a:pt x="44" y="0"/>
                  </a:lnTo>
                  <a:lnTo>
                    <a:pt x="50" y="0"/>
                  </a:lnTo>
                  <a:lnTo>
                    <a:pt x="52" y="2"/>
                  </a:lnTo>
                  <a:lnTo>
                    <a:pt x="54" y="6"/>
                  </a:lnTo>
                  <a:lnTo>
                    <a:pt x="56" y="10"/>
                  </a:lnTo>
                  <a:lnTo>
                    <a:pt x="54" y="18"/>
                  </a:lnTo>
                  <a:lnTo>
                    <a:pt x="50" y="26"/>
                  </a:lnTo>
                  <a:lnTo>
                    <a:pt x="58" y="22"/>
                  </a:lnTo>
                  <a:lnTo>
                    <a:pt x="66" y="22"/>
                  </a:lnTo>
                  <a:lnTo>
                    <a:pt x="72" y="24"/>
                  </a:lnTo>
                  <a:lnTo>
                    <a:pt x="76" y="30"/>
                  </a:lnTo>
                  <a:lnTo>
                    <a:pt x="78" y="34"/>
                  </a:lnTo>
                  <a:lnTo>
                    <a:pt x="76" y="38"/>
                  </a:lnTo>
                  <a:lnTo>
                    <a:pt x="74" y="42"/>
                  </a:lnTo>
                  <a:lnTo>
                    <a:pt x="70" y="44"/>
                  </a:lnTo>
                  <a:lnTo>
                    <a:pt x="62" y="46"/>
                  </a:lnTo>
                  <a:lnTo>
                    <a:pt x="52" y="44"/>
                  </a:lnTo>
                  <a:close/>
                  <a:moveTo>
                    <a:pt x="62" y="34"/>
                  </a:moveTo>
                  <a:lnTo>
                    <a:pt x="62" y="34"/>
                  </a:lnTo>
                  <a:lnTo>
                    <a:pt x="56" y="34"/>
                  </a:lnTo>
                  <a:lnTo>
                    <a:pt x="50" y="34"/>
                  </a:lnTo>
                  <a:lnTo>
                    <a:pt x="46" y="28"/>
                  </a:lnTo>
                  <a:lnTo>
                    <a:pt x="40" y="24"/>
                  </a:lnTo>
                  <a:lnTo>
                    <a:pt x="40" y="20"/>
                  </a:lnTo>
                  <a:lnTo>
                    <a:pt x="40" y="14"/>
                  </a:lnTo>
                  <a:lnTo>
                    <a:pt x="38" y="14"/>
                  </a:lnTo>
                  <a:lnTo>
                    <a:pt x="38" y="24"/>
                  </a:lnTo>
                  <a:lnTo>
                    <a:pt x="34" y="26"/>
                  </a:lnTo>
                  <a:lnTo>
                    <a:pt x="30" y="28"/>
                  </a:lnTo>
                  <a:lnTo>
                    <a:pt x="26" y="34"/>
                  </a:lnTo>
                  <a:lnTo>
                    <a:pt x="14" y="26"/>
                  </a:lnTo>
                  <a:lnTo>
                    <a:pt x="20" y="30"/>
                  </a:lnTo>
                  <a:lnTo>
                    <a:pt x="26" y="36"/>
                  </a:lnTo>
                  <a:lnTo>
                    <a:pt x="26" y="38"/>
                  </a:lnTo>
                  <a:lnTo>
                    <a:pt x="26" y="44"/>
                  </a:lnTo>
                  <a:lnTo>
                    <a:pt x="30" y="48"/>
                  </a:lnTo>
                  <a:lnTo>
                    <a:pt x="26" y="52"/>
                  </a:lnTo>
                  <a:lnTo>
                    <a:pt x="22" y="58"/>
                  </a:lnTo>
                  <a:lnTo>
                    <a:pt x="24" y="58"/>
                  </a:lnTo>
                  <a:lnTo>
                    <a:pt x="32" y="48"/>
                  </a:lnTo>
                  <a:lnTo>
                    <a:pt x="34" y="50"/>
                  </a:lnTo>
                  <a:lnTo>
                    <a:pt x="38" y="50"/>
                  </a:lnTo>
                  <a:lnTo>
                    <a:pt x="44" y="50"/>
                  </a:lnTo>
                  <a:lnTo>
                    <a:pt x="48" y="54"/>
                  </a:lnTo>
                  <a:lnTo>
                    <a:pt x="54" y="60"/>
                  </a:lnTo>
                  <a:lnTo>
                    <a:pt x="50" y="52"/>
                  </a:lnTo>
                  <a:lnTo>
                    <a:pt x="46" y="48"/>
                  </a:lnTo>
                  <a:lnTo>
                    <a:pt x="50" y="44"/>
                  </a:lnTo>
                  <a:lnTo>
                    <a:pt x="52" y="38"/>
                  </a:lnTo>
                  <a:lnTo>
                    <a:pt x="52" y="36"/>
                  </a:lnTo>
                  <a:lnTo>
                    <a:pt x="56" y="36"/>
                  </a:lnTo>
                  <a:lnTo>
                    <a:pt x="62" y="3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53" name="Freeform 64"/>
            <p:cNvSpPr>
              <a:spLocks/>
            </p:cNvSpPr>
            <p:nvPr/>
          </p:nvSpPr>
          <p:spPr bwMode="auto">
            <a:xfrm>
              <a:off x="4640263" y="3121025"/>
              <a:ext cx="44450" cy="44450"/>
            </a:xfrm>
            <a:custGeom>
              <a:avLst/>
              <a:gdLst>
                <a:gd name="T0" fmla="*/ 2147483646 w 28"/>
                <a:gd name="T1" fmla="*/ 2147483646 h 28"/>
                <a:gd name="T2" fmla="*/ 2147483646 w 28"/>
                <a:gd name="T3" fmla="*/ 2147483646 h 28"/>
                <a:gd name="T4" fmla="*/ 2147483646 w 28"/>
                <a:gd name="T5" fmla="*/ 2147483646 h 28"/>
                <a:gd name="T6" fmla="*/ 2147483646 w 28"/>
                <a:gd name="T7" fmla="*/ 2147483646 h 28"/>
                <a:gd name="T8" fmla="*/ 2147483646 w 28"/>
                <a:gd name="T9" fmla="*/ 2147483646 h 28"/>
                <a:gd name="T10" fmla="*/ 2147483646 w 28"/>
                <a:gd name="T11" fmla="*/ 2147483646 h 28"/>
                <a:gd name="T12" fmla="*/ 2147483646 w 28"/>
                <a:gd name="T13" fmla="*/ 2147483646 h 28"/>
                <a:gd name="T14" fmla="*/ 2147483646 w 28"/>
                <a:gd name="T15" fmla="*/ 2147483646 h 28"/>
                <a:gd name="T16" fmla="*/ 2147483646 w 28"/>
                <a:gd name="T17" fmla="*/ 2147483646 h 28"/>
                <a:gd name="T18" fmla="*/ 2147483646 w 28"/>
                <a:gd name="T19" fmla="*/ 2147483646 h 28"/>
                <a:gd name="T20" fmla="*/ 0 w 28"/>
                <a:gd name="T21" fmla="*/ 2147483646 h 28"/>
                <a:gd name="T22" fmla="*/ 0 w 28"/>
                <a:gd name="T23" fmla="*/ 2147483646 h 28"/>
                <a:gd name="T24" fmla="*/ 2147483646 w 28"/>
                <a:gd name="T25" fmla="*/ 2147483646 h 28"/>
                <a:gd name="T26" fmla="*/ 2147483646 w 28"/>
                <a:gd name="T27" fmla="*/ 2147483646 h 28"/>
                <a:gd name="T28" fmla="*/ 2147483646 w 28"/>
                <a:gd name="T29" fmla="*/ 2147483646 h 28"/>
                <a:gd name="T30" fmla="*/ 2147483646 w 28"/>
                <a:gd name="T31" fmla="*/ 0 h 28"/>
                <a:gd name="T32" fmla="*/ 2147483646 w 28"/>
                <a:gd name="T33" fmla="*/ 0 h 28"/>
                <a:gd name="T34" fmla="*/ 2147483646 w 28"/>
                <a:gd name="T35" fmla="*/ 2147483646 h 28"/>
                <a:gd name="T36" fmla="*/ 2147483646 w 28"/>
                <a:gd name="T37" fmla="*/ 2147483646 h 28"/>
                <a:gd name="T38" fmla="*/ 2147483646 w 28"/>
                <a:gd name="T39" fmla="*/ 2147483646 h 28"/>
                <a:gd name="T40" fmla="*/ 2147483646 w 28"/>
                <a:gd name="T41" fmla="*/ 2147483646 h 28"/>
                <a:gd name="T42" fmla="*/ 2147483646 w 28"/>
                <a:gd name="T43" fmla="*/ 2147483646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8"/>
                <a:gd name="T67" fmla="*/ 0 h 28"/>
                <a:gd name="T68" fmla="*/ 28 w 28"/>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8" h="28">
                  <a:moveTo>
                    <a:pt x="28" y="14"/>
                  </a:moveTo>
                  <a:lnTo>
                    <a:pt x="28" y="14"/>
                  </a:lnTo>
                  <a:lnTo>
                    <a:pt x="28" y="18"/>
                  </a:lnTo>
                  <a:lnTo>
                    <a:pt x="24" y="24"/>
                  </a:lnTo>
                  <a:lnTo>
                    <a:pt x="20" y="26"/>
                  </a:lnTo>
                  <a:lnTo>
                    <a:pt x="16" y="28"/>
                  </a:lnTo>
                  <a:lnTo>
                    <a:pt x="10" y="26"/>
                  </a:lnTo>
                  <a:lnTo>
                    <a:pt x="6" y="24"/>
                  </a:lnTo>
                  <a:lnTo>
                    <a:pt x="2" y="20"/>
                  </a:lnTo>
                  <a:lnTo>
                    <a:pt x="0" y="14"/>
                  </a:lnTo>
                  <a:lnTo>
                    <a:pt x="2" y="10"/>
                  </a:lnTo>
                  <a:lnTo>
                    <a:pt x="4" y="4"/>
                  </a:lnTo>
                  <a:lnTo>
                    <a:pt x="8" y="2"/>
                  </a:lnTo>
                  <a:lnTo>
                    <a:pt x="14" y="0"/>
                  </a:lnTo>
                  <a:lnTo>
                    <a:pt x="20" y="2"/>
                  </a:lnTo>
                  <a:lnTo>
                    <a:pt x="24" y="4"/>
                  </a:lnTo>
                  <a:lnTo>
                    <a:pt x="26" y="8"/>
                  </a:lnTo>
                  <a:lnTo>
                    <a:pt x="28" y="14"/>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54" name="Freeform 65"/>
            <p:cNvSpPr>
              <a:spLocks noEditPoints="1"/>
            </p:cNvSpPr>
            <p:nvPr/>
          </p:nvSpPr>
          <p:spPr bwMode="auto">
            <a:xfrm>
              <a:off x="4510088" y="3359150"/>
              <a:ext cx="146050" cy="142875"/>
            </a:xfrm>
            <a:custGeom>
              <a:avLst/>
              <a:gdLst>
                <a:gd name="T0" fmla="*/ 2147483646 w 92"/>
                <a:gd name="T1" fmla="*/ 2147483646 h 90"/>
                <a:gd name="T2" fmla="*/ 2147483646 w 92"/>
                <a:gd name="T3" fmla="*/ 2147483646 h 90"/>
                <a:gd name="T4" fmla="*/ 2147483646 w 92"/>
                <a:gd name="T5" fmla="*/ 2147483646 h 90"/>
                <a:gd name="T6" fmla="*/ 2147483646 w 92"/>
                <a:gd name="T7" fmla="*/ 2147483646 h 90"/>
                <a:gd name="T8" fmla="*/ 2147483646 w 92"/>
                <a:gd name="T9" fmla="*/ 2147483646 h 90"/>
                <a:gd name="T10" fmla="*/ 2147483646 w 92"/>
                <a:gd name="T11" fmla="*/ 2147483646 h 90"/>
                <a:gd name="T12" fmla="*/ 2147483646 w 92"/>
                <a:gd name="T13" fmla="*/ 2147483646 h 90"/>
                <a:gd name="T14" fmla="*/ 2147483646 w 92"/>
                <a:gd name="T15" fmla="*/ 2147483646 h 90"/>
                <a:gd name="T16" fmla="*/ 2147483646 w 92"/>
                <a:gd name="T17" fmla="*/ 2147483646 h 90"/>
                <a:gd name="T18" fmla="*/ 2147483646 w 92"/>
                <a:gd name="T19" fmla="*/ 2147483646 h 90"/>
                <a:gd name="T20" fmla="*/ 2147483646 w 92"/>
                <a:gd name="T21" fmla="*/ 2147483646 h 90"/>
                <a:gd name="T22" fmla="*/ 2147483646 w 92"/>
                <a:gd name="T23" fmla="*/ 2147483646 h 90"/>
                <a:gd name="T24" fmla="*/ 2147483646 w 92"/>
                <a:gd name="T25" fmla="*/ 2147483646 h 90"/>
                <a:gd name="T26" fmla="*/ 2147483646 w 92"/>
                <a:gd name="T27" fmla="*/ 2147483646 h 90"/>
                <a:gd name="T28" fmla="*/ 2147483646 w 92"/>
                <a:gd name="T29" fmla="*/ 2147483646 h 90"/>
                <a:gd name="T30" fmla="*/ 2147483646 w 92"/>
                <a:gd name="T31" fmla="*/ 2147483646 h 90"/>
                <a:gd name="T32" fmla="*/ 2147483646 w 92"/>
                <a:gd name="T33" fmla="*/ 2147483646 h 90"/>
                <a:gd name="T34" fmla="*/ 2147483646 w 92"/>
                <a:gd name="T35" fmla="*/ 0 h 90"/>
                <a:gd name="T36" fmla="*/ 2147483646 w 92"/>
                <a:gd name="T37" fmla="*/ 2147483646 h 90"/>
                <a:gd name="T38" fmla="*/ 2147483646 w 92"/>
                <a:gd name="T39" fmla="*/ 2147483646 h 90"/>
                <a:gd name="T40" fmla="*/ 2147483646 w 92"/>
                <a:gd name="T41" fmla="*/ 2147483646 h 90"/>
                <a:gd name="T42" fmla="*/ 2147483646 w 92"/>
                <a:gd name="T43" fmla="*/ 2147483646 h 90"/>
                <a:gd name="T44" fmla="*/ 2147483646 w 92"/>
                <a:gd name="T45" fmla="*/ 2147483646 h 90"/>
                <a:gd name="T46" fmla="*/ 2147483646 w 92"/>
                <a:gd name="T47" fmla="*/ 2147483646 h 90"/>
                <a:gd name="T48" fmla="*/ 2147483646 w 92"/>
                <a:gd name="T49" fmla="*/ 2147483646 h 90"/>
                <a:gd name="T50" fmla="*/ 2147483646 w 92"/>
                <a:gd name="T51" fmla="*/ 2147483646 h 90"/>
                <a:gd name="T52" fmla="*/ 2147483646 w 92"/>
                <a:gd name="T53" fmla="*/ 2147483646 h 90"/>
                <a:gd name="T54" fmla="*/ 2147483646 w 92"/>
                <a:gd name="T55" fmla="*/ 2147483646 h 90"/>
                <a:gd name="T56" fmla="*/ 2147483646 w 92"/>
                <a:gd name="T57" fmla="*/ 2147483646 h 90"/>
                <a:gd name="T58" fmla="*/ 2147483646 w 92"/>
                <a:gd name="T59" fmla="*/ 2147483646 h 90"/>
                <a:gd name="T60" fmla="*/ 2147483646 w 92"/>
                <a:gd name="T61" fmla="*/ 2147483646 h 90"/>
                <a:gd name="T62" fmla="*/ 2147483646 w 92"/>
                <a:gd name="T63" fmla="*/ 2147483646 h 90"/>
                <a:gd name="T64" fmla="*/ 2147483646 w 92"/>
                <a:gd name="T65" fmla="*/ 2147483646 h 90"/>
                <a:gd name="T66" fmla="*/ 2147483646 w 92"/>
                <a:gd name="T67" fmla="*/ 2147483646 h 90"/>
                <a:gd name="T68" fmla="*/ 2147483646 w 92"/>
                <a:gd name="T69" fmla="*/ 2147483646 h 90"/>
                <a:gd name="T70" fmla="*/ 2147483646 w 92"/>
                <a:gd name="T71" fmla="*/ 2147483646 h 90"/>
                <a:gd name="T72" fmla="*/ 2147483646 w 92"/>
                <a:gd name="T73" fmla="*/ 2147483646 h 90"/>
                <a:gd name="T74" fmla="*/ 2147483646 w 92"/>
                <a:gd name="T75" fmla="*/ 2147483646 h 90"/>
                <a:gd name="T76" fmla="*/ 2147483646 w 92"/>
                <a:gd name="T77" fmla="*/ 2147483646 h 90"/>
                <a:gd name="T78" fmla="*/ 2147483646 w 92"/>
                <a:gd name="T79" fmla="*/ 2147483646 h 90"/>
                <a:gd name="T80" fmla="*/ 2147483646 w 92"/>
                <a:gd name="T81" fmla="*/ 2147483646 h 90"/>
                <a:gd name="T82" fmla="*/ 2147483646 w 92"/>
                <a:gd name="T83" fmla="*/ 2147483646 h 90"/>
                <a:gd name="T84" fmla="*/ 2147483646 w 92"/>
                <a:gd name="T85" fmla="*/ 2147483646 h 90"/>
                <a:gd name="T86" fmla="*/ 2147483646 w 92"/>
                <a:gd name="T87" fmla="*/ 2147483646 h 90"/>
                <a:gd name="T88" fmla="*/ 2147483646 w 92"/>
                <a:gd name="T89" fmla="*/ 2147483646 h 90"/>
                <a:gd name="T90" fmla="*/ 2147483646 w 92"/>
                <a:gd name="T91" fmla="*/ 2147483646 h 90"/>
                <a:gd name="T92" fmla="*/ 2147483646 w 92"/>
                <a:gd name="T93" fmla="*/ 2147483646 h 9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2"/>
                <a:gd name="T142" fmla="*/ 0 h 90"/>
                <a:gd name="T143" fmla="*/ 92 w 92"/>
                <a:gd name="T144" fmla="*/ 90 h 9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2" h="90">
                  <a:moveTo>
                    <a:pt x="64" y="42"/>
                  </a:moveTo>
                  <a:lnTo>
                    <a:pt x="64" y="42"/>
                  </a:lnTo>
                  <a:lnTo>
                    <a:pt x="76" y="42"/>
                  </a:lnTo>
                  <a:lnTo>
                    <a:pt x="86" y="44"/>
                  </a:lnTo>
                  <a:lnTo>
                    <a:pt x="90" y="46"/>
                  </a:lnTo>
                  <a:lnTo>
                    <a:pt x="92" y="50"/>
                  </a:lnTo>
                  <a:lnTo>
                    <a:pt x="92" y="54"/>
                  </a:lnTo>
                  <a:lnTo>
                    <a:pt x="90" y="62"/>
                  </a:lnTo>
                  <a:lnTo>
                    <a:pt x="84" y="70"/>
                  </a:lnTo>
                  <a:lnTo>
                    <a:pt x="80" y="72"/>
                  </a:lnTo>
                  <a:lnTo>
                    <a:pt x="78" y="74"/>
                  </a:lnTo>
                  <a:lnTo>
                    <a:pt x="70" y="72"/>
                  </a:lnTo>
                  <a:lnTo>
                    <a:pt x="62" y="66"/>
                  </a:lnTo>
                  <a:lnTo>
                    <a:pt x="56" y="62"/>
                  </a:lnTo>
                  <a:lnTo>
                    <a:pt x="56" y="72"/>
                  </a:lnTo>
                  <a:lnTo>
                    <a:pt x="54" y="82"/>
                  </a:lnTo>
                  <a:lnTo>
                    <a:pt x="50" y="86"/>
                  </a:lnTo>
                  <a:lnTo>
                    <a:pt x="46" y="88"/>
                  </a:lnTo>
                  <a:lnTo>
                    <a:pt x="42" y="90"/>
                  </a:lnTo>
                  <a:lnTo>
                    <a:pt x="38" y="88"/>
                  </a:lnTo>
                  <a:lnTo>
                    <a:pt x="32" y="88"/>
                  </a:lnTo>
                  <a:lnTo>
                    <a:pt x="30" y="84"/>
                  </a:lnTo>
                  <a:lnTo>
                    <a:pt x="28" y="82"/>
                  </a:lnTo>
                  <a:lnTo>
                    <a:pt x="28" y="78"/>
                  </a:lnTo>
                  <a:lnTo>
                    <a:pt x="30" y="68"/>
                  </a:lnTo>
                  <a:lnTo>
                    <a:pt x="34" y="58"/>
                  </a:lnTo>
                  <a:lnTo>
                    <a:pt x="26" y="60"/>
                  </a:lnTo>
                  <a:lnTo>
                    <a:pt x="20" y="62"/>
                  </a:lnTo>
                  <a:lnTo>
                    <a:pt x="14" y="62"/>
                  </a:lnTo>
                  <a:lnTo>
                    <a:pt x="8" y="60"/>
                  </a:lnTo>
                  <a:lnTo>
                    <a:pt x="4" y="56"/>
                  </a:lnTo>
                  <a:lnTo>
                    <a:pt x="2" y="52"/>
                  </a:lnTo>
                  <a:lnTo>
                    <a:pt x="0" y="46"/>
                  </a:lnTo>
                  <a:lnTo>
                    <a:pt x="2" y="40"/>
                  </a:lnTo>
                  <a:lnTo>
                    <a:pt x="6" y="34"/>
                  </a:lnTo>
                  <a:lnTo>
                    <a:pt x="12" y="30"/>
                  </a:lnTo>
                  <a:lnTo>
                    <a:pt x="20" y="30"/>
                  </a:lnTo>
                  <a:lnTo>
                    <a:pt x="26" y="34"/>
                  </a:lnTo>
                  <a:lnTo>
                    <a:pt x="18" y="24"/>
                  </a:lnTo>
                  <a:lnTo>
                    <a:pt x="16" y="20"/>
                  </a:lnTo>
                  <a:lnTo>
                    <a:pt x="16" y="16"/>
                  </a:lnTo>
                  <a:lnTo>
                    <a:pt x="16" y="12"/>
                  </a:lnTo>
                  <a:lnTo>
                    <a:pt x="20" y="8"/>
                  </a:lnTo>
                  <a:lnTo>
                    <a:pt x="24" y="4"/>
                  </a:lnTo>
                  <a:lnTo>
                    <a:pt x="32" y="2"/>
                  </a:lnTo>
                  <a:lnTo>
                    <a:pt x="38" y="0"/>
                  </a:lnTo>
                  <a:lnTo>
                    <a:pt x="42" y="0"/>
                  </a:lnTo>
                  <a:lnTo>
                    <a:pt x="46" y="2"/>
                  </a:lnTo>
                  <a:lnTo>
                    <a:pt x="48" y="6"/>
                  </a:lnTo>
                  <a:lnTo>
                    <a:pt x="52" y="14"/>
                  </a:lnTo>
                  <a:lnTo>
                    <a:pt x="52" y="26"/>
                  </a:lnTo>
                  <a:lnTo>
                    <a:pt x="58" y="16"/>
                  </a:lnTo>
                  <a:lnTo>
                    <a:pt x="66" y="10"/>
                  </a:lnTo>
                  <a:lnTo>
                    <a:pt x="74" y="10"/>
                  </a:lnTo>
                  <a:lnTo>
                    <a:pt x="80" y="14"/>
                  </a:lnTo>
                  <a:lnTo>
                    <a:pt x="84" y="20"/>
                  </a:lnTo>
                  <a:lnTo>
                    <a:pt x="86" y="24"/>
                  </a:lnTo>
                  <a:lnTo>
                    <a:pt x="84" y="28"/>
                  </a:lnTo>
                  <a:lnTo>
                    <a:pt x="82" y="32"/>
                  </a:lnTo>
                  <a:lnTo>
                    <a:pt x="74" y="38"/>
                  </a:lnTo>
                  <a:lnTo>
                    <a:pt x="64" y="42"/>
                  </a:lnTo>
                  <a:close/>
                  <a:moveTo>
                    <a:pt x="68" y="26"/>
                  </a:moveTo>
                  <a:lnTo>
                    <a:pt x="68" y="26"/>
                  </a:lnTo>
                  <a:lnTo>
                    <a:pt x="64" y="30"/>
                  </a:lnTo>
                  <a:lnTo>
                    <a:pt x="58" y="32"/>
                  </a:lnTo>
                  <a:lnTo>
                    <a:pt x="54" y="30"/>
                  </a:lnTo>
                  <a:lnTo>
                    <a:pt x="50" y="28"/>
                  </a:lnTo>
                  <a:lnTo>
                    <a:pt x="46" y="28"/>
                  </a:lnTo>
                  <a:lnTo>
                    <a:pt x="42" y="30"/>
                  </a:lnTo>
                  <a:lnTo>
                    <a:pt x="38" y="24"/>
                  </a:lnTo>
                  <a:lnTo>
                    <a:pt x="36" y="18"/>
                  </a:lnTo>
                  <a:lnTo>
                    <a:pt x="34" y="20"/>
                  </a:lnTo>
                  <a:lnTo>
                    <a:pt x="40" y="30"/>
                  </a:lnTo>
                  <a:lnTo>
                    <a:pt x="36" y="34"/>
                  </a:lnTo>
                  <a:lnTo>
                    <a:pt x="34" y="36"/>
                  </a:lnTo>
                  <a:lnTo>
                    <a:pt x="32" y="42"/>
                  </a:lnTo>
                  <a:lnTo>
                    <a:pt x="32" y="46"/>
                  </a:lnTo>
                  <a:lnTo>
                    <a:pt x="24" y="44"/>
                  </a:lnTo>
                  <a:lnTo>
                    <a:pt x="16" y="44"/>
                  </a:lnTo>
                  <a:lnTo>
                    <a:pt x="16" y="46"/>
                  </a:lnTo>
                  <a:lnTo>
                    <a:pt x="24" y="46"/>
                  </a:lnTo>
                  <a:lnTo>
                    <a:pt x="32" y="48"/>
                  </a:lnTo>
                  <a:lnTo>
                    <a:pt x="34" y="50"/>
                  </a:lnTo>
                  <a:lnTo>
                    <a:pt x="38" y="56"/>
                  </a:lnTo>
                  <a:lnTo>
                    <a:pt x="44" y="58"/>
                  </a:lnTo>
                  <a:lnTo>
                    <a:pt x="42" y="64"/>
                  </a:lnTo>
                  <a:lnTo>
                    <a:pt x="42" y="72"/>
                  </a:lnTo>
                  <a:lnTo>
                    <a:pt x="46" y="58"/>
                  </a:lnTo>
                  <a:lnTo>
                    <a:pt x="50" y="58"/>
                  </a:lnTo>
                  <a:lnTo>
                    <a:pt x="54" y="56"/>
                  </a:lnTo>
                  <a:lnTo>
                    <a:pt x="58" y="52"/>
                  </a:lnTo>
                  <a:lnTo>
                    <a:pt x="66" y="54"/>
                  </a:lnTo>
                  <a:lnTo>
                    <a:pt x="74" y="56"/>
                  </a:lnTo>
                  <a:lnTo>
                    <a:pt x="66" y="52"/>
                  </a:lnTo>
                  <a:lnTo>
                    <a:pt x="60" y="50"/>
                  </a:lnTo>
                  <a:lnTo>
                    <a:pt x="62" y="42"/>
                  </a:lnTo>
                  <a:lnTo>
                    <a:pt x="60" y="36"/>
                  </a:lnTo>
                  <a:lnTo>
                    <a:pt x="58" y="34"/>
                  </a:lnTo>
                  <a:lnTo>
                    <a:pt x="64" y="30"/>
                  </a:lnTo>
                  <a:lnTo>
                    <a:pt x="68" y="2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55" name="Freeform 66"/>
            <p:cNvSpPr>
              <a:spLocks/>
            </p:cNvSpPr>
            <p:nvPr/>
          </p:nvSpPr>
          <p:spPr bwMode="auto">
            <a:xfrm>
              <a:off x="4560888" y="3403600"/>
              <a:ext cx="47625" cy="47625"/>
            </a:xfrm>
            <a:custGeom>
              <a:avLst/>
              <a:gdLst>
                <a:gd name="T0" fmla="*/ 2147483646 w 30"/>
                <a:gd name="T1" fmla="*/ 2147483646 h 30"/>
                <a:gd name="T2" fmla="*/ 2147483646 w 30"/>
                <a:gd name="T3" fmla="*/ 2147483646 h 30"/>
                <a:gd name="T4" fmla="*/ 2147483646 w 30"/>
                <a:gd name="T5" fmla="*/ 2147483646 h 30"/>
                <a:gd name="T6" fmla="*/ 2147483646 w 30"/>
                <a:gd name="T7" fmla="*/ 2147483646 h 30"/>
                <a:gd name="T8" fmla="*/ 2147483646 w 30"/>
                <a:gd name="T9" fmla="*/ 2147483646 h 30"/>
                <a:gd name="T10" fmla="*/ 2147483646 w 30"/>
                <a:gd name="T11" fmla="*/ 2147483646 h 30"/>
                <a:gd name="T12" fmla="*/ 2147483646 w 30"/>
                <a:gd name="T13" fmla="*/ 2147483646 h 30"/>
                <a:gd name="T14" fmla="*/ 2147483646 w 30"/>
                <a:gd name="T15" fmla="*/ 2147483646 h 30"/>
                <a:gd name="T16" fmla="*/ 2147483646 w 30"/>
                <a:gd name="T17" fmla="*/ 2147483646 h 30"/>
                <a:gd name="T18" fmla="*/ 2147483646 w 30"/>
                <a:gd name="T19" fmla="*/ 2147483646 h 30"/>
                <a:gd name="T20" fmla="*/ 2147483646 w 30"/>
                <a:gd name="T21" fmla="*/ 2147483646 h 30"/>
                <a:gd name="T22" fmla="*/ 2147483646 w 30"/>
                <a:gd name="T23" fmla="*/ 2147483646 h 30"/>
                <a:gd name="T24" fmla="*/ 0 w 30"/>
                <a:gd name="T25" fmla="*/ 2147483646 h 30"/>
                <a:gd name="T26" fmla="*/ 0 w 30"/>
                <a:gd name="T27" fmla="*/ 2147483646 h 30"/>
                <a:gd name="T28" fmla="*/ 2147483646 w 30"/>
                <a:gd name="T29" fmla="*/ 2147483646 h 30"/>
                <a:gd name="T30" fmla="*/ 2147483646 w 30"/>
                <a:gd name="T31" fmla="*/ 2147483646 h 30"/>
                <a:gd name="T32" fmla="*/ 2147483646 w 30"/>
                <a:gd name="T33" fmla="*/ 2147483646 h 30"/>
                <a:gd name="T34" fmla="*/ 2147483646 w 30"/>
                <a:gd name="T35" fmla="*/ 0 h 30"/>
                <a:gd name="T36" fmla="*/ 2147483646 w 30"/>
                <a:gd name="T37" fmla="*/ 0 h 30"/>
                <a:gd name="T38" fmla="*/ 2147483646 w 30"/>
                <a:gd name="T39" fmla="*/ 2147483646 h 30"/>
                <a:gd name="T40" fmla="*/ 2147483646 w 30"/>
                <a:gd name="T41" fmla="*/ 2147483646 h 30"/>
                <a:gd name="T42" fmla="*/ 2147483646 w 30"/>
                <a:gd name="T43" fmla="*/ 2147483646 h 3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
                <a:gd name="T67" fmla="*/ 0 h 30"/>
                <a:gd name="T68" fmla="*/ 30 w 30"/>
                <a:gd name="T69" fmla="*/ 30 h 3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 h="30">
                  <a:moveTo>
                    <a:pt x="28" y="8"/>
                  </a:moveTo>
                  <a:lnTo>
                    <a:pt x="28" y="8"/>
                  </a:lnTo>
                  <a:lnTo>
                    <a:pt x="30" y="12"/>
                  </a:lnTo>
                  <a:lnTo>
                    <a:pt x="30" y="18"/>
                  </a:lnTo>
                  <a:lnTo>
                    <a:pt x="28" y="24"/>
                  </a:lnTo>
                  <a:lnTo>
                    <a:pt x="24" y="28"/>
                  </a:lnTo>
                  <a:lnTo>
                    <a:pt x="18" y="30"/>
                  </a:lnTo>
                  <a:lnTo>
                    <a:pt x="12" y="30"/>
                  </a:lnTo>
                  <a:lnTo>
                    <a:pt x="6" y="28"/>
                  </a:lnTo>
                  <a:lnTo>
                    <a:pt x="2" y="24"/>
                  </a:lnTo>
                  <a:lnTo>
                    <a:pt x="0" y="18"/>
                  </a:lnTo>
                  <a:lnTo>
                    <a:pt x="0" y="12"/>
                  </a:lnTo>
                  <a:lnTo>
                    <a:pt x="2" y="6"/>
                  </a:lnTo>
                  <a:lnTo>
                    <a:pt x="8" y="2"/>
                  </a:lnTo>
                  <a:lnTo>
                    <a:pt x="14" y="0"/>
                  </a:lnTo>
                  <a:lnTo>
                    <a:pt x="20" y="0"/>
                  </a:lnTo>
                  <a:lnTo>
                    <a:pt x="24" y="2"/>
                  </a:lnTo>
                  <a:lnTo>
                    <a:pt x="28" y="8"/>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56" name="Freeform 67"/>
            <p:cNvSpPr>
              <a:spLocks noEditPoints="1"/>
            </p:cNvSpPr>
            <p:nvPr/>
          </p:nvSpPr>
          <p:spPr bwMode="auto">
            <a:xfrm>
              <a:off x="4611688" y="2955925"/>
              <a:ext cx="117475" cy="111125"/>
            </a:xfrm>
            <a:custGeom>
              <a:avLst/>
              <a:gdLst>
                <a:gd name="T0" fmla="*/ 2147483646 w 74"/>
                <a:gd name="T1" fmla="*/ 2147483646 h 70"/>
                <a:gd name="T2" fmla="*/ 2147483646 w 74"/>
                <a:gd name="T3" fmla="*/ 2147483646 h 70"/>
                <a:gd name="T4" fmla="*/ 2147483646 w 74"/>
                <a:gd name="T5" fmla="*/ 2147483646 h 70"/>
                <a:gd name="T6" fmla="*/ 2147483646 w 74"/>
                <a:gd name="T7" fmla="*/ 2147483646 h 70"/>
                <a:gd name="T8" fmla="*/ 2147483646 w 74"/>
                <a:gd name="T9" fmla="*/ 2147483646 h 70"/>
                <a:gd name="T10" fmla="*/ 2147483646 w 74"/>
                <a:gd name="T11" fmla="*/ 2147483646 h 70"/>
                <a:gd name="T12" fmla="*/ 2147483646 w 74"/>
                <a:gd name="T13" fmla="*/ 2147483646 h 70"/>
                <a:gd name="T14" fmla="*/ 2147483646 w 74"/>
                <a:gd name="T15" fmla="*/ 2147483646 h 70"/>
                <a:gd name="T16" fmla="*/ 2147483646 w 74"/>
                <a:gd name="T17" fmla="*/ 2147483646 h 70"/>
                <a:gd name="T18" fmla="*/ 2147483646 w 74"/>
                <a:gd name="T19" fmla="*/ 2147483646 h 70"/>
                <a:gd name="T20" fmla="*/ 2147483646 w 74"/>
                <a:gd name="T21" fmla="*/ 2147483646 h 70"/>
                <a:gd name="T22" fmla="*/ 2147483646 w 74"/>
                <a:gd name="T23" fmla="*/ 2147483646 h 70"/>
                <a:gd name="T24" fmla="*/ 2147483646 w 74"/>
                <a:gd name="T25" fmla="*/ 2147483646 h 70"/>
                <a:gd name="T26" fmla="*/ 2147483646 w 74"/>
                <a:gd name="T27" fmla="*/ 2147483646 h 70"/>
                <a:gd name="T28" fmla="*/ 2147483646 w 74"/>
                <a:gd name="T29" fmla="*/ 0 h 70"/>
                <a:gd name="T30" fmla="*/ 2147483646 w 74"/>
                <a:gd name="T31" fmla="*/ 0 h 70"/>
                <a:gd name="T32" fmla="*/ 2147483646 w 74"/>
                <a:gd name="T33" fmla="*/ 2147483646 h 70"/>
                <a:gd name="T34" fmla="*/ 2147483646 w 74"/>
                <a:gd name="T35" fmla="*/ 2147483646 h 70"/>
                <a:gd name="T36" fmla="*/ 2147483646 w 74"/>
                <a:gd name="T37" fmla="*/ 2147483646 h 70"/>
                <a:gd name="T38" fmla="*/ 2147483646 w 74"/>
                <a:gd name="T39" fmla="*/ 2147483646 h 70"/>
                <a:gd name="T40" fmla="*/ 2147483646 w 74"/>
                <a:gd name="T41" fmla="*/ 2147483646 h 70"/>
                <a:gd name="T42" fmla="*/ 2147483646 w 74"/>
                <a:gd name="T43" fmla="*/ 2147483646 h 70"/>
                <a:gd name="T44" fmla="*/ 2147483646 w 74"/>
                <a:gd name="T45" fmla="*/ 2147483646 h 70"/>
                <a:gd name="T46" fmla="*/ 2147483646 w 74"/>
                <a:gd name="T47" fmla="*/ 2147483646 h 70"/>
                <a:gd name="T48" fmla="*/ 2147483646 w 74"/>
                <a:gd name="T49" fmla="*/ 2147483646 h 70"/>
                <a:gd name="T50" fmla="*/ 2147483646 w 74"/>
                <a:gd name="T51" fmla="*/ 2147483646 h 70"/>
                <a:gd name="T52" fmla="*/ 2147483646 w 74"/>
                <a:gd name="T53" fmla="*/ 2147483646 h 70"/>
                <a:gd name="T54" fmla="*/ 2147483646 w 74"/>
                <a:gd name="T55" fmla="*/ 2147483646 h 70"/>
                <a:gd name="T56" fmla="*/ 2147483646 w 74"/>
                <a:gd name="T57" fmla="*/ 2147483646 h 70"/>
                <a:gd name="T58" fmla="*/ 2147483646 w 74"/>
                <a:gd name="T59" fmla="*/ 2147483646 h 70"/>
                <a:gd name="T60" fmla="*/ 2147483646 w 74"/>
                <a:gd name="T61" fmla="*/ 2147483646 h 70"/>
                <a:gd name="T62" fmla="*/ 2147483646 w 74"/>
                <a:gd name="T63" fmla="*/ 2147483646 h 70"/>
                <a:gd name="T64" fmla="*/ 2147483646 w 74"/>
                <a:gd name="T65" fmla="*/ 2147483646 h 70"/>
                <a:gd name="T66" fmla="*/ 2147483646 w 74"/>
                <a:gd name="T67" fmla="*/ 2147483646 h 70"/>
                <a:gd name="T68" fmla="*/ 2147483646 w 74"/>
                <a:gd name="T69" fmla="*/ 2147483646 h 70"/>
                <a:gd name="T70" fmla="*/ 2147483646 w 74"/>
                <a:gd name="T71" fmla="*/ 2147483646 h 70"/>
                <a:gd name="T72" fmla="*/ 2147483646 w 74"/>
                <a:gd name="T73" fmla="*/ 2147483646 h 70"/>
                <a:gd name="T74" fmla="*/ 2147483646 w 74"/>
                <a:gd name="T75" fmla="*/ 2147483646 h 70"/>
                <a:gd name="T76" fmla="*/ 2147483646 w 74"/>
                <a:gd name="T77" fmla="*/ 2147483646 h 70"/>
                <a:gd name="T78" fmla="*/ 2147483646 w 74"/>
                <a:gd name="T79" fmla="*/ 2147483646 h 70"/>
                <a:gd name="T80" fmla="*/ 2147483646 w 74"/>
                <a:gd name="T81" fmla="*/ 2147483646 h 70"/>
                <a:gd name="T82" fmla="*/ 2147483646 w 74"/>
                <a:gd name="T83" fmla="*/ 2147483646 h 70"/>
                <a:gd name="T84" fmla="*/ 2147483646 w 74"/>
                <a:gd name="T85" fmla="*/ 2147483646 h 7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4"/>
                <a:gd name="T130" fmla="*/ 0 h 70"/>
                <a:gd name="T131" fmla="*/ 74 w 74"/>
                <a:gd name="T132" fmla="*/ 70 h 7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4" h="70">
                  <a:moveTo>
                    <a:pt x="52" y="40"/>
                  </a:moveTo>
                  <a:lnTo>
                    <a:pt x="52" y="40"/>
                  </a:lnTo>
                  <a:lnTo>
                    <a:pt x="60" y="44"/>
                  </a:lnTo>
                  <a:lnTo>
                    <a:pt x="68" y="50"/>
                  </a:lnTo>
                  <a:lnTo>
                    <a:pt x="70" y="52"/>
                  </a:lnTo>
                  <a:lnTo>
                    <a:pt x="70" y="56"/>
                  </a:lnTo>
                  <a:lnTo>
                    <a:pt x="68" y="60"/>
                  </a:lnTo>
                  <a:lnTo>
                    <a:pt x="66" y="64"/>
                  </a:lnTo>
                  <a:lnTo>
                    <a:pt x="58" y="68"/>
                  </a:lnTo>
                  <a:lnTo>
                    <a:pt x="52" y="70"/>
                  </a:lnTo>
                  <a:lnTo>
                    <a:pt x="46" y="66"/>
                  </a:lnTo>
                  <a:lnTo>
                    <a:pt x="42" y="58"/>
                  </a:lnTo>
                  <a:lnTo>
                    <a:pt x="40" y="52"/>
                  </a:lnTo>
                  <a:lnTo>
                    <a:pt x="36" y="62"/>
                  </a:lnTo>
                  <a:lnTo>
                    <a:pt x="30" y="68"/>
                  </a:lnTo>
                  <a:lnTo>
                    <a:pt x="24" y="70"/>
                  </a:lnTo>
                  <a:lnTo>
                    <a:pt x="16" y="68"/>
                  </a:lnTo>
                  <a:lnTo>
                    <a:pt x="14" y="64"/>
                  </a:lnTo>
                  <a:lnTo>
                    <a:pt x="12" y="62"/>
                  </a:lnTo>
                  <a:lnTo>
                    <a:pt x="12" y="56"/>
                  </a:lnTo>
                  <a:lnTo>
                    <a:pt x="18" y="48"/>
                  </a:lnTo>
                  <a:lnTo>
                    <a:pt x="24" y="42"/>
                  </a:lnTo>
                  <a:lnTo>
                    <a:pt x="12" y="42"/>
                  </a:lnTo>
                  <a:lnTo>
                    <a:pt x="8" y="38"/>
                  </a:lnTo>
                  <a:lnTo>
                    <a:pt x="4" y="36"/>
                  </a:lnTo>
                  <a:lnTo>
                    <a:pt x="2" y="32"/>
                  </a:lnTo>
                  <a:lnTo>
                    <a:pt x="0" y="28"/>
                  </a:lnTo>
                  <a:lnTo>
                    <a:pt x="2" y="24"/>
                  </a:lnTo>
                  <a:lnTo>
                    <a:pt x="6" y="18"/>
                  </a:lnTo>
                  <a:lnTo>
                    <a:pt x="10" y="14"/>
                  </a:lnTo>
                  <a:lnTo>
                    <a:pt x="16" y="14"/>
                  </a:lnTo>
                  <a:lnTo>
                    <a:pt x="22" y="18"/>
                  </a:lnTo>
                  <a:lnTo>
                    <a:pt x="26" y="22"/>
                  </a:lnTo>
                  <a:lnTo>
                    <a:pt x="24" y="12"/>
                  </a:lnTo>
                  <a:lnTo>
                    <a:pt x="22" y="8"/>
                  </a:lnTo>
                  <a:lnTo>
                    <a:pt x="24" y="6"/>
                  </a:lnTo>
                  <a:lnTo>
                    <a:pt x="26" y="2"/>
                  </a:lnTo>
                  <a:lnTo>
                    <a:pt x="28" y="0"/>
                  </a:lnTo>
                  <a:lnTo>
                    <a:pt x="34" y="0"/>
                  </a:lnTo>
                  <a:lnTo>
                    <a:pt x="42" y="0"/>
                  </a:lnTo>
                  <a:lnTo>
                    <a:pt x="46" y="0"/>
                  </a:lnTo>
                  <a:lnTo>
                    <a:pt x="48" y="2"/>
                  </a:lnTo>
                  <a:lnTo>
                    <a:pt x="50" y="4"/>
                  </a:lnTo>
                  <a:lnTo>
                    <a:pt x="52" y="8"/>
                  </a:lnTo>
                  <a:lnTo>
                    <a:pt x="52" y="16"/>
                  </a:lnTo>
                  <a:lnTo>
                    <a:pt x="48" y="24"/>
                  </a:lnTo>
                  <a:lnTo>
                    <a:pt x="56" y="18"/>
                  </a:lnTo>
                  <a:lnTo>
                    <a:pt x="64" y="18"/>
                  </a:lnTo>
                  <a:lnTo>
                    <a:pt x="70" y="20"/>
                  </a:lnTo>
                  <a:lnTo>
                    <a:pt x="74" y="26"/>
                  </a:lnTo>
                  <a:lnTo>
                    <a:pt x="74" y="30"/>
                  </a:lnTo>
                  <a:lnTo>
                    <a:pt x="74" y="34"/>
                  </a:lnTo>
                  <a:lnTo>
                    <a:pt x="72" y="36"/>
                  </a:lnTo>
                  <a:lnTo>
                    <a:pt x="70" y="38"/>
                  </a:lnTo>
                  <a:lnTo>
                    <a:pt x="60" y="40"/>
                  </a:lnTo>
                  <a:lnTo>
                    <a:pt x="52" y="40"/>
                  </a:lnTo>
                  <a:close/>
                  <a:moveTo>
                    <a:pt x="60" y="30"/>
                  </a:moveTo>
                  <a:lnTo>
                    <a:pt x="60" y="30"/>
                  </a:lnTo>
                  <a:lnTo>
                    <a:pt x="54" y="32"/>
                  </a:lnTo>
                  <a:lnTo>
                    <a:pt x="50" y="32"/>
                  </a:lnTo>
                  <a:lnTo>
                    <a:pt x="46" y="26"/>
                  </a:lnTo>
                  <a:lnTo>
                    <a:pt x="38" y="24"/>
                  </a:lnTo>
                  <a:lnTo>
                    <a:pt x="38" y="18"/>
                  </a:lnTo>
                  <a:lnTo>
                    <a:pt x="38" y="14"/>
                  </a:lnTo>
                  <a:lnTo>
                    <a:pt x="36" y="14"/>
                  </a:lnTo>
                  <a:lnTo>
                    <a:pt x="38" y="24"/>
                  </a:lnTo>
                  <a:lnTo>
                    <a:pt x="36" y="24"/>
                  </a:lnTo>
                  <a:lnTo>
                    <a:pt x="30" y="26"/>
                  </a:lnTo>
                  <a:lnTo>
                    <a:pt x="26" y="32"/>
                  </a:lnTo>
                  <a:lnTo>
                    <a:pt x="16" y="26"/>
                  </a:lnTo>
                  <a:lnTo>
                    <a:pt x="16" y="28"/>
                  </a:lnTo>
                  <a:lnTo>
                    <a:pt x="20" y="30"/>
                  </a:lnTo>
                  <a:lnTo>
                    <a:pt x="26" y="34"/>
                  </a:lnTo>
                  <a:lnTo>
                    <a:pt x="26" y="38"/>
                  </a:lnTo>
                  <a:lnTo>
                    <a:pt x="28" y="42"/>
                  </a:lnTo>
                  <a:lnTo>
                    <a:pt x="32" y="46"/>
                  </a:lnTo>
                  <a:lnTo>
                    <a:pt x="28" y="50"/>
                  </a:lnTo>
                  <a:lnTo>
                    <a:pt x="26" y="56"/>
                  </a:lnTo>
                  <a:lnTo>
                    <a:pt x="32" y="46"/>
                  </a:lnTo>
                  <a:lnTo>
                    <a:pt x="40" y="48"/>
                  </a:lnTo>
                  <a:lnTo>
                    <a:pt x="44" y="46"/>
                  </a:lnTo>
                  <a:lnTo>
                    <a:pt x="48" y="50"/>
                  </a:lnTo>
                  <a:lnTo>
                    <a:pt x="54" y="54"/>
                  </a:lnTo>
                  <a:lnTo>
                    <a:pt x="56" y="54"/>
                  </a:lnTo>
                  <a:lnTo>
                    <a:pt x="50" y="48"/>
                  </a:lnTo>
                  <a:lnTo>
                    <a:pt x="46" y="46"/>
                  </a:lnTo>
                  <a:lnTo>
                    <a:pt x="50" y="40"/>
                  </a:lnTo>
                  <a:lnTo>
                    <a:pt x="50" y="34"/>
                  </a:lnTo>
                  <a:lnTo>
                    <a:pt x="50" y="32"/>
                  </a:lnTo>
                  <a:lnTo>
                    <a:pt x="56" y="32"/>
                  </a:lnTo>
                  <a:lnTo>
                    <a:pt x="60" y="3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57" name="Freeform 68"/>
            <p:cNvSpPr>
              <a:spLocks/>
            </p:cNvSpPr>
            <p:nvPr/>
          </p:nvSpPr>
          <p:spPr bwMode="auto">
            <a:xfrm>
              <a:off x="4652963" y="2994025"/>
              <a:ext cx="41275" cy="38100"/>
            </a:xfrm>
            <a:custGeom>
              <a:avLst/>
              <a:gdLst>
                <a:gd name="T0" fmla="*/ 2147483646 w 26"/>
                <a:gd name="T1" fmla="*/ 2147483646 h 24"/>
                <a:gd name="T2" fmla="*/ 2147483646 w 26"/>
                <a:gd name="T3" fmla="*/ 2147483646 h 24"/>
                <a:gd name="T4" fmla="*/ 2147483646 w 26"/>
                <a:gd name="T5" fmla="*/ 2147483646 h 24"/>
                <a:gd name="T6" fmla="*/ 2147483646 w 26"/>
                <a:gd name="T7" fmla="*/ 2147483646 h 24"/>
                <a:gd name="T8" fmla="*/ 2147483646 w 26"/>
                <a:gd name="T9" fmla="*/ 2147483646 h 24"/>
                <a:gd name="T10" fmla="*/ 2147483646 w 26"/>
                <a:gd name="T11" fmla="*/ 2147483646 h 24"/>
                <a:gd name="T12" fmla="*/ 2147483646 w 26"/>
                <a:gd name="T13" fmla="*/ 2147483646 h 24"/>
                <a:gd name="T14" fmla="*/ 2147483646 w 26"/>
                <a:gd name="T15" fmla="*/ 2147483646 h 24"/>
                <a:gd name="T16" fmla="*/ 2147483646 w 26"/>
                <a:gd name="T17" fmla="*/ 2147483646 h 24"/>
                <a:gd name="T18" fmla="*/ 2147483646 w 26"/>
                <a:gd name="T19" fmla="*/ 2147483646 h 24"/>
                <a:gd name="T20" fmla="*/ 0 w 26"/>
                <a:gd name="T21" fmla="*/ 2147483646 h 24"/>
                <a:gd name="T22" fmla="*/ 0 w 26"/>
                <a:gd name="T23" fmla="*/ 2147483646 h 24"/>
                <a:gd name="T24" fmla="*/ 0 w 26"/>
                <a:gd name="T25" fmla="*/ 2147483646 h 24"/>
                <a:gd name="T26" fmla="*/ 2147483646 w 26"/>
                <a:gd name="T27" fmla="*/ 2147483646 h 24"/>
                <a:gd name="T28" fmla="*/ 2147483646 w 26"/>
                <a:gd name="T29" fmla="*/ 0 h 24"/>
                <a:gd name="T30" fmla="*/ 2147483646 w 26"/>
                <a:gd name="T31" fmla="*/ 0 h 24"/>
                <a:gd name="T32" fmla="*/ 2147483646 w 26"/>
                <a:gd name="T33" fmla="*/ 0 h 24"/>
                <a:gd name="T34" fmla="*/ 2147483646 w 26"/>
                <a:gd name="T35" fmla="*/ 0 h 24"/>
                <a:gd name="T36" fmla="*/ 2147483646 w 26"/>
                <a:gd name="T37" fmla="*/ 2147483646 h 24"/>
                <a:gd name="T38" fmla="*/ 2147483646 w 26"/>
                <a:gd name="T39" fmla="*/ 2147483646 h 24"/>
                <a:gd name="T40" fmla="*/ 2147483646 w 26"/>
                <a:gd name="T41" fmla="*/ 2147483646 h 24"/>
                <a:gd name="T42" fmla="*/ 2147483646 w 26"/>
                <a:gd name="T43" fmla="*/ 2147483646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24"/>
                <a:gd name="T68" fmla="*/ 26 w 26"/>
                <a:gd name="T69" fmla="*/ 24 h 2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24">
                  <a:moveTo>
                    <a:pt x="26" y="10"/>
                  </a:moveTo>
                  <a:lnTo>
                    <a:pt x="26" y="10"/>
                  </a:lnTo>
                  <a:lnTo>
                    <a:pt x="26" y="16"/>
                  </a:lnTo>
                  <a:lnTo>
                    <a:pt x="24" y="20"/>
                  </a:lnTo>
                  <a:lnTo>
                    <a:pt x="20" y="24"/>
                  </a:lnTo>
                  <a:lnTo>
                    <a:pt x="14" y="24"/>
                  </a:lnTo>
                  <a:lnTo>
                    <a:pt x="10" y="24"/>
                  </a:lnTo>
                  <a:lnTo>
                    <a:pt x="4" y="22"/>
                  </a:lnTo>
                  <a:lnTo>
                    <a:pt x="2" y="18"/>
                  </a:lnTo>
                  <a:lnTo>
                    <a:pt x="0" y="14"/>
                  </a:lnTo>
                  <a:lnTo>
                    <a:pt x="0" y="8"/>
                  </a:lnTo>
                  <a:lnTo>
                    <a:pt x="2" y="4"/>
                  </a:lnTo>
                  <a:lnTo>
                    <a:pt x="6" y="0"/>
                  </a:lnTo>
                  <a:lnTo>
                    <a:pt x="12" y="0"/>
                  </a:lnTo>
                  <a:lnTo>
                    <a:pt x="16" y="0"/>
                  </a:lnTo>
                  <a:lnTo>
                    <a:pt x="20" y="2"/>
                  </a:lnTo>
                  <a:lnTo>
                    <a:pt x="24" y="6"/>
                  </a:lnTo>
                  <a:lnTo>
                    <a:pt x="26"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58" name="Freeform 69"/>
            <p:cNvSpPr>
              <a:spLocks noEditPoints="1"/>
            </p:cNvSpPr>
            <p:nvPr/>
          </p:nvSpPr>
          <p:spPr bwMode="auto">
            <a:xfrm>
              <a:off x="4706938" y="2955925"/>
              <a:ext cx="117475" cy="114300"/>
            </a:xfrm>
            <a:custGeom>
              <a:avLst/>
              <a:gdLst>
                <a:gd name="T0" fmla="*/ 2147483646 w 74"/>
                <a:gd name="T1" fmla="*/ 2147483646 h 72"/>
                <a:gd name="T2" fmla="*/ 2147483646 w 74"/>
                <a:gd name="T3" fmla="*/ 2147483646 h 72"/>
                <a:gd name="T4" fmla="*/ 2147483646 w 74"/>
                <a:gd name="T5" fmla="*/ 2147483646 h 72"/>
                <a:gd name="T6" fmla="*/ 2147483646 w 74"/>
                <a:gd name="T7" fmla="*/ 2147483646 h 72"/>
                <a:gd name="T8" fmla="*/ 2147483646 w 74"/>
                <a:gd name="T9" fmla="*/ 2147483646 h 72"/>
                <a:gd name="T10" fmla="*/ 2147483646 w 74"/>
                <a:gd name="T11" fmla="*/ 2147483646 h 72"/>
                <a:gd name="T12" fmla="*/ 2147483646 w 74"/>
                <a:gd name="T13" fmla="*/ 2147483646 h 72"/>
                <a:gd name="T14" fmla="*/ 2147483646 w 74"/>
                <a:gd name="T15" fmla="*/ 2147483646 h 72"/>
                <a:gd name="T16" fmla="*/ 2147483646 w 74"/>
                <a:gd name="T17" fmla="*/ 2147483646 h 72"/>
                <a:gd name="T18" fmla="*/ 2147483646 w 74"/>
                <a:gd name="T19" fmla="*/ 2147483646 h 72"/>
                <a:gd name="T20" fmla="*/ 2147483646 w 74"/>
                <a:gd name="T21" fmla="*/ 2147483646 h 72"/>
                <a:gd name="T22" fmla="*/ 2147483646 w 74"/>
                <a:gd name="T23" fmla="*/ 2147483646 h 72"/>
                <a:gd name="T24" fmla="*/ 2147483646 w 74"/>
                <a:gd name="T25" fmla="*/ 2147483646 h 72"/>
                <a:gd name="T26" fmla="*/ 2147483646 w 74"/>
                <a:gd name="T27" fmla="*/ 2147483646 h 72"/>
                <a:gd name="T28" fmla="*/ 2147483646 w 74"/>
                <a:gd name="T29" fmla="*/ 0 h 72"/>
                <a:gd name="T30" fmla="*/ 2147483646 w 74"/>
                <a:gd name="T31" fmla="*/ 0 h 72"/>
                <a:gd name="T32" fmla="*/ 2147483646 w 74"/>
                <a:gd name="T33" fmla="*/ 2147483646 h 72"/>
                <a:gd name="T34" fmla="*/ 2147483646 w 74"/>
                <a:gd name="T35" fmla="*/ 2147483646 h 72"/>
                <a:gd name="T36" fmla="*/ 2147483646 w 74"/>
                <a:gd name="T37" fmla="*/ 2147483646 h 72"/>
                <a:gd name="T38" fmla="*/ 2147483646 w 74"/>
                <a:gd name="T39" fmla="*/ 2147483646 h 72"/>
                <a:gd name="T40" fmla="*/ 2147483646 w 74"/>
                <a:gd name="T41" fmla="*/ 2147483646 h 72"/>
                <a:gd name="T42" fmla="*/ 2147483646 w 74"/>
                <a:gd name="T43" fmla="*/ 2147483646 h 72"/>
                <a:gd name="T44" fmla="*/ 2147483646 w 74"/>
                <a:gd name="T45" fmla="*/ 2147483646 h 72"/>
                <a:gd name="T46" fmla="*/ 2147483646 w 74"/>
                <a:gd name="T47" fmla="*/ 2147483646 h 72"/>
                <a:gd name="T48" fmla="*/ 2147483646 w 74"/>
                <a:gd name="T49" fmla="*/ 2147483646 h 72"/>
                <a:gd name="T50" fmla="*/ 2147483646 w 74"/>
                <a:gd name="T51" fmla="*/ 2147483646 h 72"/>
                <a:gd name="T52" fmla="*/ 2147483646 w 74"/>
                <a:gd name="T53" fmla="*/ 2147483646 h 72"/>
                <a:gd name="T54" fmla="*/ 2147483646 w 74"/>
                <a:gd name="T55" fmla="*/ 2147483646 h 72"/>
                <a:gd name="T56" fmla="*/ 2147483646 w 74"/>
                <a:gd name="T57" fmla="*/ 2147483646 h 72"/>
                <a:gd name="T58" fmla="*/ 2147483646 w 74"/>
                <a:gd name="T59" fmla="*/ 2147483646 h 72"/>
                <a:gd name="T60" fmla="*/ 2147483646 w 74"/>
                <a:gd name="T61" fmla="*/ 2147483646 h 72"/>
                <a:gd name="T62" fmla="*/ 2147483646 w 74"/>
                <a:gd name="T63" fmla="*/ 2147483646 h 72"/>
                <a:gd name="T64" fmla="*/ 2147483646 w 74"/>
                <a:gd name="T65" fmla="*/ 2147483646 h 72"/>
                <a:gd name="T66" fmla="*/ 2147483646 w 74"/>
                <a:gd name="T67" fmla="*/ 2147483646 h 72"/>
                <a:gd name="T68" fmla="*/ 2147483646 w 74"/>
                <a:gd name="T69" fmla="*/ 2147483646 h 72"/>
                <a:gd name="T70" fmla="*/ 2147483646 w 74"/>
                <a:gd name="T71" fmla="*/ 2147483646 h 72"/>
                <a:gd name="T72" fmla="*/ 2147483646 w 74"/>
                <a:gd name="T73" fmla="*/ 2147483646 h 72"/>
                <a:gd name="T74" fmla="*/ 2147483646 w 74"/>
                <a:gd name="T75" fmla="*/ 2147483646 h 72"/>
                <a:gd name="T76" fmla="*/ 2147483646 w 74"/>
                <a:gd name="T77" fmla="*/ 2147483646 h 72"/>
                <a:gd name="T78" fmla="*/ 2147483646 w 74"/>
                <a:gd name="T79" fmla="*/ 2147483646 h 72"/>
                <a:gd name="T80" fmla="*/ 2147483646 w 74"/>
                <a:gd name="T81" fmla="*/ 2147483646 h 72"/>
                <a:gd name="T82" fmla="*/ 2147483646 w 74"/>
                <a:gd name="T83" fmla="*/ 2147483646 h 72"/>
                <a:gd name="T84" fmla="*/ 2147483646 w 74"/>
                <a:gd name="T85" fmla="*/ 2147483646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4"/>
                <a:gd name="T130" fmla="*/ 0 h 72"/>
                <a:gd name="T131" fmla="*/ 74 w 74"/>
                <a:gd name="T132" fmla="*/ 72 h 7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4" h="72">
                  <a:moveTo>
                    <a:pt x="50" y="42"/>
                  </a:moveTo>
                  <a:lnTo>
                    <a:pt x="50" y="42"/>
                  </a:lnTo>
                  <a:lnTo>
                    <a:pt x="60" y="48"/>
                  </a:lnTo>
                  <a:lnTo>
                    <a:pt x="66" y="52"/>
                  </a:lnTo>
                  <a:lnTo>
                    <a:pt x="68" y="56"/>
                  </a:lnTo>
                  <a:lnTo>
                    <a:pt x="68" y="60"/>
                  </a:lnTo>
                  <a:lnTo>
                    <a:pt x="68" y="62"/>
                  </a:lnTo>
                  <a:lnTo>
                    <a:pt x="62" y="68"/>
                  </a:lnTo>
                  <a:lnTo>
                    <a:pt x="56" y="72"/>
                  </a:lnTo>
                  <a:lnTo>
                    <a:pt x="50" y="72"/>
                  </a:lnTo>
                  <a:lnTo>
                    <a:pt x="44" y="68"/>
                  </a:lnTo>
                  <a:lnTo>
                    <a:pt x="40" y="60"/>
                  </a:lnTo>
                  <a:lnTo>
                    <a:pt x="38" y="54"/>
                  </a:lnTo>
                  <a:lnTo>
                    <a:pt x="34" y="64"/>
                  </a:lnTo>
                  <a:lnTo>
                    <a:pt x="28" y="70"/>
                  </a:lnTo>
                  <a:lnTo>
                    <a:pt x="20" y="70"/>
                  </a:lnTo>
                  <a:lnTo>
                    <a:pt x="12" y="68"/>
                  </a:lnTo>
                  <a:lnTo>
                    <a:pt x="10" y="66"/>
                  </a:lnTo>
                  <a:lnTo>
                    <a:pt x="10" y="62"/>
                  </a:lnTo>
                  <a:lnTo>
                    <a:pt x="10" y="56"/>
                  </a:lnTo>
                  <a:lnTo>
                    <a:pt x="16" y="50"/>
                  </a:lnTo>
                  <a:lnTo>
                    <a:pt x="22" y="44"/>
                  </a:lnTo>
                  <a:lnTo>
                    <a:pt x="10" y="42"/>
                  </a:lnTo>
                  <a:lnTo>
                    <a:pt x="6" y="38"/>
                  </a:lnTo>
                  <a:lnTo>
                    <a:pt x="2" y="36"/>
                  </a:lnTo>
                  <a:lnTo>
                    <a:pt x="0" y="32"/>
                  </a:lnTo>
                  <a:lnTo>
                    <a:pt x="0" y="28"/>
                  </a:lnTo>
                  <a:lnTo>
                    <a:pt x="2" y="22"/>
                  </a:lnTo>
                  <a:lnTo>
                    <a:pt x="6" y="18"/>
                  </a:lnTo>
                  <a:lnTo>
                    <a:pt x="10" y="14"/>
                  </a:lnTo>
                  <a:lnTo>
                    <a:pt x="16" y="14"/>
                  </a:lnTo>
                  <a:lnTo>
                    <a:pt x="22" y="18"/>
                  </a:lnTo>
                  <a:lnTo>
                    <a:pt x="26" y="22"/>
                  </a:lnTo>
                  <a:lnTo>
                    <a:pt x="24" y="12"/>
                  </a:lnTo>
                  <a:lnTo>
                    <a:pt x="24" y="8"/>
                  </a:lnTo>
                  <a:lnTo>
                    <a:pt x="24" y="6"/>
                  </a:lnTo>
                  <a:lnTo>
                    <a:pt x="26" y="2"/>
                  </a:lnTo>
                  <a:lnTo>
                    <a:pt x="30" y="0"/>
                  </a:lnTo>
                  <a:lnTo>
                    <a:pt x="36" y="0"/>
                  </a:lnTo>
                  <a:lnTo>
                    <a:pt x="42" y="0"/>
                  </a:lnTo>
                  <a:lnTo>
                    <a:pt x="46" y="2"/>
                  </a:lnTo>
                  <a:lnTo>
                    <a:pt x="50" y="4"/>
                  </a:lnTo>
                  <a:lnTo>
                    <a:pt x="52" y="6"/>
                  </a:lnTo>
                  <a:lnTo>
                    <a:pt x="52" y="10"/>
                  </a:lnTo>
                  <a:lnTo>
                    <a:pt x="52" y="18"/>
                  </a:lnTo>
                  <a:lnTo>
                    <a:pt x="48" y="26"/>
                  </a:lnTo>
                  <a:lnTo>
                    <a:pt x="56" y="22"/>
                  </a:lnTo>
                  <a:lnTo>
                    <a:pt x="64" y="20"/>
                  </a:lnTo>
                  <a:lnTo>
                    <a:pt x="70" y="22"/>
                  </a:lnTo>
                  <a:lnTo>
                    <a:pt x="74" y="28"/>
                  </a:lnTo>
                  <a:lnTo>
                    <a:pt x="74" y="34"/>
                  </a:lnTo>
                  <a:lnTo>
                    <a:pt x="74" y="38"/>
                  </a:lnTo>
                  <a:lnTo>
                    <a:pt x="72" y="40"/>
                  </a:lnTo>
                  <a:lnTo>
                    <a:pt x="68" y="42"/>
                  </a:lnTo>
                  <a:lnTo>
                    <a:pt x="60" y="44"/>
                  </a:lnTo>
                  <a:lnTo>
                    <a:pt x="50" y="42"/>
                  </a:lnTo>
                  <a:close/>
                  <a:moveTo>
                    <a:pt x="60" y="32"/>
                  </a:moveTo>
                  <a:lnTo>
                    <a:pt x="60" y="32"/>
                  </a:lnTo>
                  <a:lnTo>
                    <a:pt x="54" y="34"/>
                  </a:lnTo>
                  <a:lnTo>
                    <a:pt x="50" y="34"/>
                  </a:lnTo>
                  <a:lnTo>
                    <a:pt x="46" y="28"/>
                  </a:lnTo>
                  <a:lnTo>
                    <a:pt x="38" y="24"/>
                  </a:lnTo>
                  <a:lnTo>
                    <a:pt x="38" y="20"/>
                  </a:lnTo>
                  <a:lnTo>
                    <a:pt x="38" y="14"/>
                  </a:lnTo>
                  <a:lnTo>
                    <a:pt x="36" y="24"/>
                  </a:lnTo>
                  <a:lnTo>
                    <a:pt x="30" y="28"/>
                  </a:lnTo>
                  <a:lnTo>
                    <a:pt x="26" y="34"/>
                  </a:lnTo>
                  <a:lnTo>
                    <a:pt x="14" y="28"/>
                  </a:lnTo>
                  <a:lnTo>
                    <a:pt x="20" y="32"/>
                  </a:lnTo>
                  <a:lnTo>
                    <a:pt x="26" y="36"/>
                  </a:lnTo>
                  <a:lnTo>
                    <a:pt x="26" y="38"/>
                  </a:lnTo>
                  <a:lnTo>
                    <a:pt x="26" y="44"/>
                  </a:lnTo>
                  <a:lnTo>
                    <a:pt x="30" y="46"/>
                  </a:lnTo>
                  <a:lnTo>
                    <a:pt x="26" y="52"/>
                  </a:lnTo>
                  <a:lnTo>
                    <a:pt x="22" y="58"/>
                  </a:lnTo>
                  <a:lnTo>
                    <a:pt x="24" y="58"/>
                  </a:lnTo>
                  <a:lnTo>
                    <a:pt x="32" y="48"/>
                  </a:lnTo>
                  <a:lnTo>
                    <a:pt x="38" y="50"/>
                  </a:lnTo>
                  <a:lnTo>
                    <a:pt x="44" y="48"/>
                  </a:lnTo>
                  <a:lnTo>
                    <a:pt x="48" y="52"/>
                  </a:lnTo>
                  <a:lnTo>
                    <a:pt x="54" y="58"/>
                  </a:lnTo>
                  <a:lnTo>
                    <a:pt x="48" y="52"/>
                  </a:lnTo>
                  <a:lnTo>
                    <a:pt x="44" y="48"/>
                  </a:lnTo>
                  <a:lnTo>
                    <a:pt x="48" y="42"/>
                  </a:lnTo>
                  <a:lnTo>
                    <a:pt x="50" y="36"/>
                  </a:lnTo>
                  <a:lnTo>
                    <a:pt x="50" y="34"/>
                  </a:lnTo>
                  <a:lnTo>
                    <a:pt x="56" y="34"/>
                  </a:lnTo>
                  <a:lnTo>
                    <a:pt x="60" y="3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59" name="Freeform 70"/>
            <p:cNvSpPr>
              <a:spLocks/>
            </p:cNvSpPr>
            <p:nvPr/>
          </p:nvSpPr>
          <p:spPr bwMode="auto">
            <a:xfrm>
              <a:off x="4745038" y="2994025"/>
              <a:ext cx="41275" cy="41275"/>
            </a:xfrm>
            <a:custGeom>
              <a:avLst/>
              <a:gdLst>
                <a:gd name="T0" fmla="*/ 2147483646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0 w 26"/>
                <a:gd name="T21" fmla="*/ 2147483646 h 26"/>
                <a:gd name="T22" fmla="*/ 0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2147483646 w 26"/>
                <a:gd name="T33" fmla="*/ 0 h 26"/>
                <a:gd name="T34" fmla="*/ 2147483646 w 26"/>
                <a:gd name="T35" fmla="*/ 2147483646 h 26"/>
                <a:gd name="T36" fmla="*/ 2147483646 w 26"/>
                <a:gd name="T37" fmla="*/ 2147483646 h 26"/>
                <a:gd name="T38" fmla="*/ 2147483646 w 26"/>
                <a:gd name="T39" fmla="*/ 2147483646 h 26"/>
                <a:gd name="T40" fmla="*/ 2147483646 w 26"/>
                <a:gd name="T41" fmla="*/ 2147483646 h 26"/>
                <a:gd name="T42" fmla="*/ 2147483646 w 26"/>
                <a:gd name="T43" fmla="*/ 2147483646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26"/>
                <a:gd name="T68" fmla="*/ 26 w 26"/>
                <a:gd name="T69" fmla="*/ 26 h 2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26">
                  <a:moveTo>
                    <a:pt x="26" y="12"/>
                  </a:moveTo>
                  <a:lnTo>
                    <a:pt x="26" y="12"/>
                  </a:lnTo>
                  <a:lnTo>
                    <a:pt x="26" y="18"/>
                  </a:lnTo>
                  <a:lnTo>
                    <a:pt x="24" y="22"/>
                  </a:lnTo>
                  <a:lnTo>
                    <a:pt x="20" y="26"/>
                  </a:lnTo>
                  <a:lnTo>
                    <a:pt x="14" y="26"/>
                  </a:lnTo>
                  <a:lnTo>
                    <a:pt x="10" y="26"/>
                  </a:lnTo>
                  <a:lnTo>
                    <a:pt x="6" y="24"/>
                  </a:lnTo>
                  <a:lnTo>
                    <a:pt x="2" y="20"/>
                  </a:lnTo>
                  <a:lnTo>
                    <a:pt x="0" y="14"/>
                  </a:lnTo>
                  <a:lnTo>
                    <a:pt x="2" y="10"/>
                  </a:lnTo>
                  <a:lnTo>
                    <a:pt x="4" y="4"/>
                  </a:lnTo>
                  <a:lnTo>
                    <a:pt x="8" y="2"/>
                  </a:lnTo>
                  <a:lnTo>
                    <a:pt x="12" y="0"/>
                  </a:lnTo>
                  <a:lnTo>
                    <a:pt x="18" y="2"/>
                  </a:lnTo>
                  <a:lnTo>
                    <a:pt x="22" y="4"/>
                  </a:lnTo>
                  <a:lnTo>
                    <a:pt x="26" y="8"/>
                  </a:lnTo>
                  <a:lnTo>
                    <a:pt x="26"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60" name="Freeform 71"/>
            <p:cNvSpPr>
              <a:spLocks noEditPoints="1"/>
            </p:cNvSpPr>
            <p:nvPr/>
          </p:nvSpPr>
          <p:spPr bwMode="auto">
            <a:xfrm>
              <a:off x="5078413" y="2978150"/>
              <a:ext cx="104775" cy="104775"/>
            </a:xfrm>
            <a:custGeom>
              <a:avLst/>
              <a:gdLst>
                <a:gd name="T0" fmla="*/ 2147483646 w 66"/>
                <a:gd name="T1" fmla="*/ 2147483646 h 66"/>
                <a:gd name="T2" fmla="*/ 2147483646 w 66"/>
                <a:gd name="T3" fmla="*/ 2147483646 h 66"/>
                <a:gd name="T4" fmla="*/ 2147483646 w 66"/>
                <a:gd name="T5" fmla="*/ 2147483646 h 66"/>
                <a:gd name="T6" fmla="*/ 2147483646 w 66"/>
                <a:gd name="T7" fmla="*/ 2147483646 h 66"/>
                <a:gd name="T8" fmla="*/ 2147483646 w 66"/>
                <a:gd name="T9" fmla="*/ 2147483646 h 66"/>
                <a:gd name="T10" fmla="*/ 2147483646 w 66"/>
                <a:gd name="T11" fmla="*/ 2147483646 h 66"/>
                <a:gd name="T12" fmla="*/ 2147483646 w 66"/>
                <a:gd name="T13" fmla="*/ 2147483646 h 66"/>
                <a:gd name="T14" fmla="*/ 2147483646 w 66"/>
                <a:gd name="T15" fmla="*/ 2147483646 h 66"/>
                <a:gd name="T16" fmla="*/ 2147483646 w 66"/>
                <a:gd name="T17" fmla="*/ 2147483646 h 66"/>
                <a:gd name="T18" fmla="*/ 2147483646 w 66"/>
                <a:gd name="T19" fmla="*/ 2147483646 h 66"/>
                <a:gd name="T20" fmla="*/ 2147483646 w 66"/>
                <a:gd name="T21" fmla="*/ 2147483646 h 66"/>
                <a:gd name="T22" fmla="*/ 2147483646 w 66"/>
                <a:gd name="T23" fmla="*/ 2147483646 h 66"/>
                <a:gd name="T24" fmla="*/ 2147483646 w 66"/>
                <a:gd name="T25" fmla="*/ 2147483646 h 66"/>
                <a:gd name="T26" fmla="*/ 2147483646 w 66"/>
                <a:gd name="T27" fmla="*/ 2147483646 h 66"/>
                <a:gd name="T28" fmla="*/ 2147483646 w 66"/>
                <a:gd name="T29" fmla="*/ 2147483646 h 66"/>
                <a:gd name="T30" fmla="*/ 0 w 66"/>
                <a:gd name="T31" fmla="*/ 2147483646 h 66"/>
                <a:gd name="T32" fmla="*/ 0 w 66"/>
                <a:gd name="T33" fmla="*/ 2147483646 h 66"/>
                <a:gd name="T34" fmla="*/ 2147483646 w 66"/>
                <a:gd name="T35" fmla="*/ 2147483646 h 66"/>
                <a:gd name="T36" fmla="*/ 2147483646 w 66"/>
                <a:gd name="T37" fmla="*/ 2147483646 h 66"/>
                <a:gd name="T38" fmla="*/ 2147483646 w 66"/>
                <a:gd name="T39" fmla="*/ 2147483646 h 66"/>
                <a:gd name="T40" fmla="*/ 2147483646 w 66"/>
                <a:gd name="T41" fmla="*/ 2147483646 h 66"/>
                <a:gd name="T42" fmla="*/ 2147483646 w 66"/>
                <a:gd name="T43" fmla="*/ 0 h 66"/>
                <a:gd name="T44" fmla="*/ 2147483646 w 66"/>
                <a:gd name="T45" fmla="*/ 0 h 66"/>
                <a:gd name="T46" fmla="*/ 2147483646 w 66"/>
                <a:gd name="T47" fmla="*/ 2147483646 h 66"/>
                <a:gd name="T48" fmla="*/ 2147483646 w 66"/>
                <a:gd name="T49" fmla="*/ 2147483646 h 66"/>
                <a:gd name="T50" fmla="*/ 2147483646 w 66"/>
                <a:gd name="T51" fmla="*/ 2147483646 h 66"/>
                <a:gd name="T52" fmla="*/ 2147483646 w 66"/>
                <a:gd name="T53" fmla="*/ 2147483646 h 66"/>
                <a:gd name="T54" fmla="*/ 2147483646 w 66"/>
                <a:gd name="T55" fmla="*/ 2147483646 h 66"/>
                <a:gd name="T56" fmla="*/ 2147483646 w 66"/>
                <a:gd name="T57" fmla="*/ 2147483646 h 66"/>
                <a:gd name="T58" fmla="*/ 2147483646 w 66"/>
                <a:gd name="T59" fmla="*/ 2147483646 h 66"/>
                <a:gd name="T60" fmla="*/ 2147483646 w 66"/>
                <a:gd name="T61" fmla="*/ 2147483646 h 66"/>
                <a:gd name="T62" fmla="*/ 2147483646 w 66"/>
                <a:gd name="T63" fmla="*/ 2147483646 h 66"/>
                <a:gd name="T64" fmla="*/ 2147483646 w 66"/>
                <a:gd name="T65" fmla="*/ 2147483646 h 66"/>
                <a:gd name="T66" fmla="*/ 2147483646 w 66"/>
                <a:gd name="T67" fmla="*/ 2147483646 h 66"/>
                <a:gd name="T68" fmla="*/ 2147483646 w 66"/>
                <a:gd name="T69" fmla="*/ 2147483646 h 66"/>
                <a:gd name="T70" fmla="*/ 2147483646 w 66"/>
                <a:gd name="T71" fmla="*/ 2147483646 h 66"/>
                <a:gd name="T72" fmla="*/ 2147483646 w 66"/>
                <a:gd name="T73" fmla="*/ 2147483646 h 66"/>
                <a:gd name="T74" fmla="*/ 2147483646 w 66"/>
                <a:gd name="T75" fmla="*/ 2147483646 h 66"/>
                <a:gd name="T76" fmla="*/ 2147483646 w 66"/>
                <a:gd name="T77" fmla="*/ 2147483646 h 66"/>
                <a:gd name="T78" fmla="*/ 2147483646 w 66"/>
                <a:gd name="T79" fmla="*/ 2147483646 h 66"/>
                <a:gd name="T80" fmla="*/ 2147483646 w 66"/>
                <a:gd name="T81" fmla="*/ 2147483646 h 66"/>
                <a:gd name="T82" fmla="*/ 2147483646 w 66"/>
                <a:gd name="T83" fmla="*/ 2147483646 h 66"/>
                <a:gd name="T84" fmla="*/ 2147483646 w 66"/>
                <a:gd name="T85" fmla="*/ 2147483646 h 66"/>
                <a:gd name="T86" fmla="*/ 2147483646 w 66"/>
                <a:gd name="T87" fmla="*/ 2147483646 h 66"/>
                <a:gd name="T88" fmla="*/ 2147483646 w 66"/>
                <a:gd name="T89" fmla="*/ 2147483646 h 66"/>
                <a:gd name="T90" fmla="*/ 2147483646 w 66"/>
                <a:gd name="T91" fmla="*/ 2147483646 h 66"/>
                <a:gd name="T92" fmla="*/ 2147483646 w 66"/>
                <a:gd name="T93" fmla="*/ 2147483646 h 66"/>
                <a:gd name="T94" fmla="*/ 2147483646 w 66"/>
                <a:gd name="T95" fmla="*/ 2147483646 h 66"/>
                <a:gd name="T96" fmla="*/ 2147483646 w 66"/>
                <a:gd name="T97" fmla="*/ 2147483646 h 66"/>
                <a:gd name="T98" fmla="*/ 2147483646 w 66"/>
                <a:gd name="T99" fmla="*/ 2147483646 h 66"/>
                <a:gd name="T100" fmla="*/ 2147483646 w 66"/>
                <a:gd name="T101" fmla="*/ 2147483646 h 66"/>
                <a:gd name="T102" fmla="*/ 2147483646 w 66"/>
                <a:gd name="T103" fmla="*/ 2147483646 h 66"/>
                <a:gd name="T104" fmla="*/ 2147483646 w 66"/>
                <a:gd name="T105" fmla="*/ 2147483646 h 66"/>
                <a:gd name="T106" fmla="*/ 2147483646 w 66"/>
                <a:gd name="T107" fmla="*/ 2147483646 h 66"/>
                <a:gd name="T108" fmla="*/ 2147483646 w 66"/>
                <a:gd name="T109" fmla="*/ 2147483646 h 66"/>
                <a:gd name="T110" fmla="*/ 2147483646 w 66"/>
                <a:gd name="T111" fmla="*/ 2147483646 h 66"/>
                <a:gd name="T112" fmla="*/ 2147483646 w 66"/>
                <a:gd name="T113" fmla="*/ 2147483646 h 66"/>
                <a:gd name="T114" fmla="*/ 2147483646 w 66"/>
                <a:gd name="T115" fmla="*/ 2147483646 h 66"/>
                <a:gd name="T116" fmla="*/ 2147483646 w 66"/>
                <a:gd name="T117" fmla="*/ 2147483646 h 66"/>
                <a:gd name="T118" fmla="*/ 2147483646 w 66"/>
                <a:gd name="T119" fmla="*/ 2147483646 h 66"/>
                <a:gd name="T120" fmla="*/ 2147483646 w 66"/>
                <a:gd name="T121" fmla="*/ 2147483646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6"/>
                <a:gd name="T184" fmla="*/ 0 h 66"/>
                <a:gd name="T185" fmla="*/ 66 w 66"/>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6" h="66">
                  <a:moveTo>
                    <a:pt x="46" y="32"/>
                  </a:moveTo>
                  <a:lnTo>
                    <a:pt x="46" y="32"/>
                  </a:lnTo>
                  <a:lnTo>
                    <a:pt x="56" y="32"/>
                  </a:lnTo>
                  <a:lnTo>
                    <a:pt x="62" y="34"/>
                  </a:lnTo>
                  <a:lnTo>
                    <a:pt x="66" y="36"/>
                  </a:lnTo>
                  <a:lnTo>
                    <a:pt x="66" y="38"/>
                  </a:lnTo>
                  <a:lnTo>
                    <a:pt x="66" y="42"/>
                  </a:lnTo>
                  <a:lnTo>
                    <a:pt x="64" y="48"/>
                  </a:lnTo>
                  <a:lnTo>
                    <a:pt x="60" y="54"/>
                  </a:lnTo>
                  <a:lnTo>
                    <a:pt x="56" y="56"/>
                  </a:lnTo>
                  <a:lnTo>
                    <a:pt x="50" y="54"/>
                  </a:lnTo>
                  <a:lnTo>
                    <a:pt x="44" y="50"/>
                  </a:lnTo>
                  <a:lnTo>
                    <a:pt x="40" y="46"/>
                  </a:lnTo>
                  <a:lnTo>
                    <a:pt x="40" y="54"/>
                  </a:lnTo>
                  <a:lnTo>
                    <a:pt x="36" y="62"/>
                  </a:lnTo>
                  <a:lnTo>
                    <a:pt x="32" y="64"/>
                  </a:lnTo>
                  <a:lnTo>
                    <a:pt x="24" y="66"/>
                  </a:lnTo>
                  <a:lnTo>
                    <a:pt x="22" y="64"/>
                  </a:lnTo>
                  <a:lnTo>
                    <a:pt x="20" y="62"/>
                  </a:lnTo>
                  <a:lnTo>
                    <a:pt x="18" y="56"/>
                  </a:lnTo>
                  <a:lnTo>
                    <a:pt x="20" y="50"/>
                  </a:lnTo>
                  <a:lnTo>
                    <a:pt x="24" y="42"/>
                  </a:lnTo>
                  <a:lnTo>
                    <a:pt x="14" y="44"/>
                  </a:lnTo>
                  <a:lnTo>
                    <a:pt x="4" y="42"/>
                  </a:lnTo>
                  <a:lnTo>
                    <a:pt x="2" y="40"/>
                  </a:lnTo>
                  <a:lnTo>
                    <a:pt x="0" y="36"/>
                  </a:lnTo>
                  <a:lnTo>
                    <a:pt x="0" y="32"/>
                  </a:lnTo>
                  <a:lnTo>
                    <a:pt x="0" y="26"/>
                  </a:lnTo>
                  <a:lnTo>
                    <a:pt x="4" y="22"/>
                  </a:lnTo>
                  <a:lnTo>
                    <a:pt x="8" y="22"/>
                  </a:lnTo>
                  <a:lnTo>
                    <a:pt x="14" y="22"/>
                  </a:lnTo>
                  <a:lnTo>
                    <a:pt x="20" y="24"/>
                  </a:lnTo>
                  <a:lnTo>
                    <a:pt x="14" y="18"/>
                  </a:lnTo>
                  <a:lnTo>
                    <a:pt x="12" y="10"/>
                  </a:lnTo>
                  <a:lnTo>
                    <a:pt x="12" y="8"/>
                  </a:lnTo>
                  <a:lnTo>
                    <a:pt x="16" y="6"/>
                  </a:lnTo>
                  <a:lnTo>
                    <a:pt x="26" y="0"/>
                  </a:lnTo>
                  <a:lnTo>
                    <a:pt x="30" y="0"/>
                  </a:lnTo>
                  <a:lnTo>
                    <a:pt x="32" y="0"/>
                  </a:lnTo>
                  <a:lnTo>
                    <a:pt x="36" y="4"/>
                  </a:lnTo>
                  <a:lnTo>
                    <a:pt x="38" y="10"/>
                  </a:lnTo>
                  <a:lnTo>
                    <a:pt x="40" y="18"/>
                  </a:lnTo>
                  <a:lnTo>
                    <a:pt x="44" y="12"/>
                  </a:lnTo>
                  <a:lnTo>
                    <a:pt x="50" y="8"/>
                  </a:lnTo>
                  <a:lnTo>
                    <a:pt x="54" y="8"/>
                  </a:lnTo>
                  <a:lnTo>
                    <a:pt x="60" y="12"/>
                  </a:lnTo>
                  <a:lnTo>
                    <a:pt x="62" y="16"/>
                  </a:lnTo>
                  <a:lnTo>
                    <a:pt x="64" y="20"/>
                  </a:lnTo>
                  <a:lnTo>
                    <a:pt x="62" y="22"/>
                  </a:lnTo>
                  <a:lnTo>
                    <a:pt x="60" y="24"/>
                  </a:lnTo>
                  <a:lnTo>
                    <a:pt x="54" y="30"/>
                  </a:lnTo>
                  <a:lnTo>
                    <a:pt x="46" y="32"/>
                  </a:lnTo>
                  <a:close/>
                  <a:moveTo>
                    <a:pt x="50" y="20"/>
                  </a:moveTo>
                  <a:lnTo>
                    <a:pt x="50" y="20"/>
                  </a:lnTo>
                  <a:lnTo>
                    <a:pt x="46" y="24"/>
                  </a:lnTo>
                  <a:lnTo>
                    <a:pt x="42" y="24"/>
                  </a:lnTo>
                  <a:lnTo>
                    <a:pt x="36" y="22"/>
                  </a:lnTo>
                  <a:lnTo>
                    <a:pt x="30" y="22"/>
                  </a:lnTo>
                  <a:lnTo>
                    <a:pt x="26" y="14"/>
                  </a:lnTo>
                  <a:lnTo>
                    <a:pt x="30" y="22"/>
                  </a:lnTo>
                  <a:lnTo>
                    <a:pt x="28" y="22"/>
                  </a:lnTo>
                  <a:lnTo>
                    <a:pt x="24" y="26"/>
                  </a:lnTo>
                  <a:lnTo>
                    <a:pt x="24" y="32"/>
                  </a:lnTo>
                  <a:lnTo>
                    <a:pt x="12" y="32"/>
                  </a:lnTo>
                  <a:lnTo>
                    <a:pt x="24" y="34"/>
                  </a:lnTo>
                  <a:lnTo>
                    <a:pt x="24" y="36"/>
                  </a:lnTo>
                  <a:lnTo>
                    <a:pt x="28" y="40"/>
                  </a:lnTo>
                  <a:lnTo>
                    <a:pt x="30" y="42"/>
                  </a:lnTo>
                  <a:lnTo>
                    <a:pt x="30" y="52"/>
                  </a:lnTo>
                  <a:lnTo>
                    <a:pt x="30" y="54"/>
                  </a:lnTo>
                  <a:lnTo>
                    <a:pt x="32" y="42"/>
                  </a:lnTo>
                  <a:lnTo>
                    <a:pt x="40" y="42"/>
                  </a:lnTo>
                  <a:lnTo>
                    <a:pt x="42" y="38"/>
                  </a:lnTo>
                  <a:lnTo>
                    <a:pt x="46" y="40"/>
                  </a:lnTo>
                  <a:lnTo>
                    <a:pt x="54" y="44"/>
                  </a:lnTo>
                  <a:lnTo>
                    <a:pt x="54" y="42"/>
                  </a:lnTo>
                  <a:lnTo>
                    <a:pt x="48" y="40"/>
                  </a:lnTo>
                  <a:lnTo>
                    <a:pt x="44" y="38"/>
                  </a:lnTo>
                  <a:lnTo>
                    <a:pt x="44" y="32"/>
                  </a:lnTo>
                  <a:lnTo>
                    <a:pt x="44" y="26"/>
                  </a:lnTo>
                  <a:lnTo>
                    <a:pt x="48" y="24"/>
                  </a:lnTo>
                  <a:lnTo>
                    <a:pt x="50" y="2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61" name="Freeform 72"/>
            <p:cNvSpPr>
              <a:spLocks/>
            </p:cNvSpPr>
            <p:nvPr/>
          </p:nvSpPr>
          <p:spPr bwMode="auto">
            <a:xfrm>
              <a:off x="5113338" y="3009900"/>
              <a:ext cx="38100" cy="38100"/>
            </a:xfrm>
            <a:custGeom>
              <a:avLst/>
              <a:gdLst>
                <a:gd name="T0" fmla="*/ 2147483646 w 24"/>
                <a:gd name="T1" fmla="*/ 2147483646 h 24"/>
                <a:gd name="T2" fmla="*/ 2147483646 w 24"/>
                <a:gd name="T3" fmla="*/ 2147483646 h 24"/>
                <a:gd name="T4" fmla="*/ 2147483646 w 24"/>
                <a:gd name="T5" fmla="*/ 2147483646 h 24"/>
                <a:gd name="T6" fmla="*/ 2147483646 w 24"/>
                <a:gd name="T7" fmla="*/ 2147483646 h 24"/>
                <a:gd name="T8" fmla="*/ 2147483646 w 24"/>
                <a:gd name="T9" fmla="*/ 2147483646 h 24"/>
                <a:gd name="T10" fmla="*/ 2147483646 w 24"/>
                <a:gd name="T11" fmla="*/ 2147483646 h 24"/>
                <a:gd name="T12" fmla="*/ 2147483646 w 24"/>
                <a:gd name="T13" fmla="*/ 2147483646 h 24"/>
                <a:gd name="T14" fmla="*/ 2147483646 w 24"/>
                <a:gd name="T15" fmla="*/ 2147483646 h 24"/>
                <a:gd name="T16" fmla="*/ 2147483646 w 24"/>
                <a:gd name="T17" fmla="*/ 2147483646 h 24"/>
                <a:gd name="T18" fmla="*/ 2147483646 w 24"/>
                <a:gd name="T19" fmla="*/ 2147483646 h 24"/>
                <a:gd name="T20" fmla="*/ 2147483646 w 24"/>
                <a:gd name="T21" fmla="*/ 2147483646 h 24"/>
                <a:gd name="T22" fmla="*/ 2147483646 w 24"/>
                <a:gd name="T23" fmla="*/ 2147483646 h 24"/>
                <a:gd name="T24" fmla="*/ 0 w 24"/>
                <a:gd name="T25" fmla="*/ 2147483646 h 24"/>
                <a:gd name="T26" fmla="*/ 2147483646 w 24"/>
                <a:gd name="T27" fmla="*/ 2147483646 h 24"/>
                <a:gd name="T28" fmla="*/ 2147483646 w 24"/>
                <a:gd name="T29" fmla="*/ 2147483646 h 24"/>
                <a:gd name="T30" fmla="*/ 2147483646 w 24"/>
                <a:gd name="T31" fmla="*/ 2147483646 h 24"/>
                <a:gd name="T32" fmla="*/ 2147483646 w 24"/>
                <a:gd name="T33" fmla="*/ 2147483646 h 24"/>
                <a:gd name="T34" fmla="*/ 2147483646 w 24"/>
                <a:gd name="T35" fmla="*/ 0 h 24"/>
                <a:gd name="T36" fmla="*/ 2147483646 w 24"/>
                <a:gd name="T37" fmla="*/ 0 h 24"/>
                <a:gd name="T38" fmla="*/ 2147483646 w 24"/>
                <a:gd name="T39" fmla="*/ 2147483646 h 24"/>
                <a:gd name="T40" fmla="*/ 2147483646 w 24"/>
                <a:gd name="T41" fmla="*/ 2147483646 h 24"/>
                <a:gd name="T42" fmla="*/ 2147483646 w 24"/>
                <a:gd name="T43" fmla="*/ 2147483646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
                <a:gd name="T67" fmla="*/ 0 h 24"/>
                <a:gd name="T68" fmla="*/ 24 w 24"/>
                <a:gd name="T69" fmla="*/ 24 h 2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 h="24">
                  <a:moveTo>
                    <a:pt x="22" y="6"/>
                  </a:moveTo>
                  <a:lnTo>
                    <a:pt x="22" y="6"/>
                  </a:lnTo>
                  <a:lnTo>
                    <a:pt x="24" y="10"/>
                  </a:lnTo>
                  <a:lnTo>
                    <a:pt x="24" y="16"/>
                  </a:lnTo>
                  <a:lnTo>
                    <a:pt x="22" y="20"/>
                  </a:lnTo>
                  <a:lnTo>
                    <a:pt x="18" y="22"/>
                  </a:lnTo>
                  <a:lnTo>
                    <a:pt x="14" y="24"/>
                  </a:lnTo>
                  <a:lnTo>
                    <a:pt x="8" y="22"/>
                  </a:lnTo>
                  <a:lnTo>
                    <a:pt x="4" y="20"/>
                  </a:lnTo>
                  <a:lnTo>
                    <a:pt x="2" y="18"/>
                  </a:lnTo>
                  <a:lnTo>
                    <a:pt x="0" y="12"/>
                  </a:lnTo>
                  <a:lnTo>
                    <a:pt x="2" y="8"/>
                  </a:lnTo>
                  <a:lnTo>
                    <a:pt x="4" y="4"/>
                  </a:lnTo>
                  <a:lnTo>
                    <a:pt x="6" y="2"/>
                  </a:lnTo>
                  <a:lnTo>
                    <a:pt x="12" y="0"/>
                  </a:lnTo>
                  <a:lnTo>
                    <a:pt x="16" y="0"/>
                  </a:lnTo>
                  <a:lnTo>
                    <a:pt x="20" y="4"/>
                  </a:lnTo>
                  <a:lnTo>
                    <a:pt x="22" y="6"/>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62" name="Freeform 73"/>
            <p:cNvSpPr>
              <a:spLocks noEditPoints="1"/>
            </p:cNvSpPr>
            <p:nvPr/>
          </p:nvSpPr>
          <p:spPr bwMode="auto">
            <a:xfrm>
              <a:off x="4929188" y="3241675"/>
              <a:ext cx="104775" cy="104775"/>
            </a:xfrm>
            <a:custGeom>
              <a:avLst/>
              <a:gdLst>
                <a:gd name="T0" fmla="*/ 2147483646 w 66"/>
                <a:gd name="T1" fmla="*/ 2147483646 h 66"/>
                <a:gd name="T2" fmla="*/ 2147483646 w 66"/>
                <a:gd name="T3" fmla="*/ 2147483646 h 66"/>
                <a:gd name="T4" fmla="*/ 2147483646 w 66"/>
                <a:gd name="T5" fmla="*/ 2147483646 h 66"/>
                <a:gd name="T6" fmla="*/ 2147483646 w 66"/>
                <a:gd name="T7" fmla="*/ 2147483646 h 66"/>
                <a:gd name="T8" fmla="*/ 2147483646 w 66"/>
                <a:gd name="T9" fmla="*/ 2147483646 h 66"/>
                <a:gd name="T10" fmla="*/ 2147483646 w 66"/>
                <a:gd name="T11" fmla="*/ 2147483646 h 66"/>
                <a:gd name="T12" fmla="*/ 2147483646 w 66"/>
                <a:gd name="T13" fmla="*/ 2147483646 h 66"/>
                <a:gd name="T14" fmla="*/ 2147483646 w 66"/>
                <a:gd name="T15" fmla="*/ 2147483646 h 66"/>
                <a:gd name="T16" fmla="*/ 2147483646 w 66"/>
                <a:gd name="T17" fmla="*/ 2147483646 h 66"/>
                <a:gd name="T18" fmla="*/ 2147483646 w 66"/>
                <a:gd name="T19" fmla="*/ 2147483646 h 66"/>
                <a:gd name="T20" fmla="*/ 2147483646 w 66"/>
                <a:gd name="T21" fmla="*/ 2147483646 h 66"/>
                <a:gd name="T22" fmla="*/ 2147483646 w 66"/>
                <a:gd name="T23" fmla="*/ 2147483646 h 66"/>
                <a:gd name="T24" fmla="*/ 2147483646 w 66"/>
                <a:gd name="T25" fmla="*/ 2147483646 h 66"/>
                <a:gd name="T26" fmla="*/ 2147483646 w 66"/>
                <a:gd name="T27" fmla="*/ 2147483646 h 66"/>
                <a:gd name="T28" fmla="*/ 2147483646 w 66"/>
                <a:gd name="T29" fmla="*/ 2147483646 h 66"/>
                <a:gd name="T30" fmla="*/ 0 w 66"/>
                <a:gd name="T31" fmla="*/ 2147483646 h 66"/>
                <a:gd name="T32" fmla="*/ 0 w 66"/>
                <a:gd name="T33" fmla="*/ 2147483646 h 66"/>
                <a:gd name="T34" fmla="*/ 2147483646 w 66"/>
                <a:gd name="T35" fmla="*/ 2147483646 h 66"/>
                <a:gd name="T36" fmla="*/ 2147483646 w 66"/>
                <a:gd name="T37" fmla="*/ 2147483646 h 66"/>
                <a:gd name="T38" fmla="*/ 2147483646 w 66"/>
                <a:gd name="T39" fmla="*/ 2147483646 h 66"/>
                <a:gd name="T40" fmla="*/ 2147483646 w 66"/>
                <a:gd name="T41" fmla="*/ 2147483646 h 66"/>
                <a:gd name="T42" fmla="*/ 2147483646 w 66"/>
                <a:gd name="T43" fmla="*/ 2147483646 h 66"/>
                <a:gd name="T44" fmla="*/ 2147483646 w 66"/>
                <a:gd name="T45" fmla="*/ 0 h 66"/>
                <a:gd name="T46" fmla="*/ 2147483646 w 66"/>
                <a:gd name="T47" fmla="*/ 2147483646 h 66"/>
                <a:gd name="T48" fmla="*/ 2147483646 w 66"/>
                <a:gd name="T49" fmla="*/ 2147483646 h 66"/>
                <a:gd name="T50" fmla="*/ 2147483646 w 66"/>
                <a:gd name="T51" fmla="*/ 2147483646 h 66"/>
                <a:gd name="T52" fmla="*/ 2147483646 w 66"/>
                <a:gd name="T53" fmla="*/ 2147483646 h 66"/>
                <a:gd name="T54" fmla="*/ 2147483646 w 66"/>
                <a:gd name="T55" fmla="*/ 2147483646 h 66"/>
                <a:gd name="T56" fmla="*/ 2147483646 w 66"/>
                <a:gd name="T57" fmla="*/ 2147483646 h 66"/>
                <a:gd name="T58" fmla="*/ 2147483646 w 66"/>
                <a:gd name="T59" fmla="*/ 2147483646 h 66"/>
                <a:gd name="T60" fmla="*/ 2147483646 w 66"/>
                <a:gd name="T61" fmla="*/ 2147483646 h 66"/>
                <a:gd name="T62" fmla="*/ 2147483646 w 66"/>
                <a:gd name="T63" fmla="*/ 2147483646 h 66"/>
                <a:gd name="T64" fmla="*/ 2147483646 w 66"/>
                <a:gd name="T65" fmla="*/ 2147483646 h 66"/>
                <a:gd name="T66" fmla="*/ 2147483646 w 66"/>
                <a:gd name="T67" fmla="*/ 2147483646 h 66"/>
                <a:gd name="T68" fmla="*/ 2147483646 w 66"/>
                <a:gd name="T69" fmla="*/ 2147483646 h 66"/>
                <a:gd name="T70" fmla="*/ 2147483646 w 66"/>
                <a:gd name="T71" fmla="*/ 2147483646 h 66"/>
                <a:gd name="T72" fmla="*/ 2147483646 w 66"/>
                <a:gd name="T73" fmla="*/ 2147483646 h 66"/>
                <a:gd name="T74" fmla="*/ 2147483646 w 66"/>
                <a:gd name="T75" fmla="*/ 2147483646 h 66"/>
                <a:gd name="T76" fmla="*/ 2147483646 w 66"/>
                <a:gd name="T77" fmla="*/ 2147483646 h 66"/>
                <a:gd name="T78" fmla="*/ 2147483646 w 66"/>
                <a:gd name="T79" fmla="*/ 2147483646 h 66"/>
                <a:gd name="T80" fmla="*/ 2147483646 w 66"/>
                <a:gd name="T81" fmla="*/ 2147483646 h 66"/>
                <a:gd name="T82" fmla="*/ 2147483646 w 66"/>
                <a:gd name="T83" fmla="*/ 2147483646 h 66"/>
                <a:gd name="T84" fmla="*/ 2147483646 w 66"/>
                <a:gd name="T85" fmla="*/ 2147483646 h 66"/>
                <a:gd name="T86" fmla="*/ 2147483646 w 66"/>
                <a:gd name="T87" fmla="*/ 2147483646 h 66"/>
                <a:gd name="T88" fmla="*/ 2147483646 w 66"/>
                <a:gd name="T89" fmla="*/ 2147483646 h 66"/>
                <a:gd name="T90" fmla="*/ 2147483646 w 66"/>
                <a:gd name="T91" fmla="*/ 2147483646 h 66"/>
                <a:gd name="T92" fmla="*/ 2147483646 w 66"/>
                <a:gd name="T93" fmla="*/ 2147483646 h 66"/>
                <a:gd name="T94" fmla="*/ 2147483646 w 66"/>
                <a:gd name="T95" fmla="*/ 2147483646 h 66"/>
                <a:gd name="T96" fmla="*/ 2147483646 w 66"/>
                <a:gd name="T97" fmla="*/ 2147483646 h 66"/>
                <a:gd name="T98" fmla="*/ 2147483646 w 66"/>
                <a:gd name="T99" fmla="*/ 2147483646 h 66"/>
                <a:gd name="T100" fmla="*/ 2147483646 w 66"/>
                <a:gd name="T101" fmla="*/ 2147483646 h 66"/>
                <a:gd name="T102" fmla="*/ 2147483646 w 66"/>
                <a:gd name="T103" fmla="*/ 2147483646 h 66"/>
                <a:gd name="T104" fmla="*/ 2147483646 w 66"/>
                <a:gd name="T105" fmla="*/ 2147483646 h 66"/>
                <a:gd name="T106" fmla="*/ 2147483646 w 66"/>
                <a:gd name="T107" fmla="*/ 2147483646 h 66"/>
                <a:gd name="T108" fmla="*/ 2147483646 w 66"/>
                <a:gd name="T109" fmla="*/ 2147483646 h 66"/>
                <a:gd name="T110" fmla="*/ 2147483646 w 66"/>
                <a:gd name="T111" fmla="*/ 2147483646 h 66"/>
                <a:gd name="T112" fmla="*/ 2147483646 w 66"/>
                <a:gd name="T113" fmla="*/ 2147483646 h 66"/>
                <a:gd name="T114" fmla="*/ 2147483646 w 66"/>
                <a:gd name="T115" fmla="*/ 2147483646 h 66"/>
                <a:gd name="T116" fmla="*/ 2147483646 w 66"/>
                <a:gd name="T117" fmla="*/ 2147483646 h 66"/>
                <a:gd name="T118" fmla="*/ 2147483646 w 66"/>
                <a:gd name="T119" fmla="*/ 2147483646 h 66"/>
                <a:gd name="T120" fmla="*/ 2147483646 w 66"/>
                <a:gd name="T121" fmla="*/ 2147483646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6"/>
                <a:gd name="T184" fmla="*/ 0 h 66"/>
                <a:gd name="T185" fmla="*/ 66 w 66"/>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6" h="66">
                  <a:moveTo>
                    <a:pt x="46" y="34"/>
                  </a:moveTo>
                  <a:lnTo>
                    <a:pt x="46" y="34"/>
                  </a:lnTo>
                  <a:lnTo>
                    <a:pt x="54" y="34"/>
                  </a:lnTo>
                  <a:lnTo>
                    <a:pt x="62" y="36"/>
                  </a:lnTo>
                  <a:lnTo>
                    <a:pt x="66" y="38"/>
                  </a:lnTo>
                  <a:lnTo>
                    <a:pt x="66" y="40"/>
                  </a:lnTo>
                  <a:lnTo>
                    <a:pt x="66" y="44"/>
                  </a:lnTo>
                  <a:lnTo>
                    <a:pt x="64" y="48"/>
                  </a:lnTo>
                  <a:lnTo>
                    <a:pt x="60" y="54"/>
                  </a:lnTo>
                  <a:lnTo>
                    <a:pt x="56" y="58"/>
                  </a:lnTo>
                  <a:lnTo>
                    <a:pt x="50" y="56"/>
                  </a:lnTo>
                  <a:lnTo>
                    <a:pt x="44" y="50"/>
                  </a:lnTo>
                  <a:lnTo>
                    <a:pt x="40" y="46"/>
                  </a:lnTo>
                  <a:lnTo>
                    <a:pt x="40" y="56"/>
                  </a:lnTo>
                  <a:lnTo>
                    <a:pt x="36" y="62"/>
                  </a:lnTo>
                  <a:lnTo>
                    <a:pt x="32" y="66"/>
                  </a:lnTo>
                  <a:lnTo>
                    <a:pt x="24" y="66"/>
                  </a:lnTo>
                  <a:lnTo>
                    <a:pt x="22" y="66"/>
                  </a:lnTo>
                  <a:lnTo>
                    <a:pt x="20" y="64"/>
                  </a:lnTo>
                  <a:lnTo>
                    <a:pt x="18" y="58"/>
                  </a:lnTo>
                  <a:lnTo>
                    <a:pt x="20" y="50"/>
                  </a:lnTo>
                  <a:lnTo>
                    <a:pt x="24" y="44"/>
                  </a:lnTo>
                  <a:lnTo>
                    <a:pt x="12" y="46"/>
                  </a:lnTo>
                  <a:lnTo>
                    <a:pt x="4" y="44"/>
                  </a:lnTo>
                  <a:lnTo>
                    <a:pt x="2" y="42"/>
                  </a:lnTo>
                  <a:lnTo>
                    <a:pt x="0" y="38"/>
                  </a:lnTo>
                  <a:lnTo>
                    <a:pt x="0" y="34"/>
                  </a:lnTo>
                  <a:lnTo>
                    <a:pt x="0" y="28"/>
                  </a:lnTo>
                  <a:lnTo>
                    <a:pt x="4" y="24"/>
                  </a:lnTo>
                  <a:lnTo>
                    <a:pt x="8" y="22"/>
                  </a:lnTo>
                  <a:lnTo>
                    <a:pt x="14" y="22"/>
                  </a:lnTo>
                  <a:lnTo>
                    <a:pt x="20" y="26"/>
                  </a:lnTo>
                  <a:lnTo>
                    <a:pt x="14" y="18"/>
                  </a:lnTo>
                  <a:lnTo>
                    <a:pt x="12" y="12"/>
                  </a:lnTo>
                  <a:lnTo>
                    <a:pt x="12" y="10"/>
                  </a:lnTo>
                  <a:lnTo>
                    <a:pt x="14" y="6"/>
                  </a:lnTo>
                  <a:lnTo>
                    <a:pt x="24" y="2"/>
                  </a:lnTo>
                  <a:lnTo>
                    <a:pt x="28" y="0"/>
                  </a:lnTo>
                  <a:lnTo>
                    <a:pt x="32" y="2"/>
                  </a:lnTo>
                  <a:lnTo>
                    <a:pt x="36" y="6"/>
                  </a:lnTo>
                  <a:lnTo>
                    <a:pt x="38" y="12"/>
                  </a:lnTo>
                  <a:lnTo>
                    <a:pt x="38" y="20"/>
                  </a:lnTo>
                  <a:lnTo>
                    <a:pt x="44" y="14"/>
                  </a:lnTo>
                  <a:lnTo>
                    <a:pt x="50" y="10"/>
                  </a:lnTo>
                  <a:lnTo>
                    <a:pt x="54" y="10"/>
                  </a:lnTo>
                  <a:lnTo>
                    <a:pt x="60" y="14"/>
                  </a:lnTo>
                  <a:lnTo>
                    <a:pt x="62" y="18"/>
                  </a:lnTo>
                  <a:lnTo>
                    <a:pt x="64" y="20"/>
                  </a:lnTo>
                  <a:lnTo>
                    <a:pt x="62" y="24"/>
                  </a:lnTo>
                  <a:lnTo>
                    <a:pt x="60" y="26"/>
                  </a:lnTo>
                  <a:lnTo>
                    <a:pt x="54" y="30"/>
                  </a:lnTo>
                  <a:lnTo>
                    <a:pt x="46" y="34"/>
                  </a:lnTo>
                  <a:close/>
                  <a:moveTo>
                    <a:pt x="50" y="22"/>
                  </a:moveTo>
                  <a:lnTo>
                    <a:pt x="50" y="22"/>
                  </a:lnTo>
                  <a:lnTo>
                    <a:pt x="46" y="24"/>
                  </a:lnTo>
                  <a:lnTo>
                    <a:pt x="42" y="26"/>
                  </a:lnTo>
                  <a:lnTo>
                    <a:pt x="36" y="22"/>
                  </a:lnTo>
                  <a:lnTo>
                    <a:pt x="30" y="22"/>
                  </a:lnTo>
                  <a:lnTo>
                    <a:pt x="26" y="14"/>
                  </a:lnTo>
                  <a:lnTo>
                    <a:pt x="28" y="24"/>
                  </a:lnTo>
                  <a:lnTo>
                    <a:pt x="24" y="28"/>
                  </a:lnTo>
                  <a:lnTo>
                    <a:pt x="22" y="34"/>
                  </a:lnTo>
                  <a:lnTo>
                    <a:pt x="12" y="32"/>
                  </a:lnTo>
                  <a:lnTo>
                    <a:pt x="12" y="34"/>
                  </a:lnTo>
                  <a:lnTo>
                    <a:pt x="24" y="36"/>
                  </a:lnTo>
                  <a:lnTo>
                    <a:pt x="24" y="38"/>
                  </a:lnTo>
                  <a:lnTo>
                    <a:pt x="26" y="42"/>
                  </a:lnTo>
                  <a:lnTo>
                    <a:pt x="30" y="44"/>
                  </a:lnTo>
                  <a:lnTo>
                    <a:pt x="28" y="54"/>
                  </a:lnTo>
                  <a:lnTo>
                    <a:pt x="30" y="54"/>
                  </a:lnTo>
                  <a:lnTo>
                    <a:pt x="32" y="44"/>
                  </a:lnTo>
                  <a:lnTo>
                    <a:pt x="38" y="42"/>
                  </a:lnTo>
                  <a:lnTo>
                    <a:pt x="42" y="40"/>
                  </a:lnTo>
                  <a:lnTo>
                    <a:pt x="46" y="42"/>
                  </a:lnTo>
                  <a:lnTo>
                    <a:pt x="54" y="44"/>
                  </a:lnTo>
                  <a:lnTo>
                    <a:pt x="48" y="40"/>
                  </a:lnTo>
                  <a:lnTo>
                    <a:pt x="42" y="38"/>
                  </a:lnTo>
                  <a:lnTo>
                    <a:pt x="44" y="34"/>
                  </a:lnTo>
                  <a:lnTo>
                    <a:pt x="44" y="28"/>
                  </a:lnTo>
                  <a:lnTo>
                    <a:pt x="42" y="28"/>
                  </a:lnTo>
                  <a:lnTo>
                    <a:pt x="46" y="24"/>
                  </a:lnTo>
                  <a:lnTo>
                    <a:pt x="50" y="2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63" name="Freeform 74"/>
            <p:cNvSpPr>
              <a:spLocks/>
            </p:cNvSpPr>
            <p:nvPr/>
          </p:nvSpPr>
          <p:spPr bwMode="auto">
            <a:xfrm>
              <a:off x="4964113" y="3276600"/>
              <a:ext cx="38100" cy="34925"/>
            </a:xfrm>
            <a:custGeom>
              <a:avLst/>
              <a:gdLst>
                <a:gd name="T0" fmla="*/ 2147483646 w 24"/>
                <a:gd name="T1" fmla="*/ 2147483646 h 22"/>
                <a:gd name="T2" fmla="*/ 2147483646 w 24"/>
                <a:gd name="T3" fmla="*/ 2147483646 h 22"/>
                <a:gd name="T4" fmla="*/ 2147483646 w 24"/>
                <a:gd name="T5" fmla="*/ 2147483646 h 22"/>
                <a:gd name="T6" fmla="*/ 2147483646 w 24"/>
                <a:gd name="T7" fmla="*/ 2147483646 h 22"/>
                <a:gd name="T8" fmla="*/ 2147483646 w 24"/>
                <a:gd name="T9" fmla="*/ 2147483646 h 22"/>
                <a:gd name="T10" fmla="*/ 2147483646 w 24"/>
                <a:gd name="T11" fmla="*/ 2147483646 h 22"/>
                <a:gd name="T12" fmla="*/ 2147483646 w 24"/>
                <a:gd name="T13" fmla="*/ 2147483646 h 22"/>
                <a:gd name="T14" fmla="*/ 2147483646 w 24"/>
                <a:gd name="T15" fmla="*/ 2147483646 h 22"/>
                <a:gd name="T16" fmla="*/ 2147483646 w 24"/>
                <a:gd name="T17" fmla="*/ 2147483646 h 22"/>
                <a:gd name="T18" fmla="*/ 2147483646 w 24"/>
                <a:gd name="T19" fmla="*/ 2147483646 h 22"/>
                <a:gd name="T20" fmla="*/ 2147483646 w 24"/>
                <a:gd name="T21" fmla="*/ 2147483646 h 22"/>
                <a:gd name="T22" fmla="*/ 2147483646 w 24"/>
                <a:gd name="T23" fmla="*/ 2147483646 h 22"/>
                <a:gd name="T24" fmla="*/ 0 w 24"/>
                <a:gd name="T25" fmla="*/ 2147483646 h 22"/>
                <a:gd name="T26" fmla="*/ 0 w 24"/>
                <a:gd name="T27" fmla="*/ 2147483646 h 22"/>
                <a:gd name="T28" fmla="*/ 2147483646 w 24"/>
                <a:gd name="T29" fmla="*/ 2147483646 h 22"/>
                <a:gd name="T30" fmla="*/ 2147483646 w 24"/>
                <a:gd name="T31" fmla="*/ 2147483646 h 22"/>
                <a:gd name="T32" fmla="*/ 2147483646 w 24"/>
                <a:gd name="T33" fmla="*/ 2147483646 h 22"/>
                <a:gd name="T34" fmla="*/ 2147483646 w 24"/>
                <a:gd name="T35" fmla="*/ 0 h 22"/>
                <a:gd name="T36" fmla="*/ 2147483646 w 24"/>
                <a:gd name="T37" fmla="*/ 0 h 22"/>
                <a:gd name="T38" fmla="*/ 2147483646 w 24"/>
                <a:gd name="T39" fmla="*/ 2147483646 h 22"/>
                <a:gd name="T40" fmla="*/ 2147483646 w 24"/>
                <a:gd name="T41" fmla="*/ 2147483646 h 22"/>
                <a:gd name="T42" fmla="*/ 2147483646 w 24"/>
                <a:gd name="T43" fmla="*/ 2147483646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
                <a:gd name="T67" fmla="*/ 0 h 22"/>
                <a:gd name="T68" fmla="*/ 24 w 24"/>
                <a:gd name="T69" fmla="*/ 22 h 2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 h="22">
                  <a:moveTo>
                    <a:pt x="22" y="6"/>
                  </a:moveTo>
                  <a:lnTo>
                    <a:pt x="22" y="6"/>
                  </a:lnTo>
                  <a:lnTo>
                    <a:pt x="24" y="10"/>
                  </a:lnTo>
                  <a:lnTo>
                    <a:pt x="22" y="14"/>
                  </a:lnTo>
                  <a:lnTo>
                    <a:pt x="20" y="18"/>
                  </a:lnTo>
                  <a:lnTo>
                    <a:pt x="18" y="22"/>
                  </a:lnTo>
                  <a:lnTo>
                    <a:pt x="12" y="22"/>
                  </a:lnTo>
                  <a:lnTo>
                    <a:pt x="8" y="22"/>
                  </a:lnTo>
                  <a:lnTo>
                    <a:pt x="4" y="20"/>
                  </a:lnTo>
                  <a:lnTo>
                    <a:pt x="2" y="16"/>
                  </a:lnTo>
                  <a:lnTo>
                    <a:pt x="0" y="12"/>
                  </a:lnTo>
                  <a:lnTo>
                    <a:pt x="0" y="8"/>
                  </a:lnTo>
                  <a:lnTo>
                    <a:pt x="4" y="4"/>
                  </a:lnTo>
                  <a:lnTo>
                    <a:pt x="6" y="2"/>
                  </a:lnTo>
                  <a:lnTo>
                    <a:pt x="10" y="0"/>
                  </a:lnTo>
                  <a:lnTo>
                    <a:pt x="16" y="0"/>
                  </a:lnTo>
                  <a:lnTo>
                    <a:pt x="20" y="2"/>
                  </a:lnTo>
                  <a:lnTo>
                    <a:pt x="22" y="6"/>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64" name="Freeform 75"/>
            <p:cNvSpPr>
              <a:spLocks noEditPoints="1"/>
            </p:cNvSpPr>
            <p:nvPr/>
          </p:nvSpPr>
          <p:spPr bwMode="auto">
            <a:xfrm>
              <a:off x="4913313" y="3381375"/>
              <a:ext cx="107950" cy="104775"/>
            </a:xfrm>
            <a:custGeom>
              <a:avLst/>
              <a:gdLst>
                <a:gd name="T0" fmla="*/ 2147483646 w 68"/>
                <a:gd name="T1" fmla="*/ 2147483646 h 66"/>
                <a:gd name="T2" fmla="*/ 2147483646 w 68"/>
                <a:gd name="T3" fmla="*/ 2147483646 h 66"/>
                <a:gd name="T4" fmla="*/ 2147483646 w 68"/>
                <a:gd name="T5" fmla="*/ 2147483646 h 66"/>
                <a:gd name="T6" fmla="*/ 2147483646 w 68"/>
                <a:gd name="T7" fmla="*/ 2147483646 h 66"/>
                <a:gd name="T8" fmla="*/ 2147483646 w 68"/>
                <a:gd name="T9" fmla="*/ 2147483646 h 66"/>
                <a:gd name="T10" fmla="*/ 2147483646 w 68"/>
                <a:gd name="T11" fmla="*/ 2147483646 h 66"/>
                <a:gd name="T12" fmla="*/ 2147483646 w 68"/>
                <a:gd name="T13" fmla="*/ 2147483646 h 66"/>
                <a:gd name="T14" fmla="*/ 2147483646 w 68"/>
                <a:gd name="T15" fmla="*/ 2147483646 h 66"/>
                <a:gd name="T16" fmla="*/ 2147483646 w 68"/>
                <a:gd name="T17" fmla="*/ 2147483646 h 66"/>
                <a:gd name="T18" fmla="*/ 2147483646 w 68"/>
                <a:gd name="T19" fmla="*/ 2147483646 h 66"/>
                <a:gd name="T20" fmla="*/ 2147483646 w 68"/>
                <a:gd name="T21" fmla="*/ 2147483646 h 66"/>
                <a:gd name="T22" fmla="*/ 2147483646 w 68"/>
                <a:gd name="T23" fmla="*/ 2147483646 h 66"/>
                <a:gd name="T24" fmla="*/ 2147483646 w 68"/>
                <a:gd name="T25" fmla="*/ 2147483646 h 66"/>
                <a:gd name="T26" fmla="*/ 2147483646 w 68"/>
                <a:gd name="T27" fmla="*/ 2147483646 h 66"/>
                <a:gd name="T28" fmla="*/ 2147483646 w 68"/>
                <a:gd name="T29" fmla="*/ 2147483646 h 66"/>
                <a:gd name="T30" fmla="*/ 0 w 68"/>
                <a:gd name="T31" fmla="*/ 2147483646 h 66"/>
                <a:gd name="T32" fmla="*/ 2147483646 w 68"/>
                <a:gd name="T33" fmla="*/ 2147483646 h 66"/>
                <a:gd name="T34" fmla="*/ 2147483646 w 68"/>
                <a:gd name="T35" fmla="*/ 2147483646 h 66"/>
                <a:gd name="T36" fmla="*/ 2147483646 w 68"/>
                <a:gd name="T37" fmla="*/ 2147483646 h 66"/>
                <a:gd name="T38" fmla="*/ 2147483646 w 68"/>
                <a:gd name="T39" fmla="*/ 2147483646 h 66"/>
                <a:gd name="T40" fmla="*/ 2147483646 w 68"/>
                <a:gd name="T41" fmla="*/ 2147483646 h 66"/>
                <a:gd name="T42" fmla="*/ 2147483646 w 68"/>
                <a:gd name="T43" fmla="*/ 2147483646 h 66"/>
                <a:gd name="T44" fmla="*/ 2147483646 w 68"/>
                <a:gd name="T45" fmla="*/ 0 h 66"/>
                <a:gd name="T46" fmla="*/ 2147483646 w 68"/>
                <a:gd name="T47" fmla="*/ 2147483646 h 66"/>
                <a:gd name="T48" fmla="*/ 2147483646 w 68"/>
                <a:gd name="T49" fmla="*/ 2147483646 h 66"/>
                <a:gd name="T50" fmla="*/ 2147483646 w 68"/>
                <a:gd name="T51" fmla="*/ 2147483646 h 66"/>
                <a:gd name="T52" fmla="*/ 2147483646 w 68"/>
                <a:gd name="T53" fmla="*/ 2147483646 h 66"/>
                <a:gd name="T54" fmla="*/ 2147483646 w 68"/>
                <a:gd name="T55" fmla="*/ 2147483646 h 66"/>
                <a:gd name="T56" fmla="*/ 2147483646 w 68"/>
                <a:gd name="T57" fmla="*/ 2147483646 h 66"/>
                <a:gd name="T58" fmla="*/ 2147483646 w 68"/>
                <a:gd name="T59" fmla="*/ 2147483646 h 66"/>
                <a:gd name="T60" fmla="*/ 2147483646 w 68"/>
                <a:gd name="T61" fmla="*/ 2147483646 h 66"/>
                <a:gd name="T62" fmla="*/ 2147483646 w 68"/>
                <a:gd name="T63" fmla="*/ 2147483646 h 66"/>
                <a:gd name="T64" fmla="*/ 2147483646 w 68"/>
                <a:gd name="T65" fmla="*/ 2147483646 h 66"/>
                <a:gd name="T66" fmla="*/ 2147483646 w 68"/>
                <a:gd name="T67" fmla="*/ 2147483646 h 66"/>
                <a:gd name="T68" fmla="*/ 2147483646 w 68"/>
                <a:gd name="T69" fmla="*/ 2147483646 h 66"/>
                <a:gd name="T70" fmla="*/ 2147483646 w 68"/>
                <a:gd name="T71" fmla="*/ 2147483646 h 66"/>
                <a:gd name="T72" fmla="*/ 2147483646 w 68"/>
                <a:gd name="T73" fmla="*/ 2147483646 h 66"/>
                <a:gd name="T74" fmla="*/ 2147483646 w 68"/>
                <a:gd name="T75" fmla="*/ 2147483646 h 66"/>
                <a:gd name="T76" fmla="*/ 2147483646 w 68"/>
                <a:gd name="T77" fmla="*/ 2147483646 h 66"/>
                <a:gd name="T78" fmla="*/ 2147483646 w 68"/>
                <a:gd name="T79" fmla="*/ 2147483646 h 66"/>
                <a:gd name="T80" fmla="*/ 2147483646 w 68"/>
                <a:gd name="T81" fmla="*/ 2147483646 h 66"/>
                <a:gd name="T82" fmla="*/ 2147483646 w 68"/>
                <a:gd name="T83" fmla="*/ 2147483646 h 66"/>
                <a:gd name="T84" fmla="*/ 2147483646 w 68"/>
                <a:gd name="T85" fmla="*/ 2147483646 h 66"/>
                <a:gd name="T86" fmla="*/ 2147483646 w 68"/>
                <a:gd name="T87" fmla="*/ 2147483646 h 66"/>
                <a:gd name="T88" fmla="*/ 2147483646 w 68"/>
                <a:gd name="T89" fmla="*/ 2147483646 h 66"/>
                <a:gd name="T90" fmla="*/ 2147483646 w 68"/>
                <a:gd name="T91" fmla="*/ 2147483646 h 66"/>
                <a:gd name="T92" fmla="*/ 2147483646 w 68"/>
                <a:gd name="T93" fmla="*/ 2147483646 h 66"/>
                <a:gd name="T94" fmla="*/ 2147483646 w 68"/>
                <a:gd name="T95" fmla="*/ 2147483646 h 66"/>
                <a:gd name="T96" fmla="*/ 2147483646 w 68"/>
                <a:gd name="T97" fmla="*/ 2147483646 h 66"/>
                <a:gd name="T98" fmla="*/ 2147483646 w 68"/>
                <a:gd name="T99" fmla="*/ 2147483646 h 66"/>
                <a:gd name="T100" fmla="*/ 2147483646 w 68"/>
                <a:gd name="T101" fmla="*/ 2147483646 h 66"/>
                <a:gd name="T102" fmla="*/ 2147483646 w 68"/>
                <a:gd name="T103" fmla="*/ 2147483646 h 66"/>
                <a:gd name="T104" fmla="*/ 2147483646 w 68"/>
                <a:gd name="T105" fmla="*/ 2147483646 h 66"/>
                <a:gd name="T106" fmla="*/ 2147483646 w 68"/>
                <a:gd name="T107" fmla="*/ 2147483646 h 66"/>
                <a:gd name="T108" fmla="*/ 2147483646 w 68"/>
                <a:gd name="T109" fmla="*/ 2147483646 h 66"/>
                <a:gd name="T110" fmla="*/ 2147483646 w 68"/>
                <a:gd name="T111" fmla="*/ 2147483646 h 66"/>
                <a:gd name="T112" fmla="*/ 2147483646 w 68"/>
                <a:gd name="T113" fmla="*/ 2147483646 h 66"/>
                <a:gd name="T114" fmla="*/ 2147483646 w 68"/>
                <a:gd name="T115" fmla="*/ 2147483646 h 66"/>
                <a:gd name="T116" fmla="*/ 2147483646 w 68"/>
                <a:gd name="T117" fmla="*/ 2147483646 h 66"/>
                <a:gd name="T118" fmla="*/ 2147483646 w 68"/>
                <a:gd name="T119" fmla="*/ 2147483646 h 66"/>
                <a:gd name="T120" fmla="*/ 2147483646 w 68"/>
                <a:gd name="T121" fmla="*/ 2147483646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8"/>
                <a:gd name="T184" fmla="*/ 0 h 66"/>
                <a:gd name="T185" fmla="*/ 68 w 68"/>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8" h="66">
                  <a:moveTo>
                    <a:pt x="48" y="32"/>
                  </a:moveTo>
                  <a:lnTo>
                    <a:pt x="48" y="32"/>
                  </a:lnTo>
                  <a:lnTo>
                    <a:pt x="56" y="34"/>
                  </a:lnTo>
                  <a:lnTo>
                    <a:pt x="64" y="36"/>
                  </a:lnTo>
                  <a:lnTo>
                    <a:pt x="66" y="36"/>
                  </a:lnTo>
                  <a:lnTo>
                    <a:pt x="68" y="40"/>
                  </a:lnTo>
                  <a:lnTo>
                    <a:pt x="68" y="44"/>
                  </a:lnTo>
                  <a:lnTo>
                    <a:pt x="66" y="48"/>
                  </a:lnTo>
                  <a:lnTo>
                    <a:pt x="62" y="54"/>
                  </a:lnTo>
                  <a:lnTo>
                    <a:pt x="56" y="56"/>
                  </a:lnTo>
                  <a:lnTo>
                    <a:pt x="52" y="56"/>
                  </a:lnTo>
                  <a:lnTo>
                    <a:pt x="44" y="50"/>
                  </a:lnTo>
                  <a:lnTo>
                    <a:pt x="42" y="46"/>
                  </a:lnTo>
                  <a:lnTo>
                    <a:pt x="40" y="56"/>
                  </a:lnTo>
                  <a:lnTo>
                    <a:pt x="38" y="62"/>
                  </a:lnTo>
                  <a:lnTo>
                    <a:pt x="32" y="66"/>
                  </a:lnTo>
                  <a:lnTo>
                    <a:pt x="26" y="66"/>
                  </a:lnTo>
                  <a:lnTo>
                    <a:pt x="22" y="66"/>
                  </a:lnTo>
                  <a:lnTo>
                    <a:pt x="20" y="64"/>
                  </a:lnTo>
                  <a:lnTo>
                    <a:pt x="20" y="58"/>
                  </a:lnTo>
                  <a:lnTo>
                    <a:pt x="22" y="50"/>
                  </a:lnTo>
                  <a:lnTo>
                    <a:pt x="24" y="44"/>
                  </a:lnTo>
                  <a:lnTo>
                    <a:pt x="14" y="46"/>
                  </a:lnTo>
                  <a:lnTo>
                    <a:pt x="6" y="44"/>
                  </a:lnTo>
                  <a:lnTo>
                    <a:pt x="2" y="42"/>
                  </a:lnTo>
                  <a:lnTo>
                    <a:pt x="2" y="38"/>
                  </a:lnTo>
                  <a:lnTo>
                    <a:pt x="0" y="34"/>
                  </a:lnTo>
                  <a:lnTo>
                    <a:pt x="2" y="28"/>
                  </a:lnTo>
                  <a:lnTo>
                    <a:pt x="6" y="24"/>
                  </a:lnTo>
                  <a:lnTo>
                    <a:pt x="10" y="22"/>
                  </a:lnTo>
                  <a:lnTo>
                    <a:pt x="16" y="22"/>
                  </a:lnTo>
                  <a:lnTo>
                    <a:pt x="20" y="24"/>
                  </a:lnTo>
                  <a:lnTo>
                    <a:pt x="16" y="18"/>
                  </a:lnTo>
                  <a:lnTo>
                    <a:pt x="14" y="12"/>
                  </a:lnTo>
                  <a:lnTo>
                    <a:pt x="14" y="8"/>
                  </a:lnTo>
                  <a:lnTo>
                    <a:pt x="16" y="6"/>
                  </a:lnTo>
                  <a:lnTo>
                    <a:pt x="26" y="2"/>
                  </a:lnTo>
                  <a:lnTo>
                    <a:pt x="30" y="0"/>
                  </a:lnTo>
                  <a:lnTo>
                    <a:pt x="34" y="0"/>
                  </a:lnTo>
                  <a:lnTo>
                    <a:pt x="38" y="6"/>
                  </a:lnTo>
                  <a:lnTo>
                    <a:pt x="40" y="12"/>
                  </a:lnTo>
                  <a:lnTo>
                    <a:pt x="40" y="20"/>
                  </a:lnTo>
                  <a:lnTo>
                    <a:pt x="46" y="14"/>
                  </a:lnTo>
                  <a:lnTo>
                    <a:pt x="50" y="10"/>
                  </a:lnTo>
                  <a:lnTo>
                    <a:pt x="56" y="10"/>
                  </a:lnTo>
                  <a:lnTo>
                    <a:pt x="62" y="14"/>
                  </a:lnTo>
                  <a:lnTo>
                    <a:pt x="64" y="16"/>
                  </a:lnTo>
                  <a:lnTo>
                    <a:pt x="64" y="20"/>
                  </a:lnTo>
                  <a:lnTo>
                    <a:pt x="64" y="24"/>
                  </a:lnTo>
                  <a:lnTo>
                    <a:pt x="62" y="26"/>
                  </a:lnTo>
                  <a:lnTo>
                    <a:pt x="56" y="30"/>
                  </a:lnTo>
                  <a:lnTo>
                    <a:pt x="48" y="32"/>
                  </a:lnTo>
                  <a:close/>
                  <a:moveTo>
                    <a:pt x="52" y="22"/>
                  </a:moveTo>
                  <a:lnTo>
                    <a:pt x="52" y="22"/>
                  </a:lnTo>
                  <a:lnTo>
                    <a:pt x="48" y="24"/>
                  </a:lnTo>
                  <a:lnTo>
                    <a:pt x="44" y="26"/>
                  </a:lnTo>
                  <a:lnTo>
                    <a:pt x="38" y="22"/>
                  </a:lnTo>
                  <a:lnTo>
                    <a:pt x="32" y="22"/>
                  </a:lnTo>
                  <a:lnTo>
                    <a:pt x="28" y="14"/>
                  </a:lnTo>
                  <a:lnTo>
                    <a:pt x="26" y="14"/>
                  </a:lnTo>
                  <a:lnTo>
                    <a:pt x="30" y="22"/>
                  </a:lnTo>
                  <a:lnTo>
                    <a:pt x="30" y="24"/>
                  </a:lnTo>
                  <a:lnTo>
                    <a:pt x="26" y="28"/>
                  </a:lnTo>
                  <a:lnTo>
                    <a:pt x="24" y="34"/>
                  </a:lnTo>
                  <a:lnTo>
                    <a:pt x="12" y="32"/>
                  </a:lnTo>
                  <a:lnTo>
                    <a:pt x="12" y="34"/>
                  </a:lnTo>
                  <a:lnTo>
                    <a:pt x="24" y="36"/>
                  </a:lnTo>
                  <a:lnTo>
                    <a:pt x="26" y="38"/>
                  </a:lnTo>
                  <a:lnTo>
                    <a:pt x="28" y="42"/>
                  </a:lnTo>
                  <a:lnTo>
                    <a:pt x="32" y="44"/>
                  </a:lnTo>
                  <a:lnTo>
                    <a:pt x="30" y="54"/>
                  </a:lnTo>
                  <a:lnTo>
                    <a:pt x="34" y="44"/>
                  </a:lnTo>
                  <a:lnTo>
                    <a:pt x="40" y="42"/>
                  </a:lnTo>
                  <a:lnTo>
                    <a:pt x="44" y="40"/>
                  </a:lnTo>
                  <a:lnTo>
                    <a:pt x="48" y="42"/>
                  </a:lnTo>
                  <a:lnTo>
                    <a:pt x="54" y="44"/>
                  </a:lnTo>
                  <a:lnTo>
                    <a:pt x="56" y="44"/>
                  </a:lnTo>
                  <a:lnTo>
                    <a:pt x="50" y="40"/>
                  </a:lnTo>
                  <a:lnTo>
                    <a:pt x="44" y="38"/>
                  </a:lnTo>
                  <a:lnTo>
                    <a:pt x="46" y="34"/>
                  </a:lnTo>
                  <a:lnTo>
                    <a:pt x="44" y="28"/>
                  </a:lnTo>
                  <a:lnTo>
                    <a:pt x="44" y="26"/>
                  </a:lnTo>
                  <a:lnTo>
                    <a:pt x="48" y="24"/>
                  </a:lnTo>
                  <a:lnTo>
                    <a:pt x="52" y="2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65" name="Freeform 76"/>
            <p:cNvSpPr>
              <a:spLocks/>
            </p:cNvSpPr>
            <p:nvPr/>
          </p:nvSpPr>
          <p:spPr bwMode="auto">
            <a:xfrm>
              <a:off x="4951413" y="3416300"/>
              <a:ext cx="34925" cy="34925"/>
            </a:xfrm>
            <a:custGeom>
              <a:avLst/>
              <a:gdLst>
                <a:gd name="T0" fmla="*/ 2147483646 w 22"/>
                <a:gd name="T1" fmla="*/ 2147483646 h 22"/>
                <a:gd name="T2" fmla="*/ 2147483646 w 22"/>
                <a:gd name="T3" fmla="*/ 2147483646 h 22"/>
                <a:gd name="T4" fmla="*/ 2147483646 w 22"/>
                <a:gd name="T5" fmla="*/ 2147483646 h 22"/>
                <a:gd name="T6" fmla="*/ 2147483646 w 22"/>
                <a:gd name="T7" fmla="*/ 2147483646 h 22"/>
                <a:gd name="T8" fmla="*/ 2147483646 w 22"/>
                <a:gd name="T9" fmla="*/ 2147483646 h 22"/>
                <a:gd name="T10" fmla="*/ 2147483646 w 22"/>
                <a:gd name="T11" fmla="*/ 2147483646 h 22"/>
                <a:gd name="T12" fmla="*/ 2147483646 w 22"/>
                <a:gd name="T13" fmla="*/ 2147483646 h 22"/>
                <a:gd name="T14" fmla="*/ 2147483646 w 22"/>
                <a:gd name="T15" fmla="*/ 2147483646 h 22"/>
                <a:gd name="T16" fmla="*/ 2147483646 w 22"/>
                <a:gd name="T17" fmla="*/ 2147483646 h 22"/>
                <a:gd name="T18" fmla="*/ 2147483646 w 22"/>
                <a:gd name="T19" fmla="*/ 2147483646 h 22"/>
                <a:gd name="T20" fmla="*/ 2147483646 w 22"/>
                <a:gd name="T21" fmla="*/ 2147483646 h 22"/>
                <a:gd name="T22" fmla="*/ 2147483646 w 22"/>
                <a:gd name="T23" fmla="*/ 2147483646 h 22"/>
                <a:gd name="T24" fmla="*/ 0 w 22"/>
                <a:gd name="T25" fmla="*/ 2147483646 h 22"/>
                <a:gd name="T26" fmla="*/ 0 w 22"/>
                <a:gd name="T27" fmla="*/ 2147483646 h 22"/>
                <a:gd name="T28" fmla="*/ 2147483646 w 22"/>
                <a:gd name="T29" fmla="*/ 2147483646 h 22"/>
                <a:gd name="T30" fmla="*/ 2147483646 w 22"/>
                <a:gd name="T31" fmla="*/ 0 h 22"/>
                <a:gd name="T32" fmla="*/ 2147483646 w 22"/>
                <a:gd name="T33" fmla="*/ 0 h 22"/>
                <a:gd name="T34" fmla="*/ 2147483646 w 22"/>
                <a:gd name="T35" fmla="*/ 0 h 22"/>
                <a:gd name="T36" fmla="*/ 2147483646 w 22"/>
                <a:gd name="T37" fmla="*/ 0 h 22"/>
                <a:gd name="T38" fmla="*/ 2147483646 w 22"/>
                <a:gd name="T39" fmla="*/ 2147483646 h 22"/>
                <a:gd name="T40" fmla="*/ 2147483646 w 22"/>
                <a:gd name="T41" fmla="*/ 2147483646 h 22"/>
                <a:gd name="T42" fmla="*/ 2147483646 w 22"/>
                <a:gd name="T43" fmla="*/ 2147483646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
                <a:gd name="T67" fmla="*/ 0 h 22"/>
                <a:gd name="T68" fmla="*/ 22 w 22"/>
                <a:gd name="T69" fmla="*/ 22 h 2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 h="22">
                  <a:moveTo>
                    <a:pt x="22" y="6"/>
                  </a:moveTo>
                  <a:lnTo>
                    <a:pt x="22" y="6"/>
                  </a:lnTo>
                  <a:lnTo>
                    <a:pt x="22" y="10"/>
                  </a:lnTo>
                  <a:lnTo>
                    <a:pt x="22" y="14"/>
                  </a:lnTo>
                  <a:lnTo>
                    <a:pt x="20" y="18"/>
                  </a:lnTo>
                  <a:lnTo>
                    <a:pt x="16" y="22"/>
                  </a:lnTo>
                  <a:lnTo>
                    <a:pt x="12" y="22"/>
                  </a:lnTo>
                  <a:lnTo>
                    <a:pt x="8" y="22"/>
                  </a:lnTo>
                  <a:lnTo>
                    <a:pt x="4" y="20"/>
                  </a:lnTo>
                  <a:lnTo>
                    <a:pt x="2" y="16"/>
                  </a:lnTo>
                  <a:lnTo>
                    <a:pt x="0" y="12"/>
                  </a:lnTo>
                  <a:lnTo>
                    <a:pt x="0" y="8"/>
                  </a:lnTo>
                  <a:lnTo>
                    <a:pt x="2" y="4"/>
                  </a:lnTo>
                  <a:lnTo>
                    <a:pt x="6" y="0"/>
                  </a:lnTo>
                  <a:lnTo>
                    <a:pt x="10" y="0"/>
                  </a:lnTo>
                  <a:lnTo>
                    <a:pt x="14" y="0"/>
                  </a:lnTo>
                  <a:lnTo>
                    <a:pt x="18" y="2"/>
                  </a:lnTo>
                  <a:lnTo>
                    <a:pt x="22" y="6"/>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66" name="Freeform 77"/>
            <p:cNvSpPr>
              <a:spLocks/>
            </p:cNvSpPr>
            <p:nvPr/>
          </p:nvSpPr>
          <p:spPr bwMode="auto">
            <a:xfrm>
              <a:off x="4808538" y="3489325"/>
              <a:ext cx="60325" cy="69850"/>
            </a:xfrm>
            <a:custGeom>
              <a:avLst/>
              <a:gdLst>
                <a:gd name="T0" fmla="*/ 0 w 38"/>
                <a:gd name="T1" fmla="*/ 2147483646 h 44"/>
                <a:gd name="T2" fmla="*/ 0 w 38"/>
                <a:gd name="T3" fmla="*/ 2147483646 h 44"/>
                <a:gd name="T4" fmla="*/ 0 w 38"/>
                <a:gd name="T5" fmla="*/ 2147483646 h 44"/>
                <a:gd name="T6" fmla="*/ 0 w 38"/>
                <a:gd name="T7" fmla="*/ 2147483646 h 44"/>
                <a:gd name="T8" fmla="*/ 2147483646 w 38"/>
                <a:gd name="T9" fmla="*/ 2147483646 h 44"/>
                <a:gd name="T10" fmla="*/ 2147483646 w 38"/>
                <a:gd name="T11" fmla="*/ 0 h 44"/>
                <a:gd name="T12" fmla="*/ 2147483646 w 38"/>
                <a:gd name="T13" fmla="*/ 0 h 44"/>
                <a:gd name="T14" fmla="*/ 2147483646 w 38"/>
                <a:gd name="T15" fmla="*/ 2147483646 h 44"/>
                <a:gd name="T16" fmla="*/ 2147483646 w 38"/>
                <a:gd name="T17" fmla="*/ 2147483646 h 44"/>
                <a:gd name="T18" fmla="*/ 2147483646 w 38"/>
                <a:gd name="T19" fmla="*/ 2147483646 h 44"/>
                <a:gd name="T20" fmla="*/ 2147483646 w 38"/>
                <a:gd name="T21" fmla="*/ 2147483646 h 44"/>
                <a:gd name="T22" fmla="*/ 2147483646 w 38"/>
                <a:gd name="T23" fmla="*/ 2147483646 h 44"/>
                <a:gd name="T24" fmla="*/ 2147483646 w 38"/>
                <a:gd name="T25" fmla="*/ 2147483646 h 44"/>
                <a:gd name="T26" fmla="*/ 2147483646 w 38"/>
                <a:gd name="T27" fmla="*/ 2147483646 h 44"/>
                <a:gd name="T28" fmla="*/ 2147483646 w 38"/>
                <a:gd name="T29" fmla="*/ 2147483646 h 44"/>
                <a:gd name="T30" fmla="*/ 2147483646 w 38"/>
                <a:gd name="T31" fmla="*/ 2147483646 h 44"/>
                <a:gd name="T32" fmla="*/ 2147483646 w 38"/>
                <a:gd name="T33" fmla="*/ 2147483646 h 44"/>
                <a:gd name="T34" fmla="*/ 2147483646 w 38"/>
                <a:gd name="T35" fmla="*/ 2147483646 h 44"/>
                <a:gd name="T36" fmla="*/ 2147483646 w 38"/>
                <a:gd name="T37" fmla="*/ 2147483646 h 44"/>
                <a:gd name="T38" fmla="*/ 2147483646 w 38"/>
                <a:gd name="T39" fmla="*/ 2147483646 h 44"/>
                <a:gd name="T40" fmla="*/ 2147483646 w 38"/>
                <a:gd name="T41" fmla="*/ 2147483646 h 44"/>
                <a:gd name="T42" fmla="*/ 2147483646 w 38"/>
                <a:gd name="T43" fmla="*/ 2147483646 h 44"/>
                <a:gd name="T44" fmla="*/ 2147483646 w 38"/>
                <a:gd name="T45" fmla="*/ 2147483646 h 44"/>
                <a:gd name="T46" fmla="*/ 2147483646 w 38"/>
                <a:gd name="T47" fmla="*/ 2147483646 h 44"/>
                <a:gd name="T48" fmla="*/ 0 w 38"/>
                <a:gd name="T49" fmla="*/ 2147483646 h 44"/>
                <a:gd name="T50" fmla="*/ 0 w 38"/>
                <a:gd name="T51" fmla="*/ 2147483646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4"/>
                <a:gd name="T80" fmla="*/ 38 w 38"/>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4">
                  <a:moveTo>
                    <a:pt x="0" y="28"/>
                  </a:moveTo>
                  <a:lnTo>
                    <a:pt x="0" y="28"/>
                  </a:lnTo>
                  <a:lnTo>
                    <a:pt x="0" y="22"/>
                  </a:lnTo>
                  <a:lnTo>
                    <a:pt x="0" y="16"/>
                  </a:lnTo>
                  <a:lnTo>
                    <a:pt x="4" y="8"/>
                  </a:lnTo>
                  <a:lnTo>
                    <a:pt x="12" y="0"/>
                  </a:lnTo>
                  <a:lnTo>
                    <a:pt x="22" y="2"/>
                  </a:lnTo>
                  <a:lnTo>
                    <a:pt x="30" y="8"/>
                  </a:lnTo>
                  <a:lnTo>
                    <a:pt x="34" y="10"/>
                  </a:lnTo>
                  <a:lnTo>
                    <a:pt x="36" y="16"/>
                  </a:lnTo>
                  <a:lnTo>
                    <a:pt x="38" y="22"/>
                  </a:lnTo>
                  <a:lnTo>
                    <a:pt x="38" y="28"/>
                  </a:lnTo>
                  <a:lnTo>
                    <a:pt x="38" y="32"/>
                  </a:lnTo>
                  <a:lnTo>
                    <a:pt x="34" y="38"/>
                  </a:lnTo>
                  <a:lnTo>
                    <a:pt x="30" y="42"/>
                  </a:lnTo>
                  <a:lnTo>
                    <a:pt x="26" y="44"/>
                  </a:lnTo>
                  <a:lnTo>
                    <a:pt x="20" y="44"/>
                  </a:lnTo>
                  <a:lnTo>
                    <a:pt x="14" y="44"/>
                  </a:lnTo>
                  <a:lnTo>
                    <a:pt x="10" y="42"/>
                  </a:lnTo>
                  <a:lnTo>
                    <a:pt x="6" y="40"/>
                  </a:lnTo>
                  <a:lnTo>
                    <a:pt x="2" y="34"/>
                  </a:lnTo>
                  <a:lnTo>
                    <a:pt x="0"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67" name="Freeform 78"/>
            <p:cNvSpPr>
              <a:spLocks/>
            </p:cNvSpPr>
            <p:nvPr/>
          </p:nvSpPr>
          <p:spPr bwMode="auto">
            <a:xfrm>
              <a:off x="4745038" y="3486150"/>
              <a:ext cx="66675" cy="63500"/>
            </a:xfrm>
            <a:custGeom>
              <a:avLst/>
              <a:gdLst>
                <a:gd name="T0" fmla="*/ 2147483646 w 42"/>
                <a:gd name="T1" fmla="*/ 2147483646 h 40"/>
                <a:gd name="T2" fmla="*/ 2147483646 w 42"/>
                <a:gd name="T3" fmla="*/ 2147483646 h 40"/>
                <a:gd name="T4" fmla="*/ 2147483646 w 42"/>
                <a:gd name="T5" fmla="*/ 2147483646 h 40"/>
                <a:gd name="T6" fmla="*/ 2147483646 w 42"/>
                <a:gd name="T7" fmla="*/ 2147483646 h 40"/>
                <a:gd name="T8" fmla="*/ 2147483646 w 42"/>
                <a:gd name="T9" fmla="*/ 2147483646 h 40"/>
                <a:gd name="T10" fmla="*/ 2147483646 w 42"/>
                <a:gd name="T11" fmla="*/ 2147483646 h 40"/>
                <a:gd name="T12" fmla="*/ 2147483646 w 42"/>
                <a:gd name="T13" fmla="*/ 2147483646 h 40"/>
                <a:gd name="T14" fmla="*/ 2147483646 w 42"/>
                <a:gd name="T15" fmla="*/ 2147483646 h 40"/>
                <a:gd name="T16" fmla="*/ 2147483646 w 42"/>
                <a:gd name="T17" fmla="*/ 2147483646 h 40"/>
                <a:gd name="T18" fmla="*/ 2147483646 w 42"/>
                <a:gd name="T19" fmla="*/ 2147483646 h 40"/>
                <a:gd name="T20" fmla="*/ 2147483646 w 42"/>
                <a:gd name="T21" fmla="*/ 2147483646 h 40"/>
                <a:gd name="T22" fmla="*/ 2147483646 w 42"/>
                <a:gd name="T23" fmla="*/ 2147483646 h 40"/>
                <a:gd name="T24" fmla="*/ 2147483646 w 42"/>
                <a:gd name="T25" fmla="*/ 0 h 40"/>
                <a:gd name="T26" fmla="*/ 2147483646 w 42"/>
                <a:gd name="T27" fmla="*/ 0 h 40"/>
                <a:gd name="T28" fmla="*/ 2147483646 w 42"/>
                <a:gd name="T29" fmla="*/ 2147483646 h 40"/>
                <a:gd name="T30" fmla="*/ 2147483646 w 42"/>
                <a:gd name="T31" fmla="*/ 2147483646 h 40"/>
                <a:gd name="T32" fmla="*/ 2147483646 w 42"/>
                <a:gd name="T33" fmla="*/ 2147483646 h 40"/>
                <a:gd name="T34" fmla="*/ 2147483646 w 42"/>
                <a:gd name="T35" fmla="*/ 2147483646 h 40"/>
                <a:gd name="T36" fmla="*/ 2147483646 w 42"/>
                <a:gd name="T37" fmla="*/ 2147483646 h 40"/>
                <a:gd name="T38" fmla="*/ 0 w 42"/>
                <a:gd name="T39" fmla="*/ 2147483646 h 40"/>
                <a:gd name="T40" fmla="*/ 2147483646 w 42"/>
                <a:gd name="T41" fmla="*/ 2147483646 h 40"/>
                <a:gd name="T42" fmla="*/ 2147483646 w 42"/>
                <a:gd name="T43" fmla="*/ 2147483646 h 40"/>
                <a:gd name="T44" fmla="*/ 2147483646 w 42"/>
                <a:gd name="T45" fmla="*/ 2147483646 h 40"/>
                <a:gd name="T46" fmla="*/ 2147483646 w 42"/>
                <a:gd name="T47" fmla="*/ 2147483646 h 40"/>
                <a:gd name="T48" fmla="*/ 2147483646 w 42"/>
                <a:gd name="T49" fmla="*/ 2147483646 h 40"/>
                <a:gd name="T50" fmla="*/ 2147483646 w 42"/>
                <a:gd name="T51" fmla="*/ 2147483646 h 40"/>
                <a:gd name="T52" fmla="*/ 2147483646 w 42"/>
                <a:gd name="T53" fmla="*/ 2147483646 h 40"/>
                <a:gd name="T54" fmla="*/ 2147483646 w 42"/>
                <a:gd name="T55" fmla="*/ 2147483646 h 40"/>
                <a:gd name="T56" fmla="*/ 2147483646 w 42"/>
                <a:gd name="T57" fmla="*/ 2147483646 h 40"/>
                <a:gd name="T58" fmla="*/ 2147483646 w 42"/>
                <a:gd name="T59" fmla="*/ 2147483646 h 40"/>
                <a:gd name="T60" fmla="*/ 2147483646 w 42"/>
                <a:gd name="T61" fmla="*/ 2147483646 h 40"/>
                <a:gd name="T62" fmla="*/ 2147483646 w 42"/>
                <a:gd name="T63" fmla="*/ 2147483646 h 40"/>
                <a:gd name="T64" fmla="*/ 2147483646 w 42"/>
                <a:gd name="T65" fmla="*/ 2147483646 h 40"/>
                <a:gd name="T66" fmla="*/ 2147483646 w 42"/>
                <a:gd name="T67" fmla="*/ 2147483646 h 40"/>
                <a:gd name="T68" fmla="*/ 2147483646 w 42"/>
                <a:gd name="T69" fmla="*/ 2147483646 h 40"/>
                <a:gd name="T70" fmla="*/ 2147483646 w 42"/>
                <a:gd name="T71" fmla="*/ 2147483646 h 40"/>
                <a:gd name="T72" fmla="*/ 2147483646 w 42"/>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0"/>
                <a:gd name="T113" fmla="*/ 42 w 42"/>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0">
                  <a:moveTo>
                    <a:pt x="38" y="10"/>
                  </a:moveTo>
                  <a:lnTo>
                    <a:pt x="38" y="10"/>
                  </a:lnTo>
                  <a:lnTo>
                    <a:pt x="26" y="18"/>
                  </a:lnTo>
                  <a:lnTo>
                    <a:pt x="36" y="8"/>
                  </a:lnTo>
                  <a:lnTo>
                    <a:pt x="40" y="4"/>
                  </a:lnTo>
                  <a:lnTo>
                    <a:pt x="30" y="0"/>
                  </a:lnTo>
                  <a:lnTo>
                    <a:pt x="22" y="0"/>
                  </a:lnTo>
                  <a:lnTo>
                    <a:pt x="14" y="2"/>
                  </a:lnTo>
                  <a:lnTo>
                    <a:pt x="10" y="6"/>
                  </a:lnTo>
                  <a:lnTo>
                    <a:pt x="6" y="10"/>
                  </a:lnTo>
                  <a:lnTo>
                    <a:pt x="2" y="14"/>
                  </a:lnTo>
                  <a:lnTo>
                    <a:pt x="0" y="20"/>
                  </a:lnTo>
                  <a:lnTo>
                    <a:pt x="2" y="24"/>
                  </a:lnTo>
                  <a:lnTo>
                    <a:pt x="2" y="30"/>
                  </a:lnTo>
                  <a:lnTo>
                    <a:pt x="6" y="34"/>
                  </a:lnTo>
                  <a:lnTo>
                    <a:pt x="10" y="36"/>
                  </a:lnTo>
                  <a:lnTo>
                    <a:pt x="14" y="40"/>
                  </a:lnTo>
                  <a:lnTo>
                    <a:pt x="20" y="40"/>
                  </a:lnTo>
                  <a:lnTo>
                    <a:pt x="26" y="40"/>
                  </a:lnTo>
                  <a:lnTo>
                    <a:pt x="32" y="36"/>
                  </a:lnTo>
                  <a:lnTo>
                    <a:pt x="36" y="32"/>
                  </a:lnTo>
                  <a:lnTo>
                    <a:pt x="40" y="26"/>
                  </a:lnTo>
                  <a:lnTo>
                    <a:pt x="42" y="20"/>
                  </a:lnTo>
                  <a:lnTo>
                    <a:pt x="42" y="8"/>
                  </a:lnTo>
                  <a:lnTo>
                    <a:pt x="38" y="1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68" name="Freeform 79"/>
            <p:cNvSpPr>
              <a:spLocks/>
            </p:cNvSpPr>
            <p:nvPr/>
          </p:nvSpPr>
          <p:spPr bwMode="auto">
            <a:xfrm>
              <a:off x="4741863" y="3429000"/>
              <a:ext cx="69850" cy="63500"/>
            </a:xfrm>
            <a:custGeom>
              <a:avLst/>
              <a:gdLst>
                <a:gd name="T0" fmla="*/ 2147483646 w 44"/>
                <a:gd name="T1" fmla="*/ 2147483646 h 40"/>
                <a:gd name="T2" fmla="*/ 2147483646 w 44"/>
                <a:gd name="T3" fmla="*/ 2147483646 h 40"/>
                <a:gd name="T4" fmla="*/ 2147483646 w 44"/>
                <a:gd name="T5" fmla="*/ 2147483646 h 40"/>
                <a:gd name="T6" fmla="*/ 2147483646 w 44"/>
                <a:gd name="T7" fmla="*/ 2147483646 h 40"/>
                <a:gd name="T8" fmla="*/ 2147483646 w 44"/>
                <a:gd name="T9" fmla="*/ 2147483646 h 40"/>
                <a:gd name="T10" fmla="*/ 2147483646 w 44"/>
                <a:gd name="T11" fmla="*/ 2147483646 h 40"/>
                <a:gd name="T12" fmla="*/ 2147483646 w 44"/>
                <a:gd name="T13" fmla="*/ 2147483646 h 40"/>
                <a:gd name="T14" fmla="*/ 2147483646 w 44"/>
                <a:gd name="T15" fmla="*/ 2147483646 h 40"/>
                <a:gd name="T16" fmla="*/ 2147483646 w 44"/>
                <a:gd name="T17" fmla="*/ 2147483646 h 40"/>
                <a:gd name="T18" fmla="*/ 2147483646 w 44"/>
                <a:gd name="T19" fmla="*/ 2147483646 h 40"/>
                <a:gd name="T20" fmla="*/ 2147483646 w 44"/>
                <a:gd name="T21" fmla="*/ 2147483646 h 40"/>
                <a:gd name="T22" fmla="*/ 2147483646 w 44"/>
                <a:gd name="T23" fmla="*/ 2147483646 h 40"/>
                <a:gd name="T24" fmla="*/ 2147483646 w 44"/>
                <a:gd name="T25" fmla="*/ 2147483646 h 40"/>
                <a:gd name="T26" fmla="*/ 2147483646 w 44"/>
                <a:gd name="T27" fmla="*/ 2147483646 h 40"/>
                <a:gd name="T28" fmla="*/ 2147483646 w 44"/>
                <a:gd name="T29" fmla="*/ 2147483646 h 40"/>
                <a:gd name="T30" fmla="*/ 2147483646 w 44"/>
                <a:gd name="T31" fmla="*/ 2147483646 h 40"/>
                <a:gd name="T32" fmla="*/ 2147483646 w 44"/>
                <a:gd name="T33" fmla="*/ 2147483646 h 40"/>
                <a:gd name="T34" fmla="*/ 2147483646 w 44"/>
                <a:gd name="T35" fmla="*/ 2147483646 h 40"/>
                <a:gd name="T36" fmla="*/ 2147483646 w 44"/>
                <a:gd name="T37" fmla="*/ 0 h 40"/>
                <a:gd name="T38" fmla="*/ 2147483646 w 44"/>
                <a:gd name="T39" fmla="*/ 0 h 40"/>
                <a:gd name="T40" fmla="*/ 2147483646 w 44"/>
                <a:gd name="T41" fmla="*/ 0 h 40"/>
                <a:gd name="T42" fmla="*/ 2147483646 w 44"/>
                <a:gd name="T43" fmla="*/ 2147483646 h 40"/>
                <a:gd name="T44" fmla="*/ 2147483646 w 44"/>
                <a:gd name="T45" fmla="*/ 2147483646 h 40"/>
                <a:gd name="T46" fmla="*/ 2147483646 w 44"/>
                <a:gd name="T47" fmla="*/ 2147483646 h 40"/>
                <a:gd name="T48" fmla="*/ 0 w 44"/>
                <a:gd name="T49" fmla="*/ 2147483646 h 40"/>
                <a:gd name="T50" fmla="*/ 0 w 44"/>
                <a:gd name="T51" fmla="*/ 2147483646 h 40"/>
                <a:gd name="T52" fmla="*/ 0 w 44"/>
                <a:gd name="T53" fmla="*/ 2147483646 h 40"/>
                <a:gd name="T54" fmla="*/ 2147483646 w 44"/>
                <a:gd name="T55" fmla="*/ 2147483646 h 40"/>
                <a:gd name="T56" fmla="*/ 2147483646 w 44"/>
                <a:gd name="T57" fmla="*/ 2147483646 h 40"/>
                <a:gd name="T58" fmla="*/ 2147483646 w 44"/>
                <a:gd name="T59" fmla="*/ 2147483646 h 40"/>
                <a:gd name="T60" fmla="*/ 2147483646 w 44"/>
                <a:gd name="T61" fmla="*/ 2147483646 h 40"/>
                <a:gd name="T62" fmla="*/ 2147483646 w 44"/>
                <a:gd name="T63" fmla="*/ 2147483646 h 40"/>
                <a:gd name="T64" fmla="*/ 2147483646 w 44"/>
                <a:gd name="T65" fmla="*/ 2147483646 h 40"/>
                <a:gd name="T66" fmla="*/ 2147483646 w 44"/>
                <a:gd name="T67" fmla="*/ 2147483646 h 40"/>
                <a:gd name="T68" fmla="*/ 2147483646 w 44"/>
                <a:gd name="T69" fmla="*/ 2147483646 h 40"/>
                <a:gd name="T70" fmla="*/ 2147483646 w 44"/>
                <a:gd name="T71" fmla="*/ 2147483646 h 40"/>
                <a:gd name="T72" fmla="*/ 2147483646 w 44"/>
                <a:gd name="T73" fmla="*/ 2147483646 h 40"/>
                <a:gd name="T74" fmla="*/ 2147483646 w 44"/>
                <a:gd name="T75" fmla="*/ 2147483646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
                <a:gd name="T115" fmla="*/ 0 h 40"/>
                <a:gd name="T116" fmla="*/ 44 w 44"/>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 h="40">
                  <a:moveTo>
                    <a:pt x="32" y="26"/>
                  </a:moveTo>
                  <a:lnTo>
                    <a:pt x="32" y="26"/>
                  </a:lnTo>
                  <a:lnTo>
                    <a:pt x="16" y="16"/>
                  </a:lnTo>
                  <a:lnTo>
                    <a:pt x="16" y="14"/>
                  </a:lnTo>
                  <a:lnTo>
                    <a:pt x="26" y="18"/>
                  </a:lnTo>
                  <a:lnTo>
                    <a:pt x="34" y="24"/>
                  </a:lnTo>
                  <a:lnTo>
                    <a:pt x="42" y="32"/>
                  </a:lnTo>
                  <a:lnTo>
                    <a:pt x="44" y="32"/>
                  </a:lnTo>
                  <a:lnTo>
                    <a:pt x="42" y="20"/>
                  </a:lnTo>
                  <a:lnTo>
                    <a:pt x="40" y="12"/>
                  </a:lnTo>
                  <a:lnTo>
                    <a:pt x="34" y="8"/>
                  </a:lnTo>
                  <a:lnTo>
                    <a:pt x="30" y="4"/>
                  </a:lnTo>
                  <a:lnTo>
                    <a:pt x="24" y="0"/>
                  </a:lnTo>
                  <a:lnTo>
                    <a:pt x="18" y="0"/>
                  </a:lnTo>
                  <a:lnTo>
                    <a:pt x="14" y="0"/>
                  </a:lnTo>
                  <a:lnTo>
                    <a:pt x="10" y="2"/>
                  </a:lnTo>
                  <a:lnTo>
                    <a:pt x="6" y="6"/>
                  </a:lnTo>
                  <a:lnTo>
                    <a:pt x="2" y="10"/>
                  </a:lnTo>
                  <a:lnTo>
                    <a:pt x="0" y="16"/>
                  </a:lnTo>
                  <a:lnTo>
                    <a:pt x="0" y="22"/>
                  </a:lnTo>
                  <a:lnTo>
                    <a:pt x="2" y="28"/>
                  </a:lnTo>
                  <a:lnTo>
                    <a:pt x="4" y="32"/>
                  </a:lnTo>
                  <a:lnTo>
                    <a:pt x="10" y="36"/>
                  </a:lnTo>
                  <a:lnTo>
                    <a:pt x="16" y="38"/>
                  </a:lnTo>
                  <a:lnTo>
                    <a:pt x="22" y="40"/>
                  </a:lnTo>
                  <a:lnTo>
                    <a:pt x="30" y="38"/>
                  </a:lnTo>
                  <a:lnTo>
                    <a:pt x="40" y="34"/>
                  </a:lnTo>
                  <a:lnTo>
                    <a:pt x="32" y="2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69" name="Freeform 80"/>
            <p:cNvSpPr>
              <a:spLocks/>
            </p:cNvSpPr>
            <p:nvPr/>
          </p:nvSpPr>
          <p:spPr bwMode="auto">
            <a:xfrm>
              <a:off x="4795838" y="3400425"/>
              <a:ext cx="60325" cy="73025"/>
            </a:xfrm>
            <a:custGeom>
              <a:avLst/>
              <a:gdLst>
                <a:gd name="T0" fmla="*/ 2147483646 w 38"/>
                <a:gd name="T1" fmla="*/ 2147483646 h 46"/>
                <a:gd name="T2" fmla="*/ 2147483646 w 38"/>
                <a:gd name="T3" fmla="*/ 2147483646 h 46"/>
                <a:gd name="T4" fmla="*/ 2147483646 w 38"/>
                <a:gd name="T5" fmla="*/ 2147483646 h 46"/>
                <a:gd name="T6" fmla="*/ 2147483646 w 38"/>
                <a:gd name="T7" fmla="*/ 2147483646 h 46"/>
                <a:gd name="T8" fmla="*/ 2147483646 w 38"/>
                <a:gd name="T9" fmla="*/ 2147483646 h 46"/>
                <a:gd name="T10" fmla="*/ 2147483646 w 38"/>
                <a:gd name="T11" fmla="*/ 2147483646 h 46"/>
                <a:gd name="T12" fmla="*/ 2147483646 w 38"/>
                <a:gd name="T13" fmla="*/ 2147483646 h 46"/>
                <a:gd name="T14" fmla="*/ 2147483646 w 38"/>
                <a:gd name="T15" fmla="*/ 2147483646 h 46"/>
                <a:gd name="T16" fmla="*/ 2147483646 w 38"/>
                <a:gd name="T17" fmla="*/ 2147483646 h 46"/>
                <a:gd name="T18" fmla="*/ 0 w 38"/>
                <a:gd name="T19" fmla="*/ 2147483646 h 46"/>
                <a:gd name="T20" fmla="*/ 0 w 38"/>
                <a:gd name="T21" fmla="*/ 2147483646 h 46"/>
                <a:gd name="T22" fmla="*/ 0 w 38"/>
                <a:gd name="T23" fmla="*/ 2147483646 h 46"/>
                <a:gd name="T24" fmla="*/ 0 w 38"/>
                <a:gd name="T25" fmla="*/ 2147483646 h 46"/>
                <a:gd name="T26" fmla="*/ 2147483646 w 38"/>
                <a:gd name="T27" fmla="*/ 2147483646 h 46"/>
                <a:gd name="T28" fmla="*/ 2147483646 w 38"/>
                <a:gd name="T29" fmla="*/ 2147483646 h 46"/>
                <a:gd name="T30" fmla="*/ 2147483646 w 38"/>
                <a:gd name="T31" fmla="*/ 2147483646 h 46"/>
                <a:gd name="T32" fmla="*/ 2147483646 w 38"/>
                <a:gd name="T33" fmla="*/ 2147483646 h 46"/>
                <a:gd name="T34" fmla="*/ 2147483646 w 38"/>
                <a:gd name="T35" fmla="*/ 2147483646 h 46"/>
                <a:gd name="T36" fmla="*/ 2147483646 w 38"/>
                <a:gd name="T37" fmla="*/ 0 h 46"/>
                <a:gd name="T38" fmla="*/ 2147483646 w 38"/>
                <a:gd name="T39" fmla="*/ 2147483646 h 46"/>
                <a:gd name="T40" fmla="*/ 2147483646 w 38"/>
                <a:gd name="T41" fmla="*/ 2147483646 h 46"/>
                <a:gd name="T42" fmla="*/ 2147483646 w 38"/>
                <a:gd name="T43" fmla="*/ 2147483646 h 46"/>
                <a:gd name="T44" fmla="*/ 2147483646 w 38"/>
                <a:gd name="T45" fmla="*/ 2147483646 h 46"/>
                <a:gd name="T46" fmla="*/ 2147483646 w 38"/>
                <a:gd name="T47" fmla="*/ 2147483646 h 46"/>
                <a:gd name="T48" fmla="*/ 2147483646 w 38"/>
                <a:gd name="T49" fmla="*/ 2147483646 h 46"/>
                <a:gd name="T50" fmla="*/ 2147483646 w 38"/>
                <a:gd name="T51" fmla="*/ 214748364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6"/>
                <a:gd name="T80" fmla="*/ 38 w 38"/>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6">
                  <a:moveTo>
                    <a:pt x="38" y="24"/>
                  </a:moveTo>
                  <a:lnTo>
                    <a:pt x="38" y="24"/>
                  </a:lnTo>
                  <a:lnTo>
                    <a:pt x="36" y="30"/>
                  </a:lnTo>
                  <a:lnTo>
                    <a:pt x="34" y="36"/>
                  </a:lnTo>
                  <a:lnTo>
                    <a:pt x="28" y="42"/>
                  </a:lnTo>
                  <a:lnTo>
                    <a:pt x="18" y="46"/>
                  </a:lnTo>
                  <a:lnTo>
                    <a:pt x="8" y="40"/>
                  </a:lnTo>
                  <a:lnTo>
                    <a:pt x="2" y="34"/>
                  </a:lnTo>
                  <a:lnTo>
                    <a:pt x="0" y="28"/>
                  </a:lnTo>
                  <a:lnTo>
                    <a:pt x="0" y="24"/>
                  </a:lnTo>
                  <a:lnTo>
                    <a:pt x="0" y="16"/>
                  </a:lnTo>
                  <a:lnTo>
                    <a:pt x="2" y="12"/>
                  </a:lnTo>
                  <a:lnTo>
                    <a:pt x="4" y="6"/>
                  </a:lnTo>
                  <a:lnTo>
                    <a:pt x="10" y="4"/>
                  </a:lnTo>
                  <a:lnTo>
                    <a:pt x="16" y="2"/>
                  </a:lnTo>
                  <a:lnTo>
                    <a:pt x="20" y="0"/>
                  </a:lnTo>
                  <a:lnTo>
                    <a:pt x="26" y="2"/>
                  </a:lnTo>
                  <a:lnTo>
                    <a:pt x="30" y="4"/>
                  </a:lnTo>
                  <a:lnTo>
                    <a:pt x="34" y="8"/>
                  </a:lnTo>
                  <a:lnTo>
                    <a:pt x="36" y="12"/>
                  </a:lnTo>
                  <a:lnTo>
                    <a:pt x="38" y="18"/>
                  </a:lnTo>
                  <a:lnTo>
                    <a:pt x="38" y="2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70" name="Freeform 81"/>
            <p:cNvSpPr>
              <a:spLocks/>
            </p:cNvSpPr>
            <p:nvPr/>
          </p:nvSpPr>
          <p:spPr bwMode="auto">
            <a:xfrm>
              <a:off x="4830763" y="3438525"/>
              <a:ext cx="73025" cy="63500"/>
            </a:xfrm>
            <a:custGeom>
              <a:avLst/>
              <a:gdLst>
                <a:gd name="T0" fmla="*/ 2147483646 w 46"/>
                <a:gd name="T1" fmla="*/ 2147483646 h 40"/>
                <a:gd name="T2" fmla="*/ 2147483646 w 46"/>
                <a:gd name="T3" fmla="*/ 2147483646 h 40"/>
                <a:gd name="T4" fmla="*/ 2147483646 w 46"/>
                <a:gd name="T5" fmla="*/ 2147483646 h 40"/>
                <a:gd name="T6" fmla="*/ 2147483646 w 46"/>
                <a:gd name="T7" fmla="*/ 0 h 40"/>
                <a:gd name="T8" fmla="*/ 2147483646 w 46"/>
                <a:gd name="T9" fmla="*/ 2147483646 h 40"/>
                <a:gd name="T10" fmla="*/ 2147483646 w 46"/>
                <a:gd name="T11" fmla="*/ 2147483646 h 40"/>
                <a:gd name="T12" fmla="*/ 2147483646 w 46"/>
                <a:gd name="T13" fmla="*/ 2147483646 h 40"/>
                <a:gd name="T14" fmla="*/ 2147483646 w 46"/>
                <a:gd name="T15" fmla="*/ 2147483646 h 40"/>
                <a:gd name="T16" fmla="*/ 2147483646 w 46"/>
                <a:gd name="T17" fmla="*/ 2147483646 h 40"/>
                <a:gd name="T18" fmla="*/ 0 w 46"/>
                <a:gd name="T19" fmla="*/ 2147483646 h 40"/>
                <a:gd name="T20" fmla="*/ 0 w 46"/>
                <a:gd name="T21" fmla="*/ 2147483646 h 40"/>
                <a:gd name="T22" fmla="*/ 2147483646 w 46"/>
                <a:gd name="T23" fmla="*/ 2147483646 h 40"/>
                <a:gd name="T24" fmla="*/ 2147483646 w 46"/>
                <a:gd name="T25" fmla="*/ 2147483646 h 40"/>
                <a:gd name="T26" fmla="*/ 2147483646 w 46"/>
                <a:gd name="T27" fmla="*/ 2147483646 h 40"/>
                <a:gd name="T28" fmla="*/ 2147483646 w 46"/>
                <a:gd name="T29" fmla="*/ 2147483646 h 40"/>
                <a:gd name="T30" fmla="*/ 2147483646 w 46"/>
                <a:gd name="T31" fmla="*/ 2147483646 h 40"/>
                <a:gd name="T32" fmla="*/ 2147483646 w 46"/>
                <a:gd name="T33" fmla="*/ 2147483646 h 40"/>
                <a:gd name="T34" fmla="*/ 2147483646 w 46"/>
                <a:gd name="T35" fmla="*/ 2147483646 h 40"/>
                <a:gd name="T36" fmla="*/ 2147483646 w 46"/>
                <a:gd name="T37" fmla="*/ 2147483646 h 40"/>
                <a:gd name="T38" fmla="*/ 2147483646 w 46"/>
                <a:gd name="T39" fmla="*/ 2147483646 h 40"/>
                <a:gd name="T40" fmla="*/ 2147483646 w 46"/>
                <a:gd name="T41" fmla="*/ 2147483646 h 40"/>
                <a:gd name="T42" fmla="*/ 2147483646 w 46"/>
                <a:gd name="T43" fmla="*/ 2147483646 h 40"/>
                <a:gd name="T44" fmla="*/ 2147483646 w 46"/>
                <a:gd name="T45" fmla="*/ 2147483646 h 40"/>
                <a:gd name="T46" fmla="*/ 2147483646 w 46"/>
                <a:gd name="T47" fmla="*/ 2147483646 h 40"/>
                <a:gd name="T48" fmla="*/ 2147483646 w 46"/>
                <a:gd name="T49" fmla="*/ 2147483646 h 40"/>
                <a:gd name="T50" fmla="*/ 2147483646 w 46"/>
                <a:gd name="T51" fmla="*/ 2147483646 h 40"/>
                <a:gd name="T52" fmla="*/ 2147483646 w 46"/>
                <a:gd name="T53" fmla="*/ 2147483646 h 40"/>
                <a:gd name="T54" fmla="*/ 2147483646 w 46"/>
                <a:gd name="T55" fmla="*/ 2147483646 h 40"/>
                <a:gd name="T56" fmla="*/ 2147483646 w 46"/>
                <a:gd name="T57" fmla="*/ 2147483646 h 40"/>
                <a:gd name="T58" fmla="*/ 2147483646 w 46"/>
                <a:gd name="T59" fmla="*/ 2147483646 h 40"/>
                <a:gd name="T60" fmla="*/ 2147483646 w 46"/>
                <a:gd name="T61" fmla="*/ 2147483646 h 40"/>
                <a:gd name="T62" fmla="*/ 2147483646 w 46"/>
                <a:gd name="T63" fmla="*/ 2147483646 h 40"/>
                <a:gd name="T64" fmla="*/ 2147483646 w 46"/>
                <a:gd name="T65" fmla="*/ 2147483646 h 40"/>
                <a:gd name="T66" fmla="*/ 2147483646 w 46"/>
                <a:gd name="T67" fmla="*/ 2147483646 h 40"/>
                <a:gd name="T68" fmla="*/ 2147483646 w 46"/>
                <a:gd name="T69" fmla="*/ 2147483646 h 40"/>
                <a:gd name="T70" fmla="*/ 2147483646 w 46"/>
                <a:gd name="T71" fmla="*/ 2147483646 h 40"/>
                <a:gd name="T72" fmla="*/ 2147483646 w 46"/>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6"/>
                <a:gd name="T112" fmla="*/ 0 h 40"/>
                <a:gd name="T113" fmla="*/ 46 w 46"/>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6" h="40">
                  <a:moveTo>
                    <a:pt x="38" y="6"/>
                  </a:moveTo>
                  <a:lnTo>
                    <a:pt x="38" y="6"/>
                  </a:lnTo>
                  <a:lnTo>
                    <a:pt x="34" y="2"/>
                  </a:lnTo>
                  <a:lnTo>
                    <a:pt x="28" y="0"/>
                  </a:lnTo>
                  <a:lnTo>
                    <a:pt x="22" y="2"/>
                  </a:lnTo>
                  <a:lnTo>
                    <a:pt x="16" y="4"/>
                  </a:lnTo>
                  <a:lnTo>
                    <a:pt x="8" y="10"/>
                  </a:lnTo>
                  <a:lnTo>
                    <a:pt x="4" y="16"/>
                  </a:lnTo>
                  <a:lnTo>
                    <a:pt x="0" y="28"/>
                  </a:lnTo>
                  <a:lnTo>
                    <a:pt x="10" y="24"/>
                  </a:lnTo>
                  <a:lnTo>
                    <a:pt x="18" y="22"/>
                  </a:lnTo>
                  <a:lnTo>
                    <a:pt x="24" y="20"/>
                  </a:lnTo>
                  <a:lnTo>
                    <a:pt x="24" y="22"/>
                  </a:lnTo>
                  <a:lnTo>
                    <a:pt x="16" y="22"/>
                  </a:lnTo>
                  <a:lnTo>
                    <a:pt x="8" y="26"/>
                  </a:lnTo>
                  <a:lnTo>
                    <a:pt x="2" y="30"/>
                  </a:lnTo>
                  <a:lnTo>
                    <a:pt x="10" y="36"/>
                  </a:lnTo>
                  <a:lnTo>
                    <a:pt x="18" y="40"/>
                  </a:lnTo>
                  <a:lnTo>
                    <a:pt x="24" y="40"/>
                  </a:lnTo>
                  <a:lnTo>
                    <a:pt x="30" y="40"/>
                  </a:lnTo>
                  <a:lnTo>
                    <a:pt x="36" y="38"/>
                  </a:lnTo>
                  <a:lnTo>
                    <a:pt x="40" y="34"/>
                  </a:lnTo>
                  <a:lnTo>
                    <a:pt x="44" y="30"/>
                  </a:lnTo>
                  <a:lnTo>
                    <a:pt x="46" y="24"/>
                  </a:lnTo>
                  <a:lnTo>
                    <a:pt x="46" y="20"/>
                  </a:lnTo>
                  <a:lnTo>
                    <a:pt x="44" y="14"/>
                  </a:lnTo>
                  <a:lnTo>
                    <a:pt x="42" y="10"/>
                  </a:lnTo>
                  <a:lnTo>
                    <a:pt x="38" y="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71" name="Freeform 82"/>
            <p:cNvSpPr>
              <a:spLocks/>
            </p:cNvSpPr>
            <p:nvPr/>
          </p:nvSpPr>
          <p:spPr bwMode="auto">
            <a:xfrm>
              <a:off x="4789488" y="3457575"/>
              <a:ext cx="57150" cy="53975"/>
            </a:xfrm>
            <a:custGeom>
              <a:avLst/>
              <a:gdLst>
                <a:gd name="T0" fmla="*/ 2147483646 w 36"/>
                <a:gd name="T1" fmla="*/ 2147483646 h 34"/>
                <a:gd name="T2" fmla="*/ 2147483646 w 36"/>
                <a:gd name="T3" fmla="*/ 2147483646 h 34"/>
                <a:gd name="T4" fmla="*/ 2147483646 w 36"/>
                <a:gd name="T5" fmla="*/ 2147483646 h 34"/>
                <a:gd name="T6" fmla="*/ 2147483646 w 36"/>
                <a:gd name="T7" fmla="*/ 2147483646 h 34"/>
                <a:gd name="T8" fmla="*/ 2147483646 w 36"/>
                <a:gd name="T9" fmla="*/ 2147483646 h 34"/>
                <a:gd name="T10" fmla="*/ 2147483646 w 36"/>
                <a:gd name="T11" fmla="*/ 2147483646 h 34"/>
                <a:gd name="T12" fmla="*/ 2147483646 w 36"/>
                <a:gd name="T13" fmla="*/ 2147483646 h 34"/>
                <a:gd name="T14" fmla="*/ 2147483646 w 36"/>
                <a:gd name="T15" fmla="*/ 2147483646 h 34"/>
                <a:gd name="T16" fmla="*/ 2147483646 w 36"/>
                <a:gd name="T17" fmla="*/ 2147483646 h 34"/>
                <a:gd name="T18" fmla="*/ 2147483646 w 36"/>
                <a:gd name="T19" fmla="*/ 2147483646 h 34"/>
                <a:gd name="T20" fmla="*/ 2147483646 w 36"/>
                <a:gd name="T21" fmla="*/ 2147483646 h 34"/>
                <a:gd name="T22" fmla="*/ 2147483646 w 36"/>
                <a:gd name="T23" fmla="*/ 2147483646 h 34"/>
                <a:gd name="T24" fmla="*/ 0 w 36"/>
                <a:gd name="T25" fmla="*/ 2147483646 h 34"/>
                <a:gd name="T26" fmla="*/ 2147483646 w 36"/>
                <a:gd name="T27" fmla="*/ 2147483646 h 34"/>
                <a:gd name="T28" fmla="*/ 2147483646 w 36"/>
                <a:gd name="T29" fmla="*/ 2147483646 h 34"/>
                <a:gd name="T30" fmla="*/ 2147483646 w 36"/>
                <a:gd name="T31" fmla="*/ 0 h 34"/>
                <a:gd name="T32" fmla="*/ 2147483646 w 36"/>
                <a:gd name="T33" fmla="*/ 0 h 34"/>
                <a:gd name="T34" fmla="*/ 2147483646 w 36"/>
                <a:gd name="T35" fmla="*/ 0 h 34"/>
                <a:gd name="T36" fmla="*/ 2147483646 w 36"/>
                <a:gd name="T37" fmla="*/ 2147483646 h 34"/>
                <a:gd name="T38" fmla="*/ 2147483646 w 36"/>
                <a:gd name="T39" fmla="*/ 2147483646 h 34"/>
                <a:gd name="T40" fmla="*/ 2147483646 w 36"/>
                <a:gd name="T41" fmla="*/ 2147483646 h 34"/>
                <a:gd name="T42" fmla="*/ 2147483646 w 36"/>
                <a:gd name="T43" fmla="*/ 2147483646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6"/>
                <a:gd name="T67" fmla="*/ 0 h 34"/>
                <a:gd name="T68" fmla="*/ 36 w 36"/>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6" h="34">
                  <a:moveTo>
                    <a:pt x="34" y="12"/>
                  </a:moveTo>
                  <a:lnTo>
                    <a:pt x="34" y="12"/>
                  </a:lnTo>
                  <a:lnTo>
                    <a:pt x="36" y="18"/>
                  </a:lnTo>
                  <a:lnTo>
                    <a:pt x="34" y="26"/>
                  </a:lnTo>
                  <a:lnTo>
                    <a:pt x="30" y="30"/>
                  </a:lnTo>
                  <a:lnTo>
                    <a:pt x="22" y="34"/>
                  </a:lnTo>
                  <a:lnTo>
                    <a:pt x="16" y="34"/>
                  </a:lnTo>
                  <a:lnTo>
                    <a:pt x="10" y="32"/>
                  </a:lnTo>
                  <a:lnTo>
                    <a:pt x="4" y="28"/>
                  </a:lnTo>
                  <a:lnTo>
                    <a:pt x="2" y="22"/>
                  </a:lnTo>
                  <a:lnTo>
                    <a:pt x="0" y="14"/>
                  </a:lnTo>
                  <a:lnTo>
                    <a:pt x="2" y="8"/>
                  </a:lnTo>
                  <a:lnTo>
                    <a:pt x="8" y="4"/>
                  </a:lnTo>
                  <a:lnTo>
                    <a:pt x="14" y="0"/>
                  </a:lnTo>
                  <a:lnTo>
                    <a:pt x="20" y="0"/>
                  </a:lnTo>
                  <a:lnTo>
                    <a:pt x="26" y="2"/>
                  </a:lnTo>
                  <a:lnTo>
                    <a:pt x="32" y="6"/>
                  </a:lnTo>
                  <a:lnTo>
                    <a:pt x="34"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72" name="Freeform 83"/>
            <p:cNvSpPr>
              <a:spLocks/>
            </p:cNvSpPr>
            <p:nvPr/>
          </p:nvSpPr>
          <p:spPr bwMode="auto">
            <a:xfrm>
              <a:off x="5186363" y="2778125"/>
              <a:ext cx="57150" cy="66675"/>
            </a:xfrm>
            <a:custGeom>
              <a:avLst/>
              <a:gdLst>
                <a:gd name="T0" fmla="*/ 0 w 36"/>
                <a:gd name="T1" fmla="*/ 2147483646 h 42"/>
                <a:gd name="T2" fmla="*/ 0 w 36"/>
                <a:gd name="T3" fmla="*/ 2147483646 h 42"/>
                <a:gd name="T4" fmla="*/ 0 w 36"/>
                <a:gd name="T5" fmla="*/ 2147483646 h 42"/>
                <a:gd name="T6" fmla="*/ 0 w 36"/>
                <a:gd name="T7" fmla="*/ 2147483646 h 42"/>
                <a:gd name="T8" fmla="*/ 2147483646 w 36"/>
                <a:gd name="T9" fmla="*/ 2147483646 h 42"/>
                <a:gd name="T10" fmla="*/ 2147483646 w 36"/>
                <a:gd name="T11" fmla="*/ 0 h 42"/>
                <a:gd name="T12" fmla="*/ 2147483646 w 36"/>
                <a:gd name="T13" fmla="*/ 0 h 42"/>
                <a:gd name="T14" fmla="*/ 2147483646 w 36"/>
                <a:gd name="T15" fmla="*/ 2147483646 h 42"/>
                <a:gd name="T16" fmla="*/ 2147483646 w 36"/>
                <a:gd name="T17" fmla="*/ 2147483646 h 42"/>
                <a:gd name="T18" fmla="*/ 2147483646 w 36"/>
                <a:gd name="T19" fmla="*/ 2147483646 h 42"/>
                <a:gd name="T20" fmla="*/ 2147483646 w 36"/>
                <a:gd name="T21" fmla="*/ 2147483646 h 42"/>
                <a:gd name="T22" fmla="*/ 2147483646 w 36"/>
                <a:gd name="T23" fmla="*/ 2147483646 h 42"/>
                <a:gd name="T24" fmla="*/ 2147483646 w 36"/>
                <a:gd name="T25" fmla="*/ 2147483646 h 42"/>
                <a:gd name="T26" fmla="*/ 2147483646 w 36"/>
                <a:gd name="T27" fmla="*/ 2147483646 h 42"/>
                <a:gd name="T28" fmla="*/ 2147483646 w 36"/>
                <a:gd name="T29" fmla="*/ 2147483646 h 42"/>
                <a:gd name="T30" fmla="*/ 2147483646 w 36"/>
                <a:gd name="T31" fmla="*/ 2147483646 h 42"/>
                <a:gd name="T32" fmla="*/ 2147483646 w 36"/>
                <a:gd name="T33" fmla="*/ 2147483646 h 42"/>
                <a:gd name="T34" fmla="*/ 2147483646 w 36"/>
                <a:gd name="T35" fmla="*/ 2147483646 h 42"/>
                <a:gd name="T36" fmla="*/ 2147483646 w 36"/>
                <a:gd name="T37" fmla="*/ 2147483646 h 42"/>
                <a:gd name="T38" fmla="*/ 2147483646 w 36"/>
                <a:gd name="T39" fmla="*/ 2147483646 h 42"/>
                <a:gd name="T40" fmla="*/ 2147483646 w 36"/>
                <a:gd name="T41" fmla="*/ 2147483646 h 42"/>
                <a:gd name="T42" fmla="*/ 2147483646 w 36"/>
                <a:gd name="T43" fmla="*/ 2147483646 h 42"/>
                <a:gd name="T44" fmla="*/ 2147483646 w 36"/>
                <a:gd name="T45" fmla="*/ 2147483646 h 42"/>
                <a:gd name="T46" fmla="*/ 0 w 36"/>
                <a:gd name="T47" fmla="*/ 2147483646 h 42"/>
                <a:gd name="T48" fmla="*/ 0 w 36"/>
                <a:gd name="T49" fmla="*/ 2147483646 h 4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6"/>
                <a:gd name="T76" fmla="*/ 0 h 42"/>
                <a:gd name="T77" fmla="*/ 36 w 36"/>
                <a:gd name="T78" fmla="*/ 42 h 4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6" h="42">
                  <a:moveTo>
                    <a:pt x="0" y="28"/>
                  </a:moveTo>
                  <a:lnTo>
                    <a:pt x="0" y="28"/>
                  </a:lnTo>
                  <a:lnTo>
                    <a:pt x="0" y="24"/>
                  </a:lnTo>
                  <a:lnTo>
                    <a:pt x="0" y="16"/>
                  </a:lnTo>
                  <a:lnTo>
                    <a:pt x="2" y="10"/>
                  </a:lnTo>
                  <a:lnTo>
                    <a:pt x="6" y="0"/>
                  </a:lnTo>
                  <a:lnTo>
                    <a:pt x="16" y="2"/>
                  </a:lnTo>
                  <a:lnTo>
                    <a:pt x="24" y="6"/>
                  </a:lnTo>
                  <a:lnTo>
                    <a:pt x="32" y="12"/>
                  </a:lnTo>
                  <a:lnTo>
                    <a:pt x="34" y="18"/>
                  </a:lnTo>
                  <a:lnTo>
                    <a:pt x="36" y="22"/>
                  </a:lnTo>
                  <a:lnTo>
                    <a:pt x="36" y="28"/>
                  </a:lnTo>
                  <a:lnTo>
                    <a:pt x="32" y="32"/>
                  </a:lnTo>
                  <a:lnTo>
                    <a:pt x="30" y="36"/>
                  </a:lnTo>
                  <a:lnTo>
                    <a:pt x="24" y="40"/>
                  </a:lnTo>
                  <a:lnTo>
                    <a:pt x="20" y="40"/>
                  </a:lnTo>
                  <a:lnTo>
                    <a:pt x="16" y="42"/>
                  </a:lnTo>
                  <a:lnTo>
                    <a:pt x="10" y="40"/>
                  </a:lnTo>
                  <a:lnTo>
                    <a:pt x="6" y="38"/>
                  </a:lnTo>
                  <a:lnTo>
                    <a:pt x="4" y="34"/>
                  </a:lnTo>
                  <a:lnTo>
                    <a:pt x="0"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73" name="Freeform 84"/>
            <p:cNvSpPr>
              <a:spLocks/>
            </p:cNvSpPr>
            <p:nvPr/>
          </p:nvSpPr>
          <p:spPr bwMode="auto">
            <a:xfrm>
              <a:off x="5126038" y="2781300"/>
              <a:ext cx="60325" cy="60325"/>
            </a:xfrm>
            <a:custGeom>
              <a:avLst/>
              <a:gdLst>
                <a:gd name="T0" fmla="*/ 2147483646 w 38"/>
                <a:gd name="T1" fmla="*/ 2147483646 h 38"/>
                <a:gd name="T2" fmla="*/ 2147483646 w 38"/>
                <a:gd name="T3" fmla="*/ 2147483646 h 38"/>
                <a:gd name="T4" fmla="*/ 2147483646 w 38"/>
                <a:gd name="T5" fmla="*/ 2147483646 h 38"/>
                <a:gd name="T6" fmla="*/ 2147483646 w 38"/>
                <a:gd name="T7" fmla="*/ 2147483646 h 38"/>
                <a:gd name="T8" fmla="*/ 2147483646 w 38"/>
                <a:gd name="T9" fmla="*/ 2147483646 h 38"/>
                <a:gd name="T10" fmla="*/ 2147483646 w 38"/>
                <a:gd name="T11" fmla="*/ 2147483646 h 38"/>
                <a:gd name="T12" fmla="*/ 2147483646 w 38"/>
                <a:gd name="T13" fmla="*/ 2147483646 h 38"/>
                <a:gd name="T14" fmla="*/ 2147483646 w 38"/>
                <a:gd name="T15" fmla="*/ 2147483646 h 38"/>
                <a:gd name="T16" fmla="*/ 2147483646 w 38"/>
                <a:gd name="T17" fmla="*/ 2147483646 h 38"/>
                <a:gd name="T18" fmla="*/ 2147483646 w 38"/>
                <a:gd name="T19" fmla="*/ 2147483646 h 38"/>
                <a:gd name="T20" fmla="*/ 2147483646 w 38"/>
                <a:gd name="T21" fmla="*/ 2147483646 h 38"/>
                <a:gd name="T22" fmla="*/ 2147483646 w 38"/>
                <a:gd name="T23" fmla="*/ 2147483646 h 38"/>
                <a:gd name="T24" fmla="*/ 2147483646 w 38"/>
                <a:gd name="T25" fmla="*/ 0 h 38"/>
                <a:gd name="T26" fmla="*/ 2147483646 w 38"/>
                <a:gd name="T27" fmla="*/ 0 h 38"/>
                <a:gd name="T28" fmla="*/ 2147483646 w 38"/>
                <a:gd name="T29" fmla="*/ 2147483646 h 38"/>
                <a:gd name="T30" fmla="*/ 2147483646 w 38"/>
                <a:gd name="T31" fmla="*/ 2147483646 h 38"/>
                <a:gd name="T32" fmla="*/ 2147483646 w 38"/>
                <a:gd name="T33" fmla="*/ 2147483646 h 38"/>
                <a:gd name="T34" fmla="*/ 2147483646 w 38"/>
                <a:gd name="T35" fmla="*/ 2147483646 h 38"/>
                <a:gd name="T36" fmla="*/ 2147483646 w 38"/>
                <a:gd name="T37" fmla="*/ 2147483646 h 38"/>
                <a:gd name="T38" fmla="*/ 0 w 38"/>
                <a:gd name="T39" fmla="*/ 2147483646 h 38"/>
                <a:gd name="T40" fmla="*/ 2147483646 w 38"/>
                <a:gd name="T41" fmla="*/ 2147483646 h 38"/>
                <a:gd name="T42" fmla="*/ 2147483646 w 38"/>
                <a:gd name="T43" fmla="*/ 2147483646 h 38"/>
                <a:gd name="T44" fmla="*/ 2147483646 w 38"/>
                <a:gd name="T45" fmla="*/ 2147483646 h 38"/>
                <a:gd name="T46" fmla="*/ 2147483646 w 38"/>
                <a:gd name="T47" fmla="*/ 2147483646 h 38"/>
                <a:gd name="T48" fmla="*/ 2147483646 w 38"/>
                <a:gd name="T49" fmla="*/ 2147483646 h 38"/>
                <a:gd name="T50" fmla="*/ 2147483646 w 38"/>
                <a:gd name="T51" fmla="*/ 2147483646 h 38"/>
                <a:gd name="T52" fmla="*/ 2147483646 w 38"/>
                <a:gd name="T53" fmla="*/ 2147483646 h 38"/>
                <a:gd name="T54" fmla="*/ 2147483646 w 38"/>
                <a:gd name="T55" fmla="*/ 2147483646 h 38"/>
                <a:gd name="T56" fmla="*/ 2147483646 w 38"/>
                <a:gd name="T57" fmla="*/ 2147483646 h 38"/>
                <a:gd name="T58" fmla="*/ 2147483646 w 38"/>
                <a:gd name="T59" fmla="*/ 2147483646 h 38"/>
                <a:gd name="T60" fmla="*/ 2147483646 w 38"/>
                <a:gd name="T61" fmla="*/ 2147483646 h 38"/>
                <a:gd name="T62" fmla="*/ 2147483646 w 38"/>
                <a:gd name="T63" fmla="*/ 2147483646 h 38"/>
                <a:gd name="T64" fmla="*/ 2147483646 w 38"/>
                <a:gd name="T65" fmla="*/ 2147483646 h 38"/>
                <a:gd name="T66" fmla="*/ 2147483646 w 38"/>
                <a:gd name="T67" fmla="*/ 2147483646 h 38"/>
                <a:gd name="T68" fmla="*/ 2147483646 w 38"/>
                <a:gd name="T69" fmla="*/ 2147483646 h 38"/>
                <a:gd name="T70" fmla="*/ 2147483646 w 38"/>
                <a:gd name="T71" fmla="*/ 2147483646 h 38"/>
                <a:gd name="T72" fmla="*/ 2147483646 w 38"/>
                <a:gd name="T73" fmla="*/ 2147483646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38"/>
                <a:gd name="T113" fmla="*/ 38 w 38"/>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38">
                  <a:moveTo>
                    <a:pt x="34" y="8"/>
                  </a:moveTo>
                  <a:lnTo>
                    <a:pt x="34" y="8"/>
                  </a:lnTo>
                  <a:lnTo>
                    <a:pt x="24" y="16"/>
                  </a:lnTo>
                  <a:lnTo>
                    <a:pt x="22" y="16"/>
                  </a:lnTo>
                  <a:lnTo>
                    <a:pt x="32" y="6"/>
                  </a:lnTo>
                  <a:lnTo>
                    <a:pt x="36" y="2"/>
                  </a:lnTo>
                  <a:lnTo>
                    <a:pt x="26" y="0"/>
                  </a:lnTo>
                  <a:lnTo>
                    <a:pt x="18" y="0"/>
                  </a:lnTo>
                  <a:lnTo>
                    <a:pt x="12" y="4"/>
                  </a:lnTo>
                  <a:lnTo>
                    <a:pt x="8" y="6"/>
                  </a:lnTo>
                  <a:lnTo>
                    <a:pt x="4" y="10"/>
                  </a:lnTo>
                  <a:lnTo>
                    <a:pt x="2" y="16"/>
                  </a:lnTo>
                  <a:lnTo>
                    <a:pt x="0" y="20"/>
                  </a:lnTo>
                  <a:lnTo>
                    <a:pt x="2" y="26"/>
                  </a:lnTo>
                  <a:lnTo>
                    <a:pt x="4" y="30"/>
                  </a:lnTo>
                  <a:lnTo>
                    <a:pt x="6" y="32"/>
                  </a:lnTo>
                  <a:lnTo>
                    <a:pt x="10" y="36"/>
                  </a:lnTo>
                  <a:lnTo>
                    <a:pt x="16" y="38"/>
                  </a:lnTo>
                  <a:lnTo>
                    <a:pt x="22" y="38"/>
                  </a:lnTo>
                  <a:lnTo>
                    <a:pt x="26" y="36"/>
                  </a:lnTo>
                  <a:lnTo>
                    <a:pt x="30" y="34"/>
                  </a:lnTo>
                  <a:lnTo>
                    <a:pt x="34" y="28"/>
                  </a:lnTo>
                  <a:lnTo>
                    <a:pt x="38" y="22"/>
                  </a:lnTo>
                  <a:lnTo>
                    <a:pt x="38" y="16"/>
                  </a:lnTo>
                  <a:lnTo>
                    <a:pt x="36" y="6"/>
                  </a:lnTo>
                  <a:lnTo>
                    <a:pt x="34" y="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74" name="Freeform 85"/>
            <p:cNvSpPr>
              <a:spLocks/>
            </p:cNvSpPr>
            <p:nvPr/>
          </p:nvSpPr>
          <p:spPr bwMode="auto">
            <a:xfrm>
              <a:off x="5116513" y="2730500"/>
              <a:ext cx="66675" cy="57150"/>
            </a:xfrm>
            <a:custGeom>
              <a:avLst/>
              <a:gdLst>
                <a:gd name="T0" fmla="*/ 2147483646 w 42"/>
                <a:gd name="T1" fmla="*/ 2147483646 h 36"/>
                <a:gd name="T2" fmla="*/ 2147483646 w 42"/>
                <a:gd name="T3" fmla="*/ 2147483646 h 36"/>
                <a:gd name="T4" fmla="*/ 2147483646 w 42"/>
                <a:gd name="T5" fmla="*/ 2147483646 h 36"/>
                <a:gd name="T6" fmla="*/ 2147483646 w 42"/>
                <a:gd name="T7" fmla="*/ 2147483646 h 36"/>
                <a:gd name="T8" fmla="*/ 2147483646 w 42"/>
                <a:gd name="T9" fmla="*/ 2147483646 h 36"/>
                <a:gd name="T10" fmla="*/ 2147483646 w 42"/>
                <a:gd name="T11" fmla="*/ 2147483646 h 36"/>
                <a:gd name="T12" fmla="*/ 2147483646 w 42"/>
                <a:gd name="T13" fmla="*/ 2147483646 h 36"/>
                <a:gd name="T14" fmla="*/ 2147483646 w 42"/>
                <a:gd name="T15" fmla="*/ 2147483646 h 36"/>
                <a:gd name="T16" fmla="*/ 2147483646 w 42"/>
                <a:gd name="T17" fmla="*/ 2147483646 h 36"/>
                <a:gd name="T18" fmla="*/ 2147483646 w 42"/>
                <a:gd name="T19" fmla="*/ 2147483646 h 36"/>
                <a:gd name="T20" fmla="*/ 2147483646 w 42"/>
                <a:gd name="T21" fmla="*/ 2147483646 h 36"/>
                <a:gd name="T22" fmla="*/ 2147483646 w 42"/>
                <a:gd name="T23" fmla="*/ 2147483646 h 36"/>
                <a:gd name="T24" fmla="*/ 2147483646 w 42"/>
                <a:gd name="T25" fmla="*/ 2147483646 h 36"/>
                <a:gd name="T26" fmla="*/ 2147483646 w 42"/>
                <a:gd name="T27" fmla="*/ 2147483646 h 36"/>
                <a:gd name="T28" fmla="*/ 2147483646 w 42"/>
                <a:gd name="T29" fmla="*/ 2147483646 h 36"/>
                <a:gd name="T30" fmla="*/ 2147483646 w 42"/>
                <a:gd name="T31" fmla="*/ 2147483646 h 36"/>
                <a:gd name="T32" fmla="*/ 2147483646 w 42"/>
                <a:gd name="T33" fmla="*/ 2147483646 h 36"/>
                <a:gd name="T34" fmla="*/ 2147483646 w 42"/>
                <a:gd name="T35" fmla="*/ 2147483646 h 36"/>
                <a:gd name="T36" fmla="*/ 2147483646 w 42"/>
                <a:gd name="T37" fmla="*/ 0 h 36"/>
                <a:gd name="T38" fmla="*/ 2147483646 w 42"/>
                <a:gd name="T39" fmla="*/ 0 h 36"/>
                <a:gd name="T40" fmla="*/ 2147483646 w 42"/>
                <a:gd name="T41" fmla="*/ 0 h 36"/>
                <a:gd name="T42" fmla="*/ 2147483646 w 42"/>
                <a:gd name="T43" fmla="*/ 2147483646 h 36"/>
                <a:gd name="T44" fmla="*/ 2147483646 w 42"/>
                <a:gd name="T45" fmla="*/ 2147483646 h 36"/>
                <a:gd name="T46" fmla="*/ 0 w 42"/>
                <a:gd name="T47" fmla="*/ 2147483646 h 36"/>
                <a:gd name="T48" fmla="*/ 0 w 42"/>
                <a:gd name="T49" fmla="*/ 2147483646 h 36"/>
                <a:gd name="T50" fmla="*/ 0 w 42"/>
                <a:gd name="T51" fmla="*/ 2147483646 h 36"/>
                <a:gd name="T52" fmla="*/ 0 w 42"/>
                <a:gd name="T53" fmla="*/ 2147483646 h 36"/>
                <a:gd name="T54" fmla="*/ 2147483646 w 42"/>
                <a:gd name="T55" fmla="*/ 2147483646 h 36"/>
                <a:gd name="T56" fmla="*/ 2147483646 w 42"/>
                <a:gd name="T57" fmla="*/ 2147483646 h 36"/>
                <a:gd name="T58" fmla="*/ 2147483646 w 42"/>
                <a:gd name="T59" fmla="*/ 2147483646 h 36"/>
                <a:gd name="T60" fmla="*/ 2147483646 w 42"/>
                <a:gd name="T61" fmla="*/ 2147483646 h 36"/>
                <a:gd name="T62" fmla="*/ 2147483646 w 42"/>
                <a:gd name="T63" fmla="*/ 2147483646 h 36"/>
                <a:gd name="T64" fmla="*/ 2147483646 w 42"/>
                <a:gd name="T65" fmla="*/ 2147483646 h 36"/>
                <a:gd name="T66" fmla="*/ 2147483646 w 42"/>
                <a:gd name="T67" fmla="*/ 2147483646 h 36"/>
                <a:gd name="T68" fmla="*/ 2147483646 w 42"/>
                <a:gd name="T69" fmla="*/ 2147483646 h 36"/>
                <a:gd name="T70" fmla="*/ 2147483646 w 42"/>
                <a:gd name="T71" fmla="*/ 2147483646 h 36"/>
                <a:gd name="T72" fmla="*/ 2147483646 w 42"/>
                <a:gd name="T73" fmla="*/ 2147483646 h 36"/>
                <a:gd name="T74" fmla="*/ 2147483646 w 42"/>
                <a:gd name="T75" fmla="*/ 2147483646 h 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2"/>
                <a:gd name="T115" fmla="*/ 0 h 36"/>
                <a:gd name="T116" fmla="*/ 42 w 42"/>
                <a:gd name="T117" fmla="*/ 36 h 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2" h="36">
                  <a:moveTo>
                    <a:pt x="30" y="22"/>
                  </a:moveTo>
                  <a:lnTo>
                    <a:pt x="30" y="22"/>
                  </a:lnTo>
                  <a:lnTo>
                    <a:pt x="14" y="14"/>
                  </a:lnTo>
                  <a:lnTo>
                    <a:pt x="24" y="16"/>
                  </a:lnTo>
                  <a:lnTo>
                    <a:pt x="32" y="20"/>
                  </a:lnTo>
                  <a:lnTo>
                    <a:pt x="40" y="26"/>
                  </a:lnTo>
                  <a:lnTo>
                    <a:pt x="42" y="26"/>
                  </a:lnTo>
                  <a:lnTo>
                    <a:pt x="40" y="16"/>
                  </a:lnTo>
                  <a:lnTo>
                    <a:pt x="36" y="8"/>
                  </a:lnTo>
                  <a:lnTo>
                    <a:pt x="30" y="4"/>
                  </a:lnTo>
                  <a:lnTo>
                    <a:pt x="26" y="2"/>
                  </a:lnTo>
                  <a:lnTo>
                    <a:pt x="20" y="0"/>
                  </a:lnTo>
                  <a:lnTo>
                    <a:pt x="14" y="0"/>
                  </a:lnTo>
                  <a:lnTo>
                    <a:pt x="10" y="0"/>
                  </a:lnTo>
                  <a:lnTo>
                    <a:pt x="6" y="4"/>
                  </a:lnTo>
                  <a:lnTo>
                    <a:pt x="4" y="8"/>
                  </a:lnTo>
                  <a:lnTo>
                    <a:pt x="0" y="12"/>
                  </a:lnTo>
                  <a:lnTo>
                    <a:pt x="0" y="16"/>
                  </a:lnTo>
                  <a:lnTo>
                    <a:pt x="0" y="22"/>
                  </a:lnTo>
                  <a:lnTo>
                    <a:pt x="2" y="26"/>
                  </a:lnTo>
                  <a:lnTo>
                    <a:pt x="6" y="30"/>
                  </a:lnTo>
                  <a:lnTo>
                    <a:pt x="10" y="34"/>
                  </a:lnTo>
                  <a:lnTo>
                    <a:pt x="16" y="36"/>
                  </a:lnTo>
                  <a:lnTo>
                    <a:pt x="22" y="36"/>
                  </a:lnTo>
                  <a:lnTo>
                    <a:pt x="30" y="34"/>
                  </a:lnTo>
                  <a:lnTo>
                    <a:pt x="38" y="28"/>
                  </a:lnTo>
                  <a:lnTo>
                    <a:pt x="30" y="2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75" name="Freeform 86"/>
            <p:cNvSpPr>
              <a:spLocks/>
            </p:cNvSpPr>
            <p:nvPr/>
          </p:nvSpPr>
          <p:spPr bwMode="auto">
            <a:xfrm>
              <a:off x="5160963" y="2698750"/>
              <a:ext cx="57150" cy="66675"/>
            </a:xfrm>
            <a:custGeom>
              <a:avLst/>
              <a:gdLst>
                <a:gd name="T0" fmla="*/ 2147483646 w 36"/>
                <a:gd name="T1" fmla="*/ 2147483646 h 42"/>
                <a:gd name="T2" fmla="*/ 2147483646 w 36"/>
                <a:gd name="T3" fmla="*/ 2147483646 h 42"/>
                <a:gd name="T4" fmla="*/ 2147483646 w 36"/>
                <a:gd name="T5" fmla="*/ 2147483646 h 42"/>
                <a:gd name="T6" fmla="*/ 2147483646 w 36"/>
                <a:gd name="T7" fmla="*/ 2147483646 h 42"/>
                <a:gd name="T8" fmla="*/ 2147483646 w 36"/>
                <a:gd name="T9" fmla="*/ 2147483646 h 42"/>
                <a:gd name="T10" fmla="*/ 2147483646 w 36"/>
                <a:gd name="T11" fmla="*/ 2147483646 h 42"/>
                <a:gd name="T12" fmla="*/ 2147483646 w 36"/>
                <a:gd name="T13" fmla="*/ 2147483646 h 42"/>
                <a:gd name="T14" fmla="*/ 2147483646 w 36"/>
                <a:gd name="T15" fmla="*/ 2147483646 h 42"/>
                <a:gd name="T16" fmla="*/ 2147483646 w 36"/>
                <a:gd name="T17" fmla="*/ 2147483646 h 42"/>
                <a:gd name="T18" fmla="*/ 2147483646 w 36"/>
                <a:gd name="T19" fmla="*/ 2147483646 h 42"/>
                <a:gd name="T20" fmla="*/ 2147483646 w 36"/>
                <a:gd name="T21" fmla="*/ 2147483646 h 42"/>
                <a:gd name="T22" fmla="*/ 0 w 36"/>
                <a:gd name="T23" fmla="*/ 2147483646 h 42"/>
                <a:gd name="T24" fmla="*/ 2147483646 w 36"/>
                <a:gd name="T25" fmla="*/ 2147483646 h 42"/>
                <a:gd name="T26" fmla="*/ 2147483646 w 36"/>
                <a:gd name="T27" fmla="*/ 2147483646 h 42"/>
                <a:gd name="T28" fmla="*/ 2147483646 w 36"/>
                <a:gd name="T29" fmla="*/ 2147483646 h 42"/>
                <a:gd name="T30" fmla="*/ 2147483646 w 36"/>
                <a:gd name="T31" fmla="*/ 2147483646 h 42"/>
                <a:gd name="T32" fmla="*/ 2147483646 w 36"/>
                <a:gd name="T33" fmla="*/ 0 h 42"/>
                <a:gd name="T34" fmla="*/ 2147483646 w 36"/>
                <a:gd name="T35" fmla="*/ 0 h 42"/>
                <a:gd name="T36" fmla="*/ 2147483646 w 36"/>
                <a:gd name="T37" fmla="*/ 0 h 42"/>
                <a:gd name="T38" fmla="*/ 2147483646 w 36"/>
                <a:gd name="T39" fmla="*/ 2147483646 h 42"/>
                <a:gd name="T40" fmla="*/ 2147483646 w 36"/>
                <a:gd name="T41" fmla="*/ 2147483646 h 42"/>
                <a:gd name="T42" fmla="*/ 2147483646 w 36"/>
                <a:gd name="T43" fmla="*/ 2147483646 h 42"/>
                <a:gd name="T44" fmla="*/ 2147483646 w 36"/>
                <a:gd name="T45" fmla="*/ 2147483646 h 42"/>
                <a:gd name="T46" fmla="*/ 2147483646 w 36"/>
                <a:gd name="T47" fmla="*/ 2147483646 h 42"/>
                <a:gd name="T48" fmla="*/ 2147483646 w 36"/>
                <a:gd name="T49" fmla="*/ 2147483646 h 4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6"/>
                <a:gd name="T76" fmla="*/ 0 h 42"/>
                <a:gd name="T77" fmla="*/ 36 w 36"/>
                <a:gd name="T78" fmla="*/ 42 h 4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6" h="42">
                  <a:moveTo>
                    <a:pt x="36" y="18"/>
                  </a:moveTo>
                  <a:lnTo>
                    <a:pt x="36" y="18"/>
                  </a:lnTo>
                  <a:lnTo>
                    <a:pt x="36" y="24"/>
                  </a:lnTo>
                  <a:lnTo>
                    <a:pt x="34" y="30"/>
                  </a:lnTo>
                  <a:lnTo>
                    <a:pt x="28" y="36"/>
                  </a:lnTo>
                  <a:lnTo>
                    <a:pt x="20" y="42"/>
                  </a:lnTo>
                  <a:lnTo>
                    <a:pt x="12" y="38"/>
                  </a:lnTo>
                  <a:lnTo>
                    <a:pt x="6" y="32"/>
                  </a:lnTo>
                  <a:lnTo>
                    <a:pt x="2" y="24"/>
                  </a:lnTo>
                  <a:lnTo>
                    <a:pt x="0" y="16"/>
                  </a:lnTo>
                  <a:lnTo>
                    <a:pt x="2" y="12"/>
                  </a:lnTo>
                  <a:lnTo>
                    <a:pt x="4" y="6"/>
                  </a:lnTo>
                  <a:lnTo>
                    <a:pt x="8" y="2"/>
                  </a:lnTo>
                  <a:lnTo>
                    <a:pt x="14" y="0"/>
                  </a:lnTo>
                  <a:lnTo>
                    <a:pt x="18" y="0"/>
                  </a:lnTo>
                  <a:lnTo>
                    <a:pt x="22" y="0"/>
                  </a:lnTo>
                  <a:lnTo>
                    <a:pt x="28" y="2"/>
                  </a:lnTo>
                  <a:lnTo>
                    <a:pt x="32" y="4"/>
                  </a:lnTo>
                  <a:lnTo>
                    <a:pt x="34" y="8"/>
                  </a:lnTo>
                  <a:lnTo>
                    <a:pt x="36" y="14"/>
                  </a:lnTo>
                  <a:lnTo>
                    <a:pt x="36" y="1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76" name="Freeform 87"/>
            <p:cNvSpPr>
              <a:spLocks/>
            </p:cNvSpPr>
            <p:nvPr/>
          </p:nvSpPr>
          <p:spPr bwMode="auto">
            <a:xfrm>
              <a:off x="5202238" y="2727325"/>
              <a:ext cx="63500" cy="60325"/>
            </a:xfrm>
            <a:custGeom>
              <a:avLst/>
              <a:gdLst>
                <a:gd name="T0" fmla="*/ 2147483646 w 40"/>
                <a:gd name="T1" fmla="*/ 2147483646 h 38"/>
                <a:gd name="T2" fmla="*/ 2147483646 w 40"/>
                <a:gd name="T3" fmla="*/ 2147483646 h 38"/>
                <a:gd name="T4" fmla="*/ 2147483646 w 40"/>
                <a:gd name="T5" fmla="*/ 2147483646 h 38"/>
                <a:gd name="T6" fmla="*/ 2147483646 w 40"/>
                <a:gd name="T7" fmla="*/ 0 h 38"/>
                <a:gd name="T8" fmla="*/ 2147483646 w 40"/>
                <a:gd name="T9" fmla="*/ 2147483646 h 38"/>
                <a:gd name="T10" fmla="*/ 2147483646 w 40"/>
                <a:gd name="T11" fmla="*/ 2147483646 h 38"/>
                <a:gd name="T12" fmla="*/ 2147483646 w 40"/>
                <a:gd name="T13" fmla="*/ 2147483646 h 38"/>
                <a:gd name="T14" fmla="*/ 2147483646 w 40"/>
                <a:gd name="T15" fmla="*/ 2147483646 h 38"/>
                <a:gd name="T16" fmla="*/ 2147483646 w 40"/>
                <a:gd name="T17" fmla="*/ 2147483646 h 38"/>
                <a:gd name="T18" fmla="*/ 0 w 40"/>
                <a:gd name="T19" fmla="*/ 2147483646 h 38"/>
                <a:gd name="T20" fmla="*/ 0 w 40"/>
                <a:gd name="T21" fmla="*/ 2147483646 h 38"/>
                <a:gd name="T22" fmla="*/ 2147483646 w 40"/>
                <a:gd name="T23" fmla="*/ 2147483646 h 38"/>
                <a:gd name="T24" fmla="*/ 2147483646 w 40"/>
                <a:gd name="T25" fmla="*/ 2147483646 h 38"/>
                <a:gd name="T26" fmla="*/ 2147483646 w 40"/>
                <a:gd name="T27" fmla="*/ 2147483646 h 38"/>
                <a:gd name="T28" fmla="*/ 2147483646 w 40"/>
                <a:gd name="T29" fmla="*/ 2147483646 h 38"/>
                <a:gd name="T30" fmla="*/ 2147483646 w 40"/>
                <a:gd name="T31" fmla="*/ 2147483646 h 38"/>
                <a:gd name="T32" fmla="*/ 2147483646 w 40"/>
                <a:gd name="T33" fmla="*/ 2147483646 h 38"/>
                <a:gd name="T34" fmla="*/ 2147483646 w 40"/>
                <a:gd name="T35" fmla="*/ 2147483646 h 38"/>
                <a:gd name="T36" fmla="*/ 2147483646 w 40"/>
                <a:gd name="T37" fmla="*/ 2147483646 h 38"/>
                <a:gd name="T38" fmla="*/ 2147483646 w 40"/>
                <a:gd name="T39" fmla="*/ 2147483646 h 38"/>
                <a:gd name="T40" fmla="*/ 2147483646 w 40"/>
                <a:gd name="T41" fmla="*/ 2147483646 h 38"/>
                <a:gd name="T42" fmla="*/ 2147483646 w 40"/>
                <a:gd name="T43" fmla="*/ 2147483646 h 38"/>
                <a:gd name="T44" fmla="*/ 2147483646 w 40"/>
                <a:gd name="T45" fmla="*/ 2147483646 h 38"/>
                <a:gd name="T46" fmla="*/ 2147483646 w 40"/>
                <a:gd name="T47" fmla="*/ 2147483646 h 38"/>
                <a:gd name="T48" fmla="*/ 2147483646 w 40"/>
                <a:gd name="T49" fmla="*/ 2147483646 h 38"/>
                <a:gd name="T50" fmla="*/ 2147483646 w 40"/>
                <a:gd name="T51" fmla="*/ 2147483646 h 38"/>
                <a:gd name="T52" fmla="*/ 2147483646 w 40"/>
                <a:gd name="T53" fmla="*/ 2147483646 h 38"/>
                <a:gd name="T54" fmla="*/ 2147483646 w 40"/>
                <a:gd name="T55" fmla="*/ 2147483646 h 38"/>
                <a:gd name="T56" fmla="*/ 2147483646 w 40"/>
                <a:gd name="T57" fmla="*/ 2147483646 h 38"/>
                <a:gd name="T58" fmla="*/ 2147483646 w 40"/>
                <a:gd name="T59" fmla="*/ 2147483646 h 38"/>
                <a:gd name="T60" fmla="*/ 2147483646 w 40"/>
                <a:gd name="T61" fmla="*/ 2147483646 h 38"/>
                <a:gd name="T62" fmla="*/ 2147483646 w 40"/>
                <a:gd name="T63" fmla="*/ 2147483646 h 38"/>
                <a:gd name="T64" fmla="*/ 2147483646 w 40"/>
                <a:gd name="T65" fmla="*/ 2147483646 h 38"/>
                <a:gd name="T66" fmla="*/ 2147483646 w 40"/>
                <a:gd name="T67" fmla="*/ 2147483646 h 38"/>
                <a:gd name="T68" fmla="*/ 2147483646 w 40"/>
                <a:gd name="T69" fmla="*/ 2147483646 h 38"/>
                <a:gd name="T70" fmla="*/ 2147483646 w 40"/>
                <a:gd name="T71" fmla="*/ 2147483646 h 38"/>
                <a:gd name="T72" fmla="*/ 2147483646 w 40"/>
                <a:gd name="T73" fmla="*/ 2147483646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0"/>
                <a:gd name="T112" fmla="*/ 0 h 38"/>
                <a:gd name="T113" fmla="*/ 40 w 40"/>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0" h="38">
                  <a:moveTo>
                    <a:pt x="32" y="4"/>
                  </a:moveTo>
                  <a:lnTo>
                    <a:pt x="32" y="4"/>
                  </a:lnTo>
                  <a:lnTo>
                    <a:pt x="26" y="2"/>
                  </a:lnTo>
                  <a:lnTo>
                    <a:pt x="22" y="0"/>
                  </a:lnTo>
                  <a:lnTo>
                    <a:pt x="16" y="2"/>
                  </a:lnTo>
                  <a:lnTo>
                    <a:pt x="10" y="4"/>
                  </a:lnTo>
                  <a:lnTo>
                    <a:pt x="6" y="10"/>
                  </a:lnTo>
                  <a:lnTo>
                    <a:pt x="2" y="18"/>
                  </a:lnTo>
                  <a:lnTo>
                    <a:pt x="0" y="28"/>
                  </a:lnTo>
                  <a:lnTo>
                    <a:pt x="8" y="24"/>
                  </a:lnTo>
                  <a:lnTo>
                    <a:pt x="14" y="20"/>
                  </a:lnTo>
                  <a:lnTo>
                    <a:pt x="22" y="18"/>
                  </a:lnTo>
                  <a:lnTo>
                    <a:pt x="22" y="20"/>
                  </a:lnTo>
                  <a:lnTo>
                    <a:pt x="14" y="22"/>
                  </a:lnTo>
                  <a:lnTo>
                    <a:pt x="6" y="26"/>
                  </a:lnTo>
                  <a:lnTo>
                    <a:pt x="2" y="30"/>
                  </a:lnTo>
                  <a:lnTo>
                    <a:pt x="10" y="36"/>
                  </a:lnTo>
                  <a:lnTo>
                    <a:pt x="16" y="38"/>
                  </a:lnTo>
                  <a:lnTo>
                    <a:pt x="22" y="38"/>
                  </a:lnTo>
                  <a:lnTo>
                    <a:pt x="28" y="36"/>
                  </a:lnTo>
                  <a:lnTo>
                    <a:pt x="34" y="32"/>
                  </a:lnTo>
                  <a:lnTo>
                    <a:pt x="36" y="30"/>
                  </a:lnTo>
                  <a:lnTo>
                    <a:pt x="40" y="26"/>
                  </a:lnTo>
                  <a:lnTo>
                    <a:pt x="40" y="20"/>
                  </a:lnTo>
                  <a:lnTo>
                    <a:pt x="40" y="16"/>
                  </a:lnTo>
                  <a:lnTo>
                    <a:pt x="38" y="12"/>
                  </a:lnTo>
                  <a:lnTo>
                    <a:pt x="36" y="6"/>
                  </a:lnTo>
                  <a:lnTo>
                    <a:pt x="32" y="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77" name="Freeform 88"/>
            <p:cNvSpPr>
              <a:spLocks/>
            </p:cNvSpPr>
            <p:nvPr/>
          </p:nvSpPr>
          <p:spPr bwMode="auto">
            <a:xfrm>
              <a:off x="5164138" y="2749550"/>
              <a:ext cx="50800" cy="50800"/>
            </a:xfrm>
            <a:custGeom>
              <a:avLst/>
              <a:gdLst>
                <a:gd name="T0" fmla="*/ 2147483646 w 32"/>
                <a:gd name="T1" fmla="*/ 2147483646 h 32"/>
                <a:gd name="T2" fmla="*/ 2147483646 w 32"/>
                <a:gd name="T3" fmla="*/ 2147483646 h 32"/>
                <a:gd name="T4" fmla="*/ 2147483646 w 32"/>
                <a:gd name="T5" fmla="*/ 2147483646 h 32"/>
                <a:gd name="T6" fmla="*/ 2147483646 w 32"/>
                <a:gd name="T7" fmla="*/ 2147483646 h 32"/>
                <a:gd name="T8" fmla="*/ 2147483646 w 32"/>
                <a:gd name="T9" fmla="*/ 2147483646 h 32"/>
                <a:gd name="T10" fmla="*/ 2147483646 w 32"/>
                <a:gd name="T11" fmla="*/ 2147483646 h 32"/>
                <a:gd name="T12" fmla="*/ 2147483646 w 32"/>
                <a:gd name="T13" fmla="*/ 2147483646 h 32"/>
                <a:gd name="T14" fmla="*/ 2147483646 w 32"/>
                <a:gd name="T15" fmla="*/ 2147483646 h 32"/>
                <a:gd name="T16" fmla="*/ 2147483646 w 32"/>
                <a:gd name="T17" fmla="*/ 2147483646 h 32"/>
                <a:gd name="T18" fmla="*/ 2147483646 w 32"/>
                <a:gd name="T19" fmla="*/ 2147483646 h 32"/>
                <a:gd name="T20" fmla="*/ 2147483646 w 32"/>
                <a:gd name="T21" fmla="*/ 2147483646 h 32"/>
                <a:gd name="T22" fmla="*/ 2147483646 w 32"/>
                <a:gd name="T23" fmla="*/ 2147483646 h 32"/>
                <a:gd name="T24" fmla="*/ 0 w 32"/>
                <a:gd name="T25" fmla="*/ 2147483646 h 32"/>
                <a:gd name="T26" fmla="*/ 2147483646 w 32"/>
                <a:gd name="T27" fmla="*/ 2147483646 h 32"/>
                <a:gd name="T28" fmla="*/ 2147483646 w 32"/>
                <a:gd name="T29" fmla="*/ 2147483646 h 32"/>
                <a:gd name="T30" fmla="*/ 2147483646 w 32"/>
                <a:gd name="T31" fmla="*/ 2147483646 h 32"/>
                <a:gd name="T32" fmla="*/ 2147483646 w 32"/>
                <a:gd name="T33" fmla="*/ 2147483646 h 32"/>
                <a:gd name="T34" fmla="*/ 2147483646 w 32"/>
                <a:gd name="T35" fmla="*/ 0 h 32"/>
                <a:gd name="T36" fmla="*/ 2147483646 w 32"/>
                <a:gd name="T37" fmla="*/ 2147483646 h 32"/>
                <a:gd name="T38" fmla="*/ 2147483646 w 32"/>
                <a:gd name="T39" fmla="*/ 2147483646 h 32"/>
                <a:gd name="T40" fmla="*/ 2147483646 w 32"/>
                <a:gd name="T41" fmla="*/ 2147483646 h 32"/>
                <a:gd name="T42" fmla="*/ 2147483646 w 32"/>
                <a:gd name="T43" fmla="*/ 2147483646 h 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
                <a:gd name="T67" fmla="*/ 0 h 32"/>
                <a:gd name="T68" fmla="*/ 32 w 32"/>
                <a:gd name="T69" fmla="*/ 32 h 3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 h="32">
                  <a:moveTo>
                    <a:pt x="30" y="10"/>
                  </a:moveTo>
                  <a:lnTo>
                    <a:pt x="30" y="10"/>
                  </a:lnTo>
                  <a:lnTo>
                    <a:pt x="32" y="16"/>
                  </a:lnTo>
                  <a:lnTo>
                    <a:pt x="32" y="22"/>
                  </a:lnTo>
                  <a:lnTo>
                    <a:pt x="28" y="28"/>
                  </a:lnTo>
                  <a:lnTo>
                    <a:pt x="22" y="32"/>
                  </a:lnTo>
                  <a:lnTo>
                    <a:pt x="16" y="32"/>
                  </a:lnTo>
                  <a:lnTo>
                    <a:pt x="10" y="32"/>
                  </a:lnTo>
                  <a:lnTo>
                    <a:pt x="4" y="28"/>
                  </a:lnTo>
                  <a:lnTo>
                    <a:pt x="2" y="22"/>
                  </a:lnTo>
                  <a:lnTo>
                    <a:pt x="0" y="16"/>
                  </a:lnTo>
                  <a:lnTo>
                    <a:pt x="2" y="10"/>
                  </a:lnTo>
                  <a:lnTo>
                    <a:pt x="4" y="4"/>
                  </a:lnTo>
                  <a:lnTo>
                    <a:pt x="10" y="2"/>
                  </a:lnTo>
                  <a:lnTo>
                    <a:pt x="16" y="0"/>
                  </a:lnTo>
                  <a:lnTo>
                    <a:pt x="22" y="2"/>
                  </a:lnTo>
                  <a:lnTo>
                    <a:pt x="28" y="4"/>
                  </a:lnTo>
                  <a:lnTo>
                    <a:pt x="30"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78" name="Freeform 89"/>
            <p:cNvSpPr>
              <a:spLocks/>
            </p:cNvSpPr>
            <p:nvPr/>
          </p:nvSpPr>
          <p:spPr bwMode="auto">
            <a:xfrm>
              <a:off x="5322888" y="3032125"/>
              <a:ext cx="63500" cy="69850"/>
            </a:xfrm>
            <a:custGeom>
              <a:avLst/>
              <a:gdLst>
                <a:gd name="T0" fmla="*/ 2147483646 w 40"/>
                <a:gd name="T1" fmla="*/ 2147483646 h 44"/>
                <a:gd name="T2" fmla="*/ 2147483646 w 40"/>
                <a:gd name="T3" fmla="*/ 2147483646 h 44"/>
                <a:gd name="T4" fmla="*/ 0 w 40"/>
                <a:gd name="T5" fmla="*/ 2147483646 h 44"/>
                <a:gd name="T6" fmla="*/ 2147483646 w 40"/>
                <a:gd name="T7" fmla="*/ 2147483646 h 44"/>
                <a:gd name="T8" fmla="*/ 2147483646 w 40"/>
                <a:gd name="T9" fmla="*/ 2147483646 h 44"/>
                <a:gd name="T10" fmla="*/ 2147483646 w 40"/>
                <a:gd name="T11" fmla="*/ 0 h 44"/>
                <a:gd name="T12" fmla="*/ 2147483646 w 40"/>
                <a:gd name="T13" fmla="*/ 0 h 44"/>
                <a:gd name="T14" fmla="*/ 2147483646 w 40"/>
                <a:gd name="T15" fmla="*/ 2147483646 h 44"/>
                <a:gd name="T16" fmla="*/ 2147483646 w 40"/>
                <a:gd name="T17" fmla="*/ 2147483646 h 44"/>
                <a:gd name="T18" fmla="*/ 2147483646 w 40"/>
                <a:gd name="T19" fmla="*/ 2147483646 h 44"/>
                <a:gd name="T20" fmla="*/ 2147483646 w 40"/>
                <a:gd name="T21" fmla="*/ 2147483646 h 44"/>
                <a:gd name="T22" fmla="*/ 2147483646 w 40"/>
                <a:gd name="T23" fmla="*/ 2147483646 h 44"/>
                <a:gd name="T24" fmla="*/ 2147483646 w 40"/>
                <a:gd name="T25" fmla="*/ 2147483646 h 44"/>
                <a:gd name="T26" fmla="*/ 2147483646 w 40"/>
                <a:gd name="T27" fmla="*/ 2147483646 h 44"/>
                <a:gd name="T28" fmla="*/ 2147483646 w 40"/>
                <a:gd name="T29" fmla="*/ 2147483646 h 44"/>
                <a:gd name="T30" fmla="*/ 2147483646 w 40"/>
                <a:gd name="T31" fmla="*/ 2147483646 h 44"/>
                <a:gd name="T32" fmla="*/ 2147483646 w 40"/>
                <a:gd name="T33" fmla="*/ 2147483646 h 44"/>
                <a:gd name="T34" fmla="*/ 2147483646 w 40"/>
                <a:gd name="T35" fmla="*/ 2147483646 h 44"/>
                <a:gd name="T36" fmla="*/ 2147483646 w 40"/>
                <a:gd name="T37" fmla="*/ 2147483646 h 44"/>
                <a:gd name="T38" fmla="*/ 2147483646 w 40"/>
                <a:gd name="T39" fmla="*/ 2147483646 h 44"/>
                <a:gd name="T40" fmla="*/ 2147483646 w 40"/>
                <a:gd name="T41" fmla="*/ 2147483646 h 44"/>
                <a:gd name="T42" fmla="*/ 2147483646 w 40"/>
                <a:gd name="T43" fmla="*/ 2147483646 h 44"/>
                <a:gd name="T44" fmla="*/ 2147483646 w 40"/>
                <a:gd name="T45" fmla="*/ 2147483646 h 44"/>
                <a:gd name="T46" fmla="*/ 2147483646 w 40"/>
                <a:gd name="T47" fmla="*/ 2147483646 h 44"/>
                <a:gd name="T48" fmla="*/ 2147483646 w 40"/>
                <a:gd name="T49" fmla="*/ 2147483646 h 44"/>
                <a:gd name="T50" fmla="*/ 2147483646 w 40"/>
                <a:gd name="T51" fmla="*/ 2147483646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44"/>
                <a:gd name="T80" fmla="*/ 40 w 40"/>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44">
                  <a:moveTo>
                    <a:pt x="2" y="28"/>
                  </a:moveTo>
                  <a:lnTo>
                    <a:pt x="2" y="28"/>
                  </a:lnTo>
                  <a:lnTo>
                    <a:pt x="0" y="22"/>
                  </a:lnTo>
                  <a:lnTo>
                    <a:pt x="2" y="16"/>
                  </a:lnTo>
                  <a:lnTo>
                    <a:pt x="4" y="8"/>
                  </a:lnTo>
                  <a:lnTo>
                    <a:pt x="12" y="0"/>
                  </a:lnTo>
                  <a:lnTo>
                    <a:pt x="22" y="2"/>
                  </a:lnTo>
                  <a:lnTo>
                    <a:pt x="30" y="6"/>
                  </a:lnTo>
                  <a:lnTo>
                    <a:pt x="34" y="10"/>
                  </a:lnTo>
                  <a:lnTo>
                    <a:pt x="36" y="14"/>
                  </a:lnTo>
                  <a:lnTo>
                    <a:pt x="38" y="20"/>
                  </a:lnTo>
                  <a:lnTo>
                    <a:pt x="40" y="26"/>
                  </a:lnTo>
                  <a:lnTo>
                    <a:pt x="38" y="32"/>
                  </a:lnTo>
                  <a:lnTo>
                    <a:pt x="36" y="38"/>
                  </a:lnTo>
                  <a:lnTo>
                    <a:pt x="30" y="40"/>
                  </a:lnTo>
                  <a:lnTo>
                    <a:pt x="26" y="44"/>
                  </a:lnTo>
                  <a:lnTo>
                    <a:pt x="22" y="44"/>
                  </a:lnTo>
                  <a:lnTo>
                    <a:pt x="16" y="44"/>
                  </a:lnTo>
                  <a:lnTo>
                    <a:pt x="12" y="42"/>
                  </a:lnTo>
                  <a:lnTo>
                    <a:pt x="8" y="40"/>
                  </a:lnTo>
                  <a:lnTo>
                    <a:pt x="4" y="34"/>
                  </a:lnTo>
                  <a:lnTo>
                    <a:pt x="2"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79" name="Freeform 90"/>
            <p:cNvSpPr>
              <a:spLocks/>
            </p:cNvSpPr>
            <p:nvPr/>
          </p:nvSpPr>
          <p:spPr bwMode="auto">
            <a:xfrm>
              <a:off x="5262563" y="3028950"/>
              <a:ext cx="63500" cy="63500"/>
            </a:xfrm>
            <a:custGeom>
              <a:avLst/>
              <a:gdLst>
                <a:gd name="T0" fmla="*/ 2147483646 w 40"/>
                <a:gd name="T1" fmla="*/ 2147483646 h 40"/>
                <a:gd name="T2" fmla="*/ 2147483646 w 40"/>
                <a:gd name="T3" fmla="*/ 2147483646 h 40"/>
                <a:gd name="T4" fmla="*/ 2147483646 w 40"/>
                <a:gd name="T5" fmla="*/ 2147483646 h 40"/>
                <a:gd name="T6" fmla="*/ 2147483646 w 40"/>
                <a:gd name="T7" fmla="*/ 2147483646 h 40"/>
                <a:gd name="T8" fmla="*/ 2147483646 w 40"/>
                <a:gd name="T9" fmla="*/ 2147483646 h 40"/>
                <a:gd name="T10" fmla="*/ 2147483646 w 40"/>
                <a:gd name="T11" fmla="*/ 2147483646 h 40"/>
                <a:gd name="T12" fmla="*/ 2147483646 w 40"/>
                <a:gd name="T13" fmla="*/ 2147483646 h 40"/>
                <a:gd name="T14" fmla="*/ 2147483646 w 40"/>
                <a:gd name="T15" fmla="*/ 2147483646 h 40"/>
                <a:gd name="T16" fmla="*/ 2147483646 w 40"/>
                <a:gd name="T17" fmla="*/ 2147483646 h 40"/>
                <a:gd name="T18" fmla="*/ 2147483646 w 40"/>
                <a:gd name="T19" fmla="*/ 2147483646 h 40"/>
                <a:gd name="T20" fmla="*/ 2147483646 w 40"/>
                <a:gd name="T21" fmla="*/ 2147483646 h 40"/>
                <a:gd name="T22" fmla="*/ 2147483646 w 40"/>
                <a:gd name="T23" fmla="*/ 2147483646 h 40"/>
                <a:gd name="T24" fmla="*/ 2147483646 w 40"/>
                <a:gd name="T25" fmla="*/ 0 h 40"/>
                <a:gd name="T26" fmla="*/ 2147483646 w 40"/>
                <a:gd name="T27" fmla="*/ 0 h 40"/>
                <a:gd name="T28" fmla="*/ 2147483646 w 40"/>
                <a:gd name="T29" fmla="*/ 2147483646 h 40"/>
                <a:gd name="T30" fmla="*/ 2147483646 w 40"/>
                <a:gd name="T31" fmla="*/ 2147483646 h 40"/>
                <a:gd name="T32" fmla="*/ 2147483646 w 40"/>
                <a:gd name="T33" fmla="*/ 2147483646 h 40"/>
                <a:gd name="T34" fmla="*/ 2147483646 w 40"/>
                <a:gd name="T35" fmla="*/ 2147483646 h 40"/>
                <a:gd name="T36" fmla="*/ 2147483646 w 40"/>
                <a:gd name="T37" fmla="*/ 2147483646 h 40"/>
                <a:gd name="T38" fmla="*/ 0 w 40"/>
                <a:gd name="T39" fmla="*/ 2147483646 h 40"/>
                <a:gd name="T40" fmla="*/ 0 w 40"/>
                <a:gd name="T41" fmla="*/ 2147483646 h 40"/>
                <a:gd name="T42" fmla="*/ 2147483646 w 40"/>
                <a:gd name="T43" fmla="*/ 2147483646 h 40"/>
                <a:gd name="T44" fmla="*/ 2147483646 w 40"/>
                <a:gd name="T45" fmla="*/ 2147483646 h 40"/>
                <a:gd name="T46" fmla="*/ 2147483646 w 40"/>
                <a:gd name="T47" fmla="*/ 2147483646 h 40"/>
                <a:gd name="T48" fmla="*/ 2147483646 w 40"/>
                <a:gd name="T49" fmla="*/ 2147483646 h 40"/>
                <a:gd name="T50" fmla="*/ 2147483646 w 40"/>
                <a:gd name="T51" fmla="*/ 2147483646 h 40"/>
                <a:gd name="T52" fmla="*/ 2147483646 w 40"/>
                <a:gd name="T53" fmla="*/ 2147483646 h 40"/>
                <a:gd name="T54" fmla="*/ 2147483646 w 40"/>
                <a:gd name="T55" fmla="*/ 2147483646 h 40"/>
                <a:gd name="T56" fmla="*/ 2147483646 w 40"/>
                <a:gd name="T57" fmla="*/ 2147483646 h 40"/>
                <a:gd name="T58" fmla="*/ 2147483646 w 40"/>
                <a:gd name="T59" fmla="*/ 2147483646 h 40"/>
                <a:gd name="T60" fmla="*/ 2147483646 w 40"/>
                <a:gd name="T61" fmla="*/ 2147483646 h 40"/>
                <a:gd name="T62" fmla="*/ 2147483646 w 40"/>
                <a:gd name="T63" fmla="*/ 2147483646 h 40"/>
                <a:gd name="T64" fmla="*/ 2147483646 w 40"/>
                <a:gd name="T65" fmla="*/ 2147483646 h 40"/>
                <a:gd name="T66" fmla="*/ 2147483646 w 40"/>
                <a:gd name="T67" fmla="*/ 2147483646 h 40"/>
                <a:gd name="T68" fmla="*/ 2147483646 w 40"/>
                <a:gd name="T69" fmla="*/ 2147483646 h 40"/>
                <a:gd name="T70" fmla="*/ 2147483646 w 40"/>
                <a:gd name="T71" fmla="*/ 2147483646 h 40"/>
                <a:gd name="T72" fmla="*/ 2147483646 w 40"/>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0"/>
                <a:gd name="T112" fmla="*/ 0 h 40"/>
                <a:gd name="T113" fmla="*/ 40 w 40"/>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0" h="40">
                  <a:moveTo>
                    <a:pt x="36" y="10"/>
                  </a:moveTo>
                  <a:lnTo>
                    <a:pt x="36" y="10"/>
                  </a:lnTo>
                  <a:lnTo>
                    <a:pt x="26" y="18"/>
                  </a:lnTo>
                  <a:lnTo>
                    <a:pt x="24" y="18"/>
                  </a:lnTo>
                  <a:lnTo>
                    <a:pt x="36" y="8"/>
                  </a:lnTo>
                  <a:lnTo>
                    <a:pt x="40" y="6"/>
                  </a:lnTo>
                  <a:lnTo>
                    <a:pt x="40" y="4"/>
                  </a:lnTo>
                  <a:lnTo>
                    <a:pt x="28" y="0"/>
                  </a:lnTo>
                  <a:lnTo>
                    <a:pt x="20" y="0"/>
                  </a:lnTo>
                  <a:lnTo>
                    <a:pt x="14" y="2"/>
                  </a:lnTo>
                  <a:lnTo>
                    <a:pt x="8" y="6"/>
                  </a:lnTo>
                  <a:lnTo>
                    <a:pt x="4" y="10"/>
                  </a:lnTo>
                  <a:lnTo>
                    <a:pt x="2" y="14"/>
                  </a:lnTo>
                  <a:lnTo>
                    <a:pt x="0" y="20"/>
                  </a:lnTo>
                  <a:lnTo>
                    <a:pt x="0" y="24"/>
                  </a:lnTo>
                  <a:lnTo>
                    <a:pt x="2" y="30"/>
                  </a:lnTo>
                  <a:lnTo>
                    <a:pt x="6" y="34"/>
                  </a:lnTo>
                  <a:lnTo>
                    <a:pt x="10" y="38"/>
                  </a:lnTo>
                  <a:lnTo>
                    <a:pt x="14" y="40"/>
                  </a:lnTo>
                  <a:lnTo>
                    <a:pt x="20" y="40"/>
                  </a:lnTo>
                  <a:lnTo>
                    <a:pt x="26" y="40"/>
                  </a:lnTo>
                  <a:lnTo>
                    <a:pt x="30" y="38"/>
                  </a:lnTo>
                  <a:lnTo>
                    <a:pt x="36" y="32"/>
                  </a:lnTo>
                  <a:lnTo>
                    <a:pt x="38" y="26"/>
                  </a:lnTo>
                  <a:lnTo>
                    <a:pt x="40" y="20"/>
                  </a:lnTo>
                  <a:lnTo>
                    <a:pt x="40" y="8"/>
                  </a:lnTo>
                  <a:lnTo>
                    <a:pt x="36" y="1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80" name="Freeform 91"/>
            <p:cNvSpPr>
              <a:spLocks/>
            </p:cNvSpPr>
            <p:nvPr/>
          </p:nvSpPr>
          <p:spPr bwMode="auto">
            <a:xfrm>
              <a:off x="5259388" y="2971800"/>
              <a:ext cx="66675" cy="63500"/>
            </a:xfrm>
            <a:custGeom>
              <a:avLst/>
              <a:gdLst>
                <a:gd name="T0" fmla="*/ 2147483646 w 42"/>
                <a:gd name="T1" fmla="*/ 2147483646 h 40"/>
                <a:gd name="T2" fmla="*/ 2147483646 w 42"/>
                <a:gd name="T3" fmla="*/ 2147483646 h 40"/>
                <a:gd name="T4" fmla="*/ 2147483646 w 42"/>
                <a:gd name="T5" fmla="*/ 2147483646 h 40"/>
                <a:gd name="T6" fmla="*/ 2147483646 w 42"/>
                <a:gd name="T7" fmla="*/ 2147483646 h 40"/>
                <a:gd name="T8" fmla="*/ 2147483646 w 42"/>
                <a:gd name="T9" fmla="*/ 2147483646 h 40"/>
                <a:gd name="T10" fmla="*/ 2147483646 w 42"/>
                <a:gd name="T11" fmla="*/ 2147483646 h 40"/>
                <a:gd name="T12" fmla="*/ 2147483646 w 42"/>
                <a:gd name="T13" fmla="*/ 2147483646 h 40"/>
                <a:gd name="T14" fmla="*/ 2147483646 w 42"/>
                <a:gd name="T15" fmla="*/ 2147483646 h 40"/>
                <a:gd name="T16" fmla="*/ 2147483646 w 42"/>
                <a:gd name="T17" fmla="*/ 2147483646 h 40"/>
                <a:gd name="T18" fmla="*/ 2147483646 w 42"/>
                <a:gd name="T19" fmla="*/ 2147483646 h 40"/>
                <a:gd name="T20" fmla="*/ 2147483646 w 42"/>
                <a:gd name="T21" fmla="*/ 2147483646 h 40"/>
                <a:gd name="T22" fmla="*/ 2147483646 w 42"/>
                <a:gd name="T23" fmla="*/ 2147483646 h 40"/>
                <a:gd name="T24" fmla="*/ 2147483646 w 42"/>
                <a:gd name="T25" fmla="*/ 2147483646 h 40"/>
                <a:gd name="T26" fmla="*/ 2147483646 w 42"/>
                <a:gd name="T27" fmla="*/ 2147483646 h 40"/>
                <a:gd name="T28" fmla="*/ 2147483646 w 42"/>
                <a:gd name="T29" fmla="*/ 2147483646 h 40"/>
                <a:gd name="T30" fmla="*/ 2147483646 w 42"/>
                <a:gd name="T31" fmla="*/ 2147483646 h 40"/>
                <a:gd name="T32" fmla="*/ 2147483646 w 42"/>
                <a:gd name="T33" fmla="*/ 2147483646 h 40"/>
                <a:gd name="T34" fmla="*/ 2147483646 w 42"/>
                <a:gd name="T35" fmla="*/ 2147483646 h 40"/>
                <a:gd name="T36" fmla="*/ 2147483646 w 42"/>
                <a:gd name="T37" fmla="*/ 2147483646 h 40"/>
                <a:gd name="T38" fmla="*/ 2147483646 w 42"/>
                <a:gd name="T39" fmla="*/ 0 h 40"/>
                <a:gd name="T40" fmla="*/ 2147483646 w 42"/>
                <a:gd name="T41" fmla="*/ 2147483646 h 40"/>
                <a:gd name="T42" fmla="*/ 2147483646 w 42"/>
                <a:gd name="T43" fmla="*/ 2147483646 h 40"/>
                <a:gd name="T44" fmla="*/ 2147483646 w 42"/>
                <a:gd name="T45" fmla="*/ 2147483646 h 40"/>
                <a:gd name="T46" fmla="*/ 0 w 42"/>
                <a:gd name="T47" fmla="*/ 2147483646 h 40"/>
                <a:gd name="T48" fmla="*/ 0 w 42"/>
                <a:gd name="T49" fmla="*/ 2147483646 h 40"/>
                <a:gd name="T50" fmla="*/ 0 w 42"/>
                <a:gd name="T51" fmla="*/ 2147483646 h 40"/>
                <a:gd name="T52" fmla="*/ 0 w 42"/>
                <a:gd name="T53" fmla="*/ 2147483646 h 40"/>
                <a:gd name="T54" fmla="*/ 0 w 42"/>
                <a:gd name="T55" fmla="*/ 2147483646 h 40"/>
                <a:gd name="T56" fmla="*/ 2147483646 w 42"/>
                <a:gd name="T57" fmla="*/ 2147483646 h 40"/>
                <a:gd name="T58" fmla="*/ 2147483646 w 42"/>
                <a:gd name="T59" fmla="*/ 2147483646 h 40"/>
                <a:gd name="T60" fmla="*/ 2147483646 w 42"/>
                <a:gd name="T61" fmla="*/ 2147483646 h 40"/>
                <a:gd name="T62" fmla="*/ 2147483646 w 42"/>
                <a:gd name="T63" fmla="*/ 2147483646 h 40"/>
                <a:gd name="T64" fmla="*/ 2147483646 w 42"/>
                <a:gd name="T65" fmla="*/ 2147483646 h 40"/>
                <a:gd name="T66" fmla="*/ 2147483646 w 42"/>
                <a:gd name="T67" fmla="*/ 2147483646 h 40"/>
                <a:gd name="T68" fmla="*/ 2147483646 w 42"/>
                <a:gd name="T69" fmla="*/ 2147483646 h 40"/>
                <a:gd name="T70" fmla="*/ 2147483646 w 42"/>
                <a:gd name="T71" fmla="*/ 2147483646 h 40"/>
                <a:gd name="T72" fmla="*/ 2147483646 w 42"/>
                <a:gd name="T73" fmla="*/ 2147483646 h 40"/>
                <a:gd name="T74" fmla="*/ 2147483646 w 42"/>
                <a:gd name="T75" fmla="*/ 2147483646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2"/>
                <a:gd name="T115" fmla="*/ 0 h 40"/>
                <a:gd name="T116" fmla="*/ 42 w 42"/>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2" h="40">
                  <a:moveTo>
                    <a:pt x="32" y="26"/>
                  </a:moveTo>
                  <a:lnTo>
                    <a:pt x="32" y="26"/>
                  </a:lnTo>
                  <a:lnTo>
                    <a:pt x="14" y="16"/>
                  </a:lnTo>
                  <a:lnTo>
                    <a:pt x="24" y="20"/>
                  </a:lnTo>
                  <a:lnTo>
                    <a:pt x="32" y="26"/>
                  </a:lnTo>
                  <a:lnTo>
                    <a:pt x="42" y="32"/>
                  </a:lnTo>
                  <a:lnTo>
                    <a:pt x="40" y="20"/>
                  </a:lnTo>
                  <a:lnTo>
                    <a:pt x="38" y="12"/>
                  </a:lnTo>
                  <a:lnTo>
                    <a:pt x="34" y="8"/>
                  </a:lnTo>
                  <a:lnTo>
                    <a:pt x="28" y="4"/>
                  </a:lnTo>
                  <a:lnTo>
                    <a:pt x="22" y="2"/>
                  </a:lnTo>
                  <a:lnTo>
                    <a:pt x="18" y="0"/>
                  </a:lnTo>
                  <a:lnTo>
                    <a:pt x="12" y="2"/>
                  </a:lnTo>
                  <a:lnTo>
                    <a:pt x="8" y="4"/>
                  </a:lnTo>
                  <a:lnTo>
                    <a:pt x="4" y="8"/>
                  </a:lnTo>
                  <a:lnTo>
                    <a:pt x="0" y="12"/>
                  </a:lnTo>
                  <a:lnTo>
                    <a:pt x="0" y="16"/>
                  </a:lnTo>
                  <a:lnTo>
                    <a:pt x="0" y="22"/>
                  </a:lnTo>
                  <a:lnTo>
                    <a:pt x="0" y="28"/>
                  </a:lnTo>
                  <a:lnTo>
                    <a:pt x="4" y="32"/>
                  </a:lnTo>
                  <a:lnTo>
                    <a:pt x="8" y="36"/>
                  </a:lnTo>
                  <a:lnTo>
                    <a:pt x="14" y="40"/>
                  </a:lnTo>
                  <a:lnTo>
                    <a:pt x="22" y="40"/>
                  </a:lnTo>
                  <a:lnTo>
                    <a:pt x="28" y="38"/>
                  </a:lnTo>
                  <a:lnTo>
                    <a:pt x="40" y="34"/>
                  </a:lnTo>
                  <a:lnTo>
                    <a:pt x="32" y="2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81" name="Freeform 92"/>
            <p:cNvSpPr>
              <a:spLocks/>
            </p:cNvSpPr>
            <p:nvPr/>
          </p:nvSpPr>
          <p:spPr bwMode="auto">
            <a:xfrm>
              <a:off x="5310188" y="2946400"/>
              <a:ext cx="60325" cy="73025"/>
            </a:xfrm>
            <a:custGeom>
              <a:avLst/>
              <a:gdLst>
                <a:gd name="T0" fmla="*/ 2147483646 w 38"/>
                <a:gd name="T1" fmla="*/ 2147483646 h 46"/>
                <a:gd name="T2" fmla="*/ 2147483646 w 38"/>
                <a:gd name="T3" fmla="*/ 2147483646 h 46"/>
                <a:gd name="T4" fmla="*/ 2147483646 w 38"/>
                <a:gd name="T5" fmla="*/ 2147483646 h 46"/>
                <a:gd name="T6" fmla="*/ 2147483646 w 38"/>
                <a:gd name="T7" fmla="*/ 2147483646 h 46"/>
                <a:gd name="T8" fmla="*/ 2147483646 w 38"/>
                <a:gd name="T9" fmla="*/ 2147483646 h 46"/>
                <a:gd name="T10" fmla="*/ 2147483646 w 38"/>
                <a:gd name="T11" fmla="*/ 2147483646 h 46"/>
                <a:gd name="T12" fmla="*/ 2147483646 w 38"/>
                <a:gd name="T13" fmla="*/ 2147483646 h 46"/>
                <a:gd name="T14" fmla="*/ 2147483646 w 38"/>
                <a:gd name="T15" fmla="*/ 2147483646 h 46"/>
                <a:gd name="T16" fmla="*/ 2147483646 w 38"/>
                <a:gd name="T17" fmla="*/ 2147483646 h 46"/>
                <a:gd name="T18" fmla="*/ 2147483646 w 38"/>
                <a:gd name="T19" fmla="*/ 2147483646 h 46"/>
                <a:gd name="T20" fmla="*/ 0 w 38"/>
                <a:gd name="T21" fmla="*/ 2147483646 h 46"/>
                <a:gd name="T22" fmla="*/ 0 w 38"/>
                <a:gd name="T23" fmla="*/ 2147483646 h 46"/>
                <a:gd name="T24" fmla="*/ 0 w 38"/>
                <a:gd name="T25" fmla="*/ 2147483646 h 46"/>
                <a:gd name="T26" fmla="*/ 2147483646 w 38"/>
                <a:gd name="T27" fmla="*/ 2147483646 h 46"/>
                <a:gd name="T28" fmla="*/ 2147483646 w 38"/>
                <a:gd name="T29" fmla="*/ 2147483646 h 46"/>
                <a:gd name="T30" fmla="*/ 2147483646 w 38"/>
                <a:gd name="T31" fmla="*/ 2147483646 h 46"/>
                <a:gd name="T32" fmla="*/ 2147483646 w 38"/>
                <a:gd name="T33" fmla="*/ 2147483646 h 46"/>
                <a:gd name="T34" fmla="*/ 2147483646 w 38"/>
                <a:gd name="T35" fmla="*/ 0 h 46"/>
                <a:gd name="T36" fmla="*/ 2147483646 w 38"/>
                <a:gd name="T37" fmla="*/ 0 h 46"/>
                <a:gd name="T38" fmla="*/ 2147483646 w 38"/>
                <a:gd name="T39" fmla="*/ 0 h 46"/>
                <a:gd name="T40" fmla="*/ 2147483646 w 38"/>
                <a:gd name="T41" fmla="*/ 2147483646 h 46"/>
                <a:gd name="T42" fmla="*/ 2147483646 w 38"/>
                <a:gd name="T43" fmla="*/ 2147483646 h 46"/>
                <a:gd name="T44" fmla="*/ 2147483646 w 38"/>
                <a:gd name="T45" fmla="*/ 2147483646 h 46"/>
                <a:gd name="T46" fmla="*/ 2147483646 w 38"/>
                <a:gd name="T47" fmla="*/ 2147483646 h 46"/>
                <a:gd name="T48" fmla="*/ 2147483646 w 38"/>
                <a:gd name="T49" fmla="*/ 2147483646 h 46"/>
                <a:gd name="T50" fmla="*/ 2147483646 w 38"/>
                <a:gd name="T51" fmla="*/ 214748364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6"/>
                <a:gd name="T80" fmla="*/ 38 w 38"/>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6">
                  <a:moveTo>
                    <a:pt x="38" y="22"/>
                  </a:moveTo>
                  <a:lnTo>
                    <a:pt x="38" y="22"/>
                  </a:lnTo>
                  <a:lnTo>
                    <a:pt x="36" y="28"/>
                  </a:lnTo>
                  <a:lnTo>
                    <a:pt x="34" y="34"/>
                  </a:lnTo>
                  <a:lnTo>
                    <a:pt x="28" y="40"/>
                  </a:lnTo>
                  <a:lnTo>
                    <a:pt x="18" y="46"/>
                  </a:lnTo>
                  <a:lnTo>
                    <a:pt x="10" y="38"/>
                  </a:lnTo>
                  <a:lnTo>
                    <a:pt x="4" y="32"/>
                  </a:lnTo>
                  <a:lnTo>
                    <a:pt x="2" y="28"/>
                  </a:lnTo>
                  <a:lnTo>
                    <a:pt x="0" y="22"/>
                  </a:lnTo>
                  <a:lnTo>
                    <a:pt x="0" y="16"/>
                  </a:lnTo>
                  <a:lnTo>
                    <a:pt x="2" y="10"/>
                  </a:lnTo>
                  <a:lnTo>
                    <a:pt x="4" y="6"/>
                  </a:lnTo>
                  <a:lnTo>
                    <a:pt x="10" y="2"/>
                  </a:lnTo>
                  <a:lnTo>
                    <a:pt x="14" y="0"/>
                  </a:lnTo>
                  <a:lnTo>
                    <a:pt x="20" y="0"/>
                  </a:lnTo>
                  <a:lnTo>
                    <a:pt x="26" y="0"/>
                  </a:lnTo>
                  <a:lnTo>
                    <a:pt x="30" y="2"/>
                  </a:lnTo>
                  <a:lnTo>
                    <a:pt x="34" y="6"/>
                  </a:lnTo>
                  <a:lnTo>
                    <a:pt x="36" y="10"/>
                  </a:lnTo>
                  <a:lnTo>
                    <a:pt x="38" y="16"/>
                  </a:lnTo>
                  <a:lnTo>
                    <a:pt x="38" y="2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82" name="Freeform 93"/>
            <p:cNvSpPr>
              <a:spLocks/>
            </p:cNvSpPr>
            <p:nvPr/>
          </p:nvSpPr>
          <p:spPr bwMode="auto">
            <a:xfrm>
              <a:off x="5348288" y="2981325"/>
              <a:ext cx="69850" cy="63500"/>
            </a:xfrm>
            <a:custGeom>
              <a:avLst/>
              <a:gdLst>
                <a:gd name="T0" fmla="*/ 2147483646 w 44"/>
                <a:gd name="T1" fmla="*/ 2147483646 h 40"/>
                <a:gd name="T2" fmla="*/ 2147483646 w 44"/>
                <a:gd name="T3" fmla="*/ 2147483646 h 40"/>
                <a:gd name="T4" fmla="*/ 2147483646 w 44"/>
                <a:gd name="T5" fmla="*/ 2147483646 h 40"/>
                <a:gd name="T6" fmla="*/ 2147483646 w 44"/>
                <a:gd name="T7" fmla="*/ 0 h 40"/>
                <a:gd name="T8" fmla="*/ 2147483646 w 44"/>
                <a:gd name="T9" fmla="*/ 2147483646 h 40"/>
                <a:gd name="T10" fmla="*/ 2147483646 w 44"/>
                <a:gd name="T11" fmla="*/ 2147483646 h 40"/>
                <a:gd name="T12" fmla="*/ 2147483646 w 44"/>
                <a:gd name="T13" fmla="*/ 2147483646 h 40"/>
                <a:gd name="T14" fmla="*/ 2147483646 w 44"/>
                <a:gd name="T15" fmla="*/ 2147483646 h 40"/>
                <a:gd name="T16" fmla="*/ 2147483646 w 44"/>
                <a:gd name="T17" fmla="*/ 2147483646 h 40"/>
                <a:gd name="T18" fmla="*/ 0 w 44"/>
                <a:gd name="T19" fmla="*/ 2147483646 h 40"/>
                <a:gd name="T20" fmla="*/ 0 w 44"/>
                <a:gd name="T21" fmla="*/ 2147483646 h 40"/>
                <a:gd name="T22" fmla="*/ 2147483646 w 44"/>
                <a:gd name="T23" fmla="*/ 2147483646 h 40"/>
                <a:gd name="T24" fmla="*/ 2147483646 w 44"/>
                <a:gd name="T25" fmla="*/ 2147483646 h 40"/>
                <a:gd name="T26" fmla="*/ 2147483646 w 44"/>
                <a:gd name="T27" fmla="*/ 2147483646 h 40"/>
                <a:gd name="T28" fmla="*/ 2147483646 w 44"/>
                <a:gd name="T29" fmla="*/ 2147483646 h 40"/>
                <a:gd name="T30" fmla="*/ 2147483646 w 44"/>
                <a:gd name="T31" fmla="*/ 2147483646 h 40"/>
                <a:gd name="T32" fmla="*/ 2147483646 w 44"/>
                <a:gd name="T33" fmla="*/ 2147483646 h 40"/>
                <a:gd name="T34" fmla="*/ 2147483646 w 44"/>
                <a:gd name="T35" fmla="*/ 2147483646 h 40"/>
                <a:gd name="T36" fmla="*/ 2147483646 w 44"/>
                <a:gd name="T37" fmla="*/ 2147483646 h 40"/>
                <a:gd name="T38" fmla="*/ 2147483646 w 44"/>
                <a:gd name="T39" fmla="*/ 2147483646 h 40"/>
                <a:gd name="T40" fmla="*/ 2147483646 w 44"/>
                <a:gd name="T41" fmla="*/ 2147483646 h 40"/>
                <a:gd name="T42" fmla="*/ 0 w 44"/>
                <a:gd name="T43" fmla="*/ 2147483646 h 40"/>
                <a:gd name="T44" fmla="*/ 0 w 44"/>
                <a:gd name="T45" fmla="*/ 2147483646 h 40"/>
                <a:gd name="T46" fmla="*/ 2147483646 w 44"/>
                <a:gd name="T47" fmla="*/ 2147483646 h 40"/>
                <a:gd name="T48" fmla="*/ 2147483646 w 44"/>
                <a:gd name="T49" fmla="*/ 2147483646 h 40"/>
                <a:gd name="T50" fmla="*/ 2147483646 w 44"/>
                <a:gd name="T51" fmla="*/ 2147483646 h 40"/>
                <a:gd name="T52" fmla="*/ 2147483646 w 44"/>
                <a:gd name="T53" fmla="*/ 2147483646 h 40"/>
                <a:gd name="T54" fmla="*/ 2147483646 w 44"/>
                <a:gd name="T55" fmla="*/ 2147483646 h 40"/>
                <a:gd name="T56" fmla="*/ 2147483646 w 44"/>
                <a:gd name="T57" fmla="*/ 2147483646 h 40"/>
                <a:gd name="T58" fmla="*/ 2147483646 w 44"/>
                <a:gd name="T59" fmla="*/ 2147483646 h 40"/>
                <a:gd name="T60" fmla="*/ 2147483646 w 44"/>
                <a:gd name="T61" fmla="*/ 2147483646 h 40"/>
                <a:gd name="T62" fmla="*/ 2147483646 w 44"/>
                <a:gd name="T63" fmla="*/ 2147483646 h 40"/>
                <a:gd name="T64" fmla="*/ 2147483646 w 44"/>
                <a:gd name="T65" fmla="*/ 2147483646 h 40"/>
                <a:gd name="T66" fmla="*/ 2147483646 w 44"/>
                <a:gd name="T67" fmla="*/ 2147483646 h 40"/>
                <a:gd name="T68" fmla="*/ 2147483646 w 44"/>
                <a:gd name="T69" fmla="*/ 2147483646 h 40"/>
                <a:gd name="T70" fmla="*/ 2147483646 w 44"/>
                <a:gd name="T71" fmla="*/ 2147483646 h 40"/>
                <a:gd name="T72" fmla="*/ 2147483646 w 44"/>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
                <a:gd name="T112" fmla="*/ 0 h 40"/>
                <a:gd name="T113" fmla="*/ 44 w 44"/>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 h="40">
                  <a:moveTo>
                    <a:pt x="36" y="6"/>
                  </a:moveTo>
                  <a:lnTo>
                    <a:pt x="36" y="6"/>
                  </a:lnTo>
                  <a:lnTo>
                    <a:pt x="30" y="2"/>
                  </a:lnTo>
                  <a:lnTo>
                    <a:pt x="26" y="0"/>
                  </a:lnTo>
                  <a:lnTo>
                    <a:pt x="20" y="2"/>
                  </a:lnTo>
                  <a:lnTo>
                    <a:pt x="14" y="4"/>
                  </a:lnTo>
                  <a:lnTo>
                    <a:pt x="6" y="10"/>
                  </a:lnTo>
                  <a:lnTo>
                    <a:pt x="2" y="16"/>
                  </a:lnTo>
                  <a:lnTo>
                    <a:pt x="0" y="28"/>
                  </a:lnTo>
                  <a:lnTo>
                    <a:pt x="8" y="24"/>
                  </a:lnTo>
                  <a:lnTo>
                    <a:pt x="16" y="20"/>
                  </a:lnTo>
                  <a:lnTo>
                    <a:pt x="22" y="20"/>
                  </a:lnTo>
                  <a:lnTo>
                    <a:pt x="24" y="22"/>
                  </a:lnTo>
                  <a:lnTo>
                    <a:pt x="14" y="22"/>
                  </a:lnTo>
                  <a:lnTo>
                    <a:pt x="6" y="26"/>
                  </a:lnTo>
                  <a:lnTo>
                    <a:pt x="0" y="30"/>
                  </a:lnTo>
                  <a:lnTo>
                    <a:pt x="8" y="36"/>
                  </a:lnTo>
                  <a:lnTo>
                    <a:pt x="16" y="40"/>
                  </a:lnTo>
                  <a:lnTo>
                    <a:pt x="22" y="40"/>
                  </a:lnTo>
                  <a:lnTo>
                    <a:pt x="28" y="38"/>
                  </a:lnTo>
                  <a:lnTo>
                    <a:pt x="34" y="36"/>
                  </a:lnTo>
                  <a:lnTo>
                    <a:pt x="38" y="32"/>
                  </a:lnTo>
                  <a:lnTo>
                    <a:pt x="42" y="28"/>
                  </a:lnTo>
                  <a:lnTo>
                    <a:pt x="42" y="24"/>
                  </a:lnTo>
                  <a:lnTo>
                    <a:pt x="44" y="18"/>
                  </a:lnTo>
                  <a:lnTo>
                    <a:pt x="42" y="14"/>
                  </a:lnTo>
                  <a:lnTo>
                    <a:pt x="40" y="10"/>
                  </a:lnTo>
                  <a:lnTo>
                    <a:pt x="36" y="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83" name="Freeform 94"/>
            <p:cNvSpPr>
              <a:spLocks/>
            </p:cNvSpPr>
            <p:nvPr/>
          </p:nvSpPr>
          <p:spPr bwMode="auto">
            <a:xfrm>
              <a:off x="5307013" y="3000375"/>
              <a:ext cx="53975" cy="53975"/>
            </a:xfrm>
            <a:custGeom>
              <a:avLst/>
              <a:gdLst>
                <a:gd name="T0" fmla="*/ 2147483646 w 34"/>
                <a:gd name="T1" fmla="*/ 2147483646 h 34"/>
                <a:gd name="T2" fmla="*/ 2147483646 w 34"/>
                <a:gd name="T3" fmla="*/ 2147483646 h 34"/>
                <a:gd name="T4" fmla="*/ 2147483646 w 34"/>
                <a:gd name="T5" fmla="*/ 2147483646 h 34"/>
                <a:gd name="T6" fmla="*/ 2147483646 w 34"/>
                <a:gd name="T7" fmla="*/ 2147483646 h 34"/>
                <a:gd name="T8" fmla="*/ 2147483646 w 34"/>
                <a:gd name="T9" fmla="*/ 2147483646 h 34"/>
                <a:gd name="T10" fmla="*/ 2147483646 w 34"/>
                <a:gd name="T11" fmla="*/ 2147483646 h 34"/>
                <a:gd name="T12" fmla="*/ 2147483646 w 34"/>
                <a:gd name="T13" fmla="*/ 2147483646 h 34"/>
                <a:gd name="T14" fmla="*/ 2147483646 w 34"/>
                <a:gd name="T15" fmla="*/ 2147483646 h 34"/>
                <a:gd name="T16" fmla="*/ 2147483646 w 34"/>
                <a:gd name="T17" fmla="*/ 2147483646 h 34"/>
                <a:gd name="T18" fmla="*/ 2147483646 w 34"/>
                <a:gd name="T19" fmla="*/ 2147483646 h 34"/>
                <a:gd name="T20" fmla="*/ 0 w 34"/>
                <a:gd name="T21" fmla="*/ 2147483646 h 34"/>
                <a:gd name="T22" fmla="*/ 0 w 34"/>
                <a:gd name="T23" fmla="*/ 2147483646 h 34"/>
                <a:gd name="T24" fmla="*/ 0 w 34"/>
                <a:gd name="T25" fmla="*/ 2147483646 h 34"/>
                <a:gd name="T26" fmla="*/ 2147483646 w 34"/>
                <a:gd name="T27" fmla="*/ 2147483646 h 34"/>
                <a:gd name="T28" fmla="*/ 2147483646 w 34"/>
                <a:gd name="T29" fmla="*/ 2147483646 h 34"/>
                <a:gd name="T30" fmla="*/ 2147483646 w 34"/>
                <a:gd name="T31" fmla="*/ 0 h 34"/>
                <a:gd name="T32" fmla="*/ 2147483646 w 34"/>
                <a:gd name="T33" fmla="*/ 0 h 34"/>
                <a:gd name="T34" fmla="*/ 2147483646 w 34"/>
                <a:gd name="T35" fmla="*/ 0 h 34"/>
                <a:gd name="T36" fmla="*/ 2147483646 w 34"/>
                <a:gd name="T37" fmla="*/ 2147483646 h 34"/>
                <a:gd name="T38" fmla="*/ 2147483646 w 34"/>
                <a:gd name="T39" fmla="*/ 2147483646 h 34"/>
                <a:gd name="T40" fmla="*/ 2147483646 w 34"/>
                <a:gd name="T41" fmla="*/ 2147483646 h 34"/>
                <a:gd name="T42" fmla="*/ 2147483646 w 34"/>
                <a:gd name="T43" fmla="*/ 2147483646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34"/>
                <a:gd name="T68" fmla="*/ 34 w 34"/>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34">
                  <a:moveTo>
                    <a:pt x="34" y="12"/>
                  </a:moveTo>
                  <a:lnTo>
                    <a:pt x="34" y="12"/>
                  </a:lnTo>
                  <a:lnTo>
                    <a:pt x="34" y="18"/>
                  </a:lnTo>
                  <a:lnTo>
                    <a:pt x="32" y="24"/>
                  </a:lnTo>
                  <a:lnTo>
                    <a:pt x="28" y="30"/>
                  </a:lnTo>
                  <a:lnTo>
                    <a:pt x="22" y="34"/>
                  </a:lnTo>
                  <a:lnTo>
                    <a:pt x="14" y="34"/>
                  </a:lnTo>
                  <a:lnTo>
                    <a:pt x="8" y="32"/>
                  </a:lnTo>
                  <a:lnTo>
                    <a:pt x="4" y="28"/>
                  </a:lnTo>
                  <a:lnTo>
                    <a:pt x="0" y="22"/>
                  </a:lnTo>
                  <a:lnTo>
                    <a:pt x="0" y="14"/>
                  </a:lnTo>
                  <a:lnTo>
                    <a:pt x="2" y="8"/>
                  </a:lnTo>
                  <a:lnTo>
                    <a:pt x="6" y="4"/>
                  </a:lnTo>
                  <a:lnTo>
                    <a:pt x="12" y="0"/>
                  </a:lnTo>
                  <a:lnTo>
                    <a:pt x="18" y="0"/>
                  </a:lnTo>
                  <a:lnTo>
                    <a:pt x="24" y="2"/>
                  </a:lnTo>
                  <a:lnTo>
                    <a:pt x="30" y="6"/>
                  </a:lnTo>
                  <a:lnTo>
                    <a:pt x="34"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84" name="Freeform 95"/>
            <p:cNvSpPr>
              <a:spLocks/>
            </p:cNvSpPr>
            <p:nvPr/>
          </p:nvSpPr>
          <p:spPr bwMode="auto">
            <a:xfrm>
              <a:off x="5424488" y="3168650"/>
              <a:ext cx="60325" cy="66675"/>
            </a:xfrm>
            <a:custGeom>
              <a:avLst/>
              <a:gdLst>
                <a:gd name="T0" fmla="*/ 2147483646 w 38"/>
                <a:gd name="T1" fmla="*/ 2147483646 h 42"/>
                <a:gd name="T2" fmla="*/ 2147483646 w 38"/>
                <a:gd name="T3" fmla="*/ 2147483646 h 42"/>
                <a:gd name="T4" fmla="*/ 0 w 38"/>
                <a:gd name="T5" fmla="*/ 2147483646 h 42"/>
                <a:gd name="T6" fmla="*/ 0 w 38"/>
                <a:gd name="T7" fmla="*/ 2147483646 h 42"/>
                <a:gd name="T8" fmla="*/ 2147483646 w 38"/>
                <a:gd name="T9" fmla="*/ 2147483646 h 42"/>
                <a:gd name="T10" fmla="*/ 2147483646 w 38"/>
                <a:gd name="T11" fmla="*/ 0 h 42"/>
                <a:gd name="T12" fmla="*/ 2147483646 w 38"/>
                <a:gd name="T13" fmla="*/ 0 h 42"/>
                <a:gd name="T14" fmla="*/ 2147483646 w 38"/>
                <a:gd name="T15" fmla="*/ 2147483646 h 42"/>
                <a:gd name="T16" fmla="*/ 2147483646 w 38"/>
                <a:gd name="T17" fmla="*/ 2147483646 h 42"/>
                <a:gd name="T18" fmla="*/ 2147483646 w 38"/>
                <a:gd name="T19" fmla="*/ 2147483646 h 42"/>
                <a:gd name="T20" fmla="*/ 2147483646 w 38"/>
                <a:gd name="T21" fmla="*/ 2147483646 h 42"/>
                <a:gd name="T22" fmla="*/ 2147483646 w 38"/>
                <a:gd name="T23" fmla="*/ 2147483646 h 42"/>
                <a:gd name="T24" fmla="*/ 2147483646 w 38"/>
                <a:gd name="T25" fmla="*/ 2147483646 h 42"/>
                <a:gd name="T26" fmla="*/ 2147483646 w 38"/>
                <a:gd name="T27" fmla="*/ 2147483646 h 42"/>
                <a:gd name="T28" fmla="*/ 2147483646 w 38"/>
                <a:gd name="T29" fmla="*/ 2147483646 h 42"/>
                <a:gd name="T30" fmla="*/ 2147483646 w 38"/>
                <a:gd name="T31" fmla="*/ 2147483646 h 42"/>
                <a:gd name="T32" fmla="*/ 2147483646 w 38"/>
                <a:gd name="T33" fmla="*/ 2147483646 h 42"/>
                <a:gd name="T34" fmla="*/ 2147483646 w 38"/>
                <a:gd name="T35" fmla="*/ 2147483646 h 42"/>
                <a:gd name="T36" fmla="*/ 2147483646 w 38"/>
                <a:gd name="T37" fmla="*/ 2147483646 h 42"/>
                <a:gd name="T38" fmla="*/ 2147483646 w 38"/>
                <a:gd name="T39" fmla="*/ 2147483646 h 42"/>
                <a:gd name="T40" fmla="*/ 2147483646 w 38"/>
                <a:gd name="T41" fmla="*/ 2147483646 h 42"/>
                <a:gd name="T42" fmla="*/ 2147483646 w 38"/>
                <a:gd name="T43" fmla="*/ 2147483646 h 42"/>
                <a:gd name="T44" fmla="*/ 2147483646 w 38"/>
                <a:gd name="T45" fmla="*/ 2147483646 h 42"/>
                <a:gd name="T46" fmla="*/ 2147483646 w 38"/>
                <a:gd name="T47" fmla="*/ 2147483646 h 42"/>
                <a:gd name="T48" fmla="*/ 2147483646 w 38"/>
                <a:gd name="T49" fmla="*/ 2147483646 h 42"/>
                <a:gd name="T50" fmla="*/ 2147483646 w 38"/>
                <a:gd name="T51" fmla="*/ 2147483646 h 4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2"/>
                <a:gd name="T80" fmla="*/ 38 w 38"/>
                <a:gd name="T81" fmla="*/ 42 h 4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2">
                  <a:moveTo>
                    <a:pt x="2" y="28"/>
                  </a:moveTo>
                  <a:lnTo>
                    <a:pt x="2" y="28"/>
                  </a:lnTo>
                  <a:lnTo>
                    <a:pt x="0" y="22"/>
                  </a:lnTo>
                  <a:lnTo>
                    <a:pt x="0" y="16"/>
                  </a:lnTo>
                  <a:lnTo>
                    <a:pt x="2" y="8"/>
                  </a:lnTo>
                  <a:lnTo>
                    <a:pt x="8" y="0"/>
                  </a:lnTo>
                  <a:lnTo>
                    <a:pt x="18" y="2"/>
                  </a:lnTo>
                  <a:lnTo>
                    <a:pt x="26" y="6"/>
                  </a:lnTo>
                  <a:lnTo>
                    <a:pt x="30" y="8"/>
                  </a:lnTo>
                  <a:lnTo>
                    <a:pt x="34" y="12"/>
                  </a:lnTo>
                  <a:lnTo>
                    <a:pt x="36" y="18"/>
                  </a:lnTo>
                  <a:lnTo>
                    <a:pt x="38" y="24"/>
                  </a:lnTo>
                  <a:lnTo>
                    <a:pt x="36" y="28"/>
                  </a:lnTo>
                  <a:lnTo>
                    <a:pt x="34" y="34"/>
                  </a:lnTo>
                  <a:lnTo>
                    <a:pt x="30" y="38"/>
                  </a:lnTo>
                  <a:lnTo>
                    <a:pt x="26" y="40"/>
                  </a:lnTo>
                  <a:lnTo>
                    <a:pt x="22" y="42"/>
                  </a:lnTo>
                  <a:lnTo>
                    <a:pt x="16" y="42"/>
                  </a:lnTo>
                  <a:lnTo>
                    <a:pt x="12" y="40"/>
                  </a:lnTo>
                  <a:lnTo>
                    <a:pt x="8" y="38"/>
                  </a:lnTo>
                  <a:lnTo>
                    <a:pt x="4" y="34"/>
                  </a:lnTo>
                  <a:lnTo>
                    <a:pt x="2"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85" name="Freeform 96"/>
            <p:cNvSpPr>
              <a:spLocks/>
            </p:cNvSpPr>
            <p:nvPr/>
          </p:nvSpPr>
          <p:spPr bwMode="auto">
            <a:xfrm>
              <a:off x="5364163" y="3168650"/>
              <a:ext cx="63500" cy="63500"/>
            </a:xfrm>
            <a:custGeom>
              <a:avLst/>
              <a:gdLst>
                <a:gd name="T0" fmla="*/ 2147483646 w 40"/>
                <a:gd name="T1" fmla="*/ 2147483646 h 40"/>
                <a:gd name="T2" fmla="*/ 2147483646 w 40"/>
                <a:gd name="T3" fmla="*/ 2147483646 h 40"/>
                <a:gd name="T4" fmla="*/ 2147483646 w 40"/>
                <a:gd name="T5" fmla="*/ 2147483646 h 40"/>
                <a:gd name="T6" fmla="*/ 2147483646 w 40"/>
                <a:gd name="T7" fmla="*/ 2147483646 h 40"/>
                <a:gd name="T8" fmla="*/ 2147483646 w 40"/>
                <a:gd name="T9" fmla="*/ 2147483646 h 40"/>
                <a:gd name="T10" fmla="*/ 2147483646 w 40"/>
                <a:gd name="T11" fmla="*/ 2147483646 h 40"/>
                <a:gd name="T12" fmla="*/ 2147483646 w 40"/>
                <a:gd name="T13" fmla="*/ 2147483646 h 40"/>
                <a:gd name="T14" fmla="*/ 2147483646 w 40"/>
                <a:gd name="T15" fmla="*/ 2147483646 h 40"/>
                <a:gd name="T16" fmla="*/ 2147483646 w 40"/>
                <a:gd name="T17" fmla="*/ 2147483646 h 40"/>
                <a:gd name="T18" fmla="*/ 2147483646 w 40"/>
                <a:gd name="T19" fmla="*/ 2147483646 h 40"/>
                <a:gd name="T20" fmla="*/ 2147483646 w 40"/>
                <a:gd name="T21" fmla="*/ 2147483646 h 40"/>
                <a:gd name="T22" fmla="*/ 2147483646 w 40"/>
                <a:gd name="T23" fmla="*/ 2147483646 h 40"/>
                <a:gd name="T24" fmla="*/ 2147483646 w 40"/>
                <a:gd name="T25" fmla="*/ 0 h 40"/>
                <a:gd name="T26" fmla="*/ 2147483646 w 40"/>
                <a:gd name="T27" fmla="*/ 2147483646 h 40"/>
                <a:gd name="T28" fmla="*/ 2147483646 w 40"/>
                <a:gd name="T29" fmla="*/ 2147483646 h 40"/>
                <a:gd name="T30" fmla="*/ 2147483646 w 40"/>
                <a:gd name="T31" fmla="*/ 2147483646 h 40"/>
                <a:gd name="T32" fmla="*/ 2147483646 w 40"/>
                <a:gd name="T33" fmla="*/ 2147483646 h 40"/>
                <a:gd name="T34" fmla="*/ 2147483646 w 40"/>
                <a:gd name="T35" fmla="*/ 2147483646 h 40"/>
                <a:gd name="T36" fmla="*/ 2147483646 w 40"/>
                <a:gd name="T37" fmla="*/ 2147483646 h 40"/>
                <a:gd name="T38" fmla="*/ 0 w 40"/>
                <a:gd name="T39" fmla="*/ 2147483646 h 40"/>
                <a:gd name="T40" fmla="*/ 2147483646 w 40"/>
                <a:gd name="T41" fmla="*/ 2147483646 h 40"/>
                <a:gd name="T42" fmla="*/ 2147483646 w 40"/>
                <a:gd name="T43" fmla="*/ 2147483646 h 40"/>
                <a:gd name="T44" fmla="*/ 2147483646 w 40"/>
                <a:gd name="T45" fmla="*/ 2147483646 h 40"/>
                <a:gd name="T46" fmla="*/ 2147483646 w 40"/>
                <a:gd name="T47" fmla="*/ 2147483646 h 40"/>
                <a:gd name="T48" fmla="*/ 2147483646 w 40"/>
                <a:gd name="T49" fmla="*/ 2147483646 h 40"/>
                <a:gd name="T50" fmla="*/ 2147483646 w 40"/>
                <a:gd name="T51" fmla="*/ 2147483646 h 40"/>
                <a:gd name="T52" fmla="*/ 2147483646 w 40"/>
                <a:gd name="T53" fmla="*/ 2147483646 h 40"/>
                <a:gd name="T54" fmla="*/ 2147483646 w 40"/>
                <a:gd name="T55" fmla="*/ 2147483646 h 40"/>
                <a:gd name="T56" fmla="*/ 2147483646 w 40"/>
                <a:gd name="T57" fmla="*/ 2147483646 h 40"/>
                <a:gd name="T58" fmla="*/ 2147483646 w 40"/>
                <a:gd name="T59" fmla="*/ 2147483646 h 40"/>
                <a:gd name="T60" fmla="*/ 2147483646 w 40"/>
                <a:gd name="T61" fmla="*/ 2147483646 h 40"/>
                <a:gd name="T62" fmla="*/ 2147483646 w 40"/>
                <a:gd name="T63" fmla="*/ 2147483646 h 40"/>
                <a:gd name="T64" fmla="*/ 2147483646 w 40"/>
                <a:gd name="T65" fmla="*/ 2147483646 h 40"/>
                <a:gd name="T66" fmla="*/ 2147483646 w 40"/>
                <a:gd name="T67" fmla="*/ 2147483646 h 40"/>
                <a:gd name="T68" fmla="*/ 2147483646 w 40"/>
                <a:gd name="T69" fmla="*/ 2147483646 h 40"/>
                <a:gd name="T70" fmla="*/ 2147483646 w 40"/>
                <a:gd name="T71" fmla="*/ 2147483646 h 40"/>
                <a:gd name="T72" fmla="*/ 2147483646 w 40"/>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0"/>
                <a:gd name="T112" fmla="*/ 0 h 40"/>
                <a:gd name="T113" fmla="*/ 40 w 40"/>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0" h="40">
                  <a:moveTo>
                    <a:pt x="34" y="8"/>
                  </a:moveTo>
                  <a:lnTo>
                    <a:pt x="34" y="8"/>
                  </a:lnTo>
                  <a:lnTo>
                    <a:pt x="24" y="18"/>
                  </a:lnTo>
                  <a:lnTo>
                    <a:pt x="24" y="16"/>
                  </a:lnTo>
                  <a:lnTo>
                    <a:pt x="34" y="6"/>
                  </a:lnTo>
                  <a:lnTo>
                    <a:pt x="38" y="4"/>
                  </a:lnTo>
                  <a:lnTo>
                    <a:pt x="38" y="2"/>
                  </a:lnTo>
                  <a:lnTo>
                    <a:pt x="26" y="0"/>
                  </a:lnTo>
                  <a:lnTo>
                    <a:pt x="18" y="2"/>
                  </a:lnTo>
                  <a:lnTo>
                    <a:pt x="12" y="4"/>
                  </a:lnTo>
                  <a:lnTo>
                    <a:pt x="8" y="6"/>
                  </a:lnTo>
                  <a:lnTo>
                    <a:pt x="4" y="12"/>
                  </a:lnTo>
                  <a:lnTo>
                    <a:pt x="2" y="16"/>
                  </a:lnTo>
                  <a:lnTo>
                    <a:pt x="0" y="20"/>
                  </a:lnTo>
                  <a:lnTo>
                    <a:pt x="2" y="26"/>
                  </a:lnTo>
                  <a:lnTo>
                    <a:pt x="4" y="30"/>
                  </a:lnTo>
                  <a:lnTo>
                    <a:pt x="6" y="34"/>
                  </a:lnTo>
                  <a:lnTo>
                    <a:pt x="10" y="36"/>
                  </a:lnTo>
                  <a:lnTo>
                    <a:pt x="16" y="38"/>
                  </a:lnTo>
                  <a:lnTo>
                    <a:pt x="22" y="40"/>
                  </a:lnTo>
                  <a:lnTo>
                    <a:pt x="26" y="38"/>
                  </a:lnTo>
                  <a:lnTo>
                    <a:pt x="32" y="36"/>
                  </a:lnTo>
                  <a:lnTo>
                    <a:pt x="36" y="30"/>
                  </a:lnTo>
                  <a:lnTo>
                    <a:pt x="38" y="24"/>
                  </a:lnTo>
                  <a:lnTo>
                    <a:pt x="40" y="18"/>
                  </a:lnTo>
                  <a:lnTo>
                    <a:pt x="38" y="6"/>
                  </a:lnTo>
                  <a:lnTo>
                    <a:pt x="34" y="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86" name="Freeform 97"/>
            <p:cNvSpPr>
              <a:spLocks/>
            </p:cNvSpPr>
            <p:nvPr/>
          </p:nvSpPr>
          <p:spPr bwMode="auto">
            <a:xfrm>
              <a:off x="5357813" y="3117850"/>
              <a:ext cx="66675" cy="57150"/>
            </a:xfrm>
            <a:custGeom>
              <a:avLst/>
              <a:gdLst>
                <a:gd name="T0" fmla="*/ 2147483646 w 42"/>
                <a:gd name="T1" fmla="*/ 2147483646 h 36"/>
                <a:gd name="T2" fmla="*/ 2147483646 w 42"/>
                <a:gd name="T3" fmla="*/ 2147483646 h 36"/>
                <a:gd name="T4" fmla="*/ 2147483646 w 42"/>
                <a:gd name="T5" fmla="*/ 2147483646 h 36"/>
                <a:gd name="T6" fmla="*/ 2147483646 w 42"/>
                <a:gd name="T7" fmla="*/ 2147483646 h 36"/>
                <a:gd name="T8" fmla="*/ 2147483646 w 42"/>
                <a:gd name="T9" fmla="*/ 2147483646 h 36"/>
                <a:gd name="T10" fmla="*/ 2147483646 w 42"/>
                <a:gd name="T11" fmla="*/ 2147483646 h 36"/>
                <a:gd name="T12" fmla="*/ 2147483646 w 42"/>
                <a:gd name="T13" fmla="*/ 2147483646 h 36"/>
                <a:gd name="T14" fmla="*/ 2147483646 w 42"/>
                <a:gd name="T15" fmla="*/ 2147483646 h 36"/>
                <a:gd name="T16" fmla="*/ 2147483646 w 42"/>
                <a:gd name="T17" fmla="*/ 2147483646 h 36"/>
                <a:gd name="T18" fmla="*/ 2147483646 w 42"/>
                <a:gd name="T19" fmla="*/ 2147483646 h 36"/>
                <a:gd name="T20" fmla="*/ 2147483646 w 42"/>
                <a:gd name="T21" fmla="*/ 2147483646 h 36"/>
                <a:gd name="T22" fmla="*/ 2147483646 w 42"/>
                <a:gd name="T23" fmla="*/ 2147483646 h 36"/>
                <a:gd name="T24" fmla="*/ 2147483646 w 42"/>
                <a:gd name="T25" fmla="*/ 2147483646 h 36"/>
                <a:gd name="T26" fmla="*/ 2147483646 w 42"/>
                <a:gd name="T27" fmla="*/ 2147483646 h 36"/>
                <a:gd name="T28" fmla="*/ 2147483646 w 42"/>
                <a:gd name="T29" fmla="*/ 2147483646 h 36"/>
                <a:gd name="T30" fmla="*/ 2147483646 w 42"/>
                <a:gd name="T31" fmla="*/ 2147483646 h 36"/>
                <a:gd name="T32" fmla="*/ 2147483646 w 42"/>
                <a:gd name="T33" fmla="*/ 2147483646 h 36"/>
                <a:gd name="T34" fmla="*/ 2147483646 w 42"/>
                <a:gd name="T35" fmla="*/ 2147483646 h 36"/>
                <a:gd name="T36" fmla="*/ 2147483646 w 42"/>
                <a:gd name="T37" fmla="*/ 0 h 36"/>
                <a:gd name="T38" fmla="*/ 2147483646 w 42"/>
                <a:gd name="T39" fmla="*/ 0 h 36"/>
                <a:gd name="T40" fmla="*/ 2147483646 w 42"/>
                <a:gd name="T41" fmla="*/ 0 h 36"/>
                <a:gd name="T42" fmla="*/ 2147483646 w 42"/>
                <a:gd name="T43" fmla="*/ 2147483646 h 36"/>
                <a:gd name="T44" fmla="*/ 2147483646 w 42"/>
                <a:gd name="T45" fmla="*/ 2147483646 h 36"/>
                <a:gd name="T46" fmla="*/ 0 w 42"/>
                <a:gd name="T47" fmla="*/ 2147483646 h 36"/>
                <a:gd name="T48" fmla="*/ 0 w 42"/>
                <a:gd name="T49" fmla="*/ 2147483646 h 36"/>
                <a:gd name="T50" fmla="*/ 0 w 42"/>
                <a:gd name="T51" fmla="*/ 2147483646 h 36"/>
                <a:gd name="T52" fmla="*/ 0 w 42"/>
                <a:gd name="T53" fmla="*/ 2147483646 h 36"/>
                <a:gd name="T54" fmla="*/ 2147483646 w 42"/>
                <a:gd name="T55" fmla="*/ 2147483646 h 36"/>
                <a:gd name="T56" fmla="*/ 2147483646 w 42"/>
                <a:gd name="T57" fmla="*/ 2147483646 h 36"/>
                <a:gd name="T58" fmla="*/ 2147483646 w 42"/>
                <a:gd name="T59" fmla="*/ 2147483646 h 36"/>
                <a:gd name="T60" fmla="*/ 2147483646 w 42"/>
                <a:gd name="T61" fmla="*/ 2147483646 h 36"/>
                <a:gd name="T62" fmla="*/ 2147483646 w 42"/>
                <a:gd name="T63" fmla="*/ 2147483646 h 36"/>
                <a:gd name="T64" fmla="*/ 2147483646 w 42"/>
                <a:gd name="T65" fmla="*/ 2147483646 h 36"/>
                <a:gd name="T66" fmla="*/ 2147483646 w 42"/>
                <a:gd name="T67" fmla="*/ 2147483646 h 36"/>
                <a:gd name="T68" fmla="*/ 2147483646 w 42"/>
                <a:gd name="T69" fmla="*/ 2147483646 h 36"/>
                <a:gd name="T70" fmla="*/ 2147483646 w 42"/>
                <a:gd name="T71" fmla="*/ 2147483646 h 36"/>
                <a:gd name="T72" fmla="*/ 2147483646 w 42"/>
                <a:gd name="T73" fmla="*/ 2147483646 h 36"/>
                <a:gd name="T74" fmla="*/ 2147483646 w 42"/>
                <a:gd name="T75" fmla="*/ 2147483646 h 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2"/>
                <a:gd name="T115" fmla="*/ 0 h 36"/>
                <a:gd name="T116" fmla="*/ 42 w 42"/>
                <a:gd name="T117" fmla="*/ 36 h 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2" h="36">
                  <a:moveTo>
                    <a:pt x="30" y="24"/>
                  </a:moveTo>
                  <a:lnTo>
                    <a:pt x="30" y="24"/>
                  </a:lnTo>
                  <a:lnTo>
                    <a:pt x="14" y="14"/>
                  </a:lnTo>
                  <a:lnTo>
                    <a:pt x="24" y="16"/>
                  </a:lnTo>
                  <a:lnTo>
                    <a:pt x="32" y="22"/>
                  </a:lnTo>
                  <a:lnTo>
                    <a:pt x="40" y="28"/>
                  </a:lnTo>
                  <a:lnTo>
                    <a:pt x="42" y="26"/>
                  </a:lnTo>
                  <a:lnTo>
                    <a:pt x="40" y="16"/>
                  </a:lnTo>
                  <a:lnTo>
                    <a:pt x="36" y="10"/>
                  </a:lnTo>
                  <a:lnTo>
                    <a:pt x="30" y="4"/>
                  </a:lnTo>
                  <a:lnTo>
                    <a:pt x="26" y="2"/>
                  </a:lnTo>
                  <a:lnTo>
                    <a:pt x="20" y="0"/>
                  </a:lnTo>
                  <a:lnTo>
                    <a:pt x="16" y="0"/>
                  </a:lnTo>
                  <a:lnTo>
                    <a:pt x="10" y="0"/>
                  </a:lnTo>
                  <a:lnTo>
                    <a:pt x="6" y="2"/>
                  </a:lnTo>
                  <a:lnTo>
                    <a:pt x="2" y="6"/>
                  </a:lnTo>
                  <a:lnTo>
                    <a:pt x="0" y="10"/>
                  </a:lnTo>
                  <a:lnTo>
                    <a:pt x="0" y="16"/>
                  </a:lnTo>
                  <a:lnTo>
                    <a:pt x="0" y="20"/>
                  </a:lnTo>
                  <a:lnTo>
                    <a:pt x="2" y="26"/>
                  </a:lnTo>
                  <a:lnTo>
                    <a:pt x="4" y="30"/>
                  </a:lnTo>
                  <a:lnTo>
                    <a:pt x="10" y="34"/>
                  </a:lnTo>
                  <a:lnTo>
                    <a:pt x="16" y="36"/>
                  </a:lnTo>
                  <a:lnTo>
                    <a:pt x="22" y="36"/>
                  </a:lnTo>
                  <a:lnTo>
                    <a:pt x="28" y="34"/>
                  </a:lnTo>
                  <a:lnTo>
                    <a:pt x="38" y="30"/>
                  </a:lnTo>
                  <a:lnTo>
                    <a:pt x="30" y="2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87" name="Freeform 98"/>
            <p:cNvSpPr>
              <a:spLocks/>
            </p:cNvSpPr>
            <p:nvPr/>
          </p:nvSpPr>
          <p:spPr bwMode="auto">
            <a:xfrm>
              <a:off x="5405438" y="3086100"/>
              <a:ext cx="57150" cy="69850"/>
            </a:xfrm>
            <a:custGeom>
              <a:avLst/>
              <a:gdLst>
                <a:gd name="T0" fmla="*/ 2147483646 w 36"/>
                <a:gd name="T1" fmla="*/ 2147483646 h 44"/>
                <a:gd name="T2" fmla="*/ 2147483646 w 36"/>
                <a:gd name="T3" fmla="*/ 2147483646 h 44"/>
                <a:gd name="T4" fmla="*/ 2147483646 w 36"/>
                <a:gd name="T5" fmla="*/ 2147483646 h 44"/>
                <a:gd name="T6" fmla="*/ 2147483646 w 36"/>
                <a:gd name="T7" fmla="*/ 2147483646 h 44"/>
                <a:gd name="T8" fmla="*/ 2147483646 w 36"/>
                <a:gd name="T9" fmla="*/ 2147483646 h 44"/>
                <a:gd name="T10" fmla="*/ 2147483646 w 36"/>
                <a:gd name="T11" fmla="*/ 2147483646 h 44"/>
                <a:gd name="T12" fmla="*/ 2147483646 w 36"/>
                <a:gd name="T13" fmla="*/ 2147483646 h 44"/>
                <a:gd name="T14" fmla="*/ 2147483646 w 36"/>
                <a:gd name="T15" fmla="*/ 2147483646 h 44"/>
                <a:gd name="T16" fmla="*/ 2147483646 w 36"/>
                <a:gd name="T17" fmla="*/ 2147483646 h 44"/>
                <a:gd name="T18" fmla="*/ 2147483646 w 36"/>
                <a:gd name="T19" fmla="*/ 2147483646 h 44"/>
                <a:gd name="T20" fmla="*/ 0 w 36"/>
                <a:gd name="T21" fmla="*/ 2147483646 h 44"/>
                <a:gd name="T22" fmla="*/ 0 w 36"/>
                <a:gd name="T23" fmla="*/ 2147483646 h 44"/>
                <a:gd name="T24" fmla="*/ 0 w 36"/>
                <a:gd name="T25" fmla="*/ 2147483646 h 44"/>
                <a:gd name="T26" fmla="*/ 0 w 36"/>
                <a:gd name="T27" fmla="*/ 2147483646 h 44"/>
                <a:gd name="T28" fmla="*/ 2147483646 w 36"/>
                <a:gd name="T29" fmla="*/ 2147483646 h 44"/>
                <a:gd name="T30" fmla="*/ 2147483646 w 36"/>
                <a:gd name="T31" fmla="*/ 2147483646 h 44"/>
                <a:gd name="T32" fmla="*/ 2147483646 w 36"/>
                <a:gd name="T33" fmla="*/ 2147483646 h 44"/>
                <a:gd name="T34" fmla="*/ 2147483646 w 36"/>
                <a:gd name="T35" fmla="*/ 0 h 44"/>
                <a:gd name="T36" fmla="*/ 2147483646 w 36"/>
                <a:gd name="T37" fmla="*/ 0 h 44"/>
                <a:gd name="T38" fmla="*/ 2147483646 w 36"/>
                <a:gd name="T39" fmla="*/ 0 h 44"/>
                <a:gd name="T40" fmla="*/ 2147483646 w 36"/>
                <a:gd name="T41" fmla="*/ 2147483646 h 44"/>
                <a:gd name="T42" fmla="*/ 2147483646 w 36"/>
                <a:gd name="T43" fmla="*/ 2147483646 h 44"/>
                <a:gd name="T44" fmla="*/ 2147483646 w 36"/>
                <a:gd name="T45" fmla="*/ 2147483646 h 44"/>
                <a:gd name="T46" fmla="*/ 2147483646 w 36"/>
                <a:gd name="T47" fmla="*/ 2147483646 h 44"/>
                <a:gd name="T48" fmla="*/ 2147483646 w 36"/>
                <a:gd name="T49" fmla="*/ 2147483646 h 44"/>
                <a:gd name="T50" fmla="*/ 2147483646 w 36"/>
                <a:gd name="T51" fmla="*/ 2147483646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6"/>
                <a:gd name="T79" fmla="*/ 0 h 44"/>
                <a:gd name="T80" fmla="*/ 36 w 36"/>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6" h="44">
                  <a:moveTo>
                    <a:pt x="36" y="20"/>
                  </a:moveTo>
                  <a:lnTo>
                    <a:pt x="36" y="20"/>
                  </a:lnTo>
                  <a:lnTo>
                    <a:pt x="34" y="26"/>
                  </a:lnTo>
                  <a:lnTo>
                    <a:pt x="32" y="32"/>
                  </a:lnTo>
                  <a:lnTo>
                    <a:pt x="28" y="38"/>
                  </a:lnTo>
                  <a:lnTo>
                    <a:pt x="18" y="44"/>
                  </a:lnTo>
                  <a:lnTo>
                    <a:pt x="10" y="38"/>
                  </a:lnTo>
                  <a:lnTo>
                    <a:pt x="4" y="32"/>
                  </a:lnTo>
                  <a:lnTo>
                    <a:pt x="2" y="28"/>
                  </a:lnTo>
                  <a:lnTo>
                    <a:pt x="0" y="24"/>
                  </a:lnTo>
                  <a:lnTo>
                    <a:pt x="0" y="18"/>
                  </a:lnTo>
                  <a:lnTo>
                    <a:pt x="0" y="12"/>
                  </a:lnTo>
                  <a:lnTo>
                    <a:pt x="4" y="6"/>
                  </a:lnTo>
                  <a:lnTo>
                    <a:pt x="8" y="4"/>
                  </a:lnTo>
                  <a:lnTo>
                    <a:pt x="12" y="0"/>
                  </a:lnTo>
                  <a:lnTo>
                    <a:pt x="18" y="0"/>
                  </a:lnTo>
                  <a:lnTo>
                    <a:pt x="22" y="0"/>
                  </a:lnTo>
                  <a:lnTo>
                    <a:pt x="26" y="2"/>
                  </a:lnTo>
                  <a:lnTo>
                    <a:pt x="30" y="6"/>
                  </a:lnTo>
                  <a:lnTo>
                    <a:pt x="34" y="10"/>
                  </a:lnTo>
                  <a:lnTo>
                    <a:pt x="36" y="14"/>
                  </a:lnTo>
                  <a:lnTo>
                    <a:pt x="36" y="2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88" name="Freeform 99"/>
            <p:cNvSpPr>
              <a:spLocks/>
            </p:cNvSpPr>
            <p:nvPr/>
          </p:nvSpPr>
          <p:spPr bwMode="auto">
            <a:xfrm>
              <a:off x="5443538" y="3117850"/>
              <a:ext cx="66675" cy="60325"/>
            </a:xfrm>
            <a:custGeom>
              <a:avLst/>
              <a:gdLst>
                <a:gd name="T0" fmla="*/ 2147483646 w 42"/>
                <a:gd name="T1" fmla="*/ 2147483646 h 38"/>
                <a:gd name="T2" fmla="*/ 2147483646 w 42"/>
                <a:gd name="T3" fmla="*/ 2147483646 h 38"/>
                <a:gd name="T4" fmla="*/ 2147483646 w 42"/>
                <a:gd name="T5" fmla="*/ 2147483646 h 38"/>
                <a:gd name="T6" fmla="*/ 2147483646 w 42"/>
                <a:gd name="T7" fmla="*/ 0 h 38"/>
                <a:gd name="T8" fmla="*/ 2147483646 w 42"/>
                <a:gd name="T9" fmla="*/ 2147483646 h 38"/>
                <a:gd name="T10" fmla="*/ 2147483646 w 42"/>
                <a:gd name="T11" fmla="*/ 2147483646 h 38"/>
                <a:gd name="T12" fmla="*/ 2147483646 w 42"/>
                <a:gd name="T13" fmla="*/ 2147483646 h 38"/>
                <a:gd name="T14" fmla="*/ 2147483646 w 42"/>
                <a:gd name="T15" fmla="*/ 2147483646 h 38"/>
                <a:gd name="T16" fmla="*/ 2147483646 w 42"/>
                <a:gd name="T17" fmla="*/ 2147483646 h 38"/>
                <a:gd name="T18" fmla="*/ 0 w 42"/>
                <a:gd name="T19" fmla="*/ 2147483646 h 38"/>
                <a:gd name="T20" fmla="*/ 0 w 42"/>
                <a:gd name="T21" fmla="*/ 2147483646 h 38"/>
                <a:gd name="T22" fmla="*/ 2147483646 w 42"/>
                <a:gd name="T23" fmla="*/ 2147483646 h 38"/>
                <a:gd name="T24" fmla="*/ 2147483646 w 42"/>
                <a:gd name="T25" fmla="*/ 2147483646 h 38"/>
                <a:gd name="T26" fmla="*/ 2147483646 w 42"/>
                <a:gd name="T27" fmla="*/ 2147483646 h 38"/>
                <a:gd name="T28" fmla="*/ 2147483646 w 42"/>
                <a:gd name="T29" fmla="*/ 2147483646 h 38"/>
                <a:gd name="T30" fmla="*/ 2147483646 w 42"/>
                <a:gd name="T31" fmla="*/ 2147483646 h 38"/>
                <a:gd name="T32" fmla="*/ 2147483646 w 42"/>
                <a:gd name="T33" fmla="*/ 2147483646 h 38"/>
                <a:gd name="T34" fmla="*/ 2147483646 w 42"/>
                <a:gd name="T35" fmla="*/ 2147483646 h 38"/>
                <a:gd name="T36" fmla="*/ 2147483646 w 42"/>
                <a:gd name="T37" fmla="*/ 2147483646 h 38"/>
                <a:gd name="T38" fmla="*/ 2147483646 w 42"/>
                <a:gd name="T39" fmla="*/ 2147483646 h 38"/>
                <a:gd name="T40" fmla="*/ 2147483646 w 42"/>
                <a:gd name="T41" fmla="*/ 2147483646 h 38"/>
                <a:gd name="T42" fmla="*/ 2147483646 w 42"/>
                <a:gd name="T43" fmla="*/ 2147483646 h 38"/>
                <a:gd name="T44" fmla="*/ 2147483646 w 42"/>
                <a:gd name="T45" fmla="*/ 2147483646 h 38"/>
                <a:gd name="T46" fmla="*/ 2147483646 w 42"/>
                <a:gd name="T47" fmla="*/ 2147483646 h 38"/>
                <a:gd name="T48" fmla="*/ 2147483646 w 42"/>
                <a:gd name="T49" fmla="*/ 2147483646 h 38"/>
                <a:gd name="T50" fmla="*/ 2147483646 w 42"/>
                <a:gd name="T51" fmla="*/ 2147483646 h 38"/>
                <a:gd name="T52" fmla="*/ 2147483646 w 42"/>
                <a:gd name="T53" fmla="*/ 2147483646 h 38"/>
                <a:gd name="T54" fmla="*/ 2147483646 w 42"/>
                <a:gd name="T55" fmla="*/ 2147483646 h 38"/>
                <a:gd name="T56" fmla="*/ 2147483646 w 42"/>
                <a:gd name="T57" fmla="*/ 2147483646 h 38"/>
                <a:gd name="T58" fmla="*/ 2147483646 w 42"/>
                <a:gd name="T59" fmla="*/ 2147483646 h 38"/>
                <a:gd name="T60" fmla="*/ 2147483646 w 42"/>
                <a:gd name="T61" fmla="*/ 2147483646 h 38"/>
                <a:gd name="T62" fmla="*/ 2147483646 w 42"/>
                <a:gd name="T63" fmla="*/ 2147483646 h 38"/>
                <a:gd name="T64" fmla="*/ 2147483646 w 42"/>
                <a:gd name="T65" fmla="*/ 2147483646 h 38"/>
                <a:gd name="T66" fmla="*/ 2147483646 w 42"/>
                <a:gd name="T67" fmla="*/ 2147483646 h 38"/>
                <a:gd name="T68" fmla="*/ 2147483646 w 42"/>
                <a:gd name="T69" fmla="*/ 2147483646 h 38"/>
                <a:gd name="T70" fmla="*/ 2147483646 w 42"/>
                <a:gd name="T71" fmla="*/ 2147483646 h 38"/>
                <a:gd name="T72" fmla="*/ 2147483646 w 42"/>
                <a:gd name="T73" fmla="*/ 2147483646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38"/>
                <a:gd name="T113" fmla="*/ 42 w 42"/>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38">
                  <a:moveTo>
                    <a:pt x="34" y="4"/>
                  </a:moveTo>
                  <a:lnTo>
                    <a:pt x="34" y="4"/>
                  </a:lnTo>
                  <a:lnTo>
                    <a:pt x="28" y="2"/>
                  </a:lnTo>
                  <a:lnTo>
                    <a:pt x="22" y="0"/>
                  </a:lnTo>
                  <a:lnTo>
                    <a:pt x="18" y="2"/>
                  </a:lnTo>
                  <a:lnTo>
                    <a:pt x="12" y="4"/>
                  </a:lnTo>
                  <a:lnTo>
                    <a:pt x="6" y="10"/>
                  </a:lnTo>
                  <a:lnTo>
                    <a:pt x="2" y="18"/>
                  </a:lnTo>
                  <a:lnTo>
                    <a:pt x="0" y="28"/>
                  </a:lnTo>
                  <a:lnTo>
                    <a:pt x="8" y="22"/>
                  </a:lnTo>
                  <a:lnTo>
                    <a:pt x="16" y="20"/>
                  </a:lnTo>
                  <a:lnTo>
                    <a:pt x="22" y="20"/>
                  </a:lnTo>
                  <a:lnTo>
                    <a:pt x="14" y="22"/>
                  </a:lnTo>
                  <a:lnTo>
                    <a:pt x="6" y="26"/>
                  </a:lnTo>
                  <a:lnTo>
                    <a:pt x="2" y="30"/>
                  </a:lnTo>
                  <a:lnTo>
                    <a:pt x="10" y="36"/>
                  </a:lnTo>
                  <a:lnTo>
                    <a:pt x="16" y="38"/>
                  </a:lnTo>
                  <a:lnTo>
                    <a:pt x="24" y="38"/>
                  </a:lnTo>
                  <a:lnTo>
                    <a:pt x="28" y="36"/>
                  </a:lnTo>
                  <a:lnTo>
                    <a:pt x="34" y="34"/>
                  </a:lnTo>
                  <a:lnTo>
                    <a:pt x="38" y="30"/>
                  </a:lnTo>
                  <a:lnTo>
                    <a:pt x="40" y="26"/>
                  </a:lnTo>
                  <a:lnTo>
                    <a:pt x="42" y="22"/>
                  </a:lnTo>
                  <a:lnTo>
                    <a:pt x="42" y="16"/>
                  </a:lnTo>
                  <a:lnTo>
                    <a:pt x="40" y="12"/>
                  </a:lnTo>
                  <a:lnTo>
                    <a:pt x="38" y="8"/>
                  </a:lnTo>
                  <a:lnTo>
                    <a:pt x="34" y="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89" name="Freeform 100"/>
            <p:cNvSpPr>
              <a:spLocks/>
            </p:cNvSpPr>
            <p:nvPr/>
          </p:nvSpPr>
          <p:spPr bwMode="auto">
            <a:xfrm>
              <a:off x="5405438" y="3140075"/>
              <a:ext cx="50800" cy="50800"/>
            </a:xfrm>
            <a:custGeom>
              <a:avLst/>
              <a:gdLst>
                <a:gd name="T0" fmla="*/ 2147483646 w 32"/>
                <a:gd name="T1" fmla="*/ 2147483646 h 32"/>
                <a:gd name="T2" fmla="*/ 2147483646 w 32"/>
                <a:gd name="T3" fmla="*/ 2147483646 h 32"/>
                <a:gd name="T4" fmla="*/ 2147483646 w 32"/>
                <a:gd name="T5" fmla="*/ 2147483646 h 32"/>
                <a:gd name="T6" fmla="*/ 2147483646 w 32"/>
                <a:gd name="T7" fmla="*/ 2147483646 h 32"/>
                <a:gd name="T8" fmla="*/ 2147483646 w 32"/>
                <a:gd name="T9" fmla="*/ 2147483646 h 32"/>
                <a:gd name="T10" fmla="*/ 2147483646 w 32"/>
                <a:gd name="T11" fmla="*/ 2147483646 h 32"/>
                <a:gd name="T12" fmla="*/ 2147483646 w 32"/>
                <a:gd name="T13" fmla="*/ 2147483646 h 32"/>
                <a:gd name="T14" fmla="*/ 2147483646 w 32"/>
                <a:gd name="T15" fmla="*/ 2147483646 h 32"/>
                <a:gd name="T16" fmla="*/ 2147483646 w 32"/>
                <a:gd name="T17" fmla="*/ 2147483646 h 32"/>
                <a:gd name="T18" fmla="*/ 2147483646 w 32"/>
                <a:gd name="T19" fmla="*/ 2147483646 h 32"/>
                <a:gd name="T20" fmla="*/ 0 w 32"/>
                <a:gd name="T21" fmla="*/ 2147483646 h 32"/>
                <a:gd name="T22" fmla="*/ 0 w 32"/>
                <a:gd name="T23" fmla="*/ 2147483646 h 32"/>
                <a:gd name="T24" fmla="*/ 0 w 32"/>
                <a:gd name="T25" fmla="*/ 2147483646 h 32"/>
                <a:gd name="T26" fmla="*/ 0 w 32"/>
                <a:gd name="T27" fmla="*/ 2147483646 h 32"/>
                <a:gd name="T28" fmla="*/ 2147483646 w 32"/>
                <a:gd name="T29" fmla="*/ 2147483646 h 32"/>
                <a:gd name="T30" fmla="*/ 2147483646 w 32"/>
                <a:gd name="T31" fmla="*/ 0 h 32"/>
                <a:gd name="T32" fmla="*/ 2147483646 w 32"/>
                <a:gd name="T33" fmla="*/ 0 h 32"/>
                <a:gd name="T34" fmla="*/ 2147483646 w 32"/>
                <a:gd name="T35" fmla="*/ 0 h 32"/>
                <a:gd name="T36" fmla="*/ 2147483646 w 32"/>
                <a:gd name="T37" fmla="*/ 0 h 32"/>
                <a:gd name="T38" fmla="*/ 2147483646 w 32"/>
                <a:gd name="T39" fmla="*/ 2147483646 h 32"/>
                <a:gd name="T40" fmla="*/ 2147483646 w 32"/>
                <a:gd name="T41" fmla="*/ 2147483646 h 32"/>
                <a:gd name="T42" fmla="*/ 2147483646 w 32"/>
                <a:gd name="T43" fmla="*/ 2147483646 h 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
                <a:gd name="T67" fmla="*/ 0 h 32"/>
                <a:gd name="T68" fmla="*/ 32 w 32"/>
                <a:gd name="T69" fmla="*/ 32 h 3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 h="32">
                  <a:moveTo>
                    <a:pt x="32" y="10"/>
                  </a:moveTo>
                  <a:lnTo>
                    <a:pt x="32" y="10"/>
                  </a:lnTo>
                  <a:lnTo>
                    <a:pt x="32" y="16"/>
                  </a:lnTo>
                  <a:lnTo>
                    <a:pt x="32" y="22"/>
                  </a:lnTo>
                  <a:lnTo>
                    <a:pt x="28" y="28"/>
                  </a:lnTo>
                  <a:lnTo>
                    <a:pt x="22" y="32"/>
                  </a:lnTo>
                  <a:lnTo>
                    <a:pt x="16" y="32"/>
                  </a:lnTo>
                  <a:lnTo>
                    <a:pt x="10" y="30"/>
                  </a:lnTo>
                  <a:lnTo>
                    <a:pt x="4" y="28"/>
                  </a:lnTo>
                  <a:lnTo>
                    <a:pt x="0" y="22"/>
                  </a:lnTo>
                  <a:lnTo>
                    <a:pt x="0" y="16"/>
                  </a:lnTo>
                  <a:lnTo>
                    <a:pt x="0" y="8"/>
                  </a:lnTo>
                  <a:lnTo>
                    <a:pt x="4" y="4"/>
                  </a:lnTo>
                  <a:lnTo>
                    <a:pt x="10" y="0"/>
                  </a:lnTo>
                  <a:lnTo>
                    <a:pt x="16" y="0"/>
                  </a:lnTo>
                  <a:lnTo>
                    <a:pt x="22" y="0"/>
                  </a:lnTo>
                  <a:lnTo>
                    <a:pt x="28" y="4"/>
                  </a:lnTo>
                  <a:lnTo>
                    <a:pt x="32"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90" name="Freeform 101"/>
            <p:cNvSpPr>
              <a:spLocks/>
            </p:cNvSpPr>
            <p:nvPr/>
          </p:nvSpPr>
          <p:spPr bwMode="auto">
            <a:xfrm>
              <a:off x="4567238" y="3079750"/>
              <a:ext cx="60325" cy="73025"/>
            </a:xfrm>
            <a:custGeom>
              <a:avLst/>
              <a:gdLst>
                <a:gd name="T0" fmla="*/ 0 w 38"/>
                <a:gd name="T1" fmla="*/ 2147483646 h 46"/>
                <a:gd name="T2" fmla="*/ 0 w 38"/>
                <a:gd name="T3" fmla="*/ 2147483646 h 46"/>
                <a:gd name="T4" fmla="*/ 0 w 38"/>
                <a:gd name="T5" fmla="*/ 2147483646 h 46"/>
                <a:gd name="T6" fmla="*/ 0 w 38"/>
                <a:gd name="T7" fmla="*/ 2147483646 h 46"/>
                <a:gd name="T8" fmla="*/ 2147483646 w 38"/>
                <a:gd name="T9" fmla="*/ 2147483646 h 46"/>
                <a:gd name="T10" fmla="*/ 2147483646 w 38"/>
                <a:gd name="T11" fmla="*/ 0 h 46"/>
                <a:gd name="T12" fmla="*/ 2147483646 w 38"/>
                <a:gd name="T13" fmla="*/ 0 h 46"/>
                <a:gd name="T14" fmla="*/ 2147483646 w 38"/>
                <a:gd name="T15" fmla="*/ 2147483646 h 46"/>
                <a:gd name="T16" fmla="*/ 2147483646 w 38"/>
                <a:gd name="T17" fmla="*/ 2147483646 h 46"/>
                <a:gd name="T18" fmla="*/ 2147483646 w 38"/>
                <a:gd name="T19" fmla="*/ 2147483646 h 46"/>
                <a:gd name="T20" fmla="*/ 2147483646 w 38"/>
                <a:gd name="T21" fmla="*/ 2147483646 h 46"/>
                <a:gd name="T22" fmla="*/ 2147483646 w 38"/>
                <a:gd name="T23" fmla="*/ 2147483646 h 46"/>
                <a:gd name="T24" fmla="*/ 2147483646 w 38"/>
                <a:gd name="T25" fmla="*/ 2147483646 h 46"/>
                <a:gd name="T26" fmla="*/ 2147483646 w 38"/>
                <a:gd name="T27" fmla="*/ 2147483646 h 46"/>
                <a:gd name="T28" fmla="*/ 2147483646 w 38"/>
                <a:gd name="T29" fmla="*/ 2147483646 h 46"/>
                <a:gd name="T30" fmla="*/ 2147483646 w 38"/>
                <a:gd name="T31" fmla="*/ 2147483646 h 46"/>
                <a:gd name="T32" fmla="*/ 2147483646 w 38"/>
                <a:gd name="T33" fmla="*/ 2147483646 h 46"/>
                <a:gd name="T34" fmla="*/ 2147483646 w 38"/>
                <a:gd name="T35" fmla="*/ 2147483646 h 46"/>
                <a:gd name="T36" fmla="*/ 2147483646 w 38"/>
                <a:gd name="T37" fmla="*/ 2147483646 h 46"/>
                <a:gd name="T38" fmla="*/ 2147483646 w 38"/>
                <a:gd name="T39" fmla="*/ 2147483646 h 46"/>
                <a:gd name="T40" fmla="*/ 2147483646 w 38"/>
                <a:gd name="T41" fmla="*/ 2147483646 h 46"/>
                <a:gd name="T42" fmla="*/ 2147483646 w 38"/>
                <a:gd name="T43" fmla="*/ 2147483646 h 46"/>
                <a:gd name="T44" fmla="*/ 2147483646 w 38"/>
                <a:gd name="T45" fmla="*/ 2147483646 h 46"/>
                <a:gd name="T46" fmla="*/ 2147483646 w 38"/>
                <a:gd name="T47" fmla="*/ 2147483646 h 46"/>
                <a:gd name="T48" fmla="*/ 0 w 38"/>
                <a:gd name="T49" fmla="*/ 2147483646 h 46"/>
                <a:gd name="T50" fmla="*/ 0 w 38"/>
                <a:gd name="T51" fmla="*/ 214748364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6"/>
                <a:gd name="T80" fmla="*/ 38 w 38"/>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6">
                  <a:moveTo>
                    <a:pt x="0" y="30"/>
                  </a:moveTo>
                  <a:lnTo>
                    <a:pt x="0" y="30"/>
                  </a:lnTo>
                  <a:lnTo>
                    <a:pt x="0" y="24"/>
                  </a:lnTo>
                  <a:lnTo>
                    <a:pt x="0" y="16"/>
                  </a:lnTo>
                  <a:lnTo>
                    <a:pt x="4" y="10"/>
                  </a:lnTo>
                  <a:lnTo>
                    <a:pt x="10" y="0"/>
                  </a:lnTo>
                  <a:lnTo>
                    <a:pt x="20" y="4"/>
                  </a:lnTo>
                  <a:lnTo>
                    <a:pt x="30" y="8"/>
                  </a:lnTo>
                  <a:lnTo>
                    <a:pt x="32" y="12"/>
                  </a:lnTo>
                  <a:lnTo>
                    <a:pt x="36" y="16"/>
                  </a:lnTo>
                  <a:lnTo>
                    <a:pt x="38" y="22"/>
                  </a:lnTo>
                  <a:lnTo>
                    <a:pt x="38" y="28"/>
                  </a:lnTo>
                  <a:lnTo>
                    <a:pt x="36" y="34"/>
                  </a:lnTo>
                  <a:lnTo>
                    <a:pt x="34" y="40"/>
                  </a:lnTo>
                  <a:lnTo>
                    <a:pt x="30" y="42"/>
                  </a:lnTo>
                  <a:lnTo>
                    <a:pt x="24" y="44"/>
                  </a:lnTo>
                  <a:lnTo>
                    <a:pt x="20" y="46"/>
                  </a:lnTo>
                  <a:lnTo>
                    <a:pt x="14" y="46"/>
                  </a:lnTo>
                  <a:lnTo>
                    <a:pt x="10" y="44"/>
                  </a:lnTo>
                  <a:lnTo>
                    <a:pt x="6" y="40"/>
                  </a:lnTo>
                  <a:lnTo>
                    <a:pt x="2" y="36"/>
                  </a:lnTo>
                  <a:lnTo>
                    <a:pt x="0" y="3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91" name="Freeform 102"/>
            <p:cNvSpPr>
              <a:spLocks/>
            </p:cNvSpPr>
            <p:nvPr/>
          </p:nvSpPr>
          <p:spPr bwMode="auto">
            <a:xfrm>
              <a:off x="4503738" y="3076575"/>
              <a:ext cx="66675" cy="66675"/>
            </a:xfrm>
            <a:custGeom>
              <a:avLst/>
              <a:gdLst>
                <a:gd name="T0" fmla="*/ 2147483646 w 42"/>
                <a:gd name="T1" fmla="*/ 2147483646 h 42"/>
                <a:gd name="T2" fmla="*/ 2147483646 w 42"/>
                <a:gd name="T3" fmla="*/ 2147483646 h 42"/>
                <a:gd name="T4" fmla="*/ 2147483646 w 42"/>
                <a:gd name="T5" fmla="*/ 2147483646 h 42"/>
                <a:gd name="T6" fmla="*/ 2147483646 w 42"/>
                <a:gd name="T7" fmla="*/ 2147483646 h 42"/>
                <a:gd name="T8" fmla="*/ 2147483646 w 42"/>
                <a:gd name="T9" fmla="*/ 2147483646 h 42"/>
                <a:gd name="T10" fmla="*/ 2147483646 w 42"/>
                <a:gd name="T11" fmla="*/ 2147483646 h 42"/>
                <a:gd name="T12" fmla="*/ 2147483646 w 42"/>
                <a:gd name="T13" fmla="*/ 2147483646 h 42"/>
                <a:gd name="T14" fmla="*/ 2147483646 w 42"/>
                <a:gd name="T15" fmla="*/ 2147483646 h 42"/>
                <a:gd name="T16" fmla="*/ 2147483646 w 42"/>
                <a:gd name="T17" fmla="*/ 2147483646 h 42"/>
                <a:gd name="T18" fmla="*/ 2147483646 w 42"/>
                <a:gd name="T19" fmla="*/ 2147483646 h 42"/>
                <a:gd name="T20" fmla="*/ 2147483646 w 42"/>
                <a:gd name="T21" fmla="*/ 2147483646 h 42"/>
                <a:gd name="T22" fmla="*/ 2147483646 w 42"/>
                <a:gd name="T23" fmla="*/ 2147483646 h 42"/>
                <a:gd name="T24" fmla="*/ 2147483646 w 42"/>
                <a:gd name="T25" fmla="*/ 0 h 42"/>
                <a:gd name="T26" fmla="*/ 2147483646 w 42"/>
                <a:gd name="T27" fmla="*/ 0 h 42"/>
                <a:gd name="T28" fmla="*/ 2147483646 w 42"/>
                <a:gd name="T29" fmla="*/ 2147483646 h 42"/>
                <a:gd name="T30" fmla="*/ 2147483646 w 42"/>
                <a:gd name="T31" fmla="*/ 2147483646 h 42"/>
                <a:gd name="T32" fmla="*/ 2147483646 w 42"/>
                <a:gd name="T33" fmla="*/ 2147483646 h 42"/>
                <a:gd name="T34" fmla="*/ 2147483646 w 42"/>
                <a:gd name="T35" fmla="*/ 2147483646 h 42"/>
                <a:gd name="T36" fmla="*/ 2147483646 w 42"/>
                <a:gd name="T37" fmla="*/ 2147483646 h 42"/>
                <a:gd name="T38" fmla="*/ 0 w 42"/>
                <a:gd name="T39" fmla="*/ 2147483646 h 42"/>
                <a:gd name="T40" fmla="*/ 0 w 42"/>
                <a:gd name="T41" fmla="*/ 2147483646 h 42"/>
                <a:gd name="T42" fmla="*/ 2147483646 w 42"/>
                <a:gd name="T43" fmla="*/ 2147483646 h 42"/>
                <a:gd name="T44" fmla="*/ 2147483646 w 42"/>
                <a:gd name="T45" fmla="*/ 2147483646 h 42"/>
                <a:gd name="T46" fmla="*/ 2147483646 w 42"/>
                <a:gd name="T47" fmla="*/ 2147483646 h 42"/>
                <a:gd name="T48" fmla="*/ 2147483646 w 42"/>
                <a:gd name="T49" fmla="*/ 2147483646 h 42"/>
                <a:gd name="T50" fmla="*/ 2147483646 w 42"/>
                <a:gd name="T51" fmla="*/ 2147483646 h 42"/>
                <a:gd name="T52" fmla="*/ 2147483646 w 42"/>
                <a:gd name="T53" fmla="*/ 2147483646 h 42"/>
                <a:gd name="T54" fmla="*/ 2147483646 w 42"/>
                <a:gd name="T55" fmla="*/ 2147483646 h 42"/>
                <a:gd name="T56" fmla="*/ 2147483646 w 42"/>
                <a:gd name="T57" fmla="*/ 2147483646 h 42"/>
                <a:gd name="T58" fmla="*/ 2147483646 w 42"/>
                <a:gd name="T59" fmla="*/ 2147483646 h 42"/>
                <a:gd name="T60" fmla="*/ 2147483646 w 42"/>
                <a:gd name="T61" fmla="*/ 2147483646 h 42"/>
                <a:gd name="T62" fmla="*/ 2147483646 w 42"/>
                <a:gd name="T63" fmla="*/ 2147483646 h 42"/>
                <a:gd name="T64" fmla="*/ 2147483646 w 42"/>
                <a:gd name="T65" fmla="*/ 2147483646 h 42"/>
                <a:gd name="T66" fmla="*/ 2147483646 w 42"/>
                <a:gd name="T67" fmla="*/ 2147483646 h 42"/>
                <a:gd name="T68" fmla="*/ 2147483646 w 42"/>
                <a:gd name="T69" fmla="*/ 2147483646 h 42"/>
                <a:gd name="T70" fmla="*/ 2147483646 w 42"/>
                <a:gd name="T71" fmla="*/ 2147483646 h 42"/>
                <a:gd name="T72" fmla="*/ 2147483646 w 42"/>
                <a:gd name="T73" fmla="*/ 2147483646 h 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2"/>
                <a:gd name="T113" fmla="*/ 42 w 42"/>
                <a:gd name="T114" fmla="*/ 42 h 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2">
                  <a:moveTo>
                    <a:pt x="38" y="10"/>
                  </a:moveTo>
                  <a:lnTo>
                    <a:pt x="38" y="10"/>
                  </a:lnTo>
                  <a:lnTo>
                    <a:pt x="26" y="18"/>
                  </a:lnTo>
                  <a:lnTo>
                    <a:pt x="24" y="18"/>
                  </a:lnTo>
                  <a:lnTo>
                    <a:pt x="36" y="8"/>
                  </a:lnTo>
                  <a:lnTo>
                    <a:pt x="40" y="6"/>
                  </a:lnTo>
                  <a:lnTo>
                    <a:pt x="40" y="4"/>
                  </a:lnTo>
                  <a:lnTo>
                    <a:pt x="30" y="0"/>
                  </a:lnTo>
                  <a:lnTo>
                    <a:pt x="22" y="0"/>
                  </a:lnTo>
                  <a:lnTo>
                    <a:pt x="14" y="2"/>
                  </a:lnTo>
                  <a:lnTo>
                    <a:pt x="10" y="6"/>
                  </a:lnTo>
                  <a:lnTo>
                    <a:pt x="4" y="10"/>
                  </a:lnTo>
                  <a:lnTo>
                    <a:pt x="2" y="14"/>
                  </a:lnTo>
                  <a:lnTo>
                    <a:pt x="0" y="20"/>
                  </a:lnTo>
                  <a:lnTo>
                    <a:pt x="0" y="24"/>
                  </a:lnTo>
                  <a:lnTo>
                    <a:pt x="2" y="30"/>
                  </a:lnTo>
                  <a:lnTo>
                    <a:pt x="4" y="34"/>
                  </a:lnTo>
                  <a:lnTo>
                    <a:pt x="8" y="38"/>
                  </a:lnTo>
                  <a:lnTo>
                    <a:pt x="14" y="40"/>
                  </a:lnTo>
                  <a:lnTo>
                    <a:pt x="20" y="42"/>
                  </a:lnTo>
                  <a:lnTo>
                    <a:pt x="26" y="40"/>
                  </a:lnTo>
                  <a:lnTo>
                    <a:pt x="30" y="38"/>
                  </a:lnTo>
                  <a:lnTo>
                    <a:pt x="36" y="34"/>
                  </a:lnTo>
                  <a:lnTo>
                    <a:pt x="40" y="28"/>
                  </a:lnTo>
                  <a:lnTo>
                    <a:pt x="42" y="20"/>
                  </a:lnTo>
                  <a:lnTo>
                    <a:pt x="40" y="8"/>
                  </a:lnTo>
                  <a:lnTo>
                    <a:pt x="38" y="1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92" name="Freeform 103"/>
            <p:cNvSpPr>
              <a:spLocks/>
            </p:cNvSpPr>
            <p:nvPr/>
          </p:nvSpPr>
          <p:spPr bwMode="auto">
            <a:xfrm>
              <a:off x="4500563" y="3019425"/>
              <a:ext cx="69850" cy="63500"/>
            </a:xfrm>
            <a:custGeom>
              <a:avLst/>
              <a:gdLst>
                <a:gd name="T0" fmla="*/ 2147483646 w 44"/>
                <a:gd name="T1" fmla="*/ 2147483646 h 40"/>
                <a:gd name="T2" fmla="*/ 2147483646 w 44"/>
                <a:gd name="T3" fmla="*/ 2147483646 h 40"/>
                <a:gd name="T4" fmla="*/ 2147483646 w 44"/>
                <a:gd name="T5" fmla="*/ 2147483646 h 40"/>
                <a:gd name="T6" fmla="*/ 2147483646 w 44"/>
                <a:gd name="T7" fmla="*/ 2147483646 h 40"/>
                <a:gd name="T8" fmla="*/ 2147483646 w 44"/>
                <a:gd name="T9" fmla="*/ 2147483646 h 40"/>
                <a:gd name="T10" fmla="*/ 2147483646 w 44"/>
                <a:gd name="T11" fmla="*/ 2147483646 h 40"/>
                <a:gd name="T12" fmla="*/ 2147483646 w 44"/>
                <a:gd name="T13" fmla="*/ 2147483646 h 40"/>
                <a:gd name="T14" fmla="*/ 2147483646 w 44"/>
                <a:gd name="T15" fmla="*/ 2147483646 h 40"/>
                <a:gd name="T16" fmla="*/ 2147483646 w 44"/>
                <a:gd name="T17" fmla="*/ 2147483646 h 40"/>
                <a:gd name="T18" fmla="*/ 2147483646 w 44"/>
                <a:gd name="T19" fmla="*/ 2147483646 h 40"/>
                <a:gd name="T20" fmla="*/ 2147483646 w 44"/>
                <a:gd name="T21" fmla="*/ 2147483646 h 40"/>
                <a:gd name="T22" fmla="*/ 2147483646 w 44"/>
                <a:gd name="T23" fmla="*/ 2147483646 h 40"/>
                <a:gd name="T24" fmla="*/ 2147483646 w 44"/>
                <a:gd name="T25" fmla="*/ 2147483646 h 40"/>
                <a:gd name="T26" fmla="*/ 2147483646 w 44"/>
                <a:gd name="T27" fmla="*/ 2147483646 h 40"/>
                <a:gd name="T28" fmla="*/ 2147483646 w 44"/>
                <a:gd name="T29" fmla="*/ 2147483646 h 40"/>
                <a:gd name="T30" fmla="*/ 2147483646 w 44"/>
                <a:gd name="T31" fmla="*/ 2147483646 h 40"/>
                <a:gd name="T32" fmla="*/ 2147483646 w 44"/>
                <a:gd name="T33" fmla="*/ 2147483646 h 40"/>
                <a:gd name="T34" fmla="*/ 2147483646 w 44"/>
                <a:gd name="T35" fmla="*/ 2147483646 h 40"/>
                <a:gd name="T36" fmla="*/ 2147483646 w 44"/>
                <a:gd name="T37" fmla="*/ 2147483646 h 40"/>
                <a:gd name="T38" fmla="*/ 2147483646 w 44"/>
                <a:gd name="T39" fmla="*/ 0 h 40"/>
                <a:gd name="T40" fmla="*/ 2147483646 w 44"/>
                <a:gd name="T41" fmla="*/ 2147483646 h 40"/>
                <a:gd name="T42" fmla="*/ 2147483646 w 44"/>
                <a:gd name="T43" fmla="*/ 2147483646 h 40"/>
                <a:gd name="T44" fmla="*/ 2147483646 w 44"/>
                <a:gd name="T45" fmla="*/ 2147483646 h 40"/>
                <a:gd name="T46" fmla="*/ 2147483646 w 44"/>
                <a:gd name="T47" fmla="*/ 2147483646 h 40"/>
                <a:gd name="T48" fmla="*/ 0 w 44"/>
                <a:gd name="T49" fmla="*/ 2147483646 h 40"/>
                <a:gd name="T50" fmla="*/ 0 w 44"/>
                <a:gd name="T51" fmla="*/ 2147483646 h 40"/>
                <a:gd name="T52" fmla="*/ 0 w 44"/>
                <a:gd name="T53" fmla="*/ 2147483646 h 40"/>
                <a:gd name="T54" fmla="*/ 0 w 44"/>
                <a:gd name="T55" fmla="*/ 2147483646 h 40"/>
                <a:gd name="T56" fmla="*/ 2147483646 w 44"/>
                <a:gd name="T57" fmla="*/ 2147483646 h 40"/>
                <a:gd name="T58" fmla="*/ 2147483646 w 44"/>
                <a:gd name="T59" fmla="*/ 2147483646 h 40"/>
                <a:gd name="T60" fmla="*/ 2147483646 w 44"/>
                <a:gd name="T61" fmla="*/ 2147483646 h 40"/>
                <a:gd name="T62" fmla="*/ 2147483646 w 44"/>
                <a:gd name="T63" fmla="*/ 2147483646 h 40"/>
                <a:gd name="T64" fmla="*/ 2147483646 w 44"/>
                <a:gd name="T65" fmla="*/ 2147483646 h 40"/>
                <a:gd name="T66" fmla="*/ 2147483646 w 44"/>
                <a:gd name="T67" fmla="*/ 2147483646 h 40"/>
                <a:gd name="T68" fmla="*/ 2147483646 w 44"/>
                <a:gd name="T69" fmla="*/ 2147483646 h 40"/>
                <a:gd name="T70" fmla="*/ 2147483646 w 44"/>
                <a:gd name="T71" fmla="*/ 2147483646 h 40"/>
                <a:gd name="T72" fmla="*/ 2147483646 w 44"/>
                <a:gd name="T73" fmla="*/ 2147483646 h 40"/>
                <a:gd name="T74" fmla="*/ 2147483646 w 44"/>
                <a:gd name="T75" fmla="*/ 2147483646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
                <a:gd name="T115" fmla="*/ 0 h 40"/>
                <a:gd name="T116" fmla="*/ 44 w 44"/>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 h="40">
                  <a:moveTo>
                    <a:pt x="32" y="28"/>
                  </a:moveTo>
                  <a:lnTo>
                    <a:pt x="32" y="28"/>
                  </a:lnTo>
                  <a:lnTo>
                    <a:pt x="16" y="16"/>
                  </a:lnTo>
                  <a:lnTo>
                    <a:pt x="16" y="14"/>
                  </a:lnTo>
                  <a:lnTo>
                    <a:pt x="26" y="20"/>
                  </a:lnTo>
                  <a:lnTo>
                    <a:pt x="34" y="26"/>
                  </a:lnTo>
                  <a:lnTo>
                    <a:pt x="42" y="32"/>
                  </a:lnTo>
                  <a:lnTo>
                    <a:pt x="44" y="32"/>
                  </a:lnTo>
                  <a:lnTo>
                    <a:pt x="42" y="22"/>
                  </a:lnTo>
                  <a:lnTo>
                    <a:pt x="38" y="14"/>
                  </a:lnTo>
                  <a:lnTo>
                    <a:pt x="34" y="8"/>
                  </a:lnTo>
                  <a:lnTo>
                    <a:pt x="30" y="4"/>
                  </a:lnTo>
                  <a:lnTo>
                    <a:pt x="24" y="2"/>
                  </a:lnTo>
                  <a:lnTo>
                    <a:pt x="18" y="0"/>
                  </a:lnTo>
                  <a:lnTo>
                    <a:pt x="14" y="2"/>
                  </a:lnTo>
                  <a:lnTo>
                    <a:pt x="8" y="4"/>
                  </a:lnTo>
                  <a:lnTo>
                    <a:pt x="4" y="6"/>
                  </a:lnTo>
                  <a:lnTo>
                    <a:pt x="2" y="10"/>
                  </a:lnTo>
                  <a:lnTo>
                    <a:pt x="0" y="16"/>
                  </a:lnTo>
                  <a:lnTo>
                    <a:pt x="0" y="22"/>
                  </a:lnTo>
                  <a:lnTo>
                    <a:pt x="0" y="28"/>
                  </a:lnTo>
                  <a:lnTo>
                    <a:pt x="4" y="32"/>
                  </a:lnTo>
                  <a:lnTo>
                    <a:pt x="8" y="36"/>
                  </a:lnTo>
                  <a:lnTo>
                    <a:pt x="14" y="40"/>
                  </a:lnTo>
                  <a:lnTo>
                    <a:pt x="22" y="40"/>
                  </a:lnTo>
                  <a:lnTo>
                    <a:pt x="28" y="38"/>
                  </a:lnTo>
                  <a:lnTo>
                    <a:pt x="40" y="34"/>
                  </a:lnTo>
                  <a:lnTo>
                    <a:pt x="32"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93" name="Freeform 104"/>
            <p:cNvSpPr>
              <a:spLocks/>
            </p:cNvSpPr>
            <p:nvPr/>
          </p:nvSpPr>
          <p:spPr bwMode="auto">
            <a:xfrm>
              <a:off x="4554538" y="2994025"/>
              <a:ext cx="60325" cy="73025"/>
            </a:xfrm>
            <a:custGeom>
              <a:avLst/>
              <a:gdLst>
                <a:gd name="T0" fmla="*/ 2147483646 w 38"/>
                <a:gd name="T1" fmla="*/ 2147483646 h 46"/>
                <a:gd name="T2" fmla="*/ 2147483646 w 38"/>
                <a:gd name="T3" fmla="*/ 2147483646 h 46"/>
                <a:gd name="T4" fmla="*/ 2147483646 w 38"/>
                <a:gd name="T5" fmla="*/ 2147483646 h 46"/>
                <a:gd name="T6" fmla="*/ 2147483646 w 38"/>
                <a:gd name="T7" fmla="*/ 2147483646 h 46"/>
                <a:gd name="T8" fmla="*/ 2147483646 w 38"/>
                <a:gd name="T9" fmla="*/ 2147483646 h 46"/>
                <a:gd name="T10" fmla="*/ 2147483646 w 38"/>
                <a:gd name="T11" fmla="*/ 2147483646 h 46"/>
                <a:gd name="T12" fmla="*/ 2147483646 w 38"/>
                <a:gd name="T13" fmla="*/ 2147483646 h 46"/>
                <a:gd name="T14" fmla="*/ 2147483646 w 38"/>
                <a:gd name="T15" fmla="*/ 2147483646 h 46"/>
                <a:gd name="T16" fmla="*/ 2147483646 w 38"/>
                <a:gd name="T17" fmla="*/ 2147483646 h 46"/>
                <a:gd name="T18" fmla="*/ 0 w 38"/>
                <a:gd name="T19" fmla="*/ 2147483646 h 46"/>
                <a:gd name="T20" fmla="*/ 0 w 38"/>
                <a:gd name="T21" fmla="*/ 2147483646 h 46"/>
                <a:gd name="T22" fmla="*/ 0 w 38"/>
                <a:gd name="T23" fmla="*/ 2147483646 h 46"/>
                <a:gd name="T24" fmla="*/ 0 w 38"/>
                <a:gd name="T25" fmla="*/ 2147483646 h 46"/>
                <a:gd name="T26" fmla="*/ 2147483646 w 38"/>
                <a:gd name="T27" fmla="*/ 2147483646 h 46"/>
                <a:gd name="T28" fmla="*/ 2147483646 w 38"/>
                <a:gd name="T29" fmla="*/ 2147483646 h 46"/>
                <a:gd name="T30" fmla="*/ 2147483646 w 38"/>
                <a:gd name="T31" fmla="*/ 2147483646 h 46"/>
                <a:gd name="T32" fmla="*/ 2147483646 w 38"/>
                <a:gd name="T33" fmla="*/ 2147483646 h 46"/>
                <a:gd name="T34" fmla="*/ 2147483646 w 38"/>
                <a:gd name="T35" fmla="*/ 0 h 46"/>
                <a:gd name="T36" fmla="*/ 2147483646 w 38"/>
                <a:gd name="T37" fmla="*/ 0 h 46"/>
                <a:gd name="T38" fmla="*/ 2147483646 w 38"/>
                <a:gd name="T39" fmla="*/ 0 h 46"/>
                <a:gd name="T40" fmla="*/ 2147483646 w 38"/>
                <a:gd name="T41" fmla="*/ 2147483646 h 46"/>
                <a:gd name="T42" fmla="*/ 2147483646 w 38"/>
                <a:gd name="T43" fmla="*/ 2147483646 h 46"/>
                <a:gd name="T44" fmla="*/ 2147483646 w 38"/>
                <a:gd name="T45" fmla="*/ 2147483646 h 46"/>
                <a:gd name="T46" fmla="*/ 2147483646 w 38"/>
                <a:gd name="T47" fmla="*/ 2147483646 h 46"/>
                <a:gd name="T48" fmla="*/ 2147483646 w 38"/>
                <a:gd name="T49" fmla="*/ 2147483646 h 46"/>
                <a:gd name="T50" fmla="*/ 2147483646 w 38"/>
                <a:gd name="T51" fmla="*/ 214748364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6"/>
                <a:gd name="T80" fmla="*/ 38 w 38"/>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6">
                  <a:moveTo>
                    <a:pt x="38" y="22"/>
                  </a:moveTo>
                  <a:lnTo>
                    <a:pt x="38" y="22"/>
                  </a:lnTo>
                  <a:lnTo>
                    <a:pt x="36" y="28"/>
                  </a:lnTo>
                  <a:lnTo>
                    <a:pt x="32" y="34"/>
                  </a:lnTo>
                  <a:lnTo>
                    <a:pt x="26" y="40"/>
                  </a:lnTo>
                  <a:lnTo>
                    <a:pt x="16" y="46"/>
                  </a:lnTo>
                  <a:lnTo>
                    <a:pt x="8" y="40"/>
                  </a:lnTo>
                  <a:lnTo>
                    <a:pt x="2" y="32"/>
                  </a:lnTo>
                  <a:lnTo>
                    <a:pt x="0" y="28"/>
                  </a:lnTo>
                  <a:lnTo>
                    <a:pt x="0" y="22"/>
                  </a:lnTo>
                  <a:lnTo>
                    <a:pt x="0" y="16"/>
                  </a:lnTo>
                  <a:lnTo>
                    <a:pt x="2" y="10"/>
                  </a:lnTo>
                  <a:lnTo>
                    <a:pt x="4" y="6"/>
                  </a:lnTo>
                  <a:lnTo>
                    <a:pt x="10" y="2"/>
                  </a:lnTo>
                  <a:lnTo>
                    <a:pt x="16" y="0"/>
                  </a:lnTo>
                  <a:lnTo>
                    <a:pt x="20" y="0"/>
                  </a:lnTo>
                  <a:lnTo>
                    <a:pt x="26" y="0"/>
                  </a:lnTo>
                  <a:lnTo>
                    <a:pt x="30" y="2"/>
                  </a:lnTo>
                  <a:lnTo>
                    <a:pt x="34" y="6"/>
                  </a:lnTo>
                  <a:lnTo>
                    <a:pt x="36" y="10"/>
                  </a:lnTo>
                  <a:lnTo>
                    <a:pt x="38" y="16"/>
                  </a:lnTo>
                  <a:lnTo>
                    <a:pt x="38" y="2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94" name="Freeform 105"/>
            <p:cNvSpPr>
              <a:spLocks/>
            </p:cNvSpPr>
            <p:nvPr/>
          </p:nvSpPr>
          <p:spPr bwMode="auto">
            <a:xfrm>
              <a:off x="4589463" y="3032125"/>
              <a:ext cx="73025" cy="63500"/>
            </a:xfrm>
            <a:custGeom>
              <a:avLst/>
              <a:gdLst>
                <a:gd name="T0" fmla="*/ 2147483646 w 46"/>
                <a:gd name="T1" fmla="*/ 2147483646 h 40"/>
                <a:gd name="T2" fmla="*/ 2147483646 w 46"/>
                <a:gd name="T3" fmla="*/ 2147483646 h 40"/>
                <a:gd name="T4" fmla="*/ 2147483646 w 46"/>
                <a:gd name="T5" fmla="*/ 2147483646 h 40"/>
                <a:gd name="T6" fmla="*/ 2147483646 w 46"/>
                <a:gd name="T7" fmla="*/ 0 h 40"/>
                <a:gd name="T8" fmla="*/ 2147483646 w 46"/>
                <a:gd name="T9" fmla="*/ 0 h 40"/>
                <a:gd name="T10" fmla="*/ 2147483646 w 46"/>
                <a:gd name="T11" fmla="*/ 2147483646 h 40"/>
                <a:gd name="T12" fmla="*/ 2147483646 w 46"/>
                <a:gd name="T13" fmla="*/ 2147483646 h 40"/>
                <a:gd name="T14" fmla="*/ 2147483646 w 46"/>
                <a:gd name="T15" fmla="*/ 2147483646 h 40"/>
                <a:gd name="T16" fmla="*/ 2147483646 w 46"/>
                <a:gd name="T17" fmla="*/ 2147483646 h 40"/>
                <a:gd name="T18" fmla="*/ 0 w 46"/>
                <a:gd name="T19" fmla="*/ 2147483646 h 40"/>
                <a:gd name="T20" fmla="*/ 0 w 46"/>
                <a:gd name="T21" fmla="*/ 2147483646 h 40"/>
                <a:gd name="T22" fmla="*/ 2147483646 w 46"/>
                <a:gd name="T23" fmla="*/ 2147483646 h 40"/>
                <a:gd name="T24" fmla="*/ 2147483646 w 46"/>
                <a:gd name="T25" fmla="*/ 2147483646 h 40"/>
                <a:gd name="T26" fmla="*/ 2147483646 w 46"/>
                <a:gd name="T27" fmla="*/ 2147483646 h 40"/>
                <a:gd name="T28" fmla="*/ 2147483646 w 46"/>
                <a:gd name="T29" fmla="*/ 2147483646 h 40"/>
                <a:gd name="T30" fmla="*/ 2147483646 w 46"/>
                <a:gd name="T31" fmla="*/ 2147483646 h 40"/>
                <a:gd name="T32" fmla="*/ 2147483646 w 46"/>
                <a:gd name="T33" fmla="*/ 2147483646 h 40"/>
                <a:gd name="T34" fmla="*/ 2147483646 w 46"/>
                <a:gd name="T35" fmla="*/ 2147483646 h 40"/>
                <a:gd name="T36" fmla="*/ 2147483646 w 46"/>
                <a:gd name="T37" fmla="*/ 2147483646 h 40"/>
                <a:gd name="T38" fmla="*/ 2147483646 w 46"/>
                <a:gd name="T39" fmla="*/ 2147483646 h 40"/>
                <a:gd name="T40" fmla="*/ 2147483646 w 46"/>
                <a:gd name="T41" fmla="*/ 2147483646 h 40"/>
                <a:gd name="T42" fmla="*/ 2147483646 w 46"/>
                <a:gd name="T43" fmla="*/ 2147483646 h 40"/>
                <a:gd name="T44" fmla="*/ 2147483646 w 46"/>
                <a:gd name="T45" fmla="*/ 2147483646 h 40"/>
                <a:gd name="T46" fmla="*/ 2147483646 w 46"/>
                <a:gd name="T47" fmla="*/ 2147483646 h 40"/>
                <a:gd name="T48" fmla="*/ 2147483646 w 46"/>
                <a:gd name="T49" fmla="*/ 2147483646 h 40"/>
                <a:gd name="T50" fmla="*/ 2147483646 w 46"/>
                <a:gd name="T51" fmla="*/ 2147483646 h 40"/>
                <a:gd name="T52" fmla="*/ 2147483646 w 46"/>
                <a:gd name="T53" fmla="*/ 2147483646 h 40"/>
                <a:gd name="T54" fmla="*/ 2147483646 w 46"/>
                <a:gd name="T55" fmla="*/ 2147483646 h 40"/>
                <a:gd name="T56" fmla="*/ 2147483646 w 46"/>
                <a:gd name="T57" fmla="*/ 2147483646 h 40"/>
                <a:gd name="T58" fmla="*/ 2147483646 w 46"/>
                <a:gd name="T59" fmla="*/ 2147483646 h 40"/>
                <a:gd name="T60" fmla="*/ 2147483646 w 46"/>
                <a:gd name="T61" fmla="*/ 2147483646 h 40"/>
                <a:gd name="T62" fmla="*/ 2147483646 w 46"/>
                <a:gd name="T63" fmla="*/ 2147483646 h 40"/>
                <a:gd name="T64" fmla="*/ 2147483646 w 46"/>
                <a:gd name="T65" fmla="*/ 2147483646 h 40"/>
                <a:gd name="T66" fmla="*/ 2147483646 w 46"/>
                <a:gd name="T67" fmla="*/ 2147483646 h 40"/>
                <a:gd name="T68" fmla="*/ 2147483646 w 46"/>
                <a:gd name="T69" fmla="*/ 2147483646 h 40"/>
                <a:gd name="T70" fmla="*/ 2147483646 w 46"/>
                <a:gd name="T71" fmla="*/ 2147483646 h 40"/>
                <a:gd name="T72" fmla="*/ 2147483646 w 46"/>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6"/>
                <a:gd name="T112" fmla="*/ 0 h 40"/>
                <a:gd name="T113" fmla="*/ 46 w 46"/>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6" h="40">
                  <a:moveTo>
                    <a:pt x="38" y="4"/>
                  </a:moveTo>
                  <a:lnTo>
                    <a:pt x="38" y="4"/>
                  </a:lnTo>
                  <a:lnTo>
                    <a:pt x="34" y="2"/>
                  </a:lnTo>
                  <a:lnTo>
                    <a:pt x="28" y="0"/>
                  </a:lnTo>
                  <a:lnTo>
                    <a:pt x="22" y="0"/>
                  </a:lnTo>
                  <a:lnTo>
                    <a:pt x="16" y="2"/>
                  </a:lnTo>
                  <a:lnTo>
                    <a:pt x="8" y="8"/>
                  </a:lnTo>
                  <a:lnTo>
                    <a:pt x="4" y="16"/>
                  </a:lnTo>
                  <a:lnTo>
                    <a:pt x="0" y="28"/>
                  </a:lnTo>
                  <a:lnTo>
                    <a:pt x="10" y="22"/>
                  </a:lnTo>
                  <a:lnTo>
                    <a:pt x="18" y="20"/>
                  </a:lnTo>
                  <a:lnTo>
                    <a:pt x="24" y="20"/>
                  </a:lnTo>
                  <a:lnTo>
                    <a:pt x="16" y="22"/>
                  </a:lnTo>
                  <a:lnTo>
                    <a:pt x="8" y="26"/>
                  </a:lnTo>
                  <a:lnTo>
                    <a:pt x="2" y="30"/>
                  </a:lnTo>
                  <a:lnTo>
                    <a:pt x="10" y="36"/>
                  </a:lnTo>
                  <a:lnTo>
                    <a:pt x="18" y="38"/>
                  </a:lnTo>
                  <a:lnTo>
                    <a:pt x="24" y="40"/>
                  </a:lnTo>
                  <a:lnTo>
                    <a:pt x="30" y="38"/>
                  </a:lnTo>
                  <a:lnTo>
                    <a:pt x="36" y="36"/>
                  </a:lnTo>
                  <a:lnTo>
                    <a:pt x="40" y="32"/>
                  </a:lnTo>
                  <a:lnTo>
                    <a:pt x="44" y="28"/>
                  </a:lnTo>
                  <a:lnTo>
                    <a:pt x="44" y="24"/>
                  </a:lnTo>
                  <a:lnTo>
                    <a:pt x="46" y="18"/>
                  </a:lnTo>
                  <a:lnTo>
                    <a:pt x="44" y="14"/>
                  </a:lnTo>
                  <a:lnTo>
                    <a:pt x="42" y="8"/>
                  </a:lnTo>
                  <a:lnTo>
                    <a:pt x="38" y="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95" name="Freeform 106"/>
            <p:cNvSpPr>
              <a:spLocks/>
            </p:cNvSpPr>
            <p:nvPr/>
          </p:nvSpPr>
          <p:spPr bwMode="auto">
            <a:xfrm>
              <a:off x="4548188" y="3048000"/>
              <a:ext cx="57150" cy="53975"/>
            </a:xfrm>
            <a:custGeom>
              <a:avLst/>
              <a:gdLst>
                <a:gd name="T0" fmla="*/ 2147483646 w 36"/>
                <a:gd name="T1" fmla="*/ 2147483646 h 34"/>
                <a:gd name="T2" fmla="*/ 2147483646 w 36"/>
                <a:gd name="T3" fmla="*/ 2147483646 h 34"/>
                <a:gd name="T4" fmla="*/ 2147483646 w 36"/>
                <a:gd name="T5" fmla="*/ 2147483646 h 34"/>
                <a:gd name="T6" fmla="*/ 2147483646 w 36"/>
                <a:gd name="T7" fmla="*/ 2147483646 h 34"/>
                <a:gd name="T8" fmla="*/ 2147483646 w 36"/>
                <a:gd name="T9" fmla="*/ 2147483646 h 34"/>
                <a:gd name="T10" fmla="*/ 2147483646 w 36"/>
                <a:gd name="T11" fmla="*/ 2147483646 h 34"/>
                <a:gd name="T12" fmla="*/ 2147483646 w 36"/>
                <a:gd name="T13" fmla="*/ 2147483646 h 34"/>
                <a:gd name="T14" fmla="*/ 2147483646 w 36"/>
                <a:gd name="T15" fmla="*/ 2147483646 h 34"/>
                <a:gd name="T16" fmla="*/ 2147483646 w 36"/>
                <a:gd name="T17" fmla="*/ 2147483646 h 34"/>
                <a:gd name="T18" fmla="*/ 2147483646 w 36"/>
                <a:gd name="T19" fmla="*/ 2147483646 h 34"/>
                <a:gd name="T20" fmla="*/ 0 w 36"/>
                <a:gd name="T21" fmla="*/ 2147483646 h 34"/>
                <a:gd name="T22" fmla="*/ 0 w 36"/>
                <a:gd name="T23" fmla="*/ 2147483646 h 34"/>
                <a:gd name="T24" fmla="*/ 0 w 36"/>
                <a:gd name="T25" fmla="*/ 2147483646 h 34"/>
                <a:gd name="T26" fmla="*/ 2147483646 w 36"/>
                <a:gd name="T27" fmla="*/ 2147483646 h 34"/>
                <a:gd name="T28" fmla="*/ 2147483646 w 36"/>
                <a:gd name="T29" fmla="*/ 2147483646 h 34"/>
                <a:gd name="T30" fmla="*/ 2147483646 w 36"/>
                <a:gd name="T31" fmla="*/ 0 h 34"/>
                <a:gd name="T32" fmla="*/ 2147483646 w 36"/>
                <a:gd name="T33" fmla="*/ 0 h 34"/>
                <a:gd name="T34" fmla="*/ 2147483646 w 36"/>
                <a:gd name="T35" fmla="*/ 0 h 34"/>
                <a:gd name="T36" fmla="*/ 2147483646 w 36"/>
                <a:gd name="T37" fmla="*/ 2147483646 h 34"/>
                <a:gd name="T38" fmla="*/ 2147483646 w 36"/>
                <a:gd name="T39" fmla="*/ 2147483646 h 34"/>
                <a:gd name="T40" fmla="*/ 2147483646 w 36"/>
                <a:gd name="T41" fmla="*/ 2147483646 h 34"/>
                <a:gd name="T42" fmla="*/ 2147483646 w 36"/>
                <a:gd name="T43" fmla="*/ 2147483646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6"/>
                <a:gd name="T67" fmla="*/ 0 h 34"/>
                <a:gd name="T68" fmla="*/ 36 w 36"/>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6" h="34">
                  <a:moveTo>
                    <a:pt x="34" y="12"/>
                  </a:moveTo>
                  <a:lnTo>
                    <a:pt x="34" y="12"/>
                  </a:lnTo>
                  <a:lnTo>
                    <a:pt x="36" y="20"/>
                  </a:lnTo>
                  <a:lnTo>
                    <a:pt x="34" y="26"/>
                  </a:lnTo>
                  <a:lnTo>
                    <a:pt x="28" y="32"/>
                  </a:lnTo>
                  <a:lnTo>
                    <a:pt x="22" y="34"/>
                  </a:lnTo>
                  <a:lnTo>
                    <a:pt x="16" y="34"/>
                  </a:lnTo>
                  <a:lnTo>
                    <a:pt x="10" y="32"/>
                  </a:lnTo>
                  <a:lnTo>
                    <a:pt x="4" y="28"/>
                  </a:lnTo>
                  <a:lnTo>
                    <a:pt x="0" y="22"/>
                  </a:lnTo>
                  <a:lnTo>
                    <a:pt x="0" y="16"/>
                  </a:lnTo>
                  <a:lnTo>
                    <a:pt x="2" y="8"/>
                  </a:lnTo>
                  <a:lnTo>
                    <a:pt x="6" y="4"/>
                  </a:lnTo>
                  <a:lnTo>
                    <a:pt x="14" y="0"/>
                  </a:lnTo>
                  <a:lnTo>
                    <a:pt x="20" y="0"/>
                  </a:lnTo>
                  <a:lnTo>
                    <a:pt x="26" y="2"/>
                  </a:lnTo>
                  <a:lnTo>
                    <a:pt x="32" y="6"/>
                  </a:lnTo>
                  <a:lnTo>
                    <a:pt x="34"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96" name="Freeform 107"/>
            <p:cNvSpPr>
              <a:spLocks/>
            </p:cNvSpPr>
            <p:nvPr/>
          </p:nvSpPr>
          <p:spPr bwMode="auto">
            <a:xfrm>
              <a:off x="4386263" y="3181350"/>
              <a:ext cx="60325" cy="69850"/>
            </a:xfrm>
            <a:custGeom>
              <a:avLst/>
              <a:gdLst>
                <a:gd name="T0" fmla="*/ 0 w 38"/>
                <a:gd name="T1" fmla="*/ 2147483646 h 44"/>
                <a:gd name="T2" fmla="*/ 0 w 38"/>
                <a:gd name="T3" fmla="*/ 2147483646 h 44"/>
                <a:gd name="T4" fmla="*/ 0 w 38"/>
                <a:gd name="T5" fmla="*/ 2147483646 h 44"/>
                <a:gd name="T6" fmla="*/ 0 w 38"/>
                <a:gd name="T7" fmla="*/ 2147483646 h 44"/>
                <a:gd name="T8" fmla="*/ 2147483646 w 38"/>
                <a:gd name="T9" fmla="*/ 2147483646 h 44"/>
                <a:gd name="T10" fmla="*/ 2147483646 w 38"/>
                <a:gd name="T11" fmla="*/ 0 h 44"/>
                <a:gd name="T12" fmla="*/ 2147483646 w 38"/>
                <a:gd name="T13" fmla="*/ 0 h 44"/>
                <a:gd name="T14" fmla="*/ 2147483646 w 38"/>
                <a:gd name="T15" fmla="*/ 2147483646 h 44"/>
                <a:gd name="T16" fmla="*/ 2147483646 w 38"/>
                <a:gd name="T17" fmla="*/ 2147483646 h 44"/>
                <a:gd name="T18" fmla="*/ 2147483646 w 38"/>
                <a:gd name="T19" fmla="*/ 2147483646 h 44"/>
                <a:gd name="T20" fmla="*/ 2147483646 w 38"/>
                <a:gd name="T21" fmla="*/ 2147483646 h 44"/>
                <a:gd name="T22" fmla="*/ 2147483646 w 38"/>
                <a:gd name="T23" fmla="*/ 2147483646 h 44"/>
                <a:gd name="T24" fmla="*/ 2147483646 w 38"/>
                <a:gd name="T25" fmla="*/ 2147483646 h 44"/>
                <a:gd name="T26" fmla="*/ 2147483646 w 38"/>
                <a:gd name="T27" fmla="*/ 2147483646 h 44"/>
                <a:gd name="T28" fmla="*/ 2147483646 w 38"/>
                <a:gd name="T29" fmla="*/ 2147483646 h 44"/>
                <a:gd name="T30" fmla="*/ 2147483646 w 38"/>
                <a:gd name="T31" fmla="*/ 2147483646 h 44"/>
                <a:gd name="T32" fmla="*/ 2147483646 w 38"/>
                <a:gd name="T33" fmla="*/ 2147483646 h 44"/>
                <a:gd name="T34" fmla="*/ 2147483646 w 38"/>
                <a:gd name="T35" fmla="*/ 2147483646 h 44"/>
                <a:gd name="T36" fmla="*/ 2147483646 w 38"/>
                <a:gd name="T37" fmla="*/ 2147483646 h 44"/>
                <a:gd name="T38" fmla="*/ 2147483646 w 38"/>
                <a:gd name="T39" fmla="*/ 2147483646 h 44"/>
                <a:gd name="T40" fmla="*/ 2147483646 w 38"/>
                <a:gd name="T41" fmla="*/ 2147483646 h 44"/>
                <a:gd name="T42" fmla="*/ 2147483646 w 38"/>
                <a:gd name="T43" fmla="*/ 2147483646 h 44"/>
                <a:gd name="T44" fmla="*/ 2147483646 w 38"/>
                <a:gd name="T45" fmla="*/ 2147483646 h 44"/>
                <a:gd name="T46" fmla="*/ 2147483646 w 38"/>
                <a:gd name="T47" fmla="*/ 2147483646 h 44"/>
                <a:gd name="T48" fmla="*/ 0 w 38"/>
                <a:gd name="T49" fmla="*/ 2147483646 h 44"/>
                <a:gd name="T50" fmla="*/ 0 w 38"/>
                <a:gd name="T51" fmla="*/ 2147483646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4"/>
                <a:gd name="T80" fmla="*/ 38 w 38"/>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4">
                  <a:moveTo>
                    <a:pt x="0" y="28"/>
                  </a:moveTo>
                  <a:lnTo>
                    <a:pt x="0" y="28"/>
                  </a:lnTo>
                  <a:lnTo>
                    <a:pt x="0" y="22"/>
                  </a:lnTo>
                  <a:lnTo>
                    <a:pt x="0" y="16"/>
                  </a:lnTo>
                  <a:lnTo>
                    <a:pt x="4" y="8"/>
                  </a:lnTo>
                  <a:lnTo>
                    <a:pt x="10" y="0"/>
                  </a:lnTo>
                  <a:lnTo>
                    <a:pt x="22" y="2"/>
                  </a:lnTo>
                  <a:lnTo>
                    <a:pt x="30" y="6"/>
                  </a:lnTo>
                  <a:lnTo>
                    <a:pt x="32" y="10"/>
                  </a:lnTo>
                  <a:lnTo>
                    <a:pt x="36" y="14"/>
                  </a:lnTo>
                  <a:lnTo>
                    <a:pt x="38" y="20"/>
                  </a:lnTo>
                  <a:lnTo>
                    <a:pt x="38" y="26"/>
                  </a:lnTo>
                  <a:lnTo>
                    <a:pt x="38" y="32"/>
                  </a:lnTo>
                  <a:lnTo>
                    <a:pt x="34" y="38"/>
                  </a:lnTo>
                  <a:lnTo>
                    <a:pt x="30" y="42"/>
                  </a:lnTo>
                  <a:lnTo>
                    <a:pt x="24" y="44"/>
                  </a:lnTo>
                  <a:lnTo>
                    <a:pt x="20" y="44"/>
                  </a:lnTo>
                  <a:lnTo>
                    <a:pt x="14" y="44"/>
                  </a:lnTo>
                  <a:lnTo>
                    <a:pt x="10" y="42"/>
                  </a:lnTo>
                  <a:lnTo>
                    <a:pt x="6" y="38"/>
                  </a:lnTo>
                  <a:lnTo>
                    <a:pt x="2" y="34"/>
                  </a:lnTo>
                  <a:lnTo>
                    <a:pt x="0"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97" name="Freeform 108"/>
            <p:cNvSpPr>
              <a:spLocks/>
            </p:cNvSpPr>
            <p:nvPr/>
          </p:nvSpPr>
          <p:spPr bwMode="auto">
            <a:xfrm>
              <a:off x="4322763" y="3178175"/>
              <a:ext cx="66675" cy="63500"/>
            </a:xfrm>
            <a:custGeom>
              <a:avLst/>
              <a:gdLst>
                <a:gd name="T0" fmla="*/ 2147483646 w 42"/>
                <a:gd name="T1" fmla="*/ 2147483646 h 40"/>
                <a:gd name="T2" fmla="*/ 2147483646 w 42"/>
                <a:gd name="T3" fmla="*/ 2147483646 h 40"/>
                <a:gd name="T4" fmla="*/ 2147483646 w 42"/>
                <a:gd name="T5" fmla="*/ 2147483646 h 40"/>
                <a:gd name="T6" fmla="*/ 2147483646 w 42"/>
                <a:gd name="T7" fmla="*/ 2147483646 h 40"/>
                <a:gd name="T8" fmla="*/ 2147483646 w 42"/>
                <a:gd name="T9" fmla="*/ 2147483646 h 40"/>
                <a:gd name="T10" fmla="*/ 2147483646 w 42"/>
                <a:gd name="T11" fmla="*/ 2147483646 h 40"/>
                <a:gd name="T12" fmla="*/ 2147483646 w 42"/>
                <a:gd name="T13" fmla="*/ 2147483646 h 40"/>
                <a:gd name="T14" fmla="*/ 2147483646 w 42"/>
                <a:gd name="T15" fmla="*/ 2147483646 h 40"/>
                <a:gd name="T16" fmla="*/ 2147483646 w 42"/>
                <a:gd name="T17" fmla="*/ 2147483646 h 40"/>
                <a:gd name="T18" fmla="*/ 2147483646 w 42"/>
                <a:gd name="T19" fmla="*/ 2147483646 h 40"/>
                <a:gd name="T20" fmla="*/ 2147483646 w 42"/>
                <a:gd name="T21" fmla="*/ 2147483646 h 40"/>
                <a:gd name="T22" fmla="*/ 2147483646 w 42"/>
                <a:gd name="T23" fmla="*/ 2147483646 h 40"/>
                <a:gd name="T24" fmla="*/ 2147483646 w 42"/>
                <a:gd name="T25" fmla="*/ 0 h 40"/>
                <a:gd name="T26" fmla="*/ 2147483646 w 42"/>
                <a:gd name="T27" fmla="*/ 0 h 40"/>
                <a:gd name="T28" fmla="*/ 2147483646 w 42"/>
                <a:gd name="T29" fmla="*/ 2147483646 h 40"/>
                <a:gd name="T30" fmla="*/ 2147483646 w 42"/>
                <a:gd name="T31" fmla="*/ 2147483646 h 40"/>
                <a:gd name="T32" fmla="*/ 2147483646 w 42"/>
                <a:gd name="T33" fmla="*/ 2147483646 h 40"/>
                <a:gd name="T34" fmla="*/ 2147483646 w 42"/>
                <a:gd name="T35" fmla="*/ 2147483646 h 40"/>
                <a:gd name="T36" fmla="*/ 2147483646 w 42"/>
                <a:gd name="T37" fmla="*/ 2147483646 h 40"/>
                <a:gd name="T38" fmla="*/ 0 w 42"/>
                <a:gd name="T39" fmla="*/ 2147483646 h 40"/>
                <a:gd name="T40" fmla="*/ 0 w 42"/>
                <a:gd name="T41" fmla="*/ 2147483646 h 40"/>
                <a:gd name="T42" fmla="*/ 2147483646 w 42"/>
                <a:gd name="T43" fmla="*/ 2147483646 h 40"/>
                <a:gd name="T44" fmla="*/ 2147483646 w 42"/>
                <a:gd name="T45" fmla="*/ 2147483646 h 40"/>
                <a:gd name="T46" fmla="*/ 2147483646 w 42"/>
                <a:gd name="T47" fmla="*/ 2147483646 h 40"/>
                <a:gd name="T48" fmla="*/ 2147483646 w 42"/>
                <a:gd name="T49" fmla="*/ 2147483646 h 40"/>
                <a:gd name="T50" fmla="*/ 2147483646 w 42"/>
                <a:gd name="T51" fmla="*/ 2147483646 h 40"/>
                <a:gd name="T52" fmla="*/ 2147483646 w 42"/>
                <a:gd name="T53" fmla="*/ 2147483646 h 40"/>
                <a:gd name="T54" fmla="*/ 2147483646 w 42"/>
                <a:gd name="T55" fmla="*/ 2147483646 h 40"/>
                <a:gd name="T56" fmla="*/ 2147483646 w 42"/>
                <a:gd name="T57" fmla="*/ 2147483646 h 40"/>
                <a:gd name="T58" fmla="*/ 2147483646 w 42"/>
                <a:gd name="T59" fmla="*/ 2147483646 h 40"/>
                <a:gd name="T60" fmla="*/ 2147483646 w 42"/>
                <a:gd name="T61" fmla="*/ 2147483646 h 40"/>
                <a:gd name="T62" fmla="*/ 2147483646 w 42"/>
                <a:gd name="T63" fmla="*/ 2147483646 h 40"/>
                <a:gd name="T64" fmla="*/ 2147483646 w 42"/>
                <a:gd name="T65" fmla="*/ 2147483646 h 40"/>
                <a:gd name="T66" fmla="*/ 2147483646 w 42"/>
                <a:gd name="T67" fmla="*/ 2147483646 h 40"/>
                <a:gd name="T68" fmla="*/ 2147483646 w 42"/>
                <a:gd name="T69" fmla="*/ 2147483646 h 40"/>
                <a:gd name="T70" fmla="*/ 2147483646 w 42"/>
                <a:gd name="T71" fmla="*/ 2147483646 h 40"/>
                <a:gd name="T72" fmla="*/ 2147483646 w 42"/>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0"/>
                <a:gd name="T113" fmla="*/ 42 w 42"/>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0">
                  <a:moveTo>
                    <a:pt x="38" y="10"/>
                  </a:moveTo>
                  <a:lnTo>
                    <a:pt x="38" y="10"/>
                  </a:lnTo>
                  <a:lnTo>
                    <a:pt x="26" y="18"/>
                  </a:lnTo>
                  <a:lnTo>
                    <a:pt x="26" y="16"/>
                  </a:lnTo>
                  <a:lnTo>
                    <a:pt x="36" y="8"/>
                  </a:lnTo>
                  <a:lnTo>
                    <a:pt x="40" y="4"/>
                  </a:lnTo>
                  <a:lnTo>
                    <a:pt x="30" y="0"/>
                  </a:lnTo>
                  <a:lnTo>
                    <a:pt x="22" y="0"/>
                  </a:lnTo>
                  <a:lnTo>
                    <a:pt x="14" y="2"/>
                  </a:lnTo>
                  <a:lnTo>
                    <a:pt x="10" y="4"/>
                  </a:lnTo>
                  <a:lnTo>
                    <a:pt x="4" y="10"/>
                  </a:lnTo>
                  <a:lnTo>
                    <a:pt x="2" y="14"/>
                  </a:lnTo>
                  <a:lnTo>
                    <a:pt x="0" y="18"/>
                  </a:lnTo>
                  <a:lnTo>
                    <a:pt x="0" y="24"/>
                  </a:lnTo>
                  <a:lnTo>
                    <a:pt x="2" y="28"/>
                  </a:lnTo>
                  <a:lnTo>
                    <a:pt x="6" y="34"/>
                  </a:lnTo>
                  <a:lnTo>
                    <a:pt x="10" y="36"/>
                  </a:lnTo>
                  <a:lnTo>
                    <a:pt x="14" y="40"/>
                  </a:lnTo>
                  <a:lnTo>
                    <a:pt x="20" y="40"/>
                  </a:lnTo>
                  <a:lnTo>
                    <a:pt x="26" y="40"/>
                  </a:lnTo>
                  <a:lnTo>
                    <a:pt x="32" y="36"/>
                  </a:lnTo>
                  <a:lnTo>
                    <a:pt x="36" y="32"/>
                  </a:lnTo>
                  <a:lnTo>
                    <a:pt x="40" y="26"/>
                  </a:lnTo>
                  <a:lnTo>
                    <a:pt x="42" y="20"/>
                  </a:lnTo>
                  <a:lnTo>
                    <a:pt x="42" y="8"/>
                  </a:lnTo>
                  <a:lnTo>
                    <a:pt x="38" y="1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98" name="Freeform 109"/>
            <p:cNvSpPr>
              <a:spLocks/>
            </p:cNvSpPr>
            <p:nvPr/>
          </p:nvSpPr>
          <p:spPr bwMode="auto">
            <a:xfrm>
              <a:off x="4319588" y="3121025"/>
              <a:ext cx="69850" cy="63500"/>
            </a:xfrm>
            <a:custGeom>
              <a:avLst/>
              <a:gdLst>
                <a:gd name="T0" fmla="*/ 2147483646 w 44"/>
                <a:gd name="T1" fmla="*/ 2147483646 h 40"/>
                <a:gd name="T2" fmla="*/ 2147483646 w 44"/>
                <a:gd name="T3" fmla="*/ 2147483646 h 40"/>
                <a:gd name="T4" fmla="*/ 2147483646 w 44"/>
                <a:gd name="T5" fmla="*/ 2147483646 h 40"/>
                <a:gd name="T6" fmla="*/ 2147483646 w 44"/>
                <a:gd name="T7" fmla="*/ 2147483646 h 40"/>
                <a:gd name="T8" fmla="*/ 2147483646 w 44"/>
                <a:gd name="T9" fmla="*/ 2147483646 h 40"/>
                <a:gd name="T10" fmla="*/ 2147483646 w 44"/>
                <a:gd name="T11" fmla="*/ 2147483646 h 40"/>
                <a:gd name="T12" fmla="*/ 2147483646 w 44"/>
                <a:gd name="T13" fmla="*/ 2147483646 h 40"/>
                <a:gd name="T14" fmla="*/ 2147483646 w 44"/>
                <a:gd name="T15" fmla="*/ 2147483646 h 40"/>
                <a:gd name="T16" fmla="*/ 2147483646 w 44"/>
                <a:gd name="T17" fmla="*/ 2147483646 h 40"/>
                <a:gd name="T18" fmla="*/ 2147483646 w 44"/>
                <a:gd name="T19" fmla="*/ 2147483646 h 40"/>
                <a:gd name="T20" fmla="*/ 2147483646 w 44"/>
                <a:gd name="T21" fmla="*/ 2147483646 h 40"/>
                <a:gd name="T22" fmla="*/ 2147483646 w 44"/>
                <a:gd name="T23" fmla="*/ 2147483646 h 40"/>
                <a:gd name="T24" fmla="*/ 2147483646 w 44"/>
                <a:gd name="T25" fmla="*/ 2147483646 h 40"/>
                <a:gd name="T26" fmla="*/ 2147483646 w 44"/>
                <a:gd name="T27" fmla="*/ 2147483646 h 40"/>
                <a:gd name="T28" fmla="*/ 2147483646 w 44"/>
                <a:gd name="T29" fmla="*/ 2147483646 h 40"/>
                <a:gd name="T30" fmla="*/ 2147483646 w 44"/>
                <a:gd name="T31" fmla="*/ 2147483646 h 40"/>
                <a:gd name="T32" fmla="*/ 2147483646 w 44"/>
                <a:gd name="T33" fmla="*/ 2147483646 h 40"/>
                <a:gd name="T34" fmla="*/ 2147483646 w 44"/>
                <a:gd name="T35" fmla="*/ 2147483646 h 40"/>
                <a:gd name="T36" fmla="*/ 2147483646 w 44"/>
                <a:gd name="T37" fmla="*/ 0 h 40"/>
                <a:gd name="T38" fmla="*/ 2147483646 w 44"/>
                <a:gd name="T39" fmla="*/ 0 h 40"/>
                <a:gd name="T40" fmla="*/ 2147483646 w 44"/>
                <a:gd name="T41" fmla="*/ 0 h 40"/>
                <a:gd name="T42" fmla="*/ 2147483646 w 44"/>
                <a:gd name="T43" fmla="*/ 2147483646 h 40"/>
                <a:gd name="T44" fmla="*/ 2147483646 w 44"/>
                <a:gd name="T45" fmla="*/ 2147483646 h 40"/>
                <a:gd name="T46" fmla="*/ 2147483646 w 44"/>
                <a:gd name="T47" fmla="*/ 2147483646 h 40"/>
                <a:gd name="T48" fmla="*/ 0 w 44"/>
                <a:gd name="T49" fmla="*/ 2147483646 h 40"/>
                <a:gd name="T50" fmla="*/ 0 w 44"/>
                <a:gd name="T51" fmla="*/ 2147483646 h 40"/>
                <a:gd name="T52" fmla="*/ 0 w 44"/>
                <a:gd name="T53" fmla="*/ 2147483646 h 40"/>
                <a:gd name="T54" fmla="*/ 2147483646 w 44"/>
                <a:gd name="T55" fmla="*/ 2147483646 h 40"/>
                <a:gd name="T56" fmla="*/ 2147483646 w 44"/>
                <a:gd name="T57" fmla="*/ 2147483646 h 40"/>
                <a:gd name="T58" fmla="*/ 2147483646 w 44"/>
                <a:gd name="T59" fmla="*/ 2147483646 h 40"/>
                <a:gd name="T60" fmla="*/ 2147483646 w 44"/>
                <a:gd name="T61" fmla="*/ 2147483646 h 40"/>
                <a:gd name="T62" fmla="*/ 2147483646 w 44"/>
                <a:gd name="T63" fmla="*/ 2147483646 h 40"/>
                <a:gd name="T64" fmla="*/ 2147483646 w 44"/>
                <a:gd name="T65" fmla="*/ 2147483646 h 40"/>
                <a:gd name="T66" fmla="*/ 2147483646 w 44"/>
                <a:gd name="T67" fmla="*/ 2147483646 h 40"/>
                <a:gd name="T68" fmla="*/ 2147483646 w 44"/>
                <a:gd name="T69" fmla="*/ 2147483646 h 40"/>
                <a:gd name="T70" fmla="*/ 2147483646 w 44"/>
                <a:gd name="T71" fmla="*/ 2147483646 h 40"/>
                <a:gd name="T72" fmla="*/ 2147483646 w 44"/>
                <a:gd name="T73" fmla="*/ 2147483646 h 40"/>
                <a:gd name="T74" fmla="*/ 2147483646 w 44"/>
                <a:gd name="T75" fmla="*/ 2147483646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
                <a:gd name="T115" fmla="*/ 0 h 40"/>
                <a:gd name="T116" fmla="*/ 44 w 44"/>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 h="40">
                  <a:moveTo>
                    <a:pt x="32" y="26"/>
                  </a:moveTo>
                  <a:lnTo>
                    <a:pt x="32" y="26"/>
                  </a:lnTo>
                  <a:lnTo>
                    <a:pt x="16" y="16"/>
                  </a:lnTo>
                  <a:lnTo>
                    <a:pt x="16" y="14"/>
                  </a:lnTo>
                  <a:lnTo>
                    <a:pt x="26" y="18"/>
                  </a:lnTo>
                  <a:lnTo>
                    <a:pt x="34" y="24"/>
                  </a:lnTo>
                  <a:lnTo>
                    <a:pt x="42" y="32"/>
                  </a:lnTo>
                  <a:lnTo>
                    <a:pt x="44" y="32"/>
                  </a:lnTo>
                  <a:lnTo>
                    <a:pt x="42" y="20"/>
                  </a:lnTo>
                  <a:lnTo>
                    <a:pt x="38" y="12"/>
                  </a:lnTo>
                  <a:lnTo>
                    <a:pt x="34" y="6"/>
                  </a:lnTo>
                  <a:lnTo>
                    <a:pt x="30" y="4"/>
                  </a:lnTo>
                  <a:lnTo>
                    <a:pt x="24" y="0"/>
                  </a:lnTo>
                  <a:lnTo>
                    <a:pt x="18" y="0"/>
                  </a:lnTo>
                  <a:lnTo>
                    <a:pt x="14" y="0"/>
                  </a:lnTo>
                  <a:lnTo>
                    <a:pt x="8" y="2"/>
                  </a:lnTo>
                  <a:lnTo>
                    <a:pt x="4" y="6"/>
                  </a:lnTo>
                  <a:lnTo>
                    <a:pt x="2" y="10"/>
                  </a:lnTo>
                  <a:lnTo>
                    <a:pt x="0" y="16"/>
                  </a:lnTo>
                  <a:lnTo>
                    <a:pt x="0" y="20"/>
                  </a:lnTo>
                  <a:lnTo>
                    <a:pt x="2" y="28"/>
                  </a:lnTo>
                  <a:lnTo>
                    <a:pt x="4" y="32"/>
                  </a:lnTo>
                  <a:lnTo>
                    <a:pt x="8" y="36"/>
                  </a:lnTo>
                  <a:lnTo>
                    <a:pt x="14" y="38"/>
                  </a:lnTo>
                  <a:lnTo>
                    <a:pt x="22" y="40"/>
                  </a:lnTo>
                  <a:lnTo>
                    <a:pt x="30" y="38"/>
                  </a:lnTo>
                  <a:lnTo>
                    <a:pt x="40" y="34"/>
                  </a:lnTo>
                  <a:lnTo>
                    <a:pt x="32" y="2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99" name="Freeform 110"/>
            <p:cNvSpPr>
              <a:spLocks/>
            </p:cNvSpPr>
            <p:nvPr/>
          </p:nvSpPr>
          <p:spPr bwMode="auto">
            <a:xfrm>
              <a:off x="4373563" y="3092450"/>
              <a:ext cx="60325" cy="73025"/>
            </a:xfrm>
            <a:custGeom>
              <a:avLst/>
              <a:gdLst>
                <a:gd name="T0" fmla="*/ 2147483646 w 38"/>
                <a:gd name="T1" fmla="*/ 2147483646 h 46"/>
                <a:gd name="T2" fmla="*/ 2147483646 w 38"/>
                <a:gd name="T3" fmla="*/ 2147483646 h 46"/>
                <a:gd name="T4" fmla="*/ 2147483646 w 38"/>
                <a:gd name="T5" fmla="*/ 2147483646 h 46"/>
                <a:gd name="T6" fmla="*/ 2147483646 w 38"/>
                <a:gd name="T7" fmla="*/ 2147483646 h 46"/>
                <a:gd name="T8" fmla="*/ 2147483646 w 38"/>
                <a:gd name="T9" fmla="*/ 2147483646 h 46"/>
                <a:gd name="T10" fmla="*/ 2147483646 w 38"/>
                <a:gd name="T11" fmla="*/ 2147483646 h 46"/>
                <a:gd name="T12" fmla="*/ 2147483646 w 38"/>
                <a:gd name="T13" fmla="*/ 2147483646 h 46"/>
                <a:gd name="T14" fmla="*/ 2147483646 w 38"/>
                <a:gd name="T15" fmla="*/ 2147483646 h 46"/>
                <a:gd name="T16" fmla="*/ 2147483646 w 38"/>
                <a:gd name="T17" fmla="*/ 2147483646 h 46"/>
                <a:gd name="T18" fmla="*/ 0 w 38"/>
                <a:gd name="T19" fmla="*/ 2147483646 h 46"/>
                <a:gd name="T20" fmla="*/ 0 w 38"/>
                <a:gd name="T21" fmla="*/ 2147483646 h 46"/>
                <a:gd name="T22" fmla="*/ 0 w 38"/>
                <a:gd name="T23" fmla="*/ 2147483646 h 46"/>
                <a:gd name="T24" fmla="*/ 0 w 38"/>
                <a:gd name="T25" fmla="*/ 2147483646 h 46"/>
                <a:gd name="T26" fmla="*/ 2147483646 w 38"/>
                <a:gd name="T27" fmla="*/ 2147483646 h 46"/>
                <a:gd name="T28" fmla="*/ 2147483646 w 38"/>
                <a:gd name="T29" fmla="*/ 2147483646 h 46"/>
                <a:gd name="T30" fmla="*/ 2147483646 w 38"/>
                <a:gd name="T31" fmla="*/ 2147483646 h 46"/>
                <a:gd name="T32" fmla="*/ 2147483646 w 38"/>
                <a:gd name="T33" fmla="*/ 2147483646 h 46"/>
                <a:gd name="T34" fmla="*/ 2147483646 w 38"/>
                <a:gd name="T35" fmla="*/ 2147483646 h 46"/>
                <a:gd name="T36" fmla="*/ 2147483646 w 38"/>
                <a:gd name="T37" fmla="*/ 0 h 46"/>
                <a:gd name="T38" fmla="*/ 2147483646 w 38"/>
                <a:gd name="T39" fmla="*/ 2147483646 h 46"/>
                <a:gd name="T40" fmla="*/ 2147483646 w 38"/>
                <a:gd name="T41" fmla="*/ 2147483646 h 46"/>
                <a:gd name="T42" fmla="*/ 2147483646 w 38"/>
                <a:gd name="T43" fmla="*/ 2147483646 h 46"/>
                <a:gd name="T44" fmla="*/ 2147483646 w 38"/>
                <a:gd name="T45" fmla="*/ 2147483646 h 46"/>
                <a:gd name="T46" fmla="*/ 2147483646 w 38"/>
                <a:gd name="T47" fmla="*/ 2147483646 h 46"/>
                <a:gd name="T48" fmla="*/ 2147483646 w 38"/>
                <a:gd name="T49" fmla="*/ 2147483646 h 46"/>
                <a:gd name="T50" fmla="*/ 2147483646 w 38"/>
                <a:gd name="T51" fmla="*/ 214748364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6"/>
                <a:gd name="T80" fmla="*/ 38 w 38"/>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6">
                  <a:moveTo>
                    <a:pt x="38" y="24"/>
                  </a:moveTo>
                  <a:lnTo>
                    <a:pt x="38" y="24"/>
                  </a:lnTo>
                  <a:lnTo>
                    <a:pt x="36" y="30"/>
                  </a:lnTo>
                  <a:lnTo>
                    <a:pt x="32" y="36"/>
                  </a:lnTo>
                  <a:lnTo>
                    <a:pt x="26" y="42"/>
                  </a:lnTo>
                  <a:lnTo>
                    <a:pt x="18" y="46"/>
                  </a:lnTo>
                  <a:lnTo>
                    <a:pt x="8" y="40"/>
                  </a:lnTo>
                  <a:lnTo>
                    <a:pt x="2" y="32"/>
                  </a:lnTo>
                  <a:lnTo>
                    <a:pt x="0" y="28"/>
                  </a:lnTo>
                  <a:lnTo>
                    <a:pt x="0" y="24"/>
                  </a:lnTo>
                  <a:lnTo>
                    <a:pt x="0" y="16"/>
                  </a:lnTo>
                  <a:lnTo>
                    <a:pt x="2" y="12"/>
                  </a:lnTo>
                  <a:lnTo>
                    <a:pt x="4" y="6"/>
                  </a:lnTo>
                  <a:lnTo>
                    <a:pt x="10" y="2"/>
                  </a:lnTo>
                  <a:lnTo>
                    <a:pt x="14" y="2"/>
                  </a:lnTo>
                  <a:lnTo>
                    <a:pt x="20" y="0"/>
                  </a:lnTo>
                  <a:lnTo>
                    <a:pt x="26" y="2"/>
                  </a:lnTo>
                  <a:lnTo>
                    <a:pt x="30" y="4"/>
                  </a:lnTo>
                  <a:lnTo>
                    <a:pt x="34" y="8"/>
                  </a:lnTo>
                  <a:lnTo>
                    <a:pt x="36" y="12"/>
                  </a:lnTo>
                  <a:lnTo>
                    <a:pt x="38" y="18"/>
                  </a:lnTo>
                  <a:lnTo>
                    <a:pt x="38" y="2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00" name="Freeform 111"/>
            <p:cNvSpPr>
              <a:spLocks/>
            </p:cNvSpPr>
            <p:nvPr/>
          </p:nvSpPr>
          <p:spPr bwMode="auto">
            <a:xfrm>
              <a:off x="4408488" y="3130550"/>
              <a:ext cx="69850" cy="63500"/>
            </a:xfrm>
            <a:custGeom>
              <a:avLst/>
              <a:gdLst>
                <a:gd name="T0" fmla="*/ 2147483646 w 44"/>
                <a:gd name="T1" fmla="*/ 2147483646 h 40"/>
                <a:gd name="T2" fmla="*/ 2147483646 w 44"/>
                <a:gd name="T3" fmla="*/ 2147483646 h 40"/>
                <a:gd name="T4" fmla="*/ 2147483646 w 44"/>
                <a:gd name="T5" fmla="*/ 2147483646 h 40"/>
                <a:gd name="T6" fmla="*/ 2147483646 w 44"/>
                <a:gd name="T7" fmla="*/ 0 h 40"/>
                <a:gd name="T8" fmla="*/ 2147483646 w 44"/>
                <a:gd name="T9" fmla="*/ 2147483646 h 40"/>
                <a:gd name="T10" fmla="*/ 2147483646 w 44"/>
                <a:gd name="T11" fmla="*/ 2147483646 h 40"/>
                <a:gd name="T12" fmla="*/ 2147483646 w 44"/>
                <a:gd name="T13" fmla="*/ 2147483646 h 40"/>
                <a:gd name="T14" fmla="*/ 2147483646 w 44"/>
                <a:gd name="T15" fmla="*/ 2147483646 h 40"/>
                <a:gd name="T16" fmla="*/ 2147483646 w 44"/>
                <a:gd name="T17" fmla="*/ 2147483646 h 40"/>
                <a:gd name="T18" fmla="*/ 0 w 44"/>
                <a:gd name="T19" fmla="*/ 2147483646 h 40"/>
                <a:gd name="T20" fmla="*/ 0 w 44"/>
                <a:gd name="T21" fmla="*/ 2147483646 h 40"/>
                <a:gd name="T22" fmla="*/ 2147483646 w 44"/>
                <a:gd name="T23" fmla="*/ 2147483646 h 40"/>
                <a:gd name="T24" fmla="*/ 2147483646 w 44"/>
                <a:gd name="T25" fmla="*/ 2147483646 h 40"/>
                <a:gd name="T26" fmla="*/ 2147483646 w 44"/>
                <a:gd name="T27" fmla="*/ 2147483646 h 40"/>
                <a:gd name="T28" fmla="*/ 2147483646 w 44"/>
                <a:gd name="T29" fmla="*/ 2147483646 h 40"/>
                <a:gd name="T30" fmla="*/ 2147483646 w 44"/>
                <a:gd name="T31" fmla="*/ 2147483646 h 40"/>
                <a:gd name="T32" fmla="*/ 2147483646 w 44"/>
                <a:gd name="T33" fmla="*/ 2147483646 h 40"/>
                <a:gd name="T34" fmla="*/ 2147483646 w 44"/>
                <a:gd name="T35" fmla="*/ 2147483646 h 40"/>
                <a:gd name="T36" fmla="*/ 2147483646 w 44"/>
                <a:gd name="T37" fmla="*/ 2147483646 h 40"/>
                <a:gd name="T38" fmla="*/ 2147483646 w 44"/>
                <a:gd name="T39" fmla="*/ 2147483646 h 40"/>
                <a:gd name="T40" fmla="*/ 2147483646 w 44"/>
                <a:gd name="T41" fmla="*/ 2147483646 h 40"/>
                <a:gd name="T42" fmla="*/ 2147483646 w 44"/>
                <a:gd name="T43" fmla="*/ 2147483646 h 40"/>
                <a:gd name="T44" fmla="*/ 2147483646 w 44"/>
                <a:gd name="T45" fmla="*/ 2147483646 h 40"/>
                <a:gd name="T46" fmla="*/ 2147483646 w 44"/>
                <a:gd name="T47" fmla="*/ 2147483646 h 40"/>
                <a:gd name="T48" fmla="*/ 2147483646 w 44"/>
                <a:gd name="T49" fmla="*/ 2147483646 h 40"/>
                <a:gd name="T50" fmla="*/ 2147483646 w 44"/>
                <a:gd name="T51" fmla="*/ 2147483646 h 40"/>
                <a:gd name="T52" fmla="*/ 2147483646 w 44"/>
                <a:gd name="T53" fmla="*/ 2147483646 h 40"/>
                <a:gd name="T54" fmla="*/ 2147483646 w 44"/>
                <a:gd name="T55" fmla="*/ 2147483646 h 40"/>
                <a:gd name="T56" fmla="*/ 2147483646 w 44"/>
                <a:gd name="T57" fmla="*/ 2147483646 h 40"/>
                <a:gd name="T58" fmla="*/ 2147483646 w 44"/>
                <a:gd name="T59" fmla="*/ 2147483646 h 40"/>
                <a:gd name="T60" fmla="*/ 2147483646 w 44"/>
                <a:gd name="T61" fmla="*/ 2147483646 h 40"/>
                <a:gd name="T62" fmla="*/ 2147483646 w 44"/>
                <a:gd name="T63" fmla="*/ 2147483646 h 40"/>
                <a:gd name="T64" fmla="*/ 2147483646 w 44"/>
                <a:gd name="T65" fmla="*/ 2147483646 h 40"/>
                <a:gd name="T66" fmla="*/ 2147483646 w 44"/>
                <a:gd name="T67" fmla="*/ 2147483646 h 40"/>
                <a:gd name="T68" fmla="*/ 2147483646 w 44"/>
                <a:gd name="T69" fmla="*/ 2147483646 h 40"/>
                <a:gd name="T70" fmla="*/ 2147483646 w 44"/>
                <a:gd name="T71" fmla="*/ 2147483646 h 40"/>
                <a:gd name="T72" fmla="*/ 2147483646 w 44"/>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
                <a:gd name="T112" fmla="*/ 0 h 40"/>
                <a:gd name="T113" fmla="*/ 44 w 44"/>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 h="40">
                  <a:moveTo>
                    <a:pt x="38" y="6"/>
                  </a:moveTo>
                  <a:lnTo>
                    <a:pt x="38" y="6"/>
                  </a:lnTo>
                  <a:lnTo>
                    <a:pt x="32" y="2"/>
                  </a:lnTo>
                  <a:lnTo>
                    <a:pt x="28" y="0"/>
                  </a:lnTo>
                  <a:lnTo>
                    <a:pt x="22" y="2"/>
                  </a:lnTo>
                  <a:lnTo>
                    <a:pt x="16" y="4"/>
                  </a:lnTo>
                  <a:lnTo>
                    <a:pt x="8" y="10"/>
                  </a:lnTo>
                  <a:lnTo>
                    <a:pt x="4" y="16"/>
                  </a:lnTo>
                  <a:lnTo>
                    <a:pt x="0" y="28"/>
                  </a:lnTo>
                  <a:lnTo>
                    <a:pt x="10" y="22"/>
                  </a:lnTo>
                  <a:lnTo>
                    <a:pt x="18" y="20"/>
                  </a:lnTo>
                  <a:lnTo>
                    <a:pt x="24" y="20"/>
                  </a:lnTo>
                  <a:lnTo>
                    <a:pt x="24" y="22"/>
                  </a:lnTo>
                  <a:lnTo>
                    <a:pt x="16" y="22"/>
                  </a:lnTo>
                  <a:lnTo>
                    <a:pt x="8" y="26"/>
                  </a:lnTo>
                  <a:lnTo>
                    <a:pt x="2" y="30"/>
                  </a:lnTo>
                  <a:lnTo>
                    <a:pt x="10" y="36"/>
                  </a:lnTo>
                  <a:lnTo>
                    <a:pt x="18" y="40"/>
                  </a:lnTo>
                  <a:lnTo>
                    <a:pt x="24" y="40"/>
                  </a:lnTo>
                  <a:lnTo>
                    <a:pt x="30" y="38"/>
                  </a:lnTo>
                  <a:lnTo>
                    <a:pt x="36" y="36"/>
                  </a:lnTo>
                  <a:lnTo>
                    <a:pt x="40" y="34"/>
                  </a:lnTo>
                  <a:lnTo>
                    <a:pt x="42" y="30"/>
                  </a:lnTo>
                  <a:lnTo>
                    <a:pt x="44" y="24"/>
                  </a:lnTo>
                  <a:lnTo>
                    <a:pt x="44" y="20"/>
                  </a:lnTo>
                  <a:lnTo>
                    <a:pt x="44" y="14"/>
                  </a:lnTo>
                  <a:lnTo>
                    <a:pt x="42" y="10"/>
                  </a:lnTo>
                  <a:lnTo>
                    <a:pt x="38" y="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01" name="Freeform 112"/>
            <p:cNvSpPr>
              <a:spLocks/>
            </p:cNvSpPr>
            <p:nvPr/>
          </p:nvSpPr>
          <p:spPr bwMode="auto">
            <a:xfrm>
              <a:off x="4367213" y="3149600"/>
              <a:ext cx="57150" cy="53975"/>
            </a:xfrm>
            <a:custGeom>
              <a:avLst/>
              <a:gdLst>
                <a:gd name="T0" fmla="*/ 2147483646 w 36"/>
                <a:gd name="T1" fmla="*/ 2147483646 h 34"/>
                <a:gd name="T2" fmla="*/ 2147483646 w 36"/>
                <a:gd name="T3" fmla="*/ 2147483646 h 34"/>
                <a:gd name="T4" fmla="*/ 2147483646 w 36"/>
                <a:gd name="T5" fmla="*/ 2147483646 h 34"/>
                <a:gd name="T6" fmla="*/ 2147483646 w 36"/>
                <a:gd name="T7" fmla="*/ 2147483646 h 34"/>
                <a:gd name="T8" fmla="*/ 2147483646 w 36"/>
                <a:gd name="T9" fmla="*/ 2147483646 h 34"/>
                <a:gd name="T10" fmla="*/ 2147483646 w 36"/>
                <a:gd name="T11" fmla="*/ 2147483646 h 34"/>
                <a:gd name="T12" fmla="*/ 2147483646 w 36"/>
                <a:gd name="T13" fmla="*/ 2147483646 h 34"/>
                <a:gd name="T14" fmla="*/ 2147483646 w 36"/>
                <a:gd name="T15" fmla="*/ 2147483646 h 34"/>
                <a:gd name="T16" fmla="*/ 2147483646 w 36"/>
                <a:gd name="T17" fmla="*/ 2147483646 h 34"/>
                <a:gd name="T18" fmla="*/ 2147483646 w 36"/>
                <a:gd name="T19" fmla="*/ 2147483646 h 34"/>
                <a:gd name="T20" fmla="*/ 2147483646 w 36"/>
                <a:gd name="T21" fmla="*/ 2147483646 h 34"/>
                <a:gd name="T22" fmla="*/ 2147483646 w 36"/>
                <a:gd name="T23" fmla="*/ 2147483646 h 34"/>
                <a:gd name="T24" fmla="*/ 0 w 36"/>
                <a:gd name="T25" fmla="*/ 2147483646 h 34"/>
                <a:gd name="T26" fmla="*/ 2147483646 w 36"/>
                <a:gd name="T27" fmla="*/ 2147483646 h 34"/>
                <a:gd name="T28" fmla="*/ 2147483646 w 36"/>
                <a:gd name="T29" fmla="*/ 2147483646 h 34"/>
                <a:gd name="T30" fmla="*/ 2147483646 w 36"/>
                <a:gd name="T31" fmla="*/ 0 h 34"/>
                <a:gd name="T32" fmla="*/ 2147483646 w 36"/>
                <a:gd name="T33" fmla="*/ 0 h 34"/>
                <a:gd name="T34" fmla="*/ 2147483646 w 36"/>
                <a:gd name="T35" fmla="*/ 0 h 34"/>
                <a:gd name="T36" fmla="*/ 2147483646 w 36"/>
                <a:gd name="T37" fmla="*/ 2147483646 h 34"/>
                <a:gd name="T38" fmla="*/ 2147483646 w 36"/>
                <a:gd name="T39" fmla="*/ 2147483646 h 34"/>
                <a:gd name="T40" fmla="*/ 2147483646 w 36"/>
                <a:gd name="T41" fmla="*/ 2147483646 h 34"/>
                <a:gd name="T42" fmla="*/ 2147483646 w 36"/>
                <a:gd name="T43" fmla="*/ 2147483646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6"/>
                <a:gd name="T67" fmla="*/ 0 h 34"/>
                <a:gd name="T68" fmla="*/ 36 w 36"/>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6" h="34">
                  <a:moveTo>
                    <a:pt x="34" y="12"/>
                  </a:moveTo>
                  <a:lnTo>
                    <a:pt x="34" y="12"/>
                  </a:lnTo>
                  <a:lnTo>
                    <a:pt x="36" y="18"/>
                  </a:lnTo>
                  <a:lnTo>
                    <a:pt x="34" y="24"/>
                  </a:lnTo>
                  <a:lnTo>
                    <a:pt x="28" y="30"/>
                  </a:lnTo>
                  <a:lnTo>
                    <a:pt x="22" y="34"/>
                  </a:lnTo>
                  <a:lnTo>
                    <a:pt x="16" y="34"/>
                  </a:lnTo>
                  <a:lnTo>
                    <a:pt x="10" y="32"/>
                  </a:lnTo>
                  <a:lnTo>
                    <a:pt x="4" y="28"/>
                  </a:lnTo>
                  <a:lnTo>
                    <a:pt x="2" y="22"/>
                  </a:lnTo>
                  <a:lnTo>
                    <a:pt x="0" y="14"/>
                  </a:lnTo>
                  <a:lnTo>
                    <a:pt x="2" y="8"/>
                  </a:lnTo>
                  <a:lnTo>
                    <a:pt x="6" y="2"/>
                  </a:lnTo>
                  <a:lnTo>
                    <a:pt x="14" y="0"/>
                  </a:lnTo>
                  <a:lnTo>
                    <a:pt x="20" y="0"/>
                  </a:lnTo>
                  <a:lnTo>
                    <a:pt x="26" y="2"/>
                  </a:lnTo>
                  <a:lnTo>
                    <a:pt x="32" y="6"/>
                  </a:lnTo>
                  <a:lnTo>
                    <a:pt x="34"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02" name="Freeform 113"/>
            <p:cNvSpPr>
              <a:spLocks/>
            </p:cNvSpPr>
            <p:nvPr/>
          </p:nvSpPr>
          <p:spPr bwMode="auto">
            <a:xfrm>
              <a:off x="4681538" y="3276600"/>
              <a:ext cx="57150" cy="63500"/>
            </a:xfrm>
            <a:custGeom>
              <a:avLst/>
              <a:gdLst>
                <a:gd name="T0" fmla="*/ 2147483646 w 36"/>
                <a:gd name="T1" fmla="*/ 2147483646 h 40"/>
                <a:gd name="T2" fmla="*/ 2147483646 w 36"/>
                <a:gd name="T3" fmla="*/ 2147483646 h 40"/>
                <a:gd name="T4" fmla="*/ 0 w 36"/>
                <a:gd name="T5" fmla="*/ 2147483646 h 40"/>
                <a:gd name="T6" fmla="*/ 0 w 36"/>
                <a:gd name="T7" fmla="*/ 2147483646 h 40"/>
                <a:gd name="T8" fmla="*/ 2147483646 w 36"/>
                <a:gd name="T9" fmla="*/ 2147483646 h 40"/>
                <a:gd name="T10" fmla="*/ 2147483646 w 36"/>
                <a:gd name="T11" fmla="*/ 0 h 40"/>
                <a:gd name="T12" fmla="*/ 2147483646 w 36"/>
                <a:gd name="T13" fmla="*/ 0 h 40"/>
                <a:gd name="T14" fmla="*/ 2147483646 w 36"/>
                <a:gd name="T15" fmla="*/ 2147483646 h 40"/>
                <a:gd name="T16" fmla="*/ 2147483646 w 36"/>
                <a:gd name="T17" fmla="*/ 2147483646 h 40"/>
                <a:gd name="T18" fmla="*/ 2147483646 w 36"/>
                <a:gd name="T19" fmla="*/ 2147483646 h 40"/>
                <a:gd name="T20" fmla="*/ 2147483646 w 36"/>
                <a:gd name="T21" fmla="*/ 2147483646 h 40"/>
                <a:gd name="T22" fmla="*/ 2147483646 w 36"/>
                <a:gd name="T23" fmla="*/ 2147483646 h 40"/>
                <a:gd name="T24" fmla="*/ 2147483646 w 36"/>
                <a:gd name="T25" fmla="*/ 2147483646 h 40"/>
                <a:gd name="T26" fmla="*/ 2147483646 w 36"/>
                <a:gd name="T27" fmla="*/ 2147483646 h 40"/>
                <a:gd name="T28" fmla="*/ 2147483646 w 36"/>
                <a:gd name="T29" fmla="*/ 2147483646 h 40"/>
                <a:gd name="T30" fmla="*/ 2147483646 w 36"/>
                <a:gd name="T31" fmla="*/ 2147483646 h 40"/>
                <a:gd name="T32" fmla="*/ 2147483646 w 36"/>
                <a:gd name="T33" fmla="*/ 2147483646 h 40"/>
                <a:gd name="T34" fmla="*/ 2147483646 w 36"/>
                <a:gd name="T35" fmla="*/ 2147483646 h 40"/>
                <a:gd name="T36" fmla="*/ 2147483646 w 36"/>
                <a:gd name="T37" fmla="*/ 2147483646 h 40"/>
                <a:gd name="T38" fmla="*/ 2147483646 w 36"/>
                <a:gd name="T39" fmla="*/ 2147483646 h 40"/>
                <a:gd name="T40" fmla="*/ 2147483646 w 36"/>
                <a:gd name="T41" fmla="*/ 2147483646 h 40"/>
                <a:gd name="T42" fmla="*/ 2147483646 w 36"/>
                <a:gd name="T43" fmla="*/ 2147483646 h 40"/>
                <a:gd name="T44" fmla="*/ 2147483646 w 36"/>
                <a:gd name="T45" fmla="*/ 2147483646 h 40"/>
                <a:gd name="T46" fmla="*/ 2147483646 w 36"/>
                <a:gd name="T47" fmla="*/ 2147483646 h 40"/>
                <a:gd name="T48" fmla="*/ 2147483646 w 36"/>
                <a:gd name="T49" fmla="*/ 2147483646 h 4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6"/>
                <a:gd name="T76" fmla="*/ 0 h 40"/>
                <a:gd name="T77" fmla="*/ 36 w 36"/>
                <a:gd name="T78" fmla="*/ 40 h 4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6" h="40">
                  <a:moveTo>
                    <a:pt x="2" y="28"/>
                  </a:moveTo>
                  <a:lnTo>
                    <a:pt x="2" y="28"/>
                  </a:lnTo>
                  <a:lnTo>
                    <a:pt x="0" y="22"/>
                  </a:lnTo>
                  <a:lnTo>
                    <a:pt x="0" y="16"/>
                  </a:lnTo>
                  <a:lnTo>
                    <a:pt x="2" y="8"/>
                  </a:lnTo>
                  <a:lnTo>
                    <a:pt x="8" y="0"/>
                  </a:lnTo>
                  <a:lnTo>
                    <a:pt x="18" y="2"/>
                  </a:lnTo>
                  <a:lnTo>
                    <a:pt x="26" y="6"/>
                  </a:lnTo>
                  <a:lnTo>
                    <a:pt x="34" y="12"/>
                  </a:lnTo>
                  <a:lnTo>
                    <a:pt x="36" y="18"/>
                  </a:lnTo>
                  <a:lnTo>
                    <a:pt x="36" y="22"/>
                  </a:lnTo>
                  <a:lnTo>
                    <a:pt x="36" y="28"/>
                  </a:lnTo>
                  <a:lnTo>
                    <a:pt x="34" y="32"/>
                  </a:lnTo>
                  <a:lnTo>
                    <a:pt x="30" y="36"/>
                  </a:lnTo>
                  <a:lnTo>
                    <a:pt x="26" y="40"/>
                  </a:lnTo>
                  <a:lnTo>
                    <a:pt x="22" y="40"/>
                  </a:lnTo>
                  <a:lnTo>
                    <a:pt x="16" y="40"/>
                  </a:lnTo>
                  <a:lnTo>
                    <a:pt x="12" y="40"/>
                  </a:lnTo>
                  <a:lnTo>
                    <a:pt x="8" y="38"/>
                  </a:lnTo>
                  <a:lnTo>
                    <a:pt x="4" y="34"/>
                  </a:lnTo>
                  <a:lnTo>
                    <a:pt x="2"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03" name="Freeform 114"/>
            <p:cNvSpPr>
              <a:spLocks/>
            </p:cNvSpPr>
            <p:nvPr/>
          </p:nvSpPr>
          <p:spPr bwMode="auto">
            <a:xfrm>
              <a:off x="4624388" y="3276600"/>
              <a:ext cx="60325" cy="63500"/>
            </a:xfrm>
            <a:custGeom>
              <a:avLst/>
              <a:gdLst>
                <a:gd name="T0" fmla="*/ 2147483646 w 38"/>
                <a:gd name="T1" fmla="*/ 2147483646 h 40"/>
                <a:gd name="T2" fmla="*/ 2147483646 w 38"/>
                <a:gd name="T3" fmla="*/ 2147483646 h 40"/>
                <a:gd name="T4" fmla="*/ 2147483646 w 38"/>
                <a:gd name="T5" fmla="*/ 2147483646 h 40"/>
                <a:gd name="T6" fmla="*/ 2147483646 w 38"/>
                <a:gd name="T7" fmla="*/ 2147483646 h 40"/>
                <a:gd name="T8" fmla="*/ 2147483646 w 38"/>
                <a:gd name="T9" fmla="*/ 2147483646 h 40"/>
                <a:gd name="T10" fmla="*/ 2147483646 w 38"/>
                <a:gd name="T11" fmla="*/ 2147483646 h 40"/>
                <a:gd name="T12" fmla="*/ 2147483646 w 38"/>
                <a:gd name="T13" fmla="*/ 2147483646 h 40"/>
                <a:gd name="T14" fmla="*/ 2147483646 w 38"/>
                <a:gd name="T15" fmla="*/ 2147483646 h 40"/>
                <a:gd name="T16" fmla="*/ 2147483646 w 38"/>
                <a:gd name="T17" fmla="*/ 2147483646 h 40"/>
                <a:gd name="T18" fmla="*/ 2147483646 w 38"/>
                <a:gd name="T19" fmla="*/ 2147483646 h 40"/>
                <a:gd name="T20" fmla="*/ 2147483646 w 38"/>
                <a:gd name="T21" fmla="*/ 2147483646 h 40"/>
                <a:gd name="T22" fmla="*/ 2147483646 w 38"/>
                <a:gd name="T23" fmla="*/ 2147483646 h 40"/>
                <a:gd name="T24" fmla="*/ 2147483646 w 38"/>
                <a:gd name="T25" fmla="*/ 0 h 40"/>
                <a:gd name="T26" fmla="*/ 2147483646 w 38"/>
                <a:gd name="T27" fmla="*/ 2147483646 h 40"/>
                <a:gd name="T28" fmla="*/ 2147483646 w 38"/>
                <a:gd name="T29" fmla="*/ 2147483646 h 40"/>
                <a:gd name="T30" fmla="*/ 2147483646 w 38"/>
                <a:gd name="T31" fmla="*/ 2147483646 h 40"/>
                <a:gd name="T32" fmla="*/ 2147483646 w 38"/>
                <a:gd name="T33" fmla="*/ 2147483646 h 40"/>
                <a:gd name="T34" fmla="*/ 2147483646 w 38"/>
                <a:gd name="T35" fmla="*/ 2147483646 h 40"/>
                <a:gd name="T36" fmla="*/ 0 w 38"/>
                <a:gd name="T37" fmla="*/ 2147483646 h 40"/>
                <a:gd name="T38" fmla="*/ 0 w 38"/>
                <a:gd name="T39" fmla="*/ 2147483646 h 40"/>
                <a:gd name="T40" fmla="*/ 0 w 38"/>
                <a:gd name="T41" fmla="*/ 2147483646 h 40"/>
                <a:gd name="T42" fmla="*/ 2147483646 w 38"/>
                <a:gd name="T43" fmla="*/ 2147483646 h 40"/>
                <a:gd name="T44" fmla="*/ 2147483646 w 38"/>
                <a:gd name="T45" fmla="*/ 2147483646 h 40"/>
                <a:gd name="T46" fmla="*/ 2147483646 w 38"/>
                <a:gd name="T47" fmla="*/ 2147483646 h 40"/>
                <a:gd name="T48" fmla="*/ 2147483646 w 38"/>
                <a:gd name="T49" fmla="*/ 2147483646 h 40"/>
                <a:gd name="T50" fmla="*/ 2147483646 w 38"/>
                <a:gd name="T51" fmla="*/ 2147483646 h 40"/>
                <a:gd name="T52" fmla="*/ 2147483646 w 38"/>
                <a:gd name="T53" fmla="*/ 2147483646 h 40"/>
                <a:gd name="T54" fmla="*/ 2147483646 w 38"/>
                <a:gd name="T55" fmla="*/ 2147483646 h 40"/>
                <a:gd name="T56" fmla="*/ 2147483646 w 38"/>
                <a:gd name="T57" fmla="*/ 2147483646 h 40"/>
                <a:gd name="T58" fmla="*/ 2147483646 w 38"/>
                <a:gd name="T59" fmla="*/ 2147483646 h 40"/>
                <a:gd name="T60" fmla="*/ 2147483646 w 38"/>
                <a:gd name="T61" fmla="*/ 2147483646 h 40"/>
                <a:gd name="T62" fmla="*/ 2147483646 w 38"/>
                <a:gd name="T63" fmla="*/ 2147483646 h 40"/>
                <a:gd name="T64" fmla="*/ 2147483646 w 38"/>
                <a:gd name="T65" fmla="*/ 2147483646 h 40"/>
                <a:gd name="T66" fmla="*/ 2147483646 w 38"/>
                <a:gd name="T67" fmla="*/ 2147483646 h 40"/>
                <a:gd name="T68" fmla="*/ 2147483646 w 38"/>
                <a:gd name="T69" fmla="*/ 2147483646 h 40"/>
                <a:gd name="T70" fmla="*/ 2147483646 w 38"/>
                <a:gd name="T71" fmla="*/ 2147483646 h 40"/>
                <a:gd name="T72" fmla="*/ 2147483646 w 38"/>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40"/>
                <a:gd name="T113" fmla="*/ 38 w 38"/>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40">
                  <a:moveTo>
                    <a:pt x="32" y="8"/>
                  </a:moveTo>
                  <a:lnTo>
                    <a:pt x="32" y="8"/>
                  </a:lnTo>
                  <a:lnTo>
                    <a:pt x="22" y="18"/>
                  </a:lnTo>
                  <a:lnTo>
                    <a:pt x="32" y="8"/>
                  </a:lnTo>
                  <a:lnTo>
                    <a:pt x="36" y="4"/>
                  </a:lnTo>
                  <a:lnTo>
                    <a:pt x="34" y="2"/>
                  </a:lnTo>
                  <a:lnTo>
                    <a:pt x="24" y="0"/>
                  </a:lnTo>
                  <a:lnTo>
                    <a:pt x="16" y="2"/>
                  </a:lnTo>
                  <a:lnTo>
                    <a:pt x="10" y="4"/>
                  </a:lnTo>
                  <a:lnTo>
                    <a:pt x="6" y="8"/>
                  </a:lnTo>
                  <a:lnTo>
                    <a:pt x="2" y="12"/>
                  </a:lnTo>
                  <a:lnTo>
                    <a:pt x="0" y="16"/>
                  </a:lnTo>
                  <a:lnTo>
                    <a:pt x="0" y="22"/>
                  </a:lnTo>
                  <a:lnTo>
                    <a:pt x="0" y="26"/>
                  </a:lnTo>
                  <a:lnTo>
                    <a:pt x="2" y="30"/>
                  </a:lnTo>
                  <a:lnTo>
                    <a:pt x="6" y="34"/>
                  </a:lnTo>
                  <a:lnTo>
                    <a:pt x="10" y="38"/>
                  </a:lnTo>
                  <a:lnTo>
                    <a:pt x="14" y="38"/>
                  </a:lnTo>
                  <a:lnTo>
                    <a:pt x="20" y="40"/>
                  </a:lnTo>
                  <a:lnTo>
                    <a:pt x="26" y="38"/>
                  </a:lnTo>
                  <a:lnTo>
                    <a:pt x="30" y="34"/>
                  </a:lnTo>
                  <a:lnTo>
                    <a:pt x="34" y="30"/>
                  </a:lnTo>
                  <a:lnTo>
                    <a:pt x="36" y="24"/>
                  </a:lnTo>
                  <a:lnTo>
                    <a:pt x="38" y="18"/>
                  </a:lnTo>
                  <a:lnTo>
                    <a:pt x="36" y="6"/>
                  </a:lnTo>
                  <a:lnTo>
                    <a:pt x="32" y="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04" name="Freeform 115"/>
            <p:cNvSpPr>
              <a:spLocks/>
            </p:cNvSpPr>
            <p:nvPr/>
          </p:nvSpPr>
          <p:spPr bwMode="auto">
            <a:xfrm>
              <a:off x="4614863" y="3225800"/>
              <a:ext cx="63500" cy="57150"/>
            </a:xfrm>
            <a:custGeom>
              <a:avLst/>
              <a:gdLst>
                <a:gd name="T0" fmla="*/ 2147483646 w 40"/>
                <a:gd name="T1" fmla="*/ 2147483646 h 36"/>
                <a:gd name="T2" fmla="*/ 2147483646 w 40"/>
                <a:gd name="T3" fmla="*/ 2147483646 h 36"/>
                <a:gd name="T4" fmla="*/ 2147483646 w 40"/>
                <a:gd name="T5" fmla="*/ 2147483646 h 36"/>
                <a:gd name="T6" fmla="*/ 2147483646 w 40"/>
                <a:gd name="T7" fmla="*/ 2147483646 h 36"/>
                <a:gd name="T8" fmla="*/ 2147483646 w 40"/>
                <a:gd name="T9" fmla="*/ 2147483646 h 36"/>
                <a:gd name="T10" fmla="*/ 2147483646 w 40"/>
                <a:gd name="T11" fmla="*/ 2147483646 h 36"/>
                <a:gd name="T12" fmla="*/ 2147483646 w 40"/>
                <a:gd name="T13" fmla="*/ 2147483646 h 36"/>
                <a:gd name="T14" fmla="*/ 2147483646 w 40"/>
                <a:gd name="T15" fmla="*/ 2147483646 h 36"/>
                <a:gd name="T16" fmla="*/ 2147483646 w 40"/>
                <a:gd name="T17" fmla="*/ 2147483646 h 36"/>
                <a:gd name="T18" fmla="*/ 2147483646 w 40"/>
                <a:gd name="T19" fmla="*/ 2147483646 h 36"/>
                <a:gd name="T20" fmla="*/ 2147483646 w 40"/>
                <a:gd name="T21" fmla="*/ 2147483646 h 36"/>
                <a:gd name="T22" fmla="*/ 2147483646 w 40"/>
                <a:gd name="T23" fmla="*/ 2147483646 h 36"/>
                <a:gd name="T24" fmla="*/ 2147483646 w 40"/>
                <a:gd name="T25" fmla="*/ 2147483646 h 36"/>
                <a:gd name="T26" fmla="*/ 2147483646 w 40"/>
                <a:gd name="T27" fmla="*/ 2147483646 h 36"/>
                <a:gd name="T28" fmla="*/ 2147483646 w 40"/>
                <a:gd name="T29" fmla="*/ 2147483646 h 36"/>
                <a:gd name="T30" fmla="*/ 2147483646 w 40"/>
                <a:gd name="T31" fmla="*/ 2147483646 h 36"/>
                <a:gd name="T32" fmla="*/ 2147483646 w 40"/>
                <a:gd name="T33" fmla="*/ 2147483646 h 36"/>
                <a:gd name="T34" fmla="*/ 2147483646 w 40"/>
                <a:gd name="T35" fmla="*/ 2147483646 h 36"/>
                <a:gd name="T36" fmla="*/ 2147483646 w 40"/>
                <a:gd name="T37" fmla="*/ 0 h 36"/>
                <a:gd name="T38" fmla="*/ 2147483646 w 40"/>
                <a:gd name="T39" fmla="*/ 0 h 36"/>
                <a:gd name="T40" fmla="*/ 2147483646 w 40"/>
                <a:gd name="T41" fmla="*/ 2147483646 h 36"/>
                <a:gd name="T42" fmla="*/ 2147483646 w 40"/>
                <a:gd name="T43" fmla="*/ 2147483646 h 36"/>
                <a:gd name="T44" fmla="*/ 2147483646 w 40"/>
                <a:gd name="T45" fmla="*/ 2147483646 h 36"/>
                <a:gd name="T46" fmla="*/ 0 w 40"/>
                <a:gd name="T47" fmla="*/ 2147483646 h 36"/>
                <a:gd name="T48" fmla="*/ 0 w 40"/>
                <a:gd name="T49" fmla="*/ 2147483646 h 36"/>
                <a:gd name="T50" fmla="*/ 0 w 40"/>
                <a:gd name="T51" fmla="*/ 2147483646 h 36"/>
                <a:gd name="T52" fmla="*/ 0 w 40"/>
                <a:gd name="T53" fmla="*/ 2147483646 h 36"/>
                <a:gd name="T54" fmla="*/ 2147483646 w 40"/>
                <a:gd name="T55" fmla="*/ 2147483646 h 36"/>
                <a:gd name="T56" fmla="*/ 2147483646 w 40"/>
                <a:gd name="T57" fmla="*/ 2147483646 h 36"/>
                <a:gd name="T58" fmla="*/ 2147483646 w 40"/>
                <a:gd name="T59" fmla="*/ 2147483646 h 36"/>
                <a:gd name="T60" fmla="*/ 2147483646 w 40"/>
                <a:gd name="T61" fmla="*/ 2147483646 h 36"/>
                <a:gd name="T62" fmla="*/ 2147483646 w 40"/>
                <a:gd name="T63" fmla="*/ 2147483646 h 36"/>
                <a:gd name="T64" fmla="*/ 2147483646 w 40"/>
                <a:gd name="T65" fmla="*/ 2147483646 h 36"/>
                <a:gd name="T66" fmla="*/ 2147483646 w 40"/>
                <a:gd name="T67" fmla="*/ 2147483646 h 36"/>
                <a:gd name="T68" fmla="*/ 2147483646 w 40"/>
                <a:gd name="T69" fmla="*/ 2147483646 h 36"/>
                <a:gd name="T70" fmla="*/ 2147483646 w 40"/>
                <a:gd name="T71" fmla="*/ 2147483646 h 36"/>
                <a:gd name="T72" fmla="*/ 2147483646 w 40"/>
                <a:gd name="T73" fmla="*/ 2147483646 h 36"/>
                <a:gd name="T74" fmla="*/ 2147483646 w 40"/>
                <a:gd name="T75" fmla="*/ 2147483646 h 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0"/>
                <a:gd name="T115" fmla="*/ 0 h 36"/>
                <a:gd name="T116" fmla="*/ 40 w 40"/>
                <a:gd name="T117" fmla="*/ 36 h 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0" h="36">
                  <a:moveTo>
                    <a:pt x="30" y="24"/>
                  </a:moveTo>
                  <a:lnTo>
                    <a:pt x="30" y="24"/>
                  </a:lnTo>
                  <a:lnTo>
                    <a:pt x="12" y="16"/>
                  </a:lnTo>
                  <a:lnTo>
                    <a:pt x="14" y="14"/>
                  </a:lnTo>
                  <a:lnTo>
                    <a:pt x="22" y="18"/>
                  </a:lnTo>
                  <a:lnTo>
                    <a:pt x="32" y="22"/>
                  </a:lnTo>
                  <a:lnTo>
                    <a:pt x="40" y="28"/>
                  </a:lnTo>
                  <a:lnTo>
                    <a:pt x="38" y="16"/>
                  </a:lnTo>
                  <a:lnTo>
                    <a:pt x="34" y="10"/>
                  </a:lnTo>
                  <a:lnTo>
                    <a:pt x="30" y="6"/>
                  </a:lnTo>
                  <a:lnTo>
                    <a:pt x="26" y="2"/>
                  </a:lnTo>
                  <a:lnTo>
                    <a:pt x="20" y="0"/>
                  </a:lnTo>
                  <a:lnTo>
                    <a:pt x="14" y="0"/>
                  </a:lnTo>
                  <a:lnTo>
                    <a:pt x="10" y="2"/>
                  </a:lnTo>
                  <a:lnTo>
                    <a:pt x="6" y="4"/>
                  </a:lnTo>
                  <a:lnTo>
                    <a:pt x="2" y="8"/>
                  </a:lnTo>
                  <a:lnTo>
                    <a:pt x="0" y="12"/>
                  </a:lnTo>
                  <a:lnTo>
                    <a:pt x="0" y="16"/>
                  </a:lnTo>
                  <a:lnTo>
                    <a:pt x="0" y="22"/>
                  </a:lnTo>
                  <a:lnTo>
                    <a:pt x="2" y="28"/>
                  </a:lnTo>
                  <a:lnTo>
                    <a:pt x="4" y="32"/>
                  </a:lnTo>
                  <a:lnTo>
                    <a:pt x="10" y="34"/>
                  </a:lnTo>
                  <a:lnTo>
                    <a:pt x="16" y="36"/>
                  </a:lnTo>
                  <a:lnTo>
                    <a:pt x="22" y="36"/>
                  </a:lnTo>
                  <a:lnTo>
                    <a:pt x="28" y="36"/>
                  </a:lnTo>
                  <a:lnTo>
                    <a:pt x="38" y="30"/>
                  </a:lnTo>
                  <a:lnTo>
                    <a:pt x="30" y="2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05" name="Freeform 116"/>
            <p:cNvSpPr>
              <a:spLocks/>
            </p:cNvSpPr>
            <p:nvPr/>
          </p:nvSpPr>
          <p:spPr bwMode="auto">
            <a:xfrm>
              <a:off x="4659313" y="3194050"/>
              <a:ext cx="57150" cy="69850"/>
            </a:xfrm>
            <a:custGeom>
              <a:avLst/>
              <a:gdLst>
                <a:gd name="T0" fmla="*/ 2147483646 w 36"/>
                <a:gd name="T1" fmla="*/ 2147483646 h 44"/>
                <a:gd name="T2" fmla="*/ 2147483646 w 36"/>
                <a:gd name="T3" fmla="*/ 2147483646 h 44"/>
                <a:gd name="T4" fmla="*/ 2147483646 w 36"/>
                <a:gd name="T5" fmla="*/ 2147483646 h 44"/>
                <a:gd name="T6" fmla="*/ 2147483646 w 36"/>
                <a:gd name="T7" fmla="*/ 2147483646 h 44"/>
                <a:gd name="T8" fmla="*/ 2147483646 w 36"/>
                <a:gd name="T9" fmla="*/ 2147483646 h 44"/>
                <a:gd name="T10" fmla="*/ 2147483646 w 36"/>
                <a:gd name="T11" fmla="*/ 2147483646 h 44"/>
                <a:gd name="T12" fmla="*/ 2147483646 w 36"/>
                <a:gd name="T13" fmla="*/ 2147483646 h 44"/>
                <a:gd name="T14" fmla="*/ 2147483646 w 36"/>
                <a:gd name="T15" fmla="*/ 2147483646 h 44"/>
                <a:gd name="T16" fmla="*/ 2147483646 w 36"/>
                <a:gd name="T17" fmla="*/ 2147483646 h 44"/>
                <a:gd name="T18" fmla="*/ 0 w 36"/>
                <a:gd name="T19" fmla="*/ 2147483646 h 44"/>
                <a:gd name="T20" fmla="*/ 0 w 36"/>
                <a:gd name="T21" fmla="*/ 2147483646 h 44"/>
                <a:gd name="T22" fmla="*/ 0 w 36"/>
                <a:gd name="T23" fmla="*/ 2147483646 h 44"/>
                <a:gd name="T24" fmla="*/ 2147483646 w 36"/>
                <a:gd name="T25" fmla="*/ 2147483646 h 44"/>
                <a:gd name="T26" fmla="*/ 2147483646 w 36"/>
                <a:gd name="T27" fmla="*/ 2147483646 h 44"/>
                <a:gd name="T28" fmla="*/ 2147483646 w 36"/>
                <a:gd name="T29" fmla="*/ 2147483646 h 44"/>
                <a:gd name="T30" fmla="*/ 2147483646 w 36"/>
                <a:gd name="T31" fmla="*/ 2147483646 h 44"/>
                <a:gd name="T32" fmla="*/ 2147483646 w 36"/>
                <a:gd name="T33" fmla="*/ 2147483646 h 44"/>
                <a:gd name="T34" fmla="*/ 2147483646 w 36"/>
                <a:gd name="T35" fmla="*/ 0 h 44"/>
                <a:gd name="T36" fmla="*/ 2147483646 w 36"/>
                <a:gd name="T37" fmla="*/ 2147483646 h 44"/>
                <a:gd name="T38" fmla="*/ 2147483646 w 36"/>
                <a:gd name="T39" fmla="*/ 2147483646 h 44"/>
                <a:gd name="T40" fmla="*/ 2147483646 w 36"/>
                <a:gd name="T41" fmla="*/ 2147483646 h 44"/>
                <a:gd name="T42" fmla="*/ 2147483646 w 36"/>
                <a:gd name="T43" fmla="*/ 2147483646 h 44"/>
                <a:gd name="T44" fmla="*/ 2147483646 w 36"/>
                <a:gd name="T45" fmla="*/ 2147483646 h 44"/>
                <a:gd name="T46" fmla="*/ 2147483646 w 36"/>
                <a:gd name="T47" fmla="*/ 2147483646 h 44"/>
                <a:gd name="T48" fmla="*/ 2147483646 w 36"/>
                <a:gd name="T49" fmla="*/ 2147483646 h 4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6"/>
                <a:gd name="T76" fmla="*/ 0 h 44"/>
                <a:gd name="T77" fmla="*/ 36 w 36"/>
                <a:gd name="T78" fmla="*/ 44 h 4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6" h="44">
                  <a:moveTo>
                    <a:pt x="36" y="20"/>
                  </a:moveTo>
                  <a:lnTo>
                    <a:pt x="36" y="20"/>
                  </a:lnTo>
                  <a:lnTo>
                    <a:pt x="36" y="26"/>
                  </a:lnTo>
                  <a:lnTo>
                    <a:pt x="34" y="32"/>
                  </a:lnTo>
                  <a:lnTo>
                    <a:pt x="28" y="38"/>
                  </a:lnTo>
                  <a:lnTo>
                    <a:pt x="20" y="44"/>
                  </a:lnTo>
                  <a:lnTo>
                    <a:pt x="12" y="38"/>
                  </a:lnTo>
                  <a:lnTo>
                    <a:pt x="4" y="32"/>
                  </a:lnTo>
                  <a:lnTo>
                    <a:pt x="0" y="24"/>
                  </a:lnTo>
                  <a:lnTo>
                    <a:pt x="0" y="18"/>
                  </a:lnTo>
                  <a:lnTo>
                    <a:pt x="2" y="12"/>
                  </a:lnTo>
                  <a:lnTo>
                    <a:pt x="4" y="8"/>
                  </a:lnTo>
                  <a:lnTo>
                    <a:pt x="8" y="4"/>
                  </a:lnTo>
                  <a:lnTo>
                    <a:pt x="12" y="2"/>
                  </a:lnTo>
                  <a:lnTo>
                    <a:pt x="18" y="0"/>
                  </a:lnTo>
                  <a:lnTo>
                    <a:pt x="22" y="2"/>
                  </a:lnTo>
                  <a:lnTo>
                    <a:pt x="28" y="2"/>
                  </a:lnTo>
                  <a:lnTo>
                    <a:pt x="32" y="6"/>
                  </a:lnTo>
                  <a:lnTo>
                    <a:pt x="34" y="10"/>
                  </a:lnTo>
                  <a:lnTo>
                    <a:pt x="36" y="14"/>
                  </a:lnTo>
                  <a:lnTo>
                    <a:pt x="36" y="2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06" name="Freeform 117"/>
            <p:cNvSpPr>
              <a:spLocks/>
            </p:cNvSpPr>
            <p:nvPr/>
          </p:nvSpPr>
          <p:spPr bwMode="auto">
            <a:xfrm>
              <a:off x="4700588" y="3225800"/>
              <a:ext cx="63500" cy="60325"/>
            </a:xfrm>
            <a:custGeom>
              <a:avLst/>
              <a:gdLst>
                <a:gd name="T0" fmla="*/ 2147483646 w 40"/>
                <a:gd name="T1" fmla="*/ 2147483646 h 38"/>
                <a:gd name="T2" fmla="*/ 2147483646 w 40"/>
                <a:gd name="T3" fmla="*/ 2147483646 h 38"/>
                <a:gd name="T4" fmla="*/ 2147483646 w 40"/>
                <a:gd name="T5" fmla="*/ 0 h 38"/>
                <a:gd name="T6" fmla="*/ 2147483646 w 40"/>
                <a:gd name="T7" fmla="*/ 0 h 38"/>
                <a:gd name="T8" fmla="*/ 2147483646 w 40"/>
                <a:gd name="T9" fmla="*/ 2147483646 h 38"/>
                <a:gd name="T10" fmla="*/ 2147483646 w 40"/>
                <a:gd name="T11" fmla="*/ 2147483646 h 38"/>
                <a:gd name="T12" fmla="*/ 2147483646 w 40"/>
                <a:gd name="T13" fmla="*/ 2147483646 h 38"/>
                <a:gd name="T14" fmla="*/ 2147483646 w 40"/>
                <a:gd name="T15" fmla="*/ 2147483646 h 38"/>
                <a:gd name="T16" fmla="*/ 2147483646 w 40"/>
                <a:gd name="T17" fmla="*/ 2147483646 h 38"/>
                <a:gd name="T18" fmla="*/ 0 w 40"/>
                <a:gd name="T19" fmla="*/ 2147483646 h 38"/>
                <a:gd name="T20" fmla="*/ 0 w 40"/>
                <a:gd name="T21" fmla="*/ 2147483646 h 38"/>
                <a:gd name="T22" fmla="*/ 2147483646 w 40"/>
                <a:gd name="T23" fmla="*/ 2147483646 h 38"/>
                <a:gd name="T24" fmla="*/ 2147483646 w 40"/>
                <a:gd name="T25" fmla="*/ 2147483646 h 38"/>
                <a:gd name="T26" fmla="*/ 2147483646 w 40"/>
                <a:gd name="T27" fmla="*/ 2147483646 h 38"/>
                <a:gd name="T28" fmla="*/ 2147483646 w 40"/>
                <a:gd name="T29" fmla="*/ 2147483646 h 38"/>
                <a:gd name="T30" fmla="*/ 2147483646 w 40"/>
                <a:gd name="T31" fmla="*/ 2147483646 h 38"/>
                <a:gd name="T32" fmla="*/ 2147483646 w 40"/>
                <a:gd name="T33" fmla="*/ 2147483646 h 38"/>
                <a:gd name="T34" fmla="*/ 2147483646 w 40"/>
                <a:gd name="T35" fmla="*/ 2147483646 h 38"/>
                <a:gd name="T36" fmla="*/ 2147483646 w 40"/>
                <a:gd name="T37" fmla="*/ 2147483646 h 38"/>
                <a:gd name="T38" fmla="*/ 2147483646 w 40"/>
                <a:gd name="T39" fmla="*/ 2147483646 h 38"/>
                <a:gd name="T40" fmla="*/ 2147483646 w 40"/>
                <a:gd name="T41" fmla="*/ 2147483646 h 38"/>
                <a:gd name="T42" fmla="*/ 0 w 40"/>
                <a:gd name="T43" fmla="*/ 2147483646 h 38"/>
                <a:gd name="T44" fmla="*/ 0 w 40"/>
                <a:gd name="T45" fmla="*/ 2147483646 h 38"/>
                <a:gd name="T46" fmla="*/ 2147483646 w 40"/>
                <a:gd name="T47" fmla="*/ 2147483646 h 38"/>
                <a:gd name="T48" fmla="*/ 2147483646 w 40"/>
                <a:gd name="T49" fmla="*/ 2147483646 h 38"/>
                <a:gd name="T50" fmla="*/ 2147483646 w 40"/>
                <a:gd name="T51" fmla="*/ 2147483646 h 38"/>
                <a:gd name="T52" fmla="*/ 2147483646 w 40"/>
                <a:gd name="T53" fmla="*/ 2147483646 h 38"/>
                <a:gd name="T54" fmla="*/ 2147483646 w 40"/>
                <a:gd name="T55" fmla="*/ 2147483646 h 38"/>
                <a:gd name="T56" fmla="*/ 2147483646 w 40"/>
                <a:gd name="T57" fmla="*/ 2147483646 h 38"/>
                <a:gd name="T58" fmla="*/ 2147483646 w 40"/>
                <a:gd name="T59" fmla="*/ 2147483646 h 38"/>
                <a:gd name="T60" fmla="*/ 2147483646 w 40"/>
                <a:gd name="T61" fmla="*/ 2147483646 h 38"/>
                <a:gd name="T62" fmla="*/ 2147483646 w 40"/>
                <a:gd name="T63" fmla="*/ 2147483646 h 38"/>
                <a:gd name="T64" fmla="*/ 2147483646 w 40"/>
                <a:gd name="T65" fmla="*/ 2147483646 h 38"/>
                <a:gd name="T66" fmla="*/ 2147483646 w 40"/>
                <a:gd name="T67" fmla="*/ 2147483646 h 38"/>
                <a:gd name="T68" fmla="*/ 2147483646 w 40"/>
                <a:gd name="T69" fmla="*/ 2147483646 h 38"/>
                <a:gd name="T70" fmla="*/ 2147483646 w 40"/>
                <a:gd name="T71" fmla="*/ 2147483646 h 38"/>
                <a:gd name="T72" fmla="*/ 2147483646 w 40"/>
                <a:gd name="T73" fmla="*/ 2147483646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0"/>
                <a:gd name="T112" fmla="*/ 0 h 38"/>
                <a:gd name="T113" fmla="*/ 40 w 40"/>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0" h="38">
                  <a:moveTo>
                    <a:pt x="32" y="4"/>
                  </a:moveTo>
                  <a:lnTo>
                    <a:pt x="32" y="4"/>
                  </a:lnTo>
                  <a:lnTo>
                    <a:pt x="26" y="0"/>
                  </a:lnTo>
                  <a:lnTo>
                    <a:pt x="22" y="0"/>
                  </a:lnTo>
                  <a:lnTo>
                    <a:pt x="16" y="2"/>
                  </a:lnTo>
                  <a:lnTo>
                    <a:pt x="10" y="4"/>
                  </a:lnTo>
                  <a:lnTo>
                    <a:pt x="4" y="10"/>
                  </a:lnTo>
                  <a:lnTo>
                    <a:pt x="2" y="18"/>
                  </a:lnTo>
                  <a:lnTo>
                    <a:pt x="0" y="28"/>
                  </a:lnTo>
                  <a:lnTo>
                    <a:pt x="8" y="22"/>
                  </a:lnTo>
                  <a:lnTo>
                    <a:pt x="14" y="20"/>
                  </a:lnTo>
                  <a:lnTo>
                    <a:pt x="20" y="18"/>
                  </a:lnTo>
                  <a:lnTo>
                    <a:pt x="22" y="20"/>
                  </a:lnTo>
                  <a:lnTo>
                    <a:pt x="14" y="22"/>
                  </a:lnTo>
                  <a:lnTo>
                    <a:pt x="6" y="26"/>
                  </a:lnTo>
                  <a:lnTo>
                    <a:pt x="0" y="30"/>
                  </a:lnTo>
                  <a:lnTo>
                    <a:pt x="8" y="36"/>
                  </a:lnTo>
                  <a:lnTo>
                    <a:pt x="16" y="38"/>
                  </a:lnTo>
                  <a:lnTo>
                    <a:pt x="22" y="36"/>
                  </a:lnTo>
                  <a:lnTo>
                    <a:pt x="28" y="36"/>
                  </a:lnTo>
                  <a:lnTo>
                    <a:pt x="32" y="32"/>
                  </a:lnTo>
                  <a:lnTo>
                    <a:pt x="36" y="30"/>
                  </a:lnTo>
                  <a:lnTo>
                    <a:pt x="38" y="24"/>
                  </a:lnTo>
                  <a:lnTo>
                    <a:pt x="40" y="20"/>
                  </a:lnTo>
                  <a:lnTo>
                    <a:pt x="40" y="16"/>
                  </a:lnTo>
                  <a:lnTo>
                    <a:pt x="38" y="10"/>
                  </a:lnTo>
                  <a:lnTo>
                    <a:pt x="36" y="6"/>
                  </a:lnTo>
                  <a:lnTo>
                    <a:pt x="32" y="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07" name="Freeform 118"/>
            <p:cNvSpPr>
              <a:spLocks/>
            </p:cNvSpPr>
            <p:nvPr/>
          </p:nvSpPr>
          <p:spPr bwMode="auto">
            <a:xfrm>
              <a:off x="4662488" y="3248025"/>
              <a:ext cx="50800" cy="50800"/>
            </a:xfrm>
            <a:custGeom>
              <a:avLst/>
              <a:gdLst>
                <a:gd name="T0" fmla="*/ 2147483646 w 32"/>
                <a:gd name="T1" fmla="*/ 2147483646 h 32"/>
                <a:gd name="T2" fmla="*/ 2147483646 w 32"/>
                <a:gd name="T3" fmla="*/ 2147483646 h 32"/>
                <a:gd name="T4" fmla="*/ 2147483646 w 32"/>
                <a:gd name="T5" fmla="*/ 2147483646 h 32"/>
                <a:gd name="T6" fmla="*/ 2147483646 w 32"/>
                <a:gd name="T7" fmla="*/ 2147483646 h 32"/>
                <a:gd name="T8" fmla="*/ 2147483646 w 32"/>
                <a:gd name="T9" fmla="*/ 2147483646 h 32"/>
                <a:gd name="T10" fmla="*/ 2147483646 w 32"/>
                <a:gd name="T11" fmla="*/ 2147483646 h 32"/>
                <a:gd name="T12" fmla="*/ 2147483646 w 32"/>
                <a:gd name="T13" fmla="*/ 2147483646 h 32"/>
                <a:gd name="T14" fmla="*/ 2147483646 w 32"/>
                <a:gd name="T15" fmla="*/ 2147483646 h 32"/>
                <a:gd name="T16" fmla="*/ 2147483646 w 32"/>
                <a:gd name="T17" fmla="*/ 2147483646 h 32"/>
                <a:gd name="T18" fmla="*/ 2147483646 w 32"/>
                <a:gd name="T19" fmla="*/ 2147483646 h 32"/>
                <a:gd name="T20" fmla="*/ 0 w 32"/>
                <a:gd name="T21" fmla="*/ 2147483646 h 32"/>
                <a:gd name="T22" fmla="*/ 0 w 32"/>
                <a:gd name="T23" fmla="*/ 2147483646 h 32"/>
                <a:gd name="T24" fmla="*/ 0 w 32"/>
                <a:gd name="T25" fmla="*/ 2147483646 h 32"/>
                <a:gd name="T26" fmla="*/ 0 w 32"/>
                <a:gd name="T27" fmla="*/ 2147483646 h 32"/>
                <a:gd name="T28" fmla="*/ 2147483646 w 32"/>
                <a:gd name="T29" fmla="*/ 2147483646 h 32"/>
                <a:gd name="T30" fmla="*/ 2147483646 w 32"/>
                <a:gd name="T31" fmla="*/ 0 h 32"/>
                <a:gd name="T32" fmla="*/ 2147483646 w 32"/>
                <a:gd name="T33" fmla="*/ 0 h 32"/>
                <a:gd name="T34" fmla="*/ 2147483646 w 32"/>
                <a:gd name="T35" fmla="*/ 0 h 32"/>
                <a:gd name="T36" fmla="*/ 2147483646 w 32"/>
                <a:gd name="T37" fmla="*/ 0 h 32"/>
                <a:gd name="T38" fmla="*/ 2147483646 w 32"/>
                <a:gd name="T39" fmla="*/ 2147483646 h 32"/>
                <a:gd name="T40" fmla="*/ 2147483646 w 32"/>
                <a:gd name="T41" fmla="*/ 2147483646 h 32"/>
                <a:gd name="T42" fmla="*/ 2147483646 w 32"/>
                <a:gd name="T43" fmla="*/ 2147483646 h 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
                <a:gd name="T67" fmla="*/ 0 h 32"/>
                <a:gd name="T68" fmla="*/ 32 w 32"/>
                <a:gd name="T69" fmla="*/ 32 h 3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 h="32">
                  <a:moveTo>
                    <a:pt x="30" y="10"/>
                  </a:moveTo>
                  <a:lnTo>
                    <a:pt x="30" y="10"/>
                  </a:lnTo>
                  <a:lnTo>
                    <a:pt x="32" y="16"/>
                  </a:lnTo>
                  <a:lnTo>
                    <a:pt x="30" y="22"/>
                  </a:lnTo>
                  <a:lnTo>
                    <a:pt x="26" y="28"/>
                  </a:lnTo>
                  <a:lnTo>
                    <a:pt x="22" y="30"/>
                  </a:lnTo>
                  <a:lnTo>
                    <a:pt x="16" y="32"/>
                  </a:lnTo>
                  <a:lnTo>
                    <a:pt x="10" y="30"/>
                  </a:lnTo>
                  <a:lnTo>
                    <a:pt x="4" y="28"/>
                  </a:lnTo>
                  <a:lnTo>
                    <a:pt x="0" y="22"/>
                  </a:lnTo>
                  <a:lnTo>
                    <a:pt x="0" y="16"/>
                  </a:lnTo>
                  <a:lnTo>
                    <a:pt x="0" y="10"/>
                  </a:lnTo>
                  <a:lnTo>
                    <a:pt x="4" y="4"/>
                  </a:lnTo>
                  <a:lnTo>
                    <a:pt x="10" y="0"/>
                  </a:lnTo>
                  <a:lnTo>
                    <a:pt x="16" y="0"/>
                  </a:lnTo>
                  <a:lnTo>
                    <a:pt x="22" y="0"/>
                  </a:lnTo>
                  <a:lnTo>
                    <a:pt x="26" y="4"/>
                  </a:lnTo>
                  <a:lnTo>
                    <a:pt x="30"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08" name="Freeform 119"/>
            <p:cNvSpPr>
              <a:spLocks/>
            </p:cNvSpPr>
            <p:nvPr/>
          </p:nvSpPr>
          <p:spPr bwMode="auto">
            <a:xfrm>
              <a:off x="4964113" y="3143250"/>
              <a:ext cx="60325" cy="66675"/>
            </a:xfrm>
            <a:custGeom>
              <a:avLst/>
              <a:gdLst>
                <a:gd name="T0" fmla="*/ 2147483646 w 38"/>
                <a:gd name="T1" fmla="*/ 2147483646 h 42"/>
                <a:gd name="T2" fmla="*/ 2147483646 w 38"/>
                <a:gd name="T3" fmla="*/ 2147483646 h 42"/>
                <a:gd name="T4" fmla="*/ 0 w 38"/>
                <a:gd name="T5" fmla="*/ 2147483646 h 42"/>
                <a:gd name="T6" fmla="*/ 0 w 38"/>
                <a:gd name="T7" fmla="*/ 2147483646 h 42"/>
                <a:gd name="T8" fmla="*/ 2147483646 w 38"/>
                <a:gd name="T9" fmla="*/ 2147483646 h 42"/>
                <a:gd name="T10" fmla="*/ 2147483646 w 38"/>
                <a:gd name="T11" fmla="*/ 0 h 42"/>
                <a:gd name="T12" fmla="*/ 2147483646 w 38"/>
                <a:gd name="T13" fmla="*/ 0 h 42"/>
                <a:gd name="T14" fmla="*/ 2147483646 w 38"/>
                <a:gd name="T15" fmla="*/ 2147483646 h 42"/>
                <a:gd name="T16" fmla="*/ 2147483646 w 38"/>
                <a:gd name="T17" fmla="*/ 2147483646 h 42"/>
                <a:gd name="T18" fmla="*/ 2147483646 w 38"/>
                <a:gd name="T19" fmla="*/ 2147483646 h 42"/>
                <a:gd name="T20" fmla="*/ 2147483646 w 38"/>
                <a:gd name="T21" fmla="*/ 2147483646 h 42"/>
                <a:gd name="T22" fmla="*/ 2147483646 w 38"/>
                <a:gd name="T23" fmla="*/ 2147483646 h 42"/>
                <a:gd name="T24" fmla="*/ 2147483646 w 38"/>
                <a:gd name="T25" fmla="*/ 2147483646 h 42"/>
                <a:gd name="T26" fmla="*/ 2147483646 w 38"/>
                <a:gd name="T27" fmla="*/ 2147483646 h 42"/>
                <a:gd name="T28" fmla="*/ 2147483646 w 38"/>
                <a:gd name="T29" fmla="*/ 2147483646 h 42"/>
                <a:gd name="T30" fmla="*/ 2147483646 w 38"/>
                <a:gd name="T31" fmla="*/ 2147483646 h 42"/>
                <a:gd name="T32" fmla="*/ 2147483646 w 38"/>
                <a:gd name="T33" fmla="*/ 2147483646 h 42"/>
                <a:gd name="T34" fmla="*/ 2147483646 w 38"/>
                <a:gd name="T35" fmla="*/ 2147483646 h 42"/>
                <a:gd name="T36" fmla="*/ 2147483646 w 38"/>
                <a:gd name="T37" fmla="*/ 2147483646 h 42"/>
                <a:gd name="T38" fmla="*/ 2147483646 w 38"/>
                <a:gd name="T39" fmla="*/ 2147483646 h 42"/>
                <a:gd name="T40" fmla="*/ 2147483646 w 38"/>
                <a:gd name="T41" fmla="*/ 2147483646 h 42"/>
                <a:gd name="T42" fmla="*/ 2147483646 w 38"/>
                <a:gd name="T43" fmla="*/ 2147483646 h 42"/>
                <a:gd name="T44" fmla="*/ 2147483646 w 38"/>
                <a:gd name="T45" fmla="*/ 2147483646 h 42"/>
                <a:gd name="T46" fmla="*/ 2147483646 w 38"/>
                <a:gd name="T47" fmla="*/ 2147483646 h 42"/>
                <a:gd name="T48" fmla="*/ 2147483646 w 38"/>
                <a:gd name="T49" fmla="*/ 2147483646 h 4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8"/>
                <a:gd name="T76" fmla="*/ 0 h 42"/>
                <a:gd name="T77" fmla="*/ 38 w 38"/>
                <a:gd name="T78" fmla="*/ 42 h 4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8" h="42">
                  <a:moveTo>
                    <a:pt x="2" y="28"/>
                  </a:moveTo>
                  <a:lnTo>
                    <a:pt x="2" y="28"/>
                  </a:lnTo>
                  <a:lnTo>
                    <a:pt x="0" y="24"/>
                  </a:lnTo>
                  <a:lnTo>
                    <a:pt x="0" y="18"/>
                  </a:lnTo>
                  <a:lnTo>
                    <a:pt x="4" y="10"/>
                  </a:lnTo>
                  <a:lnTo>
                    <a:pt x="8" y="0"/>
                  </a:lnTo>
                  <a:lnTo>
                    <a:pt x="18" y="2"/>
                  </a:lnTo>
                  <a:lnTo>
                    <a:pt x="26" y="6"/>
                  </a:lnTo>
                  <a:lnTo>
                    <a:pt x="34" y="12"/>
                  </a:lnTo>
                  <a:lnTo>
                    <a:pt x="36" y="18"/>
                  </a:lnTo>
                  <a:lnTo>
                    <a:pt x="38" y="24"/>
                  </a:lnTo>
                  <a:lnTo>
                    <a:pt x="36" y="28"/>
                  </a:lnTo>
                  <a:lnTo>
                    <a:pt x="34" y="34"/>
                  </a:lnTo>
                  <a:lnTo>
                    <a:pt x="30" y="38"/>
                  </a:lnTo>
                  <a:lnTo>
                    <a:pt x="26" y="40"/>
                  </a:lnTo>
                  <a:lnTo>
                    <a:pt x="22" y="42"/>
                  </a:lnTo>
                  <a:lnTo>
                    <a:pt x="18" y="42"/>
                  </a:lnTo>
                  <a:lnTo>
                    <a:pt x="12" y="40"/>
                  </a:lnTo>
                  <a:lnTo>
                    <a:pt x="8" y="38"/>
                  </a:lnTo>
                  <a:lnTo>
                    <a:pt x="4" y="34"/>
                  </a:lnTo>
                  <a:lnTo>
                    <a:pt x="2"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09" name="Freeform 120"/>
            <p:cNvSpPr>
              <a:spLocks/>
            </p:cNvSpPr>
            <p:nvPr/>
          </p:nvSpPr>
          <p:spPr bwMode="auto">
            <a:xfrm>
              <a:off x="4906963" y="3146425"/>
              <a:ext cx="60325" cy="60325"/>
            </a:xfrm>
            <a:custGeom>
              <a:avLst/>
              <a:gdLst>
                <a:gd name="T0" fmla="*/ 2147483646 w 38"/>
                <a:gd name="T1" fmla="*/ 2147483646 h 38"/>
                <a:gd name="T2" fmla="*/ 2147483646 w 38"/>
                <a:gd name="T3" fmla="*/ 2147483646 h 38"/>
                <a:gd name="T4" fmla="*/ 2147483646 w 38"/>
                <a:gd name="T5" fmla="*/ 2147483646 h 38"/>
                <a:gd name="T6" fmla="*/ 2147483646 w 38"/>
                <a:gd name="T7" fmla="*/ 2147483646 h 38"/>
                <a:gd name="T8" fmla="*/ 2147483646 w 38"/>
                <a:gd name="T9" fmla="*/ 2147483646 h 38"/>
                <a:gd name="T10" fmla="*/ 2147483646 w 38"/>
                <a:gd name="T11" fmla="*/ 2147483646 h 38"/>
                <a:gd name="T12" fmla="*/ 2147483646 w 38"/>
                <a:gd name="T13" fmla="*/ 2147483646 h 38"/>
                <a:gd name="T14" fmla="*/ 2147483646 w 38"/>
                <a:gd name="T15" fmla="*/ 2147483646 h 38"/>
                <a:gd name="T16" fmla="*/ 2147483646 w 38"/>
                <a:gd name="T17" fmla="*/ 2147483646 h 38"/>
                <a:gd name="T18" fmla="*/ 2147483646 w 38"/>
                <a:gd name="T19" fmla="*/ 2147483646 h 38"/>
                <a:gd name="T20" fmla="*/ 2147483646 w 38"/>
                <a:gd name="T21" fmla="*/ 2147483646 h 38"/>
                <a:gd name="T22" fmla="*/ 2147483646 w 38"/>
                <a:gd name="T23" fmla="*/ 2147483646 h 38"/>
                <a:gd name="T24" fmla="*/ 2147483646 w 38"/>
                <a:gd name="T25" fmla="*/ 0 h 38"/>
                <a:gd name="T26" fmla="*/ 2147483646 w 38"/>
                <a:gd name="T27" fmla="*/ 0 h 38"/>
                <a:gd name="T28" fmla="*/ 2147483646 w 38"/>
                <a:gd name="T29" fmla="*/ 2147483646 h 38"/>
                <a:gd name="T30" fmla="*/ 2147483646 w 38"/>
                <a:gd name="T31" fmla="*/ 2147483646 h 38"/>
                <a:gd name="T32" fmla="*/ 2147483646 w 38"/>
                <a:gd name="T33" fmla="*/ 2147483646 h 38"/>
                <a:gd name="T34" fmla="*/ 2147483646 w 38"/>
                <a:gd name="T35" fmla="*/ 2147483646 h 38"/>
                <a:gd name="T36" fmla="*/ 0 w 38"/>
                <a:gd name="T37" fmla="*/ 2147483646 h 38"/>
                <a:gd name="T38" fmla="*/ 0 w 38"/>
                <a:gd name="T39" fmla="*/ 2147483646 h 38"/>
                <a:gd name="T40" fmla="*/ 0 w 38"/>
                <a:gd name="T41" fmla="*/ 2147483646 h 38"/>
                <a:gd name="T42" fmla="*/ 2147483646 w 38"/>
                <a:gd name="T43" fmla="*/ 2147483646 h 38"/>
                <a:gd name="T44" fmla="*/ 2147483646 w 38"/>
                <a:gd name="T45" fmla="*/ 2147483646 h 38"/>
                <a:gd name="T46" fmla="*/ 2147483646 w 38"/>
                <a:gd name="T47" fmla="*/ 2147483646 h 38"/>
                <a:gd name="T48" fmla="*/ 2147483646 w 38"/>
                <a:gd name="T49" fmla="*/ 2147483646 h 38"/>
                <a:gd name="T50" fmla="*/ 2147483646 w 38"/>
                <a:gd name="T51" fmla="*/ 2147483646 h 38"/>
                <a:gd name="T52" fmla="*/ 2147483646 w 38"/>
                <a:gd name="T53" fmla="*/ 2147483646 h 38"/>
                <a:gd name="T54" fmla="*/ 2147483646 w 38"/>
                <a:gd name="T55" fmla="*/ 2147483646 h 38"/>
                <a:gd name="T56" fmla="*/ 2147483646 w 38"/>
                <a:gd name="T57" fmla="*/ 2147483646 h 38"/>
                <a:gd name="T58" fmla="*/ 2147483646 w 38"/>
                <a:gd name="T59" fmla="*/ 2147483646 h 38"/>
                <a:gd name="T60" fmla="*/ 2147483646 w 38"/>
                <a:gd name="T61" fmla="*/ 2147483646 h 38"/>
                <a:gd name="T62" fmla="*/ 2147483646 w 38"/>
                <a:gd name="T63" fmla="*/ 2147483646 h 38"/>
                <a:gd name="T64" fmla="*/ 2147483646 w 38"/>
                <a:gd name="T65" fmla="*/ 2147483646 h 38"/>
                <a:gd name="T66" fmla="*/ 2147483646 w 38"/>
                <a:gd name="T67" fmla="*/ 2147483646 h 38"/>
                <a:gd name="T68" fmla="*/ 2147483646 w 38"/>
                <a:gd name="T69" fmla="*/ 2147483646 h 38"/>
                <a:gd name="T70" fmla="*/ 2147483646 w 38"/>
                <a:gd name="T71" fmla="*/ 2147483646 h 38"/>
                <a:gd name="T72" fmla="*/ 2147483646 w 38"/>
                <a:gd name="T73" fmla="*/ 2147483646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38"/>
                <a:gd name="T113" fmla="*/ 38 w 38"/>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38">
                  <a:moveTo>
                    <a:pt x="34" y="8"/>
                  </a:moveTo>
                  <a:lnTo>
                    <a:pt x="34" y="8"/>
                  </a:lnTo>
                  <a:lnTo>
                    <a:pt x="24" y="16"/>
                  </a:lnTo>
                  <a:lnTo>
                    <a:pt x="22" y="16"/>
                  </a:lnTo>
                  <a:lnTo>
                    <a:pt x="32" y="6"/>
                  </a:lnTo>
                  <a:lnTo>
                    <a:pt x="36" y="2"/>
                  </a:lnTo>
                  <a:lnTo>
                    <a:pt x="26" y="0"/>
                  </a:lnTo>
                  <a:lnTo>
                    <a:pt x="18" y="0"/>
                  </a:lnTo>
                  <a:lnTo>
                    <a:pt x="12" y="4"/>
                  </a:lnTo>
                  <a:lnTo>
                    <a:pt x="6" y="6"/>
                  </a:lnTo>
                  <a:lnTo>
                    <a:pt x="2" y="10"/>
                  </a:lnTo>
                  <a:lnTo>
                    <a:pt x="0" y="16"/>
                  </a:lnTo>
                  <a:lnTo>
                    <a:pt x="0" y="20"/>
                  </a:lnTo>
                  <a:lnTo>
                    <a:pt x="0" y="26"/>
                  </a:lnTo>
                  <a:lnTo>
                    <a:pt x="2" y="30"/>
                  </a:lnTo>
                  <a:lnTo>
                    <a:pt x="6" y="34"/>
                  </a:lnTo>
                  <a:lnTo>
                    <a:pt x="10" y="36"/>
                  </a:lnTo>
                  <a:lnTo>
                    <a:pt x="14" y="38"/>
                  </a:lnTo>
                  <a:lnTo>
                    <a:pt x="20" y="38"/>
                  </a:lnTo>
                  <a:lnTo>
                    <a:pt x="26" y="36"/>
                  </a:lnTo>
                  <a:lnTo>
                    <a:pt x="30" y="34"/>
                  </a:lnTo>
                  <a:lnTo>
                    <a:pt x="34" y="28"/>
                  </a:lnTo>
                  <a:lnTo>
                    <a:pt x="38" y="22"/>
                  </a:lnTo>
                  <a:lnTo>
                    <a:pt x="38" y="16"/>
                  </a:lnTo>
                  <a:lnTo>
                    <a:pt x="36" y="6"/>
                  </a:lnTo>
                  <a:lnTo>
                    <a:pt x="34" y="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10" name="Freeform 121"/>
            <p:cNvSpPr>
              <a:spLocks/>
            </p:cNvSpPr>
            <p:nvPr/>
          </p:nvSpPr>
          <p:spPr bwMode="auto">
            <a:xfrm>
              <a:off x="4897438" y="3095625"/>
              <a:ext cx="66675" cy="57150"/>
            </a:xfrm>
            <a:custGeom>
              <a:avLst/>
              <a:gdLst>
                <a:gd name="T0" fmla="*/ 2147483646 w 42"/>
                <a:gd name="T1" fmla="*/ 2147483646 h 36"/>
                <a:gd name="T2" fmla="*/ 2147483646 w 42"/>
                <a:gd name="T3" fmla="*/ 2147483646 h 36"/>
                <a:gd name="T4" fmla="*/ 2147483646 w 42"/>
                <a:gd name="T5" fmla="*/ 2147483646 h 36"/>
                <a:gd name="T6" fmla="*/ 2147483646 w 42"/>
                <a:gd name="T7" fmla="*/ 2147483646 h 36"/>
                <a:gd name="T8" fmla="*/ 2147483646 w 42"/>
                <a:gd name="T9" fmla="*/ 2147483646 h 36"/>
                <a:gd name="T10" fmla="*/ 2147483646 w 42"/>
                <a:gd name="T11" fmla="*/ 2147483646 h 36"/>
                <a:gd name="T12" fmla="*/ 2147483646 w 42"/>
                <a:gd name="T13" fmla="*/ 2147483646 h 36"/>
                <a:gd name="T14" fmla="*/ 2147483646 w 42"/>
                <a:gd name="T15" fmla="*/ 2147483646 h 36"/>
                <a:gd name="T16" fmla="*/ 2147483646 w 42"/>
                <a:gd name="T17" fmla="*/ 2147483646 h 36"/>
                <a:gd name="T18" fmla="*/ 2147483646 w 42"/>
                <a:gd name="T19" fmla="*/ 2147483646 h 36"/>
                <a:gd name="T20" fmla="*/ 2147483646 w 42"/>
                <a:gd name="T21" fmla="*/ 2147483646 h 36"/>
                <a:gd name="T22" fmla="*/ 2147483646 w 42"/>
                <a:gd name="T23" fmla="*/ 2147483646 h 36"/>
                <a:gd name="T24" fmla="*/ 2147483646 w 42"/>
                <a:gd name="T25" fmla="*/ 2147483646 h 36"/>
                <a:gd name="T26" fmla="*/ 2147483646 w 42"/>
                <a:gd name="T27" fmla="*/ 2147483646 h 36"/>
                <a:gd name="T28" fmla="*/ 2147483646 w 42"/>
                <a:gd name="T29" fmla="*/ 2147483646 h 36"/>
                <a:gd name="T30" fmla="*/ 2147483646 w 42"/>
                <a:gd name="T31" fmla="*/ 2147483646 h 36"/>
                <a:gd name="T32" fmla="*/ 2147483646 w 42"/>
                <a:gd name="T33" fmla="*/ 2147483646 h 36"/>
                <a:gd name="T34" fmla="*/ 2147483646 w 42"/>
                <a:gd name="T35" fmla="*/ 2147483646 h 36"/>
                <a:gd name="T36" fmla="*/ 2147483646 w 42"/>
                <a:gd name="T37" fmla="*/ 0 h 36"/>
                <a:gd name="T38" fmla="*/ 2147483646 w 42"/>
                <a:gd name="T39" fmla="*/ 0 h 36"/>
                <a:gd name="T40" fmla="*/ 2147483646 w 42"/>
                <a:gd name="T41" fmla="*/ 0 h 36"/>
                <a:gd name="T42" fmla="*/ 2147483646 w 42"/>
                <a:gd name="T43" fmla="*/ 2147483646 h 36"/>
                <a:gd name="T44" fmla="*/ 2147483646 w 42"/>
                <a:gd name="T45" fmla="*/ 2147483646 h 36"/>
                <a:gd name="T46" fmla="*/ 0 w 42"/>
                <a:gd name="T47" fmla="*/ 2147483646 h 36"/>
                <a:gd name="T48" fmla="*/ 0 w 42"/>
                <a:gd name="T49" fmla="*/ 2147483646 h 36"/>
                <a:gd name="T50" fmla="*/ 0 w 42"/>
                <a:gd name="T51" fmla="*/ 2147483646 h 36"/>
                <a:gd name="T52" fmla="*/ 0 w 42"/>
                <a:gd name="T53" fmla="*/ 2147483646 h 36"/>
                <a:gd name="T54" fmla="*/ 2147483646 w 42"/>
                <a:gd name="T55" fmla="*/ 2147483646 h 36"/>
                <a:gd name="T56" fmla="*/ 2147483646 w 42"/>
                <a:gd name="T57" fmla="*/ 2147483646 h 36"/>
                <a:gd name="T58" fmla="*/ 2147483646 w 42"/>
                <a:gd name="T59" fmla="*/ 2147483646 h 36"/>
                <a:gd name="T60" fmla="*/ 2147483646 w 42"/>
                <a:gd name="T61" fmla="*/ 2147483646 h 36"/>
                <a:gd name="T62" fmla="*/ 2147483646 w 42"/>
                <a:gd name="T63" fmla="*/ 2147483646 h 36"/>
                <a:gd name="T64" fmla="*/ 2147483646 w 42"/>
                <a:gd name="T65" fmla="*/ 2147483646 h 36"/>
                <a:gd name="T66" fmla="*/ 2147483646 w 42"/>
                <a:gd name="T67" fmla="*/ 2147483646 h 36"/>
                <a:gd name="T68" fmla="*/ 2147483646 w 42"/>
                <a:gd name="T69" fmla="*/ 2147483646 h 36"/>
                <a:gd name="T70" fmla="*/ 2147483646 w 42"/>
                <a:gd name="T71" fmla="*/ 2147483646 h 36"/>
                <a:gd name="T72" fmla="*/ 2147483646 w 42"/>
                <a:gd name="T73" fmla="*/ 2147483646 h 36"/>
                <a:gd name="T74" fmla="*/ 2147483646 w 42"/>
                <a:gd name="T75" fmla="*/ 2147483646 h 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2"/>
                <a:gd name="T115" fmla="*/ 0 h 36"/>
                <a:gd name="T116" fmla="*/ 42 w 42"/>
                <a:gd name="T117" fmla="*/ 36 h 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2" h="36">
                  <a:moveTo>
                    <a:pt x="30" y="22"/>
                  </a:moveTo>
                  <a:lnTo>
                    <a:pt x="30" y="22"/>
                  </a:lnTo>
                  <a:lnTo>
                    <a:pt x="14" y="14"/>
                  </a:lnTo>
                  <a:lnTo>
                    <a:pt x="14" y="12"/>
                  </a:lnTo>
                  <a:lnTo>
                    <a:pt x="24" y="16"/>
                  </a:lnTo>
                  <a:lnTo>
                    <a:pt x="32" y="20"/>
                  </a:lnTo>
                  <a:lnTo>
                    <a:pt x="40" y="26"/>
                  </a:lnTo>
                  <a:lnTo>
                    <a:pt x="42" y="26"/>
                  </a:lnTo>
                  <a:lnTo>
                    <a:pt x="40" y="16"/>
                  </a:lnTo>
                  <a:lnTo>
                    <a:pt x="36" y="8"/>
                  </a:lnTo>
                  <a:lnTo>
                    <a:pt x="30" y="4"/>
                  </a:lnTo>
                  <a:lnTo>
                    <a:pt x="26" y="2"/>
                  </a:lnTo>
                  <a:lnTo>
                    <a:pt x="20" y="0"/>
                  </a:lnTo>
                  <a:lnTo>
                    <a:pt x="16" y="0"/>
                  </a:lnTo>
                  <a:lnTo>
                    <a:pt x="10" y="0"/>
                  </a:lnTo>
                  <a:lnTo>
                    <a:pt x="6" y="4"/>
                  </a:lnTo>
                  <a:lnTo>
                    <a:pt x="4" y="6"/>
                  </a:lnTo>
                  <a:lnTo>
                    <a:pt x="0" y="10"/>
                  </a:lnTo>
                  <a:lnTo>
                    <a:pt x="0" y="16"/>
                  </a:lnTo>
                  <a:lnTo>
                    <a:pt x="0" y="20"/>
                  </a:lnTo>
                  <a:lnTo>
                    <a:pt x="2" y="26"/>
                  </a:lnTo>
                  <a:lnTo>
                    <a:pt x="6" y="30"/>
                  </a:lnTo>
                  <a:lnTo>
                    <a:pt x="10" y="34"/>
                  </a:lnTo>
                  <a:lnTo>
                    <a:pt x="16" y="36"/>
                  </a:lnTo>
                  <a:lnTo>
                    <a:pt x="22" y="36"/>
                  </a:lnTo>
                  <a:lnTo>
                    <a:pt x="28" y="34"/>
                  </a:lnTo>
                  <a:lnTo>
                    <a:pt x="38" y="28"/>
                  </a:lnTo>
                  <a:lnTo>
                    <a:pt x="30" y="2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11" name="Freeform 122"/>
            <p:cNvSpPr>
              <a:spLocks/>
            </p:cNvSpPr>
            <p:nvPr/>
          </p:nvSpPr>
          <p:spPr bwMode="auto">
            <a:xfrm>
              <a:off x="4945063" y="3063875"/>
              <a:ext cx="53975" cy="66675"/>
            </a:xfrm>
            <a:custGeom>
              <a:avLst/>
              <a:gdLst>
                <a:gd name="T0" fmla="*/ 2147483646 w 34"/>
                <a:gd name="T1" fmla="*/ 2147483646 h 42"/>
                <a:gd name="T2" fmla="*/ 2147483646 w 34"/>
                <a:gd name="T3" fmla="*/ 2147483646 h 42"/>
                <a:gd name="T4" fmla="*/ 2147483646 w 34"/>
                <a:gd name="T5" fmla="*/ 2147483646 h 42"/>
                <a:gd name="T6" fmla="*/ 2147483646 w 34"/>
                <a:gd name="T7" fmla="*/ 2147483646 h 42"/>
                <a:gd name="T8" fmla="*/ 2147483646 w 34"/>
                <a:gd name="T9" fmla="*/ 2147483646 h 42"/>
                <a:gd name="T10" fmla="*/ 2147483646 w 34"/>
                <a:gd name="T11" fmla="*/ 2147483646 h 42"/>
                <a:gd name="T12" fmla="*/ 2147483646 w 34"/>
                <a:gd name="T13" fmla="*/ 2147483646 h 42"/>
                <a:gd name="T14" fmla="*/ 2147483646 w 34"/>
                <a:gd name="T15" fmla="*/ 2147483646 h 42"/>
                <a:gd name="T16" fmla="*/ 2147483646 w 34"/>
                <a:gd name="T17" fmla="*/ 2147483646 h 42"/>
                <a:gd name="T18" fmla="*/ 0 w 34"/>
                <a:gd name="T19" fmla="*/ 2147483646 h 42"/>
                <a:gd name="T20" fmla="*/ 0 w 34"/>
                <a:gd name="T21" fmla="*/ 2147483646 h 42"/>
                <a:gd name="T22" fmla="*/ 0 w 34"/>
                <a:gd name="T23" fmla="*/ 2147483646 h 42"/>
                <a:gd name="T24" fmla="*/ 0 w 34"/>
                <a:gd name="T25" fmla="*/ 2147483646 h 42"/>
                <a:gd name="T26" fmla="*/ 2147483646 w 34"/>
                <a:gd name="T27" fmla="*/ 2147483646 h 42"/>
                <a:gd name="T28" fmla="*/ 2147483646 w 34"/>
                <a:gd name="T29" fmla="*/ 2147483646 h 42"/>
                <a:gd name="T30" fmla="*/ 2147483646 w 34"/>
                <a:gd name="T31" fmla="*/ 2147483646 h 42"/>
                <a:gd name="T32" fmla="*/ 2147483646 w 34"/>
                <a:gd name="T33" fmla="*/ 0 h 42"/>
                <a:gd name="T34" fmla="*/ 2147483646 w 34"/>
                <a:gd name="T35" fmla="*/ 0 h 42"/>
                <a:gd name="T36" fmla="*/ 2147483646 w 34"/>
                <a:gd name="T37" fmla="*/ 0 h 42"/>
                <a:gd name="T38" fmla="*/ 2147483646 w 34"/>
                <a:gd name="T39" fmla="*/ 2147483646 h 42"/>
                <a:gd name="T40" fmla="*/ 2147483646 w 34"/>
                <a:gd name="T41" fmla="*/ 2147483646 h 42"/>
                <a:gd name="T42" fmla="*/ 2147483646 w 34"/>
                <a:gd name="T43" fmla="*/ 2147483646 h 42"/>
                <a:gd name="T44" fmla="*/ 2147483646 w 34"/>
                <a:gd name="T45" fmla="*/ 2147483646 h 42"/>
                <a:gd name="T46" fmla="*/ 2147483646 w 34"/>
                <a:gd name="T47" fmla="*/ 2147483646 h 42"/>
                <a:gd name="T48" fmla="*/ 2147483646 w 34"/>
                <a:gd name="T49" fmla="*/ 2147483646 h 4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4"/>
                <a:gd name="T76" fmla="*/ 0 h 42"/>
                <a:gd name="T77" fmla="*/ 34 w 34"/>
                <a:gd name="T78" fmla="*/ 42 h 4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4" h="42">
                  <a:moveTo>
                    <a:pt x="34" y="20"/>
                  </a:moveTo>
                  <a:lnTo>
                    <a:pt x="34" y="20"/>
                  </a:lnTo>
                  <a:lnTo>
                    <a:pt x="34" y="24"/>
                  </a:lnTo>
                  <a:lnTo>
                    <a:pt x="32" y="30"/>
                  </a:lnTo>
                  <a:lnTo>
                    <a:pt x="26" y="36"/>
                  </a:lnTo>
                  <a:lnTo>
                    <a:pt x="18" y="42"/>
                  </a:lnTo>
                  <a:lnTo>
                    <a:pt x="10" y="38"/>
                  </a:lnTo>
                  <a:lnTo>
                    <a:pt x="4" y="32"/>
                  </a:lnTo>
                  <a:lnTo>
                    <a:pt x="0" y="22"/>
                  </a:lnTo>
                  <a:lnTo>
                    <a:pt x="0" y="16"/>
                  </a:lnTo>
                  <a:lnTo>
                    <a:pt x="0" y="12"/>
                  </a:lnTo>
                  <a:lnTo>
                    <a:pt x="2" y="6"/>
                  </a:lnTo>
                  <a:lnTo>
                    <a:pt x="6" y="2"/>
                  </a:lnTo>
                  <a:lnTo>
                    <a:pt x="12" y="0"/>
                  </a:lnTo>
                  <a:lnTo>
                    <a:pt x="16" y="0"/>
                  </a:lnTo>
                  <a:lnTo>
                    <a:pt x="22" y="0"/>
                  </a:lnTo>
                  <a:lnTo>
                    <a:pt x="26" y="2"/>
                  </a:lnTo>
                  <a:lnTo>
                    <a:pt x="30" y="4"/>
                  </a:lnTo>
                  <a:lnTo>
                    <a:pt x="32" y="8"/>
                  </a:lnTo>
                  <a:lnTo>
                    <a:pt x="34" y="14"/>
                  </a:lnTo>
                  <a:lnTo>
                    <a:pt x="34" y="2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12" name="Freeform 123"/>
            <p:cNvSpPr>
              <a:spLocks/>
            </p:cNvSpPr>
            <p:nvPr/>
          </p:nvSpPr>
          <p:spPr bwMode="auto">
            <a:xfrm>
              <a:off x="4983163" y="3095625"/>
              <a:ext cx="63500" cy="57150"/>
            </a:xfrm>
            <a:custGeom>
              <a:avLst/>
              <a:gdLst>
                <a:gd name="T0" fmla="*/ 2147483646 w 40"/>
                <a:gd name="T1" fmla="*/ 2147483646 h 36"/>
                <a:gd name="T2" fmla="*/ 2147483646 w 40"/>
                <a:gd name="T3" fmla="*/ 2147483646 h 36"/>
                <a:gd name="T4" fmla="*/ 2147483646 w 40"/>
                <a:gd name="T5" fmla="*/ 0 h 36"/>
                <a:gd name="T6" fmla="*/ 2147483646 w 40"/>
                <a:gd name="T7" fmla="*/ 0 h 36"/>
                <a:gd name="T8" fmla="*/ 2147483646 w 40"/>
                <a:gd name="T9" fmla="*/ 0 h 36"/>
                <a:gd name="T10" fmla="*/ 2147483646 w 40"/>
                <a:gd name="T11" fmla="*/ 2147483646 h 36"/>
                <a:gd name="T12" fmla="*/ 2147483646 w 40"/>
                <a:gd name="T13" fmla="*/ 2147483646 h 36"/>
                <a:gd name="T14" fmla="*/ 2147483646 w 40"/>
                <a:gd name="T15" fmla="*/ 2147483646 h 36"/>
                <a:gd name="T16" fmla="*/ 2147483646 w 40"/>
                <a:gd name="T17" fmla="*/ 2147483646 h 36"/>
                <a:gd name="T18" fmla="*/ 0 w 40"/>
                <a:gd name="T19" fmla="*/ 2147483646 h 36"/>
                <a:gd name="T20" fmla="*/ 0 w 40"/>
                <a:gd name="T21" fmla="*/ 2147483646 h 36"/>
                <a:gd name="T22" fmla="*/ 2147483646 w 40"/>
                <a:gd name="T23" fmla="*/ 2147483646 h 36"/>
                <a:gd name="T24" fmla="*/ 2147483646 w 40"/>
                <a:gd name="T25" fmla="*/ 2147483646 h 36"/>
                <a:gd name="T26" fmla="*/ 2147483646 w 40"/>
                <a:gd name="T27" fmla="*/ 2147483646 h 36"/>
                <a:gd name="T28" fmla="*/ 2147483646 w 40"/>
                <a:gd name="T29" fmla="*/ 2147483646 h 36"/>
                <a:gd name="T30" fmla="*/ 2147483646 w 40"/>
                <a:gd name="T31" fmla="*/ 2147483646 h 36"/>
                <a:gd name="T32" fmla="*/ 2147483646 w 40"/>
                <a:gd name="T33" fmla="*/ 2147483646 h 36"/>
                <a:gd name="T34" fmla="*/ 2147483646 w 40"/>
                <a:gd name="T35" fmla="*/ 2147483646 h 36"/>
                <a:gd name="T36" fmla="*/ 2147483646 w 40"/>
                <a:gd name="T37" fmla="*/ 2147483646 h 36"/>
                <a:gd name="T38" fmla="*/ 2147483646 w 40"/>
                <a:gd name="T39" fmla="*/ 2147483646 h 36"/>
                <a:gd name="T40" fmla="*/ 2147483646 w 40"/>
                <a:gd name="T41" fmla="*/ 2147483646 h 36"/>
                <a:gd name="T42" fmla="*/ 2147483646 w 40"/>
                <a:gd name="T43" fmla="*/ 2147483646 h 36"/>
                <a:gd name="T44" fmla="*/ 2147483646 w 40"/>
                <a:gd name="T45" fmla="*/ 2147483646 h 36"/>
                <a:gd name="T46" fmla="*/ 2147483646 w 40"/>
                <a:gd name="T47" fmla="*/ 2147483646 h 36"/>
                <a:gd name="T48" fmla="*/ 2147483646 w 40"/>
                <a:gd name="T49" fmla="*/ 2147483646 h 36"/>
                <a:gd name="T50" fmla="*/ 2147483646 w 40"/>
                <a:gd name="T51" fmla="*/ 2147483646 h 36"/>
                <a:gd name="T52" fmla="*/ 2147483646 w 40"/>
                <a:gd name="T53" fmla="*/ 2147483646 h 36"/>
                <a:gd name="T54" fmla="*/ 2147483646 w 40"/>
                <a:gd name="T55" fmla="*/ 2147483646 h 36"/>
                <a:gd name="T56" fmla="*/ 2147483646 w 40"/>
                <a:gd name="T57" fmla="*/ 2147483646 h 36"/>
                <a:gd name="T58" fmla="*/ 2147483646 w 40"/>
                <a:gd name="T59" fmla="*/ 2147483646 h 36"/>
                <a:gd name="T60" fmla="*/ 2147483646 w 40"/>
                <a:gd name="T61" fmla="*/ 2147483646 h 36"/>
                <a:gd name="T62" fmla="*/ 2147483646 w 40"/>
                <a:gd name="T63" fmla="*/ 2147483646 h 36"/>
                <a:gd name="T64" fmla="*/ 2147483646 w 40"/>
                <a:gd name="T65" fmla="*/ 2147483646 h 36"/>
                <a:gd name="T66" fmla="*/ 2147483646 w 40"/>
                <a:gd name="T67" fmla="*/ 2147483646 h 36"/>
                <a:gd name="T68" fmla="*/ 2147483646 w 40"/>
                <a:gd name="T69" fmla="*/ 2147483646 h 36"/>
                <a:gd name="T70" fmla="*/ 2147483646 w 40"/>
                <a:gd name="T71" fmla="*/ 2147483646 h 36"/>
                <a:gd name="T72" fmla="*/ 2147483646 w 40"/>
                <a:gd name="T73" fmla="*/ 214748364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0"/>
                <a:gd name="T112" fmla="*/ 0 h 36"/>
                <a:gd name="T113" fmla="*/ 40 w 40"/>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0" h="36">
                  <a:moveTo>
                    <a:pt x="32" y="2"/>
                  </a:moveTo>
                  <a:lnTo>
                    <a:pt x="32" y="2"/>
                  </a:lnTo>
                  <a:lnTo>
                    <a:pt x="28" y="0"/>
                  </a:lnTo>
                  <a:lnTo>
                    <a:pt x="22" y="0"/>
                  </a:lnTo>
                  <a:lnTo>
                    <a:pt x="16" y="0"/>
                  </a:lnTo>
                  <a:lnTo>
                    <a:pt x="10" y="4"/>
                  </a:lnTo>
                  <a:lnTo>
                    <a:pt x="6" y="8"/>
                  </a:lnTo>
                  <a:lnTo>
                    <a:pt x="2" y="16"/>
                  </a:lnTo>
                  <a:lnTo>
                    <a:pt x="0" y="28"/>
                  </a:lnTo>
                  <a:lnTo>
                    <a:pt x="8" y="22"/>
                  </a:lnTo>
                  <a:lnTo>
                    <a:pt x="14" y="18"/>
                  </a:lnTo>
                  <a:lnTo>
                    <a:pt x="22" y="18"/>
                  </a:lnTo>
                  <a:lnTo>
                    <a:pt x="14" y="20"/>
                  </a:lnTo>
                  <a:lnTo>
                    <a:pt x="6" y="24"/>
                  </a:lnTo>
                  <a:lnTo>
                    <a:pt x="2" y="30"/>
                  </a:lnTo>
                  <a:lnTo>
                    <a:pt x="10" y="34"/>
                  </a:lnTo>
                  <a:lnTo>
                    <a:pt x="16" y="36"/>
                  </a:lnTo>
                  <a:lnTo>
                    <a:pt x="24" y="36"/>
                  </a:lnTo>
                  <a:lnTo>
                    <a:pt x="28" y="34"/>
                  </a:lnTo>
                  <a:lnTo>
                    <a:pt x="34" y="32"/>
                  </a:lnTo>
                  <a:lnTo>
                    <a:pt x="38" y="28"/>
                  </a:lnTo>
                  <a:lnTo>
                    <a:pt x="40" y="24"/>
                  </a:lnTo>
                  <a:lnTo>
                    <a:pt x="40" y="20"/>
                  </a:lnTo>
                  <a:lnTo>
                    <a:pt x="40" y="14"/>
                  </a:lnTo>
                  <a:lnTo>
                    <a:pt x="38" y="10"/>
                  </a:lnTo>
                  <a:lnTo>
                    <a:pt x="36" y="6"/>
                  </a:lnTo>
                  <a:lnTo>
                    <a:pt x="32" y="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13" name="Freeform 124"/>
            <p:cNvSpPr>
              <a:spLocks/>
            </p:cNvSpPr>
            <p:nvPr/>
          </p:nvSpPr>
          <p:spPr bwMode="auto">
            <a:xfrm>
              <a:off x="4945063" y="3114675"/>
              <a:ext cx="50800" cy="50800"/>
            </a:xfrm>
            <a:custGeom>
              <a:avLst/>
              <a:gdLst>
                <a:gd name="T0" fmla="*/ 2147483646 w 32"/>
                <a:gd name="T1" fmla="*/ 2147483646 h 32"/>
                <a:gd name="T2" fmla="*/ 2147483646 w 32"/>
                <a:gd name="T3" fmla="*/ 2147483646 h 32"/>
                <a:gd name="T4" fmla="*/ 2147483646 w 32"/>
                <a:gd name="T5" fmla="*/ 2147483646 h 32"/>
                <a:gd name="T6" fmla="*/ 2147483646 w 32"/>
                <a:gd name="T7" fmla="*/ 2147483646 h 32"/>
                <a:gd name="T8" fmla="*/ 2147483646 w 32"/>
                <a:gd name="T9" fmla="*/ 2147483646 h 32"/>
                <a:gd name="T10" fmla="*/ 2147483646 w 32"/>
                <a:gd name="T11" fmla="*/ 2147483646 h 32"/>
                <a:gd name="T12" fmla="*/ 2147483646 w 32"/>
                <a:gd name="T13" fmla="*/ 2147483646 h 32"/>
                <a:gd name="T14" fmla="*/ 2147483646 w 32"/>
                <a:gd name="T15" fmla="*/ 2147483646 h 32"/>
                <a:gd name="T16" fmla="*/ 2147483646 w 32"/>
                <a:gd name="T17" fmla="*/ 2147483646 h 32"/>
                <a:gd name="T18" fmla="*/ 2147483646 w 32"/>
                <a:gd name="T19" fmla="*/ 2147483646 h 32"/>
                <a:gd name="T20" fmla="*/ 0 w 32"/>
                <a:gd name="T21" fmla="*/ 2147483646 h 32"/>
                <a:gd name="T22" fmla="*/ 0 w 32"/>
                <a:gd name="T23" fmla="*/ 2147483646 h 32"/>
                <a:gd name="T24" fmla="*/ 0 w 32"/>
                <a:gd name="T25" fmla="*/ 2147483646 h 32"/>
                <a:gd name="T26" fmla="*/ 0 w 32"/>
                <a:gd name="T27" fmla="*/ 2147483646 h 32"/>
                <a:gd name="T28" fmla="*/ 2147483646 w 32"/>
                <a:gd name="T29" fmla="*/ 2147483646 h 32"/>
                <a:gd name="T30" fmla="*/ 2147483646 w 32"/>
                <a:gd name="T31" fmla="*/ 2147483646 h 32"/>
                <a:gd name="T32" fmla="*/ 2147483646 w 32"/>
                <a:gd name="T33" fmla="*/ 2147483646 h 32"/>
                <a:gd name="T34" fmla="*/ 2147483646 w 32"/>
                <a:gd name="T35" fmla="*/ 0 h 32"/>
                <a:gd name="T36" fmla="*/ 2147483646 w 32"/>
                <a:gd name="T37" fmla="*/ 2147483646 h 32"/>
                <a:gd name="T38" fmla="*/ 2147483646 w 32"/>
                <a:gd name="T39" fmla="*/ 2147483646 h 32"/>
                <a:gd name="T40" fmla="*/ 2147483646 w 32"/>
                <a:gd name="T41" fmla="*/ 2147483646 h 32"/>
                <a:gd name="T42" fmla="*/ 2147483646 w 32"/>
                <a:gd name="T43" fmla="*/ 2147483646 h 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
                <a:gd name="T67" fmla="*/ 0 h 32"/>
                <a:gd name="T68" fmla="*/ 32 w 32"/>
                <a:gd name="T69" fmla="*/ 32 h 3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 h="32">
                  <a:moveTo>
                    <a:pt x="32" y="10"/>
                  </a:moveTo>
                  <a:lnTo>
                    <a:pt x="32" y="10"/>
                  </a:lnTo>
                  <a:lnTo>
                    <a:pt x="32" y="16"/>
                  </a:lnTo>
                  <a:lnTo>
                    <a:pt x="32" y="22"/>
                  </a:lnTo>
                  <a:lnTo>
                    <a:pt x="28" y="28"/>
                  </a:lnTo>
                  <a:lnTo>
                    <a:pt x="22" y="32"/>
                  </a:lnTo>
                  <a:lnTo>
                    <a:pt x="16" y="32"/>
                  </a:lnTo>
                  <a:lnTo>
                    <a:pt x="10" y="32"/>
                  </a:lnTo>
                  <a:lnTo>
                    <a:pt x="4" y="28"/>
                  </a:lnTo>
                  <a:lnTo>
                    <a:pt x="0" y="22"/>
                  </a:lnTo>
                  <a:lnTo>
                    <a:pt x="0" y="16"/>
                  </a:lnTo>
                  <a:lnTo>
                    <a:pt x="0" y="10"/>
                  </a:lnTo>
                  <a:lnTo>
                    <a:pt x="4" y="6"/>
                  </a:lnTo>
                  <a:lnTo>
                    <a:pt x="10" y="2"/>
                  </a:lnTo>
                  <a:lnTo>
                    <a:pt x="16" y="0"/>
                  </a:lnTo>
                  <a:lnTo>
                    <a:pt x="22" y="2"/>
                  </a:lnTo>
                  <a:lnTo>
                    <a:pt x="28" y="4"/>
                  </a:lnTo>
                  <a:lnTo>
                    <a:pt x="32"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14" name="Freeform 125"/>
            <p:cNvSpPr>
              <a:spLocks/>
            </p:cNvSpPr>
            <p:nvPr/>
          </p:nvSpPr>
          <p:spPr bwMode="auto">
            <a:xfrm>
              <a:off x="4640263" y="2809875"/>
              <a:ext cx="60325" cy="66675"/>
            </a:xfrm>
            <a:custGeom>
              <a:avLst/>
              <a:gdLst>
                <a:gd name="T0" fmla="*/ 0 w 38"/>
                <a:gd name="T1" fmla="*/ 2147483646 h 42"/>
                <a:gd name="T2" fmla="*/ 0 w 38"/>
                <a:gd name="T3" fmla="*/ 2147483646 h 42"/>
                <a:gd name="T4" fmla="*/ 0 w 38"/>
                <a:gd name="T5" fmla="*/ 2147483646 h 42"/>
                <a:gd name="T6" fmla="*/ 0 w 38"/>
                <a:gd name="T7" fmla="*/ 2147483646 h 42"/>
                <a:gd name="T8" fmla="*/ 2147483646 w 38"/>
                <a:gd name="T9" fmla="*/ 2147483646 h 42"/>
                <a:gd name="T10" fmla="*/ 2147483646 w 38"/>
                <a:gd name="T11" fmla="*/ 0 h 42"/>
                <a:gd name="T12" fmla="*/ 2147483646 w 38"/>
                <a:gd name="T13" fmla="*/ 0 h 42"/>
                <a:gd name="T14" fmla="*/ 2147483646 w 38"/>
                <a:gd name="T15" fmla="*/ 2147483646 h 42"/>
                <a:gd name="T16" fmla="*/ 2147483646 w 38"/>
                <a:gd name="T17" fmla="*/ 2147483646 h 42"/>
                <a:gd name="T18" fmla="*/ 2147483646 w 38"/>
                <a:gd name="T19" fmla="*/ 2147483646 h 42"/>
                <a:gd name="T20" fmla="*/ 2147483646 w 38"/>
                <a:gd name="T21" fmla="*/ 2147483646 h 42"/>
                <a:gd name="T22" fmla="*/ 2147483646 w 38"/>
                <a:gd name="T23" fmla="*/ 2147483646 h 42"/>
                <a:gd name="T24" fmla="*/ 2147483646 w 38"/>
                <a:gd name="T25" fmla="*/ 2147483646 h 42"/>
                <a:gd name="T26" fmla="*/ 2147483646 w 38"/>
                <a:gd name="T27" fmla="*/ 2147483646 h 42"/>
                <a:gd name="T28" fmla="*/ 2147483646 w 38"/>
                <a:gd name="T29" fmla="*/ 2147483646 h 42"/>
                <a:gd name="T30" fmla="*/ 2147483646 w 38"/>
                <a:gd name="T31" fmla="*/ 2147483646 h 42"/>
                <a:gd name="T32" fmla="*/ 2147483646 w 38"/>
                <a:gd name="T33" fmla="*/ 2147483646 h 42"/>
                <a:gd name="T34" fmla="*/ 2147483646 w 38"/>
                <a:gd name="T35" fmla="*/ 2147483646 h 42"/>
                <a:gd name="T36" fmla="*/ 2147483646 w 38"/>
                <a:gd name="T37" fmla="*/ 2147483646 h 42"/>
                <a:gd name="T38" fmla="*/ 2147483646 w 38"/>
                <a:gd name="T39" fmla="*/ 2147483646 h 42"/>
                <a:gd name="T40" fmla="*/ 2147483646 w 38"/>
                <a:gd name="T41" fmla="*/ 2147483646 h 42"/>
                <a:gd name="T42" fmla="*/ 2147483646 w 38"/>
                <a:gd name="T43" fmla="*/ 2147483646 h 42"/>
                <a:gd name="T44" fmla="*/ 2147483646 w 38"/>
                <a:gd name="T45" fmla="*/ 2147483646 h 42"/>
                <a:gd name="T46" fmla="*/ 2147483646 w 38"/>
                <a:gd name="T47" fmla="*/ 2147483646 h 42"/>
                <a:gd name="T48" fmla="*/ 0 w 38"/>
                <a:gd name="T49" fmla="*/ 2147483646 h 42"/>
                <a:gd name="T50" fmla="*/ 0 w 38"/>
                <a:gd name="T51" fmla="*/ 2147483646 h 4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2"/>
                <a:gd name="T80" fmla="*/ 38 w 38"/>
                <a:gd name="T81" fmla="*/ 42 h 4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2">
                  <a:moveTo>
                    <a:pt x="0" y="30"/>
                  </a:moveTo>
                  <a:lnTo>
                    <a:pt x="0" y="30"/>
                  </a:lnTo>
                  <a:lnTo>
                    <a:pt x="0" y="24"/>
                  </a:lnTo>
                  <a:lnTo>
                    <a:pt x="0" y="16"/>
                  </a:lnTo>
                  <a:lnTo>
                    <a:pt x="2" y="8"/>
                  </a:lnTo>
                  <a:lnTo>
                    <a:pt x="8" y="0"/>
                  </a:lnTo>
                  <a:lnTo>
                    <a:pt x="18" y="2"/>
                  </a:lnTo>
                  <a:lnTo>
                    <a:pt x="28" y="6"/>
                  </a:lnTo>
                  <a:lnTo>
                    <a:pt x="30" y="10"/>
                  </a:lnTo>
                  <a:lnTo>
                    <a:pt x="34" y="14"/>
                  </a:lnTo>
                  <a:lnTo>
                    <a:pt x="36" y="20"/>
                  </a:lnTo>
                  <a:lnTo>
                    <a:pt x="38" y="24"/>
                  </a:lnTo>
                  <a:lnTo>
                    <a:pt x="36" y="30"/>
                  </a:lnTo>
                  <a:lnTo>
                    <a:pt x="34" y="36"/>
                  </a:lnTo>
                  <a:lnTo>
                    <a:pt x="30" y="40"/>
                  </a:lnTo>
                  <a:lnTo>
                    <a:pt x="24" y="42"/>
                  </a:lnTo>
                  <a:lnTo>
                    <a:pt x="20" y="42"/>
                  </a:lnTo>
                  <a:lnTo>
                    <a:pt x="16" y="42"/>
                  </a:lnTo>
                  <a:lnTo>
                    <a:pt x="10" y="42"/>
                  </a:lnTo>
                  <a:lnTo>
                    <a:pt x="6" y="38"/>
                  </a:lnTo>
                  <a:lnTo>
                    <a:pt x="2" y="34"/>
                  </a:lnTo>
                  <a:lnTo>
                    <a:pt x="0" y="3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15" name="Freeform 126"/>
            <p:cNvSpPr>
              <a:spLocks/>
            </p:cNvSpPr>
            <p:nvPr/>
          </p:nvSpPr>
          <p:spPr bwMode="auto">
            <a:xfrm>
              <a:off x="4579938" y="2809875"/>
              <a:ext cx="60325" cy="63500"/>
            </a:xfrm>
            <a:custGeom>
              <a:avLst/>
              <a:gdLst>
                <a:gd name="T0" fmla="*/ 2147483646 w 38"/>
                <a:gd name="T1" fmla="*/ 2147483646 h 40"/>
                <a:gd name="T2" fmla="*/ 2147483646 w 38"/>
                <a:gd name="T3" fmla="*/ 2147483646 h 40"/>
                <a:gd name="T4" fmla="*/ 2147483646 w 38"/>
                <a:gd name="T5" fmla="*/ 2147483646 h 40"/>
                <a:gd name="T6" fmla="*/ 2147483646 w 38"/>
                <a:gd name="T7" fmla="*/ 2147483646 h 40"/>
                <a:gd name="T8" fmla="*/ 2147483646 w 38"/>
                <a:gd name="T9" fmla="*/ 2147483646 h 40"/>
                <a:gd name="T10" fmla="*/ 2147483646 w 38"/>
                <a:gd name="T11" fmla="*/ 2147483646 h 40"/>
                <a:gd name="T12" fmla="*/ 2147483646 w 38"/>
                <a:gd name="T13" fmla="*/ 2147483646 h 40"/>
                <a:gd name="T14" fmla="*/ 2147483646 w 38"/>
                <a:gd name="T15" fmla="*/ 2147483646 h 40"/>
                <a:gd name="T16" fmla="*/ 2147483646 w 38"/>
                <a:gd name="T17" fmla="*/ 2147483646 h 40"/>
                <a:gd name="T18" fmla="*/ 2147483646 w 38"/>
                <a:gd name="T19" fmla="*/ 2147483646 h 40"/>
                <a:gd name="T20" fmla="*/ 2147483646 w 38"/>
                <a:gd name="T21" fmla="*/ 2147483646 h 40"/>
                <a:gd name="T22" fmla="*/ 2147483646 w 38"/>
                <a:gd name="T23" fmla="*/ 2147483646 h 40"/>
                <a:gd name="T24" fmla="*/ 2147483646 w 38"/>
                <a:gd name="T25" fmla="*/ 0 h 40"/>
                <a:gd name="T26" fmla="*/ 2147483646 w 38"/>
                <a:gd name="T27" fmla="*/ 0 h 40"/>
                <a:gd name="T28" fmla="*/ 2147483646 w 38"/>
                <a:gd name="T29" fmla="*/ 2147483646 h 40"/>
                <a:gd name="T30" fmla="*/ 2147483646 w 38"/>
                <a:gd name="T31" fmla="*/ 2147483646 h 40"/>
                <a:gd name="T32" fmla="*/ 2147483646 w 38"/>
                <a:gd name="T33" fmla="*/ 2147483646 h 40"/>
                <a:gd name="T34" fmla="*/ 2147483646 w 38"/>
                <a:gd name="T35" fmla="*/ 2147483646 h 40"/>
                <a:gd name="T36" fmla="*/ 0 w 38"/>
                <a:gd name="T37" fmla="*/ 2147483646 h 40"/>
                <a:gd name="T38" fmla="*/ 0 w 38"/>
                <a:gd name="T39" fmla="*/ 2147483646 h 40"/>
                <a:gd name="T40" fmla="*/ 0 w 38"/>
                <a:gd name="T41" fmla="*/ 2147483646 h 40"/>
                <a:gd name="T42" fmla="*/ 2147483646 w 38"/>
                <a:gd name="T43" fmla="*/ 2147483646 h 40"/>
                <a:gd name="T44" fmla="*/ 2147483646 w 38"/>
                <a:gd name="T45" fmla="*/ 2147483646 h 40"/>
                <a:gd name="T46" fmla="*/ 2147483646 w 38"/>
                <a:gd name="T47" fmla="*/ 2147483646 h 40"/>
                <a:gd name="T48" fmla="*/ 2147483646 w 38"/>
                <a:gd name="T49" fmla="*/ 2147483646 h 40"/>
                <a:gd name="T50" fmla="*/ 2147483646 w 38"/>
                <a:gd name="T51" fmla="*/ 2147483646 h 40"/>
                <a:gd name="T52" fmla="*/ 2147483646 w 38"/>
                <a:gd name="T53" fmla="*/ 2147483646 h 40"/>
                <a:gd name="T54" fmla="*/ 2147483646 w 38"/>
                <a:gd name="T55" fmla="*/ 2147483646 h 40"/>
                <a:gd name="T56" fmla="*/ 2147483646 w 38"/>
                <a:gd name="T57" fmla="*/ 2147483646 h 40"/>
                <a:gd name="T58" fmla="*/ 2147483646 w 38"/>
                <a:gd name="T59" fmla="*/ 2147483646 h 40"/>
                <a:gd name="T60" fmla="*/ 2147483646 w 38"/>
                <a:gd name="T61" fmla="*/ 2147483646 h 40"/>
                <a:gd name="T62" fmla="*/ 2147483646 w 38"/>
                <a:gd name="T63" fmla="*/ 2147483646 h 40"/>
                <a:gd name="T64" fmla="*/ 2147483646 w 38"/>
                <a:gd name="T65" fmla="*/ 2147483646 h 40"/>
                <a:gd name="T66" fmla="*/ 2147483646 w 38"/>
                <a:gd name="T67" fmla="*/ 2147483646 h 40"/>
                <a:gd name="T68" fmla="*/ 2147483646 w 38"/>
                <a:gd name="T69" fmla="*/ 2147483646 h 40"/>
                <a:gd name="T70" fmla="*/ 2147483646 w 38"/>
                <a:gd name="T71" fmla="*/ 2147483646 h 40"/>
                <a:gd name="T72" fmla="*/ 2147483646 w 38"/>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40"/>
                <a:gd name="T113" fmla="*/ 38 w 38"/>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40">
                  <a:moveTo>
                    <a:pt x="34" y="8"/>
                  </a:moveTo>
                  <a:lnTo>
                    <a:pt x="34" y="8"/>
                  </a:lnTo>
                  <a:lnTo>
                    <a:pt x="24" y="18"/>
                  </a:lnTo>
                  <a:lnTo>
                    <a:pt x="22" y="16"/>
                  </a:lnTo>
                  <a:lnTo>
                    <a:pt x="34" y="8"/>
                  </a:lnTo>
                  <a:lnTo>
                    <a:pt x="38" y="4"/>
                  </a:lnTo>
                  <a:lnTo>
                    <a:pt x="36" y="2"/>
                  </a:lnTo>
                  <a:lnTo>
                    <a:pt x="26" y="0"/>
                  </a:lnTo>
                  <a:lnTo>
                    <a:pt x="18" y="0"/>
                  </a:lnTo>
                  <a:lnTo>
                    <a:pt x="12" y="4"/>
                  </a:lnTo>
                  <a:lnTo>
                    <a:pt x="8" y="6"/>
                  </a:lnTo>
                  <a:lnTo>
                    <a:pt x="4" y="10"/>
                  </a:lnTo>
                  <a:lnTo>
                    <a:pt x="0" y="16"/>
                  </a:lnTo>
                  <a:lnTo>
                    <a:pt x="0" y="20"/>
                  </a:lnTo>
                  <a:lnTo>
                    <a:pt x="0" y="26"/>
                  </a:lnTo>
                  <a:lnTo>
                    <a:pt x="2" y="30"/>
                  </a:lnTo>
                  <a:lnTo>
                    <a:pt x="6" y="34"/>
                  </a:lnTo>
                  <a:lnTo>
                    <a:pt x="10" y="36"/>
                  </a:lnTo>
                  <a:lnTo>
                    <a:pt x="14" y="38"/>
                  </a:lnTo>
                  <a:lnTo>
                    <a:pt x="20" y="40"/>
                  </a:lnTo>
                  <a:lnTo>
                    <a:pt x="26" y="38"/>
                  </a:lnTo>
                  <a:lnTo>
                    <a:pt x="30" y="36"/>
                  </a:lnTo>
                  <a:lnTo>
                    <a:pt x="34" y="30"/>
                  </a:lnTo>
                  <a:lnTo>
                    <a:pt x="38" y="24"/>
                  </a:lnTo>
                  <a:lnTo>
                    <a:pt x="38" y="18"/>
                  </a:lnTo>
                  <a:lnTo>
                    <a:pt x="38" y="6"/>
                  </a:lnTo>
                  <a:lnTo>
                    <a:pt x="34" y="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16" name="Freeform 127"/>
            <p:cNvSpPr>
              <a:spLocks/>
            </p:cNvSpPr>
            <p:nvPr/>
          </p:nvSpPr>
          <p:spPr bwMode="auto">
            <a:xfrm>
              <a:off x="4570413" y="2755900"/>
              <a:ext cx="69850" cy="60325"/>
            </a:xfrm>
            <a:custGeom>
              <a:avLst/>
              <a:gdLst>
                <a:gd name="T0" fmla="*/ 2147483646 w 44"/>
                <a:gd name="T1" fmla="*/ 2147483646 h 38"/>
                <a:gd name="T2" fmla="*/ 2147483646 w 44"/>
                <a:gd name="T3" fmla="*/ 2147483646 h 38"/>
                <a:gd name="T4" fmla="*/ 2147483646 w 44"/>
                <a:gd name="T5" fmla="*/ 2147483646 h 38"/>
                <a:gd name="T6" fmla="*/ 2147483646 w 44"/>
                <a:gd name="T7" fmla="*/ 2147483646 h 38"/>
                <a:gd name="T8" fmla="*/ 2147483646 w 44"/>
                <a:gd name="T9" fmla="*/ 2147483646 h 38"/>
                <a:gd name="T10" fmla="*/ 2147483646 w 44"/>
                <a:gd name="T11" fmla="*/ 2147483646 h 38"/>
                <a:gd name="T12" fmla="*/ 2147483646 w 44"/>
                <a:gd name="T13" fmla="*/ 2147483646 h 38"/>
                <a:gd name="T14" fmla="*/ 2147483646 w 44"/>
                <a:gd name="T15" fmla="*/ 2147483646 h 38"/>
                <a:gd name="T16" fmla="*/ 2147483646 w 44"/>
                <a:gd name="T17" fmla="*/ 2147483646 h 38"/>
                <a:gd name="T18" fmla="*/ 2147483646 w 44"/>
                <a:gd name="T19" fmla="*/ 2147483646 h 38"/>
                <a:gd name="T20" fmla="*/ 2147483646 w 44"/>
                <a:gd name="T21" fmla="*/ 2147483646 h 38"/>
                <a:gd name="T22" fmla="*/ 2147483646 w 44"/>
                <a:gd name="T23" fmla="*/ 2147483646 h 38"/>
                <a:gd name="T24" fmla="*/ 2147483646 w 44"/>
                <a:gd name="T25" fmla="*/ 2147483646 h 38"/>
                <a:gd name="T26" fmla="*/ 2147483646 w 44"/>
                <a:gd name="T27" fmla="*/ 2147483646 h 38"/>
                <a:gd name="T28" fmla="*/ 2147483646 w 44"/>
                <a:gd name="T29" fmla="*/ 2147483646 h 38"/>
                <a:gd name="T30" fmla="*/ 2147483646 w 44"/>
                <a:gd name="T31" fmla="*/ 2147483646 h 38"/>
                <a:gd name="T32" fmla="*/ 2147483646 w 44"/>
                <a:gd name="T33" fmla="*/ 2147483646 h 38"/>
                <a:gd name="T34" fmla="*/ 2147483646 w 44"/>
                <a:gd name="T35" fmla="*/ 2147483646 h 38"/>
                <a:gd name="T36" fmla="*/ 2147483646 w 44"/>
                <a:gd name="T37" fmla="*/ 0 h 38"/>
                <a:gd name="T38" fmla="*/ 2147483646 w 44"/>
                <a:gd name="T39" fmla="*/ 0 h 38"/>
                <a:gd name="T40" fmla="*/ 2147483646 w 44"/>
                <a:gd name="T41" fmla="*/ 2147483646 h 38"/>
                <a:gd name="T42" fmla="*/ 2147483646 w 44"/>
                <a:gd name="T43" fmla="*/ 2147483646 h 38"/>
                <a:gd name="T44" fmla="*/ 2147483646 w 44"/>
                <a:gd name="T45" fmla="*/ 2147483646 h 38"/>
                <a:gd name="T46" fmla="*/ 2147483646 w 44"/>
                <a:gd name="T47" fmla="*/ 2147483646 h 38"/>
                <a:gd name="T48" fmla="*/ 0 w 44"/>
                <a:gd name="T49" fmla="*/ 2147483646 h 38"/>
                <a:gd name="T50" fmla="*/ 0 w 44"/>
                <a:gd name="T51" fmla="*/ 2147483646 h 38"/>
                <a:gd name="T52" fmla="*/ 0 w 44"/>
                <a:gd name="T53" fmla="*/ 2147483646 h 38"/>
                <a:gd name="T54" fmla="*/ 2147483646 w 44"/>
                <a:gd name="T55" fmla="*/ 2147483646 h 38"/>
                <a:gd name="T56" fmla="*/ 2147483646 w 44"/>
                <a:gd name="T57" fmla="*/ 2147483646 h 38"/>
                <a:gd name="T58" fmla="*/ 2147483646 w 44"/>
                <a:gd name="T59" fmla="*/ 2147483646 h 38"/>
                <a:gd name="T60" fmla="*/ 2147483646 w 44"/>
                <a:gd name="T61" fmla="*/ 2147483646 h 38"/>
                <a:gd name="T62" fmla="*/ 2147483646 w 44"/>
                <a:gd name="T63" fmla="*/ 2147483646 h 38"/>
                <a:gd name="T64" fmla="*/ 2147483646 w 44"/>
                <a:gd name="T65" fmla="*/ 2147483646 h 38"/>
                <a:gd name="T66" fmla="*/ 2147483646 w 44"/>
                <a:gd name="T67" fmla="*/ 2147483646 h 38"/>
                <a:gd name="T68" fmla="*/ 2147483646 w 44"/>
                <a:gd name="T69" fmla="*/ 2147483646 h 38"/>
                <a:gd name="T70" fmla="*/ 2147483646 w 44"/>
                <a:gd name="T71" fmla="*/ 2147483646 h 38"/>
                <a:gd name="T72" fmla="*/ 2147483646 w 44"/>
                <a:gd name="T73" fmla="*/ 2147483646 h 38"/>
                <a:gd name="T74" fmla="*/ 2147483646 w 44"/>
                <a:gd name="T75" fmla="*/ 2147483646 h 3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
                <a:gd name="T115" fmla="*/ 0 h 38"/>
                <a:gd name="T116" fmla="*/ 44 w 44"/>
                <a:gd name="T117" fmla="*/ 38 h 3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 h="38">
                  <a:moveTo>
                    <a:pt x="32" y="24"/>
                  </a:moveTo>
                  <a:lnTo>
                    <a:pt x="32" y="24"/>
                  </a:lnTo>
                  <a:lnTo>
                    <a:pt x="16" y="16"/>
                  </a:lnTo>
                  <a:lnTo>
                    <a:pt x="16" y="14"/>
                  </a:lnTo>
                  <a:lnTo>
                    <a:pt x="26" y="18"/>
                  </a:lnTo>
                  <a:lnTo>
                    <a:pt x="34" y="24"/>
                  </a:lnTo>
                  <a:lnTo>
                    <a:pt x="42" y="30"/>
                  </a:lnTo>
                  <a:lnTo>
                    <a:pt x="44" y="28"/>
                  </a:lnTo>
                  <a:lnTo>
                    <a:pt x="42" y="18"/>
                  </a:lnTo>
                  <a:lnTo>
                    <a:pt x="38" y="12"/>
                  </a:lnTo>
                  <a:lnTo>
                    <a:pt x="34" y="6"/>
                  </a:lnTo>
                  <a:lnTo>
                    <a:pt x="28" y="2"/>
                  </a:lnTo>
                  <a:lnTo>
                    <a:pt x="22" y="0"/>
                  </a:lnTo>
                  <a:lnTo>
                    <a:pt x="18" y="0"/>
                  </a:lnTo>
                  <a:lnTo>
                    <a:pt x="12" y="2"/>
                  </a:lnTo>
                  <a:lnTo>
                    <a:pt x="8" y="4"/>
                  </a:lnTo>
                  <a:lnTo>
                    <a:pt x="4" y="8"/>
                  </a:lnTo>
                  <a:lnTo>
                    <a:pt x="2" y="12"/>
                  </a:lnTo>
                  <a:lnTo>
                    <a:pt x="0" y="16"/>
                  </a:lnTo>
                  <a:lnTo>
                    <a:pt x="0" y="22"/>
                  </a:lnTo>
                  <a:lnTo>
                    <a:pt x="2" y="28"/>
                  </a:lnTo>
                  <a:lnTo>
                    <a:pt x="6" y="32"/>
                  </a:lnTo>
                  <a:lnTo>
                    <a:pt x="10" y="36"/>
                  </a:lnTo>
                  <a:lnTo>
                    <a:pt x="16" y="38"/>
                  </a:lnTo>
                  <a:lnTo>
                    <a:pt x="24" y="38"/>
                  </a:lnTo>
                  <a:lnTo>
                    <a:pt x="30" y="36"/>
                  </a:lnTo>
                  <a:lnTo>
                    <a:pt x="40" y="32"/>
                  </a:lnTo>
                  <a:lnTo>
                    <a:pt x="32" y="2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17" name="Freeform 128"/>
            <p:cNvSpPr>
              <a:spLocks/>
            </p:cNvSpPr>
            <p:nvPr/>
          </p:nvSpPr>
          <p:spPr bwMode="auto">
            <a:xfrm>
              <a:off x="4621213" y="2727325"/>
              <a:ext cx="57150" cy="69850"/>
            </a:xfrm>
            <a:custGeom>
              <a:avLst/>
              <a:gdLst>
                <a:gd name="T0" fmla="*/ 2147483646 w 36"/>
                <a:gd name="T1" fmla="*/ 2147483646 h 44"/>
                <a:gd name="T2" fmla="*/ 2147483646 w 36"/>
                <a:gd name="T3" fmla="*/ 2147483646 h 44"/>
                <a:gd name="T4" fmla="*/ 2147483646 w 36"/>
                <a:gd name="T5" fmla="*/ 2147483646 h 44"/>
                <a:gd name="T6" fmla="*/ 2147483646 w 36"/>
                <a:gd name="T7" fmla="*/ 2147483646 h 44"/>
                <a:gd name="T8" fmla="*/ 2147483646 w 36"/>
                <a:gd name="T9" fmla="*/ 2147483646 h 44"/>
                <a:gd name="T10" fmla="*/ 2147483646 w 36"/>
                <a:gd name="T11" fmla="*/ 2147483646 h 44"/>
                <a:gd name="T12" fmla="*/ 2147483646 w 36"/>
                <a:gd name="T13" fmla="*/ 2147483646 h 44"/>
                <a:gd name="T14" fmla="*/ 2147483646 w 36"/>
                <a:gd name="T15" fmla="*/ 2147483646 h 44"/>
                <a:gd name="T16" fmla="*/ 2147483646 w 36"/>
                <a:gd name="T17" fmla="*/ 2147483646 h 44"/>
                <a:gd name="T18" fmla="*/ 2147483646 w 36"/>
                <a:gd name="T19" fmla="*/ 2147483646 h 44"/>
                <a:gd name="T20" fmla="*/ 0 w 36"/>
                <a:gd name="T21" fmla="*/ 2147483646 h 44"/>
                <a:gd name="T22" fmla="*/ 0 w 36"/>
                <a:gd name="T23" fmla="*/ 2147483646 h 44"/>
                <a:gd name="T24" fmla="*/ 0 w 36"/>
                <a:gd name="T25" fmla="*/ 2147483646 h 44"/>
                <a:gd name="T26" fmla="*/ 2147483646 w 36"/>
                <a:gd name="T27" fmla="*/ 2147483646 h 44"/>
                <a:gd name="T28" fmla="*/ 2147483646 w 36"/>
                <a:gd name="T29" fmla="*/ 2147483646 h 44"/>
                <a:gd name="T30" fmla="*/ 2147483646 w 36"/>
                <a:gd name="T31" fmla="*/ 2147483646 h 44"/>
                <a:gd name="T32" fmla="*/ 2147483646 w 36"/>
                <a:gd name="T33" fmla="*/ 2147483646 h 44"/>
                <a:gd name="T34" fmla="*/ 2147483646 w 36"/>
                <a:gd name="T35" fmla="*/ 0 h 44"/>
                <a:gd name="T36" fmla="*/ 2147483646 w 36"/>
                <a:gd name="T37" fmla="*/ 0 h 44"/>
                <a:gd name="T38" fmla="*/ 2147483646 w 36"/>
                <a:gd name="T39" fmla="*/ 0 h 44"/>
                <a:gd name="T40" fmla="*/ 2147483646 w 36"/>
                <a:gd name="T41" fmla="*/ 2147483646 h 44"/>
                <a:gd name="T42" fmla="*/ 2147483646 w 36"/>
                <a:gd name="T43" fmla="*/ 2147483646 h 44"/>
                <a:gd name="T44" fmla="*/ 2147483646 w 36"/>
                <a:gd name="T45" fmla="*/ 2147483646 h 44"/>
                <a:gd name="T46" fmla="*/ 2147483646 w 36"/>
                <a:gd name="T47" fmla="*/ 2147483646 h 44"/>
                <a:gd name="T48" fmla="*/ 2147483646 w 36"/>
                <a:gd name="T49" fmla="*/ 2147483646 h 44"/>
                <a:gd name="T50" fmla="*/ 2147483646 w 36"/>
                <a:gd name="T51" fmla="*/ 2147483646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6"/>
                <a:gd name="T79" fmla="*/ 0 h 44"/>
                <a:gd name="T80" fmla="*/ 36 w 36"/>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6" h="44">
                  <a:moveTo>
                    <a:pt x="36" y="20"/>
                  </a:moveTo>
                  <a:lnTo>
                    <a:pt x="36" y="20"/>
                  </a:lnTo>
                  <a:lnTo>
                    <a:pt x="36" y="26"/>
                  </a:lnTo>
                  <a:lnTo>
                    <a:pt x="32" y="32"/>
                  </a:lnTo>
                  <a:lnTo>
                    <a:pt x="28" y="38"/>
                  </a:lnTo>
                  <a:lnTo>
                    <a:pt x="18" y="44"/>
                  </a:lnTo>
                  <a:lnTo>
                    <a:pt x="10" y="38"/>
                  </a:lnTo>
                  <a:lnTo>
                    <a:pt x="4" y="32"/>
                  </a:lnTo>
                  <a:lnTo>
                    <a:pt x="2" y="28"/>
                  </a:lnTo>
                  <a:lnTo>
                    <a:pt x="0" y="22"/>
                  </a:lnTo>
                  <a:lnTo>
                    <a:pt x="0" y="16"/>
                  </a:lnTo>
                  <a:lnTo>
                    <a:pt x="2" y="10"/>
                  </a:lnTo>
                  <a:lnTo>
                    <a:pt x="4" y="6"/>
                  </a:lnTo>
                  <a:lnTo>
                    <a:pt x="8" y="2"/>
                  </a:lnTo>
                  <a:lnTo>
                    <a:pt x="14" y="0"/>
                  </a:lnTo>
                  <a:lnTo>
                    <a:pt x="18" y="0"/>
                  </a:lnTo>
                  <a:lnTo>
                    <a:pt x="24" y="0"/>
                  </a:lnTo>
                  <a:lnTo>
                    <a:pt x="28" y="2"/>
                  </a:lnTo>
                  <a:lnTo>
                    <a:pt x="32" y="6"/>
                  </a:lnTo>
                  <a:lnTo>
                    <a:pt x="36" y="10"/>
                  </a:lnTo>
                  <a:lnTo>
                    <a:pt x="36" y="14"/>
                  </a:lnTo>
                  <a:lnTo>
                    <a:pt x="36" y="2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18" name="Freeform 129"/>
            <p:cNvSpPr>
              <a:spLocks/>
            </p:cNvSpPr>
            <p:nvPr/>
          </p:nvSpPr>
          <p:spPr bwMode="auto">
            <a:xfrm>
              <a:off x="4659313" y="2759075"/>
              <a:ext cx="66675" cy="60325"/>
            </a:xfrm>
            <a:custGeom>
              <a:avLst/>
              <a:gdLst>
                <a:gd name="T0" fmla="*/ 2147483646 w 42"/>
                <a:gd name="T1" fmla="*/ 2147483646 h 38"/>
                <a:gd name="T2" fmla="*/ 2147483646 w 42"/>
                <a:gd name="T3" fmla="*/ 2147483646 h 38"/>
                <a:gd name="T4" fmla="*/ 2147483646 w 42"/>
                <a:gd name="T5" fmla="*/ 2147483646 h 38"/>
                <a:gd name="T6" fmla="*/ 2147483646 w 42"/>
                <a:gd name="T7" fmla="*/ 0 h 38"/>
                <a:gd name="T8" fmla="*/ 2147483646 w 42"/>
                <a:gd name="T9" fmla="*/ 2147483646 h 38"/>
                <a:gd name="T10" fmla="*/ 2147483646 w 42"/>
                <a:gd name="T11" fmla="*/ 2147483646 h 38"/>
                <a:gd name="T12" fmla="*/ 2147483646 w 42"/>
                <a:gd name="T13" fmla="*/ 2147483646 h 38"/>
                <a:gd name="T14" fmla="*/ 2147483646 w 42"/>
                <a:gd name="T15" fmla="*/ 2147483646 h 38"/>
                <a:gd name="T16" fmla="*/ 2147483646 w 42"/>
                <a:gd name="T17" fmla="*/ 2147483646 h 38"/>
                <a:gd name="T18" fmla="*/ 0 w 42"/>
                <a:gd name="T19" fmla="*/ 2147483646 h 38"/>
                <a:gd name="T20" fmla="*/ 0 w 42"/>
                <a:gd name="T21" fmla="*/ 2147483646 h 38"/>
                <a:gd name="T22" fmla="*/ 2147483646 w 42"/>
                <a:gd name="T23" fmla="*/ 2147483646 h 38"/>
                <a:gd name="T24" fmla="*/ 2147483646 w 42"/>
                <a:gd name="T25" fmla="*/ 2147483646 h 38"/>
                <a:gd name="T26" fmla="*/ 2147483646 w 42"/>
                <a:gd name="T27" fmla="*/ 2147483646 h 38"/>
                <a:gd name="T28" fmla="*/ 2147483646 w 42"/>
                <a:gd name="T29" fmla="*/ 2147483646 h 38"/>
                <a:gd name="T30" fmla="*/ 2147483646 w 42"/>
                <a:gd name="T31" fmla="*/ 2147483646 h 38"/>
                <a:gd name="T32" fmla="*/ 2147483646 w 42"/>
                <a:gd name="T33" fmla="*/ 2147483646 h 38"/>
                <a:gd name="T34" fmla="*/ 2147483646 w 42"/>
                <a:gd name="T35" fmla="*/ 2147483646 h 38"/>
                <a:gd name="T36" fmla="*/ 2147483646 w 42"/>
                <a:gd name="T37" fmla="*/ 2147483646 h 38"/>
                <a:gd name="T38" fmla="*/ 2147483646 w 42"/>
                <a:gd name="T39" fmla="*/ 2147483646 h 38"/>
                <a:gd name="T40" fmla="*/ 2147483646 w 42"/>
                <a:gd name="T41" fmla="*/ 2147483646 h 38"/>
                <a:gd name="T42" fmla="*/ 2147483646 w 42"/>
                <a:gd name="T43" fmla="*/ 2147483646 h 38"/>
                <a:gd name="T44" fmla="*/ 2147483646 w 42"/>
                <a:gd name="T45" fmla="*/ 2147483646 h 38"/>
                <a:gd name="T46" fmla="*/ 2147483646 w 42"/>
                <a:gd name="T47" fmla="*/ 2147483646 h 38"/>
                <a:gd name="T48" fmla="*/ 2147483646 w 42"/>
                <a:gd name="T49" fmla="*/ 2147483646 h 38"/>
                <a:gd name="T50" fmla="*/ 2147483646 w 42"/>
                <a:gd name="T51" fmla="*/ 2147483646 h 38"/>
                <a:gd name="T52" fmla="*/ 2147483646 w 42"/>
                <a:gd name="T53" fmla="*/ 2147483646 h 38"/>
                <a:gd name="T54" fmla="*/ 2147483646 w 42"/>
                <a:gd name="T55" fmla="*/ 2147483646 h 38"/>
                <a:gd name="T56" fmla="*/ 2147483646 w 42"/>
                <a:gd name="T57" fmla="*/ 2147483646 h 38"/>
                <a:gd name="T58" fmla="*/ 2147483646 w 42"/>
                <a:gd name="T59" fmla="*/ 2147483646 h 38"/>
                <a:gd name="T60" fmla="*/ 2147483646 w 42"/>
                <a:gd name="T61" fmla="*/ 2147483646 h 38"/>
                <a:gd name="T62" fmla="*/ 2147483646 w 42"/>
                <a:gd name="T63" fmla="*/ 2147483646 h 38"/>
                <a:gd name="T64" fmla="*/ 2147483646 w 42"/>
                <a:gd name="T65" fmla="*/ 2147483646 h 38"/>
                <a:gd name="T66" fmla="*/ 2147483646 w 42"/>
                <a:gd name="T67" fmla="*/ 2147483646 h 38"/>
                <a:gd name="T68" fmla="*/ 2147483646 w 42"/>
                <a:gd name="T69" fmla="*/ 2147483646 h 38"/>
                <a:gd name="T70" fmla="*/ 2147483646 w 42"/>
                <a:gd name="T71" fmla="*/ 2147483646 h 38"/>
                <a:gd name="T72" fmla="*/ 2147483646 w 42"/>
                <a:gd name="T73" fmla="*/ 2147483646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38"/>
                <a:gd name="T113" fmla="*/ 42 w 42"/>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38">
                  <a:moveTo>
                    <a:pt x="34" y="4"/>
                  </a:moveTo>
                  <a:lnTo>
                    <a:pt x="34" y="4"/>
                  </a:lnTo>
                  <a:lnTo>
                    <a:pt x="30" y="2"/>
                  </a:lnTo>
                  <a:lnTo>
                    <a:pt x="24" y="0"/>
                  </a:lnTo>
                  <a:lnTo>
                    <a:pt x="18" y="2"/>
                  </a:lnTo>
                  <a:lnTo>
                    <a:pt x="12" y="4"/>
                  </a:lnTo>
                  <a:lnTo>
                    <a:pt x="6" y="10"/>
                  </a:lnTo>
                  <a:lnTo>
                    <a:pt x="2" y="18"/>
                  </a:lnTo>
                  <a:lnTo>
                    <a:pt x="0" y="28"/>
                  </a:lnTo>
                  <a:lnTo>
                    <a:pt x="8" y="24"/>
                  </a:lnTo>
                  <a:lnTo>
                    <a:pt x="16" y="20"/>
                  </a:lnTo>
                  <a:lnTo>
                    <a:pt x="22" y="20"/>
                  </a:lnTo>
                  <a:lnTo>
                    <a:pt x="14" y="22"/>
                  </a:lnTo>
                  <a:lnTo>
                    <a:pt x="8" y="26"/>
                  </a:lnTo>
                  <a:lnTo>
                    <a:pt x="2" y="30"/>
                  </a:lnTo>
                  <a:lnTo>
                    <a:pt x="10" y="36"/>
                  </a:lnTo>
                  <a:lnTo>
                    <a:pt x="16" y="38"/>
                  </a:lnTo>
                  <a:lnTo>
                    <a:pt x="24" y="38"/>
                  </a:lnTo>
                  <a:lnTo>
                    <a:pt x="28" y="38"/>
                  </a:lnTo>
                  <a:lnTo>
                    <a:pt x="34" y="36"/>
                  </a:lnTo>
                  <a:lnTo>
                    <a:pt x="38" y="32"/>
                  </a:lnTo>
                  <a:lnTo>
                    <a:pt x="42" y="28"/>
                  </a:lnTo>
                  <a:lnTo>
                    <a:pt x="42" y="22"/>
                  </a:lnTo>
                  <a:lnTo>
                    <a:pt x="42" y="18"/>
                  </a:lnTo>
                  <a:lnTo>
                    <a:pt x="42" y="12"/>
                  </a:lnTo>
                  <a:lnTo>
                    <a:pt x="38" y="8"/>
                  </a:lnTo>
                  <a:lnTo>
                    <a:pt x="34" y="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19" name="Freeform 130"/>
            <p:cNvSpPr>
              <a:spLocks/>
            </p:cNvSpPr>
            <p:nvPr/>
          </p:nvSpPr>
          <p:spPr bwMode="auto">
            <a:xfrm>
              <a:off x="4621213" y="2778125"/>
              <a:ext cx="50800" cy="53975"/>
            </a:xfrm>
            <a:custGeom>
              <a:avLst/>
              <a:gdLst>
                <a:gd name="T0" fmla="*/ 2147483646 w 32"/>
                <a:gd name="T1" fmla="*/ 2147483646 h 34"/>
                <a:gd name="T2" fmla="*/ 2147483646 w 32"/>
                <a:gd name="T3" fmla="*/ 2147483646 h 34"/>
                <a:gd name="T4" fmla="*/ 2147483646 w 32"/>
                <a:gd name="T5" fmla="*/ 2147483646 h 34"/>
                <a:gd name="T6" fmla="*/ 2147483646 w 32"/>
                <a:gd name="T7" fmla="*/ 2147483646 h 34"/>
                <a:gd name="T8" fmla="*/ 2147483646 w 32"/>
                <a:gd name="T9" fmla="*/ 2147483646 h 34"/>
                <a:gd name="T10" fmla="*/ 2147483646 w 32"/>
                <a:gd name="T11" fmla="*/ 2147483646 h 34"/>
                <a:gd name="T12" fmla="*/ 2147483646 w 32"/>
                <a:gd name="T13" fmla="*/ 2147483646 h 34"/>
                <a:gd name="T14" fmla="*/ 2147483646 w 32"/>
                <a:gd name="T15" fmla="*/ 2147483646 h 34"/>
                <a:gd name="T16" fmla="*/ 2147483646 w 32"/>
                <a:gd name="T17" fmla="*/ 2147483646 h 34"/>
                <a:gd name="T18" fmla="*/ 2147483646 w 32"/>
                <a:gd name="T19" fmla="*/ 2147483646 h 34"/>
                <a:gd name="T20" fmla="*/ 0 w 32"/>
                <a:gd name="T21" fmla="*/ 2147483646 h 34"/>
                <a:gd name="T22" fmla="*/ 0 w 32"/>
                <a:gd name="T23" fmla="*/ 2147483646 h 34"/>
                <a:gd name="T24" fmla="*/ 0 w 32"/>
                <a:gd name="T25" fmla="*/ 2147483646 h 34"/>
                <a:gd name="T26" fmla="*/ 0 w 32"/>
                <a:gd name="T27" fmla="*/ 2147483646 h 34"/>
                <a:gd name="T28" fmla="*/ 2147483646 w 32"/>
                <a:gd name="T29" fmla="*/ 2147483646 h 34"/>
                <a:gd name="T30" fmla="*/ 2147483646 w 32"/>
                <a:gd name="T31" fmla="*/ 2147483646 h 34"/>
                <a:gd name="T32" fmla="*/ 2147483646 w 32"/>
                <a:gd name="T33" fmla="*/ 2147483646 h 34"/>
                <a:gd name="T34" fmla="*/ 2147483646 w 32"/>
                <a:gd name="T35" fmla="*/ 0 h 34"/>
                <a:gd name="T36" fmla="*/ 2147483646 w 32"/>
                <a:gd name="T37" fmla="*/ 2147483646 h 34"/>
                <a:gd name="T38" fmla="*/ 2147483646 w 32"/>
                <a:gd name="T39" fmla="*/ 2147483646 h 34"/>
                <a:gd name="T40" fmla="*/ 2147483646 w 32"/>
                <a:gd name="T41" fmla="*/ 2147483646 h 34"/>
                <a:gd name="T42" fmla="*/ 2147483646 w 32"/>
                <a:gd name="T43" fmla="*/ 2147483646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
                <a:gd name="T67" fmla="*/ 0 h 34"/>
                <a:gd name="T68" fmla="*/ 32 w 32"/>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 h="34">
                  <a:moveTo>
                    <a:pt x="32" y="12"/>
                  </a:moveTo>
                  <a:lnTo>
                    <a:pt x="32" y="12"/>
                  </a:lnTo>
                  <a:lnTo>
                    <a:pt x="32" y="18"/>
                  </a:lnTo>
                  <a:lnTo>
                    <a:pt x="32" y="24"/>
                  </a:lnTo>
                  <a:lnTo>
                    <a:pt x="28" y="30"/>
                  </a:lnTo>
                  <a:lnTo>
                    <a:pt x="22" y="34"/>
                  </a:lnTo>
                  <a:lnTo>
                    <a:pt x="14" y="34"/>
                  </a:lnTo>
                  <a:lnTo>
                    <a:pt x="8" y="32"/>
                  </a:lnTo>
                  <a:lnTo>
                    <a:pt x="4" y="30"/>
                  </a:lnTo>
                  <a:lnTo>
                    <a:pt x="0" y="24"/>
                  </a:lnTo>
                  <a:lnTo>
                    <a:pt x="0" y="16"/>
                  </a:lnTo>
                  <a:lnTo>
                    <a:pt x="0" y="10"/>
                  </a:lnTo>
                  <a:lnTo>
                    <a:pt x="4" y="6"/>
                  </a:lnTo>
                  <a:lnTo>
                    <a:pt x="10" y="2"/>
                  </a:lnTo>
                  <a:lnTo>
                    <a:pt x="16" y="0"/>
                  </a:lnTo>
                  <a:lnTo>
                    <a:pt x="24" y="2"/>
                  </a:lnTo>
                  <a:lnTo>
                    <a:pt x="28" y="6"/>
                  </a:lnTo>
                  <a:lnTo>
                    <a:pt x="32"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20" name="Freeform 131"/>
            <p:cNvSpPr>
              <a:spLocks/>
            </p:cNvSpPr>
            <p:nvPr/>
          </p:nvSpPr>
          <p:spPr bwMode="auto">
            <a:xfrm>
              <a:off x="5357813" y="3302000"/>
              <a:ext cx="60325" cy="69850"/>
            </a:xfrm>
            <a:custGeom>
              <a:avLst/>
              <a:gdLst>
                <a:gd name="T0" fmla="*/ 0 w 38"/>
                <a:gd name="T1" fmla="*/ 2147483646 h 44"/>
                <a:gd name="T2" fmla="*/ 0 w 38"/>
                <a:gd name="T3" fmla="*/ 2147483646 h 44"/>
                <a:gd name="T4" fmla="*/ 0 w 38"/>
                <a:gd name="T5" fmla="*/ 2147483646 h 44"/>
                <a:gd name="T6" fmla="*/ 0 w 38"/>
                <a:gd name="T7" fmla="*/ 2147483646 h 44"/>
                <a:gd name="T8" fmla="*/ 2147483646 w 38"/>
                <a:gd name="T9" fmla="*/ 2147483646 h 44"/>
                <a:gd name="T10" fmla="*/ 2147483646 w 38"/>
                <a:gd name="T11" fmla="*/ 0 h 44"/>
                <a:gd name="T12" fmla="*/ 2147483646 w 38"/>
                <a:gd name="T13" fmla="*/ 0 h 44"/>
                <a:gd name="T14" fmla="*/ 2147483646 w 38"/>
                <a:gd name="T15" fmla="*/ 2147483646 h 44"/>
                <a:gd name="T16" fmla="*/ 2147483646 w 38"/>
                <a:gd name="T17" fmla="*/ 2147483646 h 44"/>
                <a:gd name="T18" fmla="*/ 2147483646 w 38"/>
                <a:gd name="T19" fmla="*/ 2147483646 h 44"/>
                <a:gd name="T20" fmla="*/ 2147483646 w 38"/>
                <a:gd name="T21" fmla="*/ 2147483646 h 44"/>
                <a:gd name="T22" fmla="*/ 2147483646 w 38"/>
                <a:gd name="T23" fmla="*/ 2147483646 h 44"/>
                <a:gd name="T24" fmla="*/ 2147483646 w 38"/>
                <a:gd name="T25" fmla="*/ 2147483646 h 44"/>
                <a:gd name="T26" fmla="*/ 2147483646 w 38"/>
                <a:gd name="T27" fmla="*/ 2147483646 h 44"/>
                <a:gd name="T28" fmla="*/ 2147483646 w 38"/>
                <a:gd name="T29" fmla="*/ 2147483646 h 44"/>
                <a:gd name="T30" fmla="*/ 2147483646 w 38"/>
                <a:gd name="T31" fmla="*/ 2147483646 h 44"/>
                <a:gd name="T32" fmla="*/ 2147483646 w 38"/>
                <a:gd name="T33" fmla="*/ 2147483646 h 44"/>
                <a:gd name="T34" fmla="*/ 2147483646 w 38"/>
                <a:gd name="T35" fmla="*/ 2147483646 h 44"/>
                <a:gd name="T36" fmla="*/ 2147483646 w 38"/>
                <a:gd name="T37" fmla="*/ 2147483646 h 44"/>
                <a:gd name="T38" fmla="*/ 2147483646 w 38"/>
                <a:gd name="T39" fmla="*/ 2147483646 h 44"/>
                <a:gd name="T40" fmla="*/ 2147483646 w 38"/>
                <a:gd name="T41" fmla="*/ 2147483646 h 44"/>
                <a:gd name="T42" fmla="*/ 2147483646 w 38"/>
                <a:gd name="T43" fmla="*/ 2147483646 h 44"/>
                <a:gd name="T44" fmla="*/ 2147483646 w 38"/>
                <a:gd name="T45" fmla="*/ 2147483646 h 44"/>
                <a:gd name="T46" fmla="*/ 2147483646 w 38"/>
                <a:gd name="T47" fmla="*/ 2147483646 h 44"/>
                <a:gd name="T48" fmla="*/ 0 w 38"/>
                <a:gd name="T49" fmla="*/ 2147483646 h 44"/>
                <a:gd name="T50" fmla="*/ 0 w 38"/>
                <a:gd name="T51" fmla="*/ 2147483646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4"/>
                <a:gd name="T80" fmla="*/ 38 w 38"/>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4">
                  <a:moveTo>
                    <a:pt x="0" y="28"/>
                  </a:moveTo>
                  <a:lnTo>
                    <a:pt x="0" y="28"/>
                  </a:lnTo>
                  <a:lnTo>
                    <a:pt x="0" y="24"/>
                  </a:lnTo>
                  <a:lnTo>
                    <a:pt x="0" y="16"/>
                  </a:lnTo>
                  <a:lnTo>
                    <a:pt x="4" y="8"/>
                  </a:lnTo>
                  <a:lnTo>
                    <a:pt x="10" y="0"/>
                  </a:lnTo>
                  <a:lnTo>
                    <a:pt x="20" y="2"/>
                  </a:lnTo>
                  <a:lnTo>
                    <a:pt x="28" y="6"/>
                  </a:lnTo>
                  <a:lnTo>
                    <a:pt x="32" y="10"/>
                  </a:lnTo>
                  <a:lnTo>
                    <a:pt x="34" y="14"/>
                  </a:lnTo>
                  <a:lnTo>
                    <a:pt x="38" y="20"/>
                  </a:lnTo>
                  <a:lnTo>
                    <a:pt x="38" y="26"/>
                  </a:lnTo>
                  <a:lnTo>
                    <a:pt x="38" y="32"/>
                  </a:lnTo>
                  <a:lnTo>
                    <a:pt x="34" y="36"/>
                  </a:lnTo>
                  <a:lnTo>
                    <a:pt x="30" y="40"/>
                  </a:lnTo>
                  <a:lnTo>
                    <a:pt x="26" y="42"/>
                  </a:lnTo>
                  <a:lnTo>
                    <a:pt x="20" y="44"/>
                  </a:lnTo>
                  <a:lnTo>
                    <a:pt x="16" y="44"/>
                  </a:lnTo>
                  <a:lnTo>
                    <a:pt x="10" y="42"/>
                  </a:lnTo>
                  <a:lnTo>
                    <a:pt x="6" y="38"/>
                  </a:lnTo>
                  <a:lnTo>
                    <a:pt x="4" y="34"/>
                  </a:lnTo>
                  <a:lnTo>
                    <a:pt x="0"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21" name="Freeform 132"/>
            <p:cNvSpPr>
              <a:spLocks/>
            </p:cNvSpPr>
            <p:nvPr/>
          </p:nvSpPr>
          <p:spPr bwMode="auto">
            <a:xfrm>
              <a:off x="5297488" y="3302000"/>
              <a:ext cx="63500" cy="63500"/>
            </a:xfrm>
            <a:custGeom>
              <a:avLst/>
              <a:gdLst>
                <a:gd name="T0" fmla="*/ 2147483646 w 40"/>
                <a:gd name="T1" fmla="*/ 2147483646 h 40"/>
                <a:gd name="T2" fmla="*/ 2147483646 w 40"/>
                <a:gd name="T3" fmla="*/ 2147483646 h 40"/>
                <a:gd name="T4" fmla="*/ 2147483646 w 40"/>
                <a:gd name="T5" fmla="*/ 2147483646 h 40"/>
                <a:gd name="T6" fmla="*/ 2147483646 w 40"/>
                <a:gd name="T7" fmla="*/ 2147483646 h 40"/>
                <a:gd name="T8" fmla="*/ 2147483646 w 40"/>
                <a:gd name="T9" fmla="*/ 2147483646 h 40"/>
                <a:gd name="T10" fmla="*/ 2147483646 w 40"/>
                <a:gd name="T11" fmla="*/ 2147483646 h 40"/>
                <a:gd name="T12" fmla="*/ 2147483646 w 40"/>
                <a:gd name="T13" fmla="*/ 2147483646 h 40"/>
                <a:gd name="T14" fmla="*/ 2147483646 w 40"/>
                <a:gd name="T15" fmla="*/ 2147483646 h 40"/>
                <a:gd name="T16" fmla="*/ 2147483646 w 40"/>
                <a:gd name="T17" fmla="*/ 2147483646 h 40"/>
                <a:gd name="T18" fmla="*/ 2147483646 w 40"/>
                <a:gd name="T19" fmla="*/ 2147483646 h 40"/>
                <a:gd name="T20" fmla="*/ 2147483646 w 40"/>
                <a:gd name="T21" fmla="*/ 2147483646 h 40"/>
                <a:gd name="T22" fmla="*/ 2147483646 w 40"/>
                <a:gd name="T23" fmla="*/ 2147483646 h 40"/>
                <a:gd name="T24" fmla="*/ 2147483646 w 40"/>
                <a:gd name="T25" fmla="*/ 0 h 40"/>
                <a:gd name="T26" fmla="*/ 2147483646 w 40"/>
                <a:gd name="T27" fmla="*/ 0 h 40"/>
                <a:gd name="T28" fmla="*/ 2147483646 w 40"/>
                <a:gd name="T29" fmla="*/ 2147483646 h 40"/>
                <a:gd name="T30" fmla="*/ 2147483646 w 40"/>
                <a:gd name="T31" fmla="*/ 2147483646 h 40"/>
                <a:gd name="T32" fmla="*/ 2147483646 w 40"/>
                <a:gd name="T33" fmla="*/ 2147483646 h 40"/>
                <a:gd name="T34" fmla="*/ 2147483646 w 40"/>
                <a:gd name="T35" fmla="*/ 2147483646 h 40"/>
                <a:gd name="T36" fmla="*/ 0 w 40"/>
                <a:gd name="T37" fmla="*/ 2147483646 h 40"/>
                <a:gd name="T38" fmla="*/ 0 w 40"/>
                <a:gd name="T39" fmla="*/ 2147483646 h 40"/>
                <a:gd name="T40" fmla="*/ 0 w 40"/>
                <a:gd name="T41" fmla="*/ 2147483646 h 40"/>
                <a:gd name="T42" fmla="*/ 2147483646 w 40"/>
                <a:gd name="T43" fmla="*/ 2147483646 h 40"/>
                <a:gd name="T44" fmla="*/ 2147483646 w 40"/>
                <a:gd name="T45" fmla="*/ 2147483646 h 40"/>
                <a:gd name="T46" fmla="*/ 2147483646 w 40"/>
                <a:gd name="T47" fmla="*/ 2147483646 h 40"/>
                <a:gd name="T48" fmla="*/ 2147483646 w 40"/>
                <a:gd name="T49" fmla="*/ 2147483646 h 40"/>
                <a:gd name="T50" fmla="*/ 2147483646 w 40"/>
                <a:gd name="T51" fmla="*/ 2147483646 h 40"/>
                <a:gd name="T52" fmla="*/ 2147483646 w 40"/>
                <a:gd name="T53" fmla="*/ 2147483646 h 40"/>
                <a:gd name="T54" fmla="*/ 2147483646 w 40"/>
                <a:gd name="T55" fmla="*/ 2147483646 h 40"/>
                <a:gd name="T56" fmla="*/ 2147483646 w 40"/>
                <a:gd name="T57" fmla="*/ 2147483646 h 40"/>
                <a:gd name="T58" fmla="*/ 2147483646 w 40"/>
                <a:gd name="T59" fmla="*/ 2147483646 h 40"/>
                <a:gd name="T60" fmla="*/ 2147483646 w 40"/>
                <a:gd name="T61" fmla="*/ 2147483646 h 40"/>
                <a:gd name="T62" fmla="*/ 2147483646 w 40"/>
                <a:gd name="T63" fmla="*/ 2147483646 h 40"/>
                <a:gd name="T64" fmla="*/ 2147483646 w 40"/>
                <a:gd name="T65" fmla="*/ 2147483646 h 40"/>
                <a:gd name="T66" fmla="*/ 2147483646 w 40"/>
                <a:gd name="T67" fmla="*/ 2147483646 h 40"/>
                <a:gd name="T68" fmla="*/ 2147483646 w 40"/>
                <a:gd name="T69" fmla="*/ 2147483646 h 40"/>
                <a:gd name="T70" fmla="*/ 2147483646 w 40"/>
                <a:gd name="T71" fmla="*/ 2147483646 h 40"/>
                <a:gd name="T72" fmla="*/ 2147483646 w 40"/>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0"/>
                <a:gd name="T112" fmla="*/ 0 h 40"/>
                <a:gd name="T113" fmla="*/ 40 w 40"/>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0" h="40">
                  <a:moveTo>
                    <a:pt x="36" y="8"/>
                  </a:moveTo>
                  <a:lnTo>
                    <a:pt x="36" y="8"/>
                  </a:lnTo>
                  <a:lnTo>
                    <a:pt x="24" y="16"/>
                  </a:lnTo>
                  <a:lnTo>
                    <a:pt x="34" y="6"/>
                  </a:lnTo>
                  <a:lnTo>
                    <a:pt x="38" y="4"/>
                  </a:lnTo>
                  <a:lnTo>
                    <a:pt x="38" y="2"/>
                  </a:lnTo>
                  <a:lnTo>
                    <a:pt x="28" y="0"/>
                  </a:lnTo>
                  <a:lnTo>
                    <a:pt x="20" y="0"/>
                  </a:lnTo>
                  <a:lnTo>
                    <a:pt x="12" y="2"/>
                  </a:lnTo>
                  <a:lnTo>
                    <a:pt x="8" y="4"/>
                  </a:lnTo>
                  <a:lnTo>
                    <a:pt x="4" y="10"/>
                  </a:lnTo>
                  <a:lnTo>
                    <a:pt x="0" y="14"/>
                  </a:lnTo>
                  <a:lnTo>
                    <a:pt x="0" y="18"/>
                  </a:lnTo>
                  <a:lnTo>
                    <a:pt x="0" y="24"/>
                  </a:lnTo>
                  <a:lnTo>
                    <a:pt x="2" y="28"/>
                  </a:lnTo>
                  <a:lnTo>
                    <a:pt x="4" y="32"/>
                  </a:lnTo>
                  <a:lnTo>
                    <a:pt x="8" y="36"/>
                  </a:lnTo>
                  <a:lnTo>
                    <a:pt x="14" y="38"/>
                  </a:lnTo>
                  <a:lnTo>
                    <a:pt x="20" y="40"/>
                  </a:lnTo>
                  <a:lnTo>
                    <a:pt x="26" y="38"/>
                  </a:lnTo>
                  <a:lnTo>
                    <a:pt x="30" y="36"/>
                  </a:lnTo>
                  <a:lnTo>
                    <a:pt x="34" y="30"/>
                  </a:lnTo>
                  <a:lnTo>
                    <a:pt x="38" y="24"/>
                  </a:lnTo>
                  <a:lnTo>
                    <a:pt x="40" y="18"/>
                  </a:lnTo>
                  <a:lnTo>
                    <a:pt x="38" y="6"/>
                  </a:lnTo>
                  <a:lnTo>
                    <a:pt x="36" y="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22" name="Freeform 133"/>
            <p:cNvSpPr>
              <a:spLocks/>
            </p:cNvSpPr>
            <p:nvPr/>
          </p:nvSpPr>
          <p:spPr bwMode="auto">
            <a:xfrm>
              <a:off x="5291138" y="3244850"/>
              <a:ext cx="66675" cy="60325"/>
            </a:xfrm>
            <a:custGeom>
              <a:avLst/>
              <a:gdLst>
                <a:gd name="T0" fmla="*/ 2147483646 w 42"/>
                <a:gd name="T1" fmla="*/ 2147483646 h 38"/>
                <a:gd name="T2" fmla="*/ 2147483646 w 42"/>
                <a:gd name="T3" fmla="*/ 2147483646 h 38"/>
                <a:gd name="T4" fmla="*/ 2147483646 w 42"/>
                <a:gd name="T5" fmla="*/ 2147483646 h 38"/>
                <a:gd name="T6" fmla="*/ 2147483646 w 42"/>
                <a:gd name="T7" fmla="*/ 2147483646 h 38"/>
                <a:gd name="T8" fmla="*/ 2147483646 w 42"/>
                <a:gd name="T9" fmla="*/ 2147483646 h 38"/>
                <a:gd name="T10" fmla="*/ 2147483646 w 42"/>
                <a:gd name="T11" fmla="*/ 2147483646 h 38"/>
                <a:gd name="T12" fmla="*/ 2147483646 w 42"/>
                <a:gd name="T13" fmla="*/ 2147483646 h 38"/>
                <a:gd name="T14" fmla="*/ 2147483646 w 42"/>
                <a:gd name="T15" fmla="*/ 2147483646 h 38"/>
                <a:gd name="T16" fmla="*/ 2147483646 w 42"/>
                <a:gd name="T17" fmla="*/ 2147483646 h 38"/>
                <a:gd name="T18" fmla="*/ 2147483646 w 42"/>
                <a:gd name="T19" fmla="*/ 2147483646 h 38"/>
                <a:gd name="T20" fmla="*/ 2147483646 w 42"/>
                <a:gd name="T21" fmla="*/ 2147483646 h 38"/>
                <a:gd name="T22" fmla="*/ 2147483646 w 42"/>
                <a:gd name="T23" fmla="*/ 2147483646 h 38"/>
                <a:gd name="T24" fmla="*/ 2147483646 w 42"/>
                <a:gd name="T25" fmla="*/ 2147483646 h 38"/>
                <a:gd name="T26" fmla="*/ 2147483646 w 42"/>
                <a:gd name="T27" fmla="*/ 2147483646 h 38"/>
                <a:gd name="T28" fmla="*/ 2147483646 w 42"/>
                <a:gd name="T29" fmla="*/ 2147483646 h 38"/>
                <a:gd name="T30" fmla="*/ 2147483646 w 42"/>
                <a:gd name="T31" fmla="*/ 2147483646 h 38"/>
                <a:gd name="T32" fmla="*/ 2147483646 w 42"/>
                <a:gd name="T33" fmla="*/ 2147483646 h 38"/>
                <a:gd name="T34" fmla="*/ 2147483646 w 42"/>
                <a:gd name="T35" fmla="*/ 2147483646 h 38"/>
                <a:gd name="T36" fmla="*/ 2147483646 w 42"/>
                <a:gd name="T37" fmla="*/ 0 h 38"/>
                <a:gd name="T38" fmla="*/ 2147483646 w 42"/>
                <a:gd name="T39" fmla="*/ 0 h 38"/>
                <a:gd name="T40" fmla="*/ 2147483646 w 42"/>
                <a:gd name="T41" fmla="*/ 2147483646 h 38"/>
                <a:gd name="T42" fmla="*/ 2147483646 w 42"/>
                <a:gd name="T43" fmla="*/ 2147483646 h 38"/>
                <a:gd name="T44" fmla="*/ 2147483646 w 42"/>
                <a:gd name="T45" fmla="*/ 2147483646 h 38"/>
                <a:gd name="T46" fmla="*/ 2147483646 w 42"/>
                <a:gd name="T47" fmla="*/ 2147483646 h 38"/>
                <a:gd name="T48" fmla="*/ 0 w 42"/>
                <a:gd name="T49" fmla="*/ 2147483646 h 38"/>
                <a:gd name="T50" fmla="*/ 0 w 42"/>
                <a:gd name="T51" fmla="*/ 2147483646 h 38"/>
                <a:gd name="T52" fmla="*/ 0 w 42"/>
                <a:gd name="T53" fmla="*/ 2147483646 h 38"/>
                <a:gd name="T54" fmla="*/ 2147483646 w 42"/>
                <a:gd name="T55" fmla="*/ 2147483646 h 38"/>
                <a:gd name="T56" fmla="*/ 2147483646 w 42"/>
                <a:gd name="T57" fmla="*/ 2147483646 h 38"/>
                <a:gd name="T58" fmla="*/ 2147483646 w 42"/>
                <a:gd name="T59" fmla="*/ 2147483646 h 38"/>
                <a:gd name="T60" fmla="*/ 2147483646 w 42"/>
                <a:gd name="T61" fmla="*/ 2147483646 h 38"/>
                <a:gd name="T62" fmla="*/ 2147483646 w 42"/>
                <a:gd name="T63" fmla="*/ 2147483646 h 38"/>
                <a:gd name="T64" fmla="*/ 2147483646 w 42"/>
                <a:gd name="T65" fmla="*/ 2147483646 h 38"/>
                <a:gd name="T66" fmla="*/ 2147483646 w 42"/>
                <a:gd name="T67" fmla="*/ 2147483646 h 38"/>
                <a:gd name="T68" fmla="*/ 2147483646 w 42"/>
                <a:gd name="T69" fmla="*/ 2147483646 h 38"/>
                <a:gd name="T70" fmla="*/ 2147483646 w 42"/>
                <a:gd name="T71" fmla="*/ 2147483646 h 38"/>
                <a:gd name="T72" fmla="*/ 2147483646 w 42"/>
                <a:gd name="T73" fmla="*/ 2147483646 h 38"/>
                <a:gd name="T74" fmla="*/ 2147483646 w 42"/>
                <a:gd name="T75" fmla="*/ 2147483646 h 3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2"/>
                <a:gd name="T115" fmla="*/ 0 h 38"/>
                <a:gd name="T116" fmla="*/ 42 w 42"/>
                <a:gd name="T117" fmla="*/ 38 h 3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2" h="38">
                  <a:moveTo>
                    <a:pt x="32" y="26"/>
                  </a:moveTo>
                  <a:lnTo>
                    <a:pt x="32" y="26"/>
                  </a:lnTo>
                  <a:lnTo>
                    <a:pt x="14" y="16"/>
                  </a:lnTo>
                  <a:lnTo>
                    <a:pt x="14" y="14"/>
                  </a:lnTo>
                  <a:lnTo>
                    <a:pt x="24" y="18"/>
                  </a:lnTo>
                  <a:lnTo>
                    <a:pt x="34" y="24"/>
                  </a:lnTo>
                  <a:lnTo>
                    <a:pt x="42" y="30"/>
                  </a:lnTo>
                  <a:lnTo>
                    <a:pt x="40" y="20"/>
                  </a:lnTo>
                  <a:lnTo>
                    <a:pt x="38" y="12"/>
                  </a:lnTo>
                  <a:lnTo>
                    <a:pt x="34" y="6"/>
                  </a:lnTo>
                  <a:lnTo>
                    <a:pt x="28" y="4"/>
                  </a:lnTo>
                  <a:lnTo>
                    <a:pt x="22" y="0"/>
                  </a:lnTo>
                  <a:lnTo>
                    <a:pt x="18" y="0"/>
                  </a:lnTo>
                  <a:lnTo>
                    <a:pt x="12" y="2"/>
                  </a:lnTo>
                  <a:lnTo>
                    <a:pt x="8" y="4"/>
                  </a:lnTo>
                  <a:lnTo>
                    <a:pt x="4" y="6"/>
                  </a:lnTo>
                  <a:lnTo>
                    <a:pt x="2" y="12"/>
                  </a:lnTo>
                  <a:lnTo>
                    <a:pt x="0" y="16"/>
                  </a:lnTo>
                  <a:lnTo>
                    <a:pt x="0" y="22"/>
                  </a:lnTo>
                  <a:lnTo>
                    <a:pt x="2" y="28"/>
                  </a:lnTo>
                  <a:lnTo>
                    <a:pt x="4" y="32"/>
                  </a:lnTo>
                  <a:lnTo>
                    <a:pt x="8" y="36"/>
                  </a:lnTo>
                  <a:lnTo>
                    <a:pt x="14" y="38"/>
                  </a:lnTo>
                  <a:lnTo>
                    <a:pt x="22" y="38"/>
                  </a:lnTo>
                  <a:lnTo>
                    <a:pt x="28" y="38"/>
                  </a:lnTo>
                  <a:lnTo>
                    <a:pt x="40" y="32"/>
                  </a:lnTo>
                  <a:lnTo>
                    <a:pt x="32" y="2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23" name="Freeform 134"/>
            <p:cNvSpPr>
              <a:spLocks/>
            </p:cNvSpPr>
            <p:nvPr/>
          </p:nvSpPr>
          <p:spPr bwMode="auto">
            <a:xfrm>
              <a:off x="5341938" y="3216275"/>
              <a:ext cx="60325" cy="73025"/>
            </a:xfrm>
            <a:custGeom>
              <a:avLst/>
              <a:gdLst>
                <a:gd name="T0" fmla="*/ 2147483646 w 38"/>
                <a:gd name="T1" fmla="*/ 2147483646 h 46"/>
                <a:gd name="T2" fmla="*/ 2147483646 w 38"/>
                <a:gd name="T3" fmla="*/ 2147483646 h 46"/>
                <a:gd name="T4" fmla="*/ 2147483646 w 38"/>
                <a:gd name="T5" fmla="*/ 2147483646 h 46"/>
                <a:gd name="T6" fmla="*/ 2147483646 w 38"/>
                <a:gd name="T7" fmla="*/ 2147483646 h 46"/>
                <a:gd name="T8" fmla="*/ 2147483646 w 38"/>
                <a:gd name="T9" fmla="*/ 2147483646 h 46"/>
                <a:gd name="T10" fmla="*/ 2147483646 w 38"/>
                <a:gd name="T11" fmla="*/ 2147483646 h 46"/>
                <a:gd name="T12" fmla="*/ 2147483646 w 38"/>
                <a:gd name="T13" fmla="*/ 2147483646 h 46"/>
                <a:gd name="T14" fmla="*/ 2147483646 w 38"/>
                <a:gd name="T15" fmla="*/ 2147483646 h 46"/>
                <a:gd name="T16" fmla="*/ 2147483646 w 38"/>
                <a:gd name="T17" fmla="*/ 2147483646 h 46"/>
                <a:gd name="T18" fmla="*/ 2147483646 w 38"/>
                <a:gd name="T19" fmla="*/ 2147483646 h 46"/>
                <a:gd name="T20" fmla="*/ 0 w 38"/>
                <a:gd name="T21" fmla="*/ 2147483646 h 46"/>
                <a:gd name="T22" fmla="*/ 0 w 38"/>
                <a:gd name="T23" fmla="*/ 2147483646 h 46"/>
                <a:gd name="T24" fmla="*/ 0 w 38"/>
                <a:gd name="T25" fmla="*/ 2147483646 h 46"/>
                <a:gd name="T26" fmla="*/ 2147483646 w 38"/>
                <a:gd name="T27" fmla="*/ 2147483646 h 46"/>
                <a:gd name="T28" fmla="*/ 2147483646 w 38"/>
                <a:gd name="T29" fmla="*/ 2147483646 h 46"/>
                <a:gd name="T30" fmla="*/ 2147483646 w 38"/>
                <a:gd name="T31" fmla="*/ 2147483646 h 46"/>
                <a:gd name="T32" fmla="*/ 2147483646 w 38"/>
                <a:gd name="T33" fmla="*/ 2147483646 h 46"/>
                <a:gd name="T34" fmla="*/ 2147483646 w 38"/>
                <a:gd name="T35" fmla="*/ 0 h 46"/>
                <a:gd name="T36" fmla="*/ 2147483646 w 38"/>
                <a:gd name="T37" fmla="*/ 0 h 46"/>
                <a:gd name="T38" fmla="*/ 2147483646 w 38"/>
                <a:gd name="T39" fmla="*/ 2147483646 h 46"/>
                <a:gd name="T40" fmla="*/ 2147483646 w 38"/>
                <a:gd name="T41" fmla="*/ 2147483646 h 46"/>
                <a:gd name="T42" fmla="*/ 2147483646 w 38"/>
                <a:gd name="T43" fmla="*/ 2147483646 h 46"/>
                <a:gd name="T44" fmla="*/ 2147483646 w 38"/>
                <a:gd name="T45" fmla="*/ 2147483646 h 46"/>
                <a:gd name="T46" fmla="*/ 2147483646 w 38"/>
                <a:gd name="T47" fmla="*/ 2147483646 h 46"/>
                <a:gd name="T48" fmla="*/ 2147483646 w 38"/>
                <a:gd name="T49" fmla="*/ 2147483646 h 46"/>
                <a:gd name="T50" fmla="*/ 2147483646 w 38"/>
                <a:gd name="T51" fmla="*/ 214748364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6"/>
                <a:gd name="T80" fmla="*/ 38 w 38"/>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6">
                  <a:moveTo>
                    <a:pt x="38" y="22"/>
                  </a:moveTo>
                  <a:lnTo>
                    <a:pt x="38" y="22"/>
                  </a:lnTo>
                  <a:lnTo>
                    <a:pt x="36" y="28"/>
                  </a:lnTo>
                  <a:lnTo>
                    <a:pt x="34" y="34"/>
                  </a:lnTo>
                  <a:lnTo>
                    <a:pt x="28" y="40"/>
                  </a:lnTo>
                  <a:lnTo>
                    <a:pt x="18" y="46"/>
                  </a:lnTo>
                  <a:lnTo>
                    <a:pt x="10" y="40"/>
                  </a:lnTo>
                  <a:lnTo>
                    <a:pt x="4" y="32"/>
                  </a:lnTo>
                  <a:lnTo>
                    <a:pt x="2" y="28"/>
                  </a:lnTo>
                  <a:lnTo>
                    <a:pt x="0" y="24"/>
                  </a:lnTo>
                  <a:lnTo>
                    <a:pt x="0" y="16"/>
                  </a:lnTo>
                  <a:lnTo>
                    <a:pt x="2" y="12"/>
                  </a:lnTo>
                  <a:lnTo>
                    <a:pt x="4" y="6"/>
                  </a:lnTo>
                  <a:lnTo>
                    <a:pt x="10" y="2"/>
                  </a:lnTo>
                  <a:lnTo>
                    <a:pt x="14" y="0"/>
                  </a:lnTo>
                  <a:lnTo>
                    <a:pt x="20" y="0"/>
                  </a:lnTo>
                  <a:lnTo>
                    <a:pt x="24" y="2"/>
                  </a:lnTo>
                  <a:lnTo>
                    <a:pt x="30" y="4"/>
                  </a:lnTo>
                  <a:lnTo>
                    <a:pt x="32" y="6"/>
                  </a:lnTo>
                  <a:lnTo>
                    <a:pt x="36" y="10"/>
                  </a:lnTo>
                  <a:lnTo>
                    <a:pt x="38" y="16"/>
                  </a:lnTo>
                  <a:lnTo>
                    <a:pt x="38" y="2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24" name="Freeform 135"/>
            <p:cNvSpPr>
              <a:spLocks/>
            </p:cNvSpPr>
            <p:nvPr/>
          </p:nvSpPr>
          <p:spPr bwMode="auto">
            <a:xfrm>
              <a:off x="5380038" y="3251200"/>
              <a:ext cx="66675" cy="63500"/>
            </a:xfrm>
            <a:custGeom>
              <a:avLst/>
              <a:gdLst>
                <a:gd name="T0" fmla="*/ 2147483646 w 42"/>
                <a:gd name="T1" fmla="*/ 2147483646 h 40"/>
                <a:gd name="T2" fmla="*/ 2147483646 w 42"/>
                <a:gd name="T3" fmla="*/ 2147483646 h 40"/>
                <a:gd name="T4" fmla="*/ 2147483646 w 42"/>
                <a:gd name="T5" fmla="*/ 2147483646 h 40"/>
                <a:gd name="T6" fmla="*/ 2147483646 w 42"/>
                <a:gd name="T7" fmla="*/ 0 h 40"/>
                <a:gd name="T8" fmla="*/ 2147483646 w 42"/>
                <a:gd name="T9" fmla="*/ 2147483646 h 40"/>
                <a:gd name="T10" fmla="*/ 2147483646 w 42"/>
                <a:gd name="T11" fmla="*/ 2147483646 h 40"/>
                <a:gd name="T12" fmla="*/ 2147483646 w 42"/>
                <a:gd name="T13" fmla="*/ 2147483646 h 40"/>
                <a:gd name="T14" fmla="*/ 2147483646 w 42"/>
                <a:gd name="T15" fmla="*/ 2147483646 h 40"/>
                <a:gd name="T16" fmla="*/ 2147483646 w 42"/>
                <a:gd name="T17" fmla="*/ 2147483646 h 40"/>
                <a:gd name="T18" fmla="*/ 0 w 42"/>
                <a:gd name="T19" fmla="*/ 2147483646 h 40"/>
                <a:gd name="T20" fmla="*/ 0 w 42"/>
                <a:gd name="T21" fmla="*/ 2147483646 h 40"/>
                <a:gd name="T22" fmla="*/ 2147483646 w 42"/>
                <a:gd name="T23" fmla="*/ 2147483646 h 40"/>
                <a:gd name="T24" fmla="*/ 2147483646 w 42"/>
                <a:gd name="T25" fmla="*/ 2147483646 h 40"/>
                <a:gd name="T26" fmla="*/ 2147483646 w 42"/>
                <a:gd name="T27" fmla="*/ 2147483646 h 40"/>
                <a:gd name="T28" fmla="*/ 2147483646 w 42"/>
                <a:gd name="T29" fmla="*/ 2147483646 h 40"/>
                <a:gd name="T30" fmla="*/ 2147483646 w 42"/>
                <a:gd name="T31" fmla="*/ 2147483646 h 40"/>
                <a:gd name="T32" fmla="*/ 2147483646 w 42"/>
                <a:gd name="T33" fmla="*/ 2147483646 h 40"/>
                <a:gd name="T34" fmla="*/ 2147483646 w 42"/>
                <a:gd name="T35" fmla="*/ 2147483646 h 40"/>
                <a:gd name="T36" fmla="*/ 2147483646 w 42"/>
                <a:gd name="T37" fmla="*/ 2147483646 h 40"/>
                <a:gd name="T38" fmla="*/ 2147483646 w 42"/>
                <a:gd name="T39" fmla="*/ 2147483646 h 40"/>
                <a:gd name="T40" fmla="*/ 2147483646 w 42"/>
                <a:gd name="T41" fmla="*/ 2147483646 h 40"/>
                <a:gd name="T42" fmla="*/ 0 w 42"/>
                <a:gd name="T43" fmla="*/ 2147483646 h 40"/>
                <a:gd name="T44" fmla="*/ 0 w 42"/>
                <a:gd name="T45" fmla="*/ 2147483646 h 40"/>
                <a:gd name="T46" fmla="*/ 2147483646 w 42"/>
                <a:gd name="T47" fmla="*/ 2147483646 h 40"/>
                <a:gd name="T48" fmla="*/ 2147483646 w 42"/>
                <a:gd name="T49" fmla="*/ 2147483646 h 40"/>
                <a:gd name="T50" fmla="*/ 2147483646 w 42"/>
                <a:gd name="T51" fmla="*/ 2147483646 h 40"/>
                <a:gd name="T52" fmla="*/ 2147483646 w 42"/>
                <a:gd name="T53" fmla="*/ 2147483646 h 40"/>
                <a:gd name="T54" fmla="*/ 2147483646 w 42"/>
                <a:gd name="T55" fmla="*/ 2147483646 h 40"/>
                <a:gd name="T56" fmla="*/ 2147483646 w 42"/>
                <a:gd name="T57" fmla="*/ 2147483646 h 40"/>
                <a:gd name="T58" fmla="*/ 2147483646 w 42"/>
                <a:gd name="T59" fmla="*/ 2147483646 h 40"/>
                <a:gd name="T60" fmla="*/ 2147483646 w 42"/>
                <a:gd name="T61" fmla="*/ 2147483646 h 40"/>
                <a:gd name="T62" fmla="*/ 2147483646 w 42"/>
                <a:gd name="T63" fmla="*/ 2147483646 h 40"/>
                <a:gd name="T64" fmla="*/ 2147483646 w 42"/>
                <a:gd name="T65" fmla="*/ 2147483646 h 40"/>
                <a:gd name="T66" fmla="*/ 2147483646 w 42"/>
                <a:gd name="T67" fmla="*/ 2147483646 h 40"/>
                <a:gd name="T68" fmla="*/ 2147483646 w 42"/>
                <a:gd name="T69" fmla="*/ 2147483646 h 40"/>
                <a:gd name="T70" fmla="*/ 2147483646 w 42"/>
                <a:gd name="T71" fmla="*/ 2147483646 h 40"/>
                <a:gd name="T72" fmla="*/ 2147483646 w 42"/>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0"/>
                <a:gd name="T113" fmla="*/ 42 w 42"/>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0">
                  <a:moveTo>
                    <a:pt x="36" y="4"/>
                  </a:moveTo>
                  <a:lnTo>
                    <a:pt x="36" y="4"/>
                  </a:lnTo>
                  <a:lnTo>
                    <a:pt x="30" y="2"/>
                  </a:lnTo>
                  <a:lnTo>
                    <a:pt x="24" y="0"/>
                  </a:lnTo>
                  <a:lnTo>
                    <a:pt x="18" y="2"/>
                  </a:lnTo>
                  <a:lnTo>
                    <a:pt x="12" y="4"/>
                  </a:lnTo>
                  <a:lnTo>
                    <a:pt x="6" y="10"/>
                  </a:lnTo>
                  <a:lnTo>
                    <a:pt x="2" y="16"/>
                  </a:lnTo>
                  <a:lnTo>
                    <a:pt x="0" y="28"/>
                  </a:lnTo>
                  <a:lnTo>
                    <a:pt x="8" y="24"/>
                  </a:lnTo>
                  <a:lnTo>
                    <a:pt x="16" y="20"/>
                  </a:lnTo>
                  <a:lnTo>
                    <a:pt x="22" y="20"/>
                  </a:lnTo>
                  <a:lnTo>
                    <a:pt x="14" y="22"/>
                  </a:lnTo>
                  <a:lnTo>
                    <a:pt x="6" y="26"/>
                  </a:lnTo>
                  <a:lnTo>
                    <a:pt x="0" y="30"/>
                  </a:lnTo>
                  <a:lnTo>
                    <a:pt x="8" y="36"/>
                  </a:lnTo>
                  <a:lnTo>
                    <a:pt x="16" y="38"/>
                  </a:lnTo>
                  <a:lnTo>
                    <a:pt x="22" y="40"/>
                  </a:lnTo>
                  <a:lnTo>
                    <a:pt x="28" y="38"/>
                  </a:lnTo>
                  <a:lnTo>
                    <a:pt x="34" y="36"/>
                  </a:lnTo>
                  <a:lnTo>
                    <a:pt x="38" y="32"/>
                  </a:lnTo>
                  <a:lnTo>
                    <a:pt x="42" y="28"/>
                  </a:lnTo>
                  <a:lnTo>
                    <a:pt x="42" y="24"/>
                  </a:lnTo>
                  <a:lnTo>
                    <a:pt x="42" y="18"/>
                  </a:lnTo>
                  <a:lnTo>
                    <a:pt x="42" y="14"/>
                  </a:lnTo>
                  <a:lnTo>
                    <a:pt x="40" y="8"/>
                  </a:lnTo>
                  <a:lnTo>
                    <a:pt x="36" y="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25" name="Freeform 136"/>
            <p:cNvSpPr>
              <a:spLocks/>
            </p:cNvSpPr>
            <p:nvPr/>
          </p:nvSpPr>
          <p:spPr bwMode="auto">
            <a:xfrm>
              <a:off x="5338763" y="3270250"/>
              <a:ext cx="53975" cy="53975"/>
            </a:xfrm>
            <a:custGeom>
              <a:avLst/>
              <a:gdLst>
                <a:gd name="T0" fmla="*/ 2147483646 w 34"/>
                <a:gd name="T1" fmla="*/ 2147483646 h 34"/>
                <a:gd name="T2" fmla="*/ 2147483646 w 34"/>
                <a:gd name="T3" fmla="*/ 2147483646 h 34"/>
                <a:gd name="T4" fmla="*/ 2147483646 w 34"/>
                <a:gd name="T5" fmla="*/ 2147483646 h 34"/>
                <a:gd name="T6" fmla="*/ 2147483646 w 34"/>
                <a:gd name="T7" fmla="*/ 2147483646 h 34"/>
                <a:gd name="T8" fmla="*/ 2147483646 w 34"/>
                <a:gd name="T9" fmla="*/ 2147483646 h 34"/>
                <a:gd name="T10" fmla="*/ 2147483646 w 34"/>
                <a:gd name="T11" fmla="*/ 2147483646 h 34"/>
                <a:gd name="T12" fmla="*/ 2147483646 w 34"/>
                <a:gd name="T13" fmla="*/ 2147483646 h 34"/>
                <a:gd name="T14" fmla="*/ 2147483646 w 34"/>
                <a:gd name="T15" fmla="*/ 2147483646 h 34"/>
                <a:gd name="T16" fmla="*/ 2147483646 w 34"/>
                <a:gd name="T17" fmla="*/ 2147483646 h 34"/>
                <a:gd name="T18" fmla="*/ 2147483646 w 34"/>
                <a:gd name="T19" fmla="*/ 2147483646 h 34"/>
                <a:gd name="T20" fmla="*/ 0 w 34"/>
                <a:gd name="T21" fmla="*/ 2147483646 h 34"/>
                <a:gd name="T22" fmla="*/ 0 w 34"/>
                <a:gd name="T23" fmla="*/ 2147483646 h 34"/>
                <a:gd name="T24" fmla="*/ 0 w 34"/>
                <a:gd name="T25" fmla="*/ 2147483646 h 34"/>
                <a:gd name="T26" fmla="*/ 2147483646 w 34"/>
                <a:gd name="T27" fmla="*/ 2147483646 h 34"/>
                <a:gd name="T28" fmla="*/ 2147483646 w 34"/>
                <a:gd name="T29" fmla="*/ 2147483646 h 34"/>
                <a:gd name="T30" fmla="*/ 2147483646 w 34"/>
                <a:gd name="T31" fmla="*/ 0 h 34"/>
                <a:gd name="T32" fmla="*/ 2147483646 w 34"/>
                <a:gd name="T33" fmla="*/ 0 h 34"/>
                <a:gd name="T34" fmla="*/ 2147483646 w 34"/>
                <a:gd name="T35" fmla="*/ 0 h 34"/>
                <a:gd name="T36" fmla="*/ 2147483646 w 34"/>
                <a:gd name="T37" fmla="*/ 2147483646 h 34"/>
                <a:gd name="T38" fmla="*/ 2147483646 w 34"/>
                <a:gd name="T39" fmla="*/ 2147483646 h 34"/>
                <a:gd name="T40" fmla="*/ 2147483646 w 34"/>
                <a:gd name="T41" fmla="*/ 2147483646 h 34"/>
                <a:gd name="T42" fmla="*/ 2147483646 w 34"/>
                <a:gd name="T43" fmla="*/ 2147483646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34"/>
                <a:gd name="T68" fmla="*/ 34 w 34"/>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34">
                  <a:moveTo>
                    <a:pt x="34" y="12"/>
                  </a:moveTo>
                  <a:lnTo>
                    <a:pt x="34" y="12"/>
                  </a:lnTo>
                  <a:lnTo>
                    <a:pt x="34" y="18"/>
                  </a:lnTo>
                  <a:lnTo>
                    <a:pt x="32" y="24"/>
                  </a:lnTo>
                  <a:lnTo>
                    <a:pt x="28" y="30"/>
                  </a:lnTo>
                  <a:lnTo>
                    <a:pt x="22" y="34"/>
                  </a:lnTo>
                  <a:lnTo>
                    <a:pt x="16" y="34"/>
                  </a:lnTo>
                  <a:lnTo>
                    <a:pt x="10" y="32"/>
                  </a:lnTo>
                  <a:lnTo>
                    <a:pt x="4" y="28"/>
                  </a:lnTo>
                  <a:lnTo>
                    <a:pt x="0" y="22"/>
                  </a:lnTo>
                  <a:lnTo>
                    <a:pt x="0" y="16"/>
                  </a:lnTo>
                  <a:lnTo>
                    <a:pt x="2" y="10"/>
                  </a:lnTo>
                  <a:lnTo>
                    <a:pt x="6" y="4"/>
                  </a:lnTo>
                  <a:lnTo>
                    <a:pt x="12" y="0"/>
                  </a:lnTo>
                  <a:lnTo>
                    <a:pt x="18" y="0"/>
                  </a:lnTo>
                  <a:lnTo>
                    <a:pt x="24" y="2"/>
                  </a:lnTo>
                  <a:lnTo>
                    <a:pt x="30" y="6"/>
                  </a:lnTo>
                  <a:lnTo>
                    <a:pt x="34"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26" name="Freeform 137"/>
            <p:cNvSpPr>
              <a:spLocks noEditPoints="1"/>
            </p:cNvSpPr>
            <p:nvPr/>
          </p:nvSpPr>
          <p:spPr bwMode="auto">
            <a:xfrm>
              <a:off x="4367213" y="3524250"/>
              <a:ext cx="130175" cy="123825"/>
            </a:xfrm>
            <a:custGeom>
              <a:avLst/>
              <a:gdLst>
                <a:gd name="T0" fmla="*/ 2147483646 w 82"/>
                <a:gd name="T1" fmla="*/ 2147483646 h 78"/>
                <a:gd name="T2" fmla="*/ 2147483646 w 82"/>
                <a:gd name="T3" fmla="*/ 2147483646 h 78"/>
                <a:gd name="T4" fmla="*/ 2147483646 w 82"/>
                <a:gd name="T5" fmla="*/ 2147483646 h 78"/>
                <a:gd name="T6" fmla="*/ 2147483646 w 82"/>
                <a:gd name="T7" fmla="*/ 2147483646 h 78"/>
                <a:gd name="T8" fmla="*/ 2147483646 w 82"/>
                <a:gd name="T9" fmla="*/ 2147483646 h 78"/>
                <a:gd name="T10" fmla="*/ 2147483646 w 82"/>
                <a:gd name="T11" fmla="*/ 2147483646 h 78"/>
                <a:gd name="T12" fmla="*/ 2147483646 w 82"/>
                <a:gd name="T13" fmla="*/ 2147483646 h 78"/>
                <a:gd name="T14" fmla="*/ 2147483646 w 82"/>
                <a:gd name="T15" fmla="*/ 2147483646 h 78"/>
                <a:gd name="T16" fmla="*/ 2147483646 w 82"/>
                <a:gd name="T17" fmla="*/ 2147483646 h 78"/>
                <a:gd name="T18" fmla="*/ 2147483646 w 82"/>
                <a:gd name="T19" fmla="*/ 2147483646 h 78"/>
                <a:gd name="T20" fmla="*/ 2147483646 w 82"/>
                <a:gd name="T21" fmla="*/ 2147483646 h 78"/>
                <a:gd name="T22" fmla="*/ 2147483646 w 82"/>
                <a:gd name="T23" fmla="*/ 2147483646 h 78"/>
                <a:gd name="T24" fmla="*/ 2147483646 w 82"/>
                <a:gd name="T25" fmla="*/ 2147483646 h 78"/>
                <a:gd name="T26" fmla="*/ 2147483646 w 82"/>
                <a:gd name="T27" fmla="*/ 2147483646 h 78"/>
                <a:gd name="T28" fmla="*/ 2147483646 w 82"/>
                <a:gd name="T29" fmla="*/ 2147483646 h 78"/>
                <a:gd name="T30" fmla="*/ 2147483646 w 82"/>
                <a:gd name="T31" fmla="*/ 2147483646 h 78"/>
                <a:gd name="T32" fmla="*/ 2147483646 w 82"/>
                <a:gd name="T33" fmla="*/ 2147483646 h 78"/>
                <a:gd name="T34" fmla="*/ 2147483646 w 82"/>
                <a:gd name="T35" fmla="*/ 2147483646 h 78"/>
                <a:gd name="T36" fmla="*/ 2147483646 w 82"/>
                <a:gd name="T37" fmla="*/ 2147483646 h 78"/>
                <a:gd name="T38" fmla="*/ 2147483646 w 82"/>
                <a:gd name="T39" fmla="*/ 2147483646 h 78"/>
                <a:gd name="T40" fmla="*/ 2147483646 w 82"/>
                <a:gd name="T41" fmla="*/ 2147483646 h 78"/>
                <a:gd name="T42" fmla="*/ 2147483646 w 82"/>
                <a:gd name="T43" fmla="*/ 2147483646 h 78"/>
                <a:gd name="T44" fmla="*/ 2147483646 w 82"/>
                <a:gd name="T45" fmla="*/ 2147483646 h 78"/>
                <a:gd name="T46" fmla="*/ 2147483646 w 82"/>
                <a:gd name="T47" fmla="*/ 2147483646 h 78"/>
                <a:gd name="T48" fmla="*/ 2147483646 w 82"/>
                <a:gd name="T49" fmla="*/ 2147483646 h 78"/>
                <a:gd name="T50" fmla="*/ 2147483646 w 82"/>
                <a:gd name="T51" fmla="*/ 2147483646 h 78"/>
                <a:gd name="T52" fmla="*/ 2147483646 w 82"/>
                <a:gd name="T53" fmla="*/ 2147483646 h 78"/>
                <a:gd name="T54" fmla="*/ 2147483646 w 82"/>
                <a:gd name="T55" fmla="*/ 2147483646 h 78"/>
                <a:gd name="T56" fmla="*/ 2147483646 w 82"/>
                <a:gd name="T57" fmla="*/ 2147483646 h 78"/>
                <a:gd name="T58" fmla="*/ 2147483646 w 82"/>
                <a:gd name="T59" fmla="*/ 2147483646 h 78"/>
                <a:gd name="T60" fmla="*/ 2147483646 w 82"/>
                <a:gd name="T61" fmla="*/ 2147483646 h 78"/>
                <a:gd name="T62" fmla="*/ 2147483646 w 82"/>
                <a:gd name="T63" fmla="*/ 2147483646 h 78"/>
                <a:gd name="T64" fmla="*/ 2147483646 w 82"/>
                <a:gd name="T65" fmla="*/ 2147483646 h 78"/>
                <a:gd name="T66" fmla="*/ 2147483646 w 82"/>
                <a:gd name="T67" fmla="*/ 2147483646 h 78"/>
                <a:gd name="T68" fmla="*/ 2147483646 w 82"/>
                <a:gd name="T69" fmla="*/ 2147483646 h 78"/>
                <a:gd name="T70" fmla="*/ 2147483646 w 82"/>
                <a:gd name="T71" fmla="*/ 2147483646 h 78"/>
                <a:gd name="T72" fmla="*/ 2147483646 w 82"/>
                <a:gd name="T73" fmla="*/ 2147483646 h 78"/>
                <a:gd name="T74" fmla="*/ 2147483646 w 82"/>
                <a:gd name="T75" fmla="*/ 2147483646 h 78"/>
                <a:gd name="T76" fmla="*/ 2147483646 w 82"/>
                <a:gd name="T77" fmla="*/ 2147483646 h 78"/>
                <a:gd name="T78" fmla="*/ 2147483646 w 82"/>
                <a:gd name="T79" fmla="*/ 2147483646 h 78"/>
                <a:gd name="T80" fmla="*/ 2147483646 w 82"/>
                <a:gd name="T81" fmla="*/ 2147483646 h 78"/>
                <a:gd name="T82" fmla="*/ 2147483646 w 82"/>
                <a:gd name="T83" fmla="*/ 2147483646 h 78"/>
                <a:gd name="T84" fmla="*/ 2147483646 w 82"/>
                <a:gd name="T85" fmla="*/ 2147483646 h 78"/>
                <a:gd name="T86" fmla="*/ 2147483646 w 82"/>
                <a:gd name="T87" fmla="*/ 2147483646 h 78"/>
                <a:gd name="T88" fmla="*/ 2147483646 w 82"/>
                <a:gd name="T89" fmla="*/ 2147483646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2"/>
                <a:gd name="T136" fmla="*/ 0 h 78"/>
                <a:gd name="T137" fmla="*/ 82 w 8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2" h="78">
                  <a:moveTo>
                    <a:pt x="56" y="46"/>
                  </a:moveTo>
                  <a:lnTo>
                    <a:pt x="56" y="46"/>
                  </a:lnTo>
                  <a:lnTo>
                    <a:pt x="66" y="50"/>
                  </a:lnTo>
                  <a:lnTo>
                    <a:pt x="74" y="54"/>
                  </a:lnTo>
                  <a:lnTo>
                    <a:pt x="78" y="58"/>
                  </a:lnTo>
                  <a:lnTo>
                    <a:pt x="78" y="62"/>
                  </a:lnTo>
                  <a:lnTo>
                    <a:pt x="76" y="66"/>
                  </a:lnTo>
                  <a:lnTo>
                    <a:pt x="72" y="70"/>
                  </a:lnTo>
                  <a:lnTo>
                    <a:pt x="64" y="76"/>
                  </a:lnTo>
                  <a:lnTo>
                    <a:pt x="58" y="76"/>
                  </a:lnTo>
                  <a:lnTo>
                    <a:pt x="52" y="74"/>
                  </a:lnTo>
                  <a:lnTo>
                    <a:pt x="46" y="64"/>
                  </a:lnTo>
                  <a:lnTo>
                    <a:pt x="44" y="60"/>
                  </a:lnTo>
                  <a:lnTo>
                    <a:pt x="40" y="70"/>
                  </a:lnTo>
                  <a:lnTo>
                    <a:pt x="34" y="76"/>
                  </a:lnTo>
                  <a:lnTo>
                    <a:pt x="28" y="78"/>
                  </a:lnTo>
                  <a:lnTo>
                    <a:pt x="22" y="78"/>
                  </a:lnTo>
                  <a:lnTo>
                    <a:pt x="18" y="76"/>
                  </a:lnTo>
                  <a:lnTo>
                    <a:pt x="16" y="74"/>
                  </a:lnTo>
                  <a:lnTo>
                    <a:pt x="14" y="70"/>
                  </a:lnTo>
                  <a:lnTo>
                    <a:pt x="14" y="68"/>
                  </a:lnTo>
                  <a:lnTo>
                    <a:pt x="14" y="64"/>
                  </a:lnTo>
                  <a:lnTo>
                    <a:pt x="20" y="56"/>
                  </a:lnTo>
                  <a:lnTo>
                    <a:pt x="26" y="50"/>
                  </a:lnTo>
                  <a:lnTo>
                    <a:pt x="14" y="48"/>
                  </a:lnTo>
                  <a:lnTo>
                    <a:pt x="8" y="46"/>
                  </a:lnTo>
                  <a:lnTo>
                    <a:pt x="4" y="42"/>
                  </a:lnTo>
                  <a:lnTo>
                    <a:pt x="2" y="38"/>
                  </a:lnTo>
                  <a:lnTo>
                    <a:pt x="0" y="34"/>
                  </a:lnTo>
                  <a:lnTo>
                    <a:pt x="2" y="28"/>
                  </a:lnTo>
                  <a:lnTo>
                    <a:pt x="6" y="22"/>
                  </a:lnTo>
                  <a:lnTo>
                    <a:pt x="10" y="18"/>
                  </a:lnTo>
                  <a:lnTo>
                    <a:pt x="16" y="18"/>
                  </a:lnTo>
                  <a:lnTo>
                    <a:pt x="22" y="22"/>
                  </a:lnTo>
                  <a:lnTo>
                    <a:pt x="28" y="26"/>
                  </a:lnTo>
                  <a:lnTo>
                    <a:pt x="24" y="16"/>
                  </a:lnTo>
                  <a:lnTo>
                    <a:pt x="24" y="12"/>
                  </a:lnTo>
                  <a:lnTo>
                    <a:pt x="24" y="8"/>
                  </a:lnTo>
                  <a:lnTo>
                    <a:pt x="26" y="6"/>
                  </a:lnTo>
                  <a:lnTo>
                    <a:pt x="30" y="2"/>
                  </a:lnTo>
                  <a:lnTo>
                    <a:pt x="36" y="2"/>
                  </a:lnTo>
                  <a:lnTo>
                    <a:pt x="44" y="0"/>
                  </a:lnTo>
                  <a:lnTo>
                    <a:pt x="48" y="2"/>
                  </a:lnTo>
                  <a:lnTo>
                    <a:pt x="52" y="4"/>
                  </a:lnTo>
                  <a:lnTo>
                    <a:pt x="54" y="6"/>
                  </a:lnTo>
                  <a:lnTo>
                    <a:pt x="56" y="10"/>
                  </a:lnTo>
                  <a:lnTo>
                    <a:pt x="56" y="18"/>
                  </a:lnTo>
                  <a:lnTo>
                    <a:pt x="54" y="28"/>
                  </a:lnTo>
                  <a:lnTo>
                    <a:pt x="62" y="22"/>
                  </a:lnTo>
                  <a:lnTo>
                    <a:pt x="68" y="20"/>
                  </a:lnTo>
                  <a:lnTo>
                    <a:pt x="76" y="22"/>
                  </a:lnTo>
                  <a:lnTo>
                    <a:pt x="80" y="28"/>
                  </a:lnTo>
                  <a:lnTo>
                    <a:pt x="82" y="34"/>
                  </a:lnTo>
                  <a:lnTo>
                    <a:pt x="82" y="38"/>
                  </a:lnTo>
                  <a:lnTo>
                    <a:pt x="80" y="40"/>
                  </a:lnTo>
                  <a:lnTo>
                    <a:pt x="76" y="42"/>
                  </a:lnTo>
                  <a:lnTo>
                    <a:pt x="66" y="46"/>
                  </a:lnTo>
                  <a:lnTo>
                    <a:pt x="56" y="46"/>
                  </a:lnTo>
                  <a:close/>
                  <a:moveTo>
                    <a:pt x="66" y="34"/>
                  </a:moveTo>
                  <a:lnTo>
                    <a:pt x="66" y="34"/>
                  </a:lnTo>
                  <a:lnTo>
                    <a:pt x="60" y="36"/>
                  </a:lnTo>
                  <a:lnTo>
                    <a:pt x="54" y="36"/>
                  </a:lnTo>
                  <a:lnTo>
                    <a:pt x="50" y="30"/>
                  </a:lnTo>
                  <a:lnTo>
                    <a:pt x="46" y="28"/>
                  </a:lnTo>
                  <a:lnTo>
                    <a:pt x="42" y="28"/>
                  </a:lnTo>
                  <a:lnTo>
                    <a:pt x="42" y="22"/>
                  </a:lnTo>
                  <a:lnTo>
                    <a:pt x="40" y="16"/>
                  </a:lnTo>
                  <a:lnTo>
                    <a:pt x="40" y="28"/>
                  </a:lnTo>
                  <a:lnTo>
                    <a:pt x="36" y="28"/>
                  </a:lnTo>
                  <a:lnTo>
                    <a:pt x="32" y="32"/>
                  </a:lnTo>
                  <a:lnTo>
                    <a:pt x="28" y="38"/>
                  </a:lnTo>
                  <a:lnTo>
                    <a:pt x="16" y="32"/>
                  </a:lnTo>
                  <a:lnTo>
                    <a:pt x="22" y="36"/>
                  </a:lnTo>
                  <a:lnTo>
                    <a:pt x="28" y="40"/>
                  </a:lnTo>
                  <a:lnTo>
                    <a:pt x="28" y="44"/>
                  </a:lnTo>
                  <a:lnTo>
                    <a:pt x="30" y="48"/>
                  </a:lnTo>
                  <a:lnTo>
                    <a:pt x="34" y="52"/>
                  </a:lnTo>
                  <a:lnTo>
                    <a:pt x="30" y="58"/>
                  </a:lnTo>
                  <a:lnTo>
                    <a:pt x="28" y="64"/>
                  </a:lnTo>
                  <a:lnTo>
                    <a:pt x="30" y="64"/>
                  </a:lnTo>
                  <a:lnTo>
                    <a:pt x="36" y="54"/>
                  </a:lnTo>
                  <a:lnTo>
                    <a:pt x="40" y="54"/>
                  </a:lnTo>
                  <a:lnTo>
                    <a:pt x="44" y="54"/>
                  </a:lnTo>
                  <a:lnTo>
                    <a:pt x="50" y="52"/>
                  </a:lnTo>
                  <a:lnTo>
                    <a:pt x="54" y="56"/>
                  </a:lnTo>
                  <a:lnTo>
                    <a:pt x="60" y="62"/>
                  </a:lnTo>
                  <a:lnTo>
                    <a:pt x="62" y="60"/>
                  </a:lnTo>
                  <a:lnTo>
                    <a:pt x="56" y="54"/>
                  </a:lnTo>
                  <a:lnTo>
                    <a:pt x="50" y="52"/>
                  </a:lnTo>
                  <a:lnTo>
                    <a:pt x="54" y="46"/>
                  </a:lnTo>
                  <a:lnTo>
                    <a:pt x="56" y="38"/>
                  </a:lnTo>
                  <a:lnTo>
                    <a:pt x="54" y="38"/>
                  </a:lnTo>
                  <a:lnTo>
                    <a:pt x="60" y="36"/>
                  </a:lnTo>
                  <a:lnTo>
                    <a:pt x="66" y="3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27" name="Freeform 138"/>
            <p:cNvSpPr>
              <a:spLocks/>
            </p:cNvSpPr>
            <p:nvPr/>
          </p:nvSpPr>
          <p:spPr bwMode="auto">
            <a:xfrm>
              <a:off x="4411663" y="3568700"/>
              <a:ext cx="44450" cy="44450"/>
            </a:xfrm>
            <a:custGeom>
              <a:avLst/>
              <a:gdLst>
                <a:gd name="T0" fmla="*/ 2147483646 w 28"/>
                <a:gd name="T1" fmla="*/ 2147483646 h 28"/>
                <a:gd name="T2" fmla="*/ 2147483646 w 28"/>
                <a:gd name="T3" fmla="*/ 2147483646 h 28"/>
                <a:gd name="T4" fmla="*/ 2147483646 w 28"/>
                <a:gd name="T5" fmla="*/ 2147483646 h 28"/>
                <a:gd name="T6" fmla="*/ 2147483646 w 28"/>
                <a:gd name="T7" fmla="*/ 2147483646 h 28"/>
                <a:gd name="T8" fmla="*/ 2147483646 w 28"/>
                <a:gd name="T9" fmla="*/ 2147483646 h 28"/>
                <a:gd name="T10" fmla="*/ 2147483646 w 28"/>
                <a:gd name="T11" fmla="*/ 2147483646 h 28"/>
                <a:gd name="T12" fmla="*/ 2147483646 w 28"/>
                <a:gd name="T13" fmla="*/ 2147483646 h 28"/>
                <a:gd name="T14" fmla="*/ 2147483646 w 28"/>
                <a:gd name="T15" fmla="*/ 2147483646 h 28"/>
                <a:gd name="T16" fmla="*/ 2147483646 w 28"/>
                <a:gd name="T17" fmla="*/ 2147483646 h 28"/>
                <a:gd name="T18" fmla="*/ 2147483646 w 28"/>
                <a:gd name="T19" fmla="*/ 2147483646 h 28"/>
                <a:gd name="T20" fmla="*/ 0 w 28"/>
                <a:gd name="T21" fmla="*/ 2147483646 h 28"/>
                <a:gd name="T22" fmla="*/ 0 w 28"/>
                <a:gd name="T23" fmla="*/ 2147483646 h 28"/>
                <a:gd name="T24" fmla="*/ 0 w 28"/>
                <a:gd name="T25" fmla="*/ 2147483646 h 28"/>
                <a:gd name="T26" fmla="*/ 2147483646 w 28"/>
                <a:gd name="T27" fmla="*/ 2147483646 h 28"/>
                <a:gd name="T28" fmla="*/ 2147483646 w 28"/>
                <a:gd name="T29" fmla="*/ 2147483646 h 28"/>
                <a:gd name="T30" fmla="*/ 2147483646 w 28"/>
                <a:gd name="T31" fmla="*/ 0 h 28"/>
                <a:gd name="T32" fmla="*/ 2147483646 w 28"/>
                <a:gd name="T33" fmla="*/ 0 h 28"/>
                <a:gd name="T34" fmla="*/ 2147483646 w 28"/>
                <a:gd name="T35" fmla="*/ 0 h 28"/>
                <a:gd name="T36" fmla="*/ 2147483646 w 28"/>
                <a:gd name="T37" fmla="*/ 2147483646 h 28"/>
                <a:gd name="T38" fmla="*/ 2147483646 w 28"/>
                <a:gd name="T39" fmla="*/ 2147483646 h 28"/>
                <a:gd name="T40" fmla="*/ 2147483646 w 28"/>
                <a:gd name="T41" fmla="*/ 2147483646 h 28"/>
                <a:gd name="T42" fmla="*/ 2147483646 w 28"/>
                <a:gd name="T43" fmla="*/ 2147483646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8"/>
                <a:gd name="T67" fmla="*/ 0 h 28"/>
                <a:gd name="T68" fmla="*/ 28 w 28"/>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8" h="28">
                  <a:moveTo>
                    <a:pt x="28" y="10"/>
                  </a:moveTo>
                  <a:lnTo>
                    <a:pt x="28" y="10"/>
                  </a:lnTo>
                  <a:lnTo>
                    <a:pt x="28" y="16"/>
                  </a:lnTo>
                  <a:lnTo>
                    <a:pt x="26" y="22"/>
                  </a:lnTo>
                  <a:lnTo>
                    <a:pt x="22" y="26"/>
                  </a:lnTo>
                  <a:lnTo>
                    <a:pt x="16" y="28"/>
                  </a:lnTo>
                  <a:lnTo>
                    <a:pt x="12" y="26"/>
                  </a:lnTo>
                  <a:lnTo>
                    <a:pt x="6" y="24"/>
                  </a:lnTo>
                  <a:lnTo>
                    <a:pt x="2" y="20"/>
                  </a:lnTo>
                  <a:lnTo>
                    <a:pt x="0" y="16"/>
                  </a:lnTo>
                  <a:lnTo>
                    <a:pt x="0" y="10"/>
                  </a:lnTo>
                  <a:lnTo>
                    <a:pt x="2" y="4"/>
                  </a:lnTo>
                  <a:lnTo>
                    <a:pt x="6" y="2"/>
                  </a:lnTo>
                  <a:lnTo>
                    <a:pt x="12" y="0"/>
                  </a:lnTo>
                  <a:lnTo>
                    <a:pt x="18" y="0"/>
                  </a:lnTo>
                  <a:lnTo>
                    <a:pt x="22" y="2"/>
                  </a:lnTo>
                  <a:lnTo>
                    <a:pt x="26" y="6"/>
                  </a:lnTo>
                  <a:lnTo>
                    <a:pt x="28"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28" name="Freeform 139"/>
            <p:cNvSpPr>
              <a:spLocks noEditPoints="1"/>
            </p:cNvSpPr>
            <p:nvPr/>
          </p:nvSpPr>
          <p:spPr bwMode="auto">
            <a:xfrm>
              <a:off x="5053013" y="3222625"/>
              <a:ext cx="123825" cy="117475"/>
            </a:xfrm>
            <a:custGeom>
              <a:avLst/>
              <a:gdLst>
                <a:gd name="T0" fmla="*/ 2147483646 w 78"/>
                <a:gd name="T1" fmla="*/ 2147483646 h 74"/>
                <a:gd name="T2" fmla="*/ 2147483646 w 78"/>
                <a:gd name="T3" fmla="*/ 2147483646 h 74"/>
                <a:gd name="T4" fmla="*/ 2147483646 w 78"/>
                <a:gd name="T5" fmla="*/ 2147483646 h 74"/>
                <a:gd name="T6" fmla="*/ 2147483646 w 78"/>
                <a:gd name="T7" fmla="*/ 2147483646 h 74"/>
                <a:gd name="T8" fmla="*/ 2147483646 w 78"/>
                <a:gd name="T9" fmla="*/ 2147483646 h 74"/>
                <a:gd name="T10" fmla="*/ 2147483646 w 78"/>
                <a:gd name="T11" fmla="*/ 2147483646 h 74"/>
                <a:gd name="T12" fmla="*/ 2147483646 w 78"/>
                <a:gd name="T13" fmla="*/ 2147483646 h 74"/>
                <a:gd name="T14" fmla="*/ 2147483646 w 78"/>
                <a:gd name="T15" fmla="*/ 2147483646 h 74"/>
                <a:gd name="T16" fmla="*/ 2147483646 w 78"/>
                <a:gd name="T17" fmla="*/ 2147483646 h 74"/>
                <a:gd name="T18" fmla="*/ 2147483646 w 78"/>
                <a:gd name="T19" fmla="*/ 2147483646 h 74"/>
                <a:gd name="T20" fmla="*/ 0 w 78"/>
                <a:gd name="T21" fmla="*/ 2147483646 h 74"/>
                <a:gd name="T22" fmla="*/ 2147483646 w 78"/>
                <a:gd name="T23" fmla="*/ 2147483646 h 74"/>
                <a:gd name="T24" fmla="*/ 2147483646 w 78"/>
                <a:gd name="T25" fmla="*/ 2147483646 h 74"/>
                <a:gd name="T26" fmla="*/ 2147483646 w 78"/>
                <a:gd name="T27" fmla="*/ 2147483646 h 74"/>
                <a:gd name="T28" fmla="*/ 2147483646 w 78"/>
                <a:gd name="T29" fmla="*/ 2147483646 h 74"/>
                <a:gd name="T30" fmla="*/ 2147483646 w 78"/>
                <a:gd name="T31" fmla="*/ 0 h 74"/>
                <a:gd name="T32" fmla="*/ 2147483646 w 78"/>
                <a:gd name="T33" fmla="*/ 2147483646 h 74"/>
                <a:gd name="T34" fmla="*/ 2147483646 w 78"/>
                <a:gd name="T35" fmla="*/ 2147483646 h 74"/>
                <a:gd name="T36" fmla="*/ 2147483646 w 78"/>
                <a:gd name="T37" fmla="*/ 2147483646 h 74"/>
                <a:gd name="T38" fmla="*/ 2147483646 w 78"/>
                <a:gd name="T39" fmla="*/ 2147483646 h 74"/>
                <a:gd name="T40" fmla="*/ 2147483646 w 78"/>
                <a:gd name="T41" fmla="*/ 2147483646 h 74"/>
                <a:gd name="T42" fmla="*/ 2147483646 w 78"/>
                <a:gd name="T43" fmla="*/ 2147483646 h 74"/>
                <a:gd name="T44" fmla="*/ 2147483646 w 78"/>
                <a:gd name="T45" fmla="*/ 2147483646 h 74"/>
                <a:gd name="T46" fmla="*/ 2147483646 w 78"/>
                <a:gd name="T47" fmla="*/ 2147483646 h 74"/>
                <a:gd name="T48" fmla="*/ 2147483646 w 78"/>
                <a:gd name="T49" fmla="*/ 2147483646 h 74"/>
                <a:gd name="T50" fmla="*/ 2147483646 w 78"/>
                <a:gd name="T51" fmla="*/ 2147483646 h 74"/>
                <a:gd name="T52" fmla="*/ 2147483646 w 78"/>
                <a:gd name="T53" fmla="*/ 2147483646 h 74"/>
                <a:gd name="T54" fmla="*/ 2147483646 w 78"/>
                <a:gd name="T55" fmla="*/ 2147483646 h 74"/>
                <a:gd name="T56" fmla="*/ 2147483646 w 78"/>
                <a:gd name="T57" fmla="*/ 2147483646 h 74"/>
                <a:gd name="T58" fmla="*/ 2147483646 w 78"/>
                <a:gd name="T59" fmla="*/ 2147483646 h 74"/>
                <a:gd name="T60" fmla="*/ 2147483646 w 78"/>
                <a:gd name="T61" fmla="*/ 2147483646 h 74"/>
                <a:gd name="T62" fmla="*/ 2147483646 w 78"/>
                <a:gd name="T63" fmla="*/ 2147483646 h 74"/>
                <a:gd name="T64" fmla="*/ 2147483646 w 78"/>
                <a:gd name="T65" fmla="*/ 2147483646 h 74"/>
                <a:gd name="T66" fmla="*/ 2147483646 w 78"/>
                <a:gd name="T67" fmla="*/ 2147483646 h 74"/>
                <a:gd name="T68" fmla="*/ 2147483646 w 78"/>
                <a:gd name="T69" fmla="*/ 2147483646 h 74"/>
                <a:gd name="T70" fmla="*/ 2147483646 w 78"/>
                <a:gd name="T71" fmla="*/ 2147483646 h 74"/>
                <a:gd name="T72" fmla="*/ 2147483646 w 78"/>
                <a:gd name="T73" fmla="*/ 2147483646 h 74"/>
                <a:gd name="T74" fmla="*/ 2147483646 w 78"/>
                <a:gd name="T75" fmla="*/ 2147483646 h 74"/>
                <a:gd name="T76" fmla="*/ 2147483646 w 78"/>
                <a:gd name="T77" fmla="*/ 2147483646 h 74"/>
                <a:gd name="T78" fmla="*/ 2147483646 w 78"/>
                <a:gd name="T79" fmla="*/ 2147483646 h 74"/>
                <a:gd name="T80" fmla="*/ 2147483646 w 78"/>
                <a:gd name="T81" fmla="*/ 2147483646 h 74"/>
                <a:gd name="T82" fmla="*/ 2147483646 w 78"/>
                <a:gd name="T83" fmla="*/ 2147483646 h 74"/>
                <a:gd name="T84" fmla="*/ 2147483646 w 78"/>
                <a:gd name="T85" fmla="*/ 2147483646 h 74"/>
                <a:gd name="T86" fmla="*/ 2147483646 w 78"/>
                <a:gd name="T87" fmla="*/ 2147483646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
                <a:gd name="T133" fmla="*/ 0 h 74"/>
                <a:gd name="T134" fmla="*/ 78 w 78"/>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 h="74">
                  <a:moveTo>
                    <a:pt x="52" y="44"/>
                  </a:moveTo>
                  <a:lnTo>
                    <a:pt x="52" y="44"/>
                  </a:lnTo>
                  <a:lnTo>
                    <a:pt x="62" y="48"/>
                  </a:lnTo>
                  <a:lnTo>
                    <a:pt x="68" y="54"/>
                  </a:lnTo>
                  <a:lnTo>
                    <a:pt x="70" y="58"/>
                  </a:lnTo>
                  <a:lnTo>
                    <a:pt x="70" y="62"/>
                  </a:lnTo>
                  <a:lnTo>
                    <a:pt x="68" y="66"/>
                  </a:lnTo>
                  <a:lnTo>
                    <a:pt x="64" y="70"/>
                  </a:lnTo>
                  <a:lnTo>
                    <a:pt x="56" y="74"/>
                  </a:lnTo>
                  <a:lnTo>
                    <a:pt x="50" y="74"/>
                  </a:lnTo>
                  <a:lnTo>
                    <a:pt x="44" y="70"/>
                  </a:lnTo>
                  <a:lnTo>
                    <a:pt x="40" y="60"/>
                  </a:lnTo>
                  <a:lnTo>
                    <a:pt x="38" y="56"/>
                  </a:lnTo>
                  <a:lnTo>
                    <a:pt x="34" y="64"/>
                  </a:lnTo>
                  <a:lnTo>
                    <a:pt x="28" y="70"/>
                  </a:lnTo>
                  <a:lnTo>
                    <a:pt x="20" y="72"/>
                  </a:lnTo>
                  <a:lnTo>
                    <a:pt x="16" y="70"/>
                  </a:lnTo>
                  <a:lnTo>
                    <a:pt x="12" y="68"/>
                  </a:lnTo>
                  <a:lnTo>
                    <a:pt x="10" y="66"/>
                  </a:lnTo>
                  <a:lnTo>
                    <a:pt x="8" y="62"/>
                  </a:lnTo>
                  <a:lnTo>
                    <a:pt x="10" y="56"/>
                  </a:lnTo>
                  <a:lnTo>
                    <a:pt x="16" y="48"/>
                  </a:lnTo>
                  <a:lnTo>
                    <a:pt x="22" y="44"/>
                  </a:lnTo>
                  <a:lnTo>
                    <a:pt x="10" y="40"/>
                  </a:lnTo>
                  <a:lnTo>
                    <a:pt x="6" y="38"/>
                  </a:lnTo>
                  <a:lnTo>
                    <a:pt x="2" y="34"/>
                  </a:lnTo>
                  <a:lnTo>
                    <a:pt x="0" y="30"/>
                  </a:lnTo>
                  <a:lnTo>
                    <a:pt x="0" y="26"/>
                  </a:lnTo>
                  <a:lnTo>
                    <a:pt x="2" y="20"/>
                  </a:lnTo>
                  <a:lnTo>
                    <a:pt x="6" y="16"/>
                  </a:lnTo>
                  <a:lnTo>
                    <a:pt x="12" y="12"/>
                  </a:lnTo>
                  <a:lnTo>
                    <a:pt x="18" y="14"/>
                  </a:lnTo>
                  <a:lnTo>
                    <a:pt x="24" y="16"/>
                  </a:lnTo>
                  <a:lnTo>
                    <a:pt x="28" y="22"/>
                  </a:lnTo>
                  <a:lnTo>
                    <a:pt x="26" y="12"/>
                  </a:lnTo>
                  <a:lnTo>
                    <a:pt x="26" y="8"/>
                  </a:lnTo>
                  <a:lnTo>
                    <a:pt x="26" y="4"/>
                  </a:lnTo>
                  <a:lnTo>
                    <a:pt x="28" y="2"/>
                  </a:lnTo>
                  <a:lnTo>
                    <a:pt x="32" y="0"/>
                  </a:lnTo>
                  <a:lnTo>
                    <a:pt x="38" y="0"/>
                  </a:lnTo>
                  <a:lnTo>
                    <a:pt x="46" y="0"/>
                  </a:lnTo>
                  <a:lnTo>
                    <a:pt x="50" y="0"/>
                  </a:lnTo>
                  <a:lnTo>
                    <a:pt x="54" y="4"/>
                  </a:lnTo>
                  <a:lnTo>
                    <a:pt x="56" y="6"/>
                  </a:lnTo>
                  <a:lnTo>
                    <a:pt x="56" y="10"/>
                  </a:lnTo>
                  <a:lnTo>
                    <a:pt x="54" y="18"/>
                  </a:lnTo>
                  <a:lnTo>
                    <a:pt x="52" y="26"/>
                  </a:lnTo>
                  <a:lnTo>
                    <a:pt x="60" y="22"/>
                  </a:lnTo>
                  <a:lnTo>
                    <a:pt x="68" y="22"/>
                  </a:lnTo>
                  <a:lnTo>
                    <a:pt x="72" y="24"/>
                  </a:lnTo>
                  <a:lnTo>
                    <a:pt x="76" y="30"/>
                  </a:lnTo>
                  <a:lnTo>
                    <a:pt x="78" y="36"/>
                  </a:lnTo>
                  <a:lnTo>
                    <a:pt x="76" y="40"/>
                  </a:lnTo>
                  <a:lnTo>
                    <a:pt x="74" y="42"/>
                  </a:lnTo>
                  <a:lnTo>
                    <a:pt x="70" y="44"/>
                  </a:lnTo>
                  <a:lnTo>
                    <a:pt x="62" y="46"/>
                  </a:lnTo>
                  <a:lnTo>
                    <a:pt x="52" y="44"/>
                  </a:lnTo>
                  <a:close/>
                  <a:moveTo>
                    <a:pt x="62" y="34"/>
                  </a:moveTo>
                  <a:lnTo>
                    <a:pt x="62" y="34"/>
                  </a:lnTo>
                  <a:lnTo>
                    <a:pt x="56" y="34"/>
                  </a:lnTo>
                  <a:lnTo>
                    <a:pt x="52" y="34"/>
                  </a:lnTo>
                  <a:lnTo>
                    <a:pt x="48" y="28"/>
                  </a:lnTo>
                  <a:lnTo>
                    <a:pt x="40" y="24"/>
                  </a:lnTo>
                  <a:lnTo>
                    <a:pt x="40" y="20"/>
                  </a:lnTo>
                  <a:lnTo>
                    <a:pt x="40" y="14"/>
                  </a:lnTo>
                  <a:lnTo>
                    <a:pt x="38" y="24"/>
                  </a:lnTo>
                  <a:lnTo>
                    <a:pt x="32" y="28"/>
                  </a:lnTo>
                  <a:lnTo>
                    <a:pt x="26" y="34"/>
                  </a:lnTo>
                  <a:lnTo>
                    <a:pt x="16" y="26"/>
                  </a:lnTo>
                  <a:lnTo>
                    <a:pt x="22" y="30"/>
                  </a:lnTo>
                  <a:lnTo>
                    <a:pt x="26" y="34"/>
                  </a:lnTo>
                  <a:lnTo>
                    <a:pt x="26" y="38"/>
                  </a:lnTo>
                  <a:lnTo>
                    <a:pt x="28" y="44"/>
                  </a:lnTo>
                  <a:lnTo>
                    <a:pt x="30" y="48"/>
                  </a:lnTo>
                  <a:lnTo>
                    <a:pt x="26" y="52"/>
                  </a:lnTo>
                  <a:lnTo>
                    <a:pt x="22" y="58"/>
                  </a:lnTo>
                  <a:lnTo>
                    <a:pt x="24" y="58"/>
                  </a:lnTo>
                  <a:lnTo>
                    <a:pt x="32" y="48"/>
                  </a:lnTo>
                  <a:lnTo>
                    <a:pt x="36" y="50"/>
                  </a:lnTo>
                  <a:lnTo>
                    <a:pt x="40" y="50"/>
                  </a:lnTo>
                  <a:lnTo>
                    <a:pt x="44" y="50"/>
                  </a:lnTo>
                  <a:lnTo>
                    <a:pt x="48" y="54"/>
                  </a:lnTo>
                  <a:lnTo>
                    <a:pt x="54" y="60"/>
                  </a:lnTo>
                  <a:lnTo>
                    <a:pt x="50" y="52"/>
                  </a:lnTo>
                  <a:lnTo>
                    <a:pt x="46" y="48"/>
                  </a:lnTo>
                  <a:lnTo>
                    <a:pt x="50" y="44"/>
                  </a:lnTo>
                  <a:lnTo>
                    <a:pt x="52" y="38"/>
                  </a:lnTo>
                  <a:lnTo>
                    <a:pt x="52" y="36"/>
                  </a:lnTo>
                  <a:lnTo>
                    <a:pt x="58" y="36"/>
                  </a:lnTo>
                  <a:lnTo>
                    <a:pt x="62" y="3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29" name="Freeform 140"/>
            <p:cNvSpPr>
              <a:spLocks/>
            </p:cNvSpPr>
            <p:nvPr/>
          </p:nvSpPr>
          <p:spPr bwMode="auto">
            <a:xfrm>
              <a:off x="5094288" y="3260725"/>
              <a:ext cx="41275" cy="44450"/>
            </a:xfrm>
            <a:custGeom>
              <a:avLst/>
              <a:gdLst>
                <a:gd name="T0" fmla="*/ 2147483646 w 26"/>
                <a:gd name="T1" fmla="*/ 2147483646 h 28"/>
                <a:gd name="T2" fmla="*/ 2147483646 w 26"/>
                <a:gd name="T3" fmla="*/ 2147483646 h 28"/>
                <a:gd name="T4" fmla="*/ 2147483646 w 26"/>
                <a:gd name="T5" fmla="*/ 2147483646 h 28"/>
                <a:gd name="T6" fmla="*/ 2147483646 w 26"/>
                <a:gd name="T7" fmla="*/ 2147483646 h 28"/>
                <a:gd name="T8" fmla="*/ 2147483646 w 26"/>
                <a:gd name="T9" fmla="*/ 2147483646 h 28"/>
                <a:gd name="T10" fmla="*/ 2147483646 w 26"/>
                <a:gd name="T11" fmla="*/ 2147483646 h 28"/>
                <a:gd name="T12" fmla="*/ 2147483646 w 26"/>
                <a:gd name="T13" fmla="*/ 2147483646 h 28"/>
                <a:gd name="T14" fmla="*/ 2147483646 w 26"/>
                <a:gd name="T15" fmla="*/ 2147483646 h 28"/>
                <a:gd name="T16" fmla="*/ 2147483646 w 26"/>
                <a:gd name="T17" fmla="*/ 2147483646 h 28"/>
                <a:gd name="T18" fmla="*/ 0 w 26"/>
                <a:gd name="T19" fmla="*/ 2147483646 h 28"/>
                <a:gd name="T20" fmla="*/ 0 w 26"/>
                <a:gd name="T21" fmla="*/ 2147483646 h 28"/>
                <a:gd name="T22" fmla="*/ 0 w 26"/>
                <a:gd name="T23" fmla="*/ 2147483646 h 28"/>
                <a:gd name="T24" fmla="*/ 0 w 26"/>
                <a:gd name="T25" fmla="*/ 2147483646 h 28"/>
                <a:gd name="T26" fmla="*/ 2147483646 w 26"/>
                <a:gd name="T27" fmla="*/ 2147483646 h 28"/>
                <a:gd name="T28" fmla="*/ 2147483646 w 26"/>
                <a:gd name="T29" fmla="*/ 2147483646 h 28"/>
                <a:gd name="T30" fmla="*/ 2147483646 w 26"/>
                <a:gd name="T31" fmla="*/ 0 h 28"/>
                <a:gd name="T32" fmla="*/ 2147483646 w 26"/>
                <a:gd name="T33" fmla="*/ 0 h 28"/>
                <a:gd name="T34" fmla="*/ 2147483646 w 26"/>
                <a:gd name="T35" fmla="*/ 2147483646 h 28"/>
                <a:gd name="T36" fmla="*/ 2147483646 w 26"/>
                <a:gd name="T37" fmla="*/ 2147483646 h 28"/>
                <a:gd name="T38" fmla="*/ 2147483646 w 26"/>
                <a:gd name="T39" fmla="*/ 2147483646 h 28"/>
                <a:gd name="T40" fmla="*/ 2147483646 w 26"/>
                <a:gd name="T41" fmla="*/ 2147483646 h 28"/>
                <a:gd name="T42" fmla="*/ 2147483646 w 26"/>
                <a:gd name="T43" fmla="*/ 2147483646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28"/>
                <a:gd name="T68" fmla="*/ 26 w 26"/>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28">
                  <a:moveTo>
                    <a:pt x="26" y="14"/>
                  </a:moveTo>
                  <a:lnTo>
                    <a:pt x="26" y="14"/>
                  </a:lnTo>
                  <a:lnTo>
                    <a:pt x="26" y="18"/>
                  </a:lnTo>
                  <a:lnTo>
                    <a:pt x="24" y="24"/>
                  </a:lnTo>
                  <a:lnTo>
                    <a:pt x="18" y="26"/>
                  </a:lnTo>
                  <a:lnTo>
                    <a:pt x="14" y="28"/>
                  </a:lnTo>
                  <a:lnTo>
                    <a:pt x="8" y="26"/>
                  </a:lnTo>
                  <a:lnTo>
                    <a:pt x="4" y="24"/>
                  </a:lnTo>
                  <a:lnTo>
                    <a:pt x="0" y="20"/>
                  </a:lnTo>
                  <a:lnTo>
                    <a:pt x="0" y="14"/>
                  </a:lnTo>
                  <a:lnTo>
                    <a:pt x="0" y="8"/>
                  </a:lnTo>
                  <a:lnTo>
                    <a:pt x="4" y="4"/>
                  </a:lnTo>
                  <a:lnTo>
                    <a:pt x="8" y="2"/>
                  </a:lnTo>
                  <a:lnTo>
                    <a:pt x="12" y="0"/>
                  </a:lnTo>
                  <a:lnTo>
                    <a:pt x="18" y="2"/>
                  </a:lnTo>
                  <a:lnTo>
                    <a:pt x="22" y="4"/>
                  </a:lnTo>
                  <a:lnTo>
                    <a:pt x="26" y="8"/>
                  </a:lnTo>
                  <a:lnTo>
                    <a:pt x="26" y="14"/>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30" name="Freeform 141"/>
            <p:cNvSpPr>
              <a:spLocks noEditPoints="1"/>
            </p:cNvSpPr>
            <p:nvPr/>
          </p:nvSpPr>
          <p:spPr bwMode="auto">
            <a:xfrm>
              <a:off x="4503738" y="2863850"/>
              <a:ext cx="114300" cy="111125"/>
            </a:xfrm>
            <a:custGeom>
              <a:avLst/>
              <a:gdLst>
                <a:gd name="T0" fmla="*/ 2147483646 w 72"/>
                <a:gd name="T1" fmla="*/ 2147483646 h 70"/>
                <a:gd name="T2" fmla="*/ 2147483646 w 72"/>
                <a:gd name="T3" fmla="*/ 2147483646 h 70"/>
                <a:gd name="T4" fmla="*/ 2147483646 w 72"/>
                <a:gd name="T5" fmla="*/ 2147483646 h 70"/>
                <a:gd name="T6" fmla="*/ 2147483646 w 72"/>
                <a:gd name="T7" fmla="*/ 2147483646 h 70"/>
                <a:gd name="T8" fmla="*/ 2147483646 w 72"/>
                <a:gd name="T9" fmla="*/ 2147483646 h 70"/>
                <a:gd name="T10" fmla="*/ 2147483646 w 72"/>
                <a:gd name="T11" fmla="*/ 2147483646 h 70"/>
                <a:gd name="T12" fmla="*/ 2147483646 w 72"/>
                <a:gd name="T13" fmla="*/ 2147483646 h 70"/>
                <a:gd name="T14" fmla="*/ 2147483646 w 72"/>
                <a:gd name="T15" fmla="*/ 2147483646 h 70"/>
                <a:gd name="T16" fmla="*/ 2147483646 w 72"/>
                <a:gd name="T17" fmla="*/ 2147483646 h 70"/>
                <a:gd name="T18" fmla="*/ 2147483646 w 72"/>
                <a:gd name="T19" fmla="*/ 2147483646 h 70"/>
                <a:gd name="T20" fmla="*/ 2147483646 w 72"/>
                <a:gd name="T21" fmla="*/ 2147483646 h 70"/>
                <a:gd name="T22" fmla="*/ 2147483646 w 72"/>
                <a:gd name="T23" fmla="*/ 2147483646 h 70"/>
                <a:gd name="T24" fmla="*/ 2147483646 w 72"/>
                <a:gd name="T25" fmla="*/ 2147483646 h 70"/>
                <a:gd name="T26" fmla="*/ 2147483646 w 72"/>
                <a:gd name="T27" fmla="*/ 2147483646 h 70"/>
                <a:gd name="T28" fmla="*/ 2147483646 w 72"/>
                <a:gd name="T29" fmla="*/ 2147483646 h 70"/>
                <a:gd name="T30" fmla="*/ 0 w 72"/>
                <a:gd name="T31" fmla="*/ 2147483646 h 70"/>
                <a:gd name="T32" fmla="*/ 2147483646 w 72"/>
                <a:gd name="T33" fmla="*/ 2147483646 h 70"/>
                <a:gd name="T34" fmla="*/ 2147483646 w 72"/>
                <a:gd name="T35" fmla="*/ 2147483646 h 70"/>
                <a:gd name="T36" fmla="*/ 2147483646 w 72"/>
                <a:gd name="T37" fmla="*/ 2147483646 h 70"/>
                <a:gd name="T38" fmla="*/ 2147483646 w 72"/>
                <a:gd name="T39" fmla="*/ 2147483646 h 70"/>
                <a:gd name="T40" fmla="*/ 2147483646 w 72"/>
                <a:gd name="T41" fmla="*/ 2147483646 h 70"/>
                <a:gd name="T42" fmla="*/ 2147483646 w 72"/>
                <a:gd name="T43" fmla="*/ 2147483646 h 70"/>
                <a:gd name="T44" fmla="*/ 2147483646 w 72"/>
                <a:gd name="T45" fmla="*/ 0 h 70"/>
                <a:gd name="T46" fmla="*/ 2147483646 w 72"/>
                <a:gd name="T47" fmla="*/ 2147483646 h 70"/>
                <a:gd name="T48" fmla="*/ 2147483646 w 72"/>
                <a:gd name="T49" fmla="*/ 2147483646 h 70"/>
                <a:gd name="T50" fmla="*/ 2147483646 w 72"/>
                <a:gd name="T51" fmla="*/ 2147483646 h 70"/>
                <a:gd name="T52" fmla="*/ 2147483646 w 72"/>
                <a:gd name="T53" fmla="*/ 2147483646 h 70"/>
                <a:gd name="T54" fmla="*/ 2147483646 w 72"/>
                <a:gd name="T55" fmla="*/ 2147483646 h 70"/>
                <a:gd name="T56" fmla="*/ 2147483646 w 72"/>
                <a:gd name="T57" fmla="*/ 2147483646 h 70"/>
                <a:gd name="T58" fmla="*/ 2147483646 w 72"/>
                <a:gd name="T59" fmla="*/ 2147483646 h 70"/>
                <a:gd name="T60" fmla="*/ 2147483646 w 72"/>
                <a:gd name="T61" fmla="*/ 2147483646 h 70"/>
                <a:gd name="T62" fmla="*/ 2147483646 w 72"/>
                <a:gd name="T63" fmla="*/ 2147483646 h 70"/>
                <a:gd name="T64" fmla="*/ 2147483646 w 72"/>
                <a:gd name="T65" fmla="*/ 2147483646 h 70"/>
                <a:gd name="T66" fmla="*/ 2147483646 w 72"/>
                <a:gd name="T67" fmla="*/ 2147483646 h 70"/>
                <a:gd name="T68" fmla="*/ 2147483646 w 72"/>
                <a:gd name="T69" fmla="*/ 2147483646 h 70"/>
                <a:gd name="T70" fmla="*/ 2147483646 w 72"/>
                <a:gd name="T71" fmla="*/ 2147483646 h 70"/>
                <a:gd name="T72" fmla="*/ 2147483646 w 72"/>
                <a:gd name="T73" fmla="*/ 2147483646 h 70"/>
                <a:gd name="T74" fmla="*/ 2147483646 w 72"/>
                <a:gd name="T75" fmla="*/ 2147483646 h 70"/>
                <a:gd name="T76" fmla="*/ 2147483646 w 72"/>
                <a:gd name="T77" fmla="*/ 2147483646 h 70"/>
                <a:gd name="T78" fmla="*/ 2147483646 w 72"/>
                <a:gd name="T79" fmla="*/ 2147483646 h 70"/>
                <a:gd name="T80" fmla="*/ 2147483646 w 72"/>
                <a:gd name="T81" fmla="*/ 2147483646 h 70"/>
                <a:gd name="T82" fmla="*/ 2147483646 w 72"/>
                <a:gd name="T83" fmla="*/ 2147483646 h 70"/>
                <a:gd name="T84" fmla="*/ 2147483646 w 72"/>
                <a:gd name="T85" fmla="*/ 2147483646 h 70"/>
                <a:gd name="T86" fmla="*/ 2147483646 w 72"/>
                <a:gd name="T87" fmla="*/ 2147483646 h 70"/>
                <a:gd name="T88" fmla="*/ 2147483646 w 72"/>
                <a:gd name="T89" fmla="*/ 2147483646 h 70"/>
                <a:gd name="T90" fmla="*/ 2147483646 w 72"/>
                <a:gd name="T91" fmla="*/ 2147483646 h 70"/>
                <a:gd name="T92" fmla="*/ 2147483646 w 72"/>
                <a:gd name="T93" fmla="*/ 2147483646 h 70"/>
                <a:gd name="T94" fmla="*/ 2147483646 w 72"/>
                <a:gd name="T95" fmla="*/ 2147483646 h 70"/>
                <a:gd name="T96" fmla="*/ 2147483646 w 72"/>
                <a:gd name="T97" fmla="*/ 2147483646 h 70"/>
                <a:gd name="T98" fmla="*/ 2147483646 w 72"/>
                <a:gd name="T99" fmla="*/ 2147483646 h 70"/>
                <a:gd name="T100" fmla="*/ 2147483646 w 72"/>
                <a:gd name="T101" fmla="*/ 2147483646 h 70"/>
                <a:gd name="T102" fmla="*/ 2147483646 w 72"/>
                <a:gd name="T103" fmla="*/ 2147483646 h 70"/>
                <a:gd name="T104" fmla="*/ 2147483646 w 72"/>
                <a:gd name="T105" fmla="*/ 2147483646 h 70"/>
                <a:gd name="T106" fmla="*/ 2147483646 w 72"/>
                <a:gd name="T107" fmla="*/ 2147483646 h 70"/>
                <a:gd name="T108" fmla="*/ 2147483646 w 72"/>
                <a:gd name="T109" fmla="*/ 2147483646 h 70"/>
                <a:gd name="T110" fmla="*/ 2147483646 w 72"/>
                <a:gd name="T111" fmla="*/ 2147483646 h 70"/>
                <a:gd name="T112" fmla="*/ 2147483646 w 72"/>
                <a:gd name="T113" fmla="*/ 2147483646 h 70"/>
                <a:gd name="T114" fmla="*/ 2147483646 w 72"/>
                <a:gd name="T115" fmla="*/ 2147483646 h 70"/>
                <a:gd name="T116" fmla="*/ 2147483646 w 72"/>
                <a:gd name="T117" fmla="*/ 2147483646 h 70"/>
                <a:gd name="T118" fmla="*/ 2147483646 w 72"/>
                <a:gd name="T119" fmla="*/ 2147483646 h 70"/>
                <a:gd name="T120" fmla="*/ 2147483646 w 72"/>
                <a:gd name="T121" fmla="*/ 2147483646 h 70"/>
                <a:gd name="T122" fmla="*/ 2147483646 w 72"/>
                <a:gd name="T123" fmla="*/ 2147483646 h 70"/>
                <a:gd name="T124" fmla="*/ 2147483646 w 72"/>
                <a:gd name="T125" fmla="*/ 2147483646 h 7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2"/>
                <a:gd name="T190" fmla="*/ 0 h 70"/>
                <a:gd name="T191" fmla="*/ 72 w 72"/>
                <a:gd name="T192" fmla="*/ 70 h 7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2" h="70">
                  <a:moveTo>
                    <a:pt x="50" y="40"/>
                  </a:moveTo>
                  <a:lnTo>
                    <a:pt x="50" y="40"/>
                  </a:lnTo>
                  <a:lnTo>
                    <a:pt x="60" y="42"/>
                  </a:lnTo>
                  <a:lnTo>
                    <a:pt x="68" y="46"/>
                  </a:lnTo>
                  <a:lnTo>
                    <a:pt x="70" y="50"/>
                  </a:lnTo>
                  <a:lnTo>
                    <a:pt x="70" y="52"/>
                  </a:lnTo>
                  <a:lnTo>
                    <a:pt x="68" y="56"/>
                  </a:lnTo>
                  <a:lnTo>
                    <a:pt x="66" y="60"/>
                  </a:lnTo>
                  <a:lnTo>
                    <a:pt x="58" y="66"/>
                  </a:lnTo>
                  <a:lnTo>
                    <a:pt x="52" y="68"/>
                  </a:lnTo>
                  <a:lnTo>
                    <a:pt x="48" y="64"/>
                  </a:lnTo>
                  <a:lnTo>
                    <a:pt x="42" y="56"/>
                  </a:lnTo>
                  <a:lnTo>
                    <a:pt x="40" y="52"/>
                  </a:lnTo>
                  <a:lnTo>
                    <a:pt x="36" y="60"/>
                  </a:lnTo>
                  <a:lnTo>
                    <a:pt x="32" y="66"/>
                  </a:lnTo>
                  <a:lnTo>
                    <a:pt x="24" y="70"/>
                  </a:lnTo>
                  <a:lnTo>
                    <a:pt x="18" y="68"/>
                  </a:lnTo>
                  <a:lnTo>
                    <a:pt x="14" y="66"/>
                  </a:lnTo>
                  <a:lnTo>
                    <a:pt x="14" y="62"/>
                  </a:lnTo>
                  <a:lnTo>
                    <a:pt x="14" y="56"/>
                  </a:lnTo>
                  <a:lnTo>
                    <a:pt x="18" y="50"/>
                  </a:lnTo>
                  <a:lnTo>
                    <a:pt x="24" y="44"/>
                  </a:lnTo>
                  <a:lnTo>
                    <a:pt x="12" y="42"/>
                  </a:lnTo>
                  <a:lnTo>
                    <a:pt x="6" y="40"/>
                  </a:lnTo>
                  <a:lnTo>
                    <a:pt x="4" y="38"/>
                  </a:lnTo>
                  <a:lnTo>
                    <a:pt x="0" y="34"/>
                  </a:lnTo>
                  <a:lnTo>
                    <a:pt x="0" y="30"/>
                  </a:lnTo>
                  <a:lnTo>
                    <a:pt x="2" y="26"/>
                  </a:lnTo>
                  <a:lnTo>
                    <a:pt x="4" y="20"/>
                  </a:lnTo>
                  <a:lnTo>
                    <a:pt x="8" y="16"/>
                  </a:lnTo>
                  <a:lnTo>
                    <a:pt x="14" y="16"/>
                  </a:lnTo>
                  <a:lnTo>
                    <a:pt x="20" y="18"/>
                  </a:lnTo>
                  <a:lnTo>
                    <a:pt x="24" y="22"/>
                  </a:lnTo>
                  <a:lnTo>
                    <a:pt x="20" y="14"/>
                  </a:lnTo>
                  <a:lnTo>
                    <a:pt x="20" y="6"/>
                  </a:lnTo>
                  <a:lnTo>
                    <a:pt x="22" y="4"/>
                  </a:lnTo>
                  <a:lnTo>
                    <a:pt x="26" y="2"/>
                  </a:lnTo>
                  <a:lnTo>
                    <a:pt x="38" y="0"/>
                  </a:lnTo>
                  <a:lnTo>
                    <a:pt x="42" y="0"/>
                  </a:lnTo>
                  <a:lnTo>
                    <a:pt x="46" y="2"/>
                  </a:lnTo>
                  <a:lnTo>
                    <a:pt x="48" y="4"/>
                  </a:lnTo>
                  <a:lnTo>
                    <a:pt x="48" y="6"/>
                  </a:lnTo>
                  <a:lnTo>
                    <a:pt x="48" y="14"/>
                  </a:lnTo>
                  <a:lnTo>
                    <a:pt x="46" y="24"/>
                  </a:lnTo>
                  <a:lnTo>
                    <a:pt x="54" y="18"/>
                  </a:lnTo>
                  <a:lnTo>
                    <a:pt x="60" y="16"/>
                  </a:lnTo>
                  <a:lnTo>
                    <a:pt x="66" y="18"/>
                  </a:lnTo>
                  <a:lnTo>
                    <a:pt x="70" y="22"/>
                  </a:lnTo>
                  <a:lnTo>
                    <a:pt x="72" y="28"/>
                  </a:lnTo>
                  <a:lnTo>
                    <a:pt x="72" y="30"/>
                  </a:lnTo>
                  <a:lnTo>
                    <a:pt x="70" y="34"/>
                  </a:lnTo>
                  <a:lnTo>
                    <a:pt x="68" y="36"/>
                  </a:lnTo>
                  <a:lnTo>
                    <a:pt x="60" y="38"/>
                  </a:lnTo>
                  <a:lnTo>
                    <a:pt x="50" y="40"/>
                  </a:lnTo>
                  <a:close/>
                  <a:moveTo>
                    <a:pt x="58" y="28"/>
                  </a:moveTo>
                  <a:lnTo>
                    <a:pt x="58" y="28"/>
                  </a:lnTo>
                  <a:lnTo>
                    <a:pt x="54" y="30"/>
                  </a:lnTo>
                  <a:lnTo>
                    <a:pt x="48" y="30"/>
                  </a:lnTo>
                  <a:lnTo>
                    <a:pt x="44" y="24"/>
                  </a:lnTo>
                  <a:lnTo>
                    <a:pt x="36" y="24"/>
                  </a:lnTo>
                  <a:lnTo>
                    <a:pt x="36" y="18"/>
                  </a:lnTo>
                  <a:lnTo>
                    <a:pt x="34" y="14"/>
                  </a:lnTo>
                  <a:lnTo>
                    <a:pt x="36" y="24"/>
                  </a:lnTo>
                  <a:lnTo>
                    <a:pt x="34" y="24"/>
                  </a:lnTo>
                  <a:lnTo>
                    <a:pt x="28" y="26"/>
                  </a:lnTo>
                  <a:lnTo>
                    <a:pt x="26" y="34"/>
                  </a:lnTo>
                  <a:lnTo>
                    <a:pt x="14" y="28"/>
                  </a:lnTo>
                  <a:lnTo>
                    <a:pt x="26" y="34"/>
                  </a:lnTo>
                  <a:lnTo>
                    <a:pt x="26" y="38"/>
                  </a:lnTo>
                  <a:lnTo>
                    <a:pt x="28" y="42"/>
                  </a:lnTo>
                  <a:lnTo>
                    <a:pt x="30" y="46"/>
                  </a:lnTo>
                  <a:lnTo>
                    <a:pt x="28" y="50"/>
                  </a:lnTo>
                  <a:lnTo>
                    <a:pt x="26" y="56"/>
                  </a:lnTo>
                  <a:lnTo>
                    <a:pt x="32" y="46"/>
                  </a:lnTo>
                  <a:lnTo>
                    <a:pt x="40" y="48"/>
                  </a:lnTo>
                  <a:lnTo>
                    <a:pt x="44" y="46"/>
                  </a:lnTo>
                  <a:lnTo>
                    <a:pt x="48" y="48"/>
                  </a:lnTo>
                  <a:lnTo>
                    <a:pt x="54" y="54"/>
                  </a:lnTo>
                  <a:lnTo>
                    <a:pt x="56" y="52"/>
                  </a:lnTo>
                  <a:lnTo>
                    <a:pt x="50" y="48"/>
                  </a:lnTo>
                  <a:lnTo>
                    <a:pt x="46" y="44"/>
                  </a:lnTo>
                  <a:lnTo>
                    <a:pt x="48" y="40"/>
                  </a:lnTo>
                  <a:lnTo>
                    <a:pt x="50" y="32"/>
                  </a:lnTo>
                  <a:lnTo>
                    <a:pt x="48" y="32"/>
                  </a:lnTo>
                  <a:lnTo>
                    <a:pt x="54" y="30"/>
                  </a:lnTo>
                  <a:lnTo>
                    <a:pt x="58"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31" name="Freeform 142"/>
            <p:cNvSpPr>
              <a:spLocks/>
            </p:cNvSpPr>
            <p:nvPr/>
          </p:nvSpPr>
          <p:spPr bwMode="auto">
            <a:xfrm>
              <a:off x="4545013" y="2901950"/>
              <a:ext cx="38100" cy="38100"/>
            </a:xfrm>
            <a:custGeom>
              <a:avLst/>
              <a:gdLst>
                <a:gd name="T0" fmla="*/ 2147483646 w 24"/>
                <a:gd name="T1" fmla="*/ 2147483646 h 24"/>
                <a:gd name="T2" fmla="*/ 2147483646 w 24"/>
                <a:gd name="T3" fmla="*/ 2147483646 h 24"/>
                <a:gd name="T4" fmla="*/ 2147483646 w 24"/>
                <a:gd name="T5" fmla="*/ 2147483646 h 24"/>
                <a:gd name="T6" fmla="*/ 2147483646 w 24"/>
                <a:gd name="T7" fmla="*/ 2147483646 h 24"/>
                <a:gd name="T8" fmla="*/ 2147483646 w 24"/>
                <a:gd name="T9" fmla="*/ 2147483646 h 24"/>
                <a:gd name="T10" fmla="*/ 2147483646 w 24"/>
                <a:gd name="T11" fmla="*/ 2147483646 h 24"/>
                <a:gd name="T12" fmla="*/ 2147483646 w 24"/>
                <a:gd name="T13" fmla="*/ 2147483646 h 24"/>
                <a:gd name="T14" fmla="*/ 2147483646 w 24"/>
                <a:gd name="T15" fmla="*/ 2147483646 h 24"/>
                <a:gd name="T16" fmla="*/ 2147483646 w 24"/>
                <a:gd name="T17" fmla="*/ 2147483646 h 24"/>
                <a:gd name="T18" fmla="*/ 2147483646 w 24"/>
                <a:gd name="T19" fmla="*/ 2147483646 h 24"/>
                <a:gd name="T20" fmla="*/ 0 w 24"/>
                <a:gd name="T21" fmla="*/ 2147483646 h 24"/>
                <a:gd name="T22" fmla="*/ 0 w 24"/>
                <a:gd name="T23" fmla="*/ 2147483646 h 24"/>
                <a:gd name="T24" fmla="*/ 0 w 24"/>
                <a:gd name="T25" fmla="*/ 2147483646 h 24"/>
                <a:gd name="T26" fmla="*/ 2147483646 w 24"/>
                <a:gd name="T27" fmla="*/ 2147483646 h 24"/>
                <a:gd name="T28" fmla="*/ 2147483646 w 24"/>
                <a:gd name="T29" fmla="*/ 2147483646 h 24"/>
                <a:gd name="T30" fmla="*/ 2147483646 w 24"/>
                <a:gd name="T31" fmla="*/ 0 h 24"/>
                <a:gd name="T32" fmla="*/ 2147483646 w 24"/>
                <a:gd name="T33" fmla="*/ 0 h 24"/>
                <a:gd name="T34" fmla="*/ 2147483646 w 24"/>
                <a:gd name="T35" fmla="*/ 0 h 24"/>
                <a:gd name="T36" fmla="*/ 2147483646 w 24"/>
                <a:gd name="T37" fmla="*/ 0 h 24"/>
                <a:gd name="T38" fmla="*/ 2147483646 w 24"/>
                <a:gd name="T39" fmla="*/ 2147483646 h 24"/>
                <a:gd name="T40" fmla="*/ 2147483646 w 24"/>
                <a:gd name="T41" fmla="*/ 2147483646 h 24"/>
                <a:gd name="T42" fmla="*/ 2147483646 w 24"/>
                <a:gd name="T43" fmla="*/ 2147483646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
                <a:gd name="T67" fmla="*/ 0 h 24"/>
                <a:gd name="T68" fmla="*/ 24 w 24"/>
                <a:gd name="T69" fmla="*/ 24 h 2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 h="24">
                  <a:moveTo>
                    <a:pt x="24" y="8"/>
                  </a:moveTo>
                  <a:lnTo>
                    <a:pt x="24" y="8"/>
                  </a:lnTo>
                  <a:lnTo>
                    <a:pt x="24" y="14"/>
                  </a:lnTo>
                  <a:lnTo>
                    <a:pt x="22" y="18"/>
                  </a:lnTo>
                  <a:lnTo>
                    <a:pt x="18" y="22"/>
                  </a:lnTo>
                  <a:lnTo>
                    <a:pt x="14" y="24"/>
                  </a:lnTo>
                  <a:lnTo>
                    <a:pt x="10" y="24"/>
                  </a:lnTo>
                  <a:lnTo>
                    <a:pt x="4" y="22"/>
                  </a:lnTo>
                  <a:lnTo>
                    <a:pt x="2" y="18"/>
                  </a:lnTo>
                  <a:lnTo>
                    <a:pt x="0" y="14"/>
                  </a:lnTo>
                  <a:lnTo>
                    <a:pt x="0" y="8"/>
                  </a:lnTo>
                  <a:lnTo>
                    <a:pt x="2" y="4"/>
                  </a:lnTo>
                  <a:lnTo>
                    <a:pt x="4" y="2"/>
                  </a:lnTo>
                  <a:lnTo>
                    <a:pt x="10" y="0"/>
                  </a:lnTo>
                  <a:lnTo>
                    <a:pt x="14" y="0"/>
                  </a:lnTo>
                  <a:lnTo>
                    <a:pt x="18" y="0"/>
                  </a:lnTo>
                  <a:lnTo>
                    <a:pt x="22" y="4"/>
                  </a:lnTo>
                  <a:lnTo>
                    <a:pt x="24" y="8"/>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32" name="Freeform 143"/>
            <p:cNvSpPr>
              <a:spLocks/>
            </p:cNvSpPr>
            <p:nvPr/>
          </p:nvSpPr>
          <p:spPr bwMode="auto">
            <a:xfrm>
              <a:off x="4414838" y="3794125"/>
              <a:ext cx="53975" cy="44450"/>
            </a:xfrm>
            <a:custGeom>
              <a:avLst/>
              <a:gdLst>
                <a:gd name="T0" fmla="*/ 2147483646 w 34"/>
                <a:gd name="T1" fmla="*/ 2147483646 h 28"/>
                <a:gd name="T2" fmla="*/ 2147483646 w 34"/>
                <a:gd name="T3" fmla="*/ 2147483646 h 28"/>
                <a:gd name="T4" fmla="*/ 2147483646 w 34"/>
                <a:gd name="T5" fmla="*/ 2147483646 h 28"/>
                <a:gd name="T6" fmla="*/ 2147483646 w 34"/>
                <a:gd name="T7" fmla="*/ 2147483646 h 28"/>
                <a:gd name="T8" fmla="*/ 2147483646 w 34"/>
                <a:gd name="T9" fmla="*/ 2147483646 h 28"/>
                <a:gd name="T10" fmla="*/ 0 w 34"/>
                <a:gd name="T11" fmla="*/ 2147483646 h 28"/>
                <a:gd name="T12" fmla="*/ 0 w 34"/>
                <a:gd name="T13" fmla="*/ 2147483646 h 28"/>
                <a:gd name="T14" fmla="*/ 2147483646 w 34"/>
                <a:gd name="T15" fmla="*/ 2147483646 h 28"/>
                <a:gd name="T16" fmla="*/ 2147483646 w 34"/>
                <a:gd name="T17" fmla="*/ 2147483646 h 28"/>
                <a:gd name="T18" fmla="*/ 2147483646 w 34"/>
                <a:gd name="T19" fmla="*/ 0 h 28"/>
                <a:gd name="T20" fmla="*/ 2147483646 w 34"/>
                <a:gd name="T21" fmla="*/ 0 h 28"/>
                <a:gd name="T22" fmla="*/ 2147483646 w 34"/>
                <a:gd name="T23" fmla="*/ 0 h 28"/>
                <a:gd name="T24" fmla="*/ 2147483646 w 34"/>
                <a:gd name="T25" fmla="*/ 0 h 28"/>
                <a:gd name="T26" fmla="*/ 2147483646 w 34"/>
                <a:gd name="T27" fmla="*/ 2147483646 h 28"/>
                <a:gd name="T28" fmla="*/ 2147483646 w 34"/>
                <a:gd name="T29" fmla="*/ 2147483646 h 28"/>
                <a:gd name="T30" fmla="*/ 2147483646 w 34"/>
                <a:gd name="T31" fmla="*/ 2147483646 h 28"/>
                <a:gd name="T32" fmla="*/ 2147483646 w 34"/>
                <a:gd name="T33" fmla="*/ 2147483646 h 28"/>
                <a:gd name="T34" fmla="*/ 2147483646 w 34"/>
                <a:gd name="T35" fmla="*/ 2147483646 h 28"/>
                <a:gd name="T36" fmla="*/ 2147483646 w 34"/>
                <a:gd name="T37" fmla="*/ 2147483646 h 28"/>
                <a:gd name="T38" fmla="*/ 2147483646 w 34"/>
                <a:gd name="T39" fmla="*/ 2147483646 h 28"/>
                <a:gd name="T40" fmla="*/ 2147483646 w 34"/>
                <a:gd name="T41" fmla="*/ 2147483646 h 28"/>
                <a:gd name="T42" fmla="*/ 2147483646 w 34"/>
                <a:gd name="T43" fmla="*/ 2147483646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28"/>
                <a:gd name="T68" fmla="*/ 34 w 34"/>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28">
                  <a:moveTo>
                    <a:pt x="18" y="28"/>
                  </a:moveTo>
                  <a:lnTo>
                    <a:pt x="18" y="28"/>
                  </a:lnTo>
                  <a:lnTo>
                    <a:pt x="14" y="28"/>
                  </a:lnTo>
                  <a:lnTo>
                    <a:pt x="8" y="24"/>
                  </a:lnTo>
                  <a:lnTo>
                    <a:pt x="4" y="20"/>
                  </a:lnTo>
                  <a:lnTo>
                    <a:pt x="0" y="14"/>
                  </a:lnTo>
                  <a:lnTo>
                    <a:pt x="4" y="6"/>
                  </a:lnTo>
                  <a:lnTo>
                    <a:pt x="10" y="2"/>
                  </a:lnTo>
                  <a:lnTo>
                    <a:pt x="18" y="0"/>
                  </a:lnTo>
                  <a:lnTo>
                    <a:pt x="22" y="0"/>
                  </a:lnTo>
                  <a:lnTo>
                    <a:pt x="26" y="0"/>
                  </a:lnTo>
                  <a:lnTo>
                    <a:pt x="30" y="4"/>
                  </a:lnTo>
                  <a:lnTo>
                    <a:pt x="32" y="6"/>
                  </a:lnTo>
                  <a:lnTo>
                    <a:pt x="34" y="14"/>
                  </a:lnTo>
                  <a:lnTo>
                    <a:pt x="32" y="22"/>
                  </a:lnTo>
                  <a:lnTo>
                    <a:pt x="26" y="28"/>
                  </a:lnTo>
                  <a:lnTo>
                    <a:pt x="22" y="28"/>
                  </a:lnTo>
                  <a:lnTo>
                    <a:pt x="18"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33" name="Freeform 144"/>
            <p:cNvSpPr>
              <a:spLocks/>
            </p:cNvSpPr>
            <p:nvPr/>
          </p:nvSpPr>
          <p:spPr bwMode="auto">
            <a:xfrm>
              <a:off x="4583113" y="3651250"/>
              <a:ext cx="47625" cy="47625"/>
            </a:xfrm>
            <a:custGeom>
              <a:avLst/>
              <a:gdLst>
                <a:gd name="T0" fmla="*/ 2147483646 w 30"/>
                <a:gd name="T1" fmla="*/ 2147483646 h 30"/>
                <a:gd name="T2" fmla="*/ 2147483646 w 30"/>
                <a:gd name="T3" fmla="*/ 2147483646 h 30"/>
                <a:gd name="T4" fmla="*/ 2147483646 w 30"/>
                <a:gd name="T5" fmla="*/ 2147483646 h 30"/>
                <a:gd name="T6" fmla="*/ 0 w 30"/>
                <a:gd name="T7" fmla="*/ 2147483646 h 30"/>
                <a:gd name="T8" fmla="*/ 0 w 30"/>
                <a:gd name="T9" fmla="*/ 2147483646 h 30"/>
                <a:gd name="T10" fmla="*/ 0 w 30"/>
                <a:gd name="T11" fmla="*/ 2147483646 h 30"/>
                <a:gd name="T12" fmla="*/ 0 w 30"/>
                <a:gd name="T13" fmla="*/ 2147483646 h 30"/>
                <a:gd name="T14" fmla="*/ 2147483646 w 30"/>
                <a:gd name="T15" fmla="*/ 2147483646 h 30"/>
                <a:gd name="T16" fmla="*/ 2147483646 w 30"/>
                <a:gd name="T17" fmla="*/ 0 h 30"/>
                <a:gd name="T18" fmla="*/ 2147483646 w 30"/>
                <a:gd name="T19" fmla="*/ 2147483646 h 30"/>
                <a:gd name="T20" fmla="*/ 2147483646 w 30"/>
                <a:gd name="T21" fmla="*/ 2147483646 h 30"/>
                <a:gd name="T22" fmla="*/ 2147483646 w 30"/>
                <a:gd name="T23" fmla="*/ 2147483646 h 30"/>
                <a:gd name="T24" fmla="*/ 2147483646 w 30"/>
                <a:gd name="T25" fmla="*/ 2147483646 h 30"/>
                <a:gd name="T26" fmla="*/ 2147483646 w 30"/>
                <a:gd name="T27" fmla="*/ 2147483646 h 30"/>
                <a:gd name="T28" fmla="*/ 2147483646 w 30"/>
                <a:gd name="T29" fmla="*/ 2147483646 h 30"/>
                <a:gd name="T30" fmla="*/ 2147483646 w 30"/>
                <a:gd name="T31" fmla="*/ 2147483646 h 30"/>
                <a:gd name="T32" fmla="*/ 2147483646 w 30"/>
                <a:gd name="T33" fmla="*/ 2147483646 h 30"/>
                <a:gd name="T34" fmla="*/ 2147483646 w 30"/>
                <a:gd name="T35" fmla="*/ 2147483646 h 30"/>
                <a:gd name="T36" fmla="*/ 2147483646 w 30"/>
                <a:gd name="T37" fmla="*/ 2147483646 h 30"/>
                <a:gd name="T38" fmla="*/ 2147483646 w 30"/>
                <a:gd name="T39" fmla="*/ 2147483646 h 30"/>
                <a:gd name="T40" fmla="*/ 2147483646 w 30"/>
                <a:gd name="T41" fmla="*/ 2147483646 h 30"/>
                <a:gd name="T42" fmla="*/ 2147483646 w 30"/>
                <a:gd name="T43" fmla="*/ 2147483646 h 3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
                <a:gd name="T67" fmla="*/ 0 h 30"/>
                <a:gd name="T68" fmla="*/ 30 w 30"/>
                <a:gd name="T69" fmla="*/ 30 h 3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 h="30">
                  <a:moveTo>
                    <a:pt x="6" y="26"/>
                  </a:moveTo>
                  <a:lnTo>
                    <a:pt x="6" y="26"/>
                  </a:lnTo>
                  <a:lnTo>
                    <a:pt x="2" y="24"/>
                  </a:lnTo>
                  <a:lnTo>
                    <a:pt x="0" y="18"/>
                  </a:lnTo>
                  <a:lnTo>
                    <a:pt x="0" y="12"/>
                  </a:lnTo>
                  <a:lnTo>
                    <a:pt x="0" y="4"/>
                  </a:lnTo>
                  <a:lnTo>
                    <a:pt x="8" y="2"/>
                  </a:lnTo>
                  <a:lnTo>
                    <a:pt x="14" y="0"/>
                  </a:lnTo>
                  <a:lnTo>
                    <a:pt x="22" y="2"/>
                  </a:lnTo>
                  <a:lnTo>
                    <a:pt x="26" y="6"/>
                  </a:lnTo>
                  <a:lnTo>
                    <a:pt x="28" y="8"/>
                  </a:lnTo>
                  <a:lnTo>
                    <a:pt x="30" y="12"/>
                  </a:lnTo>
                  <a:lnTo>
                    <a:pt x="30" y="18"/>
                  </a:lnTo>
                  <a:lnTo>
                    <a:pt x="28" y="24"/>
                  </a:lnTo>
                  <a:lnTo>
                    <a:pt x="22" y="30"/>
                  </a:lnTo>
                  <a:lnTo>
                    <a:pt x="14" y="30"/>
                  </a:lnTo>
                  <a:lnTo>
                    <a:pt x="10" y="30"/>
                  </a:lnTo>
                  <a:lnTo>
                    <a:pt x="6" y="2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34" name="Freeform 145"/>
            <p:cNvSpPr>
              <a:spLocks/>
            </p:cNvSpPr>
            <p:nvPr/>
          </p:nvSpPr>
          <p:spPr bwMode="auto">
            <a:xfrm>
              <a:off x="4773613" y="3648075"/>
              <a:ext cx="44450" cy="38100"/>
            </a:xfrm>
            <a:custGeom>
              <a:avLst/>
              <a:gdLst>
                <a:gd name="T0" fmla="*/ 2147483646 w 28"/>
                <a:gd name="T1" fmla="*/ 2147483646 h 24"/>
                <a:gd name="T2" fmla="*/ 2147483646 w 28"/>
                <a:gd name="T3" fmla="*/ 2147483646 h 24"/>
                <a:gd name="T4" fmla="*/ 2147483646 w 28"/>
                <a:gd name="T5" fmla="*/ 2147483646 h 24"/>
                <a:gd name="T6" fmla="*/ 2147483646 w 28"/>
                <a:gd name="T7" fmla="*/ 2147483646 h 24"/>
                <a:gd name="T8" fmla="*/ 0 w 28"/>
                <a:gd name="T9" fmla="*/ 2147483646 h 24"/>
                <a:gd name="T10" fmla="*/ 0 w 28"/>
                <a:gd name="T11" fmla="*/ 2147483646 h 24"/>
                <a:gd name="T12" fmla="*/ 2147483646 w 28"/>
                <a:gd name="T13" fmla="*/ 2147483646 h 24"/>
                <a:gd name="T14" fmla="*/ 2147483646 w 28"/>
                <a:gd name="T15" fmla="*/ 2147483646 h 24"/>
                <a:gd name="T16" fmla="*/ 2147483646 w 28"/>
                <a:gd name="T17" fmla="*/ 0 h 24"/>
                <a:gd name="T18" fmla="*/ 2147483646 w 28"/>
                <a:gd name="T19" fmla="*/ 0 h 24"/>
                <a:gd name="T20" fmla="*/ 2147483646 w 28"/>
                <a:gd name="T21" fmla="*/ 2147483646 h 24"/>
                <a:gd name="T22" fmla="*/ 2147483646 w 28"/>
                <a:gd name="T23" fmla="*/ 2147483646 h 24"/>
                <a:gd name="T24" fmla="*/ 2147483646 w 28"/>
                <a:gd name="T25" fmla="*/ 2147483646 h 24"/>
                <a:gd name="T26" fmla="*/ 2147483646 w 28"/>
                <a:gd name="T27" fmla="*/ 2147483646 h 24"/>
                <a:gd name="T28" fmla="*/ 2147483646 w 28"/>
                <a:gd name="T29" fmla="*/ 2147483646 h 24"/>
                <a:gd name="T30" fmla="*/ 2147483646 w 28"/>
                <a:gd name="T31" fmla="*/ 2147483646 h 24"/>
                <a:gd name="T32" fmla="*/ 2147483646 w 28"/>
                <a:gd name="T33" fmla="*/ 2147483646 h 24"/>
                <a:gd name="T34" fmla="*/ 2147483646 w 28"/>
                <a:gd name="T35" fmla="*/ 2147483646 h 24"/>
                <a:gd name="T36" fmla="*/ 2147483646 w 28"/>
                <a:gd name="T37" fmla="*/ 2147483646 h 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
                <a:gd name="T58" fmla="*/ 0 h 24"/>
                <a:gd name="T59" fmla="*/ 28 w 28"/>
                <a:gd name="T60" fmla="*/ 24 h 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 h="24">
                  <a:moveTo>
                    <a:pt x="16" y="24"/>
                  </a:moveTo>
                  <a:lnTo>
                    <a:pt x="16" y="24"/>
                  </a:lnTo>
                  <a:lnTo>
                    <a:pt x="8" y="22"/>
                  </a:lnTo>
                  <a:lnTo>
                    <a:pt x="4" y="18"/>
                  </a:lnTo>
                  <a:lnTo>
                    <a:pt x="0" y="12"/>
                  </a:lnTo>
                  <a:lnTo>
                    <a:pt x="4" y="6"/>
                  </a:lnTo>
                  <a:lnTo>
                    <a:pt x="8" y="2"/>
                  </a:lnTo>
                  <a:lnTo>
                    <a:pt x="14" y="0"/>
                  </a:lnTo>
                  <a:lnTo>
                    <a:pt x="22" y="2"/>
                  </a:lnTo>
                  <a:lnTo>
                    <a:pt x="24" y="2"/>
                  </a:lnTo>
                  <a:lnTo>
                    <a:pt x="28" y="6"/>
                  </a:lnTo>
                  <a:lnTo>
                    <a:pt x="28" y="12"/>
                  </a:lnTo>
                  <a:lnTo>
                    <a:pt x="28" y="18"/>
                  </a:lnTo>
                  <a:lnTo>
                    <a:pt x="22" y="22"/>
                  </a:lnTo>
                  <a:lnTo>
                    <a:pt x="16" y="2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35" name="Freeform 146"/>
            <p:cNvSpPr>
              <a:spLocks/>
            </p:cNvSpPr>
            <p:nvPr/>
          </p:nvSpPr>
          <p:spPr bwMode="auto">
            <a:xfrm>
              <a:off x="4840288" y="3965575"/>
              <a:ext cx="60325" cy="50800"/>
            </a:xfrm>
            <a:custGeom>
              <a:avLst/>
              <a:gdLst>
                <a:gd name="T0" fmla="*/ 2147483646 w 38"/>
                <a:gd name="T1" fmla="*/ 0 h 32"/>
                <a:gd name="T2" fmla="*/ 2147483646 w 38"/>
                <a:gd name="T3" fmla="*/ 0 h 32"/>
                <a:gd name="T4" fmla="*/ 2147483646 w 38"/>
                <a:gd name="T5" fmla="*/ 0 h 32"/>
                <a:gd name="T6" fmla="*/ 2147483646 w 38"/>
                <a:gd name="T7" fmla="*/ 0 h 32"/>
                <a:gd name="T8" fmla="*/ 2147483646 w 38"/>
                <a:gd name="T9" fmla="*/ 2147483646 h 32"/>
                <a:gd name="T10" fmla="*/ 2147483646 w 38"/>
                <a:gd name="T11" fmla="*/ 2147483646 h 32"/>
                <a:gd name="T12" fmla="*/ 2147483646 w 38"/>
                <a:gd name="T13" fmla="*/ 2147483646 h 32"/>
                <a:gd name="T14" fmla="*/ 2147483646 w 38"/>
                <a:gd name="T15" fmla="*/ 2147483646 h 32"/>
                <a:gd name="T16" fmla="*/ 2147483646 w 38"/>
                <a:gd name="T17" fmla="*/ 2147483646 h 32"/>
                <a:gd name="T18" fmla="*/ 2147483646 w 38"/>
                <a:gd name="T19" fmla="*/ 2147483646 h 32"/>
                <a:gd name="T20" fmla="*/ 2147483646 w 38"/>
                <a:gd name="T21" fmla="*/ 2147483646 h 32"/>
                <a:gd name="T22" fmla="*/ 2147483646 w 38"/>
                <a:gd name="T23" fmla="*/ 2147483646 h 32"/>
                <a:gd name="T24" fmla="*/ 2147483646 w 38"/>
                <a:gd name="T25" fmla="*/ 2147483646 h 32"/>
                <a:gd name="T26" fmla="*/ 2147483646 w 38"/>
                <a:gd name="T27" fmla="*/ 2147483646 h 32"/>
                <a:gd name="T28" fmla="*/ 2147483646 w 38"/>
                <a:gd name="T29" fmla="*/ 2147483646 h 32"/>
                <a:gd name="T30" fmla="*/ 2147483646 w 38"/>
                <a:gd name="T31" fmla="*/ 2147483646 h 32"/>
                <a:gd name="T32" fmla="*/ 2147483646 w 38"/>
                <a:gd name="T33" fmla="*/ 2147483646 h 32"/>
                <a:gd name="T34" fmla="*/ 0 w 38"/>
                <a:gd name="T35" fmla="*/ 2147483646 h 32"/>
                <a:gd name="T36" fmla="*/ 0 w 38"/>
                <a:gd name="T37" fmla="*/ 2147483646 h 32"/>
                <a:gd name="T38" fmla="*/ 2147483646 w 38"/>
                <a:gd name="T39" fmla="*/ 2147483646 h 32"/>
                <a:gd name="T40" fmla="*/ 2147483646 w 38"/>
                <a:gd name="T41" fmla="*/ 2147483646 h 32"/>
                <a:gd name="T42" fmla="*/ 2147483646 w 38"/>
                <a:gd name="T43" fmla="*/ 0 h 32"/>
                <a:gd name="T44" fmla="*/ 2147483646 w 38"/>
                <a:gd name="T45" fmla="*/ 0 h 32"/>
                <a:gd name="T46" fmla="*/ 2147483646 w 38"/>
                <a:gd name="T47" fmla="*/ 0 h 3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8"/>
                <a:gd name="T73" fmla="*/ 0 h 32"/>
                <a:gd name="T74" fmla="*/ 38 w 38"/>
                <a:gd name="T75" fmla="*/ 32 h 3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8" h="32">
                  <a:moveTo>
                    <a:pt x="16" y="0"/>
                  </a:moveTo>
                  <a:lnTo>
                    <a:pt x="16" y="0"/>
                  </a:lnTo>
                  <a:lnTo>
                    <a:pt x="20" y="0"/>
                  </a:lnTo>
                  <a:lnTo>
                    <a:pt x="26" y="0"/>
                  </a:lnTo>
                  <a:lnTo>
                    <a:pt x="32" y="4"/>
                  </a:lnTo>
                  <a:lnTo>
                    <a:pt x="38" y="12"/>
                  </a:lnTo>
                  <a:lnTo>
                    <a:pt x="36" y="20"/>
                  </a:lnTo>
                  <a:lnTo>
                    <a:pt x="30" y="26"/>
                  </a:lnTo>
                  <a:lnTo>
                    <a:pt x="24" y="30"/>
                  </a:lnTo>
                  <a:lnTo>
                    <a:pt x="18" y="32"/>
                  </a:lnTo>
                  <a:lnTo>
                    <a:pt x="12" y="32"/>
                  </a:lnTo>
                  <a:lnTo>
                    <a:pt x="8" y="30"/>
                  </a:lnTo>
                  <a:lnTo>
                    <a:pt x="4" y="26"/>
                  </a:lnTo>
                  <a:lnTo>
                    <a:pt x="2" y="22"/>
                  </a:lnTo>
                  <a:lnTo>
                    <a:pt x="0" y="18"/>
                  </a:lnTo>
                  <a:lnTo>
                    <a:pt x="0" y="10"/>
                  </a:lnTo>
                  <a:lnTo>
                    <a:pt x="2" y="6"/>
                  </a:lnTo>
                  <a:lnTo>
                    <a:pt x="6" y="2"/>
                  </a:lnTo>
                  <a:lnTo>
                    <a:pt x="10" y="0"/>
                  </a:lnTo>
                  <a:lnTo>
                    <a:pt x="16" y="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36" name="Freeform 147"/>
            <p:cNvSpPr>
              <a:spLocks/>
            </p:cNvSpPr>
            <p:nvPr/>
          </p:nvSpPr>
          <p:spPr bwMode="auto">
            <a:xfrm>
              <a:off x="4960938" y="3832225"/>
              <a:ext cx="60325" cy="50800"/>
            </a:xfrm>
            <a:custGeom>
              <a:avLst/>
              <a:gdLst>
                <a:gd name="T0" fmla="*/ 2147483646 w 38"/>
                <a:gd name="T1" fmla="*/ 0 h 32"/>
                <a:gd name="T2" fmla="*/ 2147483646 w 38"/>
                <a:gd name="T3" fmla="*/ 0 h 32"/>
                <a:gd name="T4" fmla="*/ 2147483646 w 38"/>
                <a:gd name="T5" fmla="*/ 0 h 32"/>
                <a:gd name="T6" fmla="*/ 2147483646 w 38"/>
                <a:gd name="T7" fmla="*/ 0 h 32"/>
                <a:gd name="T8" fmla="*/ 2147483646 w 38"/>
                <a:gd name="T9" fmla="*/ 2147483646 h 32"/>
                <a:gd name="T10" fmla="*/ 2147483646 w 38"/>
                <a:gd name="T11" fmla="*/ 2147483646 h 32"/>
                <a:gd name="T12" fmla="*/ 2147483646 w 38"/>
                <a:gd name="T13" fmla="*/ 2147483646 h 32"/>
                <a:gd name="T14" fmla="*/ 2147483646 w 38"/>
                <a:gd name="T15" fmla="*/ 2147483646 h 32"/>
                <a:gd name="T16" fmla="*/ 2147483646 w 38"/>
                <a:gd name="T17" fmla="*/ 2147483646 h 32"/>
                <a:gd name="T18" fmla="*/ 2147483646 w 38"/>
                <a:gd name="T19" fmla="*/ 2147483646 h 32"/>
                <a:gd name="T20" fmla="*/ 2147483646 w 38"/>
                <a:gd name="T21" fmla="*/ 2147483646 h 32"/>
                <a:gd name="T22" fmla="*/ 2147483646 w 38"/>
                <a:gd name="T23" fmla="*/ 2147483646 h 32"/>
                <a:gd name="T24" fmla="*/ 2147483646 w 38"/>
                <a:gd name="T25" fmla="*/ 2147483646 h 32"/>
                <a:gd name="T26" fmla="*/ 2147483646 w 38"/>
                <a:gd name="T27" fmla="*/ 2147483646 h 32"/>
                <a:gd name="T28" fmla="*/ 2147483646 w 38"/>
                <a:gd name="T29" fmla="*/ 2147483646 h 32"/>
                <a:gd name="T30" fmla="*/ 2147483646 w 38"/>
                <a:gd name="T31" fmla="*/ 2147483646 h 32"/>
                <a:gd name="T32" fmla="*/ 2147483646 w 38"/>
                <a:gd name="T33" fmla="*/ 2147483646 h 32"/>
                <a:gd name="T34" fmla="*/ 2147483646 w 38"/>
                <a:gd name="T35" fmla="*/ 2147483646 h 32"/>
                <a:gd name="T36" fmla="*/ 0 w 38"/>
                <a:gd name="T37" fmla="*/ 2147483646 h 32"/>
                <a:gd name="T38" fmla="*/ 2147483646 w 38"/>
                <a:gd name="T39" fmla="*/ 2147483646 h 32"/>
                <a:gd name="T40" fmla="*/ 2147483646 w 38"/>
                <a:gd name="T41" fmla="*/ 2147483646 h 32"/>
                <a:gd name="T42" fmla="*/ 2147483646 w 38"/>
                <a:gd name="T43" fmla="*/ 2147483646 h 32"/>
                <a:gd name="T44" fmla="*/ 2147483646 w 38"/>
                <a:gd name="T45" fmla="*/ 0 h 32"/>
                <a:gd name="T46" fmla="*/ 2147483646 w 38"/>
                <a:gd name="T47" fmla="*/ 0 h 3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8"/>
                <a:gd name="T73" fmla="*/ 0 h 32"/>
                <a:gd name="T74" fmla="*/ 38 w 38"/>
                <a:gd name="T75" fmla="*/ 32 h 3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8" h="32">
                  <a:moveTo>
                    <a:pt x="12" y="0"/>
                  </a:moveTo>
                  <a:lnTo>
                    <a:pt x="12" y="0"/>
                  </a:lnTo>
                  <a:lnTo>
                    <a:pt x="16" y="0"/>
                  </a:lnTo>
                  <a:lnTo>
                    <a:pt x="22" y="0"/>
                  </a:lnTo>
                  <a:lnTo>
                    <a:pt x="30" y="2"/>
                  </a:lnTo>
                  <a:lnTo>
                    <a:pt x="38" y="6"/>
                  </a:lnTo>
                  <a:lnTo>
                    <a:pt x="36" y="16"/>
                  </a:lnTo>
                  <a:lnTo>
                    <a:pt x="32" y="22"/>
                  </a:lnTo>
                  <a:lnTo>
                    <a:pt x="26" y="28"/>
                  </a:lnTo>
                  <a:lnTo>
                    <a:pt x="22" y="32"/>
                  </a:lnTo>
                  <a:lnTo>
                    <a:pt x="16" y="32"/>
                  </a:lnTo>
                  <a:lnTo>
                    <a:pt x="12" y="32"/>
                  </a:lnTo>
                  <a:lnTo>
                    <a:pt x="8" y="28"/>
                  </a:lnTo>
                  <a:lnTo>
                    <a:pt x="4" y="26"/>
                  </a:lnTo>
                  <a:lnTo>
                    <a:pt x="2" y="22"/>
                  </a:lnTo>
                  <a:lnTo>
                    <a:pt x="0" y="14"/>
                  </a:lnTo>
                  <a:lnTo>
                    <a:pt x="2" y="10"/>
                  </a:lnTo>
                  <a:lnTo>
                    <a:pt x="4" y="6"/>
                  </a:lnTo>
                  <a:lnTo>
                    <a:pt x="8" y="2"/>
                  </a:lnTo>
                  <a:lnTo>
                    <a:pt x="12" y="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37" name="Freeform 148"/>
            <p:cNvSpPr>
              <a:spLocks/>
            </p:cNvSpPr>
            <p:nvPr/>
          </p:nvSpPr>
          <p:spPr bwMode="auto">
            <a:xfrm>
              <a:off x="4983163" y="3556000"/>
              <a:ext cx="47625" cy="50800"/>
            </a:xfrm>
            <a:custGeom>
              <a:avLst/>
              <a:gdLst>
                <a:gd name="T0" fmla="*/ 2147483646 w 30"/>
                <a:gd name="T1" fmla="*/ 2147483646 h 32"/>
                <a:gd name="T2" fmla="*/ 2147483646 w 30"/>
                <a:gd name="T3" fmla="*/ 2147483646 h 32"/>
                <a:gd name="T4" fmla="*/ 2147483646 w 30"/>
                <a:gd name="T5" fmla="*/ 2147483646 h 32"/>
                <a:gd name="T6" fmla="*/ 2147483646 w 30"/>
                <a:gd name="T7" fmla="*/ 2147483646 h 32"/>
                <a:gd name="T8" fmla="*/ 2147483646 w 30"/>
                <a:gd name="T9" fmla="*/ 0 h 32"/>
                <a:gd name="T10" fmla="*/ 2147483646 w 30"/>
                <a:gd name="T11" fmla="*/ 0 h 32"/>
                <a:gd name="T12" fmla="*/ 2147483646 w 30"/>
                <a:gd name="T13" fmla="*/ 0 h 32"/>
                <a:gd name="T14" fmla="*/ 2147483646 w 30"/>
                <a:gd name="T15" fmla="*/ 2147483646 h 32"/>
                <a:gd name="T16" fmla="*/ 2147483646 w 30"/>
                <a:gd name="T17" fmla="*/ 2147483646 h 32"/>
                <a:gd name="T18" fmla="*/ 2147483646 w 30"/>
                <a:gd name="T19" fmla="*/ 2147483646 h 32"/>
                <a:gd name="T20" fmla="*/ 2147483646 w 30"/>
                <a:gd name="T21" fmla="*/ 2147483646 h 32"/>
                <a:gd name="T22" fmla="*/ 2147483646 w 30"/>
                <a:gd name="T23" fmla="*/ 2147483646 h 32"/>
                <a:gd name="T24" fmla="*/ 2147483646 w 30"/>
                <a:gd name="T25" fmla="*/ 2147483646 h 32"/>
                <a:gd name="T26" fmla="*/ 2147483646 w 30"/>
                <a:gd name="T27" fmla="*/ 2147483646 h 32"/>
                <a:gd name="T28" fmla="*/ 2147483646 w 30"/>
                <a:gd name="T29" fmla="*/ 2147483646 h 32"/>
                <a:gd name="T30" fmla="*/ 2147483646 w 30"/>
                <a:gd name="T31" fmla="*/ 2147483646 h 32"/>
                <a:gd name="T32" fmla="*/ 2147483646 w 30"/>
                <a:gd name="T33" fmla="*/ 2147483646 h 32"/>
                <a:gd name="T34" fmla="*/ 0 w 30"/>
                <a:gd name="T35" fmla="*/ 2147483646 h 32"/>
                <a:gd name="T36" fmla="*/ 0 w 30"/>
                <a:gd name="T37" fmla="*/ 2147483646 h 32"/>
                <a:gd name="T38" fmla="*/ 0 w 30"/>
                <a:gd name="T39" fmla="*/ 2147483646 h 32"/>
                <a:gd name="T40" fmla="*/ 2147483646 w 30"/>
                <a:gd name="T41" fmla="*/ 2147483646 h 32"/>
                <a:gd name="T42" fmla="*/ 2147483646 w 30"/>
                <a:gd name="T43" fmla="*/ 2147483646 h 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
                <a:gd name="T67" fmla="*/ 0 h 32"/>
                <a:gd name="T68" fmla="*/ 30 w 30"/>
                <a:gd name="T69" fmla="*/ 32 h 3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 h="32">
                  <a:moveTo>
                    <a:pt x="4" y="8"/>
                  </a:moveTo>
                  <a:lnTo>
                    <a:pt x="4" y="8"/>
                  </a:lnTo>
                  <a:lnTo>
                    <a:pt x="8" y="4"/>
                  </a:lnTo>
                  <a:lnTo>
                    <a:pt x="12" y="2"/>
                  </a:lnTo>
                  <a:lnTo>
                    <a:pt x="18" y="0"/>
                  </a:lnTo>
                  <a:lnTo>
                    <a:pt x="26" y="0"/>
                  </a:lnTo>
                  <a:lnTo>
                    <a:pt x="28" y="8"/>
                  </a:lnTo>
                  <a:lnTo>
                    <a:pt x="30" y="16"/>
                  </a:lnTo>
                  <a:lnTo>
                    <a:pt x="28" y="22"/>
                  </a:lnTo>
                  <a:lnTo>
                    <a:pt x="24" y="26"/>
                  </a:lnTo>
                  <a:lnTo>
                    <a:pt x="22" y="30"/>
                  </a:lnTo>
                  <a:lnTo>
                    <a:pt x="18" y="32"/>
                  </a:lnTo>
                  <a:lnTo>
                    <a:pt x="12" y="32"/>
                  </a:lnTo>
                  <a:lnTo>
                    <a:pt x="6" y="28"/>
                  </a:lnTo>
                  <a:lnTo>
                    <a:pt x="0" y="22"/>
                  </a:lnTo>
                  <a:lnTo>
                    <a:pt x="0" y="14"/>
                  </a:lnTo>
                  <a:lnTo>
                    <a:pt x="0" y="10"/>
                  </a:lnTo>
                  <a:lnTo>
                    <a:pt x="4" y="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38" name="Freeform 149"/>
            <p:cNvSpPr>
              <a:spLocks/>
            </p:cNvSpPr>
            <p:nvPr/>
          </p:nvSpPr>
          <p:spPr bwMode="auto">
            <a:xfrm>
              <a:off x="4637088" y="3578225"/>
              <a:ext cx="41275" cy="47625"/>
            </a:xfrm>
            <a:custGeom>
              <a:avLst/>
              <a:gdLst>
                <a:gd name="T0" fmla="*/ 0 w 26"/>
                <a:gd name="T1" fmla="*/ 2147483646 h 30"/>
                <a:gd name="T2" fmla="*/ 0 w 26"/>
                <a:gd name="T3" fmla="*/ 2147483646 h 30"/>
                <a:gd name="T4" fmla="*/ 2147483646 w 26"/>
                <a:gd name="T5" fmla="*/ 2147483646 h 30"/>
                <a:gd name="T6" fmla="*/ 2147483646 w 26"/>
                <a:gd name="T7" fmla="*/ 2147483646 h 30"/>
                <a:gd name="T8" fmla="*/ 2147483646 w 26"/>
                <a:gd name="T9" fmla="*/ 2147483646 h 30"/>
                <a:gd name="T10" fmla="*/ 2147483646 w 26"/>
                <a:gd name="T11" fmla="*/ 0 h 30"/>
                <a:gd name="T12" fmla="*/ 2147483646 w 26"/>
                <a:gd name="T13" fmla="*/ 0 h 30"/>
                <a:gd name="T14" fmla="*/ 2147483646 w 26"/>
                <a:gd name="T15" fmla="*/ 2147483646 h 30"/>
                <a:gd name="T16" fmla="*/ 2147483646 w 26"/>
                <a:gd name="T17" fmla="*/ 2147483646 h 30"/>
                <a:gd name="T18" fmla="*/ 2147483646 w 26"/>
                <a:gd name="T19" fmla="*/ 2147483646 h 30"/>
                <a:gd name="T20" fmla="*/ 2147483646 w 26"/>
                <a:gd name="T21" fmla="*/ 2147483646 h 30"/>
                <a:gd name="T22" fmla="*/ 2147483646 w 26"/>
                <a:gd name="T23" fmla="*/ 2147483646 h 30"/>
                <a:gd name="T24" fmla="*/ 2147483646 w 26"/>
                <a:gd name="T25" fmla="*/ 2147483646 h 30"/>
                <a:gd name="T26" fmla="*/ 2147483646 w 26"/>
                <a:gd name="T27" fmla="*/ 2147483646 h 30"/>
                <a:gd name="T28" fmla="*/ 2147483646 w 26"/>
                <a:gd name="T29" fmla="*/ 2147483646 h 30"/>
                <a:gd name="T30" fmla="*/ 2147483646 w 26"/>
                <a:gd name="T31" fmla="*/ 2147483646 h 30"/>
                <a:gd name="T32" fmla="*/ 2147483646 w 26"/>
                <a:gd name="T33" fmla="*/ 2147483646 h 30"/>
                <a:gd name="T34" fmla="*/ 0 w 26"/>
                <a:gd name="T35" fmla="*/ 2147483646 h 30"/>
                <a:gd name="T36" fmla="*/ 0 w 26"/>
                <a:gd name="T37" fmla="*/ 2147483646 h 30"/>
                <a:gd name="T38" fmla="*/ 0 w 26"/>
                <a:gd name="T39" fmla="*/ 2147483646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6"/>
                <a:gd name="T61" fmla="*/ 0 h 30"/>
                <a:gd name="T62" fmla="*/ 26 w 26"/>
                <a:gd name="T63" fmla="*/ 30 h 3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6" h="30">
                  <a:moveTo>
                    <a:pt x="0" y="14"/>
                  </a:moveTo>
                  <a:lnTo>
                    <a:pt x="0" y="14"/>
                  </a:lnTo>
                  <a:lnTo>
                    <a:pt x="2" y="12"/>
                  </a:lnTo>
                  <a:lnTo>
                    <a:pt x="4" y="8"/>
                  </a:lnTo>
                  <a:lnTo>
                    <a:pt x="8" y="4"/>
                  </a:lnTo>
                  <a:lnTo>
                    <a:pt x="14" y="0"/>
                  </a:lnTo>
                  <a:lnTo>
                    <a:pt x="20" y="6"/>
                  </a:lnTo>
                  <a:lnTo>
                    <a:pt x="24" y="10"/>
                  </a:lnTo>
                  <a:lnTo>
                    <a:pt x="26" y="16"/>
                  </a:lnTo>
                  <a:lnTo>
                    <a:pt x="24" y="24"/>
                  </a:lnTo>
                  <a:lnTo>
                    <a:pt x="22" y="28"/>
                  </a:lnTo>
                  <a:lnTo>
                    <a:pt x="18" y="30"/>
                  </a:lnTo>
                  <a:lnTo>
                    <a:pt x="12" y="30"/>
                  </a:lnTo>
                  <a:lnTo>
                    <a:pt x="4" y="28"/>
                  </a:lnTo>
                  <a:lnTo>
                    <a:pt x="0" y="22"/>
                  </a:lnTo>
                  <a:lnTo>
                    <a:pt x="0" y="1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39" name="Freeform 150"/>
            <p:cNvSpPr>
              <a:spLocks noEditPoints="1"/>
            </p:cNvSpPr>
            <p:nvPr/>
          </p:nvSpPr>
          <p:spPr bwMode="auto">
            <a:xfrm>
              <a:off x="4408488" y="3248025"/>
              <a:ext cx="117475" cy="111125"/>
            </a:xfrm>
            <a:custGeom>
              <a:avLst/>
              <a:gdLst>
                <a:gd name="T0" fmla="*/ 2147483646 w 74"/>
                <a:gd name="T1" fmla="*/ 2147483646 h 70"/>
                <a:gd name="T2" fmla="*/ 2147483646 w 74"/>
                <a:gd name="T3" fmla="*/ 2147483646 h 70"/>
                <a:gd name="T4" fmla="*/ 2147483646 w 74"/>
                <a:gd name="T5" fmla="*/ 2147483646 h 70"/>
                <a:gd name="T6" fmla="*/ 2147483646 w 74"/>
                <a:gd name="T7" fmla="*/ 2147483646 h 70"/>
                <a:gd name="T8" fmla="*/ 2147483646 w 74"/>
                <a:gd name="T9" fmla="*/ 2147483646 h 70"/>
                <a:gd name="T10" fmla="*/ 2147483646 w 74"/>
                <a:gd name="T11" fmla="*/ 2147483646 h 70"/>
                <a:gd name="T12" fmla="*/ 2147483646 w 74"/>
                <a:gd name="T13" fmla="*/ 2147483646 h 70"/>
                <a:gd name="T14" fmla="*/ 2147483646 w 74"/>
                <a:gd name="T15" fmla="*/ 2147483646 h 70"/>
                <a:gd name="T16" fmla="*/ 2147483646 w 74"/>
                <a:gd name="T17" fmla="*/ 2147483646 h 70"/>
                <a:gd name="T18" fmla="*/ 2147483646 w 74"/>
                <a:gd name="T19" fmla="*/ 2147483646 h 70"/>
                <a:gd name="T20" fmla="*/ 2147483646 w 74"/>
                <a:gd name="T21" fmla="*/ 2147483646 h 70"/>
                <a:gd name="T22" fmla="*/ 2147483646 w 74"/>
                <a:gd name="T23" fmla="*/ 2147483646 h 70"/>
                <a:gd name="T24" fmla="*/ 2147483646 w 74"/>
                <a:gd name="T25" fmla="*/ 2147483646 h 70"/>
                <a:gd name="T26" fmla="*/ 2147483646 w 74"/>
                <a:gd name="T27" fmla="*/ 2147483646 h 70"/>
                <a:gd name="T28" fmla="*/ 2147483646 w 74"/>
                <a:gd name="T29" fmla="*/ 2147483646 h 70"/>
                <a:gd name="T30" fmla="*/ 2147483646 w 74"/>
                <a:gd name="T31" fmla="*/ 0 h 70"/>
                <a:gd name="T32" fmla="*/ 2147483646 w 74"/>
                <a:gd name="T33" fmla="*/ 2147483646 h 70"/>
                <a:gd name="T34" fmla="*/ 2147483646 w 74"/>
                <a:gd name="T35" fmla="*/ 2147483646 h 70"/>
                <a:gd name="T36" fmla="*/ 2147483646 w 74"/>
                <a:gd name="T37" fmla="*/ 2147483646 h 70"/>
                <a:gd name="T38" fmla="*/ 2147483646 w 74"/>
                <a:gd name="T39" fmla="*/ 2147483646 h 70"/>
                <a:gd name="T40" fmla="*/ 2147483646 w 74"/>
                <a:gd name="T41" fmla="*/ 2147483646 h 70"/>
                <a:gd name="T42" fmla="*/ 2147483646 w 74"/>
                <a:gd name="T43" fmla="*/ 2147483646 h 70"/>
                <a:gd name="T44" fmla="*/ 2147483646 w 74"/>
                <a:gd name="T45" fmla="*/ 2147483646 h 70"/>
                <a:gd name="T46" fmla="*/ 2147483646 w 74"/>
                <a:gd name="T47" fmla="*/ 2147483646 h 70"/>
                <a:gd name="T48" fmla="*/ 2147483646 w 74"/>
                <a:gd name="T49" fmla="*/ 2147483646 h 70"/>
                <a:gd name="T50" fmla="*/ 2147483646 w 74"/>
                <a:gd name="T51" fmla="*/ 2147483646 h 70"/>
                <a:gd name="T52" fmla="*/ 2147483646 w 74"/>
                <a:gd name="T53" fmla="*/ 2147483646 h 70"/>
                <a:gd name="T54" fmla="*/ 2147483646 w 74"/>
                <a:gd name="T55" fmla="*/ 2147483646 h 70"/>
                <a:gd name="T56" fmla="*/ 2147483646 w 74"/>
                <a:gd name="T57" fmla="*/ 2147483646 h 70"/>
                <a:gd name="T58" fmla="*/ 2147483646 w 74"/>
                <a:gd name="T59" fmla="*/ 2147483646 h 70"/>
                <a:gd name="T60" fmla="*/ 2147483646 w 74"/>
                <a:gd name="T61" fmla="*/ 2147483646 h 70"/>
                <a:gd name="T62" fmla="*/ 2147483646 w 74"/>
                <a:gd name="T63" fmla="*/ 2147483646 h 70"/>
                <a:gd name="T64" fmla="*/ 2147483646 w 74"/>
                <a:gd name="T65" fmla="*/ 2147483646 h 70"/>
                <a:gd name="T66" fmla="*/ 2147483646 w 74"/>
                <a:gd name="T67" fmla="*/ 2147483646 h 70"/>
                <a:gd name="T68" fmla="*/ 2147483646 w 74"/>
                <a:gd name="T69" fmla="*/ 2147483646 h 70"/>
                <a:gd name="T70" fmla="*/ 2147483646 w 74"/>
                <a:gd name="T71" fmla="*/ 2147483646 h 70"/>
                <a:gd name="T72" fmla="*/ 2147483646 w 74"/>
                <a:gd name="T73" fmla="*/ 2147483646 h 70"/>
                <a:gd name="T74" fmla="*/ 2147483646 w 74"/>
                <a:gd name="T75" fmla="*/ 2147483646 h 70"/>
                <a:gd name="T76" fmla="*/ 2147483646 w 74"/>
                <a:gd name="T77" fmla="*/ 2147483646 h 70"/>
                <a:gd name="T78" fmla="*/ 2147483646 w 74"/>
                <a:gd name="T79" fmla="*/ 2147483646 h 70"/>
                <a:gd name="T80" fmla="*/ 2147483646 w 74"/>
                <a:gd name="T81" fmla="*/ 2147483646 h 70"/>
                <a:gd name="T82" fmla="*/ 2147483646 w 74"/>
                <a:gd name="T83" fmla="*/ 2147483646 h 70"/>
                <a:gd name="T84" fmla="*/ 2147483646 w 74"/>
                <a:gd name="T85" fmla="*/ 2147483646 h 7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4"/>
                <a:gd name="T130" fmla="*/ 0 h 70"/>
                <a:gd name="T131" fmla="*/ 74 w 74"/>
                <a:gd name="T132" fmla="*/ 70 h 7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4" h="70">
                  <a:moveTo>
                    <a:pt x="52" y="42"/>
                  </a:moveTo>
                  <a:lnTo>
                    <a:pt x="52" y="42"/>
                  </a:lnTo>
                  <a:lnTo>
                    <a:pt x="60" y="44"/>
                  </a:lnTo>
                  <a:lnTo>
                    <a:pt x="68" y="50"/>
                  </a:lnTo>
                  <a:lnTo>
                    <a:pt x="70" y="52"/>
                  </a:lnTo>
                  <a:lnTo>
                    <a:pt x="70" y="56"/>
                  </a:lnTo>
                  <a:lnTo>
                    <a:pt x="68" y="60"/>
                  </a:lnTo>
                  <a:lnTo>
                    <a:pt x="66" y="64"/>
                  </a:lnTo>
                  <a:lnTo>
                    <a:pt x="58" y="68"/>
                  </a:lnTo>
                  <a:lnTo>
                    <a:pt x="52" y="70"/>
                  </a:lnTo>
                  <a:lnTo>
                    <a:pt x="46" y="66"/>
                  </a:lnTo>
                  <a:lnTo>
                    <a:pt x="42" y="58"/>
                  </a:lnTo>
                  <a:lnTo>
                    <a:pt x="40" y="54"/>
                  </a:lnTo>
                  <a:lnTo>
                    <a:pt x="36" y="62"/>
                  </a:lnTo>
                  <a:lnTo>
                    <a:pt x="30" y="68"/>
                  </a:lnTo>
                  <a:lnTo>
                    <a:pt x="24" y="70"/>
                  </a:lnTo>
                  <a:lnTo>
                    <a:pt x="16" y="68"/>
                  </a:lnTo>
                  <a:lnTo>
                    <a:pt x="14" y="66"/>
                  </a:lnTo>
                  <a:lnTo>
                    <a:pt x="12" y="64"/>
                  </a:lnTo>
                  <a:lnTo>
                    <a:pt x="12" y="56"/>
                  </a:lnTo>
                  <a:lnTo>
                    <a:pt x="18" y="50"/>
                  </a:lnTo>
                  <a:lnTo>
                    <a:pt x="24" y="44"/>
                  </a:lnTo>
                  <a:lnTo>
                    <a:pt x="12" y="42"/>
                  </a:lnTo>
                  <a:lnTo>
                    <a:pt x="8" y="40"/>
                  </a:lnTo>
                  <a:lnTo>
                    <a:pt x="4" y="36"/>
                  </a:lnTo>
                  <a:lnTo>
                    <a:pt x="2" y="34"/>
                  </a:lnTo>
                  <a:lnTo>
                    <a:pt x="0" y="30"/>
                  </a:lnTo>
                  <a:lnTo>
                    <a:pt x="2" y="24"/>
                  </a:lnTo>
                  <a:lnTo>
                    <a:pt x="6" y="20"/>
                  </a:lnTo>
                  <a:lnTo>
                    <a:pt x="10" y="16"/>
                  </a:lnTo>
                  <a:lnTo>
                    <a:pt x="16" y="16"/>
                  </a:lnTo>
                  <a:lnTo>
                    <a:pt x="22" y="18"/>
                  </a:lnTo>
                  <a:lnTo>
                    <a:pt x="26" y="22"/>
                  </a:lnTo>
                  <a:lnTo>
                    <a:pt x="22" y="14"/>
                  </a:lnTo>
                  <a:lnTo>
                    <a:pt x="22" y="10"/>
                  </a:lnTo>
                  <a:lnTo>
                    <a:pt x="22" y="6"/>
                  </a:lnTo>
                  <a:lnTo>
                    <a:pt x="24" y="4"/>
                  </a:lnTo>
                  <a:lnTo>
                    <a:pt x="28" y="2"/>
                  </a:lnTo>
                  <a:lnTo>
                    <a:pt x="34" y="0"/>
                  </a:lnTo>
                  <a:lnTo>
                    <a:pt x="40" y="0"/>
                  </a:lnTo>
                  <a:lnTo>
                    <a:pt x="46" y="0"/>
                  </a:lnTo>
                  <a:lnTo>
                    <a:pt x="48" y="2"/>
                  </a:lnTo>
                  <a:lnTo>
                    <a:pt x="50" y="6"/>
                  </a:lnTo>
                  <a:lnTo>
                    <a:pt x="52" y="8"/>
                  </a:lnTo>
                  <a:lnTo>
                    <a:pt x="52" y="16"/>
                  </a:lnTo>
                  <a:lnTo>
                    <a:pt x="48" y="24"/>
                  </a:lnTo>
                  <a:lnTo>
                    <a:pt x="56" y="20"/>
                  </a:lnTo>
                  <a:lnTo>
                    <a:pt x="64" y="18"/>
                  </a:lnTo>
                  <a:lnTo>
                    <a:pt x="68" y="20"/>
                  </a:lnTo>
                  <a:lnTo>
                    <a:pt x="74" y="26"/>
                  </a:lnTo>
                  <a:lnTo>
                    <a:pt x="74" y="30"/>
                  </a:lnTo>
                  <a:lnTo>
                    <a:pt x="74" y="34"/>
                  </a:lnTo>
                  <a:lnTo>
                    <a:pt x="72" y="38"/>
                  </a:lnTo>
                  <a:lnTo>
                    <a:pt x="70" y="40"/>
                  </a:lnTo>
                  <a:lnTo>
                    <a:pt x="60" y="42"/>
                  </a:lnTo>
                  <a:lnTo>
                    <a:pt x="52" y="42"/>
                  </a:lnTo>
                  <a:close/>
                  <a:moveTo>
                    <a:pt x="60" y="30"/>
                  </a:moveTo>
                  <a:lnTo>
                    <a:pt x="60" y="30"/>
                  </a:lnTo>
                  <a:lnTo>
                    <a:pt x="54" y="32"/>
                  </a:lnTo>
                  <a:lnTo>
                    <a:pt x="50" y="32"/>
                  </a:lnTo>
                  <a:lnTo>
                    <a:pt x="46" y="26"/>
                  </a:lnTo>
                  <a:lnTo>
                    <a:pt x="38" y="24"/>
                  </a:lnTo>
                  <a:lnTo>
                    <a:pt x="38" y="20"/>
                  </a:lnTo>
                  <a:lnTo>
                    <a:pt x="38" y="14"/>
                  </a:lnTo>
                  <a:lnTo>
                    <a:pt x="36" y="14"/>
                  </a:lnTo>
                  <a:lnTo>
                    <a:pt x="36" y="24"/>
                  </a:lnTo>
                  <a:lnTo>
                    <a:pt x="30" y="28"/>
                  </a:lnTo>
                  <a:lnTo>
                    <a:pt x="26" y="34"/>
                  </a:lnTo>
                  <a:lnTo>
                    <a:pt x="16" y="28"/>
                  </a:lnTo>
                  <a:lnTo>
                    <a:pt x="14" y="28"/>
                  </a:lnTo>
                  <a:lnTo>
                    <a:pt x="20" y="32"/>
                  </a:lnTo>
                  <a:lnTo>
                    <a:pt x="26" y="36"/>
                  </a:lnTo>
                  <a:lnTo>
                    <a:pt x="26" y="38"/>
                  </a:lnTo>
                  <a:lnTo>
                    <a:pt x="28" y="42"/>
                  </a:lnTo>
                  <a:lnTo>
                    <a:pt x="32" y="46"/>
                  </a:lnTo>
                  <a:lnTo>
                    <a:pt x="28" y="52"/>
                  </a:lnTo>
                  <a:lnTo>
                    <a:pt x="26" y="56"/>
                  </a:lnTo>
                  <a:lnTo>
                    <a:pt x="26" y="58"/>
                  </a:lnTo>
                  <a:lnTo>
                    <a:pt x="32" y="48"/>
                  </a:lnTo>
                  <a:lnTo>
                    <a:pt x="40" y="48"/>
                  </a:lnTo>
                  <a:lnTo>
                    <a:pt x="44" y="48"/>
                  </a:lnTo>
                  <a:lnTo>
                    <a:pt x="48" y="50"/>
                  </a:lnTo>
                  <a:lnTo>
                    <a:pt x="54" y="56"/>
                  </a:lnTo>
                  <a:lnTo>
                    <a:pt x="56" y="56"/>
                  </a:lnTo>
                  <a:lnTo>
                    <a:pt x="50" y="50"/>
                  </a:lnTo>
                  <a:lnTo>
                    <a:pt x="46" y="46"/>
                  </a:lnTo>
                  <a:lnTo>
                    <a:pt x="50" y="42"/>
                  </a:lnTo>
                  <a:lnTo>
                    <a:pt x="50" y="34"/>
                  </a:lnTo>
                  <a:lnTo>
                    <a:pt x="56" y="32"/>
                  </a:lnTo>
                  <a:lnTo>
                    <a:pt x="60" y="3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40" name="Freeform 151"/>
            <p:cNvSpPr>
              <a:spLocks/>
            </p:cNvSpPr>
            <p:nvPr/>
          </p:nvSpPr>
          <p:spPr bwMode="auto">
            <a:xfrm>
              <a:off x="4449763" y="3286125"/>
              <a:ext cx="41275" cy="41275"/>
            </a:xfrm>
            <a:custGeom>
              <a:avLst/>
              <a:gdLst>
                <a:gd name="T0" fmla="*/ 2147483646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0 w 26"/>
                <a:gd name="T21" fmla="*/ 2147483646 h 26"/>
                <a:gd name="T22" fmla="*/ 0 w 26"/>
                <a:gd name="T23" fmla="*/ 2147483646 h 26"/>
                <a:gd name="T24" fmla="*/ 0 w 26"/>
                <a:gd name="T25" fmla="*/ 2147483646 h 26"/>
                <a:gd name="T26" fmla="*/ 2147483646 w 26"/>
                <a:gd name="T27" fmla="*/ 2147483646 h 26"/>
                <a:gd name="T28" fmla="*/ 2147483646 w 26"/>
                <a:gd name="T29" fmla="*/ 2147483646 h 26"/>
                <a:gd name="T30" fmla="*/ 2147483646 w 26"/>
                <a:gd name="T31" fmla="*/ 0 h 26"/>
                <a:gd name="T32" fmla="*/ 2147483646 w 26"/>
                <a:gd name="T33" fmla="*/ 0 h 26"/>
                <a:gd name="T34" fmla="*/ 2147483646 w 26"/>
                <a:gd name="T35" fmla="*/ 0 h 26"/>
                <a:gd name="T36" fmla="*/ 2147483646 w 26"/>
                <a:gd name="T37" fmla="*/ 2147483646 h 26"/>
                <a:gd name="T38" fmla="*/ 2147483646 w 26"/>
                <a:gd name="T39" fmla="*/ 2147483646 h 26"/>
                <a:gd name="T40" fmla="*/ 2147483646 w 26"/>
                <a:gd name="T41" fmla="*/ 2147483646 h 26"/>
                <a:gd name="T42" fmla="*/ 2147483646 w 26"/>
                <a:gd name="T43" fmla="*/ 2147483646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26"/>
                <a:gd name="T68" fmla="*/ 26 w 26"/>
                <a:gd name="T69" fmla="*/ 26 h 2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26">
                  <a:moveTo>
                    <a:pt x="26" y="10"/>
                  </a:moveTo>
                  <a:lnTo>
                    <a:pt x="26" y="10"/>
                  </a:lnTo>
                  <a:lnTo>
                    <a:pt x="26" y="16"/>
                  </a:lnTo>
                  <a:lnTo>
                    <a:pt x="22" y="20"/>
                  </a:lnTo>
                  <a:lnTo>
                    <a:pt x="20" y="24"/>
                  </a:lnTo>
                  <a:lnTo>
                    <a:pt x="14" y="26"/>
                  </a:lnTo>
                  <a:lnTo>
                    <a:pt x="10" y="26"/>
                  </a:lnTo>
                  <a:lnTo>
                    <a:pt x="4" y="24"/>
                  </a:lnTo>
                  <a:lnTo>
                    <a:pt x="2" y="20"/>
                  </a:lnTo>
                  <a:lnTo>
                    <a:pt x="0" y="14"/>
                  </a:lnTo>
                  <a:lnTo>
                    <a:pt x="0" y="10"/>
                  </a:lnTo>
                  <a:lnTo>
                    <a:pt x="2" y="6"/>
                  </a:lnTo>
                  <a:lnTo>
                    <a:pt x="6" y="2"/>
                  </a:lnTo>
                  <a:lnTo>
                    <a:pt x="10" y="0"/>
                  </a:lnTo>
                  <a:lnTo>
                    <a:pt x="16" y="0"/>
                  </a:lnTo>
                  <a:lnTo>
                    <a:pt x="20" y="2"/>
                  </a:lnTo>
                  <a:lnTo>
                    <a:pt x="24" y="6"/>
                  </a:lnTo>
                  <a:lnTo>
                    <a:pt x="26"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41" name="Freeform 152"/>
            <p:cNvSpPr>
              <a:spLocks/>
            </p:cNvSpPr>
            <p:nvPr/>
          </p:nvSpPr>
          <p:spPr bwMode="auto">
            <a:xfrm>
              <a:off x="4846638" y="3225800"/>
              <a:ext cx="34925" cy="31750"/>
            </a:xfrm>
            <a:custGeom>
              <a:avLst/>
              <a:gdLst>
                <a:gd name="T0" fmla="*/ 2147483646 w 22"/>
                <a:gd name="T1" fmla="*/ 2147483646 h 20"/>
                <a:gd name="T2" fmla="*/ 2147483646 w 22"/>
                <a:gd name="T3" fmla="*/ 2147483646 h 20"/>
                <a:gd name="T4" fmla="*/ 2147483646 w 22"/>
                <a:gd name="T5" fmla="*/ 2147483646 h 20"/>
                <a:gd name="T6" fmla="*/ 2147483646 w 22"/>
                <a:gd name="T7" fmla="*/ 2147483646 h 20"/>
                <a:gd name="T8" fmla="*/ 2147483646 w 22"/>
                <a:gd name="T9" fmla="*/ 2147483646 h 20"/>
                <a:gd name="T10" fmla="*/ 2147483646 w 22"/>
                <a:gd name="T11" fmla="*/ 2147483646 h 20"/>
                <a:gd name="T12" fmla="*/ 2147483646 w 22"/>
                <a:gd name="T13" fmla="*/ 2147483646 h 20"/>
                <a:gd name="T14" fmla="*/ 2147483646 w 22"/>
                <a:gd name="T15" fmla="*/ 2147483646 h 20"/>
                <a:gd name="T16" fmla="*/ 2147483646 w 22"/>
                <a:gd name="T17" fmla="*/ 2147483646 h 20"/>
                <a:gd name="T18" fmla="*/ 2147483646 w 22"/>
                <a:gd name="T19" fmla="*/ 2147483646 h 20"/>
                <a:gd name="T20" fmla="*/ 0 w 22"/>
                <a:gd name="T21" fmla="*/ 2147483646 h 20"/>
                <a:gd name="T22" fmla="*/ 0 w 22"/>
                <a:gd name="T23" fmla="*/ 2147483646 h 20"/>
                <a:gd name="T24" fmla="*/ 2147483646 w 22"/>
                <a:gd name="T25" fmla="*/ 2147483646 h 20"/>
                <a:gd name="T26" fmla="*/ 2147483646 w 22"/>
                <a:gd name="T27" fmla="*/ 2147483646 h 20"/>
                <a:gd name="T28" fmla="*/ 2147483646 w 22"/>
                <a:gd name="T29" fmla="*/ 0 h 20"/>
                <a:gd name="T30" fmla="*/ 2147483646 w 22"/>
                <a:gd name="T31" fmla="*/ 0 h 20"/>
                <a:gd name="T32" fmla="*/ 2147483646 w 22"/>
                <a:gd name="T33" fmla="*/ 0 h 20"/>
                <a:gd name="T34" fmla="*/ 2147483646 w 22"/>
                <a:gd name="T35" fmla="*/ 0 h 20"/>
                <a:gd name="T36" fmla="*/ 2147483646 w 22"/>
                <a:gd name="T37" fmla="*/ 2147483646 h 20"/>
                <a:gd name="T38" fmla="*/ 2147483646 w 22"/>
                <a:gd name="T39" fmla="*/ 2147483646 h 20"/>
                <a:gd name="T40" fmla="*/ 2147483646 w 22"/>
                <a:gd name="T41" fmla="*/ 2147483646 h 20"/>
                <a:gd name="T42" fmla="*/ 2147483646 w 22"/>
                <a:gd name="T43" fmla="*/ 2147483646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
                <a:gd name="T67" fmla="*/ 0 h 20"/>
                <a:gd name="T68" fmla="*/ 22 w 22"/>
                <a:gd name="T69" fmla="*/ 20 h 2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 h="20">
                  <a:moveTo>
                    <a:pt x="22" y="10"/>
                  </a:moveTo>
                  <a:lnTo>
                    <a:pt x="22" y="10"/>
                  </a:lnTo>
                  <a:lnTo>
                    <a:pt x="20" y="14"/>
                  </a:lnTo>
                  <a:lnTo>
                    <a:pt x="18" y="18"/>
                  </a:lnTo>
                  <a:lnTo>
                    <a:pt x="16" y="20"/>
                  </a:lnTo>
                  <a:lnTo>
                    <a:pt x="12" y="20"/>
                  </a:lnTo>
                  <a:lnTo>
                    <a:pt x="8" y="20"/>
                  </a:lnTo>
                  <a:lnTo>
                    <a:pt x="4" y="18"/>
                  </a:lnTo>
                  <a:lnTo>
                    <a:pt x="2" y="14"/>
                  </a:lnTo>
                  <a:lnTo>
                    <a:pt x="0" y="10"/>
                  </a:lnTo>
                  <a:lnTo>
                    <a:pt x="2" y="6"/>
                  </a:lnTo>
                  <a:lnTo>
                    <a:pt x="4" y="2"/>
                  </a:lnTo>
                  <a:lnTo>
                    <a:pt x="8" y="0"/>
                  </a:lnTo>
                  <a:lnTo>
                    <a:pt x="12" y="0"/>
                  </a:lnTo>
                  <a:lnTo>
                    <a:pt x="16" y="0"/>
                  </a:lnTo>
                  <a:lnTo>
                    <a:pt x="18" y="2"/>
                  </a:lnTo>
                  <a:lnTo>
                    <a:pt x="20" y="6"/>
                  </a:lnTo>
                  <a:lnTo>
                    <a:pt x="22"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3" name="Group 132"/>
          <p:cNvGrpSpPr>
            <a:grpSpLocks/>
          </p:cNvGrpSpPr>
          <p:nvPr/>
        </p:nvGrpSpPr>
        <p:grpSpPr bwMode="auto">
          <a:xfrm rot="673695" flipH="1">
            <a:off x="7924800" y="1447801"/>
            <a:ext cx="1277938" cy="1909763"/>
            <a:chOff x="3602038" y="2698750"/>
            <a:chExt cx="1908175" cy="1495425"/>
          </a:xfrm>
        </p:grpSpPr>
        <p:sp>
          <p:nvSpPr>
            <p:cNvPr id="10322" name="Freeform 43"/>
            <p:cNvSpPr>
              <a:spLocks/>
            </p:cNvSpPr>
            <p:nvPr/>
          </p:nvSpPr>
          <p:spPr bwMode="auto">
            <a:xfrm>
              <a:off x="5160963" y="2943225"/>
              <a:ext cx="34925" cy="101600"/>
            </a:xfrm>
            <a:custGeom>
              <a:avLst/>
              <a:gdLst>
                <a:gd name="T0" fmla="*/ 2147483646 w 22"/>
                <a:gd name="T1" fmla="*/ 2147483646 h 64"/>
                <a:gd name="T2" fmla="*/ 2147483646 w 22"/>
                <a:gd name="T3" fmla="*/ 2147483646 h 64"/>
                <a:gd name="T4" fmla="*/ 2147483646 w 22"/>
                <a:gd name="T5" fmla="*/ 2147483646 h 64"/>
                <a:gd name="T6" fmla="*/ 2147483646 w 22"/>
                <a:gd name="T7" fmla="*/ 2147483646 h 64"/>
                <a:gd name="T8" fmla="*/ 2147483646 w 22"/>
                <a:gd name="T9" fmla="*/ 2147483646 h 64"/>
                <a:gd name="T10" fmla="*/ 2147483646 w 22"/>
                <a:gd name="T11" fmla="*/ 2147483646 h 64"/>
                <a:gd name="T12" fmla="*/ 2147483646 w 22"/>
                <a:gd name="T13" fmla="*/ 2147483646 h 64"/>
                <a:gd name="T14" fmla="*/ 2147483646 w 22"/>
                <a:gd name="T15" fmla="*/ 2147483646 h 64"/>
                <a:gd name="T16" fmla="*/ 2147483646 w 22"/>
                <a:gd name="T17" fmla="*/ 2147483646 h 64"/>
                <a:gd name="T18" fmla="*/ 2147483646 w 22"/>
                <a:gd name="T19" fmla="*/ 2147483646 h 64"/>
                <a:gd name="T20" fmla="*/ 2147483646 w 22"/>
                <a:gd name="T21" fmla="*/ 2147483646 h 64"/>
                <a:gd name="T22" fmla="*/ 2147483646 w 22"/>
                <a:gd name="T23" fmla="*/ 2147483646 h 64"/>
                <a:gd name="T24" fmla="*/ 0 w 22"/>
                <a:gd name="T25" fmla="*/ 2147483646 h 64"/>
                <a:gd name="T26" fmla="*/ 0 w 22"/>
                <a:gd name="T27" fmla="*/ 2147483646 h 64"/>
                <a:gd name="T28" fmla="*/ 0 w 22"/>
                <a:gd name="T29" fmla="*/ 2147483646 h 64"/>
                <a:gd name="T30" fmla="*/ 2147483646 w 22"/>
                <a:gd name="T31" fmla="*/ 0 h 64"/>
                <a:gd name="T32" fmla="*/ 2147483646 w 22"/>
                <a:gd name="T33" fmla="*/ 0 h 64"/>
                <a:gd name="T34" fmla="*/ 2147483646 w 22"/>
                <a:gd name="T35" fmla="*/ 2147483646 h 64"/>
                <a:gd name="T36" fmla="*/ 2147483646 w 22"/>
                <a:gd name="T37" fmla="*/ 2147483646 h 64"/>
                <a:gd name="T38" fmla="*/ 2147483646 w 22"/>
                <a:gd name="T39" fmla="*/ 2147483646 h 64"/>
                <a:gd name="T40" fmla="*/ 2147483646 w 22"/>
                <a:gd name="T41" fmla="*/ 2147483646 h 64"/>
                <a:gd name="T42" fmla="*/ 2147483646 w 22"/>
                <a:gd name="T43" fmla="*/ 2147483646 h 64"/>
                <a:gd name="T44" fmla="*/ 2147483646 w 22"/>
                <a:gd name="T45" fmla="*/ 2147483646 h 64"/>
                <a:gd name="T46" fmla="*/ 2147483646 w 22"/>
                <a:gd name="T47" fmla="*/ 2147483646 h 64"/>
                <a:gd name="T48" fmla="*/ 2147483646 w 22"/>
                <a:gd name="T49" fmla="*/ 2147483646 h 64"/>
                <a:gd name="T50" fmla="*/ 2147483646 w 22"/>
                <a:gd name="T51" fmla="*/ 2147483646 h 64"/>
                <a:gd name="T52" fmla="*/ 2147483646 w 22"/>
                <a:gd name="T53" fmla="*/ 2147483646 h 64"/>
                <a:gd name="T54" fmla="*/ 2147483646 w 22"/>
                <a:gd name="T55" fmla="*/ 2147483646 h 64"/>
                <a:gd name="T56" fmla="*/ 2147483646 w 22"/>
                <a:gd name="T57" fmla="*/ 2147483646 h 64"/>
                <a:gd name="T58" fmla="*/ 2147483646 w 22"/>
                <a:gd name="T59" fmla="*/ 2147483646 h 64"/>
                <a:gd name="T60" fmla="*/ 2147483646 w 22"/>
                <a:gd name="T61" fmla="*/ 2147483646 h 64"/>
                <a:gd name="T62" fmla="*/ 2147483646 w 22"/>
                <a:gd name="T63" fmla="*/ 2147483646 h 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2"/>
                <a:gd name="T97" fmla="*/ 0 h 64"/>
                <a:gd name="T98" fmla="*/ 22 w 22"/>
                <a:gd name="T99" fmla="*/ 64 h 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2" h="64">
                  <a:moveTo>
                    <a:pt x="10" y="62"/>
                  </a:moveTo>
                  <a:lnTo>
                    <a:pt x="10" y="62"/>
                  </a:lnTo>
                  <a:lnTo>
                    <a:pt x="16" y="50"/>
                  </a:lnTo>
                  <a:lnTo>
                    <a:pt x="18" y="36"/>
                  </a:lnTo>
                  <a:lnTo>
                    <a:pt x="16" y="28"/>
                  </a:lnTo>
                  <a:lnTo>
                    <a:pt x="14" y="20"/>
                  </a:lnTo>
                  <a:lnTo>
                    <a:pt x="8" y="10"/>
                  </a:lnTo>
                  <a:lnTo>
                    <a:pt x="4" y="6"/>
                  </a:lnTo>
                  <a:lnTo>
                    <a:pt x="0" y="4"/>
                  </a:lnTo>
                  <a:lnTo>
                    <a:pt x="2" y="0"/>
                  </a:lnTo>
                  <a:lnTo>
                    <a:pt x="6" y="4"/>
                  </a:lnTo>
                  <a:lnTo>
                    <a:pt x="12" y="8"/>
                  </a:lnTo>
                  <a:lnTo>
                    <a:pt x="18" y="18"/>
                  </a:lnTo>
                  <a:lnTo>
                    <a:pt x="20" y="28"/>
                  </a:lnTo>
                  <a:lnTo>
                    <a:pt x="22" y="36"/>
                  </a:lnTo>
                  <a:lnTo>
                    <a:pt x="20" y="44"/>
                  </a:lnTo>
                  <a:lnTo>
                    <a:pt x="18" y="50"/>
                  </a:lnTo>
                  <a:lnTo>
                    <a:pt x="12" y="64"/>
                  </a:lnTo>
                  <a:lnTo>
                    <a:pt x="10" y="6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3" name="Freeform 44"/>
            <p:cNvSpPr>
              <a:spLocks/>
            </p:cNvSpPr>
            <p:nvPr/>
          </p:nvSpPr>
          <p:spPr bwMode="auto">
            <a:xfrm>
              <a:off x="4408488" y="3222625"/>
              <a:ext cx="53975" cy="57150"/>
            </a:xfrm>
            <a:custGeom>
              <a:avLst/>
              <a:gdLst>
                <a:gd name="T0" fmla="*/ 0 w 34"/>
                <a:gd name="T1" fmla="*/ 0 h 36"/>
                <a:gd name="T2" fmla="*/ 2147483646 w 34"/>
                <a:gd name="T3" fmla="*/ 0 h 36"/>
                <a:gd name="T4" fmla="*/ 2147483646 w 34"/>
                <a:gd name="T5" fmla="*/ 0 h 36"/>
                <a:gd name="T6" fmla="*/ 2147483646 w 34"/>
                <a:gd name="T7" fmla="*/ 2147483646 h 36"/>
                <a:gd name="T8" fmla="*/ 2147483646 w 34"/>
                <a:gd name="T9" fmla="*/ 2147483646 h 36"/>
                <a:gd name="T10" fmla="*/ 2147483646 w 34"/>
                <a:gd name="T11" fmla="*/ 2147483646 h 36"/>
                <a:gd name="T12" fmla="*/ 2147483646 w 34"/>
                <a:gd name="T13" fmla="*/ 2147483646 h 36"/>
                <a:gd name="T14" fmla="*/ 2147483646 w 34"/>
                <a:gd name="T15" fmla="*/ 2147483646 h 36"/>
                <a:gd name="T16" fmla="*/ 2147483646 w 34"/>
                <a:gd name="T17" fmla="*/ 2147483646 h 36"/>
                <a:gd name="T18" fmla="*/ 2147483646 w 34"/>
                <a:gd name="T19" fmla="*/ 2147483646 h 36"/>
                <a:gd name="T20" fmla="*/ 2147483646 w 34"/>
                <a:gd name="T21" fmla="*/ 2147483646 h 36"/>
                <a:gd name="T22" fmla="*/ 2147483646 w 34"/>
                <a:gd name="T23" fmla="*/ 2147483646 h 36"/>
                <a:gd name="T24" fmla="*/ 2147483646 w 34"/>
                <a:gd name="T25" fmla="*/ 2147483646 h 36"/>
                <a:gd name="T26" fmla="*/ 2147483646 w 34"/>
                <a:gd name="T27" fmla="*/ 2147483646 h 36"/>
                <a:gd name="T28" fmla="*/ 2147483646 w 34"/>
                <a:gd name="T29" fmla="*/ 2147483646 h 36"/>
                <a:gd name="T30" fmla="*/ 0 w 34"/>
                <a:gd name="T31" fmla="*/ 0 h 36"/>
                <a:gd name="T32" fmla="*/ 0 w 3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36"/>
                <a:gd name="T53" fmla="*/ 34 w 3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36">
                  <a:moveTo>
                    <a:pt x="0" y="0"/>
                  </a:moveTo>
                  <a:lnTo>
                    <a:pt x="4" y="0"/>
                  </a:lnTo>
                  <a:lnTo>
                    <a:pt x="8" y="10"/>
                  </a:lnTo>
                  <a:lnTo>
                    <a:pt x="14" y="20"/>
                  </a:lnTo>
                  <a:lnTo>
                    <a:pt x="24" y="30"/>
                  </a:lnTo>
                  <a:lnTo>
                    <a:pt x="28" y="32"/>
                  </a:lnTo>
                  <a:lnTo>
                    <a:pt x="34" y="34"/>
                  </a:lnTo>
                  <a:lnTo>
                    <a:pt x="34" y="36"/>
                  </a:lnTo>
                  <a:lnTo>
                    <a:pt x="28" y="36"/>
                  </a:lnTo>
                  <a:lnTo>
                    <a:pt x="22" y="32"/>
                  </a:lnTo>
                  <a:lnTo>
                    <a:pt x="12" y="22"/>
                  </a:lnTo>
                  <a:lnTo>
                    <a:pt x="4" y="12"/>
                  </a:lnTo>
                  <a:lnTo>
                    <a:pt x="0" y="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4" name="Freeform 45"/>
            <p:cNvSpPr>
              <a:spLocks/>
            </p:cNvSpPr>
            <p:nvPr/>
          </p:nvSpPr>
          <p:spPr bwMode="auto">
            <a:xfrm>
              <a:off x="4627563" y="3048000"/>
              <a:ext cx="114300" cy="73025"/>
            </a:xfrm>
            <a:custGeom>
              <a:avLst/>
              <a:gdLst>
                <a:gd name="T0" fmla="*/ 0 w 72"/>
                <a:gd name="T1" fmla="*/ 2147483646 h 46"/>
                <a:gd name="T2" fmla="*/ 2147483646 w 72"/>
                <a:gd name="T3" fmla="*/ 2147483646 h 46"/>
                <a:gd name="T4" fmla="*/ 2147483646 w 72"/>
                <a:gd name="T5" fmla="*/ 2147483646 h 46"/>
                <a:gd name="T6" fmla="*/ 2147483646 w 72"/>
                <a:gd name="T7" fmla="*/ 2147483646 h 46"/>
                <a:gd name="T8" fmla="*/ 2147483646 w 72"/>
                <a:gd name="T9" fmla="*/ 2147483646 h 46"/>
                <a:gd name="T10" fmla="*/ 2147483646 w 72"/>
                <a:gd name="T11" fmla="*/ 2147483646 h 46"/>
                <a:gd name="T12" fmla="*/ 2147483646 w 72"/>
                <a:gd name="T13" fmla="*/ 2147483646 h 46"/>
                <a:gd name="T14" fmla="*/ 2147483646 w 72"/>
                <a:gd name="T15" fmla="*/ 2147483646 h 46"/>
                <a:gd name="T16" fmla="*/ 2147483646 w 72"/>
                <a:gd name="T17" fmla="*/ 2147483646 h 46"/>
                <a:gd name="T18" fmla="*/ 2147483646 w 72"/>
                <a:gd name="T19" fmla="*/ 2147483646 h 46"/>
                <a:gd name="T20" fmla="*/ 2147483646 w 72"/>
                <a:gd name="T21" fmla="*/ 2147483646 h 46"/>
                <a:gd name="T22" fmla="*/ 2147483646 w 72"/>
                <a:gd name="T23" fmla="*/ 2147483646 h 46"/>
                <a:gd name="T24" fmla="*/ 2147483646 w 72"/>
                <a:gd name="T25" fmla="*/ 2147483646 h 46"/>
                <a:gd name="T26" fmla="*/ 2147483646 w 72"/>
                <a:gd name="T27" fmla="*/ 2147483646 h 46"/>
                <a:gd name="T28" fmla="*/ 2147483646 w 72"/>
                <a:gd name="T29" fmla="*/ 2147483646 h 46"/>
                <a:gd name="T30" fmla="*/ 2147483646 w 72"/>
                <a:gd name="T31" fmla="*/ 2147483646 h 46"/>
                <a:gd name="T32" fmla="*/ 2147483646 w 72"/>
                <a:gd name="T33" fmla="*/ 2147483646 h 46"/>
                <a:gd name="T34" fmla="*/ 2147483646 w 72"/>
                <a:gd name="T35" fmla="*/ 2147483646 h 46"/>
                <a:gd name="T36" fmla="*/ 2147483646 w 72"/>
                <a:gd name="T37" fmla="*/ 2147483646 h 46"/>
                <a:gd name="T38" fmla="*/ 2147483646 w 72"/>
                <a:gd name="T39" fmla="*/ 2147483646 h 46"/>
                <a:gd name="T40" fmla="*/ 2147483646 w 72"/>
                <a:gd name="T41" fmla="*/ 0 h 46"/>
                <a:gd name="T42" fmla="*/ 2147483646 w 72"/>
                <a:gd name="T43" fmla="*/ 0 h 46"/>
                <a:gd name="T44" fmla="*/ 2147483646 w 72"/>
                <a:gd name="T45" fmla="*/ 2147483646 h 46"/>
                <a:gd name="T46" fmla="*/ 2147483646 w 72"/>
                <a:gd name="T47" fmla="*/ 2147483646 h 46"/>
                <a:gd name="T48" fmla="*/ 2147483646 w 72"/>
                <a:gd name="T49" fmla="*/ 2147483646 h 46"/>
                <a:gd name="T50" fmla="*/ 2147483646 w 72"/>
                <a:gd name="T51" fmla="*/ 2147483646 h 46"/>
                <a:gd name="T52" fmla="*/ 2147483646 w 72"/>
                <a:gd name="T53" fmla="*/ 2147483646 h 46"/>
                <a:gd name="T54" fmla="*/ 2147483646 w 72"/>
                <a:gd name="T55" fmla="*/ 2147483646 h 46"/>
                <a:gd name="T56" fmla="*/ 2147483646 w 72"/>
                <a:gd name="T57" fmla="*/ 2147483646 h 46"/>
                <a:gd name="T58" fmla="*/ 2147483646 w 72"/>
                <a:gd name="T59" fmla="*/ 2147483646 h 46"/>
                <a:gd name="T60" fmla="*/ 2147483646 w 72"/>
                <a:gd name="T61" fmla="*/ 2147483646 h 46"/>
                <a:gd name="T62" fmla="*/ 2147483646 w 72"/>
                <a:gd name="T63" fmla="*/ 2147483646 h 46"/>
                <a:gd name="T64" fmla="*/ 2147483646 w 72"/>
                <a:gd name="T65" fmla="*/ 2147483646 h 46"/>
                <a:gd name="T66" fmla="*/ 2147483646 w 72"/>
                <a:gd name="T67" fmla="*/ 2147483646 h 46"/>
                <a:gd name="T68" fmla="*/ 2147483646 w 72"/>
                <a:gd name="T69" fmla="*/ 2147483646 h 46"/>
                <a:gd name="T70" fmla="*/ 2147483646 w 72"/>
                <a:gd name="T71" fmla="*/ 2147483646 h 46"/>
                <a:gd name="T72" fmla="*/ 0 w 72"/>
                <a:gd name="T73" fmla="*/ 2147483646 h 46"/>
                <a:gd name="T74" fmla="*/ 0 w 72"/>
                <a:gd name="T75" fmla="*/ 2147483646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2"/>
                <a:gd name="T115" fmla="*/ 0 h 46"/>
                <a:gd name="T116" fmla="*/ 72 w 72"/>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2" h="46">
                  <a:moveTo>
                    <a:pt x="0" y="42"/>
                  </a:moveTo>
                  <a:lnTo>
                    <a:pt x="2" y="38"/>
                  </a:lnTo>
                  <a:lnTo>
                    <a:pt x="12" y="42"/>
                  </a:lnTo>
                  <a:lnTo>
                    <a:pt x="24" y="42"/>
                  </a:lnTo>
                  <a:lnTo>
                    <a:pt x="32" y="42"/>
                  </a:lnTo>
                  <a:lnTo>
                    <a:pt x="40" y="40"/>
                  </a:lnTo>
                  <a:lnTo>
                    <a:pt x="48" y="38"/>
                  </a:lnTo>
                  <a:lnTo>
                    <a:pt x="54" y="32"/>
                  </a:lnTo>
                  <a:lnTo>
                    <a:pt x="60" y="28"/>
                  </a:lnTo>
                  <a:lnTo>
                    <a:pt x="64" y="22"/>
                  </a:lnTo>
                  <a:lnTo>
                    <a:pt x="68" y="14"/>
                  </a:lnTo>
                  <a:lnTo>
                    <a:pt x="68" y="6"/>
                  </a:lnTo>
                  <a:lnTo>
                    <a:pt x="68" y="2"/>
                  </a:lnTo>
                  <a:lnTo>
                    <a:pt x="72" y="0"/>
                  </a:lnTo>
                  <a:lnTo>
                    <a:pt x="72" y="6"/>
                  </a:lnTo>
                  <a:lnTo>
                    <a:pt x="70" y="14"/>
                  </a:lnTo>
                  <a:lnTo>
                    <a:pt x="68" y="22"/>
                  </a:lnTo>
                  <a:lnTo>
                    <a:pt x="62" y="30"/>
                  </a:lnTo>
                  <a:lnTo>
                    <a:pt x="56" y="36"/>
                  </a:lnTo>
                  <a:lnTo>
                    <a:pt x="50" y="40"/>
                  </a:lnTo>
                  <a:lnTo>
                    <a:pt x="42" y="44"/>
                  </a:lnTo>
                  <a:lnTo>
                    <a:pt x="32" y="46"/>
                  </a:lnTo>
                  <a:lnTo>
                    <a:pt x="24" y="46"/>
                  </a:lnTo>
                  <a:lnTo>
                    <a:pt x="12" y="44"/>
                  </a:lnTo>
                  <a:lnTo>
                    <a:pt x="0" y="4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5" name="Freeform 46"/>
            <p:cNvSpPr>
              <a:spLocks/>
            </p:cNvSpPr>
            <p:nvPr/>
          </p:nvSpPr>
          <p:spPr bwMode="auto">
            <a:xfrm>
              <a:off x="4859338" y="3241675"/>
              <a:ext cx="66675" cy="88900"/>
            </a:xfrm>
            <a:custGeom>
              <a:avLst/>
              <a:gdLst>
                <a:gd name="T0" fmla="*/ 2147483646 w 42"/>
                <a:gd name="T1" fmla="*/ 2147483646 h 56"/>
                <a:gd name="T2" fmla="*/ 2147483646 w 42"/>
                <a:gd name="T3" fmla="*/ 2147483646 h 56"/>
                <a:gd name="T4" fmla="*/ 2147483646 w 42"/>
                <a:gd name="T5" fmla="*/ 2147483646 h 56"/>
                <a:gd name="T6" fmla="*/ 2147483646 w 42"/>
                <a:gd name="T7" fmla="*/ 2147483646 h 56"/>
                <a:gd name="T8" fmla="*/ 2147483646 w 42"/>
                <a:gd name="T9" fmla="*/ 2147483646 h 56"/>
                <a:gd name="T10" fmla="*/ 2147483646 w 42"/>
                <a:gd name="T11" fmla="*/ 2147483646 h 56"/>
                <a:gd name="T12" fmla="*/ 2147483646 w 42"/>
                <a:gd name="T13" fmla="*/ 2147483646 h 56"/>
                <a:gd name="T14" fmla="*/ 2147483646 w 42"/>
                <a:gd name="T15" fmla="*/ 2147483646 h 56"/>
                <a:gd name="T16" fmla="*/ 2147483646 w 42"/>
                <a:gd name="T17" fmla="*/ 2147483646 h 56"/>
                <a:gd name="T18" fmla="*/ 2147483646 w 42"/>
                <a:gd name="T19" fmla="*/ 2147483646 h 56"/>
                <a:gd name="T20" fmla="*/ 2147483646 w 42"/>
                <a:gd name="T21" fmla="*/ 2147483646 h 56"/>
                <a:gd name="T22" fmla="*/ 2147483646 w 42"/>
                <a:gd name="T23" fmla="*/ 2147483646 h 56"/>
                <a:gd name="T24" fmla="*/ 2147483646 w 42"/>
                <a:gd name="T25" fmla="*/ 2147483646 h 56"/>
                <a:gd name="T26" fmla="*/ 2147483646 w 42"/>
                <a:gd name="T27" fmla="*/ 2147483646 h 56"/>
                <a:gd name="T28" fmla="*/ 2147483646 w 42"/>
                <a:gd name="T29" fmla="*/ 2147483646 h 56"/>
                <a:gd name="T30" fmla="*/ 2147483646 w 42"/>
                <a:gd name="T31" fmla="*/ 2147483646 h 56"/>
                <a:gd name="T32" fmla="*/ 2147483646 w 42"/>
                <a:gd name="T33" fmla="*/ 2147483646 h 56"/>
                <a:gd name="T34" fmla="*/ 0 w 42"/>
                <a:gd name="T35" fmla="*/ 0 h 56"/>
                <a:gd name="T36" fmla="*/ 0 w 42"/>
                <a:gd name="T37" fmla="*/ 0 h 56"/>
                <a:gd name="T38" fmla="*/ 2147483646 w 42"/>
                <a:gd name="T39" fmla="*/ 0 h 56"/>
                <a:gd name="T40" fmla="*/ 2147483646 w 42"/>
                <a:gd name="T41" fmla="*/ 0 h 56"/>
                <a:gd name="T42" fmla="*/ 2147483646 w 42"/>
                <a:gd name="T43" fmla="*/ 0 h 56"/>
                <a:gd name="T44" fmla="*/ 2147483646 w 42"/>
                <a:gd name="T45" fmla="*/ 2147483646 h 56"/>
                <a:gd name="T46" fmla="*/ 2147483646 w 42"/>
                <a:gd name="T47" fmla="*/ 2147483646 h 56"/>
                <a:gd name="T48" fmla="*/ 2147483646 w 42"/>
                <a:gd name="T49" fmla="*/ 2147483646 h 56"/>
                <a:gd name="T50" fmla="*/ 2147483646 w 42"/>
                <a:gd name="T51" fmla="*/ 2147483646 h 56"/>
                <a:gd name="T52" fmla="*/ 2147483646 w 42"/>
                <a:gd name="T53" fmla="*/ 2147483646 h 56"/>
                <a:gd name="T54" fmla="*/ 2147483646 w 42"/>
                <a:gd name="T55" fmla="*/ 2147483646 h 56"/>
                <a:gd name="T56" fmla="*/ 2147483646 w 42"/>
                <a:gd name="T57" fmla="*/ 2147483646 h 56"/>
                <a:gd name="T58" fmla="*/ 2147483646 w 42"/>
                <a:gd name="T59" fmla="*/ 2147483646 h 56"/>
                <a:gd name="T60" fmla="*/ 2147483646 w 42"/>
                <a:gd name="T61" fmla="*/ 2147483646 h 56"/>
                <a:gd name="T62" fmla="*/ 2147483646 w 42"/>
                <a:gd name="T63" fmla="*/ 2147483646 h 56"/>
                <a:gd name="T64" fmla="*/ 2147483646 w 42"/>
                <a:gd name="T65" fmla="*/ 2147483646 h 56"/>
                <a:gd name="T66" fmla="*/ 2147483646 w 42"/>
                <a:gd name="T67" fmla="*/ 2147483646 h 56"/>
                <a:gd name="T68" fmla="*/ 2147483646 w 42"/>
                <a:gd name="T69" fmla="*/ 2147483646 h 56"/>
                <a:gd name="T70" fmla="*/ 2147483646 w 42"/>
                <a:gd name="T71" fmla="*/ 2147483646 h 56"/>
                <a:gd name="T72" fmla="*/ 2147483646 w 42"/>
                <a:gd name="T73" fmla="*/ 2147483646 h 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56"/>
                <a:gd name="T113" fmla="*/ 42 w 42"/>
                <a:gd name="T114" fmla="*/ 56 h 5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56">
                  <a:moveTo>
                    <a:pt x="40" y="56"/>
                  </a:moveTo>
                  <a:lnTo>
                    <a:pt x="40" y="56"/>
                  </a:lnTo>
                  <a:lnTo>
                    <a:pt x="40" y="46"/>
                  </a:lnTo>
                  <a:lnTo>
                    <a:pt x="38" y="36"/>
                  </a:lnTo>
                  <a:lnTo>
                    <a:pt x="34" y="24"/>
                  </a:lnTo>
                  <a:lnTo>
                    <a:pt x="30" y="18"/>
                  </a:lnTo>
                  <a:lnTo>
                    <a:pt x="22" y="10"/>
                  </a:lnTo>
                  <a:lnTo>
                    <a:pt x="14" y="6"/>
                  </a:lnTo>
                  <a:lnTo>
                    <a:pt x="6" y="2"/>
                  </a:lnTo>
                  <a:lnTo>
                    <a:pt x="2" y="4"/>
                  </a:lnTo>
                  <a:lnTo>
                    <a:pt x="0" y="0"/>
                  </a:lnTo>
                  <a:lnTo>
                    <a:pt x="6" y="0"/>
                  </a:lnTo>
                  <a:lnTo>
                    <a:pt x="14" y="2"/>
                  </a:lnTo>
                  <a:lnTo>
                    <a:pt x="24" y="8"/>
                  </a:lnTo>
                  <a:lnTo>
                    <a:pt x="32" y="16"/>
                  </a:lnTo>
                  <a:lnTo>
                    <a:pt x="38" y="22"/>
                  </a:lnTo>
                  <a:lnTo>
                    <a:pt x="42" y="34"/>
                  </a:lnTo>
                  <a:lnTo>
                    <a:pt x="42" y="46"/>
                  </a:lnTo>
                  <a:lnTo>
                    <a:pt x="42" y="56"/>
                  </a:lnTo>
                  <a:lnTo>
                    <a:pt x="40" y="56"/>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6" name="Freeform 47"/>
            <p:cNvSpPr>
              <a:spLocks/>
            </p:cNvSpPr>
            <p:nvPr/>
          </p:nvSpPr>
          <p:spPr bwMode="auto">
            <a:xfrm>
              <a:off x="5253038" y="3054350"/>
              <a:ext cx="34925" cy="127000"/>
            </a:xfrm>
            <a:custGeom>
              <a:avLst/>
              <a:gdLst>
                <a:gd name="T0" fmla="*/ 0 w 22"/>
                <a:gd name="T1" fmla="*/ 2147483646 h 80"/>
                <a:gd name="T2" fmla="*/ 0 w 22"/>
                <a:gd name="T3" fmla="*/ 2147483646 h 80"/>
                <a:gd name="T4" fmla="*/ 2147483646 w 22"/>
                <a:gd name="T5" fmla="*/ 2147483646 h 80"/>
                <a:gd name="T6" fmla="*/ 2147483646 w 22"/>
                <a:gd name="T7" fmla="*/ 2147483646 h 80"/>
                <a:gd name="T8" fmla="*/ 2147483646 w 22"/>
                <a:gd name="T9" fmla="*/ 2147483646 h 80"/>
                <a:gd name="T10" fmla="*/ 2147483646 w 22"/>
                <a:gd name="T11" fmla="*/ 0 h 80"/>
                <a:gd name="T12" fmla="*/ 2147483646 w 22"/>
                <a:gd name="T13" fmla="*/ 0 h 80"/>
                <a:gd name="T14" fmla="*/ 2147483646 w 22"/>
                <a:gd name="T15" fmla="*/ 0 h 80"/>
                <a:gd name="T16" fmla="*/ 2147483646 w 22"/>
                <a:gd name="T17" fmla="*/ 2147483646 h 80"/>
                <a:gd name="T18" fmla="*/ 2147483646 w 22"/>
                <a:gd name="T19" fmla="*/ 2147483646 h 80"/>
                <a:gd name="T20" fmla="*/ 2147483646 w 22"/>
                <a:gd name="T21" fmla="*/ 2147483646 h 80"/>
                <a:gd name="T22" fmla="*/ 2147483646 w 22"/>
                <a:gd name="T23" fmla="*/ 2147483646 h 80"/>
                <a:gd name="T24" fmla="*/ 2147483646 w 22"/>
                <a:gd name="T25" fmla="*/ 2147483646 h 80"/>
                <a:gd name="T26" fmla="*/ 2147483646 w 22"/>
                <a:gd name="T27" fmla="*/ 2147483646 h 80"/>
                <a:gd name="T28" fmla="*/ 2147483646 w 22"/>
                <a:gd name="T29" fmla="*/ 2147483646 h 80"/>
                <a:gd name="T30" fmla="*/ 2147483646 w 22"/>
                <a:gd name="T31" fmla="*/ 2147483646 h 80"/>
                <a:gd name="T32" fmla="*/ 2147483646 w 22"/>
                <a:gd name="T33" fmla="*/ 2147483646 h 80"/>
                <a:gd name="T34" fmla="*/ 2147483646 w 22"/>
                <a:gd name="T35" fmla="*/ 2147483646 h 80"/>
                <a:gd name="T36" fmla="*/ 2147483646 w 22"/>
                <a:gd name="T37" fmla="*/ 2147483646 h 80"/>
                <a:gd name="T38" fmla="*/ 2147483646 w 22"/>
                <a:gd name="T39" fmla="*/ 2147483646 h 80"/>
                <a:gd name="T40" fmla="*/ 2147483646 w 22"/>
                <a:gd name="T41" fmla="*/ 2147483646 h 80"/>
                <a:gd name="T42" fmla="*/ 2147483646 w 22"/>
                <a:gd name="T43" fmla="*/ 2147483646 h 80"/>
                <a:gd name="T44" fmla="*/ 2147483646 w 22"/>
                <a:gd name="T45" fmla="*/ 2147483646 h 80"/>
                <a:gd name="T46" fmla="*/ 2147483646 w 22"/>
                <a:gd name="T47" fmla="*/ 2147483646 h 80"/>
                <a:gd name="T48" fmla="*/ 2147483646 w 22"/>
                <a:gd name="T49" fmla="*/ 2147483646 h 80"/>
                <a:gd name="T50" fmla="*/ 2147483646 w 22"/>
                <a:gd name="T51" fmla="*/ 2147483646 h 80"/>
                <a:gd name="T52" fmla="*/ 0 w 22"/>
                <a:gd name="T53" fmla="*/ 2147483646 h 80"/>
                <a:gd name="T54" fmla="*/ 0 w 22"/>
                <a:gd name="T55" fmla="*/ 2147483646 h 8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2"/>
                <a:gd name="T85" fmla="*/ 0 h 80"/>
                <a:gd name="T86" fmla="*/ 22 w 22"/>
                <a:gd name="T87" fmla="*/ 80 h 8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2" h="80">
                  <a:moveTo>
                    <a:pt x="0" y="42"/>
                  </a:moveTo>
                  <a:lnTo>
                    <a:pt x="0" y="42"/>
                  </a:lnTo>
                  <a:lnTo>
                    <a:pt x="2" y="32"/>
                  </a:lnTo>
                  <a:lnTo>
                    <a:pt x="6" y="20"/>
                  </a:lnTo>
                  <a:lnTo>
                    <a:pt x="10" y="10"/>
                  </a:lnTo>
                  <a:lnTo>
                    <a:pt x="18" y="0"/>
                  </a:lnTo>
                  <a:lnTo>
                    <a:pt x="22" y="4"/>
                  </a:lnTo>
                  <a:lnTo>
                    <a:pt x="14" y="12"/>
                  </a:lnTo>
                  <a:lnTo>
                    <a:pt x="8" y="22"/>
                  </a:lnTo>
                  <a:lnTo>
                    <a:pt x="6" y="32"/>
                  </a:lnTo>
                  <a:lnTo>
                    <a:pt x="4" y="42"/>
                  </a:lnTo>
                  <a:lnTo>
                    <a:pt x="6" y="52"/>
                  </a:lnTo>
                  <a:lnTo>
                    <a:pt x="8" y="62"/>
                  </a:lnTo>
                  <a:lnTo>
                    <a:pt x="12" y="70"/>
                  </a:lnTo>
                  <a:lnTo>
                    <a:pt x="18" y="78"/>
                  </a:lnTo>
                  <a:lnTo>
                    <a:pt x="16" y="80"/>
                  </a:lnTo>
                  <a:lnTo>
                    <a:pt x="10" y="72"/>
                  </a:lnTo>
                  <a:lnTo>
                    <a:pt x="4" y="62"/>
                  </a:lnTo>
                  <a:lnTo>
                    <a:pt x="2" y="52"/>
                  </a:lnTo>
                  <a:lnTo>
                    <a:pt x="0" y="4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7" name="Freeform 48"/>
            <p:cNvSpPr>
              <a:spLocks/>
            </p:cNvSpPr>
            <p:nvPr/>
          </p:nvSpPr>
          <p:spPr bwMode="auto">
            <a:xfrm>
              <a:off x="4846638" y="3381375"/>
              <a:ext cx="22225" cy="85725"/>
            </a:xfrm>
            <a:custGeom>
              <a:avLst/>
              <a:gdLst>
                <a:gd name="T0" fmla="*/ 0 w 14"/>
                <a:gd name="T1" fmla="*/ 2147483646 h 54"/>
                <a:gd name="T2" fmla="*/ 0 w 14"/>
                <a:gd name="T3" fmla="*/ 2147483646 h 54"/>
                <a:gd name="T4" fmla="*/ 2147483646 w 14"/>
                <a:gd name="T5" fmla="*/ 2147483646 h 54"/>
                <a:gd name="T6" fmla="*/ 2147483646 w 14"/>
                <a:gd name="T7" fmla="*/ 2147483646 h 54"/>
                <a:gd name="T8" fmla="*/ 2147483646 w 14"/>
                <a:gd name="T9" fmla="*/ 2147483646 h 54"/>
                <a:gd name="T10" fmla="*/ 2147483646 w 14"/>
                <a:gd name="T11" fmla="*/ 2147483646 h 54"/>
                <a:gd name="T12" fmla="*/ 2147483646 w 14"/>
                <a:gd name="T13" fmla="*/ 2147483646 h 54"/>
                <a:gd name="T14" fmla="*/ 2147483646 w 14"/>
                <a:gd name="T15" fmla="*/ 2147483646 h 54"/>
                <a:gd name="T16" fmla="*/ 2147483646 w 14"/>
                <a:gd name="T17" fmla="*/ 2147483646 h 54"/>
                <a:gd name="T18" fmla="*/ 2147483646 w 14"/>
                <a:gd name="T19" fmla="*/ 2147483646 h 54"/>
                <a:gd name="T20" fmla="*/ 2147483646 w 14"/>
                <a:gd name="T21" fmla="*/ 2147483646 h 54"/>
                <a:gd name="T22" fmla="*/ 2147483646 w 14"/>
                <a:gd name="T23" fmla="*/ 2147483646 h 54"/>
                <a:gd name="T24" fmla="*/ 2147483646 w 14"/>
                <a:gd name="T25" fmla="*/ 0 h 54"/>
                <a:gd name="T26" fmla="*/ 2147483646 w 14"/>
                <a:gd name="T27" fmla="*/ 0 h 54"/>
                <a:gd name="T28" fmla="*/ 2147483646 w 14"/>
                <a:gd name="T29" fmla="*/ 2147483646 h 54"/>
                <a:gd name="T30" fmla="*/ 2147483646 w 14"/>
                <a:gd name="T31" fmla="*/ 2147483646 h 54"/>
                <a:gd name="T32" fmla="*/ 2147483646 w 14"/>
                <a:gd name="T33" fmla="*/ 2147483646 h 54"/>
                <a:gd name="T34" fmla="*/ 2147483646 w 14"/>
                <a:gd name="T35" fmla="*/ 2147483646 h 54"/>
                <a:gd name="T36" fmla="*/ 2147483646 w 14"/>
                <a:gd name="T37" fmla="*/ 2147483646 h 54"/>
                <a:gd name="T38" fmla="*/ 2147483646 w 14"/>
                <a:gd name="T39" fmla="*/ 2147483646 h 54"/>
                <a:gd name="T40" fmla="*/ 2147483646 w 14"/>
                <a:gd name="T41" fmla="*/ 2147483646 h 54"/>
                <a:gd name="T42" fmla="*/ 2147483646 w 14"/>
                <a:gd name="T43" fmla="*/ 2147483646 h 54"/>
                <a:gd name="T44" fmla="*/ 2147483646 w 14"/>
                <a:gd name="T45" fmla="*/ 2147483646 h 54"/>
                <a:gd name="T46" fmla="*/ 0 w 14"/>
                <a:gd name="T47" fmla="*/ 2147483646 h 54"/>
                <a:gd name="T48" fmla="*/ 0 w 14"/>
                <a:gd name="T49" fmla="*/ 2147483646 h 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
                <a:gd name="T76" fmla="*/ 0 h 54"/>
                <a:gd name="T77" fmla="*/ 14 w 14"/>
                <a:gd name="T78" fmla="*/ 54 h 5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 h="54">
                  <a:moveTo>
                    <a:pt x="0" y="52"/>
                  </a:moveTo>
                  <a:lnTo>
                    <a:pt x="0" y="52"/>
                  </a:lnTo>
                  <a:lnTo>
                    <a:pt x="4" y="48"/>
                  </a:lnTo>
                  <a:lnTo>
                    <a:pt x="8" y="40"/>
                  </a:lnTo>
                  <a:lnTo>
                    <a:pt x="10" y="34"/>
                  </a:lnTo>
                  <a:lnTo>
                    <a:pt x="10" y="26"/>
                  </a:lnTo>
                  <a:lnTo>
                    <a:pt x="10" y="14"/>
                  </a:lnTo>
                  <a:lnTo>
                    <a:pt x="4" y="2"/>
                  </a:lnTo>
                  <a:lnTo>
                    <a:pt x="8" y="0"/>
                  </a:lnTo>
                  <a:lnTo>
                    <a:pt x="12" y="12"/>
                  </a:lnTo>
                  <a:lnTo>
                    <a:pt x="14" y="26"/>
                  </a:lnTo>
                  <a:lnTo>
                    <a:pt x="14" y="34"/>
                  </a:lnTo>
                  <a:lnTo>
                    <a:pt x="12" y="42"/>
                  </a:lnTo>
                  <a:lnTo>
                    <a:pt x="8" y="50"/>
                  </a:lnTo>
                  <a:lnTo>
                    <a:pt x="2" y="54"/>
                  </a:lnTo>
                  <a:lnTo>
                    <a:pt x="0" y="5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8" name="Freeform 49"/>
            <p:cNvSpPr>
              <a:spLocks/>
            </p:cNvSpPr>
            <p:nvPr/>
          </p:nvSpPr>
          <p:spPr bwMode="auto">
            <a:xfrm>
              <a:off x="5148263" y="2927350"/>
              <a:ext cx="28575" cy="31750"/>
            </a:xfrm>
            <a:custGeom>
              <a:avLst/>
              <a:gdLst>
                <a:gd name="T0" fmla="*/ 2147483646 w 18"/>
                <a:gd name="T1" fmla="*/ 2147483646 h 20"/>
                <a:gd name="T2" fmla="*/ 2147483646 w 18"/>
                <a:gd name="T3" fmla="*/ 2147483646 h 20"/>
                <a:gd name="T4" fmla="*/ 2147483646 w 18"/>
                <a:gd name="T5" fmla="*/ 2147483646 h 20"/>
                <a:gd name="T6" fmla="*/ 2147483646 w 18"/>
                <a:gd name="T7" fmla="*/ 2147483646 h 20"/>
                <a:gd name="T8" fmla="*/ 2147483646 w 18"/>
                <a:gd name="T9" fmla="*/ 2147483646 h 20"/>
                <a:gd name="T10" fmla="*/ 2147483646 w 18"/>
                <a:gd name="T11" fmla="*/ 2147483646 h 20"/>
                <a:gd name="T12" fmla="*/ 2147483646 w 18"/>
                <a:gd name="T13" fmla="*/ 2147483646 h 20"/>
                <a:gd name="T14" fmla="*/ 2147483646 w 18"/>
                <a:gd name="T15" fmla="*/ 2147483646 h 20"/>
                <a:gd name="T16" fmla="*/ 2147483646 w 18"/>
                <a:gd name="T17" fmla="*/ 2147483646 h 20"/>
                <a:gd name="T18" fmla="*/ 0 w 18"/>
                <a:gd name="T19" fmla="*/ 2147483646 h 20"/>
                <a:gd name="T20" fmla="*/ 0 w 18"/>
                <a:gd name="T21" fmla="*/ 2147483646 h 20"/>
                <a:gd name="T22" fmla="*/ 0 w 18"/>
                <a:gd name="T23" fmla="*/ 2147483646 h 20"/>
                <a:gd name="T24" fmla="*/ 0 w 18"/>
                <a:gd name="T25" fmla="*/ 2147483646 h 20"/>
                <a:gd name="T26" fmla="*/ 2147483646 w 18"/>
                <a:gd name="T27" fmla="*/ 2147483646 h 20"/>
                <a:gd name="T28" fmla="*/ 2147483646 w 18"/>
                <a:gd name="T29" fmla="*/ 2147483646 h 20"/>
                <a:gd name="T30" fmla="*/ 2147483646 w 18"/>
                <a:gd name="T31" fmla="*/ 0 h 20"/>
                <a:gd name="T32" fmla="*/ 2147483646 w 18"/>
                <a:gd name="T33" fmla="*/ 0 h 20"/>
                <a:gd name="T34" fmla="*/ 2147483646 w 18"/>
                <a:gd name="T35" fmla="*/ 2147483646 h 20"/>
                <a:gd name="T36" fmla="*/ 2147483646 w 18"/>
                <a:gd name="T37" fmla="*/ 2147483646 h 20"/>
                <a:gd name="T38" fmla="*/ 2147483646 w 18"/>
                <a:gd name="T39" fmla="*/ 2147483646 h 20"/>
                <a:gd name="T40" fmla="*/ 2147483646 w 18"/>
                <a:gd name="T41" fmla="*/ 2147483646 h 20"/>
                <a:gd name="T42" fmla="*/ 2147483646 w 18"/>
                <a:gd name="T43" fmla="*/ 2147483646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
                <a:gd name="T67" fmla="*/ 0 h 20"/>
                <a:gd name="T68" fmla="*/ 18 w 18"/>
                <a:gd name="T69" fmla="*/ 20 h 2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 h="20">
                  <a:moveTo>
                    <a:pt x="18" y="10"/>
                  </a:moveTo>
                  <a:lnTo>
                    <a:pt x="18" y="10"/>
                  </a:lnTo>
                  <a:lnTo>
                    <a:pt x="18" y="14"/>
                  </a:lnTo>
                  <a:lnTo>
                    <a:pt x="16" y="18"/>
                  </a:lnTo>
                  <a:lnTo>
                    <a:pt x="12" y="20"/>
                  </a:lnTo>
                  <a:lnTo>
                    <a:pt x="8" y="20"/>
                  </a:lnTo>
                  <a:lnTo>
                    <a:pt x="6" y="20"/>
                  </a:lnTo>
                  <a:lnTo>
                    <a:pt x="2" y="18"/>
                  </a:lnTo>
                  <a:lnTo>
                    <a:pt x="0" y="14"/>
                  </a:lnTo>
                  <a:lnTo>
                    <a:pt x="0" y="10"/>
                  </a:lnTo>
                  <a:lnTo>
                    <a:pt x="0" y="6"/>
                  </a:lnTo>
                  <a:lnTo>
                    <a:pt x="2" y="4"/>
                  </a:lnTo>
                  <a:lnTo>
                    <a:pt x="6" y="2"/>
                  </a:lnTo>
                  <a:lnTo>
                    <a:pt x="8" y="0"/>
                  </a:lnTo>
                  <a:lnTo>
                    <a:pt x="12" y="2"/>
                  </a:lnTo>
                  <a:lnTo>
                    <a:pt x="16" y="4"/>
                  </a:lnTo>
                  <a:lnTo>
                    <a:pt x="18" y="6"/>
                  </a:lnTo>
                  <a:lnTo>
                    <a:pt x="18"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9" name="Freeform 50"/>
            <p:cNvSpPr>
              <a:spLocks/>
            </p:cNvSpPr>
            <p:nvPr/>
          </p:nvSpPr>
          <p:spPr bwMode="auto">
            <a:xfrm>
              <a:off x="4405313" y="3683000"/>
              <a:ext cx="142875" cy="38100"/>
            </a:xfrm>
            <a:custGeom>
              <a:avLst/>
              <a:gdLst>
                <a:gd name="T0" fmla="*/ 2147483646 w 90"/>
                <a:gd name="T1" fmla="*/ 2147483646 h 24"/>
                <a:gd name="T2" fmla="*/ 2147483646 w 90"/>
                <a:gd name="T3" fmla="*/ 2147483646 h 24"/>
                <a:gd name="T4" fmla="*/ 2147483646 w 90"/>
                <a:gd name="T5" fmla="*/ 2147483646 h 24"/>
                <a:gd name="T6" fmla="*/ 2147483646 w 90"/>
                <a:gd name="T7" fmla="*/ 2147483646 h 24"/>
                <a:gd name="T8" fmla="*/ 2147483646 w 90"/>
                <a:gd name="T9" fmla="*/ 2147483646 h 24"/>
                <a:gd name="T10" fmla="*/ 2147483646 w 90"/>
                <a:gd name="T11" fmla="*/ 2147483646 h 24"/>
                <a:gd name="T12" fmla="*/ 2147483646 w 90"/>
                <a:gd name="T13" fmla="*/ 2147483646 h 24"/>
                <a:gd name="T14" fmla="*/ 2147483646 w 90"/>
                <a:gd name="T15" fmla="*/ 2147483646 h 24"/>
                <a:gd name="T16" fmla="*/ 2147483646 w 90"/>
                <a:gd name="T17" fmla="*/ 2147483646 h 24"/>
                <a:gd name="T18" fmla="*/ 2147483646 w 90"/>
                <a:gd name="T19" fmla="*/ 2147483646 h 24"/>
                <a:gd name="T20" fmla="*/ 2147483646 w 90"/>
                <a:gd name="T21" fmla="*/ 2147483646 h 24"/>
                <a:gd name="T22" fmla="*/ 2147483646 w 90"/>
                <a:gd name="T23" fmla="*/ 2147483646 h 24"/>
                <a:gd name="T24" fmla="*/ 2147483646 w 90"/>
                <a:gd name="T25" fmla="*/ 2147483646 h 24"/>
                <a:gd name="T26" fmla="*/ 2147483646 w 90"/>
                <a:gd name="T27" fmla="*/ 2147483646 h 24"/>
                <a:gd name="T28" fmla="*/ 2147483646 w 90"/>
                <a:gd name="T29" fmla="*/ 2147483646 h 24"/>
                <a:gd name="T30" fmla="*/ 2147483646 w 90"/>
                <a:gd name="T31" fmla="*/ 2147483646 h 24"/>
                <a:gd name="T32" fmla="*/ 2147483646 w 90"/>
                <a:gd name="T33" fmla="*/ 2147483646 h 24"/>
                <a:gd name="T34" fmla="*/ 2147483646 w 90"/>
                <a:gd name="T35" fmla="*/ 2147483646 h 24"/>
                <a:gd name="T36" fmla="*/ 0 w 90"/>
                <a:gd name="T37" fmla="*/ 2147483646 h 24"/>
                <a:gd name="T38" fmla="*/ 0 w 90"/>
                <a:gd name="T39" fmla="*/ 2147483646 h 24"/>
                <a:gd name="T40" fmla="*/ 2147483646 w 90"/>
                <a:gd name="T41" fmla="*/ 2147483646 h 24"/>
                <a:gd name="T42" fmla="*/ 2147483646 w 90"/>
                <a:gd name="T43" fmla="*/ 2147483646 h 24"/>
                <a:gd name="T44" fmla="*/ 2147483646 w 90"/>
                <a:gd name="T45" fmla="*/ 2147483646 h 24"/>
                <a:gd name="T46" fmla="*/ 2147483646 w 90"/>
                <a:gd name="T47" fmla="*/ 2147483646 h 24"/>
                <a:gd name="T48" fmla="*/ 2147483646 w 90"/>
                <a:gd name="T49" fmla="*/ 2147483646 h 24"/>
                <a:gd name="T50" fmla="*/ 2147483646 w 90"/>
                <a:gd name="T51" fmla="*/ 2147483646 h 24"/>
                <a:gd name="T52" fmla="*/ 2147483646 w 90"/>
                <a:gd name="T53" fmla="*/ 2147483646 h 24"/>
                <a:gd name="T54" fmla="*/ 2147483646 w 90"/>
                <a:gd name="T55" fmla="*/ 2147483646 h 24"/>
                <a:gd name="T56" fmla="*/ 2147483646 w 90"/>
                <a:gd name="T57" fmla="*/ 0 h 24"/>
                <a:gd name="T58" fmla="*/ 2147483646 w 90"/>
                <a:gd name="T59" fmla="*/ 0 h 24"/>
                <a:gd name="T60" fmla="*/ 2147483646 w 90"/>
                <a:gd name="T61" fmla="*/ 2147483646 h 24"/>
                <a:gd name="T62" fmla="*/ 2147483646 w 90"/>
                <a:gd name="T63" fmla="*/ 2147483646 h 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0"/>
                <a:gd name="T97" fmla="*/ 0 h 24"/>
                <a:gd name="T98" fmla="*/ 90 w 90"/>
                <a:gd name="T99" fmla="*/ 24 h 2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0" h="24">
                  <a:moveTo>
                    <a:pt x="30" y="12"/>
                  </a:moveTo>
                  <a:lnTo>
                    <a:pt x="30" y="12"/>
                  </a:lnTo>
                  <a:lnTo>
                    <a:pt x="42" y="14"/>
                  </a:lnTo>
                  <a:lnTo>
                    <a:pt x="54" y="16"/>
                  </a:lnTo>
                  <a:lnTo>
                    <a:pt x="60" y="16"/>
                  </a:lnTo>
                  <a:lnTo>
                    <a:pt x="64" y="14"/>
                  </a:lnTo>
                  <a:lnTo>
                    <a:pt x="68" y="10"/>
                  </a:lnTo>
                  <a:lnTo>
                    <a:pt x="70" y="6"/>
                  </a:lnTo>
                  <a:lnTo>
                    <a:pt x="72" y="6"/>
                  </a:lnTo>
                  <a:lnTo>
                    <a:pt x="68" y="12"/>
                  </a:lnTo>
                  <a:lnTo>
                    <a:pt x="64" y="16"/>
                  </a:lnTo>
                  <a:lnTo>
                    <a:pt x="58" y="18"/>
                  </a:lnTo>
                  <a:lnTo>
                    <a:pt x="50" y="18"/>
                  </a:lnTo>
                  <a:lnTo>
                    <a:pt x="36" y="18"/>
                  </a:lnTo>
                  <a:lnTo>
                    <a:pt x="22" y="14"/>
                  </a:lnTo>
                  <a:lnTo>
                    <a:pt x="0" y="16"/>
                  </a:lnTo>
                  <a:lnTo>
                    <a:pt x="26" y="22"/>
                  </a:lnTo>
                  <a:lnTo>
                    <a:pt x="44" y="24"/>
                  </a:lnTo>
                  <a:lnTo>
                    <a:pt x="54" y="24"/>
                  </a:lnTo>
                  <a:lnTo>
                    <a:pt x="64" y="24"/>
                  </a:lnTo>
                  <a:lnTo>
                    <a:pt x="72" y="20"/>
                  </a:lnTo>
                  <a:lnTo>
                    <a:pt x="80" y="16"/>
                  </a:lnTo>
                  <a:lnTo>
                    <a:pt x="86" y="10"/>
                  </a:lnTo>
                  <a:lnTo>
                    <a:pt x="90" y="0"/>
                  </a:lnTo>
                  <a:lnTo>
                    <a:pt x="30" y="12"/>
                  </a:lnTo>
                  <a:close/>
                </a:path>
              </a:pathLst>
            </a:custGeom>
            <a:solidFill>
              <a:srgbClr val="A34E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0" name="Freeform 51"/>
            <p:cNvSpPr>
              <a:spLocks/>
            </p:cNvSpPr>
            <p:nvPr/>
          </p:nvSpPr>
          <p:spPr bwMode="auto">
            <a:xfrm>
              <a:off x="3602038" y="3136900"/>
              <a:ext cx="1092200" cy="1057275"/>
            </a:xfrm>
            <a:custGeom>
              <a:avLst/>
              <a:gdLst>
                <a:gd name="T0" fmla="*/ 2147483646 w 688"/>
                <a:gd name="T1" fmla="*/ 2147483646 h 666"/>
                <a:gd name="T2" fmla="*/ 2147483646 w 688"/>
                <a:gd name="T3" fmla="*/ 2147483646 h 666"/>
                <a:gd name="T4" fmla="*/ 2147483646 w 688"/>
                <a:gd name="T5" fmla="*/ 2147483646 h 666"/>
                <a:gd name="T6" fmla="*/ 2147483646 w 688"/>
                <a:gd name="T7" fmla="*/ 2147483646 h 666"/>
                <a:gd name="T8" fmla="*/ 2147483646 w 688"/>
                <a:gd name="T9" fmla="*/ 2147483646 h 666"/>
                <a:gd name="T10" fmla="*/ 2147483646 w 688"/>
                <a:gd name="T11" fmla="*/ 2147483646 h 666"/>
                <a:gd name="T12" fmla="*/ 2147483646 w 688"/>
                <a:gd name="T13" fmla="*/ 2147483646 h 666"/>
                <a:gd name="T14" fmla="*/ 2147483646 w 688"/>
                <a:gd name="T15" fmla="*/ 2147483646 h 666"/>
                <a:gd name="T16" fmla="*/ 2147483646 w 688"/>
                <a:gd name="T17" fmla="*/ 2147483646 h 666"/>
                <a:gd name="T18" fmla="*/ 2147483646 w 688"/>
                <a:gd name="T19" fmla="*/ 2147483646 h 666"/>
                <a:gd name="T20" fmla="*/ 2147483646 w 688"/>
                <a:gd name="T21" fmla="*/ 2147483646 h 666"/>
                <a:gd name="T22" fmla="*/ 2147483646 w 688"/>
                <a:gd name="T23" fmla="*/ 2147483646 h 666"/>
                <a:gd name="T24" fmla="*/ 2147483646 w 688"/>
                <a:gd name="T25" fmla="*/ 2147483646 h 666"/>
                <a:gd name="T26" fmla="*/ 2147483646 w 688"/>
                <a:gd name="T27" fmla="*/ 2147483646 h 666"/>
                <a:gd name="T28" fmla="*/ 2147483646 w 688"/>
                <a:gd name="T29" fmla="*/ 2147483646 h 666"/>
                <a:gd name="T30" fmla="*/ 2147483646 w 688"/>
                <a:gd name="T31" fmla="*/ 2147483646 h 666"/>
                <a:gd name="T32" fmla="*/ 2147483646 w 688"/>
                <a:gd name="T33" fmla="*/ 2147483646 h 666"/>
                <a:gd name="T34" fmla="*/ 2147483646 w 688"/>
                <a:gd name="T35" fmla="*/ 2147483646 h 666"/>
                <a:gd name="T36" fmla="*/ 2147483646 w 688"/>
                <a:gd name="T37" fmla="*/ 2147483646 h 666"/>
                <a:gd name="T38" fmla="*/ 2147483646 w 688"/>
                <a:gd name="T39" fmla="*/ 2147483646 h 666"/>
                <a:gd name="T40" fmla="*/ 2147483646 w 688"/>
                <a:gd name="T41" fmla="*/ 2147483646 h 666"/>
                <a:gd name="T42" fmla="*/ 2147483646 w 688"/>
                <a:gd name="T43" fmla="*/ 2147483646 h 666"/>
                <a:gd name="T44" fmla="*/ 2147483646 w 688"/>
                <a:gd name="T45" fmla="*/ 2147483646 h 666"/>
                <a:gd name="T46" fmla="*/ 0 w 688"/>
                <a:gd name="T47" fmla="*/ 2147483646 h 666"/>
                <a:gd name="T48" fmla="*/ 2147483646 w 688"/>
                <a:gd name="T49" fmla="*/ 2147483646 h 666"/>
                <a:gd name="T50" fmla="*/ 2147483646 w 688"/>
                <a:gd name="T51" fmla="*/ 2147483646 h 666"/>
                <a:gd name="T52" fmla="*/ 2147483646 w 688"/>
                <a:gd name="T53" fmla="*/ 2147483646 h 666"/>
                <a:gd name="T54" fmla="*/ 2147483646 w 688"/>
                <a:gd name="T55" fmla="*/ 2147483646 h 666"/>
                <a:gd name="T56" fmla="*/ 2147483646 w 688"/>
                <a:gd name="T57" fmla="*/ 2147483646 h 666"/>
                <a:gd name="T58" fmla="*/ 2147483646 w 688"/>
                <a:gd name="T59" fmla="*/ 2147483646 h 666"/>
                <a:gd name="T60" fmla="*/ 2147483646 w 688"/>
                <a:gd name="T61" fmla="*/ 2147483646 h 666"/>
                <a:gd name="T62" fmla="*/ 2147483646 w 688"/>
                <a:gd name="T63" fmla="*/ 2147483646 h 666"/>
                <a:gd name="T64" fmla="*/ 2147483646 w 688"/>
                <a:gd name="T65" fmla="*/ 2147483646 h 666"/>
                <a:gd name="T66" fmla="*/ 2147483646 w 688"/>
                <a:gd name="T67" fmla="*/ 2147483646 h 666"/>
                <a:gd name="T68" fmla="*/ 2147483646 w 688"/>
                <a:gd name="T69" fmla="*/ 2147483646 h 666"/>
                <a:gd name="T70" fmla="*/ 2147483646 w 688"/>
                <a:gd name="T71" fmla="*/ 2147483646 h 666"/>
                <a:gd name="T72" fmla="*/ 2147483646 w 688"/>
                <a:gd name="T73" fmla="*/ 2147483646 h 666"/>
                <a:gd name="T74" fmla="*/ 2147483646 w 688"/>
                <a:gd name="T75" fmla="*/ 2147483646 h 666"/>
                <a:gd name="T76" fmla="*/ 2147483646 w 688"/>
                <a:gd name="T77" fmla="*/ 2147483646 h 666"/>
                <a:gd name="T78" fmla="*/ 2147483646 w 688"/>
                <a:gd name="T79" fmla="*/ 2147483646 h 666"/>
                <a:gd name="T80" fmla="*/ 2147483646 w 688"/>
                <a:gd name="T81" fmla="*/ 2147483646 h 666"/>
                <a:gd name="T82" fmla="*/ 2147483646 w 688"/>
                <a:gd name="T83" fmla="*/ 2147483646 h 666"/>
                <a:gd name="T84" fmla="*/ 2147483646 w 688"/>
                <a:gd name="T85" fmla="*/ 2147483646 h 666"/>
                <a:gd name="T86" fmla="*/ 2147483646 w 688"/>
                <a:gd name="T87" fmla="*/ 2147483646 h 666"/>
                <a:gd name="T88" fmla="*/ 2147483646 w 688"/>
                <a:gd name="T89" fmla="*/ 2147483646 h 666"/>
                <a:gd name="T90" fmla="*/ 2147483646 w 688"/>
                <a:gd name="T91" fmla="*/ 2147483646 h 666"/>
                <a:gd name="T92" fmla="*/ 2147483646 w 688"/>
                <a:gd name="T93" fmla="*/ 2147483646 h 666"/>
                <a:gd name="T94" fmla="*/ 2147483646 w 688"/>
                <a:gd name="T95" fmla="*/ 2147483646 h 666"/>
                <a:gd name="T96" fmla="*/ 2147483646 w 688"/>
                <a:gd name="T97" fmla="*/ 2147483646 h 666"/>
                <a:gd name="T98" fmla="*/ 2147483646 w 688"/>
                <a:gd name="T99" fmla="*/ 2147483646 h 666"/>
                <a:gd name="T100" fmla="*/ 2147483646 w 688"/>
                <a:gd name="T101" fmla="*/ 2147483646 h 666"/>
                <a:gd name="T102" fmla="*/ 2147483646 w 688"/>
                <a:gd name="T103" fmla="*/ 2147483646 h 6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88"/>
                <a:gd name="T157" fmla="*/ 0 h 666"/>
                <a:gd name="T158" fmla="*/ 688 w 688"/>
                <a:gd name="T159" fmla="*/ 666 h 66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88" h="666">
                  <a:moveTo>
                    <a:pt x="598" y="344"/>
                  </a:moveTo>
                  <a:lnTo>
                    <a:pt x="598" y="344"/>
                  </a:lnTo>
                  <a:lnTo>
                    <a:pt x="594" y="352"/>
                  </a:lnTo>
                  <a:lnTo>
                    <a:pt x="590" y="360"/>
                  </a:lnTo>
                  <a:lnTo>
                    <a:pt x="582" y="364"/>
                  </a:lnTo>
                  <a:lnTo>
                    <a:pt x="576" y="368"/>
                  </a:lnTo>
                  <a:lnTo>
                    <a:pt x="568" y="370"/>
                  </a:lnTo>
                  <a:lnTo>
                    <a:pt x="560" y="372"/>
                  </a:lnTo>
                  <a:lnTo>
                    <a:pt x="542" y="372"/>
                  </a:lnTo>
                  <a:lnTo>
                    <a:pt x="520" y="368"/>
                  </a:lnTo>
                  <a:lnTo>
                    <a:pt x="496" y="362"/>
                  </a:lnTo>
                  <a:lnTo>
                    <a:pt x="430" y="370"/>
                  </a:lnTo>
                  <a:lnTo>
                    <a:pt x="466" y="330"/>
                  </a:lnTo>
                  <a:lnTo>
                    <a:pt x="504" y="290"/>
                  </a:lnTo>
                  <a:lnTo>
                    <a:pt x="542" y="250"/>
                  </a:lnTo>
                  <a:lnTo>
                    <a:pt x="580" y="210"/>
                  </a:lnTo>
                  <a:lnTo>
                    <a:pt x="598" y="190"/>
                  </a:lnTo>
                  <a:lnTo>
                    <a:pt x="614" y="170"/>
                  </a:lnTo>
                  <a:lnTo>
                    <a:pt x="642" y="128"/>
                  </a:lnTo>
                  <a:lnTo>
                    <a:pt x="662" y="96"/>
                  </a:lnTo>
                  <a:lnTo>
                    <a:pt x="678" y="66"/>
                  </a:lnTo>
                  <a:lnTo>
                    <a:pt x="686" y="44"/>
                  </a:lnTo>
                  <a:lnTo>
                    <a:pt x="688" y="38"/>
                  </a:lnTo>
                  <a:lnTo>
                    <a:pt x="688" y="36"/>
                  </a:lnTo>
                  <a:lnTo>
                    <a:pt x="666" y="82"/>
                  </a:lnTo>
                  <a:lnTo>
                    <a:pt x="650" y="108"/>
                  </a:lnTo>
                  <a:lnTo>
                    <a:pt x="632" y="132"/>
                  </a:lnTo>
                  <a:lnTo>
                    <a:pt x="614" y="156"/>
                  </a:lnTo>
                  <a:lnTo>
                    <a:pt x="592" y="178"/>
                  </a:lnTo>
                  <a:lnTo>
                    <a:pt x="550" y="222"/>
                  </a:lnTo>
                  <a:lnTo>
                    <a:pt x="550" y="208"/>
                  </a:lnTo>
                  <a:lnTo>
                    <a:pt x="548" y="194"/>
                  </a:lnTo>
                  <a:lnTo>
                    <a:pt x="546" y="180"/>
                  </a:lnTo>
                  <a:lnTo>
                    <a:pt x="546" y="166"/>
                  </a:lnTo>
                  <a:lnTo>
                    <a:pt x="548" y="132"/>
                  </a:lnTo>
                  <a:lnTo>
                    <a:pt x="554" y="104"/>
                  </a:lnTo>
                  <a:lnTo>
                    <a:pt x="558" y="88"/>
                  </a:lnTo>
                  <a:lnTo>
                    <a:pt x="564" y="72"/>
                  </a:lnTo>
                  <a:lnTo>
                    <a:pt x="576" y="40"/>
                  </a:lnTo>
                  <a:lnTo>
                    <a:pt x="586" y="12"/>
                  </a:lnTo>
                  <a:lnTo>
                    <a:pt x="590" y="4"/>
                  </a:lnTo>
                  <a:lnTo>
                    <a:pt x="590" y="0"/>
                  </a:lnTo>
                  <a:lnTo>
                    <a:pt x="586" y="2"/>
                  </a:lnTo>
                  <a:lnTo>
                    <a:pt x="582" y="10"/>
                  </a:lnTo>
                  <a:lnTo>
                    <a:pt x="572" y="28"/>
                  </a:lnTo>
                  <a:lnTo>
                    <a:pt x="564" y="48"/>
                  </a:lnTo>
                  <a:lnTo>
                    <a:pt x="550" y="90"/>
                  </a:lnTo>
                  <a:lnTo>
                    <a:pt x="540" y="132"/>
                  </a:lnTo>
                  <a:lnTo>
                    <a:pt x="534" y="174"/>
                  </a:lnTo>
                  <a:lnTo>
                    <a:pt x="538" y="188"/>
                  </a:lnTo>
                  <a:lnTo>
                    <a:pt x="538" y="202"/>
                  </a:lnTo>
                  <a:lnTo>
                    <a:pt x="536" y="216"/>
                  </a:lnTo>
                  <a:lnTo>
                    <a:pt x="532" y="230"/>
                  </a:lnTo>
                  <a:lnTo>
                    <a:pt x="532" y="232"/>
                  </a:lnTo>
                  <a:lnTo>
                    <a:pt x="532" y="238"/>
                  </a:lnTo>
                  <a:lnTo>
                    <a:pt x="528" y="240"/>
                  </a:lnTo>
                  <a:lnTo>
                    <a:pt x="520" y="248"/>
                  </a:lnTo>
                  <a:lnTo>
                    <a:pt x="496" y="270"/>
                  </a:lnTo>
                  <a:lnTo>
                    <a:pt x="472" y="294"/>
                  </a:lnTo>
                  <a:lnTo>
                    <a:pt x="448" y="320"/>
                  </a:lnTo>
                  <a:lnTo>
                    <a:pt x="434" y="334"/>
                  </a:lnTo>
                  <a:lnTo>
                    <a:pt x="420" y="346"/>
                  </a:lnTo>
                  <a:lnTo>
                    <a:pt x="406" y="356"/>
                  </a:lnTo>
                  <a:lnTo>
                    <a:pt x="392" y="364"/>
                  </a:lnTo>
                  <a:lnTo>
                    <a:pt x="370" y="376"/>
                  </a:lnTo>
                  <a:lnTo>
                    <a:pt x="354" y="382"/>
                  </a:lnTo>
                  <a:lnTo>
                    <a:pt x="320" y="388"/>
                  </a:lnTo>
                  <a:lnTo>
                    <a:pt x="280" y="400"/>
                  </a:lnTo>
                  <a:lnTo>
                    <a:pt x="232" y="416"/>
                  </a:lnTo>
                  <a:lnTo>
                    <a:pt x="184" y="432"/>
                  </a:lnTo>
                  <a:lnTo>
                    <a:pt x="132" y="452"/>
                  </a:lnTo>
                  <a:lnTo>
                    <a:pt x="84" y="472"/>
                  </a:lnTo>
                  <a:lnTo>
                    <a:pt x="40" y="492"/>
                  </a:lnTo>
                  <a:lnTo>
                    <a:pt x="2" y="510"/>
                  </a:lnTo>
                  <a:lnTo>
                    <a:pt x="0" y="564"/>
                  </a:lnTo>
                  <a:lnTo>
                    <a:pt x="28" y="544"/>
                  </a:lnTo>
                  <a:lnTo>
                    <a:pt x="68" y="516"/>
                  </a:lnTo>
                  <a:lnTo>
                    <a:pt x="124" y="474"/>
                  </a:lnTo>
                  <a:lnTo>
                    <a:pt x="58" y="526"/>
                  </a:lnTo>
                  <a:lnTo>
                    <a:pt x="36" y="542"/>
                  </a:lnTo>
                  <a:lnTo>
                    <a:pt x="12" y="562"/>
                  </a:lnTo>
                  <a:lnTo>
                    <a:pt x="2" y="570"/>
                  </a:lnTo>
                  <a:lnTo>
                    <a:pt x="2" y="666"/>
                  </a:lnTo>
                  <a:lnTo>
                    <a:pt x="12" y="646"/>
                  </a:lnTo>
                  <a:lnTo>
                    <a:pt x="24" y="628"/>
                  </a:lnTo>
                  <a:lnTo>
                    <a:pt x="38" y="610"/>
                  </a:lnTo>
                  <a:lnTo>
                    <a:pt x="48" y="602"/>
                  </a:lnTo>
                  <a:lnTo>
                    <a:pt x="58" y="594"/>
                  </a:lnTo>
                  <a:lnTo>
                    <a:pt x="106" y="556"/>
                  </a:lnTo>
                  <a:lnTo>
                    <a:pt x="154" y="516"/>
                  </a:lnTo>
                  <a:lnTo>
                    <a:pt x="164" y="492"/>
                  </a:lnTo>
                  <a:lnTo>
                    <a:pt x="174" y="476"/>
                  </a:lnTo>
                  <a:lnTo>
                    <a:pt x="182" y="462"/>
                  </a:lnTo>
                  <a:lnTo>
                    <a:pt x="190" y="454"/>
                  </a:lnTo>
                  <a:lnTo>
                    <a:pt x="200" y="448"/>
                  </a:lnTo>
                  <a:lnTo>
                    <a:pt x="210" y="442"/>
                  </a:lnTo>
                  <a:lnTo>
                    <a:pt x="198" y="452"/>
                  </a:lnTo>
                  <a:lnTo>
                    <a:pt x="186" y="464"/>
                  </a:lnTo>
                  <a:lnTo>
                    <a:pt x="176" y="482"/>
                  </a:lnTo>
                  <a:lnTo>
                    <a:pt x="168" y="500"/>
                  </a:lnTo>
                  <a:lnTo>
                    <a:pt x="164" y="508"/>
                  </a:lnTo>
                  <a:lnTo>
                    <a:pt x="160" y="518"/>
                  </a:lnTo>
                  <a:lnTo>
                    <a:pt x="174" y="508"/>
                  </a:lnTo>
                  <a:lnTo>
                    <a:pt x="186" y="496"/>
                  </a:lnTo>
                  <a:lnTo>
                    <a:pt x="208" y="472"/>
                  </a:lnTo>
                  <a:lnTo>
                    <a:pt x="220" y="460"/>
                  </a:lnTo>
                  <a:lnTo>
                    <a:pt x="232" y="448"/>
                  </a:lnTo>
                  <a:lnTo>
                    <a:pt x="246" y="440"/>
                  </a:lnTo>
                  <a:lnTo>
                    <a:pt x="260" y="434"/>
                  </a:lnTo>
                  <a:lnTo>
                    <a:pt x="268" y="426"/>
                  </a:lnTo>
                  <a:lnTo>
                    <a:pt x="280" y="418"/>
                  </a:lnTo>
                  <a:lnTo>
                    <a:pt x="294" y="410"/>
                  </a:lnTo>
                  <a:lnTo>
                    <a:pt x="306" y="404"/>
                  </a:lnTo>
                  <a:lnTo>
                    <a:pt x="320" y="398"/>
                  </a:lnTo>
                  <a:lnTo>
                    <a:pt x="338" y="394"/>
                  </a:lnTo>
                  <a:lnTo>
                    <a:pt x="354" y="392"/>
                  </a:lnTo>
                  <a:lnTo>
                    <a:pt x="372" y="386"/>
                  </a:lnTo>
                  <a:lnTo>
                    <a:pt x="388" y="376"/>
                  </a:lnTo>
                  <a:lnTo>
                    <a:pt x="404" y="364"/>
                  </a:lnTo>
                  <a:lnTo>
                    <a:pt x="422" y="348"/>
                  </a:lnTo>
                  <a:lnTo>
                    <a:pt x="440" y="332"/>
                  </a:lnTo>
                  <a:lnTo>
                    <a:pt x="430" y="344"/>
                  </a:lnTo>
                  <a:lnTo>
                    <a:pt x="418" y="356"/>
                  </a:lnTo>
                  <a:lnTo>
                    <a:pt x="406" y="366"/>
                  </a:lnTo>
                  <a:lnTo>
                    <a:pt x="394" y="376"/>
                  </a:lnTo>
                  <a:lnTo>
                    <a:pt x="380" y="386"/>
                  </a:lnTo>
                  <a:lnTo>
                    <a:pt x="366" y="392"/>
                  </a:lnTo>
                  <a:lnTo>
                    <a:pt x="348" y="396"/>
                  </a:lnTo>
                  <a:lnTo>
                    <a:pt x="332" y="400"/>
                  </a:lnTo>
                  <a:lnTo>
                    <a:pt x="316" y="404"/>
                  </a:lnTo>
                  <a:lnTo>
                    <a:pt x="300" y="412"/>
                  </a:lnTo>
                  <a:lnTo>
                    <a:pt x="286" y="420"/>
                  </a:lnTo>
                  <a:lnTo>
                    <a:pt x="272" y="430"/>
                  </a:lnTo>
                  <a:lnTo>
                    <a:pt x="324" y="418"/>
                  </a:lnTo>
                  <a:lnTo>
                    <a:pt x="376" y="408"/>
                  </a:lnTo>
                  <a:lnTo>
                    <a:pt x="388" y="406"/>
                  </a:lnTo>
                  <a:lnTo>
                    <a:pt x="398" y="396"/>
                  </a:lnTo>
                  <a:lnTo>
                    <a:pt x="402" y="388"/>
                  </a:lnTo>
                  <a:lnTo>
                    <a:pt x="406" y="380"/>
                  </a:lnTo>
                  <a:lnTo>
                    <a:pt x="402" y="394"/>
                  </a:lnTo>
                  <a:lnTo>
                    <a:pt x="394" y="406"/>
                  </a:lnTo>
                  <a:lnTo>
                    <a:pt x="488" y="394"/>
                  </a:lnTo>
                  <a:lnTo>
                    <a:pt x="534" y="386"/>
                  </a:lnTo>
                  <a:lnTo>
                    <a:pt x="580" y="378"/>
                  </a:lnTo>
                  <a:lnTo>
                    <a:pt x="598" y="368"/>
                  </a:lnTo>
                  <a:lnTo>
                    <a:pt x="626" y="346"/>
                  </a:lnTo>
                  <a:lnTo>
                    <a:pt x="640" y="338"/>
                  </a:lnTo>
                  <a:lnTo>
                    <a:pt x="654" y="330"/>
                  </a:lnTo>
                  <a:lnTo>
                    <a:pt x="664" y="326"/>
                  </a:lnTo>
                  <a:lnTo>
                    <a:pt x="624" y="338"/>
                  </a:lnTo>
                  <a:lnTo>
                    <a:pt x="598" y="344"/>
                  </a:lnTo>
                  <a:close/>
                </a:path>
              </a:pathLst>
            </a:custGeom>
            <a:solidFill>
              <a:srgbClr val="A34E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1" name="Freeform 52"/>
            <p:cNvSpPr>
              <a:spLocks/>
            </p:cNvSpPr>
            <p:nvPr/>
          </p:nvSpPr>
          <p:spPr bwMode="auto">
            <a:xfrm>
              <a:off x="4729163" y="3603625"/>
              <a:ext cx="120650" cy="66675"/>
            </a:xfrm>
            <a:custGeom>
              <a:avLst/>
              <a:gdLst>
                <a:gd name="T0" fmla="*/ 0 w 76"/>
                <a:gd name="T1" fmla="*/ 2147483646 h 42"/>
                <a:gd name="T2" fmla="*/ 0 w 76"/>
                <a:gd name="T3" fmla="*/ 2147483646 h 42"/>
                <a:gd name="T4" fmla="*/ 2147483646 w 76"/>
                <a:gd name="T5" fmla="*/ 2147483646 h 42"/>
                <a:gd name="T6" fmla="*/ 2147483646 w 76"/>
                <a:gd name="T7" fmla="*/ 0 h 42"/>
                <a:gd name="T8" fmla="*/ 2147483646 w 76"/>
                <a:gd name="T9" fmla="*/ 0 h 42"/>
                <a:gd name="T10" fmla="*/ 2147483646 w 76"/>
                <a:gd name="T11" fmla="*/ 2147483646 h 42"/>
                <a:gd name="T12" fmla="*/ 2147483646 w 76"/>
                <a:gd name="T13" fmla="*/ 2147483646 h 42"/>
                <a:gd name="T14" fmla="*/ 2147483646 w 76"/>
                <a:gd name="T15" fmla="*/ 2147483646 h 42"/>
                <a:gd name="T16" fmla="*/ 2147483646 w 76"/>
                <a:gd name="T17" fmla="*/ 2147483646 h 42"/>
                <a:gd name="T18" fmla="*/ 0 w 76"/>
                <a:gd name="T19" fmla="*/ 2147483646 h 42"/>
                <a:gd name="T20" fmla="*/ 0 w 76"/>
                <a:gd name="T21" fmla="*/ 2147483646 h 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6"/>
                <a:gd name="T34" fmla="*/ 0 h 42"/>
                <a:gd name="T35" fmla="*/ 76 w 76"/>
                <a:gd name="T36" fmla="*/ 42 h 4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6" h="42">
                  <a:moveTo>
                    <a:pt x="0" y="42"/>
                  </a:moveTo>
                  <a:lnTo>
                    <a:pt x="0" y="42"/>
                  </a:lnTo>
                  <a:lnTo>
                    <a:pt x="38" y="24"/>
                  </a:lnTo>
                  <a:lnTo>
                    <a:pt x="76" y="0"/>
                  </a:lnTo>
                  <a:lnTo>
                    <a:pt x="64" y="2"/>
                  </a:lnTo>
                  <a:lnTo>
                    <a:pt x="54" y="6"/>
                  </a:lnTo>
                  <a:lnTo>
                    <a:pt x="34" y="14"/>
                  </a:lnTo>
                  <a:lnTo>
                    <a:pt x="16" y="28"/>
                  </a:lnTo>
                  <a:lnTo>
                    <a:pt x="0" y="42"/>
                  </a:lnTo>
                  <a:close/>
                </a:path>
              </a:pathLst>
            </a:custGeom>
            <a:solidFill>
              <a:srgbClr val="A34E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2" name="Freeform 53"/>
            <p:cNvSpPr>
              <a:spLocks/>
            </p:cNvSpPr>
            <p:nvPr/>
          </p:nvSpPr>
          <p:spPr bwMode="auto">
            <a:xfrm>
              <a:off x="4662488" y="3543300"/>
              <a:ext cx="266700" cy="155575"/>
            </a:xfrm>
            <a:custGeom>
              <a:avLst/>
              <a:gdLst>
                <a:gd name="T0" fmla="*/ 2147483646 w 168"/>
                <a:gd name="T1" fmla="*/ 2147483646 h 98"/>
                <a:gd name="T2" fmla="*/ 2147483646 w 168"/>
                <a:gd name="T3" fmla="*/ 2147483646 h 98"/>
                <a:gd name="T4" fmla="*/ 2147483646 w 168"/>
                <a:gd name="T5" fmla="*/ 2147483646 h 98"/>
                <a:gd name="T6" fmla="*/ 2147483646 w 168"/>
                <a:gd name="T7" fmla="*/ 2147483646 h 98"/>
                <a:gd name="T8" fmla="*/ 2147483646 w 168"/>
                <a:gd name="T9" fmla="*/ 2147483646 h 98"/>
                <a:gd name="T10" fmla="*/ 2147483646 w 168"/>
                <a:gd name="T11" fmla="*/ 2147483646 h 98"/>
                <a:gd name="T12" fmla="*/ 2147483646 w 168"/>
                <a:gd name="T13" fmla="*/ 2147483646 h 98"/>
                <a:gd name="T14" fmla="*/ 2147483646 w 168"/>
                <a:gd name="T15" fmla="*/ 2147483646 h 98"/>
                <a:gd name="T16" fmla="*/ 0 w 168"/>
                <a:gd name="T17" fmla="*/ 2147483646 h 98"/>
                <a:gd name="T18" fmla="*/ 0 w 168"/>
                <a:gd name="T19" fmla="*/ 2147483646 h 98"/>
                <a:gd name="T20" fmla="*/ 2147483646 w 168"/>
                <a:gd name="T21" fmla="*/ 2147483646 h 98"/>
                <a:gd name="T22" fmla="*/ 2147483646 w 168"/>
                <a:gd name="T23" fmla="*/ 2147483646 h 98"/>
                <a:gd name="T24" fmla="*/ 2147483646 w 168"/>
                <a:gd name="T25" fmla="*/ 2147483646 h 98"/>
                <a:gd name="T26" fmla="*/ 2147483646 w 168"/>
                <a:gd name="T27" fmla="*/ 2147483646 h 98"/>
                <a:gd name="T28" fmla="*/ 2147483646 w 168"/>
                <a:gd name="T29" fmla="*/ 2147483646 h 98"/>
                <a:gd name="T30" fmla="*/ 2147483646 w 168"/>
                <a:gd name="T31" fmla="*/ 2147483646 h 98"/>
                <a:gd name="T32" fmla="*/ 2147483646 w 168"/>
                <a:gd name="T33" fmla="*/ 2147483646 h 98"/>
                <a:gd name="T34" fmla="*/ 2147483646 w 168"/>
                <a:gd name="T35" fmla="*/ 2147483646 h 98"/>
                <a:gd name="T36" fmla="*/ 2147483646 w 168"/>
                <a:gd name="T37" fmla="*/ 2147483646 h 98"/>
                <a:gd name="T38" fmla="*/ 2147483646 w 168"/>
                <a:gd name="T39" fmla="*/ 2147483646 h 98"/>
                <a:gd name="T40" fmla="*/ 2147483646 w 168"/>
                <a:gd name="T41" fmla="*/ 2147483646 h 98"/>
                <a:gd name="T42" fmla="*/ 2147483646 w 168"/>
                <a:gd name="T43" fmla="*/ 2147483646 h 98"/>
                <a:gd name="T44" fmla="*/ 2147483646 w 168"/>
                <a:gd name="T45" fmla="*/ 0 h 98"/>
                <a:gd name="T46" fmla="*/ 2147483646 w 168"/>
                <a:gd name="T47" fmla="*/ 0 h 98"/>
                <a:gd name="T48" fmla="*/ 2147483646 w 168"/>
                <a:gd name="T49" fmla="*/ 2147483646 h 98"/>
                <a:gd name="T50" fmla="*/ 2147483646 w 168"/>
                <a:gd name="T51" fmla="*/ 2147483646 h 9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68"/>
                <a:gd name="T79" fmla="*/ 0 h 98"/>
                <a:gd name="T80" fmla="*/ 168 w 168"/>
                <a:gd name="T81" fmla="*/ 98 h 9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68" h="98">
                  <a:moveTo>
                    <a:pt x="130" y="18"/>
                  </a:moveTo>
                  <a:lnTo>
                    <a:pt x="130" y="18"/>
                  </a:lnTo>
                  <a:lnTo>
                    <a:pt x="102" y="28"/>
                  </a:lnTo>
                  <a:lnTo>
                    <a:pt x="74" y="40"/>
                  </a:lnTo>
                  <a:lnTo>
                    <a:pt x="52" y="50"/>
                  </a:lnTo>
                  <a:lnTo>
                    <a:pt x="34" y="64"/>
                  </a:lnTo>
                  <a:lnTo>
                    <a:pt x="18" y="80"/>
                  </a:lnTo>
                  <a:lnTo>
                    <a:pt x="0" y="98"/>
                  </a:lnTo>
                  <a:lnTo>
                    <a:pt x="32" y="84"/>
                  </a:lnTo>
                  <a:lnTo>
                    <a:pt x="42" y="74"/>
                  </a:lnTo>
                  <a:lnTo>
                    <a:pt x="60" y="58"/>
                  </a:lnTo>
                  <a:lnTo>
                    <a:pt x="80" y="46"/>
                  </a:lnTo>
                  <a:lnTo>
                    <a:pt x="100" y="38"/>
                  </a:lnTo>
                  <a:lnTo>
                    <a:pt x="112" y="36"/>
                  </a:lnTo>
                  <a:lnTo>
                    <a:pt x="122" y="36"/>
                  </a:lnTo>
                  <a:lnTo>
                    <a:pt x="154" y="10"/>
                  </a:lnTo>
                  <a:lnTo>
                    <a:pt x="168" y="0"/>
                  </a:lnTo>
                  <a:lnTo>
                    <a:pt x="130" y="18"/>
                  </a:lnTo>
                  <a:close/>
                </a:path>
              </a:pathLst>
            </a:custGeom>
            <a:solidFill>
              <a:srgbClr val="A34E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3" name="Freeform 54"/>
            <p:cNvSpPr>
              <a:spLocks/>
            </p:cNvSpPr>
            <p:nvPr/>
          </p:nvSpPr>
          <p:spPr bwMode="auto">
            <a:xfrm>
              <a:off x="4548188" y="2851150"/>
              <a:ext cx="895350" cy="879475"/>
            </a:xfrm>
            <a:custGeom>
              <a:avLst/>
              <a:gdLst>
                <a:gd name="T0" fmla="*/ 2147483646 w 564"/>
                <a:gd name="T1" fmla="*/ 2147483646 h 554"/>
                <a:gd name="T2" fmla="*/ 2147483646 w 564"/>
                <a:gd name="T3" fmla="*/ 2147483646 h 554"/>
                <a:gd name="T4" fmla="*/ 2147483646 w 564"/>
                <a:gd name="T5" fmla="*/ 2147483646 h 554"/>
                <a:gd name="T6" fmla="*/ 2147483646 w 564"/>
                <a:gd name="T7" fmla="*/ 2147483646 h 554"/>
                <a:gd name="T8" fmla="*/ 2147483646 w 564"/>
                <a:gd name="T9" fmla="*/ 2147483646 h 554"/>
                <a:gd name="T10" fmla="*/ 2147483646 w 564"/>
                <a:gd name="T11" fmla="*/ 2147483646 h 554"/>
                <a:gd name="T12" fmla="*/ 2147483646 w 564"/>
                <a:gd name="T13" fmla="*/ 2147483646 h 554"/>
                <a:gd name="T14" fmla="*/ 2147483646 w 564"/>
                <a:gd name="T15" fmla="*/ 2147483646 h 554"/>
                <a:gd name="T16" fmla="*/ 2147483646 w 564"/>
                <a:gd name="T17" fmla="*/ 2147483646 h 554"/>
                <a:gd name="T18" fmla="*/ 2147483646 w 564"/>
                <a:gd name="T19" fmla="*/ 2147483646 h 554"/>
                <a:gd name="T20" fmla="*/ 2147483646 w 564"/>
                <a:gd name="T21" fmla="*/ 2147483646 h 554"/>
                <a:gd name="T22" fmla="*/ 2147483646 w 564"/>
                <a:gd name="T23" fmla="*/ 2147483646 h 554"/>
                <a:gd name="T24" fmla="*/ 2147483646 w 564"/>
                <a:gd name="T25" fmla="*/ 2147483646 h 554"/>
                <a:gd name="T26" fmla="*/ 2147483646 w 564"/>
                <a:gd name="T27" fmla="*/ 2147483646 h 554"/>
                <a:gd name="T28" fmla="*/ 2147483646 w 564"/>
                <a:gd name="T29" fmla="*/ 2147483646 h 554"/>
                <a:gd name="T30" fmla="*/ 2147483646 w 564"/>
                <a:gd name="T31" fmla="*/ 2147483646 h 554"/>
                <a:gd name="T32" fmla="*/ 2147483646 w 564"/>
                <a:gd name="T33" fmla="*/ 2147483646 h 554"/>
                <a:gd name="T34" fmla="*/ 2147483646 w 564"/>
                <a:gd name="T35" fmla="*/ 2147483646 h 554"/>
                <a:gd name="T36" fmla="*/ 2147483646 w 564"/>
                <a:gd name="T37" fmla="*/ 2147483646 h 554"/>
                <a:gd name="T38" fmla="*/ 2147483646 w 564"/>
                <a:gd name="T39" fmla="*/ 2147483646 h 554"/>
                <a:gd name="T40" fmla="*/ 2147483646 w 564"/>
                <a:gd name="T41" fmla="*/ 2147483646 h 554"/>
                <a:gd name="T42" fmla="*/ 2147483646 w 564"/>
                <a:gd name="T43" fmla="*/ 2147483646 h 554"/>
                <a:gd name="T44" fmla="*/ 2147483646 w 564"/>
                <a:gd name="T45" fmla="*/ 0 h 554"/>
                <a:gd name="T46" fmla="*/ 2147483646 w 564"/>
                <a:gd name="T47" fmla="*/ 2147483646 h 554"/>
                <a:gd name="T48" fmla="*/ 2147483646 w 564"/>
                <a:gd name="T49" fmla="*/ 2147483646 h 554"/>
                <a:gd name="T50" fmla="*/ 2147483646 w 564"/>
                <a:gd name="T51" fmla="*/ 2147483646 h 554"/>
                <a:gd name="T52" fmla="*/ 2147483646 w 564"/>
                <a:gd name="T53" fmla="*/ 2147483646 h 554"/>
                <a:gd name="T54" fmla="*/ 2147483646 w 564"/>
                <a:gd name="T55" fmla="*/ 2147483646 h 554"/>
                <a:gd name="T56" fmla="*/ 2147483646 w 564"/>
                <a:gd name="T57" fmla="*/ 2147483646 h 554"/>
                <a:gd name="T58" fmla="*/ 2147483646 w 564"/>
                <a:gd name="T59" fmla="*/ 2147483646 h 554"/>
                <a:gd name="T60" fmla="*/ 2147483646 w 564"/>
                <a:gd name="T61" fmla="*/ 2147483646 h 554"/>
                <a:gd name="T62" fmla="*/ 2147483646 w 564"/>
                <a:gd name="T63" fmla="*/ 2147483646 h 554"/>
                <a:gd name="T64" fmla="*/ 2147483646 w 564"/>
                <a:gd name="T65" fmla="*/ 2147483646 h 554"/>
                <a:gd name="T66" fmla="*/ 2147483646 w 564"/>
                <a:gd name="T67" fmla="*/ 2147483646 h 554"/>
                <a:gd name="T68" fmla="*/ 2147483646 w 564"/>
                <a:gd name="T69" fmla="*/ 2147483646 h 554"/>
                <a:gd name="T70" fmla="*/ 2147483646 w 564"/>
                <a:gd name="T71" fmla="*/ 2147483646 h 554"/>
                <a:gd name="T72" fmla="*/ 2147483646 w 564"/>
                <a:gd name="T73" fmla="*/ 2147483646 h 554"/>
                <a:gd name="T74" fmla="*/ 2147483646 w 564"/>
                <a:gd name="T75" fmla="*/ 2147483646 h 554"/>
                <a:gd name="T76" fmla="*/ 2147483646 w 564"/>
                <a:gd name="T77" fmla="*/ 2147483646 h 554"/>
                <a:gd name="T78" fmla="*/ 2147483646 w 564"/>
                <a:gd name="T79" fmla="*/ 2147483646 h 554"/>
                <a:gd name="T80" fmla="*/ 2147483646 w 564"/>
                <a:gd name="T81" fmla="*/ 2147483646 h 554"/>
                <a:gd name="T82" fmla="*/ 2147483646 w 564"/>
                <a:gd name="T83" fmla="*/ 2147483646 h 554"/>
                <a:gd name="T84" fmla="*/ 2147483646 w 564"/>
                <a:gd name="T85" fmla="*/ 2147483646 h 554"/>
                <a:gd name="T86" fmla="*/ 2147483646 w 564"/>
                <a:gd name="T87" fmla="*/ 2147483646 h 554"/>
                <a:gd name="T88" fmla="*/ 2147483646 w 564"/>
                <a:gd name="T89" fmla="*/ 2147483646 h 554"/>
                <a:gd name="T90" fmla="*/ 2147483646 w 564"/>
                <a:gd name="T91" fmla="*/ 2147483646 h 554"/>
                <a:gd name="T92" fmla="*/ 2147483646 w 564"/>
                <a:gd name="T93" fmla="*/ 2147483646 h 554"/>
                <a:gd name="T94" fmla="*/ 2147483646 w 564"/>
                <a:gd name="T95" fmla="*/ 2147483646 h 554"/>
                <a:gd name="T96" fmla="*/ 2147483646 w 564"/>
                <a:gd name="T97" fmla="*/ 2147483646 h 554"/>
                <a:gd name="T98" fmla="*/ 2147483646 w 564"/>
                <a:gd name="T99" fmla="*/ 2147483646 h 554"/>
                <a:gd name="T100" fmla="*/ 2147483646 w 564"/>
                <a:gd name="T101" fmla="*/ 2147483646 h 554"/>
                <a:gd name="T102" fmla="*/ 2147483646 w 564"/>
                <a:gd name="T103" fmla="*/ 2147483646 h 554"/>
                <a:gd name="T104" fmla="*/ 2147483646 w 564"/>
                <a:gd name="T105" fmla="*/ 2147483646 h 554"/>
                <a:gd name="T106" fmla="*/ 2147483646 w 564"/>
                <a:gd name="T107" fmla="*/ 2147483646 h 554"/>
                <a:gd name="T108" fmla="*/ 2147483646 w 564"/>
                <a:gd name="T109" fmla="*/ 2147483646 h 5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64"/>
                <a:gd name="T166" fmla="*/ 0 h 554"/>
                <a:gd name="T167" fmla="*/ 564 w 564"/>
                <a:gd name="T168" fmla="*/ 554 h 55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64" h="554">
                  <a:moveTo>
                    <a:pt x="560" y="226"/>
                  </a:moveTo>
                  <a:lnTo>
                    <a:pt x="560" y="226"/>
                  </a:lnTo>
                  <a:lnTo>
                    <a:pt x="540" y="250"/>
                  </a:lnTo>
                  <a:lnTo>
                    <a:pt x="530" y="260"/>
                  </a:lnTo>
                  <a:lnTo>
                    <a:pt x="520" y="270"/>
                  </a:lnTo>
                  <a:lnTo>
                    <a:pt x="506" y="278"/>
                  </a:lnTo>
                  <a:lnTo>
                    <a:pt x="490" y="288"/>
                  </a:lnTo>
                  <a:lnTo>
                    <a:pt x="442" y="312"/>
                  </a:lnTo>
                  <a:lnTo>
                    <a:pt x="406" y="326"/>
                  </a:lnTo>
                  <a:lnTo>
                    <a:pt x="370" y="338"/>
                  </a:lnTo>
                  <a:lnTo>
                    <a:pt x="334" y="352"/>
                  </a:lnTo>
                  <a:lnTo>
                    <a:pt x="316" y="362"/>
                  </a:lnTo>
                  <a:lnTo>
                    <a:pt x="300" y="372"/>
                  </a:lnTo>
                  <a:lnTo>
                    <a:pt x="320" y="346"/>
                  </a:lnTo>
                  <a:lnTo>
                    <a:pt x="328" y="332"/>
                  </a:lnTo>
                  <a:lnTo>
                    <a:pt x="332" y="332"/>
                  </a:lnTo>
                  <a:lnTo>
                    <a:pt x="340" y="324"/>
                  </a:lnTo>
                  <a:lnTo>
                    <a:pt x="350" y="320"/>
                  </a:lnTo>
                  <a:lnTo>
                    <a:pt x="360" y="316"/>
                  </a:lnTo>
                  <a:lnTo>
                    <a:pt x="370" y="312"/>
                  </a:lnTo>
                  <a:lnTo>
                    <a:pt x="372" y="312"/>
                  </a:lnTo>
                  <a:lnTo>
                    <a:pt x="392" y="294"/>
                  </a:lnTo>
                  <a:lnTo>
                    <a:pt x="414" y="270"/>
                  </a:lnTo>
                  <a:lnTo>
                    <a:pt x="434" y="244"/>
                  </a:lnTo>
                  <a:lnTo>
                    <a:pt x="452" y="218"/>
                  </a:lnTo>
                  <a:lnTo>
                    <a:pt x="468" y="192"/>
                  </a:lnTo>
                  <a:lnTo>
                    <a:pt x="482" y="168"/>
                  </a:lnTo>
                  <a:lnTo>
                    <a:pt x="474" y="176"/>
                  </a:lnTo>
                  <a:lnTo>
                    <a:pt x="460" y="194"/>
                  </a:lnTo>
                  <a:lnTo>
                    <a:pt x="442" y="220"/>
                  </a:lnTo>
                  <a:lnTo>
                    <a:pt x="424" y="244"/>
                  </a:lnTo>
                  <a:lnTo>
                    <a:pt x="406" y="266"/>
                  </a:lnTo>
                  <a:lnTo>
                    <a:pt x="386" y="286"/>
                  </a:lnTo>
                  <a:lnTo>
                    <a:pt x="376" y="294"/>
                  </a:lnTo>
                  <a:lnTo>
                    <a:pt x="364" y="302"/>
                  </a:lnTo>
                  <a:lnTo>
                    <a:pt x="352" y="308"/>
                  </a:lnTo>
                  <a:lnTo>
                    <a:pt x="338" y="312"/>
                  </a:lnTo>
                  <a:lnTo>
                    <a:pt x="358" y="278"/>
                  </a:lnTo>
                  <a:lnTo>
                    <a:pt x="374" y="242"/>
                  </a:lnTo>
                  <a:lnTo>
                    <a:pt x="388" y="206"/>
                  </a:lnTo>
                  <a:lnTo>
                    <a:pt x="398" y="168"/>
                  </a:lnTo>
                  <a:lnTo>
                    <a:pt x="408" y="126"/>
                  </a:lnTo>
                  <a:lnTo>
                    <a:pt x="412" y="82"/>
                  </a:lnTo>
                  <a:lnTo>
                    <a:pt x="414" y="40"/>
                  </a:lnTo>
                  <a:lnTo>
                    <a:pt x="414" y="20"/>
                  </a:lnTo>
                  <a:lnTo>
                    <a:pt x="414" y="8"/>
                  </a:lnTo>
                  <a:lnTo>
                    <a:pt x="412" y="0"/>
                  </a:lnTo>
                  <a:lnTo>
                    <a:pt x="410" y="40"/>
                  </a:lnTo>
                  <a:lnTo>
                    <a:pt x="404" y="80"/>
                  </a:lnTo>
                  <a:lnTo>
                    <a:pt x="396" y="120"/>
                  </a:lnTo>
                  <a:lnTo>
                    <a:pt x="386" y="158"/>
                  </a:lnTo>
                  <a:lnTo>
                    <a:pt x="382" y="180"/>
                  </a:lnTo>
                  <a:lnTo>
                    <a:pt x="374" y="200"/>
                  </a:lnTo>
                  <a:lnTo>
                    <a:pt x="364" y="220"/>
                  </a:lnTo>
                  <a:lnTo>
                    <a:pt x="346" y="258"/>
                  </a:lnTo>
                  <a:lnTo>
                    <a:pt x="326" y="294"/>
                  </a:lnTo>
                  <a:lnTo>
                    <a:pt x="316" y="314"/>
                  </a:lnTo>
                  <a:lnTo>
                    <a:pt x="304" y="334"/>
                  </a:lnTo>
                  <a:lnTo>
                    <a:pt x="288" y="352"/>
                  </a:lnTo>
                  <a:lnTo>
                    <a:pt x="272" y="366"/>
                  </a:lnTo>
                  <a:lnTo>
                    <a:pt x="254" y="388"/>
                  </a:lnTo>
                  <a:lnTo>
                    <a:pt x="234" y="406"/>
                  </a:lnTo>
                  <a:lnTo>
                    <a:pt x="212" y="426"/>
                  </a:lnTo>
                  <a:lnTo>
                    <a:pt x="190" y="442"/>
                  </a:lnTo>
                  <a:lnTo>
                    <a:pt x="208" y="396"/>
                  </a:lnTo>
                  <a:lnTo>
                    <a:pt x="230" y="352"/>
                  </a:lnTo>
                  <a:lnTo>
                    <a:pt x="274" y="264"/>
                  </a:lnTo>
                  <a:lnTo>
                    <a:pt x="270" y="264"/>
                  </a:lnTo>
                  <a:lnTo>
                    <a:pt x="268" y="264"/>
                  </a:lnTo>
                  <a:lnTo>
                    <a:pt x="266" y="266"/>
                  </a:lnTo>
                  <a:lnTo>
                    <a:pt x="254" y="290"/>
                  </a:lnTo>
                  <a:lnTo>
                    <a:pt x="230" y="332"/>
                  </a:lnTo>
                  <a:lnTo>
                    <a:pt x="204" y="376"/>
                  </a:lnTo>
                  <a:lnTo>
                    <a:pt x="192" y="398"/>
                  </a:lnTo>
                  <a:lnTo>
                    <a:pt x="182" y="420"/>
                  </a:lnTo>
                  <a:lnTo>
                    <a:pt x="174" y="442"/>
                  </a:lnTo>
                  <a:lnTo>
                    <a:pt x="168" y="452"/>
                  </a:lnTo>
                  <a:lnTo>
                    <a:pt x="166" y="456"/>
                  </a:lnTo>
                  <a:lnTo>
                    <a:pt x="162" y="460"/>
                  </a:lnTo>
                  <a:lnTo>
                    <a:pt x="120" y="482"/>
                  </a:lnTo>
                  <a:lnTo>
                    <a:pt x="90" y="496"/>
                  </a:lnTo>
                  <a:lnTo>
                    <a:pt x="76" y="504"/>
                  </a:lnTo>
                  <a:lnTo>
                    <a:pt x="62" y="512"/>
                  </a:lnTo>
                  <a:lnTo>
                    <a:pt x="48" y="520"/>
                  </a:lnTo>
                  <a:lnTo>
                    <a:pt x="34" y="530"/>
                  </a:lnTo>
                  <a:lnTo>
                    <a:pt x="4" y="552"/>
                  </a:lnTo>
                  <a:lnTo>
                    <a:pt x="0" y="554"/>
                  </a:lnTo>
                  <a:lnTo>
                    <a:pt x="42" y="544"/>
                  </a:lnTo>
                  <a:lnTo>
                    <a:pt x="70" y="534"/>
                  </a:lnTo>
                  <a:lnTo>
                    <a:pt x="86" y="516"/>
                  </a:lnTo>
                  <a:lnTo>
                    <a:pt x="104" y="500"/>
                  </a:lnTo>
                  <a:lnTo>
                    <a:pt x="122" y="486"/>
                  </a:lnTo>
                  <a:lnTo>
                    <a:pt x="144" y="474"/>
                  </a:lnTo>
                  <a:lnTo>
                    <a:pt x="174" y="462"/>
                  </a:lnTo>
                  <a:lnTo>
                    <a:pt x="188" y="456"/>
                  </a:lnTo>
                  <a:lnTo>
                    <a:pt x="202" y="450"/>
                  </a:lnTo>
                  <a:lnTo>
                    <a:pt x="226" y="436"/>
                  </a:lnTo>
                  <a:lnTo>
                    <a:pt x="252" y="424"/>
                  </a:lnTo>
                  <a:lnTo>
                    <a:pt x="270" y="410"/>
                  </a:lnTo>
                  <a:lnTo>
                    <a:pt x="292" y="392"/>
                  </a:lnTo>
                  <a:lnTo>
                    <a:pt x="318" y="376"/>
                  </a:lnTo>
                  <a:lnTo>
                    <a:pt x="352" y="362"/>
                  </a:lnTo>
                  <a:lnTo>
                    <a:pt x="384" y="348"/>
                  </a:lnTo>
                  <a:lnTo>
                    <a:pt x="428" y="328"/>
                  </a:lnTo>
                  <a:lnTo>
                    <a:pt x="472" y="308"/>
                  </a:lnTo>
                  <a:lnTo>
                    <a:pt x="498" y="294"/>
                  </a:lnTo>
                  <a:lnTo>
                    <a:pt x="510" y="286"/>
                  </a:lnTo>
                  <a:lnTo>
                    <a:pt x="522" y="276"/>
                  </a:lnTo>
                  <a:lnTo>
                    <a:pt x="544" y="252"/>
                  </a:lnTo>
                  <a:lnTo>
                    <a:pt x="564" y="224"/>
                  </a:lnTo>
                  <a:lnTo>
                    <a:pt x="562" y="224"/>
                  </a:lnTo>
                  <a:lnTo>
                    <a:pt x="560" y="226"/>
                  </a:lnTo>
                  <a:close/>
                </a:path>
              </a:pathLst>
            </a:custGeom>
            <a:solidFill>
              <a:srgbClr val="A34E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4" name="Freeform 55"/>
            <p:cNvSpPr>
              <a:spLocks noEditPoints="1"/>
            </p:cNvSpPr>
            <p:nvPr/>
          </p:nvSpPr>
          <p:spPr bwMode="auto">
            <a:xfrm>
              <a:off x="4297363" y="3352800"/>
              <a:ext cx="127000" cy="120650"/>
            </a:xfrm>
            <a:custGeom>
              <a:avLst/>
              <a:gdLst>
                <a:gd name="T0" fmla="*/ 2147483646 w 80"/>
                <a:gd name="T1" fmla="*/ 2147483646 h 76"/>
                <a:gd name="T2" fmla="*/ 2147483646 w 80"/>
                <a:gd name="T3" fmla="*/ 2147483646 h 76"/>
                <a:gd name="T4" fmla="*/ 2147483646 w 80"/>
                <a:gd name="T5" fmla="*/ 2147483646 h 76"/>
                <a:gd name="T6" fmla="*/ 2147483646 w 80"/>
                <a:gd name="T7" fmla="*/ 2147483646 h 76"/>
                <a:gd name="T8" fmla="*/ 2147483646 w 80"/>
                <a:gd name="T9" fmla="*/ 2147483646 h 76"/>
                <a:gd name="T10" fmla="*/ 2147483646 w 80"/>
                <a:gd name="T11" fmla="*/ 2147483646 h 76"/>
                <a:gd name="T12" fmla="*/ 2147483646 w 80"/>
                <a:gd name="T13" fmla="*/ 2147483646 h 76"/>
                <a:gd name="T14" fmla="*/ 2147483646 w 80"/>
                <a:gd name="T15" fmla="*/ 2147483646 h 76"/>
                <a:gd name="T16" fmla="*/ 2147483646 w 80"/>
                <a:gd name="T17" fmla="*/ 2147483646 h 76"/>
                <a:gd name="T18" fmla="*/ 2147483646 w 80"/>
                <a:gd name="T19" fmla="*/ 2147483646 h 76"/>
                <a:gd name="T20" fmla="*/ 0 w 80"/>
                <a:gd name="T21" fmla="*/ 2147483646 h 76"/>
                <a:gd name="T22" fmla="*/ 2147483646 w 80"/>
                <a:gd name="T23" fmla="*/ 2147483646 h 76"/>
                <a:gd name="T24" fmla="*/ 2147483646 w 80"/>
                <a:gd name="T25" fmla="*/ 2147483646 h 76"/>
                <a:gd name="T26" fmla="*/ 2147483646 w 80"/>
                <a:gd name="T27" fmla="*/ 2147483646 h 76"/>
                <a:gd name="T28" fmla="*/ 2147483646 w 80"/>
                <a:gd name="T29" fmla="*/ 2147483646 h 76"/>
                <a:gd name="T30" fmla="*/ 2147483646 w 80"/>
                <a:gd name="T31" fmla="*/ 0 h 76"/>
                <a:gd name="T32" fmla="*/ 2147483646 w 80"/>
                <a:gd name="T33" fmla="*/ 2147483646 h 76"/>
                <a:gd name="T34" fmla="*/ 2147483646 w 80"/>
                <a:gd name="T35" fmla="*/ 2147483646 h 76"/>
                <a:gd name="T36" fmla="*/ 2147483646 w 80"/>
                <a:gd name="T37" fmla="*/ 2147483646 h 76"/>
                <a:gd name="T38" fmla="*/ 2147483646 w 80"/>
                <a:gd name="T39" fmla="*/ 2147483646 h 76"/>
                <a:gd name="T40" fmla="*/ 2147483646 w 80"/>
                <a:gd name="T41" fmla="*/ 2147483646 h 76"/>
                <a:gd name="T42" fmla="*/ 2147483646 w 80"/>
                <a:gd name="T43" fmla="*/ 2147483646 h 76"/>
                <a:gd name="T44" fmla="*/ 2147483646 w 80"/>
                <a:gd name="T45" fmla="*/ 2147483646 h 76"/>
                <a:gd name="T46" fmla="*/ 2147483646 w 80"/>
                <a:gd name="T47" fmla="*/ 2147483646 h 76"/>
                <a:gd name="T48" fmla="*/ 2147483646 w 80"/>
                <a:gd name="T49" fmla="*/ 2147483646 h 76"/>
                <a:gd name="T50" fmla="*/ 2147483646 w 80"/>
                <a:gd name="T51" fmla="*/ 2147483646 h 76"/>
                <a:gd name="T52" fmla="*/ 2147483646 w 80"/>
                <a:gd name="T53" fmla="*/ 2147483646 h 76"/>
                <a:gd name="T54" fmla="*/ 2147483646 w 80"/>
                <a:gd name="T55" fmla="*/ 2147483646 h 76"/>
                <a:gd name="T56" fmla="*/ 2147483646 w 80"/>
                <a:gd name="T57" fmla="*/ 2147483646 h 76"/>
                <a:gd name="T58" fmla="*/ 2147483646 w 80"/>
                <a:gd name="T59" fmla="*/ 2147483646 h 76"/>
                <a:gd name="T60" fmla="*/ 2147483646 w 80"/>
                <a:gd name="T61" fmla="*/ 2147483646 h 76"/>
                <a:gd name="T62" fmla="*/ 2147483646 w 80"/>
                <a:gd name="T63" fmla="*/ 2147483646 h 76"/>
                <a:gd name="T64" fmla="*/ 2147483646 w 80"/>
                <a:gd name="T65" fmla="*/ 2147483646 h 76"/>
                <a:gd name="T66" fmla="*/ 2147483646 w 80"/>
                <a:gd name="T67" fmla="*/ 2147483646 h 76"/>
                <a:gd name="T68" fmla="*/ 2147483646 w 80"/>
                <a:gd name="T69" fmla="*/ 2147483646 h 76"/>
                <a:gd name="T70" fmla="*/ 2147483646 w 80"/>
                <a:gd name="T71" fmla="*/ 2147483646 h 76"/>
                <a:gd name="T72" fmla="*/ 2147483646 w 80"/>
                <a:gd name="T73" fmla="*/ 2147483646 h 76"/>
                <a:gd name="T74" fmla="*/ 2147483646 w 80"/>
                <a:gd name="T75" fmla="*/ 2147483646 h 76"/>
                <a:gd name="T76" fmla="*/ 2147483646 w 80"/>
                <a:gd name="T77" fmla="*/ 2147483646 h 76"/>
                <a:gd name="T78" fmla="*/ 2147483646 w 80"/>
                <a:gd name="T79" fmla="*/ 2147483646 h 76"/>
                <a:gd name="T80" fmla="*/ 2147483646 w 80"/>
                <a:gd name="T81" fmla="*/ 2147483646 h 76"/>
                <a:gd name="T82" fmla="*/ 2147483646 w 80"/>
                <a:gd name="T83" fmla="*/ 2147483646 h 76"/>
                <a:gd name="T84" fmla="*/ 2147483646 w 80"/>
                <a:gd name="T85" fmla="*/ 2147483646 h 76"/>
                <a:gd name="T86" fmla="*/ 2147483646 w 80"/>
                <a:gd name="T87" fmla="*/ 2147483646 h 7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0"/>
                <a:gd name="T133" fmla="*/ 0 h 76"/>
                <a:gd name="T134" fmla="*/ 80 w 80"/>
                <a:gd name="T135" fmla="*/ 76 h 7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0" h="76">
                  <a:moveTo>
                    <a:pt x="54" y="44"/>
                  </a:moveTo>
                  <a:lnTo>
                    <a:pt x="54" y="44"/>
                  </a:lnTo>
                  <a:lnTo>
                    <a:pt x="64" y="48"/>
                  </a:lnTo>
                  <a:lnTo>
                    <a:pt x="72" y="54"/>
                  </a:lnTo>
                  <a:lnTo>
                    <a:pt x="74" y="58"/>
                  </a:lnTo>
                  <a:lnTo>
                    <a:pt x="76" y="60"/>
                  </a:lnTo>
                  <a:lnTo>
                    <a:pt x="74" y="66"/>
                  </a:lnTo>
                  <a:lnTo>
                    <a:pt x="70" y="70"/>
                  </a:lnTo>
                  <a:lnTo>
                    <a:pt x="62" y="76"/>
                  </a:lnTo>
                  <a:lnTo>
                    <a:pt x="56" y="76"/>
                  </a:lnTo>
                  <a:lnTo>
                    <a:pt x="50" y="72"/>
                  </a:lnTo>
                  <a:lnTo>
                    <a:pt x="44" y="64"/>
                  </a:lnTo>
                  <a:lnTo>
                    <a:pt x="42" y="58"/>
                  </a:lnTo>
                  <a:lnTo>
                    <a:pt x="38" y="68"/>
                  </a:lnTo>
                  <a:lnTo>
                    <a:pt x="32" y="74"/>
                  </a:lnTo>
                  <a:lnTo>
                    <a:pt x="24" y="76"/>
                  </a:lnTo>
                  <a:lnTo>
                    <a:pt x="20" y="76"/>
                  </a:lnTo>
                  <a:lnTo>
                    <a:pt x="16" y="74"/>
                  </a:lnTo>
                  <a:lnTo>
                    <a:pt x="14" y="72"/>
                  </a:lnTo>
                  <a:lnTo>
                    <a:pt x="12" y="68"/>
                  </a:lnTo>
                  <a:lnTo>
                    <a:pt x="12" y="62"/>
                  </a:lnTo>
                  <a:lnTo>
                    <a:pt x="18" y="54"/>
                  </a:lnTo>
                  <a:lnTo>
                    <a:pt x="24" y="48"/>
                  </a:lnTo>
                  <a:lnTo>
                    <a:pt x="12" y="46"/>
                  </a:lnTo>
                  <a:lnTo>
                    <a:pt x="6" y="44"/>
                  </a:lnTo>
                  <a:lnTo>
                    <a:pt x="2" y="40"/>
                  </a:lnTo>
                  <a:lnTo>
                    <a:pt x="0" y="36"/>
                  </a:lnTo>
                  <a:lnTo>
                    <a:pt x="0" y="32"/>
                  </a:lnTo>
                  <a:lnTo>
                    <a:pt x="0" y="26"/>
                  </a:lnTo>
                  <a:lnTo>
                    <a:pt x="4" y="22"/>
                  </a:lnTo>
                  <a:lnTo>
                    <a:pt x="10" y="18"/>
                  </a:lnTo>
                  <a:lnTo>
                    <a:pt x="16" y="18"/>
                  </a:lnTo>
                  <a:lnTo>
                    <a:pt x="22" y="20"/>
                  </a:lnTo>
                  <a:lnTo>
                    <a:pt x="26" y="24"/>
                  </a:lnTo>
                  <a:lnTo>
                    <a:pt x="24" y="16"/>
                  </a:lnTo>
                  <a:lnTo>
                    <a:pt x="22" y="10"/>
                  </a:lnTo>
                  <a:lnTo>
                    <a:pt x="24" y="8"/>
                  </a:lnTo>
                  <a:lnTo>
                    <a:pt x="26" y="4"/>
                  </a:lnTo>
                  <a:lnTo>
                    <a:pt x="30" y="2"/>
                  </a:lnTo>
                  <a:lnTo>
                    <a:pt x="36" y="0"/>
                  </a:lnTo>
                  <a:lnTo>
                    <a:pt x="42" y="0"/>
                  </a:lnTo>
                  <a:lnTo>
                    <a:pt x="48" y="0"/>
                  </a:lnTo>
                  <a:lnTo>
                    <a:pt x="52" y="2"/>
                  </a:lnTo>
                  <a:lnTo>
                    <a:pt x="54" y="6"/>
                  </a:lnTo>
                  <a:lnTo>
                    <a:pt x="54" y="10"/>
                  </a:lnTo>
                  <a:lnTo>
                    <a:pt x="54" y="18"/>
                  </a:lnTo>
                  <a:lnTo>
                    <a:pt x="52" y="28"/>
                  </a:lnTo>
                  <a:lnTo>
                    <a:pt x="60" y="22"/>
                  </a:lnTo>
                  <a:lnTo>
                    <a:pt x="68" y="20"/>
                  </a:lnTo>
                  <a:lnTo>
                    <a:pt x="74" y="22"/>
                  </a:lnTo>
                  <a:lnTo>
                    <a:pt x="78" y="28"/>
                  </a:lnTo>
                  <a:lnTo>
                    <a:pt x="80" y="34"/>
                  </a:lnTo>
                  <a:lnTo>
                    <a:pt x="80" y="38"/>
                  </a:lnTo>
                  <a:lnTo>
                    <a:pt x="78" y="40"/>
                  </a:lnTo>
                  <a:lnTo>
                    <a:pt x="74" y="42"/>
                  </a:lnTo>
                  <a:lnTo>
                    <a:pt x="64" y="46"/>
                  </a:lnTo>
                  <a:lnTo>
                    <a:pt x="54" y="44"/>
                  </a:lnTo>
                  <a:close/>
                  <a:moveTo>
                    <a:pt x="64" y="32"/>
                  </a:moveTo>
                  <a:lnTo>
                    <a:pt x="64" y="32"/>
                  </a:lnTo>
                  <a:lnTo>
                    <a:pt x="58" y="34"/>
                  </a:lnTo>
                  <a:lnTo>
                    <a:pt x="52" y="34"/>
                  </a:lnTo>
                  <a:lnTo>
                    <a:pt x="48" y="28"/>
                  </a:lnTo>
                  <a:lnTo>
                    <a:pt x="44" y="28"/>
                  </a:lnTo>
                  <a:lnTo>
                    <a:pt x="40" y="26"/>
                  </a:lnTo>
                  <a:lnTo>
                    <a:pt x="40" y="20"/>
                  </a:lnTo>
                  <a:lnTo>
                    <a:pt x="38" y="16"/>
                  </a:lnTo>
                  <a:lnTo>
                    <a:pt x="38" y="26"/>
                  </a:lnTo>
                  <a:lnTo>
                    <a:pt x="34" y="28"/>
                  </a:lnTo>
                  <a:lnTo>
                    <a:pt x="32" y="30"/>
                  </a:lnTo>
                  <a:lnTo>
                    <a:pt x="28" y="36"/>
                  </a:lnTo>
                  <a:lnTo>
                    <a:pt x="14" y="30"/>
                  </a:lnTo>
                  <a:lnTo>
                    <a:pt x="14" y="32"/>
                  </a:lnTo>
                  <a:lnTo>
                    <a:pt x="22" y="34"/>
                  </a:lnTo>
                  <a:lnTo>
                    <a:pt x="26" y="38"/>
                  </a:lnTo>
                  <a:lnTo>
                    <a:pt x="26" y="42"/>
                  </a:lnTo>
                  <a:lnTo>
                    <a:pt x="28" y="46"/>
                  </a:lnTo>
                  <a:lnTo>
                    <a:pt x="32" y="50"/>
                  </a:lnTo>
                  <a:lnTo>
                    <a:pt x="28" y="56"/>
                  </a:lnTo>
                  <a:lnTo>
                    <a:pt x="26" y="62"/>
                  </a:lnTo>
                  <a:lnTo>
                    <a:pt x="34" y="52"/>
                  </a:lnTo>
                  <a:lnTo>
                    <a:pt x="38" y="54"/>
                  </a:lnTo>
                  <a:lnTo>
                    <a:pt x="42" y="54"/>
                  </a:lnTo>
                  <a:lnTo>
                    <a:pt x="46" y="52"/>
                  </a:lnTo>
                  <a:lnTo>
                    <a:pt x="52" y="54"/>
                  </a:lnTo>
                  <a:lnTo>
                    <a:pt x="58" y="60"/>
                  </a:lnTo>
                  <a:lnTo>
                    <a:pt x="54" y="54"/>
                  </a:lnTo>
                  <a:lnTo>
                    <a:pt x="48" y="50"/>
                  </a:lnTo>
                  <a:lnTo>
                    <a:pt x="52" y="44"/>
                  </a:lnTo>
                  <a:lnTo>
                    <a:pt x="54" y="38"/>
                  </a:lnTo>
                  <a:lnTo>
                    <a:pt x="54" y="36"/>
                  </a:lnTo>
                  <a:lnTo>
                    <a:pt x="58" y="36"/>
                  </a:lnTo>
                  <a:lnTo>
                    <a:pt x="64" y="34"/>
                  </a:lnTo>
                  <a:lnTo>
                    <a:pt x="64" y="3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5" name="Freeform 56"/>
            <p:cNvSpPr>
              <a:spLocks/>
            </p:cNvSpPr>
            <p:nvPr/>
          </p:nvSpPr>
          <p:spPr bwMode="auto">
            <a:xfrm>
              <a:off x="4338638" y="3394075"/>
              <a:ext cx="44450" cy="44450"/>
            </a:xfrm>
            <a:custGeom>
              <a:avLst/>
              <a:gdLst>
                <a:gd name="T0" fmla="*/ 2147483646 w 28"/>
                <a:gd name="T1" fmla="*/ 2147483646 h 28"/>
                <a:gd name="T2" fmla="*/ 2147483646 w 28"/>
                <a:gd name="T3" fmla="*/ 2147483646 h 28"/>
                <a:gd name="T4" fmla="*/ 2147483646 w 28"/>
                <a:gd name="T5" fmla="*/ 2147483646 h 28"/>
                <a:gd name="T6" fmla="*/ 2147483646 w 28"/>
                <a:gd name="T7" fmla="*/ 2147483646 h 28"/>
                <a:gd name="T8" fmla="*/ 2147483646 w 28"/>
                <a:gd name="T9" fmla="*/ 2147483646 h 28"/>
                <a:gd name="T10" fmla="*/ 2147483646 w 28"/>
                <a:gd name="T11" fmla="*/ 2147483646 h 28"/>
                <a:gd name="T12" fmla="*/ 2147483646 w 28"/>
                <a:gd name="T13" fmla="*/ 2147483646 h 28"/>
                <a:gd name="T14" fmla="*/ 2147483646 w 28"/>
                <a:gd name="T15" fmla="*/ 2147483646 h 28"/>
                <a:gd name="T16" fmla="*/ 2147483646 w 28"/>
                <a:gd name="T17" fmla="*/ 2147483646 h 28"/>
                <a:gd name="T18" fmla="*/ 2147483646 w 28"/>
                <a:gd name="T19" fmla="*/ 2147483646 h 28"/>
                <a:gd name="T20" fmla="*/ 0 w 28"/>
                <a:gd name="T21" fmla="*/ 2147483646 h 28"/>
                <a:gd name="T22" fmla="*/ 0 w 28"/>
                <a:gd name="T23" fmla="*/ 2147483646 h 28"/>
                <a:gd name="T24" fmla="*/ 0 w 28"/>
                <a:gd name="T25" fmla="*/ 2147483646 h 28"/>
                <a:gd name="T26" fmla="*/ 2147483646 w 28"/>
                <a:gd name="T27" fmla="*/ 2147483646 h 28"/>
                <a:gd name="T28" fmla="*/ 2147483646 w 28"/>
                <a:gd name="T29" fmla="*/ 2147483646 h 28"/>
                <a:gd name="T30" fmla="*/ 2147483646 w 28"/>
                <a:gd name="T31" fmla="*/ 0 h 28"/>
                <a:gd name="T32" fmla="*/ 2147483646 w 28"/>
                <a:gd name="T33" fmla="*/ 0 h 28"/>
                <a:gd name="T34" fmla="*/ 2147483646 w 28"/>
                <a:gd name="T35" fmla="*/ 0 h 28"/>
                <a:gd name="T36" fmla="*/ 2147483646 w 28"/>
                <a:gd name="T37" fmla="*/ 2147483646 h 28"/>
                <a:gd name="T38" fmla="*/ 2147483646 w 28"/>
                <a:gd name="T39" fmla="*/ 2147483646 h 28"/>
                <a:gd name="T40" fmla="*/ 2147483646 w 28"/>
                <a:gd name="T41" fmla="*/ 2147483646 h 28"/>
                <a:gd name="T42" fmla="*/ 2147483646 w 28"/>
                <a:gd name="T43" fmla="*/ 2147483646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8"/>
                <a:gd name="T67" fmla="*/ 0 h 28"/>
                <a:gd name="T68" fmla="*/ 28 w 28"/>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8" h="28">
                  <a:moveTo>
                    <a:pt x="28" y="12"/>
                  </a:moveTo>
                  <a:lnTo>
                    <a:pt x="28" y="12"/>
                  </a:lnTo>
                  <a:lnTo>
                    <a:pt x="28" y="18"/>
                  </a:lnTo>
                  <a:lnTo>
                    <a:pt x="26" y="22"/>
                  </a:lnTo>
                  <a:lnTo>
                    <a:pt x="22" y="26"/>
                  </a:lnTo>
                  <a:lnTo>
                    <a:pt x="16" y="28"/>
                  </a:lnTo>
                  <a:lnTo>
                    <a:pt x="10" y="28"/>
                  </a:lnTo>
                  <a:lnTo>
                    <a:pt x="6" y="26"/>
                  </a:lnTo>
                  <a:lnTo>
                    <a:pt x="2" y="22"/>
                  </a:lnTo>
                  <a:lnTo>
                    <a:pt x="0" y="16"/>
                  </a:lnTo>
                  <a:lnTo>
                    <a:pt x="0" y="10"/>
                  </a:lnTo>
                  <a:lnTo>
                    <a:pt x="4" y="6"/>
                  </a:lnTo>
                  <a:lnTo>
                    <a:pt x="8" y="2"/>
                  </a:lnTo>
                  <a:lnTo>
                    <a:pt x="12" y="0"/>
                  </a:lnTo>
                  <a:lnTo>
                    <a:pt x="18" y="0"/>
                  </a:lnTo>
                  <a:lnTo>
                    <a:pt x="22" y="2"/>
                  </a:lnTo>
                  <a:lnTo>
                    <a:pt x="26" y="6"/>
                  </a:lnTo>
                  <a:lnTo>
                    <a:pt x="28"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6" name="Freeform 57"/>
            <p:cNvSpPr>
              <a:spLocks noEditPoints="1"/>
            </p:cNvSpPr>
            <p:nvPr/>
          </p:nvSpPr>
          <p:spPr bwMode="auto">
            <a:xfrm>
              <a:off x="4818063" y="3282950"/>
              <a:ext cx="127000" cy="117475"/>
            </a:xfrm>
            <a:custGeom>
              <a:avLst/>
              <a:gdLst>
                <a:gd name="T0" fmla="*/ 2147483646 w 80"/>
                <a:gd name="T1" fmla="*/ 2147483646 h 74"/>
                <a:gd name="T2" fmla="*/ 2147483646 w 80"/>
                <a:gd name="T3" fmla="*/ 2147483646 h 74"/>
                <a:gd name="T4" fmla="*/ 2147483646 w 80"/>
                <a:gd name="T5" fmla="*/ 2147483646 h 74"/>
                <a:gd name="T6" fmla="*/ 2147483646 w 80"/>
                <a:gd name="T7" fmla="*/ 2147483646 h 74"/>
                <a:gd name="T8" fmla="*/ 2147483646 w 80"/>
                <a:gd name="T9" fmla="*/ 2147483646 h 74"/>
                <a:gd name="T10" fmla="*/ 2147483646 w 80"/>
                <a:gd name="T11" fmla="*/ 2147483646 h 74"/>
                <a:gd name="T12" fmla="*/ 2147483646 w 80"/>
                <a:gd name="T13" fmla="*/ 2147483646 h 74"/>
                <a:gd name="T14" fmla="*/ 2147483646 w 80"/>
                <a:gd name="T15" fmla="*/ 2147483646 h 74"/>
                <a:gd name="T16" fmla="*/ 2147483646 w 80"/>
                <a:gd name="T17" fmla="*/ 2147483646 h 74"/>
                <a:gd name="T18" fmla="*/ 2147483646 w 80"/>
                <a:gd name="T19" fmla="*/ 2147483646 h 74"/>
                <a:gd name="T20" fmla="*/ 0 w 80"/>
                <a:gd name="T21" fmla="*/ 2147483646 h 74"/>
                <a:gd name="T22" fmla="*/ 2147483646 w 80"/>
                <a:gd name="T23" fmla="*/ 2147483646 h 74"/>
                <a:gd name="T24" fmla="*/ 2147483646 w 80"/>
                <a:gd name="T25" fmla="*/ 2147483646 h 74"/>
                <a:gd name="T26" fmla="*/ 2147483646 w 80"/>
                <a:gd name="T27" fmla="*/ 2147483646 h 74"/>
                <a:gd name="T28" fmla="*/ 2147483646 w 80"/>
                <a:gd name="T29" fmla="*/ 2147483646 h 74"/>
                <a:gd name="T30" fmla="*/ 2147483646 w 80"/>
                <a:gd name="T31" fmla="*/ 0 h 74"/>
                <a:gd name="T32" fmla="*/ 2147483646 w 80"/>
                <a:gd name="T33" fmla="*/ 2147483646 h 74"/>
                <a:gd name="T34" fmla="*/ 2147483646 w 80"/>
                <a:gd name="T35" fmla="*/ 2147483646 h 74"/>
                <a:gd name="T36" fmla="*/ 2147483646 w 80"/>
                <a:gd name="T37" fmla="*/ 2147483646 h 74"/>
                <a:gd name="T38" fmla="*/ 2147483646 w 80"/>
                <a:gd name="T39" fmla="*/ 2147483646 h 74"/>
                <a:gd name="T40" fmla="*/ 2147483646 w 80"/>
                <a:gd name="T41" fmla="*/ 2147483646 h 74"/>
                <a:gd name="T42" fmla="*/ 2147483646 w 80"/>
                <a:gd name="T43" fmla="*/ 2147483646 h 74"/>
                <a:gd name="T44" fmla="*/ 2147483646 w 80"/>
                <a:gd name="T45" fmla="*/ 2147483646 h 74"/>
                <a:gd name="T46" fmla="*/ 2147483646 w 80"/>
                <a:gd name="T47" fmla="*/ 2147483646 h 74"/>
                <a:gd name="T48" fmla="*/ 2147483646 w 80"/>
                <a:gd name="T49" fmla="*/ 2147483646 h 74"/>
                <a:gd name="T50" fmla="*/ 2147483646 w 80"/>
                <a:gd name="T51" fmla="*/ 2147483646 h 74"/>
                <a:gd name="T52" fmla="*/ 2147483646 w 80"/>
                <a:gd name="T53" fmla="*/ 2147483646 h 74"/>
                <a:gd name="T54" fmla="*/ 2147483646 w 80"/>
                <a:gd name="T55" fmla="*/ 2147483646 h 74"/>
                <a:gd name="T56" fmla="*/ 2147483646 w 80"/>
                <a:gd name="T57" fmla="*/ 2147483646 h 74"/>
                <a:gd name="T58" fmla="*/ 2147483646 w 80"/>
                <a:gd name="T59" fmla="*/ 2147483646 h 74"/>
                <a:gd name="T60" fmla="*/ 2147483646 w 80"/>
                <a:gd name="T61" fmla="*/ 2147483646 h 74"/>
                <a:gd name="T62" fmla="*/ 2147483646 w 80"/>
                <a:gd name="T63" fmla="*/ 2147483646 h 74"/>
                <a:gd name="T64" fmla="*/ 2147483646 w 80"/>
                <a:gd name="T65" fmla="*/ 2147483646 h 74"/>
                <a:gd name="T66" fmla="*/ 2147483646 w 80"/>
                <a:gd name="T67" fmla="*/ 2147483646 h 74"/>
                <a:gd name="T68" fmla="*/ 2147483646 w 80"/>
                <a:gd name="T69" fmla="*/ 2147483646 h 74"/>
                <a:gd name="T70" fmla="*/ 2147483646 w 80"/>
                <a:gd name="T71" fmla="*/ 2147483646 h 74"/>
                <a:gd name="T72" fmla="*/ 2147483646 w 80"/>
                <a:gd name="T73" fmla="*/ 2147483646 h 74"/>
                <a:gd name="T74" fmla="*/ 2147483646 w 80"/>
                <a:gd name="T75" fmla="*/ 2147483646 h 74"/>
                <a:gd name="T76" fmla="*/ 2147483646 w 80"/>
                <a:gd name="T77" fmla="*/ 2147483646 h 74"/>
                <a:gd name="T78" fmla="*/ 2147483646 w 80"/>
                <a:gd name="T79" fmla="*/ 2147483646 h 74"/>
                <a:gd name="T80" fmla="*/ 2147483646 w 80"/>
                <a:gd name="T81" fmla="*/ 2147483646 h 74"/>
                <a:gd name="T82" fmla="*/ 2147483646 w 80"/>
                <a:gd name="T83" fmla="*/ 2147483646 h 74"/>
                <a:gd name="T84" fmla="*/ 2147483646 w 80"/>
                <a:gd name="T85" fmla="*/ 2147483646 h 74"/>
                <a:gd name="T86" fmla="*/ 2147483646 w 80"/>
                <a:gd name="T87" fmla="*/ 2147483646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0"/>
                <a:gd name="T133" fmla="*/ 0 h 74"/>
                <a:gd name="T134" fmla="*/ 80 w 80"/>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0" h="74">
                  <a:moveTo>
                    <a:pt x="54" y="44"/>
                  </a:moveTo>
                  <a:lnTo>
                    <a:pt x="54" y="44"/>
                  </a:lnTo>
                  <a:lnTo>
                    <a:pt x="64" y="48"/>
                  </a:lnTo>
                  <a:lnTo>
                    <a:pt x="72" y="54"/>
                  </a:lnTo>
                  <a:lnTo>
                    <a:pt x="74" y="58"/>
                  </a:lnTo>
                  <a:lnTo>
                    <a:pt x="74" y="62"/>
                  </a:lnTo>
                  <a:lnTo>
                    <a:pt x="72" y="66"/>
                  </a:lnTo>
                  <a:lnTo>
                    <a:pt x="68" y="70"/>
                  </a:lnTo>
                  <a:lnTo>
                    <a:pt x="60" y="74"/>
                  </a:lnTo>
                  <a:lnTo>
                    <a:pt x="54" y="74"/>
                  </a:lnTo>
                  <a:lnTo>
                    <a:pt x="48" y="70"/>
                  </a:lnTo>
                  <a:lnTo>
                    <a:pt x="42" y="62"/>
                  </a:lnTo>
                  <a:lnTo>
                    <a:pt x="40" y="56"/>
                  </a:lnTo>
                  <a:lnTo>
                    <a:pt x="36" y="66"/>
                  </a:lnTo>
                  <a:lnTo>
                    <a:pt x="30" y="72"/>
                  </a:lnTo>
                  <a:lnTo>
                    <a:pt x="22" y="74"/>
                  </a:lnTo>
                  <a:lnTo>
                    <a:pt x="18" y="74"/>
                  </a:lnTo>
                  <a:lnTo>
                    <a:pt x="14" y="72"/>
                  </a:lnTo>
                  <a:lnTo>
                    <a:pt x="12" y="68"/>
                  </a:lnTo>
                  <a:lnTo>
                    <a:pt x="10" y="66"/>
                  </a:lnTo>
                  <a:lnTo>
                    <a:pt x="12" y="58"/>
                  </a:lnTo>
                  <a:lnTo>
                    <a:pt x="18" y="52"/>
                  </a:lnTo>
                  <a:lnTo>
                    <a:pt x="24" y="46"/>
                  </a:lnTo>
                  <a:lnTo>
                    <a:pt x="12" y="42"/>
                  </a:lnTo>
                  <a:lnTo>
                    <a:pt x="6" y="40"/>
                  </a:lnTo>
                  <a:lnTo>
                    <a:pt x="4" y="36"/>
                  </a:lnTo>
                  <a:lnTo>
                    <a:pt x="0" y="32"/>
                  </a:lnTo>
                  <a:lnTo>
                    <a:pt x="0" y="28"/>
                  </a:lnTo>
                  <a:lnTo>
                    <a:pt x="2" y="24"/>
                  </a:lnTo>
                  <a:lnTo>
                    <a:pt x="6" y="18"/>
                  </a:lnTo>
                  <a:lnTo>
                    <a:pt x="12" y="14"/>
                  </a:lnTo>
                  <a:lnTo>
                    <a:pt x="18" y="14"/>
                  </a:lnTo>
                  <a:lnTo>
                    <a:pt x="24" y="18"/>
                  </a:lnTo>
                  <a:lnTo>
                    <a:pt x="28" y="22"/>
                  </a:lnTo>
                  <a:lnTo>
                    <a:pt x="26" y="14"/>
                  </a:lnTo>
                  <a:lnTo>
                    <a:pt x="24" y="8"/>
                  </a:lnTo>
                  <a:lnTo>
                    <a:pt x="26" y="6"/>
                  </a:lnTo>
                  <a:lnTo>
                    <a:pt x="28" y="2"/>
                  </a:lnTo>
                  <a:lnTo>
                    <a:pt x="32" y="0"/>
                  </a:lnTo>
                  <a:lnTo>
                    <a:pt x="38" y="0"/>
                  </a:lnTo>
                  <a:lnTo>
                    <a:pt x="46" y="0"/>
                  </a:lnTo>
                  <a:lnTo>
                    <a:pt x="50" y="0"/>
                  </a:lnTo>
                  <a:lnTo>
                    <a:pt x="54" y="2"/>
                  </a:lnTo>
                  <a:lnTo>
                    <a:pt x="56" y="6"/>
                  </a:lnTo>
                  <a:lnTo>
                    <a:pt x="56" y="10"/>
                  </a:lnTo>
                  <a:lnTo>
                    <a:pt x="56" y="18"/>
                  </a:lnTo>
                  <a:lnTo>
                    <a:pt x="52" y="26"/>
                  </a:lnTo>
                  <a:lnTo>
                    <a:pt x="60" y="22"/>
                  </a:lnTo>
                  <a:lnTo>
                    <a:pt x="68" y="20"/>
                  </a:lnTo>
                  <a:lnTo>
                    <a:pt x="74" y="22"/>
                  </a:lnTo>
                  <a:lnTo>
                    <a:pt x="78" y="30"/>
                  </a:lnTo>
                  <a:lnTo>
                    <a:pt x="80" y="34"/>
                  </a:lnTo>
                  <a:lnTo>
                    <a:pt x="78" y="38"/>
                  </a:lnTo>
                  <a:lnTo>
                    <a:pt x="76" y="42"/>
                  </a:lnTo>
                  <a:lnTo>
                    <a:pt x="74" y="44"/>
                  </a:lnTo>
                  <a:lnTo>
                    <a:pt x="64" y="46"/>
                  </a:lnTo>
                  <a:lnTo>
                    <a:pt x="54" y="44"/>
                  </a:lnTo>
                  <a:close/>
                  <a:moveTo>
                    <a:pt x="64" y="32"/>
                  </a:moveTo>
                  <a:lnTo>
                    <a:pt x="64" y="32"/>
                  </a:lnTo>
                  <a:lnTo>
                    <a:pt x="58" y="34"/>
                  </a:lnTo>
                  <a:lnTo>
                    <a:pt x="52" y="34"/>
                  </a:lnTo>
                  <a:lnTo>
                    <a:pt x="48" y="28"/>
                  </a:lnTo>
                  <a:lnTo>
                    <a:pt x="42" y="26"/>
                  </a:lnTo>
                  <a:lnTo>
                    <a:pt x="42" y="20"/>
                  </a:lnTo>
                  <a:lnTo>
                    <a:pt x="40" y="14"/>
                  </a:lnTo>
                  <a:lnTo>
                    <a:pt x="40" y="26"/>
                  </a:lnTo>
                  <a:lnTo>
                    <a:pt x="36" y="26"/>
                  </a:lnTo>
                  <a:lnTo>
                    <a:pt x="32" y="28"/>
                  </a:lnTo>
                  <a:lnTo>
                    <a:pt x="28" y="34"/>
                  </a:lnTo>
                  <a:lnTo>
                    <a:pt x="16" y="28"/>
                  </a:lnTo>
                  <a:lnTo>
                    <a:pt x="22" y="32"/>
                  </a:lnTo>
                  <a:lnTo>
                    <a:pt x="28" y="36"/>
                  </a:lnTo>
                  <a:lnTo>
                    <a:pt x="28" y="40"/>
                  </a:lnTo>
                  <a:lnTo>
                    <a:pt x="28" y="44"/>
                  </a:lnTo>
                  <a:lnTo>
                    <a:pt x="32" y="48"/>
                  </a:lnTo>
                  <a:lnTo>
                    <a:pt x="28" y="54"/>
                  </a:lnTo>
                  <a:lnTo>
                    <a:pt x="26" y="60"/>
                  </a:lnTo>
                  <a:lnTo>
                    <a:pt x="34" y="50"/>
                  </a:lnTo>
                  <a:lnTo>
                    <a:pt x="38" y="52"/>
                  </a:lnTo>
                  <a:lnTo>
                    <a:pt x="42" y="52"/>
                  </a:lnTo>
                  <a:lnTo>
                    <a:pt x="46" y="50"/>
                  </a:lnTo>
                  <a:lnTo>
                    <a:pt x="50" y="54"/>
                  </a:lnTo>
                  <a:lnTo>
                    <a:pt x="58" y="60"/>
                  </a:lnTo>
                  <a:lnTo>
                    <a:pt x="52" y="54"/>
                  </a:lnTo>
                  <a:lnTo>
                    <a:pt x="48" y="50"/>
                  </a:lnTo>
                  <a:lnTo>
                    <a:pt x="52" y="44"/>
                  </a:lnTo>
                  <a:lnTo>
                    <a:pt x="54" y="38"/>
                  </a:lnTo>
                  <a:lnTo>
                    <a:pt x="54" y="36"/>
                  </a:lnTo>
                  <a:lnTo>
                    <a:pt x="58" y="36"/>
                  </a:lnTo>
                  <a:lnTo>
                    <a:pt x="64" y="34"/>
                  </a:lnTo>
                  <a:lnTo>
                    <a:pt x="64" y="3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7" name="Freeform 58"/>
            <p:cNvSpPr>
              <a:spLocks/>
            </p:cNvSpPr>
            <p:nvPr/>
          </p:nvSpPr>
          <p:spPr bwMode="auto">
            <a:xfrm>
              <a:off x="4859338" y="3324225"/>
              <a:ext cx="44450" cy="41275"/>
            </a:xfrm>
            <a:custGeom>
              <a:avLst/>
              <a:gdLst>
                <a:gd name="T0" fmla="*/ 2147483646 w 28"/>
                <a:gd name="T1" fmla="*/ 2147483646 h 26"/>
                <a:gd name="T2" fmla="*/ 2147483646 w 28"/>
                <a:gd name="T3" fmla="*/ 2147483646 h 26"/>
                <a:gd name="T4" fmla="*/ 2147483646 w 28"/>
                <a:gd name="T5" fmla="*/ 2147483646 h 26"/>
                <a:gd name="T6" fmla="*/ 2147483646 w 28"/>
                <a:gd name="T7" fmla="*/ 2147483646 h 26"/>
                <a:gd name="T8" fmla="*/ 2147483646 w 28"/>
                <a:gd name="T9" fmla="*/ 2147483646 h 26"/>
                <a:gd name="T10" fmla="*/ 2147483646 w 28"/>
                <a:gd name="T11" fmla="*/ 2147483646 h 26"/>
                <a:gd name="T12" fmla="*/ 2147483646 w 28"/>
                <a:gd name="T13" fmla="*/ 2147483646 h 26"/>
                <a:gd name="T14" fmla="*/ 2147483646 w 28"/>
                <a:gd name="T15" fmla="*/ 2147483646 h 26"/>
                <a:gd name="T16" fmla="*/ 2147483646 w 28"/>
                <a:gd name="T17" fmla="*/ 2147483646 h 26"/>
                <a:gd name="T18" fmla="*/ 2147483646 w 28"/>
                <a:gd name="T19" fmla="*/ 2147483646 h 26"/>
                <a:gd name="T20" fmla="*/ 0 w 28"/>
                <a:gd name="T21" fmla="*/ 2147483646 h 26"/>
                <a:gd name="T22" fmla="*/ 0 w 28"/>
                <a:gd name="T23" fmla="*/ 2147483646 h 26"/>
                <a:gd name="T24" fmla="*/ 2147483646 w 28"/>
                <a:gd name="T25" fmla="*/ 2147483646 h 26"/>
                <a:gd name="T26" fmla="*/ 2147483646 w 28"/>
                <a:gd name="T27" fmla="*/ 2147483646 h 26"/>
                <a:gd name="T28" fmla="*/ 2147483646 w 28"/>
                <a:gd name="T29" fmla="*/ 0 h 26"/>
                <a:gd name="T30" fmla="*/ 2147483646 w 28"/>
                <a:gd name="T31" fmla="*/ 0 h 26"/>
                <a:gd name="T32" fmla="*/ 2147483646 w 28"/>
                <a:gd name="T33" fmla="*/ 0 h 26"/>
                <a:gd name="T34" fmla="*/ 2147483646 w 28"/>
                <a:gd name="T35" fmla="*/ 0 h 26"/>
                <a:gd name="T36" fmla="*/ 2147483646 w 28"/>
                <a:gd name="T37" fmla="*/ 2147483646 h 26"/>
                <a:gd name="T38" fmla="*/ 2147483646 w 28"/>
                <a:gd name="T39" fmla="*/ 2147483646 h 26"/>
                <a:gd name="T40" fmla="*/ 2147483646 w 28"/>
                <a:gd name="T41" fmla="*/ 2147483646 h 26"/>
                <a:gd name="T42" fmla="*/ 2147483646 w 28"/>
                <a:gd name="T43" fmla="*/ 2147483646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8"/>
                <a:gd name="T67" fmla="*/ 0 h 26"/>
                <a:gd name="T68" fmla="*/ 28 w 28"/>
                <a:gd name="T69" fmla="*/ 26 h 2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8" h="26">
                  <a:moveTo>
                    <a:pt x="28" y="12"/>
                  </a:moveTo>
                  <a:lnTo>
                    <a:pt x="28" y="12"/>
                  </a:lnTo>
                  <a:lnTo>
                    <a:pt x="28" y="18"/>
                  </a:lnTo>
                  <a:lnTo>
                    <a:pt x="26" y="22"/>
                  </a:lnTo>
                  <a:lnTo>
                    <a:pt x="22" y="26"/>
                  </a:lnTo>
                  <a:lnTo>
                    <a:pt x="16" y="26"/>
                  </a:lnTo>
                  <a:lnTo>
                    <a:pt x="10" y="26"/>
                  </a:lnTo>
                  <a:lnTo>
                    <a:pt x="6" y="24"/>
                  </a:lnTo>
                  <a:lnTo>
                    <a:pt x="2" y="20"/>
                  </a:lnTo>
                  <a:lnTo>
                    <a:pt x="0" y="14"/>
                  </a:lnTo>
                  <a:lnTo>
                    <a:pt x="2" y="8"/>
                  </a:lnTo>
                  <a:lnTo>
                    <a:pt x="4" y="4"/>
                  </a:lnTo>
                  <a:lnTo>
                    <a:pt x="8" y="0"/>
                  </a:lnTo>
                  <a:lnTo>
                    <a:pt x="14" y="0"/>
                  </a:lnTo>
                  <a:lnTo>
                    <a:pt x="18" y="0"/>
                  </a:lnTo>
                  <a:lnTo>
                    <a:pt x="24" y="2"/>
                  </a:lnTo>
                  <a:lnTo>
                    <a:pt x="26" y="6"/>
                  </a:lnTo>
                  <a:lnTo>
                    <a:pt x="28"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8" name="Freeform 59"/>
            <p:cNvSpPr>
              <a:spLocks noEditPoints="1"/>
            </p:cNvSpPr>
            <p:nvPr/>
          </p:nvSpPr>
          <p:spPr bwMode="auto">
            <a:xfrm>
              <a:off x="5100638" y="3406775"/>
              <a:ext cx="127000" cy="123825"/>
            </a:xfrm>
            <a:custGeom>
              <a:avLst/>
              <a:gdLst>
                <a:gd name="T0" fmla="*/ 2147483646 w 80"/>
                <a:gd name="T1" fmla="*/ 2147483646 h 78"/>
                <a:gd name="T2" fmla="*/ 2147483646 w 80"/>
                <a:gd name="T3" fmla="*/ 2147483646 h 78"/>
                <a:gd name="T4" fmla="*/ 2147483646 w 80"/>
                <a:gd name="T5" fmla="*/ 2147483646 h 78"/>
                <a:gd name="T6" fmla="*/ 2147483646 w 80"/>
                <a:gd name="T7" fmla="*/ 2147483646 h 78"/>
                <a:gd name="T8" fmla="*/ 2147483646 w 80"/>
                <a:gd name="T9" fmla="*/ 2147483646 h 78"/>
                <a:gd name="T10" fmla="*/ 2147483646 w 80"/>
                <a:gd name="T11" fmla="*/ 2147483646 h 78"/>
                <a:gd name="T12" fmla="*/ 2147483646 w 80"/>
                <a:gd name="T13" fmla="*/ 2147483646 h 78"/>
                <a:gd name="T14" fmla="*/ 2147483646 w 80"/>
                <a:gd name="T15" fmla="*/ 2147483646 h 78"/>
                <a:gd name="T16" fmla="*/ 2147483646 w 80"/>
                <a:gd name="T17" fmla="*/ 2147483646 h 78"/>
                <a:gd name="T18" fmla="*/ 2147483646 w 80"/>
                <a:gd name="T19" fmla="*/ 2147483646 h 78"/>
                <a:gd name="T20" fmla="*/ 0 w 80"/>
                <a:gd name="T21" fmla="*/ 2147483646 h 78"/>
                <a:gd name="T22" fmla="*/ 2147483646 w 80"/>
                <a:gd name="T23" fmla="*/ 2147483646 h 78"/>
                <a:gd name="T24" fmla="*/ 2147483646 w 80"/>
                <a:gd name="T25" fmla="*/ 2147483646 h 78"/>
                <a:gd name="T26" fmla="*/ 2147483646 w 80"/>
                <a:gd name="T27" fmla="*/ 2147483646 h 78"/>
                <a:gd name="T28" fmla="*/ 2147483646 w 80"/>
                <a:gd name="T29" fmla="*/ 2147483646 h 78"/>
                <a:gd name="T30" fmla="*/ 2147483646 w 80"/>
                <a:gd name="T31" fmla="*/ 0 h 78"/>
                <a:gd name="T32" fmla="*/ 2147483646 w 80"/>
                <a:gd name="T33" fmla="*/ 0 h 78"/>
                <a:gd name="T34" fmla="*/ 2147483646 w 80"/>
                <a:gd name="T35" fmla="*/ 2147483646 h 78"/>
                <a:gd name="T36" fmla="*/ 2147483646 w 80"/>
                <a:gd name="T37" fmla="*/ 2147483646 h 78"/>
                <a:gd name="T38" fmla="*/ 2147483646 w 80"/>
                <a:gd name="T39" fmla="*/ 2147483646 h 78"/>
                <a:gd name="T40" fmla="*/ 2147483646 w 80"/>
                <a:gd name="T41" fmla="*/ 2147483646 h 78"/>
                <a:gd name="T42" fmla="*/ 2147483646 w 80"/>
                <a:gd name="T43" fmla="*/ 2147483646 h 78"/>
                <a:gd name="T44" fmla="*/ 2147483646 w 80"/>
                <a:gd name="T45" fmla="*/ 2147483646 h 78"/>
                <a:gd name="T46" fmla="*/ 2147483646 w 80"/>
                <a:gd name="T47" fmla="*/ 2147483646 h 78"/>
                <a:gd name="T48" fmla="*/ 2147483646 w 80"/>
                <a:gd name="T49" fmla="*/ 2147483646 h 78"/>
                <a:gd name="T50" fmla="*/ 2147483646 w 80"/>
                <a:gd name="T51" fmla="*/ 2147483646 h 78"/>
                <a:gd name="T52" fmla="*/ 2147483646 w 80"/>
                <a:gd name="T53" fmla="*/ 2147483646 h 78"/>
                <a:gd name="T54" fmla="*/ 2147483646 w 80"/>
                <a:gd name="T55" fmla="*/ 2147483646 h 78"/>
                <a:gd name="T56" fmla="*/ 2147483646 w 80"/>
                <a:gd name="T57" fmla="*/ 2147483646 h 78"/>
                <a:gd name="T58" fmla="*/ 2147483646 w 80"/>
                <a:gd name="T59" fmla="*/ 2147483646 h 78"/>
                <a:gd name="T60" fmla="*/ 2147483646 w 80"/>
                <a:gd name="T61" fmla="*/ 2147483646 h 78"/>
                <a:gd name="T62" fmla="*/ 2147483646 w 80"/>
                <a:gd name="T63" fmla="*/ 2147483646 h 78"/>
                <a:gd name="T64" fmla="*/ 2147483646 w 80"/>
                <a:gd name="T65" fmla="*/ 2147483646 h 78"/>
                <a:gd name="T66" fmla="*/ 2147483646 w 80"/>
                <a:gd name="T67" fmla="*/ 2147483646 h 78"/>
                <a:gd name="T68" fmla="*/ 2147483646 w 80"/>
                <a:gd name="T69" fmla="*/ 2147483646 h 78"/>
                <a:gd name="T70" fmla="*/ 2147483646 w 80"/>
                <a:gd name="T71" fmla="*/ 2147483646 h 78"/>
                <a:gd name="T72" fmla="*/ 2147483646 w 80"/>
                <a:gd name="T73" fmla="*/ 2147483646 h 78"/>
                <a:gd name="T74" fmla="*/ 2147483646 w 80"/>
                <a:gd name="T75" fmla="*/ 2147483646 h 78"/>
                <a:gd name="T76" fmla="*/ 2147483646 w 80"/>
                <a:gd name="T77" fmla="*/ 2147483646 h 78"/>
                <a:gd name="T78" fmla="*/ 2147483646 w 80"/>
                <a:gd name="T79" fmla="*/ 2147483646 h 78"/>
                <a:gd name="T80" fmla="*/ 2147483646 w 80"/>
                <a:gd name="T81" fmla="*/ 2147483646 h 78"/>
                <a:gd name="T82" fmla="*/ 2147483646 w 80"/>
                <a:gd name="T83" fmla="*/ 2147483646 h 78"/>
                <a:gd name="T84" fmla="*/ 2147483646 w 80"/>
                <a:gd name="T85" fmla="*/ 2147483646 h 78"/>
                <a:gd name="T86" fmla="*/ 2147483646 w 80"/>
                <a:gd name="T87" fmla="*/ 2147483646 h 78"/>
                <a:gd name="T88" fmla="*/ 2147483646 w 80"/>
                <a:gd name="T89" fmla="*/ 2147483646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0"/>
                <a:gd name="T136" fmla="*/ 0 h 78"/>
                <a:gd name="T137" fmla="*/ 80 w 80"/>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0" h="78">
                  <a:moveTo>
                    <a:pt x="56" y="44"/>
                  </a:moveTo>
                  <a:lnTo>
                    <a:pt x="56" y="44"/>
                  </a:lnTo>
                  <a:lnTo>
                    <a:pt x="66" y="48"/>
                  </a:lnTo>
                  <a:lnTo>
                    <a:pt x="74" y="54"/>
                  </a:lnTo>
                  <a:lnTo>
                    <a:pt x="76" y="56"/>
                  </a:lnTo>
                  <a:lnTo>
                    <a:pt x="78" y="60"/>
                  </a:lnTo>
                  <a:lnTo>
                    <a:pt x="76" y="64"/>
                  </a:lnTo>
                  <a:lnTo>
                    <a:pt x="72" y="70"/>
                  </a:lnTo>
                  <a:lnTo>
                    <a:pt x="64" y="74"/>
                  </a:lnTo>
                  <a:lnTo>
                    <a:pt x="58" y="76"/>
                  </a:lnTo>
                  <a:lnTo>
                    <a:pt x="52" y="72"/>
                  </a:lnTo>
                  <a:lnTo>
                    <a:pt x="46" y="64"/>
                  </a:lnTo>
                  <a:lnTo>
                    <a:pt x="44" y="58"/>
                  </a:lnTo>
                  <a:lnTo>
                    <a:pt x="40" y="68"/>
                  </a:lnTo>
                  <a:lnTo>
                    <a:pt x="34" y="76"/>
                  </a:lnTo>
                  <a:lnTo>
                    <a:pt x="26" y="78"/>
                  </a:lnTo>
                  <a:lnTo>
                    <a:pt x="22" y="78"/>
                  </a:lnTo>
                  <a:lnTo>
                    <a:pt x="18" y="76"/>
                  </a:lnTo>
                  <a:lnTo>
                    <a:pt x="16" y="74"/>
                  </a:lnTo>
                  <a:lnTo>
                    <a:pt x="14" y="70"/>
                  </a:lnTo>
                  <a:lnTo>
                    <a:pt x="14" y="66"/>
                  </a:lnTo>
                  <a:lnTo>
                    <a:pt x="14" y="62"/>
                  </a:lnTo>
                  <a:lnTo>
                    <a:pt x="18" y="56"/>
                  </a:lnTo>
                  <a:lnTo>
                    <a:pt x="26" y="48"/>
                  </a:lnTo>
                  <a:lnTo>
                    <a:pt x="12" y="46"/>
                  </a:lnTo>
                  <a:lnTo>
                    <a:pt x="8" y="44"/>
                  </a:lnTo>
                  <a:lnTo>
                    <a:pt x="2" y="42"/>
                  </a:lnTo>
                  <a:lnTo>
                    <a:pt x="0" y="38"/>
                  </a:lnTo>
                  <a:lnTo>
                    <a:pt x="0" y="34"/>
                  </a:lnTo>
                  <a:lnTo>
                    <a:pt x="0" y="28"/>
                  </a:lnTo>
                  <a:lnTo>
                    <a:pt x="4" y="22"/>
                  </a:lnTo>
                  <a:lnTo>
                    <a:pt x="10" y="18"/>
                  </a:lnTo>
                  <a:lnTo>
                    <a:pt x="16" y="18"/>
                  </a:lnTo>
                  <a:lnTo>
                    <a:pt x="22" y="20"/>
                  </a:lnTo>
                  <a:lnTo>
                    <a:pt x="28" y="26"/>
                  </a:lnTo>
                  <a:lnTo>
                    <a:pt x="24" y="16"/>
                  </a:lnTo>
                  <a:lnTo>
                    <a:pt x="22" y="12"/>
                  </a:lnTo>
                  <a:lnTo>
                    <a:pt x="24" y="8"/>
                  </a:lnTo>
                  <a:lnTo>
                    <a:pt x="26" y="4"/>
                  </a:lnTo>
                  <a:lnTo>
                    <a:pt x="30" y="2"/>
                  </a:lnTo>
                  <a:lnTo>
                    <a:pt x="34" y="0"/>
                  </a:lnTo>
                  <a:lnTo>
                    <a:pt x="42" y="0"/>
                  </a:lnTo>
                  <a:lnTo>
                    <a:pt x="48" y="0"/>
                  </a:lnTo>
                  <a:lnTo>
                    <a:pt x="50" y="2"/>
                  </a:lnTo>
                  <a:lnTo>
                    <a:pt x="54" y="4"/>
                  </a:lnTo>
                  <a:lnTo>
                    <a:pt x="54" y="8"/>
                  </a:lnTo>
                  <a:lnTo>
                    <a:pt x="54" y="18"/>
                  </a:lnTo>
                  <a:lnTo>
                    <a:pt x="52" y="26"/>
                  </a:lnTo>
                  <a:lnTo>
                    <a:pt x="60" y="20"/>
                  </a:lnTo>
                  <a:lnTo>
                    <a:pt x="68" y="18"/>
                  </a:lnTo>
                  <a:lnTo>
                    <a:pt x="74" y="20"/>
                  </a:lnTo>
                  <a:lnTo>
                    <a:pt x="80" y="26"/>
                  </a:lnTo>
                  <a:lnTo>
                    <a:pt x="80" y="32"/>
                  </a:lnTo>
                  <a:lnTo>
                    <a:pt x="80" y="36"/>
                  </a:lnTo>
                  <a:lnTo>
                    <a:pt x="78" y="40"/>
                  </a:lnTo>
                  <a:lnTo>
                    <a:pt x="76" y="42"/>
                  </a:lnTo>
                  <a:lnTo>
                    <a:pt x="66" y="44"/>
                  </a:lnTo>
                  <a:lnTo>
                    <a:pt x="56" y="44"/>
                  </a:lnTo>
                  <a:close/>
                  <a:moveTo>
                    <a:pt x="64" y="32"/>
                  </a:moveTo>
                  <a:lnTo>
                    <a:pt x="64" y="32"/>
                  </a:lnTo>
                  <a:lnTo>
                    <a:pt x="60" y="34"/>
                  </a:lnTo>
                  <a:lnTo>
                    <a:pt x="54" y="34"/>
                  </a:lnTo>
                  <a:lnTo>
                    <a:pt x="48" y="28"/>
                  </a:lnTo>
                  <a:lnTo>
                    <a:pt x="44" y="26"/>
                  </a:lnTo>
                  <a:lnTo>
                    <a:pt x="40" y="26"/>
                  </a:lnTo>
                  <a:lnTo>
                    <a:pt x="40" y="20"/>
                  </a:lnTo>
                  <a:lnTo>
                    <a:pt x="40" y="16"/>
                  </a:lnTo>
                  <a:lnTo>
                    <a:pt x="38" y="16"/>
                  </a:lnTo>
                  <a:lnTo>
                    <a:pt x="40" y="26"/>
                  </a:lnTo>
                  <a:lnTo>
                    <a:pt x="38" y="26"/>
                  </a:lnTo>
                  <a:lnTo>
                    <a:pt x="36" y="28"/>
                  </a:lnTo>
                  <a:lnTo>
                    <a:pt x="32" y="30"/>
                  </a:lnTo>
                  <a:lnTo>
                    <a:pt x="28" y="38"/>
                  </a:lnTo>
                  <a:lnTo>
                    <a:pt x="16" y="32"/>
                  </a:lnTo>
                  <a:lnTo>
                    <a:pt x="22" y="36"/>
                  </a:lnTo>
                  <a:lnTo>
                    <a:pt x="28" y="40"/>
                  </a:lnTo>
                  <a:lnTo>
                    <a:pt x="28" y="42"/>
                  </a:lnTo>
                  <a:lnTo>
                    <a:pt x="30" y="48"/>
                  </a:lnTo>
                  <a:lnTo>
                    <a:pt x="34" y="52"/>
                  </a:lnTo>
                  <a:lnTo>
                    <a:pt x="30" y="56"/>
                  </a:lnTo>
                  <a:lnTo>
                    <a:pt x="28" y="62"/>
                  </a:lnTo>
                  <a:lnTo>
                    <a:pt x="28" y="64"/>
                  </a:lnTo>
                  <a:lnTo>
                    <a:pt x="36" y="52"/>
                  </a:lnTo>
                  <a:lnTo>
                    <a:pt x="40" y="54"/>
                  </a:lnTo>
                  <a:lnTo>
                    <a:pt x="44" y="54"/>
                  </a:lnTo>
                  <a:lnTo>
                    <a:pt x="48" y="52"/>
                  </a:lnTo>
                  <a:lnTo>
                    <a:pt x="54" y="54"/>
                  </a:lnTo>
                  <a:lnTo>
                    <a:pt x="60" y="60"/>
                  </a:lnTo>
                  <a:lnTo>
                    <a:pt x="56" y="54"/>
                  </a:lnTo>
                  <a:lnTo>
                    <a:pt x="50" y="50"/>
                  </a:lnTo>
                  <a:lnTo>
                    <a:pt x="54" y="44"/>
                  </a:lnTo>
                  <a:lnTo>
                    <a:pt x="54" y="38"/>
                  </a:lnTo>
                  <a:lnTo>
                    <a:pt x="54" y="36"/>
                  </a:lnTo>
                  <a:lnTo>
                    <a:pt x="60" y="36"/>
                  </a:lnTo>
                  <a:lnTo>
                    <a:pt x="64" y="3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9" name="Freeform 60"/>
            <p:cNvSpPr>
              <a:spLocks/>
            </p:cNvSpPr>
            <p:nvPr/>
          </p:nvSpPr>
          <p:spPr bwMode="auto">
            <a:xfrm>
              <a:off x="5145088" y="3448050"/>
              <a:ext cx="44450" cy="44450"/>
            </a:xfrm>
            <a:custGeom>
              <a:avLst/>
              <a:gdLst>
                <a:gd name="T0" fmla="*/ 2147483646 w 28"/>
                <a:gd name="T1" fmla="*/ 2147483646 h 28"/>
                <a:gd name="T2" fmla="*/ 2147483646 w 28"/>
                <a:gd name="T3" fmla="*/ 2147483646 h 28"/>
                <a:gd name="T4" fmla="*/ 2147483646 w 28"/>
                <a:gd name="T5" fmla="*/ 2147483646 h 28"/>
                <a:gd name="T6" fmla="*/ 2147483646 w 28"/>
                <a:gd name="T7" fmla="*/ 2147483646 h 28"/>
                <a:gd name="T8" fmla="*/ 2147483646 w 28"/>
                <a:gd name="T9" fmla="*/ 2147483646 h 28"/>
                <a:gd name="T10" fmla="*/ 2147483646 w 28"/>
                <a:gd name="T11" fmla="*/ 2147483646 h 28"/>
                <a:gd name="T12" fmla="*/ 2147483646 w 28"/>
                <a:gd name="T13" fmla="*/ 2147483646 h 28"/>
                <a:gd name="T14" fmla="*/ 2147483646 w 28"/>
                <a:gd name="T15" fmla="*/ 2147483646 h 28"/>
                <a:gd name="T16" fmla="*/ 2147483646 w 28"/>
                <a:gd name="T17" fmla="*/ 2147483646 h 28"/>
                <a:gd name="T18" fmla="*/ 2147483646 w 28"/>
                <a:gd name="T19" fmla="*/ 2147483646 h 28"/>
                <a:gd name="T20" fmla="*/ 0 w 28"/>
                <a:gd name="T21" fmla="*/ 2147483646 h 28"/>
                <a:gd name="T22" fmla="*/ 0 w 28"/>
                <a:gd name="T23" fmla="*/ 2147483646 h 28"/>
                <a:gd name="T24" fmla="*/ 0 w 28"/>
                <a:gd name="T25" fmla="*/ 2147483646 h 28"/>
                <a:gd name="T26" fmla="*/ 2147483646 w 28"/>
                <a:gd name="T27" fmla="*/ 2147483646 h 28"/>
                <a:gd name="T28" fmla="*/ 2147483646 w 28"/>
                <a:gd name="T29" fmla="*/ 2147483646 h 28"/>
                <a:gd name="T30" fmla="*/ 2147483646 w 28"/>
                <a:gd name="T31" fmla="*/ 0 h 28"/>
                <a:gd name="T32" fmla="*/ 2147483646 w 28"/>
                <a:gd name="T33" fmla="*/ 0 h 28"/>
                <a:gd name="T34" fmla="*/ 2147483646 w 28"/>
                <a:gd name="T35" fmla="*/ 0 h 28"/>
                <a:gd name="T36" fmla="*/ 2147483646 w 28"/>
                <a:gd name="T37" fmla="*/ 2147483646 h 28"/>
                <a:gd name="T38" fmla="*/ 2147483646 w 28"/>
                <a:gd name="T39" fmla="*/ 2147483646 h 28"/>
                <a:gd name="T40" fmla="*/ 2147483646 w 28"/>
                <a:gd name="T41" fmla="*/ 2147483646 h 28"/>
                <a:gd name="T42" fmla="*/ 2147483646 w 28"/>
                <a:gd name="T43" fmla="*/ 2147483646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8"/>
                <a:gd name="T67" fmla="*/ 0 h 28"/>
                <a:gd name="T68" fmla="*/ 28 w 28"/>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8" h="28">
                  <a:moveTo>
                    <a:pt x="28" y="12"/>
                  </a:moveTo>
                  <a:lnTo>
                    <a:pt x="28" y="12"/>
                  </a:lnTo>
                  <a:lnTo>
                    <a:pt x="28" y="18"/>
                  </a:lnTo>
                  <a:lnTo>
                    <a:pt x="26" y="22"/>
                  </a:lnTo>
                  <a:lnTo>
                    <a:pt x="22" y="26"/>
                  </a:lnTo>
                  <a:lnTo>
                    <a:pt x="16" y="28"/>
                  </a:lnTo>
                  <a:lnTo>
                    <a:pt x="10" y="28"/>
                  </a:lnTo>
                  <a:lnTo>
                    <a:pt x="6" y="26"/>
                  </a:lnTo>
                  <a:lnTo>
                    <a:pt x="2" y="22"/>
                  </a:lnTo>
                  <a:lnTo>
                    <a:pt x="0" y="16"/>
                  </a:lnTo>
                  <a:lnTo>
                    <a:pt x="0" y="12"/>
                  </a:lnTo>
                  <a:lnTo>
                    <a:pt x="2" y="6"/>
                  </a:lnTo>
                  <a:lnTo>
                    <a:pt x="6" y="2"/>
                  </a:lnTo>
                  <a:lnTo>
                    <a:pt x="12" y="0"/>
                  </a:lnTo>
                  <a:lnTo>
                    <a:pt x="16" y="0"/>
                  </a:lnTo>
                  <a:lnTo>
                    <a:pt x="22" y="2"/>
                  </a:lnTo>
                  <a:lnTo>
                    <a:pt x="26" y="6"/>
                  </a:lnTo>
                  <a:lnTo>
                    <a:pt x="28"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0" name="Freeform 61"/>
            <p:cNvSpPr>
              <a:spLocks noEditPoints="1"/>
            </p:cNvSpPr>
            <p:nvPr/>
          </p:nvSpPr>
          <p:spPr bwMode="auto">
            <a:xfrm>
              <a:off x="5164138" y="3124200"/>
              <a:ext cx="120650" cy="117475"/>
            </a:xfrm>
            <a:custGeom>
              <a:avLst/>
              <a:gdLst>
                <a:gd name="T0" fmla="*/ 2147483646 w 76"/>
                <a:gd name="T1" fmla="*/ 2147483646 h 74"/>
                <a:gd name="T2" fmla="*/ 2147483646 w 76"/>
                <a:gd name="T3" fmla="*/ 2147483646 h 74"/>
                <a:gd name="T4" fmla="*/ 2147483646 w 76"/>
                <a:gd name="T5" fmla="*/ 2147483646 h 74"/>
                <a:gd name="T6" fmla="*/ 2147483646 w 76"/>
                <a:gd name="T7" fmla="*/ 2147483646 h 74"/>
                <a:gd name="T8" fmla="*/ 2147483646 w 76"/>
                <a:gd name="T9" fmla="*/ 2147483646 h 74"/>
                <a:gd name="T10" fmla="*/ 2147483646 w 76"/>
                <a:gd name="T11" fmla="*/ 2147483646 h 74"/>
                <a:gd name="T12" fmla="*/ 2147483646 w 76"/>
                <a:gd name="T13" fmla="*/ 2147483646 h 74"/>
                <a:gd name="T14" fmla="*/ 2147483646 w 76"/>
                <a:gd name="T15" fmla="*/ 2147483646 h 74"/>
                <a:gd name="T16" fmla="*/ 2147483646 w 76"/>
                <a:gd name="T17" fmla="*/ 2147483646 h 74"/>
                <a:gd name="T18" fmla="*/ 2147483646 w 76"/>
                <a:gd name="T19" fmla="*/ 2147483646 h 74"/>
                <a:gd name="T20" fmla="*/ 2147483646 w 76"/>
                <a:gd name="T21" fmla="*/ 2147483646 h 74"/>
                <a:gd name="T22" fmla="*/ 2147483646 w 76"/>
                <a:gd name="T23" fmla="*/ 2147483646 h 74"/>
                <a:gd name="T24" fmla="*/ 2147483646 w 76"/>
                <a:gd name="T25" fmla="*/ 2147483646 h 74"/>
                <a:gd name="T26" fmla="*/ 2147483646 w 76"/>
                <a:gd name="T27" fmla="*/ 2147483646 h 74"/>
                <a:gd name="T28" fmla="*/ 2147483646 w 76"/>
                <a:gd name="T29" fmla="*/ 2147483646 h 74"/>
                <a:gd name="T30" fmla="*/ 2147483646 w 76"/>
                <a:gd name="T31" fmla="*/ 2147483646 h 74"/>
                <a:gd name="T32" fmla="*/ 2147483646 w 76"/>
                <a:gd name="T33" fmla="*/ 2147483646 h 74"/>
                <a:gd name="T34" fmla="*/ 2147483646 w 76"/>
                <a:gd name="T35" fmla="*/ 2147483646 h 74"/>
                <a:gd name="T36" fmla="*/ 2147483646 w 76"/>
                <a:gd name="T37" fmla="*/ 2147483646 h 74"/>
                <a:gd name="T38" fmla="*/ 2147483646 w 76"/>
                <a:gd name="T39" fmla="*/ 2147483646 h 74"/>
                <a:gd name="T40" fmla="*/ 2147483646 w 76"/>
                <a:gd name="T41" fmla="*/ 2147483646 h 74"/>
                <a:gd name="T42" fmla="*/ 2147483646 w 76"/>
                <a:gd name="T43" fmla="*/ 2147483646 h 74"/>
                <a:gd name="T44" fmla="*/ 2147483646 w 76"/>
                <a:gd name="T45" fmla="*/ 2147483646 h 74"/>
                <a:gd name="T46" fmla="*/ 2147483646 w 76"/>
                <a:gd name="T47" fmla="*/ 2147483646 h 74"/>
                <a:gd name="T48" fmla="*/ 2147483646 w 76"/>
                <a:gd name="T49" fmla="*/ 2147483646 h 74"/>
                <a:gd name="T50" fmla="*/ 2147483646 w 76"/>
                <a:gd name="T51" fmla="*/ 2147483646 h 74"/>
                <a:gd name="T52" fmla="*/ 2147483646 w 76"/>
                <a:gd name="T53" fmla="*/ 2147483646 h 74"/>
                <a:gd name="T54" fmla="*/ 2147483646 w 76"/>
                <a:gd name="T55" fmla="*/ 2147483646 h 74"/>
                <a:gd name="T56" fmla="*/ 2147483646 w 76"/>
                <a:gd name="T57" fmla="*/ 2147483646 h 74"/>
                <a:gd name="T58" fmla="*/ 2147483646 w 76"/>
                <a:gd name="T59" fmla="*/ 2147483646 h 74"/>
                <a:gd name="T60" fmla="*/ 2147483646 w 76"/>
                <a:gd name="T61" fmla="*/ 2147483646 h 74"/>
                <a:gd name="T62" fmla="*/ 2147483646 w 76"/>
                <a:gd name="T63" fmla="*/ 2147483646 h 74"/>
                <a:gd name="T64" fmla="*/ 2147483646 w 76"/>
                <a:gd name="T65" fmla="*/ 2147483646 h 74"/>
                <a:gd name="T66" fmla="*/ 2147483646 w 76"/>
                <a:gd name="T67" fmla="*/ 2147483646 h 74"/>
                <a:gd name="T68" fmla="*/ 2147483646 w 76"/>
                <a:gd name="T69" fmla="*/ 2147483646 h 74"/>
                <a:gd name="T70" fmla="*/ 2147483646 w 76"/>
                <a:gd name="T71" fmla="*/ 2147483646 h 74"/>
                <a:gd name="T72" fmla="*/ 2147483646 w 76"/>
                <a:gd name="T73" fmla="*/ 2147483646 h 74"/>
                <a:gd name="T74" fmla="*/ 2147483646 w 76"/>
                <a:gd name="T75" fmla="*/ 2147483646 h 74"/>
                <a:gd name="T76" fmla="*/ 2147483646 w 76"/>
                <a:gd name="T77" fmla="*/ 2147483646 h 74"/>
                <a:gd name="T78" fmla="*/ 2147483646 w 76"/>
                <a:gd name="T79" fmla="*/ 2147483646 h 74"/>
                <a:gd name="T80" fmla="*/ 2147483646 w 76"/>
                <a:gd name="T81" fmla="*/ 2147483646 h 74"/>
                <a:gd name="T82" fmla="*/ 2147483646 w 76"/>
                <a:gd name="T83" fmla="*/ 2147483646 h 74"/>
                <a:gd name="T84" fmla="*/ 2147483646 w 76"/>
                <a:gd name="T85" fmla="*/ 2147483646 h 7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6"/>
                <a:gd name="T130" fmla="*/ 0 h 74"/>
                <a:gd name="T131" fmla="*/ 76 w 76"/>
                <a:gd name="T132" fmla="*/ 74 h 7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6" h="74">
                  <a:moveTo>
                    <a:pt x="50" y="46"/>
                  </a:moveTo>
                  <a:lnTo>
                    <a:pt x="50" y="46"/>
                  </a:lnTo>
                  <a:lnTo>
                    <a:pt x="60" y="50"/>
                  </a:lnTo>
                  <a:lnTo>
                    <a:pt x="66" y="56"/>
                  </a:lnTo>
                  <a:lnTo>
                    <a:pt x="68" y="60"/>
                  </a:lnTo>
                  <a:lnTo>
                    <a:pt x="68" y="62"/>
                  </a:lnTo>
                  <a:lnTo>
                    <a:pt x="66" y="66"/>
                  </a:lnTo>
                  <a:lnTo>
                    <a:pt x="62" y="70"/>
                  </a:lnTo>
                  <a:lnTo>
                    <a:pt x="54" y="74"/>
                  </a:lnTo>
                  <a:lnTo>
                    <a:pt x="48" y="74"/>
                  </a:lnTo>
                  <a:lnTo>
                    <a:pt x="42" y="70"/>
                  </a:lnTo>
                  <a:lnTo>
                    <a:pt x="38" y="62"/>
                  </a:lnTo>
                  <a:lnTo>
                    <a:pt x="36" y="56"/>
                  </a:lnTo>
                  <a:lnTo>
                    <a:pt x="32" y="66"/>
                  </a:lnTo>
                  <a:lnTo>
                    <a:pt x="26" y="70"/>
                  </a:lnTo>
                  <a:lnTo>
                    <a:pt x="18" y="72"/>
                  </a:lnTo>
                  <a:lnTo>
                    <a:pt x="10" y="68"/>
                  </a:lnTo>
                  <a:lnTo>
                    <a:pt x="8" y="66"/>
                  </a:lnTo>
                  <a:lnTo>
                    <a:pt x="8" y="62"/>
                  </a:lnTo>
                  <a:lnTo>
                    <a:pt x="8" y="56"/>
                  </a:lnTo>
                  <a:lnTo>
                    <a:pt x="14" y="50"/>
                  </a:lnTo>
                  <a:lnTo>
                    <a:pt x="22" y="44"/>
                  </a:lnTo>
                  <a:lnTo>
                    <a:pt x="10" y="42"/>
                  </a:lnTo>
                  <a:lnTo>
                    <a:pt x="4" y="38"/>
                  </a:lnTo>
                  <a:lnTo>
                    <a:pt x="2" y="36"/>
                  </a:lnTo>
                  <a:lnTo>
                    <a:pt x="0" y="32"/>
                  </a:lnTo>
                  <a:lnTo>
                    <a:pt x="0" y="26"/>
                  </a:lnTo>
                  <a:lnTo>
                    <a:pt x="2" y="22"/>
                  </a:lnTo>
                  <a:lnTo>
                    <a:pt x="6" y="16"/>
                  </a:lnTo>
                  <a:lnTo>
                    <a:pt x="12" y="14"/>
                  </a:lnTo>
                  <a:lnTo>
                    <a:pt x="16" y="14"/>
                  </a:lnTo>
                  <a:lnTo>
                    <a:pt x="22" y="18"/>
                  </a:lnTo>
                  <a:lnTo>
                    <a:pt x="26" y="24"/>
                  </a:lnTo>
                  <a:lnTo>
                    <a:pt x="24" y="14"/>
                  </a:lnTo>
                  <a:lnTo>
                    <a:pt x="24" y="10"/>
                  </a:lnTo>
                  <a:lnTo>
                    <a:pt x="26" y="6"/>
                  </a:lnTo>
                  <a:lnTo>
                    <a:pt x="28" y="4"/>
                  </a:lnTo>
                  <a:lnTo>
                    <a:pt x="32" y="2"/>
                  </a:lnTo>
                  <a:lnTo>
                    <a:pt x="36" y="0"/>
                  </a:lnTo>
                  <a:lnTo>
                    <a:pt x="44" y="2"/>
                  </a:lnTo>
                  <a:lnTo>
                    <a:pt x="48" y="2"/>
                  </a:lnTo>
                  <a:lnTo>
                    <a:pt x="52" y="4"/>
                  </a:lnTo>
                  <a:lnTo>
                    <a:pt x="54" y="8"/>
                  </a:lnTo>
                  <a:lnTo>
                    <a:pt x="54" y="12"/>
                  </a:lnTo>
                  <a:lnTo>
                    <a:pt x="54" y="20"/>
                  </a:lnTo>
                  <a:lnTo>
                    <a:pt x="50" y="28"/>
                  </a:lnTo>
                  <a:lnTo>
                    <a:pt x="58" y="24"/>
                  </a:lnTo>
                  <a:lnTo>
                    <a:pt x="66" y="22"/>
                  </a:lnTo>
                  <a:lnTo>
                    <a:pt x="70" y="26"/>
                  </a:lnTo>
                  <a:lnTo>
                    <a:pt x="74" y="32"/>
                  </a:lnTo>
                  <a:lnTo>
                    <a:pt x="76" y="36"/>
                  </a:lnTo>
                  <a:lnTo>
                    <a:pt x="74" y="40"/>
                  </a:lnTo>
                  <a:lnTo>
                    <a:pt x="72" y="44"/>
                  </a:lnTo>
                  <a:lnTo>
                    <a:pt x="68" y="46"/>
                  </a:lnTo>
                  <a:lnTo>
                    <a:pt x="60" y="46"/>
                  </a:lnTo>
                  <a:lnTo>
                    <a:pt x="50" y="46"/>
                  </a:lnTo>
                  <a:close/>
                  <a:moveTo>
                    <a:pt x="60" y="34"/>
                  </a:moveTo>
                  <a:lnTo>
                    <a:pt x="60" y="34"/>
                  </a:lnTo>
                  <a:lnTo>
                    <a:pt x="54" y="36"/>
                  </a:lnTo>
                  <a:lnTo>
                    <a:pt x="50" y="36"/>
                  </a:lnTo>
                  <a:lnTo>
                    <a:pt x="46" y="30"/>
                  </a:lnTo>
                  <a:lnTo>
                    <a:pt x="38" y="26"/>
                  </a:lnTo>
                  <a:lnTo>
                    <a:pt x="40" y="20"/>
                  </a:lnTo>
                  <a:lnTo>
                    <a:pt x="38" y="16"/>
                  </a:lnTo>
                  <a:lnTo>
                    <a:pt x="38" y="26"/>
                  </a:lnTo>
                  <a:lnTo>
                    <a:pt x="30" y="28"/>
                  </a:lnTo>
                  <a:lnTo>
                    <a:pt x="26" y="34"/>
                  </a:lnTo>
                  <a:lnTo>
                    <a:pt x="14" y="28"/>
                  </a:lnTo>
                  <a:lnTo>
                    <a:pt x="20" y="32"/>
                  </a:lnTo>
                  <a:lnTo>
                    <a:pt x="26" y="36"/>
                  </a:lnTo>
                  <a:lnTo>
                    <a:pt x="24" y="40"/>
                  </a:lnTo>
                  <a:lnTo>
                    <a:pt x="26" y="44"/>
                  </a:lnTo>
                  <a:lnTo>
                    <a:pt x="28" y="48"/>
                  </a:lnTo>
                  <a:lnTo>
                    <a:pt x="24" y="52"/>
                  </a:lnTo>
                  <a:lnTo>
                    <a:pt x="22" y="58"/>
                  </a:lnTo>
                  <a:lnTo>
                    <a:pt x="30" y="50"/>
                  </a:lnTo>
                  <a:lnTo>
                    <a:pt x="38" y="52"/>
                  </a:lnTo>
                  <a:lnTo>
                    <a:pt x="42" y="50"/>
                  </a:lnTo>
                  <a:lnTo>
                    <a:pt x="46" y="54"/>
                  </a:lnTo>
                  <a:lnTo>
                    <a:pt x="52" y="60"/>
                  </a:lnTo>
                  <a:lnTo>
                    <a:pt x="48" y="54"/>
                  </a:lnTo>
                  <a:lnTo>
                    <a:pt x="44" y="50"/>
                  </a:lnTo>
                  <a:lnTo>
                    <a:pt x="48" y="44"/>
                  </a:lnTo>
                  <a:lnTo>
                    <a:pt x="50" y="38"/>
                  </a:lnTo>
                  <a:lnTo>
                    <a:pt x="56" y="36"/>
                  </a:lnTo>
                  <a:lnTo>
                    <a:pt x="60" y="36"/>
                  </a:lnTo>
                  <a:lnTo>
                    <a:pt x="60" y="3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1" name="Freeform 62"/>
            <p:cNvSpPr>
              <a:spLocks/>
            </p:cNvSpPr>
            <p:nvPr/>
          </p:nvSpPr>
          <p:spPr bwMode="auto">
            <a:xfrm>
              <a:off x="5202238" y="3165475"/>
              <a:ext cx="44450" cy="41275"/>
            </a:xfrm>
            <a:custGeom>
              <a:avLst/>
              <a:gdLst>
                <a:gd name="T0" fmla="*/ 2147483646 w 28"/>
                <a:gd name="T1" fmla="*/ 2147483646 h 26"/>
                <a:gd name="T2" fmla="*/ 2147483646 w 28"/>
                <a:gd name="T3" fmla="*/ 2147483646 h 26"/>
                <a:gd name="T4" fmla="*/ 2147483646 w 28"/>
                <a:gd name="T5" fmla="*/ 2147483646 h 26"/>
                <a:gd name="T6" fmla="*/ 2147483646 w 28"/>
                <a:gd name="T7" fmla="*/ 2147483646 h 26"/>
                <a:gd name="T8" fmla="*/ 2147483646 w 28"/>
                <a:gd name="T9" fmla="*/ 2147483646 h 26"/>
                <a:gd name="T10" fmla="*/ 2147483646 w 28"/>
                <a:gd name="T11" fmla="*/ 2147483646 h 26"/>
                <a:gd name="T12" fmla="*/ 2147483646 w 28"/>
                <a:gd name="T13" fmla="*/ 2147483646 h 26"/>
                <a:gd name="T14" fmla="*/ 2147483646 w 28"/>
                <a:gd name="T15" fmla="*/ 2147483646 h 26"/>
                <a:gd name="T16" fmla="*/ 2147483646 w 28"/>
                <a:gd name="T17" fmla="*/ 2147483646 h 26"/>
                <a:gd name="T18" fmla="*/ 2147483646 w 28"/>
                <a:gd name="T19" fmla="*/ 2147483646 h 26"/>
                <a:gd name="T20" fmla="*/ 0 w 28"/>
                <a:gd name="T21" fmla="*/ 2147483646 h 26"/>
                <a:gd name="T22" fmla="*/ 0 w 28"/>
                <a:gd name="T23" fmla="*/ 2147483646 h 26"/>
                <a:gd name="T24" fmla="*/ 2147483646 w 28"/>
                <a:gd name="T25" fmla="*/ 2147483646 h 26"/>
                <a:gd name="T26" fmla="*/ 2147483646 w 28"/>
                <a:gd name="T27" fmla="*/ 2147483646 h 26"/>
                <a:gd name="T28" fmla="*/ 2147483646 w 28"/>
                <a:gd name="T29" fmla="*/ 0 h 26"/>
                <a:gd name="T30" fmla="*/ 2147483646 w 28"/>
                <a:gd name="T31" fmla="*/ 0 h 26"/>
                <a:gd name="T32" fmla="*/ 2147483646 w 28"/>
                <a:gd name="T33" fmla="*/ 0 h 26"/>
                <a:gd name="T34" fmla="*/ 2147483646 w 28"/>
                <a:gd name="T35" fmla="*/ 0 h 26"/>
                <a:gd name="T36" fmla="*/ 2147483646 w 28"/>
                <a:gd name="T37" fmla="*/ 2147483646 h 26"/>
                <a:gd name="T38" fmla="*/ 2147483646 w 28"/>
                <a:gd name="T39" fmla="*/ 2147483646 h 26"/>
                <a:gd name="T40" fmla="*/ 2147483646 w 28"/>
                <a:gd name="T41" fmla="*/ 2147483646 h 26"/>
                <a:gd name="T42" fmla="*/ 2147483646 w 28"/>
                <a:gd name="T43" fmla="*/ 2147483646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8"/>
                <a:gd name="T67" fmla="*/ 0 h 26"/>
                <a:gd name="T68" fmla="*/ 28 w 28"/>
                <a:gd name="T69" fmla="*/ 26 h 2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8" h="26">
                  <a:moveTo>
                    <a:pt x="28" y="12"/>
                  </a:moveTo>
                  <a:lnTo>
                    <a:pt x="28" y="12"/>
                  </a:lnTo>
                  <a:lnTo>
                    <a:pt x="26" y="18"/>
                  </a:lnTo>
                  <a:lnTo>
                    <a:pt x="24" y="22"/>
                  </a:lnTo>
                  <a:lnTo>
                    <a:pt x="20" y="26"/>
                  </a:lnTo>
                  <a:lnTo>
                    <a:pt x="14" y="26"/>
                  </a:lnTo>
                  <a:lnTo>
                    <a:pt x="8" y="26"/>
                  </a:lnTo>
                  <a:lnTo>
                    <a:pt x="4" y="22"/>
                  </a:lnTo>
                  <a:lnTo>
                    <a:pt x="2" y="18"/>
                  </a:lnTo>
                  <a:lnTo>
                    <a:pt x="0" y="14"/>
                  </a:lnTo>
                  <a:lnTo>
                    <a:pt x="2" y="8"/>
                  </a:lnTo>
                  <a:lnTo>
                    <a:pt x="4" y="4"/>
                  </a:lnTo>
                  <a:lnTo>
                    <a:pt x="8" y="0"/>
                  </a:lnTo>
                  <a:lnTo>
                    <a:pt x="14" y="0"/>
                  </a:lnTo>
                  <a:lnTo>
                    <a:pt x="18" y="0"/>
                  </a:lnTo>
                  <a:lnTo>
                    <a:pt x="22" y="4"/>
                  </a:lnTo>
                  <a:lnTo>
                    <a:pt x="26" y="8"/>
                  </a:lnTo>
                  <a:lnTo>
                    <a:pt x="28"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2" name="Freeform 63"/>
            <p:cNvSpPr>
              <a:spLocks noEditPoints="1"/>
            </p:cNvSpPr>
            <p:nvPr/>
          </p:nvSpPr>
          <p:spPr bwMode="auto">
            <a:xfrm>
              <a:off x="4602163" y="3082925"/>
              <a:ext cx="123825" cy="117475"/>
            </a:xfrm>
            <a:custGeom>
              <a:avLst/>
              <a:gdLst>
                <a:gd name="T0" fmla="*/ 2147483646 w 78"/>
                <a:gd name="T1" fmla="*/ 2147483646 h 74"/>
                <a:gd name="T2" fmla="*/ 2147483646 w 78"/>
                <a:gd name="T3" fmla="*/ 2147483646 h 74"/>
                <a:gd name="T4" fmla="*/ 2147483646 w 78"/>
                <a:gd name="T5" fmla="*/ 2147483646 h 74"/>
                <a:gd name="T6" fmla="*/ 2147483646 w 78"/>
                <a:gd name="T7" fmla="*/ 2147483646 h 74"/>
                <a:gd name="T8" fmla="*/ 2147483646 w 78"/>
                <a:gd name="T9" fmla="*/ 2147483646 h 74"/>
                <a:gd name="T10" fmla="*/ 2147483646 w 78"/>
                <a:gd name="T11" fmla="*/ 2147483646 h 74"/>
                <a:gd name="T12" fmla="*/ 2147483646 w 78"/>
                <a:gd name="T13" fmla="*/ 2147483646 h 74"/>
                <a:gd name="T14" fmla="*/ 2147483646 w 78"/>
                <a:gd name="T15" fmla="*/ 2147483646 h 74"/>
                <a:gd name="T16" fmla="*/ 2147483646 w 78"/>
                <a:gd name="T17" fmla="*/ 2147483646 h 74"/>
                <a:gd name="T18" fmla="*/ 2147483646 w 78"/>
                <a:gd name="T19" fmla="*/ 2147483646 h 74"/>
                <a:gd name="T20" fmla="*/ 0 w 78"/>
                <a:gd name="T21" fmla="*/ 2147483646 h 74"/>
                <a:gd name="T22" fmla="*/ 2147483646 w 78"/>
                <a:gd name="T23" fmla="*/ 2147483646 h 74"/>
                <a:gd name="T24" fmla="*/ 2147483646 w 78"/>
                <a:gd name="T25" fmla="*/ 2147483646 h 74"/>
                <a:gd name="T26" fmla="*/ 2147483646 w 78"/>
                <a:gd name="T27" fmla="*/ 2147483646 h 74"/>
                <a:gd name="T28" fmla="*/ 2147483646 w 78"/>
                <a:gd name="T29" fmla="*/ 2147483646 h 74"/>
                <a:gd name="T30" fmla="*/ 2147483646 w 78"/>
                <a:gd name="T31" fmla="*/ 0 h 74"/>
                <a:gd name="T32" fmla="*/ 2147483646 w 78"/>
                <a:gd name="T33" fmla="*/ 2147483646 h 74"/>
                <a:gd name="T34" fmla="*/ 2147483646 w 78"/>
                <a:gd name="T35" fmla="*/ 2147483646 h 74"/>
                <a:gd name="T36" fmla="*/ 2147483646 w 78"/>
                <a:gd name="T37" fmla="*/ 2147483646 h 74"/>
                <a:gd name="T38" fmla="*/ 2147483646 w 78"/>
                <a:gd name="T39" fmla="*/ 2147483646 h 74"/>
                <a:gd name="T40" fmla="*/ 2147483646 w 78"/>
                <a:gd name="T41" fmla="*/ 2147483646 h 74"/>
                <a:gd name="T42" fmla="*/ 2147483646 w 78"/>
                <a:gd name="T43" fmla="*/ 2147483646 h 74"/>
                <a:gd name="T44" fmla="*/ 2147483646 w 78"/>
                <a:gd name="T45" fmla="*/ 2147483646 h 74"/>
                <a:gd name="T46" fmla="*/ 2147483646 w 78"/>
                <a:gd name="T47" fmla="*/ 2147483646 h 74"/>
                <a:gd name="T48" fmla="*/ 2147483646 w 78"/>
                <a:gd name="T49" fmla="*/ 2147483646 h 74"/>
                <a:gd name="T50" fmla="*/ 2147483646 w 78"/>
                <a:gd name="T51" fmla="*/ 2147483646 h 74"/>
                <a:gd name="T52" fmla="*/ 2147483646 w 78"/>
                <a:gd name="T53" fmla="*/ 2147483646 h 74"/>
                <a:gd name="T54" fmla="*/ 2147483646 w 78"/>
                <a:gd name="T55" fmla="*/ 2147483646 h 74"/>
                <a:gd name="T56" fmla="*/ 2147483646 w 78"/>
                <a:gd name="T57" fmla="*/ 2147483646 h 74"/>
                <a:gd name="T58" fmla="*/ 2147483646 w 78"/>
                <a:gd name="T59" fmla="*/ 2147483646 h 74"/>
                <a:gd name="T60" fmla="*/ 2147483646 w 78"/>
                <a:gd name="T61" fmla="*/ 2147483646 h 74"/>
                <a:gd name="T62" fmla="*/ 2147483646 w 78"/>
                <a:gd name="T63" fmla="*/ 2147483646 h 74"/>
                <a:gd name="T64" fmla="*/ 2147483646 w 78"/>
                <a:gd name="T65" fmla="*/ 2147483646 h 74"/>
                <a:gd name="T66" fmla="*/ 2147483646 w 78"/>
                <a:gd name="T67" fmla="*/ 2147483646 h 74"/>
                <a:gd name="T68" fmla="*/ 2147483646 w 78"/>
                <a:gd name="T69" fmla="*/ 2147483646 h 74"/>
                <a:gd name="T70" fmla="*/ 2147483646 w 78"/>
                <a:gd name="T71" fmla="*/ 2147483646 h 74"/>
                <a:gd name="T72" fmla="*/ 2147483646 w 78"/>
                <a:gd name="T73" fmla="*/ 2147483646 h 74"/>
                <a:gd name="T74" fmla="*/ 2147483646 w 78"/>
                <a:gd name="T75" fmla="*/ 2147483646 h 74"/>
                <a:gd name="T76" fmla="*/ 2147483646 w 78"/>
                <a:gd name="T77" fmla="*/ 2147483646 h 74"/>
                <a:gd name="T78" fmla="*/ 2147483646 w 78"/>
                <a:gd name="T79" fmla="*/ 2147483646 h 74"/>
                <a:gd name="T80" fmla="*/ 2147483646 w 78"/>
                <a:gd name="T81" fmla="*/ 2147483646 h 74"/>
                <a:gd name="T82" fmla="*/ 2147483646 w 78"/>
                <a:gd name="T83" fmla="*/ 2147483646 h 74"/>
                <a:gd name="T84" fmla="*/ 2147483646 w 78"/>
                <a:gd name="T85" fmla="*/ 2147483646 h 74"/>
                <a:gd name="T86" fmla="*/ 2147483646 w 78"/>
                <a:gd name="T87" fmla="*/ 2147483646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
                <a:gd name="T133" fmla="*/ 0 h 74"/>
                <a:gd name="T134" fmla="*/ 78 w 78"/>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 h="74">
                  <a:moveTo>
                    <a:pt x="52" y="44"/>
                  </a:moveTo>
                  <a:lnTo>
                    <a:pt x="52" y="44"/>
                  </a:lnTo>
                  <a:lnTo>
                    <a:pt x="60" y="48"/>
                  </a:lnTo>
                  <a:lnTo>
                    <a:pt x="68" y="54"/>
                  </a:lnTo>
                  <a:lnTo>
                    <a:pt x="70" y="58"/>
                  </a:lnTo>
                  <a:lnTo>
                    <a:pt x="70" y="62"/>
                  </a:lnTo>
                  <a:lnTo>
                    <a:pt x="68" y="66"/>
                  </a:lnTo>
                  <a:lnTo>
                    <a:pt x="64" y="70"/>
                  </a:lnTo>
                  <a:lnTo>
                    <a:pt x="56" y="74"/>
                  </a:lnTo>
                  <a:lnTo>
                    <a:pt x="50" y="74"/>
                  </a:lnTo>
                  <a:lnTo>
                    <a:pt x="44" y="70"/>
                  </a:lnTo>
                  <a:lnTo>
                    <a:pt x="40" y="62"/>
                  </a:lnTo>
                  <a:lnTo>
                    <a:pt x="38" y="56"/>
                  </a:lnTo>
                  <a:lnTo>
                    <a:pt x="34" y="64"/>
                  </a:lnTo>
                  <a:lnTo>
                    <a:pt x="26" y="70"/>
                  </a:lnTo>
                  <a:lnTo>
                    <a:pt x="20" y="72"/>
                  </a:lnTo>
                  <a:lnTo>
                    <a:pt x="16" y="72"/>
                  </a:lnTo>
                  <a:lnTo>
                    <a:pt x="12" y="70"/>
                  </a:lnTo>
                  <a:lnTo>
                    <a:pt x="10" y="66"/>
                  </a:lnTo>
                  <a:lnTo>
                    <a:pt x="8" y="62"/>
                  </a:lnTo>
                  <a:lnTo>
                    <a:pt x="10" y="56"/>
                  </a:lnTo>
                  <a:lnTo>
                    <a:pt x="14" y="50"/>
                  </a:lnTo>
                  <a:lnTo>
                    <a:pt x="22" y="44"/>
                  </a:lnTo>
                  <a:lnTo>
                    <a:pt x="10" y="40"/>
                  </a:lnTo>
                  <a:lnTo>
                    <a:pt x="4" y="38"/>
                  </a:lnTo>
                  <a:lnTo>
                    <a:pt x="2" y="34"/>
                  </a:lnTo>
                  <a:lnTo>
                    <a:pt x="0" y="30"/>
                  </a:lnTo>
                  <a:lnTo>
                    <a:pt x="0" y="26"/>
                  </a:lnTo>
                  <a:lnTo>
                    <a:pt x="2" y="22"/>
                  </a:lnTo>
                  <a:lnTo>
                    <a:pt x="6" y="16"/>
                  </a:lnTo>
                  <a:lnTo>
                    <a:pt x="10" y="12"/>
                  </a:lnTo>
                  <a:lnTo>
                    <a:pt x="16" y="14"/>
                  </a:lnTo>
                  <a:lnTo>
                    <a:pt x="22" y="16"/>
                  </a:lnTo>
                  <a:lnTo>
                    <a:pt x="26" y="22"/>
                  </a:lnTo>
                  <a:lnTo>
                    <a:pt x="24" y="12"/>
                  </a:lnTo>
                  <a:lnTo>
                    <a:pt x="24" y="8"/>
                  </a:lnTo>
                  <a:lnTo>
                    <a:pt x="26" y="4"/>
                  </a:lnTo>
                  <a:lnTo>
                    <a:pt x="28" y="2"/>
                  </a:lnTo>
                  <a:lnTo>
                    <a:pt x="32" y="0"/>
                  </a:lnTo>
                  <a:lnTo>
                    <a:pt x="38" y="0"/>
                  </a:lnTo>
                  <a:lnTo>
                    <a:pt x="44" y="0"/>
                  </a:lnTo>
                  <a:lnTo>
                    <a:pt x="50" y="0"/>
                  </a:lnTo>
                  <a:lnTo>
                    <a:pt x="52" y="2"/>
                  </a:lnTo>
                  <a:lnTo>
                    <a:pt x="54" y="6"/>
                  </a:lnTo>
                  <a:lnTo>
                    <a:pt x="56" y="10"/>
                  </a:lnTo>
                  <a:lnTo>
                    <a:pt x="54" y="18"/>
                  </a:lnTo>
                  <a:lnTo>
                    <a:pt x="50" y="26"/>
                  </a:lnTo>
                  <a:lnTo>
                    <a:pt x="58" y="22"/>
                  </a:lnTo>
                  <a:lnTo>
                    <a:pt x="66" y="22"/>
                  </a:lnTo>
                  <a:lnTo>
                    <a:pt x="72" y="24"/>
                  </a:lnTo>
                  <a:lnTo>
                    <a:pt x="76" y="30"/>
                  </a:lnTo>
                  <a:lnTo>
                    <a:pt x="78" y="34"/>
                  </a:lnTo>
                  <a:lnTo>
                    <a:pt x="76" y="38"/>
                  </a:lnTo>
                  <a:lnTo>
                    <a:pt x="74" y="42"/>
                  </a:lnTo>
                  <a:lnTo>
                    <a:pt x="70" y="44"/>
                  </a:lnTo>
                  <a:lnTo>
                    <a:pt x="62" y="46"/>
                  </a:lnTo>
                  <a:lnTo>
                    <a:pt x="52" y="44"/>
                  </a:lnTo>
                  <a:close/>
                  <a:moveTo>
                    <a:pt x="62" y="34"/>
                  </a:moveTo>
                  <a:lnTo>
                    <a:pt x="62" y="34"/>
                  </a:lnTo>
                  <a:lnTo>
                    <a:pt x="56" y="34"/>
                  </a:lnTo>
                  <a:lnTo>
                    <a:pt x="50" y="34"/>
                  </a:lnTo>
                  <a:lnTo>
                    <a:pt x="46" y="28"/>
                  </a:lnTo>
                  <a:lnTo>
                    <a:pt x="40" y="24"/>
                  </a:lnTo>
                  <a:lnTo>
                    <a:pt x="40" y="20"/>
                  </a:lnTo>
                  <a:lnTo>
                    <a:pt x="40" y="14"/>
                  </a:lnTo>
                  <a:lnTo>
                    <a:pt x="38" y="14"/>
                  </a:lnTo>
                  <a:lnTo>
                    <a:pt x="38" y="24"/>
                  </a:lnTo>
                  <a:lnTo>
                    <a:pt x="34" y="26"/>
                  </a:lnTo>
                  <a:lnTo>
                    <a:pt x="30" y="28"/>
                  </a:lnTo>
                  <a:lnTo>
                    <a:pt x="26" y="34"/>
                  </a:lnTo>
                  <a:lnTo>
                    <a:pt x="14" y="26"/>
                  </a:lnTo>
                  <a:lnTo>
                    <a:pt x="20" y="30"/>
                  </a:lnTo>
                  <a:lnTo>
                    <a:pt x="26" y="36"/>
                  </a:lnTo>
                  <a:lnTo>
                    <a:pt x="26" y="38"/>
                  </a:lnTo>
                  <a:lnTo>
                    <a:pt x="26" y="44"/>
                  </a:lnTo>
                  <a:lnTo>
                    <a:pt x="30" y="48"/>
                  </a:lnTo>
                  <a:lnTo>
                    <a:pt x="26" y="52"/>
                  </a:lnTo>
                  <a:lnTo>
                    <a:pt x="22" y="58"/>
                  </a:lnTo>
                  <a:lnTo>
                    <a:pt x="24" y="58"/>
                  </a:lnTo>
                  <a:lnTo>
                    <a:pt x="32" y="48"/>
                  </a:lnTo>
                  <a:lnTo>
                    <a:pt x="34" y="50"/>
                  </a:lnTo>
                  <a:lnTo>
                    <a:pt x="38" y="50"/>
                  </a:lnTo>
                  <a:lnTo>
                    <a:pt x="44" y="50"/>
                  </a:lnTo>
                  <a:lnTo>
                    <a:pt x="48" y="54"/>
                  </a:lnTo>
                  <a:lnTo>
                    <a:pt x="54" y="60"/>
                  </a:lnTo>
                  <a:lnTo>
                    <a:pt x="50" y="52"/>
                  </a:lnTo>
                  <a:lnTo>
                    <a:pt x="46" y="48"/>
                  </a:lnTo>
                  <a:lnTo>
                    <a:pt x="50" y="44"/>
                  </a:lnTo>
                  <a:lnTo>
                    <a:pt x="52" y="38"/>
                  </a:lnTo>
                  <a:lnTo>
                    <a:pt x="52" y="36"/>
                  </a:lnTo>
                  <a:lnTo>
                    <a:pt x="56" y="36"/>
                  </a:lnTo>
                  <a:lnTo>
                    <a:pt x="62" y="3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3" name="Freeform 64"/>
            <p:cNvSpPr>
              <a:spLocks/>
            </p:cNvSpPr>
            <p:nvPr/>
          </p:nvSpPr>
          <p:spPr bwMode="auto">
            <a:xfrm>
              <a:off x="4640263" y="3121025"/>
              <a:ext cx="44450" cy="44450"/>
            </a:xfrm>
            <a:custGeom>
              <a:avLst/>
              <a:gdLst>
                <a:gd name="T0" fmla="*/ 2147483646 w 28"/>
                <a:gd name="T1" fmla="*/ 2147483646 h 28"/>
                <a:gd name="T2" fmla="*/ 2147483646 w 28"/>
                <a:gd name="T3" fmla="*/ 2147483646 h 28"/>
                <a:gd name="T4" fmla="*/ 2147483646 w 28"/>
                <a:gd name="T5" fmla="*/ 2147483646 h 28"/>
                <a:gd name="T6" fmla="*/ 2147483646 w 28"/>
                <a:gd name="T7" fmla="*/ 2147483646 h 28"/>
                <a:gd name="T8" fmla="*/ 2147483646 w 28"/>
                <a:gd name="T9" fmla="*/ 2147483646 h 28"/>
                <a:gd name="T10" fmla="*/ 2147483646 w 28"/>
                <a:gd name="T11" fmla="*/ 2147483646 h 28"/>
                <a:gd name="T12" fmla="*/ 2147483646 w 28"/>
                <a:gd name="T13" fmla="*/ 2147483646 h 28"/>
                <a:gd name="T14" fmla="*/ 2147483646 w 28"/>
                <a:gd name="T15" fmla="*/ 2147483646 h 28"/>
                <a:gd name="T16" fmla="*/ 2147483646 w 28"/>
                <a:gd name="T17" fmla="*/ 2147483646 h 28"/>
                <a:gd name="T18" fmla="*/ 2147483646 w 28"/>
                <a:gd name="T19" fmla="*/ 2147483646 h 28"/>
                <a:gd name="T20" fmla="*/ 0 w 28"/>
                <a:gd name="T21" fmla="*/ 2147483646 h 28"/>
                <a:gd name="T22" fmla="*/ 0 w 28"/>
                <a:gd name="T23" fmla="*/ 2147483646 h 28"/>
                <a:gd name="T24" fmla="*/ 2147483646 w 28"/>
                <a:gd name="T25" fmla="*/ 2147483646 h 28"/>
                <a:gd name="T26" fmla="*/ 2147483646 w 28"/>
                <a:gd name="T27" fmla="*/ 2147483646 h 28"/>
                <a:gd name="T28" fmla="*/ 2147483646 w 28"/>
                <a:gd name="T29" fmla="*/ 2147483646 h 28"/>
                <a:gd name="T30" fmla="*/ 2147483646 w 28"/>
                <a:gd name="T31" fmla="*/ 0 h 28"/>
                <a:gd name="T32" fmla="*/ 2147483646 w 28"/>
                <a:gd name="T33" fmla="*/ 0 h 28"/>
                <a:gd name="T34" fmla="*/ 2147483646 w 28"/>
                <a:gd name="T35" fmla="*/ 2147483646 h 28"/>
                <a:gd name="T36" fmla="*/ 2147483646 w 28"/>
                <a:gd name="T37" fmla="*/ 2147483646 h 28"/>
                <a:gd name="T38" fmla="*/ 2147483646 w 28"/>
                <a:gd name="T39" fmla="*/ 2147483646 h 28"/>
                <a:gd name="T40" fmla="*/ 2147483646 w 28"/>
                <a:gd name="T41" fmla="*/ 2147483646 h 28"/>
                <a:gd name="T42" fmla="*/ 2147483646 w 28"/>
                <a:gd name="T43" fmla="*/ 2147483646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8"/>
                <a:gd name="T67" fmla="*/ 0 h 28"/>
                <a:gd name="T68" fmla="*/ 28 w 28"/>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8" h="28">
                  <a:moveTo>
                    <a:pt x="28" y="14"/>
                  </a:moveTo>
                  <a:lnTo>
                    <a:pt x="28" y="14"/>
                  </a:lnTo>
                  <a:lnTo>
                    <a:pt x="28" y="18"/>
                  </a:lnTo>
                  <a:lnTo>
                    <a:pt x="24" y="24"/>
                  </a:lnTo>
                  <a:lnTo>
                    <a:pt x="20" y="26"/>
                  </a:lnTo>
                  <a:lnTo>
                    <a:pt x="16" y="28"/>
                  </a:lnTo>
                  <a:lnTo>
                    <a:pt x="10" y="26"/>
                  </a:lnTo>
                  <a:lnTo>
                    <a:pt x="6" y="24"/>
                  </a:lnTo>
                  <a:lnTo>
                    <a:pt x="2" y="20"/>
                  </a:lnTo>
                  <a:lnTo>
                    <a:pt x="0" y="14"/>
                  </a:lnTo>
                  <a:lnTo>
                    <a:pt x="2" y="10"/>
                  </a:lnTo>
                  <a:lnTo>
                    <a:pt x="4" y="4"/>
                  </a:lnTo>
                  <a:lnTo>
                    <a:pt x="8" y="2"/>
                  </a:lnTo>
                  <a:lnTo>
                    <a:pt x="14" y="0"/>
                  </a:lnTo>
                  <a:lnTo>
                    <a:pt x="20" y="2"/>
                  </a:lnTo>
                  <a:lnTo>
                    <a:pt x="24" y="4"/>
                  </a:lnTo>
                  <a:lnTo>
                    <a:pt x="26" y="8"/>
                  </a:lnTo>
                  <a:lnTo>
                    <a:pt x="28" y="14"/>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4" name="Freeform 65"/>
            <p:cNvSpPr>
              <a:spLocks noEditPoints="1"/>
            </p:cNvSpPr>
            <p:nvPr/>
          </p:nvSpPr>
          <p:spPr bwMode="auto">
            <a:xfrm>
              <a:off x="4510088" y="3359150"/>
              <a:ext cx="146050" cy="142875"/>
            </a:xfrm>
            <a:custGeom>
              <a:avLst/>
              <a:gdLst>
                <a:gd name="T0" fmla="*/ 2147483646 w 92"/>
                <a:gd name="T1" fmla="*/ 2147483646 h 90"/>
                <a:gd name="T2" fmla="*/ 2147483646 w 92"/>
                <a:gd name="T3" fmla="*/ 2147483646 h 90"/>
                <a:gd name="T4" fmla="*/ 2147483646 w 92"/>
                <a:gd name="T5" fmla="*/ 2147483646 h 90"/>
                <a:gd name="T6" fmla="*/ 2147483646 w 92"/>
                <a:gd name="T7" fmla="*/ 2147483646 h 90"/>
                <a:gd name="T8" fmla="*/ 2147483646 w 92"/>
                <a:gd name="T9" fmla="*/ 2147483646 h 90"/>
                <a:gd name="T10" fmla="*/ 2147483646 w 92"/>
                <a:gd name="T11" fmla="*/ 2147483646 h 90"/>
                <a:gd name="T12" fmla="*/ 2147483646 w 92"/>
                <a:gd name="T13" fmla="*/ 2147483646 h 90"/>
                <a:gd name="T14" fmla="*/ 2147483646 w 92"/>
                <a:gd name="T15" fmla="*/ 2147483646 h 90"/>
                <a:gd name="T16" fmla="*/ 2147483646 w 92"/>
                <a:gd name="T17" fmla="*/ 2147483646 h 90"/>
                <a:gd name="T18" fmla="*/ 2147483646 w 92"/>
                <a:gd name="T19" fmla="*/ 2147483646 h 90"/>
                <a:gd name="T20" fmla="*/ 2147483646 w 92"/>
                <a:gd name="T21" fmla="*/ 2147483646 h 90"/>
                <a:gd name="T22" fmla="*/ 2147483646 w 92"/>
                <a:gd name="T23" fmla="*/ 2147483646 h 90"/>
                <a:gd name="T24" fmla="*/ 2147483646 w 92"/>
                <a:gd name="T25" fmla="*/ 2147483646 h 90"/>
                <a:gd name="T26" fmla="*/ 2147483646 w 92"/>
                <a:gd name="T27" fmla="*/ 2147483646 h 90"/>
                <a:gd name="T28" fmla="*/ 2147483646 w 92"/>
                <a:gd name="T29" fmla="*/ 2147483646 h 90"/>
                <a:gd name="T30" fmla="*/ 2147483646 w 92"/>
                <a:gd name="T31" fmla="*/ 2147483646 h 90"/>
                <a:gd name="T32" fmla="*/ 2147483646 w 92"/>
                <a:gd name="T33" fmla="*/ 2147483646 h 90"/>
                <a:gd name="T34" fmla="*/ 2147483646 w 92"/>
                <a:gd name="T35" fmla="*/ 0 h 90"/>
                <a:gd name="T36" fmla="*/ 2147483646 w 92"/>
                <a:gd name="T37" fmla="*/ 2147483646 h 90"/>
                <a:gd name="T38" fmla="*/ 2147483646 w 92"/>
                <a:gd name="T39" fmla="*/ 2147483646 h 90"/>
                <a:gd name="T40" fmla="*/ 2147483646 w 92"/>
                <a:gd name="T41" fmla="*/ 2147483646 h 90"/>
                <a:gd name="T42" fmla="*/ 2147483646 w 92"/>
                <a:gd name="T43" fmla="*/ 2147483646 h 90"/>
                <a:gd name="T44" fmla="*/ 2147483646 w 92"/>
                <a:gd name="T45" fmla="*/ 2147483646 h 90"/>
                <a:gd name="T46" fmla="*/ 2147483646 w 92"/>
                <a:gd name="T47" fmla="*/ 2147483646 h 90"/>
                <a:gd name="T48" fmla="*/ 2147483646 w 92"/>
                <a:gd name="T49" fmla="*/ 2147483646 h 90"/>
                <a:gd name="T50" fmla="*/ 2147483646 w 92"/>
                <a:gd name="T51" fmla="*/ 2147483646 h 90"/>
                <a:gd name="T52" fmla="*/ 2147483646 w 92"/>
                <a:gd name="T53" fmla="*/ 2147483646 h 90"/>
                <a:gd name="T54" fmla="*/ 2147483646 w 92"/>
                <a:gd name="T55" fmla="*/ 2147483646 h 90"/>
                <a:gd name="T56" fmla="*/ 2147483646 w 92"/>
                <a:gd name="T57" fmla="*/ 2147483646 h 90"/>
                <a:gd name="T58" fmla="*/ 2147483646 w 92"/>
                <a:gd name="T59" fmla="*/ 2147483646 h 90"/>
                <a:gd name="T60" fmla="*/ 2147483646 w 92"/>
                <a:gd name="T61" fmla="*/ 2147483646 h 90"/>
                <a:gd name="T62" fmla="*/ 2147483646 w 92"/>
                <a:gd name="T63" fmla="*/ 2147483646 h 90"/>
                <a:gd name="T64" fmla="*/ 2147483646 w 92"/>
                <a:gd name="T65" fmla="*/ 2147483646 h 90"/>
                <a:gd name="T66" fmla="*/ 2147483646 w 92"/>
                <a:gd name="T67" fmla="*/ 2147483646 h 90"/>
                <a:gd name="T68" fmla="*/ 2147483646 w 92"/>
                <a:gd name="T69" fmla="*/ 2147483646 h 90"/>
                <a:gd name="T70" fmla="*/ 2147483646 w 92"/>
                <a:gd name="T71" fmla="*/ 2147483646 h 90"/>
                <a:gd name="T72" fmla="*/ 2147483646 w 92"/>
                <a:gd name="T73" fmla="*/ 2147483646 h 90"/>
                <a:gd name="T74" fmla="*/ 2147483646 w 92"/>
                <a:gd name="T75" fmla="*/ 2147483646 h 90"/>
                <a:gd name="T76" fmla="*/ 2147483646 w 92"/>
                <a:gd name="T77" fmla="*/ 2147483646 h 90"/>
                <a:gd name="T78" fmla="*/ 2147483646 w 92"/>
                <a:gd name="T79" fmla="*/ 2147483646 h 90"/>
                <a:gd name="T80" fmla="*/ 2147483646 w 92"/>
                <a:gd name="T81" fmla="*/ 2147483646 h 90"/>
                <a:gd name="T82" fmla="*/ 2147483646 w 92"/>
                <a:gd name="T83" fmla="*/ 2147483646 h 90"/>
                <a:gd name="T84" fmla="*/ 2147483646 w 92"/>
                <a:gd name="T85" fmla="*/ 2147483646 h 90"/>
                <a:gd name="T86" fmla="*/ 2147483646 w 92"/>
                <a:gd name="T87" fmla="*/ 2147483646 h 90"/>
                <a:gd name="T88" fmla="*/ 2147483646 w 92"/>
                <a:gd name="T89" fmla="*/ 2147483646 h 90"/>
                <a:gd name="T90" fmla="*/ 2147483646 w 92"/>
                <a:gd name="T91" fmla="*/ 2147483646 h 90"/>
                <a:gd name="T92" fmla="*/ 2147483646 w 92"/>
                <a:gd name="T93" fmla="*/ 2147483646 h 9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2"/>
                <a:gd name="T142" fmla="*/ 0 h 90"/>
                <a:gd name="T143" fmla="*/ 92 w 92"/>
                <a:gd name="T144" fmla="*/ 90 h 9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2" h="90">
                  <a:moveTo>
                    <a:pt x="64" y="42"/>
                  </a:moveTo>
                  <a:lnTo>
                    <a:pt x="64" y="42"/>
                  </a:lnTo>
                  <a:lnTo>
                    <a:pt x="76" y="42"/>
                  </a:lnTo>
                  <a:lnTo>
                    <a:pt x="86" y="44"/>
                  </a:lnTo>
                  <a:lnTo>
                    <a:pt x="90" y="46"/>
                  </a:lnTo>
                  <a:lnTo>
                    <a:pt x="92" y="50"/>
                  </a:lnTo>
                  <a:lnTo>
                    <a:pt x="92" y="54"/>
                  </a:lnTo>
                  <a:lnTo>
                    <a:pt x="90" y="62"/>
                  </a:lnTo>
                  <a:lnTo>
                    <a:pt x="84" y="70"/>
                  </a:lnTo>
                  <a:lnTo>
                    <a:pt x="80" y="72"/>
                  </a:lnTo>
                  <a:lnTo>
                    <a:pt x="78" y="74"/>
                  </a:lnTo>
                  <a:lnTo>
                    <a:pt x="70" y="72"/>
                  </a:lnTo>
                  <a:lnTo>
                    <a:pt x="62" y="66"/>
                  </a:lnTo>
                  <a:lnTo>
                    <a:pt x="56" y="62"/>
                  </a:lnTo>
                  <a:lnTo>
                    <a:pt x="56" y="72"/>
                  </a:lnTo>
                  <a:lnTo>
                    <a:pt x="54" y="82"/>
                  </a:lnTo>
                  <a:lnTo>
                    <a:pt x="50" y="86"/>
                  </a:lnTo>
                  <a:lnTo>
                    <a:pt x="46" y="88"/>
                  </a:lnTo>
                  <a:lnTo>
                    <a:pt x="42" y="90"/>
                  </a:lnTo>
                  <a:lnTo>
                    <a:pt x="38" y="88"/>
                  </a:lnTo>
                  <a:lnTo>
                    <a:pt x="32" y="88"/>
                  </a:lnTo>
                  <a:lnTo>
                    <a:pt x="30" y="84"/>
                  </a:lnTo>
                  <a:lnTo>
                    <a:pt x="28" y="82"/>
                  </a:lnTo>
                  <a:lnTo>
                    <a:pt x="28" y="78"/>
                  </a:lnTo>
                  <a:lnTo>
                    <a:pt x="30" y="68"/>
                  </a:lnTo>
                  <a:lnTo>
                    <a:pt x="34" y="58"/>
                  </a:lnTo>
                  <a:lnTo>
                    <a:pt x="26" y="60"/>
                  </a:lnTo>
                  <a:lnTo>
                    <a:pt x="20" y="62"/>
                  </a:lnTo>
                  <a:lnTo>
                    <a:pt x="14" y="62"/>
                  </a:lnTo>
                  <a:lnTo>
                    <a:pt x="8" y="60"/>
                  </a:lnTo>
                  <a:lnTo>
                    <a:pt x="4" y="56"/>
                  </a:lnTo>
                  <a:lnTo>
                    <a:pt x="2" y="52"/>
                  </a:lnTo>
                  <a:lnTo>
                    <a:pt x="0" y="46"/>
                  </a:lnTo>
                  <a:lnTo>
                    <a:pt x="2" y="40"/>
                  </a:lnTo>
                  <a:lnTo>
                    <a:pt x="6" y="34"/>
                  </a:lnTo>
                  <a:lnTo>
                    <a:pt x="12" y="30"/>
                  </a:lnTo>
                  <a:lnTo>
                    <a:pt x="20" y="30"/>
                  </a:lnTo>
                  <a:lnTo>
                    <a:pt x="26" y="34"/>
                  </a:lnTo>
                  <a:lnTo>
                    <a:pt x="18" y="24"/>
                  </a:lnTo>
                  <a:lnTo>
                    <a:pt x="16" y="20"/>
                  </a:lnTo>
                  <a:lnTo>
                    <a:pt x="16" y="16"/>
                  </a:lnTo>
                  <a:lnTo>
                    <a:pt x="16" y="12"/>
                  </a:lnTo>
                  <a:lnTo>
                    <a:pt x="20" y="8"/>
                  </a:lnTo>
                  <a:lnTo>
                    <a:pt x="24" y="4"/>
                  </a:lnTo>
                  <a:lnTo>
                    <a:pt x="32" y="2"/>
                  </a:lnTo>
                  <a:lnTo>
                    <a:pt x="38" y="0"/>
                  </a:lnTo>
                  <a:lnTo>
                    <a:pt x="42" y="0"/>
                  </a:lnTo>
                  <a:lnTo>
                    <a:pt x="46" y="2"/>
                  </a:lnTo>
                  <a:lnTo>
                    <a:pt x="48" y="6"/>
                  </a:lnTo>
                  <a:lnTo>
                    <a:pt x="52" y="14"/>
                  </a:lnTo>
                  <a:lnTo>
                    <a:pt x="52" y="26"/>
                  </a:lnTo>
                  <a:lnTo>
                    <a:pt x="58" y="16"/>
                  </a:lnTo>
                  <a:lnTo>
                    <a:pt x="66" y="10"/>
                  </a:lnTo>
                  <a:lnTo>
                    <a:pt x="74" y="10"/>
                  </a:lnTo>
                  <a:lnTo>
                    <a:pt x="80" y="14"/>
                  </a:lnTo>
                  <a:lnTo>
                    <a:pt x="84" y="20"/>
                  </a:lnTo>
                  <a:lnTo>
                    <a:pt x="86" y="24"/>
                  </a:lnTo>
                  <a:lnTo>
                    <a:pt x="84" y="28"/>
                  </a:lnTo>
                  <a:lnTo>
                    <a:pt x="82" y="32"/>
                  </a:lnTo>
                  <a:lnTo>
                    <a:pt x="74" y="38"/>
                  </a:lnTo>
                  <a:lnTo>
                    <a:pt x="64" y="42"/>
                  </a:lnTo>
                  <a:close/>
                  <a:moveTo>
                    <a:pt x="68" y="26"/>
                  </a:moveTo>
                  <a:lnTo>
                    <a:pt x="68" y="26"/>
                  </a:lnTo>
                  <a:lnTo>
                    <a:pt x="64" y="30"/>
                  </a:lnTo>
                  <a:lnTo>
                    <a:pt x="58" y="32"/>
                  </a:lnTo>
                  <a:lnTo>
                    <a:pt x="54" y="30"/>
                  </a:lnTo>
                  <a:lnTo>
                    <a:pt x="50" y="28"/>
                  </a:lnTo>
                  <a:lnTo>
                    <a:pt x="46" y="28"/>
                  </a:lnTo>
                  <a:lnTo>
                    <a:pt x="42" y="30"/>
                  </a:lnTo>
                  <a:lnTo>
                    <a:pt x="38" y="24"/>
                  </a:lnTo>
                  <a:lnTo>
                    <a:pt x="36" y="18"/>
                  </a:lnTo>
                  <a:lnTo>
                    <a:pt x="34" y="20"/>
                  </a:lnTo>
                  <a:lnTo>
                    <a:pt x="40" y="30"/>
                  </a:lnTo>
                  <a:lnTo>
                    <a:pt x="36" y="34"/>
                  </a:lnTo>
                  <a:lnTo>
                    <a:pt x="34" y="36"/>
                  </a:lnTo>
                  <a:lnTo>
                    <a:pt x="32" y="42"/>
                  </a:lnTo>
                  <a:lnTo>
                    <a:pt x="32" y="46"/>
                  </a:lnTo>
                  <a:lnTo>
                    <a:pt x="24" y="44"/>
                  </a:lnTo>
                  <a:lnTo>
                    <a:pt x="16" y="44"/>
                  </a:lnTo>
                  <a:lnTo>
                    <a:pt x="16" y="46"/>
                  </a:lnTo>
                  <a:lnTo>
                    <a:pt x="24" y="46"/>
                  </a:lnTo>
                  <a:lnTo>
                    <a:pt x="32" y="48"/>
                  </a:lnTo>
                  <a:lnTo>
                    <a:pt x="34" y="50"/>
                  </a:lnTo>
                  <a:lnTo>
                    <a:pt x="38" y="56"/>
                  </a:lnTo>
                  <a:lnTo>
                    <a:pt x="44" y="58"/>
                  </a:lnTo>
                  <a:lnTo>
                    <a:pt x="42" y="64"/>
                  </a:lnTo>
                  <a:lnTo>
                    <a:pt x="42" y="72"/>
                  </a:lnTo>
                  <a:lnTo>
                    <a:pt x="46" y="58"/>
                  </a:lnTo>
                  <a:lnTo>
                    <a:pt x="50" y="58"/>
                  </a:lnTo>
                  <a:lnTo>
                    <a:pt x="54" y="56"/>
                  </a:lnTo>
                  <a:lnTo>
                    <a:pt x="58" y="52"/>
                  </a:lnTo>
                  <a:lnTo>
                    <a:pt x="66" y="54"/>
                  </a:lnTo>
                  <a:lnTo>
                    <a:pt x="74" y="56"/>
                  </a:lnTo>
                  <a:lnTo>
                    <a:pt x="66" y="52"/>
                  </a:lnTo>
                  <a:lnTo>
                    <a:pt x="60" y="50"/>
                  </a:lnTo>
                  <a:lnTo>
                    <a:pt x="62" y="42"/>
                  </a:lnTo>
                  <a:lnTo>
                    <a:pt x="60" y="36"/>
                  </a:lnTo>
                  <a:lnTo>
                    <a:pt x="58" y="34"/>
                  </a:lnTo>
                  <a:lnTo>
                    <a:pt x="64" y="30"/>
                  </a:lnTo>
                  <a:lnTo>
                    <a:pt x="68" y="2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5" name="Freeform 66"/>
            <p:cNvSpPr>
              <a:spLocks/>
            </p:cNvSpPr>
            <p:nvPr/>
          </p:nvSpPr>
          <p:spPr bwMode="auto">
            <a:xfrm>
              <a:off x="4560888" y="3403600"/>
              <a:ext cx="47625" cy="47625"/>
            </a:xfrm>
            <a:custGeom>
              <a:avLst/>
              <a:gdLst>
                <a:gd name="T0" fmla="*/ 2147483646 w 30"/>
                <a:gd name="T1" fmla="*/ 2147483646 h 30"/>
                <a:gd name="T2" fmla="*/ 2147483646 w 30"/>
                <a:gd name="T3" fmla="*/ 2147483646 h 30"/>
                <a:gd name="T4" fmla="*/ 2147483646 w 30"/>
                <a:gd name="T5" fmla="*/ 2147483646 h 30"/>
                <a:gd name="T6" fmla="*/ 2147483646 w 30"/>
                <a:gd name="T7" fmla="*/ 2147483646 h 30"/>
                <a:gd name="T8" fmla="*/ 2147483646 w 30"/>
                <a:gd name="T9" fmla="*/ 2147483646 h 30"/>
                <a:gd name="T10" fmla="*/ 2147483646 w 30"/>
                <a:gd name="T11" fmla="*/ 2147483646 h 30"/>
                <a:gd name="T12" fmla="*/ 2147483646 w 30"/>
                <a:gd name="T13" fmla="*/ 2147483646 h 30"/>
                <a:gd name="T14" fmla="*/ 2147483646 w 30"/>
                <a:gd name="T15" fmla="*/ 2147483646 h 30"/>
                <a:gd name="T16" fmla="*/ 2147483646 w 30"/>
                <a:gd name="T17" fmla="*/ 2147483646 h 30"/>
                <a:gd name="T18" fmla="*/ 2147483646 w 30"/>
                <a:gd name="T19" fmla="*/ 2147483646 h 30"/>
                <a:gd name="T20" fmla="*/ 2147483646 w 30"/>
                <a:gd name="T21" fmla="*/ 2147483646 h 30"/>
                <a:gd name="T22" fmla="*/ 2147483646 w 30"/>
                <a:gd name="T23" fmla="*/ 2147483646 h 30"/>
                <a:gd name="T24" fmla="*/ 0 w 30"/>
                <a:gd name="T25" fmla="*/ 2147483646 h 30"/>
                <a:gd name="T26" fmla="*/ 0 w 30"/>
                <a:gd name="T27" fmla="*/ 2147483646 h 30"/>
                <a:gd name="T28" fmla="*/ 2147483646 w 30"/>
                <a:gd name="T29" fmla="*/ 2147483646 h 30"/>
                <a:gd name="T30" fmla="*/ 2147483646 w 30"/>
                <a:gd name="T31" fmla="*/ 2147483646 h 30"/>
                <a:gd name="T32" fmla="*/ 2147483646 w 30"/>
                <a:gd name="T33" fmla="*/ 2147483646 h 30"/>
                <a:gd name="T34" fmla="*/ 2147483646 w 30"/>
                <a:gd name="T35" fmla="*/ 0 h 30"/>
                <a:gd name="T36" fmla="*/ 2147483646 w 30"/>
                <a:gd name="T37" fmla="*/ 0 h 30"/>
                <a:gd name="T38" fmla="*/ 2147483646 w 30"/>
                <a:gd name="T39" fmla="*/ 2147483646 h 30"/>
                <a:gd name="T40" fmla="*/ 2147483646 w 30"/>
                <a:gd name="T41" fmla="*/ 2147483646 h 30"/>
                <a:gd name="T42" fmla="*/ 2147483646 w 30"/>
                <a:gd name="T43" fmla="*/ 2147483646 h 3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
                <a:gd name="T67" fmla="*/ 0 h 30"/>
                <a:gd name="T68" fmla="*/ 30 w 30"/>
                <a:gd name="T69" fmla="*/ 30 h 3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 h="30">
                  <a:moveTo>
                    <a:pt x="28" y="8"/>
                  </a:moveTo>
                  <a:lnTo>
                    <a:pt x="28" y="8"/>
                  </a:lnTo>
                  <a:lnTo>
                    <a:pt x="30" y="12"/>
                  </a:lnTo>
                  <a:lnTo>
                    <a:pt x="30" y="18"/>
                  </a:lnTo>
                  <a:lnTo>
                    <a:pt x="28" y="24"/>
                  </a:lnTo>
                  <a:lnTo>
                    <a:pt x="24" y="28"/>
                  </a:lnTo>
                  <a:lnTo>
                    <a:pt x="18" y="30"/>
                  </a:lnTo>
                  <a:lnTo>
                    <a:pt x="12" y="30"/>
                  </a:lnTo>
                  <a:lnTo>
                    <a:pt x="6" y="28"/>
                  </a:lnTo>
                  <a:lnTo>
                    <a:pt x="2" y="24"/>
                  </a:lnTo>
                  <a:lnTo>
                    <a:pt x="0" y="18"/>
                  </a:lnTo>
                  <a:lnTo>
                    <a:pt x="0" y="12"/>
                  </a:lnTo>
                  <a:lnTo>
                    <a:pt x="2" y="6"/>
                  </a:lnTo>
                  <a:lnTo>
                    <a:pt x="8" y="2"/>
                  </a:lnTo>
                  <a:lnTo>
                    <a:pt x="14" y="0"/>
                  </a:lnTo>
                  <a:lnTo>
                    <a:pt x="20" y="0"/>
                  </a:lnTo>
                  <a:lnTo>
                    <a:pt x="24" y="2"/>
                  </a:lnTo>
                  <a:lnTo>
                    <a:pt x="28" y="8"/>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6" name="Freeform 67"/>
            <p:cNvSpPr>
              <a:spLocks noEditPoints="1"/>
            </p:cNvSpPr>
            <p:nvPr/>
          </p:nvSpPr>
          <p:spPr bwMode="auto">
            <a:xfrm>
              <a:off x="4611688" y="2955925"/>
              <a:ext cx="117475" cy="111125"/>
            </a:xfrm>
            <a:custGeom>
              <a:avLst/>
              <a:gdLst>
                <a:gd name="T0" fmla="*/ 2147483646 w 74"/>
                <a:gd name="T1" fmla="*/ 2147483646 h 70"/>
                <a:gd name="T2" fmla="*/ 2147483646 w 74"/>
                <a:gd name="T3" fmla="*/ 2147483646 h 70"/>
                <a:gd name="T4" fmla="*/ 2147483646 w 74"/>
                <a:gd name="T5" fmla="*/ 2147483646 h 70"/>
                <a:gd name="T6" fmla="*/ 2147483646 w 74"/>
                <a:gd name="T7" fmla="*/ 2147483646 h 70"/>
                <a:gd name="T8" fmla="*/ 2147483646 w 74"/>
                <a:gd name="T9" fmla="*/ 2147483646 h 70"/>
                <a:gd name="T10" fmla="*/ 2147483646 w 74"/>
                <a:gd name="T11" fmla="*/ 2147483646 h 70"/>
                <a:gd name="T12" fmla="*/ 2147483646 w 74"/>
                <a:gd name="T13" fmla="*/ 2147483646 h 70"/>
                <a:gd name="T14" fmla="*/ 2147483646 w 74"/>
                <a:gd name="T15" fmla="*/ 2147483646 h 70"/>
                <a:gd name="T16" fmla="*/ 2147483646 w 74"/>
                <a:gd name="T17" fmla="*/ 2147483646 h 70"/>
                <a:gd name="T18" fmla="*/ 2147483646 w 74"/>
                <a:gd name="T19" fmla="*/ 2147483646 h 70"/>
                <a:gd name="T20" fmla="*/ 2147483646 w 74"/>
                <a:gd name="T21" fmla="*/ 2147483646 h 70"/>
                <a:gd name="T22" fmla="*/ 2147483646 w 74"/>
                <a:gd name="T23" fmla="*/ 2147483646 h 70"/>
                <a:gd name="T24" fmla="*/ 2147483646 w 74"/>
                <a:gd name="T25" fmla="*/ 2147483646 h 70"/>
                <a:gd name="T26" fmla="*/ 2147483646 w 74"/>
                <a:gd name="T27" fmla="*/ 2147483646 h 70"/>
                <a:gd name="T28" fmla="*/ 2147483646 w 74"/>
                <a:gd name="T29" fmla="*/ 0 h 70"/>
                <a:gd name="T30" fmla="*/ 2147483646 w 74"/>
                <a:gd name="T31" fmla="*/ 0 h 70"/>
                <a:gd name="T32" fmla="*/ 2147483646 w 74"/>
                <a:gd name="T33" fmla="*/ 2147483646 h 70"/>
                <a:gd name="T34" fmla="*/ 2147483646 w 74"/>
                <a:gd name="T35" fmla="*/ 2147483646 h 70"/>
                <a:gd name="T36" fmla="*/ 2147483646 w 74"/>
                <a:gd name="T37" fmla="*/ 2147483646 h 70"/>
                <a:gd name="T38" fmla="*/ 2147483646 w 74"/>
                <a:gd name="T39" fmla="*/ 2147483646 h 70"/>
                <a:gd name="T40" fmla="*/ 2147483646 w 74"/>
                <a:gd name="T41" fmla="*/ 2147483646 h 70"/>
                <a:gd name="T42" fmla="*/ 2147483646 w 74"/>
                <a:gd name="T43" fmla="*/ 2147483646 h 70"/>
                <a:gd name="T44" fmla="*/ 2147483646 w 74"/>
                <a:gd name="T45" fmla="*/ 2147483646 h 70"/>
                <a:gd name="T46" fmla="*/ 2147483646 w 74"/>
                <a:gd name="T47" fmla="*/ 2147483646 h 70"/>
                <a:gd name="T48" fmla="*/ 2147483646 w 74"/>
                <a:gd name="T49" fmla="*/ 2147483646 h 70"/>
                <a:gd name="T50" fmla="*/ 2147483646 w 74"/>
                <a:gd name="T51" fmla="*/ 2147483646 h 70"/>
                <a:gd name="T52" fmla="*/ 2147483646 w 74"/>
                <a:gd name="T53" fmla="*/ 2147483646 h 70"/>
                <a:gd name="T54" fmla="*/ 2147483646 w 74"/>
                <a:gd name="T55" fmla="*/ 2147483646 h 70"/>
                <a:gd name="T56" fmla="*/ 2147483646 w 74"/>
                <a:gd name="T57" fmla="*/ 2147483646 h 70"/>
                <a:gd name="T58" fmla="*/ 2147483646 w 74"/>
                <a:gd name="T59" fmla="*/ 2147483646 h 70"/>
                <a:gd name="T60" fmla="*/ 2147483646 w 74"/>
                <a:gd name="T61" fmla="*/ 2147483646 h 70"/>
                <a:gd name="T62" fmla="*/ 2147483646 w 74"/>
                <a:gd name="T63" fmla="*/ 2147483646 h 70"/>
                <a:gd name="T64" fmla="*/ 2147483646 w 74"/>
                <a:gd name="T65" fmla="*/ 2147483646 h 70"/>
                <a:gd name="T66" fmla="*/ 2147483646 w 74"/>
                <a:gd name="T67" fmla="*/ 2147483646 h 70"/>
                <a:gd name="T68" fmla="*/ 2147483646 w 74"/>
                <a:gd name="T69" fmla="*/ 2147483646 h 70"/>
                <a:gd name="T70" fmla="*/ 2147483646 w 74"/>
                <a:gd name="T71" fmla="*/ 2147483646 h 70"/>
                <a:gd name="T72" fmla="*/ 2147483646 w 74"/>
                <a:gd name="T73" fmla="*/ 2147483646 h 70"/>
                <a:gd name="T74" fmla="*/ 2147483646 w 74"/>
                <a:gd name="T75" fmla="*/ 2147483646 h 70"/>
                <a:gd name="T76" fmla="*/ 2147483646 w 74"/>
                <a:gd name="T77" fmla="*/ 2147483646 h 70"/>
                <a:gd name="T78" fmla="*/ 2147483646 w 74"/>
                <a:gd name="T79" fmla="*/ 2147483646 h 70"/>
                <a:gd name="T80" fmla="*/ 2147483646 w 74"/>
                <a:gd name="T81" fmla="*/ 2147483646 h 70"/>
                <a:gd name="T82" fmla="*/ 2147483646 w 74"/>
                <a:gd name="T83" fmla="*/ 2147483646 h 70"/>
                <a:gd name="T84" fmla="*/ 2147483646 w 74"/>
                <a:gd name="T85" fmla="*/ 2147483646 h 7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4"/>
                <a:gd name="T130" fmla="*/ 0 h 70"/>
                <a:gd name="T131" fmla="*/ 74 w 74"/>
                <a:gd name="T132" fmla="*/ 70 h 7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4" h="70">
                  <a:moveTo>
                    <a:pt x="52" y="40"/>
                  </a:moveTo>
                  <a:lnTo>
                    <a:pt x="52" y="40"/>
                  </a:lnTo>
                  <a:lnTo>
                    <a:pt x="60" y="44"/>
                  </a:lnTo>
                  <a:lnTo>
                    <a:pt x="68" y="50"/>
                  </a:lnTo>
                  <a:lnTo>
                    <a:pt x="70" y="52"/>
                  </a:lnTo>
                  <a:lnTo>
                    <a:pt x="70" y="56"/>
                  </a:lnTo>
                  <a:lnTo>
                    <a:pt x="68" y="60"/>
                  </a:lnTo>
                  <a:lnTo>
                    <a:pt x="66" y="64"/>
                  </a:lnTo>
                  <a:lnTo>
                    <a:pt x="58" y="68"/>
                  </a:lnTo>
                  <a:lnTo>
                    <a:pt x="52" y="70"/>
                  </a:lnTo>
                  <a:lnTo>
                    <a:pt x="46" y="66"/>
                  </a:lnTo>
                  <a:lnTo>
                    <a:pt x="42" y="58"/>
                  </a:lnTo>
                  <a:lnTo>
                    <a:pt x="40" y="52"/>
                  </a:lnTo>
                  <a:lnTo>
                    <a:pt x="36" y="62"/>
                  </a:lnTo>
                  <a:lnTo>
                    <a:pt x="30" y="68"/>
                  </a:lnTo>
                  <a:lnTo>
                    <a:pt x="24" y="70"/>
                  </a:lnTo>
                  <a:lnTo>
                    <a:pt x="16" y="68"/>
                  </a:lnTo>
                  <a:lnTo>
                    <a:pt x="14" y="64"/>
                  </a:lnTo>
                  <a:lnTo>
                    <a:pt x="12" y="62"/>
                  </a:lnTo>
                  <a:lnTo>
                    <a:pt x="12" y="56"/>
                  </a:lnTo>
                  <a:lnTo>
                    <a:pt x="18" y="48"/>
                  </a:lnTo>
                  <a:lnTo>
                    <a:pt x="24" y="42"/>
                  </a:lnTo>
                  <a:lnTo>
                    <a:pt x="12" y="42"/>
                  </a:lnTo>
                  <a:lnTo>
                    <a:pt x="8" y="38"/>
                  </a:lnTo>
                  <a:lnTo>
                    <a:pt x="4" y="36"/>
                  </a:lnTo>
                  <a:lnTo>
                    <a:pt x="2" y="32"/>
                  </a:lnTo>
                  <a:lnTo>
                    <a:pt x="0" y="28"/>
                  </a:lnTo>
                  <a:lnTo>
                    <a:pt x="2" y="24"/>
                  </a:lnTo>
                  <a:lnTo>
                    <a:pt x="6" y="18"/>
                  </a:lnTo>
                  <a:lnTo>
                    <a:pt x="10" y="14"/>
                  </a:lnTo>
                  <a:lnTo>
                    <a:pt x="16" y="14"/>
                  </a:lnTo>
                  <a:lnTo>
                    <a:pt x="22" y="18"/>
                  </a:lnTo>
                  <a:lnTo>
                    <a:pt x="26" y="22"/>
                  </a:lnTo>
                  <a:lnTo>
                    <a:pt x="24" y="12"/>
                  </a:lnTo>
                  <a:lnTo>
                    <a:pt x="22" y="8"/>
                  </a:lnTo>
                  <a:lnTo>
                    <a:pt x="24" y="6"/>
                  </a:lnTo>
                  <a:lnTo>
                    <a:pt x="26" y="2"/>
                  </a:lnTo>
                  <a:lnTo>
                    <a:pt x="28" y="0"/>
                  </a:lnTo>
                  <a:lnTo>
                    <a:pt x="34" y="0"/>
                  </a:lnTo>
                  <a:lnTo>
                    <a:pt x="42" y="0"/>
                  </a:lnTo>
                  <a:lnTo>
                    <a:pt x="46" y="0"/>
                  </a:lnTo>
                  <a:lnTo>
                    <a:pt x="48" y="2"/>
                  </a:lnTo>
                  <a:lnTo>
                    <a:pt x="50" y="4"/>
                  </a:lnTo>
                  <a:lnTo>
                    <a:pt x="52" y="8"/>
                  </a:lnTo>
                  <a:lnTo>
                    <a:pt x="52" y="16"/>
                  </a:lnTo>
                  <a:lnTo>
                    <a:pt x="48" y="24"/>
                  </a:lnTo>
                  <a:lnTo>
                    <a:pt x="56" y="18"/>
                  </a:lnTo>
                  <a:lnTo>
                    <a:pt x="64" y="18"/>
                  </a:lnTo>
                  <a:lnTo>
                    <a:pt x="70" y="20"/>
                  </a:lnTo>
                  <a:lnTo>
                    <a:pt x="74" y="26"/>
                  </a:lnTo>
                  <a:lnTo>
                    <a:pt x="74" y="30"/>
                  </a:lnTo>
                  <a:lnTo>
                    <a:pt x="74" y="34"/>
                  </a:lnTo>
                  <a:lnTo>
                    <a:pt x="72" y="36"/>
                  </a:lnTo>
                  <a:lnTo>
                    <a:pt x="70" y="38"/>
                  </a:lnTo>
                  <a:lnTo>
                    <a:pt x="60" y="40"/>
                  </a:lnTo>
                  <a:lnTo>
                    <a:pt x="52" y="40"/>
                  </a:lnTo>
                  <a:close/>
                  <a:moveTo>
                    <a:pt x="60" y="30"/>
                  </a:moveTo>
                  <a:lnTo>
                    <a:pt x="60" y="30"/>
                  </a:lnTo>
                  <a:lnTo>
                    <a:pt x="54" y="32"/>
                  </a:lnTo>
                  <a:lnTo>
                    <a:pt x="50" y="32"/>
                  </a:lnTo>
                  <a:lnTo>
                    <a:pt x="46" y="26"/>
                  </a:lnTo>
                  <a:lnTo>
                    <a:pt x="38" y="24"/>
                  </a:lnTo>
                  <a:lnTo>
                    <a:pt x="38" y="18"/>
                  </a:lnTo>
                  <a:lnTo>
                    <a:pt x="38" y="14"/>
                  </a:lnTo>
                  <a:lnTo>
                    <a:pt x="36" y="14"/>
                  </a:lnTo>
                  <a:lnTo>
                    <a:pt x="38" y="24"/>
                  </a:lnTo>
                  <a:lnTo>
                    <a:pt x="36" y="24"/>
                  </a:lnTo>
                  <a:lnTo>
                    <a:pt x="30" y="26"/>
                  </a:lnTo>
                  <a:lnTo>
                    <a:pt x="26" y="32"/>
                  </a:lnTo>
                  <a:lnTo>
                    <a:pt x="16" y="26"/>
                  </a:lnTo>
                  <a:lnTo>
                    <a:pt x="16" y="28"/>
                  </a:lnTo>
                  <a:lnTo>
                    <a:pt x="20" y="30"/>
                  </a:lnTo>
                  <a:lnTo>
                    <a:pt x="26" y="34"/>
                  </a:lnTo>
                  <a:lnTo>
                    <a:pt x="26" y="38"/>
                  </a:lnTo>
                  <a:lnTo>
                    <a:pt x="28" y="42"/>
                  </a:lnTo>
                  <a:lnTo>
                    <a:pt x="32" y="46"/>
                  </a:lnTo>
                  <a:lnTo>
                    <a:pt x="28" y="50"/>
                  </a:lnTo>
                  <a:lnTo>
                    <a:pt x="26" y="56"/>
                  </a:lnTo>
                  <a:lnTo>
                    <a:pt x="32" y="46"/>
                  </a:lnTo>
                  <a:lnTo>
                    <a:pt x="40" y="48"/>
                  </a:lnTo>
                  <a:lnTo>
                    <a:pt x="44" y="46"/>
                  </a:lnTo>
                  <a:lnTo>
                    <a:pt x="48" y="50"/>
                  </a:lnTo>
                  <a:lnTo>
                    <a:pt x="54" y="54"/>
                  </a:lnTo>
                  <a:lnTo>
                    <a:pt x="56" y="54"/>
                  </a:lnTo>
                  <a:lnTo>
                    <a:pt x="50" y="48"/>
                  </a:lnTo>
                  <a:lnTo>
                    <a:pt x="46" y="46"/>
                  </a:lnTo>
                  <a:lnTo>
                    <a:pt x="50" y="40"/>
                  </a:lnTo>
                  <a:lnTo>
                    <a:pt x="50" y="34"/>
                  </a:lnTo>
                  <a:lnTo>
                    <a:pt x="50" y="32"/>
                  </a:lnTo>
                  <a:lnTo>
                    <a:pt x="56" y="32"/>
                  </a:lnTo>
                  <a:lnTo>
                    <a:pt x="60" y="3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7" name="Freeform 68"/>
            <p:cNvSpPr>
              <a:spLocks/>
            </p:cNvSpPr>
            <p:nvPr/>
          </p:nvSpPr>
          <p:spPr bwMode="auto">
            <a:xfrm>
              <a:off x="4652963" y="2994025"/>
              <a:ext cx="41275" cy="38100"/>
            </a:xfrm>
            <a:custGeom>
              <a:avLst/>
              <a:gdLst>
                <a:gd name="T0" fmla="*/ 2147483646 w 26"/>
                <a:gd name="T1" fmla="*/ 2147483646 h 24"/>
                <a:gd name="T2" fmla="*/ 2147483646 w 26"/>
                <a:gd name="T3" fmla="*/ 2147483646 h 24"/>
                <a:gd name="T4" fmla="*/ 2147483646 w 26"/>
                <a:gd name="T5" fmla="*/ 2147483646 h 24"/>
                <a:gd name="T6" fmla="*/ 2147483646 w 26"/>
                <a:gd name="T7" fmla="*/ 2147483646 h 24"/>
                <a:gd name="T8" fmla="*/ 2147483646 w 26"/>
                <a:gd name="T9" fmla="*/ 2147483646 h 24"/>
                <a:gd name="T10" fmla="*/ 2147483646 w 26"/>
                <a:gd name="T11" fmla="*/ 2147483646 h 24"/>
                <a:gd name="T12" fmla="*/ 2147483646 w 26"/>
                <a:gd name="T13" fmla="*/ 2147483646 h 24"/>
                <a:gd name="T14" fmla="*/ 2147483646 w 26"/>
                <a:gd name="T15" fmla="*/ 2147483646 h 24"/>
                <a:gd name="T16" fmla="*/ 2147483646 w 26"/>
                <a:gd name="T17" fmla="*/ 2147483646 h 24"/>
                <a:gd name="T18" fmla="*/ 2147483646 w 26"/>
                <a:gd name="T19" fmla="*/ 2147483646 h 24"/>
                <a:gd name="T20" fmla="*/ 0 w 26"/>
                <a:gd name="T21" fmla="*/ 2147483646 h 24"/>
                <a:gd name="T22" fmla="*/ 0 w 26"/>
                <a:gd name="T23" fmla="*/ 2147483646 h 24"/>
                <a:gd name="T24" fmla="*/ 0 w 26"/>
                <a:gd name="T25" fmla="*/ 2147483646 h 24"/>
                <a:gd name="T26" fmla="*/ 2147483646 w 26"/>
                <a:gd name="T27" fmla="*/ 2147483646 h 24"/>
                <a:gd name="T28" fmla="*/ 2147483646 w 26"/>
                <a:gd name="T29" fmla="*/ 0 h 24"/>
                <a:gd name="T30" fmla="*/ 2147483646 w 26"/>
                <a:gd name="T31" fmla="*/ 0 h 24"/>
                <a:gd name="T32" fmla="*/ 2147483646 w 26"/>
                <a:gd name="T33" fmla="*/ 0 h 24"/>
                <a:gd name="T34" fmla="*/ 2147483646 w 26"/>
                <a:gd name="T35" fmla="*/ 0 h 24"/>
                <a:gd name="T36" fmla="*/ 2147483646 w 26"/>
                <a:gd name="T37" fmla="*/ 2147483646 h 24"/>
                <a:gd name="T38" fmla="*/ 2147483646 w 26"/>
                <a:gd name="T39" fmla="*/ 2147483646 h 24"/>
                <a:gd name="T40" fmla="*/ 2147483646 w 26"/>
                <a:gd name="T41" fmla="*/ 2147483646 h 24"/>
                <a:gd name="T42" fmla="*/ 2147483646 w 26"/>
                <a:gd name="T43" fmla="*/ 2147483646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24"/>
                <a:gd name="T68" fmla="*/ 26 w 26"/>
                <a:gd name="T69" fmla="*/ 24 h 2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24">
                  <a:moveTo>
                    <a:pt x="26" y="10"/>
                  </a:moveTo>
                  <a:lnTo>
                    <a:pt x="26" y="10"/>
                  </a:lnTo>
                  <a:lnTo>
                    <a:pt x="26" y="16"/>
                  </a:lnTo>
                  <a:lnTo>
                    <a:pt x="24" y="20"/>
                  </a:lnTo>
                  <a:lnTo>
                    <a:pt x="20" y="24"/>
                  </a:lnTo>
                  <a:lnTo>
                    <a:pt x="14" y="24"/>
                  </a:lnTo>
                  <a:lnTo>
                    <a:pt x="10" y="24"/>
                  </a:lnTo>
                  <a:lnTo>
                    <a:pt x="4" y="22"/>
                  </a:lnTo>
                  <a:lnTo>
                    <a:pt x="2" y="18"/>
                  </a:lnTo>
                  <a:lnTo>
                    <a:pt x="0" y="14"/>
                  </a:lnTo>
                  <a:lnTo>
                    <a:pt x="0" y="8"/>
                  </a:lnTo>
                  <a:lnTo>
                    <a:pt x="2" y="4"/>
                  </a:lnTo>
                  <a:lnTo>
                    <a:pt x="6" y="0"/>
                  </a:lnTo>
                  <a:lnTo>
                    <a:pt x="12" y="0"/>
                  </a:lnTo>
                  <a:lnTo>
                    <a:pt x="16" y="0"/>
                  </a:lnTo>
                  <a:lnTo>
                    <a:pt x="20" y="2"/>
                  </a:lnTo>
                  <a:lnTo>
                    <a:pt x="24" y="6"/>
                  </a:lnTo>
                  <a:lnTo>
                    <a:pt x="26"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8" name="Freeform 69"/>
            <p:cNvSpPr>
              <a:spLocks noEditPoints="1"/>
            </p:cNvSpPr>
            <p:nvPr/>
          </p:nvSpPr>
          <p:spPr bwMode="auto">
            <a:xfrm>
              <a:off x="4706938" y="2955925"/>
              <a:ext cx="117475" cy="114300"/>
            </a:xfrm>
            <a:custGeom>
              <a:avLst/>
              <a:gdLst>
                <a:gd name="T0" fmla="*/ 2147483646 w 74"/>
                <a:gd name="T1" fmla="*/ 2147483646 h 72"/>
                <a:gd name="T2" fmla="*/ 2147483646 w 74"/>
                <a:gd name="T3" fmla="*/ 2147483646 h 72"/>
                <a:gd name="T4" fmla="*/ 2147483646 w 74"/>
                <a:gd name="T5" fmla="*/ 2147483646 h 72"/>
                <a:gd name="T6" fmla="*/ 2147483646 w 74"/>
                <a:gd name="T7" fmla="*/ 2147483646 h 72"/>
                <a:gd name="T8" fmla="*/ 2147483646 w 74"/>
                <a:gd name="T9" fmla="*/ 2147483646 h 72"/>
                <a:gd name="T10" fmla="*/ 2147483646 w 74"/>
                <a:gd name="T11" fmla="*/ 2147483646 h 72"/>
                <a:gd name="T12" fmla="*/ 2147483646 w 74"/>
                <a:gd name="T13" fmla="*/ 2147483646 h 72"/>
                <a:gd name="T14" fmla="*/ 2147483646 w 74"/>
                <a:gd name="T15" fmla="*/ 2147483646 h 72"/>
                <a:gd name="T16" fmla="*/ 2147483646 w 74"/>
                <a:gd name="T17" fmla="*/ 2147483646 h 72"/>
                <a:gd name="T18" fmla="*/ 2147483646 w 74"/>
                <a:gd name="T19" fmla="*/ 2147483646 h 72"/>
                <a:gd name="T20" fmla="*/ 2147483646 w 74"/>
                <a:gd name="T21" fmla="*/ 2147483646 h 72"/>
                <a:gd name="T22" fmla="*/ 2147483646 w 74"/>
                <a:gd name="T23" fmla="*/ 2147483646 h 72"/>
                <a:gd name="T24" fmla="*/ 2147483646 w 74"/>
                <a:gd name="T25" fmla="*/ 2147483646 h 72"/>
                <a:gd name="T26" fmla="*/ 2147483646 w 74"/>
                <a:gd name="T27" fmla="*/ 2147483646 h 72"/>
                <a:gd name="T28" fmla="*/ 2147483646 w 74"/>
                <a:gd name="T29" fmla="*/ 0 h 72"/>
                <a:gd name="T30" fmla="*/ 2147483646 w 74"/>
                <a:gd name="T31" fmla="*/ 0 h 72"/>
                <a:gd name="T32" fmla="*/ 2147483646 w 74"/>
                <a:gd name="T33" fmla="*/ 2147483646 h 72"/>
                <a:gd name="T34" fmla="*/ 2147483646 w 74"/>
                <a:gd name="T35" fmla="*/ 2147483646 h 72"/>
                <a:gd name="T36" fmla="*/ 2147483646 w 74"/>
                <a:gd name="T37" fmla="*/ 2147483646 h 72"/>
                <a:gd name="T38" fmla="*/ 2147483646 w 74"/>
                <a:gd name="T39" fmla="*/ 2147483646 h 72"/>
                <a:gd name="T40" fmla="*/ 2147483646 w 74"/>
                <a:gd name="T41" fmla="*/ 2147483646 h 72"/>
                <a:gd name="T42" fmla="*/ 2147483646 w 74"/>
                <a:gd name="T43" fmla="*/ 2147483646 h 72"/>
                <a:gd name="T44" fmla="*/ 2147483646 w 74"/>
                <a:gd name="T45" fmla="*/ 2147483646 h 72"/>
                <a:gd name="T46" fmla="*/ 2147483646 w 74"/>
                <a:gd name="T47" fmla="*/ 2147483646 h 72"/>
                <a:gd name="T48" fmla="*/ 2147483646 w 74"/>
                <a:gd name="T49" fmla="*/ 2147483646 h 72"/>
                <a:gd name="T50" fmla="*/ 2147483646 w 74"/>
                <a:gd name="T51" fmla="*/ 2147483646 h 72"/>
                <a:gd name="T52" fmla="*/ 2147483646 w 74"/>
                <a:gd name="T53" fmla="*/ 2147483646 h 72"/>
                <a:gd name="T54" fmla="*/ 2147483646 w 74"/>
                <a:gd name="T55" fmla="*/ 2147483646 h 72"/>
                <a:gd name="T56" fmla="*/ 2147483646 w 74"/>
                <a:gd name="T57" fmla="*/ 2147483646 h 72"/>
                <a:gd name="T58" fmla="*/ 2147483646 w 74"/>
                <a:gd name="T59" fmla="*/ 2147483646 h 72"/>
                <a:gd name="T60" fmla="*/ 2147483646 w 74"/>
                <a:gd name="T61" fmla="*/ 2147483646 h 72"/>
                <a:gd name="T62" fmla="*/ 2147483646 w 74"/>
                <a:gd name="T63" fmla="*/ 2147483646 h 72"/>
                <a:gd name="T64" fmla="*/ 2147483646 w 74"/>
                <a:gd name="T65" fmla="*/ 2147483646 h 72"/>
                <a:gd name="T66" fmla="*/ 2147483646 w 74"/>
                <a:gd name="T67" fmla="*/ 2147483646 h 72"/>
                <a:gd name="T68" fmla="*/ 2147483646 w 74"/>
                <a:gd name="T69" fmla="*/ 2147483646 h 72"/>
                <a:gd name="T70" fmla="*/ 2147483646 w 74"/>
                <a:gd name="T71" fmla="*/ 2147483646 h 72"/>
                <a:gd name="T72" fmla="*/ 2147483646 w 74"/>
                <a:gd name="T73" fmla="*/ 2147483646 h 72"/>
                <a:gd name="T74" fmla="*/ 2147483646 w 74"/>
                <a:gd name="T75" fmla="*/ 2147483646 h 72"/>
                <a:gd name="T76" fmla="*/ 2147483646 w 74"/>
                <a:gd name="T77" fmla="*/ 2147483646 h 72"/>
                <a:gd name="T78" fmla="*/ 2147483646 w 74"/>
                <a:gd name="T79" fmla="*/ 2147483646 h 72"/>
                <a:gd name="T80" fmla="*/ 2147483646 w 74"/>
                <a:gd name="T81" fmla="*/ 2147483646 h 72"/>
                <a:gd name="T82" fmla="*/ 2147483646 w 74"/>
                <a:gd name="T83" fmla="*/ 2147483646 h 72"/>
                <a:gd name="T84" fmla="*/ 2147483646 w 74"/>
                <a:gd name="T85" fmla="*/ 2147483646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4"/>
                <a:gd name="T130" fmla="*/ 0 h 72"/>
                <a:gd name="T131" fmla="*/ 74 w 74"/>
                <a:gd name="T132" fmla="*/ 72 h 7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4" h="72">
                  <a:moveTo>
                    <a:pt x="50" y="42"/>
                  </a:moveTo>
                  <a:lnTo>
                    <a:pt x="50" y="42"/>
                  </a:lnTo>
                  <a:lnTo>
                    <a:pt x="60" y="48"/>
                  </a:lnTo>
                  <a:lnTo>
                    <a:pt x="66" y="52"/>
                  </a:lnTo>
                  <a:lnTo>
                    <a:pt x="68" y="56"/>
                  </a:lnTo>
                  <a:lnTo>
                    <a:pt x="68" y="60"/>
                  </a:lnTo>
                  <a:lnTo>
                    <a:pt x="68" y="62"/>
                  </a:lnTo>
                  <a:lnTo>
                    <a:pt x="62" y="68"/>
                  </a:lnTo>
                  <a:lnTo>
                    <a:pt x="56" y="72"/>
                  </a:lnTo>
                  <a:lnTo>
                    <a:pt x="50" y="72"/>
                  </a:lnTo>
                  <a:lnTo>
                    <a:pt x="44" y="68"/>
                  </a:lnTo>
                  <a:lnTo>
                    <a:pt x="40" y="60"/>
                  </a:lnTo>
                  <a:lnTo>
                    <a:pt x="38" y="54"/>
                  </a:lnTo>
                  <a:lnTo>
                    <a:pt x="34" y="64"/>
                  </a:lnTo>
                  <a:lnTo>
                    <a:pt x="28" y="70"/>
                  </a:lnTo>
                  <a:lnTo>
                    <a:pt x="20" y="70"/>
                  </a:lnTo>
                  <a:lnTo>
                    <a:pt x="12" y="68"/>
                  </a:lnTo>
                  <a:lnTo>
                    <a:pt x="10" y="66"/>
                  </a:lnTo>
                  <a:lnTo>
                    <a:pt x="10" y="62"/>
                  </a:lnTo>
                  <a:lnTo>
                    <a:pt x="10" y="56"/>
                  </a:lnTo>
                  <a:lnTo>
                    <a:pt x="16" y="50"/>
                  </a:lnTo>
                  <a:lnTo>
                    <a:pt x="22" y="44"/>
                  </a:lnTo>
                  <a:lnTo>
                    <a:pt x="10" y="42"/>
                  </a:lnTo>
                  <a:lnTo>
                    <a:pt x="6" y="38"/>
                  </a:lnTo>
                  <a:lnTo>
                    <a:pt x="2" y="36"/>
                  </a:lnTo>
                  <a:lnTo>
                    <a:pt x="0" y="32"/>
                  </a:lnTo>
                  <a:lnTo>
                    <a:pt x="0" y="28"/>
                  </a:lnTo>
                  <a:lnTo>
                    <a:pt x="2" y="22"/>
                  </a:lnTo>
                  <a:lnTo>
                    <a:pt x="6" y="18"/>
                  </a:lnTo>
                  <a:lnTo>
                    <a:pt x="10" y="14"/>
                  </a:lnTo>
                  <a:lnTo>
                    <a:pt x="16" y="14"/>
                  </a:lnTo>
                  <a:lnTo>
                    <a:pt x="22" y="18"/>
                  </a:lnTo>
                  <a:lnTo>
                    <a:pt x="26" y="22"/>
                  </a:lnTo>
                  <a:lnTo>
                    <a:pt x="24" y="12"/>
                  </a:lnTo>
                  <a:lnTo>
                    <a:pt x="24" y="8"/>
                  </a:lnTo>
                  <a:lnTo>
                    <a:pt x="24" y="6"/>
                  </a:lnTo>
                  <a:lnTo>
                    <a:pt x="26" y="2"/>
                  </a:lnTo>
                  <a:lnTo>
                    <a:pt x="30" y="0"/>
                  </a:lnTo>
                  <a:lnTo>
                    <a:pt x="36" y="0"/>
                  </a:lnTo>
                  <a:lnTo>
                    <a:pt x="42" y="0"/>
                  </a:lnTo>
                  <a:lnTo>
                    <a:pt x="46" y="2"/>
                  </a:lnTo>
                  <a:lnTo>
                    <a:pt x="50" y="4"/>
                  </a:lnTo>
                  <a:lnTo>
                    <a:pt x="52" y="6"/>
                  </a:lnTo>
                  <a:lnTo>
                    <a:pt x="52" y="10"/>
                  </a:lnTo>
                  <a:lnTo>
                    <a:pt x="52" y="18"/>
                  </a:lnTo>
                  <a:lnTo>
                    <a:pt x="48" y="26"/>
                  </a:lnTo>
                  <a:lnTo>
                    <a:pt x="56" y="22"/>
                  </a:lnTo>
                  <a:lnTo>
                    <a:pt x="64" y="20"/>
                  </a:lnTo>
                  <a:lnTo>
                    <a:pt x="70" y="22"/>
                  </a:lnTo>
                  <a:lnTo>
                    <a:pt x="74" y="28"/>
                  </a:lnTo>
                  <a:lnTo>
                    <a:pt x="74" y="34"/>
                  </a:lnTo>
                  <a:lnTo>
                    <a:pt x="74" y="38"/>
                  </a:lnTo>
                  <a:lnTo>
                    <a:pt x="72" y="40"/>
                  </a:lnTo>
                  <a:lnTo>
                    <a:pt x="68" y="42"/>
                  </a:lnTo>
                  <a:lnTo>
                    <a:pt x="60" y="44"/>
                  </a:lnTo>
                  <a:lnTo>
                    <a:pt x="50" y="42"/>
                  </a:lnTo>
                  <a:close/>
                  <a:moveTo>
                    <a:pt x="60" y="32"/>
                  </a:moveTo>
                  <a:lnTo>
                    <a:pt x="60" y="32"/>
                  </a:lnTo>
                  <a:lnTo>
                    <a:pt x="54" y="34"/>
                  </a:lnTo>
                  <a:lnTo>
                    <a:pt x="50" y="34"/>
                  </a:lnTo>
                  <a:lnTo>
                    <a:pt x="46" y="28"/>
                  </a:lnTo>
                  <a:lnTo>
                    <a:pt x="38" y="24"/>
                  </a:lnTo>
                  <a:lnTo>
                    <a:pt x="38" y="20"/>
                  </a:lnTo>
                  <a:lnTo>
                    <a:pt x="38" y="14"/>
                  </a:lnTo>
                  <a:lnTo>
                    <a:pt x="36" y="24"/>
                  </a:lnTo>
                  <a:lnTo>
                    <a:pt x="30" y="28"/>
                  </a:lnTo>
                  <a:lnTo>
                    <a:pt x="26" y="34"/>
                  </a:lnTo>
                  <a:lnTo>
                    <a:pt x="14" y="28"/>
                  </a:lnTo>
                  <a:lnTo>
                    <a:pt x="20" y="32"/>
                  </a:lnTo>
                  <a:lnTo>
                    <a:pt x="26" y="36"/>
                  </a:lnTo>
                  <a:lnTo>
                    <a:pt x="26" y="38"/>
                  </a:lnTo>
                  <a:lnTo>
                    <a:pt x="26" y="44"/>
                  </a:lnTo>
                  <a:lnTo>
                    <a:pt x="30" y="46"/>
                  </a:lnTo>
                  <a:lnTo>
                    <a:pt x="26" y="52"/>
                  </a:lnTo>
                  <a:lnTo>
                    <a:pt x="22" y="58"/>
                  </a:lnTo>
                  <a:lnTo>
                    <a:pt x="24" y="58"/>
                  </a:lnTo>
                  <a:lnTo>
                    <a:pt x="32" y="48"/>
                  </a:lnTo>
                  <a:lnTo>
                    <a:pt x="38" y="50"/>
                  </a:lnTo>
                  <a:lnTo>
                    <a:pt x="44" y="48"/>
                  </a:lnTo>
                  <a:lnTo>
                    <a:pt x="48" y="52"/>
                  </a:lnTo>
                  <a:lnTo>
                    <a:pt x="54" y="58"/>
                  </a:lnTo>
                  <a:lnTo>
                    <a:pt x="48" y="52"/>
                  </a:lnTo>
                  <a:lnTo>
                    <a:pt x="44" y="48"/>
                  </a:lnTo>
                  <a:lnTo>
                    <a:pt x="48" y="42"/>
                  </a:lnTo>
                  <a:lnTo>
                    <a:pt x="50" y="36"/>
                  </a:lnTo>
                  <a:lnTo>
                    <a:pt x="50" y="34"/>
                  </a:lnTo>
                  <a:lnTo>
                    <a:pt x="56" y="34"/>
                  </a:lnTo>
                  <a:lnTo>
                    <a:pt x="60" y="3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9" name="Freeform 70"/>
            <p:cNvSpPr>
              <a:spLocks/>
            </p:cNvSpPr>
            <p:nvPr/>
          </p:nvSpPr>
          <p:spPr bwMode="auto">
            <a:xfrm>
              <a:off x="4745038" y="2994025"/>
              <a:ext cx="41275" cy="41275"/>
            </a:xfrm>
            <a:custGeom>
              <a:avLst/>
              <a:gdLst>
                <a:gd name="T0" fmla="*/ 2147483646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0 w 26"/>
                <a:gd name="T21" fmla="*/ 2147483646 h 26"/>
                <a:gd name="T22" fmla="*/ 0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0 h 26"/>
                <a:gd name="T32" fmla="*/ 2147483646 w 26"/>
                <a:gd name="T33" fmla="*/ 0 h 26"/>
                <a:gd name="T34" fmla="*/ 2147483646 w 26"/>
                <a:gd name="T35" fmla="*/ 2147483646 h 26"/>
                <a:gd name="T36" fmla="*/ 2147483646 w 26"/>
                <a:gd name="T37" fmla="*/ 2147483646 h 26"/>
                <a:gd name="T38" fmla="*/ 2147483646 w 26"/>
                <a:gd name="T39" fmla="*/ 2147483646 h 26"/>
                <a:gd name="T40" fmla="*/ 2147483646 w 26"/>
                <a:gd name="T41" fmla="*/ 2147483646 h 26"/>
                <a:gd name="T42" fmla="*/ 2147483646 w 26"/>
                <a:gd name="T43" fmla="*/ 2147483646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26"/>
                <a:gd name="T68" fmla="*/ 26 w 26"/>
                <a:gd name="T69" fmla="*/ 26 h 2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26">
                  <a:moveTo>
                    <a:pt x="26" y="12"/>
                  </a:moveTo>
                  <a:lnTo>
                    <a:pt x="26" y="12"/>
                  </a:lnTo>
                  <a:lnTo>
                    <a:pt x="26" y="18"/>
                  </a:lnTo>
                  <a:lnTo>
                    <a:pt x="24" y="22"/>
                  </a:lnTo>
                  <a:lnTo>
                    <a:pt x="20" y="26"/>
                  </a:lnTo>
                  <a:lnTo>
                    <a:pt x="14" y="26"/>
                  </a:lnTo>
                  <a:lnTo>
                    <a:pt x="10" y="26"/>
                  </a:lnTo>
                  <a:lnTo>
                    <a:pt x="6" y="24"/>
                  </a:lnTo>
                  <a:lnTo>
                    <a:pt x="2" y="20"/>
                  </a:lnTo>
                  <a:lnTo>
                    <a:pt x="0" y="14"/>
                  </a:lnTo>
                  <a:lnTo>
                    <a:pt x="2" y="10"/>
                  </a:lnTo>
                  <a:lnTo>
                    <a:pt x="4" y="4"/>
                  </a:lnTo>
                  <a:lnTo>
                    <a:pt x="8" y="2"/>
                  </a:lnTo>
                  <a:lnTo>
                    <a:pt x="12" y="0"/>
                  </a:lnTo>
                  <a:lnTo>
                    <a:pt x="18" y="2"/>
                  </a:lnTo>
                  <a:lnTo>
                    <a:pt x="22" y="4"/>
                  </a:lnTo>
                  <a:lnTo>
                    <a:pt x="26" y="8"/>
                  </a:lnTo>
                  <a:lnTo>
                    <a:pt x="26"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0" name="Freeform 71"/>
            <p:cNvSpPr>
              <a:spLocks noEditPoints="1"/>
            </p:cNvSpPr>
            <p:nvPr/>
          </p:nvSpPr>
          <p:spPr bwMode="auto">
            <a:xfrm>
              <a:off x="5078413" y="2978150"/>
              <a:ext cx="104775" cy="104775"/>
            </a:xfrm>
            <a:custGeom>
              <a:avLst/>
              <a:gdLst>
                <a:gd name="T0" fmla="*/ 2147483646 w 66"/>
                <a:gd name="T1" fmla="*/ 2147483646 h 66"/>
                <a:gd name="T2" fmla="*/ 2147483646 w 66"/>
                <a:gd name="T3" fmla="*/ 2147483646 h 66"/>
                <a:gd name="T4" fmla="*/ 2147483646 w 66"/>
                <a:gd name="T5" fmla="*/ 2147483646 h 66"/>
                <a:gd name="T6" fmla="*/ 2147483646 w 66"/>
                <a:gd name="T7" fmla="*/ 2147483646 h 66"/>
                <a:gd name="T8" fmla="*/ 2147483646 w 66"/>
                <a:gd name="T9" fmla="*/ 2147483646 h 66"/>
                <a:gd name="T10" fmla="*/ 2147483646 w 66"/>
                <a:gd name="T11" fmla="*/ 2147483646 h 66"/>
                <a:gd name="T12" fmla="*/ 2147483646 w 66"/>
                <a:gd name="T13" fmla="*/ 2147483646 h 66"/>
                <a:gd name="T14" fmla="*/ 2147483646 w 66"/>
                <a:gd name="T15" fmla="*/ 2147483646 h 66"/>
                <a:gd name="T16" fmla="*/ 2147483646 w 66"/>
                <a:gd name="T17" fmla="*/ 2147483646 h 66"/>
                <a:gd name="T18" fmla="*/ 2147483646 w 66"/>
                <a:gd name="T19" fmla="*/ 2147483646 h 66"/>
                <a:gd name="T20" fmla="*/ 2147483646 w 66"/>
                <a:gd name="T21" fmla="*/ 2147483646 h 66"/>
                <a:gd name="T22" fmla="*/ 2147483646 w 66"/>
                <a:gd name="T23" fmla="*/ 2147483646 h 66"/>
                <a:gd name="T24" fmla="*/ 2147483646 w 66"/>
                <a:gd name="T25" fmla="*/ 2147483646 h 66"/>
                <a:gd name="T26" fmla="*/ 2147483646 w 66"/>
                <a:gd name="T27" fmla="*/ 2147483646 h 66"/>
                <a:gd name="T28" fmla="*/ 2147483646 w 66"/>
                <a:gd name="T29" fmla="*/ 2147483646 h 66"/>
                <a:gd name="T30" fmla="*/ 0 w 66"/>
                <a:gd name="T31" fmla="*/ 2147483646 h 66"/>
                <a:gd name="T32" fmla="*/ 0 w 66"/>
                <a:gd name="T33" fmla="*/ 2147483646 h 66"/>
                <a:gd name="T34" fmla="*/ 2147483646 w 66"/>
                <a:gd name="T35" fmla="*/ 2147483646 h 66"/>
                <a:gd name="T36" fmla="*/ 2147483646 w 66"/>
                <a:gd name="T37" fmla="*/ 2147483646 h 66"/>
                <a:gd name="T38" fmla="*/ 2147483646 w 66"/>
                <a:gd name="T39" fmla="*/ 2147483646 h 66"/>
                <a:gd name="T40" fmla="*/ 2147483646 w 66"/>
                <a:gd name="T41" fmla="*/ 2147483646 h 66"/>
                <a:gd name="T42" fmla="*/ 2147483646 w 66"/>
                <a:gd name="T43" fmla="*/ 0 h 66"/>
                <a:gd name="T44" fmla="*/ 2147483646 w 66"/>
                <a:gd name="T45" fmla="*/ 0 h 66"/>
                <a:gd name="T46" fmla="*/ 2147483646 w 66"/>
                <a:gd name="T47" fmla="*/ 2147483646 h 66"/>
                <a:gd name="T48" fmla="*/ 2147483646 w 66"/>
                <a:gd name="T49" fmla="*/ 2147483646 h 66"/>
                <a:gd name="T50" fmla="*/ 2147483646 w 66"/>
                <a:gd name="T51" fmla="*/ 2147483646 h 66"/>
                <a:gd name="T52" fmla="*/ 2147483646 w 66"/>
                <a:gd name="T53" fmla="*/ 2147483646 h 66"/>
                <a:gd name="T54" fmla="*/ 2147483646 w 66"/>
                <a:gd name="T55" fmla="*/ 2147483646 h 66"/>
                <a:gd name="T56" fmla="*/ 2147483646 w 66"/>
                <a:gd name="T57" fmla="*/ 2147483646 h 66"/>
                <a:gd name="T58" fmla="*/ 2147483646 w 66"/>
                <a:gd name="T59" fmla="*/ 2147483646 h 66"/>
                <a:gd name="T60" fmla="*/ 2147483646 w 66"/>
                <a:gd name="T61" fmla="*/ 2147483646 h 66"/>
                <a:gd name="T62" fmla="*/ 2147483646 w 66"/>
                <a:gd name="T63" fmla="*/ 2147483646 h 66"/>
                <a:gd name="T64" fmla="*/ 2147483646 w 66"/>
                <a:gd name="T65" fmla="*/ 2147483646 h 66"/>
                <a:gd name="T66" fmla="*/ 2147483646 w 66"/>
                <a:gd name="T67" fmla="*/ 2147483646 h 66"/>
                <a:gd name="T68" fmla="*/ 2147483646 w 66"/>
                <a:gd name="T69" fmla="*/ 2147483646 h 66"/>
                <a:gd name="T70" fmla="*/ 2147483646 w 66"/>
                <a:gd name="T71" fmla="*/ 2147483646 h 66"/>
                <a:gd name="T72" fmla="*/ 2147483646 w 66"/>
                <a:gd name="T73" fmla="*/ 2147483646 h 66"/>
                <a:gd name="T74" fmla="*/ 2147483646 w 66"/>
                <a:gd name="T75" fmla="*/ 2147483646 h 66"/>
                <a:gd name="T76" fmla="*/ 2147483646 w 66"/>
                <a:gd name="T77" fmla="*/ 2147483646 h 66"/>
                <a:gd name="T78" fmla="*/ 2147483646 w 66"/>
                <a:gd name="T79" fmla="*/ 2147483646 h 66"/>
                <a:gd name="T80" fmla="*/ 2147483646 w 66"/>
                <a:gd name="T81" fmla="*/ 2147483646 h 66"/>
                <a:gd name="T82" fmla="*/ 2147483646 w 66"/>
                <a:gd name="T83" fmla="*/ 2147483646 h 66"/>
                <a:gd name="T84" fmla="*/ 2147483646 w 66"/>
                <a:gd name="T85" fmla="*/ 2147483646 h 66"/>
                <a:gd name="T86" fmla="*/ 2147483646 w 66"/>
                <a:gd name="T87" fmla="*/ 2147483646 h 66"/>
                <a:gd name="T88" fmla="*/ 2147483646 w 66"/>
                <a:gd name="T89" fmla="*/ 2147483646 h 66"/>
                <a:gd name="T90" fmla="*/ 2147483646 w 66"/>
                <a:gd name="T91" fmla="*/ 2147483646 h 66"/>
                <a:gd name="T92" fmla="*/ 2147483646 w 66"/>
                <a:gd name="T93" fmla="*/ 2147483646 h 66"/>
                <a:gd name="T94" fmla="*/ 2147483646 w 66"/>
                <a:gd name="T95" fmla="*/ 2147483646 h 66"/>
                <a:gd name="T96" fmla="*/ 2147483646 w 66"/>
                <a:gd name="T97" fmla="*/ 2147483646 h 66"/>
                <a:gd name="T98" fmla="*/ 2147483646 w 66"/>
                <a:gd name="T99" fmla="*/ 2147483646 h 66"/>
                <a:gd name="T100" fmla="*/ 2147483646 w 66"/>
                <a:gd name="T101" fmla="*/ 2147483646 h 66"/>
                <a:gd name="T102" fmla="*/ 2147483646 w 66"/>
                <a:gd name="T103" fmla="*/ 2147483646 h 66"/>
                <a:gd name="T104" fmla="*/ 2147483646 w 66"/>
                <a:gd name="T105" fmla="*/ 2147483646 h 66"/>
                <a:gd name="T106" fmla="*/ 2147483646 w 66"/>
                <a:gd name="T107" fmla="*/ 2147483646 h 66"/>
                <a:gd name="T108" fmla="*/ 2147483646 w 66"/>
                <a:gd name="T109" fmla="*/ 2147483646 h 66"/>
                <a:gd name="T110" fmla="*/ 2147483646 w 66"/>
                <a:gd name="T111" fmla="*/ 2147483646 h 66"/>
                <a:gd name="T112" fmla="*/ 2147483646 w 66"/>
                <a:gd name="T113" fmla="*/ 2147483646 h 66"/>
                <a:gd name="T114" fmla="*/ 2147483646 w 66"/>
                <a:gd name="T115" fmla="*/ 2147483646 h 66"/>
                <a:gd name="T116" fmla="*/ 2147483646 w 66"/>
                <a:gd name="T117" fmla="*/ 2147483646 h 66"/>
                <a:gd name="T118" fmla="*/ 2147483646 w 66"/>
                <a:gd name="T119" fmla="*/ 2147483646 h 66"/>
                <a:gd name="T120" fmla="*/ 2147483646 w 66"/>
                <a:gd name="T121" fmla="*/ 2147483646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6"/>
                <a:gd name="T184" fmla="*/ 0 h 66"/>
                <a:gd name="T185" fmla="*/ 66 w 66"/>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6" h="66">
                  <a:moveTo>
                    <a:pt x="46" y="32"/>
                  </a:moveTo>
                  <a:lnTo>
                    <a:pt x="46" y="32"/>
                  </a:lnTo>
                  <a:lnTo>
                    <a:pt x="56" y="32"/>
                  </a:lnTo>
                  <a:lnTo>
                    <a:pt x="62" y="34"/>
                  </a:lnTo>
                  <a:lnTo>
                    <a:pt x="66" y="36"/>
                  </a:lnTo>
                  <a:lnTo>
                    <a:pt x="66" y="38"/>
                  </a:lnTo>
                  <a:lnTo>
                    <a:pt x="66" y="42"/>
                  </a:lnTo>
                  <a:lnTo>
                    <a:pt x="64" y="48"/>
                  </a:lnTo>
                  <a:lnTo>
                    <a:pt x="60" y="54"/>
                  </a:lnTo>
                  <a:lnTo>
                    <a:pt x="56" y="56"/>
                  </a:lnTo>
                  <a:lnTo>
                    <a:pt x="50" y="54"/>
                  </a:lnTo>
                  <a:lnTo>
                    <a:pt x="44" y="50"/>
                  </a:lnTo>
                  <a:lnTo>
                    <a:pt x="40" y="46"/>
                  </a:lnTo>
                  <a:lnTo>
                    <a:pt x="40" y="54"/>
                  </a:lnTo>
                  <a:lnTo>
                    <a:pt x="36" y="62"/>
                  </a:lnTo>
                  <a:lnTo>
                    <a:pt x="32" y="64"/>
                  </a:lnTo>
                  <a:lnTo>
                    <a:pt x="24" y="66"/>
                  </a:lnTo>
                  <a:lnTo>
                    <a:pt x="22" y="64"/>
                  </a:lnTo>
                  <a:lnTo>
                    <a:pt x="20" y="62"/>
                  </a:lnTo>
                  <a:lnTo>
                    <a:pt x="18" y="56"/>
                  </a:lnTo>
                  <a:lnTo>
                    <a:pt x="20" y="50"/>
                  </a:lnTo>
                  <a:lnTo>
                    <a:pt x="24" y="42"/>
                  </a:lnTo>
                  <a:lnTo>
                    <a:pt x="14" y="44"/>
                  </a:lnTo>
                  <a:lnTo>
                    <a:pt x="4" y="42"/>
                  </a:lnTo>
                  <a:lnTo>
                    <a:pt x="2" y="40"/>
                  </a:lnTo>
                  <a:lnTo>
                    <a:pt x="0" y="36"/>
                  </a:lnTo>
                  <a:lnTo>
                    <a:pt x="0" y="32"/>
                  </a:lnTo>
                  <a:lnTo>
                    <a:pt x="0" y="26"/>
                  </a:lnTo>
                  <a:lnTo>
                    <a:pt x="4" y="22"/>
                  </a:lnTo>
                  <a:lnTo>
                    <a:pt x="8" y="22"/>
                  </a:lnTo>
                  <a:lnTo>
                    <a:pt x="14" y="22"/>
                  </a:lnTo>
                  <a:lnTo>
                    <a:pt x="20" y="24"/>
                  </a:lnTo>
                  <a:lnTo>
                    <a:pt x="14" y="18"/>
                  </a:lnTo>
                  <a:lnTo>
                    <a:pt x="12" y="10"/>
                  </a:lnTo>
                  <a:lnTo>
                    <a:pt x="12" y="8"/>
                  </a:lnTo>
                  <a:lnTo>
                    <a:pt x="16" y="6"/>
                  </a:lnTo>
                  <a:lnTo>
                    <a:pt x="26" y="0"/>
                  </a:lnTo>
                  <a:lnTo>
                    <a:pt x="30" y="0"/>
                  </a:lnTo>
                  <a:lnTo>
                    <a:pt x="32" y="0"/>
                  </a:lnTo>
                  <a:lnTo>
                    <a:pt x="36" y="4"/>
                  </a:lnTo>
                  <a:lnTo>
                    <a:pt x="38" y="10"/>
                  </a:lnTo>
                  <a:lnTo>
                    <a:pt x="40" y="18"/>
                  </a:lnTo>
                  <a:lnTo>
                    <a:pt x="44" y="12"/>
                  </a:lnTo>
                  <a:lnTo>
                    <a:pt x="50" y="8"/>
                  </a:lnTo>
                  <a:lnTo>
                    <a:pt x="54" y="8"/>
                  </a:lnTo>
                  <a:lnTo>
                    <a:pt x="60" y="12"/>
                  </a:lnTo>
                  <a:lnTo>
                    <a:pt x="62" y="16"/>
                  </a:lnTo>
                  <a:lnTo>
                    <a:pt x="64" y="20"/>
                  </a:lnTo>
                  <a:lnTo>
                    <a:pt x="62" y="22"/>
                  </a:lnTo>
                  <a:lnTo>
                    <a:pt x="60" y="24"/>
                  </a:lnTo>
                  <a:lnTo>
                    <a:pt x="54" y="30"/>
                  </a:lnTo>
                  <a:lnTo>
                    <a:pt x="46" y="32"/>
                  </a:lnTo>
                  <a:close/>
                  <a:moveTo>
                    <a:pt x="50" y="20"/>
                  </a:moveTo>
                  <a:lnTo>
                    <a:pt x="50" y="20"/>
                  </a:lnTo>
                  <a:lnTo>
                    <a:pt x="46" y="24"/>
                  </a:lnTo>
                  <a:lnTo>
                    <a:pt x="42" y="24"/>
                  </a:lnTo>
                  <a:lnTo>
                    <a:pt x="36" y="22"/>
                  </a:lnTo>
                  <a:lnTo>
                    <a:pt x="30" y="22"/>
                  </a:lnTo>
                  <a:lnTo>
                    <a:pt x="26" y="14"/>
                  </a:lnTo>
                  <a:lnTo>
                    <a:pt x="30" y="22"/>
                  </a:lnTo>
                  <a:lnTo>
                    <a:pt x="28" y="22"/>
                  </a:lnTo>
                  <a:lnTo>
                    <a:pt x="24" y="26"/>
                  </a:lnTo>
                  <a:lnTo>
                    <a:pt x="24" y="32"/>
                  </a:lnTo>
                  <a:lnTo>
                    <a:pt x="12" y="32"/>
                  </a:lnTo>
                  <a:lnTo>
                    <a:pt x="24" y="34"/>
                  </a:lnTo>
                  <a:lnTo>
                    <a:pt x="24" y="36"/>
                  </a:lnTo>
                  <a:lnTo>
                    <a:pt x="28" y="40"/>
                  </a:lnTo>
                  <a:lnTo>
                    <a:pt x="30" y="42"/>
                  </a:lnTo>
                  <a:lnTo>
                    <a:pt x="30" y="52"/>
                  </a:lnTo>
                  <a:lnTo>
                    <a:pt x="30" y="54"/>
                  </a:lnTo>
                  <a:lnTo>
                    <a:pt x="32" y="42"/>
                  </a:lnTo>
                  <a:lnTo>
                    <a:pt x="40" y="42"/>
                  </a:lnTo>
                  <a:lnTo>
                    <a:pt x="42" y="38"/>
                  </a:lnTo>
                  <a:lnTo>
                    <a:pt x="46" y="40"/>
                  </a:lnTo>
                  <a:lnTo>
                    <a:pt x="54" y="44"/>
                  </a:lnTo>
                  <a:lnTo>
                    <a:pt x="54" y="42"/>
                  </a:lnTo>
                  <a:lnTo>
                    <a:pt x="48" y="40"/>
                  </a:lnTo>
                  <a:lnTo>
                    <a:pt x="44" y="38"/>
                  </a:lnTo>
                  <a:lnTo>
                    <a:pt x="44" y="32"/>
                  </a:lnTo>
                  <a:lnTo>
                    <a:pt x="44" y="26"/>
                  </a:lnTo>
                  <a:lnTo>
                    <a:pt x="48" y="24"/>
                  </a:lnTo>
                  <a:lnTo>
                    <a:pt x="50" y="2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1" name="Freeform 72"/>
            <p:cNvSpPr>
              <a:spLocks/>
            </p:cNvSpPr>
            <p:nvPr/>
          </p:nvSpPr>
          <p:spPr bwMode="auto">
            <a:xfrm>
              <a:off x="5113338" y="3009900"/>
              <a:ext cx="38100" cy="38100"/>
            </a:xfrm>
            <a:custGeom>
              <a:avLst/>
              <a:gdLst>
                <a:gd name="T0" fmla="*/ 2147483646 w 24"/>
                <a:gd name="T1" fmla="*/ 2147483646 h 24"/>
                <a:gd name="T2" fmla="*/ 2147483646 w 24"/>
                <a:gd name="T3" fmla="*/ 2147483646 h 24"/>
                <a:gd name="T4" fmla="*/ 2147483646 w 24"/>
                <a:gd name="T5" fmla="*/ 2147483646 h 24"/>
                <a:gd name="T6" fmla="*/ 2147483646 w 24"/>
                <a:gd name="T7" fmla="*/ 2147483646 h 24"/>
                <a:gd name="T8" fmla="*/ 2147483646 w 24"/>
                <a:gd name="T9" fmla="*/ 2147483646 h 24"/>
                <a:gd name="T10" fmla="*/ 2147483646 w 24"/>
                <a:gd name="T11" fmla="*/ 2147483646 h 24"/>
                <a:gd name="T12" fmla="*/ 2147483646 w 24"/>
                <a:gd name="T13" fmla="*/ 2147483646 h 24"/>
                <a:gd name="T14" fmla="*/ 2147483646 w 24"/>
                <a:gd name="T15" fmla="*/ 2147483646 h 24"/>
                <a:gd name="T16" fmla="*/ 2147483646 w 24"/>
                <a:gd name="T17" fmla="*/ 2147483646 h 24"/>
                <a:gd name="T18" fmla="*/ 2147483646 w 24"/>
                <a:gd name="T19" fmla="*/ 2147483646 h 24"/>
                <a:gd name="T20" fmla="*/ 2147483646 w 24"/>
                <a:gd name="T21" fmla="*/ 2147483646 h 24"/>
                <a:gd name="T22" fmla="*/ 2147483646 w 24"/>
                <a:gd name="T23" fmla="*/ 2147483646 h 24"/>
                <a:gd name="T24" fmla="*/ 0 w 24"/>
                <a:gd name="T25" fmla="*/ 2147483646 h 24"/>
                <a:gd name="T26" fmla="*/ 2147483646 w 24"/>
                <a:gd name="T27" fmla="*/ 2147483646 h 24"/>
                <a:gd name="T28" fmla="*/ 2147483646 w 24"/>
                <a:gd name="T29" fmla="*/ 2147483646 h 24"/>
                <a:gd name="T30" fmla="*/ 2147483646 w 24"/>
                <a:gd name="T31" fmla="*/ 2147483646 h 24"/>
                <a:gd name="T32" fmla="*/ 2147483646 w 24"/>
                <a:gd name="T33" fmla="*/ 2147483646 h 24"/>
                <a:gd name="T34" fmla="*/ 2147483646 w 24"/>
                <a:gd name="T35" fmla="*/ 0 h 24"/>
                <a:gd name="T36" fmla="*/ 2147483646 w 24"/>
                <a:gd name="T37" fmla="*/ 0 h 24"/>
                <a:gd name="T38" fmla="*/ 2147483646 w 24"/>
                <a:gd name="T39" fmla="*/ 2147483646 h 24"/>
                <a:gd name="T40" fmla="*/ 2147483646 w 24"/>
                <a:gd name="T41" fmla="*/ 2147483646 h 24"/>
                <a:gd name="T42" fmla="*/ 2147483646 w 24"/>
                <a:gd name="T43" fmla="*/ 2147483646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
                <a:gd name="T67" fmla="*/ 0 h 24"/>
                <a:gd name="T68" fmla="*/ 24 w 24"/>
                <a:gd name="T69" fmla="*/ 24 h 2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 h="24">
                  <a:moveTo>
                    <a:pt x="22" y="6"/>
                  </a:moveTo>
                  <a:lnTo>
                    <a:pt x="22" y="6"/>
                  </a:lnTo>
                  <a:lnTo>
                    <a:pt x="24" y="10"/>
                  </a:lnTo>
                  <a:lnTo>
                    <a:pt x="24" y="16"/>
                  </a:lnTo>
                  <a:lnTo>
                    <a:pt x="22" y="20"/>
                  </a:lnTo>
                  <a:lnTo>
                    <a:pt x="18" y="22"/>
                  </a:lnTo>
                  <a:lnTo>
                    <a:pt x="14" y="24"/>
                  </a:lnTo>
                  <a:lnTo>
                    <a:pt x="8" y="22"/>
                  </a:lnTo>
                  <a:lnTo>
                    <a:pt x="4" y="20"/>
                  </a:lnTo>
                  <a:lnTo>
                    <a:pt x="2" y="18"/>
                  </a:lnTo>
                  <a:lnTo>
                    <a:pt x="0" y="12"/>
                  </a:lnTo>
                  <a:lnTo>
                    <a:pt x="2" y="8"/>
                  </a:lnTo>
                  <a:lnTo>
                    <a:pt x="4" y="4"/>
                  </a:lnTo>
                  <a:lnTo>
                    <a:pt x="6" y="2"/>
                  </a:lnTo>
                  <a:lnTo>
                    <a:pt x="12" y="0"/>
                  </a:lnTo>
                  <a:lnTo>
                    <a:pt x="16" y="0"/>
                  </a:lnTo>
                  <a:lnTo>
                    <a:pt x="20" y="4"/>
                  </a:lnTo>
                  <a:lnTo>
                    <a:pt x="22" y="6"/>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2" name="Freeform 73"/>
            <p:cNvSpPr>
              <a:spLocks noEditPoints="1"/>
            </p:cNvSpPr>
            <p:nvPr/>
          </p:nvSpPr>
          <p:spPr bwMode="auto">
            <a:xfrm>
              <a:off x="4929188" y="3241675"/>
              <a:ext cx="104775" cy="104775"/>
            </a:xfrm>
            <a:custGeom>
              <a:avLst/>
              <a:gdLst>
                <a:gd name="T0" fmla="*/ 2147483646 w 66"/>
                <a:gd name="T1" fmla="*/ 2147483646 h 66"/>
                <a:gd name="T2" fmla="*/ 2147483646 w 66"/>
                <a:gd name="T3" fmla="*/ 2147483646 h 66"/>
                <a:gd name="T4" fmla="*/ 2147483646 w 66"/>
                <a:gd name="T5" fmla="*/ 2147483646 h 66"/>
                <a:gd name="T6" fmla="*/ 2147483646 w 66"/>
                <a:gd name="T7" fmla="*/ 2147483646 h 66"/>
                <a:gd name="T8" fmla="*/ 2147483646 w 66"/>
                <a:gd name="T9" fmla="*/ 2147483646 h 66"/>
                <a:gd name="T10" fmla="*/ 2147483646 w 66"/>
                <a:gd name="T11" fmla="*/ 2147483646 h 66"/>
                <a:gd name="T12" fmla="*/ 2147483646 w 66"/>
                <a:gd name="T13" fmla="*/ 2147483646 h 66"/>
                <a:gd name="T14" fmla="*/ 2147483646 w 66"/>
                <a:gd name="T15" fmla="*/ 2147483646 h 66"/>
                <a:gd name="T16" fmla="*/ 2147483646 w 66"/>
                <a:gd name="T17" fmla="*/ 2147483646 h 66"/>
                <a:gd name="T18" fmla="*/ 2147483646 w 66"/>
                <a:gd name="T19" fmla="*/ 2147483646 h 66"/>
                <a:gd name="T20" fmla="*/ 2147483646 w 66"/>
                <a:gd name="T21" fmla="*/ 2147483646 h 66"/>
                <a:gd name="T22" fmla="*/ 2147483646 w 66"/>
                <a:gd name="T23" fmla="*/ 2147483646 h 66"/>
                <a:gd name="T24" fmla="*/ 2147483646 w 66"/>
                <a:gd name="T25" fmla="*/ 2147483646 h 66"/>
                <a:gd name="T26" fmla="*/ 2147483646 w 66"/>
                <a:gd name="T27" fmla="*/ 2147483646 h 66"/>
                <a:gd name="T28" fmla="*/ 2147483646 w 66"/>
                <a:gd name="T29" fmla="*/ 2147483646 h 66"/>
                <a:gd name="T30" fmla="*/ 0 w 66"/>
                <a:gd name="T31" fmla="*/ 2147483646 h 66"/>
                <a:gd name="T32" fmla="*/ 0 w 66"/>
                <a:gd name="T33" fmla="*/ 2147483646 h 66"/>
                <a:gd name="T34" fmla="*/ 2147483646 w 66"/>
                <a:gd name="T35" fmla="*/ 2147483646 h 66"/>
                <a:gd name="T36" fmla="*/ 2147483646 w 66"/>
                <a:gd name="T37" fmla="*/ 2147483646 h 66"/>
                <a:gd name="T38" fmla="*/ 2147483646 w 66"/>
                <a:gd name="T39" fmla="*/ 2147483646 h 66"/>
                <a:gd name="T40" fmla="*/ 2147483646 w 66"/>
                <a:gd name="T41" fmla="*/ 2147483646 h 66"/>
                <a:gd name="T42" fmla="*/ 2147483646 w 66"/>
                <a:gd name="T43" fmla="*/ 2147483646 h 66"/>
                <a:gd name="T44" fmla="*/ 2147483646 w 66"/>
                <a:gd name="T45" fmla="*/ 0 h 66"/>
                <a:gd name="T46" fmla="*/ 2147483646 w 66"/>
                <a:gd name="T47" fmla="*/ 2147483646 h 66"/>
                <a:gd name="T48" fmla="*/ 2147483646 w 66"/>
                <a:gd name="T49" fmla="*/ 2147483646 h 66"/>
                <a:gd name="T50" fmla="*/ 2147483646 w 66"/>
                <a:gd name="T51" fmla="*/ 2147483646 h 66"/>
                <a:gd name="T52" fmla="*/ 2147483646 w 66"/>
                <a:gd name="T53" fmla="*/ 2147483646 h 66"/>
                <a:gd name="T54" fmla="*/ 2147483646 w 66"/>
                <a:gd name="T55" fmla="*/ 2147483646 h 66"/>
                <a:gd name="T56" fmla="*/ 2147483646 w 66"/>
                <a:gd name="T57" fmla="*/ 2147483646 h 66"/>
                <a:gd name="T58" fmla="*/ 2147483646 w 66"/>
                <a:gd name="T59" fmla="*/ 2147483646 h 66"/>
                <a:gd name="T60" fmla="*/ 2147483646 w 66"/>
                <a:gd name="T61" fmla="*/ 2147483646 h 66"/>
                <a:gd name="T62" fmla="*/ 2147483646 w 66"/>
                <a:gd name="T63" fmla="*/ 2147483646 h 66"/>
                <a:gd name="T64" fmla="*/ 2147483646 w 66"/>
                <a:gd name="T65" fmla="*/ 2147483646 h 66"/>
                <a:gd name="T66" fmla="*/ 2147483646 w 66"/>
                <a:gd name="T67" fmla="*/ 2147483646 h 66"/>
                <a:gd name="T68" fmla="*/ 2147483646 w 66"/>
                <a:gd name="T69" fmla="*/ 2147483646 h 66"/>
                <a:gd name="T70" fmla="*/ 2147483646 w 66"/>
                <a:gd name="T71" fmla="*/ 2147483646 h 66"/>
                <a:gd name="T72" fmla="*/ 2147483646 w 66"/>
                <a:gd name="T73" fmla="*/ 2147483646 h 66"/>
                <a:gd name="T74" fmla="*/ 2147483646 w 66"/>
                <a:gd name="T75" fmla="*/ 2147483646 h 66"/>
                <a:gd name="T76" fmla="*/ 2147483646 w 66"/>
                <a:gd name="T77" fmla="*/ 2147483646 h 66"/>
                <a:gd name="T78" fmla="*/ 2147483646 w 66"/>
                <a:gd name="T79" fmla="*/ 2147483646 h 66"/>
                <a:gd name="T80" fmla="*/ 2147483646 w 66"/>
                <a:gd name="T81" fmla="*/ 2147483646 h 66"/>
                <a:gd name="T82" fmla="*/ 2147483646 w 66"/>
                <a:gd name="T83" fmla="*/ 2147483646 h 66"/>
                <a:gd name="T84" fmla="*/ 2147483646 w 66"/>
                <a:gd name="T85" fmla="*/ 2147483646 h 66"/>
                <a:gd name="T86" fmla="*/ 2147483646 w 66"/>
                <a:gd name="T87" fmla="*/ 2147483646 h 66"/>
                <a:gd name="T88" fmla="*/ 2147483646 w 66"/>
                <a:gd name="T89" fmla="*/ 2147483646 h 66"/>
                <a:gd name="T90" fmla="*/ 2147483646 w 66"/>
                <a:gd name="T91" fmla="*/ 2147483646 h 66"/>
                <a:gd name="T92" fmla="*/ 2147483646 w 66"/>
                <a:gd name="T93" fmla="*/ 2147483646 h 66"/>
                <a:gd name="T94" fmla="*/ 2147483646 w 66"/>
                <a:gd name="T95" fmla="*/ 2147483646 h 66"/>
                <a:gd name="T96" fmla="*/ 2147483646 w 66"/>
                <a:gd name="T97" fmla="*/ 2147483646 h 66"/>
                <a:gd name="T98" fmla="*/ 2147483646 w 66"/>
                <a:gd name="T99" fmla="*/ 2147483646 h 66"/>
                <a:gd name="T100" fmla="*/ 2147483646 w 66"/>
                <a:gd name="T101" fmla="*/ 2147483646 h 66"/>
                <a:gd name="T102" fmla="*/ 2147483646 w 66"/>
                <a:gd name="T103" fmla="*/ 2147483646 h 66"/>
                <a:gd name="T104" fmla="*/ 2147483646 w 66"/>
                <a:gd name="T105" fmla="*/ 2147483646 h 66"/>
                <a:gd name="T106" fmla="*/ 2147483646 w 66"/>
                <a:gd name="T107" fmla="*/ 2147483646 h 66"/>
                <a:gd name="T108" fmla="*/ 2147483646 w 66"/>
                <a:gd name="T109" fmla="*/ 2147483646 h 66"/>
                <a:gd name="T110" fmla="*/ 2147483646 w 66"/>
                <a:gd name="T111" fmla="*/ 2147483646 h 66"/>
                <a:gd name="T112" fmla="*/ 2147483646 w 66"/>
                <a:gd name="T113" fmla="*/ 2147483646 h 66"/>
                <a:gd name="T114" fmla="*/ 2147483646 w 66"/>
                <a:gd name="T115" fmla="*/ 2147483646 h 66"/>
                <a:gd name="T116" fmla="*/ 2147483646 w 66"/>
                <a:gd name="T117" fmla="*/ 2147483646 h 66"/>
                <a:gd name="T118" fmla="*/ 2147483646 w 66"/>
                <a:gd name="T119" fmla="*/ 2147483646 h 66"/>
                <a:gd name="T120" fmla="*/ 2147483646 w 66"/>
                <a:gd name="T121" fmla="*/ 2147483646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6"/>
                <a:gd name="T184" fmla="*/ 0 h 66"/>
                <a:gd name="T185" fmla="*/ 66 w 66"/>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6" h="66">
                  <a:moveTo>
                    <a:pt x="46" y="34"/>
                  </a:moveTo>
                  <a:lnTo>
                    <a:pt x="46" y="34"/>
                  </a:lnTo>
                  <a:lnTo>
                    <a:pt x="54" y="34"/>
                  </a:lnTo>
                  <a:lnTo>
                    <a:pt x="62" y="36"/>
                  </a:lnTo>
                  <a:lnTo>
                    <a:pt x="66" y="38"/>
                  </a:lnTo>
                  <a:lnTo>
                    <a:pt x="66" y="40"/>
                  </a:lnTo>
                  <a:lnTo>
                    <a:pt x="66" y="44"/>
                  </a:lnTo>
                  <a:lnTo>
                    <a:pt x="64" y="48"/>
                  </a:lnTo>
                  <a:lnTo>
                    <a:pt x="60" y="54"/>
                  </a:lnTo>
                  <a:lnTo>
                    <a:pt x="56" y="58"/>
                  </a:lnTo>
                  <a:lnTo>
                    <a:pt x="50" y="56"/>
                  </a:lnTo>
                  <a:lnTo>
                    <a:pt x="44" y="50"/>
                  </a:lnTo>
                  <a:lnTo>
                    <a:pt x="40" y="46"/>
                  </a:lnTo>
                  <a:lnTo>
                    <a:pt x="40" y="56"/>
                  </a:lnTo>
                  <a:lnTo>
                    <a:pt x="36" y="62"/>
                  </a:lnTo>
                  <a:lnTo>
                    <a:pt x="32" y="66"/>
                  </a:lnTo>
                  <a:lnTo>
                    <a:pt x="24" y="66"/>
                  </a:lnTo>
                  <a:lnTo>
                    <a:pt x="22" y="66"/>
                  </a:lnTo>
                  <a:lnTo>
                    <a:pt x="20" y="64"/>
                  </a:lnTo>
                  <a:lnTo>
                    <a:pt x="18" y="58"/>
                  </a:lnTo>
                  <a:lnTo>
                    <a:pt x="20" y="50"/>
                  </a:lnTo>
                  <a:lnTo>
                    <a:pt x="24" y="44"/>
                  </a:lnTo>
                  <a:lnTo>
                    <a:pt x="12" y="46"/>
                  </a:lnTo>
                  <a:lnTo>
                    <a:pt x="4" y="44"/>
                  </a:lnTo>
                  <a:lnTo>
                    <a:pt x="2" y="42"/>
                  </a:lnTo>
                  <a:lnTo>
                    <a:pt x="0" y="38"/>
                  </a:lnTo>
                  <a:lnTo>
                    <a:pt x="0" y="34"/>
                  </a:lnTo>
                  <a:lnTo>
                    <a:pt x="0" y="28"/>
                  </a:lnTo>
                  <a:lnTo>
                    <a:pt x="4" y="24"/>
                  </a:lnTo>
                  <a:lnTo>
                    <a:pt x="8" y="22"/>
                  </a:lnTo>
                  <a:lnTo>
                    <a:pt x="14" y="22"/>
                  </a:lnTo>
                  <a:lnTo>
                    <a:pt x="20" y="26"/>
                  </a:lnTo>
                  <a:lnTo>
                    <a:pt x="14" y="18"/>
                  </a:lnTo>
                  <a:lnTo>
                    <a:pt x="12" y="12"/>
                  </a:lnTo>
                  <a:lnTo>
                    <a:pt x="12" y="10"/>
                  </a:lnTo>
                  <a:lnTo>
                    <a:pt x="14" y="6"/>
                  </a:lnTo>
                  <a:lnTo>
                    <a:pt x="24" y="2"/>
                  </a:lnTo>
                  <a:lnTo>
                    <a:pt x="28" y="0"/>
                  </a:lnTo>
                  <a:lnTo>
                    <a:pt x="32" y="2"/>
                  </a:lnTo>
                  <a:lnTo>
                    <a:pt x="36" y="6"/>
                  </a:lnTo>
                  <a:lnTo>
                    <a:pt x="38" y="12"/>
                  </a:lnTo>
                  <a:lnTo>
                    <a:pt x="38" y="20"/>
                  </a:lnTo>
                  <a:lnTo>
                    <a:pt x="44" y="14"/>
                  </a:lnTo>
                  <a:lnTo>
                    <a:pt x="50" y="10"/>
                  </a:lnTo>
                  <a:lnTo>
                    <a:pt x="54" y="10"/>
                  </a:lnTo>
                  <a:lnTo>
                    <a:pt x="60" y="14"/>
                  </a:lnTo>
                  <a:lnTo>
                    <a:pt x="62" y="18"/>
                  </a:lnTo>
                  <a:lnTo>
                    <a:pt x="64" y="20"/>
                  </a:lnTo>
                  <a:lnTo>
                    <a:pt x="62" y="24"/>
                  </a:lnTo>
                  <a:lnTo>
                    <a:pt x="60" y="26"/>
                  </a:lnTo>
                  <a:lnTo>
                    <a:pt x="54" y="30"/>
                  </a:lnTo>
                  <a:lnTo>
                    <a:pt x="46" y="34"/>
                  </a:lnTo>
                  <a:close/>
                  <a:moveTo>
                    <a:pt x="50" y="22"/>
                  </a:moveTo>
                  <a:lnTo>
                    <a:pt x="50" y="22"/>
                  </a:lnTo>
                  <a:lnTo>
                    <a:pt x="46" y="24"/>
                  </a:lnTo>
                  <a:lnTo>
                    <a:pt x="42" y="26"/>
                  </a:lnTo>
                  <a:lnTo>
                    <a:pt x="36" y="22"/>
                  </a:lnTo>
                  <a:lnTo>
                    <a:pt x="30" y="22"/>
                  </a:lnTo>
                  <a:lnTo>
                    <a:pt x="26" y="14"/>
                  </a:lnTo>
                  <a:lnTo>
                    <a:pt x="28" y="24"/>
                  </a:lnTo>
                  <a:lnTo>
                    <a:pt x="24" y="28"/>
                  </a:lnTo>
                  <a:lnTo>
                    <a:pt x="22" y="34"/>
                  </a:lnTo>
                  <a:lnTo>
                    <a:pt x="12" y="32"/>
                  </a:lnTo>
                  <a:lnTo>
                    <a:pt x="12" y="34"/>
                  </a:lnTo>
                  <a:lnTo>
                    <a:pt x="24" y="36"/>
                  </a:lnTo>
                  <a:lnTo>
                    <a:pt x="24" y="38"/>
                  </a:lnTo>
                  <a:lnTo>
                    <a:pt x="26" y="42"/>
                  </a:lnTo>
                  <a:lnTo>
                    <a:pt x="30" y="44"/>
                  </a:lnTo>
                  <a:lnTo>
                    <a:pt x="28" y="54"/>
                  </a:lnTo>
                  <a:lnTo>
                    <a:pt x="30" y="54"/>
                  </a:lnTo>
                  <a:lnTo>
                    <a:pt x="32" y="44"/>
                  </a:lnTo>
                  <a:lnTo>
                    <a:pt x="38" y="42"/>
                  </a:lnTo>
                  <a:lnTo>
                    <a:pt x="42" y="40"/>
                  </a:lnTo>
                  <a:lnTo>
                    <a:pt x="46" y="42"/>
                  </a:lnTo>
                  <a:lnTo>
                    <a:pt x="54" y="44"/>
                  </a:lnTo>
                  <a:lnTo>
                    <a:pt x="48" y="40"/>
                  </a:lnTo>
                  <a:lnTo>
                    <a:pt x="42" y="38"/>
                  </a:lnTo>
                  <a:lnTo>
                    <a:pt x="44" y="34"/>
                  </a:lnTo>
                  <a:lnTo>
                    <a:pt x="44" y="28"/>
                  </a:lnTo>
                  <a:lnTo>
                    <a:pt x="42" y="28"/>
                  </a:lnTo>
                  <a:lnTo>
                    <a:pt x="46" y="24"/>
                  </a:lnTo>
                  <a:lnTo>
                    <a:pt x="50" y="2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3" name="Freeform 74"/>
            <p:cNvSpPr>
              <a:spLocks/>
            </p:cNvSpPr>
            <p:nvPr/>
          </p:nvSpPr>
          <p:spPr bwMode="auto">
            <a:xfrm>
              <a:off x="4964113" y="3276600"/>
              <a:ext cx="38100" cy="34925"/>
            </a:xfrm>
            <a:custGeom>
              <a:avLst/>
              <a:gdLst>
                <a:gd name="T0" fmla="*/ 2147483646 w 24"/>
                <a:gd name="T1" fmla="*/ 2147483646 h 22"/>
                <a:gd name="T2" fmla="*/ 2147483646 w 24"/>
                <a:gd name="T3" fmla="*/ 2147483646 h 22"/>
                <a:gd name="T4" fmla="*/ 2147483646 w 24"/>
                <a:gd name="T5" fmla="*/ 2147483646 h 22"/>
                <a:gd name="T6" fmla="*/ 2147483646 w 24"/>
                <a:gd name="T7" fmla="*/ 2147483646 h 22"/>
                <a:gd name="T8" fmla="*/ 2147483646 w 24"/>
                <a:gd name="T9" fmla="*/ 2147483646 h 22"/>
                <a:gd name="T10" fmla="*/ 2147483646 w 24"/>
                <a:gd name="T11" fmla="*/ 2147483646 h 22"/>
                <a:gd name="T12" fmla="*/ 2147483646 w 24"/>
                <a:gd name="T13" fmla="*/ 2147483646 h 22"/>
                <a:gd name="T14" fmla="*/ 2147483646 w 24"/>
                <a:gd name="T15" fmla="*/ 2147483646 h 22"/>
                <a:gd name="T16" fmla="*/ 2147483646 w 24"/>
                <a:gd name="T17" fmla="*/ 2147483646 h 22"/>
                <a:gd name="T18" fmla="*/ 2147483646 w 24"/>
                <a:gd name="T19" fmla="*/ 2147483646 h 22"/>
                <a:gd name="T20" fmla="*/ 2147483646 w 24"/>
                <a:gd name="T21" fmla="*/ 2147483646 h 22"/>
                <a:gd name="T22" fmla="*/ 2147483646 w 24"/>
                <a:gd name="T23" fmla="*/ 2147483646 h 22"/>
                <a:gd name="T24" fmla="*/ 0 w 24"/>
                <a:gd name="T25" fmla="*/ 2147483646 h 22"/>
                <a:gd name="T26" fmla="*/ 0 w 24"/>
                <a:gd name="T27" fmla="*/ 2147483646 h 22"/>
                <a:gd name="T28" fmla="*/ 2147483646 w 24"/>
                <a:gd name="T29" fmla="*/ 2147483646 h 22"/>
                <a:gd name="T30" fmla="*/ 2147483646 w 24"/>
                <a:gd name="T31" fmla="*/ 2147483646 h 22"/>
                <a:gd name="T32" fmla="*/ 2147483646 w 24"/>
                <a:gd name="T33" fmla="*/ 2147483646 h 22"/>
                <a:gd name="T34" fmla="*/ 2147483646 w 24"/>
                <a:gd name="T35" fmla="*/ 0 h 22"/>
                <a:gd name="T36" fmla="*/ 2147483646 w 24"/>
                <a:gd name="T37" fmla="*/ 0 h 22"/>
                <a:gd name="T38" fmla="*/ 2147483646 w 24"/>
                <a:gd name="T39" fmla="*/ 2147483646 h 22"/>
                <a:gd name="T40" fmla="*/ 2147483646 w 24"/>
                <a:gd name="T41" fmla="*/ 2147483646 h 22"/>
                <a:gd name="T42" fmla="*/ 2147483646 w 24"/>
                <a:gd name="T43" fmla="*/ 2147483646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
                <a:gd name="T67" fmla="*/ 0 h 22"/>
                <a:gd name="T68" fmla="*/ 24 w 24"/>
                <a:gd name="T69" fmla="*/ 22 h 2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 h="22">
                  <a:moveTo>
                    <a:pt x="22" y="6"/>
                  </a:moveTo>
                  <a:lnTo>
                    <a:pt x="22" y="6"/>
                  </a:lnTo>
                  <a:lnTo>
                    <a:pt x="24" y="10"/>
                  </a:lnTo>
                  <a:lnTo>
                    <a:pt x="22" y="14"/>
                  </a:lnTo>
                  <a:lnTo>
                    <a:pt x="20" y="18"/>
                  </a:lnTo>
                  <a:lnTo>
                    <a:pt x="18" y="22"/>
                  </a:lnTo>
                  <a:lnTo>
                    <a:pt x="12" y="22"/>
                  </a:lnTo>
                  <a:lnTo>
                    <a:pt x="8" y="22"/>
                  </a:lnTo>
                  <a:lnTo>
                    <a:pt x="4" y="20"/>
                  </a:lnTo>
                  <a:lnTo>
                    <a:pt x="2" y="16"/>
                  </a:lnTo>
                  <a:lnTo>
                    <a:pt x="0" y="12"/>
                  </a:lnTo>
                  <a:lnTo>
                    <a:pt x="0" y="8"/>
                  </a:lnTo>
                  <a:lnTo>
                    <a:pt x="4" y="4"/>
                  </a:lnTo>
                  <a:lnTo>
                    <a:pt x="6" y="2"/>
                  </a:lnTo>
                  <a:lnTo>
                    <a:pt x="10" y="0"/>
                  </a:lnTo>
                  <a:lnTo>
                    <a:pt x="16" y="0"/>
                  </a:lnTo>
                  <a:lnTo>
                    <a:pt x="20" y="2"/>
                  </a:lnTo>
                  <a:lnTo>
                    <a:pt x="22" y="6"/>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4" name="Freeform 75"/>
            <p:cNvSpPr>
              <a:spLocks noEditPoints="1"/>
            </p:cNvSpPr>
            <p:nvPr/>
          </p:nvSpPr>
          <p:spPr bwMode="auto">
            <a:xfrm>
              <a:off x="4913313" y="3381375"/>
              <a:ext cx="107950" cy="104775"/>
            </a:xfrm>
            <a:custGeom>
              <a:avLst/>
              <a:gdLst>
                <a:gd name="T0" fmla="*/ 2147483646 w 68"/>
                <a:gd name="T1" fmla="*/ 2147483646 h 66"/>
                <a:gd name="T2" fmla="*/ 2147483646 w 68"/>
                <a:gd name="T3" fmla="*/ 2147483646 h 66"/>
                <a:gd name="T4" fmla="*/ 2147483646 w 68"/>
                <a:gd name="T5" fmla="*/ 2147483646 h 66"/>
                <a:gd name="T6" fmla="*/ 2147483646 w 68"/>
                <a:gd name="T7" fmla="*/ 2147483646 h 66"/>
                <a:gd name="T8" fmla="*/ 2147483646 w 68"/>
                <a:gd name="T9" fmla="*/ 2147483646 h 66"/>
                <a:gd name="T10" fmla="*/ 2147483646 w 68"/>
                <a:gd name="T11" fmla="*/ 2147483646 h 66"/>
                <a:gd name="T12" fmla="*/ 2147483646 w 68"/>
                <a:gd name="T13" fmla="*/ 2147483646 h 66"/>
                <a:gd name="T14" fmla="*/ 2147483646 w 68"/>
                <a:gd name="T15" fmla="*/ 2147483646 h 66"/>
                <a:gd name="T16" fmla="*/ 2147483646 w 68"/>
                <a:gd name="T17" fmla="*/ 2147483646 h 66"/>
                <a:gd name="T18" fmla="*/ 2147483646 w 68"/>
                <a:gd name="T19" fmla="*/ 2147483646 h 66"/>
                <a:gd name="T20" fmla="*/ 2147483646 w 68"/>
                <a:gd name="T21" fmla="*/ 2147483646 h 66"/>
                <a:gd name="T22" fmla="*/ 2147483646 w 68"/>
                <a:gd name="T23" fmla="*/ 2147483646 h 66"/>
                <a:gd name="T24" fmla="*/ 2147483646 w 68"/>
                <a:gd name="T25" fmla="*/ 2147483646 h 66"/>
                <a:gd name="T26" fmla="*/ 2147483646 w 68"/>
                <a:gd name="T27" fmla="*/ 2147483646 h 66"/>
                <a:gd name="T28" fmla="*/ 2147483646 w 68"/>
                <a:gd name="T29" fmla="*/ 2147483646 h 66"/>
                <a:gd name="T30" fmla="*/ 0 w 68"/>
                <a:gd name="T31" fmla="*/ 2147483646 h 66"/>
                <a:gd name="T32" fmla="*/ 2147483646 w 68"/>
                <a:gd name="T33" fmla="*/ 2147483646 h 66"/>
                <a:gd name="T34" fmla="*/ 2147483646 w 68"/>
                <a:gd name="T35" fmla="*/ 2147483646 h 66"/>
                <a:gd name="T36" fmla="*/ 2147483646 w 68"/>
                <a:gd name="T37" fmla="*/ 2147483646 h 66"/>
                <a:gd name="T38" fmla="*/ 2147483646 w 68"/>
                <a:gd name="T39" fmla="*/ 2147483646 h 66"/>
                <a:gd name="T40" fmla="*/ 2147483646 w 68"/>
                <a:gd name="T41" fmla="*/ 2147483646 h 66"/>
                <a:gd name="T42" fmla="*/ 2147483646 w 68"/>
                <a:gd name="T43" fmla="*/ 2147483646 h 66"/>
                <a:gd name="T44" fmla="*/ 2147483646 w 68"/>
                <a:gd name="T45" fmla="*/ 0 h 66"/>
                <a:gd name="T46" fmla="*/ 2147483646 w 68"/>
                <a:gd name="T47" fmla="*/ 2147483646 h 66"/>
                <a:gd name="T48" fmla="*/ 2147483646 w 68"/>
                <a:gd name="T49" fmla="*/ 2147483646 h 66"/>
                <a:gd name="T50" fmla="*/ 2147483646 w 68"/>
                <a:gd name="T51" fmla="*/ 2147483646 h 66"/>
                <a:gd name="T52" fmla="*/ 2147483646 w 68"/>
                <a:gd name="T53" fmla="*/ 2147483646 h 66"/>
                <a:gd name="T54" fmla="*/ 2147483646 w 68"/>
                <a:gd name="T55" fmla="*/ 2147483646 h 66"/>
                <a:gd name="T56" fmla="*/ 2147483646 w 68"/>
                <a:gd name="T57" fmla="*/ 2147483646 h 66"/>
                <a:gd name="T58" fmla="*/ 2147483646 w 68"/>
                <a:gd name="T59" fmla="*/ 2147483646 h 66"/>
                <a:gd name="T60" fmla="*/ 2147483646 w 68"/>
                <a:gd name="T61" fmla="*/ 2147483646 h 66"/>
                <a:gd name="T62" fmla="*/ 2147483646 w 68"/>
                <a:gd name="T63" fmla="*/ 2147483646 h 66"/>
                <a:gd name="T64" fmla="*/ 2147483646 w 68"/>
                <a:gd name="T65" fmla="*/ 2147483646 h 66"/>
                <a:gd name="T66" fmla="*/ 2147483646 w 68"/>
                <a:gd name="T67" fmla="*/ 2147483646 h 66"/>
                <a:gd name="T68" fmla="*/ 2147483646 w 68"/>
                <a:gd name="T69" fmla="*/ 2147483646 h 66"/>
                <a:gd name="T70" fmla="*/ 2147483646 w 68"/>
                <a:gd name="T71" fmla="*/ 2147483646 h 66"/>
                <a:gd name="T72" fmla="*/ 2147483646 w 68"/>
                <a:gd name="T73" fmla="*/ 2147483646 h 66"/>
                <a:gd name="T74" fmla="*/ 2147483646 w 68"/>
                <a:gd name="T75" fmla="*/ 2147483646 h 66"/>
                <a:gd name="T76" fmla="*/ 2147483646 w 68"/>
                <a:gd name="T77" fmla="*/ 2147483646 h 66"/>
                <a:gd name="T78" fmla="*/ 2147483646 w 68"/>
                <a:gd name="T79" fmla="*/ 2147483646 h 66"/>
                <a:gd name="T80" fmla="*/ 2147483646 w 68"/>
                <a:gd name="T81" fmla="*/ 2147483646 h 66"/>
                <a:gd name="T82" fmla="*/ 2147483646 w 68"/>
                <a:gd name="T83" fmla="*/ 2147483646 h 66"/>
                <a:gd name="T84" fmla="*/ 2147483646 w 68"/>
                <a:gd name="T85" fmla="*/ 2147483646 h 66"/>
                <a:gd name="T86" fmla="*/ 2147483646 w 68"/>
                <a:gd name="T87" fmla="*/ 2147483646 h 66"/>
                <a:gd name="T88" fmla="*/ 2147483646 w 68"/>
                <a:gd name="T89" fmla="*/ 2147483646 h 66"/>
                <a:gd name="T90" fmla="*/ 2147483646 w 68"/>
                <a:gd name="T91" fmla="*/ 2147483646 h 66"/>
                <a:gd name="T92" fmla="*/ 2147483646 w 68"/>
                <a:gd name="T93" fmla="*/ 2147483646 h 66"/>
                <a:gd name="T94" fmla="*/ 2147483646 w 68"/>
                <a:gd name="T95" fmla="*/ 2147483646 h 66"/>
                <a:gd name="T96" fmla="*/ 2147483646 w 68"/>
                <a:gd name="T97" fmla="*/ 2147483646 h 66"/>
                <a:gd name="T98" fmla="*/ 2147483646 w 68"/>
                <a:gd name="T99" fmla="*/ 2147483646 h 66"/>
                <a:gd name="T100" fmla="*/ 2147483646 w 68"/>
                <a:gd name="T101" fmla="*/ 2147483646 h 66"/>
                <a:gd name="T102" fmla="*/ 2147483646 w 68"/>
                <a:gd name="T103" fmla="*/ 2147483646 h 66"/>
                <a:gd name="T104" fmla="*/ 2147483646 w 68"/>
                <a:gd name="T105" fmla="*/ 2147483646 h 66"/>
                <a:gd name="T106" fmla="*/ 2147483646 w 68"/>
                <a:gd name="T107" fmla="*/ 2147483646 h 66"/>
                <a:gd name="T108" fmla="*/ 2147483646 w 68"/>
                <a:gd name="T109" fmla="*/ 2147483646 h 66"/>
                <a:gd name="T110" fmla="*/ 2147483646 w 68"/>
                <a:gd name="T111" fmla="*/ 2147483646 h 66"/>
                <a:gd name="T112" fmla="*/ 2147483646 w 68"/>
                <a:gd name="T113" fmla="*/ 2147483646 h 66"/>
                <a:gd name="T114" fmla="*/ 2147483646 w 68"/>
                <a:gd name="T115" fmla="*/ 2147483646 h 66"/>
                <a:gd name="T116" fmla="*/ 2147483646 w 68"/>
                <a:gd name="T117" fmla="*/ 2147483646 h 66"/>
                <a:gd name="T118" fmla="*/ 2147483646 w 68"/>
                <a:gd name="T119" fmla="*/ 2147483646 h 66"/>
                <a:gd name="T120" fmla="*/ 2147483646 w 68"/>
                <a:gd name="T121" fmla="*/ 2147483646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8"/>
                <a:gd name="T184" fmla="*/ 0 h 66"/>
                <a:gd name="T185" fmla="*/ 68 w 68"/>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8" h="66">
                  <a:moveTo>
                    <a:pt x="48" y="32"/>
                  </a:moveTo>
                  <a:lnTo>
                    <a:pt x="48" y="32"/>
                  </a:lnTo>
                  <a:lnTo>
                    <a:pt x="56" y="34"/>
                  </a:lnTo>
                  <a:lnTo>
                    <a:pt x="64" y="36"/>
                  </a:lnTo>
                  <a:lnTo>
                    <a:pt x="66" y="36"/>
                  </a:lnTo>
                  <a:lnTo>
                    <a:pt x="68" y="40"/>
                  </a:lnTo>
                  <a:lnTo>
                    <a:pt x="68" y="44"/>
                  </a:lnTo>
                  <a:lnTo>
                    <a:pt x="66" y="48"/>
                  </a:lnTo>
                  <a:lnTo>
                    <a:pt x="62" y="54"/>
                  </a:lnTo>
                  <a:lnTo>
                    <a:pt x="56" y="56"/>
                  </a:lnTo>
                  <a:lnTo>
                    <a:pt x="52" y="56"/>
                  </a:lnTo>
                  <a:lnTo>
                    <a:pt x="44" y="50"/>
                  </a:lnTo>
                  <a:lnTo>
                    <a:pt x="42" y="46"/>
                  </a:lnTo>
                  <a:lnTo>
                    <a:pt x="40" y="56"/>
                  </a:lnTo>
                  <a:lnTo>
                    <a:pt x="38" y="62"/>
                  </a:lnTo>
                  <a:lnTo>
                    <a:pt x="32" y="66"/>
                  </a:lnTo>
                  <a:lnTo>
                    <a:pt x="26" y="66"/>
                  </a:lnTo>
                  <a:lnTo>
                    <a:pt x="22" y="66"/>
                  </a:lnTo>
                  <a:lnTo>
                    <a:pt x="20" y="64"/>
                  </a:lnTo>
                  <a:lnTo>
                    <a:pt x="20" y="58"/>
                  </a:lnTo>
                  <a:lnTo>
                    <a:pt x="22" y="50"/>
                  </a:lnTo>
                  <a:lnTo>
                    <a:pt x="24" y="44"/>
                  </a:lnTo>
                  <a:lnTo>
                    <a:pt x="14" y="46"/>
                  </a:lnTo>
                  <a:lnTo>
                    <a:pt x="6" y="44"/>
                  </a:lnTo>
                  <a:lnTo>
                    <a:pt x="2" y="42"/>
                  </a:lnTo>
                  <a:lnTo>
                    <a:pt x="2" y="38"/>
                  </a:lnTo>
                  <a:lnTo>
                    <a:pt x="0" y="34"/>
                  </a:lnTo>
                  <a:lnTo>
                    <a:pt x="2" y="28"/>
                  </a:lnTo>
                  <a:lnTo>
                    <a:pt x="6" y="24"/>
                  </a:lnTo>
                  <a:lnTo>
                    <a:pt x="10" y="22"/>
                  </a:lnTo>
                  <a:lnTo>
                    <a:pt x="16" y="22"/>
                  </a:lnTo>
                  <a:lnTo>
                    <a:pt x="20" y="24"/>
                  </a:lnTo>
                  <a:lnTo>
                    <a:pt x="16" y="18"/>
                  </a:lnTo>
                  <a:lnTo>
                    <a:pt x="14" y="12"/>
                  </a:lnTo>
                  <a:lnTo>
                    <a:pt x="14" y="8"/>
                  </a:lnTo>
                  <a:lnTo>
                    <a:pt x="16" y="6"/>
                  </a:lnTo>
                  <a:lnTo>
                    <a:pt x="26" y="2"/>
                  </a:lnTo>
                  <a:lnTo>
                    <a:pt x="30" y="0"/>
                  </a:lnTo>
                  <a:lnTo>
                    <a:pt x="34" y="0"/>
                  </a:lnTo>
                  <a:lnTo>
                    <a:pt x="38" y="6"/>
                  </a:lnTo>
                  <a:lnTo>
                    <a:pt x="40" y="12"/>
                  </a:lnTo>
                  <a:lnTo>
                    <a:pt x="40" y="20"/>
                  </a:lnTo>
                  <a:lnTo>
                    <a:pt x="46" y="14"/>
                  </a:lnTo>
                  <a:lnTo>
                    <a:pt x="50" y="10"/>
                  </a:lnTo>
                  <a:lnTo>
                    <a:pt x="56" y="10"/>
                  </a:lnTo>
                  <a:lnTo>
                    <a:pt x="62" y="14"/>
                  </a:lnTo>
                  <a:lnTo>
                    <a:pt x="64" y="16"/>
                  </a:lnTo>
                  <a:lnTo>
                    <a:pt x="64" y="20"/>
                  </a:lnTo>
                  <a:lnTo>
                    <a:pt x="64" y="24"/>
                  </a:lnTo>
                  <a:lnTo>
                    <a:pt x="62" y="26"/>
                  </a:lnTo>
                  <a:lnTo>
                    <a:pt x="56" y="30"/>
                  </a:lnTo>
                  <a:lnTo>
                    <a:pt x="48" y="32"/>
                  </a:lnTo>
                  <a:close/>
                  <a:moveTo>
                    <a:pt x="52" y="22"/>
                  </a:moveTo>
                  <a:lnTo>
                    <a:pt x="52" y="22"/>
                  </a:lnTo>
                  <a:lnTo>
                    <a:pt x="48" y="24"/>
                  </a:lnTo>
                  <a:lnTo>
                    <a:pt x="44" y="26"/>
                  </a:lnTo>
                  <a:lnTo>
                    <a:pt x="38" y="22"/>
                  </a:lnTo>
                  <a:lnTo>
                    <a:pt x="32" y="22"/>
                  </a:lnTo>
                  <a:lnTo>
                    <a:pt x="28" y="14"/>
                  </a:lnTo>
                  <a:lnTo>
                    <a:pt x="26" y="14"/>
                  </a:lnTo>
                  <a:lnTo>
                    <a:pt x="30" y="22"/>
                  </a:lnTo>
                  <a:lnTo>
                    <a:pt x="30" y="24"/>
                  </a:lnTo>
                  <a:lnTo>
                    <a:pt x="26" y="28"/>
                  </a:lnTo>
                  <a:lnTo>
                    <a:pt x="24" y="34"/>
                  </a:lnTo>
                  <a:lnTo>
                    <a:pt x="12" y="32"/>
                  </a:lnTo>
                  <a:lnTo>
                    <a:pt x="12" y="34"/>
                  </a:lnTo>
                  <a:lnTo>
                    <a:pt x="24" y="36"/>
                  </a:lnTo>
                  <a:lnTo>
                    <a:pt x="26" y="38"/>
                  </a:lnTo>
                  <a:lnTo>
                    <a:pt x="28" y="42"/>
                  </a:lnTo>
                  <a:lnTo>
                    <a:pt x="32" y="44"/>
                  </a:lnTo>
                  <a:lnTo>
                    <a:pt x="30" y="54"/>
                  </a:lnTo>
                  <a:lnTo>
                    <a:pt x="34" y="44"/>
                  </a:lnTo>
                  <a:lnTo>
                    <a:pt x="40" y="42"/>
                  </a:lnTo>
                  <a:lnTo>
                    <a:pt x="44" y="40"/>
                  </a:lnTo>
                  <a:lnTo>
                    <a:pt x="48" y="42"/>
                  </a:lnTo>
                  <a:lnTo>
                    <a:pt x="54" y="44"/>
                  </a:lnTo>
                  <a:lnTo>
                    <a:pt x="56" y="44"/>
                  </a:lnTo>
                  <a:lnTo>
                    <a:pt x="50" y="40"/>
                  </a:lnTo>
                  <a:lnTo>
                    <a:pt x="44" y="38"/>
                  </a:lnTo>
                  <a:lnTo>
                    <a:pt x="46" y="34"/>
                  </a:lnTo>
                  <a:lnTo>
                    <a:pt x="44" y="28"/>
                  </a:lnTo>
                  <a:lnTo>
                    <a:pt x="44" y="26"/>
                  </a:lnTo>
                  <a:lnTo>
                    <a:pt x="48" y="24"/>
                  </a:lnTo>
                  <a:lnTo>
                    <a:pt x="52" y="2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5" name="Freeform 76"/>
            <p:cNvSpPr>
              <a:spLocks/>
            </p:cNvSpPr>
            <p:nvPr/>
          </p:nvSpPr>
          <p:spPr bwMode="auto">
            <a:xfrm>
              <a:off x="4951413" y="3416300"/>
              <a:ext cx="34925" cy="34925"/>
            </a:xfrm>
            <a:custGeom>
              <a:avLst/>
              <a:gdLst>
                <a:gd name="T0" fmla="*/ 2147483646 w 22"/>
                <a:gd name="T1" fmla="*/ 2147483646 h 22"/>
                <a:gd name="T2" fmla="*/ 2147483646 w 22"/>
                <a:gd name="T3" fmla="*/ 2147483646 h 22"/>
                <a:gd name="T4" fmla="*/ 2147483646 w 22"/>
                <a:gd name="T5" fmla="*/ 2147483646 h 22"/>
                <a:gd name="T6" fmla="*/ 2147483646 w 22"/>
                <a:gd name="T7" fmla="*/ 2147483646 h 22"/>
                <a:gd name="T8" fmla="*/ 2147483646 w 22"/>
                <a:gd name="T9" fmla="*/ 2147483646 h 22"/>
                <a:gd name="T10" fmla="*/ 2147483646 w 22"/>
                <a:gd name="T11" fmla="*/ 2147483646 h 22"/>
                <a:gd name="T12" fmla="*/ 2147483646 w 22"/>
                <a:gd name="T13" fmla="*/ 2147483646 h 22"/>
                <a:gd name="T14" fmla="*/ 2147483646 w 22"/>
                <a:gd name="T15" fmla="*/ 2147483646 h 22"/>
                <a:gd name="T16" fmla="*/ 2147483646 w 22"/>
                <a:gd name="T17" fmla="*/ 2147483646 h 22"/>
                <a:gd name="T18" fmla="*/ 2147483646 w 22"/>
                <a:gd name="T19" fmla="*/ 2147483646 h 22"/>
                <a:gd name="T20" fmla="*/ 2147483646 w 22"/>
                <a:gd name="T21" fmla="*/ 2147483646 h 22"/>
                <a:gd name="T22" fmla="*/ 2147483646 w 22"/>
                <a:gd name="T23" fmla="*/ 2147483646 h 22"/>
                <a:gd name="T24" fmla="*/ 0 w 22"/>
                <a:gd name="T25" fmla="*/ 2147483646 h 22"/>
                <a:gd name="T26" fmla="*/ 0 w 22"/>
                <a:gd name="T27" fmla="*/ 2147483646 h 22"/>
                <a:gd name="T28" fmla="*/ 2147483646 w 22"/>
                <a:gd name="T29" fmla="*/ 2147483646 h 22"/>
                <a:gd name="T30" fmla="*/ 2147483646 w 22"/>
                <a:gd name="T31" fmla="*/ 0 h 22"/>
                <a:gd name="T32" fmla="*/ 2147483646 w 22"/>
                <a:gd name="T33" fmla="*/ 0 h 22"/>
                <a:gd name="T34" fmla="*/ 2147483646 w 22"/>
                <a:gd name="T35" fmla="*/ 0 h 22"/>
                <a:gd name="T36" fmla="*/ 2147483646 w 22"/>
                <a:gd name="T37" fmla="*/ 0 h 22"/>
                <a:gd name="T38" fmla="*/ 2147483646 w 22"/>
                <a:gd name="T39" fmla="*/ 2147483646 h 22"/>
                <a:gd name="T40" fmla="*/ 2147483646 w 22"/>
                <a:gd name="T41" fmla="*/ 2147483646 h 22"/>
                <a:gd name="T42" fmla="*/ 2147483646 w 22"/>
                <a:gd name="T43" fmla="*/ 2147483646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
                <a:gd name="T67" fmla="*/ 0 h 22"/>
                <a:gd name="T68" fmla="*/ 22 w 22"/>
                <a:gd name="T69" fmla="*/ 22 h 2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 h="22">
                  <a:moveTo>
                    <a:pt x="22" y="6"/>
                  </a:moveTo>
                  <a:lnTo>
                    <a:pt x="22" y="6"/>
                  </a:lnTo>
                  <a:lnTo>
                    <a:pt x="22" y="10"/>
                  </a:lnTo>
                  <a:lnTo>
                    <a:pt x="22" y="14"/>
                  </a:lnTo>
                  <a:lnTo>
                    <a:pt x="20" y="18"/>
                  </a:lnTo>
                  <a:lnTo>
                    <a:pt x="16" y="22"/>
                  </a:lnTo>
                  <a:lnTo>
                    <a:pt x="12" y="22"/>
                  </a:lnTo>
                  <a:lnTo>
                    <a:pt x="8" y="22"/>
                  </a:lnTo>
                  <a:lnTo>
                    <a:pt x="4" y="20"/>
                  </a:lnTo>
                  <a:lnTo>
                    <a:pt x="2" y="16"/>
                  </a:lnTo>
                  <a:lnTo>
                    <a:pt x="0" y="12"/>
                  </a:lnTo>
                  <a:lnTo>
                    <a:pt x="0" y="8"/>
                  </a:lnTo>
                  <a:lnTo>
                    <a:pt x="2" y="4"/>
                  </a:lnTo>
                  <a:lnTo>
                    <a:pt x="6" y="0"/>
                  </a:lnTo>
                  <a:lnTo>
                    <a:pt x="10" y="0"/>
                  </a:lnTo>
                  <a:lnTo>
                    <a:pt x="14" y="0"/>
                  </a:lnTo>
                  <a:lnTo>
                    <a:pt x="18" y="2"/>
                  </a:lnTo>
                  <a:lnTo>
                    <a:pt x="22" y="6"/>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6" name="Freeform 77"/>
            <p:cNvSpPr>
              <a:spLocks/>
            </p:cNvSpPr>
            <p:nvPr/>
          </p:nvSpPr>
          <p:spPr bwMode="auto">
            <a:xfrm>
              <a:off x="4808538" y="3489325"/>
              <a:ext cx="60325" cy="69850"/>
            </a:xfrm>
            <a:custGeom>
              <a:avLst/>
              <a:gdLst>
                <a:gd name="T0" fmla="*/ 0 w 38"/>
                <a:gd name="T1" fmla="*/ 2147483646 h 44"/>
                <a:gd name="T2" fmla="*/ 0 w 38"/>
                <a:gd name="T3" fmla="*/ 2147483646 h 44"/>
                <a:gd name="T4" fmla="*/ 0 w 38"/>
                <a:gd name="T5" fmla="*/ 2147483646 h 44"/>
                <a:gd name="T6" fmla="*/ 0 w 38"/>
                <a:gd name="T7" fmla="*/ 2147483646 h 44"/>
                <a:gd name="T8" fmla="*/ 2147483646 w 38"/>
                <a:gd name="T9" fmla="*/ 2147483646 h 44"/>
                <a:gd name="T10" fmla="*/ 2147483646 w 38"/>
                <a:gd name="T11" fmla="*/ 0 h 44"/>
                <a:gd name="T12" fmla="*/ 2147483646 w 38"/>
                <a:gd name="T13" fmla="*/ 0 h 44"/>
                <a:gd name="T14" fmla="*/ 2147483646 w 38"/>
                <a:gd name="T15" fmla="*/ 2147483646 h 44"/>
                <a:gd name="T16" fmla="*/ 2147483646 w 38"/>
                <a:gd name="T17" fmla="*/ 2147483646 h 44"/>
                <a:gd name="T18" fmla="*/ 2147483646 w 38"/>
                <a:gd name="T19" fmla="*/ 2147483646 h 44"/>
                <a:gd name="T20" fmla="*/ 2147483646 w 38"/>
                <a:gd name="T21" fmla="*/ 2147483646 h 44"/>
                <a:gd name="T22" fmla="*/ 2147483646 w 38"/>
                <a:gd name="T23" fmla="*/ 2147483646 h 44"/>
                <a:gd name="T24" fmla="*/ 2147483646 w 38"/>
                <a:gd name="T25" fmla="*/ 2147483646 h 44"/>
                <a:gd name="T26" fmla="*/ 2147483646 w 38"/>
                <a:gd name="T27" fmla="*/ 2147483646 h 44"/>
                <a:gd name="T28" fmla="*/ 2147483646 w 38"/>
                <a:gd name="T29" fmla="*/ 2147483646 h 44"/>
                <a:gd name="T30" fmla="*/ 2147483646 w 38"/>
                <a:gd name="T31" fmla="*/ 2147483646 h 44"/>
                <a:gd name="T32" fmla="*/ 2147483646 w 38"/>
                <a:gd name="T33" fmla="*/ 2147483646 h 44"/>
                <a:gd name="T34" fmla="*/ 2147483646 w 38"/>
                <a:gd name="T35" fmla="*/ 2147483646 h 44"/>
                <a:gd name="T36" fmla="*/ 2147483646 w 38"/>
                <a:gd name="T37" fmla="*/ 2147483646 h 44"/>
                <a:gd name="T38" fmla="*/ 2147483646 w 38"/>
                <a:gd name="T39" fmla="*/ 2147483646 h 44"/>
                <a:gd name="T40" fmla="*/ 2147483646 w 38"/>
                <a:gd name="T41" fmla="*/ 2147483646 h 44"/>
                <a:gd name="T42" fmla="*/ 2147483646 w 38"/>
                <a:gd name="T43" fmla="*/ 2147483646 h 44"/>
                <a:gd name="T44" fmla="*/ 2147483646 w 38"/>
                <a:gd name="T45" fmla="*/ 2147483646 h 44"/>
                <a:gd name="T46" fmla="*/ 2147483646 w 38"/>
                <a:gd name="T47" fmla="*/ 2147483646 h 44"/>
                <a:gd name="T48" fmla="*/ 0 w 38"/>
                <a:gd name="T49" fmla="*/ 2147483646 h 44"/>
                <a:gd name="T50" fmla="*/ 0 w 38"/>
                <a:gd name="T51" fmla="*/ 2147483646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4"/>
                <a:gd name="T80" fmla="*/ 38 w 38"/>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4">
                  <a:moveTo>
                    <a:pt x="0" y="28"/>
                  </a:moveTo>
                  <a:lnTo>
                    <a:pt x="0" y="28"/>
                  </a:lnTo>
                  <a:lnTo>
                    <a:pt x="0" y="22"/>
                  </a:lnTo>
                  <a:lnTo>
                    <a:pt x="0" y="16"/>
                  </a:lnTo>
                  <a:lnTo>
                    <a:pt x="4" y="8"/>
                  </a:lnTo>
                  <a:lnTo>
                    <a:pt x="12" y="0"/>
                  </a:lnTo>
                  <a:lnTo>
                    <a:pt x="22" y="2"/>
                  </a:lnTo>
                  <a:lnTo>
                    <a:pt x="30" y="8"/>
                  </a:lnTo>
                  <a:lnTo>
                    <a:pt x="34" y="10"/>
                  </a:lnTo>
                  <a:lnTo>
                    <a:pt x="36" y="16"/>
                  </a:lnTo>
                  <a:lnTo>
                    <a:pt x="38" y="22"/>
                  </a:lnTo>
                  <a:lnTo>
                    <a:pt x="38" y="28"/>
                  </a:lnTo>
                  <a:lnTo>
                    <a:pt x="38" y="32"/>
                  </a:lnTo>
                  <a:lnTo>
                    <a:pt x="34" y="38"/>
                  </a:lnTo>
                  <a:lnTo>
                    <a:pt x="30" y="42"/>
                  </a:lnTo>
                  <a:lnTo>
                    <a:pt x="26" y="44"/>
                  </a:lnTo>
                  <a:lnTo>
                    <a:pt x="20" y="44"/>
                  </a:lnTo>
                  <a:lnTo>
                    <a:pt x="14" y="44"/>
                  </a:lnTo>
                  <a:lnTo>
                    <a:pt x="10" y="42"/>
                  </a:lnTo>
                  <a:lnTo>
                    <a:pt x="6" y="40"/>
                  </a:lnTo>
                  <a:lnTo>
                    <a:pt x="2" y="34"/>
                  </a:lnTo>
                  <a:lnTo>
                    <a:pt x="0"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7" name="Freeform 78"/>
            <p:cNvSpPr>
              <a:spLocks/>
            </p:cNvSpPr>
            <p:nvPr/>
          </p:nvSpPr>
          <p:spPr bwMode="auto">
            <a:xfrm>
              <a:off x="4745038" y="3486150"/>
              <a:ext cx="66675" cy="63500"/>
            </a:xfrm>
            <a:custGeom>
              <a:avLst/>
              <a:gdLst>
                <a:gd name="T0" fmla="*/ 2147483646 w 42"/>
                <a:gd name="T1" fmla="*/ 2147483646 h 40"/>
                <a:gd name="T2" fmla="*/ 2147483646 w 42"/>
                <a:gd name="T3" fmla="*/ 2147483646 h 40"/>
                <a:gd name="T4" fmla="*/ 2147483646 w 42"/>
                <a:gd name="T5" fmla="*/ 2147483646 h 40"/>
                <a:gd name="T6" fmla="*/ 2147483646 w 42"/>
                <a:gd name="T7" fmla="*/ 2147483646 h 40"/>
                <a:gd name="T8" fmla="*/ 2147483646 w 42"/>
                <a:gd name="T9" fmla="*/ 2147483646 h 40"/>
                <a:gd name="T10" fmla="*/ 2147483646 w 42"/>
                <a:gd name="T11" fmla="*/ 2147483646 h 40"/>
                <a:gd name="T12" fmla="*/ 2147483646 w 42"/>
                <a:gd name="T13" fmla="*/ 2147483646 h 40"/>
                <a:gd name="T14" fmla="*/ 2147483646 w 42"/>
                <a:gd name="T15" fmla="*/ 2147483646 h 40"/>
                <a:gd name="T16" fmla="*/ 2147483646 w 42"/>
                <a:gd name="T17" fmla="*/ 2147483646 h 40"/>
                <a:gd name="T18" fmla="*/ 2147483646 w 42"/>
                <a:gd name="T19" fmla="*/ 2147483646 h 40"/>
                <a:gd name="T20" fmla="*/ 2147483646 w 42"/>
                <a:gd name="T21" fmla="*/ 2147483646 h 40"/>
                <a:gd name="T22" fmla="*/ 2147483646 w 42"/>
                <a:gd name="T23" fmla="*/ 2147483646 h 40"/>
                <a:gd name="T24" fmla="*/ 2147483646 w 42"/>
                <a:gd name="T25" fmla="*/ 0 h 40"/>
                <a:gd name="T26" fmla="*/ 2147483646 w 42"/>
                <a:gd name="T27" fmla="*/ 0 h 40"/>
                <a:gd name="T28" fmla="*/ 2147483646 w 42"/>
                <a:gd name="T29" fmla="*/ 2147483646 h 40"/>
                <a:gd name="T30" fmla="*/ 2147483646 w 42"/>
                <a:gd name="T31" fmla="*/ 2147483646 h 40"/>
                <a:gd name="T32" fmla="*/ 2147483646 w 42"/>
                <a:gd name="T33" fmla="*/ 2147483646 h 40"/>
                <a:gd name="T34" fmla="*/ 2147483646 w 42"/>
                <a:gd name="T35" fmla="*/ 2147483646 h 40"/>
                <a:gd name="T36" fmla="*/ 2147483646 w 42"/>
                <a:gd name="T37" fmla="*/ 2147483646 h 40"/>
                <a:gd name="T38" fmla="*/ 0 w 42"/>
                <a:gd name="T39" fmla="*/ 2147483646 h 40"/>
                <a:gd name="T40" fmla="*/ 2147483646 w 42"/>
                <a:gd name="T41" fmla="*/ 2147483646 h 40"/>
                <a:gd name="T42" fmla="*/ 2147483646 w 42"/>
                <a:gd name="T43" fmla="*/ 2147483646 h 40"/>
                <a:gd name="T44" fmla="*/ 2147483646 w 42"/>
                <a:gd name="T45" fmla="*/ 2147483646 h 40"/>
                <a:gd name="T46" fmla="*/ 2147483646 w 42"/>
                <a:gd name="T47" fmla="*/ 2147483646 h 40"/>
                <a:gd name="T48" fmla="*/ 2147483646 w 42"/>
                <a:gd name="T49" fmla="*/ 2147483646 h 40"/>
                <a:gd name="T50" fmla="*/ 2147483646 w 42"/>
                <a:gd name="T51" fmla="*/ 2147483646 h 40"/>
                <a:gd name="T52" fmla="*/ 2147483646 w 42"/>
                <a:gd name="T53" fmla="*/ 2147483646 h 40"/>
                <a:gd name="T54" fmla="*/ 2147483646 w 42"/>
                <a:gd name="T55" fmla="*/ 2147483646 h 40"/>
                <a:gd name="T56" fmla="*/ 2147483646 w 42"/>
                <a:gd name="T57" fmla="*/ 2147483646 h 40"/>
                <a:gd name="T58" fmla="*/ 2147483646 w 42"/>
                <a:gd name="T59" fmla="*/ 2147483646 h 40"/>
                <a:gd name="T60" fmla="*/ 2147483646 w 42"/>
                <a:gd name="T61" fmla="*/ 2147483646 h 40"/>
                <a:gd name="T62" fmla="*/ 2147483646 w 42"/>
                <a:gd name="T63" fmla="*/ 2147483646 h 40"/>
                <a:gd name="T64" fmla="*/ 2147483646 w 42"/>
                <a:gd name="T65" fmla="*/ 2147483646 h 40"/>
                <a:gd name="T66" fmla="*/ 2147483646 w 42"/>
                <a:gd name="T67" fmla="*/ 2147483646 h 40"/>
                <a:gd name="T68" fmla="*/ 2147483646 w 42"/>
                <a:gd name="T69" fmla="*/ 2147483646 h 40"/>
                <a:gd name="T70" fmla="*/ 2147483646 w 42"/>
                <a:gd name="T71" fmla="*/ 2147483646 h 40"/>
                <a:gd name="T72" fmla="*/ 2147483646 w 42"/>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0"/>
                <a:gd name="T113" fmla="*/ 42 w 42"/>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0">
                  <a:moveTo>
                    <a:pt x="38" y="10"/>
                  </a:moveTo>
                  <a:lnTo>
                    <a:pt x="38" y="10"/>
                  </a:lnTo>
                  <a:lnTo>
                    <a:pt x="26" y="18"/>
                  </a:lnTo>
                  <a:lnTo>
                    <a:pt x="36" y="8"/>
                  </a:lnTo>
                  <a:lnTo>
                    <a:pt x="40" y="4"/>
                  </a:lnTo>
                  <a:lnTo>
                    <a:pt x="30" y="0"/>
                  </a:lnTo>
                  <a:lnTo>
                    <a:pt x="22" y="0"/>
                  </a:lnTo>
                  <a:lnTo>
                    <a:pt x="14" y="2"/>
                  </a:lnTo>
                  <a:lnTo>
                    <a:pt x="10" y="6"/>
                  </a:lnTo>
                  <a:lnTo>
                    <a:pt x="6" y="10"/>
                  </a:lnTo>
                  <a:lnTo>
                    <a:pt x="2" y="14"/>
                  </a:lnTo>
                  <a:lnTo>
                    <a:pt x="0" y="20"/>
                  </a:lnTo>
                  <a:lnTo>
                    <a:pt x="2" y="24"/>
                  </a:lnTo>
                  <a:lnTo>
                    <a:pt x="2" y="30"/>
                  </a:lnTo>
                  <a:lnTo>
                    <a:pt x="6" y="34"/>
                  </a:lnTo>
                  <a:lnTo>
                    <a:pt x="10" y="36"/>
                  </a:lnTo>
                  <a:lnTo>
                    <a:pt x="14" y="40"/>
                  </a:lnTo>
                  <a:lnTo>
                    <a:pt x="20" y="40"/>
                  </a:lnTo>
                  <a:lnTo>
                    <a:pt x="26" y="40"/>
                  </a:lnTo>
                  <a:lnTo>
                    <a:pt x="32" y="36"/>
                  </a:lnTo>
                  <a:lnTo>
                    <a:pt x="36" y="32"/>
                  </a:lnTo>
                  <a:lnTo>
                    <a:pt x="40" y="26"/>
                  </a:lnTo>
                  <a:lnTo>
                    <a:pt x="42" y="20"/>
                  </a:lnTo>
                  <a:lnTo>
                    <a:pt x="42" y="8"/>
                  </a:lnTo>
                  <a:lnTo>
                    <a:pt x="38" y="1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8" name="Freeform 79"/>
            <p:cNvSpPr>
              <a:spLocks/>
            </p:cNvSpPr>
            <p:nvPr/>
          </p:nvSpPr>
          <p:spPr bwMode="auto">
            <a:xfrm>
              <a:off x="4741863" y="3429000"/>
              <a:ext cx="69850" cy="63500"/>
            </a:xfrm>
            <a:custGeom>
              <a:avLst/>
              <a:gdLst>
                <a:gd name="T0" fmla="*/ 2147483646 w 44"/>
                <a:gd name="T1" fmla="*/ 2147483646 h 40"/>
                <a:gd name="T2" fmla="*/ 2147483646 w 44"/>
                <a:gd name="T3" fmla="*/ 2147483646 h 40"/>
                <a:gd name="T4" fmla="*/ 2147483646 w 44"/>
                <a:gd name="T5" fmla="*/ 2147483646 h 40"/>
                <a:gd name="T6" fmla="*/ 2147483646 w 44"/>
                <a:gd name="T7" fmla="*/ 2147483646 h 40"/>
                <a:gd name="T8" fmla="*/ 2147483646 w 44"/>
                <a:gd name="T9" fmla="*/ 2147483646 h 40"/>
                <a:gd name="T10" fmla="*/ 2147483646 w 44"/>
                <a:gd name="T11" fmla="*/ 2147483646 h 40"/>
                <a:gd name="T12" fmla="*/ 2147483646 w 44"/>
                <a:gd name="T13" fmla="*/ 2147483646 h 40"/>
                <a:gd name="T14" fmla="*/ 2147483646 w 44"/>
                <a:gd name="T15" fmla="*/ 2147483646 h 40"/>
                <a:gd name="T16" fmla="*/ 2147483646 w 44"/>
                <a:gd name="T17" fmla="*/ 2147483646 h 40"/>
                <a:gd name="T18" fmla="*/ 2147483646 w 44"/>
                <a:gd name="T19" fmla="*/ 2147483646 h 40"/>
                <a:gd name="T20" fmla="*/ 2147483646 w 44"/>
                <a:gd name="T21" fmla="*/ 2147483646 h 40"/>
                <a:gd name="T22" fmla="*/ 2147483646 w 44"/>
                <a:gd name="T23" fmla="*/ 2147483646 h 40"/>
                <a:gd name="T24" fmla="*/ 2147483646 w 44"/>
                <a:gd name="T25" fmla="*/ 2147483646 h 40"/>
                <a:gd name="T26" fmla="*/ 2147483646 w 44"/>
                <a:gd name="T27" fmla="*/ 2147483646 h 40"/>
                <a:gd name="T28" fmla="*/ 2147483646 w 44"/>
                <a:gd name="T29" fmla="*/ 2147483646 h 40"/>
                <a:gd name="T30" fmla="*/ 2147483646 w 44"/>
                <a:gd name="T31" fmla="*/ 2147483646 h 40"/>
                <a:gd name="T32" fmla="*/ 2147483646 w 44"/>
                <a:gd name="T33" fmla="*/ 2147483646 h 40"/>
                <a:gd name="T34" fmla="*/ 2147483646 w 44"/>
                <a:gd name="T35" fmla="*/ 2147483646 h 40"/>
                <a:gd name="T36" fmla="*/ 2147483646 w 44"/>
                <a:gd name="T37" fmla="*/ 0 h 40"/>
                <a:gd name="T38" fmla="*/ 2147483646 w 44"/>
                <a:gd name="T39" fmla="*/ 0 h 40"/>
                <a:gd name="T40" fmla="*/ 2147483646 w 44"/>
                <a:gd name="T41" fmla="*/ 0 h 40"/>
                <a:gd name="T42" fmla="*/ 2147483646 w 44"/>
                <a:gd name="T43" fmla="*/ 2147483646 h 40"/>
                <a:gd name="T44" fmla="*/ 2147483646 w 44"/>
                <a:gd name="T45" fmla="*/ 2147483646 h 40"/>
                <a:gd name="T46" fmla="*/ 2147483646 w 44"/>
                <a:gd name="T47" fmla="*/ 2147483646 h 40"/>
                <a:gd name="T48" fmla="*/ 0 w 44"/>
                <a:gd name="T49" fmla="*/ 2147483646 h 40"/>
                <a:gd name="T50" fmla="*/ 0 w 44"/>
                <a:gd name="T51" fmla="*/ 2147483646 h 40"/>
                <a:gd name="T52" fmla="*/ 0 w 44"/>
                <a:gd name="T53" fmla="*/ 2147483646 h 40"/>
                <a:gd name="T54" fmla="*/ 2147483646 w 44"/>
                <a:gd name="T55" fmla="*/ 2147483646 h 40"/>
                <a:gd name="T56" fmla="*/ 2147483646 w 44"/>
                <a:gd name="T57" fmla="*/ 2147483646 h 40"/>
                <a:gd name="T58" fmla="*/ 2147483646 w 44"/>
                <a:gd name="T59" fmla="*/ 2147483646 h 40"/>
                <a:gd name="T60" fmla="*/ 2147483646 w 44"/>
                <a:gd name="T61" fmla="*/ 2147483646 h 40"/>
                <a:gd name="T62" fmla="*/ 2147483646 w 44"/>
                <a:gd name="T63" fmla="*/ 2147483646 h 40"/>
                <a:gd name="T64" fmla="*/ 2147483646 w 44"/>
                <a:gd name="T65" fmla="*/ 2147483646 h 40"/>
                <a:gd name="T66" fmla="*/ 2147483646 w 44"/>
                <a:gd name="T67" fmla="*/ 2147483646 h 40"/>
                <a:gd name="T68" fmla="*/ 2147483646 w 44"/>
                <a:gd name="T69" fmla="*/ 2147483646 h 40"/>
                <a:gd name="T70" fmla="*/ 2147483646 w 44"/>
                <a:gd name="T71" fmla="*/ 2147483646 h 40"/>
                <a:gd name="T72" fmla="*/ 2147483646 w 44"/>
                <a:gd name="T73" fmla="*/ 2147483646 h 40"/>
                <a:gd name="T74" fmla="*/ 2147483646 w 44"/>
                <a:gd name="T75" fmla="*/ 2147483646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
                <a:gd name="T115" fmla="*/ 0 h 40"/>
                <a:gd name="T116" fmla="*/ 44 w 44"/>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 h="40">
                  <a:moveTo>
                    <a:pt x="32" y="26"/>
                  </a:moveTo>
                  <a:lnTo>
                    <a:pt x="32" y="26"/>
                  </a:lnTo>
                  <a:lnTo>
                    <a:pt x="16" y="16"/>
                  </a:lnTo>
                  <a:lnTo>
                    <a:pt x="16" y="14"/>
                  </a:lnTo>
                  <a:lnTo>
                    <a:pt x="26" y="18"/>
                  </a:lnTo>
                  <a:lnTo>
                    <a:pt x="34" y="24"/>
                  </a:lnTo>
                  <a:lnTo>
                    <a:pt x="42" y="32"/>
                  </a:lnTo>
                  <a:lnTo>
                    <a:pt x="44" y="32"/>
                  </a:lnTo>
                  <a:lnTo>
                    <a:pt x="42" y="20"/>
                  </a:lnTo>
                  <a:lnTo>
                    <a:pt x="40" y="12"/>
                  </a:lnTo>
                  <a:lnTo>
                    <a:pt x="34" y="8"/>
                  </a:lnTo>
                  <a:lnTo>
                    <a:pt x="30" y="4"/>
                  </a:lnTo>
                  <a:lnTo>
                    <a:pt x="24" y="0"/>
                  </a:lnTo>
                  <a:lnTo>
                    <a:pt x="18" y="0"/>
                  </a:lnTo>
                  <a:lnTo>
                    <a:pt x="14" y="0"/>
                  </a:lnTo>
                  <a:lnTo>
                    <a:pt x="10" y="2"/>
                  </a:lnTo>
                  <a:lnTo>
                    <a:pt x="6" y="6"/>
                  </a:lnTo>
                  <a:lnTo>
                    <a:pt x="2" y="10"/>
                  </a:lnTo>
                  <a:lnTo>
                    <a:pt x="0" y="16"/>
                  </a:lnTo>
                  <a:lnTo>
                    <a:pt x="0" y="22"/>
                  </a:lnTo>
                  <a:lnTo>
                    <a:pt x="2" y="28"/>
                  </a:lnTo>
                  <a:lnTo>
                    <a:pt x="4" y="32"/>
                  </a:lnTo>
                  <a:lnTo>
                    <a:pt x="10" y="36"/>
                  </a:lnTo>
                  <a:lnTo>
                    <a:pt x="16" y="38"/>
                  </a:lnTo>
                  <a:lnTo>
                    <a:pt x="22" y="40"/>
                  </a:lnTo>
                  <a:lnTo>
                    <a:pt x="30" y="38"/>
                  </a:lnTo>
                  <a:lnTo>
                    <a:pt x="40" y="34"/>
                  </a:lnTo>
                  <a:lnTo>
                    <a:pt x="32" y="2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9" name="Freeform 80"/>
            <p:cNvSpPr>
              <a:spLocks/>
            </p:cNvSpPr>
            <p:nvPr/>
          </p:nvSpPr>
          <p:spPr bwMode="auto">
            <a:xfrm>
              <a:off x="4795838" y="3400425"/>
              <a:ext cx="60325" cy="73025"/>
            </a:xfrm>
            <a:custGeom>
              <a:avLst/>
              <a:gdLst>
                <a:gd name="T0" fmla="*/ 2147483646 w 38"/>
                <a:gd name="T1" fmla="*/ 2147483646 h 46"/>
                <a:gd name="T2" fmla="*/ 2147483646 w 38"/>
                <a:gd name="T3" fmla="*/ 2147483646 h 46"/>
                <a:gd name="T4" fmla="*/ 2147483646 w 38"/>
                <a:gd name="T5" fmla="*/ 2147483646 h 46"/>
                <a:gd name="T6" fmla="*/ 2147483646 w 38"/>
                <a:gd name="T7" fmla="*/ 2147483646 h 46"/>
                <a:gd name="T8" fmla="*/ 2147483646 w 38"/>
                <a:gd name="T9" fmla="*/ 2147483646 h 46"/>
                <a:gd name="T10" fmla="*/ 2147483646 w 38"/>
                <a:gd name="T11" fmla="*/ 2147483646 h 46"/>
                <a:gd name="T12" fmla="*/ 2147483646 w 38"/>
                <a:gd name="T13" fmla="*/ 2147483646 h 46"/>
                <a:gd name="T14" fmla="*/ 2147483646 w 38"/>
                <a:gd name="T15" fmla="*/ 2147483646 h 46"/>
                <a:gd name="T16" fmla="*/ 2147483646 w 38"/>
                <a:gd name="T17" fmla="*/ 2147483646 h 46"/>
                <a:gd name="T18" fmla="*/ 0 w 38"/>
                <a:gd name="T19" fmla="*/ 2147483646 h 46"/>
                <a:gd name="T20" fmla="*/ 0 w 38"/>
                <a:gd name="T21" fmla="*/ 2147483646 h 46"/>
                <a:gd name="T22" fmla="*/ 0 w 38"/>
                <a:gd name="T23" fmla="*/ 2147483646 h 46"/>
                <a:gd name="T24" fmla="*/ 0 w 38"/>
                <a:gd name="T25" fmla="*/ 2147483646 h 46"/>
                <a:gd name="T26" fmla="*/ 2147483646 w 38"/>
                <a:gd name="T27" fmla="*/ 2147483646 h 46"/>
                <a:gd name="T28" fmla="*/ 2147483646 w 38"/>
                <a:gd name="T29" fmla="*/ 2147483646 h 46"/>
                <a:gd name="T30" fmla="*/ 2147483646 w 38"/>
                <a:gd name="T31" fmla="*/ 2147483646 h 46"/>
                <a:gd name="T32" fmla="*/ 2147483646 w 38"/>
                <a:gd name="T33" fmla="*/ 2147483646 h 46"/>
                <a:gd name="T34" fmla="*/ 2147483646 w 38"/>
                <a:gd name="T35" fmla="*/ 2147483646 h 46"/>
                <a:gd name="T36" fmla="*/ 2147483646 w 38"/>
                <a:gd name="T37" fmla="*/ 0 h 46"/>
                <a:gd name="T38" fmla="*/ 2147483646 w 38"/>
                <a:gd name="T39" fmla="*/ 2147483646 h 46"/>
                <a:gd name="T40" fmla="*/ 2147483646 w 38"/>
                <a:gd name="T41" fmla="*/ 2147483646 h 46"/>
                <a:gd name="T42" fmla="*/ 2147483646 w 38"/>
                <a:gd name="T43" fmla="*/ 2147483646 h 46"/>
                <a:gd name="T44" fmla="*/ 2147483646 w 38"/>
                <a:gd name="T45" fmla="*/ 2147483646 h 46"/>
                <a:gd name="T46" fmla="*/ 2147483646 w 38"/>
                <a:gd name="T47" fmla="*/ 2147483646 h 46"/>
                <a:gd name="T48" fmla="*/ 2147483646 w 38"/>
                <a:gd name="T49" fmla="*/ 2147483646 h 46"/>
                <a:gd name="T50" fmla="*/ 2147483646 w 38"/>
                <a:gd name="T51" fmla="*/ 214748364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6"/>
                <a:gd name="T80" fmla="*/ 38 w 38"/>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6">
                  <a:moveTo>
                    <a:pt x="38" y="24"/>
                  </a:moveTo>
                  <a:lnTo>
                    <a:pt x="38" y="24"/>
                  </a:lnTo>
                  <a:lnTo>
                    <a:pt x="36" y="30"/>
                  </a:lnTo>
                  <a:lnTo>
                    <a:pt x="34" y="36"/>
                  </a:lnTo>
                  <a:lnTo>
                    <a:pt x="28" y="42"/>
                  </a:lnTo>
                  <a:lnTo>
                    <a:pt x="18" y="46"/>
                  </a:lnTo>
                  <a:lnTo>
                    <a:pt x="8" y="40"/>
                  </a:lnTo>
                  <a:lnTo>
                    <a:pt x="2" y="34"/>
                  </a:lnTo>
                  <a:lnTo>
                    <a:pt x="0" y="28"/>
                  </a:lnTo>
                  <a:lnTo>
                    <a:pt x="0" y="24"/>
                  </a:lnTo>
                  <a:lnTo>
                    <a:pt x="0" y="16"/>
                  </a:lnTo>
                  <a:lnTo>
                    <a:pt x="2" y="12"/>
                  </a:lnTo>
                  <a:lnTo>
                    <a:pt x="4" y="6"/>
                  </a:lnTo>
                  <a:lnTo>
                    <a:pt x="10" y="4"/>
                  </a:lnTo>
                  <a:lnTo>
                    <a:pt x="16" y="2"/>
                  </a:lnTo>
                  <a:lnTo>
                    <a:pt x="20" y="0"/>
                  </a:lnTo>
                  <a:lnTo>
                    <a:pt x="26" y="2"/>
                  </a:lnTo>
                  <a:lnTo>
                    <a:pt x="30" y="4"/>
                  </a:lnTo>
                  <a:lnTo>
                    <a:pt x="34" y="8"/>
                  </a:lnTo>
                  <a:lnTo>
                    <a:pt x="36" y="12"/>
                  </a:lnTo>
                  <a:lnTo>
                    <a:pt x="38" y="18"/>
                  </a:lnTo>
                  <a:lnTo>
                    <a:pt x="38" y="2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60" name="Freeform 81"/>
            <p:cNvSpPr>
              <a:spLocks/>
            </p:cNvSpPr>
            <p:nvPr/>
          </p:nvSpPr>
          <p:spPr bwMode="auto">
            <a:xfrm>
              <a:off x="4830763" y="3438525"/>
              <a:ext cx="73025" cy="63500"/>
            </a:xfrm>
            <a:custGeom>
              <a:avLst/>
              <a:gdLst>
                <a:gd name="T0" fmla="*/ 2147483646 w 46"/>
                <a:gd name="T1" fmla="*/ 2147483646 h 40"/>
                <a:gd name="T2" fmla="*/ 2147483646 w 46"/>
                <a:gd name="T3" fmla="*/ 2147483646 h 40"/>
                <a:gd name="T4" fmla="*/ 2147483646 w 46"/>
                <a:gd name="T5" fmla="*/ 2147483646 h 40"/>
                <a:gd name="T6" fmla="*/ 2147483646 w 46"/>
                <a:gd name="T7" fmla="*/ 0 h 40"/>
                <a:gd name="T8" fmla="*/ 2147483646 w 46"/>
                <a:gd name="T9" fmla="*/ 2147483646 h 40"/>
                <a:gd name="T10" fmla="*/ 2147483646 w 46"/>
                <a:gd name="T11" fmla="*/ 2147483646 h 40"/>
                <a:gd name="T12" fmla="*/ 2147483646 w 46"/>
                <a:gd name="T13" fmla="*/ 2147483646 h 40"/>
                <a:gd name="T14" fmla="*/ 2147483646 w 46"/>
                <a:gd name="T15" fmla="*/ 2147483646 h 40"/>
                <a:gd name="T16" fmla="*/ 2147483646 w 46"/>
                <a:gd name="T17" fmla="*/ 2147483646 h 40"/>
                <a:gd name="T18" fmla="*/ 0 w 46"/>
                <a:gd name="T19" fmla="*/ 2147483646 h 40"/>
                <a:gd name="T20" fmla="*/ 0 w 46"/>
                <a:gd name="T21" fmla="*/ 2147483646 h 40"/>
                <a:gd name="T22" fmla="*/ 2147483646 w 46"/>
                <a:gd name="T23" fmla="*/ 2147483646 h 40"/>
                <a:gd name="T24" fmla="*/ 2147483646 w 46"/>
                <a:gd name="T25" fmla="*/ 2147483646 h 40"/>
                <a:gd name="T26" fmla="*/ 2147483646 w 46"/>
                <a:gd name="T27" fmla="*/ 2147483646 h 40"/>
                <a:gd name="T28" fmla="*/ 2147483646 w 46"/>
                <a:gd name="T29" fmla="*/ 2147483646 h 40"/>
                <a:gd name="T30" fmla="*/ 2147483646 w 46"/>
                <a:gd name="T31" fmla="*/ 2147483646 h 40"/>
                <a:gd name="T32" fmla="*/ 2147483646 w 46"/>
                <a:gd name="T33" fmla="*/ 2147483646 h 40"/>
                <a:gd name="T34" fmla="*/ 2147483646 w 46"/>
                <a:gd name="T35" fmla="*/ 2147483646 h 40"/>
                <a:gd name="T36" fmla="*/ 2147483646 w 46"/>
                <a:gd name="T37" fmla="*/ 2147483646 h 40"/>
                <a:gd name="T38" fmla="*/ 2147483646 w 46"/>
                <a:gd name="T39" fmla="*/ 2147483646 h 40"/>
                <a:gd name="T40" fmla="*/ 2147483646 w 46"/>
                <a:gd name="T41" fmla="*/ 2147483646 h 40"/>
                <a:gd name="T42" fmla="*/ 2147483646 w 46"/>
                <a:gd name="T43" fmla="*/ 2147483646 h 40"/>
                <a:gd name="T44" fmla="*/ 2147483646 w 46"/>
                <a:gd name="T45" fmla="*/ 2147483646 h 40"/>
                <a:gd name="T46" fmla="*/ 2147483646 w 46"/>
                <a:gd name="T47" fmla="*/ 2147483646 h 40"/>
                <a:gd name="T48" fmla="*/ 2147483646 w 46"/>
                <a:gd name="T49" fmla="*/ 2147483646 h 40"/>
                <a:gd name="T50" fmla="*/ 2147483646 w 46"/>
                <a:gd name="T51" fmla="*/ 2147483646 h 40"/>
                <a:gd name="T52" fmla="*/ 2147483646 w 46"/>
                <a:gd name="T53" fmla="*/ 2147483646 h 40"/>
                <a:gd name="T54" fmla="*/ 2147483646 w 46"/>
                <a:gd name="T55" fmla="*/ 2147483646 h 40"/>
                <a:gd name="T56" fmla="*/ 2147483646 w 46"/>
                <a:gd name="T57" fmla="*/ 2147483646 h 40"/>
                <a:gd name="T58" fmla="*/ 2147483646 w 46"/>
                <a:gd name="T59" fmla="*/ 2147483646 h 40"/>
                <a:gd name="T60" fmla="*/ 2147483646 w 46"/>
                <a:gd name="T61" fmla="*/ 2147483646 h 40"/>
                <a:gd name="T62" fmla="*/ 2147483646 w 46"/>
                <a:gd name="T63" fmla="*/ 2147483646 h 40"/>
                <a:gd name="T64" fmla="*/ 2147483646 w 46"/>
                <a:gd name="T65" fmla="*/ 2147483646 h 40"/>
                <a:gd name="T66" fmla="*/ 2147483646 w 46"/>
                <a:gd name="T67" fmla="*/ 2147483646 h 40"/>
                <a:gd name="T68" fmla="*/ 2147483646 w 46"/>
                <a:gd name="T69" fmla="*/ 2147483646 h 40"/>
                <a:gd name="T70" fmla="*/ 2147483646 w 46"/>
                <a:gd name="T71" fmla="*/ 2147483646 h 40"/>
                <a:gd name="T72" fmla="*/ 2147483646 w 46"/>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6"/>
                <a:gd name="T112" fmla="*/ 0 h 40"/>
                <a:gd name="T113" fmla="*/ 46 w 46"/>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6" h="40">
                  <a:moveTo>
                    <a:pt x="38" y="6"/>
                  </a:moveTo>
                  <a:lnTo>
                    <a:pt x="38" y="6"/>
                  </a:lnTo>
                  <a:lnTo>
                    <a:pt x="34" y="2"/>
                  </a:lnTo>
                  <a:lnTo>
                    <a:pt x="28" y="0"/>
                  </a:lnTo>
                  <a:lnTo>
                    <a:pt x="22" y="2"/>
                  </a:lnTo>
                  <a:lnTo>
                    <a:pt x="16" y="4"/>
                  </a:lnTo>
                  <a:lnTo>
                    <a:pt x="8" y="10"/>
                  </a:lnTo>
                  <a:lnTo>
                    <a:pt x="4" y="16"/>
                  </a:lnTo>
                  <a:lnTo>
                    <a:pt x="0" y="28"/>
                  </a:lnTo>
                  <a:lnTo>
                    <a:pt x="10" y="24"/>
                  </a:lnTo>
                  <a:lnTo>
                    <a:pt x="18" y="22"/>
                  </a:lnTo>
                  <a:lnTo>
                    <a:pt x="24" y="20"/>
                  </a:lnTo>
                  <a:lnTo>
                    <a:pt x="24" y="22"/>
                  </a:lnTo>
                  <a:lnTo>
                    <a:pt x="16" y="22"/>
                  </a:lnTo>
                  <a:lnTo>
                    <a:pt x="8" y="26"/>
                  </a:lnTo>
                  <a:lnTo>
                    <a:pt x="2" y="30"/>
                  </a:lnTo>
                  <a:lnTo>
                    <a:pt x="10" y="36"/>
                  </a:lnTo>
                  <a:lnTo>
                    <a:pt x="18" y="40"/>
                  </a:lnTo>
                  <a:lnTo>
                    <a:pt x="24" y="40"/>
                  </a:lnTo>
                  <a:lnTo>
                    <a:pt x="30" y="40"/>
                  </a:lnTo>
                  <a:lnTo>
                    <a:pt x="36" y="38"/>
                  </a:lnTo>
                  <a:lnTo>
                    <a:pt x="40" y="34"/>
                  </a:lnTo>
                  <a:lnTo>
                    <a:pt x="44" y="30"/>
                  </a:lnTo>
                  <a:lnTo>
                    <a:pt x="46" y="24"/>
                  </a:lnTo>
                  <a:lnTo>
                    <a:pt x="46" y="20"/>
                  </a:lnTo>
                  <a:lnTo>
                    <a:pt x="44" y="14"/>
                  </a:lnTo>
                  <a:lnTo>
                    <a:pt x="42" y="10"/>
                  </a:lnTo>
                  <a:lnTo>
                    <a:pt x="38" y="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61" name="Freeform 82"/>
            <p:cNvSpPr>
              <a:spLocks/>
            </p:cNvSpPr>
            <p:nvPr/>
          </p:nvSpPr>
          <p:spPr bwMode="auto">
            <a:xfrm>
              <a:off x="4789488" y="3457575"/>
              <a:ext cx="57150" cy="53975"/>
            </a:xfrm>
            <a:custGeom>
              <a:avLst/>
              <a:gdLst>
                <a:gd name="T0" fmla="*/ 2147483646 w 36"/>
                <a:gd name="T1" fmla="*/ 2147483646 h 34"/>
                <a:gd name="T2" fmla="*/ 2147483646 w 36"/>
                <a:gd name="T3" fmla="*/ 2147483646 h 34"/>
                <a:gd name="T4" fmla="*/ 2147483646 w 36"/>
                <a:gd name="T5" fmla="*/ 2147483646 h 34"/>
                <a:gd name="T6" fmla="*/ 2147483646 w 36"/>
                <a:gd name="T7" fmla="*/ 2147483646 h 34"/>
                <a:gd name="T8" fmla="*/ 2147483646 w 36"/>
                <a:gd name="T9" fmla="*/ 2147483646 h 34"/>
                <a:gd name="T10" fmla="*/ 2147483646 w 36"/>
                <a:gd name="T11" fmla="*/ 2147483646 h 34"/>
                <a:gd name="T12" fmla="*/ 2147483646 w 36"/>
                <a:gd name="T13" fmla="*/ 2147483646 h 34"/>
                <a:gd name="T14" fmla="*/ 2147483646 w 36"/>
                <a:gd name="T15" fmla="*/ 2147483646 h 34"/>
                <a:gd name="T16" fmla="*/ 2147483646 w 36"/>
                <a:gd name="T17" fmla="*/ 2147483646 h 34"/>
                <a:gd name="T18" fmla="*/ 2147483646 w 36"/>
                <a:gd name="T19" fmla="*/ 2147483646 h 34"/>
                <a:gd name="T20" fmla="*/ 2147483646 w 36"/>
                <a:gd name="T21" fmla="*/ 2147483646 h 34"/>
                <a:gd name="T22" fmla="*/ 2147483646 w 36"/>
                <a:gd name="T23" fmla="*/ 2147483646 h 34"/>
                <a:gd name="T24" fmla="*/ 0 w 36"/>
                <a:gd name="T25" fmla="*/ 2147483646 h 34"/>
                <a:gd name="T26" fmla="*/ 2147483646 w 36"/>
                <a:gd name="T27" fmla="*/ 2147483646 h 34"/>
                <a:gd name="T28" fmla="*/ 2147483646 w 36"/>
                <a:gd name="T29" fmla="*/ 2147483646 h 34"/>
                <a:gd name="T30" fmla="*/ 2147483646 w 36"/>
                <a:gd name="T31" fmla="*/ 0 h 34"/>
                <a:gd name="T32" fmla="*/ 2147483646 w 36"/>
                <a:gd name="T33" fmla="*/ 0 h 34"/>
                <a:gd name="T34" fmla="*/ 2147483646 w 36"/>
                <a:gd name="T35" fmla="*/ 0 h 34"/>
                <a:gd name="T36" fmla="*/ 2147483646 w 36"/>
                <a:gd name="T37" fmla="*/ 2147483646 h 34"/>
                <a:gd name="T38" fmla="*/ 2147483646 w 36"/>
                <a:gd name="T39" fmla="*/ 2147483646 h 34"/>
                <a:gd name="T40" fmla="*/ 2147483646 w 36"/>
                <a:gd name="T41" fmla="*/ 2147483646 h 34"/>
                <a:gd name="T42" fmla="*/ 2147483646 w 36"/>
                <a:gd name="T43" fmla="*/ 2147483646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6"/>
                <a:gd name="T67" fmla="*/ 0 h 34"/>
                <a:gd name="T68" fmla="*/ 36 w 36"/>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6" h="34">
                  <a:moveTo>
                    <a:pt x="34" y="12"/>
                  </a:moveTo>
                  <a:lnTo>
                    <a:pt x="34" y="12"/>
                  </a:lnTo>
                  <a:lnTo>
                    <a:pt x="36" y="18"/>
                  </a:lnTo>
                  <a:lnTo>
                    <a:pt x="34" y="26"/>
                  </a:lnTo>
                  <a:lnTo>
                    <a:pt x="30" y="30"/>
                  </a:lnTo>
                  <a:lnTo>
                    <a:pt x="22" y="34"/>
                  </a:lnTo>
                  <a:lnTo>
                    <a:pt x="16" y="34"/>
                  </a:lnTo>
                  <a:lnTo>
                    <a:pt x="10" y="32"/>
                  </a:lnTo>
                  <a:lnTo>
                    <a:pt x="4" y="28"/>
                  </a:lnTo>
                  <a:lnTo>
                    <a:pt x="2" y="22"/>
                  </a:lnTo>
                  <a:lnTo>
                    <a:pt x="0" y="14"/>
                  </a:lnTo>
                  <a:lnTo>
                    <a:pt x="2" y="8"/>
                  </a:lnTo>
                  <a:lnTo>
                    <a:pt x="8" y="4"/>
                  </a:lnTo>
                  <a:lnTo>
                    <a:pt x="14" y="0"/>
                  </a:lnTo>
                  <a:lnTo>
                    <a:pt x="20" y="0"/>
                  </a:lnTo>
                  <a:lnTo>
                    <a:pt x="26" y="2"/>
                  </a:lnTo>
                  <a:lnTo>
                    <a:pt x="32" y="6"/>
                  </a:lnTo>
                  <a:lnTo>
                    <a:pt x="34"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62" name="Freeform 83"/>
            <p:cNvSpPr>
              <a:spLocks/>
            </p:cNvSpPr>
            <p:nvPr/>
          </p:nvSpPr>
          <p:spPr bwMode="auto">
            <a:xfrm>
              <a:off x="5186363" y="2778125"/>
              <a:ext cx="57150" cy="66675"/>
            </a:xfrm>
            <a:custGeom>
              <a:avLst/>
              <a:gdLst>
                <a:gd name="T0" fmla="*/ 0 w 36"/>
                <a:gd name="T1" fmla="*/ 2147483646 h 42"/>
                <a:gd name="T2" fmla="*/ 0 w 36"/>
                <a:gd name="T3" fmla="*/ 2147483646 h 42"/>
                <a:gd name="T4" fmla="*/ 0 w 36"/>
                <a:gd name="T5" fmla="*/ 2147483646 h 42"/>
                <a:gd name="T6" fmla="*/ 0 w 36"/>
                <a:gd name="T7" fmla="*/ 2147483646 h 42"/>
                <a:gd name="T8" fmla="*/ 2147483646 w 36"/>
                <a:gd name="T9" fmla="*/ 2147483646 h 42"/>
                <a:gd name="T10" fmla="*/ 2147483646 w 36"/>
                <a:gd name="T11" fmla="*/ 0 h 42"/>
                <a:gd name="T12" fmla="*/ 2147483646 w 36"/>
                <a:gd name="T13" fmla="*/ 0 h 42"/>
                <a:gd name="T14" fmla="*/ 2147483646 w 36"/>
                <a:gd name="T15" fmla="*/ 2147483646 h 42"/>
                <a:gd name="T16" fmla="*/ 2147483646 w 36"/>
                <a:gd name="T17" fmla="*/ 2147483646 h 42"/>
                <a:gd name="T18" fmla="*/ 2147483646 w 36"/>
                <a:gd name="T19" fmla="*/ 2147483646 h 42"/>
                <a:gd name="T20" fmla="*/ 2147483646 w 36"/>
                <a:gd name="T21" fmla="*/ 2147483646 h 42"/>
                <a:gd name="T22" fmla="*/ 2147483646 w 36"/>
                <a:gd name="T23" fmla="*/ 2147483646 h 42"/>
                <a:gd name="T24" fmla="*/ 2147483646 w 36"/>
                <a:gd name="T25" fmla="*/ 2147483646 h 42"/>
                <a:gd name="T26" fmla="*/ 2147483646 w 36"/>
                <a:gd name="T27" fmla="*/ 2147483646 h 42"/>
                <a:gd name="T28" fmla="*/ 2147483646 w 36"/>
                <a:gd name="T29" fmla="*/ 2147483646 h 42"/>
                <a:gd name="T30" fmla="*/ 2147483646 w 36"/>
                <a:gd name="T31" fmla="*/ 2147483646 h 42"/>
                <a:gd name="T32" fmla="*/ 2147483646 w 36"/>
                <a:gd name="T33" fmla="*/ 2147483646 h 42"/>
                <a:gd name="T34" fmla="*/ 2147483646 w 36"/>
                <a:gd name="T35" fmla="*/ 2147483646 h 42"/>
                <a:gd name="T36" fmla="*/ 2147483646 w 36"/>
                <a:gd name="T37" fmla="*/ 2147483646 h 42"/>
                <a:gd name="T38" fmla="*/ 2147483646 w 36"/>
                <a:gd name="T39" fmla="*/ 2147483646 h 42"/>
                <a:gd name="T40" fmla="*/ 2147483646 w 36"/>
                <a:gd name="T41" fmla="*/ 2147483646 h 42"/>
                <a:gd name="T42" fmla="*/ 2147483646 w 36"/>
                <a:gd name="T43" fmla="*/ 2147483646 h 42"/>
                <a:gd name="T44" fmla="*/ 2147483646 w 36"/>
                <a:gd name="T45" fmla="*/ 2147483646 h 42"/>
                <a:gd name="T46" fmla="*/ 0 w 36"/>
                <a:gd name="T47" fmla="*/ 2147483646 h 42"/>
                <a:gd name="T48" fmla="*/ 0 w 36"/>
                <a:gd name="T49" fmla="*/ 2147483646 h 4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6"/>
                <a:gd name="T76" fmla="*/ 0 h 42"/>
                <a:gd name="T77" fmla="*/ 36 w 36"/>
                <a:gd name="T78" fmla="*/ 42 h 4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6" h="42">
                  <a:moveTo>
                    <a:pt x="0" y="28"/>
                  </a:moveTo>
                  <a:lnTo>
                    <a:pt x="0" y="28"/>
                  </a:lnTo>
                  <a:lnTo>
                    <a:pt x="0" y="24"/>
                  </a:lnTo>
                  <a:lnTo>
                    <a:pt x="0" y="16"/>
                  </a:lnTo>
                  <a:lnTo>
                    <a:pt x="2" y="10"/>
                  </a:lnTo>
                  <a:lnTo>
                    <a:pt x="6" y="0"/>
                  </a:lnTo>
                  <a:lnTo>
                    <a:pt x="16" y="2"/>
                  </a:lnTo>
                  <a:lnTo>
                    <a:pt x="24" y="6"/>
                  </a:lnTo>
                  <a:lnTo>
                    <a:pt x="32" y="12"/>
                  </a:lnTo>
                  <a:lnTo>
                    <a:pt x="34" y="18"/>
                  </a:lnTo>
                  <a:lnTo>
                    <a:pt x="36" y="22"/>
                  </a:lnTo>
                  <a:lnTo>
                    <a:pt x="36" y="28"/>
                  </a:lnTo>
                  <a:lnTo>
                    <a:pt x="32" y="32"/>
                  </a:lnTo>
                  <a:lnTo>
                    <a:pt x="30" y="36"/>
                  </a:lnTo>
                  <a:lnTo>
                    <a:pt x="24" y="40"/>
                  </a:lnTo>
                  <a:lnTo>
                    <a:pt x="20" y="40"/>
                  </a:lnTo>
                  <a:lnTo>
                    <a:pt x="16" y="42"/>
                  </a:lnTo>
                  <a:lnTo>
                    <a:pt x="10" y="40"/>
                  </a:lnTo>
                  <a:lnTo>
                    <a:pt x="6" y="38"/>
                  </a:lnTo>
                  <a:lnTo>
                    <a:pt x="4" y="34"/>
                  </a:lnTo>
                  <a:lnTo>
                    <a:pt x="0"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63" name="Freeform 84"/>
            <p:cNvSpPr>
              <a:spLocks/>
            </p:cNvSpPr>
            <p:nvPr/>
          </p:nvSpPr>
          <p:spPr bwMode="auto">
            <a:xfrm>
              <a:off x="5126038" y="2781300"/>
              <a:ext cx="60325" cy="60325"/>
            </a:xfrm>
            <a:custGeom>
              <a:avLst/>
              <a:gdLst>
                <a:gd name="T0" fmla="*/ 2147483646 w 38"/>
                <a:gd name="T1" fmla="*/ 2147483646 h 38"/>
                <a:gd name="T2" fmla="*/ 2147483646 w 38"/>
                <a:gd name="T3" fmla="*/ 2147483646 h 38"/>
                <a:gd name="T4" fmla="*/ 2147483646 w 38"/>
                <a:gd name="T5" fmla="*/ 2147483646 h 38"/>
                <a:gd name="T6" fmla="*/ 2147483646 w 38"/>
                <a:gd name="T7" fmla="*/ 2147483646 h 38"/>
                <a:gd name="T8" fmla="*/ 2147483646 w 38"/>
                <a:gd name="T9" fmla="*/ 2147483646 h 38"/>
                <a:gd name="T10" fmla="*/ 2147483646 w 38"/>
                <a:gd name="T11" fmla="*/ 2147483646 h 38"/>
                <a:gd name="T12" fmla="*/ 2147483646 w 38"/>
                <a:gd name="T13" fmla="*/ 2147483646 h 38"/>
                <a:gd name="T14" fmla="*/ 2147483646 w 38"/>
                <a:gd name="T15" fmla="*/ 2147483646 h 38"/>
                <a:gd name="T16" fmla="*/ 2147483646 w 38"/>
                <a:gd name="T17" fmla="*/ 2147483646 h 38"/>
                <a:gd name="T18" fmla="*/ 2147483646 w 38"/>
                <a:gd name="T19" fmla="*/ 2147483646 h 38"/>
                <a:gd name="T20" fmla="*/ 2147483646 w 38"/>
                <a:gd name="T21" fmla="*/ 2147483646 h 38"/>
                <a:gd name="T22" fmla="*/ 2147483646 w 38"/>
                <a:gd name="T23" fmla="*/ 2147483646 h 38"/>
                <a:gd name="T24" fmla="*/ 2147483646 w 38"/>
                <a:gd name="T25" fmla="*/ 0 h 38"/>
                <a:gd name="T26" fmla="*/ 2147483646 w 38"/>
                <a:gd name="T27" fmla="*/ 0 h 38"/>
                <a:gd name="T28" fmla="*/ 2147483646 w 38"/>
                <a:gd name="T29" fmla="*/ 2147483646 h 38"/>
                <a:gd name="T30" fmla="*/ 2147483646 w 38"/>
                <a:gd name="T31" fmla="*/ 2147483646 h 38"/>
                <a:gd name="T32" fmla="*/ 2147483646 w 38"/>
                <a:gd name="T33" fmla="*/ 2147483646 h 38"/>
                <a:gd name="T34" fmla="*/ 2147483646 w 38"/>
                <a:gd name="T35" fmla="*/ 2147483646 h 38"/>
                <a:gd name="T36" fmla="*/ 2147483646 w 38"/>
                <a:gd name="T37" fmla="*/ 2147483646 h 38"/>
                <a:gd name="T38" fmla="*/ 0 w 38"/>
                <a:gd name="T39" fmla="*/ 2147483646 h 38"/>
                <a:gd name="T40" fmla="*/ 2147483646 w 38"/>
                <a:gd name="T41" fmla="*/ 2147483646 h 38"/>
                <a:gd name="T42" fmla="*/ 2147483646 w 38"/>
                <a:gd name="T43" fmla="*/ 2147483646 h 38"/>
                <a:gd name="T44" fmla="*/ 2147483646 w 38"/>
                <a:gd name="T45" fmla="*/ 2147483646 h 38"/>
                <a:gd name="T46" fmla="*/ 2147483646 w 38"/>
                <a:gd name="T47" fmla="*/ 2147483646 h 38"/>
                <a:gd name="T48" fmla="*/ 2147483646 w 38"/>
                <a:gd name="T49" fmla="*/ 2147483646 h 38"/>
                <a:gd name="T50" fmla="*/ 2147483646 w 38"/>
                <a:gd name="T51" fmla="*/ 2147483646 h 38"/>
                <a:gd name="T52" fmla="*/ 2147483646 w 38"/>
                <a:gd name="T53" fmla="*/ 2147483646 h 38"/>
                <a:gd name="T54" fmla="*/ 2147483646 w 38"/>
                <a:gd name="T55" fmla="*/ 2147483646 h 38"/>
                <a:gd name="T56" fmla="*/ 2147483646 w 38"/>
                <a:gd name="T57" fmla="*/ 2147483646 h 38"/>
                <a:gd name="T58" fmla="*/ 2147483646 w 38"/>
                <a:gd name="T59" fmla="*/ 2147483646 h 38"/>
                <a:gd name="T60" fmla="*/ 2147483646 w 38"/>
                <a:gd name="T61" fmla="*/ 2147483646 h 38"/>
                <a:gd name="T62" fmla="*/ 2147483646 w 38"/>
                <a:gd name="T63" fmla="*/ 2147483646 h 38"/>
                <a:gd name="T64" fmla="*/ 2147483646 w 38"/>
                <a:gd name="T65" fmla="*/ 2147483646 h 38"/>
                <a:gd name="T66" fmla="*/ 2147483646 w 38"/>
                <a:gd name="T67" fmla="*/ 2147483646 h 38"/>
                <a:gd name="T68" fmla="*/ 2147483646 w 38"/>
                <a:gd name="T69" fmla="*/ 2147483646 h 38"/>
                <a:gd name="T70" fmla="*/ 2147483646 w 38"/>
                <a:gd name="T71" fmla="*/ 2147483646 h 38"/>
                <a:gd name="T72" fmla="*/ 2147483646 w 38"/>
                <a:gd name="T73" fmla="*/ 2147483646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38"/>
                <a:gd name="T113" fmla="*/ 38 w 38"/>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38">
                  <a:moveTo>
                    <a:pt x="34" y="8"/>
                  </a:moveTo>
                  <a:lnTo>
                    <a:pt x="34" y="8"/>
                  </a:lnTo>
                  <a:lnTo>
                    <a:pt x="24" y="16"/>
                  </a:lnTo>
                  <a:lnTo>
                    <a:pt x="22" y="16"/>
                  </a:lnTo>
                  <a:lnTo>
                    <a:pt x="32" y="6"/>
                  </a:lnTo>
                  <a:lnTo>
                    <a:pt x="36" y="2"/>
                  </a:lnTo>
                  <a:lnTo>
                    <a:pt x="26" y="0"/>
                  </a:lnTo>
                  <a:lnTo>
                    <a:pt x="18" y="0"/>
                  </a:lnTo>
                  <a:lnTo>
                    <a:pt x="12" y="4"/>
                  </a:lnTo>
                  <a:lnTo>
                    <a:pt x="8" y="6"/>
                  </a:lnTo>
                  <a:lnTo>
                    <a:pt x="4" y="10"/>
                  </a:lnTo>
                  <a:lnTo>
                    <a:pt x="2" y="16"/>
                  </a:lnTo>
                  <a:lnTo>
                    <a:pt x="0" y="20"/>
                  </a:lnTo>
                  <a:lnTo>
                    <a:pt x="2" y="26"/>
                  </a:lnTo>
                  <a:lnTo>
                    <a:pt x="4" y="30"/>
                  </a:lnTo>
                  <a:lnTo>
                    <a:pt x="6" y="32"/>
                  </a:lnTo>
                  <a:lnTo>
                    <a:pt x="10" y="36"/>
                  </a:lnTo>
                  <a:lnTo>
                    <a:pt x="16" y="38"/>
                  </a:lnTo>
                  <a:lnTo>
                    <a:pt x="22" y="38"/>
                  </a:lnTo>
                  <a:lnTo>
                    <a:pt x="26" y="36"/>
                  </a:lnTo>
                  <a:lnTo>
                    <a:pt x="30" y="34"/>
                  </a:lnTo>
                  <a:lnTo>
                    <a:pt x="34" y="28"/>
                  </a:lnTo>
                  <a:lnTo>
                    <a:pt x="38" y="22"/>
                  </a:lnTo>
                  <a:lnTo>
                    <a:pt x="38" y="16"/>
                  </a:lnTo>
                  <a:lnTo>
                    <a:pt x="36" y="6"/>
                  </a:lnTo>
                  <a:lnTo>
                    <a:pt x="34" y="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64" name="Freeform 85"/>
            <p:cNvSpPr>
              <a:spLocks/>
            </p:cNvSpPr>
            <p:nvPr/>
          </p:nvSpPr>
          <p:spPr bwMode="auto">
            <a:xfrm>
              <a:off x="5116513" y="2730500"/>
              <a:ext cx="66675" cy="57150"/>
            </a:xfrm>
            <a:custGeom>
              <a:avLst/>
              <a:gdLst>
                <a:gd name="T0" fmla="*/ 2147483646 w 42"/>
                <a:gd name="T1" fmla="*/ 2147483646 h 36"/>
                <a:gd name="T2" fmla="*/ 2147483646 w 42"/>
                <a:gd name="T3" fmla="*/ 2147483646 h 36"/>
                <a:gd name="T4" fmla="*/ 2147483646 w 42"/>
                <a:gd name="T5" fmla="*/ 2147483646 h 36"/>
                <a:gd name="T6" fmla="*/ 2147483646 w 42"/>
                <a:gd name="T7" fmla="*/ 2147483646 h 36"/>
                <a:gd name="T8" fmla="*/ 2147483646 w 42"/>
                <a:gd name="T9" fmla="*/ 2147483646 h 36"/>
                <a:gd name="T10" fmla="*/ 2147483646 w 42"/>
                <a:gd name="T11" fmla="*/ 2147483646 h 36"/>
                <a:gd name="T12" fmla="*/ 2147483646 w 42"/>
                <a:gd name="T13" fmla="*/ 2147483646 h 36"/>
                <a:gd name="T14" fmla="*/ 2147483646 w 42"/>
                <a:gd name="T15" fmla="*/ 2147483646 h 36"/>
                <a:gd name="T16" fmla="*/ 2147483646 w 42"/>
                <a:gd name="T17" fmla="*/ 2147483646 h 36"/>
                <a:gd name="T18" fmla="*/ 2147483646 w 42"/>
                <a:gd name="T19" fmla="*/ 2147483646 h 36"/>
                <a:gd name="T20" fmla="*/ 2147483646 w 42"/>
                <a:gd name="T21" fmla="*/ 2147483646 h 36"/>
                <a:gd name="T22" fmla="*/ 2147483646 w 42"/>
                <a:gd name="T23" fmla="*/ 2147483646 h 36"/>
                <a:gd name="T24" fmla="*/ 2147483646 w 42"/>
                <a:gd name="T25" fmla="*/ 2147483646 h 36"/>
                <a:gd name="T26" fmla="*/ 2147483646 w 42"/>
                <a:gd name="T27" fmla="*/ 2147483646 h 36"/>
                <a:gd name="T28" fmla="*/ 2147483646 w 42"/>
                <a:gd name="T29" fmla="*/ 2147483646 h 36"/>
                <a:gd name="T30" fmla="*/ 2147483646 w 42"/>
                <a:gd name="T31" fmla="*/ 2147483646 h 36"/>
                <a:gd name="T32" fmla="*/ 2147483646 w 42"/>
                <a:gd name="T33" fmla="*/ 2147483646 h 36"/>
                <a:gd name="T34" fmla="*/ 2147483646 w 42"/>
                <a:gd name="T35" fmla="*/ 2147483646 h 36"/>
                <a:gd name="T36" fmla="*/ 2147483646 w 42"/>
                <a:gd name="T37" fmla="*/ 0 h 36"/>
                <a:gd name="T38" fmla="*/ 2147483646 w 42"/>
                <a:gd name="T39" fmla="*/ 0 h 36"/>
                <a:gd name="T40" fmla="*/ 2147483646 w 42"/>
                <a:gd name="T41" fmla="*/ 0 h 36"/>
                <a:gd name="T42" fmla="*/ 2147483646 w 42"/>
                <a:gd name="T43" fmla="*/ 2147483646 h 36"/>
                <a:gd name="T44" fmla="*/ 2147483646 w 42"/>
                <a:gd name="T45" fmla="*/ 2147483646 h 36"/>
                <a:gd name="T46" fmla="*/ 0 w 42"/>
                <a:gd name="T47" fmla="*/ 2147483646 h 36"/>
                <a:gd name="T48" fmla="*/ 0 w 42"/>
                <a:gd name="T49" fmla="*/ 2147483646 h 36"/>
                <a:gd name="T50" fmla="*/ 0 w 42"/>
                <a:gd name="T51" fmla="*/ 2147483646 h 36"/>
                <a:gd name="T52" fmla="*/ 0 w 42"/>
                <a:gd name="T53" fmla="*/ 2147483646 h 36"/>
                <a:gd name="T54" fmla="*/ 2147483646 w 42"/>
                <a:gd name="T55" fmla="*/ 2147483646 h 36"/>
                <a:gd name="T56" fmla="*/ 2147483646 w 42"/>
                <a:gd name="T57" fmla="*/ 2147483646 h 36"/>
                <a:gd name="T58" fmla="*/ 2147483646 w 42"/>
                <a:gd name="T59" fmla="*/ 2147483646 h 36"/>
                <a:gd name="T60" fmla="*/ 2147483646 w 42"/>
                <a:gd name="T61" fmla="*/ 2147483646 h 36"/>
                <a:gd name="T62" fmla="*/ 2147483646 w 42"/>
                <a:gd name="T63" fmla="*/ 2147483646 h 36"/>
                <a:gd name="T64" fmla="*/ 2147483646 w 42"/>
                <a:gd name="T65" fmla="*/ 2147483646 h 36"/>
                <a:gd name="T66" fmla="*/ 2147483646 w 42"/>
                <a:gd name="T67" fmla="*/ 2147483646 h 36"/>
                <a:gd name="T68" fmla="*/ 2147483646 w 42"/>
                <a:gd name="T69" fmla="*/ 2147483646 h 36"/>
                <a:gd name="T70" fmla="*/ 2147483646 w 42"/>
                <a:gd name="T71" fmla="*/ 2147483646 h 36"/>
                <a:gd name="T72" fmla="*/ 2147483646 w 42"/>
                <a:gd name="T73" fmla="*/ 2147483646 h 36"/>
                <a:gd name="T74" fmla="*/ 2147483646 w 42"/>
                <a:gd name="T75" fmla="*/ 2147483646 h 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2"/>
                <a:gd name="T115" fmla="*/ 0 h 36"/>
                <a:gd name="T116" fmla="*/ 42 w 42"/>
                <a:gd name="T117" fmla="*/ 36 h 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2" h="36">
                  <a:moveTo>
                    <a:pt x="30" y="22"/>
                  </a:moveTo>
                  <a:lnTo>
                    <a:pt x="30" y="22"/>
                  </a:lnTo>
                  <a:lnTo>
                    <a:pt x="14" y="14"/>
                  </a:lnTo>
                  <a:lnTo>
                    <a:pt x="24" y="16"/>
                  </a:lnTo>
                  <a:lnTo>
                    <a:pt x="32" y="20"/>
                  </a:lnTo>
                  <a:lnTo>
                    <a:pt x="40" y="26"/>
                  </a:lnTo>
                  <a:lnTo>
                    <a:pt x="42" y="26"/>
                  </a:lnTo>
                  <a:lnTo>
                    <a:pt x="40" y="16"/>
                  </a:lnTo>
                  <a:lnTo>
                    <a:pt x="36" y="8"/>
                  </a:lnTo>
                  <a:lnTo>
                    <a:pt x="30" y="4"/>
                  </a:lnTo>
                  <a:lnTo>
                    <a:pt x="26" y="2"/>
                  </a:lnTo>
                  <a:lnTo>
                    <a:pt x="20" y="0"/>
                  </a:lnTo>
                  <a:lnTo>
                    <a:pt x="14" y="0"/>
                  </a:lnTo>
                  <a:lnTo>
                    <a:pt x="10" y="0"/>
                  </a:lnTo>
                  <a:lnTo>
                    <a:pt x="6" y="4"/>
                  </a:lnTo>
                  <a:lnTo>
                    <a:pt x="4" y="8"/>
                  </a:lnTo>
                  <a:lnTo>
                    <a:pt x="0" y="12"/>
                  </a:lnTo>
                  <a:lnTo>
                    <a:pt x="0" y="16"/>
                  </a:lnTo>
                  <a:lnTo>
                    <a:pt x="0" y="22"/>
                  </a:lnTo>
                  <a:lnTo>
                    <a:pt x="2" y="26"/>
                  </a:lnTo>
                  <a:lnTo>
                    <a:pt x="6" y="30"/>
                  </a:lnTo>
                  <a:lnTo>
                    <a:pt x="10" y="34"/>
                  </a:lnTo>
                  <a:lnTo>
                    <a:pt x="16" y="36"/>
                  </a:lnTo>
                  <a:lnTo>
                    <a:pt x="22" y="36"/>
                  </a:lnTo>
                  <a:lnTo>
                    <a:pt x="30" y="34"/>
                  </a:lnTo>
                  <a:lnTo>
                    <a:pt x="38" y="28"/>
                  </a:lnTo>
                  <a:lnTo>
                    <a:pt x="30" y="2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65" name="Freeform 86"/>
            <p:cNvSpPr>
              <a:spLocks/>
            </p:cNvSpPr>
            <p:nvPr/>
          </p:nvSpPr>
          <p:spPr bwMode="auto">
            <a:xfrm>
              <a:off x="5160963" y="2698750"/>
              <a:ext cx="57150" cy="66675"/>
            </a:xfrm>
            <a:custGeom>
              <a:avLst/>
              <a:gdLst>
                <a:gd name="T0" fmla="*/ 2147483646 w 36"/>
                <a:gd name="T1" fmla="*/ 2147483646 h 42"/>
                <a:gd name="T2" fmla="*/ 2147483646 w 36"/>
                <a:gd name="T3" fmla="*/ 2147483646 h 42"/>
                <a:gd name="T4" fmla="*/ 2147483646 w 36"/>
                <a:gd name="T5" fmla="*/ 2147483646 h 42"/>
                <a:gd name="T6" fmla="*/ 2147483646 w 36"/>
                <a:gd name="T7" fmla="*/ 2147483646 h 42"/>
                <a:gd name="T8" fmla="*/ 2147483646 w 36"/>
                <a:gd name="T9" fmla="*/ 2147483646 h 42"/>
                <a:gd name="T10" fmla="*/ 2147483646 w 36"/>
                <a:gd name="T11" fmla="*/ 2147483646 h 42"/>
                <a:gd name="T12" fmla="*/ 2147483646 w 36"/>
                <a:gd name="T13" fmla="*/ 2147483646 h 42"/>
                <a:gd name="T14" fmla="*/ 2147483646 w 36"/>
                <a:gd name="T15" fmla="*/ 2147483646 h 42"/>
                <a:gd name="T16" fmla="*/ 2147483646 w 36"/>
                <a:gd name="T17" fmla="*/ 2147483646 h 42"/>
                <a:gd name="T18" fmla="*/ 2147483646 w 36"/>
                <a:gd name="T19" fmla="*/ 2147483646 h 42"/>
                <a:gd name="T20" fmla="*/ 2147483646 w 36"/>
                <a:gd name="T21" fmla="*/ 2147483646 h 42"/>
                <a:gd name="T22" fmla="*/ 0 w 36"/>
                <a:gd name="T23" fmla="*/ 2147483646 h 42"/>
                <a:gd name="T24" fmla="*/ 2147483646 w 36"/>
                <a:gd name="T25" fmla="*/ 2147483646 h 42"/>
                <a:gd name="T26" fmla="*/ 2147483646 w 36"/>
                <a:gd name="T27" fmla="*/ 2147483646 h 42"/>
                <a:gd name="T28" fmla="*/ 2147483646 w 36"/>
                <a:gd name="T29" fmla="*/ 2147483646 h 42"/>
                <a:gd name="T30" fmla="*/ 2147483646 w 36"/>
                <a:gd name="T31" fmla="*/ 2147483646 h 42"/>
                <a:gd name="T32" fmla="*/ 2147483646 w 36"/>
                <a:gd name="T33" fmla="*/ 0 h 42"/>
                <a:gd name="T34" fmla="*/ 2147483646 w 36"/>
                <a:gd name="T35" fmla="*/ 0 h 42"/>
                <a:gd name="T36" fmla="*/ 2147483646 w 36"/>
                <a:gd name="T37" fmla="*/ 0 h 42"/>
                <a:gd name="T38" fmla="*/ 2147483646 w 36"/>
                <a:gd name="T39" fmla="*/ 2147483646 h 42"/>
                <a:gd name="T40" fmla="*/ 2147483646 w 36"/>
                <a:gd name="T41" fmla="*/ 2147483646 h 42"/>
                <a:gd name="T42" fmla="*/ 2147483646 w 36"/>
                <a:gd name="T43" fmla="*/ 2147483646 h 42"/>
                <a:gd name="T44" fmla="*/ 2147483646 w 36"/>
                <a:gd name="T45" fmla="*/ 2147483646 h 42"/>
                <a:gd name="T46" fmla="*/ 2147483646 w 36"/>
                <a:gd name="T47" fmla="*/ 2147483646 h 42"/>
                <a:gd name="T48" fmla="*/ 2147483646 w 36"/>
                <a:gd name="T49" fmla="*/ 2147483646 h 4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6"/>
                <a:gd name="T76" fmla="*/ 0 h 42"/>
                <a:gd name="T77" fmla="*/ 36 w 36"/>
                <a:gd name="T78" fmla="*/ 42 h 4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6" h="42">
                  <a:moveTo>
                    <a:pt x="36" y="18"/>
                  </a:moveTo>
                  <a:lnTo>
                    <a:pt x="36" y="18"/>
                  </a:lnTo>
                  <a:lnTo>
                    <a:pt x="36" y="24"/>
                  </a:lnTo>
                  <a:lnTo>
                    <a:pt x="34" y="30"/>
                  </a:lnTo>
                  <a:lnTo>
                    <a:pt x="28" y="36"/>
                  </a:lnTo>
                  <a:lnTo>
                    <a:pt x="20" y="42"/>
                  </a:lnTo>
                  <a:lnTo>
                    <a:pt x="12" y="38"/>
                  </a:lnTo>
                  <a:lnTo>
                    <a:pt x="6" y="32"/>
                  </a:lnTo>
                  <a:lnTo>
                    <a:pt x="2" y="24"/>
                  </a:lnTo>
                  <a:lnTo>
                    <a:pt x="0" y="16"/>
                  </a:lnTo>
                  <a:lnTo>
                    <a:pt x="2" y="12"/>
                  </a:lnTo>
                  <a:lnTo>
                    <a:pt x="4" y="6"/>
                  </a:lnTo>
                  <a:lnTo>
                    <a:pt x="8" y="2"/>
                  </a:lnTo>
                  <a:lnTo>
                    <a:pt x="14" y="0"/>
                  </a:lnTo>
                  <a:lnTo>
                    <a:pt x="18" y="0"/>
                  </a:lnTo>
                  <a:lnTo>
                    <a:pt x="22" y="0"/>
                  </a:lnTo>
                  <a:lnTo>
                    <a:pt x="28" y="2"/>
                  </a:lnTo>
                  <a:lnTo>
                    <a:pt x="32" y="4"/>
                  </a:lnTo>
                  <a:lnTo>
                    <a:pt x="34" y="8"/>
                  </a:lnTo>
                  <a:lnTo>
                    <a:pt x="36" y="14"/>
                  </a:lnTo>
                  <a:lnTo>
                    <a:pt x="36" y="1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66" name="Freeform 87"/>
            <p:cNvSpPr>
              <a:spLocks/>
            </p:cNvSpPr>
            <p:nvPr/>
          </p:nvSpPr>
          <p:spPr bwMode="auto">
            <a:xfrm>
              <a:off x="5202238" y="2727325"/>
              <a:ext cx="63500" cy="60325"/>
            </a:xfrm>
            <a:custGeom>
              <a:avLst/>
              <a:gdLst>
                <a:gd name="T0" fmla="*/ 2147483646 w 40"/>
                <a:gd name="T1" fmla="*/ 2147483646 h 38"/>
                <a:gd name="T2" fmla="*/ 2147483646 w 40"/>
                <a:gd name="T3" fmla="*/ 2147483646 h 38"/>
                <a:gd name="T4" fmla="*/ 2147483646 w 40"/>
                <a:gd name="T5" fmla="*/ 2147483646 h 38"/>
                <a:gd name="T6" fmla="*/ 2147483646 w 40"/>
                <a:gd name="T7" fmla="*/ 0 h 38"/>
                <a:gd name="T8" fmla="*/ 2147483646 w 40"/>
                <a:gd name="T9" fmla="*/ 2147483646 h 38"/>
                <a:gd name="T10" fmla="*/ 2147483646 w 40"/>
                <a:gd name="T11" fmla="*/ 2147483646 h 38"/>
                <a:gd name="T12" fmla="*/ 2147483646 w 40"/>
                <a:gd name="T13" fmla="*/ 2147483646 h 38"/>
                <a:gd name="T14" fmla="*/ 2147483646 w 40"/>
                <a:gd name="T15" fmla="*/ 2147483646 h 38"/>
                <a:gd name="T16" fmla="*/ 2147483646 w 40"/>
                <a:gd name="T17" fmla="*/ 2147483646 h 38"/>
                <a:gd name="T18" fmla="*/ 0 w 40"/>
                <a:gd name="T19" fmla="*/ 2147483646 h 38"/>
                <a:gd name="T20" fmla="*/ 0 w 40"/>
                <a:gd name="T21" fmla="*/ 2147483646 h 38"/>
                <a:gd name="T22" fmla="*/ 2147483646 w 40"/>
                <a:gd name="T23" fmla="*/ 2147483646 h 38"/>
                <a:gd name="T24" fmla="*/ 2147483646 w 40"/>
                <a:gd name="T25" fmla="*/ 2147483646 h 38"/>
                <a:gd name="T26" fmla="*/ 2147483646 w 40"/>
                <a:gd name="T27" fmla="*/ 2147483646 h 38"/>
                <a:gd name="T28" fmla="*/ 2147483646 w 40"/>
                <a:gd name="T29" fmla="*/ 2147483646 h 38"/>
                <a:gd name="T30" fmla="*/ 2147483646 w 40"/>
                <a:gd name="T31" fmla="*/ 2147483646 h 38"/>
                <a:gd name="T32" fmla="*/ 2147483646 w 40"/>
                <a:gd name="T33" fmla="*/ 2147483646 h 38"/>
                <a:gd name="T34" fmla="*/ 2147483646 w 40"/>
                <a:gd name="T35" fmla="*/ 2147483646 h 38"/>
                <a:gd name="T36" fmla="*/ 2147483646 w 40"/>
                <a:gd name="T37" fmla="*/ 2147483646 h 38"/>
                <a:gd name="T38" fmla="*/ 2147483646 w 40"/>
                <a:gd name="T39" fmla="*/ 2147483646 h 38"/>
                <a:gd name="T40" fmla="*/ 2147483646 w 40"/>
                <a:gd name="T41" fmla="*/ 2147483646 h 38"/>
                <a:gd name="T42" fmla="*/ 2147483646 w 40"/>
                <a:gd name="T43" fmla="*/ 2147483646 h 38"/>
                <a:gd name="T44" fmla="*/ 2147483646 w 40"/>
                <a:gd name="T45" fmla="*/ 2147483646 h 38"/>
                <a:gd name="T46" fmla="*/ 2147483646 w 40"/>
                <a:gd name="T47" fmla="*/ 2147483646 h 38"/>
                <a:gd name="T48" fmla="*/ 2147483646 w 40"/>
                <a:gd name="T49" fmla="*/ 2147483646 h 38"/>
                <a:gd name="T50" fmla="*/ 2147483646 w 40"/>
                <a:gd name="T51" fmla="*/ 2147483646 h 38"/>
                <a:gd name="T52" fmla="*/ 2147483646 w 40"/>
                <a:gd name="T53" fmla="*/ 2147483646 h 38"/>
                <a:gd name="T54" fmla="*/ 2147483646 w 40"/>
                <a:gd name="T55" fmla="*/ 2147483646 h 38"/>
                <a:gd name="T56" fmla="*/ 2147483646 w 40"/>
                <a:gd name="T57" fmla="*/ 2147483646 h 38"/>
                <a:gd name="T58" fmla="*/ 2147483646 w 40"/>
                <a:gd name="T59" fmla="*/ 2147483646 h 38"/>
                <a:gd name="T60" fmla="*/ 2147483646 w 40"/>
                <a:gd name="T61" fmla="*/ 2147483646 h 38"/>
                <a:gd name="T62" fmla="*/ 2147483646 w 40"/>
                <a:gd name="T63" fmla="*/ 2147483646 h 38"/>
                <a:gd name="T64" fmla="*/ 2147483646 w 40"/>
                <a:gd name="T65" fmla="*/ 2147483646 h 38"/>
                <a:gd name="T66" fmla="*/ 2147483646 w 40"/>
                <a:gd name="T67" fmla="*/ 2147483646 h 38"/>
                <a:gd name="T68" fmla="*/ 2147483646 w 40"/>
                <a:gd name="T69" fmla="*/ 2147483646 h 38"/>
                <a:gd name="T70" fmla="*/ 2147483646 w 40"/>
                <a:gd name="T71" fmla="*/ 2147483646 h 38"/>
                <a:gd name="T72" fmla="*/ 2147483646 w 40"/>
                <a:gd name="T73" fmla="*/ 2147483646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0"/>
                <a:gd name="T112" fmla="*/ 0 h 38"/>
                <a:gd name="T113" fmla="*/ 40 w 40"/>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0" h="38">
                  <a:moveTo>
                    <a:pt x="32" y="4"/>
                  </a:moveTo>
                  <a:lnTo>
                    <a:pt x="32" y="4"/>
                  </a:lnTo>
                  <a:lnTo>
                    <a:pt x="26" y="2"/>
                  </a:lnTo>
                  <a:lnTo>
                    <a:pt x="22" y="0"/>
                  </a:lnTo>
                  <a:lnTo>
                    <a:pt x="16" y="2"/>
                  </a:lnTo>
                  <a:lnTo>
                    <a:pt x="10" y="4"/>
                  </a:lnTo>
                  <a:lnTo>
                    <a:pt x="6" y="10"/>
                  </a:lnTo>
                  <a:lnTo>
                    <a:pt x="2" y="18"/>
                  </a:lnTo>
                  <a:lnTo>
                    <a:pt x="0" y="28"/>
                  </a:lnTo>
                  <a:lnTo>
                    <a:pt x="8" y="24"/>
                  </a:lnTo>
                  <a:lnTo>
                    <a:pt x="14" y="20"/>
                  </a:lnTo>
                  <a:lnTo>
                    <a:pt x="22" y="18"/>
                  </a:lnTo>
                  <a:lnTo>
                    <a:pt x="22" y="20"/>
                  </a:lnTo>
                  <a:lnTo>
                    <a:pt x="14" y="22"/>
                  </a:lnTo>
                  <a:lnTo>
                    <a:pt x="6" y="26"/>
                  </a:lnTo>
                  <a:lnTo>
                    <a:pt x="2" y="30"/>
                  </a:lnTo>
                  <a:lnTo>
                    <a:pt x="10" y="36"/>
                  </a:lnTo>
                  <a:lnTo>
                    <a:pt x="16" y="38"/>
                  </a:lnTo>
                  <a:lnTo>
                    <a:pt x="22" y="38"/>
                  </a:lnTo>
                  <a:lnTo>
                    <a:pt x="28" y="36"/>
                  </a:lnTo>
                  <a:lnTo>
                    <a:pt x="34" y="32"/>
                  </a:lnTo>
                  <a:lnTo>
                    <a:pt x="36" y="30"/>
                  </a:lnTo>
                  <a:lnTo>
                    <a:pt x="40" y="26"/>
                  </a:lnTo>
                  <a:lnTo>
                    <a:pt x="40" y="20"/>
                  </a:lnTo>
                  <a:lnTo>
                    <a:pt x="40" y="16"/>
                  </a:lnTo>
                  <a:lnTo>
                    <a:pt x="38" y="12"/>
                  </a:lnTo>
                  <a:lnTo>
                    <a:pt x="36" y="6"/>
                  </a:lnTo>
                  <a:lnTo>
                    <a:pt x="32" y="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67" name="Freeform 88"/>
            <p:cNvSpPr>
              <a:spLocks/>
            </p:cNvSpPr>
            <p:nvPr/>
          </p:nvSpPr>
          <p:spPr bwMode="auto">
            <a:xfrm>
              <a:off x="5164138" y="2749550"/>
              <a:ext cx="50800" cy="50800"/>
            </a:xfrm>
            <a:custGeom>
              <a:avLst/>
              <a:gdLst>
                <a:gd name="T0" fmla="*/ 2147483646 w 32"/>
                <a:gd name="T1" fmla="*/ 2147483646 h 32"/>
                <a:gd name="T2" fmla="*/ 2147483646 w 32"/>
                <a:gd name="T3" fmla="*/ 2147483646 h 32"/>
                <a:gd name="T4" fmla="*/ 2147483646 w 32"/>
                <a:gd name="T5" fmla="*/ 2147483646 h 32"/>
                <a:gd name="T6" fmla="*/ 2147483646 w 32"/>
                <a:gd name="T7" fmla="*/ 2147483646 h 32"/>
                <a:gd name="T8" fmla="*/ 2147483646 w 32"/>
                <a:gd name="T9" fmla="*/ 2147483646 h 32"/>
                <a:gd name="T10" fmla="*/ 2147483646 w 32"/>
                <a:gd name="T11" fmla="*/ 2147483646 h 32"/>
                <a:gd name="T12" fmla="*/ 2147483646 w 32"/>
                <a:gd name="T13" fmla="*/ 2147483646 h 32"/>
                <a:gd name="T14" fmla="*/ 2147483646 w 32"/>
                <a:gd name="T15" fmla="*/ 2147483646 h 32"/>
                <a:gd name="T16" fmla="*/ 2147483646 w 32"/>
                <a:gd name="T17" fmla="*/ 2147483646 h 32"/>
                <a:gd name="T18" fmla="*/ 2147483646 w 32"/>
                <a:gd name="T19" fmla="*/ 2147483646 h 32"/>
                <a:gd name="T20" fmla="*/ 2147483646 w 32"/>
                <a:gd name="T21" fmla="*/ 2147483646 h 32"/>
                <a:gd name="T22" fmla="*/ 2147483646 w 32"/>
                <a:gd name="T23" fmla="*/ 2147483646 h 32"/>
                <a:gd name="T24" fmla="*/ 0 w 32"/>
                <a:gd name="T25" fmla="*/ 2147483646 h 32"/>
                <a:gd name="T26" fmla="*/ 2147483646 w 32"/>
                <a:gd name="T27" fmla="*/ 2147483646 h 32"/>
                <a:gd name="T28" fmla="*/ 2147483646 w 32"/>
                <a:gd name="T29" fmla="*/ 2147483646 h 32"/>
                <a:gd name="T30" fmla="*/ 2147483646 w 32"/>
                <a:gd name="T31" fmla="*/ 2147483646 h 32"/>
                <a:gd name="T32" fmla="*/ 2147483646 w 32"/>
                <a:gd name="T33" fmla="*/ 2147483646 h 32"/>
                <a:gd name="T34" fmla="*/ 2147483646 w 32"/>
                <a:gd name="T35" fmla="*/ 0 h 32"/>
                <a:gd name="T36" fmla="*/ 2147483646 w 32"/>
                <a:gd name="T37" fmla="*/ 2147483646 h 32"/>
                <a:gd name="T38" fmla="*/ 2147483646 w 32"/>
                <a:gd name="T39" fmla="*/ 2147483646 h 32"/>
                <a:gd name="T40" fmla="*/ 2147483646 w 32"/>
                <a:gd name="T41" fmla="*/ 2147483646 h 32"/>
                <a:gd name="T42" fmla="*/ 2147483646 w 32"/>
                <a:gd name="T43" fmla="*/ 2147483646 h 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
                <a:gd name="T67" fmla="*/ 0 h 32"/>
                <a:gd name="T68" fmla="*/ 32 w 32"/>
                <a:gd name="T69" fmla="*/ 32 h 3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 h="32">
                  <a:moveTo>
                    <a:pt x="30" y="10"/>
                  </a:moveTo>
                  <a:lnTo>
                    <a:pt x="30" y="10"/>
                  </a:lnTo>
                  <a:lnTo>
                    <a:pt x="32" y="16"/>
                  </a:lnTo>
                  <a:lnTo>
                    <a:pt x="32" y="22"/>
                  </a:lnTo>
                  <a:lnTo>
                    <a:pt x="28" y="28"/>
                  </a:lnTo>
                  <a:lnTo>
                    <a:pt x="22" y="32"/>
                  </a:lnTo>
                  <a:lnTo>
                    <a:pt x="16" y="32"/>
                  </a:lnTo>
                  <a:lnTo>
                    <a:pt x="10" y="32"/>
                  </a:lnTo>
                  <a:lnTo>
                    <a:pt x="4" y="28"/>
                  </a:lnTo>
                  <a:lnTo>
                    <a:pt x="2" y="22"/>
                  </a:lnTo>
                  <a:lnTo>
                    <a:pt x="0" y="16"/>
                  </a:lnTo>
                  <a:lnTo>
                    <a:pt x="2" y="10"/>
                  </a:lnTo>
                  <a:lnTo>
                    <a:pt x="4" y="4"/>
                  </a:lnTo>
                  <a:lnTo>
                    <a:pt x="10" y="2"/>
                  </a:lnTo>
                  <a:lnTo>
                    <a:pt x="16" y="0"/>
                  </a:lnTo>
                  <a:lnTo>
                    <a:pt x="22" y="2"/>
                  </a:lnTo>
                  <a:lnTo>
                    <a:pt x="28" y="4"/>
                  </a:lnTo>
                  <a:lnTo>
                    <a:pt x="30"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68" name="Freeform 89"/>
            <p:cNvSpPr>
              <a:spLocks/>
            </p:cNvSpPr>
            <p:nvPr/>
          </p:nvSpPr>
          <p:spPr bwMode="auto">
            <a:xfrm>
              <a:off x="5322888" y="3032125"/>
              <a:ext cx="63500" cy="69850"/>
            </a:xfrm>
            <a:custGeom>
              <a:avLst/>
              <a:gdLst>
                <a:gd name="T0" fmla="*/ 2147483646 w 40"/>
                <a:gd name="T1" fmla="*/ 2147483646 h 44"/>
                <a:gd name="T2" fmla="*/ 2147483646 w 40"/>
                <a:gd name="T3" fmla="*/ 2147483646 h 44"/>
                <a:gd name="T4" fmla="*/ 0 w 40"/>
                <a:gd name="T5" fmla="*/ 2147483646 h 44"/>
                <a:gd name="T6" fmla="*/ 2147483646 w 40"/>
                <a:gd name="T7" fmla="*/ 2147483646 h 44"/>
                <a:gd name="T8" fmla="*/ 2147483646 w 40"/>
                <a:gd name="T9" fmla="*/ 2147483646 h 44"/>
                <a:gd name="T10" fmla="*/ 2147483646 w 40"/>
                <a:gd name="T11" fmla="*/ 0 h 44"/>
                <a:gd name="T12" fmla="*/ 2147483646 w 40"/>
                <a:gd name="T13" fmla="*/ 0 h 44"/>
                <a:gd name="T14" fmla="*/ 2147483646 w 40"/>
                <a:gd name="T15" fmla="*/ 2147483646 h 44"/>
                <a:gd name="T16" fmla="*/ 2147483646 w 40"/>
                <a:gd name="T17" fmla="*/ 2147483646 h 44"/>
                <a:gd name="T18" fmla="*/ 2147483646 w 40"/>
                <a:gd name="T19" fmla="*/ 2147483646 h 44"/>
                <a:gd name="T20" fmla="*/ 2147483646 w 40"/>
                <a:gd name="T21" fmla="*/ 2147483646 h 44"/>
                <a:gd name="T22" fmla="*/ 2147483646 w 40"/>
                <a:gd name="T23" fmla="*/ 2147483646 h 44"/>
                <a:gd name="T24" fmla="*/ 2147483646 w 40"/>
                <a:gd name="T25" fmla="*/ 2147483646 h 44"/>
                <a:gd name="T26" fmla="*/ 2147483646 w 40"/>
                <a:gd name="T27" fmla="*/ 2147483646 h 44"/>
                <a:gd name="T28" fmla="*/ 2147483646 w 40"/>
                <a:gd name="T29" fmla="*/ 2147483646 h 44"/>
                <a:gd name="T30" fmla="*/ 2147483646 w 40"/>
                <a:gd name="T31" fmla="*/ 2147483646 h 44"/>
                <a:gd name="T32" fmla="*/ 2147483646 w 40"/>
                <a:gd name="T33" fmla="*/ 2147483646 h 44"/>
                <a:gd name="T34" fmla="*/ 2147483646 w 40"/>
                <a:gd name="T35" fmla="*/ 2147483646 h 44"/>
                <a:gd name="T36" fmla="*/ 2147483646 w 40"/>
                <a:gd name="T37" fmla="*/ 2147483646 h 44"/>
                <a:gd name="T38" fmla="*/ 2147483646 w 40"/>
                <a:gd name="T39" fmla="*/ 2147483646 h 44"/>
                <a:gd name="T40" fmla="*/ 2147483646 w 40"/>
                <a:gd name="T41" fmla="*/ 2147483646 h 44"/>
                <a:gd name="T42" fmla="*/ 2147483646 w 40"/>
                <a:gd name="T43" fmla="*/ 2147483646 h 44"/>
                <a:gd name="T44" fmla="*/ 2147483646 w 40"/>
                <a:gd name="T45" fmla="*/ 2147483646 h 44"/>
                <a:gd name="T46" fmla="*/ 2147483646 w 40"/>
                <a:gd name="T47" fmla="*/ 2147483646 h 44"/>
                <a:gd name="T48" fmla="*/ 2147483646 w 40"/>
                <a:gd name="T49" fmla="*/ 2147483646 h 44"/>
                <a:gd name="T50" fmla="*/ 2147483646 w 40"/>
                <a:gd name="T51" fmla="*/ 2147483646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44"/>
                <a:gd name="T80" fmla="*/ 40 w 40"/>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44">
                  <a:moveTo>
                    <a:pt x="2" y="28"/>
                  </a:moveTo>
                  <a:lnTo>
                    <a:pt x="2" y="28"/>
                  </a:lnTo>
                  <a:lnTo>
                    <a:pt x="0" y="22"/>
                  </a:lnTo>
                  <a:lnTo>
                    <a:pt x="2" y="16"/>
                  </a:lnTo>
                  <a:lnTo>
                    <a:pt x="4" y="8"/>
                  </a:lnTo>
                  <a:lnTo>
                    <a:pt x="12" y="0"/>
                  </a:lnTo>
                  <a:lnTo>
                    <a:pt x="22" y="2"/>
                  </a:lnTo>
                  <a:lnTo>
                    <a:pt x="30" y="6"/>
                  </a:lnTo>
                  <a:lnTo>
                    <a:pt x="34" y="10"/>
                  </a:lnTo>
                  <a:lnTo>
                    <a:pt x="36" y="14"/>
                  </a:lnTo>
                  <a:lnTo>
                    <a:pt x="38" y="20"/>
                  </a:lnTo>
                  <a:lnTo>
                    <a:pt x="40" y="26"/>
                  </a:lnTo>
                  <a:lnTo>
                    <a:pt x="38" y="32"/>
                  </a:lnTo>
                  <a:lnTo>
                    <a:pt x="36" y="38"/>
                  </a:lnTo>
                  <a:lnTo>
                    <a:pt x="30" y="40"/>
                  </a:lnTo>
                  <a:lnTo>
                    <a:pt x="26" y="44"/>
                  </a:lnTo>
                  <a:lnTo>
                    <a:pt x="22" y="44"/>
                  </a:lnTo>
                  <a:lnTo>
                    <a:pt x="16" y="44"/>
                  </a:lnTo>
                  <a:lnTo>
                    <a:pt x="12" y="42"/>
                  </a:lnTo>
                  <a:lnTo>
                    <a:pt x="8" y="40"/>
                  </a:lnTo>
                  <a:lnTo>
                    <a:pt x="4" y="34"/>
                  </a:lnTo>
                  <a:lnTo>
                    <a:pt x="2"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69" name="Freeform 90"/>
            <p:cNvSpPr>
              <a:spLocks/>
            </p:cNvSpPr>
            <p:nvPr/>
          </p:nvSpPr>
          <p:spPr bwMode="auto">
            <a:xfrm>
              <a:off x="5262563" y="3028950"/>
              <a:ext cx="63500" cy="63500"/>
            </a:xfrm>
            <a:custGeom>
              <a:avLst/>
              <a:gdLst>
                <a:gd name="T0" fmla="*/ 2147483646 w 40"/>
                <a:gd name="T1" fmla="*/ 2147483646 h 40"/>
                <a:gd name="T2" fmla="*/ 2147483646 w 40"/>
                <a:gd name="T3" fmla="*/ 2147483646 h 40"/>
                <a:gd name="T4" fmla="*/ 2147483646 w 40"/>
                <a:gd name="T5" fmla="*/ 2147483646 h 40"/>
                <a:gd name="T6" fmla="*/ 2147483646 w 40"/>
                <a:gd name="T7" fmla="*/ 2147483646 h 40"/>
                <a:gd name="T8" fmla="*/ 2147483646 w 40"/>
                <a:gd name="T9" fmla="*/ 2147483646 h 40"/>
                <a:gd name="T10" fmla="*/ 2147483646 w 40"/>
                <a:gd name="T11" fmla="*/ 2147483646 h 40"/>
                <a:gd name="T12" fmla="*/ 2147483646 w 40"/>
                <a:gd name="T13" fmla="*/ 2147483646 h 40"/>
                <a:gd name="T14" fmla="*/ 2147483646 w 40"/>
                <a:gd name="T15" fmla="*/ 2147483646 h 40"/>
                <a:gd name="T16" fmla="*/ 2147483646 w 40"/>
                <a:gd name="T17" fmla="*/ 2147483646 h 40"/>
                <a:gd name="T18" fmla="*/ 2147483646 w 40"/>
                <a:gd name="T19" fmla="*/ 2147483646 h 40"/>
                <a:gd name="T20" fmla="*/ 2147483646 w 40"/>
                <a:gd name="T21" fmla="*/ 2147483646 h 40"/>
                <a:gd name="T22" fmla="*/ 2147483646 w 40"/>
                <a:gd name="T23" fmla="*/ 2147483646 h 40"/>
                <a:gd name="T24" fmla="*/ 2147483646 w 40"/>
                <a:gd name="T25" fmla="*/ 0 h 40"/>
                <a:gd name="T26" fmla="*/ 2147483646 w 40"/>
                <a:gd name="T27" fmla="*/ 0 h 40"/>
                <a:gd name="T28" fmla="*/ 2147483646 w 40"/>
                <a:gd name="T29" fmla="*/ 2147483646 h 40"/>
                <a:gd name="T30" fmla="*/ 2147483646 w 40"/>
                <a:gd name="T31" fmla="*/ 2147483646 h 40"/>
                <a:gd name="T32" fmla="*/ 2147483646 w 40"/>
                <a:gd name="T33" fmla="*/ 2147483646 h 40"/>
                <a:gd name="T34" fmla="*/ 2147483646 w 40"/>
                <a:gd name="T35" fmla="*/ 2147483646 h 40"/>
                <a:gd name="T36" fmla="*/ 2147483646 w 40"/>
                <a:gd name="T37" fmla="*/ 2147483646 h 40"/>
                <a:gd name="T38" fmla="*/ 0 w 40"/>
                <a:gd name="T39" fmla="*/ 2147483646 h 40"/>
                <a:gd name="T40" fmla="*/ 0 w 40"/>
                <a:gd name="T41" fmla="*/ 2147483646 h 40"/>
                <a:gd name="T42" fmla="*/ 2147483646 w 40"/>
                <a:gd name="T43" fmla="*/ 2147483646 h 40"/>
                <a:gd name="T44" fmla="*/ 2147483646 w 40"/>
                <a:gd name="T45" fmla="*/ 2147483646 h 40"/>
                <a:gd name="T46" fmla="*/ 2147483646 w 40"/>
                <a:gd name="T47" fmla="*/ 2147483646 h 40"/>
                <a:gd name="T48" fmla="*/ 2147483646 w 40"/>
                <a:gd name="T49" fmla="*/ 2147483646 h 40"/>
                <a:gd name="T50" fmla="*/ 2147483646 w 40"/>
                <a:gd name="T51" fmla="*/ 2147483646 h 40"/>
                <a:gd name="T52" fmla="*/ 2147483646 w 40"/>
                <a:gd name="T53" fmla="*/ 2147483646 h 40"/>
                <a:gd name="T54" fmla="*/ 2147483646 w 40"/>
                <a:gd name="T55" fmla="*/ 2147483646 h 40"/>
                <a:gd name="T56" fmla="*/ 2147483646 w 40"/>
                <a:gd name="T57" fmla="*/ 2147483646 h 40"/>
                <a:gd name="T58" fmla="*/ 2147483646 w 40"/>
                <a:gd name="T59" fmla="*/ 2147483646 h 40"/>
                <a:gd name="T60" fmla="*/ 2147483646 w 40"/>
                <a:gd name="T61" fmla="*/ 2147483646 h 40"/>
                <a:gd name="T62" fmla="*/ 2147483646 w 40"/>
                <a:gd name="T63" fmla="*/ 2147483646 h 40"/>
                <a:gd name="T64" fmla="*/ 2147483646 w 40"/>
                <a:gd name="T65" fmla="*/ 2147483646 h 40"/>
                <a:gd name="T66" fmla="*/ 2147483646 w 40"/>
                <a:gd name="T67" fmla="*/ 2147483646 h 40"/>
                <a:gd name="T68" fmla="*/ 2147483646 w 40"/>
                <a:gd name="T69" fmla="*/ 2147483646 h 40"/>
                <a:gd name="T70" fmla="*/ 2147483646 w 40"/>
                <a:gd name="T71" fmla="*/ 2147483646 h 40"/>
                <a:gd name="T72" fmla="*/ 2147483646 w 40"/>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0"/>
                <a:gd name="T112" fmla="*/ 0 h 40"/>
                <a:gd name="T113" fmla="*/ 40 w 40"/>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0" h="40">
                  <a:moveTo>
                    <a:pt x="36" y="10"/>
                  </a:moveTo>
                  <a:lnTo>
                    <a:pt x="36" y="10"/>
                  </a:lnTo>
                  <a:lnTo>
                    <a:pt x="26" y="18"/>
                  </a:lnTo>
                  <a:lnTo>
                    <a:pt x="24" y="18"/>
                  </a:lnTo>
                  <a:lnTo>
                    <a:pt x="36" y="8"/>
                  </a:lnTo>
                  <a:lnTo>
                    <a:pt x="40" y="6"/>
                  </a:lnTo>
                  <a:lnTo>
                    <a:pt x="40" y="4"/>
                  </a:lnTo>
                  <a:lnTo>
                    <a:pt x="28" y="0"/>
                  </a:lnTo>
                  <a:lnTo>
                    <a:pt x="20" y="0"/>
                  </a:lnTo>
                  <a:lnTo>
                    <a:pt x="14" y="2"/>
                  </a:lnTo>
                  <a:lnTo>
                    <a:pt x="8" y="6"/>
                  </a:lnTo>
                  <a:lnTo>
                    <a:pt x="4" y="10"/>
                  </a:lnTo>
                  <a:lnTo>
                    <a:pt x="2" y="14"/>
                  </a:lnTo>
                  <a:lnTo>
                    <a:pt x="0" y="20"/>
                  </a:lnTo>
                  <a:lnTo>
                    <a:pt x="0" y="24"/>
                  </a:lnTo>
                  <a:lnTo>
                    <a:pt x="2" y="30"/>
                  </a:lnTo>
                  <a:lnTo>
                    <a:pt x="6" y="34"/>
                  </a:lnTo>
                  <a:lnTo>
                    <a:pt x="10" y="38"/>
                  </a:lnTo>
                  <a:lnTo>
                    <a:pt x="14" y="40"/>
                  </a:lnTo>
                  <a:lnTo>
                    <a:pt x="20" y="40"/>
                  </a:lnTo>
                  <a:lnTo>
                    <a:pt x="26" y="40"/>
                  </a:lnTo>
                  <a:lnTo>
                    <a:pt x="30" y="38"/>
                  </a:lnTo>
                  <a:lnTo>
                    <a:pt x="36" y="32"/>
                  </a:lnTo>
                  <a:lnTo>
                    <a:pt x="38" y="26"/>
                  </a:lnTo>
                  <a:lnTo>
                    <a:pt x="40" y="20"/>
                  </a:lnTo>
                  <a:lnTo>
                    <a:pt x="40" y="8"/>
                  </a:lnTo>
                  <a:lnTo>
                    <a:pt x="36" y="1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70" name="Freeform 91"/>
            <p:cNvSpPr>
              <a:spLocks/>
            </p:cNvSpPr>
            <p:nvPr/>
          </p:nvSpPr>
          <p:spPr bwMode="auto">
            <a:xfrm>
              <a:off x="5259388" y="2971800"/>
              <a:ext cx="66675" cy="63500"/>
            </a:xfrm>
            <a:custGeom>
              <a:avLst/>
              <a:gdLst>
                <a:gd name="T0" fmla="*/ 2147483646 w 42"/>
                <a:gd name="T1" fmla="*/ 2147483646 h 40"/>
                <a:gd name="T2" fmla="*/ 2147483646 w 42"/>
                <a:gd name="T3" fmla="*/ 2147483646 h 40"/>
                <a:gd name="T4" fmla="*/ 2147483646 w 42"/>
                <a:gd name="T5" fmla="*/ 2147483646 h 40"/>
                <a:gd name="T6" fmla="*/ 2147483646 w 42"/>
                <a:gd name="T7" fmla="*/ 2147483646 h 40"/>
                <a:gd name="T8" fmla="*/ 2147483646 w 42"/>
                <a:gd name="T9" fmla="*/ 2147483646 h 40"/>
                <a:gd name="T10" fmla="*/ 2147483646 w 42"/>
                <a:gd name="T11" fmla="*/ 2147483646 h 40"/>
                <a:gd name="T12" fmla="*/ 2147483646 w 42"/>
                <a:gd name="T13" fmla="*/ 2147483646 h 40"/>
                <a:gd name="T14" fmla="*/ 2147483646 w 42"/>
                <a:gd name="T15" fmla="*/ 2147483646 h 40"/>
                <a:gd name="T16" fmla="*/ 2147483646 w 42"/>
                <a:gd name="T17" fmla="*/ 2147483646 h 40"/>
                <a:gd name="T18" fmla="*/ 2147483646 w 42"/>
                <a:gd name="T19" fmla="*/ 2147483646 h 40"/>
                <a:gd name="T20" fmla="*/ 2147483646 w 42"/>
                <a:gd name="T21" fmla="*/ 2147483646 h 40"/>
                <a:gd name="T22" fmla="*/ 2147483646 w 42"/>
                <a:gd name="T23" fmla="*/ 2147483646 h 40"/>
                <a:gd name="T24" fmla="*/ 2147483646 w 42"/>
                <a:gd name="T25" fmla="*/ 2147483646 h 40"/>
                <a:gd name="T26" fmla="*/ 2147483646 w 42"/>
                <a:gd name="T27" fmla="*/ 2147483646 h 40"/>
                <a:gd name="T28" fmla="*/ 2147483646 w 42"/>
                <a:gd name="T29" fmla="*/ 2147483646 h 40"/>
                <a:gd name="T30" fmla="*/ 2147483646 w 42"/>
                <a:gd name="T31" fmla="*/ 2147483646 h 40"/>
                <a:gd name="T32" fmla="*/ 2147483646 w 42"/>
                <a:gd name="T33" fmla="*/ 2147483646 h 40"/>
                <a:gd name="T34" fmla="*/ 2147483646 w 42"/>
                <a:gd name="T35" fmla="*/ 2147483646 h 40"/>
                <a:gd name="T36" fmla="*/ 2147483646 w 42"/>
                <a:gd name="T37" fmla="*/ 2147483646 h 40"/>
                <a:gd name="T38" fmla="*/ 2147483646 w 42"/>
                <a:gd name="T39" fmla="*/ 0 h 40"/>
                <a:gd name="T40" fmla="*/ 2147483646 w 42"/>
                <a:gd name="T41" fmla="*/ 2147483646 h 40"/>
                <a:gd name="T42" fmla="*/ 2147483646 w 42"/>
                <a:gd name="T43" fmla="*/ 2147483646 h 40"/>
                <a:gd name="T44" fmla="*/ 2147483646 w 42"/>
                <a:gd name="T45" fmla="*/ 2147483646 h 40"/>
                <a:gd name="T46" fmla="*/ 0 w 42"/>
                <a:gd name="T47" fmla="*/ 2147483646 h 40"/>
                <a:gd name="T48" fmla="*/ 0 w 42"/>
                <a:gd name="T49" fmla="*/ 2147483646 h 40"/>
                <a:gd name="T50" fmla="*/ 0 w 42"/>
                <a:gd name="T51" fmla="*/ 2147483646 h 40"/>
                <a:gd name="T52" fmla="*/ 0 w 42"/>
                <a:gd name="T53" fmla="*/ 2147483646 h 40"/>
                <a:gd name="T54" fmla="*/ 0 w 42"/>
                <a:gd name="T55" fmla="*/ 2147483646 h 40"/>
                <a:gd name="T56" fmla="*/ 2147483646 w 42"/>
                <a:gd name="T57" fmla="*/ 2147483646 h 40"/>
                <a:gd name="T58" fmla="*/ 2147483646 w 42"/>
                <a:gd name="T59" fmla="*/ 2147483646 h 40"/>
                <a:gd name="T60" fmla="*/ 2147483646 w 42"/>
                <a:gd name="T61" fmla="*/ 2147483646 h 40"/>
                <a:gd name="T62" fmla="*/ 2147483646 w 42"/>
                <a:gd name="T63" fmla="*/ 2147483646 h 40"/>
                <a:gd name="T64" fmla="*/ 2147483646 w 42"/>
                <a:gd name="T65" fmla="*/ 2147483646 h 40"/>
                <a:gd name="T66" fmla="*/ 2147483646 w 42"/>
                <a:gd name="T67" fmla="*/ 2147483646 h 40"/>
                <a:gd name="T68" fmla="*/ 2147483646 w 42"/>
                <a:gd name="T69" fmla="*/ 2147483646 h 40"/>
                <a:gd name="T70" fmla="*/ 2147483646 w 42"/>
                <a:gd name="T71" fmla="*/ 2147483646 h 40"/>
                <a:gd name="T72" fmla="*/ 2147483646 w 42"/>
                <a:gd name="T73" fmla="*/ 2147483646 h 40"/>
                <a:gd name="T74" fmla="*/ 2147483646 w 42"/>
                <a:gd name="T75" fmla="*/ 2147483646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2"/>
                <a:gd name="T115" fmla="*/ 0 h 40"/>
                <a:gd name="T116" fmla="*/ 42 w 42"/>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2" h="40">
                  <a:moveTo>
                    <a:pt x="32" y="26"/>
                  </a:moveTo>
                  <a:lnTo>
                    <a:pt x="32" y="26"/>
                  </a:lnTo>
                  <a:lnTo>
                    <a:pt x="14" y="16"/>
                  </a:lnTo>
                  <a:lnTo>
                    <a:pt x="24" y="20"/>
                  </a:lnTo>
                  <a:lnTo>
                    <a:pt x="32" y="26"/>
                  </a:lnTo>
                  <a:lnTo>
                    <a:pt x="42" y="32"/>
                  </a:lnTo>
                  <a:lnTo>
                    <a:pt x="40" y="20"/>
                  </a:lnTo>
                  <a:lnTo>
                    <a:pt x="38" y="12"/>
                  </a:lnTo>
                  <a:lnTo>
                    <a:pt x="34" y="8"/>
                  </a:lnTo>
                  <a:lnTo>
                    <a:pt x="28" y="4"/>
                  </a:lnTo>
                  <a:lnTo>
                    <a:pt x="22" y="2"/>
                  </a:lnTo>
                  <a:lnTo>
                    <a:pt x="18" y="0"/>
                  </a:lnTo>
                  <a:lnTo>
                    <a:pt x="12" y="2"/>
                  </a:lnTo>
                  <a:lnTo>
                    <a:pt x="8" y="4"/>
                  </a:lnTo>
                  <a:lnTo>
                    <a:pt x="4" y="8"/>
                  </a:lnTo>
                  <a:lnTo>
                    <a:pt x="0" y="12"/>
                  </a:lnTo>
                  <a:lnTo>
                    <a:pt x="0" y="16"/>
                  </a:lnTo>
                  <a:lnTo>
                    <a:pt x="0" y="22"/>
                  </a:lnTo>
                  <a:lnTo>
                    <a:pt x="0" y="28"/>
                  </a:lnTo>
                  <a:lnTo>
                    <a:pt x="4" y="32"/>
                  </a:lnTo>
                  <a:lnTo>
                    <a:pt x="8" y="36"/>
                  </a:lnTo>
                  <a:lnTo>
                    <a:pt x="14" y="40"/>
                  </a:lnTo>
                  <a:lnTo>
                    <a:pt x="22" y="40"/>
                  </a:lnTo>
                  <a:lnTo>
                    <a:pt x="28" y="38"/>
                  </a:lnTo>
                  <a:lnTo>
                    <a:pt x="40" y="34"/>
                  </a:lnTo>
                  <a:lnTo>
                    <a:pt x="32" y="2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71" name="Freeform 92"/>
            <p:cNvSpPr>
              <a:spLocks/>
            </p:cNvSpPr>
            <p:nvPr/>
          </p:nvSpPr>
          <p:spPr bwMode="auto">
            <a:xfrm>
              <a:off x="5310188" y="2946400"/>
              <a:ext cx="60325" cy="73025"/>
            </a:xfrm>
            <a:custGeom>
              <a:avLst/>
              <a:gdLst>
                <a:gd name="T0" fmla="*/ 2147483646 w 38"/>
                <a:gd name="T1" fmla="*/ 2147483646 h 46"/>
                <a:gd name="T2" fmla="*/ 2147483646 w 38"/>
                <a:gd name="T3" fmla="*/ 2147483646 h 46"/>
                <a:gd name="T4" fmla="*/ 2147483646 w 38"/>
                <a:gd name="T5" fmla="*/ 2147483646 h 46"/>
                <a:gd name="T6" fmla="*/ 2147483646 w 38"/>
                <a:gd name="T7" fmla="*/ 2147483646 h 46"/>
                <a:gd name="T8" fmla="*/ 2147483646 w 38"/>
                <a:gd name="T9" fmla="*/ 2147483646 h 46"/>
                <a:gd name="T10" fmla="*/ 2147483646 w 38"/>
                <a:gd name="T11" fmla="*/ 2147483646 h 46"/>
                <a:gd name="T12" fmla="*/ 2147483646 w 38"/>
                <a:gd name="T13" fmla="*/ 2147483646 h 46"/>
                <a:gd name="T14" fmla="*/ 2147483646 w 38"/>
                <a:gd name="T15" fmla="*/ 2147483646 h 46"/>
                <a:gd name="T16" fmla="*/ 2147483646 w 38"/>
                <a:gd name="T17" fmla="*/ 2147483646 h 46"/>
                <a:gd name="T18" fmla="*/ 2147483646 w 38"/>
                <a:gd name="T19" fmla="*/ 2147483646 h 46"/>
                <a:gd name="T20" fmla="*/ 0 w 38"/>
                <a:gd name="T21" fmla="*/ 2147483646 h 46"/>
                <a:gd name="T22" fmla="*/ 0 w 38"/>
                <a:gd name="T23" fmla="*/ 2147483646 h 46"/>
                <a:gd name="T24" fmla="*/ 0 w 38"/>
                <a:gd name="T25" fmla="*/ 2147483646 h 46"/>
                <a:gd name="T26" fmla="*/ 2147483646 w 38"/>
                <a:gd name="T27" fmla="*/ 2147483646 h 46"/>
                <a:gd name="T28" fmla="*/ 2147483646 w 38"/>
                <a:gd name="T29" fmla="*/ 2147483646 h 46"/>
                <a:gd name="T30" fmla="*/ 2147483646 w 38"/>
                <a:gd name="T31" fmla="*/ 2147483646 h 46"/>
                <a:gd name="T32" fmla="*/ 2147483646 w 38"/>
                <a:gd name="T33" fmla="*/ 2147483646 h 46"/>
                <a:gd name="T34" fmla="*/ 2147483646 w 38"/>
                <a:gd name="T35" fmla="*/ 0 h 46"/>
                <a:gd name="T36" fmla="*/ 2147483646 w 38"/>
                <a:gd name="T37" fmla="*/ 0 h 46"/>
                <a:gd name="T38" fmla="*/ 2147483646 w 38"/>
                <a:gd name="T39" fmla="*/ 0 h 46"/>
                <a:gd name="T40" fmla="*/ 2147483646 w 38"/>
                <a:gd name="T41" fmla="*/ 2147483646 h 46"/>
                <a:gd name="T42" fmla="*/ 2147483646 w 38"/>
                <a:gd name="T43" fmla="*/ 2147483646 h 46"/>
                <a:gd name="T44" fmla="*/ 2147483646 w 38"/>
                <a:gd name="T45" fmla="*/ 2147483646 h 46"/>
                <a:gd name="T46" fmla="*/ 2147483646 w 38"/>
                <a:gd name="T47" fmla="*/ 2147483646 h 46"/>
                <a:gd name="T48" fmla="*/ 2147483646 w 38"/>
                <a:gd name="T49" fmla="*/ 2147483646 h 46"/>
                <a:gd name="T50" fmla="*/ 2147483646 w 38"/>
                <a:gd name="T51" fmla="*/ 214748364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6"/>
                <a:gd name="T80" fmla="*/ 38 w 38"/>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6">
                  <a:moveTo>
                    <a:pt x="38" y="22"/>
                  </a:moveTo>
                  <a:lnTo>
                    <a:pt x="38" y="22"/>
                  </a:lnTo>
                  <a:lnTo>
                    <a:pt x="36" y="28"/>
                  </a:lnTo>
                  <a:lnTo>
                    <a:pt x="34" y="34"/>
                  </a:lnTo>
                  <a:lnTo>
                    <a:pt x="28" y="40"/>
                  </a:lnTo>
                  <a:lnTo>
                    <a:pt x="18" y="46"/>
                  </a:lnTo>
                  <a:lnTo>
                    <a:pt x="10" y="38"/>
                  </a:lnTo>
                  <a:lnTo>
                    <a:pt x="4" y="32"/>
                  </a:lnTo>
                  <a:lnTo>
                    <a:pt x="2" y="28"/>
                  </a:lnTo>
                  <a:lnTo>
                    <a:pt x="0" y="22"/>
                  </a:lnTo>
                  <a:lnTo>
                    <a:pt x="0" y="16"/>
                  </a:lnTo>
                  <a:lnTo>
                    <a:pt x="2" y="10"/>
                  </a:lnTo>
                  <a:lnTo>
                    <a:pt x="4" y="6"/>
                  </a:lnTo>
                  <a:lnTo>
                    <a:pt x="10" y="2"/>
                  </a:lnTo>
                  <a:lnTo>
                    <a:pt x="14" y="0"/>
                  </a:lnTo>
                  <a:lnTo>
                    <a:pt x="20" y="0"/>
                  </a:lnTo>
                  <a:lnTo>
                    <a:pt x="26" y="0"/>
                  </a:lnTo>
                  <a:lnTo>
                    <a:pt x="30" y="2"/>
                  </a:lnTo>
                  <a:lnTo>
                    <a:pt x="34" y="6"/>
                  </a:lnTo>
                  <a:lnTo>
                    <a:pt x="36" y="10"/>
                  </a:lnTo>
                  <a:lnTo>
                    <a:pt x="38" y="16"/>
                  </a:lnTo>
                  <a:lnTo>
                    <a:pt x="38" y="2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72" name="Freeform 93"/>
            <p:cNvSpPr>
              <a:spLocks/>
            </p:cNvSpPr>
            <p:nvPr/>
          </p:nvSpPr>
          <p:spPr bwMode="auto">
            <a:xfrm>
              <a:off x="5348288" y="2981325"/>
              <a:ext cx="69850" cy="63500"/>
            </a:xfrm>
            <a:custGeom>
              <a:avLst/>
              <a:gdLst>
                <a:gd name="T0" fmla="*/ 2147483646 w 44"/>
                <a:gd name="T1" fmla="*/ 2147483646 h 40"/>
                <a:gd name="T2" fmla="*/ 2147483646 w 44"/>
                <a:gd name="T3" fmla="*/ 2147483646 h 40"/>
                <a:gd name="T4" fmla="*/ 2147483646 w 44"/>
                <a:gd name="T5" fmla="*/ 2147483646 h 40"/>
                <a:gd name="T6" fmla="*/ 2147483646 w 44"/>
                <a:gd name="T7" fmla="*/ 0 h 40"/>
                <a:gd name="T8" fmla="*/ 2147483646 w 44"/>
                <a:gd name="T9" fmla="*/ 2147483646 h 40"/>
                <a:gd name="T10" fmla="*/ 2147483646 w 44"/>
                <a:gd name="T11" fmla="*/ 2147483646 h 40"/>
                <a:gd name="T12" fmla="*/ 2147483646 w 44"/>
                <a:gd name="T13" fmla="*/ 2147483646 h 40"/>
                <a:gd name="T14" fmla="*/ 2147483646 w 44"/>
                <a:gd name="T15" fmla="*/ 2147483646 h 40"/>
                <a:gd name="T16" fmla="*/ 2147483646 w 44"/>
                <a:gd name="T17" fmla="*/ 2147483646 h 40"/>
                <a:gd name="T18" fmla="*/ 0 w 44"/>
                <a:gd name="T19" fmla="*/ 2147483646 h 40"/>
                <a:gd name="T20" fmla="*/ 0 w 44"/>
                <a:gd name="T21" fmla="*/ 2147483646 h 40"/>
                <a:gd name="T22" fmla="*/ 2147483646 w 44"/>
                <a:gd name="T23" fmla="*/ 2147483646 h 40"/>
                <a:gd name="T24" fmla="*/ 2147483646 w 44"/>
                <a:gd name="T25" fmla="*/ 2147483646 h 40"/>
                <a:gd name="T26" fmla="*/ 2147483646 w 44"/>
                <a:gd name="T27" fmla="*/ 2147483646 h 40"/>
                <a:gd name="T28" fmla="*/ 2147483646 w 44"/>
                <a:gd name="T29" fmla="*/ 2147483646 h 40"/>
                <a:gd name="T30" fmla="*/ 2147483646 w 44"/>
                <a:gd name="T31" fmla="*/ 2147483646 h 40"/>
                <a:gd name="T32" fmla="*/ 2147483646 w 44"/>
                <a:gd name="T33" fmla="*/ 2147483646 h 40"/>
                <a:gd name="T34" fmla="*/ 2147483646 w 44"/>
                <a:gd name="T35" fmla="*/ 2147483646 h 40"/>
                <a:gd name="T36" fmla="*/ 2147483646 w 44"/>
                <a:gd name="T37" fmla="*/ 2147483646 h 40"/>
                <a:gd name="T38" fmla="*/ 2147483646 w 44"/>
                <a:gd name="T39" fmla="*/ 2147483646 h 40"/>
                <a:gd name="T40" fmla="*/ 2147483646 w 44"/>
                <a:gd name="T41" fmla="*/ 2147483646 h 40"/>
                <a:gd name="T42" fmla="*/ 0 w 44"/>
                <a:gd name="T43" fmla="*/ 2147483646 h 40"/>
                <a:gd name="T44" fmla="*/ 0 w 44"/>
                <a:gd name="T45" fmla="*/ 2147483646 h 40"/>
                <a:gd name="T46" fmla="*/ 2147483646 w 44"/>
                <a:gd name="T47" fmla="*/ 2147483646 h 40"/>
                <a:gd name="T48" fmla="*/ 2147483646 w 44"/>
                <a:gd name="T49" fmla="*/ 2147483646 h 40"/>
                <a:gd name="T50" fmla="*/ 2147483646 w 44"/>
                <a:gd name="T51" fmla="*/ 2147483646 h 40"/>
                <a:gd name="T52" fmla="*/ 2147483646 w 44"/>
                <a:gd name="T53" fmla="*/ 2147483646 h 40"/>
                <a:gd name="T54" fmla="*/ 2147483646 w 44"/>
                <a:gd name="T55" fmla="*/ 2147483646 h 40"/>
                <a:gd name="T56" fmla="*/ 2147483646 w 44"/>
                <a:gd name="T57" fmla="*/ 2147483646 h 40"/>
                <a:gd name="T58" fmla="*/ 2147483646 w 44"/>
                <a:gd name="T59" fmla="*/ 2147483646 h 40"/>
                <a:gd name="T60" fmla="*/ 2147483646 w 44"/>
                <a:gd name="T61" fmla="*/ 2147483646 h 40"/>
                <a:gd name="T62" fmla="*/ 2147483646 w 44"/>
                <a:gd name="T63" fmla="*/ 2147483646 h 40"/>
                <a:gd name="T64" fmla="*/ 2147483646 w 44"/>
                <a:gd name="T65" fmla="*/ 2147483646 h 40"/>
                <a:gd name="T66" fmla="*/ 2147483646 w 44"/>
                <a:gd name="T67" fmla="*/ 2147483646 h 40"/>
                <a:gd name="T68" fmla="*/ 2147483646 w 44"/>
                <a:gd name="T69" fmla="*/ 2147483646 h 40"/>
                <a:gd name="T70" fmla="*/ 2147483646 w 44"/>
                <a:gd name="T71" fmla="*/ 2147483646 h 40"/>
                <a:gd name="T72" fmla="*/ 2147483646 w 44"/>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
                <a:gd name="T112" fmla="*/ 0 h 40"/>
                <a:gd name="T113" fmla="*/ 44 w 44"/>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 h="40">
                  <a:moveTo>
                    <a:pt x="36" y="6"/>
                  </a:moveTo>
                  <a:lnTo>
                    <a:pt x="36" y="6"/>
                  </a:lnTo>
                  <a:lnTo>
                    <a:pt x="30" y="2"/>
                  </a:lnTo>
                  <a:lnTo>
                    <a:pt x="26" y="0"/>
                  </a:lnTo>
                  <a:lnTo>
                    <a:pt x="20" y="2"/>
                  </a:lnTo>
                  <a:lnTo>
                    <a:pt x="14" y="4"/>
                  </a:lnTo>
                  <a:lnTo>
                    <a:pt x="6" y="10"/>
                  </a:lnTo>
                  <a:lnTo>
                    <a:pt x="2" y="16"/>
                  </a:lnTo>
                  <a:lnTo>
                    <a:pt x="0" y="28"/>
                  </a:lnTo>
                  <a:lnTo>
                    <a:pt x="8" y="24"/>
                  </a:lnTo>
                  <a:lnTo>
                    <a:pt x="16" y="20"/>
                  </a:lnTo>
                  <a:lnTo>
                    <a:pt x="22" y="20"/>
                  </a:lnTo>
                  <a:lnTo>
                    <a:pt x="24" y="22"/>
                  </a:lnTo>
                  <a:lnTo>
                    <a:pt x="14" y="22"/>
                  </a:lnTo>
                  <a:lnTo>
                    <a:pt x="6" y="26"/>
                  </a:lnTo>
                  <a:lnTo>
                    <a:pt x="0" y="30"/>
                  </a:lnTo>
                  <a:lnTo>
                    <a:pt x="8" y="36"/>
                  </a:lnTo>
                  <a:lnTo>
                    <a:pt x="16" y="40"/>
                  </a:lnTo>
                  <a:lnTo>
                    <a:pt x="22" y="40"/>
                  </a:lnTo>
                  <a:lnTo>
                    <a:pt x="28" y="38"/>
                  </a:lnTo>
                  <a:lnTo>
                    <a:pt x="34" y="36"/>
                  </a:lnTo>
                  <a:lnTo>
                    <a:pt x="38" y="32"/>
                  </a:lnTo>
                  <a:lnTo>
                    <a:pt x="42" y="28"/>
                  </a:lnTo>
                  <a:lnTo>
                    <a:pt x="42" y="24"/>
                  </a:lnTo>
                  <a:lnTo>
                    <a:pt x="44" y="18"/>
                  </a:lnTo>
                  <a:lnTo>
                    <a:pt x="42" y="14"/>
                  </a:lnTo>
                  <a:lnTo>
                    <a:pt x="40" y="10"/>
                  </a:lnTo>
                  <a:lnTo>
                    <a:pt x="36" y="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73" name="Freeform 94"/>
            <p:cNvSpPr>
              <a:spLocks/>
            </p:cNvSpPr>
            <p:nvPr/>
          </p:nvSpPr>
          <p:spPr bwMode="auto">
            <a:xfrm>
              <a:off x="5307013" y="3000375"/>
              <a:ext cx="53975" cy="53975"/>
            </a:xfrm>
            <a:custGeom>
              <a:avLst/>
              <a:gdLst>
                <a:gd name="T0" fmla="*/ 2147483646 w 34"/>
                <a:gd name="T1" fmla="*/ 2147483646 h 34"/>
                <a:gd name="T2" fmla="*/ 2147483646 w 34"/>
                <a:gd name="T3" fmla="*/ 2147483646 h 34"/>
                <a:gd name="T4" fmla="*/ 2147483646 w 34"/>
                <a:gd name="T5" fmla="*/ 2147483646 h 34"/>
                <a:gd name="T6" fmla="*/ 2147483646 w 34"/>
                <a:gd name="T7" fmla="*/ 2147483646 h 34"/>
                <a:gd name="T8" fmla="*/ 2147483646 w 34"/>
                <a:gd name="T9" fmla="*/ 2147483646 h 34"/>
                <a:gd name="T10" fmla="*/ 2147483646 w 34"/>
                <a:gd name="T11" fmla="*/ 2147483646 h 34"/>
                <a:gd name="T12" fmla="*/ 2147483646 w 34"/>
                <a:gd name="T13" fmla="*/ 2147483646 h 34"/>
                <a:gd name="T14" fmla="*/ 2147483646 w 34"/>
                <a:gd name="T15" fmla="*/ 2147483646 h 34"/>
                <a:gd name="T16" fmla="*/ 2147483646 w 34"/>
                <a:gd name="T17" fmla="*/ 2147483646 h 34"/>
                <a:gd name="T18" fmla="*/ 2147483646 w 34"/>
                <a:gd name="T19" fmla="*/ 2147483646 h 34"/>
                <a:gd name="T20" fmla="*/ 0 w 34"/>
                <a:gd name="T21" fmla="*/ 2147483646 h 34"/>
                <a:gd name="T22" fmla="*/ 0 w 34"/>
                <a:gd name="T23" fmla="*/ 2147483646 h 34"/>
                <a:gd name="T24" fmla="*/ 0 w 34"/>
                <a:gd name="T25" fmla="*/ 2147483646 h 34"/>
                <a:gd name="T26" fmla="*/ 2147483646 w 34"/>
                <a:gd name="T27" fmla="*/ 2147483646 h 34"/>
                <a:gd name="T28" fmla="*/ 2147483646 w 34"/>
                <a:gd name="T29" fmla="*/ 2147483646 h 34"/>
                <a:gd name="T30" fmla="*/ 2147483646 w 34"/>
                <a:gd name="T31" fmla="*/ 0 h 34"/>
                <a:gd name="T32" fmla="*/ 2147483646 w 34"/>
                <a:gd name="T33" fmla="*/ 0 h 34"/>
                <a:gd name="T34" fmla="*/ 2147483646 w 34"/>
                <a:gd name="T35" fmla="*/ 0 h 34"/>
                <a:gd name="T36" fmla="*/ 2147483646 w 34"/>
                <a:gd name="T37" fmla="*/ 2147483646 h 34"/>
                <a:gd name="T38" fmla="*/ 2147483646 w 34"/>
                <a:gd name="T39" fmla="*/ 2147483646 h 34"/>
                <a:gd name="T40" fmla="*/ 2147483646 w 34"/>
                <a:gd name="T41" fmla="*/ 2147483646 h 34"/>
                <a:gd name="T42" fmla="*/ 2147483646 w 34"/>
                <a:gd name="T43" fmla="*/ 2147483646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34"/>
                <a:gd name="T68" fmla="*/ 34 w 34"/>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34">
                  <a:moveTo>
                    <a:pt x="34" y="12"/>
                  </a:moveTo>
                  <a:lnTo>
                    <a:pt x="34" y="12"/>
                  </a:lnTo>
                  <a:lnTo>
                    <a:pt x="34" y="18"/>
                  </a:lnTo>
                  <a:lnTo>
                    <a:pt x="32" y="24"/>
                  </a:lnTo>
                  <a:lnTo>
                    <a:pt x="28" y="30"/>
                  </a:lnTo>
                  <a:lnTo>
                    <a:pt x="22" y="34"/>
                  </a:lnTo>
                  <a:lnTo>
                    <a:pt x="14" y="34"/>
                  </a:lnTo>
                  <a:lnTo>
                    <a:pt x="8" y="32"/>
                  </a:lnTo>
                  <a:lnTo>
                    <a:pt x="4" y="28"/>
                  </a:lnTo>
                  <a:lnTo>
                    <a:pt x="0" y="22"/>
                  </a:lnTo>
                  <a:lnTo>
                    <a:pt x="0" y="14"/>
                  </a:lnTo>
                  <a:lnTo>
                    <a:pt x="2" y="8"/>
                  </a:lnTo>
                  <a:lnTo>
                    <a:pt x="6" y="4"/>
                  </a:lnTo>
                  <a:lnTo>
                    <a:pt x="12" y="0"/>
                  </a:lnTo>
                  <a:lnTo>
                    <a:pt x="18" y="0"/>
                  </a:lnTo>
                  <a:lnTo>
                    <a:pt x="24" y="2"/>
                  </a:lnTo>
                  <a:lnTo>
                    <a:pt x="30" y="6"/>
                  </a:lnTo>
                  <a:lnTo>
                    <a:pt x="34"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74" name="Freeform 95"/>
            <p:cNvSpPr>
              <a:spLocks/>
            </p:cNvSpPr>
            <p:nvPr/>
          </p:nvSpPr>
          <p:spPr bwMode="auto">
            <a:xfrm>
              <a:off x="5424488" y="3168650"/>
              <a:ext cx="60325" cy="66675"/>
            </a:xfrm>
            <a:custGeom>
              <a:avLst/>
              <a:gdLst>
                <a:gd name="T0" fmla="*/ 2147483646 w 38"/>
                <a:gd name="T1" fmla="*/ 2147483646 h 42"/>
                <a:gd name="T2" fmla="*/ 2147483646 w 38"/>
                <a:gd name="T3" fmla="*/ 2147483646 h 42"/>
                <a:gd name="T4" fmla="*/ 0 w 38"/>
                <a:gd name="T5" fmla="*/ 2147483646 h 42"/>
                <a:gd name="T6" fmla="*/ 0 w 38"/>
                <a:gd name="T7" fmla="*/ 2147483646 h 42"/>
                <a:gd name="T8" fmla="*/ 2147483646 w 38"/>
                <a:gd name="T9" fmla="*/ 2147483646 h 42"/>
                <a:gd name="T10" fmla="*/ 2147483646 w 38"/>
                <a:gd name="T11" fmla="*/ 0 h 42"/>
                <a:gd name="T12" fmla="*/ 2147483646 w 38"/>
                <a:gd name="T13" fmla="*/ 0 h 42"/>
                <a:gd name="T14" fmla="*/ 2147483646 w 38"/>
                <a:gd name="T15" fmla="*/ 2147483646 h 42"/>
                <a:gd name="T16" fmla="*/ 2147483646 w 38"/>
                <a:gd name="T17" fmla="*/ 2147483646 h 42"/>
                <a:gd name="T18" fmla="*/ 2147483646 w 38"/>
                <a:gd name="T19" fmla="*/ 2147483646 h 42"/>
                <a:gd name="T20" fmla="*/ 2147483646 w 38"/>
                <a:gd name="T21" fmla="*/ 2147483646 h 42"/>
                <a:gd name="T22" fmla="*/ 2147483646 w 38"/>
                <a:gd name="T23" fmla="*/ 2147483646 h 42"/>
                <a:gd name="T24" fmla="*/ 2147483646 w 38"/>
                <a:gd name="T25" fmla="*/ 2147483646 h 42"/>
                <a:gd name="T26" fmla="*/ 2147483646 w 38"/>
                <a:gd name="T27" fmla="*/ 2147483646 h 42"/>
                <a:gd name="T28" fmla="*/ 2147483646 w 38"/>
                <a:gd name="T29" fmla="*/ 2147483646 h 42"/>
                <a:gd name="T30" fmla="*/ 2147483646 w 38"/>
                <a:gd name="T31" fmla="*/ 2147483646 h 42"/>
                <a:gd name="T32" fmla="*/ 2147483646 w 38"/>
                <a:gd name="T33" fmla="*/ 2147483646 h 42"/>
                <a:gd name="T34" fmla="*/ 2147483646 w 38"/>
                <a:gd name="T35" fmla="*/ 2147483646 h 42"/>
                <a:gd name="T36" fmla="*/ 2147483646 w 38"/>
                <a:gd name="T37" fmla="*/ 2147483646 h 42"/>
                <a:gd name="T38" fmla="*/ 2147483646 w 38"/>
                <a:gd name="T39" fmla="*/ 2147483646 h 42"/>
                <a:gd name="T40" fmla="*/ 2147483646 w 38"/>
                <a:gd name="T41" fmla="*/ 2147483646 h 42"/>
                <a:gd name="T42" fmla="*/ 2147483646 w 38"/>
                <a:gd name="T43" fmla="*/ 2147483646 h 42"/>
                <a:gd name="T44" fmla="*/ 2147483646 w 38"/>
                <a:gd name="T45" fmla="*/ 2147483646 h 42"/>
                <a:gd name="T46" fmla="*/ 2147483646 w 38"/>
                <a:gd name="T47" fmla="*/ 2147483646 h 42"/>
                <a:gd name="T48" fmla="*/ 2147483646 w 38"/>
                <a:gd name="T49" fmla="*/ 2147483646 h 42"/>
                <a:gd name="T50" fmla="*/ 2147483646 w 38"/>
                <a:gd name="T51" fmla="*/ 2147483646 h 4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2"/>
                <a:gd name="T80" fmla="*/ 38 w 38"/>
                <a:gd name="T81" fmla="*/ 42 h 4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2">
                  <a:moveTo>
                    <a:pt x="2" y="28"/>
                  </a:moveTo>
                  <a:lnTo>
                    <a:pt x="2" y="28"/>
                  </a:lnTo>
                  <a:lnTo>
                    <a:pt x="0" y="22"/>
                  </a:lnTo>
                  <a:lnTo>
                    <a:pt x="0" y="16"/>
                  </a:lnTo>
                  <a:lnTo>
                    <a:pt x="2" y="8"/>
                  </a:lnTo>
                  <a:lnTo>
                    <a:pt x="8" y="0"/>
                  </a:lnTo>
                  <a:lnTo>
                    <a:pt x="18" y="2"/>
                  </a:lnTo>
                  <a:lnTo>
                    <a:pt x="26" y="6"/>
                  </a:lnTo>
                  <a:lnTo>
                    <a:pt x="30" y="8"/>
                  </a:lnTo>
                  <a:lnTo>
                    <a:pt x="34" y="12"/>
                  </a:lnTo>
                  <a:lnTo>
                    <a:pt x="36" y="18"/>
                  </a:lnTo>
                  <a:lnTo>
                    <a:pt x="38" y="24"/>
                  </a:lnTo>
                  <a:lnTo>
                    <a:pt x="36" y="28"/>
                  </a:lnTo>
                  <a:lnTo>
                    <a:pt x="34" y="34"/>
                  </a:lnTo>
                  <a:lnTo>
                    <a:pt x="30" y="38"/>
                  </a:lnTo>
                  <a:lnTo>
                    <a:pt x="26" y="40"/>
                  </a:lnTo>
                  <a:lnTo>
                    <a:pt x="22" y="42"/>
                  </a:lnTo>
                  <a:lnTo>
                    <a:pt x="16" y="42"/>
                  </a:lnTo>
                  <a:lnTo>
                    <a:pt x="12" y="40"/>
                  </a:lnTo>
                  <a:lnTo>
                    <a:pt x="8" y="38"/>
                  </a:lnTo>
                  <a:lnTo>
                    <a:pt x="4" y="34"/>
                  </a:lnTo>
                  <a:lnTo>
                    <a:pt x="2"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75" name="Freeform 96"/>
            <p:cNvSpPr>
              <a:spLocks/>
            </p:cNvSpPr>
            <p:nvPr/>
          </p:nvSpPr>
          <p:spPr bwMode="auto">
            <a:xfrm>
              <a:off x="5364163" y="3168650"/>
              <a:ext cx="63500" cy="63500"/>
            </a:xfrm>
            <a:custGeom>
              <a:avLst/>
              <a:gdLst>
                <a:gd name="T0" fmla="*/ 2147483646 w 40"/>
                <a:gd name="T1" fmla="*/ 2147483646 h 40"/>
                <a:gd name="T2" fmla="*/ 2147483646 w 40"/>
                <a:gd name="T3" fmla="*/ 2147483646 h 40"/>
                <a:gd name="T4" fmla="*/ 2147483646 w 40"/>
                <a:gd name="T5" fmla="*/ 2147483646 h 40"/>
                <a:gd name="T6" fmla="*/ 2147483646 w 40"/>
                <a:gd name="T7" fmla="*/ 2147483646 h 40"/>
                <a:gd name="T8" fmla="*/ 2147483646 w 40"/>
                <a:gd name="T9" fmla="*/ 2147483646 h 40"/>
                <a:gd name="T10" fmla="*/ 2147483646 w 40"/>
                <a:gd name="T11" fmla="*/ 2147483646 h 40"/>
                <a:gd name="T12" fmla="*/ 2147483646 w 40"/>
                <a:gd name="T13" fmla="*/ 2147483646 h 40"/>
                <a:gd name="T14" fmla="*/ 2147483646 w 40"/>
                <a:gd name="T15" fmla="*/ 2147483646 h 40"/>
                <a:gd name="T16" fmla="*/ 2147483646 w 40"/>
                <a:gd name="T17" fmla="*/ 2147483646 h 40"/>
                <a:gd name="T18" fmla="*/ 2147483646 w 40"/>
                <a:gd name="T19" fmla="*/ 2147483646 h 40"/>
                <a:gd name="T20" fmla="*/ 2147483646 w 40"/>
                <a:gd name="T21" fmla="*/ 2147483646 h 40"/>
                <a:gd name="T22" fmla="*/ 2147483646 w 40"/>
                <a:gd name="T23" fmla="*/ 2147483646 h 40"/>
                <a:gd name="T24" fmla="*/ 2147483646 w 40"/>
                <a:gd name="T25" fmla="*/ 0 h 40"/>
                <a:gd name="T26" fmla="*/ 2147483646 w 40"/>
                <a:gd name="T27" fmla="*/ 2147483646 h 40"/>
                <a:gd name="T28" fmla="*/ 2147483646 w 40"/>
                <a:gd name="T29" fmla="*/ 2147483646 h 40"/>
                <a:gd name="T30" fmla="*/ 2147483646 w 40"/>
                <a:gd name="T31" fmla="*/ 2147483646 h 40"/>
                <a:gd name="T32" fmla="*/ 2147483646 w 40"/>
                <a:gd name="T33" fmla="*/ 2147483646 h 40"/>
                <a:gd name="T34" fmla="*/ 2147483646 w 40"/>
                <a:gd name="T35" fmla="*/ 2147483646 h 40"/>
                <a:gd name="T36" fmla="*/ 2147483646 w 40"/>
                <a:gd name="T37" fmla="*/ 2147483646 h 40"/>
                <a:gd name="T38" fmla="*/ 0 w 40"/>
                <a:gd name="T39" fmla="*/ 2147483646 h 40"/>
                <a:gd name="T40" fmla="*/ 2147483646 w 40"/>
                <a:gd name="T41" fmla="*/ 2147483646 h 40"/>
                <a:gd name="T42" fmla="*/ 2147483646 w 40"/>
                <a:gd name="T43" fmla="*/ 2147483646 h 40"/>
                <a:gd name="T44" fmla="*/ 2147483646 w 40"/>
                <a:gd name="T45" fmla="*/ 2147483646 h 40"/>
                <a:gd name="T46" fmla="*/ 2147483646 w 40"/>
                <a:gd name="T47" fmla="*/ 2147483646 h 40"/>
                <a:gd name="T48" fmla="*/ 2147483646 w 40"/>
                <a:gd name="T49" fmla="*/ 2147483646 h 40"/>
                <a:gd name="T50" fmla="*/ 2147483646 w 40"/>
                <a:gd name="T51" fmla="*/ 2147483646 h 40"/>
                <a:gd name="T52" fmla="*/ 2147483646 w 40"/>
                <a:gd name="T53" fmla="*/ 2147483646 h 40"/>
                <a:gd name="T54" fmla="*/ 2147483646 w 40"/>
                <a:gd name="T55" fmla="*/ 2147483646 h 40"/>
                <a:gd name="T56" fmla="*/ 2147483646 w 40"/>
                <a:gd name="T57" fmla="*/ 2147483646 h 40"/>
                <a:gd name="T58" fmla="*/ 2147483646 w 40"/>
                <a:gd name="T59" fmla="*/ 2147483646 h 40"/>
                <a:gd name="T60" fmla="*/ 2147483646 w 40"/>
                <a:gd name="T61" fmla="*/ 2147483646 h 40"/>
                <a:gd name="T62" fmla="*/ 2147483646 w 40"/>
                <a:gd name="T63" fmla="*/ 2147483646 h 40"/>
                <a:gd name="T64" fmla="*/ 2147483646 w 40"/>
                <a:gd name="T65" fmla="*/ 2147483646 h 40"/>
                <a:gd name="T66" fmla="*/ 2147483646 w 40"/>
                <a:gd name="T67" fmla="*/ 2147483646 h 40"/>
                <a:gd name="T68" fmla="*/ 2147483646 w 40"/>
                <a:gd name="T69" fmla="*/ 2147483646 h 40"/>
                <a:gd name="T70" fmla="*/ 2147483646 w 40"/>
                <a:gd name="T71" fmla="*/ 2147483646 h 40"/>
                <a:gd name="T72" fmla="*/ 2147483646 w 40"/>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0"/>
                <a:gd name="T112" fmla="*/ 0 h 40"/>
                <a:gd name="T113" fmla="*/ 40 w 40"/>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0" h="40">
                  <a:moveTo>
                    <a:pt x="34" y="8"/>
                  </a:moveTo>
                  <a:lnTo>
                    <a:pt x="34" y="8"/>
                  </a:lnTo>
                  <a:lnTo>
                    <a:pt x="24" y="18"/>
                  </a:lnTo>
                  <a:lnTo>
                    <a:pt x="24" y="16"/>
                  </a:lnTo>
                  <a:lnTo>
                    <a:pt x="34" y="6"/>
                  </a:lnTo>
                  <a:lnTo>
                    <a:pt x="38" y="4"/>
                  </a:lnTo>
                  <a:lnTo>
                    <a:pt x="38" y="2"/>
                  </a:lnTo>
                  <a:lnTo>
                    <a:pt x="26" y="0"/>
                  </a:lnTo>
                  <a:lnTo>
                    <a:pt x="18" y="2"/>
                  </a:lnTo>
                  <a:lnTo>
                    <a:pt x="12" y="4"/>
                  </a:lnTo>
                  <a:lnTo>
                    <a:pt x="8" y="6"/>
                  </a:lnTo>
                  <a:lnTo>
                    <a:pt x="4" y="12"/>
                  </a:lnTo>
                  <a:lnTo>
                    <a:pt x="2" y="16"/>
                  </a:lnTo>
                  <a:lnTo>
                    <a:pt x="0" y="20"/>
                  </a:lnTo>
                  <a:lnTo>
                    <a:pt x="2" y="26"/>
                  </a:lnTo>
                  <a:lnTo>
                    <a:pt x="4" y="30"/>
                  </a:lnTo>
                  <a:lnTo>
                    <a:pt x="6" y="34"/>
                  </a:lnTo>
                  <a:lnTo>
                    <a:pt x="10" y="36"/>
                  </a:lnTo>
                  <a:lnTo>
                    <a:pt x="16" y="38"/>
                  </a:lnTo>
                  <a:lnTo>
                    <a:pt x="22" y="40"/>
                  </a:lnTo>
                  <a:lnTo>
                    <a:pt x="26" y="38"/>
                  </a:lnTo>
                  <a:lnTo>
                    <a:pt x="32" y="36"/>
                  </a:lnTo>
                  <a:lnTo>
                    <a:pt x="36" y="30"/>
                  </a:lnTo>
                  <a:lnTo>
                    <a:pt x="38" y="24"/>
                  </a:lnTo>
                  <a:lnTo>
                    <a:pt x="40" y="18"/>
                  </a:lnTo>
                  <a:lnTo>
                    <a:pt x="38" y="6"/>
                  </a:lnTo>
                  <a:lnTo>
                    <a:pt x="34" y="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76" name="Freeform 97"/>
            <p:cNvSpPr>
              <a:spLocks/>
            </p:cNvSpPr>
            <p:nvPr/>
          </p:nvSpPr>
          <p:spPr bwMode="auto">
            <a:xfrm>
              <a:off x="5357813" y="3117850"/>
              <a:ext cx="66675" cy="57150"/>
            </a:xfrm>
            <a:custGeom>
              <a:avLst/>
              <a:gdLst>
                <a:gd name="T0" fmla="*/ 2147483646 w 42"/>
                <a:gd name="T1" fmla="*/ 2147483646 h 36"/>
                <a:gd name="T2" fmla="*/ 2147483646 w 42"/>
                <a:gd name="T3" fmla="*/ 2147483646 h 36"/>
                <a:gd name="T4" fmla="*/ 2147483646 w 42"/>
                <a:gd name="T5" fmla="*/ 2147483646 h 36"/>
                <a:gd name="T6" fmla="*/ 2147483646 w 42"/>
                <a:gd name="T7" fmla="*/ 2147483646 h 36"/>
                <a:gd name="T8" fmla="*/ 2147483646 w 42"/>
                <a:gd name="T9" fmla="*/ 2147483646 h 36"/>
                <a:gd name="T10" fmla="*/ 2147483646 w 42"/>
                <a:gd name="T11" fmla="*/ 2147483646 h 36"/>
                <a:gd name="T12" fmla="*/ 2147483646 w 42"/>
                <a:gd name="T13" fmla="*/ 2147483646 h 36"/>
                <a:gd name="T14" fmla="*/ 2147483646 w 42"/>
                <a:gd name="T15" fmla="*/ 2147483646 h 36"/>
                <a:gd name="T16" fmla="*/ 2147483646 w 42"/>
                <a:gd name="T17" fmla="*/ 2147483646 h 36"/>
                <a:gd name="T18" fmla="*/ 2147483646 w 42"/>
                <a:gd name="T19" fmla="*/ 2147483646 h 36"/>
                <a:gd name="T20" fmla="*/ 2147483646 w 42"/>
                <a:gd name="T21" fmla="*/ 2147483646 h 36"/>
                <a:gd name="T22" fmla="*/ 2147483646 w 42"/>
                <a:gd name="T23" fmla="*/ 2147483646 h 36"/>
                <a:gd name="T24" fmla="*/ 2147483646 w 42"/>
                <a:gd name="T25" fmla="*/ 2147483646 h 36"/>
                <a:gd name="T26" fmla="*/ 2147483646 w 42"/>
                <a:gd name="T27" fmla="*/ 2147483646 h 36"/>
                <a:gd name="T28" fmla="*/ 2147483646 w 42"/>
                <a:gd name="T29" fmla="*/ 2147483646 h 36"/>
                <a:gd name="T30" fmla="*/ 2147483646 w 42"/>
                <a:gd name="T31" fmla="*/ 2147483646 h 36"/>
                <a:gd name="T32" fmla="*/ 2147483646 w 42"/>
                <a:gd name="T33" fmla="*/ 2147483646 h 36"/>
                <a:gd name="T34" fmla="*/ 2147483646 w 42"/>
                <a:gd name="T35" fmla="*/ 2147483646 h 36"/>
                <a:gd name="T36" fmla="*/ 2147483646 w 42"/>
                <a:gd name="T37" fmla="*/ 0 h 36"/>
                <a:gd name="T38" fmla="*/ 2147483646 w 42"/>
                <a:gd name="T39" fmla="*/ 0 h 36"/>
                <a:gd name="T40" fmla="*/ 2147483646 w 42"/>
                <a:gd name="T41" fmla="*/ 0 h 36"/>
                <a:gd name="T42" fmla="*/ 2147483646 w 42"/>
                <a:gd name="T43" fmla="*/ 2147483646 h 36"/>
                <a:gd name="T44" fmla="*/ 2147483646 w 42"/>
                <a:gd name="T45" fmla="*/ 2147483646 h 36"/>
                <a:gd name="T46" fmla="*/ 0 w 42"/>
                <a:gd name="T47" fmla="*/ 2147483646 h 36"/>
                <a:gd name="T48" fmla="*/ 0 w 42"/>
                <a:gd name="T49" fmla="*/ 2147483646 h 36"/>
                <a:gd name="T50" fmla="*/ 0 w 42"/>
                <a:gd name="T51" fmla="*/ 2147483646 h 36"/>
                <a:gd name="T52" fmla="*/ 0 w 42"/>
                <a:gd name="T53" fmla="*/ 2147483646 h 36"/>
                <a:gd name="T54" fmla="*/ 2147483646 w 42"/>
                <a:gd name="T55" fmla="*/ 2147483646 h 36"/>
                <a:gd name="T56" fmla="*/ 2147483646 w 42"/>
                <a:gd name="T57" fmla="*/ 2147483646 h 36"/>
                <a:gd name="T58" fmla="*/ 2147483646 w 42"/>
                <a:gd name="T59" fmla="*/ 2147483646 h 36"/>
                <a:gd name="T60" fmla="*/ 2147483646 w 42"/>
                <a:gd name="T61" fmla="*/ 2147483646 h 36"/>
                <a:gd name="T62" fmla="*/ 2147483646 w 42"/>
                <a:gd name="T63" fmla="*/ 2147483646 h 36"/>
                <a:gd name="T64" fmla="*/ 2147483646 w 42"/>
                <a:gd name="T65" fmla="*/ 2147483646 h 36"/>
                <a:gd name="T66" fmla="*/ 2147483646 w 42"/>
                <a:gd name="T67" fmla="*/ 2147483646 h 36"/>
                <a:gd name="T68" fmla="*/ 2147483646 w 42"/>
                <a:gd name="T69" fmla="*/ 2147483646 h 36"/>
                <a:gd name="T70" fmla="*/ 2147483646 w 42"/>
                <a:gd name="T71" fmla="*/ 2147483646 h 36"/>
                <a:gd name="T72" fmla="*/ 2147483646 w 42"/>
                <a:gd name="T73" fmla="*/ 2147483646 h 36"/>
                <a:gd name="T74" fmla="*/ 2147483646 w 42"/>
                <a:gd name="T75" fmla="*/ 2147483646 h 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2"/>
                <a:gd name="T115" fmla="*/ 0 h 36"/>
                <a:gd name="T116" fmla="*/ 42 w 42"/>
                <a:gd name="T117" fmla="*/ 36 h 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2" h="36">
                  <a:moveTo>
                    <a:pt x="30" y="24"/>
                  </a:moveTo>
                  <a:lnTo>
                    <a:pt x="30" y="24"/>
                  </a:lnTo>
                  <a:lnTo>
                    <a:pt x="14" y="14"/>
                  </a:lnTo>
                  <a:lnTo>
                    <a:pt x="24" y="16"/>
                  </a:lnTo>
                  <a:lnTo>
                    <a:pt x="32" y="22"/>
                  </a:lnTo>
                  <a:lnTo>
                    <a:pt x="40" y="28"/>
                  </a:lnTo>
                  <a:lnTo>
                    <a:pt x="42" y="26"/>
                  </a:lnTo>
                  <a:lnTo>
                    <a:pt x="40" y="16"/>
                  </a:lnTo>
                  <a:lnTo>
                    <a:pt x="36" y="10"/>
                  </a:lnTo>
                  <a:lnTo>
                    <a:pt x="30" y="4"/>
                  </a:lnTo>
                  <a:lnTo>
                    <a:pt x="26" y="2"/>
                  </a:lnTo>
                  <a:lnTo>
                    <a:pt x="20" y="0"/>
                  </a:lnTo>
                  <a:lnTo>
                    <a:pt x="16" y="0"/>
                  </a:lnTo>
                  <a:lnTo>
                    <a:pt x="10" y="0"/>
                  </a:lnTo>
                  <a:lnTo>
                    <a:pt x="6" y="2"/>
                  </a:lnTo>
                  <a:lnTo>
                    <a:pt x="2" y="6"/>
                  </a:lnTo>
                  <a:lnTo>
                    <a:pt x="0" y="10"/>
                  </a:lnTo>
                  <a:lnTo>
                    <a:pt x="0" y="16"/>
                  </a:lnTo>
                  <a:lnTo>
                    <a:pt x="0" y="20"/>
                  </a:lnTo>
                  <a:lnTo>
                    <a:pt x="2" y="26"/>
                  </a:lnTo>
                  <a:lnTo>
                    <a:pt x="4" y="30"/>
                  </a:lnTo>
                  <a:lnTo>
                    <a:pt x="10" y="34"/>
                  </a:lnTo>
                  <a:lnTo>
                    <a:pt x="16" y="36"/>
                  </a:lnTo>
                  <a:lnTo>
                    <a:pt x="22" y="36"/>
                  </a:lnTo>
                  <a:lnTo>
                    <a:pt x="28" y="34"/>
                  </a:lnTo>
                  <a:lnTo>
                    <a:pt x="38" y="30"/>
                  </a:lnTo>
                  <a:lnTo>
                    <a:pt x="30" y="2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77" name="Freeform 98"/>
            <p:cNvSpPr>
              <a:spLocks/>
            </p:cNvSpPr>
            <p:nvPr/>
          </p:nvSpPr>
          <p:spPr bwMode="auto">
            <a:xfrm>
              <a:off x="5405438" y="3086100"/>
              <a:ext cx="57150" cy="69850"/>
            </a:xfrm>
            <a:custGeom>
              <a:avLst/>
              <a:gdLst>
                <a:gd name="T0" fmla="*/ 2147483646 w 36"/>
                <a:gd name="T1" fmla="*/ 2147483646 h 44"/>
                <a:gd name="T2" fmla="*/ 2147483646 w 36"/>
                <a:gd name="T3" fmla="*/ 2147483646 h 44"/>
                <a:gd name="T4" fmla="*/ 2147483646 w 36"/>
                <a:gd name="T5" fmla="*/ 2147483646 h 44"/>
                <a:gd name="T6" fmla="*/ 2147483646 w 36"/>
                <a:gd name="T7" fmla="*/ 2147483646 h 44"/>
                <a:gd name="T8" fmla="*/ 2147483646 w 36"/>
                <a:gd name="T9" fmla="*/ 2147483646 h 44"/>
                <a:gd name="T10" fmla="*/ 2147483646 w 36"/>
                <a:gd name="T11" fmla="*/ 2147483646 h 44"/>
                <a:gd name="T12" fmla="*/ 2147483646 w 36"/>
                <a:gd name="T13" fmla="*/ 2147483646 h 44"/>
                <a:gd name="T14" fmla="*/ 2147483646 w 36"/>
                <a:gd name="T15" fmla="*/ 2147483646 h 44"/>
                <a:gd name="T16" fmla="*/ 2147483646 w 36"/>
                <a:gd name="T17" fmla="*/ 2147483646 h 44"/>
                <a:gd name="T18" fmla="*/ 2147483646 w 36"/>
                <a:gd name="T19" fmla="*/ 2147483646 h 44"/>
                <a:gd name="T20" fmla="*/ 0 w 36"/>
                <a:gd name="T21" fmla="*/ 2147483646 h 44"/>
                <a:gd name="T22" fmla="*/ 0 w 36"/>
                <a:gd name="T23" fmla="*/ 2147483646 h 44"/>
                <a:gd name="T24" fmla="*/ 0 w 36"/>
                <a:gd name="T25" fmla="*/ 2147483646 h 44"/>
                <a:gd name="T26" fmla="*/ 0 w 36"/>
                <a:gd name="T27" fmla="*/ 2147483646 h 44"/>
                <a:gd name="T28" fmla="*/ 2147483646 w 36"/>
                <a:gd name="T29" fmla="*/ 2147483646 h 44"/>
                <a:gd name="T30" fmla="*/ 2147483646 w 36"/>
                <a:gd name="T31" fmla="*/ 2147483646 h 44"/>
                <a:gd name="T32" fmla="*/ 2147483646 w 36"/>
                <a:gd name="T33" fmla="*/ 2147483646 h 44"/>
                <a:gd name="T34" fmla="*/ 2147483646 w 36"/>
                <a:gd name="T35" fmla="*/ 0 h 44"/>
                <a:gd name="T36" fmla="*/ 2147483646 w 36"/>
                <a:gd name="T37" fmla="*/ 0 h 44"/>
                <a:gd name="T38" fmla="*/ 2147483646 w 36"/>
                <a:gd name="T39" fmla="*/ 0 h 44"/>
                <a:gd name="T40" fmla="*/ 2147483646 w 36"/>
                <a:gd name="T41" fmla="*/ 2147483646 h 44"/>
                <a:gd name="T42" fmla="*/ 2147483646 w 36"/>
                <a:gd name="T43" fmla="*/ 2147483646 h 44"/>
                <a:gd name="T44" fmla="*/ 2147483646 w 36"/>
                <a:gd name="T45" fmla="*/ 2147483646 h 44"/>
                <a:gd name="T46" fmla="*/ 2147483646 w 36"/>
                <a:gd name="T47" fmla="*/ 2147483646 h 44"/>
                <a:gd name="T48" fmla="*/ 2147483646 w 36"/>
                <a:gd name="T49" fmla="*/ 2147483646 h 44"/>
                <a:gd name="T50" fmla="*/ 2147483646 w 36"/>
                <a:gd name="T51" fmla="*/ 2147483646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6"/>
                <a:gd name="T79" fmla="*/ 0 h 44"/>
                <a:gd name="T80" fmla="*/ 36 w 36"/>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6" h="44">
                  <a:moveTo>
                    <a:pt x="36" y="20"/>
                  </a:moveTo>
                  <a:lnTo>
                    <a:pt x="36" y="20"/>
                  </a:lnTo>
                  <a:lnTo>
                    <a:pt x="34" y="26"/>
                  </a:lnTo>
                  <a:lnTo>
                    <a:pt x="32" y="32"/>
                  </a:lnTo>
                  <a:lnTo>
                    <a:pt x="28" y="38"/>
                  </a:lnTo>
                  <a:lnTo>
                    <a:pt x="18" y="44"/>
                  </a:lnTo>
                  <a:lnTo>
                    <a:pt x="10" y="38"/>
                  </a:lnTo>
                  <a:lnTo>
                    <a:pt x="4" y="32"/>
                  </a:lnTo>
                  <a:lnTo>
                    <a:pt x="2" y="28"/>
                  </a:lnTo>
                  <a:lnTo>
                    <a:pt x="0" y="24"/>
                  </a:lnTo>
                  <a:lnTo>
                    <a:pt x="0" y="18"/>
                  </a:lnTo>
                  <a:lnTo>
                    <a:pt x="0" y="12"/>
                  </a:lnTo>
                  <a:lnTo>
                    <a:pt x="4" y="6"/>
                  </a:lnTo>
                  <a:lnTo>
                    <a:pt x="8" y="4"/>
                  </a:lnTo>
                  <a:lnTo>
                    <a:pt x="12" y="0"/>
                  </a:lnTo>
                  <a:lnTo>
                    <a:pt x="18" y="0"/>
                  </a:lnTo>
                  <a:lnTo>
                    <a:pt x="22" y="0"/>
                  </a:lnTo>
                  <a:lnTo>
                    <a:pt x="26" y="2"/>
                  </a:lnTo>
                  <a:lnTo>
                    <a:pt x="30" y="6"/>
                  </a:lnTo>
                  <a:lnTo>
                    <a:pt x="34" y="10"/>
                  </a:lnTo>
                  <a:lnTo>
                    <a:pt x="36" y="14"/>
                  </a:lnTo>
                  <a:lnTo>
                    <a:pt x="36" y="2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78" name="Freeform 99"/>
            <p:cNvSpPr>
              <a:spLocks/>
            </p:cNvSpPr>
            <p:nvPr/>
          </p:nvSpPr>
          <p:spPr bwMode="auto">
            <a:xfrm>
              <a:off x="5443538" y="3117850"/>
              <a:ext cx="66675" cy="60325"/>
            </a:xfrm>
            <a:custGeom>
              <a:avLst/>
              <a:gdLst>
                <a:gd name="T0" fmla="*/ 2147483646 w 42"/>
                <a:gd name="T1" fmla="*/ 2147483646 h 38"/>
                <a:gd name="T2" fmla="*/ 2147483646 w 42"/>
                <a:gd name="T3" fmla="*/ 2147483646 h 38"/>
                <a:gd name="T4" fmla="*/ 2147483646 w 42"/>
                <a:gd name="T5" fmla="*/ 2147483646 h 38"/>
                <a:gd name="T6" fmla="*/ 2147483646 w 42"/>
                <a:gd name="T7" fmla="*/ 0 h 38"/>
                <a:gd name="T8" fmla="*/ 2147483646 w 42"/>
                <a:gd name="T9" fmla="*/ 2147483646 h 38"/>
                <a:gd name="T10" fmla="*/ 2147483646 w 42"/>
                <a:gd name="T11" fmla="*/ 2147483646 h 38"/>
                <a:gd name="T12" fmla="*/ 2147483646 w 42"/>
                <a:gd name="T13" fmla="*/ 2147483646 h 38"/>
                <a:gd name="T14" fmla="*/ 2147483646 w 42"/>
                <a:gd name="T15" fmla="*/ 2147483646 h 38"/>
                <a:gd name="T16" fmla="*/ 2147483646 w 42"/>
                <a:gd name="T17" fmla="*/ 2147483646 h 38"/>
                <a:gd name="T18" fmla="*/ 0 w 42"/>
                <a:gd name="T19" fmla="*/ 2147483646 h 38"/>
                <a:gd name="T20" fmla="*/ 0 w 42"/>
                <a:gd name="T21" fmla="*/ 2147483646 h 38"/>
                <a:gd name="T22" fmla="*/ 2147483646 w 42"/>
                <a:gd name="T23" fmla="*/ 2147483646 h 38"/>
                <a:gd name="T24" fmla="*/ 2147483646 w 42"/>
                <a:gd name="T25" fmla="*/ 2147483646 h 38"/>
                <a:gd name="T26" fmla="*/ 2147483646 w 42"/>
                <a:gd name="T27" fmla="*/ 2147483646 h 38"/>
                <a:gd name="T28" fmla="*/ 2147483646 w 42"/>
                <a:gd name="T29" fmla="*/ 2147483646 h 38"/>
                <a:gd name="T30" fmla="*/ 2147483646 w 42"/>
                <a:gd name="T31" fmla="*/ 2147483646 h 38"/>
                <a:gd name="T32" fmla="*/ 2147483646 w 42"/>
                <a:gd name="T33" fmla="*/ 2147483646 h 38"/>
                <a:gd name="T34" fmla="*/ 2147483646 w 42"/>
                <a:gd name="T35" fmla="*/ 2147483646 h 38"/>
                <a:gd name="T36" fmla="*/ 2147483646 w 42"/>
                <a:gd name="T37" fmla="*/ 2147483646 h 38"/>
                <a:gd name="T38" fmla="*/ 2147483646 w 42"/>
                <a:gd name="T39" fmla="*/ 2147483646 h 38"/>
                <a:gd name="T40" fmla="*/ 2147483646 w 42"/>
                <a:gd name="T41" fmla="*/ 2147483646 h 38"/>
                <a:gd name="T42" fmla="*/ 2147483646 w 42"/>
                <a:gd name="T43" fmla="*/ 2147483646 h 38"/>
                <a:gd name="T44" fmla="*/ 2147483646 w 42"/>
                <a:gd name="T45" fmla="*/ 2147483646 h 38"/>
                <a:gd name="T46" fmla="*/ 2147483646 w 42"/>
                <a:gd name="T47" fmla="*/ 2147483646 h 38"/>
                <a:gd name="T48" fmla="*/ 2147483646 w 42"/>
                <a:gd name="T49" fmla="*/ 2147483646 h 38"/>
                <a:gd name="T50" fmla="*/ 2147483646 w 42"/>
                <a:gd name="T51" fmla="*/ 2147483646 h 38"/>
                <a:gd name="T52" fmla="*/ 2147483646 w 42"/>
                <a:gd name="T53" fmla="*/ 2147483646 h 38"/>
                <a:gd name="T54" fmla="*/ 2147483646 w 42"/>
                <a:gd name="T55" fmla="*/ 2147483646 h 38"/>
                <a:gd name="T56" fmla="*/ 2147483646 w 42"/>
                <a:gd name="T57" fmla="*/ 2147483646 h 38"/>
                <a:gd name="T58" fmla="*/ 2147483646 w 42"/>
                <a:gd name="T59" fmla="*/ 2147483646 h 38"/>
                <a:gd name="T60" fmla="*/ 2147483646 w 42"/>
                <a:gd name="T61" fmla="*/ 2147483646 h 38"/>
                <a:gd name="T62" fmla="*/ 2147483646 w 42"/>
                <a:gd name="T63" fmla="*/ 2147483646 h 38"/>
                <a:gd name="T64" fmla="*/ 2147483646 w 42"/>
                <a:gd name="T65" fmla="*/ 2147483646 h 38"/>
                <a:gd name="T66" fmla="*/ 2147483646 w 42"/>
                <a:gd name="T67" fmla="*/ 2147483646 h 38"/>
                <a:gd name="T68" fmla="*/ 2147483646 w 42"/>
                <a:gd name="T69" fmla="*/ 2147483646 h 38"/>
                <a:gd name="T70" fmla="*/ 2147483646 w 42"/>
                <a:gd name="T71" fmla="*/ 2147483646 h 38"/>
                <a:gd name="T72" fmla="*/ 2147483646 w 42"/>
                <a:gd name="T73" fmla="*/ 2147483646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38"/>
                <a:gd name="T113" fmla="*/ 42 w 42"/>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38">
                  <a:moveTo>
                    <a:pt x="34" y="4"/>
                  </a:moveTo>
                  <a:lnTo>
                    <a:pt x="34" y="4"/>
                  </a:lnTo>
                  <a:lnTo>
                    <a:pt x="28" y="2"/>
                  </a:lnTo>
                  <a:lnTo>
                    <a:pt x="22" y="0"/>
                  </a:lnTo>
                  <a:lnTo>
                    <a:pt x="18" y="2"/>
                  </a:lnTo>
                  <a:lnTo>
                    <a:pt x="12" y="4"/>
                  </a:lnTo>
                  <a:lnTo>
                    <a:pt x="6" y="10"/>
                  </a:lnTo>
                  <a:lnTo>
                    <a:pt x="2" y="18"/>
                  </a:lnTo>
                  <a:lnTo>
                    <a:pt x="0" y="28"/>
                  </a:lnTo>
                  <a:lnTo>
                    <a:pt x="8" y="22"/>
                  </a:lnTo>
                  <a:lnTo>
                    <a:pt x="16" y="20"/>
                  </a:lnTo>
                  <a:lnTo>
                    <a:pt x="22" y="20"/>
                  </a:lnTo>
                  <a:lnTo>
                    <a:pt x="14" y="22"/>
                  </a:lnTo>
                  <a:lnTo>
                    <a:pt x="6" y="26"/>
                  </a:lnTo>
                  <a:lnTo>
                    <a:pt x="2" y="30"/>
                  </a:lnTo>
                  <a:lnTo>
                    <a:pt x="10" y="36"/>
                  </a:lnTo>
                  <a:lnTo>
                    <a:pt x="16" y="38"/>
                  </a:lnTo>
                  <a:lnTo>
                    <a:pt x="24" y="38"/>
                  </a:lnTo>
                  <a:lnTo>
                    <a:pt x="28" y="36"/>
                  </a:lnTo>
                  <a:lnTo>
                    <a:pt x="34" y="34"/>
                  </a:lnTo>
                  <a:lnTo>
                    <a:pt x="38" y="30"/>
                  </a:lnTo>
                  <a:lnTo>
                    <a:pt x="40" y="26"/>
                  </a:lnTo>
                  <a:lnTo>
                    <a:pt x="42" y="22"/>
                  </a:lnTo>
                  <a:lnTo>
                    <a:pt x="42" y="16"/>
                  </a:lnTo>
                  <a:lnTo>
                    <a:pt x="40" y="12"/>
                  </a:lnTo>
                  <a:lnTo>
                    <a:pt x="38" y="8"/>
                  </a:lnTo>
                  <a:lnTo>
                    <a:pt x="34" y="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79" name="Freeform 100"/>
            <p:cNvSpPr>
              <a:spLocks/>
            </p:cNvSpPr>
            <p:nvPr/>
          </p:nvSpPr>
          <p:spPr bwMode="auto">
            <a:xfrm>
              <a:off x="5405438" y="3140075"/>
              <a:ext cx="50800" cy="50800"/>
            </a:xfrm>
            <a:custGeom>
              <a:avLst/>
              <a:gdLst>
                <a:gd name="T0" fmla="*/ 2147483646 w 32"/>
                <a:gd name="T1" fmla="*/ 2147483646 h 32"/>
                <a:gd name="T2" fmla="*/ 2147483646 w 32"/>
                <a:gd name="T3" fmla="*/ 2147483646 h 32"/>
                <a:gd name="T4" fmla="*/ 2147483646 w 32"/>
                <a:gd name="T5" fmla="*/ 2147483646 h 32"/>
                <a:gd name="T6" fmla="*/ 2147483646 w 32"/>
                <a:gd name="T7" fmla="*/ 2147483646 h 32"/>
                <a:gd name="T8" fmla="*/ 2147483646 w 32"/>
                <a:gd name="T9" fmla="*/ 2147483646 h 32"/>
                <a:gd name="T10" fmla="*/ 2147483646 w 32"/>
                <a:gd name="T11" fmla="*/ 2147483646 h 32"/>
                <a:gd name="T12" fmla="*/ 2147483646 w 32"/>
                <a:gd name="T13" fmla="*/ 2147483646 h 32"/>
                <a:gd name="T14" fmla="*/ 2147483646 w 32"/>
                <a:gd name="T15" fmla="*/ 2147483646 h 32"/>
                <a:gd name="T16" fmla="*/ 2147483646 w 32"/>
                <a:gd name="T17" fmla="*/ 2147483646 h 32"/>
                <a:gd name="T18" fmla="*/ 2147483646 w 32"/>
                <a:gd name="T19" fmla="*/ 2147483646 h 32"/>
                <a:gd name="T20" fmla="*/ 0 w 32"/>
                <a:gd name="T21" fmla="*/ 2147483646 h 32"/>
                <a:gd name="T22" fmla="*/ 0 w 32"/>
                <a:gd name="T23" fmla="*/ 2147483646 h 32"/>
                <a:gd name="T24" fmla="*/ 0 w 32"/>
                <a:gd name="T25" fmla="*/ 2147483646 h 32"/>
                <a:gd name="T26" fmla="*/ 0 w 32"/>
                <a:gd name="T27" fmla="*/ 2147483646 h 32"/>
                <a:gd name="T28" fmla="*/ 2147483646 w 32"/>
                <a:gd name="T29" fmla="*/ 2147483646 h 32"/>
                <a:gd name="T30" fmla="*/ 2147483646 w 32"/>
                <a:gd name="T31" fmla="*/ 0 h 32"/>
                <a:gd name="T32" fmla="*/ 2147483646 w 32"/>
                <a:gd name="T33" fmla="*/ 0 h 32"/>
                <a:gd name="T34" fmla="*/ 2147483646 w 32"/>
                <a:gd name="T35" fmla="*/ 0 h 32"/>
                <a:gd name="T36" fmla="*/ 2147483646 w 32"/>
                <a:gd name="T37" fmla="*/ 0 h 32"/>
                <a:gd name="T38" fmla="*/ 2147483646 w 32"/>
                <a:gd name="T39" fmla="*/ 2147483646 h 32"/>
                <a:gd name="T40" fmla="*/ 2147483646 w 32"/>
                <a:gd name="T41" fmla="*/ 2147483646 h 32"/>
                <a:gd name="T42" fmla="*/ 2147483646 w 32"/>
                <a:gd name="T43" fmla="*/ 2147483646 h 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
                <a:gd name="T67" fmla="*/ 0 h 32"/>
                <a:gd name="T68" fmla="*/ 32 w 32"/>
                <a:gd name="T69" fmla="*/ 32 h 3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 h="32">
                  <a:moveTo>
                    <a:pt x="32" y="10"/>
                  </a:moveTo>
                  <a:lnTo>
                    <a:pt x="32" y="10"/>
                  </a:lnTo>
                  <a:lnTo>
                    <a:pt x="32" y="16"/>
                  </a:lnTo>
                  <a:lnTo>
                    <a:pt x="32" y="22"/>
                  </a:lnTo>
                  <a:lnTo>
                    <a:pt x="28" y="28"/>
                  </a:lnTo>
                  <a:lnTo>
                    <a:pt x="22" y="32"/>
                  </a:lnTo>
                  <a:lnTo>
                    <a:pt x="16" y="32"/>
                  </a:lnTo>
                  <a:lnTo>
                    <a:pt x="10" y="30"/>
                  </a:lnTo>
                  <a:lnTo>
                    <a:pt x="4" y="28"/>
                  </a:lnTo>
                  <a:lnTo>
                    <a:pt x="0" y="22"/>
                  </a:lnTo>
                  <a:lnTo>
                    <a:pt x="0" y="16"/>
                  </a:lnTo>
                  <a:lnTo>
                    <a:pt x="0" y="8"/>
                  </a:lnTo>
                  <a:lnTo>
                    <a:pt x="4" y="4"/>
                  </a:lnTo>
                  <a:lnTo>
                    <a:pt x="10" y="0"/>
                  </a:lnTo>
                  <a:lnTo>
                    <a:pt x="16" y="0"/>
                  </a:lnTo>
                  <a:lnTo>
                    <a:pt x="22" y="0"/>
                  </a:lnTo>
                  <a:lnTo>
                    <a:pt x="28" y="4"/>
                  </a:lnTo>
                  <a:lnTo>
                    <a:pt x="32"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0" name="Freeform 101"/>
            <p:cNvSpPr>
              <a:spLocks/>
            </p:cNvSpPr>
            <p:nvPr/>
          </p:nvSpPr>
          <p:spPr bwMode="auto">
            <a:xfrm>
              <a:off x="4567238" y="3079750"/>
              <a:ext cx="60325" cy="73025"/>
            </a:xfrm>
            <a:custGeom>
              <a:avLst/>
              <a:gdLst>
                <a:gd name="T0" fmla="*/ 0 w 38"/>
                <a:gd name="T1" fmla="*/ 2147483646 h 46"/>
                <a:gd name="T2" fmla="*/ 0 w 38"/>
                <a:gd name="T3" fmla="*/ 2147483646 h 46"/>
                <a:gd name="T4" fmla="*/ 0 w 38"/>
                <a:gd name="T5" fmla="*/ 2147483646 h 46"/>
                <a:gd name="T6" fmla="*/ 0 w 38"/>
                <a:gd name="T7" fmla="*/ 2147483646 h 46"/>
                <a:gd name="T8" fmla="*/ 2147483646 w 38"/>
                <a:gd name="T9" fmla="*/ 2147483646 h 46"/>
                <a:gd name="T10" fmla="*/ 2147483646 w 38"/>
                <a:gd name="T11" fmla="*/ 0 h 46"/>
                <a:gd name="T12" fmla="*/ 2147483646 w 38"/>
                <a:gd name="T13" fmla="*/ 0 h 46"/>
                <a:gd name="T14" fmla="*/ 2147483646 w 38"/>
                <a:gd name="T15" fmla="*/ 2147483646 h 46"/>
                <a:gd name="T16" fmla="*/ 2147483646 w 38"/>
                <a:gd name="T17" fmla="*/ 2147483646 h 46"/>
                <a:gd name="T18" fmla="*/ 2147483646 w 38"/>
                <a:gd name="T19" fmla="*/ 2147483646 h 46"/>
                <a:gd name="T20" fmla="*/ 2147483646 w 38"/>
                <a:gd name="T21" fmla="*/ 2147483646 h 46"/>
                <a:gd name="T22" fmla="*/ 2147483646 w 38"/>
                <a:gd name="T23" fmla="*/ 2147483646 h 46"/>
                <a:gd name="T24" fmla="*/ 2147483646 w 38"/>
                <a:gd name="T25" fmla="*/ 2147483646 h 46"/>
                <a:gd name="T26" fmla="*/ 2147483646 w 38"/>
                <a:gd name="T27" fmla="*/ 2147483646 h 46"/>
                <a:gd name="T28" fmla="*/ 2147483646 w 38"/>
                <a:gd name="T29" fmla="*/ 2147483646 h 46"/>
                <a:gd name="T30" fmla="*/ 2147483646 w 38"/>
                <a:gd name="T31" fmla="*/ 2147483646 h 46"/>
                <a:gd name="T32" fmla="*/ 2147483646 w 38"/>
                <a:gd name="T33" fmla="*/ 2147483646 h 46"/>
                <a:gd name="T34" fmla="*/ 2147483646 w 38"/>
                <a:gd name="T35" fmla="*/ 2147483646 h 46"/>
                <a:gd name="T36" fmla="*/ 2147483646 w 38"/>
                <a:gd name="T37" fmla="*/ 2147483646 h 46"/>
                <a:gd name="T38" fmla="*/ 2147483646 w 38"/>
                <a:gd name="T39" fmla="*/ 2147483646 h 46"/>
                <a:gd name="T40" fmla="*/ 2147483646 w 38"/>
                <a:gd name="T41" fmla="*/ 2147483646 h 46"/>
                <a:gd name="T42" fmla="*/ 2147483646 w 38"/>
                <a:gd name="T43" fmla="*/ 2147483646 h 46"/>
                <a:gd name="T44" fmla="*/ 2147483646 w 38"/>
                <a:gd name="T45" fmla="*/ 2147483646 h 46"/>
                <a:gd name="T46" fmla="*/ 2147483646 w 38"/>
                <a:gd name="T47" fmla="*/ 2147483646 h 46"/>
                <a:gd name="T48" fmla="*/ 0 w 38"/>
                <a:gd name="T49" fmla="*/ 2147483646 h 46"/>
                <a:gd name="T50" fmla="*/ 0 w 38"/>
                <a:gd name="T51" fmla="*/ 214748364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6"/>
                <a:gd name="T80" fmla="*/ 38 w 38"/>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6">
                  <a:moveTo>
                    <a:pt x="0" y="30"/>
                  </a:moveTo>
                  <a:lnTo>
                    <a:pt x="0" y="30"/>
                  </a:lnTo>
                  <a:lnTo>
                    <a:pt x="0" y="24"/>
                  </a:lnTo>
                  <a:lnTo>
                    <a:pt x="0" y="16"/>
                  </a:lnTo>
                  <a:lnTo>
                    <a:pt x="4" y="10"/>
                  </a:lnTo>
                  <a:lnTo>
                    <a:pt x="10" y="0"/>
                  </a:lnTo>
                  <a:lnTo>
                    <a:pt x="20" y="4"/>
                  </a:lnTo>
                  <a:lnTo>
                    <a:pt x="30" y="8"/>
                  </a:lnTo>
                  <a:lnTo>
                    <a:pt x="32" y="12"/>
                  </a:lnTo>
                  <a:lnTo>
                    <a:pt x="36" y="16"/>
                  </a:lnTo>
                  <a:lnTo>
                    <a:pt x="38" y="22"/>
                  </a:lnTo>
                  <a:lnTo>
                    <a:pt x="38" y="28"/>
                  </a:lnTo>
                  <a:lnTo>
                    <a:pt x="36" y="34"/>
                  </a:lnTo>
                  <a:lnTo>
                    <a:pt x="34" y="40"/>
                  </a:lnTo>
                  <a:lnTo>
                    <a:pt x="30" y="42"/>
                  </a:lnTo>
                  <a:lnTo>
                    <a:pt x="24" y="44"/>
                  </a:lnTo>
                  <a:lnTo>
                    <a:pt x="20" y="46"/>
                  </a:lnTo>
                  <a:lnTo>
                    <a:pt x="14" y="46"/>
                  </a:lnTo>
                  <a:lnTo>
                    <a:pt x="10" y="44"/>
                  </a:lnTo>
                  <a:lnTo>
                    <a:pt x="6" y="40"/>
                  </a:lnTo>
                  <a:lnTo>
                    <a:pt x="2" y="36"/>
                  </a:lnTo>
                  <a:lnTo>
                    <a:pt x="0" y="3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1" name="Freeform 102"/>
            <p:cNvSpPr>
              <a:spLocks/>
            </p:cNvSpPr>
            <p:nvPr/>
          </p:nvSpPr>
          <p:spPr bwMode="auto">
            <a:xfrm>
              <a:off x="4503738" y="3076575"/>
              <a:ext cx="66675" cy="66675"/>
            </a:xfrm>
            <a:custGeom>
              <a:avLst/>
              <a:gdLst>
                <a:gd name="T0" fmla="*/ 2147483646 w 42"/>
                <a:gd name="T1" fmla="*/ 2147483646 h 42"/>
                <a:gd name="T2" fmla="*/ 2147483646 w 42"/>
                <a:gd name="T3" fmla="*/ 2147483646 h 42"/>
                <a:gd name="T4" fmla="*/ 2147483646 w 42"/>
                <a:gd name="T5" fmla="*/ 2147483646 h 42"/>
                <a:gd name="T6" fmla="*/ 2147483646 w 42"/>
                <a:gd name="T7" fmla="*/ 2147483646 h 42"/>
                <a:gd name="T8" fmla="*/ 2147483646 w 42"/>
                <a:gd name="T9" fmla="*/ 2147483646 h 42"/>
                <a:gd name="T10" fmla="*/ 2147483646 w 42"/>
                <a:gd name="T11" fmla="*/ 2147483646 h 42"/>
                <a:gd name="T12" fmla="*/ 2147483646 w 42"/>
                <a:gd name="T13" fmla="*/ 2147483646 h 42"/>
                <a:gd name="T14" fmla="*/ 2147483646 w 42"/>
                <a:gd name="T15" fmla="*/ 2147483646 h 42"/>
                <a:gd name="T16" fmla="*/ 2147483646 w 42"/>
                <a:gd name="T17" fmla="*/ 2147483646 h 42"/>
                <a:gd name="T18" fmla="*/ 2147483646 w 42"/>
                <a:gd name="T19" fmla="*/ 2147483646 h 42"/>
                <a:gd name="T20" fmla="*/ 2147483646 w 42"/>
                <a:gd name="T21" fmla="*/ 2147483646 h 42"/>
                <a:gd name="T22" fmla="*/ 2147483646 w 42"/>
                <a:gd name="T23" fmla="*/ 2147483646 h 42"/>
                <a:gd name="T24" fmla="*/ 2147483646 w 42"/>
                <a:gd name="T25" fmla="*/ 0 h 42"/>
                <a:gd name="T26" fmla="*/ 2147483646 w 42"/>
                <a:gd name="T27" fmla="*/ 0 h 42"/>
                <a:gd name="T28" fmla="*/ 2147483646 w 42"/>
                <a:gd name="T29" fmla="*/ 2147483646 h 42"/>
                <a:gd name="T30" fmla="*/ 2147483646 w 42"/>
                <a:gd name="T31" fmla="*/ 2147483646 h 42"/>
                <a:gd name="T32" fmla="*/ 2147483646 w 42"/>
                <a:gd name="T33" fmla="*/ 2147483646 h 42"/>
                <a:gd name="T34" fmla="*/ 2147483646 w 42"/>
                <a:gd name="T35" fmla="*/ 2147483646 h 42"/>
                <a:gd name="T36" fmla="*/ 2147483646 w 42"/>
                <a:gd name="T37" fmla="*/ 2147483646 h 42"/>
                <a:gd name="T38" fmla="*/ 0 w 42"/>
                <a:gd name="T39" fmla="*/ 2147483646 h 42"/>
                <a:gd name="T40" fmla="*/ 0 w 42"/>
                <a:gd name="T41" fmla="*/ 2147483646 h 42"/>
                <a:gd name="T42" fmla="*/ 2147483646 w 42"/>
                <a:gd name="T43" fmla="*/ 2147483646 h 42"/>
                <a:gd name="T44" fmla="*/ 2147483646 w 42"/>
                <a:gd name="T45" fmla="*/ 2147483646 h 42"/>
                <a:gd name="T46" fmla="*/ 2147483646 w 42"/>
                <a:gd name="T47" fmla="*/ 2147483646 h 42"/>
                <a:gd name="T48" fmla="*/ 2147483646 w 42"/>
                <a:gd name="T49" fmla="*/ 2147483646 h 42"/>
                <a:gd name="T50" fmla="*/ 2147483646 w 42"/>
                <a:gd name="T51" fmla="*/ 2147483646 h 42"/>
                <a:gd name="T52" fmla="*/ 2147483646 w 42"/>
                <a:gd name="T53" fmla="*/ 2147483646 h 42"/>
                <a:gd name="T54" fmla="*/ 2147483646 w 42"/>
                <a:gd name="T55" fmla="*/ 2147483646 h 42"/>
                <a:gd name="T56" fmla="*/ 2147483646 w 42"/>
                <a:gd name="T57" fmla="*/ 2147483646 h 42"/>
                <a:gd name="T58" fmla="*/ 2147483646 w 42"/>
                <a:gd name="T59" fmla="*/ 2147483646 h 42"/>
                <a:gd name="T60" fmla="*/ 2147483646 w 42"/>
                <a:gd name="T61" fmla="*/ 2147483646 h 42"/>
                <a:gd name="T62" fmla="*/ 2147483646 w 42"/>
                <a:gd name="T63" fmla="*/ 2147483646 h 42"/>
                <a:gd name="T64" fmla="*/ 2147483646 w 42"/>
                <a:gd name="T65" fmla="*/ 2147483646 h 42"/>
                <a:gd name="T66" fmla="*/ 2147483646 w 42"/>
                <a:gd name="T67" fmla="*/ 2147483646 h 42"/>
                <a:gd name="T68" fmla="*/ 2147483646 w 42"/>
                <a:gd name="T69" fmla="*/ 2147483646 h 42"/>
                <a:gd name="T70" fmla="*/ 2147483646 w 42"/>
                <a:gd name="T71" fmla="*/ 2147483646 h 42"/>
                <a:gd name="T72" fmla="*/ 2147483646 w 42"/>
                <a:gd name="T73" fmla="*/ 2147483646 h 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2"/>
                <a:gd name="T113" fmla="*/ 42 w 42"/>
                <a:gd name="T114" fmla="*/ 42 h 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2">
                  <a:moveTo>
                    <a:pt x="38" y="10"/>
                  </a:moveTo>
                  <a:lnTo>
                    <a:pt x="38" y="10"/>
                  </a:lnTo>
                  <a:lnTo>
                    <a:pt x="26" y="18"/>
                  </a:lnTo>
                  <a:lnTo>
                    <a:pt x="24" y="18"/>
                  </a:lnTo>
                  <a:lnTo>
                    <a:pt x="36" y="8"/>
                  </a:lnTo>
                  <a:lnTo>
                    <a:pt x="40" y="6"/>
                  </a:lnTo>
                  <a:lnTo>
                    <a:pt x="40" y="4"/>
                  </a:lnTo>
                  <a:lnTo>
                    <a:pt x="30" y="0"/>
                  </a:lnTo>
                  <a:lnTo>
                    <a:pt x="22" y="0"/>
                  </a:lnTo>
                  <a:lnTo>
                    <a:pt x="14" y="2"/>
                  </a:lnTo>
                  <a:lnTo>
                    <a:pt x="10" y="6"/>
                  </a:lnTo>
                  <a:lnTo>
                    <a:pt x="4" y="10"/>
                  </a:lnTo>
                  <a:lnTo>
                    <a:pt x="2" y="14"/>
                  </a:lnTo>
                  <a:lnTo>
                    <a:pt x="0" y="20"/>
                  </a:lnTo>
                  <a:lnTo>
                    <a:pt x="0" y="24"/>
                  </a:lnTo>
                  <a:lnTo>
                    <a:pt x="2" y="30"/>
                  </a:lnTo>
                  <a:lnTo>
                    <a:pt x="4" y="34"/>
                  </a:lnTo>
                  <a:lnTo>
                    <a:pt x="8" y="38"/>
                  </a:lnTo>
                  <a:lnTo>
                    <a:pt x="14" y="40"/>
                  </a:lnTo>
                  <a:lnTo>
                    <a:pt x="20" y="42"/>
                  </a:lnTo>
                  <a:lnTo>
                    <a:pt x="26" y="40"/>
                  </a:lnTo>
                  <a:lnTo>
                    <a:pt x="30" y="38"/>
                  </a:lnTo>
                  <a:lnTo>
                    <a:pt x="36" y="34"/>
                  </a:lnTo>
                  <a:lnTo>
                    <a:pt x="40" y="28"/>
                  </a:lnTo>
                  <a:lnTo>
                    <a:pt x="42" y="20"/>
                  </a:lnTo>
                  <a:lnTo>
                    <a:pt x="40" y="8"/>
                  </a:lnTo>
                  <a:lnTo>
                    <a:pt x="38" y="1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2" name="Freeform 103"/>
            <p:cNvSpPr>
              <a:spLocks/>
            </p:cNvSpPr>
            <p:nvPr/>
          </p:nvSpPr>
          <p:spPr bwMode="auto">
            <a:xfrm>
              <a:off x="4500563" y="3019425"/>
              <a:ext cx="69850" cy="63500"/>
            </a:xfrm>
            <a:custGeom>
              <a:avLst/>
              <a:gdLst>
                <a:gd name="T0" fmla="*/ 2147483646 w 44"/>
                <a:gd name="T1" fmla="*/ 2147483646 h 40"/>
                <a:gd name="T2" fmla="*/ 2147483646 w 44"/>
                <a:gd name="T3" fmla="*/ 2147483646 h 40"/>
                <a:gd name="T4" fmla="*/ 2147483646 w 44"/>
                <a:gd name="T5" fmla="*/ 2147483646 h 40"/>
                <a:gd name="T6" fmla="*/ 2147483646 w 44"/>
                <a:gd name="T7" fmla="*/ 2147483646 h 40"/>
                <a:gd name="T8" fmla="*/ 2147483646 w 44"/>
                <a:gd name="T9" fmla="*/ 2147483646 h 40"/>
                <a:gd name="T10" fmla="*/ 2147483646 w 44"/>
                <a:gd name="T11" fmla="*/ 2147483646 h 40"/>
                <a:gd name="T12" fmla="*/ 2147483646 w 44"/>
                <a:gd name="T13" fmla="*/ 2147483646 h 40"/>
                <a:gd name="T14" fmla="*/ 2147483646 w 44"/>
                <a:gd name="T15" fmla="*/ 2147483646 h 40"/>
                <a:gd name="T16" fmla="*/ 2147483646 w 44"/>
                <a:gd name="T17" fmla="*/ 2147483646 h 40"/>
                <a:gd name="T18" fmla="*/ 2147483646 w 44"/>
                <a:gd name="T19" fmla="*/ 2147483646 h 40"/>
                <a:gd name="T20" fmla="*/ 2147483646 w 44"/>
                <a:gd name="T21" fmla="*/ 2147483646 h 40"/>
                <a:gd name="T22" fmla="*/ 2147483646 w 44"/>
                <a:gd name="T23" fmla="*/ 2147483646 h 40"/>
                <a:gd name="T24" fmla="*/ 2147483646 w 44"/>
                <a:gd name="T25" fmla="*/ 2147483646 h 40"/>
                <a:gd name="T26" fmla="*/ 2147483646 w 44"/>
                <a:gd name="T27" fmla="*/ 2147483646 h 40"/>
                <a:gd name="T28" fmla="*/ 2147483646 w 44"/>
                <a:gd name="T29" fmla="*/ 2147483646 h 40"/>
                <a:gd name="T30" fmla="*/ 2147483646 w 44"/>
                <a:gd name="T31" fmla="*/ 2147483646 h 40"/>
                <a:gd name="T32" fmla="*/ 2147483646 w 44"/>
                <a:gd name="T33" fmla="*/ 2147483646 h 40"/>
                <a:gd name="T34" fmla="*/ 2147483646 w 44"/>
                <a:gd name="T35" fmla="*/ 2147483646 h 40"/>
                <a:gd name="T36" fmla="*/ 2147483646 w 44"/>
                <a:gd name="T37" fmla="*/ 2147483646 h 40"/>
                <a:gd name="T38" fmla="*/ 2147483646 w 44"/>
                <a:gd name="T39" fmla="*/ 0 h 40"/>
                <a:gd name="T40" fmla="*/ 2147483646 w 44"/>
                <a:gd name="T41" fmla="*/ 2147483646 h 40"/>
                <a:gd name="T42" fmla="*/ 2147483646 w 44"/>
                <a:gd name="T43" fmla="*/ 2147483646 h 40"/>
                <a:gd name="T44" fmla="*/ 2147483646 w 44"/>
                <a:gd name="T45" fmla="*/ 2147483646 h 40"/>
                <a:gd name="T46" fmla="*/ 2147483646 w 44"/>
                <a:gd name="T47" fmla="*/ 2147483646 h 40"/>
                <a:gd name="T48" fmla="*/ 0 w 44"/>
                <a:gd name="T49" fmla="*/ 2147483646 h 40"/>
                <a:gd name="T50" fmla="*/ 0 w 44"/>
                <a:gd name="T51" fmla="*/ 2147483646 h 40"/>
                <a:gd name="T52" fmla="*/ 0 w 44"/>
                <a:gd name="T53" fmla="*/ 2147483646 h 40"/>
                <a:gd name="T54" fmla="*/ 0 w 44"/>
                <a:gd name="T55" fmla="*/ 2147483646 h 40"/>
                <a:gd name="T56" fmla="*/ 2147483646 w 44"/>
                <a:gd name="T57" fmla="*/ 2147483646 h 40"/>
                <a:gd name="T58" fmla="*/ 2147483646 w 44"/>
                <a:gd name="T59" fmla="*/ 2147483646 h 40"/>
                <a:gd name="T60" fmla="*/ 2147483646 w 44"/>
                <a:gd name="T61" fmla="*/ 2147483646 h 40"/>
                <a:gd name="T62" fmla="*/ 2147483646 w 44"/>
                <a:gd name="T63" fmla="*/ 2147483646 h 40"/>
                <a:gd name="T64" fmla="*/ 2147483646 w 44"/>
                <a:gd name="T65" fmla="*/ 2147483646 h 40"/>
                <a:gd name="T66" fmla="*/ 2147483646 w 44"/>
                <a:gd name="T67" fmla="*/ 2147483646 h 40"/>
                <a:gd name="T68" fmla="*/ 2147483646 w 44"/>
                <a:gd name="T69" fmla="*/ 2147483646 h 40"/>
                <a:gd name="T70" fmla="*/ 2147483646 w 44"/>
                <a:gd name="T71" fmla="*/ 2147483646 h 40"/>
                <a:gd name="T72" fmla="*/ 2147483646 w 44"/>
                <a:gd name="T73" fmla="*/ 2147483646 h 40"/>
                <a:gd name="T74" fmla="*/ 2147483646 w 44"/>
                <a:gd name="T75" fmla="*/ 2147483646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
                <a:gd name="T115" fmla="*/ 0 h 40"/>
                <a:gd name="T116" fmla="*/ 44 w 44"/>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 h="40">
                  <a:moveTo>
                    <a:pt x="32" y="28"/>
                  </a:moveTo>
                  <a:lnTo>
                    <a:pt x="32" y="28"/>
                  </a:lnTo>
                  <a:lnTo>
                    <a:pt x="16" y="16"/>
                  </a:lnTo>
                  <a:lnTo>
                    <a:pt x="16" y="14"/>
                  </a:lnTo>
                  <a:lnTo>
                    <a:pt x="26" y="20"/>
                  </a:lnTo>
                  <a:lnTo>
                    <a:pt x="34" y="26"/>
                  </a:lnTo>
                  <a:lnTo>
                    <a:pt x="42" y="32"/>
                  </a:lnTo>
                  <a:lnTo>
                    <a:pt x="44" y="32"/>
                  </a:lnTo>
                  <a:lnTo>
                    <a:pt x="42" y="22"/>
                  </a:lnTo>
                  <a:lnTo>
                    <a:pt x="38" y="14"/>
                  </a:lnTo>
                  <a:lnTo>
                    <a:pt x="34" y="8"/>
                  </a:lnTo>
                  <a:lnTo>
                    <a:pt x="30" y="4"/>
                  </a:lnTo>
                  <a:lnTo>
                    <a:pt x="24" y="2"/>
                  </a:lnTo>
                  <a:lnTo>
                    <a:pt x="18" y="0"/>
                  </a:lnTo>
                  <a:lnTo>
                    <a:pt x="14" y="2"/>
                  </a:lnTo>
                  <a:lnTo>
                    <a:pt x="8" y="4"/>
                  </a:lnTo>
                  <a:lnTo>
                    <a:pt x="4" y="6"/>
                  </a:lnTo>
                  <a:lnTo>
                    <a:pt x="2" y="10"/>
                  </a:lnTo>
                  <a:lnTo>
                    <a:pt x="0" y="16"/>
                  </a:lnTo>
                  <a:lnTo>
                    <a:pt x="0" y="22"/>
                  </a:lnTo>
                  <a:lnTo>
                    <a:pt x="0" y="28"/>
                  </a:lnTo>
                  <a:lnTo>
                    <a:pt x="4" y="32"/>
                  </a:lnTo>
                  <a:lnTo>
                    <a:pt x="8" y="36"/>
                  </a:lnTo>
                  <a:lnTo>
                    <a:pt x="14" y="40"/>
                  </a:lnTo>
                  <a:lnTo>
                    <a:pt x="22" y="40"/>
                  </a:lnTo>
                  <a:lnTo>
                    <a:pt x="28" y="38"/>
                  </a:lnTo>
                  <a:lnTo>
                    <a:pt x="40" y="34"/>
                  </a:lnTo>
                  <a:lnTo>
                    <a:pt x="32"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3" name="Freeform 104"/>
            <p:cNvSpPr>
              <a:spLocks/>
            </p:cNvSpPr>
            <p:nvPr/>
          </p:nvSpPr>
          <p:spPr bwMode="auto">
            <a:xfrm>
              <a:off x="4554538" y="2994025"/>
              <a:ext cx="60325" cy="73025"/>
            </a:xfrm>
            <a:custGeom>
              <a:avLst/>
              <a:gdLst>
                <a:gd name="T0" fmla="*/ 2147483646 w 38"/>
                <a:gd name="T1" fmla="*/ 2147483646 h 46"/>
                <a:gd name="T2" fmla="*/ 2147483646 w 38"/>
                <a:gd name="T3" fmla="*/ 2147483646 h 46"/>
                <a:gd name="T4" fmla="*/ 2147483646 w 38"/>
                <a:gd name="T5" fmla="*/ 2147483646 h 46"/>
                <a:gd name="T6" fmla="*/ 2147483646 w 38"/>
                <a:gd name="T7" fmla="*/ 2147483646 h 46"/>
                <a:gd name="T8" fmla="*/ 2147483646 w 38"/>
                <a:gd name="T9" fmla="*/ 2147483646 h 46"/>
                <a:gd name="T10" fmla="*/ 2147483646 w 38"/>
                <a:gd name="T11" fmla="*/ 2147483646 h 46"/>
                <a:gd name="T12" fmla="*/ 2147483646 w 38"/>
                <a:gd name="T13" fmla="*/ 2147483646 h 46"/>
                <a:gd name="T14" fmla="*/ 2147483646 w 38"/>
                <a:gd name="T15" fmla="*/ 2147483646 h 46"/>
                <a:gd name="T16" fmla="*/ 2147483646 w 38"/>
                <a:gd name="T17" fmla="*/ 2147483646 h 46"/>
                <a:gd name="T18" fmla="*/ 0 w 38"/>
                <a:gd name="T19" fmla="*/ 2147483646 h 46"/>
                <a:gd name="T20" fmla="*/ 0 w 38"/>
                <a:gd name="T21" fmla="*/ 2147483646 h 46"/>
                <a:gd name="T22" fmla="*/ 0 w 38"/>
                <a:gd name="T23" fmla="*/ 2147483646 h 46"/>
                <a:gd name="T24" fmla="*/ 0 w 38"/>
                <a:gd name="T25" fmla="*/ 2147483646 h 46"/>
                <a:gd name="T26" fmla="*/ 2147483646 w 38"/>
                <a:gd name="T27" fmla="*/ 2147483646 h 46"/>
                <a:gd name="T28" fmla="*/ 2147483646 w 38"/>
                <a:gd name="T29" fmla="*/ 2147483646 h 46"/>
                <a:gd name="T30" fmla="*/ 2147483646 w 38"/>
                <a:gd name="T31" fmla="*/ 2147483646 h 46"/>
                <a:gd name="T32" fmla="*/ 2147483646 w 38"/>
                <a:gd name="T33" fmla="*/ 2147483646 h 46"/>
                <a:gd name="T34" fmla="*/ 2147483646 w 38"/>
                <a:gd name="T35" fmla="*/ 0 h 46"/>
                <a:gd name="T36" fmla="*/ 2147483646 w 38"/>
                <a:gd name="T37" fmla="*/ 0 h 46"/>
                <a:gd name="T38" fmla="*/ 2147483646 w 38"/>
                <a:gd name="T39" fmla="*/ 0 h 46"/>
                <a:gd name="T40" fmla="*/ 2147483646 w 38"/>
                <a:gd name="T41" fmla="*/ 2147483646 h 46"/>
                <a:gd name="T42" fmla="*/ 2147483646 w 38"/>
                <a:gd name="T43" fmla="*/ 2147483646 h 46"/>
                <a:gd name="T44" fmla="*/ 2147483646 w 38"/>
                <a:gd name="T45" fmla="*/ 2147483646 h 46"/>
                <a:gd name="T46" fmla="*/ 2147483646 w 38"/>
                <a:gd name="T47" fmla="*/ 2147483646 h 46"/>
                <a:gd name="T48" fmla="*/ 2147483646 w 38"/>
                <a:gd name="T49" fmla="*/ 2147483646 h 46"/>
                <a:gd name="T50" fmla="*/ 2147483646 w 38"/>
                <a:gd name="T51" fmla="*/ 214748364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6"/>
                <a:gd name="T80" fmla="*/ 38 w 38"/>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6">
                  <a:moveTo>
                    <a:pt x="38" y="22"/>
                  </a:moveTo>
                  <a:lnTo>
                    <a:pt x="38" y="22"/>
                  </a:lnTo>
                  <a:lnTo>
                    <a:pt x="36" y="28"/>
                  </a:lnTo>
                  <a:lnTo>
                    <a:pt x="32" y="34"/>
                  </a:lnTo>
                  <a:lnTo>
                    <a:pt x="26" y="40"/>
                  </a:lnTo>
                  <a:lnTo>
                    <a:pt x="16" y="46"/>
                  </a:lnTo>
                  <a:lnTo>
                    <a:pt x="8" y="40"/>
                  </a:lnTo>
                  <a:lnTo>
                    <a:pt x="2" y="32"/>
                  </a:lnTo>
                  <a:lnTo>
                    <a:pt x="0" y="28"/>
                  </a:lnTo>
                  <a:lnTo>
                    <a:pt x="0" y="22"/>
                  </a:lnTo>
                  <a:lnTo>
                    <a:pt x="0" y="16"/>
                  </a:lnTo>
                  <a:lnTo>
                    <a:pt x="2" y="10"/>
                  </a:lnTo>
                  <a:lnTo>
                    <a:pt x="4" y="6"/>
                  </a:lnTo>
                  <a:lnTo>
                    <a:pt x="10" y="2"/>
                  </a:lnTo>
                  <a:lnTo>
                    <a:pt x="16" y="0"/>
                  </a:lnTo>
                  <a:lnTo>
                    <a:pt x="20" y="0"/>
                  </a:lnTo>
                  <a:lnTo>
                    <a:pt x="26" y="0"/>
                  </a:lnTo>
                  <a:lnTo>
                    <a:pt x="30" y="2"/>
                  </a:lnTo>
                  <a:lnTo>
                    <a:pt x="34" y="6"/>
                  </a:lnTo>
                  <a:lnTo>
                    <a:pt x="36" y="10"/>
                  </a:lnTo>
                  <a:lnTo>
                    <a:pt x="38" y="16"/>
                  </a:lnTo>
                  <a:lnTo>
                    <a:pt x="38" y="2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4" name="Freeform 105"/>
            <p:cNvSpPr>
              <a:spLocks/>
            </p:cNvSpPr>
            <p:nvPr/>
          </p:nvSpPr>
          <p:spPr bwMode="auto">
            <a:xfrm>
              <a:off x="4589463" y="3032125"/>
              <a:ext cx="73025" cy="63500"/>
            </a:xfrm>
            <a:custGeom>
              <a:avLst/>
              <a:gdLst>
                <a:gd name="T0" fmla="*/ 2147483646 w 46"/>
                <a:gd name="T1" fmla="*/ 2147483646 h 40"/>
                <a:gd name="T2" fmla="*/ 2147483646 w 46"/>
                <a:gd name="T3" fmla="*/ 2147483646 h 40"/>
                <a:gd name="T4" fmla="*/ 2147483646 w 46"/>
                <a:gd name="T5" fmla="*/ 2147483646 h 40"/>
                <a:gd name="T6" fmla="*/ 2147483646 w 46"/>
                <a:gd name="T7" fmla="*/ 0 h 40"/>
                <a:gd name="T8" fmla="*/ 2147483646 w 46"/>
                <a:gd name="T9" fmla="*/ 0 h 40"/>
                <a:gd name="T10" fmla="*/ 2147483646 w 46"/>
                <a:gd name="T11" fmla="*/ 2147483646 h 40"/>
                <a:gd name="T12" fmla="*/ 2147483646 w 46"/>
                <a:gd name="T13" fmla="*/ 2147483646 h 40"/>
                <a:gd name="T14" fmla="*/ 2147483646 w 46"/>
                <a:gd name="T15" fmla="*/ 2147483646 h 40"/>
                <a:gd name="T16" fmla="*/ 2147483646 w 46"/>
                <a:gd name="T17" fmla="*/ 2147483646 h 40"/>
                <a:gd name="T18" fmla="*/ 0 w 46"/>
                <a:gd name="T19" fmla="*/ 2147483646 h 40"/>
                <a:gd name="T20" fmla="*/ 0 w 46"/>
                <a:gd name="T21" fmla="*/ 2147483646 h 40"/>
                <a:gd name="T22" fmla="*/ 2147483646 w 46"/>
                <a:gd name="T23" fmla="*/ 2147483646 h 40"/>
                <a:gd name="T24" fmla="*/ 2147483646 w 46"/>
                <a:gd name="T25" fmla="*/ 2147483646 h 40"/>
                <a:gd name="T26" fmla="*/ 2147483646 w 46"/>
                <a:gd name="T27" fmla="*/ 2147483646 h 40"/>
                <a:gd name="T28" fmla="*/ 2147483646 w 46"/>
                <a:gd name="T29" fmla="*/ 2147483646 h 40"/>
                <a:gd name="T30" fmla="*/ 2147483646 w 46"/>
                <a:gd name="T31" fmla="*/ 2147483646 h 40"/>
                <a:gd name="T32" fmla="*/ 2147483646 w 46"/>
                <a:gd name="T33" fmla="*/ 2147483646 h 40"/>
                <a:gd name="T34" fmla="*/ 2147483646 w 46"/>
                <a:gd name="T35" fmla="*/ 2147483646 h 40"/>
                <a:gd name="T36" fmla="*/ 2147483646 w 46"/>
                <a:gd name="T37" fmla="*/ 2147483646 h 40"/>
                <a:gd name="T38" fmla="*/ 2147483646 w 46"/>
                <a:gd name="T39" fmla="*/ 2147483646 h 40"/>
                <a:gd name="T40" fmla="*/ 2147483646 w 46"/>
                <a:gd name="T41" fmla="*/ 2147483646 h 40"/>
                <a:gd name="T42" fmla="*/ 2147483646 w 46"/>
                <a:gd name="T43" fmla="*/ 2147483646 h 40"/>
                <a:gd name="T44" fmla="*/ 2147483646 w 46"/>
                <a:gd name="T45" fmla="*/ 2147483646 h 40"/>
                <a:gd name="T46" fmla="*/ 2147483646 w 46"/>
                <a:gd name="T47" fmla="*/ 2147483646 h 40"/>
                <a:gd name="T48" fmla="*/ 2147483646 w 46"/>
                <a:gd name="T49" fmla="*/ 2147483646 h 40"/>
                <a:gd name="T50" fmla="*/ 2147483646 w 46"/>
                <a:gd name="T51" fmla="*/ 2147483646 h 40"/>
                <a:gd name="T52" fmla="*/ 2147483646 w 46"/>
                <a:gd name="T53" fmla="*/ 2147483646 h 40"/>
                <a:gd name="T54" fmla="*/ 2147483646 w 46"/>
                <a:gd name="T55" fmla="*/ 2147483646 h 40"/>
                <a:gd name="T56" fmla="*/ 2147483646 w 46"/>
                <a:gd name="T57" fmla="*/ 2147483646 h 40"/>
                <a:gd name="T58" fmla="*/ 2147483646 w 46"/>
                <a:gd name="T59" fmla="*/ 2147483646 h 40"/>
                <a:gd name="T60" fmla="*/ 2147483646 w 46"/>
                <a:gd name="T61" fmla="*/ 2147483646 h 40"/>
                <a:gd name="T62" fmla="*/ 2147483646 w 46"/>
                <a:gd name="T63" fmla="*/ 2147483646 h 40"/>
                <a:gd name="T64" fmla="*/ 2147483646 w 46"/>
                <a:gd name="T65" fmla="*/ 2147483646 h 40"/>
                <a:gd name="T66" fmla="*/ 2147483646 w 46"/>
                <a:gd name="T67" fmla="*/ 2147483646 h 40"/>
                <a:gd name="T68" fmla="*/ 2147483646 w 46"/>
                <a:gd name="T69" fmla="*/ 2147483646 h 40"/>
                <a:gd name="T70" fmla="*/ 2147483646 w 46"/>
                <a:gd name="T71" fmla="*/ 2147483646 h 40"/>
                <a:gd name="T72" fmla="*/ 2147483646 w 46"/>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6"/>
                <a:gd name="T112" fmla="*/ 0 h 40"/>
                <a:gd name="T113" fmla="*/ 46 w 46"/>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6" h="40">
                  <a:moveTo>
                    <a:pt x="38" y="4"/>
                  </a:moveTo>
                  <a:lnTo>
                    <a:pt x="38" y="4"/>
                  </a:lnTo>
                  <a:lnTo>
                    <a:pt x="34" y="2"/>
                  </a:lnTo>
                  <a:lnTo>
                    <a:pt x="28" y="0"/>
                  </a:lnTo>
                  <a:lnTo>
                    <a:pt x="22" y="0"/>
                  </a:lnTo>
                  <a:lnTo>
                    <a:pt x="16" y="2"/>
                  </a:lnTo>
                  <a:lnTo>
                    <a:pt x="8" y="8"/>
                  </a:lnTo>
                  <a:lnTo>
                    <a:pt x="4" y="16"/>
                  </a:lnTo>
                  <a:lnTo>
                    <a:pt x="0" y="28"/>
                  </a:lnTo>
                  <a:lnTo>
                    <a:pt x="10" y="22"/>
                  </a:lnTo>
                  <a:lnTo>
                    <a:pt x="18" y="20"/>
                  </a:lnTo>
                  <a:lnTo>
                    <a:pt x="24" y="20"/>
                  </a:lnTo>
                  <a:lnTo>
                    <a:pt x="16" y="22"/>
                  </a:lnTo>
                  <a:lnTo>
                    <a:pt x="8" y="26"/>
                  </a:lnTo>
                  <a:lnTo>
                    <a:pt x="2" y="30"/>
                  </a:lnTo>
                  <a:lnTo>
                    <a:pt x="10" y="36"/>
                  </a:lnTo>
                  <a:lnTo>
                    <a:pt x="18" y="38"/>
                  </a:lnTo>
                  <a:lnTo>
                    <a:pt x="24" y="40"/>
                  </a:lnTo>
                  <a:lnTo>
                    <a:pt x="30" y="38"/>
                  </a:lnTo>
                  <a:lnTo>
                    <a:pt x="36" y="36"/>
                  </a:lnTo>
                  <a:lnTo>
                    <a:pt x="40" y="32"/>
                  </a:lnTo>
                  <a:lnTo>
                    <a:pt x="44" y="28"/>
                  </a:lnTo>
                  <a:lnTo>
                    <a:pt x="44" y="24"/>
                  </a:lnTo>
                  <a:lnTo>
                    <a:pt x="46" y="18"/>
                  </a:lnTo>
                  <a:lnTo>
                    <a:pt x="44" y="14"/>
                  </a:lnTo>
                  <a:lnTo>
                    <a:pt x="42" y="8"/>
                  </a:lnTo>
                  <a:lnTo>
                    <a:pt x="38" y="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5" name="Freeform 106"/>
            <p:cNvSpPr>
              <a:spLocks/>
            </p:cNvSpPr>
            <p:nvPr/>
          </p:nvSpPr>
          <p:spPr bwMode="auto">
            <a:xfrm>
              <a:off x="4548188" y="3048000"/>
              <a:ext cx="57150" cy="53975"/>
            </a:xfrm>
            <a:custGeom>
              <a:avLst/>
              <a:gdLst>
                <a:gd name="T0" fmla="*/ 2147483646 w 36"/>
                <a:gd name="T1" fmla="*/ 2147483646 h 34"/>
                <a:gd name="T2" fmla="*/ 2147483646 w 36"/>
                <a:gd name="T3" fmla="*/ 2147483646 h 34"/>
                <a:gd name="T4" fmla="*/ 2147483646 w 36"/>
                <a:gd name="T5" fmla="*/ 2147483646 h 34"/>
                <a:gd name="T6" fmla="*/ 2147483646 w 36"/>
                <a:gd name="T7" fmla="*/ 2147483646 h 34"/>
                <a:gd name="T8" fmla="*/ 2147483646 w 36"/>
                <a:gd name="T9" fmla="*/ 2147483646 h 34"/>
                <a:gd name="T10" fmla="*/ 2147483646 w 36"/>
                <a:gd name="T11" fmla="*/ 2147483646 h 34"/>
                <a:gd name="T12" fmla="*/ 2147483646 w 36"/>
                <a:gd name="T13" fmla="*/ 2147483646 h 34"/>
                <a:gd name="T14" fmla="*/ 2147483646 w 36"/>
                <a:gd name="T15" fmla="*/ 2147483646 h 34"/>
                <a:gd name="T16" fmla="*/ 2147483646 w 36"/>
                <a:gd name="T17" fmla="*/ 2147483646 h 34"/>
                <a:gd name="T18" fmla="*/ 2147483646 w 36"/>
                <a:gd name="T19" fmla="*/ 2147483646 h 34"/>
                <a:gd name="T20" fmla="*/ 0 w 36"/>
                <a:gd name="T21" fmla="*/ 2147483646 h 34"/>
                <a:gd name="T22" fmla="*/ 0 w 36"/>
                <a:gd name="T23" fmla="*/ 2147483646 h 34"/>
                <a:gd name="T24" fmla="*/ 0 w 36"/>
                <a:gd name="T25" fmla="*/ 2147483646 h 34"/>
                <a:gd name="T26" fmla="*/ 2147483646 w 36"/>
                <a:gd name="T27" fmla="*/ 2147483646 h 34"/>
                <a:gd name="T28" fmla="*/ 2147483646 w 36"/>
                <a:gd name="T29" fmla="*/ 2147483646 h 34"/>
                <a:gd name="T30" fmla="*/ 2147483646 w 36"/>
                <a:gd name="T31" fmla="*/ 0 h 34"/>
                <a:gd name="T32" fmla="*/ 2147483646 w 36"/>
                <a:gd name="T33" fmla="*/ 0 h 34"/>
                <a:gd name="T34" fmla="*/ 2147483646 w 36"/>
                <a:gd name="T35" fmla="*/ 0 h 34"/>
                <a:gd name="T36" fmla="*/ 2147483646 w 36"/>
                <a:gd name="T37" fmla="*/ 2147483646 h 34"/>
                <a:gd name="T38" fmla="*/ 2147483646 w 36"/>
                <a:gd name="T39" fmla="*/ 2147483646 h 34"/>
                <a:gd name="T40" fmla="*/ 2147483646 w 36"/>
                <a:gd name="T41" fmla="*/ 2147483646 h 34"/>
                <a:gd name="T42" fmla="*/ 2147483646 w 36"/>
                <a:gd name="T43" fmla="*/ 2147483646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6"/>
                <a:gd name="T67" fmla="*/ 0 h 34"/>
                <a:gd name="T68" fmla="*/ 36 w 36"/>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6" h="34">
                  <a:moveTo>
                    <a:pt x="34" y="12"/>
                  </a:moveTo>
                  <a:lnTo>
                    <a:pt x="34" y="12"/>
                  </a:lnTo>
                  <a:lnTo>
                    <a:pt x="36" y="20"/>
                  </a:lnTo>
                  <a:lnTo>
                    <a:pt x="34" y="26"/>
                  </a:lnTo>
                  <a:lnTo>
                    <a:pt x="28" y="32"/>
                  </a:lnTo>
                  <a:lnTo>
                    <a:pt x="22" y="34"/>
                  </a:lnTo>
                  <a:lnTo>
                    <a:pt x="16" y="34"/>
                  </a:lnTo>
                  <a:lnTo>
                    <a:pt x="10" y="32"/>
                  </a:lnTo>
                  <a:lnTo>
                    <a:pt x="4" y="28"/>
                  </a:lnTo>
                  <a:lnTo>
                    <a:pt x="0" y="22"/>
                  </a:lnTo>
                  <a:lnTo>
                    <a:pt x="0" y="16"/>
                  </a:lnTo>
                  <a:lnTo>
                    <a:pt x="2" y="8"/>
                  </a:lnTo>
                  <a:lnTo>
                    <a:pt x="6" y="4"/>
                  </a:lnTo>
                  <a:lnTo>
                    <a:pt x="14" y="0"/>
                  </a:lnTo>
                  <a:lnTo>
                    <a:pt x="20" y="0"/>
                  </a:lnTo>
                  <a:lnTo>
                    <a:pt x="26" y="2"/>
                  </a:lnTo>
                  <a:lnTo>
                    <a:pt x="32" y="6"/>
                  </a:lnTo>
                  <a:lnTo>
                    <a:pt x="34"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6" name="Freeform 107"/>
            <p:cNvSpPr>
              <a:spLocks/>
            </p:cNvSpPr>
            <p:nvPr/>
          </p:nvSpPr>
          <p:spPr bwMode="auto">
            <a:xfrm>
              <a:off x="4386263" y="3181350"/>
              <a:ext cx="60325" cy="69850"/>
            </a:xfrm>
            <a:custGeom>
              <a:avLst/>
              <a:gdLst>
                <a:gd name="T0" fmla="*/ 0 w 38"/>
                <a:gd name="T1" fmla="*/ 2147483646 h 44"/>
                <a:gd name="T2" fmla="*/ 0 w 38"/>
                <a:gd name="T3" fmla="*/ 2147483646 h 44"/>
                <a:gd name="T4" fmla="*/ 0 w 38"/>
                <a:gd name="T5" fmla="*/ 2147483646 h 44"/>
                <a:gd name="T6" fmla="*/ 0 w 38"/>
                <a:gd name="T7" fmla="*/ 2147483646 h 44"/>
                <a:gd name="T8" fmla="*/ 2147483646 w 38"/>
                <a:gd name="T9" fmla="*/ 2147483646 h 44"/>
                <a:gd name="T10" fmla="*/ 2147483646 w 38"/>
                <a:gd name="T11" fmla="*/ 0 h 44"/>
                <a:gd name="T12" fmla="*/ 2147483646 w 38"/>
                <a:gd name="T13" fmla="*/ 0 h 44"/>
                <a:gd name="T14" fmla="*/ 2147483646 w 38"/>
                <a:gd name="T15" fmla="*/ 2147483646 h 44"/>
                <a:gd name="T16" fmla="*/ 2147483646 w 38"/>
                <a:gd name="T17" fmla="*/ 2147483646 h 44"/>
                <a:gd name="T18" fmla="*/ 2147483646 w 38"/>
                <a:gd name="T19" fmla="*/ 2147483646 h 44"/>
                <a:gd name="T20" fmla="*/ 2147483646 w 38"/>
                <a:gd name="T21" fmla="*/ 2147483646 h 44"/>
                <a:gd name="T22" fmla="*/ 2147483646 w 38"/>
                <a:gd name="T23" fmla="*/ 2147483646 h 44"/>
                <a:gd name="T24" fmla="*/ 2147483646 w 38"/>
                <a:gd name="T25" fmla="*/ 2147483646 h 44"/>
                <a:gd name="T26" fmla="*/ 2147483646 w 38"/>
                <a:gd name="T27" fmla="*/ 2147483646 h 44"/>
                <a:gd name="T28" fmla="*/ 2147483646 w 38"/>
                <a:gd name="T29" fmla="*/ 2147483646 h 44"/>
                <a:gd name="T30" fmla="*/ 2147483646 w 38"/>
                <a:gd name="T31" fmla="*/ 2147483646 h 44"/>
                <a:gd name="T32" fmla="*/ 2147483646 w 38"/>
                <a:gd name="T33" fmla="*/ 2147483646 h 44"/>
                <a:gd name="T34" fmla="*/ 2147483646 w 38"/>
                <a:gd name="T35" fmla="*/ 2147483646 h 44"/>
                <a:gd name="T36" fmla="*/ 2147483646 w 38"/>
                <a:gd name="T37" fmla="*/ 2147483646 h 44"/>
                <a:gd name="T38" fmla="*/ 2147483646 w 38"/>
                <a:gd name="T39" fmla="*/ 2147483646 h 44"/>
                <a:gd name="T40" fmla="*/ 2147483646 w 38"/>
                <a:gd name="T41" fmla="*/ 2147483646 h 44"/>
                <a:gd name="T42" fmla="*/ 2147483646 w 38"/>
                <a:gd name="T43" fmla="*/ 2147483646 h 44"/>
                <a:gd name="T44" fmla="*/ 2147483646 w 38"/>
                <a:gd name="T45" fmla="*/ 2147483646 h 44"/>
                <a:gd name="T46" fmla="*/ 2147483646 w 38"/>
                <a:gd name="T47" fmla="*/ 2147483646 h 44"/>
                <a:gd name="T48" fmla="*/ 0 w 38"/>
                <a:gd name="T49" fmla="*/ 2147483646 h 44"/>
                <a:gd name="T50" fmla="*/ 0 w 38"/>
                <a:gd name="T51" fmla="*/ 2147483646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4"/>
                <a:gd name="T80" fmla="*/ 38 w 38"/>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4">
                  <a:moveTo>
                    <a:pt x="0" y="28"/>
                  </a:moveTo>
                  <a:lnTo>
                    <a:pt x="0" y="28"/>
                  </a:lnTo>
                  <a:lnTo>
                    <a:pt x="0" y="22"/>
                  </a:lnTo>
                  <a:lnTo>
                    <a:pt x="0" y="16"/>
                  </a:lnTo>
                  <a:lnTo>
                    <a:pt x="4" y="8"/>
                  </a:lnTo>
                  <a:lnTo>
                    <a:pt x="10" y="0"/>
                  </a:lnTo>
                  <a:lnTo>
                    <a:pt x="22" y="2"/>
                  </a:lnTo>
                  <a:lnTo>
                    <a:pt x="30" y="6"/>
                  </a:lnTo>
                  <a:lnTo>
                    <a:pt x="32" y="10"/>
                  </a:lnTo>
                  <a:lnTo>
                    <a:pt x="36" y="14"/>
                  </a:lnTo>
                  <a:lnTo>
                    <a:pt x="38" y="20"/>
                  </a:lnTo>
                  <a:lnTo>
                    <a:pt x="38" y="26"/>
                  </a:lnTo>
                  <a:lnTo>
                    <a:pt x="38" y="32"/>
                  </a:lnTo>
                  <a:lnTo>
                    <a:pt x="34" y="38"/>
                  </a:lnTo>
                  <a:lnTo>
                    <a:pt x="30" y="42"/>
                  </a:lnTo>
                  <a:lnTo>
                    <a:pt x="24" y="44"/>
                  </a:lnTo>
                  <a:lnTo>
                    <a:pt x="20" y="44"/>
                  </a:lnTo>
                  <a:lnTo>
                    <a:pt x="14" y="44"/>
                  </a:lnTo>
                  <a:lnTo>
                    <a:pt x="10" y="42"/>
                  </a:lnTo>
                  <a:lnTo>
                    <a:pt x="6" y="38"/>
                  </a:lnTo>
                  <a:lnTo>
                    <a:pt x="2" y="34"/>
                  </a:lnTo>
                  <a:lnTo>
                    <a:pt x="0"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7" name="Freeform 108"/>
            <p:cNvSpPr>
              <a:spLocks/>
            </p:cNvSpPr>
            <p:nvPr/>
          </p:nvSpPr>
          <p:spPr bwMode="auto">
            <a:xfrm>
              <a:off x="4322763" y="3178175"/>
              <a:ext cx="66675" cy="63500"/>
            </a:xfrm>
            <a:custGeom>
              <a:avLst/>
              <a:gdLst>
                <a:gd name="T0" fmla="*/ 2147483646 w 42"/>
                <a:gd name="T1" fmla="*/ 2147483646 h 40"/>
                <a:gd name="T2" fmla="*/ 2147483646 w 42"/>
                <a:gd name="T3" fmla="*/ 2147483646 h 40"/>
                <a:gd name="T4" fmla="*/ 2147483646 w 42"/>
                <a:gd name="T5" fmla="*/ 2147483646 h 40"/>
                <a:gd name="T6" fmla="*/ 2147483646 w 42"/>
                <a:gd name="T7" fmla="*/ 2147483646 h 40"/>
                <a:gd name="T8" fmla="*/ 2147483646 w 42"/>
                <a:gd name="T9" fmla="*/ 2147483646 h 40"/>
                <a:gd name="T10" fmla="*/ 2147483646 w 42"/>
                <a:gd name="T11" fmla="*/ 2147483646 h 40"/>
                <a:gd name="T12" fmla="*/ 2147483646 w 42"/>
                <a:gd name="T13" fmla="*/ 2147483646 h 40"/>
                <a:gd name="T14" fmla="*/ 2147483646 w 42"/>
                <a:gd name="T15" fmla="*/ 2147483646 h 40"/>
                <a:gd name="T16" fmla="*/ 2147483646 w 42"/>
                <a:gd name="T17" fmla="*/ 2147483646 h 40"/>
                <a:gd name="T18" fmla="*/ 2147483646 w 42"/>
                <a:gd name="T19" fmla="*/ 2147483646 h 40"/>
                <a:gd name="T20" fmla="*/ 2147483646 w 42"/>
                <a:gd name="T21" fmla="*/ 2147483646 h 40"/>
                <a:gd name="T22" fmla="*/ 2147483646 w 42"/>
                <a:gd name="T23" fmla="*/ 2147483646 h 40"/>
                <a:gd name="T24" fmla="*/ 2147483646 w 42"/>
                <a:gd name="T25" fmla="*/ 0 h 40"/>
                <a:gd name="T26" fmla="*/ 2147483646 w 42"/>
                <a:gd name="T27" fmla="*/ 0 h 40"/>
                <a:gd name="T28" fmla="*/ 2147483646 w 42"/>
                <a:gd name="T29" fmla="*/ 2147483646 h 40"/>
                <a:gd name="T30" fmla="*/ 2147483646 w 42"/>
                <a:gd name="T31" fmla="*/ 2147483646 h 40"/>
                <a:gd name="T32" fmla="*/ 2147483646 w 42"/>
                <a:gd name="T33" fmla="*/ 2147483646 h 40"/>
                <a:gd name="T34" fmla="*/ 2147483646 w 42"/>
                <a:gd name="T35" fmla="*/ 2147483646 h 40"/>
                <a:gd name="T36" fmla="*/ 2147483646 w 42"/>
                <a:gd name="T37" fmla="*/ 2147483646 h 40"/>
                <a:gd name="T38" fmla="*/ 0 w 42"/>
                <a:gd name="T39" fmla="*/ 2147483646 h 40"/>
                <a:gd name="T40" fmla="*/ 0 w 42"/>
                <a:gd name="T41" fmla="*/ 2147483646 h 40"/>
                <a:gd name="T42" fmla="*/ 2147483646 w 42"/>
                <a:gd name="T43" fmla="*/ 2147483646 h 40"/>
                <a:gd name="T44" fmla="*/ 2147483646 w 42"/>
                <a:gd name="T45" fmla="*/ 2147483646 h 40"/>
                <a:gd name="T46" fmla="*/ 2147483646 w 42"/>
                <a:gd name="T47" fmla="*/ 2147483646 h 40"/>
                <a:gd name="T48" fmla="*/ 2147483646 w 42"/>
                <a:gd name="T49" fmla="*/ 2147483646 h 40"/>
                <a:gd name="T50" fmla="*/ 2147483646 w 42"/>
                <a:gd name="T51" fmla="*/ 2147483646 h 40"/>
                <a:gd name="T52" fmla="*/ 2147483646 w 42"/>
                <a:gd name="T53" fmla="*/ 2147483646 h 40"/>
                <a:gd name="T54" fmla="*/ 2147483646 w 42"/>
                <a:gd name="T55" fmla="*/ 2147483646 h 40"/>
                <a:gd name="T56" fmla="*/ 2147483646 w 42"/>
                <a:gd name="T57" fmla="*/ 2147483646 h 40"/>
                <a:gd name="T58" fmla="*/ 2147483646 w 42"/>
                <a:gd name="T59" fmla="*/ 2147483646 h 40"/>
                <a:gd name="T60" fmla="*/ 2147483646 w 42"/>
                <a:gd name="T61" fmla="*/ 2147483646 h 40"/>
                <a:gd name="T62" fmla="*/ 2147483646 w 42"/>
                <a:gd name="T63" fmla="*/ 2147483646 h 40"/>
                <a:gd name="T64" fmla="*/ 2147483646 w 42"/>
                <a:gd name="T65" fmla="*/ 2147483646 h 40"/>
                <a:gd name="T66" fmla="*/ 2147483646 w 42"/>
                <a:gd name="T67" fmla="*/ 2147483646 h 40"/>
                <a:gd name="T68" fmla="*/ 2147483646 w 42"/>
                <a:gd name="T69" fmla="*/ 2147483646 h 40"/>
                <a:gd name="T70" fmla="*/ 2147483646 w 42"/>
                <a:gd name="T71" fmla="*/ 2147483646 h 40"/>
                <a:gd name="T72" fmla="*/ 2147483646 w 42"/>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0"/>
                <a:gd name="T113" fmla="*/ 42 w 42"/>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0">
                  <a:moveTo>
                    <a:pt x="38" y="10"/>
                  </a:moveTo>
                  <a:lnTo>
                    <a:pt x="38" y="10"/>
                  </a:lnTo>
                  <a:lnTo>
                    <a:pt x="26" y="18"/>
                  </a:lnTo>
                  <a:lnTo>
                    <a:pt x="26" y="16"/>
                  </a:lnTo>
                  <a:lnTo>
                    <a:pt x="36" y="8"/>
                  </a:lnTo>
                  <a:lnTo>
                    <a:pt x="40" y="4"/>
                  </a:lnTo>
                  <a:lnTo>
                    <a:pt x="30" y="0"/>
                  </a:lnTo>
                  <a:lnTo>
                    <a:pt x="22" y="0"/>
                  </a:lnTo>
                  <a:lnTo>
                    <a:pt x="14" y="2"/>
                  </a:lnTo>
                  <a:lnTo>
                    <a:pt x="10" y="4"/>
                  </a:lnTo>
                  <a:lnTo>
                    <a:pt x="4" y="10"/>
                  </a:lnTo>
                  <a:lnTo>
                    <a:pt x="2" y="14"/>
                  </a:lnTo>
                  <a:lnTo>
                    <a:pt x="0" y="18"/>
                  </a:lnTo>
                  <a:lnTo>
                    <a:pt x="0" y="24"/>
                  </a:lnTo>
                  <a:lnTo>
                    <a:pt x="2" y="28"/>
                  </a:lnTo>
                  <a:lnTo>
                    <a:pt x="6" y="34"/>
                  </a:lnTo>
                  <a:lnTo>
                    <a:pt x="10" y="36"/>
                  </a:lnTo>
                  <a:lnTo>
                    <a:pt x="14" y="40"/>
                  </a:lnTo>
                  <a:lnTo>
                    <a:pt x="20" y="40"/>
                  </a:lnTo>
                  <a:lnTo>
                    <a:pt x="26" y="40"/>
                  </a:lnTo>
                  <a:lnTo>
                    <a:pt x="32" y="36"/>
                  </a:lnTo>
                  <a:lnTo>
                    <a:pt x="36" y="32"/>
                  </a:lnTo>
                  <a:lnTo>
                    <a:pt x="40" y="26"/>
                  </a:lnTo>
                  <a:lnTo>
                    <a:pt x="42" y="20"/>
                  </a:lnTo>
                  <a:lnTo>
                    <a:pt x="42" y="8"/>
                  </a:lnTo>
                  <a:lnTo>
                    <a:pt x="38" y="1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8" name="Freeform 109"/>
            <p:cNvSpPr>
              <a:spLocks/>
            </p:cNvSpPr>
            <p:nvPr/>
          </p:nvSpPr>
          <p:spPr bwMode="auto">
            <a:xfrm>
              <a:off x="4319588" y="3121025"/>
              <a:ext cx="69850" cy="63500"/>
            </a:xfrm>
            <a:custGeom>
              <a:avLst/>
              <a:gdLst>
                <a:gd name="T0" fmla="*/ 2147483646 w 44"/>
                <a:gd name="T1" fmla="*/ 2147483646 h 40"/>
                <a:gd name="T2" fmla="*/ 2147483646 w 44"/>
                <a:gd name="T3" fmla="*/ 2147483646 h 40"/>
                <a:gd name="T4" fmla="*/ 2147483646 w 44"/>
                <a:gd name="T5" fmla="*/ 2147483646 h 40"/>
                <a:gd name="T6" fmla="*/ 2147483646 w 44"/>
                <a:gd name="T7" fmla="*/ 2147483646 h 40"/>
                <a:gd name="T8" fmla="*/ 2147483646 w 44"/>
                <a:gd name="T9" fmla="*/ 2147483646 h 40"/>
                <a:gd name="T10" fmla="*/ 2147483646 w 44"/>
                <a:gd name="T11" fmla="*/ 2147483646 h 40"/>
                <a:gd name="T12" fmla="*/ 2147483646 w 44"/>
                <a:gd name="T13" fmla="*/ 2147483646 h 40"/>
                <a:gd name="T14" fmla="*/ 2147483646 w 44"/>
                <a:gd name="T15" fmla="*/ 2147483646 h 40"/>
                <a:gd name="T16" fmla="*/ 2147483646 w 44"/>
                <a:gd name="T17" fmla="*/ 2147483646 h 40"/>
                <a:gd name="T18" fmla="*/ 2147483646 w 44"/>
                <a:gd name="T19" fmla="*/ 2147483646 h 40"/>
                <a:gd name="T20" fmla="*/ 2147483646 w 44"/>
                <a:gd name="T21" fmla="*/ 2147483646 h 40"/>
                <a:gd name="T22" fmla="*/ 2147483646 w 44"/>
                <a:gd name="T23" fmla="*/ 2147483646 h 40"/>
                <a:gd name="T24" fmla="*/ 2147483646 w 44"/>
                <a:gd name="T25" fmla="*/ 2147483646 h 40"/>
                <a:gd name="T26" fmla="*/ 2147483646 w 44"/>
                <a:gd name="T27" fmla="*/ 2147483646 h 40"/>
                <a:gd name="T28" fmla="*/ 2147483646 w 44"/>
                <a:gd name="T29" fmla="*/ 2147483646 h 40"/>
                <a:gd name="T30" fmla="*/ 2147483646 w 44"/>
                <a:gd name="T31" fmla="*/ 2147483646 h 40"/>
                <a:gd name="T32" fmla="*/ 2147483646 w 44"/>
                <a:gd name="T33" fmla="*/ 2147483646 h 40"/>
                <a:gd name="T34" fmla="*/ 2147483646 w 44"/>
                <a:gd name="T35" fmla="*/ 2147483646 h 40"/>
                <a:gd name="T36" fmla="*/ 2147483646 w 44"/>
                <a:gd name="T37" fmla="*/ 0 h 40"/>
                <a:gd name="T38" fmla="*/ 2147483646 w 44"/>
                <a:gd name="T39" fmla="*/ 0 h 40"/>
                <a:gd name="T40" fmla="*/ 2147483646 w 44"/>
                <a:gd name="T41" fmla="*/ 0 h 40"/>
                <a:gd name="T42" fmla="*/ 2147483646 w 44"/>
                <a:gd name="T43" fmla="*/ 2147483646 h 40"/>
                <a:gd name="T44" fmla="*/ 2147483646 w 44"/>
                <a:gd name="T45" fmla="*/ 2147483646 h 40"/>
                <a:gd name="T46" fmla="*/ 2147483646 w 44"/>
                <a:gd name="T47" fmla="*/ 2147483646 h 40"/>
                <a:gd name="T48" fmla="*/ 0 w 44"/>
                <a:gd name="T49" fmla="*/ 2147483646 h 40"/>
                <a:gd name="T50" fmla="*/ 0 w 44"/>
                <a:gd name="T51" fmla="*/ 2147483646 h 40"/>
                <a:gd name="T52" fmla="*/ 0 w 44"/>
                <a:gd name="T53" fmla="*/ 2147483646 h 40"/>
                <a:gd name="T54" fmla="*/ 2147483646 w 44"/>
                <a:gd name="T55" fmla="*/ 2147483646 h 40"/>
                <a:gd name="T56" fmla="*/ 2147483646 w 44"/>
                <a:gd name="T57" fmla="*/ 2147483646 h 40"/>
                <a:gd name="T58" fmla="*/ 2147483646 w 44"/>
                <a:gd name="T59" fmla="*/ 2147483646 h 40"/>
                <a:gd name="T60" fmla="*/ 2147483646 w 44"/>
                <a:gd name="T61" fmla="*/ 2147483646 h 40"/>
                <a:gd name="T62" fmla="*/ 2147483646 w 44"/>
                <a:gd name="T63" fmla="*/ 2147483646 h 40"/>
                <a:gd name="T64" fmla="*/ 2147483646 w 44"/>
                <a:gd name="T65" fmla="*/ 2147483646 h 40"/>
                <a:gd name="T66" fmla="*/ 2147483646 w 44"/>
                <a:gd name="T67" fmla="*/ 2147483646 h 40"/>
                <a:gd name="T68" fmla="*/ 2147483646 w 44"/>
                <a:gd name="T69" fmla="*/ 2147483646 h 40"/>
                <a:gd name="T70" fmla="*/ 2147483646 w 44"/>
                <a:gd name="T71" fmla="*/ 2147483646 h 40"/>
                <a:gd name="T72" fmla="*/ 2147483646 w 44"/>
                <a:gd name="T73" fmla="*/ 2147483646 h 40"/>
                <a:gd name="T74" fmla="*/ 2147483646 w 44"/>
                <a:gd name="T75" fmla="*/ 2147483646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
                <a:gd name="T115" fmla="*/ 0 h 40"/>
                <a:gd name="T116" fmla="*/ 44 w 44"/>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 h="40">
                  <a:moveTo>
                    <a:pt x="32" y="26"/>
                  </a:moveTo>
                  <a:lnTo>
                    <a:pt x="32" y="26"/>
                  </a:lnTo>
                  <a:lnTo>
                    <a:pt x="16" y="16"/>
                  </a:lnTo>
                  <a:lnTo>
                    <a:pt x="16" y="14"/>
                  </a:lnTo>
                  <a:lnTo>
                    <a:pt x="26" y="18"/>
                  </a:lnTo>
                  <a:lnTo>
                    <a:pt x="34" y="24"/>
                  </a:lnTo>
                  <a:lnTo>
                    <a:pt x="42" y="32"/>
                  </a:lnTo>
                  <a:lnTo>
                    <a:pt x="44" y="32"/>
                  </a:lnTo>
                  <a:lnTo>
                    <a:pt x="42" y="20"/>
                  </a:lnTo>
                  <a:lnTo>
                    <a:pt x="38" y="12"/>
                  </a:lnTo>
                  <a:lnTo>
                    <a:pt x="34" y="6"/>
                  </a:lnTo>
                  <a:lnTo>
                    <a:pt x="30" y="4"/>
                  </a:lnTo>
                  <a:lnTo>
                    <a:pt x="24" y="0"/>
                  </a:lnTo>
                  <a:lnTo>
                    <a:pt x="18" y="0"/>
                  </a:lnTo>
                  <a:lnTo>
                    <a:pt x="14" y="0"/>
                  </a:lnTo>
                  <a:lnTo>
                    <a:pt x="8" y="2"/>
                  </a:lnTo>
                  <a:lnTo>
                    <a:pt x="4" y="6"/>
                  </a:lnTo>
                  <a:lnTo>
                    <a:pt x="2" y="10"/>
                  </a:lnTo>
                  <a:lnTo>
                    <a:pt x="0" y="16"/>
                  </a:lnTo>
                  <a:lnTo>
                    <a:pt x="0" y="20"/>
                  </a:lnTo>
                  <a:lnTo>
                    <a:pt x="2" y="28"/>
                  </a:lnTo>
                  <a:lnTo>
                    <a:pt x="4" y="32"/>
                  </a:lnTo>
                  <a:lnTo>
                    <a:pt x="8" y="36"/>
                  </a:lnTo>
                  <a:lnTo>
                    <a:pt x="14" y="38"/>
                  </a:lnTo>
                  <a:lnTo>
                    <a:pt x="22" y="40"/>
                  </a:lnTo>
                  <a:lnTo>
                    <a:pt x="30" y="38"/>
                  </a:lnTo>
                  <a:lnTo>
                    <a:pt x="40" y="34"/>
                  </a:lnTo>
                  <a:lnTo>
                    <a:pt x="32" y="2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9" name="Freeform 110"/>
            <p:cNvSpPr>
              <a:spLocks/>
            </p:cNvSpPr>
            <p:nvPr/>
          </p:nvSpPr>
          <p:spPr bwMode="auto">
            <a:xfrm>
              <a:off x="4373563" y="3092450"/>
              <a:ext cx="60325" cy="73025"/>
            </a:xfrm>
            <a:custGeom>
              <a:avLst/>
              <a:gdLst>
                <a:gd name="T0" fmla="*/ 2147483646 w 38"/>
                <a:gd name="T1" fmla="*/ 2147483646 h 46"/>
                <a:gd name="T2" fmla="*/ 2147483646 w 38"/>
                <a:gd name="T3" fmla="*/ 2147483646 h 46"/>
                <a:gd name="T4" fmla="*/ 2147483646 w 38"/>
                <a:gd name="T5" fmla="*/ 2147483646 h 46"/>
                <a:gd name="T6" fmla="*/ 2147483646 w 38"/>
                <a:gd name="T7" fmla="*/ 2147483646 h 46"/>
                <a:gd name="T8" fmla="*/ 2147483646 w 38"/>
                <a:gd name="T9" fmla="*/ 2147483646 h 46"/>
                <a:gd name="T10" fmla="*/ 2147483646 w 38"/>
                <a:gd name="T11" fmla="*/ 2147483646 h 46"/>
                <a:gd name="T12" fmla="*/ 2147483646 w 38"/>
                <a:gd name="T13" fmla="*/ 2147483646 h 46"/>
                <a:gd name="T14" fmla="*/ 2147483646 w 38"/>
                <a:gd name="T15" fmla="*/ 2147483646 h 46"/>
                <a:gd name="T16" fmla="*/ 2147483646 w 38"/>
                <a:gd name="T17" fmla="*/ 2147483646 h 46"/>
                <a:gd name="T18" fmla="*/ 0 w 38"/>
                <a:gd name="T19" fmla="*/ 2147483646 h 46"/>
                <a:gd name="T20" fmla="*/ 0 w 38"/>
                <a:gd name="T21" fmla="*/ 2147483646 h 46"/>
                <a:gd name="T22" fmla="*/ 0 w 38"/>
                <a:gd name="T23" fmla="*/ 2147483646 h 46"/>
                <a:gd name="T24" fmla="*/ 0 w 38"/>
                <a:gd name="T25" fmla="*/ 2147483646 h 46"/>
                <a:gd name="T26" fmla="*/ 2147483646 w 38"/>
                <a:gd name="T27" fmla="*/ 2147483646 h 46"/>
                <a:gd name="T28" fmla="*/ 2147483646 w 38"/>
                <a:gd name="T29" fmla="*/ 2147483646 h 46"/>
                <a:gd name="T30" fmla="*/ 2147483646 w 38"/>
                <a:gd name="T31" fmla="*/ 2147483646 h 46"/>
                <a:gd name="T32" fmla="*/ 2147483646 w 38"/>
                <a:gd name="T33" fmla="*/ 2147483646 h 46"/>
                <a:gd name="T34" fmla="*/ 2147483646 w 38"/>
                <a:gd name="T35" fmla="*/ 2147483646 h 46"/>
                <a:gd name="T36" fmla="*/ 2147483646 w 38"/>
                <a:gd name="T37" fmla="*/ 0 h 46"/>
                <a:gd name="T38" fmla="*/ 2147483646 w 38"/>
                <a:gd name="T39" fmla="*/ 2147483646 h 46"/>
                <a:gd name="T40" fmla="*/ 2147483646 w 38"/>
                <a:gd name="T41" fmla="*/ 2147483646 h 46"/>
                <a:gd name="T42" fmla="*/ 2147483646 w 38"/>
                <a:gd name="T43" fmla="*/ 2147483646 h 46"/>
                <a:gd name="T44" fmla="*/ 2147483646 w 38"/>
                <a:gd name="T45" fmla="*/ 2147483646 h 46"/>
                <a:gd name="T46" fmla="*/ 2147483646 w 38"/>
                <a:gd name="T47" fmla="*/ 2147483646 h 46"/>
                <a:gd name="T48" fmla="*/ 2147483646 w 38"/>
                <a:gd name="T49" fmla="*/ 2147483646 h 46"/>
                <a:gd name="T50" fmla="*/ 2147483646 w 38"/>
                <a:gd name="T51" fmla="*/ 214748364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6"/>
                <a:gd name="T80" fmla="*/ 38 w 38"/>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6">
                  <a:moveTo>
                    <a:pt x="38" y="24"/>
                  </a:moveTo>
                  <a:lnTo>
                    <a:pt x="38" y="24"/>
                  </a:lnTo>
                  <a:lnTo>
                    <a:pt x="36" y="30"/>
                  </a:lnTo>
                  <a:lnTo>
                    <a:pt x="32" y="36"/>
                  </a:lnTo>
                  <a:lnTo>
                    <a:pt x="26" y="42"/>
                  </a:lnTo>
                  <a:lnTo>
                    <a:pt x="18" y="46"/>
                  </a:lnTo>
                  <a:lnTo>
                    <a:pt x="8" y="40"/>
                  </a:lnTo>
                  <a:lnTo>
                    <a:pt x="2" y="32"/>
                  </a:lnTo>
                  <a:lnTo>
                    <a:pt x="0" y="28"/>
                  </a:lnTo>
                  <a:lnTo>
                    <a:pt x="0" y="24"/>
                  </a:lnTo>
                  <a:lnTo>
                    <a:pt x="0" y="16"/>
                  </a:lnTo>
                  <a:lnTo>
                    <a:pt x="2" y="12"/>
                  </a:lnTo>
                  <a:lnTo>
                    <a:pt x="4" y="6"/>
                  </a:lnTo>
                  <a:lnTo>
                    <a:pt x="10" y="2"/>
                  </a:lnTo>
                  <a:lnTo>
                    <a:pt x="14" y="2"/>
                  </a:lnTo>
                  <a:lnTo>
                    <a:pt x="20" y="0"/>
                  </a:lnTo>
                  <a:lnTo>
                    <a:pt x="26" y="2"/>
                  </a:lnTo>
                  <a:lnTo>
                    <a:pt x="30" y="4"/>
                  </a:lnTo>
                  <a:lnTo>
                    <a:pt x="34" y="8"/>
                  </a:lnTo>
                  <a:lnTo>
                    <a:pt x="36" y="12"/>
                  </a:lnTo>
                  <a:lnTo>
                    <a:pt x="38" y="18"/>
                  </a:lnTo>
                  <a:lnTo>
                    <a:pt x="38" y="2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90" name="Freeform 111"/>
            <p:cNvSpPr>
              <a:spLocks/>
            </p:cNvSpPr>
            <p:nvPr/>
          </p:nvSpPr>
          <p:spPr bwMode="auto">
            <a:xfrm>
              <a:off x="4408488" y="3130550"/>
              <a:ext cx="69850" cy="63500"/>
            </a:xfrm>
            <a:custGeom>
              <a:avLst/>
              <a:gdLst>
                <a:gd name="T0" fmla="*/ 2147483646 w 44"/>
                <a:gd name="T1" fmla="*/ 2147483646 h 40"/>
                <a:gd name="T2" fmla="*/ 2147483646 w 44"/>
                <a:gd name="T3" fmla="*/ 2147483646 h 40"/>
                <a:gd name="T4" fmla="*/ 2147483646 w 44"/>
                <a:gd name="T5" fmla="*/ 2147483646 h 40"/>
                <a:gd name="T6" fmla="*/ 2147483646 w 44"/>
                <a:gd name="T7" fmla="*/ 0 h 40"/>
                <a:gd name="T8" fmla="*/ 2147483646 w 44"/>
                <a:gd name="T9" fmla="*/ 2147483646 h 40"/>
                <a:gd name="T10" fmla="*/ 2147483646 w 44"/>
                <a:gd name="T11" fmla="*/ 2147483646 h 40"/>
                <a:gd name="T12" fmla="*/ 2147483646 w 44"/>
                <a:gd name="T13" fmla="*/ 2147483646 h 40"/>
                <a:gd name="T14" fmla="*/ 2147483646 w 44"/>
                <a:gd name="T15" fmla="*/ 2147483646 h 40"/>
                <a:gd name="T16" fmla="*/ 2147483646 w 44"/>
                <a:gd name="T17" fmla="*/ 2147483646 h 40"/>
                <a:gd name="T18" fmla="*/ 0 w 44"/>
                <a:gd name="T19" fmla="*/ 2147483646 h 40"/>
                <a:gd name="T20" fmla="*/ 0 w 44"/>
                <a:gd name="T21" fmla="*/ 2147483646 h 40"/>
                <a:gd name="T22" fmla="*/ 2147483646 w 44"/>
                <a:gd name="T23" fmla="*/ 2147483646 h 40"/>
                <a:gd name="T24" fmla="*/ 2147483646 w 44"/>
                <a:gd name="T25" fmla="*/ 2147483646 h 40"/>
                <a:gd name="T26" fmla="*/ 2147483646 w 44"/>
                <a:gd name="T27" fmla="*/ 2147483646 h 40"/>
                <a:gd name="T28" fmla="*/ 2147483646 w 44"/>
                <a:gd name="T29" fmla="*/ 2147483646 h 40"/>
                <a:gd name="T30" fmla="*/ 2147483646 w 44"/>
                <a:gd name="T31" fmla="*/ 2147483646 h 40"/>
                <a:gd name="T32" fmla="*/ 2147483646 w 44"/>
                <a:gd name="T33" fmla="*/ 2147483646 h 40"/>
                <a:gd name="T34" fmla="*/ 2147483646 w 44"/>
                <a:gd name="T35" fmla="*/ 2147483646 h 40"/>
                <a:gd name="T36" fmla="*/ 2147483646 w 44"/>
                <a:gd name="T37" fmla="*/ 2147483646 h 40"/>
                <a:gd name="T38" fmla="*/ 2147483646 w 44"/>
                <a:gd name="T39" fmla="*/ 2147483646 h 40"/>
                <a:gd name="T40" fmla="*/ 2147483646 w 44"/>
                <a:gd name="T41" fmla="*/ 2147483646 h 40"/>
                <a:gd name="T42" fmla="*/ 2147483646 w 44"/>
                <a:gd name="T43" fmla="*/ 2147483646 h 40"/>
                <a:gd name="T44" fmla="*/ 2147483646 w 44"/>
                <a:gd name="T45" fmla="*/ 2147483646 h 40"/>
                <a:gd name="T46" fmla="*/ 2147483646 w 44"/>
                <a:gd name="T47" fmla="*/ 2147483646 h 40"/>
                <a:gd name="T48" fmla="*/ 2147483646 w 44"/>
                <a:gd name="T49" fmla="*/ 2147483646 h 40"/>
                <a:gd name="T50" fmla="*/ 2147483646 w 44"/>
                <a:gd name="T51" fmla="*/ 2147483646 h 40"/>
                <a:gd name="T52" fmla="*/ 2147483646 w 44"/>
                <a:gd name="T53" fmla="*/ 2147483646 h 40"/>
                <a:gd name="T54" fmla="*/ 2147483646 w 44"/>
                <a:gd name="T55" fmla="*/ 2147483646 h 40"/>
                <a:gd name="T56" fmla="*/ 2147483646 w 44"/>
                <a:gd name="T57" fmla="*/ 2147483646 h 40"/>
                <a:gd name="T58" fmla="*/ 2147483646 w 44"/>
                <a:gd name="T59" fmla="*/ 2147483646 h 40"/>
                <a:gd name="T60" fmla="*/ 2147483646 w 44"/>
                <a:gd name="T61" fmla="*/ 2147483646 h 40"/>
                <a:gd name="T62" fmla="*/ 2147483646 w 44"/>
                <a:gd name="T63" fmla="*/ 2147483646 h 40"/>
                <a:gd name="T64" fmla="*/ 2147483646 w 44"/>
                <a:gd name="T65" fmla="*/ 2147483646 h 40"/>
                <a:gd name="T66" fmla="*/ 2147483646 w 44"/>
                <a:gd name="T67" fmla="*/ 2147483646 h 40"/>
                <a:gd name="T68" fmla="*/ 2147483646 w 44"/>
                <a:gd name="T69" fmla="*/ 2147483646 h 40"/>
                <a:gd name="T70" fmla="*/ 2147483646 w 44"/>
                <a:gd name="T71" fmla="*/ 2147483646 h 40"/>
                <a:gd name="T72" fmla="*/ 2147483646 w 44"/>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
                <a:gd name="T112" fmla="*/ 0 h 40"/>
                <a:gd name="T113" fmla="*/ 44 w 44"/>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 h="40">
                  <a:moveTo>
                    <a:pt x="38" y="6"/>
                  </a:moveTo>
                  <a:lnTo>
                    <a:pt x="38" y="6"/>
                  </a:lnTo>
                  <a:lnTo>
                    <a:pt x="32" y="2"/>
                  </a:lnTo>
                  <a:lnTo>
                    <a:pt x="28" y="0"/>
                  </a:lnTo>
                  <a:lnTo>
                    <a:pt x="22" y="2"/>
                  </a:lnTo>
                  <a:lnTo>
                    <a:pt x="16" y="4"/>
                  </a:lnTo>
                  <a:lnTo>
                    <a:pt x="8" y="10"/>
                  </a:lnTo>
                  <a:lnTo>
                    <a:pt x="4" y="16"/>
                  </a:lnTo>
                  <a:lnTo>
                    <a:pt x="0" y="28"/>
                  </a:lnTo>
                  <a:lnTo>
                    <a:pt x="10" y="22"/>
                  </a:lnTo>
                  <a:lnTo>
                    <a:pt x="18" y="20"/>
                  </a:lnTo>
                  <a:lnTo>
                    <a:pt x="24" y="20"/>
                  </a:lnTo>
                  <a:lnTo>
                    <a:pt x="24" y="22"/>
                  </a:lnTo>
                  <a:lnTo>
                    <a:pt x="16" y="22"/>
                  </a:lnTo>
                  <a:lnTo>
                    <a:pt x="8" y="26"/>
                  </a:lnTo>
                  <a:lnTo>
                    <a:pt x="2" y="30"/>
                  </a:lnTo>
                  <a:lnTo>
                    <a:pt x="10" y="36"/>
                  </a:lnTo>
                  <a:lnTo>
                    <a:pt x="18" y="40"/>
                  </a:lnTo>
                  <a:lnTo>
                    <a:pt x="24" y="40"/>
                  </a:lnTo>
                  <a:lnTo>
                    <a:pt x="30" y="38"/>
                  </a:lnTo>
                  <a:lnTo>
                    <a:pt x="36" y="36"/>
                  </a:lnTo>
                  <a:lnTo>
                    <a:pt x="40" y="34"/>
                  </a:lnTo>
                  <a:lnTo>
                    <a:pt x="42" y="30"/>
                  </a:lnTo>
                  <a:lnTo>
                    <a:pt x="44" y="24"/>
                  </a:lnTo>
                  <a:lnTo>
                    <a:pt x="44" y="20"/>
                  </a:lnTo>
                  <a:lnTo>
                    <a:pt x="44" y="14"/>
                  </a:lnTo>
                  <a:lnTo>
                    <a:pt x="42" y="10"/>
                  </a:lnTo>
                  <a:lnTo>
                    <a:pt x="38" y="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91" name="Freeform 112"/>
            <p:cNvSpPr>
              <a:spLocks/>
            </p:cNvSpPr>
            <p:nvPr/>
          </p:nvSpPr>
          <p:spPr bwMode="auto">
            <a:xfrm>
              <a:off x="4367213" y="3149600"/>
              <a:ext cx="57150" cy="53975"/>
            </a:xfrm>
            <a:custGeom>
              <a:avLst/>
              <a:gdLst>
                <a:gd name="T0" fmla="*/ 2147483646 w 36"/>
                <a:gd name="T1" fmla="*/ 2147483646 h 34"/>
                <a:gd name="T2" fmla="*/ 2147483646 w 36"/>
                <a:gd name="T3" fmla="*/ 2147483646 h 34"/>
                <a:gd name="T4" fmla="*/ 2147483646 w 36"/>
                <a:gd name="T5" fmla="*/ 2147483646 h 34"/>
                <a:gd name="T6" fmla="*/ 2147483646 w 36"/>
                <a:gd name="T7" fmla="*/ 2147483646 h 34"/>
                <a:gd name="T8" fmla="*/ 2147483646 w 36"/>
                <a:gd name="T9" fmla="*/ 2147483646 h 34"/>
                <a:gd name="T10" fmla="*/ 2147483646 w 36"/>
                <a:gd name="T11" fmla="*/ 2147483646 h 34"/>
                <a:gd name="T12" fmla="*/ 2147483646 w 36"/>
                <a:gd name="T13" fmla="*/ 2147483646 h 34"/>
                <a:gd name="T14" fmla="*/ 2147483646 w 36"/>
                <a:gd name="T15" fmla="*/ 2147483646 h 34"/>
                <a:gd name="T16" fmla="*/ 2147483646 w 36"/>
                <a:gd name="T17" fmla="*/ 2147483646 h 34"/>
                <a:gd name="T18" fmla="*/ 2147483646 w 36"/>
                <a:gd name="T19" fmla="*/ 2147483646 h 34"/>
                <a:gd name="T20" fmla="*/ 2147483646 w 36"/>
                <a:gd name="T21" fmla="*/ 2147483646 h 34"/>
                <a:gd name="T22" fmla="*/ 2147483646 w 36"/>
                <a:gd name="T23" fmla="*/ 2147483646 h 34"/>
                <a:gd name="T24" fmla="*/ 0 w 36"/>
                <a:gd name="T25" fmla="*/ 2147483646 h 34"/>
                <a:gd name="T26" fmla="*/ 2147483646 w 36"/>
                <a:gd name="T27" fmla="*/ 2147483646 h 34"/>
                <a:gd name="T28" fmla="*/ 2147483646 w 36"/>
                <a:gd name="T29" fmla="*/ 2147483646 h 34"/>
                <a:gd name="T30" fmla="*/ 2147483646 w 36"/>
                <a:gd name="T31" fmla="*/ 0 h 34"/>
                <a:gd name="T32" fmla="*/ 2147483646 w 36"/>
                <a:gd name="T33" fmla="*/ 0 h 34"/>
                <a:gd name="T34" fmla="*/ 2147483646 w 36"/>
                <a:gd name="T35" fmla="*/ 0 h 34"/>
                <a:gd name="T36" fmla="*/ 2147483646 w 36"/>
                <a:gd name="T37" fmla="*/ 2147483646 h 34"/>
                <a:gd name="T38" fmla="*/ 2147483646 w 36"/>
                <a:gd name="T39" fmla="*/ 2147483646 h 34"/>
                <a:gd name="T40" fmla="*/ 2147483646 w 36"/>
                <a:gd name="T41" fmla="*/ 2147483646 h 34"/>
                <a:gd name="T42" fmla="*/ 2147483646 w 36"/>
                <a:gd name="T43" fmla="*/ 2147483646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6"/>
                <a:gd name="T67" fmla="*/ 0 h 34"/>
                <a:gd name="T68" fmla="*/ 36 w 36"/>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6" h="34">
                  <a:moveTo>
                    <a:pt x="34" y="12"/>
                  </a:moveTo>
                  <a:lnTo>
                    <a:pt x="34" y="12"/>
                  </a:lnTo>
                  <a:lnTo>
                    <a:pt x="36" y="18"/>
                  </a:lnTo>
                  <a:lnTo>
                    <a:pt x="34" y="24"/>
                  </a:lnTo>
                  <a:lnTo>
                    <a:pt x="28" y="30"/>
                  </a:lnTo>
                  <a:lnTo>
                    <a:pt x="22" y="34"/>
                  </a:lnTo>
                  <a:lnTo>
                    <a:pt x="16" y="34"/>
                  </a:lnTo>
                  <a:lnTo>
                    <a:pt x="10" y="32"/>
                  </a:lnTo>
                  <a:lnTo>
                    <a:pt x="4" y="28"/>
                  </a:lnTo>
                  <a:lnTo>
                    <a:pt x="2" y="22"/>
                  </a:lnTo>
                  <a:lnTo>
                    <a:pt x="0" y="14"/>
                  </a:lnTo>
                  <a:lnTo>
                    <a:pt x="2" y="8"/>
                  </a:lnTo>
                  <a:lnTo>
                    <a:pt x="6" y="2"/>
                  </a:lnTo>
                  <a:lnTo>
                    <a:pt x="14" y="0"/>
                  </a:lnTo>
                  <a:lnTo>
                    <a:pt x="20" y="0"/>
                  </a:lnTo>
                  <a:lnTo>
                    <a:pt x="26" y="2"/>
                  </a:lnTo>
                  <a:lnTo>
                    <a:pt x="32" y="6"/>
                  </a:lnTo>
                  <a:lnTo>
                    <a:pt x="34"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92" name="Freeform 113"/>
            <p:cNvSpPr>
              <a:spLocks/>
            </p:cNvSpPr>
            <p:nvPr/>
          </p:nvSpPr>
          <p:spPr bwMode="auto">
            <a:xfrm>
              <a:off x="4681538" y="3276600"/>
              <a:ext cx="57150" cy="63500"/>
            </a:xfrm>
            <a:custGeom>
              <a:avLst/>
              <a:gdLst>
                <a:gd name="T0" fmla="*/ 2147483646 w 36"/>
                <a:gd name="T1" fmla="*/ 2147483646 h 40"/>
                <a:gd name="T2" fmla="*/ 2147483646 w 36"/>
                <a:gd name="T3" fmla="*/ 2147483646 h 40"/>
                <a:gd name="T4" fmla="*/ 0 w 36"/>
                <a:gd name="T5" fmla="*/ 2147483646 h 40"/>
                <a:gd name="T6" fmla="*/ 0 w 36"/>
                <a:gd name="T7" fmla="*/ 2147483646 h 40"/>
                <a:gd name="T8" fmla="*/ 2147483646 w 36"/>
                <a:gd name="T9" fmla="*/ 2147483646 h 40"/>
                <a:gd name="T10" fmla="*/ 2147483646 w 36"/>
                <a:gd name="T11" fmla="*/ 0 h 40"/>
                <a:gd name="T12" fmla="*/ 2147483646 w 36"/>
                <a:gd name="T13" fmla="*/ 0 h 40"/>
                <a:gd name="T14" fmla="*/ 2147483646 w 36"/>
                <a:gd name="T15" fmla="*/ 2147483646 h 40"/>
                <a:gd name="T16" fmla="*/ 2147483646 w 36"/>
                <a:gd name="T17" fmla="*/ 2147483646 h 40"/>
                <a:gd name="T18" fmla="*/ 2147483646 w 36"/>
                <a:gd name="T19" fmla="*/ 2147483646 h 40"/>
                <a:gd name="T20" fmla="*/ 2147483646 w 36"/>
                <a:gd name="T21" fmla="*/ 2147483646 h 40"/>
                <a:gd name="T22" fmla="*/ 2147483646 w 36"/>
                <a:gd name="T23" fmla="*/ 2147483646 h 40"/>
                <a:gd name="T24" fmla="*/ 2147483646 w 36"/>
                <a:gd name="T25" fmla="*/ 2147483646 h 40"/>
                <a:gd name="T26" fmla="*/ 2147483646 w 36"/>
                <a:gd name="T27" fmla="*/ 2147483646 h 40"/>
                <a:gd name="T28" fmla="*/ 2147483646 w 36"/>
                <a:gd name="T29" fmla="*/ 2147483646 h 40"/>
                <a:gd name="T30" fmla="*/ 2147483646 w 36"/>
                <a:gd name="T31" fmla="*/ 2147483646 h 40"/>
                <a:gd name="T32" fmla="*/ 2147483646 w 36"/>
                <a:gd name="T33" fmla="*/ 2147483646 h 40"/>
                <a:gd name="T34" fmla="*/ 2147483646 w 36"/>
                <a:gd name="T35" fmla="*/ 2147483646 h 40"/>
                <a:gd name="T36" fmla="*/ 2147483646 w 36"/>
                <a:gd name="T37" fmla="*/ 2147483646 h 40"/>
                <a:gd name="T38" fmla="*/ 2147483646 w 36"/>
                <a:gd name="T39" fmla="*/ 2147483646 h 40"/>
                <a:gd name="T40" fmla="*/ 2147483646 w 36"/>
                <a:gd name="T41" fmla="*/ 2147483646 h 40"/>
                <a:gd name="T42" fmla="*/ 2147483646 w 36"/>
                <a:gd name="T43" fmla="*/ 2147483646 h 40"/>
                <a:gd name="T44" fmla="*/ 2147483646 w 36"/>
                <a:gd name="T45" fmla="*/ 2147483646 h 40"/>
                <a:gd name="T46" fmla="*/ 2147483646 w 36"/>
                <a:gd name="T47" fmla="*/ 2147483646 h 40"/>
                <a:gd name="T48" fmla="*/ 2147483646 w 36"/>
                <a:gd name="T49" fmla="*/ 2147483646 h 4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6"/>
                <a:gd name="T76" fmla="*/ 0 h 40"/>
                <a:gd name="T77" fmla="*/ 36 w 36"/>
                <a:gd name="T78" fmla="*/ 40 h 4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6" h="40">
                  <a:moveTo>
                    <a:pt x="2" y="28"/>
                  </a:moveTo>
                  <a:lnTo>
                    <a:pt x="2" y="28"/>
                  </a:lnTo>
                  <a:lnTo>
                    <a:pt x="0" y="22"/>
                  </a:lnTo>
                  <a:lnTo>
                    <a:pt x="0" y="16"/>
                  </a:lnTo>
                  <a:lnTo>
                    <a:pt x="2" y="8"/>
                  </a:lnTo>
                  <a:lnTo>
                    <a:pt x="8" y="0"/>
                  </a:lnTo>
                  <a:lnTo>
                    <a:pt x="18" y="2"/>
                  </a:lnTo>
                  <a:lnTo>
                    <a:pt x="26" y="6"/>
                  </a:lnTo>
                  <a:lnTo>
                    <a:pt x="34" y="12"/>
                  </a:lnTo>
                  <a:lnTo>
                    <a:pt x="36" y="18"/>
                  </a:lnTo>
                  <a:lnTo>
                    <a:pt x="36" y="22"/>
                  </a:lnTo>
                  <a:lnTo>
                    <a:pt x="36" y="28"/>
                  </a:lnTo>
                  <a:lnTo>
                    <a:pt x="34" y="32"/>
                  </a:lnTo>
                  <a:lnTo>
                    <a:pt x="30" y="36"/>
                  </a:lnTo>
                  <a:lnTo>
                    <a:pt x="26" y="40"/>
                  </a:lnTo>
                  <a:lnTo>
                    <a:pt x="22" y="40"/>
                  </a:lnTo>
                  <a:lnTo>
                    <a:pt x="16" y="40"/>
                  </a:lnTo>
                  <a:lnTo>
                    <a:pt x="12" y="40"/>
                  </a:lnTo>
                  <a:lnTo>
                    <a:pt x="8" y="38"/>
                  </a:lnTo>
                  <a:lnTo>
                    <a:pt x="4" y="34"/>
                  </a:lnTo>
                  <a:lnTo>
                    <a:pt x="2"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93" name="Freeform 114"/>
            <p:cNvSpPr>
              <a:spLocks/>
            </p:cNvSpPr>
            <p:nvPr/>
          </p:nvSpPr>
          <p:spPr bwMode="auto">
            <a:xfrm>
              <a:off x="4624388" y="3276600"/>
              <a:ext cx="60325" cy="63500"/>
            </a:xfrm>
            <a:custGeom>
              <a:avLst/>
              <a:gdLst>
                <a:gd name="T0" fmla="*/ 2147483646 w 38"/>
                <a:gd name="T1" fmla="*/ 2147483646 h 40"/>
                <a:gd name="T2" fmla="*/ 2147483646 w 38"/>
                <a:gd name="T3" fmla="*/ 2147483646 h 40"/>
                <a:gd name="T4" fmla="*/ 2147483646 w 38"/>
                <a:gd name="T5" fmla="*/ 2147483646 h 40"/>
                <a:gd name="T6" fmla="*/ 2147483646 w 38"/>
                <a:gd name="T7" fmla="*/ 2147483646 h 40"/>
                <a:gd name="T8" fmla="*/ 2147483646 w 38"/>
                <a:gd name="T9" fmla="*/ 2147483646 h 40"/>
                <a:gd name="T10" fmla="*/ 2147483646 w 38"/>
                <a:gd name="T11" fmla="*/ 2147483646 h 40"/>
                <a:gd name="T12" fmla="*/ 2147483646 w 38"/>
                <a:gd name="T13" fmla="*/ 2147483646 h 40"/>
                <a:gd name="T14" fmla="*/ 2147483646 w 38"/>
                <a:gd name="T15" fmla="*/ 2147483646 h 40"/>
                <a:gd name="T16" fmla="*/ 2147483646 w 38"/>
                <a:gd name="T17" fmla="*/ 2147483646 h 40"/>
                <a:gd name="T18" fmla="*/ 2147483646 w 38"/>
                <a:gd name="T19" fmla="*/ 2147483646 h 40"/>
                <a:gd name="T20" fmla="*/ 2147483646 w 38"/>
                <a:gd name="T21" fmla="*/ 2147483646 h 40"/>
                <a:gd name="T22" fmla="*/ 2147483646 w 38"/>
                <a:gd name="T23" fmla="*/ 2147483646 h 40"/>
                <a:gd name="T24" fmla="*/ 2147483646 w 38"/>
                <a:gd name="T25" fmla="*/ 0 h 40"/>
                <a:gd name="T26" fmla="*/ 2147483646 w 38"/>
                <a:gd name="T27" fmla="*/ 2147483646 h 40"/>
                <a:gd name="T28" fmla="*/ 2147483646 w 38"/>
                <a:gd name="T29" fmla="*/ 2147483646 h 40"/>
                <a:gd name="T30" fmla="*/ 2147483646 w 38"/>
                <a:gd name="T31" fmla="*/ 2147483646 h 40"/>
                <a:gd name="T32" fmla="*/ 2147483646 w 38"/>
                <a:gd name="T33" fmla="*/ 2147483646 h 40"/>
                <a:gd name="T34" fmla="*/ 2147483646 w 38"/>
                <a:gd name="T35" fmla="*/ 2147483646 h 40"/>
                <a:gd name="T36" fmla="*/ 0 w 38"/>
                <a:gd name="T37" fmla="*/ 2147483646 h 40"/>
                <a:gd name="T38" fmla="*/ 0 w 38"/>
                <a:gd name="T39" fmla="*/ 2147483646 h 40"/>
                <a:gd name="T40" fmla="*/ 0 w 38"/>
                <a:gd name="T41" fmla="*/ 2147483646 h 40"/>
                <a:gd name="T42" fmla="*/ 2147483646 w 38"/>
                <a:gd name="T43" fmla="*/ 2147483646 h 40"/>
                <a:gd name="T44" fmla="*/ 2147483646 w 38"/>
                <a:gd name="T45" fmla="*/ 2147483646 h 40"/>
                <a:gd name="T46" fmla="*/ 2147483646 w 38"/>
                <a:gd name="T47" fmla="*/ 2147483646 h 40"/>
                <a:gd name="T48" fmla="*/ 2147483646 w 38"/>
                <a:gd name="T49" fmla="*/ 2147483646 h 40"/>
                <a:gd name="T50" fmla="*/ 2147483646 w 38"/>
                <a:gd name="T51" fmla="*/ 2147483646 h 40"/>
                <a:gd name="T52" fmla="*/ 2147483646 w 38"/>
                <a:gd name="T53" fmla="*/ 2147483646 h 40"/>
                <a:gd name="T54" fmla="*/ 2147483646 w 38"/>
                <a:gd name="T55" fmla="*/ 2147483646 h 40"/>
                <a:gd name="T56" fmla="*/ 2147483646 w 38"/>
                <a:gd name="T57" fmla="*/ 2147483646 h 40"/>
                <a:gd name="T58" fmla="*/ 2147483646 w 38"/>
                <a:gd name="T59" fmla="*/ 2147483646 h 40"/>
                <a:gd name="T60" fmla="*/ 2147483646 w 38"/>
                <a:gd name="T61" fmla="*/ 2147483646 h 40"/>
                <a:gd name="T62" fmla="*/ 2147483646 w 38"/>
                <a:gd name="T63" fmla="*/ 2147483646 h 40"/>
                <a:gd name="T64" fmla="*/ 2147483646 w 38"/>
                <a:gd name="T65" fmla="*/ 2147483646 h 40"/>
                <a:gd name="T66" fmla="*/ 2147483646 w 38"/>
                <a:gd name="T67" fmla="*/ 2147483646 h 40"/>
                <a:gd name="T68" fmla="*/ 2147483646 w 38"/>
                <a:gd name="T69" fmla="*/ 2147483646 h 40"/>
                <a:gd name="T70" fmla="*/ 2147483646 w 38"/>
                <a:gd name="T71" fmla="*/ 2147483646 h 40"/>
                <a:gd name="T72" fmla="*/ 2147483646 w 38"/>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40"/>
                <a:gd name="T113" fmla="*/ 38 w 38"/>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40">
                  <a:moveTo>
                    <a:pt x="32" y="8"/>
                  </a:moveTo>
                  <a:lnTo>
                    <a:pt x="32" y="8"/>
                  </a:lnTo>
                  <a:lnTo>
                    <a:pt x="22" y="18"/>
                  </a:lnTo>
                  <a:lnTo>
                    <a:pt x="32" y="8"/>
                  </a:lnTo>
                  <a:lnTo>
                    <a:pt x="36" y="4"/>
                  </a:lnTo>
                  <a:lnTo>
                    <a:pt x="34" y="2"/>
                  </a:lnTo>
                  <a:lnTo>
                    <a:pt x="24" y="0"/>
                  </a:lnTo>
                  <a:lnTo>
                    <a:pt x="16" y="2"/>
                  </a:lnTo>
                  <a:lnTo>
                    <a:pt x="10" y="4"/>
                  </a:lnTo>
                  <a:lnTo>
                    <a:pt x="6" y="8"/>
                  </a:lnTo>
                  <a:lnTo>
                    <a:pt x="2" y="12"/>
                  </a:lnTo>
                  <a:lnTo>
                    <a:pt x="0" y="16"/>
                  </a:lnTo>
                  <a:lnTo>
                    <a:pt x="0" y="22"/>
                  </a:lnTo>
                  <a:lnTo>
                    <a:pt x="0" y="26"/>
                  </a:lnTo>
                  <a:lnTo>
                    <a:pt x="2" y="30"/>
                  </a:lnTo>
                  <a:lnTo>
                    <a:pt x="6" y="34"/>
                  </a:lnTo>
                  <a:lnTo>
                    <a:pt x="10" y="38"/>
                  </a:lnTo>
                  <a:lnTo>
                    <a:pt x="14" y="38"/>
                  </a:lnTo>
                  <a:lnTo>
                    <a:pt x="20" y="40"/>
                  </a:lnTo>
                  <a:lnTo>
                    <a:pt x="26" y="38"/>
                  </a:lnTo>
                  <a:lnTo>
                    <a:pt x="30" y="34"/>
                  </a:lnTo>
                  <a:lnTo>
                    <a:pt x="34" y="30"/>
                  </a:lnTo>
                  <a:lnTo>
                    <a:pt x="36" y="24"/>
                  </a:lnTo>
                  <a:lnTo>
                    <a:pt x="38" y="18"/>
                  </a:lnTo>
                  <a:lnTo>
                    <a:pt x="36" y="6"/>
                  </a:lnTo>
                  <a:lnTo>
                    <a:pt x="32" y="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94" name="Freeform 115"/>
            <p:cNvSpPr>
              <a:spLocks/>
            </p:cNvSpPr>
            <p:nvPr/>
          </p:nvSpPr>
          <p:spPr bwMode="auto">
            <a:xfrm>
              <a:off x="4614863" y="3225800"/>
              <a:ext cx="63500" cy="57150"/>
            </a:xfrm>
            <a:custGeom>
              <a:avLst/>
              <a:gdLst>
                <a:gd name="T0" fmla="*/ 2147483646 w 40"/>
                <a:gd name="T1" fmla="*/ 2147483646 h 36"/>
                <a:gd name="T2" fmla="*/ 2147483646 w 40"/>
                <a:gd name="T3" fmla="*/ 2147483646 h 36"/>
                <a:gd name="T4" fmla="*/ 2147483646 w 40"/>
                <a:gd name="T5" fmla="*/ 2147483646 h 36"/>
                <a:gd name="T6" fmla="*/ 2147483646 w 40"/>
                <a:gd name="T7" fmla="*/ 2147483646 h 36"/>
                <a:gd name="T8" fmla="*/ 2147483646 w 40"/>
                <a:gd name="T9" fmla="*/ 2147483646 h 36"/>
                <a:gd name="T10" fmla="*/ 2147483646 w 40"/>
                <a:gd name="T11" fmla="*/ 2147483646 h 36"/>
                <a:gd name="T12" fmla="*/ 2147483646 w 40"/>
                <a:gd name="T13" fmla="*/ 2147483646 h 36"/>
                <a:gd name="T14" fmla="*/ 2147483646 w 40"/>
                <a:gd name="T15" fmla="*/ 2147483646 h 36"/>
                <a:gd name="T16" fmla="*/ 2147483646 w 40"/>
                <a:gd name="T17" fmla="*/ 2147483646 h 36"/>
                <a:gd name="T18" fmla="*/ 2147483646 w 40"/>
                <a:gd name="T19" fmla="*/ 2147483646 h 36"/>
                <a:gd name="T20" fmla="*/ 2147483646 w 40"/>
                <a:gd name="T21" fmla="*/ 2147483646 h 36"/>
                <a:gd name="T22" fmla="*/ 2147483646 w 40"/>
                <a:gd name="T23" fmla="*/ 2147483646 h 36"/>
                <a:gd name="T24" fmla="*/ 2147483646 w 40"/>
                <a:gd name="T25" fmla="*/ 2147483646 h 36"/>
                <a:gd name="T26" fmla="*/ 2147483646 w 40"/>
                <a:gd name="T27" fmla="*/ 2147483646 h 36"/>
                <a:gd name="T28" fmla="*/ 2147483646 w 40"/>
                <a:gd name="T29" fmla="*/ 2147483646 h 36"/>
                <a:gd name="T30" fmla="*/ 2147483646 w 40"/>
                <a:gd name="T31" fmla="*/ 2147483646 h 36"/>
                <a:gd name="T32" fmla="*/ 2147483646 w 40"/>
                <a:gd name="T33" fmla="*/ 2147483646 h 36"/>
                <a:gd name="T34" fmla="*/ 2147483646 w 40"/>
                <a:gd name="T35" fmla="*/ 2147483646 h 36"/>
                <a:gd name="T36" fmla="*/ 2147483646 w 40"/>
                <a:gd name="T37" fmla="*/ 0 h 36"/>
                <a:gd name="T38" fmla="*/ 2147483646 w 40"/>
                <a:gd name="T39" fmla="*/ 0 h 36"/>
                <a:gd name="T40" fmla="*/ 2147483646 w 40"/>
                <a:gd name="T41" fmla="*/ 2147483646 h 36"/>
                <a:gd name="T42" fmla="*/ 2147483646 w 40"/>
                <a:gd name="T43" fmla="*/ 2147483646 h 36"/>
                <a:gd name="T44" fmla="*/ 2147483646 w 40"/>
                <a:gd name="T45" fmla="*/ 2147483646 h 36"/>
                <a:gd name="T46" fmla="*/ 0 w 40"/>
                <a:gd name="T47" fmla="*/ 2147483646 h 36"/>
                <a:gd name="T48" fmla="*/ 0 w 40"/>
                <a:gd name="T49" fmla="*/ 2147483646 h 36"/>
                <a:gd name="T50" fmla="*/ 0 w 40"/>
                <a:gd name="T51" fmla="*/ 2147483646 h 36"/>
                <a:gd name="T52" fmla="*/ 0 w 40"/>
                <a:gd name="T53" fmla="*/ 2147483646 h 36"/>
                <a:gd name="T54" fmla="*/ 2147483646 w 40"/>
                <a:gd name="T55" fmla="*/ 2147483646 h 36"/>
                <a:gd name="T56" fmla="*/ 2147483646 w 40"/>
                <a:gd name="T57" fmla="*/ 2147483646 h 36"/>
                <a:gd name="T58" fmla="*/ 2147483646 w 40"/>
                <a:gd name="T59" fmla="*/ 2147483646 h 36"/>
                <a:gd name="T60" fmla="*/ 2147483646 w 40"/>
                <a:gd name="T61" fmla="*/ 2147483646 h 36"/>
                <a:gd name="T62" fmla="*/ 2147483646 w 40"/>
                <a:gd name="T63" fmla="*/ 2147483646 h 36"/>
                <a:gd name="T64" fmla="*/ 2147483646 w 40"/>
                <a:gd name="T65" fmla="*/ 2147483646 h 36"/>
                <a:gd name="T66" fmla="*/ 2147483646 w 40"/>
                <a:gd name="T67" fmla="*/ 2147483646 h 36"/>
                <a:gd name="T68" fmla="*/ 2147483646 w 40"/>
                <a:gd name="T69" fmla="*/ 2147483646 h 36"/>
                <a:gd name="T70" fmla="*/ 2147483646 w 40"/>
                <a:gd name="T71" fmla="*/ 2147483646 h 36"/>
                <a:gd name="T72" fmla="*/ 2147483646 w 40"/>
                <a:gd name="T73" fmla="*/ 2147483646 h 36"/>
                <a:gd name="T74" fmla="*/ 2147483646 w 40"/>
                <a:gd name="T75" fmla="*/ 2147483646 h 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0"/>
                <a:gd name="T115" fmla="*/ 0 h 36"/>
                <a:gd name="T116" fmla="*/ 40 w 40"/>
                <a:gd name="T117" fmla="*/ 36 h 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0" h="36">
                  <a:moveTo>
                    <a:pt x="30" y="24"/>
                  </a:moveTo>
                  <a:lnTo>
                    <a:pt x="30" y="24"/>
                  </a:lnTo>
                  <a:lnTo>
                    <a:pt x="12" y="16"/>
                  </a:lnTo>
                  <a:lnTo>
                    <a:pt x="14" y="14"/>
                  </a:lnTo>
                  <a:lnTo>
                    <a:pt x="22" y="18"/>
                  </a:lnTo>
                  <a:lnTo>
                    <a:pt x="32" y="22"/>
                  </a:lnTo>
                  <a:lnTo>
                    <a:pt x="40" y="28"/>
                  </a:lnTo>
                  <a:lnTo>
                    <a:pt x="38" y="16"/>
                  </a:lnTo>
                  <a:lnTo>
                    <a:pt x="34" y="10"/>
                  </a:lnTo>
                  <a:lnTo>
                    <a:pt x="30" y="6"/>
                  </a:lnTo>
                  <a:lnTo>
                    <a:pt x="26" y="2"/>
                  </a:lnTo>
                  <a:lnTo>
                    <a:pt x="20" y="0"/>
                  </a:lnTo>
                  <a:lnTo>
                    <a:pt x="14" y="0"/>
                  </a:lnTo>
                  <a:lnTo>
                    <a:pt x="10" y="2"/>
                  </a:lnTo>
                  <a:lnTo>
                    <a:pt x="6" y="4"/>
                  </a:lnTo>
                  <a:lnTo>
                    <a:pt x="2" y="8"/>
                  </a:lnTo>
                  <a:lnTo>
                    <a:pt x="0" y="12"/>
                  </a:lnTo>
                  <a:lnTo>
                    <a:pt x="0" y="16"/>
                  </a:lnTo>
                  <a:lnTo>
                    <a:pt x="0" y="22"/>
                  </a:lnTo>
                  <a:lnTo>
                    <a:pt x="2" y="28"/>
                  </a:lnTo>
                  <a:lnTo>
                    <a:pt x="4" y="32"/>
                  </a:lnTo>
                  <a:lnTo>
                    <a:pt x="10" y="34"/>
                  </a:lnTo>
                  <a:lnTo>
                    <a:pt x="16" y="36"/>
                  </a:lnTo>
                  <a:lnTo>
                    <a:pt x="22" y="36"/>
                  </a:lnTo>
                  <a:lnTo>
                    <a:pt x="28" y="36"/>
                  </a:lnTo>
                  <a:lnTo>
                    <a:pt x="38" y="30"/>
                  </a:lnTo>
                  <a:lnTo>
                    <a:pt x="30" y="2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95" name="Freeform 116"/>
            <p:cNvSpPr>
              <a:spLocks/>
            </p:cNvSpPr>
            <p:nvPr/>
          </p:nvSpPr>
          <p:spPr bwMode="auto">
            <a:xfrm>
              <a:off x="4659313" y="3194050"/>
              <a:ext cx="57150" cy="69850"/>
            </a:xfrm>
            <a:custGeom>
              <a:avLst/>
              <a:gdLst>
                <a:gd name="T0" fmla="*/ 2147483646 w 36"/>
                <a:gd name="T1" fmla="*/ 2147483646 h 44"/>
                <a:gd name="T2" fmla="*/ 2147483646 w 36"/>
                <a:gd name="T3" fmla="*/ 2147483646 h 44"/>
                <a:gd name="T4" fmla="*/ 2147483646 w 36"/>
                <a:gd name="T5" fmla="*/ 2147483646 h 44"/>
                <a:gd name="T6" fmla="*/ 2147483646 w 36"/>
                <a:gd name="T7" fmla="*/ 2147483646 h 44"/>
                <a:gd name="T8" fmla="*/ 2147483646 w 36"/>
                <a:gd name="T9" fmla="*/ 2147483646 h 44"/>
                <a:gd name="T10" fmla="*/ 2147483646 w 36"/>
                <a:gd name="T11" fmla="*/ 2147483646 h 44"/>
                <a:gd name="T12" fmla="*/ 2147483646 w 36"/>
                <a:gd name="T13" fmla="*/ 2147483646 h 44"/>
                <a:gd name="T14" fmla="*/ 2147483646 w 36"/>
                <a:gd name="T15" fmla="*/ 2147483646 h 44"/>
                <a:gd name="T16" fmla="*/ 2147483646 w 36"/>
                <a:gd name="T17" fmla="*/ 2147483646 h 44"/>
                <a:gd name="T18" fmla="*/ 0 w 36"/>
                <a:gd name="T19" fmla="*/ 2147483646 h 44"/>
                <a:gd name="T20" fmla="*/ 0 w 36"/>
                <a:gd name="T21" fmla="*/ 2147483646 h 44"/>
                <a:gd name="T22" fmla="*/ 0 w 36"/>
                <a:gd name="T23" fmla="*/ 2147483646 h 44"/>
                <a:gd name="T24" fmla="*/ 2147483646 w 36"/>
                <a:gd name="T25" fmla="*/ 2147483646 h 44"/>
                <a:gd name="T26" fmla="*/ 2147483646 w 36"/>
                <a:gd name="T27" fmla="*/ 2147483646 h 44"/>
                <a:gd name="T28" fmla="*/ 2147483646 w 36"/>
                <a:gd name="T29" fmla="*/ 2147483646 h 44"/>
                <a:gd name="T30" fmla="*/ 2147483646 w 36"/>
                <a:gd name="T31" fmla="*/ 2147483646 h 44"/>
                <a:gd name="T32" fmla="*/ 2147483646 w 36"/>
                <a:gd name="T33" fmla="*/ 2147483646 h 44"/>
                <a:gd name="T34" fmla="*/ 2147483646 w 36"/>
                <a:gd name="T35" fmla="*/ 0 h 44"/>
                <a:gd name="T36" fmla="*/ 2147483646 w 36"/>
                <a:gd name="T37" fmla="*/ 2147483646 h 44"/>
                <a:gd name="T38" fmla="*/ 2147483646 w 36"/>
                <a:gd name="T39" fmla="*/ 2147483646 h 44"/>
                <a:gd name="T40" fmla="*/ 2147483646 w 36"/>
                <a:gd name="T41" fmla="*/ 2147483646 h 44"/>
                <a:gd name="T42" fmla="*/ 2147483646 w 36"/>
                <a:gd name="T43" fmla="*/ 2147483646 h 44"/>
                <a:gd name="T44" fmla="*/ 2147483646 w 36"/>
                <a:gd name="T45" fmla="*/ 2147483646 h 44"/>
                <a:gd name="T46" fmla="*/ 2147483646 w 36"/>
                <a:gd name="T47" fmla="*/ 2147483646 h 44"/>
                <a:gd name="T48" fmla="*/ 2147483646 w 36"/>
                <a:gd name="T49" fmla="*/ 2147483646 h 4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6"/>
                <a:gd name="T76" fmla="*/ 0 h 44"/>
                <a:gd name="T77" fmla="*/ 36 w 36"/>
                <a:gd name="T78" fmla="*/ 44 h 4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6" h="44">
                  <a:moveTo>
                    <a:pt x="36" y="20"/>
                  </a:moveTo>
                  <a:lnTo>
                    <a:pt x="36" y="20"/>
                  </a:lnTo>
                  <a:lnTo>
                    <a:pt x="36" y="26"/>
                  </a:lnTo>
                  <a:lnTo>
                    <a:pt x="34" y="32"/>
                  </a:lnTo>
                  <a:lnTo>
                    <a:pt x="28" y="38"/>
                  </a:lnTo>
                  <a:lnTo>
                    <a:pt x="20" y="44"/>
                  </a:lnTo>
                  <a:lnTo>
                    <a:pt x="12" y="38"/>
                  </a:lnTo>
                  <a:lnTo>
                    <a:pt x="4" y="32"/>
                  </a:lnTo>
                  <a:lnTo>
                    <a:pt x="0" y="24"/>
                  </a:lnTo>
                  <a:lnTo>
                    <a:pt x="0" y="18"/>
                  </a:lnTo>
                  <a:lnTo>
                    <a:pt x="2" y="12"/>
                  </a:lnTo>
                  <a:lnTo>
                    <a:pt x="4" y="8"/>
                  </a:lnTo>
                  <a:lnTo>
                    <a:pt x="8" y="4"/>
                  </a:lnTo>
                  <a:lnTo>
                    <a:pt x="12" y="2"/>
                  </a:lnTo>
                  <a:lnTo>
                    <a:pt x="18" y="0"/>
                  </a:lnTo>
                  <a:lnTo>
                    <a:pt x="22" y="2"/>
                  </a:lnTo>
                  <a:lnTo>
                    <a:pt x="28" y="2"/>
                  </a:lnTo>
                  <a:lnTo>
                    <a:pt x="32" y="6"/>
                  </a:lnTo>
                  <a:lnTo>
                    <a:pt x="34" y="10"/>
                  </a:lnTo>
                  <a:lnTo>
                    <a:pt x="36" y="14"/>
                  </a:lnTo>
                  <a:lnTo>
                    <a:pt x="36" y="2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96" name="Freeform 117"/>
            <p:cNvSpPr>
              <a:spLocks/>
            </p:cNvSpPr>
            <p:nvPr/>
          </p:nvSpPr>
          <p:spPr bwMode="auto">
            <a:xfrm>
              <a:off x="4700588" y="3225800"/>
              <a:ext cx="63500" cy="60325"/>
            </a:xfrm>
            <a:custGeom>
              <a:avLst/>
              <a:gdLst>
                <a:gd name="T0" fmla="*/ 2147483646 w 40"/>
                <a:gd name="T1" fmla="*/ 2147483646 h 38"/>
                <a:gd name="T2" fmla="*/ 2147483646 w 40"/>
                <a:gd name="T3" fmla="*/ 2147483646 h 38"/>
                <a:gd name="T4" fmla="*/ 2147483646 w 40"/>
                <a:gd name="T5" fmla="*/ 0 h 38"/>
                <a:gd name="T6" fmla="*/ 2147483646 w 40"/>
                <a:gd name="T7" fmla="*/ 0 h 38"/>
                <a:gd name="T8" fmla="*/ 2147483646 w 40"/>
                <a:gd name="T9" fmla="*/ 2147483646 h 38"/>
                <a:gd name="T10" fmla="*/ 2147483646 w 40"/>
                <a:gd name="T11" fmla="*/ 2147483646 h 38"/>
                <a:gd name="T12" fmla="*/ 2147483646 w 40"/>
                <a:gd name="T13" fmla="*/ 2147483646 h 38"/>
                <a:gd name="T14" fmla="*/ 2147483646 w 40"/>
                <a:gd name="T15" fmla="*/ 2147483646 h 38"/>
                <a:gd name="T16" fmla="*/ 2147483646 w 40"/>
                <a:gd name="T17" fmla="*/ 2147483646 h 38"/>
                <a:gd name="T18" fmla="*/ 0 w 40"/>
                <a:gd name="T19" fmla="*/ 2147483646 h 38"/>
                <a:gd name="T20" fmla="*/ 0 w 40"/>
                <a:gd name="T21" fmla="*/ 2147483646 h 38"/>
                <a:gd name="T22" fmla="*/ 2147483646 w 40"/>
                <a:gd name="T23" fmla="*/ 2147483646 h 38"/>
                <a:gd name="T24" fmla="*/ 2147483646 w 40"/>
                <a:gd name="T25" fmla="*/ 2147483646 h 38"/>
                <a:gd name="T26" fmla="*/ 2147483646 w 40"/>
                <a:gd name="T27" fmla="*/ 2147483646 h 38"/>
                <a:gd name="T28" fmla="*/ 2147483646 w 40"/>
                <a:gd name="T29" fmla="*/ 2147483646 h 38"/>
                <a:gd name="T30" fmla="*/ 2147483646 w 40"/>
                <a:gd name="T31" fmla="*/ 2147483646 h 38"/>
                <a:gd name="T32" fmla="*/ 2147483646 w 40"/>
                <a:gd name="T33" fmla="*/ 2147483646 h 38"/>
                <a:gd name="T34" fmla="*/ 2147483646 w 40"/>
                <a:gd name="T35" fmla="*/ 2147483646 h 38"/>
                <a:gd name="T36" fmla="*/ 2147483646 w 40"/>
                <a:gd name="T37" fmla="*/ 2147483646 h 38"/>
                <a:gd name="T38" fmla="*/ 2147483646 w 40"/>
                <a:gd name="T39" fmla="*/ 2147483646 h 38"/>
                <a:gd name="T40" fmla="*/ 2147483646 w 40"/>
                <a:gd name="T41" fmla="*/ 2147483646 h 38"/>
                <a:gd name="T42" fmla="*/ 0 w 40"/>
                <a:gd name="T43" fmla="*/ 2147483646 h 38"/>
                <a:gd name="T44" fmla="*/ 0 w 40"/>
                <a:gd name="T45" fmla="*/ 2147483646 h 38"/>
                <a:gd name="T46" fmla="*/ 2147483646 w 40"/>
                <a:gd name="T47" fmla="*/ 2147483646 h 38"/>
                <a:gd name="T48" fmla="*/ 2147483646 w 40"/>
                <a:gd name="T49" fmla="*/ 2147483646 h 38"/>
                <a:gd name="T50" fmla="*/ 2147483646 w 40"/>
                <a:gd name="T51" fmla="*/ 2147483646 h 38"/>
                <a:gd name="T52" fmla="*/ 2147483646 w 40"/>
                <a:gd name="T53" fmla="*/ 2147483646 h 38"/>
                <a:gd name="T54" fmla="*/ 2147483646 w 40"/>
                <a:gd name="T55" fmla="*/ 2147483646 h 38"/>
                <a:gd name="T56" fmla="*/ 2147483646 w 40"/>
                <a:gd name="T57" fmla="*/ 2147483646 h 38"/>
                <a:gd name="T58" fmla="*/ 2147483646 w 40"/>
                <a:gd name="T59" fmla="*/ 2147483646 h 38"/>
                <a:gd name="T60" fmla="*/ 2147483646 w 40"/>
                <a:gd name="T61" fmla="*/ 2147483646 h 38"/>
                <a:gd name="T62" fmla="*/ 2147483646 w 40"/>
                <a:gd name="T63" fmla="*/ 2147483646 h 38"/>
                <a:gd name="T64" fmla="*/ 2147483646 w 40"/>
                <a:gd name="T65" fmla="*/ 2147483646 h 38"/>
                <a:gd name="T66" fmla="*/ 2147483646 w 40"/>
                <a:gd name="T67" fmla="*/ 2147483646 h 38"/>
                <a:gd name="T68" fmla="*/ 2147483646 w 40"/>
                <a:gd name="T69" fmla="*/ 2147483646 h 38"/>
                <a:gd name="T70" fmla="*/ 2147483646 w 40"/>
                <a:gd name="T71" fmla="*/ 2147483646 h 38"/>
                <a:gd name="T72" fmla="*/ 2147483646 w 40"/>
                <a:gd name="T73" fmla="*/ 2147483646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0"/>
                <a:gd name="T112" fmla="*/ 0 h 38"/>
                <a:gd name="T113" fmla="*/ 40 w 40"/>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0" h="38">
                  <a:moveTo>
                    <a:pt x="32" y="4"/>
                  </a:moveTo>
                  <a:lnTo>
                    <a:pt x="32" y="4"/>
                  </a:lnTo>
                  <a:lnTo>
                    <a:pt x="26" y="0"/>
                  </a:lnTo>
                  <a:lnTo>
                    <a:pt x="22" y="0"/>
                  </a:lnTo>
                  <a:lnTo>
                    <a:pt x="16" y="2"/>
                  </a:lnTo>
                  <a:lnTo>
                    <a:pt x="10" y="4"/>
                  </a:lnTo>
                  <a:lnTo>
                    <a:pt x="4" y="10"/>
                  </a:lnTo>
                  <a:lnTo>
                    <a:pt x="2" y="18"/>
                  </a:lnTo>
                  <a:lnTo>
                    <a:pt x="0" y="28"/>
                  </a:lnTo>
                  <a:lnTo>
                    <a:pt x="8" y="22"/>
                  </a:lnTo>
                  <a:lnTo>
                    <a:pt x="14" y="20"/>
                  </a:lnTo>
                  <a:lnTo>
                    <a:pt x="20" y="18"/>
                  </a:lnTo>
                  <a:lnTo>
                    <a:pt x="22" y="20"/>
                  </a:lnTo>
                  <a:lnTo>
                    <a:pt x="14" y="22"/>
                  </a:lnTo>
                  <a:lnTo>
                    <a:pt x="6" y="26"/>
                  </a:lnTo>
                  <a:lnTo>
                    <a:pt x="0" y="30"/>
                  </a:lnTo>
                  <a:lnTo>
                    <a:pt x="8" y="36"/>
                  </a:lnTo>
                  <a:lnTo>
                    <a:pt x="16" y="38"/>
                  </a:lnTo>
                  <a:lnTo>
                    <a:pt x="22" y="36"/>
                  </a:lnTo>
                  <a:lnTo>
                    <a:pt x="28" y="36"/>
                  </a:lnTo>
                  <a:lnTo>
                    <a:pt x="32" y="32"/>
                  </a:lnTo>
                  <a:lnTo>
                    <a:pt x="36" y="30"/>
                  </a:lnTo>
                  <a:lnTo>
                    <a:pt x="38" y="24"/>
                  </a:lnTo>
                  <a:lnTo>
                    <a:pt x="40" y="20"/>
                  </a:lnTo>
                  <a:lnTo>
                    <a:pt x="40" y="16"/>
                  </a:lnTo>
                  <a:lnTo>
                    <a:pt x="38" y="10"/>
                  </a:lnTo>
                  <a:lnTo>
                    <a:pt x="36" y="6"/>
                  </a:lnTo>
                  <a:lnTo>
                    <a:pt x="32" y="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97" name="Freeform 118"/>
            <p:cNvSpPr>
              <a:spLocks/>
            </p:cNvSpPr>
            <p:nvPr/>
          </p:nvSpPr>
          <p:spPr bwMode="auto">
            <a:xfrm>
              <a:off x="4662488" y="3248025"/>
              <a:ext cx="50800" cy="50800"/>
            </a:xfrm>
            <a:custGeom>
              <a:avLst/>
              <a:gdLst>
                <a:gd name="T0" fmla="*/ 2147483646 w 32"/>
                <a:gd name="T1" fmla="*/ 2147483646 h 32"/>
                <a:gd name="T2" fmla="*/ 2147483646 w 32"/>
                <a:gd name="T3" fmla="*/ 2147483646 h 32"/>
                <a:gd name="T4" fmla="*/ 2147483646 w 32"/>
                <a:gd name="T5" fmla="*/ 2147483646 h 32"/>
                <a:gd name="T6" fmla="*/ 2147483646 w 32"/>
                <a:gd name="T7" fmla="*/ 2147483646 h 32"/>
                <a:gd name="T8" fmla="*/ 2147483646 w 32"/>
                <a:gd name="T9" fmla="*/ 2147483646 h 32"/>
                <a:gd name="T10" fmla="*/ 2147483646 w 32"/>
                <a:gd name="T11" fmla="*/ 2147483646 h 32"/>
                <a:gd name="T12" fmla="*/ 2147483646 w 32"/>
                <a:gd name="T13" fmla="*/ 2147483646 h 32"/>
                <a:gd name="T14" fmla="*/ 2147483646 w 32"/>
                <a:gd name="T15" fmla="*/ 2147483646 h 32"/>
                <a:gd name="T16" fmla="*/ 2147483646 w 32"/>
                <a:gd name="T17" fmla="*/ 2147483646 h 32"/>
                <a:gd name="T18" fmla="*/ 2147483646 w 32"/>
                <a:gd name="T19" fmla="*/ 2147483646 h 32"/>
                <a:gd name="T20" fmla="*/ 0 w 32"/>
                <a:gd name="T21" fmla="*/ 2147483646 h 32"/>
                <a:gd name="T22" fmla="*/ 0 w 32"/>
                <a:gd name="T23" fmla="*/ 2147483646 h 32"/>
                <a:gd name="T24" fmla="*/ 0 w 32"/>
                <a:gd name="T25" fmla="*/ 2147483646 h 32"/>
                <a:gd name="T26" fmla="*/ 0 w 32"/>
                <a:gd name="T27" fmla="*/ 2147483646 h 32"/>
                <a:gd name="T28" fmla="*/ 2147483646 w 32"/>
                <a:gd name="T29" fmla="*/ 2147483646 h 32"/>
                <a:gd name="T30" fmla="*/ 2147483646 w 32"/>
                <a:gd name="T31" fmla="*/ 0 h 32"/>
                <a:gd name="T32" fmla="*/ 2147483646 w 32"/>
                <a:gd name="T33" fmla="*/ 0 h 32"/>
                <a:gd name="T34" fmla="*/ 2147483646 w 32"/>
                <a:gd name="T35" fmla="*/ 0 h 32"/>
                <a:gd name="T36" fmla="*/ 2147483646 w 32"/>
                <a:gd name="T37" fmla="*/ 0 h 32"/>
                <a:gd name="T38" fmla="*/ 2147483646 w 32"/>
                <a:gd name="T39" fmla="*/ 2147483646 h 32"/>
                <a:gd name="T40" fmla="*/ 2147483646 w 32"/>
                <a:gd name="T41" fmla="*/ 2147483646 h 32"/>
                <a:gd name="T42" fmla="*/ 2147483646 w 32"/>
                <a:gd name="T43" fmla="*/ 2147483646 h 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
                <a:gd name="T67" fmla="*/ 0 h 32"/>
                <a:gd name="T68" fmla="*/ 32 w 32"/>
                <a:gd name="T69" fmla="*/ 32 h 3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 h="32">
                  <a:moveTo>
                    <a:pt x="30" y="10"/>
                  </a:moveTo>
                  <a:lnTo>
                    <a:pt x="30" y="10"/>
                  </a:lnTo>
                  <a:lnTo>
                    <a:pt x="32" y="16"/>
                  </a:lnTo>
                  <a:lnTo>
                    <a:pt x="30" y="22"/>
                  </a:lnTo>
                  <a:lnTo>
                    <a:pt x="26" y="28"/>
                  </a:lnTo>
                  <a:lnTo>
                    <a:pt x="22" y="30"/>
                  </a:lnTo>
                  <a:lnTo>
                    <a:pt x="16" y="32"/>
                  </a:lnTo>
                  <a:lnTo>
                    <a:pt x="10" y="30"/>
                  </a:lnTo>
                  <a:lnTo>
                    <a:pt x="4" y="28"/>
                  </a:lnTo>
                  <a:lnTo>
                    <a:pt x="0" y="22"/>
                  </a:lnTo>
                  <a:lnTo>
                    <a:pt x="0" y="16"/>
                  </a:lnTo>
                  <a:lnTo>
                    <a:pt x="0" y="10"/>
                  </a:lnTo>
                  <a:lnTo>
                    <a:pt x="4" y="4"/>
                  </a:lnTo>
                  <a:lnTo>
                    <a:pt x="10" y="0"/>
                  </a:lnTo>
                  <a:lnTo>
                    <a:pt x="16" y="0"/>
                  </a:lnTo>
                  <a:lnTo>
                    <a:pt x="22" y="0"/>
                  </a:lnTo>
                  <a:lnTo>
                    <a:pt x="26" y="4"/>
                  </a:lnTo>
                  <a:lnTo>
                    <a:pt x="30"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98" name="Freeform 119"/>
            <p:cNvSpPr>
              <a:spLocks/>
            </p:cNvSpPr>
            <p:nvPr/>
          </p:nvSpPr>
          <p:spPr bwMode="auto">
            <a:xfrm>
              <a:off x="4964113" y="3143250"/>
              <a:ext cx="60325" cy="66675"/>
            </a:xfrm>
            <a:custGeom>
              <a:avLst/>
              <a:gdLst>
                <a:gd name="T0" fmla="*/ 2147483646 w 38"/>
                <a:gd name="T1" fmla="*/ 2147483646 h 42"/>
                <a:gd name="T2" fmla="*/ 2147483646 w 38"/>
                <a:gd name="T3" fmla="*/ 2147483646 h 42"/>
                <a:gd name="T4" fmla="*/ 0 w 38"/>
                <a:gd name="T5" fmla="*/ 2147483646 h 42"/>
                <a:gd name="T6" fmla="*/ 0 w 38"/>
                <a:gd name="T7" fmla="*/ 2147483646 h 42"/>
                <a:gd name="T8" fmla="*/ 2147483646 w 38"/>
                <a:gd name="T9" fmla="*/ 2147483646 h 42"/>
                <a:gd name="T10" fmla="*/ 2147483646 w 38"/>
                <a:gd name="T11" fmla="*/ 0 h 42"/>
                <a:gd name="T12" fmla="*/ 2147483646 w 38"/>
                <a:gd name="T13" fmla="*/ 0 h 42"/>
                <a:gd name="T14" fmla="*/ 2147483646 w 38"/>
                <a:gd name="T15" fmla="*/ 2147483646 h 42"/>
                <a:gd name="T16" fmla="*/ 2147483646 w 38"/>
                <a:gd name="T17" fmla="*/ 2147483646 h 42"/>
                <a:gd name="T18" fmla="*/ 2147483646 w 38"/>
                <a:gd name="T19" fmla="*/ 2147483646 h 42"/>
                <a:gd name="T20" fmla="*/ 2147483646 w 38"/>
                <a:gd name="T21" fmla="*/ 2147483646 h 42"/>
                <a:gd name="T22" fmla="*/ 2147483646 w 38"/>
                <a:gd name="T23" fmla="*/ 2147483646 h 42"/>
                <a:gd name="T24" fmla="*/ 2147483646 w 38"/>
                <a:gd name="T25" fmla="*/ 2147483646 h 42"/>
                <a:gd name="T26" fmla="*/ 2147483646 w 38"/>
                <a:gd name="T27" fmla="*/ 2147483646 h 42"/>
                <a:gd name="T28" fmla="*/ 2147483646 w 38"/>
                <a:gd name="T29" fmla="*/ 2147483646 h 42"/>
                <a:gd name="T30" fmla="*/ 2147483646 w 38"/>
                <a:gd name="T31" fmla="*/ 2147483646 h 42"/>
                <a:gd name="T32" fmla="*/ 2147483646 w 38"/>
                <a:gd name="T33" fmla="*/ 2147483646 h 42"/>
                <a:gd name="T34" fmla="*/ 2147483646 w 38"/>
                <a:gd name="T35" fmla="*/ 2147483646 h 42"/>
                <a:gd name="T36" fmla="*/ 2147483646 w 38"/>
                <a:gd name="T37" fmla="*/ 2147483646 h 42"/>
                <a:gd name="T38" fmla="*/ 2147483646 w 38"/>
                <a:gd name="T39" fmla="*/ 2147483646 h 42"/>
                <a:gd name="T40" fmla="*/ 2147483646 w 38"/>
                <a:gd name="T41" fmla="*/ 2147483646 h 42"/>
                <a:gd name="T42" fmla="*/ 2147483646 w 38"/>
                <a:gd name="T43" fmla="*/ 2147483646 h 42"/>
                <a:gd name="T44" fmla="*/ 2147483646 w 38"/>
                <a:gd name="T45" fmla="*/ 2147483646 h 42"/>
                <a:gd name="T46" fmla="*/ 2147483646 w 38"/>
                <a:gd name="T47" fmla="*/ 2147483646 h 42"/>
                <a:gd name="T48" fmla="*/ 2147483646 w 38"/>
                <a:gd name="T49" fmla="*/ 2147483646 h 4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8"/>
                <a:gd name="T76" fmla="*/ 0 h 42"/>
                <a:gd name="T77" fmla="*/ 38 w 38"/>
                <a:gd name="T78" fmla="*/ 42 h 4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8" h="42">
                  <a:moveTo>
                    <a:pt x="2" y="28"/>
                  </a:moveTo>
                  <a:lnTo>
                    <a:pt x="2" y="28"/>
                  </a:lnTo>
                  <a:lnTo>
                    <a:pt x="0" y="24"/>
                  </a:lnTo>
                  <a:lnTo>
                    <a:pt x="0" y="18"/>
                  </a:lnTo>
                  <a:lnTo>
                    <a:pt x="4" y="10"/>
                  </a:lnTo>
                  <a:lnTo>
                    <a:pt x="8" y="0"/>
                  </a:lnTo>
                  <a:lnTo>
                    <a:pt x="18" y="2"/>
                  </a:lnTo>
                  <a:lnTo>
                    <a:pt x="26" y="6"/>
                  </a:lnTo>
                  <a:lnTo>
                    <a:pt x="34" y="12"/>
                  </a:lnTo>
                  <a:lnTo>
                    <a:pt x="36" y="18"/>
                  </a:lnTo>
                  <a:lnTo>
                    <a:pt x="38" y="24"/>
                  </a:lnTo>
                  <a:lnTo>
                    <a:pt x="36" y="28"/>
                  </a:lnTo>
                  <a:lnTo>
                    <a:pt x="34" y="34"/>
                  </a:lnTo>
                  <a:lnTo>
                    <a:pt x="30" y="38"/>
                  </a:lnTo>
                  <a:lnTo>
                    <a:pt x="26" y="40"/>
                  </a:lnTo>
                  <a:lnTo>
                    <a:pt x="22" y="42"/>
                  </a:lnTo>
                  <a:lnTo>
                    <a:pt x="18" y="42"/>
                  </a:lnTo>
                  <a:lnTo>
                    <a:pt x="12" y="40"/>
                  </a:lnTo>
                  <a:lnTo>
                    <a:pt x="8" y="38"/>
                  </a:lnTo>
                  <a:lnTo>
                    <a:pt x="4" y="34"/>
                  </a:lnTo>
                  <a:lnTo>
                    <a:pt x="2"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99" name="Freeform 120"/>
            <p:cNvSpPr>
              <a:spLocks/>
            </p:cNvSpPr>
            <p:nvPr/>
          </p:nvSpPr>
          <p:spPr bwMode="auto">
            <a:xfrm>
              <a:off x="4906963" y="3146425"/>
              <a:ext cx="60325" cy="60325"/>
            </a:xfrm>
            <a:custGeom>
              <a:avLst/>
              <a:gdLst>
                <a:gd name="T0" fmla="*/ 2147483646 w 38"/>
                <a:gd name="T1" fmla="*/ 2147483646 h 38"/>
                <a:gd name="T2" fmla="*/ 2147483646 w 38"/>
                <a:gd name="T3" fmla="*/ 2147483646 h 38"/>
                <a:gd name="T4" fmla="*/ 2147483646 w 38"/>
                <a:gd name="T5" fmla="*/ 2147483646 h 38"/>
                <a:gd name="T6" fmla="*/ 2147483646 w 38"/>
                <a:gd name="T7" fmla="*/ 2147483646 h 38"/>
                <a:gd name="T8" fmla="*/ 2147483646 w 38"/>
                <a:gd name="T9" fmla="*/ 2147483646 h 38"/>
                <a:gd name="T10" fmla="*/ 2147483646 w 38"/>
                <a:gd name="T11" fmla="*/ 2147483646 h 38"/>
                <a:gd name="T12" fmla="*/ 2147483646 w 38"/>
                <a:gd name="T13" fmla="*/ 2147483646 h 38"/>
                <a:gd name="T14" fmla="*/ 2147483646 w 38"/>
                <a:gd name="T15" fmla="*/ 2147483646 h 38"/>
                <a:gd name="T16" fmla="*/ 2147483646 w 38"/>
                <a:gd name="T17" fmla="*/ 2147483646 h 38"/>
                <a:gd name="T18" fmla="*/ 2147483646 w 38"/>
                <a:gd name="T19" fmla="*/ 2147483646 h 38"/>
                <a:gd name="T20" fmla="*/ 2147483646 w 38"/>
                <a:gd name="T21" fmla="*/ 2147483646 h 38"/>
                <a:gd name="T22" fmla="*/ 2147483646 w 38"/>
                <a:gd name="T23" fmla="*/ 2147483646 h 38"/>
                <a:gd name="T24" fmla="*/ 2147483646 w 38"/>
                <a:gd name="T25" fmla="*/ 0 h 38"/>
                <a:gd name="T26" fmla="*/ 2147483646 w 38"/>
                <a:gd name="T27" fmla="*/ 0 h 38"/>
                <a:gd name="T28" fmla="*/ 2147483646 w 38"/>
                <a:gd name="T29" fmla="*/ 2147483646 h 38"/>
                <a:gd name="T30" fmla="*/ 2147483646 w 38"/>
                <a:gd name="T31" fmla="*/ 2147483646 h 38"/>
                <a:gd name="T32" fmla="*/ 2147483646 w 38"/>
                <a:gd name="T33" fmla="*/ 2147483646 h 38"/>
                <a:gd name="T34" fmla="*/ 2147483646 w 38"/>
                <a:gd name="T35" fmla="*/ 2147483646 h 38"/>
                <a:gd name="T36" fmla="*/ 0 w 38"/>
                <a:gd name="T37" fmla="*/ 2147483646 h 38"/>
                <a:gd name="T38" fmla="*/ 0 w 38"/>
                <a:gd name="T39" fmla="*/ 2147483646 h 38"/>
                <a:gd name="T40" fmla="*/ 0 w 38"/>
                <a:gd name="T41" fmla="*/ 2147483646 h 38"/>
                <a:gd name="T42" fmla="*/ 2147483646 w 38"/>
                <a:gd name="T43" fmla="*/ 2147483646 h 38"/>
                <a:gd name="T44" fmla="*/ 2147483646 w 38"/>
                <a:gd name="T45" fmla="*/ 2147483646 h 38"/>
                <a:gd name="T46" fmla="*/ 2147483646 w 38"/>
                <a:gd name="T47" fmla="*/ 2147483646 h 38"/>
                <a:gd name="T48" fmla="*/ 2147483646 w 38"/>
                <a:gd name="T49" fmla="*/ 2147483646 h 38"/>
                <a:gd name="T50" fmla="*/ 2147483646 w 38"/>
                <a:gd name="T51" fmla="*/ 2147483646 h 38"/>
                <a:gd name="T52" fmla="*/ 2147483646 w 38"/>
                <a:gd name="T53" fmla="*/ 2147483646 h 38"/>
                <a:gd name="T54" fmla="*/ 2147483646 w 38"/>
                <a:gd name="T55" fmla="*/ 2147483646 h 38"/>
                <a:gd name="T56" fmla="*/ 2147483646 w 38"/>
                <a:gd name="T57" fmla="*/ 2147483646 h 38"/>
                <a:gd name="T58" fmla="*/ 2147483646 w 38"/>
                <a:gd name="T59" fmla="*/ 2147483646 h 38"/>
                <a:gd name="T60" fmla="*/ 2147483646 w 38"/>
                <a:gd name="T61" fmla="*/ 2147483646 h 38"/>
                <a:gd name="T62" fmla="*/ 2147483646 w 38"/>
                <a:gd name="T63" fmla="*/ 2147483646 h 38"/>
                <a:gd name="T64" fmla="*/ 2147483646 w 38"/>
                <a:gd name="T65" fmla="*/ 2147483646 h 38"/>
                <a:gd name="T66" fmla="*/ 2147483646 w 38"/>
                <a:gd name="T67" fmla="*/ 2147483646 h 38"/>
                <a:gd name="T68" fmla="*/ 2147483646 w 38"/>
                <a:gd name="T69" fmla="*/ 2147483646 h 38"/>
                <a:gd name="T70" fmla="*/ 2147483646 w 38"/>
                <a:gd name="T71" fmla="*/ 2147483646 h 38"/>
                <a:gd name="T72" fmla="*/ 2147483646 w 38"/>
                <a:gd name="T73" fmla="*/ 2147483646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38"/>
                <a:gd name="T113" fmla="*/ 38 w 38"/>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38">
                  <a:moveTo>
                    <a:pt x="34" y="8"/>
                  </a:moveTo>
                  <a:lnTo>
                    <a:pt x="34" y="8"/>
                  </a:lnTo>
                  <a:lnTo>
                    <a:pt x="24" y="16"/>
                  </a:lnTo>
                  <a:lnTo>
                    <a:pt x="22" y="16"/>
                  </a:lnTo>
                  <a:lnTo>
                    <a:pt x="32" y="6"/>
                  </a:lnTo>
                  <a:lnTo>
                    <a:pt x="36" y="2"/>
                  </a:lnTo>
                  <a:lnTo>
                    <a:pt x="26" y="0"/>
                  </a:lnTo>
                  <a:lnTo>
                    <a:pt x="18" y="0"/>
                  </a:lnTo>
                  <a:lnTo>
                    <a:pt x="12" y="4"/>
                  </a:lnTo>
                  <a:lnTo>
                    <a:pt x="6" y="6"/>
                  </a:lnTo>
                  <a:lnTo>
                    <a:pt x="2" y="10"/>
                  </a:lnTo>
                  <a:lnTo>
                    <a:pt x="0" y="16"/>
                  </a:lnTo>
                  <a:lnTo>
                    <a:pt x="0" y="20"/>
                  </a:lnTo>
                  <a:lnTo>
                    <a:pt x="0" y="26"/>
                  </a:lnTo>
                  <a:lnTo>
                    <a:pt x="2" y="30"/>
                  </a:lnTo>
                  <a:lnTo>
                    <a:pt x="6" y="34"/>
                  </a:lnTo>
                  <a:lnTo>
                    <a:pt x="10" y="36"/>
                  </a:lnTo>
                  <a:lnTo>
                    <a:pt x="14" y="38"/>
                  </a:lnTo>
                  <a:lnTo>
                    <a:pt x="20" y="38"/>
                  </a:lnTo>
                  <a:lnTo>
                    <a:pt x="26" y="36"/>
                  </a:lnTo>
                  <a:lnTo>
                    <a:pt x="30" y="34"/>
                  </a:lnTo>
                  <a:lnTo>
                    <a:pt x="34" y="28"/>
                  </a:lnTo>
                  <a:lnTo>
                    <a:pt x="38" y="22"/>
                  </a:lnTo>
                  <a:lnTo>
                    <a:pt x="38" y="16"/>
                  </a:lnTo>
                  <a:lnTo>
                    <a:pt x="36" y="6"/>
                  </a:lnTo>
                  <a:lnTo>
                    <a:pt x="34" y="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00" name="Freeform 121"/>
            <p:cNvSpPr>
              <a:spLocks/>
            </p:cNvSpPr>
            <p:nvPr/>
          </p:nvSpPr>
          <p:spPr bwMode="auto">
            <a:xfrm>
              <a:off x="4897438" y="3095625"/>
              <a:ext cx="66675" cy="57150"/>
            </a:xfrm>
            <a:custGeom>
              <a:avLst/>
              <a:gdLst>
                <a:gd name="T0" fmla="*/ 2147483646 w 42"/>
                <a:gd name="T1" fmla="*/ 2147483646 h 36"/>
                <a:gd name="T2" fmla="*/ 2147483646 w 42"/>
                <a:gd name="T3" fmla="*/ 2147483646 h 36"/>
                <a:gd name="T4" fmla="*/ 2147483646 w 42"/>
                <a:gd name="T5" fmla="*/ 2147483646 h 36"/>
                <a:gd name="T6" fmla="*/ 2147483646 w 42"/>
                <a:gd name="T7" fmla="*/ 2147483646 h 36"/>
                <a:gd name="T8" fmla="*/ 2147483646 w 42"/>
                <a:gd name="T9" fmla="*/ 2147483646 h 36"/>
                <a:gd name="T10" fmla="*/ 2147483646 w 42"/>
                <a:gd name="T11" fmla="*/ 2147483646 h 36"/>
                <a:gd name="T12" fmla="*/ 2147483646 w 42"/>
                <a:gd name="T13" fmla="*/ 2147483646 h 36"/>
                <a:gd name="T14" fmla="*/ 2147483646 w 42"/>
                <a:gd name="T15" fmla="*/ 2147483646 h 36"/>
                <a:gd name="T16" fmla="*/ 2147483646 w 42"/>
                <a:gd name="T17" fmla="*/ 2147483646 h 36"/>
                <a:gd name="T18" fmla="*/ 2147483646 w 42"/>
                <a:gd name="T19" fmla="*/ 2147483646 h 36"/>
                <a:gd name="T20" fmla="*/ 2147483646 w 42"/>
                <a:gd name="T21" fmla="*/ 2147483646 h 36"/>
                <a:gd name="T22" fmla="*/ 2147483646 w 42"/>
                <a:gd name="T23" fmla="*/ 2147483646 h 36"/>
                <a:gd name="T24" fmla="*/ 2147483646 w 42"/>
                <a:gd name="T25" fmla="*/ 2147483646 h 36"/>
                <a:gd name="T26" fmla="*/ 2147483646 w 42"/>
                <a:gd name="T27" fmla="*/ 2147483646 h 36"/>
                <a:gd name="T28" fmla="*/ 2147483646 w 42"/>
                <a:gd name="T29" fmla="*/ 2147483646 h 36"/>
                <a:gd name="T30" fmla="*/ 2147483646 w 42"/>
                <a:gd name="T31" fmla="*/ 2147483646 h 36"/>
                <a:gd name="T32" fmla="*/ 2147483646 w 42"/>
                <a:gd name="T33" fmla="*/ 2147483646 h 36"/>
                <a:gd name="T34" fmla="*/ 2147483646 w 42"/>
                <a:gd name="T35" fmla="*/ 2147483646 h 36"/>
                <a:gd name="T36" fmla="*/ 2147483646 w 42"/>
                <a:gd name="T37" fmla="*/ 0 h 36"/>
                <a:gd name="T38" fmla="*/ 2147483646 w 42"/>
                <a:gd name="T39" fmla="*/ 0 h 36"/>
                <a:gd name="T40" fmla="*/ 2147483646 w 42"/>
                <a:gd name="T41" fmla="*/ 0 h 36"/>
                <a:gd name="T42" fmla="*/ 2147483646 w 42"/>
                <a:gd name="T43" fmla="*/ 2147483646 h 36"/>
                <a:gd name="T44" fmla="*/ 2147483646 w 42"/>
                <a:gd name="T45" fmla="*/ 2147483646 h 36"/>
                <a:gd name="T46" fmla="*/ 0 w 42"/>
                <a:gd name="T47" fmla="*/ 2147483646 h 36"/>
                <a:gd name="T48" fmla="*/ 0 w 42"/>
                <a:gd name="T49" fmla="*/ 2147483646 h 36"/>
                <a:gd name="T50" fmla="*/ 0 w 42"/>
                <a:gd name="T51" fmla="*/ 2147483646 h 36"/>
                <a:gd name="T52" fmla="*/ 0 w 42"/>
                <a:gd name="T53" fmla="*/ 2147483646 h 36"/>
                <a:gd name="T54" fmla="*/ 2147483646 w 42"/>
                <a:gd name="T55" fmla="*/ 2147483646 h 36"/>
                <a:gd name="T56" fmla="*/ 2147483646 w 42"/>
                <a:gd name="T57" fmla="*/ 2147483646 h 36"/>
                <a:gd name="T58" fmla="*/ 2147483646 w 42"/>
                <a:gd name="T59" fmla="*/ 2147483646 h 36"/>
                <a:gd name="T60" fmla="*/ 2147483646 w 42"/>
                <a:gd name="T61" fmla="*/ 2147483646 h 36"/>
                <a:gd name="T62" fmla="*/ 2147483646 w 42"/>
                <a:gd name="T63" fmla="*/ 2147483646 h 36"/>
                <a:gd name="T64" fmla="*/ 2147483646 w 42"/>
                <a:gd name="T65" fmla="*/ 2147483646 h 36"/>
                <a:gd name="T66" fmla="*/ 2147483646 w 42"/>
                <a:gd name="T67" fmla="*/ 2147483646 h 36"/>
                <a:gd name="T68" fmla="*/ 2147483646 w 42"/>
                <a:gd name="T69" fmla="*/ 2147483646 h 36"/>
                <a:gd name="T70" fmla="*/ 2147483646 w 42"/>
                <a:gd name="T71" fmla="*/ 2147483646 h 36"/>
                <a:gd name="T72" fmla="*/ 2147483646 w 42"/>
                <a:gd name="T73" fmla="*/ 2147483646 h 36"/>
                <a:gd name="T74" fmla="*/ 2147483646 w 42"/>
                <a:gd name="T75" fmla="*/ 2147483646 h 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2"/>
                <a:gd name="T115" fmla="*/ 0 h 36"/>
                <a:gd name="T116" fmla="*/ 42 w 42"/>
                <a:gd name="T117" fmla="*/ 36 h 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2" h="36">
                  <a:moveTo>
                    <a:pt x="30" y="22"/>
                  </a:moveTo>
                  <a:lnTo>
                    <a:pt x="30" y="22"/>
                  </a:lnTo>
                  <a:lnTo>
                    <a:pt x="14" y="14"/>
                  </a:lnTo>
                  <a:lnTo>
                    <a:pt x="14" y="12"/>
                  </a:lnTo>
                  <a:lnTo>
                    <a:pt x="24" y="16"/>
                  </a:lnTo>
                  <a:lnTo>
                    <a:pt x="32" y="20"/>
                  </a:lnTo>
                  <a:lnTo>
                    <a:pt x="40" y="26"/>
                  </a:lnTo>
                  <a:lnTo>
                    <a:pt x="42" y="26"/>
                  </a:lnTo>
                  <a:lnTo>
                    <a:pt x="40" y="16"/>
                  </a:lnTo>
                  <a:lnTo>
                    <a:pt x="36" y="8"/>
                  </a:lnTo>
                  <a:lnTo>
                    <a:pt x="30" y="4"/>
                  </a:lnTo>
                  <a:lnTo>
                    <a:pt x="26" y="2"/>
                  </a:lnTo>
                  <a:lnTo>
                    <a:pt x="20" y="0"/>
                  </a:lnTo>
                  <a:lnTo>
                    <a:pt x="16" y="0"/>
                  </a:lnTo>
                  <a:lnTo>
                    <a:pt x="10" y="0"/>
                  </a:lnTo>
                  <a:lnTo>
                    <a:pt x="6" y="4"/>
                  </a:lnTo>
                  <a:lnTo>
                    <a:pt x="4" y="6"/>
                  </a:lnTo>
                  <a:lnTo>
                    <a:pt x="0" y="10"/>
                  </a:lnTo>
                  <a:lnTo>
                    <a:pt x="0" y="16"/>
                  </a:lnTo>
                  <a:lnTo>
                    <a:pt x="0" y="20"/>
                  </a:lnTo>
                  <a:lnTo>
                    <a:pt x="2" y="26"/>
                  </a:lnTo>
                  <a:lnTo>
                    <a:pt x="6" y="30"/>
                  </a:lnTo>
                  <a:lnTo>
                    <a:pt x="10" y="34"/>
                  </a:lnTo>
                  <a:lnTo>
                    <a:pt x="16" y="36"/>
                  </a:lnTo>
                  <a:lnTo>
                    <a:pt x="22" y="36"/>
                  </a:lnTo>
                  <a:lnTo>
                    <a:pt x="28" y="34"/>
                  </a:lnTo>
                  <a:lnTo>
                    <a:pt x="38" y="28"/>
                  </a:lnTo>
                  <a:lnTo>
                    <a:pt x="30" y="2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01" name="Freeform 122"/>
            <p:cNvSpPr>
              <a:spLocks/>
            </p:cNvSpPr>
            <p:nvPr/>
          </p:nvSpPr>
          <p:spPr bwMode="auto">
            <a:xfrm>
              <a:off x="4945063" y="3063875"/>
              <a:ext cx="53975" cy="66675"/>
            </a:xfrm>
            <a:custGeom>
              <a:avLst/>
              <a:gdLst>
                <a:gd name="T0" fmla="*/ 2147483646 w 34"/>
                <a:gd name="T1" fmla="*/ 2147483646 h 42"/>
                <a:gd name="T2" fmla="*/ 2147483646 w 34"/>
                <a:gd name="T3" fmla="*/ 2147483646 h 42"/>
                <a:gd name="T4" fmla="*/ 2147483646 w 34"/>
                <a:gd name="T5" fmla="*/ 2147483646 h 42"/>
                <a:gd name="T6" fmla="*/ 2147483646 w 34"/>
                <a:gd name="T7" fmla="*/ 2147483646 h 42"/>
                <a:gd name="T8" fmla="*/ 2147483646 w 34"/>
                <a:gd name="T9" fmla="*/ 2147483646 h 42"/>
                <a:gd name="T10" fmla="*/ 2147483646 w 34"/>
                <a:gd name="T11" fmla="*/ 2147483646 h 42"/>
                <a:gd name="T12" fmla="*/ 2147483646 w 34"/>
                <a:gd name="T13" fmla="*/ 2147483646 h 42"/>
                <a:gd name="T14" fmla="*/ 2147483646 w 34"/>
                <a:gd name="T15" fmla="*/ 2147483646 h 42"/>
                <a:gd name="T16" fmla="*/ 2147483646 w 34"/>
                <a:gd name="T17" fmla="*/ 2147483646 h 42"/>
                <a:gd name="T18" fmla="*/ 0 w 34"/>
                <a:gd name="T19" fmla="*/ 2147483646 h 42"/>
                <a:gd name="T20" fmla="*/ 0 w 34"/>
                <a:gd name="T21" fmla="*/ 2147483646 h 42"/>
                <a:gd name="T22" fmla="*/ 0 w 34"/>
                <a:gd name="T23" fmla="*/ 2147483646 h 42"/>
                <a:gd name="T24" fmla="*/ 0 w 34"/>
                <a:gd name="T25" fmla="*/ 2147483646 h 42"/>
                <a:gd name="T26" fmla="*/ 2147483646 w 34"/>
                <a:gd name="T27" fmla="*/ 2147483646 h 42"/>
                <a:gd name="T28" fmla="*/ 2147483646 w 34"/>
                <a:gd name="T29" fmla="*/ 2147483646 h 42"/>
                <a:gd name="T30" fmla="*/ 2147483646 w 34"/>
                <a:gd name="T31" fmla="*/ 2147483646 h 42"/>
                <a:gd name="T32" fmla="*/ 2147483646 w 34"/>
                <a:gd name="T33" fmla="*/ 0 h 42"/>
                <a:gd name="T34" fmla="*/ 2147483646 w 34"/>
                <a:gd name="T35" fmla="*/ 0 h 42"/>
                <a:gd name="T36" fmla="*/ 2147483646 w 34"/>
                <a:gd name="T37" fmla="*/ 0 h 42"/>
                <a:gd name="T38" fmla="*/ 2147483646 w 34"/>
                <a:gd name="T39" fmla="*/ 2147483646 h 42"/>
                <a:gd name="T40" fmla="*/ 2147483646 w 34"/>
                <a:gd name="T41" fmla="*/ 2147483646 h 42"/>
                <a:gd name="T42" fmla="*/ 2147483646 w 34"/>
                <a:gd name="T43" fmla="*/ 2147483646 h 42"/>
                <a:gd name="T44" fmla="*/ 2147483646 w 34"/>
                <a:gd name="T45" fmla="*/ 2147483646 h 42"/>
                <a:gd name="T46" fmla="*/ 2147483646 w 34"/>
                <a:gd name="T47" fmla="*/ 2147483646 h 42"/>
                <a:gd name="T48" fmla="*/ 2147483646 w 34"/>
                <a:gd name="T49" fmla="*/ 2147483646 h 4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4"/>
                <a:gd name="T76" fmla="*/ 0 h 42"/>
                <a:gd name="T77" fmla="*/ 34 w 34"/>
                <a:gd name="T78" fmla="*/ 42 h 4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4" h="42">
                  <a:moveTo>
                    <a:pt x="34" y="20"/>
                  </a:moveTo>
                  <a:lnTo>
                    <a:pt x="34" y="20"/>
                  </a:lnTo>
                  <a:lnTo>
                    <a:pt x="34" y="24"/>
                  </a:lnTo>
                  <a:lnTo>
                    <a:pt x="32" y="30"/>
                  </a:lnTo>
                  <a:lnTo>
                    <a:pt x="26" y="36"/>
                  </a:lnTo>
                  <a:lnTo>
                    <a:pt x="18" y="42"/>
                  </a:lnTo>
                  <a:lnTo>
                    <a:pt x="10" y="38"/>
                  </a:lnTo>
                  <a:lnTo>
                    <a:pt x="4" y="32"/>
                  </a:lnTo>
                  <a:lnTo>
                    <a:pt x="0" y="22"/>
                  </a:lnTo>
                  <a:lnTo>
                    <a:pt x="0" y="16"/>
                  </a:lnTo>
                  <a:lnTo>
                    <a:pt x="0" y="12"/>
                  </a:lnTo>
                  <a:lnTo>
                    <a:pt x="2" y="6"/>
                  </a:lnTo>
                  <a:lnTo>
                    <a:pt x="6" y="2"/>
                  </a:lnTo>
                  <a:lnTo>
                    <a:pt x="12" y="0"/>
                  </a:lnTo>
                  <a:lnTo>
                    <a:pt x="16" y="0"/>
                  </a:lnTo>
                  <a:lnTo>
                    <a:pt x="22" y="0"/>
                  </a:lnTo>
                  <a:lnTo>
                    <a:pt x="26" y="2"/>
                  </a:lnTo>
                  <a:lnTo>
                    <a:pt x="30" y="4"/>
                  </a:lnTo>
                  <a:lnTo>
                    <a:pt x="32" y="8"/>
                  </a:lnTo>
                  <a:lnTo>
                    <a:pt x="34" y="14"/>
                  </a:lnTo>
                  <a:lnTo>
                    <a:pt x="34" y="2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02" name="Freeform 123"/>
            <p:cNvSpPr>
              <a:spLocks/>
            </p:cNvSpPr>
            <p:nvPr/>
          </p:nvSpPr>
          <p:spPr bwMode="auto">
            <a:xfrm>
              <a:off x="4983163" y="3095625"/>
              <a:ext cx="63500" cy="57150"/>
            </a:xfrm>
            <a:custGeom>
              <a:avLst/>
              <a:gdLst>
                <a:gd name="T0" fmla="*/ 2147483646 w 40"/>
                <a:gd name="T1" fmla="*/ 2147483646 h 36"/>
                <a:gd name="T2" fmla="*/ 2147483646 w 40"/>
                <a:gd name="T3" fmla="*/ 2147483646 h 36"/>
                <a:gd name="T4" fmla="*/ 2147483646 w 40"/>
                <a:gd name="T5" fmla="*/ 0 h 36"/>
                <a:gd name="T6" fmla="*/ 2147483646 w 40"/>
                <a:gd name="T7" fmla="*/ 0 h 36"/>
                <a:gd name="T8" fmla="*/ 2147483646 w 40"/>
                <a:gd name="T9" fmla="*/ 0 h 36"/>
                <a:gd name="T10" fmla="*/ 2147483646 w 40"/>
                <a:gd name="T11" fmla="*/ 2147483646 h 36"/>
                <a:gd name="T12" fmla="*/ 2147483646 w 40"/>
                <a:gd name="T13" fmla="*/ 2147483646 h 36"/>
                <a:gd name="T14" fmla="*/ 2147483646 w 40"/>
                <a:gd name="T15" fmla="*/ 2147483646 h 36"/>
                <a:gd name="T16" fmla="*/ 2147483646 w 40"/>
                <a:gd name="T17" fmla="*/ 2147483646 h 36"/>
                <a:gd name="T18" fmla="*/ 0 w 40"/>
                <a:gd name="T19" fmla="*/ 2147483646 h 36"/>
                <a:gd name="T20" fmla="*/ 0 w 40"/>
                <a:gd name="T21" fmla="*/ 2147483646 h 36"/>
                <a:gd name="T22" fmla="*/ 2147483646 w 40"/>
                <a:gd name="T23" fmla="*/ 2147483646 h 36"/>
                <a:gd name="T24" fmla="*/ 2147483646 w 40"/>
                <a:gd name="T25" fmla="*/ 2147483646 h 36"/>
                <a:gd name="T26" fmla="*/ 2147483646 w 40"/>
                <a:gd name="T27" fmla="*/ 2147483646 h 36"/>
                <a:gd name="T28" fmla="*/ 2147483646 w 40"/>
                <a:gd name="T29" fmla="*/ 2147483646 h 36"/>
                <a:gd name="T30" fmla="*/ 2147483646 w 40"/>
                <a:gd name="T31" fmla="*/ 2147483646 h 36"/>
                <a:gd name="T32" fmla="*/ 2147483646 w 40"/>
                <a:gd name="T33" fmla="*/ 2147483646 h 36"/>
                <a:gd name="T34" fmla="*/ 2147483646 w 40"/>
                <a:gd name="T35" fmla="*/ 2147483646 h 36"/>
                <a:gd name="T36" fmla="*/ 2147483646 w 40"/>
                <a:gd name="T37" fmla="*/ 2147483646 h 36"/>
                <a:gd name="T38" fmla="*/ 2147483646 w 40"/>
                <a:gd name="T39" fmla="*/ 2147483646 h 36"/>
                <a:gd name="T40" fmla="*/ 2147483646 w 40"/>
                <a:gd name="T41" fmla="*/ 2147483646 h 36"/>
                <a:gd name="T42" fmla="*/ 2147483646 w 40"/>
                <a:gd name="T43" fmla="*/ 2147483646 h 36"/>
                <a:gd name="T44" fmla="*/ 2147483646 w 40"/>
                <a:gd name="T45" fmla="*/ 2147483646 h 36"/>
                <a:gd name="T46" fmla="*/ 2147483646 w 40"/>
                <a:gd name="T47" fmla="*/ 2147483646 h 36"/>
                <a:gd name="T48" fmla="*/ 2147483646 w 40"/>
                <a:gd name="T49" fmla="*/ 2147483646 h 36"/>
                <a:gd name="T50" fmla="*/ 2147483646 w 40"/>
                <a:gd name="T51" fmla="*/ 2147483646 h 36"/>
                <a:gd name="T52" fmla="*/ 2147483646 w 40"/>
                <a:gd name="T53" fmla="*/ 2147483646 h 36"/>
                <a:gd name="T54" fmla="*/ 2147483646 w 40"/>
                <a:gd name="T55" fmla="*/ 2147483646 h 36"/>
                <a:gd name="T56" fmla="*/ 2147483646 w 40"/>
                <a:gd name="T57" fmla="*/ 2147483646 h 36"/>
                <a:gd name="T58" fmla="*/ 2147483646 w 40"/>
                <a:gd name="T59" fmla="*/ 2147483646 h 36"/>
                <a:gd name="T60" fmla="*/ 2147483646 w 40"/>
                <a:gd name="T61" fmla="*/ 2147483646 h 36"/>
                <a:gd name="T62" fmla="*/ 2147483646 w 40"/>
                <a:gd name="T63" fmla="*/ 2147483646 h 36"/>
                <a:gd name="T64" fmla="*/ 2147483646 w 40"/>
                <a:gd name="T65" fmla="*/ 2147483646 h 36"/>
                <a:gd name="T66" fmla="*/ 2147483646 w 40"/>
                <a:gd name="T67" fmla="*/ 2147483646 h 36"/>
                <a:gd name="T68" fmla="*/ 2147483646 w 40"/>
                <a:gd name="T69" fmla="*/ 2147483646 h 36"/>
                <a:gd name="T70" fmla="*/ 2147483646 w 40"/>
                <a:gd name="T71" fmla="*/ 2147483646 h 36"/>
                <a:gd name="T72" fmla="*/ 2147483646 w 40"/>
                <a:gd name="T73" fmla="*/ 214748364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0"/>
                <a:gd name="T112" fmla="*/ 0 h 36"/>
                <a:gd name="T113" fmla="*/ 40 w 40"/>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0" h="36">
                  <a:moveTo>
                    <a:pt x="32" y="2"/>
                  </a:moveTo>
                  <a:lnTo>
                    <a:pt x="32" y="2"/>
                  </a:lnTo>
                  <a:lnTo>
                    <a:pt x="28" y="0"/>
                  </a:lnTo>
                  <a:lnTo>
                    <a:pt x="22" y="0"/>
                  </a:lnTo>
                  <a:lnTo>
                    <a:pt x="16" y="0"/>
                  </a:lnTo>
                  <a:lnTo>
                    <a:pt x="10" y="4"/>
                  </a:lnTo>
                  <a:lnTo>
                    <a:pt x="6" y="8"/>
                  </a:lnTo>
                  <a:lnTo>
                    <a:pt x="2" y="16"/>
                  </a:lnTo>
                  <a:lnTo>
                    <a:pt x="0" y="28"/>
                  </a:lnTo>
                  <a:lnTo>
                    <a:pt x="8" y="22"/>
                  </a:lnTo>
                  <a:lnTo>
                    <a:pt x="14" y="18"/>
                  </a:lnTo>
                  <a:lnTo>
                    <a:pt x="22" y="18"/>
                  </a:lnTo>
                  <a:lnTo>
                    <a:pt x="14" y="20"/>
                  </a:lnTo>
                  <a:lnTo>
                    <a:pt x="6" y="24"/>
                  </a:lnTo>
                  <a:lnTo>
                    <a:pt x="2" y="30"/>
                  </a:lnTo>
                  <a:lnTo>
                    <a:pt x="10" y="34"/>
                  </a:lnTo>
                  <a:lnTo>
                    <a:pt x="16" y="36"/>
                  </a:lnTo>
                  <a:lnTo>
                    <a:pt x="24" y="36"/>
                  </a:lnTo>
                  <a:lnTo>
                    <a:pt x="28" y="34"/>
                  </a:lnTo>
                  <a:lnTo>
                    <a:pt x="34" y="32"/>
                  </a:lnTo>
                  <a:lnTo>
                    <a:pt x="38" y="28"/>
                  </a:lnTo>
                  <a:lnTo>
                    <a:pt x="40" y="24"/>
                  </a:lnTo>
                  <a:lnTo>
                    <a:pt x="40" y="20"/>
                  </a:lnTo>
                  <a:lnTo>
                    <a:pt x="40" y="14"/>
                  </a:lnTo>
                  <a:lnTo>
                    <a:pt x="38" y="10"/>
                  </a:lnTo>
                  <a:lnTo>
                    <a:pt x="36" y="6"/>
                  </a:lnTo>
                  <a:lnTo>
                    <a:pt x="32" y="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03" name="Freeform 124"/>
            <p:cNvSpPr>
              <a:spLocks/>
            </p:cNvSpPr>
            <p:nvPr/>
          </p:nvSpPr>
          <p:spPr bwMode="auto">
            <a:xfrm>
              <a:off x="4945063" y="3114675"/>
              <a:ext cx="50800" cy="50800"/>
            </a:xfrm>
            <a:custGeom>
              <a:avLst/>
              <a:gdLst>
                <a:gd name="T0" fmla="*/ 2147483646 w 32"/>
                <a:gd name="T1" fmla="*/ 2147483646 h 32"/>
                <a:gd name="T2" fmla="*/ 2147483646 w 32"/>
                <a:gd name="T3" fmla="*/ 2147483646 h 32"/>
                <a:gd name="T4" fmla="*/ 2147483646 w 32"/>
                <a:gd name="T5" fmla="*/ 2147483646 h 32"/>
                <a:gd name="T6" fmla="*/ 2147483646 w 32"/>
                <a:gd name="T7" fmla="*/ 2147483646 h 32"/>
                <a:gd name="T8" fmla="*/ 2147483646 w 32"/>
                <a:gd name="T9" fmla="*/ 2147483646 h 32"/>
                <a:gd name="T10" fmla="*/ 2147483646 w 32"/>
                <a:gd name="T11" fmla="*/ 2147483646 h 32"/>
                <a:gd name="T12" fmla="*/ 2147483646 w 32"/>
                <a:gd name="T13" fmla="*/ 2147483646 h 32"/>
                <a:gd name="T14" fmla="*/ 2147483646 w 32"/>
                <a:gd name="T15" fmla="*/ 2147483646 h 32"/>
                <a:gd name="T16" fmla="*/ 2147483646 w 32"/>
                <a:gd name="T17" fmla="*/ 2147483646 h 32"/>
                <a:gd name="T18" fmla="*/ 2147483646 w 32"/>
                <a:gd name="T19" fmla="*/ 2147483646 h 32"/>
                <a:gd name="T20" fmla="*/ 0 w 32"/>
                <a:gd name="T21" fmla="*/ 2147483646 h 32"/>
                <a:gd name="T22" fmla="*/ 0 w 32"/>
                <a:gd name="T23" fmla="*/ 2147483646 h 32"/>
                <a:gd name="T24" fmla="*/ 0 w 32"/>
                <a:gd name="T25" fmla="*/ 2147483646 h 32"/>
                <a:gd name="T26" fmla="*/ 0 w 32"/>
                <a:gd name="T27" fmla="*/ 2147483646 h 32"/>
                <a:gd name="T28" fmla="*/ 2147483646 w 32"/>
                <a:gd name="T29" fmla="*/ 2147483646 h 32"/>
                <a:gd name="T30" fmla="*/ 2147483646 w 32"/>
                <a:gd name="T31" fmla="*/ 2147483646 h 32"/>
                <a:gd name="T32" fmla="*/ 2147483646 w 32"/>
                <a:gd name="T33" fmla="*/ 2147483646 h 32"/>
                <a:gd name="T34" fmla="*/ 2147483646 w 32"/>
                <a:gd name="T35" fmla="*/ 0 h 32"/>
                <a:gd name="T36" fmla="*/ 2147483646 w 32"/>
                <a:gd name="T37" fmla="*/ 2147483646 h 32"/>
                <a:gd name="T38" fmla="*/ 2147483646 w 32"/>
                <a:gd name="T39" fmla="*/ 2147483646 h 32"/>
                <a:gd name="T40" fmla="*/ 2147483646 w 32"/>
                <a:gd name="T41" fmla="*/ 2147483646 h 32"/>
                <a:gd name="T42" fmla="*/ 2147483646 w 32"/>
                <a:gd name="T43" fmla="*/ 2147483646 h 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
                <a:gd name="T67" fmla="*/ 0 h 32"/>
                <a:gd name="T68" fmla="*/ 32 w 32"/>
                <a:gd name="T69" fmla="*/ 32 h 3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 h="32">
                  <a:moveTo>
                    <a:pt x="32" y="10"/>
                  </a:moveTo>
                  <a:lnTo>
                    <a:pt x="32" y="10"/>
                  </a:lnTo>
                  <a:lnTo>
                    <a:pt x="32" y="16"/>
                  </a:lnTo>
                  <a:lnTo>
                    <a:pt x="32" y="22"/>
                  </a:lnTo>
                  <a:lnTo>
                    <a:pt x="28" y="28"/>
                  </a:lnTo>
                  <a:lnTo>
                    <a:pt x="22" y="32"/>
                  </a:lnTo>
                  <a:lnTo>
                    <a:pt x="16" y="32"/>
                  </a:lnTo>
                  <a:lnTo>
                    <a:pt x="10" y="32"/>
                  </a:lnTo>
                  <a:lnTo>
                    <a:pt x="4" y="28"/>
                  </a:lnTo>
                  <a:lnTo>
                    <a:pt x="0" y="22"/>
                  </a:lnTo>
                  <a:lnTo>
                    <a:pt x="0" y="16"/>
                  </a:lnTo>
                  <a:lnTo>
                    <a:pt x="0" y="10"/>
                  </a:lnTo>
                  <a:lnTo>
                    <a:pt x="4" y="6"/>
                  </a:lnTo>
                  <a:lnTo>
                    <a:pt x="10" y="2"/>
                  </a:lnTo>
                  <a:lnTo>
                    <a:pt x="16" y="0"/>
                  </a:lnTo>
                  <a:lnTo>
                    <a:pt x="22" y="2"/>
                  </a:lnTo>
                  <a:lnTo>
                    <a:pt x="28" y="4"/>
                  </a:lnTo>
                  <a:lnTo>
                    <a:pt x="32"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04" name="Freeform 125"/>
            <p:cNvSpPr>
              <a:spLocks/>
            </p:cNvSpPr>
            <p:nvPr/>
          </p:nvSpPr>
          <p:spPr bwMode="auto">
            <a:xfrm>
              <a:off x="4640263" y="2809875"/>
              <a:ext cx="60325" cy="66675"/>
            </a:xfrm>
            <a:custGeom>
              <a:avLst/>
              <a:gdLst>
                <a:gd name="T0" fmla="*/ 0 w 38"/>
                <a:gd name="T1" fmla="*/ 2147483646 h 42"/>
                <a:gd name="T2" fmla="*/ 0 w 38"/>
                <a:gd name="T3" fmla="*/ 2147483646 h 42"/>
                <a:gd name="T4" fmla="*/ 0 w 38"/>
                <a:gd name="T5" fmla="*/ 2147483646 h 42"/>
                <a:gd name="T6" fmla="*/ 0 w 38"/>
                <a:gd name="T7" fmla="*/ 2147483646 h 42"/>
                <a:gd name="T8" fmla="*/ 2147483646 w 38"/>
                <a:gd name="T9" fmla="*/ 2147483646 h 42"/>
                <a:gd name="T10" fmla="*/ 2147483646 w 38"/>
                <a:gd name="T11" fmla="*/ 0 h 42"/>
                <a:gd name="T12" fmla="*/ 2147483646 w 38"/>
                <a:gd name="T13" fmla="*/ 0 h 42"/>
                <a:gd name="T14" fmla="*/ 2147483646 w 38"/>
                <a:gd name="T15" fmla="*/ 2147483646 h 42"/>
                <a:gd name="T16" fmla="*/ 2147483646 w 38"/>
                <a:gd name="T17" fmla="*/ 2147483646 h 42"/>
                <a:gd name="T18" fmla="*/ 2147483646 w 38"/>
                <a:gd name="T19" fmla="*/ 2147483646 h 42"/>
                <a:gd name="T20" fmla="*/ 2147483646 w 38"/>
                <a:gd name="T21" fmla="*/ 2147483646 h 42"/>
                <a:gd name="T22" fmla="*/ 2147483646 w 38"/>
                <a:gd name="T23" fmla="*/ 2147483646 h 42"/>
                <a:gd name="T24" fmla="*/ 2147483646 w 38"/>
                <a:gd name="T25" fmla="*/ 2147483646 h 42"/>
                <a:gd name="T26" fmla="*/ 2147483646 w 38"/>
                <a:gd name="T27" fmla="*/ 2147483646 h 42"/>
                <a:gd name="T28" fmla="*/ 2147483646 w 38"/>
                <a:gd name="T29" fmla="*/ 2147483646 h 42"/>
                <a:gd name="T30" fmla="*/ 2147483646 w 38"/>
                <a:gd name="T31" fmla="*/ 2147483646 h 42"/>
                <a:gd name="T32" fmla="*/ 2147483646 w 38"/>
                <a:gd name="T33" fmla="*/ 2147483646 h 42"/>
                <a:gd name="T34" fmla="*/ 2147483646 w 38"/>
                <a:gd name="T35" fmla="*/ 2147483646 h 42"/>
                <a:gd name="T36" fmla="*/ 2147483646 w 38"/>
                <a:gd name="T37" fmla="*/ 2147483646 h 42"/>
                <a:gd name="T38" fmla="*/ 2147483646 w 38"/>
                <a:gd name="T39" fmla="*/ 2147483646 h 42"/>
                <a:gd name="T40" fmla="*/ 2147483646 w 38"/>
                <a:gd name="T41" fmla="*/ 2147483646 h 42"/>
                <a:gd name="T42" fmla="*/ 2147483646 w 38"/>
                <a:gd name="T43" fmla="*/ 2147483646 h 42"/>
                <a:gd name="T44" fmla="*/ 2147483646 w 38"/>
                <a:gd name="T45" fmla="*/ 2147483646 h 42"/>
                <a:gd name="T46" fmla="*/ 2147483646 w 38"/>
                <a:gd name="T47" fmla="*/ 2147483646 h 42"/>
                <a:gd name="T48" fmla="*/ 0 w 38"/>
                <a:gd name="T49" fmla="*/ 2147483646 h 42"/>
                <a:gd name="T50" fmla="*/ 0 w 38"/>
                <a:gd name="T51" fmla="*/ 2147483646 h 4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2"/>
                <a:gd name="T80" fmla="*/ 38 w 38"/>
                <a:gd name="T81" fmla="*/ 42 h 4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2">
                  <a:moveTo>
                    <a:pt x="0" y="30"/>
                  </a:moveTo>
                  <a:lnTo>
                    <a:pt x="0" y="30"/>
                  </a:lnTo>
                  <a:lnTo>
                    <a:pt x="0" y="24"/>
                  </a:lnTo>
                  <a:lnTo>
                    <a:pt x="0" y="16"/>
                  </a:lnTo>
                  <a:lnTo>
                    <a:pt x="2" y="8"/>
                  </a:lnTo>
                  <a:lnTo>
                    <a:pt x="8" y="0"/>
                  </a:lnTo>
                  <a:lnTo>
                    <a:pt x="18" y="2"/>
                  </a:lnTo>
                  <a:lnTo>
                    <a:pt x="28" y="6"/>
                  </a:lnTo>
                  <a:lnTo>
                    <a:pt x="30" y="10"/>
                  </a:lnTo>
                  <a:lnTo>
                    <a:pt x="34" y="14"/>
                  </a:lnTo>
                  <a:lnTo>
                    <a:pt x="36" y="20"/>
                  </a:lnTo>
                  <a:lnTo>
                    <a:pt x="38" y="24"/>
                  </a:lnTo>
                  <a:lnTo>
                    <a:pt x="36" y="30"/>
                  </a:lnTo>
                  <a:lnTo>
                    <a:pt x="34" y="36"/>
                  </a:lnTo>
                  <a:lnTo>
                    <a:pt x="30" y="40"/>
                  </a:lnTo>
                  <a:lnTo>
                    <a:pt x="24" y="42"/>
                  </a:lnTo>
                  <a:lnTo>
                    <a:pt x="20" y="42"/>
                  </a:lnTo>
                  <a:lnTo>
                    <a:pt x="16" y="42"/>
                  </a:lnTo>
                  <a:lnTo>
                    <a:pt x="10" y="42"/>
                  </a:lnTo>
                  <a:lnTo>
                    <a:pt x="6" y="38"/>
                  </a:lnTo>
                  <a:lnTo>
                    <a:pt x="2" y="34"/>
                  </a:lnTo>
                  <a:lnTo>
                    <a:pt x="0" y="3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05" name="Freeform 126"/>
            <p:cNvSpPr>
              <a:spLocks/>
            </p:cNvSpPr>
            <p:nvPr/>
          </p:nvSpPr>
          <p:spPr bwMode="auto">
            <a:xfrm>
              <a:off x="4579938" y="2809875"/>
              <a:ext cx="60325" cy="63500"/>
            </a:xfrm>
            <a:custGeom>
              <a:avLst/>
              <a:gdLst>
                <a:gd name="T0" fmla="*/ 2147483646 w 38"/>
                <a:gd name="T1" fmla="*/ 2147483646 h 40"/>
                <a:gd name="T2" fmla="*/ 2147483646 w 38"/>
                <a:gd name="T3" fmla="*/ 2147483646 h 40"/>
                <a:gd name="T4" fmla="*/ 2147483646 w 38"/>
                <a:gd name="T5" fmla="*/ 2147483646 h 40"/>
                <a:gd name="T6" fmla="*/ 2147483646 w 38"/>
                <a:gd name="T7" fmla="*/ 2147483646 h 40"/>
                <a:gd name="T8" fmla="*/ 2147483646 w 38"/>
                <a:gd name="T9" fmla="*/ 2147483646 h 40"/>
                <a:gd name="T10" fmla="*/ 2147483646 w 38"/>
                <a:gd name="T11" fmla="*/ 2147483646 h 40"/>
                <a:gd name="T12" fmla="*/ 2147483646 w 38"/>
                <a:gd name="T13" fmla="*/ 2147483646 h 40"/>
                <a:gd name="T14" fmla="*/ 2147483646 w 38"/>
                <a:gd name="T15" fmla="*/ 2147483646 h 40"/>
                <a:gd name="T16" fmla="*/ 2147483646 w 38"/>
                <a:gd name="T17" fmla="*/ 2147483646 h 40"/>
                <a:gd name="T18" fmla="*/ 2147483646 w 38"/>
                <a:gd name="T19" fmla="*/ 2147483646 h 40"/>
                <a:gd name="T20" fmla="*/ 2147483646 w 38"/>
                <a:gd name="T21" fmla="*/ 2147483646 h 40"/>
                <a:gd name="T22" fmla="*/ 2147483646 w 38"/>
                <a:gd name="T23" fmla="*/ 2147483646 h 40"/>
                <a:gd name="T24" fmla="*/ 2147483646 w 38"/>
                <a:gd name="T25" fmla="*/ 0 h 40"/>
                <a:gd name="T26" fmla="*/ 2147483646 w 38"/>
                <a:gd name="T27" fmla="*/ 0 h 40"/>
                <a:gd name="T28" fmla="*/ 2147483646 w 38"/>
                <a:gd name="T29" fmla="*/ 2147483646 h 40"/>
                <a:gd name="T30" fmla="*/ 2147483646 w 38"/>
                <a:gd name="T31" fmla="*/ 2147483646 h 40"/>
                <a:gd name="T32" fmla="*/ 2147483646 w 38"/>
                <a:gd name="T33" fmla="*/ 2147483646 h 40"/>
                <a:gd name="T34" fmla="*/ 2147483646 w 38"/>
                <a:gd name="T35" fmla="*/ 2147483646 h 40"/>
                <a:gd name="T36" fmla="*/ 0 w 38"/>
                <a:gd name="T37" fmla="*/ 2147483646 h 40"/>
                <a:gd name="T38" fmla="*/ 0 w 38"/>
                <a:gd name="T39" fmla="*/ 2147483646 h 40"/>
                <a:gd name="T40" fmla="*/ 0 w 38"/>
                <a:gd name="T41" fmla="*/ 2147483646 h 40"/>
                <a:gd name="T42" fmla="*/ 2147483646 w 38"/>
                <a:gd name="T43" fmla="*/ 2147483646 h 40"/>
                <a:gd name="T44" fmla="*/ 2147483646 w 38"/>
                <a:gd name="T45" fmla="*/ 2147483646 h 40"/>
                <a:gd name="T46" fmla="*/ 2147483646 w 38"/>
                <a:gd name="T47" fmla="*/ 2147483646 h 40"/>
                <a:gd name="T48" fmla="*/ 2147483646 w 38"/>
                <a:gd name="T49" fmla="*/ 2147483646 h 40"/>
                <a:gd name="T50" fmla="*/ 2147483646 w 38"/>
                <a:gd name="T51" fmla="*/ 2147483646 h 40"/>
                <a:gd name="T52" fmla="*/ 2147483646 w 38"/>
                <a:gd name="T53" fmla="*/ 2147483646 h 40"/>
                <a:gd name="T54" fmla="*/ 2147483646 w 38"/>
                <a:gd name="T55" fmla="*/ 2147483646 h 40"/>
                <a:gd name="T56" fmla="*/ 2147483646 w 38"/>
                <a:gd name="T57" fmla="*/ 2147483646 h 40"/>
                <a:gd name="T58" fmla="*/ 2147483646 w 38"/>
                <a:gd name="T59" fmla="*/ 2147483646 h 40"/>
                <a:gd name="T60" fmla="*/ 2147483646 w 38"/>
                <a:gd name="T61" fmla="*/ 2147483646 h 40"/>
                <a:gd name="T62" fmla="*/ 2147483646 w 38"/>
                <a:gd name="T63" fmla="*/ 2147483646 h 40"/>
                <a:gd name="T64" fmla="*/ 2147483646 w 38"/>
                <a:gd name="T65" fmla="*/ 2147483646 h 40"/>
                <a:gd name="T66" fmla="*/ 2147483646 w 38"/>
                <a:gd name="T67" fmla="*/ 2147483646 h 40"/>
                <a:gd name="T68" fmla="*/ 2147483646 w 38"/>
                <a:gd name="T69" fmla="*/ 2147483646 h 40"/>
                <a:gd name="T70" fmla="*/ 2147483646 w 38"/>
                <a:gd name="T71" fmla="*/ 2147483646 h 40"/>
                <a:gd name="T72" fmla="*/ 2147483646 w 38"/>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40"/>
                <a:gd name="T113" fmla="*/ 38 w 38"/>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40">
                  <a:moveTo>
                    <a:pt x="34" y="8"/>
                  </a:moveTo>
                  <a:lnTo>
                    <a:pt x="34" y="8"/>
                  </a:lnTo>
                  <a:lnTo>
                    <a:pt x="24" y="18"/>
                  </a:lnTo>
                  <a:lnTo>
                    <a:pt x="22" y="16"/>
                  </a:lnTo>
                  <a:lnTo>
                    <a:pt x="34" y="8"/>
                  </a:lnTo>
                  <a:lnTo>
                    <a:pt x="38" y="4"/>
                  </a:lnTo>
                  <a:lnTo>
                    <a:pt x="36" y="2"/>
                  </a:lnTo>
                  <a:lnTo>
                    <a:pt x="26" y="0"/>
                  </a:lnTo>
                  <a:lnTo>
                    <a:pt x="18" y="0"/>
                  </a:lnTo>
                  <a:lnTo>
                    <a:pt x="12" y="4"/>
                  </a:lnTo>
                  <a:lnTo>
                    <a:pt x="8" y="6"/>
                  </a:lnTo>
                  <a:lnTo>
                    <a:pt x="4" y="10"/>
                  </a:lnTo>
                  <a:lnTo>
                    <a:pt x="0" y="16"/>
                  </a:lnTo>
                  <a:lnTo>
                    <a:pt x="0" y="20"/>
                  </a:lnTo>
                  <a:lnTo>
                    <a:pt x="0" y="26"/>
                  </a:lnTo>
                  <a:lnTo>
                    <a:pt x="2" y="30"/>
                  </a:lnTo>
                  <a:lnTo>
                    <a:pt x="6" y="34"/>
                  </a:lnTo>
                  <a:lnTo>
                    <a:pt x="10" y="36"/>
                  </a:lnTo>
                  <a:lnTo>
                    <a:pt x="14" y="38"/>
                  </a:lnTo>
                  <a:lnTo>
                    <a:pt x="20" y="40"/>
                  </a:lnTo>
                  <a:lnTo>
                    <a:pt x="26" y="38"/>
                  </a:lnTo>
                  <a:lnTo>
                    <a:pt x="30" y="36"/>
                  </a:lnTo>
                  <a:lnTo>
                    <a:pt x="34" y="30"/>
                  </a:lnTo>
                  <a:lnTo>
                    <a:pt x="38" y="24"/>
                  </a:lnTo>
                  <a:lnTo>
                    <a:pt x="38" y="18"/>
                  </a:lnTo>
                  <a:lnTo>
                    <a:pt x="38" y="6"/>
                  </a:lnTo>
                  <a:lnTo>
                    <a:pt x="34" y="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06" name="Freeform 127"/>
            <p:cNvSpPr>
              <a:spLocks/>
            </p:cNvSpPr>
            <p:nvPr/>
          </p:nvSpPr>
          <p:spPr bwMode="auto">
            <a:xfrm>
              <a:off x="4570413" y="2755900"/>
              <a:ext cx="69850" cy="60325"/>
            </a:xfrm>
            <a:custGeom>
              <a:avLst/>
              <a:gdLst>
                <a:gd name="T0" fmla="*/ 2147483646 w 44"/>
                <a:gd name="T1" fmla="*/ 2147483646 h 38"/>
                <a:gd name="T2" fmla="*/ 2147483646 w 44"/>
                <a:gd name="T3" fmla="*/ 2147483646 h 38"/>
                <a:gd name="T4" fmla="*/ 2147483646 w 44"/>
                <a:gd name="T5" fmla="*/ 2147483646 h 38"/>
                <a:gd name="T6" fmla="*/ 2147483646 w 44"/>
                <a:gd name="T7" fmla="*/ 2147483646 h 38"/>
                <a:gd name="T8" fmla="*/ 2147483646 w 44"/>
                <a:gd name="T9" fmla="*/ 2147483646 h 38"/>
                <a:gd name="T10" fmla="*/ 2147483646 w 44"/>
                <a:gd name="T11" fmla="*/ 2147483646 h 38"/>
                <a:gd name="T12" fmla="*/ 2147483646 w 44"/>
                <a:gd name="T13" fmla="*/ 2147483646 h 38"/>
                <a:gd name="T14" fmla="*/ 2147483646 w 44"/>
                <a:gd name="T15" fmla="*/ 2147483646 h 38"/>
                <a:gd name="T16" fmla="*/ 2147483646 w 44"/>
                <a:gd name="T17" fmla="*/ 2147483646 h 38"/>
                <a:gd name="T18" fmla="*/ 2147483646 w 44"/>
                <a:gd name="T19" fmla="*/ 2147483646 h 38"/>
                <a:gd name="T20" fmla="*/ 2147483646 w 44"/>
                <a:gd name="T21" fmla="*/ 2147483646 h 38"/>
                <a:gd name="T22" fmla="*/ 2147483646 w 44"/>
                <a:gd name="T23" fmla="*/ 2147483646 h 38"/>
                <a:gd name="T24" fmla="*/ 2147483646 w 44"/>
                <a:gd name="T25" fmla="*/ 2147483646 h 38"/>
                <a:gd name="T26" fmla="*/ 2147483646 w 44"/>
                <a:gd name="T27" fmla="*/ 2147483646 h 38"/>
                <a:gd name="T28" fmla="*/ 2147483646 w 44"/>
                <a:gd name="T29" fmla="*/ 2147483646 h 38"/>
                <a:gd name="T30" fmla="*/ 2147483646 w 44"/>
                <a:gd name="T31" fmla="*/ 2147483646 h 38"/>
                <a:gd name="T32" fmla="*/ 2147483646 w 44"/>
                <a:gd name="T33" fmla="*/ 2147483646 h 38"/>
                <a:gd name="T34" fmla="*/ 2147483646 w 44"/>
                <a:gd name="T35" fmla="*/ 2147483646 h 38"/>
                <a:gd name="T36" fmla="*/ 2147483646 w 44"/>
                <a:gd name="T37" fmla="*/ 0 h 38"/>
                <a:gd name="T38" fmla="*/ 2147483646 w 44"/>
                <a:gd name="T39" fmla="*/ 0 h 38"/>
                <a:gd name="T40" fmla="*/ 2147483646 w 44"/>
                <a:gd name="T41" fmla="*/ 2147483646 h 38"/>
                <a:gd name="T42" fmla="*/ 2147483646 w 44"/>
                <a:gd name="T43" fmla="*/ 2147483646 h 38"/>
                <a:gd name="T44" fmla="*/ 2147483646 w 44"/>
                <a:gd name="T45" fmla="*/ 2147483646 h 38"/>
                <a:gd name="T46" fmla="*/ 2147483646 w 44"/>
                <a:gd name="T47" fmla="*/ 2147483646 h 38"/>
                <a:gd name="T48" fmla="*/ 0 w 44"/>
                <a:gd name="T49" fmla="*/ 2147483646 h 38"/>
                <a:gd name="T50" fmla="*/ 0 w 44"/>
                <a:gd name="T51" fmla="*/ 2147483646 h 38"/>
                <a:gd name="T52" fmla="*/ 0 w 44"/>
                <a:gd name="T53" fmla="*/ 2147483646 h 38"/>
                <a:gd name="T54" fmla="*/ 2147483646 w 44"/>
                <a:gd name="T55" fmla="*/ 2147483646 h 38"/>
                <a:gd name="T56" fmla="*/ 2147483646 w 44"/>
                <a:gd name="T57" fmla="*/ 2147483646 h 38"/>
                <a:gd name="T58" fmla="*/ 2147483646 w 44"/>
                <a:gd name="T59" fmla="*/ 2147483646 h 38"/>
                <a:gd name="T60" fmla="*/ 2147483646 w 44"/>
                <a:gd name="T61" fmla="*/ 2147483646 h 38"/>
                <a:gd name="T62" fmla="*/ 2147483646 w 44"/>
                <a:gd name="T63" fmla="*/ 2147483646 h 38"/>
                <a:gd name="T64" fmla="*/ 2147483646 w 44"/>
                <a:gd name="T65" fmla="*/ 2147483646 h 38"/>
                <a:gd name="T66" fmla="*/ 2147483646 w 44"/>
                <a:gd name="T67" fmla="*/ 2147483646 h 38"/>
                <a:gd name="T68" fmla="*/ 2147483646 w 44"/>
                <a:gd name="T69" fmla="*/ 2147483646 h 38"/>
                <a:gd name="T70" fmla="*/ 2147483646 w 44"/>
                <a:gd name="T71" fmla="*/ 2147483646 h 38"/>
                <a:gd name="T72" fmla="*/ 2147483646 w 44"/>
                <a:gd name="T73" fmla="*/ 2147483646 h 38"/>
                <a:gd name="T74" fmla="*/ 2147483646 w 44"/>
                <a:gd name="T75" fmla="*/ 2147483646 h 3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
                <a:gd name="T115" fmla="*/ 0 h 38"/>
                <a:gd name="T116" fmla="*/ 44 w 44"/>
                <a:gd name="T117" fmla="*/ 38 h 3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 h="38">
                  <a:moveTo>
                    <a:pt x="32" y="24"/>
                  </a:moveTo>
                  <a:lnTo>
                    <a:pt x="32" y="24"/>
                  </a:lnTo>
                  <a:lnTo>
                    <a:pt x="16" y="16"/>
                  </a:lnTo>
                  <a:lnTo>
                    <a:pt x="16" y="14"/>
                  </a:lnTo>
                  <a:lnTo>
                    <a:pt x="26" y="18"/>
                  </a:lnTo>
                  <a:lnTo>
                    <a:pt x="34" y="24"/>
                  </a:lnTo>
                  <a:lnTo>
                    <a:pt x="42" y="30"/>
                  </a:lnTo>
                  <a:lnTo>
                    <a:pt x="44" y="28"/>
                  </a:lnTo>
                  <a:lnTo>
                    <a:pt x="42" y="18"/>
                  </a:lnTo>
                  <a:lnTo>
                    <a:pt x="38" y="12"/>
                  </a:lnTo>
                  <a:lnTo>
                    <a:pt x="34" y="6"/>
                  </a:lnTo>
                  <a:lnTo>
                    <a:pt x="28" y="2"/>
                  </a:lnTo>
                  <a:lnTo>
                    <a:pt x="22" y="0"/>
                  </a:lnTo>
                  <a:lnTo>
                    <a:pt x="18" y="0"/>
                  </a:lnTo>
                  <a:lnTo>
                    <a:pt x="12" y="2"/>
                  </a:lnTo>
                  <a:lnTo>
                    <a:pt x="8" y="4"/>
                  </a:lnTo>
                  <a:lnTo>
                    <a:pt x="4" y="8"/>
                  </a:lnTo>
                  <a:lnTo>
                    <a:pt x="2" y="12"/>
                  </a:lnTo>
                  <a:lnTo>
                    <a:pt x="0" y="16"/>
                  </a:lnTo>
                  <a:lnTo>
                    <a:pt x="0" y="22"/>
                  </a:lnTo>
                  <a:lnTo>
                    <a:pt x="2" y="28"/>
                  </a:lnTo>
                  <a:lnTo>
                    <a:pt x="6" y="32"/>
                  </a:lnTo>
                  <a:lnTo>
                    <a:pt x="10" y="36"/>
                  </a:lnTo>
                  <a:lnTo>
                    <a:pt x="16" y="38"/>
                  </a:lnTo>
                  <a:lnTo>
                    <a:pt x="24" y="38"/>
                  </a:lnTo>
                  <a:lnTo>
                    <a:pt x="30" y="36"/>
                  </a:lnTo>
                  <a:lnTo>
                    <a:pt x="40" y="32"/>
                  </a:lnTo>
                  <a:lnTo>
                    <a:pt x="32" y="2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07" name="Freeform 128"/>
            <p:cNvSpPr>
              <a:spLocks/>
            </p:cNvSpPr>
            <p:nvPr/>
          </p:nvSpPr>
          <p:spPr bwMode="auto">
            <a:xfrm>
              <a:off x="4621213" y="2727325"/>
              <a:ext cx="57150" cy="69850"/>
            </a:xfrm>
            <a:custGeom>
              <a:avLst/>
              <a:gdLst>
                <a:gd name="T0" fmla="*/ 2147483646 w 36"/>
                <a:gd name="T1" fmla="*/ 2147483646 h 44"/>
                <a:gd name="T2" fmla="*/ 2147483646 w 36"/>
                <a:gd name="T3" fmla="*/ 2147483646 h 44"/>
                <a:gd name="T4" fmla="*/ 2147483646 w 36"/>
                <a:gd name="T5" fmla="*/ 2147483646 h 44"/>
                <a:gd name="T6" fmla="*/ 2147483646 w 36"/>
                <a:gd name="T7" fmla="*/ 2147483646 h 44"/>
                <a:gd name="T8" fmla="*/ 2147483646 w 36"/>
                <a:gd name="T9" fmla="*/ 2147483646 h 44"/>
                <a:gd name="T10" fmla="*/ 2147483646 w 36"/>
                <a:gd name="T11" fmla="*/ 2147483646 h 44"/>
                <a:gd name="T12" fmla="*/ 2147483646 w 36"/>
                <a:gd name="T13" fmla="*/ 2147483646 h 44"/>
                <a:gd name="T14" fmla="*/ 2147483646 w 36"/>
                <a:gd name="T15" fmla="*/ 2147483646 h 44"/>
                <a:gd name="T16" fmla="*/ 2147483646 w 36"/>
                <a:gd name="T17" fmla="*/ 2147483646 h 44"/>
                <a:gd name="T18" fmla="*/ 2147483646 w 36"/>
                <a:gd name="T19" fmla="*/ 2147483646 h 44"/>
                <a:gd name="T20" fmla="*/ 0 w 36"/>
                <a:gd name="T21" fmla="*/ 2147483646 h 44"/>
                <a:gd name="T22" fmla="*/ 0 w 36"/>
                <a:gd name="T23" fmla="*/ 2147483646 h 44"/>
                <a:gd name="T24" fmla="*/ 0 w 36"/>
                <a:gd name="T25" fmla="*/ 2147483646 h 44"/>
                <a:gd name="T26" fmla="*/ 2147483646 w 36"/>
                <a:gd name="T27" fmla="*/ 2147483646 h 44"/>
                <a:gd name="T28" fmla="*/ 2147483646 w 36"/>
                <a:gd name="T29" fmla="*/ 2147483646 h 44"/>
                <a:gd name="T30" fmla="*/ 2147483646 w 36"/>
                <a:gd name="T31" fmla="*/ 2147483646 h 44"/>
                <a:gd name="T32" fmla="*/ 2147483646 w 36"/>
                <a:gd name="T33" fmla="*/ 2147483646 h 44"/>
                <a:gd name="T34" fmla="*/ 2147483646 w 36"/>
                <a:gd name="T35" fmla="*/ 0 h 44"/>
                <a:gd name="T36" fmla="*/ 2147483646 w 36"/>
                <a:gd name="T37" fmla="*/ 0 h 44"/>
                <a:gd name="T38" fmla="*/ 2147483646 w 36"/>
                <a:gd name="T39" fmla="*/ 0 h 44"/>
                <a:gd name="T40" fmla="*/ 2147483646 w 36"/>
                <a:gd name="T41" fmla="*/ 2147483646 h 44"/>
                <a:gd name="T42" fmla="*/ 2147483646 w 36"/>
                <a:gd name="T43" fmla="*/ 2147483646 h 44"/>
                <a:gd name="T44" fmla="*/ 2147483646 w 36"/>
                <a:gd name="T45" fmla="*/ 2147483646 h 44"/>
                <a:gd name="T46" fmla="*/ 2147483646 w 36"/>
                <a:gd name="T47" fmla="*/ 2147483646 h 44"/>
                <a:gd name="T48" fmla="*/ 2147483646 w 36"/>
                <a:gd name="T49" fmla="*/ 2147483646 h 44"/>
                <a:gd name="T50" fmla="*/ 2147483646 w 36"/>
                <a:gd name="T51" fmla="*/ 2147483646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6"/>
                <a:gd name="T79" fmla="*/ 0 h 44"/>
                <a:gd name="T80" fmla="*/ 36 w 36"/>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6" h="44">
                  <a:moveTo>
                    <a:pt x="36" y="20"/>
                  </a:moveTo>
                  <a:lnTo>
                    <a:pt x="36" y="20"/>
                  </a:lnTo>
                  <a:lnTo>
                    <a:pt x="36" y="26"/>
                  </a:lnTo>
                  <a:lnTo>
                    <a:pt x="32" y="32"/>
                  </a:lnTo>
                  <a:lnTo>
                    <a:pt x="28" y="38"/>
                  </a:lnTo>
                  <a:lnTo>
                    <a:pt x="18" y="44"/>
                  </a:lnTo>
                  <a:lnTo>
                    <a:pt x="10" y="38"/>
                  </a:lnTo>
                  <a:lnTo>
                    <a:pt x="4" y="32"/>
                  </a:lnTo>
                  <a:lnTo>
                    <a:pt x="2" y="28"/>
                  </a:lnTo>
                  <a:lnTo>
                    <a:pt x="0" y="22"/>
                  </a:lnTo>
                  <a:lnTo>
                    <a:pt x="0" y="16"/>
                  </a:lnTo>
                  <a:lnTo>
                    <a:pt x="2" y="10"/>
                  </a:lnTo>
                  <a:lnTo>
                    <a:pt x="4" y="6"/>
                  </a:lnTo>
                  <a:lnTo>
                    <a:pt x="8" y="2"/>
                  </a:lnTo>
                  <a:lnTo>
                    <a:pt x="14" y="0"/>
                  </a:lnTo>
                  <a:lnTo>
                    <a:pt x="18" y="0"/>
                  </a:lnTo>
                  <a:lnTo>
                    <a:pt x="24" y="0"/>
                  </a:lnTo>
                  <a:lnTo>
                    <a:pt x="28" y="2"/>
                  </a:lnTo>
                  <a:lnTo>
                    <a:pt x="32" y="6"/>
                  </a:lnTo>
                  <a:lnTo>
                    <a:pt x="36" y="10"/>
                  </a:lnTo>
                  <a:lnTo>
                    <a:pt x="36" y="14"/>
                  </a:lnTo>
                  <a:lnTo>
                    <a:pt x="36" y="2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08" name="Freeform 129"/>
            <p:cNvSpPr>
              <a:spLocks/>
            </p:cNvSpPr>
            <p:nvPr/>
          </p:nvSpPr>
          <p:spPr bwMode="auto">
            <a:xfrm>
              <a:off x="4659313" y="2759075"/>
              <a:ext cx="66675" cy="60325"/>
            </a:xfrm>
            <a:custGeom>
              <a:avLst/>
              <a:gdLst>
                <a:gd name="T0" fmla="*/ 2147483646 w 42"/>
                <a:gd name="T1" fmla="*/ 2147483646 h 38"/>
                <a:gd name="T2" fmla="*/ 2147483646 w 42"/>
                <a:gd name="T3" fmla="*/ 2147483646 h 38"/>
                <a:gd name="T4" fmla="*/ 2147483646 w 42"/>
                <a:gd name="T5" fmla="*/ 2147483646 h 38"/>
                <a:gd name="T6" fmla="*/ 2147483646 w 42"/>
                <a:gd name="T7" fmla="*/ 0 h 38"/>
                <a:gd name="T8" fmla="*/ 2147483646 w 42"/>
                <a:gd name="T9" fmla="*/ 2147483646 h 38"/>
                <a:gd name="T10" fmla="*/ 2147483646 w 42"/>
                <a:gd name="T11" fmla="*/ 2147483646 h 38"/>
                <a:gd name="T12" fmla="*/ 2147483646 w 42"/>
                <a:gd name="T13" fmla="*/ 2147483646 h 38"/>
                <a:gd name="T14" fmla="*/ 2147483646 w 42"/>
                <a:gd name="T15" fmla="*/ 2147483646 h 38"/>
                <a:gd name="T16" fmla="*/ 2147483646 w 42"/>
                <a:gd name="T17" fmla="*/ 2147483646 h 38"/>
                <a:gd name="T18" fmla="*/ 0 w 42"/>
                <a:gd name="T19" fmla="*/ 2147483646 h 38"/>
                <a:gd name="T20" fmla="*/ 0 w 42"/>
                <a:gd name="T21" fmla="*/ 2147483646 h 38"/>
                <a:gd name="T22" fmla="*/ 2147483646 w 42"/>
                <a:gd name="T23" fmla="*/ 2147483646 h 38"/>
                <a:gd name="T24" fmla="*/ 2147483646 w 42"/>
                <a:gd name="T25" fmla="*/ 2147483646 h 38"/>
                <a:gd name="T26" fmla="*/ 2147483646 w 42"/>
                <a:gd name="T27" fmla="*/ 2147483646 h 38"/>
                <a:gd name="T28" fmla="*/ 2147483646 w 42"/>
                <a:gd name="T29" fmla="*/ 2147483646 h 38"/>
                <a:gd name="T30" fmla="*/ 2147483646 w 42"/>
                <a:gd name="T31" fmla="*/ 2147483646 h 38"/>
                <a:gd name="T32" fmla="*/ 2147483646 w 42"/>
                <a:gd name="T33" fmla="*/ 2147483646 h 38"/>
                <a:gd name="T34" fmla="*/ 2147483646 w 42"/>
                <a:gd name="T35" fmla="*/ 2147483646 h 38"/>
                <a:gd name="T36" fmla="*/ 2147483646 w 42"/>
                <a:gd name="T37" fmla="*/ 2147483646 h 38"/>
                <a:gd name="T38" fmla="*/ 2147483646 w 42"/>
                <a:gd name="T39" fmla="*/ 2147483646 h 38"/>
                <a:gd name="T40" fmla="*/ 2147483646 w 42"/>
                <a:gd name="T41" fmla="*/ 2147483646 h 38"/>
                <a:gd name="T42" fmla="*/ 2147483646 w 42"/>
                <a:gd name="T43" fmla="*/ 2147483646 h 38"/>
                <a:gd name="T44" fmla="*/ 2147483646 w 42"/>
                <a:gd name="T45" fmla="*/ 2147483646 h 38"/>
                <a:gd name="T46" fmla="*/ 2147483646 w 42"/>
                <a:gd name="T47" fmla="*/ 2147483646 h 38"/>
                <a:gd name="T48" fmla="*/ 2147483646 w 42"/>
                <a:gd name="T49" fmla="*/ 2147483646 h 38"/>
                <a:gd name="T50" fmla="*/ 2147483646 w 42"/>
                <a:gd name="T51" fmla="*/ 2147483646 h 38"/>
                <a:gd name="T52" fmla="*/ 2147483646 w 42"/>
                <a:gd name="T53" fmla="*/ 2147483646 h 38"/>
                <a:gd name="T54" fmla="*/ 2147483646 w 42"/>
                <a:gd name="T55" fmla="*/ 2147483646 h 38"/>
                <a:gd name="T56" fmla="*/ 2147483646 w 42"/>
                <a:gd name="T57" fmla="*/ 2147483646 h 38"/>
                <a:gd name="T58" fmla="*/ 2147483646 w 42"/>
                <a:gd name="T59" fmla="*/ 2147483646 h 38"/>
                <a:gd name="T60" fmla="*/ 2147483646 w 42"/>
                <a:gd name="T61" fmla="*/ 2147483646 h 38"/>
                <a:gd name="T62" fmla="*/ 2147483646 w 42"/>
                <a:gd name="T63" fmla="*/ 2147483646 h 38"/>
                <a:gd name="T64" fmla="*/ 2147483646 w 42"/>
                <a:gd name="T65" fmla="*/ 2147483646 h 38"/>
                <a:gd name="T66" fmla="*/ 2147483646 w 42"/>
                <a:gd name="T67" fmla="*/ 2147483646 h 38"/>
                <a:gd name="T68" fmla="*/ 2147483646 w 42"/>
                <a:gd name="T69" fmla="*/ 2147483646 h 38"/>
                <a:gd name="T70" fmla="*/ 2147483646 w 42"/>
                <a:gd name="T71" fmla="*/ 2147483646 h 38"/>
                <a:gd name="T72" fmla="*/ 2147483646 w 42"/>
                <a:gd name="T73" fmla="*/ 2147483646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38"/>
                <a:gd name="T113" fmla="*/ 42 w 42"/>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38">
                  <a:moveTo>
                    <a:pt x="34" y="4"/>
                  </a:moveTo>
                  <a:lnTo>
                    <a:pt x="34" y="4"/>
                  </a:lnTo>
                  <a:lnTo>
                    <a:pt x="30" y="2"/>
                  </a:lnTo>
                  <a:lnTo>
                    <a:pt x="24" y="0"/>
                  </a:lnTo>
                  <a:lnTo>
                    <a:pt x="18" y="2"/>
                  </a:lnTo>
                  <a:lnTo>
                    <a:pt x="12" y="4"/>
                  </a:lnTo>
                  <a:lnTo>
                    <a:pt x="6" y="10"/>
                  </a:lnTo>
                  <a:lnTo>
                    <a:pt x="2" y="18"/>
                  </a:lnTo>
                  <a:lnTo>
                    <a:pt x="0" y="28"/>
                  </a:lnTo>
                  <a:lnTo>
                    <a:pt x="8" y="24"/>
                  </a:lnTo>
                  <a:lnTo>
                    <a:pt x="16" y="20"/>
                  </a:lnTo>
                  <a:lnTo>
                    <a:pt x="22" y="20"/>
                  </a:lnTo>
                  <a:lnTo>
                    <a:pt x="14" y="22"/>
                  </a:lnTo>
                  <a:lnTo>
                    <a:pt x="8" y="26"/>
                  </a:lnTo>
                  <a:lnTo>
                    <a:pt x="2" y="30"/>
                  </a:lnTo>
                  <a:lnTo>
                    <a:pt x="10" y="36"/>
                  </a:lnTo>
                  <a:lnTo>
                    <a:pt x="16" y="38"/>
                  </a:lnTo>
                  <a:lnTo>
                    <a:pt x="24" y="38"/>
                  </a:lnTo>
                  <a:lnTo>
                    <a:pt x="28" y="38"/>
                  </a:lnTo>
                  <a:lnTo>
                    <a:pt x="34" y="36"/>
                  </a:lnTo>
                  <a:lnTo>
                    <a:pt x="38" y="32"/>
                  </a:lnTo>
                  <a:lnTo>
                    <a:pt x="42" y="28"/>
                  </a:lnTo>
                  <a:lnTo>
                    <a:pt x="42" y="22"/>
                  </a:lnTo>
                  <a:lnTo>
                    <a:pt x="42" y="18"/>
                  </a:lnTo>
                  <a:lnTo>
                    <a:pt x="42" y="12"/>
                  </a:lnTo>
                  <a:lnTo>
                    <a:pt x="38" y="8"/>
                  </a:lnTo>
                  <a:lnTo>
                    <a:pt x="34" y="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09" name="Freeform 130"/>
            <p:cNvSpPr>
              <a:spLocks/>
            </p:cNvSpPr>
            <p:nvPr/>
          </p:nvSpPr>
          <p:spPr bwMode="auto">
            <a:xfrm>
              <a:off x="4621213" y="2778125"/>
              <a:ext cx="50800" cy="53975"/>
            </a:xfrm>
            <a:custGeom>
              <a:avLst/>
              <a:gdLst>
                <a:gd name="T0" fmla="*/ 2147483646 w 32"/>
                <a:gd name="T1" fmla="*/ 2147483646 h 34"/>
                <a:gd name="T2" fmla="*/ 2147483646 w 32"/>
                <a:gd name="T3" fmla="*/ 2147483646 h 34"/>
                <a:gd name="T4" fmla="*/ 2147483646 w 32"/>
                <a:gd name="T5" fmla="*/ 2147483646 h 34"/>
                <a:gd name="T6" fmla="*/ 2147483646 w 32"/>
                <a:gd name="T7" fmla="*/ 2147483646 h 34"/>
                <a:gd name="T8" fmla="*/ 2147483646 w 32"/>
                <a:gd name="T9" fmla="*/ 2147483646 h 34"/>
                <a:gd name="T10" fmla="*/ 2147483646 w 32"/>
                <a:gd name="T11" fmla="*/ 2147483646 h 34"/>
                <a:gd name="T12" fmla="*/ 2147483646 w 32"/>
                <a:gd name="T13" fmla="*/ 2147483646 h 34"/>
                <a:gd name="T14" fmla="*/ 2147483646 w 32"/>
                <a:gd name="T15" fmla="*/ 2147483646 h 34"/>
                <a:gd name="T16" fmla="*/ 2147483646 w 32"/>
                <a:gd name="T17" fmla="*/ 2147483646 h 34"/>
                <a:gd name="T18" fmla="*/ 2147483646 w 32"/>
                <a:gd name="T19" fmla="*/ 2147483646 h 34"/>
                <a:gd name="T20" fmla="*/ 0 w 32"/>
                <a:gd name="T21" fmla="*/ 2147483646 h 34"/>
                <a:gd name="T22" fmla="*/ 0 w 32"/>
                <a:gd name="T23" fmla="*/ 2147483646 h 34"/>
                <a:gd name="T24" fmla="*/ 0 w 32"/>
                <a:gd name="T25" fmla="*/ 2147483646 h 34"/>
                <a:gd name="T26" fmla="*/ 0 w 32"/>
                <a:gd name="T27" fmla="*/ 2147483646 h 34"/>
                <a:gd name="T28" fmla="*/ 2147483646 w 32"/>
                <a:gd name="T29" fmla="*/ 2147483646 h 34"/>
                <a:gd name="T30" fmla="*/ 2147483646 w 32"/>
                <a:gd name="T31" fmla="*/ 2147483646 h 34"/>
                <a:gd name="T32" fmla="*/ 2147483646 w 32"/>
                <a:gd name="T33" fmla="*/ 2147483646 h 34"/>
                <a:gd name="T34" fmla="*/ 2147483646 w 32"/>
                <a:gd name="T35" fmla="*/ 0 h 34"/>
                <a:gd name="T36" fmla="*/ 2147483646 w 32"/>
                <a:gd name="T37" fmla="*/ 2147483646 h 34"/>
                <a:gd name="T38" fmla="*/ 2147483646 w 32"/>
                <a:gd name="T39" fmla="*/ 2147483646 h 34"/>
                <a:gd name="T40" fmla="*/ 2147483646 w 32"/>
                <a:gd name="T41" fmla="*/ 2147483646 h 34"/>
                <a:gd name="T42" fmla="*/ 2147483646 w 32"/>
                <a:gd name="T43" fmla="*/ 2147483646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
                <a:gd name="T67" fmla="*/ 0 h 34"/>
                <a:gd name="T68" fmla="*/ 32 w 32"/>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 h="34">
                  <a:moveTo>
                    <a:pt x="32" y="12"/>
                  </a:moveTo>
                  <a:lnTo>
                    <a:pt x="32" y="12"/>
                  </a:lnTo>
                  <a:lnTo>
                    <a:pt x="32" y="18"/>
                  </a:lnTo>
                  <a:lnTo>
                    <a:pt x="32" y="24"/>
                  </a:lnTo>
                  <a:lnTo>
                    <a:pt x="28" y="30"/>
                  </a:lnTo>
                  <a:lnTo>
                    <a:pt x="22" y="34"/>
                  </a:lnTo>
                  <a:lnTo>
                    <a:pt x="14" y="34"/>
                  </a:lnTo>
                  <a:lnTo>
                    <a:pt x="8" y="32"/>
                  </a:lnTo>
                  <a:lnTo>
                    <a:pt x="4" y="30"/>
                  </a:lnTo>
                  <a:lnTo>
                    <a:pt x="0" y="24"/>
                  </a:lnTo>
                  <a:lnTo>
                    <a:pt x="0" y="16"/>
                  </a:lnTo>
                  <a:lnTo>
                    <a:pt x="0" y="10"/>
                  </a:lnTo>
                  <a:lnTo>
                    <a:pt x="4" y="6"/>
                  </a:lnTo>
                  <a:lnTo>
                    <a:pt x="10" y="2"/>
                  </a:lnTo>
                  <a:lnTo>
                    <a:pt x="16" y="0"/>
                  </a:lnTo>
                  <a:lnTo>
                    <a:pt x="24" y="2"/>
                  </a:lnTo>
                  <a:lnTo>
                    <a:pt x="28" y="6"/>
                  </a:lnTo>
                  <a:lnTo>
                    <a:pt x="32"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10" name="Freeform 131"/>
            <p:cNvSpPr>
              <a:spLocks/>
            </p:cNvSpPr>
            <p:nvPr/>
          </p:nvSpPr>
          <p:spPr bwMode="auto">
            <a:xfrm>
              <a:off x="5357813" y="3302000"/>
              <a:ext cx="60325" cy="69850"/>
            </a:xfrm>
            <a:custGeom>
              <a:avLst/>
              <a:gdLst>
                <a:gd name="T0" fmla="*/ 0 w 38"/>
                <a:gd name="T1" fmla="*/ 2147483646 h 44"/>
                <a:gd name="T2" fmla="*/ 0 w 38"/>
                <a:gd name="T3" fmla="*/ 2147483646 h 44"/>
                <a:gd name="T4" fmla="*/ 0 w 38"/>
                <a:gd name="T5" fmla="*/ 2147483646 h 44"/>
                <a:gd name="T6" fmla="*/ 0 w 38"/>
                <a:gd name="T7" fmla="*/ 2147483646 h 44"/>
                <a:gd name="T8" fmla="*/ 2147483646 w 38"/>
                <a:gd name="T9" fmla="*/ 2147483646 h 44"/>
                <a:gd name="T10" fmla="*/ 2147483646 w 38"/>
                <a:gd name="T11" fmla="*/ 0 h 44"/>
                <a:gd name="T12" fmla="*/ 2147483646 w 38"/>
                <a:gd name="T13" fmla="*/ 0 h 44"/>
                <a:gd name="T14" fmla="*/ 2147483646 w 38"/>
                <a:gd name="T15" fmla="*/ 2147483646 h 44"/>
                <a:gd name="T16" fmla="*/ 2147483646 w 38"/>
                <a:gd name="T17" fmla="*/ 2147483646 h 44"/>
                <a:gd name="T18" fmla="*/ 2147483646 w 38"/>
                <a:gd name="T19" fmla="*/ 2147483646 h 44"/>
                <a:gd name="T20" fmla="*/ 2147483646 w 38"/>
                <a:gd name="T21" fmla="*/ 2147483646 h 44"/>
                <a:gd name="T22" fmla="*/ 2147483646 w 38"/>
                <a:gd name="T23" fmla="*/ 2147483646 h 44"/>
                <a:gd name="T24" fmla="*/ 2147483646 w 38"/>
                <a:gd name="T25" fmla="*/ 2147483646 h 44"/>
                <a:gd name="T26" fmla="*/ 2147483646 w 38"/>
                <a:gd name="T27" fmla="*/ 2147483646 h 44"/>
                <a:gd name="T28" fmla="*/ 2147483646 w 38"/>
                <a:gd name="T29" fmla="*/ 2147483646 h 44"/>
                <a:gd name="T30" fmla="*/ 2147483646 w 38"/>
                <a:gd name="T31" fmla="*/ 2147483646 h 44"/>
                <a:gd name="T32" fmla="*/ 2147483646 w 38"/>
                <a:gd name="T33" fmla="*/ 2147483646 h 44"/>
                <a:gd name="T34" fmla="*/ 2147483646 w 38"/>
                <a:gd name="T35" fmla="*/ 2147483646 h 44"/>
                <a:gd name="T36" fmla="*/ 2147483646 w 38"/>
                <a:gd name="T37" fmla="*/ 2147483646 h 44"/>
                <a:gd name="T38" fmla="*/ 2147483646 w 38"/>
                <a:gd name="T39" fmla="*/ 2147483646 h 44"/>
                <a:gd name="T40" fmla="*/ 2147483646 w 38"/>
                <a:gd name="T41" fmla="*/ 2147483646 h 44"/>
                <a:gd name="T42" fmla="*/ 2147483646 w 38"/>
                <a:gd name="T43" fmla="*/ 2147483646 h 44"/>
                <a:gd name="T44" fmla="*/ 2147483646 w 38"/>
                <a:gd name="T45" fmla="*/ 2147483646 h 44"/>
                <a:gd name="T46" fmla="*/ 2147483646 w 38"/>
                <a:gd name="T47" fmla="*/ 2147483646 h 44"/>
                <a:gd name="T48" fmla="*/ 0 w 38"/>
                <a:gd name="T49" fmla="*/ 2147483646 h 44"/>
                <a:gd name="T50" fmla="*/ 0 w 38"/>
                <a:gd name="T51" fmla="*/ 2147483646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4"/>
                <a:gd name="T80" fmla="*/ 38 w 38"/>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4">
                  <a:moveTo>
                    <a:pt x="0" y="28"/>
                  </a:moveTo>
                  <a:lnTo>
                    <a:pt x="0" y="28"/>
                  </a:lnTo>
                  <a:lnTo>
                    <a:pt x="0" y="24"/>
                  </a:lnTo>
                  <a:lnTo>
                    <a:pt x="0" y="16"/>
                  </a:lnTo>
                  <a:lnTo>
                    <a:pt x="4" y="8"/>
                  </a:lnTo>
                  <a:lnTo>
                    <a:pt x="10" y="0"/>
                  </a:lnTo>
                  <a:lnTo>
                    <a:pt x="20" y="2"/>
                  </a:lnTo>
                  <a:lnTo>
                    <a:pt x="28" y="6"/>
                  </a:lnTo>
                  <a:lnTo>
                    <a:pt x="32" y="10"/>
                  </a:lnTo>
                  <a:lnTo>
                    <a:pt x="34" y="14"/>
                  </a:lnTo>
                  <a:lnTo>
                    <a:pt x="38" y="20"/>
                  </a:lnTo>
                  <a:lnTo>
                    <a:pt x="38" y="26"/>
                  </a:lnTo>
                  <a:lnTo>
                    <a:pt x="38" y="32"/>
                  </a:lnTo>
                  <a:lnTo>
                    <a:pt x="34" y="36"/>
                  </a:lnTo>
                  <a:lnTo>
                    <a:pt x="30" y="40"/>
                  </a:lnTo>
                  <a:lnTo>
                    <a:pt x="26" y="42"/>
                  </a:lnTo>
                  <a:lnTo>
                    <a:pt x="20" y="44"/>
                  </a:lnTo>
                  <a:lnTo>
                    <a:pt x="16" y="44"/>
                  </a:lnTo>
                  <a:lnTo>
                    <a:pt x="10" y="42"/>
                  </a:lnTo>
                  <a:lnTo>
                    <a:pt x="6" y="38"/>
                  </a:lnTo>
                  <a:lnTo>
                    <a:pt x="4" y="34"/>
                  </a:lnTo>
                  <a:lnTo>
                    <a:pt x="0"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11" name="Freeform 132"/>
            <p:cNvSpPr>
              <a:spLocks/>
            </p:cNvSpPr>
            <p:nvPr/>
          </p:nvSpPr>
          <p:spPr bwMode="auto">
            <a:xfrm>
              <a:off x="5297488" y="3302000"/>
              <a:ext cx="63500" cy="63500"/>
            </a:xfrm>
            <a:custGeom>
              <a:avLst/>
              <a:gdLst>
                <a:gd name="T0" fmla="*/ 2147483646 w 40"/>
                <a:gd name="T1" fmla="*/ 2147483646 h 40"/>
                <a:gd name="T2" fmla="*/ 2147483646 w 40"/>
                <a:gd name="T3" fmla="*/ 2147483646 h 40"/>
                <a:gd name="T4" fmla="*/ 2147483646 w 40"/>
                <a:gd name="T5" fmla="*/ 2147483646 h 40"/>
                <a:gd name="T6" fmla="*/ 2147483646 w 40"/>
                <a:gd name="T7" fmla="*/ 2147483646 h 40"/>
                <a:gd name="T8" fmla="*/ 2147483646 w 40"/>
                <a:gd name="T9" fmla="*/ 2147483646 h 40"/>
                <a:gd name="T10" fmla="*/ 2147483646 w 40"/>
                <a:gd name="T11" fmla="*/ 2147483646 h 40"/>
                <a:gd name="T12" fmla="*/ 2147483646 w 40"/>
                <a:gd name="T13" fmla="*/ 2147483646 h 40"/>
                <a:gd name="T14" fmla="*/ 2147483646 w 40"/>
                <a:gd name="T15" fmla="*/ 2147483646 h 40"/>
                <a:gd name="T16" fmla="*/ 2147483646 w 40"/>
                <a:gd name="T17" fmla="*/ 2147483646 h 40"/>
                <a:gd name="T18" fmla="*/ 2147483646 w 40"/>
                <a:gd name="T19" fmla="*/ 2147483646 h 40"/>
                <a:gd name="T20" fmla="*/ 2147483646 w 40"/>
                <a:gd name="T21" fmla="*/ 2147483646 h 40"/>
                <a:gd name="T22" fmla="*/ 2147483646 w 40"/>
                <a:gd name="T23" fmla="*/ 2147483646 h 40"/>
                <a:gd name="T24" fmla="*/ 2147483646 w 40"/>
                <a:gd name="T25" fmla="*/ 0 h 40"/>
                <a:gd name="T26" fmla="*/ 2147483646 w 40"/>
                <a:gd name="T27" fmla="*/ 0 h 40"/>
                <a:gd name="T28" fmla="*/ 2147483646 w 40"/>
                <a:gd name="T29" fmla="*/ 2147483646 h 40"/>
                <a:gd name="T30" fmla="*/ 2147483646 w 40"/>
                <a:gd name="T31" fmla="*/ 2147483646 h 40"/>
                <a:gd name="T32" fmla="*/ 2147483646 w 40"/>
                <a:gd name="T33" fmla="*/ 2147483646 h 40"/>
                <a:gd name="T34" fmla="*/ 2147483646 w 40"/>
                <a:gd name="T35" fmla="*/ 2147483646 h 40"/>
                <a:gd name="T36" fmla="*/ 0 w 40"/>
                <a:gd name="T37" fmla="*/ 2147483646 h 40"/>
                <a:gd name="T38" fmla="*/ 0 w 40"/>
                <a:gd name="T39" fmla="*/ 2147483646 h 40"/>
                <a:gd name="T40" fmla="*/ 0 w 40"/>
                <a:gd name="T41" fmla="*/ 2147483646 h 40"/>
                <a:gd name="T42" fmla="*/ 2147483646 w 40"/>
                <a:gd name="T43" fmla="*/ 2147483646 h 40"/>
                <a:gd name="T44" fmla="*/ 2147483646 w 40"/>
                <a:gd name="T45" fmla="*/ 2147483646 h 40"/>
                <a:gd name="T46" fmla="*/ 2147483646 w 40"/>
                <a:gd name="T47" fmla="*/ 2147483646 h 40"/>
                <a:gd name="T48" fmla="*/ 2147483646 w 40"/>
                <a:gd name="T49" fmla="*/ 2147483646 h 40"/>
                <a:gd name="T50" fmla="*/ 2147483646 w 40"/>
                <a:gd name="T51" fmla="*/ 2147483646 h 40"/>
                <a:gd name="T52" fmla="*/ 2147483646 w 40"/>
                <a:gd name="T53" fmla="*/ 2147483646 h 40"/>
                <a:gd name="T54" fmla="*/ 2147483646 w 40"/>
                <a:gd name="T55" fmla="*/ 2147483646 h 40"/>
                <a:gd name="T56" fmla="*/ 2147483646 w 40"/>
                <a:gd name="T57" fmla="*/ 2147483646 h 40"/>
                <a:gd name="T58" fmla="*/ 2147483646 w 40"/>
                <a:gd name="T59" fmla="*/ 2147483646 h 40"/>
                <a:gd name="T60" fmla="*/ 2147483646 w 40"/>
                <a:gd name="T61" fmla="*/ 2147483646 h 40"/>
                <a:gd name="T62" fmla="*/ 2147483646 w 40"/>
                <a:gd name="T63" fmla="*/ 2147483646 h 40"/>
                <a:gd name="T64" fmla="*/ 2147483646 w 40"/>
                <a:gd name="T65" fmla="*/ 2147483646 h 40"/>
                <a:gd name="T66" fmla="*/ 2147483646 w 40"/>
                <a:gd name="T67" fmla="*/ 2147483646 h 40"/>
                <a:gd name="T68" fmla="*/ 2147483646 w 40"/>
                <a:gd name="T69" fmla="*/ 2147483646 h 40"/>
                <a:gd name="T70" fmla="*/ 2147483646 w 40"/>
                <a:gd name="T71" fmla="*/ 2147483646 h 40"/>
                <a:gd name="T72" fmla="*/ 2147483646 w 40"/>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0"/>
                <a:gd name="T112" fmla="*/ 0 h 40"/>
                <a:gd name="T113" fmla="*/ 40 w 40"/>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0" h="40">
                  <a:moveTo>
                    <a:pt x="36" y="8"/>
                  </a:moveTo>
                  <a:lnTo>
                    <a:pt x="36" y="8"/>
                  </a:lnTo>
                  <a:lnTo>
                    <a:pt x="24" y="16"/>
                  </a:lnTo>
                  <a:lnTo>
                    <a:pt x="34" y="6"/>
                  </a:lnTo>
                  <a:lnTo>
                    <a:pt x="38" y="4"/>
                  </a:lnTo>
                  <a:lnTo>
                    <a:pt x="38" y="2"/>
                  </a:lnTo>
                  <a:lnTo>
                    <a:pt x="28" y="0"/>
                  </a:lnTo>
                  <a:lnTo>
                    <a:pt x="20" y="0"/>
                  </a:lnTo>
                  <a:lnTo>
                    <a:pt x="12" y="2"/>
                  </a:lnTo>
                  <a:lnTo>
                    <a:pt x="8" y="4"/>
                  </a:lnTo>
                  <a:lnTo>
                    <a:pt x="4" y="10"/>
                  </a:lnTo>
                  <a:lnTo>
                    <a:pt x="0" y="14"/>
                  </a:lnTo>
                  <a:lnTo>
                    <a:pt x="0" y="18"/>
                  </a:lnTo>
                  <a:lnTo>
                    <a:pt x="0" y="24"/>
                  </a:lnTo>
                  <a:lnTo>
                    <a:pt x="2" y="28"/>
                  </a:lnTo>
                  <a:lnTo>
                    <a:pt x="4" y="32"/>
                  </a:lnTo>
                  <a:lnTo>
                    <a:pt x="8" y="36"/>
                  </a:lnTo>
                  <a:lnTo>
                    <a:pt x="14" y="38"/>
                  </a:lnTo>
                  <a:lnTo>
                    <a:pt x="20" y="40"/>
                  </a:lnTo>
                  <a:lnTo>
                    <a:pt x="26" y="38"/>
                  </a:lnTo>
                  <a:lnTo>
                    <a:pt x="30" y="36"/>
                  </a:lnTo>
                  <a:lnTo>
                    <a:pt x="34" y="30"/>
                  </a:lnTo>
                  <a:lnTo>
                    <a:pt x="38" y="24"/>
                  </a:lnTo>
                  <a:lnTo>
                    <a:pt x="40" y="18"/>
                  </a:lnTo>
                  <a:lnTo>
                    <a:pt x="38" y="6"/>
                  </a:lnTo>
                  <a:lnTo>
                    <a:pt x="36" y="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12" name="Freeform 133"/>
            <p:cNvSpPr>
              <a:spLocks/>
            </p:cNvSpPr>
            <p:nvPr/>
          </p:nvSpPr>
          <p:spPr bwMode="auto">
            <a:xfrm>
              <a:off x="5291138" y="3244850"/>
              <a:ext cx="66675" cy="60325"/>
            </a:xfrm>
            <a:custGeom>
              <a:avLst/>
              <a:gdLst>
                <a:gd name="T0" fmla="*/ 2147483646 w 42"/>
                <a:gd name="T1" fmla="*/ 2147483646 h 38"/>
                <a:gd name="T2" fmla="*/ 2147483646 w 42"/>
                <a:gd name="T3" fmla="*/ 2147483646 h 38"/>
                <a:gd name="T4" fmla="*/ 2147483646 w 42"/>
                <a:gd name="T5" fmla="*/ 2147483646 h 38"/>
                <a:gd name="T6" fmla="*/ 2147483646 w 42"/>
                <a:gd name="T7" fmla="*/ 2147483646 h 38"/>
                <a:gd name="T8" fmla="*/ 2147483646 w 42"/>
                <a:gd name="T9" fmla="*/ 2147483646 h 38"/>
                <a:gd name="T10" fmla="*/ 2147483646 w 42"/>
                <a:gd name="T11" fmla="*/ 2147483646 h 38"/>
                <a:gd name="T12" fmla="*/ 2147483646 w 42"/>
                <a:gd name="T13" fmla="*/ 2147483646 h 38"/>
                <a:gd name="T14" fmla="*/ 2147483646 w 42"/>
                <a:gd name="T15" fmla="*/ 2147483646 h 38"/>
                <a:gd name="T16" fmla="*/ 2147483646 w 42"/>
                <a:gd name="T17" fmla="*/ 2147483646 h 38"/>
                <a:gd name="T18" fmla="*/ 2147483646 w 42"/>
                <a:gd name="T19" fmla="*/ 2147483646 h 38"/>
                <a:gd name="T20" fmla="*/ 2147483646 w 42"/>
                <a:gd name="T21" fmla="*/ 2147483646 h 38"/>
                <a:gd name="T22" fmla="*/ 2147483646 w 42"/>
                <a:gd name="T23" fmla="*/ 2147483646 h 38"/>
                <a:gd name="T24" fmla="*/ 2147483646 w 42"/>
                <a:gd name="T25" fmla="*/ 2147483646 h 38"/>
                <a:gd name="T26" fmla="*/ 2147483646 w 42"/>
                <a:gd name="T27" fmla="*/ 2147483646 h 38"/>
                <a:gd name="T28" fmla="*/ 2147483646 w 42"/>
                <a:gd name="T29" fmla="*/ 2147483646 h 38"/>
                <a:gd name="T30" fmla="*/ 2147483646 w 42"/>
                <a:gd name="T31" fmla="*/ 2147483646 h 38"/>
                <a:gd name="T32" fmla="*/ 2147483646 w 42"/>
                <a:gd name="T33" fmla="*/ 2147483646 h 38"/>
                <a:gd name="T34" fmla="*/ 2147483646 w 42"/>
                <a:gd name="T35" fmla="*/ 2147483646 h 38"/>
                <a:gd name="T36" fmla="*/ 2147483646 w 42"/>
                <a:gd name="T37" fmla="*/ 0 h 38"/>
                <a:gd name="T38" fmla="*/ 2147483646 w 42"/>
                <a:gd name="T39" fmla="*/ 0 h 38"/>
                <a:gd name="T40" fmla="*/ 2147483646 w 42"/>
                <a:gd name="T41" fmla="*/ 2147483646 h 38"/>
                <a:gd name="T42" fmla="*/ 2147483646 w 42"/>
                <a:gd name="T43" fmla="*/ 2147483646 h 38"/>
                <a:gd name="T44" fmla="*/ 2147483646 w 42"/>
                <a:gd name="T45" fmla="*/ 2147483646 h 38"/>
                <a:gd name="T46" fmla="*/ 2147483646 w 42"/>
                <a:gd name="T47" fmla="*/ 2147483646 h 38"/>
                <a:gd name="T48" fmla="*/ 0 w 42"/>
                <a:gd name="T49" fmla="*/ 2147483646 h 38"/>
                <a:gd name="T50" fmla="*/ 0 w 42"/>
                <a:gd name="T51" fmla="*/ 2147483646 h 38"/>
                <a:gd name="T52" fmla="*/ 0 w 42"/>
                <a:gd name="T53" fmla="*/ 2147483646 h 38"/>
                <a:gd name="T54" fmla="*/ 2147483646 w 42"/>
                <a:gd name="T55" fmla="*/ 2147483646 h 38"/>
                <a:gd name="T56" fmla="*/ 2147483646 w 42"/>
                <a:gd name="T57" fmla="*/ 2147483646 h 38"/>
                <a:gd name="T58" fmla="*/ 2147483646 w 42"/>
                <a:gd name="T59" fmla="*/ 2147483646 h 38"/>
                <a:gd name="T60" fmla="*/ 2147483646 w 42"/>
                <a:gd name="T61" fmla="*/ 2147483646 h 38"/>
                <a:gd name="T62" fmla="*/ 2147483646 w 42"/>
                <a:gd name="T63" fmla="*/ 2147483646 h 38"/>
                <a:gd name="T64" fmla="*/ 2147483646 w 42"/>
                <a:gd name="T65" fmla="*/ 2147483646 h 38"/>
                <a:gd name="T66" fmla="*/ 2147483646 w 42"/>
                <a:gd name="T67" fmla="*/ 2147483646 h 38"/>
                <a:gd name="T68" fmla="*/ 2147483646 w 42"/>
                <a:gd name="T69" fmla="*/ 2147483646 h 38"/>
                <a:gd name="T70" fmla="*/ 2147483646 w 42"/>
                <a:gd name="T71" fmla="*/ 2147483646 h 38"/>
                <a:gd name="T72" fmla="*/ 2147483646 w 42"/>
                <a:gd name="T73" fmla="*/ 2147483646 h 38"/>
                <a:gd name="T74" fmla="*/ 2147483646 w 42"/>
                <a:gd name="T75" fmla="*/ 2147483646 h 3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2"/>
                <a:gd name="T115" fmla="*/ 0 h 38"/>
                <a:gd name="T116" fmla="*/ 42 w 42"/>
                <a:gd name="T117" fmla="*/ 38 h 3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2" h="38">
                  <a:moveTo>
                    <a:pt x="32" y="26"/>
                  </a:moveTo>
                  <a:lnTo>
                    <a:pt x="32" y="26"/>
                  </a:lnTo>
                  <a:lnTo>
                    <a:pt x="14" y="16"/>
                  </a:lnTo>
                  <a:lnTo>
                    <a:pt x="14" y="14"/>
                  </a:lnTo>
                  <a:lnTo>
                    <a:pt x="24" y="18"/>
                  </a:lnTo>
                  <a:lnTo>
                    <a:pt x="34" y="24"/>
                  </a:lnTo>
                  <a:lnTo>
                    <a:pt x="42" y="30"/>
                  </a:lnTo>
                  <a:lnTo>
                    <a:pt x="40" y="20"/>
                  </a:lnTo>
                  <a:lnTo>
                    <a:pt x="38" y="12"/>
                  </a:lnTo>
                  <a:lnTo>
                    <a:pt x="34" y="6"/>
                  </a:lnTo>
                  <a:lnTo>
                    <a:pt x="28" y="4"/>
                  </a:lnTo>
                  <a:lnTo>
                    <a:pt x="22" y="0"/>
                  </a:lnTo>
                  <a:lnTo>
                    <a:pt x="18" y="0"/>
                  </a:lnTo>
                  <a:lnTo>
                    <a:pt x="12" y="2"/>
                  </a:lnTo>
                  <a:lnTo>
                    <a:pt x="8" y="4"/>
                  </a:lnTo>
                  <a:lnTo>
                    <a:pt x="4" y="6"/>
                  </a:lnTo>
                  <a:lnTo>
                    <a:pt x="2" y="12"/>
                  </a:lnTo>
                  <a:lnTo>
                    <a:pt x="0" y="16"/>
                  </a:lnTo>
                  <a:lnTo>
                    <a:pt x="0" y="22"/>
                  </a:lnTo>
                  <a:lnTo>
                    <a:pt x="2" y="28"/>
                  </a:lnTo>
                  <a:lnTo>
                    <a:pt x="4" y="32"/>
                  </a:lnTo>
                  <a:lnTo>
                    <a:pt x="8" y="36"/>
                  </a:lnTo>
                  <a:lnTo>
                    <a:pt x="14" y="38"/>
                  </a:lnTo>
                  <a:lnTo>
                    <a:pt x="22" y="38"/>
                  </a:lnTo>
                  <a:lnTo>
                    <a:pt x="28" y="38"/>
                  </a:lnTo>
                  <a:lnTo>
                    <a:pt x="40" y="32"/>
                  </a:lnTo>
                  <a:lnTo>
                    <a:pt x="32" y="2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13" name="Freeform 134"/>
            <p:cNvSpPr>
              <a:spLocks/>
            </p:cNvSpPr>
            <p:nvPr/>
          </p:nvSpPr>
          <p:spPr bwMode="auto">
            <a:xfrm>
              <a:off x="5341938" y="3216275"/>
              <a:ext cx="60325" cy="73025"/>
            </a:xfrm>
            <a:custGeom>
              <a:avLst/>
              <a:gdLst>
                <a:gd name="T0" fmla="*/ 2147483646 w 38"/>
                <a:gd name="T1" fmla="*/ 2147483646 h 46"/>
                <a:gd name="T2" fmla="*/ 2147483646 w 38"/>
                <a:gd name="T3" fmla="*/ 2147483646 h 46"/>
                <a:gd name="T4" fmla="*/ 2147483646 w 38"/>
                <a:gd name="T5" fmla="*/ 2147483646 h 46"/>
                <a:gd name="T6" fmla="*/ 2147483646 w 38"/>
                <a:gd name="T7" fmla="*/ 2147483646 h 46"/>
                <a:gd name="T8" fmla="*/ 2147483646 w 38"/>
                <a:gd name="T9" fmla="*/ 2147483646 h 46"/>
                <a:gd name="T10" fmla="*/ 2147483646 w 38"/>
                <a:gd name="T11" fmla="*/ 2147483646 h 46"/>
                <a:gd name="T12" fmla="*/ 2147483646 w 38"/>
                <a:gd name="T13" fmla="*/ 2147483646 h 46"/>
                <a:gd name="T14" fmla="*/ 2147483646 w 38"/>
                <a:gd name="T15" fmla="*/ 2147483646 h 46"/>
                <a:gd name="T16" fmla="*/ 2147483646 w 38"/>
                <a:gd name="T17" fmla="*/ 2147483646 h 46"/>
                <a:gd name="T18" fmla="*/ 2147483646 w 38"/>
                <a:gd name="T19" fmla="*/ 2147483646 h 46"/>
                <a:gd name="T20" fmla="*/ 0 w 38"/>
                <a:gd name="T21" fmla="*/ 2147483646 h 46"/>
                <a:gd name="T22" fmla="*/ 0 w 38"/>
                <a:gd name="T23" fmla="*/ 2147483646 h 46"/>
                <a:gd name="T24" fmla="*/ 0 w 38"/>
                <a:gd name="T25" fmla="*/ 2147483646 h 46"/>
                <a:gd name="T26" fmla="*/ 2147483646 w 38"/>
                <a:gd name="T27" fmla="*/ 2147483646 h 46"/>
                <a:gd name="T28" fmla="*/ 2147483646 w 38"/>
                <a:gd name="T29" fmla="*/ 2147483646 h 46"/>
                <a:gd name="T30" fmla="*/ 2147483646 w 38"/>
                <a:gd name="T31" fmla="*/ 2147483646 h 46"/>
                <a:gd name="T32" fmla="*/ 2147483646 w 38"/>
                <a:gd name="T33" fmla="*/ 2147483646 h 46"/>
                <a:gd name="T34" fmla="*/ 2147483646 w 38"/>
                <a:gd name="T35" fmla="*/ 0 h 46"/>
                <a:gd name="T36" fmla="*/ 2147483646 w 38"/>
                <a:gd name="T37" fmla="*/ 0 h 46"/>
                <a:gd name="T38" fmla="*/ 2147483646 w 38"/>
                <a:gd name="T39" fmla="*/ 2147483646 h 46"/>
                <a:gd name="T40" fmla="*/ 2147483646 w 38"/>
                <a:gd name="T41" fmla="*/ 2147483646 h 46"/>
                <a:gd name="T42" fmla="*/ 2147483646 w 38"/>
                <a:gd name="T43" fmla="*/ 2147483646 h 46"/>
                <a:gd name="T44" fmla="*/ 2147483646 w 38"/>
                <a:gd name="T45" fmla="*/ 2147483646 h 46"/>
                <a:gd name="T46" fmla="*/ 2147483646 w 38"/>
                <a:gd name="T47" fmla="*/ 2147483646 h 46"/>
                <a:gd name="T48" fmla="*/ 2147483646 w 38"/>
                <a:gd name="T49" fmla="*/ 2147483646 h 46"/>
                <a:gd name="T50" fmla="*/ 2147483646 w 38"/>
                <a:gd name="T51" fmla="*/ 214748364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6"/>
                <a:gd name="T80" fmla="*/ 38 w 38"/>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6">
                  <a:moveTo>
                    <a:pt x="38" y="22"/>
                  </a:moveTo>
                  <a:lnTo>
                    <a:pt x="38" y="22"/>
                  </a:lnTo>
                  <a:lnTo>
                    <a:pt x="36" y="28"/>
                  </a:lnTo>
                  <a:lnTo>
                    <a:pt x="34" y="34"/>
                  </a:lnTo>
                  <a:lnTo>
                    <a:pt x="28" y="40"/>
                  </a:lnTo>
                  <a:lnTo>
                    <a:pt x="18" y="46"/>
                  </a:lnTo>
                  <a:lnTo>
                    <a:pt x="10" y="40"/>
                  </a:lnTo>
                  <a:lnTo>
                    <a:pt x="4" y="32"/>
                  </a:lnTo>
                  <a:lnTo>
                    <a:pt x="2" y="28"/>
                  </a:lnTo>
                  <a:lnTo>
                    <a:pt x="0" y="24"/>
                  </a:lnTo>
                  <a:lnTo>
                    <a:pt x="0" y="16"/>
                  </a:lnTo>
                  <a:lnTo>
                    <a:pt x="2" y="12"/>
                  </a:lnTo>
                  <a:lnTo>
                    <a:pt x="4" y="6"/>
                  </a:lnTo>
                  <a:lnTo>
                    <a:pt x="10" y="2"/>
                  </a:lnTo>
                  <a:lnTo>
                    <a:pt x="14" y="0"/>
                  </a:lnTo>
                  <a:lnTo>
                    <a:pt x="20" y="0"/>
                  </a:lnTo>
                  <a:lnTo>
                    <a:pt x="24" y="2"/>
                  </a:lnTo>
                  <a:lnTo>
                    <a:pt x="30" y="4"/>
                  </a:lnTo>
                  <a:lnTo>
                    <a:pt x="32" y="6"/>
                  </a:lnTo>
                  <a:lnTo>
                    <a:pt x="36" y="10"/>
                  </a:lnTo>
                  <a:lnTo>
                    <a:pt x="38" y="16"/>
                  </a:lnTo>
                  <a:lnTo>
                    <a:pt x="38" y="22"/>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14" name="Freeform 135"/>
            <p:cNvSpPr>
              <a:spLocks/>
            </p:cNvSpPr>
            <p:nvPr/>
          </p:nvSpPr>
          <p:spPr bwMode="auto">
            <a:xfrm>
              <a:off x="5380038" y="3251200"/>
              <a:ext cx="66675" cy="63500"/>
            </a:xfrm>
            <a:custGeom>
              <a:avLst/>
              <a:gdLst>
                <a:gd name="T0" fmla="*/ 2147483646 w 42"/>
                <a:gd name="T1" fmla="*/ 2147483646 h 40"/>
                <a:gd name="T2" fmla="*/ 2147483646 w 42"/>
                <a:gd name="T3" fmla="*/ 2147483646 h 40"/>
                <a:gd name="T4" fmla="*/ 2147483646 w 42"/>
                <a:gd name="T5" fmla="*/ 2147483646 h 40"/>
                <a:gd name="T6" fmla="*/ 2147483646 w 42"/>
                <a:gd name="T7" fmla="*/ 0 h 40"/>
                <a:gd name="T8" fmla="*/ 2147483646 w 42"/>
                <a:gd name="T9" fmla="*/ 2147483646 h 40"/>
                <a:gd name="T10" fmla="*/ 2147483646 w 42"/>
                <a:gd name="T11" fmla="*/ 2147483646 h 40"/>
                <a:gd name="T12" fmla="*/ 2147483646 w 42"/>
                <a:gd name="T13" fmla="*/ 2147483646 h 40"/>
                <a:gd name="T14" fmla="*/ 2147483646 w 42"/>
                <a:gd name="T15" fmla="*/ 2147483646 h 40"/>
                <a:gd name="T16" fmla="*/ 2147483646 w 42"/>
                <a:gd name="T17" fmla="*/ 2147483646 h 40"/>
                <a:gd name="T18" fmla="*/ 0 w 42"/>
                <a:gd name="T19" fmla="*/ 2147483646 h 40"/>
                <a:gd name="T20" fmla="*/ 0 w 42"/>
                <a:gd name="T21" fmla="*/ 2147483646 h 40"/>
                <a:gd name="T22" fmla="*/ 2147483646 w 42"/>
                <a:gd name="T23" fmla="*/ 2147483646 h 40"/>
                <a:gd name="T24" fmla="*/ 2147483646 w 42"/>
                <a:gd name="T25" fmla="*/ 2147483646 h 40"/>
                <a:gd name="T26" fmla="*/ 2147483646 w 42"/>
                <a:gd name="T27" fmla="*/ 2147483646 h 40"/>
                <a:gd name="T28" fmla="*/ 2147483646 w 42"/>
                <a:gd name="T29" fmla="*/ 2147483646 h 40"/>
                <a:gd name="T30" fmla="*/ 2147483646 w 42"/>
                <a:gd name="T31" fmla="*/ 2147483646 h 40"/>
                <a:gd name="T32" fmla="*/ 2147483646 w 42"/>
                <a:gd name="T33" fmla="*/ 2147483646 h 40"/>
                <a:gd name="T34" fmla="*/ 2147483646 w 42"/>
                <a:gd name="T35" fmla="*/ 2147483646 h 40"/>
                <a:gd name="T36" fmla="*/ 2147483646 w 42"/>
                <a:gd name="T37" fmla="*/ 2147483646 h 40"/>
                <a:gd name="T38" fmla="*/ 2147483646 w 42"/>
                <a:gd name="T39" fmla="*/ 2147483646 h 40"/>
                <a:gd name="T40" fmla="*/ 2147483646 w 42"/>
                <a:gd name="T41" fmla="*/ 2147483646 h 40"/>
                <a:gd name="T42" fmla="*/ 0 w 42"/>
                <a:gd name="T43" fmla="*/ 2147483646 h 40"/>
                <a:gd name="T44" fmla="*/ 0 w 42"/>
                <a:gd name="T45" fmla="*/ 2147483646 h 40"/>
                <a:gd name="T46" fmla="*/ 2147483646 w 42"/>
                <a:gd name="T47" fmla="*/ 2147483646 h 40"/>
                <a:gd name="T48" fmla="*/ 2147483646 w 42"/>
                <a:gd name="T49" fmla="*/ 2147483646 h 40"/>
                <a:gd name="T50" fmla="*/ 2147483646 w 42"/>
                <a:gd name="T51" fmla="*/ 2147483646 h 40"/>
                <a:gd name="T52" fmla="*/ 2147483646 w 42"/>
                <a:gd name="T53" fmla="*/ 2147483646 h 40"/>
                <a:gd name="T54" fmla="*/ 2147483646 w 42"/>
                <a:gd name="T55" fmla="*/ 2147483646 h 40"/>
                <a:gd name="T56" fmla="*/ 2147483646 w 42"/>
                <a:gd name="T57" fmla="*/ 2147483646 h 40"/>
                <a:gd name="T58" fmla="*/ 2147483646 w 42"/>
                <a:gd name="T59" fmla="*/ 2147483646 h 40"/>
                <a:gd name="T60" fmla="*/ 2147483646 w 42"/>
                <a:gd name="T61" fmla="*/ 2147483646 h 40"/>
                <a:gd name="T62" fmla="*/ 2147483646 w 42"/>
                <a:gd name="T63" fmla="*/ 2147483646 h 40"/>
                <a:gd name="T64" fmla="*/ 2147483646 w 42"/>
                <a:gd name="T65" fmla="*/ 2147483646 h 40"/>
                <a:gd name="T66" fmla="*/ 2147483646 w 42"/>
                <a:gd name="T67" fmla="*/ 2147483646 h 40"/>
                <a:gd name="T68" fmla="*/ 2147483646 w 42"/>
                <a:gd name="T69" fmla="*/ 2147483646 h 40"/>
                <a:gd name="T70" fmla="*/ 2147483646 w 42"/>
                <a:gd name="T71" fmla="*/ 2147483646 h 40"/>
                <a:gd name="T72" fmla="*/ 2147483646 w 42"/>
                <a:gd name="T73" fmla="*/ 214748364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0"/>
                <a:gd name="T113" fmla="*/ 42 w 42"/>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0">
                  <a:moveTo>
                    <a:pt x="36" y="4"/>
                  </a:moveTo>
                  <a:lnTo>
                    <a:pt x="36" y="4"/>
                  </a:lnTo>
                  <a:lnTo>
                    <a:pt x="30" y="2"/>
                  </a:lnTo>
                  <a:lnTo>
                    <a:pt x="24" y="0"/>
                  </a:lnTo>
                  <a:lnTo>
                    <a:pt x="18" y="2"/>
                  </a:lnTo>
                  <a:lnTo>
                    <a:pt x="12" y="4"/>
                  </a:lnTo>
                  <a:lnTo>
                    <a:pt x="6" y="10"/>
                  </a:lnTo>
                  <a:lnTo>
                    <a:pt x="2" y="16"/>
                  </a:lnTo>
                  <a:lnTo>
                    <a:pt x="0" y="28"/>
                  </a:lnTo>
                  <a:lnTo>
                    <a:pt x="8" y="24"/>
                  </a:lnTo>
                  <a:lnTo>
                    <a:pt x="16" y="20"/>
                  </a:lnTo>
                  <a:lnTo>
                    <a:pt x="22" y="20"/>
                  </a:lnTo>
                  <a:lnTo>
                    <a:pt x="14" y="22"/>
                  </a:lnTo>
                  <a:lnTo>
                    <a:pt x="6" y="26"/>
                  </a:lnTo>
                  <a:lnTo>
                    <a:pt x="0" y="30"/>
                  </a:lnTo>
                  <a:lnTo>
                    <a:pt x="8" y="36"/>
                  </a:lnTo>
                  <a:lnTo>
                    <a:pt x="16" y="38"/>
                  </a:lnTo>
                  <a:lnTo>
                    <a:pt x="22" y="40"/>
                  </a:lnTo>
                  <a:lnTo>
                    <a:pt x="28" y="38"/>
                  </a:lnTo>
                  <a:lnTo>
                    <a:pt x="34" y="36"/>
                  </a:lnTo>
                  <a:lnTo>
                    <a:pt x="38" y="32"/>
                  </a:lnTo>
                  <a:lnTo>
                    <a:pt x="42" y="28"/>
                  </a:lnTo>
                  <a:lnTo>
                    <a:pt x="42" y="24"/>
                  </a:lnTo>
                  <a:lnTo>
                    <a:pt x="42" y="18"/>
                  </a:lnTo>
                  <a:lnTo>
                    <a:pt x="42" y="14"/>
                  </a:lnTo>
                  <a:lnTo>
                    <a:pt x="40" y="8"/>
                  </a:lnTo>
                  <a:lnTo>
                    <a:pt x="36" y="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15" name="Freeform 136"/>
            <p:cNvSpPr>
              <a:spLocks/>
            </p:cNvSpPr>
            <p:nvPr/>
          </p:nvSpPr>
          <p:spPr bwMode="auto">
            <a:xfrm>
              <a:off x="5338763" y="3270250"/>
              <a:ext cx="53975" cy="53975"/>
            </a:xfrm>
            <a:custGeom>
              <a:avLst/>
              <a:gdLst>
                <a:gd name="T0" fmla="*/ 2147483646 w 34"/>
                <a:gd name="T1" fmla="*/ 2147483646 h 34"/>
                <a:gd name="T2" fmla="*/ 2147483646 w 34"/>
                <a:gd name="T3" fmla="*/ 2147483646 h 34"/>
                <a:gd name="T4" fmla="*/ 2147483646 w 34"/>
                <a:gd name="T5" fmla="*/ 2147483646 h 34"/>
                <a:gd name="T6" fmla="*/ 2147483646 w 34"/>
                <a:gd name="T7" fmla="*/ 2147483646 h 34"/>
                <a:gd name="T8" fmla="*/ 2147483646 w 34"/>
                <a:gd name="T9" fmla="*/ 2147483646 h 34"/>
                <a:gd name="T10" fmla="*/ 2147483646 w 34"/>
                <a:gd name="T11" fmla="*/ 2147483646 h 34"/>
                <a:gd name="T12" fmla="*/ 2147483646 w 34"/>
                <a:gd name="T13" fmla="*/ 2147483646 h 34"/>
                <a:gd name="T14" fmla="*/ 2147483646 w 34"/>
                <a:gd name="T15" fmla="*/ 2147483646 h 34"/>
                <a:gd name="T16" fmla="*/ 2147483646 w 34"/>
                <a:gd name="T17" fmla="*/ 2147483646 h 34"/>
                <a:gd name="T18" fmla="*/ 2147483646 w 34"/>
                <a:gd name="T19" fmla="*/ 2147483646 h 34"/>
                <a:gd name="T20" fmla="*/ 0 w 34"/>
                <a:gd name="T21" fmla="*/ 2147483646 h 34"/>
                <a:gd name="T22" fmla="*/ 0 w 34"/>
                <a:gd name="T23" fmla="*/ 2147483646 h 34"/>
                <a:gd name="T24" fmla="*/ 0 w 34"/>
                <a:gd name="T25" fmla="*/ 2147483646 h 34"/>
                <a:gd name="T26" fmla="*/ 2147483646 w 34"/>
                <a:gd name="T27" fmla="*/ 2147483646 h 34"/>
                <a:gd name="T28" fmla="*/ 2147483646 w 34"/>
                <a:gd name="T29" fmla="*/ 2147483646 h 34"/>
                <a:gd name="T30" fmla="*/ 2147483646 w 34"/>
                <a:gd name="T31" fmla="*/ 0 h 34"/>
                <a:gd name="T32" fmla="*/ 2147483646 w 34"/>
                <a:gd name="T33" fmla="*/ 0 h 34"/>
                <a:gd name="T34" fmla="*/ 2147483646 w 34"/>
                <a:gd name="T35" fmla="*/ 0 h 34"/>
                <a:gd name="T36" fmla="*/ 2147483646 w 34"/>
                <a:gd name="T37" fmla="*/ 2147483646 h 34"/>
                <a:gd name="T38" fmla="*/ 2147483646 w 34"/>
                <a:gd name="T39" fmla="*/ 2147483646 h 34"/>
                <a:gd name="T40" fmla="*/ 2147483646 w 34"/>
                <a:gd name="T41" fmla="*/ 2147483646 h 34"/>
                <a:gd name="T42" fmla="*/ 2147483646 w 34"/>
                <a:gd name="T43" fmla="*/ 2147483646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34"/>
                <a:gd name="T68" fmla="*/ 34 w 34"/>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34">
                  <a:moveTo>
                    <a:pt x="34" y="12"/>
                  </a:moveTo>
                  <a:lnTo>
                    <a:pt x="34" y="12"/>
                  </a:lnTo>
                  <a:lnTo>
                    <a:pt x="34" y="18"/>
                  </a:lnTo>
                  <a:lnTo>
                    <a:pt x="32" y="24"/>
                  </a:lnTo>
                  <a:lnTo>
                    <a:pt x="28" y="30"/>
                  </a:lnTo>
                  <a:lnTo>
                    <a:pt x="22" y="34"/>
                  </a:lnTo>
                  <a:lnTo>
                    <a:pt x="16" y="34"/>
                  </a:lnTo>
                  <a:lnTo>
                    <a:pt x="10" y="32"/>
                  </a:lnTo>
                  <a:lnTo>
                    <a:pt x="4" y="28"/>
                  </a:lnTo>
                  <a:lnTo>
                    <a:pt x="0" y="22"/>
                  </a:lnTo>
                  <a:lnTo>
                    <a:pt x="0" y="16"/>
                  </a:lnTo>
                  <a:lnTo>
                    <a:pt x="2" y="10"/>
                  </a:lnTo>
                  <a:lnTo>
                    <a:pt x="6" y="4"/>
                  </a:lnTo>
                  <a:lnTo>
                    <a:pt x="12" y="0"/>
                  </a:lnTo>
                  <a:lnTo>
                    <a:pt x="18" y="0"/>
                  </a:lnTo>
                  <a:lnTo>
                    <a:pt x="24" y="2"/>
                  </a:lnTo>
                  <a:lnTo>
                    <a:pt x="30" y="6"/>
                  </a:lnTo>
                  <a:lnTo>
                    <a:pt x="34" y="12"/>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16" name="Freeform 137"/>
            <p:cNvSpPr>
              <a:spLocks noEditPoints="1"/>
            </p:cNvSpPr>
            <p:nvPr/>
          </p:nvSpPr>
          <p:spPr bwMode="auto">
            <a:xfrm>
              <a:off x="4367213" y="3524250"/>
              <a:ext cx="130175" cy="123825"/>
            </a:xfrm>
            <a:custGeom>
              <a:avLst/>
              <a:gdLst>
                <a:gd name="T0" fmla="*/ 2147483646 w 82"/>
                <a:gd name="T1" fmla="*/ 2147483646 h 78"/>
                <a:gd name="T2" fmla="*/ 2147483646 w 82"/>
                <a:gd name="T3" fmla="*/ 2147483646 h 78"/>
                <a:gd name="T4" fmla="*/ 2147483646 w 82"/>
                <a:gd name="T5" fmla="*/ 2147483646 h 78"/>
                <a:gd name="T6" fmla="*/ 2147483646 w 82"/>
                <a:gd name="T7" fmla="*/ 2147483646 h 78"/>
                <a:gd name="T8" fmla="*/ 2147483646 w 82"/>
                <a:gd name="T9" fmla="*/ 2147483646 h 78"/>
                <a:gd name="T10" fmla="*/ 2147483646 w 82"/>
                <a:gd name="T11" fmla="*/ 2147483646 h 78"/>
                <a:gd name="T12" fmla="*/ 2147483646 w 82"/>
                <a:gd name="T13" fmla="*/ 2147483646 h 78"/>
                <a:gd name="T14" fmla="*/ 2147483646 w 82"/>
                <a:gd name="T15" fmla="*/ 2147483646 h 78"/>
                <a:gd name="T16" fmla="*/ 2147483646 w 82"/>
                <a:gd name="T17" fmla="*/ 2147483646 h 78"/>
                <a:gd name="T18" fmla="*/ 2147483646 w 82"/>
                <a:gd name="T19" fmla="*/ 2147483646 h 78"/>
                <a:gd name="T20" fmla="*/ 2147483646 w 82"/>
                <a:gd name="T21" fmla="*/ 2147483646 h 78"/>
                <a:gd name="T22" fmla="*/ 2147483646 w 82"/>
                <a:gd name="T23" fmla="*/ 2147483646 h 78"/>
                <a:gd name="T24" fmla="*/ 2147483646 w 82"/>
                <a:gd name="T25" fmla="*/ 2147483646 h 78"/>
                <a:gd name="T26" fmla="*/ 2147483646 w 82"/>
                <a:gd name="T27" fmla="*/ 2147483646 h 78"/>
                <a:gd name="T28" fmla="*/ 2147483646 w 82"/>
                <a:gd name="T29" fmla="*/ 2147483646 h 78"/>
                <a:gd name="T30" fmla="*/ 2147483646 w 82"/>
                <a:gd name="T31" fmla="*/ 2147483646 h 78"/>
                <a:gd name="T32" fmla="*/ 2147483646 w 82"/>
                <a:gd name="T33" fmla="*/ 2147483646 h 78"/>
                <a:gd name="T34" fmla="*/ 2147483646 w 82"/>
                <a:gd name="T35" fmla="*/ 2147483646 h 78"/>
                <a:gd name="T36" fmla="*/ 2147483646 w 82"/>
                <a:gd name="T37" fmla="*/ 2147483646 h 78"/>
                <a:gd name="T38" fmla="*/ 2147483646 w 82"/>
                <a:gd name="T39" fmla="*/ 2147483646 h 78"/>
                <a:gd name="T40" fmla="*/ 2147483646 w 82"/>
                <a:gd name="T41" fmla="*/ 2147483646 h 78"/>
                <a:gd name="T42" fmla="*/ 2147483646 w 82"/>
                <a:gd name="T43" fmla="*/ 2147483646 h 78"/>
                <a:gd name="T44" fmla="*/ 2147483646 w 82"/>
                <a:gd name="T45" fmla="*/ 2147483646 h 78"/>
                <a:gd name="T46" fmla="*/ 2147483646 w 82"/>
                <a:gd name="T47" fmla="*/ 2147483646 h 78"/>
                <a:gd name="T48" fmla="*/ 2147483646 w 82"/>
                <a:gd name="T49" fmla="*/ 2147483646 h 78"/>
                <a:gd name="T50" fmla="*/ 2147483646 w 82"/>
                <a:gd name="T51" fmla="*/ 2147483646 h 78"/>
                <a:gd name="T52" fmla="*/ 2147483646 w 82"/>
                <a:gd name="T53" fmla="*/ 2147483646 h 78"/>
                <a:gd name="T54" fmla="*/ 2147483646 w 82"/>
                <a:gd name="T55" fmla="*/ 2147483646 h 78"/>
                <a:gd name="T56" fmla="*/ 2147483646 w 82"/>
                <a:gd name="T57" fmla="*/ 2147483646 h 78"/>
                <a:gd name="T58" fmla="*/ 2147483646 w 82"/>
                <a:gd name="T59" fmla="*/ 2147483646 h 78"/>
                <a:gd name="T60" fmla="*/ 2147483646 w 82"/>
                <a:gd name="T61" fmla="*/ 2147483646 h 78"/>
                <a:gd name="T62" fmla="*/ 2147483646 w 82"/>
                <a:gd name="T63" fmla="*/ 2147483646 h 78"/>
                <a:gd name="T64" fmla="*/ 2147483646 w 82"/>
                <a:gd name="T65" fmla="*/ 2147483646 h 78"/>
                <a:gd name="T66" fmla="*/ 2147483646 w 82"/>
                <a:gd name="T67" fmla="*/ 2147483646 h 78"/>
                <a:gd name="T68" fmla="*/ 2147483646 w 82"/>
                <a:gd name="T69" fmla="*/ 2147483646 h 78"/>
                <a:gd name="T70" fmla="*/ 2147483646 w 82"/>
                <a:gd name="T71" fmla="*/ 2147483646 h 78"/>
                <a:gd name="T72" fmla="*/ 2147483646 w 82"/>
                <a:gd name="T73" fmla="*/ 2147483646 h 78"/>
                <a:gd name="T74" fmla="*/ 2147483646 w 82"/>
                <a:gd name="T75" fmla="*/ 2147483646 h 78"/>
                <a:gd name="T76" fmla="*/ 2147483646 w 82"/>
                <a:gd name="T77" fmla="*/ 2147483646 h 78"/>
                <a:gd name="T78" fmla="*/ 2147483646 w 82"/>
                <a:gd name="T79" fmla="*/ 2147483646 h 78"/>
                <a:gd name="T80" fmla="*/ 2147483646 w 82"/>
                <a:gd name="T81" fmla="*/ 2147483646 h 78"/>
                <a:gd name="T82" fmla="*/ 2147483646 w 82"/>
                <a:gd name="T83" fmla="*/ 2147483646 h 78"/>
                <a:gd name="T84" fmla="*/ 2147483646 w 82"/>
                <a:gd name="T85" fmla="*/ 2147483646 h 78"/>
                <a:gd name="T86" fmla="*/ 2147483646 w 82"/>
                <a:gd name="T87" fmla="*/ 2147483646 h 78"/>
                <a:gd name="T88" fmla="*/ 2147483646 w 82"/>
                <a:gd name="T89" fmla="*/ 2147483646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2"/>
                <a:gd name="T136" fmla="*/ 0 h 78"/>
                <a:gd name="T137" fmla="*/ 82 w 8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2" h="78">
                  <a:moveTo>
                    <a:pt x="56" y="46"/>
                  </a:moveTo>
                  <a:lnTo>
                    <a:pt x="56" y="46"/>
                  </a:lnTo>
                  <a:lnTo>
                    <a:pt x="66" y="50"/>
                  </a:lnTo>
                  <a:lnTo>
                    <a:pt x="74" y="54"/>
                  </a:lnTo>
                  <a:lnTo>
                    <a:pt x="78" y="58"/>
                  </a:lnTo>
                  <a:lnTo>
                    <a:pt x="78" y="62"/>
                  </a:lnTo>
                  <a:lnTo>
                    <a:pt x="76" y="66"/>
                  </a:lnTo>
                  <a:lnTo>
                    <a:pt x="72" y="70"/>
                  </a:lnTo>
                  <a:lnTo>
                    <a:pt x="64" y="76"/>
                  </a:lnTo>
                  <a:lnTo>
                    <a:pt x="58" y="76"/>
                  </a:lnTo>
                  <a:lnTo>
                    <a:pt x="52" y="74"/>
                  </a:lnTo>
                  <a:lnTo>
                    <a:pt x="46" y="64"/>
                  </a:lnTo>
                  <a:lnTo>
                    <a:pt x="44" y="60"/>
                  </a:lnTo>
                  <a:lnTo>
                    <a:pt x="40" y="70"/>
                  </a:lnTo>
                  <a:lnTo>
                    <a:pt x="34" y="76"/>
                  </a:lnTo>
                  <a:lnTo>
                    <a:pt x="28" y="78"/>
                  </a:lnTo>
                  <a:lnTo>
                    <a:pt x="22" y="78"/>
                  </a:lnTo>
                  <a:lnTo>
                    <a:pt x="18" y="76"/>
                  </a:lnTo>
                  <a:lnTo>
                    <a:pt x="16" y="74"/>
                  </a:lnTo>
                  <a:lnTo>
                    <a:pt x="14" y="70"/>
                  </a:lnTo>
                  <a:lnTo>
                    <a:pt x="14" y="68"/>
                  </a:lnTo>
                  <a:lnTo>
                    <a:pt x="14" y="64"/>
                  </a:lnTo>
                  <a:lnTo>
                    <a:pt x="20" y="56"/>
                  </a:lnTo>
                  <a:lnTo>
                    <a:pt x="26" y="50"/>
                  </a:lnTo>
                  <a:lnTo>
                    <a:pt x="14" y="48"/>
                  </a:lnTo>
                  <a:lnTo>
                    <a:pt x="8" y="46"/>
                  </a:lnTo>
                  <a:lnTo>
                    <a:pt x="4" y="42"/>
                  </a:lnTo>
                  <a:lnTo>
                    <a:pt x="2" y="38"/>
                  </a:lnTo>
                  <a:lnTo>
                    <a:pt x="0" y="34"/>
                  </a:lnTo>
                  <a:lnTo>
                    <a:pt x="2" y="28"/>
                  </a:lnTo>
                  <a:lnTo>
                    <a:pt x="6" y="22"/>
                  </a:lnTo>
                  <a:lnTo>
                    <a:pt x="10" y="18"/>
                  </a:lnTo>
                  <a:lnTo>
                    <a:pt x="16" y="18"/>
                  </a:lnTo>
                  <a:lnTo>
                    <a:pt x="22" y="22"/>
                  </a:lnTo>
                  <a:lnTo>
                    <a:pt x="28" y="26"/>
                  </a:lnTo>
                  <a:lnTo>
                    <a:pt x="24" y="16"/>
                  </a:lnTo>
                  <a:lnTo>
                    <a:pt x="24" y="12"/>
                  </a:lnTo>
                  <a:lnTo>
                    <a:pt x="24" y="8"/>
                  </a:lnTo>
                  <a:lnTo>
                    <a:pt x="26" y="6"/>
                  </a:lnTo>
                  <a:lnTo>
                    <a:pt x="30" y="2"/>
                  </a:lnTo>
                  <a:lnTo>
                    <a:pt x="36" y="2"/>
                  </a:lnTo>
                  <a:lnTo>
                    <a:pt x="44" y="0"/>
                  </a:lnTo>
                  <a:lnTo>
                    <a:pt x="48" y="2"/>
                  </a:lnTo>
                  <a:lnTo>
                    <a:pt x="52" y="4"/>
                  </a:lnTo>
                  <a:lnTo>
                    <a:pt x="54" y="6"/>
                  </a:lnTo>
                  <a:lnTo>
                    <a:pt x="56" y="10"/>
                  </a:lnTo>
                  <a:lnTo>
                    <a:pt x="56" y="18"/>
                  </a:lnTo>
                  <a:lnTo>
                    <a:pt x="54" y="28"/>
                  </a:lnTo>
                  <a:lnTo>
                    <a:pt x="62" y="22"/>
                  </a:lnTo>
                  <a:lnTo>
                    <a:pt x="68" y="20"/>
                  </a:lnTo>
                  <a:lnTo>
                    <a:pt x="76" y="22"/>
                  </a:lnTo>
                  <a:lnTo>
                    <a:pt x="80" y="28"/>
                  </a:lnTo>
                  <a:lnTo>
                    <a:pt x="82" y="34"/>
                  </a:lnTo>
                  <a:lnTo>
                    <a:pt x="82" y="38"/>
                  </a:lnTo>
                  <a:lnTo>
                    <a:pt x="80" y="40"/>
                  </a:lnTo>
                  <a:lnTo>
                    <a:pt x="76" y="42"/>
                  </a:lnTo>
                  <a:lnTo>
                    <a:pt x="66" y="46"/>
                  </a:lnTo>
                  <a:lnTo>
                    <a:pt x="56" y="46"/>
                  </a:lnTo>
                  <a:close/>
                  <a:moveTo>
                    <a:pt x="66" y="34"/>
                  </a:moveTo>
                  <a:lnTo>
                    <a:pt x="66" y="34"/>
                  </a:lnTo>
                  <a:lnTo>
                    <a:pt x="60" y="36"/>
                  </a:lnTo>
                  <a:lnTo>
                    <a:pt x="54" y="36"/>
                  </a:lnTo>
                  <a:lnTo>
                    <a:pt x="50" y="30"/>
                  </a:lnTo>
                  <a:lnTo>
                    <a:pt x="46" y="28"/>
                  </a:lnTo>
                  <a:lnTo>
                    <a:pt x="42" y="28"/>
                  </a:lnTo>
                  <a:lnTo>
                    <a:pt x="42" y="22"/>
                  </a:lnTo>
                  <a:lnTo>
                    <a:pt x="40" y="16"/>
                  </a:lnTo>
                  <a:lnTo>
                    <a:pt x="40" y="28"/>
                  </a:lnTo>
                  <a:lnTo>
                    <a:pt x="36" y="28"/>
                  </a:lnTo>
                  <a:lnTo>
                    <a:pt x="32" y="32"/>
                  </a:lnTo>
                  <a:lnTo>
                    <a:pt x="28" y="38"/>
                  </a:lnTo>
                  <a:lnTo>
                    <a:pt x="16" y="32"/>
                  </a:lnTo>
                  <a:lnTo>
                    <a:pt x="22" y="36"/>
                  </a:lnTo>
                  <a:lnTo>
                    <a:pt x="28" y="40"/>
                  </a:lnTo>
                  <a:lnTo>
                    <a:pt x="28" y="44"/>
                  </a:lnTo>
                  <a:lnTo>
                    <a:pt x="30" y="48"/>
                  </a:lnTo>
                  <a:lnTo>
                    <a:pt x="34" y="52"/>
                  </a:lnTo>
                  <a:lnTo>
                    <a:pt x="30" y="58"/>
                  </a:lnTo>
                  <a:lnTo>
                    <a:pt x="28" y="64"/>
                  </a:lnTo>
                  <a:lnTo>
                    <a:pt x="30" y="64"/>
                  </a:lnTo>
                  <a:lnTo>
                    <a:pt x="36" y="54"/>
                  </a:lnTo>
                  <a:lnTo>
                    <a:pt x="40" y="54"/>
                  </a:lnTo>
                  <a:lnTo>
                    <a:pt x="44" y="54"/>
                  </a:lnTo>
                  <a:lnTo>
                    <a:pt x="50" y="52"/>
                  </a:lnTo>
                  <a:lnTo>
                    <a:pt x="54" y="56"/>
                  </a:lnTo>
                  <a:lnTo>
                    <a:pt x="60" y="62"/>
                  </a:lnTo>
                  <a:lnTo>
                    <a:pt x="62" y="60"/>
                  </a:lnTo>
                  <a:lnTo>
                    <a:pt x="56" y="54"/>
                  </a:lnTo>
                  <a:lnTo>
                    <a:pt x="50" y="52"/>
                  </a:lnTo>
                  <a:lnTo>
                    <a:pt x="54" y="46"/>
                  </a:lnTo>
                  <a:lnTo>
                    <a:pt x="56" y="38"/>
                  </a:lnTo>
                  <a:lnTo>
                    <a:pt x="54" y="38"/>
                  </a:lnTo>
                  <a:lnTo>
                    <a:pt x="60" y="36"/>
                  </a:lnTo>
                  <a:lnTo>
                    <a:pt x="66" y="3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17" name="Freeform 138"/>
            <p:cNvSpPr>
              <a:spLocks/>
            </p:cNvSpPr>
            <p:nvPr/>
          </p:nvSpPr>
          <p:spPr bwMode="auto">
            <a:xfrm>
              <a:off x="4411663" y="3568700"/>
              <a:ext cx="44450" cy="44450"/>
            </a:xfrm>
            <a:custGeom>
              <a:avLst/>
              <a:gdLst>
                <a:gd name="T0" fmla="*/ 2147483646 w 28"/>
                <a:gd name="T1" fmla="*/ 2147483646 h 28"/>
                <a:gd name="T2" fmla="*/ 2147483646 w 28"/>
                <a:gd name="T3" fmla="*/ 2147483646 h 28"/>
                <a:gd name="T4" fmla="*/ 2147483646 w 28"/>
                <a:gd name="T5" fmla="*/ 2147483646 h 28"/>
                <a:gd name="T6" fmla="*/ 2147483646 w 28"/>
                <a:gd name="T7" fmla="*/ 2147483646 h 28"/>
                <a:gd name="T8" fmla="*/ 2147483646 w 28"/>
                <a:gd name="T9" fmla="*/ 2147483646 h 28"/>
                <a:gd name="T10" fmla="*/ 2147483646 w 28"/>
                <a:gd name="T11" fmla="*/ 2147483646 h 28"/>
                <a:gd name="T12" fmla="*/ 2147483646 w 28"/>
                <a:gd name="T13" fmla="*/ 2147483646 h 28"/>
                <a:gd name="T14" fmla="*/ 2147483646 w 28"/>
                <a:gd name="T15" fmla="*/ 2147483646 h 28"/>
                <a:gd name="T16" fmla="*/ 2147483646 w 28"/>
                <a:gd name="T17" fmla="*/ 2147483646 h 28"/>
                <a:gd name="T18" fmla="*/ 2147483646 w 28"/>
                <a:gd name="T19" fmla="*/ 2147483646 h 28"/>
                <a:gd name="T20" fmla="*/ 0 w 28"/>
                <a:gd name="T21" fmla="*/ 2147483646 h 28"/>
                <a:gd name="T22" fmla="*/ 0 w 28"/>
                <a:gd name="T23" fmla="*/ 2147483646 h 28"/>
                <a:gd name="T24" fmla="*/ 0 w 28"/>
                <a:gd name="T25" fmla="*/ 2147483646 h 28"/>
                <a:gd name="T26" fmla="*/ 2147483646 w 28"/>
                <a:gd name="T27" fmla="*/ 2147483646 h 28"/>
                <a:gd name="T28" fmla="*/ 2147483646 w 28"/>
                <a:gd name="T29" fmla="*/ 2147483646 h 28"/>
                <a:gd name="T30" fmla="*/ 2147483646 w 28"/>
                <a:gd name="T31" fmla="*/ 0 h 28"/>
                <a:gd name="T32" fmla="*/ 2147483646 w 28"/>
                <a:gd name="T33" fmla="*/ 0 h 28"/>
                <a:gd name="T34" fmla="*/ 2147483646 w 28"/>
                <a:gd name="T35" fmla="*/ 0 h 28"/>
                <a:gd name="T36" fmla="*/ 2147483646 w 28"/>
                <a:gd name="T37" fmla="*/ 2147483646 h 28"/>
                <a:gd name="T38" fmla="*/ 2147483646 w 28"/>
                <a:gd name="T39" fmla="*/ 2147483646 h 28"/>
                <a:gd name="T40" fmla="*/ 2147483646 w 28"/>
                <a:gd name="T41" fmla="*/ 2147483646 h 28"/>
                <a:gd name="T42" fmla="*/ 2147483646 w 28"/>
                <a:gd name="T43" fmla="*/ 2147483646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8"/>
                <a:gd name="T67" fmla="*/ 0 h 28"/>
                <a:gd name="T68" fmla="*/ 28 w 28"/>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8" h="28">
                  <a:moveTo>
                    <a:pt x="28" y="10"/>
                  </a:moveTo>
                  <a:lnTo>
                    <a:pt x="28" y="10"/>
                  </a:lnTo>
                  <a:lnTo>
                    <a:pt x="28" y="16"/>
                  </a:lnTo>
                  <a:lnTo>
                    <a:pt x="26" y="22"/>
                  </a:lnTo>
                  <a:lnTo>
                    <a:pt x="22" y="26"/>
                  </a:lnTo>
                  <a:lnTo>
                    <a:pt x="16" y="28"/>
                  </a:lnTo>
                  <a:lnTo>
                    <a:pt x="12" y="26"/>
                  </a:lnTo>
                  <a:lnTo>
                    <a:pt x="6" y="24"/>
                  </a:lnTo>
                  <a:lnTo>
                    <a:pt x="2" y="20"/>
                  </a:lnTo>
                  <a:lnTo>
                    <a:pt x="0" y="16"/>
                  </a:lnTo>
                  <a:lnTo>
                    <a:pt x="0" y="10"/>
                  </a:lnTo>
                  <a:lnTo>
                    <a:pt x="2" y="4"/>
                  </a:lnTo>
                  <a:lnTo>
                    <a:pt x="6" y="2"/>
                  </a:lnTo>
                  <a:lnTo>
                    <a:pt x="12" y="0"/>
                  </a:lnTo>
                  <a:lnTo>
                    <a:pt x="18" y="0"/>
                  </a:lnTo>
                  <a:lnTo>
                    <a:pt x="22" y="2"/>
                  </a:lnTo>
                  <a:lnTo>
                    <a:pt x="26" y="6"/>
                  </a:lnTo>
                  <a:lnTo>
                    <a:pt x="28"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18" name="Freeform 139"/>
            <p:cNvSpPr>
              <a:spLocks noEditPoints="1"/>
            </p:cNvSpPr>
            <p:nvPr/>
          </p:nvSpPr>
          <p:spPr bwMode="auto">
            <a:xfrm>
              <a:off x="5053013" y="3222625"/>
              <a:ext cx="123825" cy="117475"/>
            </a:xfrm>
            <a:custGeom>
              <a:avLst/>
              <a:gdLst>
                <a:gd name="T0" fmla="*/ 2147483646 w 78"/>
                <a:gd name="T1" fmla="*/ 2147483646 h 74"/>
                <a:gd name="T2" fmla="*/ 2147483646 w 78"/>
                <a:gd name="T3" fmla="*/ 2147483646 h 74"/>
                <a:gd name="T4" fmla="*/ 2147483646 w 78"/>
                <a:gd name="T5" fmla="*/ 2147483646 h 74"/>
                <a:gd name="T6" fmla="*/ 2147483646 w 78"/>
                <a:gd name="T7" fmla="*/ 2147483646 h 74"/>
                <a:gd name="T8" fmla="*/ 2147483646 w 78"/>
                <a:gd name="T9" fmla="*/ 2147483646 h 74"/>
                <a:gd name="T10" fmla="*/ 2147483646 w 78"/>
                <a:gd name="T11" fmla="*/ 2147483646 h 74"/>
                <a:gd name="T12" fmla="*/ 2147483646 w 78"/>
                <a:gd name="T13" fmla="*/ 2147483646 h 74"/>
                <a:gd name="T14" fmla="*/ 2147483646 w 78"/>
                <a:gd name="T15" fmla="*/ 2147483646 h 74"/>
                <a:gd name="T16" fmla="*/ 2147483646 w 78"/>
                <a:gd name="T17" fmla="*/ 2147483646 h 74"/>
                <a:gd name="T18" fmla="*/ 2147483646 w 78"/>
                <a:gd name="T19" fmla="*/ 2147483646 h 74"/>
                <a:gd name="T20" fmla="*/ 0 w 78"/>
                <a:gd name="T21" fmla="*/ 2147483646 h 74"/>
                <a:gd name="T22" fmla="*/ 2147483646 w 78"/>
                <a:gd name="T23" fmla="*/ 2147483646 h 74"/>
                <a:gd name="T24" fmla="*/ 2147483646 w 78"/>
                <a:gd name="T25" fmla="*/ 2147483646 h 74"/>
                <a:gd name="T26" fmla="*/ 2147483646 w 78"/>
                <a:gd name="T27" fmla="*/ 2147483646 h 74"/>
                <a:gd name="T28" fmla="*/ 2147483646 w 78"/>
                <a:gd name="T29" fmla="*/ 2147483646 h 74"/>
                <a:gd name="T30" fmla="*/ 2147483646 w 78"/>
                <a:gd name="T31" fmla="*/ 0 h 74"/>
                <a:gd name="T32" fmla="*/ 2147483646 w 78"/>
                <a:gd name="T33" fmla="*/ 2147483646 h 74"/>
                <a:gd name="T34" fmla="*/ 2147483646 w 78"/>
                <a:gd name="T35" fmla="*/ 2147483646 h 74"/>
                <a:gd name="T36" fmla="*/ 2147483646 w 78"/>
                <a:gd name="T37" fmla="*/ 2147483646 h 74"/>
                <a:gd name="T38" fmla="*/ 2147483646 w 78"/>
                <a:gd name="T39" fmla="*/ 2147483646 h 74"/>
                <a:gd name="T40" fmla="*/ 2147483646 w 78"/>
                <a:gd name="T41" fmla="*/ 2147483646 h 74"/>
                <a:gd name="T42" fmla="*/ 2147483646 w 78"/>
                <a:gd name="T43" fmla="*/ 2147483646 h 74"/>
                <a:gd name="T44" fmla="*/ 2147483646 w 78"/>
                <a:gd name="T45" fmla="*/ 2147483646 h 74"/>
                <a:gd name="T46" fmla="*/ 2147483646 w 78"/>
                <a:gd name="T47" fmla="*/ 2147483646 h 74"/>
                <a:gd name="T48" fmla="*/ 2147483646 w 78"/>
                <a:gd name="T49" fmla="*/ 2147483646 h 74"/>
                <a:gd name="T50" fmla="*/ 2147483646 w 78"/>
                <a:gd name="T51" fmla="*/ 2147483646 h 74"/>
                <a:gd name="T52" fmla="*/ 2147483646 w 78"/>
                <a:gd name="T53" fmla="*/ 2147483646 h 74"/>
                <a:gd name="T54" fmla="*/ 2147483646 w 78"/>
                <a:gd name="T55" fmla="*/ 2147483646 h 74"/>
                <a:gd name="T56" fmla="*/ 2147483646 w 78"/>
                <a:gd name="T57" fmla="*/ 2147483646 h 74"/>
                <a:gd name="T58" fmla="*/ 2147483646 w 78"/>
                <a:gd name="T59" fmla="*/ 2147483646 h 74"/>
                <a:gd name="T60" fmla="*/ 2147483646 w 78"/>
                <a:gd name="T61" fmla="*/ 2147483646 h 74"/>
                <a:gd name="T62" fmla="*/ 2147483646 w 78"/>
                <a:gd name="T63" fmla="*/ 2147483646 h 74"/>
                <a:gd name="T64" fmla="*/ 2147483646 w 78"/>
                <a:gd name="T65" fmla="*/ 2147483646 h 74"/>
                <a:gd name="T66" fmla="*/ 2147483646 w 78"/>
                <a:gd name="T67" fmla="*/ 2147483646 h 74"/>
                <a:gd name="T68" fmla="*/ 2147483646 w 78"/>
                <a:gd name="T69" fmla="*/ 2147483646 h 74"/>
                <a:gd name="T70" fmla="*/ 2147483646 w 78"/>
                <a:gd name="T71" fmla="*/ 2147483646 h 74"/>
                <a:gd name="T72" fmla="*/ 2147483646 w 78"/>
                <a:gd name="T73" fmla="*/ 2147483646 h 74"/>
                <a:gd name="T74" fmla="*/ 2147483646 w 78"/>
                <a:gd name="T75" fmla="*/ 2147483646 h 74"/>
                <a:gd name="T76" fmla="*/ 2147483646 w 78"/>
                <a:gd name="T77" fmla="*/ 2147483646 h 74"/>
                <a:gd name="T78" fmla="*/ 2147483646 w 78"/>
                <a:gd name="T79" fmla="*/ 2147483646 h 74"/>
                <a:gd name="T80" fmla="*/ 2147483646 w 78"/>
                <a:gd name="T81" fmla="*/ 2147483646 h 74"/>
                <a:gd name="T82" fmla="*/ 2147483646 w 78"/>
                <a:gd name="T83" fmla="*/ 2147483646 h 74"/>
                <a:gd name="T84" fmla="*/ 2147483646 w 78"/>
                <a:gd name="T85" fmla="*/ 2147483646 h 74"/>
                <a:gd name="T86" fmla="*/ 2147483646 w 78"/>
                <a:gd name="T87" fmla="*/ 2147483646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
                <a:gd name="T133" fmla="*/ 0 h 74"/>
                <a:gd name="T134" fmla="*/ 78 w 78"/>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 h="74">
                  <a:moveTo>
                    <a:pt x="52" y="44"/>
                  </a:moveTo>
                  <a:lnTo>
                    <a:pt x="52" y="44"/>
                  </a:lnTo>
                  <a:lnTo>
                    <a:pt x="62" y="48"/>
                  </a:lnTo>
                  <a:lnTo>
                    <a:pt x="68" y="54"/>
                  </a:lnTo>
                  <a:lnTo>
                    <a:pt x="70" y="58"/>
                  </a:lnTo>
                  <a:lnTo>
                    <a:pt x="70" y="62"/>
                  </a:lnTo>
                  <a:lnTo>
                    <a:pt x="68" y="66"/>
                  </a:lnTo>
                  <a:lnTo>
                    <a:pt x="64" y="70"/>
                  </a:lnTo>
                  <a:lnTo>
                    <a:pt x="56" y="74"/>
                  </a:lnTo>
                  <a:lnTo>
                    <a:pt x="50" y="74"/>
                  </a:lnTo>
                  <a:lnTo>
                    <a:pt x="44" y="70"/>
                  </a:lnTo>
                  <a:lnTo>
                    <a:pt x="40" y="60"/>
                  </a:lnTo>
                  <a:lnTo>
                    <a:pt x="38" y="56"/>
                  </a:lnTo>
                  <a:lnTo>
                    <a:pt x="34" y="64"/>
                  </a:lnTo>
                  <a:lnTo>
                    <a:pt x="28" y="70"/>
                  </a:lnTo>
                  <a:lnTo>
                    <a:pt x="20" y="72"/>
                  </a:lnTo>
                  <a:lnTo>
                    <a:pt x="16" y="70"/>
                  </a:lnTo>
                  <a:lnTo>
                    <a:pt x="12" y="68"/>
                  </a:lnTo>
                  <a:lnTo>
                    <a:pt x="10" y="66"/>
                  </a:lnTo>
                  <a:lnTo>
                    <a:pt x="8" y="62"/>
                  </a:lnTo>
                  <a:lnTo>
                    <a:pt x="10" y="56"/>
                  </a:lnTo>
                  <a:lnTo>
                    <a:pt x="16" y="48"/>
                  </a:lnTo>
                  <a:lnTo>
                    <a:pt x="22" y="44"/>
                  </a:lnTo>
                  <a:lnTo>
                    <a:pt x="10" y="40"/>
                  </a:lnTo>
                  <a:lnTo>
                    <a:pt x="6" y="38"/>
                  </a:lnTo>
                  <a:lnTo>
                    <a:pt x="2" y="34"/>
                  </a:lnTo>
                  <a:lnTo>
                    <a:pt x="0" y="30"/>
                  </a:lnTo>
                  <a:lnTo>
                    <a:pt x="0" y="26"/>
                  </a:lnTo>
                  <a:lnTo>
                    <a:pt x="2" y="20"/>
                  </a:lnTo>
                  <a:lnTo>
                    <a:pt x="6" y="16"/>
                  </a:lnTo>
                  <a:lnTo>
                    <a:pt x="12" y="12"/>
                  </a:lnTo>
                  <a:lnTo>
                    <a:pt x="18" y="14"/>
                  </a:lnTo>
                  <a:lnTo>
                    <a:pt x="24" y="16"/>
                  </a:lnTo>
                  <a:lnTo>
                    <a:pt x="28" y="22"/>
                  </a:lnTo>
                  <a:lnTo>
                    <a:pt x="26" y="12"/>
                  </a:lnTo>
                  <a:lnTo>
                    <a:pt x="26" y="8"/>
                  </a:lnTo>
                  <a:lnTo>
                    <a:pt x="26" y="4"/>
                  </a:lnTo>
                  <a:lnTo>
                    <a:pt x="28" y="2"/>
                  </a:lnTo>
                  <a:lnTo>
                    <a:pt x="32" y="0"/>
                  </a:lnTo>
                  <a:lnTo>
                    <a:pt x="38" y="0"/>
                  </a:lnTo>
                  <a:lnTo>
                    <a:pt x="46" y="0"/>
                  </a:lnTo>
                  <a:lnTo>
                    <a:pt x="50" y="0"/>
                  </a:lnTo>
                  <a:lnTo>
                    <a:pt x="54" y="4"/>
                  </a:lnTo>
                  <a:lnTo>
                    <a:pt x="56" y="6"/>
                  </a:lnTo>
                  <a:lnTo>
                    <a:pt x="56" y="10"/>
                  </a:lnTo>
                  <a:lnTo>
                    <a:pt x="54" y="18"/>
                  </a:lnTo>
                  <a:lnTo>
                    <a:pt x="52" y="26"/>
                  </a:lnTo>
                  <a:lnTo>
                    <a:pt x="60" y="22"/>
                  </a:lnTo>
                  <a:lnTo>
                    <a:pt x="68" y="22"/>
                  </a:lnTo>
                  <a:lnTo>
                    <a:pt x="72" y="24"/>
                  </a:lnTo>
                  <a:lnTo>
                    <a:pt x="76" y="30"/>
                  </a:lnTo>
                  <a:lnTo>
                    <a:pt x="78" y="36"/>
                  </a:lnTo>
                  <a:lnTo>
                    <a:pt x="76" y="40"/>
                  </a:lnTo>
                  <a:lnTo>
                    <a:pt x="74" y="42"/>
                  </a:lnTo>
                  <a:lnTo>
                    <a:pt x="70" y="44"/>
                  </a:lnTo>
                  <a:lnTo>
                    <a:pt x="62" y="46"/>
                  </a:lnTo>
                  <a:lnTo>
                    <a:pt x="52" y="44"/>
                  </a:lnTo>
                  <a:close/>
                  <a:moveTo>
                    <a:pt x="62" y="34"/>
                  </a:moveTo>
                  <a:lnTo>
                    <a:pt x="62" y="34"/>
                  </a:lnTo>
                  <a:lnTo>
                    <a:pt x="56" y="34"/>
                  </a:lnTo>
                  <a:lnTo>
                    <a:pt x="52" y="34"/>
                  </a:lnTo>
                  <a:lnTo>
                    <a:pt x="48" y="28"/>
                  </a:lnTo>
                  <a:lnTo>
                    <a:pt x="40" y="24"/>
                  </a:lnTo>
                  <a:lnTo>
                    <a:pt x="40" y="20"/>
                  </a:lnTo>
                  <a:lnTo>
                    <a:pt x="40" y="14"/>
                  </a:lnTo>
                  <a:lnTo>
                    <a:pt x="38" y="24"/>
                  </a:lnTo>
                  <a:lnTo>
                    <a:pt x="32" y="28"/>
                  </a:lnTo>
                  <a:lnTo>
                    <a:pt x="26" y="34"/>
                  </a:lnTo>
                  <a:lnTo>
                    <a:pt x="16" y="26"/>
                  </a:lnTo>
                  <a:lnTo>
                    <a:pt x="22" y="30"/>
                  </a:lnTo>
                  <a:lnTo>
                    <a:pt x="26" y="34"/>
                  </a:lnTo>
                  <a:lnTo>
                    <a:pt x="26" y="38"/>
                  </a:lnTo>
                  <a:lnTo>
                    <a:pt x="28" y="44"/>
                  </a:lnTo>
                  <a:lnTo>
                    <a:pt x="30" y="48"/>
                  </a:lnTo>
                  <a:lnTo>
                    <a:pt x="26" y="52"/>
                  </a:lnTo>
                  <a:lnTo>
                    <a:pt x="22" y="58"/>
                  </a:lnTo>
                  <a:lnTo>
                    <a:pt x="24" y="58"/>
                  </a:lnTo>
                  <a:lnTo>
                    <a:pt x="32" y="48"/>
                  </a:lnTo>
                  <a:lnTo>
                    <a:pt x="36" y="50"/>
                  </a:lnTo>
                  <a:lnTo>
                    <a:pt x="40" y="50"/>
                  </a:lnTo>
                  <a:lnTo>
                    <a:pt x="44" y="50"/>
                  </a:lnTo>
                  <a:lnTo>
                    <a:pt x="48" y="54"/>
                  </a:lnTo>
                  <a:lnTo>
                    <a:pt x="54" y="60"/>
                  </a:lnTo>
                  <a:lnTo>
                    <a:pt x="50" y="52"/>
                  </a:lnTo>
                  <a:lnTo>
                    <a:pt x="46" y="48"/>
                  </a:lnTo>
                  <a:lnTo>
                    <a:pt x="50" y="44"/>
                  </a:lnTo>
                  <a:lnTo>
                    <a:pt x="52" y="38"/>
                  </a:lnTo>
                  <a:lnTo>
                    <a:pt x="52" y="36"/>
                  </a:lnTo>
                  <a:lnTo>
                    <a:pt x="58" y="36"/>
                  </a:lnTo>
                  <a:lnTo>
                    <a:pt x="62" y="3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19" name="Freeform 140"/>
            <p:cNvSpPr>
              <a:spLocks/>
            </p:cNvSpPr>
            <p:nvPr/>
          </p:nvSpPr>
          <p:spPr bwMode="auto">
            <a:xfrm>
              <a:off x="5094288" y="3260725"/>
              <a:ext cx="41275" cy="44450"/>
            </a:xfrm>
            <a:custGeom>
              <a:avLst/>
              <a:gdLst>
                <a:gd name="T0" fmla="*/ 2147483646 w 26"/>
                <a:gd name="T1" fmla="*/ 2147483646 h 28"/>
                <a:gd name="T2" fmla="*/ 2147483646 w 26"/>
                <a:gd name="T3" fmla="*/ 2147483646 h 28"/>
                <a:gd name="T4" fmla="*/ 2147483646 w 26"/>
                <a:gd name="T5" fmla="*/ 2147483646 h 28"/>
                <a:gd name="T6" fmla="*/ 2147483646 w 26"/>
                <a:gd name="T7" fmla="*/ 2147483646 h 28"/>
                <a:gd name="T8" fmla="*/ 2147483646 w 26"/>
                <a:gd name="T9" fmla="*/ 2147483646 h 28"/>
                <a:gd name="T10" fmla="*/ 2147483646 w 26"/>
                <a:gd name="T11" fmla="*/ 2147483646 h 28"/>
                <a:gd name="T12" fmla="*/ 2147483646 w 26"/>
                <a:gd name="T13" fmla="*/ 2147483646 h 28"/>
                <a:gd name="T14" fmla="*/ 2147483646 w 26"/>
                <a:gd name="T15" fmla="*/ 2147483646 h 28"/>
                <a:gd name="T16" fmla="*/ 2147483646 w 26"/>
                <a:gd name="T17" fmla="*/ 2147483646 h 28"/>
                <a:gd name="T18" fmla="*/ 0 w 26"/>
                <a:gd name="T19" fmla="*/ 2147483646 h 28"/>
                <a:gd name="T20" fmla="*/ 0 w 26"/>
                <a:gd name="T21" fmla="*/ 2147483646 h 28"/>
                <a:gd name="T22" fmla="*/ 0 w 26"/>
                <a:gd name="T23" fmla="*/ 2147483646 h 28"/>
                <a:gd name="T24" fmla="*/ 0 w 26"/>
                <a:gd name="T25" fmla="*/ 2147483646 h 28"/>
                <a:gd name="T26" fmla="*/ 2147483646 w 26"/>
                <a:gd name="T27" fmla="*/ 2147483646 h 28"/>
                <a:gd name="T28" fmla="*/ 2147483646 w 26"/>
                <a:gd name="T29" fmla="*/ 2147483646 h 28"/>
                <a:gd name="T30" fmla="*/ 2147483646 w 26"/>
                <a:gd name="T31" fmla="*/ 0 h 28"/>
                <a:gd name="T32" fmla="*/ 2147483646 w 26"/>
                <a:gd name="T33" fmla="*/ 0 h 28"/>
                <a:gd name="T34" fmla="*/ 2147483646 w 26"/>
                <a:gd name="T35" fmla="*/ 2147483646 h 28"/>
                <a:gd name="T36" fmla="*/ 2147483646 w 26"/>
                <a:gd name="T37" fmla="*/ 2147483646 h 28"/>
                <a:gd name="T38" fmla="*/ 2147483646 w 26"/>
                <a:gd name="T39" fmla="*/ 2147483646 h 28"/>
                <a:gd name="T40" fmla="*/ 2147483646 w 26"/>
                <a:gd name="T41" fmla="*/ 2147483646 h 28"/>
                <a:gd name="T42" fmla="*/ 2147483646 w 26"/>
                <a:gd name="T43" fmla="*/ 2147483646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28"/>
                <a:gd name="T68" fmla="*/ 26 w 26"/>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28">
                  <a:moveTo>
                    <a:pt x="26" y="14"/>
                  </a:moveTo>
                  <a:lnTo>
                    <a:pt x="26" y="14"/>
                  </a:lnTo>
                  <a:lnTo>
                    <a:pt x="26" y="18"/>
                  </a:lnTo>
                  <a:lnTo>
                    <a:pt x="24" y="24"/>
                  </a:lnTo>
                  <a:lnTo>
                    <a:pt x="18" y="26"/>
                  </a:lnTo>
                  <a:lnTo>
                    <a:pt x="14" y="28"/>
                  </a:lnTo>
                  <a:lnTo>
                    <a:pt x="8" y="26"/>
                  </a:lnTo>
                  <a:lnTo>
                    <a:pt x="4" y="24"/>
                  </a:lnTo>
                  <a:lnTo>
                    <a:pt x="0" y="20"/>
                  </a:lnTo>
                  <a:lnTo>
                    <a:pt x="0" y="14"/>
                  </a:lnTo>
                  <a:lnTo>
                    <a:pt x="0" y="8"/>
                  </a:lnTo>
                  <a:lnTo>
                    <a:pt x="4" y="4"/>
                  </a:lnTo>
                  <a:lnTo>
                    <a:pt x="8" y="2"/>
                  </a:lnTo>
                  <a:lnTo>
                    <a:pt x="12" y="0"/>
                  </a:lnTo>
                  <a:lnTo>
                    <a:pt x="18" y="2"/>
                  </a:lnTo>
                  <a:lnTo>
                    <a:pt x="22" y="4"/>
                  </a:lnTo>
                  <a:lnTo>
                    <a:pt x="26" y="8"/>
                  </a:lnTo>
                  <a:lnTo>
                    <a:pt x="26" y="14"/>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20" name="Freeform 141"/>
            <p:cNvSpPr>
              <a:spLocks noEditPoints="1"/>
            </p:cNvSpPr>
            <p:nvPr/>
          </p:nvSpPr>
          <p:spPr bwMode="auto">
            <a:xfrm>
              <a:off x="4503738" y="2863850"/>
              <a:ext cx="114300" cy="111125"/>
            </a:xfrm>
            <a:custGeom>
              <a:avLst/>
              <a:gdLst>
                <a:gd name="T0" fmla="*/ 2147483646 w 72"/>
                <a:gd name="T1" fmla="*/ 2147483646 h 70"/>
                <a:gd name="T2" fmla="*/ 2147483646 w 72"/>
                <a:gd name="T3" fmla="*/ 2147483646 h 70"/>
                <a:gd name="T4" fmla="*/ 2147483646 w 72"/>
                <a:gd name="T5" fmla="*/ 2147483646 h 70"/>
                <a:gd name="T6" fmla="*/ 2147483646 w 72"/>
                <a:gd name="T7" fmla="*/ 2147483646 h 70"/>
                <a:gd name="T8" fmla="*/ 2147483646 w 72"/>
                <a:gd name="T9" fmla="*/ 2147483646 h 70"/>
                <a:gd name="T10" fmla="*/ 2147483646 w 72"/>
                <a:gd name="T11" fmla="*/ 2147483646 h 70"/>
                <a:gd name="T12" fmla="*/ 2147483646 w 72"/>
                <a:gd name="T13" fmla="*/ 2147483646 h 70"/>
                <a:gd name="T14" fmla="*/ 2147483646 w 72"/>
                <a:gd name="T15" fmla="*/ 2147483646 h 70"/>
                <a:gd name="T16" fmla="*/ 2147483646 w 72"/>
                <a:gd name="T17" fmla="*/ 2147483646 h 70"/>
                <a:gd name="T18" fmla="*/ 2147483646 w 72"/>
                <a:gd name="T19" fmla="*/ 2147483646 h 70"/>
                <a:gd name="T20" fmla="*/ 2147483646 w 72"/>
                <a:gd name="T21" fmla="*/ 2147483646 h 70"/>
                <a:gd name="T22" fmla="*/ 2147483646 w 72"/>
                <a:gd name="T23" fmla="*/ 2147483646 h 70"/>
                <a:gd name="T24" fmla="*/ 2147483646 w 72"/>
                <a:gd name="T25" fmla="*/ 2147483646 h 70"/>
                <a:gd name="T26" fmla="*/ 2147483646 w 72"/>
                <a:gd name="T27" fmla="*/ 2147483646 h 70"/>
                <a:gd name="T28" fmla="*/ 2147483646 w 72"/>
                <a:gd name="T29" fmla="*/ 2147483646 h 70"/>
                <a:gd name="T30" fmla="*/ 0 w 72"/>
                <a:gd name="T31" fmla="*/ 2147483646 h 70"/>
                <a:gd name="T32" fmla="*/ 2147483646 w 72"/>
                <a:gd name="T33" fmla="*/ 2147483646 h 70"/>
                <a:gd name="T34" fmla="*/ 2147483646 w 72"/>
                <a:gd name="T35" fmla="*/ 2147483646 h 70"/>
                <a:gd name="T36" fmla="*/ 2147483646 w 72"/>
                <a:gd name="T37" fmla="*/ 2147483646 h 70"/>
                <a:gd name="T38" fmla="*/ 2147483646 w 72"/>
                <a:gd name="T39" fmla="*/ 2147483646 h 70"/>
                <a:gd name="T40" fmla="*/ 2147483646 w 72"/>
                <a:gd name="T41" fmla="*/ 2147483646 h 70"/>
                <a:gd name="T42" fmla="*/ 2147483646 w 72"/>
                <a:gd name="T43" fmla="*/ 2147483646 h 70"/>
                <a:gd name="T44" fmla="*/ 2147483646 w 72"/>
                <a:gd name="T45" fmla="*/ 0 h 70"/>
                <a:gd name="T46" fmla="*/ 2147483646 w 72"/>
                <a:gd name="T47" fmla="*/ 2147483646 h 70"/>
                <a:gd name="T48" fmla="*/ 2147483646 w 72"/>
                <a:gd name="T49" fmla="*/ 2147483646 h 70"/>
                <a:gd name="T50" fmla="*/ 2147483646 w 72"/>
                <a:gd name="T51" fmla="*/ 2147483646 h 70"/>
                <a:gd name="T52" fmla="*/ 2147483646 w 72"/>
                <a:gd name="T53" fmla="*/ 2147483646 h 70"/>
                <a:gd name="T54" fmla="*/ 2147483646 w 72"/>
                <a:gd name="T55" fmla="*/ 2147483646 h 70"/>
                <a:gd name="T56" fmla="*/ 2147483646 w 72"/>
                <a:gd name="T57" fmla="*/ 2147483646 h 70"/>
                <a:gd name="T58" fmla="*/ 2147483646 w 72"/>
                <a:gd name="T59" fmla="*/ 2147483646 h 70"/>
                <a:gd name="T60" fmla="*/ 2147483646 w 72"/>
                <a:gd name="T61" fmla="*/ 2147483646 h 70"/>
                <a:gd name="T62" fmla="*/ 2147483646 w 72"/>
                <a:gd name="T63" fmla="*/ 2147483646 h 70"/>
                <a:gd name="T64" fmla="*/ 2147483646 w 72"/>
                <a:gd name="T65" fmla="*/ 2147483646 h 70"/>
                <a:gd name="T66" fmla="*/ 2147483646 w 72"/>
                <a:gd name="T67" fmla="*/ 2147483646 h 70"/>
                <a:gd name="T68" fmla="*/ 2147483646 w 72"/>
                <a:gd name="T69" fmla="*/ 2147483646 h 70"/>
                <a:gd name="T70" fmla="*/ 2147483646 w 72"/>
                <a:gd name="T71" fmla="*/ 2147483646 h 70"/>
                <a:gd name="T72" fmla="*/ 2147483646 w 72"/>
                <a:gd name="T73" fmla="*/ 2147483646 h 70"/>
                <a:gd name="T74" fmla="*/ 2147483646 w 72"/>
                <a:gd name="T75" fmla="*/ 2147483646 h 70"/>
                <a:gd name="T76" fmla="*/ 2147483646 w 72"/>
                <a:gd name="T77" fmla="*/ 2147483646 h 70"/>
                <a:gd name="T78" fmla="*/ 2147483646 w 72"/>
                <a:gd name="T79" fmla="*/ 2147483646 h 70"/>
                <a:gd name="T80" fmla="*/ 2147483646 w 72"/>
                <a:gd name="T81" fmla="*/ 2147483646 h 70"/>
                <a:gd name="T82" fmla="*/ 2147483646 w 72"/>
                <a:gd name="T83" fmla="*/ 2147483646 h 70"/>
                <a:gd name="T84" fmla="*/ 2147483646 w 72"/>
                <a:gd name="T85" fmla="*/ 2147483646 h 70"/>
                <a:gd name="T86" fmla="*/ 2147483646 w 72"/>
                <a:gd name="T87" fmla="*/ 2147483646 h 70"/>
                <a:gd name="T88" fmla="*/ 2147483646 w 72"/>
                <a:gd name="T89" fmla="*/ 2147483646 h 70"/>
                <a:gd name="T90" fmla="*/ 2147483646 w 72"/>
                <a:gd name="T91" fmla="*/ 2147483646 h 70"/>
                <a:gd name="T92" fmla="*/ 2147483646 w 72"/>
                <a:gd name="T93" fmla="*/ 2147483646 h 70"/>
                <a:gd name="T94" fmla="*/ 2147483646 w 72"/>
                <a:gd name="T95" fmla="*/ 2147483646 h 70"/>
                <a:gd name="T96" fmla="*/ 2147483646 w 72"/>
                <a:gd name="T97" fmla="*/ 2147483646 h 70"/>
                <a:gd name="T98" fmla="*/ 2147483646 w 72"/>
                <a:gd name="T99" fmla="*/ 2147483646 h 70"/>
                <a:gd name="T100" fmla="*/ 2147483646 w 72"/>
                <a:gd name="T101" fmla="*/ 2147483646 h 70"/>
                <a:gd name="T102" fmla="*/ 2147483646 w 72"/>
                <a:gd name="T103" fmla="*/ 2147483646 h 70"/>
                <a:gd name="T104" fmla="*/ 2147483646 w 72"/>
                <a:gd name="T105" fmla="*/ 2147483646 h 70"/>
                <a:gd name="T106" fmla="*/ 2147483646 w 72"/>
                <a:gd name="T107" fmla="*/ 2147483646 h 70"/>
                <a:gd name="T108" fmla="*/ 2147483646 w 72"/>
                <a:gd name="T109" fmla="*/ 2147483646 h 70"/>
                <a:gd name="T110" fmla="*/ 2147483646 w 72"/>
                <a:gd name="T111" fmla="*/ 2147483646 h 70"/>
                <a:gd name="T112" fmla="*/ 2147483646 w 72"/>
                <a:gd name="T113" fmla="*/ 2147483646 h 70"/>
                <a:gd name="T114" fmla="*/ 2147483646 w 72"/>
                <a:gd name="T115" fmla="*/ 2147483646 h 70"/>
                <a:gd name="T116" fmla="*/ 2147483646 w 72"/>
                <a:gd name="T117" fmla="*/ 2147483646 h 70"/>
                <a:gd name="T118" fmla="*/ 2147483646 w 72"/>
                <a:gd name="T119" fmla="*/ 2147483646 h 70"/>
                <a:gd name="T120" fmla="*/ 2147483646 w 72"/>
                <a:gd name="T121" fmla="*/ 2147483646 h 70"/>
                <a:gd name="T122" fmla="*/ 2147483646 w 72"/>
                <a:gd name="T123" fmla="*/ 2147483646 h 70"/>
                <a:gd name="T124" fmla="*/ 2147483646 w 72"/>
                <a:gd name="T125" fmla="*/ 2147483646 h 7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2"/>
                <a:gd name="T190" fmla="*/ 0 h 70"/>
                <a:gd name="T191" fmla="*/ 72 w 72"/>
                <a:gd name="T192" fmla="*/ 70 h 7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2" h="70">
                  <a:moveTo>
                    <a:pt x="50" y="40"/>
                  </a:moveTo>
                  <a:lnTo>
                    <a:pt x="50" y="40"/>
                  </a:lnTo>
                  <a:lnTo>
                    <a:pt x="60" y="42"/>
                  </a:lnTo>
                  <a:lnTo>
                    <a:pt x="68" y="46"/>
                  </a:lnTo>
                  <a:lnTo>
                    <a:pt x="70" y="50"/>
                  </a:lnTo>
                  <a:lnTo>
                    <a:pt x="70" y="52"/>
                  </a:lnTo>
                  <a:lnTo>
                    <a:pt x="68" y="56"/>
                  </a:lnTo>
                  <a:lnTo>
                    <a:pt x="66" y="60"/>
                  </a:lnTo>
                  <a:lnTo>
                    <a:pt x="58" y="66"/>
                  </a:lnTo>
                  <a:lnTo>
                    <a:pt x="52" y="68"/>
                  </a:lnTo>
                  <a:lnTo>
                    <a:pt x="48" y="64"/>
                  </a:lnTo>
                  <a:lnTo>
                    <a:pt x="42" y="56"/>
                  </a:lnTo>
                  <a:lnTo>
                    <a:pt x="40" y="52"/>
                  </a:lnTo>
                  <a:lnTo>
                    <a:pt x="36" y="60"/>
                  </a:lnTo>
                  <a:lnTo>
                    <a:pt x="32" y="66"/>
                  </a:lnTo>
                  <a:lnTo>
                    <a:pt x="24" y="70"/>
                  </a:lnTo>
                  <a:lnTo>
                    <a:pt x="18" y="68"/>
                  </a:lnTo>
                  <a:lnTo>
                    <a:pt x="14" y="66"/>
                  </a:lnTo>
                  <a:lnTo>
                    <a:pt x="14" y="62"/>
                  </a:lnTo>
                  <a:lnTo>
                    <a:pt x="14" y="56"/>
                  </a:lnTo>
                  <a:lnTo>
                    <a:pt x="18" y="50"/>
                  </a:lnTo>
                  <a:lnTo>
                    <a:pt x="24" y="44"/>
                  </a:lnTo>
                  <a:lnTo>
                    <a:pt x="12" y="42"/>
                  </a:lnTo>
                  <a:lnTo>
                    <a:pt x="6" y="40"/>
                  </a:lnTo>
                  <a:lnTo>
                    <a:pt x="4" y="38"/>
                  </a:lnTo>
                  <a:lnTo>
                    <a:pt x="0" y="34"/>
                  </a:lnTo>
                  <a:lnTo>
                    <a:pt x="0" y="30"/>
                  </a:lnTo>
                  <a:lnTo>
                    <a:pt x="2" y="26"/>
                  </a:lnTo>
                  <a:lnTo>
                    <a:pt x="4" y="20"/>
                  </a:lnTo>
                  <a:lnTo>
                    <a:pt x="8" y="16"/>
                  </a:lnTo>
                  <a:lnTo>
                    <a:pt x="14" y="16"/>
                  </a:lnTo>
                  <a:lnTo>
                    <a:pt x="20" y="18"/>
                  </a:lnTo>
                  <a:lnTo>
                    <a:pt x="24" y="22"/>
                  </a:lnTo>
                  <a:lnTo>
                    <a:pt x="20" y="14"/>
                  </a:lnTo>
                  <a:lnTo>
                    <a:pt x="20" y="6"/>
                  </a:lnTo>
                  <a:lnTo>
                    <a:pt x="22" y="4"/>
                  </a:lnTo>
                  <a:lnTo>
                    <a:pt x="26" y="2"/>
                  </a:lnTo>
                  <a:lnTo>
                    <a:pt x="38" y="0"/>
                  </a:lnTo>
                  <a:lnTo>
                    <a:pt x="42" y="0"/>
                  </a:lnTo>
                  <a:lnTo>
                    <a:pt x="46" y="2"/>
                  </a:lnTo>
                  <a:lnTo>
                    <a:pt x="48" y="4"/>
                  </a:lnTo>
                  <a:lnTo>
                    <a:pt x="48" y="6"/>
                  </a:lnTo>
                  <a:lnTo>
                    <a:pt x="48" y="14"/>
                  </a:lnTo>
                  <a:lnTo>
                    <a:pt x="46" y="24"/>
                  </a:lnTo>
                  <a:lnTo>
                    <a:pt x="54" y="18"/>
                  </a:lnTo>
                  <a:lnTo>
                    <a:pt x="60" y="16"/>
                  </a:lnTo>
                  <a:lnTo>
                    <a:pt x="66" y="18"/>
                  </a:lnTo>
                  <a:lnTo>
                    <a:pt x="70" y="22"/>
                  </a:lnTo>
                  <a:lnTo>
                    <a:pt x="72" y="28"/>
                  </a:lnTo>
                  <a:lnTo>
                    <a:pt x="72" y="30"/>
                  </a:lnTo>
                  <a:lnTo>
                    <a:pt x="70" y="34"/>
                  </a:lnTo>
                  <a:lnTo>
                    <a:pt x="68" y="36"/>
                  </a:lnTo>
                  <a:lnTo>
                    <a:pt x="60" y="38"/>
                  </a:lnTo>
                  <a:lnTo>
                    <a:pt x="50" y="40"/>
                  </a:lnTo>
                  <a:close/>
                  <a:moveTo>
                    <a:pt x="58" y="28"/>
                  </a:moveTo>
                  <a:lnTo>
                    <a:pt x="58" y="28"/>
                  </a:lnTo>
                  <a:lnTo>
                    <a:pt x="54" y="30"/>
                  </a:lnTo>
                  <a:lnTo>
                    <a:pt x="48" y="30"/>
                  </a:lnTo>
                  <a:lnTo>
                    <a:pt x="44" y="24"/>
                  </a:lnTo>
                  <a:lnTo>
                    <a:pt x="36" y="24"/>
                  </a:lnTo>
                  <a:lnTo>
                    <a:pt x="36" y="18"/>
                  </a:lnTo>
                  <a:lnTo>
                    <a:pt x="34" y="14"/>
                  </a:lnTo>
                  <a:lnTo>
                    <a:pt x="36" y="24"/>
                  </a:lnTo>
                  <a:lnTo>
                    <a:pt x="34" y="24"/>
                  </a:lnTo>
                  <a:lnTo>
                    <a:pt x="28" y="26"/>
                  </a:lnTo>
                  <a:lnTo>
                    <a:pt x="26" y="34"/>
                  </a:lnTo>
                  <a:lnTo>
                    <a:pt x="14" y="28"/>
                  </a:lnTo>
                  <a:lnTo>
                    <a:pt x="26" y="34"/>
                  </a:lnTo>
                  <a:lnTo>
                    <a:pt x="26" y="38"/>
                  </a:lnTo>
                  <a:lnTo>
                    <a:pt x="28" y="42"/>
                  </a:lnTo>
                  <a:lnTo>
                    <a:pt x="30" y="46"/>
                  </a:lnTo>
                  <a:lnTo>
                    <a:pt x="28" y="50"/>
                  </a:lnTo>
                  <a:lnTo>
                    <a:pt x="26" y="56"/>
                  </a:lnTo>
                  <a:lnTo>
                    <a:pt x="32" y="46"/>
                  </a:lnTo>
                  <a:lnTo>
                    <a:pt x="40" y="48"/>
                  </a:lnTo>
                  <a:lnTo>
                    <a:pt x="44" y="46"/>
                  </a:lnTo>
                  <a:lnTo>
                    <a:pt x="48" y="48"/>
                  </a:lnTo>
                  <a:lnTo>
                    <a:pt x="54" y="54"/>
                  </a:lnTo>
                  <a:lnTo>
                    <a:pt x="56" y="52"/>
                  </a:lnTo>
                  <a:lnTo>
                    <a:pt x="50" y="48"/>
                  </a:lnTo>
                  <a:lnTo>
                    <a:pt x="46" y="44"/>
                  </a:lnTo>
                  <a:lnTo>
                    <a:pt x="48" y="40"/>
                  </a:lnTo>
                  <a:lnTo>
                    <a:pt x="50" y="32"/>
                  </a:lnTo>
                  <a:lnTo>
                    <a:pt x="48" y="32"/>
                  </a:lnTo>
                  <a:lnTo>
                    <a:pt x="54" y="30"/>
                  </a:lnTo>
                  <a:lnTo>
                    <a:pt x="58"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21" name="Freeform 142"/>
            <p:cNvSpPr>
              <a:spLocks/>
            </p:cNvSpPr>
            <p:nvPr/>
          </p:nvSpPr>
          <p:spPr bwMode="auto">
            <a:xfrm>
              <a:off x="4545013" y="2901950"/>
              <a:ext cx="38100" cy="38100"/>
            </a:xfrm>
            <a:custGeom>
              <a:avLst/>
              <a:gdLst>
                <a:gd name="T0" fmla="*/ 2147483646 w 24"/>
                <a:gd name="T1" fmla="*/ 2147483646 h 24"/>
                <a:gd name="T2" fmla="*/ 2147483646 w 24"/>
                <a:gd name="T3" fmla="*/ 2147483646 h 24"/>
                <a:gd name="T4" fmla="*/ 2147483646 w 24"/>
                <a:gd name="T5" fmla="*/ 2147483646 h 24"/>
                <a:gd name="T6" fmla="*/ 2147483646 w 24"/>
                <a:gd name="T7" fmla="*/ 2147483646 h 24"/>
                <a:gd name="T8" fmla="*/ 2147483646 w 24"/>
                <a:gd name="T9" fmla="*/ 2147483646 h 24"/>
                <a:gd name="T10" fmla="*/ 2147483646 w 24"/>
                <a:gd name="T11" fmla="*/ 2147483646 h 24"/>
                <a:gd name="T12" fmla="*/ 2147483646 w 24"/>
                <a:gd name="T13" fmla="*/ 2147483646 h 24"/>
                <a:gd name="T14" fmla="*/ 2147483646 w 24"/>
                <a:gd name="T15" fmla="*/ 2147483646 h 24"/>
                <a:gd name="T16" fmla="*/ 2147483646 w 24"/>
                <a:gd name="T17" fmla="*/ 2147483646 h 24"/>
                <a:gd name="T18" fmla="*/ 2147483646 w 24"/>
                <a:gd name="T19" fmla="*/ 2147483646 h 24"/>
                <a:gd name="T20" fmla="*/ 0 w 24"/>
                <a:gd name="T21" fmla="*/ 2147483646 h 24"/>
                <a:gd name="T22" fmla="*/ 0 w 24"/>
                <a:gd name="T23" fmla="*/ 2147483646 h 24"/>
                <a:gd name="T24" fmla="*/ 0 w 24"/>
                <a:gd name="T25" fmla="*/ 2147483646 h 24"/>
                <a:gd name="T26" fmla="*/ 2147483646 w 24"/>
                <a:gd name="T27" fmla="*/ 2147483646 h 24"/>
                <a:gd name="T28" fmla="*/ 2147483646 w 24"/>
                <a:gd name="T29" fmla="*/ 2147483646 h 24"/>
                <a:gd name="T30" fmla="*/ 2147483646 w 24"/>
                <a:gd name="T31" fmla="*/ 0 h 24"/>
                <a:gd name="T32" fmla="*/ 2147483646 w 24"/>
                <a:gd name="T33" fmla="*/ 0 h 24"/>
                <a:gd name="T34" fmla="*/ 2147483646 w 24"/>
                <a:gd name="T35" fmla="*/ 0 h 24"/>
                <a:gd name="T36" fmla="*/ 2147483646 w 24"/>
                <a:gd name="T37" fmla="*/ 0 h 24"/>
                <a:gd name="T38" fmla="*/ 2147483646 w 24"/>
                <a:gd name="T39" fmla="*/ 2147483646 h 24"/>
                <a:gd name="T40" fmla="*/ 2147483646 w 24"/>
                <a:gd name="T41" fmla="*/ 2147483646 h 24"/>
                <a:gd name="T42" fmla="*/ 2147483646 w 24"/>
                <a:gd name="T43" fmla="*/ 2147483646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
                <a:gd name="T67" fmla="*/ 0 h 24"/>
                <a:gd name="T68" fmla="*/ 24 w 24"/>
                <a:gd name="T69" fmla="*/ 24 h 2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 h="24">
                  <a:moveTo>
                    <a:pt x="24" y="8"/>
                  </a:moveTo>
                  <a:lnTo>
                    <a:pt x="24" y="8"/>
                  </a:lnTo>
                  <a:lnTo>
                    <a:pt x="24" y="14"/>
                  </a:lnTo>
                  <a:lnTo>
                    <a:pt x="22" y="18"/>
                  </a:lnTo>
                  <a:lnTo>
                    <a:pt x="18" y="22"/>
                  </a:lnTo>
                  <a:lnTo>
                    <a:pt x="14" y="24"/>
                  </a:lnTo>
                  <a:lnTo>
                    <a:pt x="10" y="24"/>
                  </a:lnTo>
                  <a:lnTo>
                    <a:pt x="4" y="22"/>
                  </a:lnTo>
                  <a:lnTo>
                    <a:pt x="2" y="18"/>
                  </a:lnTo>
                  <a:lnTo>
                    <a:pt x="0" y="14"/>
                  </a:lnTo>
                  <a:lnTo>
                    <a:pt x="0" y="8"/>
                  </a:lnTo>
                  <a:lnTo>
                    <a:pt x="2" y="4"/>
                  </a:lnTo>
                  <a:lnTo>
                    <a:pt x="4" y="2"/>
                  </a:lnTo>
                  <a:lnTo>
                    <a:pt x="10" y="0"/>
                  </a:lnTo>
                  <a:lnTo>
                    <a:pt x="14" y="0"/>
                  </a:lnTo>
                  <a:lnTo>
                    <a:pt x="18" y="0"/>
                  </a:lnTo>
                  <a:lnTo>
                    <a:pt x="22" y="4"/>
                  </a:lnTo>
                  <a:lnTo>
                    <a:pt x="24" y="8"/>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22" name="Freeform 143"/>
            <p:cNvSpPr>
              <a:spLocks/>
            </p:cNvSpPr>
            <p:nvPr/>
          </p:nvSpPr>
          <p:spPr bwMode="auto">
            <a:xfrm>
              <a:off x="4414838" y="3794125"/>
              <a:ext cx="53975" cy="44450"/>
            </a:xfrm>
            <a:custGeom>
              <a:avLst/>
              <a:gdLst>
                <a:gd name="T0" fmla="*/ 2147483646 w 34"/>
                <a:gd name="T1" fmla="*/ 2147483646 h 28"/>
                <a:gd name="T2" fmla="*/ 2147483646 w 34"/>
                <a:gd name="T3" fmla="*/ 2147483646 h 28"/>
                <a:gd name="T4" fmla="*/ 2147483646 w 34"/>
                <a:gd name="T5" fmla="*/ 2147483646 h 28"/>
                <a:gd name="T6" fmla="*/ 2147483646 w 34"/>
                <a:gd name="T7" fmla="*/ 2147483646 h 28"/>
                <a:gd name="T8" fmla="*/ 2147483646 w 34"/>
                <a:gd name="T9" fmla="*/ 2147483646 h 28"/>
                <a:gd name="T10" fmla="*/ 0 w 34"/>
                <a:gd name="T11" fmla="*/ 2147483646 h 28"/>
                <a:gd name="T12" fmla="*/ 0 w 34"/>
                <a:gd name="T13" fmla="*/ 2147483646 h 28"/>
                <a:gd name="T14" fmla="*/ 2147483646 w 34"/>
                <a:gd name="T15" fmla="*/ 2147483646 h 28"/>
                <a:gd name="T16" fmla="*/ 2147483646 w 34"/>
                <a:gd name="T17" fmla="*/ 2147483646 h 28"/>
                <a:gd name="T18" fmla="*/ 2147483646 w 34"/>
                <a:gd name="T19" fmla="*/ 0 h 28"/>
                <a:gd name="T20" fmla="*/ 2147483646 w 34"/>
                <a:gd name="T21" fmla="*/ 0 h 28"/>
                <a:gd name="T22" fmla="*/ 2147483646 w 34"/>
                <a:gd name="T23" fmla="*/ 0 h 28"/>
                <a:gd name="T24" fmla="*/ 2147483646 w 34"/>
                <a:gd name="T25" fmla="*/ 0 h 28"/>
                <a:gd name="T26" fmla="*/ 2147483646 w 34"/>
                <a:gd name="T27" fmla="*/ 2147483646 h 28"/>
                <a:gd name="T28" fmla="*/ 2147483646 w 34"/>
                <a:gd name="T29" fmla="*/ 2147483646 h 28"/>
                <a:gd name="T30" fmla="*/ 2147483646 w 34"/>
                <a:gd name="T31" fmla="*/ 2147483646 h 28"/>
                <a:gd name="T32" fmla="*/ 2147483646 w 34"/>
                <a:gd name="T33" fmla="*/ 2147483646 h 28"/>
                <a:gd name="T34" fmla="*/ 2147483646 w 34"/>
                <a:gd name="T35" fmla="*/ 2147483646 h 28"/>
                <a:gd name="T36" fmla="*/ 2147483646 w 34"/>
                <a:gd name="T37" fmla="*/ 2147483646 h 28"/>
                <a:gd name="T38" fmla="*/ 2147483646 w 34"/>
                <a:gd name="T39" fmla="*/ 2147483646 h 28"/>
                <a:gd name="T40" fmla="*/ 2147483646 w 34"/>
                <a:gd name="T41" fmla="*/ 2147483646 h 28"/>
                <a:gd name="T42" fmla="*/ 2147483646 w 34"/>
                <a:gd name="T43" fmla="*/ 2147483646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28"/>
                <a:gd name="T68" fmla="*/ 34 w 34"/>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28">
                  <a:moveTo>
                    <a:pt x="18" y="28"/>
                  </a:moveTo>
                  <a:lnTo>
                    <a:pt x="18" y="28"/>
                  </a:lnTo>
                  <a:lnTo>
                    <a:pt x="14" y="28"/>
                  </a:lnTo>
                  <a:lnTo>
                    <a:pt x="8" y="24"/>
                  </a:lnTo>
                  <a:lnTo>
                    <a:pt x="4" y="20"/>
                  </a:lnTo>
                  <a:lnTo>
                    <a:pt x="0" y="14"/>
                  </a:lnTo>
                  <a:lnTo>
                    <a:pt x="4" y="6"/>
                  </a:lnTo>
                  <a:lnTo>
                    <a:pt x="10" y="2"/>
                  </a:lnTo>
                  <a:lnTo>
                    <a:pt x="18" y="0"/>
                  </a:lnTo>
                  <a:lnTo>
                    <a:pt x="22" y="0"/>
                  </a:lnTo>
                  <a:lnTo>
                    <a:pt x="26" y="0"/>
                  </a:lnTo>
                  <a:lnTo>
                    <a:pt x="30" y="4"/>
                  </a:lnTo>
                  <a:lnTo>
                    <a:pt x="32" y="6"/>
                  </a:lnTo>
                  <a:lnTo>
                    <a:pt x="34" y="14"/>
                  </a:lnTo>
                  <a:lnTo>
                    <a:pt x="32" y="22"/>
                  </a:lnTo>
                  <a:lnTo>
                    <a:pt x="26" y="28"/>
                  </a:lnTo>
                  <a:lnTo>
                    <a:pt x="22" y="28"/>
                  </a:lnTo>
                  <a:lnTo>
                    <a:pt x="18" y="2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23" name="Freeform 144"/>
            <p:cNvSpPr>
              <a:spLocks/>
            </p:cNvSpPr>
            <p:nvPr/>
          </p:nvSpPr>
          <p:spPr bwMode="auto">
            <a:xfrm>
              <a:off x="4583113" y="3651250"/>
              <a:ext cx="47625" cy="47625"/>
            </a:xfrm>
            <a:custGeom>
              <a:avLst/>
              <a:gdLst>
                <a:gd name="T0" fmla="*/ 2147483646 w 30"/>
                <a:gd name="T1" fmla="*/ 2147483646 h 30"/>
                <a:gd name="T2" fmla="*/ 2147483646 w 30"/>
                <a:gd name="T3" fmla="*/ 2147483646 h 30"/>
                <a:gd name="T4" fmla="*/ 2147483646 w 30"/>
                <a:gd name="T5" fmla="*/ 2147483646 h 30"/>
                <a:gd name="T6" fmla="*/ 0 w 30"/>
                <a:gd name="T7" fmla="*/ 2147483646 h 30"/>
                <a:gd name="T8" fmla="*/ 0 w 30"/>
                <a:gd name="T9" fmla="*/ 2147483646 h 30"/>
                <a:gd name="T10" fmla="*/ 0 w 30"/>
                <a:gd name="T11" fmla="*/ 2147483646 h 30"/>
                <a:gd name="T12" fmla="*/ 0 w 30"/>
                <a:gd name="T13" fmla="*/ 2147483646 h 30"/>
                <a:gd name="T14" fmla="*/ 2147483646 w 30"/>
                <a:gd name="T15" fmla="*/ 2147483646 h 30"/>
                <a:gd name="T16" fmla="*/ 2147483646 w 30"/>
                <a:gd name="T17" fmla="*/ 0 h 30"/>
                <a:gd name="T18" fmla="*/ 2147483646 w 30"/>
                <a:gd name="T19" fmla="*/ 2147483646 h 30"/>
                <a:gd name="T20" fmla="*/ 2147483646 w 30"/>
                <a:gd name="T21" fmla="*/ 2147483646 h 30"/>
                <a:gd name="T22" fmla="*/ 2147483646 w 30"/>
                <a:gd name="T23" fmla="*/ 2147483646 h 30"/>
                <a:gd name="T24" fmla="*/ 2147483646 w 30"/>
                <a:gd name="T25" fmla="*/ 2147483646 h 30"/>
                <a:gd name="T26" fmla="*/ 2147483646 w 30"/>
                <a:gd name="T27" fmla="*/ 2147483646 h 30"/>
                <a:gd name="T28" fmla="*/ 2147483646 w 30"/>
                <a:gd name="T29" fmla="*/ 2147483646 h 30"/>
                <a:gd name="T30" fmla="*/ 2147483646 w 30"/>
                <a:gd name="T31" fmla="*/ 2147483646 h 30"/>
                <a:gd name="T32" fmla="*/ 2147483646 w 30"/>
                <a:gd name="T33" fmla="*/ 2147483646 h 30"/>
                <a:gd name="T34" fmla="*/ 2147483646 w 30"/>
                <a:gd name="T35" fmla="*/ 2147483646 h 30"/>
                <a:gd name="T36" fmla="*/ 2147483646 w 30"/>
                <a:gd name="T37" fmla="*/ 2147483646 h 30"/>
                <a:gd name="T38" fmla="*/ 2147483646 w 30"/>
                <a:gd name="T39" fmla="*/ 2147483646 h 30"/>
                <a:gd name="T40" fmla="*/ 2147483646 w 30"/>
                <a:gd name="T41" fmla="*/ 2147483646 h 30"/>
                <a:gd name="T42" fmla="*/ 2147483646 w 30"/>
                <a:gd name="T43" fmla="*/ 2147483646 h 3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
                <a:gd name="T67" fmla="*/ 0 h 30"/>
                <a:gd name="T68" fmla="*/ 30 w 30"/>
                <a:gd name="T69" fmla="*/ 30 h 3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 h="30">
                  <a:moveTo>
                    <a:pt x="6" y="26"/>
                  </a:moveTo>
                  <a:lnTo>
                    <a:pt x="6" y="26"/>
                  </a:lnTo>
                  <a:lnTo>
                    <a:pt x="2" y="24"/>
                  </a:lnTo>
                  <a:lnTo>
                    <a:pt x="0" y="18"/>
                  </a:lnTo>
                  <a:lnTo>
                    <a:pt x="0" y="12"/>
                  </a:lnTo>
                  <a:lnTo>
                    <a:pt x="0" y="4"/>
                  </a:lnTo>
                  <a:lnTo>
                    <a:pt x="8" y="2"/>
                  </a:lnTo>
                  <a:lnTo>
                    <a:pt x="14" y="0"/>
                  </a:lnTo>
                  <a:lnTo>
                    <a:pt x="22" y="2"/>
                  </a:lnTo>
                  <a:lnTo>
                    <a:pt x="26" y="6"/>
                  </a:lnTo>
                  <a:lnTo>
                    <a:pt x="28" y="8"/>
                  </a:lnTo>
                  <a:lnTo>
                    <a:pt x="30" y="12"/>
                  </a:lnTo>
                  <a:lnTo>
                    <a:pt x="30" y="18"/>
                  </a:lnTo>
                  <a:lnTo>
                    <a:pt x="28" y="24"/>
                  </a:lnTo>
                  <a:lnTo>
                    <a:pt x="22" y="30"/>
                  </a:lnTo>
                  <a:lnTo>
                    <a:pt x="14" y="30"/>
                  </a:lnTo>
                  <a:lnTo>
                    <a:pt x="10" y="30"/>
                  </a:lnTo>
                  <a:lnTo>
                    <a:pt x="6" y="26"/>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24" name="Freeform 145"/>
            <p:cNvSpPr>
              <a:spLocks/>
            </p:cNvSpPr>
            <p:nvPr/>
          </p:nvSpPr>
          <p:spPr bwMode="auto">
            <a:xfrm>
              <a:off x="4773613" y="3648075"/>
              <a:ext cx="44450" cy="38100"/>
            </a:xfrm>
            <a:custGeom>
              <a:avLst/>
              <a:gdLst>
                <a:gd name="T0" fmla="*/ 2147483646 w 28"/>
                <a:gd name="T1" fmla="*/ 2147483646 h 24"/>
                <a:gd name="T2" fmla="*/ 2147483646 w 28"/>
                <a:gd name="T3" fmla="*/ 2147483646 h 24"/>
                <a:gd name="T4" fmla="*/ 2147483646 w 28"/>
                <a:gd name="T5" fmla="*/ 2147483646 h 24"/>
                <a:gd name="T6" fmla="*/ 2147483646 w 28"/>
                <a:gd name="T7" fmla="*/ 2147483646 h 24"/>
                <a:gd name="T8" fmla="*/ 0 w 28"/>
                <a:gd name="T9" fmla="*/ 2147483646 h 24"/>
                <a:gd name="T10" fmla="*/ 0 w 28"/>
                <a:gd name="T11" fmla="*/ 2147483646 h 24"/>
                <a:gd name="T12" fmla="*/ 2147483646 w 28"/>
                <a:gd name="T13" fmla="*/ 2147483646 h 24"/>
                <a:gd name="T14" fmla="*/ 2147483646 w 28"/>
                <a:gd name="T15" fmla="*/ 2147483646 h 24"/>
                <a:gd name="T16" fmla="*/ 2147483646 w 28"/>
                <a:gd name="T17" fmla="*/ 0 h 24"/>
                <a:gd name="T18" fmla="*/ 2147483646 w 28"/>
                <a:gd name="T19" fmla="*/ 0 h 24"/>
                <a:gd name="T20" fmla="*/ 2147483646 w 28"/>
                <a:gd name="T21" fmla="*/ 2147483646 h 24"/>
                <a:gd name="T22" fmla="*/ 2147483646 w 28"/>
                <a:gd name="T23" fmla="*/ 2147483646 h 24"/>
                <a:gd name="T24" fmla="*/ 2147483646 w 28"/>
                <a:gd name="T25" fmla="*/ 2147483646 h 24"/>
                <a:gd name="T26" fmla="*/ 2147483646 w 28"/>
                <a:gd name="T27" fmla="*/ 2147483646 h 24"/>
                <a:gd name="T28" fmla="*/ 2147483646 w 28"/>
                <a:gd name="T29" fmla="*/ 2147483646 h 24"/>
                <a:gd name="T30" fmla="*/ 2147483646 w 28"/>
                <a:gd name="T31" fmla="*/ 2147483646 h 24"/>
                <a:gd name="T32" fmla="*/ 2147483646 w 28"/>
                <a:gd name="T33" fmla="*/ 2147483646 h 24"/>
                <a:gd name="T34" fmla="*/ 2147483646 w 28"/>
                <a:gd name="T35" fmla="*/ 2147483646 h 24"/>
                <a:gd name="T36" fmla="*/ 2147483646 w 28"/>
                <a:gd name="T37" fmla="*/ 2147483646 h 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
                <a:gd name="T58" fmla="*/ 0 h 24"/>
                <a:gd name="T59" fmla="*/ 28 w 28"/>
                <a:gd name="T60" fmla="*/ 24 h 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 h="24">
                  <a:moveTo>
                    <a:pt x="16" y="24"/>
                  </a:moveTo>
                  <a:lnTo>
                    <a:pt x="16" y="24"/>
                  </a:lnTo>
                  <a:lnTo>
                    <a:pt x="8" y="22"/>
                  </a:lnTo>
                  <a:lnTo>
                    <a:pt x="4" y="18"/>
                  </a:lnTo>
                  <a:lnTo>
                    <a:pt x="0" y="12"/>
                  </a:lnTo>
                  <a:lnTo>
                    <a:pt x="4" y="6"/>
                  </a:lnTo>
                  <a:lnTo>
                    <a:pt x="8" y="2"/>
                  </a:lnTo>
                  <a:lnTo>
                    <a:pt x="14" y="0"/>
                  </a:lnTo>
                  <a:lnTo>
                    <a:pt x="22" y="2"/>
                  </a:lnTo>
                  <a:lnTo>
                    <a:pt x="24" y="2"/>
                  </a:lnTo>
                  <a:lnTo>
                    <a:pt x="28" y="6"/>
                  </a:lnTo>
                  <a:lnTo>
                    <a:pt x="28" y="12"/>
                  </a:lnTo>
                  <a:lnTo>
                    <a:pt x="28" y="18"/>
                  </a:lnTo>
                  <a:lnTo>
                    <a:pt x="22" y="22"/>
                  </a:lnTo>
                  <a:lnTo>
                    <a:pt x="16" y="2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25" name="Freeform 146"/>
            <p:cNvSpPr>
              <a:spLocks/>
            </p:cNvSpPr>
            <p:nvPr/>
          </p:nvSpPr>
          <p:spPr bwMode="auto">
            <a:xfrm>
              <a:off x="4840288" y="3965575"/>
              <a:ext cx="60325" cy="50800"/>
            </a:xfrm>
            <a:custGeom>
              <a:avLst/>
              <a:gdLst>
                <a:gd name="T0" fmla="*/ 2147483646 w 38"/>
                <a:gd name="T1" fmla="*/ 0 h 32"/>
                <a:gd name="T2" fmla="*/ 2147483646 w 38"/>
                <a:gd name="T3" fmla="*/ 0 h 32"/>
                <a:gd name="T4" fmla="*/ 2147483646 w 38"/>
                <a:gd name="T5" fmla="*/ 0 h 32"/>
                <a:gd name="T6" fmla="*/ 2147483646 w 38"/>
                <a:gd name="T7" fmla="*/ 0 h 32"/>
                <a:gd name="T8" fmla="*/ 2147483646 w 38"/>
                <a:gd name="T9" fmla="*/ 2147483646 h 32"/>
                <a:gd name="T10" fmla="*/ 2147483646 w 38"/>
                <a:gd name="T11" fmla="*/ 2147483646 h 32"/>
                <a:gd name="T12" fmla="*/ 2147483646 w 38"/>
                <a:gd name="T13" fmla="*/ 2147483646 h 32"/>
                <a:gd name="T14" fmla="*/ 2147483646 w 38"/>
                <a:gd name="T15" fmla="*/ 2147483646 h 32"/>
                <a:gd name="T16" fmla="*/ 2147483646 w 38"/>
                <a:gd name="T17" fmla="*/ 2147483646 h 32"/>
                <a:gd name="T18" fmla="*/ 2147483646 w 38"/>
                <a:gd name="T19" fmla="*/ 2147483646 h 32"/>
                <a:gd name="T20" fmla="*/ 2147483646 w 38"/>
                <a:gd name="T21" fmla="*/ 2147483646 h 32"/>
                <a:gd name="T22" fmla="*/ 2147483646 w 38"/>
                <a:gd name="T23" fmla="*/ 2147483646 h 32"/>
                <a:gd name="T24" fmla="*/ 2147483646 w 38"/>
                <a:gd name="T25" fmla="*/ 2147483646 h 32"/>
                <a:gd name="T26" fmla="*/ 2147483646 w 38"/>
                <a:gd name="T27" fmla="*/ 2147483646 h 32"/>
                <a:gd name="T28" fmla="*/ 2147483646 w 38"/>
                <a:gd name="T29" fmla="*/ 2147483646 h 32"/>
                <a:gd name="T30" fmla="*/ 2147483646 w 38"/>
                <a:gd name="T31" fmla="*/ 2147483646 h 32"/>
                <a:gd name="T32" fmla="*/ 2147483646 w 38"/>
                <a:gd name="T33" fmla="*/ 2147483646 h 32"/>
                <a:gd name="T34" fmla="*/ 0 w 38"/>
                <a:gd name="T35" fmla="*/ 2147483646 h 32"/>
                <a:gd name="T36" fmla="*/ 0 w 38"/>
                <a:gd name="T37" fmla="*/ 2147483646 h 32"/>
                <a:gd name="T38" fmla="*/ 2147483646 w 38"/>
                <a:gd name="T39" fmla="*/ 2147483646 h 32"/>
                <a:gd name="T40" fmla="*/ 2147483646 w 38"/>
                <a:gd name="T41" fmla="*/ 2147483646 h 32"/>
                <a:gd name="T42" fmla="*/ 2147483646 w 38"/>
                <a:gd name="T43" fmla="*/ 0 h 32"/>
                <a:gd name="T44" fmla="*/ 2147483646 w 38"/>
                <a:gd name="T45" fmla="*/ 0 h 32"/>
                <a:gd name="T46" fmla="*/ 2147483646 w 38"/>
                <a:gd name="T47" fmla="*/ 0 h 3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8"/>
                <a:gd name="T73" fmla="*/ 0 h 32"/>
                <a:gd name="T74" fmla="*/ 38 w 38"/>
                <a:gd name="T75" fmla="*/ 32 h 3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8" h="32">
                  <a:moveTo>
                    <a:pt x="16" y="0"/>
                  </a:moveTo>
                  <a:lnTo>
                    <a:pt x="16" y="0"/>
                  </a:lnTo>
                  <a:lnTo>
                    <a:pt x="20" y="0"/>
                  </a:lnTo>
                  <a:lnTo>
                    <a:pt x="26" y="0"/>
                  </a:lnTo>
                  <a:lnTo>
                    <a:pt x="32" y="4"/>
                  </a:lnTo>
                  <a:lnTo>
                    <a:pt x="38" y="12"/>
                  </a:lnTo>
                  <a:lnTo>
                    <a:pt x="36" y="20"/>
                  </a:lnTo>
                  <a:lnTo>
                    <a:pt x="30" y="26"/>
                  </a:lnTo>
                  <a:lnTo>
                    <a:pt x="24" y="30"/>
                  </a:lnTo>
                  <a:lnTo>
                    <a:pt x="18" y="32"/>
                  </a:lnTo>
                  <a:lnTo>
                    <a:pt x="12" y="32"/>
                  </a:lnTo>
                  <a:lnTo>
                    <a:pt x="8" y="30"/>
                  </a:lnTo>
                  <a:lnTo>
                    <a:pt x="4" y="26"/>
                  </a:lnTo>
                  <a:lnTo>
                    <a:pt x="2" y="22"/>
                  </a:lnTo>
                  <a:lnTo>
                    <a:pt x="0" y="18"/>
                  </a:lnTo>
                  <a:lnTo>
                    <a:pt x="0" y="10"/>
                  </a:lnTo>
                  <a:lnTo>
                    <a:pt x="2" y="6"/>
                  </a:lnTo>
                  <a:lnTo>
                    <a:pt x="6" y="2"/>
                  </a:lnTo>
                  <a:lnTo>
                    <a:pt x="10" y="0"/>
                  </a:lnTo>
                  <a:lnTo>
                    <a:pt x="16" y="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26" name="Freeform 147"/>
            <p:cNvSpPr>
              <a:spLocks/>
            </p:cNvSpPr>
            <p:nvPr/>
          </p:nvSpPr>
          <p:spPr bwMode="auto">
            <a:xfrm>
              <a:off x="4960938" y="3832225"/>
              <a:ext cx="60325" cy="50800"/>
            </a:xfrm>
            <a:custGeom>
              <a:avLst/>
              <a:gdLst>
                <a:gd name="T0" fmla="*/ 2147483646 w 38"/>
                <a:gd name="T1" fmla="*/ 0 h 32"/>
                <a:gd name="T2" fmla="*/ 2147483646 w 38"/>
                <a:gd name="T3" fmla="*/ 0 h 32"/>
                <a:gd name="T4" fmla="*/ 2147483646 w 38"/>
                <a:gd name="T5" fmla="*/ 0 h 32"/>
                <a:gd name="T6" fmla="*/ 2147483646 w 38"/>
                <a:gd name="T7" fmla="*/ 0 h 32"/>
                <a:gd name="T8" fmla="*/ 2147483646 w 38"/>
                <a:gd name="T9" fmla="*/ 2147483646 h 32"/>
                <a:gd name="T10" fmla="*/ 2147483646 w 38"/>
                <a:gd name="T11" fmla="*/ 2147483646 h 32"/>
                <a:gd name="T12" fmla="*/ 2147483646 w 38"/>
                <a:gd name="T13" fmla="*/ 2147483646 h 32"/>
                <a:gd name="T14" fmla="*/ 2147483646 w 38"/>
                <a:gd name="T15" fmla="*/ 2147483646 h 32"/>
                <a:gd name="T16" fmla="*/ 2147483646 w 38"/>
                <a:gd name="T17" fmla="*/ 2147483646 h 32"/>
                <a:gd name="T18" fmla="*/ 2147483646 w 38"/>
                <a:gd name="T19" fmla="*/ 2147483646 h 32"/>
                <a:gd name="T20" fmla="*/ 2147483646 w 38"/>
                <a:gd name="T21" fmla="*/ 2147483646 h 32"/>
                <a:gd name="T22" fmla="*/ 2147483646 w 38"/>
                <a:gd name="T23" fmla="*/ 2147483646 h 32"/>
                <a:gd name="T24" fmla="*/ 2147483646 w 38"/>
                <a:gd name="T25" fmla="*/ 2147483646 h 32"/>
                <a:gd name="T26" fmla="*/ 2147483646 w 38"/>
                <a:gd name="T27" fmla="*/ 2147483646 h 32"/>
                <a:gd name="T28" fmla="*/ 2147483646 w 38"/>
                <a:gd name="T29" fmla="*/ 2147483646 h 32"/>
                <a:gd name="T30" fmla="*/ 2147483646 w 38"/>
                <a:gd name="T31" fmla="*/ 2147483646 h 32"/>
                <a:gd name="T32" fmla="*/ 2147483646 w 38"/>
                <a:gd name="T33" fmla="*/ 2147483646 h 32"/>
                <a:gd name="T34" fmla="*/ 2147483646 w 38"/>
                <a:gd name="T35" fmla="*/ 2147483646 h 32"/>
                <a:gd name="T36" fmla="*/ 0 w 38"/>
                <a:gd name="T37" fmla="*/ 2147483646 h 32"/>
                <a:gd name="T38" fmla="*/ 2147483646 w 38"/>
                <a:gd name="T39" fmla="*/ 2147483646 h 32"/>
                <a:gd name="T40" fmla="*/ 2147483646 w 38"/>
                <a:gd name="T41" fmla="*/ 2147483646 h 32"/>
                <a:gd name="T42" fmla="*/ 2147483646 w 38"/>
                <a:gd name="T43" fmla="*/ 2147483646 h 32"/>
                <a:gd name="T44" fmla="*/ 2147483646 w 38"/>
                <a:gd name="T45" fmla="*/ 0 h 32"/>
                <a:gd name="T46" fmla="*/ 2147483646 w 38"/>
                <a:gd name="T47" fmla="*/ 0 h 3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8"/>
                <a:gd name="T73" fmla="*/ 0 h 32"/>
                <a:gd name="T74" fmla="*/ 38 w 38"/>
                <a:gd name="T75" fmla="*/ 32 h 3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8" h="32">
                  <a:moveTo>
                    <a:pt x="12" y="0"/>
                  </a:moveTo>
                  <a:lnTo>
                    <a:pt x="12" y="0"/>
                  </a:lnTo>
                  <a:lnTo>
                    <a:pt x="16" y="0"/>
                  </a:lnTo>
                  <a:lnTo>
                    <a:pt x="22" y="0"/>
                  </a:lnTo>
                  <a:lnTo>
                    <a:pt x="30" y="2"/>
                  </a:lnTo>
                  <a:lnTo>
                    <a:pt x="38" y="6"/>
                  </a:lnTo>
                  <a:lnTo>
                    <a:pt x="36" y="16"/>
                  </a:lnTo>
                  <a:lnTo>
                    <a:pt x="32" y="22"/>
                  </a:lnTo>
                  <a:lnTo>
                    <a:pt x="26" y="28"/>
                  </a:lnTo>
                  <a:lnTo>
                    <a:pt x="22" y="32"/>
                  </a:lnTo>
                  <a:lnTo>
                    <a:pt x="16" y="32"/>
                  </a:lnTo>
                  <a:lnTo>
                    <a:pt x="12" y="32"/>
                  </a:lnTo>
                  <a:lnTo>
                    <a:pt x="8" y="28"/>
                  </a:lnTo>
                  <a:lnTo>
                    <a:pt x="4" y="26"/>
                  </a:lnTo>
                  <a:lnTo>
                    <a:pt x="2" y="22"/>
                  </a:lnTo>
                  <a:lnTo>
                    <a:pt x="0" y="14"/>
                  </a:lnTo>
                  <a:lnTo>
                    <a:pt x="2" y="10"/>
                  </a:lnTo>
                  <a:lnTo>
                    <a:pt x="4" y="6"/>
                  </a:lnTo>
                  <a:lnTo>
                    <a:pt x="8" y="2"/>
                  </a:lnTo>
                  <a:lnTo>
                    <a:pt x="12" y="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27" name="Freeform 148"/>
            <p:cNvSpPr>
              <a:spLocks/>
            </p:cNvSpPr>
            <p:nvPr/>
          </p:nvSpPr>
          <p:spPr bwMode="auto">
            <a:xfrm>
              <a:off x="4983163" y="3556000"/>
              <a:ext cx="47625" cy="50800"/>
            </a:xfrm>
            <a:custGeom>
              <a:avLst/>
              <a:gdLst>
                <a:gd name="T0" fmla="*/ 2147483646 w 30"/>
                <a:gd name="T1" fmla="*/ 2147483646 h 32"/>
                <a:gd name="T2" fmla="*/ 2147483646 w 30"/>
                <a:gd name="T3" fmla="*/ 2147483646 h 32"/>
                <a:gd name="T4" fmla="*/ 2147483646 w 30"/>
                <a:gd name="T5" fmla="*/ 2147483646 h 32"/>
                <a:gd name="T6" fmla="*/ 2147483646 w 30"/>
                <a:gd name="T7" fmla="*/ 2147483646 h 32"/>
                <a:gd name="T8" fmla="*/ 2147483646 w 30"/>
                <a:gd name="T9" fmla="*/ 0 h 32"/>
                <a:gd name="T10" fmla="*/ 2147483646 w 30"/>
                <a:gd name="T11" fmla="*/ 0 h 32"/>
                <a:gd name="T12" fmla="*/ 2147483646 w 30"/>
                <a:gd name="T13" fmla="*/ 0 h 32"/>
                <a:gd name="T14" fmla="*/ 2147483646 w 30"/>
                <a:gd name="T15" fmla="*/ 2147483646 h 32"/>
                <a:gd name="T16" fmla="*/ 2147483646 w 30"/>
                <a:gd name="T17" fmla="*/ 2147483646 h 32"/>
                <a:gd name="T18" fmla="*/ 2147483646 w 30"/>
                <a:gd name="T19" fmla="*/ 2147483646 h 32"/>
                <a:gd name="T20" fmla="*/ 2147483646 w 30"/>
                <a:gd name="T21" fmla="*/ 2147483646 h 32"/>
                <a:gd name="T22" fmla="*/ 2147483646 w 30"/>
                <a:gd name="T23" fmla="*/ 2147483646 h 32"/>
                <a:gd name="T24" fmla="*/ 2147483646 w 30"/>
                <a:gd name="T25" fmla="*/ 2147483646 h 32"/>
                <a:gd name="T26" fmla="*/ 2147483646 w 30"/>
                <a:gd name="T27" fmla="*/ 2147483646 h 32"/>
                <a:gd name="T28" fmla="*/ 2147483646 w 30"/>
                <a:gd name="T29" fmla="*/ 2147483646 h 32"/>
                <a:gd name="T30" fmla="*/ 2147483646 w 30"/>
                <a:gd name="T31" fmla="*/ 2147483646 h 32"/>
                <a:gd name="T32" fmla="*/ 2147483646 w 30"/>
                <a:gd name="T33" fmla="*/ 2147483646 h 32"/>
                <a:gd name="T34" fmla="*/ 0 w 30"/>
                <a:gd name="T35" fmla="*/ 2147483646 h 32"/>
                <a:gd name="T36" fmla="*/ 0 w 30"/>
                <a:gd name="T37" fmla="*/ 2147483646 h 32"/>
                <a:gd name="T38" fmla="*/ 0 w 30"/>
                <a:gd name="T39" fmla="*/ 2147483646 h 32"/>
                <a:gd name="T40" fmla="*/ 2147483646 w 30"/>
                <a:gd name="T41" fmla="*/ 2147483646 h 32"/>
                <a:gd name="T42" fmla="*/ 2147483646 w 30"/>
                <a:gd name="T43" fmla="*/ 2147483646 h 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
                <a:gd name="T67" fmla="*/ 0 h 32"/>
                <a:gd name="T68" fmla="*/ 30 w 30"/>
                <a:gd name="T69" fmla="*/ 32 h 3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 h="32">
                  <a:moveTo>
                    <a:pt x="4" y="8"/>
                  </a:moveTo>
                  <a:lnTo>
                    <a:pt x="4" y="8"/>
                  </a:lnTo>
                  <a:lnTo>
                    <a:pt x="8" y="4"/>
                  </a:lnTo>
                  <a:lnTo>
                    <a:pt x="12" y="2"/>
                  </a:lnTo>
                  <a:lnTo>
                    <a:pt x="18" y="0"/>
                  </a:lnTo>
                  <a:lnTo>
                    <a:pt x="26" y="0"/>
                  </a:lnTo>
                  <a:lnTo>
                    <a:pt x="28" y="8"/>
                  </a:lnTo>
                  <a:lnTo>
                    <a:pt x="30" y="16"/>
                  </a:lnTo>
                  <a:lnTo>
                    <a:pt x="28" y="22"/>
                  </a:lnTo>
                  <a:lnTo>
                    <a:pt x="24" y="26"/>
                  </a:lnTo>
                  <a:lnTo>
                    <a:pt x="22" y="30"/>
                  </a:lnTo>
                  <a:lnTo>
                    <a:pt x="18" y="32"/>
                  </a:lnTo>
                  <a:lnTo>
                    <a:pt x="12" y="32"/>
                  </a:lnTo>
                  <a:lnTo>
                    <a:pt x="6" y="28"/>
                  </a:lnTo>
                  <a:lnTo>
                    <a:pt x="0" y="22"/>
                  </a:lnTo>
                  <a:lnTo>
                    <a:pt x="0" y="14"/>
                  </a:lnTo>
                  <a:lnTo>
                    <a:pt x="0" y="10"/>
                  </a:lnTo>
                  <a:lnTo>
                    <a:pt x="4" y="8"/>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28" name="Freeform 149"/>
            <p:cNvSpPr>
              <a:spLocks/>
            </p:cNvSpPr>
            <p:nvPr/>
          </p:nvSpPr>
          <p:spPr bwMode="auto">
            <a:xfrm>
              <a:off x="4637088" y="3578225"/>
              <a:ext cx="41275" cy="47625"/>
            </a:xfrm>
            <a:custGeom>
              <a:avLst/>
              <a:gdLst>
                <a:gd name="T0" fmla="*/ 0 w 26"/>
                <a:gd name="T1" fmla="*/ 2147483646 h 30"/>
                <a:gd name="T2" fmla="*/ 0 w 26"/>
                <a:gd name="T3" fmla="*/ 2147483646 h 30"/>
                <a:gd name="T4" fmla="*/ 2147483646 w 26"/>
                <a:gd name="T5" fmla="*/ 2147483646 h 30"/>
                <a:gd name="T6" fmla="*/ 2147483646 w 26"/>
                <a:gd name="T7" fmla="*/ 2147483646 h 30"/>
                <a:gd name="T8" fmla="*/ 2147483646 w 26"/>
                <a:gd name="T9" fmla="*/ 2147483646 h 30"/>
                <a:gd name="T10" fmla="*/ 2147483646 w 26"/>
                <a:gd name="T11" fmla="*/ 0 h 30"/>
                <a:gd name="T12" fmla="*/ 2147483646 w 26"/>
                <a:gd name="T13" fmla="*/ 0 h 30"/>
                <a:gd name="T14" fmla="*/ 2147483646 w 26"/>
                <a:gd name="T15" fmla="*/ 2147483646 h 30"/>
                <a:gd name="T16" fmla="*/ 2147483646 w 26"/>
                <a:gd name="T17" fmla="*/ 2147483646 h 30"/>
                <a:gd name="T18" fmla="*/ 2147483646 w 26"/>
                <a:gd name="T19" fmla="*/ 2147483646 h 30"/>
                <a:gd name="T20" fmla="*/ 2147483646 w 26"/>
                <a:gd name="T21" fmla="*/ 2147483646 h 30"/>
                <a:gd name="T22" fmla="*/ 2147483646 w 26"/>
                <a:gd name="T23" fmla="*/ 2147483646 h 30"/>
                <a:gd name="T24" fmla="*/ 2147483646 w 26"/>
                <a:gd name="T25" fmla="*/ 2147483646 h 30"/>
                <a:gd name="T26" fmla="*/ 2147483646 w 26"/>
                <a:gd name="T27" fmla="*/ 2147483646 h 30"/>
                <a:gd name="T28" fmla="*/ 2147483646 w 26"/>
                <a:gd name="T29" fmla="*/ 2147483646 h 30"/>
                <a:gd name="T30" fmla="*/ 2147483646 w 26"/>
                <a:gd name="T31" fmla="*/ 2147483646 h 30"/>
                <a:gd name="T32" fmla="*/ 2147483646 w 26"/>
                <a:gd name="T33" fmla="*/ 2147483646 h 30"/>
                <a:gd name="T34" fmla="*/ 0 w 26"/>
                <a:gd name="T35" fmla="*/ 2147483646 h 30"/>
                <a:gd name="T36" fmla="*/ 0 w 26"/>
                <a:gd name="T37" fmla="*/ 2147483646 h 30"/>
                <a:gd name="T38" fmla="*/ 0 w 26"/>
                <a:gd name="T39" fmla="*/ 2147483646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6"/>
                <a:gd name="T61" fmla="*/ 0 h 30"/>
                <a:gd name="T62" fmla="*/ 26 w 26"/>
                <a:gd name="T63" fmla="*/ 30 h 3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6" h="30">
                  <a:moveTo>
                    <a:pt x="0" y="14"/>
                  </a:moveTo>
                  <a:lnTo>
                    <a:pt x="0" y="14"/>
                  </a:lnTo>
                  <a:lnTo>
                    <a:pt x="2" y="12"/>
                  </a:lnTo>
                  <a:lnTo>
                    <a:pt x="4" y="8"/>
                  </a:lnTo>
                  <a:lnTo>
                    <a:pt x="8" y="4"/>
                  </a:lnTo>
                  <a:lnTo>
                    <a:pt x="14" y="0"/>
                  </a:lnTo>
                  <a:lnTo>
                    <a:pt x="20" y="6"/>
                  </a:lnTo>
                  <a:lnTo>
                    <a:pt x="24" y="10"/>
                  </a:lnTo>
                  <a:lnTo>
                    <a:pt x="26" y="16"/>
                  </a:lnTo>
                  <a:lnTo>
                    <a:pt x="24" y="24"/>
                  </a:lnTo>
                  <a:lnTo>
                    <a:pt x="22" y="28"/>
                  </a:lnTo>
                  <a:lnTo>
                    <a:pt x="18" y="30"/>
                  </a:lnTo>
                  <a:lnTo>
                    <a:pt x="12" y="30"/>
                  </a:lnTo>
                  <a:lnTo>
                    <a:pt x="4" y="28"/>
                  </a:lnTo>
                  <a:lnTo>
                    <a:pt x="0" y="22"/>
                  </a:lnTo>
                  <a:lnTo>
                    <a:pt x="0" y="14"/>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29" name="Freeform 150"/>
            <p:cNvSpPr>
              <a:spLocks noEditPoints="1"/>
            </p:cNvSpPr>
            <p:nvPr/>
          </p:nvSpPr>
          <p:spPr bwMode="auto">
            <a:xfrm>
              <a:off x="4408488" y="3248025"/>
              <a:ext cx="117475" cy="111125"/>
            </a:xfrm>
            <a:custGeom>
              <a:avLst/>
              <a:gdLst>
                <a:gd name="T0" fmla="*/ 2147483646 w 74"/>
                <a:gd name="T1" fmla="*/ 2147483646 h 70"/>
                <a:gd name="T2" fmla="*/ 2147483646 w 74"/>
                <a:gd name="T3" fmla="*/ 2147483646 h 70"/>
                <a:gd name="T4" fmla="*/ 2147483646 w 74"/>
                <a:gd name="T5" fmla="*/ 2147483646 h 70"/>
                <a:gd name="T6" fmla="*/ 2147483646 w 74"/>
                <a:gd name="T7" fmla="*/ 2147483646 h 70"/>
                <a:gd name="T8" fmla="*/ 2147483646 w 74"/>
                <a:gd name="T9" fmla="*/ 2147483646 h 70"/>
                <a:gd name="T10" fmla="*/ 2147483646 w 74"/>
                <a:gd name="T11" fmla="*/ 2147483646 h 70"/>
                <a:gd name="T12" fmla="*/ 2147483646 w 74"/>
                <a:gd name="T13" fmla="*/ 2147483646 h 70"/>
                <a:gd name="T14" fmla="*/ 2147483646 w 74"/>
                <a:gd name="T15" fmla="*/ 2147483646 h 70"/>
                <a:gd name="T16" fmla="*/ 2147483646 w 74"/>
                <a:gd name="T17" fmla="*/ 2147483646 h 70"/>
                <a:gd name="T18" fmla="*/ 2147483646 w 74"/>
                <a:gd name="T19" fmla="*/ 2147483646 h 70"/>
                <a:gd name="T20" fmla="*/ 2147483646 w 74"/>
                <a:gd name="T21" fmla="*/ 2147483646 h 70"/>
                <a:gd name="T22" fmla="*/ 2147483646 w 74"/>
                <a:gd name="T23" fmla="*/ 2147483646 h 70"/>
                <a:gd name="T24" fmla="*/ 2147483646 w 74"/>
                <a:gd name="T25" fmla="*/ 2147483646 h 70"/>
                <a:gd name="T26" fmla="*/ 2147483646 w 74"/>
                <a:gd name="T27" fmla="*/ 2147483646 h 70"/>
                <a:gd name="T28" fmla="*/ 2147483646 w 74"/>
                <a:gd name="T29" fmla="*/ 2147483646 h 70"/>
                <a:gd name="T30" fmla="*/ 2147483646 w 74"/>
                <a:gd name="T31" fmla="*/ 0 h 70"/>
                <a:gd name="T32" fmla="*/ 2147483646 w 74"/>
                <a:gd name="T33" fmla="*/ 2147483646 h 70"/>
                <a:gd name="T34" fmla="*/ 2147483646 w 74"/>
                <a:gd name="T35" fmla="*/ 2147483646 h 70"/>
                <a:gd name="T36" fmla="*/ 2147483646 w 74"/>
                <a:gd name="T37" fmla="*/ 2147483646 h 70"/>
                <a:gd name="T38" fmla="*/ 2147483646 w 74"/>
                <a:gd name="T39" fmla="*/ 2147483646 h 70"/>
                <a:gd name="T40" fmla="*/ 2147483646 w 74"/>
                <a:gd name="T41" fmla="*/ 2147483646 h 70"/>
                <a:gd name="T42" fmla="*/ 2147483646 w 74"/>
                <a:gd name="T43" fmla="*/ 2147483646 h 70"/>
                <a:gd name="T44" fmla="*/ 2147483646 w 74"/>
                <a:gd name="T45" fmla="*/ 2147483646 h 70"/>
                <a:gd name="T46" fmla="*/ 2147483646 w 74"/>
                <a:gd name="T47" fmla="*/ 2147483646 h 70"/>
                <a:gd name="T48" fmla="*/ 2147483646 w 74"/>
                <a:gd name="T49" fmla="*/ 2147483646 h 70"/>
                <a:gd name="T50" fmla="*/ 2147483646 w 74"/>
                <a:gd name="T51" fmla="*/ 2147483646 h 70"/>
                <a:gd name="T52" fmla="*/ 2147483646 w 74"/>
                <a:gd name="T53" fmla="*/ 2147483646 h 70"/>
                <a:gd name="T54" fmla="*/ 2147483646 w 74"/>
                <a:gd name="T55" fmla="*/ 2147483646 h 70"/>
                <a:gd name="T56" fmla="*/ 2147483646 w 74"/>
                <a:gd name="T57" fmla="*/ 2147483646 h 70"/>
                <a:gd name="T58" fmla="*/ 2147483646 w 74"/>
                <a:gd name="T59" fmla="*/ 2147483646 h 70"/>
                <a:gd name="T60" fmla="*/ 2147483646 w 74"/>
                <a:gd name="T61" fmla="*/ 2147483646 h 70"/>
                <a:gd name="T62" fmla="*/ 2147483646 w 74"/>
                <a:gd name="T63" fmla="*/ 2147483646 h 70"/>
                <a:gd name="T64" fmla="*/ 2147483646 w 74"/>
                <a:gd name="T65" fmla="*/ 2147483646 h 70"/>
                <a:gd name="T66" fmla="*/ 2147483646 w 74"/>
                <a:gd name="T67" fmla="*/ 2147483646 h 70"/>
                <a:gd name="T68" fmla="*/ 2147483646 w 74"/>
                <a:gd name="T69" fmla="*/ 2147483646 h 70"/>
                <a:gd name="T70" fmla="*/ 2147483646 w 74"/>
                <a:gd name="T71" fmla="*/ 2147483646 h 70"/>
                <a:gd name="T72" fmla="*/ 2147483646 w 74"/>
                <a:gd name="T73" fmla="*/ 2147483646 h 70"/>
                <a:gd name="T74" fmla="*/ 2147483646 w 74"/>
                <a:gd name="T75" fmla="*/ 2147483646 h 70"/>
                <a:gd name="T76" fmla="*/ 2147483646 w 74"/>
                <a:gd name="T77" fmla="*/ 2147483646 h 70"/>
                <a:gd name="T78" fmla="*/ 2147483646 w 74"/>
                <a:gd name="T79" fmla="*/ 2147483646 h 70"/>
                <a:gd name="T80" fmla="*/ 2147483646 w 74"/>
                <a:gd name="T81" fmla="*/ 2147483646 h 70"/>
                <a:gd name="T82" fmla="*/ 2147483646 w 74"/>
                <a:gd name="T83" fmla="*/ 2147483646 h 70"/>
                <a:gd name="T84" fmla="*/ 2147483646 w 74"/>
                <a:gd name="T85" fmla="*/ 2147483646 h 7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4"/>
                <a:gd name="T130" fmla="*/ 0 h 70"/>
                <a:gd name="T131" fmla="*/ 74 w 74"/>
                <a:gd name="T132" fmla="*/ 70 h 7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4" h="70">
                  <a:moveTo>
                    <a:pt x="52" y="42"/>
                  </a:moveTo>
                  <a:lnTo>
                    <a:pt x="52" y="42"/>
                  </a:lnTo>
                  <a:lnTo>
                    <a:pt x="60" y="44"/>
                  </a:lnTo>
                  <a:lnTo>
                    <a:pt x="68" y="50"/>
                  </a:lnTo>
                  <a:lnTo>
                    <a:pt x="70" y="52"/>
                  </a:lnTo>
                  <a:lnTo>
                    <a:pt x="70" y="56"/>
                  </a:lnTo>
                  <a:lnTo>
                    <a:pt x="68" y="60"/>
                  </a:lnTo>
                  <a:lnTo>
                    <a:pt x="66" y="64"/>
                  </a:lnTo>
                  <a:lnTo>
                    <a:pt x="58" y="68"/>
                  </a:lnTo>
                  <a:lnTo>
                    <a:pt x="52" y="70"/>
                  </a:lnTo>
                  <a:lnTo>
                    <a:pt x="46" y="66"/>
                  </a:lnTo>
                  <a:lnTo>
                    <a:pt x="42" y="58"/>
                  </a:lnTo>
                  <a:lnTo>
                    <a:pt x="40" y="54"/>
                  </a:lnTo>
                  <a:lnTo>
                    <a:pt x="36" y="62"/>
                  </a:lnTo>
                  <a:lnTo>
                    <a:pt x="30" y="68"/>
                  </a:lnTo>
                  <a:lnTo>
                    <a:pt x="24" y="70"/>
                  </a:lnTo>
                  <a:lnTo>
                    <a:pt x="16" y="68"/>
                  </a:lnTo>
                  <a:lnTo>
                    <a:pt x="14" y="66"/>
                  </a:lnTo>
                  <a:lnTo>
                    <a:pt x="12" y="64"/>
                  </a:lnTo>
                  <a:lnTo>
                    <a:pt x="12" y="56"/>
                  </a:lnTo>
                  <a:lnTo>
                    <a:pt x="18" y="50"/>
                  </a:lnTo>
                  <a:lnTo>
                    <a:pt x="24" y="44"/>
                  </a:lnTo>
                  <a:lnTo>
                    <a:pt x="12" y="42"/>
                  </a:lnTo>
                  <a:lnTo>
                    <a:pt x="8" y="40"/>
                  </a:lnTo>
                  <a:lnTo>
                    <a:pt x="4" y="36"/>
                  </a:lnTo>
                  <a:lnTo>
                    <a:pt x="2" y="34"/>
                  </a:lnTo>
                  <a:lnTo>
                    <a:pt x="0" y="30"/>
                  </a:lnTo>
                  <a:lnTo>
                    <a:pt x="2" y="24"/>
                  </a:lnTo>
                  <a:lnTo>
                    <a:pt x="6" y="20"/>
                  </a:lnTo>
                  <a:lnTo>
                    <a:pt x="10" y="16"/>
                  </a:lnTo>
                  <a:lnTo>
                    <a:pt x="16" y="16"/>
                  </a:lnTo>
                  <a:lnTo>
                    <a:pt x="22" y="18"/>
                  </a:lnTo>
                  <a:lnTo>
                    <a:pt x="26" y="22"/>
                  </a:lnTo>
                  <a:lnTo>
                    <a:pt x="22" y="14"/>
                  </a:lnTo>
                  <a:lnTo>
                    <a:pt x="22" y="10"/>
                  </a:lnTo>
                  <a:lnTo>
                    <a:pt x="22" y="6"/>
                  </a:lnTo>
                  <a:lnTo>
                    <a:pt x="24" y="4"/>
                  </a:lnTo>
                  <a:lnTo>
                    <a:pt x="28" y="2"/>
                  </a:lnTo>
                  <a:lnTo>
                    <a:pt x="34" y="0"/>
                  </a:lnTo>
                  <a:lnTo>
                    <a:pt x="40" y="0"/>
                  </a:lnTo>
                  <a:lnTo>
                    <a:pt x="46" y="0"/>
                  </a:lnTo>
                  <a:lnTo>
                    <a:pt x="48" y="2"/>
                  </a:lnTo>
                  <a:lnTo>
                    <a:pt x="50" y="6"/>
                  </a:lnTo>
                  <a:lnTo>
                    <a:pt x="52" y="8"/>
                  </a:lnTo>
                  <a:lnTo>
                    <a:pt x="52" y="16"/>
                  </a:lnTo>
                  <a:lnTo>
                    <a:pt x="48" y="24"/>
                  </a:lnTo>
                  <a:lnTo>
                    <a:pt x="56" y="20"/>
                  </a:lnTo>
                  <a:lnTo>
                    <a:pt x="64" y="18"/>
                  </a:lnTo>
                  <a:lnTo>
                    <a:pt x="68" y="20"/>
                  </a:lnTo>
                  <a:lnTo>
                    <a:pt x="74" y="26"/>
                  </a:lnTo>
                  <a:lnTo>
                    <a:pt x="74" y="30"/>
                  </a:lnTo>
                  <a:lnTo>
                    <a:pt x="74" y="34"/>
                  </a:lnTo>
                  <a:lnTo>
                    <a:pt x="72" y="38"/>
                  </a:lnTo>
                  <a:lnTo>
                    <a:pt x="70" y="40"/>
                  </a:lnTo>
                  <a:lnTo>
                    <a:pt x="60" y="42"/>
                  </a:lnTo>
                  <a:lnTo>
                    <a:pt x="52" y="42"/>
                  </a:lnTo>
                  <a:close/>
                  <a:moveTo>
                    <a:pt x="60" y="30"/>
                  </a:moveTo>
                  <a:lnTo>
                    <a:pt x="60" y="30"/>
                  </a:lnTo>
                  <a:lnTo>
                    <a:pt x="54" y="32"/>
                  </a:lnTo>
                  <a:lnTo>
                    <a:pt x="50" y="32"/>
                  </a:lnTo>
                  <a:lnTo>
                    <a:pt x="46" y="26"/>
                  </a:lnTo>
                  <a:lnTo>
                    <a:pt x="38" y="24"/>
                  </a:lnTo>
                  <a:lnTo>
                    <a:pt x="38" y="20"/>
                  </a:lnTo>
                  <a:lnTo>
                    <a:pt x="38" y="14"/>
                  </a:lnTo>
                  <a:lnTo>
                    <a:pt x="36" y="14"/>
                  </a:lnTo>
                  <a:lnTo>
                    <a:pt x="36" y="24"/>
                  </a:lnTo>
                  <a:lnTo>
                    <a:pt x="30" y="28"/>
                  </a:lnTo>
                  <a:lnTo>
                    <a:pt x="26" y="34"/>
                  </a:lnTo>
                  <a:lnTo>
                    <a:pt x="16" y="28"/>
                  </a:lnTo>
                  <a:lnTo>
                    <a:pt x="14" y="28"/>
                  </a:lnTo>
                  <a:lnTo>
                    <a:pt x="20" y="32"/>
                  </a:lnTo>
                  <a:lnTo>
                    <a:pt x="26" y="36"/>
                  </a:lnTo>
                  <a:lnTo>
                    <a:pt x="26" y="38"/>
                  </a:lnTo>
                  <a:lnTo>
                    <a:pt x="28" y="42"/>
                  </a:lnTo>
                  <a:lnTo>
                    <a:pt x="32" y="46"/>
                  </a:lnTo>
                  <a:lnTo>
                    <a:pt x="28" y="52"/>
                  </a:lnTo>
                  <a:lnTo>
                    <a:pt x="26" y="56"/>
                  </a:lnTo>
                  <a:lnTo>
                    <a:pt x="26" y="58"/>
                  </a:lnTo>
                  <a:lnTo>
                    <a:pt x="32" y="48"/>
                  </a:lnTo>
                  <a:lnTo>
                    <a:pt x="40" y="48"/>
                  </a:lnTo>
                  <a:lnTo>
                    <a:pt x="44" y="48"/>
                  </a:lnTo>
                  <a:lnTo>
                    <a:pt x="48" y="50"/>
                  </a:lnTo>
                  <a:lnTo>
                    <a:pt x="54" y="56"/>
                  </a:lnTo>
                  <a:lnTo>
                    <a:pt x="56" y="56"/>
                  </a:lnTo>
                  <a:lnTo>
                    <a:pt x="50" y="50"/>
                  </a:lnTo>
                  <a:lnTo>
                    <a:pt x="46" y="46"/>
                  </a:lnTo>
                  <a:lnTo>
                    <a:pt x="50" y="42"/>
                  </a:lnTo>
                  <a:lnTo>
                    <a:pt x="50" y="34"/>
                  </a:lnTo>
                  <a:lnTo>
                    <a:pt x="56" y="32"/>
                  </a:lnTo>
                  <a:lnTo>
                    <a:pt x="60" y="30"/>
                  </a:lnTo>
                  <a:close/>
                </a:path>
              </a:pathLst>
            </a:custGeom>
            <a:solidFill>
              <a:srgbClr val="FEE8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30" name="Freeform 151"/>
            <p:cNvSpPr>
              <a:spLocks/>
            </p:cNvSpPr>
            <p:nvPr/>
          </p:nvSpPr>
          <p:spPr bwMode="auto">
            <a:xfrm>
              <a:off x="4449763" y="3286125"/>
              <a:ext cx="41275" cy="41275"/>
            </a:xfrm>
            <a:custGeom>
              <a:avLst/>
              <a:gdLst>
                <a:gd name="T0" fmla="*/ 2147483646 w 26"/>
                <a:gd name="T1" fmla="*/ 2147483646 h 26"/>
                <a:gd name="T2" fmla="*/ 2147483646 w 26"/>
                <a:gd name="T3" fmla="*/ 2147483646 h 26"/>
                <a:gd name="T4" fmla="*/ 2147483646 w 26"/>
                <a:gd name="T5" fmla="*/ 2147483646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0 w 26"/>
                <a:gd name="T21" fmla="*/ 2147483646 h 26"/>
                <a:gd name="T22" fmla="*/ 0 w 26"/>
                <a:gd name="T23" fmla="*/ 2147483646 h 26"/>
                <a:gd name="T24" fmla="*/ 0 w 26"/>
                <a:gd name="T25" fmla="*/ 2147483646 h 26"/>
                <a:gd name="T26" fmla="*/ 2147483646 w 26"/>
                <a:gd name="T27" fmla="*/ 2147483646 h 26"/>
                <a:gd name="T28" fmla="*/ 2147483646 w 26"/>
                <a:gd name="T29" fmla="*/ 2147483646 h 26"/>
                <a:gd name="T30" fmla="*/ 2147483646 w 26"/>
                <a:gd name="T31" fmla="*/ 0 h 26"/>
                <a:gd name="T32" fmla="*/ 2147483646 w 26"/>
                <a:gd name="T33" fmla="*/ 0 h 26"/>
                <a:gd name="T34" fmla="*/ 2147483646 w 26"/>
                <a:gd name="T35" fmla="*/ 0 h 26"/>
                <a:gd name="T36" fmla="*/ 2147483646 w 26"/>
                <a:gd name="T37" fmla="*/ 2147483646 h 26"/>
                <a:gd name="T38" fmla="*/ 2147483646 w 26"/>
                <a:gd name="T39" fmla="*/ 2147483646 h 26"/>
                <a:gd name="T40" fmla="*/ 2147483646 w 26"/>
                <a:gd name="T41" fmla="*/ 2147483646 h 26"/>
                <a:gd name="T42" fmla="*/ 2147483646 w 26"/>
                <a:gd name="T43" fmla="*/ 2147483646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26"/>
                <a:gd name="T68" fmla="*/ 26 w 26"/>
                <a:gd name="T69" fmla="*/ 26 h 2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26">
                  <a:moveTo>
                    <a:pt x="26" y="10"/>
                  </a:moveTo>
                  <a:lnTo>
                    <a:pt x="26" y="10"/>
                  </a:lnTo>
                  <a:lnTo>
                    <a:pt x="26" y="16"/>
                  </a:lnTo>
                  <a:lnTo>
                    <a:pt x="22" y="20"/>
                  </a:lnTo>
                  <a:lnTo>
                    <a:pt x="20" y="24"/>
                  </a:lnTo>
                  <a:lnTo>
                    <a:pt x="14" y="26"/>
                  </a:lnTo>
                  <a:lnTo>
                    <a:pt x="10" y="26"/>
                  </a:lnTo>
                  <a:lnTo>
                    <a:pt x="4" y="24"/>
                  </a:lnTo>
                  <a:lnTo>
                    <a:pt x="2" y="20"/>
                  </a:lnTo>
                  <a:lnTo>
                    <a:pt x="0" y="14"/>
                  </a:lnTo>
                  <a:lnTo>
                    <a:pt x="0" y="10"/>
                  </a:lnTo>
                  <a:lnTo>
                    <a:pt x="2" y="6"/>
                  </a:lnTo>
                  <a:lnTo>
                    <a:pt x="6" y="2"/>
                  </a:lnTo>
                  <a:lnTo>
                    <a:pt x="10" y="0"/>
                  </a:lnTo>
                  <a:lnTo>
                    <a:pt x="16" y="0"/>
                  </a:lnTo>
                  <a:lnTo>
                    <a:pt x="20" y="2"/>
                  </a:lnTo>
                  <a:lnTo>
                    <a:pt x="24" y="6"/>
                  </a:lnTo>
                  <a:lnTo>
                    <a:pt x="26"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31" name="Freeform 152"/>
            <p:cNvSpPr>
              <a:spLocks/>
            </p:cNvSpPr>
            <p:nvPr/>
          </p:nvSpPr>
          <p:spPr bwMode="auto">
            <a:xfrm>
              <a:off x="4846638" y="3225800"/>
              <a:ext cx="34925" cy="31750"/>
            </a:xfrm>
            <a:custGeom>
              <a:avLst/>
              <a:gdLst>
                <a:gd name="T0" fmla="*/ 2147483646 w 22"/>
                <a:gd name="T1" fmla="*/ 2147483646 h 20"/>
                <a:gd name="T2" fmla="*/ 2147483646 w 22"/>
                <a:gd name="T3" fmla="*/ 2147483646 h 20"/>
                <a:gd name="T4" fmla="*/ 2147483646 w 22"/>
                <a:gd name="T5" fmla="*/ 2147483646 h 20"/>
                <a:gd name="T6" fmla="*/ 2147483646 w 22"/>
                <a:gd name="T7" fmla="*/ 2147483646 h 20"/>
                <a:gd name="T8" fmla="*/ 2147483646 w 22"/>
                <a:gd name="T9" fmla="*/ 2147483646 h 20"/>
                <a:gd name="T10" fmla="*/ 2147483646 w 22"/>
                <a:gd name="T11" fmla="*/ 2147483646 h 20"/>
                <a:gd name="T12" fmla="*/ 2147483646 w 22"/>
                <a:gd name="T13" fmla="*/ 2147483646 h 20"/>
                <a:gd name="T14" fmla="*/ 2147483646 w 22"/>
                <a:gd name="T15" fmla="*/ 2147483646 h 20"/>
                <a:gd name="T16" fmla="*/ 2147483646 w 22"/>
                <a:gd name="T17" fmla="*/ 2147483646 h 20"/>
                <a:gd name="T18" fmla="*/ 2147483646 w 22"/>
                <a:gd name="T19" fmla="*/ 2147483646 h 20"/>
                <a:gd name="T20" fmla="*/ 0 w 22"/>
                <a:gd name="T21" fmla="*/ 2147483646 h 20"/>
                <a:gd name="T22" fmla="*/ 0 w 22"/>
                <a:gd name="T23" fmla="*/ 2147483646 h 20"/>
                <a:gd name="T24" fmla="*/ 2147483646 w 22"/>
                <a:gd name="T25" fmla="*/ 2147483646 h 20"/>
                <a:gd name="T26" fmla="*/ 2147483646 w 22"/>
                <a:gd name="T27" fmla="*/ 2147483646 h 20"/>
                <a:gd name="T28" fmla="*/ 2147483646 w 22"/>
                <a:gd name="T29" fmla="*/ 0 h 20"/>
                <a:gd name="T30" fmla="*/ 2147483646 w 22"/>
                <a:gd name="T31" fmla="*/ 0 h 20"/>
                <a:gd name="T32" fmla="*/ 2147483646 w 22"/>
                <a:gd name="T33" fmla="*/ 0 h 20"/>
                <a:gd name="T34" fmla="*/ 2147483646 w 22"/>
                <a:gd name="T35" fmla="*/ 0 h 20"/>
                <a:gd name="T36" fmla="*/ 2147483646 w 22"/>
                <a:gd name="T37" fmla="*/ 2147483646 h 20"/>
                <a:gd name="T38" fmla="*/ 2147483646 w 22"/>
                <a:gd name="T39" fmla="*/ 2147483646 h 20"/>
                <a:gd name="T40" fmla="*/ 2147483646 w 22"/>
                <a:gd name="T41" fmla="*/ 2147483646 h 20"/>
                <a:gd name="T42" fmla="*/ 2147483646 w 22"/>
                <a:gd name="T43" fmla="*/ 2147483646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
                <a:gd name="T67" fmla="*/ 0 h 20"/>
                <a:gd name="T68" fmla="*/ 22 w 22"/>
                <a:gd name="T69" fmla="*/ 20 h 2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 h="20">
                  <a:moveTo>
                    <a:pt x="22" y="10"/>
                  </a:moveTo>
                  <a:lnTo>
                    <a:pt x="22" y="10"/>
                  </a:lnTo>
                  <a:lnTo>
                    <a:pt x="20" y="14"/>
                  </a:lnTo>
                  <a:lnTo>
                    <a:pt x="18" y="18"/>
                  </a:lnTo>
                  <a:lnTo>
                    <a:pt x="16" y="20"/>
                  </a:lnTo>
                  <a:lnTo>
                    <a:pt x="12" y="20"/>
                  </a:lnTo>
                  <a:lnTo>
                    <a:pt x="8" y="20"/>
                  </a:lnTo>
                  <a:lnTo>
                    <a:pt x="4" y="18"/>
                  </a:lnTo>
                  <a:lnTo>
                    <a:pt x="2" y="14"/>
                  </a:lnTo>
                  <a:lnTo>
                    <a:pt x="0" y="10"/>
                  </a:lnTo>
                  <a:lnTo>
                    <a:pt x="2" y="6"/>
                  </a:lnTo>
                  <a:lnTo>
                    <a:pt x="4" y="2"/>
                  </a:lnTo>
                  <a:lnTo>
                    <a:pt x="8" y="0"/>
                  </a:lnTo>
                  <a:lnTo>
                    <a:pt x="12" y="0"/>
                  </a:lnTo>
                  <a:lnTo>
                    <a:pt x="16" y="0"/>
                  </a:lnTo>
                  <a:lnTo>
                    <a:pt x="18" y="2"/>
                  </a:lnTo>
                  <a:lnTo>
                    <a:pt x="20" y="6"/>
                  </a:lnTo>
                  <a:lnTo>
                    <a:pt x="22" y="10"/>
                  </a:lnTo>
                  <a:close/>
                </a:path>
              </a:pathLst>
            </a:custGeom>
            <a:solidFill>
              <a:srgbClr val="F268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0281" name="Freeform 91"/>
          <p:cNvSpPr>
            <a:spLocks/>
          </p:cNvSpPr>
          <p:nvPr/>
        </p:nvSpPr>
        <p:spPr bwMode="auto">
          <a:xfrm>
            <a:off x="8534400" y="3124200"/>
            <a:ext cx="1143000" cy="381000"/>
          </a:xfrm>
          <a:custGeom>
            <a:avLst/>
            <a:gdLst>
              <a:gd name="T0" fmla="*/ 2147483646 w 670"/>
              <a:gd name="T1" fmla="*/ 2147483646 h 418"/>
              <a:gd name="T2" fmla="*/ 2147483646 w 670"/>
              <a:gd name="T3" fmla="*/ 2147483646 h 418"/>
              <a:gd name="T4" fmla="*/ 2147483646 w 670"/>
              <a:gd name="T5" fmla="*/ 2147483646 h 418"/>
              <a:gd name="T6" fmla="*/ 2147483646 w 670"/>
              <a:gd name="T7" fmla="*/ 2147483646 h 418"/>
              <a:gd name="T8" fmla="*/ 2147483646 w 670"/>
              <a:gd name="T9" fmla="*/ 2147483646 h 418"/>
              <a:gd name="T10" fmla="*/ 2147483646 w 670"/>
              <a:gd name="T11" fmla="*/ 2147483646 h 418"/>
              <a:gd name="T12" fmla="*/ 2147483646 w 670"/>
              <a:gd name="T13" fmla="*/ 2147483646 h 418"/>
              <a:gd name="T14" fmla="*/ 2147483646 w 670"/>
              <a:gd name="T15" fmla="*/ 2147483646 h 418"/>
              <a:gd name="T16" fmla="*/ 2147483646 w 670"/>
              <a:gd name="T17" fmla="*/ 2147483646 h 418"/>
              <a:gd name="T18" fmla="*/ 2147483646 w 670"/>
              <a:gd name="T19" fmla="*/ 2147483646 h 418"/>
              <a:gd name="T20" fmla="*/ 2147483646 w 670"/>
              <a:gd name="T21" fmla="*/ 2147483646 h 418"/>
              <a:gd name="T22" fmla="*/ 2147483646 w 670"/>
              <a:gd name="T23" fmla="*/ 2147483646 h 418"/>
              <a:gd name="T24" fmla="*/ 2147483646 w 670"/>
              <a:gd name="T25" fmla="*/ 0 h 418"/>
              <a:gd name="T26" fmla="*/ 2147483646 w 670"/>
              <a:gd name="T27" fmla="*/ 2147483646 h 418"/>
              <a:gd name="T28" fmla="*/ 2147483646 w 670"/>
              <a:gd name="T29" fmla="*/ 2147483646 h 418"/>
              <a:gd name="T30" fmla="*/ 2147483646 w 670"/>
              <a:gd name="T31" fmla="*/ 2147483646 h 418"/>
              <a:gd name="T32" fmla="*/ 2147483646 w 670"/>
              <a:gd name="T33" fmla="*/ 2147483646 h 418"/>
              <a:gd name="T34" fmla="*/ 2147483646 w 670"/>
              <a:gd name="T35" fmla="*/ 2147483646 h 418"/>
              <a:gd name="T36" fmla="*/ 0 w 670"/>
              <a:gd name="T37" fmla="*/ 2147483646 h 418"/>
              <a:gd name="T38" fmla="*/ 2147483646 w 670"/>
              <a:gd name="T39" fmla="*/ 2147483646 h 418"/>
              <a:gd name="T40" fmla="*/ 2147483646 w 670"/>
              <a:gd name="T41" fmla="*/ 2147483646 h 418"/>
              <a:gd name="T42" fmla="*/ 2147483646 w 670"/>
              <a:gd name="T43" fmla="*/ 2147483646 h 41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70"/>
              <a:gd name="T67" fmla="*/ 0 h 418"/>
              <a:gd name="T68" fmla="*/ 670 w 670"/>
              <a:gd name="T69" fmla="*/ 418 h 41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70" h="418">
                <a:moveTo>
                  <a:pt x="670" y="330"/>
                </a:moveTo>
                <a:lnTo>
                  <a:pt x="638" y="366"/>
                </a:lnTo>
                <a:lnTo>
                  <a:pt x="624" y="306"/>
                </a:lnTo>
                <a:lnTo>
                  <a:pt x="574" y="362"/>
                </a:lnTo>
                <a:lnTo>
                  <a:pt x="556" y="234"/>
                </a:lnTo>
                <a:lnTo>
                  <a:pt x="498" y="352"/>
                </a:lnTo>
                <a:lnTo>
                  <a:pt x="504" y="170"/>
                </a:lnTo>
                <a:lnTo>
                  <a:pt x="446" y="276"/>
                </a:lnTo>
                <a:lnTo>
                  <a:pt x="448" y="72"/>
                </a:lnTo>
                <a:lnTo>
                  <a:pt x="374" y="250"/>
                </a:lnTo>
                <a:lnTo>
                  <a:pt x="370" y="44"/>
                </a:lnTo>
                <a:lnTo>
                  <a:pt x="300" y="214"/>
                </a:lnTo>
                <a:lnTo>
                  <a:pt x="294" y="0"/>
                </a:lnTo>
                <a:lnTo>
                  <a:pt x="220" y="194"/>
                </a:lnTo>
                <a:lnTo>
                  <a:pt x="136" y="22"/>
                </a:lnTo>
                <a:lnTo>
                  <a:pt x="146" y="190"/>
                </a:lnTo>
                <a:lnTo>
                  <a:pt x="66" y="56"/>
                </a:lnTo>
                <a:lnTo>
                  <a:pt x="76" y="222"/>
                </a:lnTo>
                <a:lnTo>
                  <a:pt x="0" y="122"/>
                </a:lnTo>
                <a:lnTo>
                  <a:pt x="52" y="418"/>
                </a:lnTo>
                <a:lnTo>
                  <a:pt x="660" y="418"/>
                </a:lnTo>
                <a:lnTo>
                  <a:pt x="670" y="330"/>
                </a:lnTo>
                <a:close/>
              </a:path>
            </a:pathLst>
          </a:custGeom>
          <a:solidFill>
            <a:srgbClr val="43A7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2" name="Group 373"/>
          <p:cNvGrpSpPr>
            <a:grpSpLocks/>
          </p:cNvGrpSpPr>
          <p:nvPr/>
        </p:nvGrpSpPr>
        <p:grpSpPr bwMode="auto">
          <a:xfrm flipH="1">
            <a:off x="7467600" y="1676401"/>
            <a:ext cx="1219200" cy="1946275"/>
            <a:chOff x="3810000" y="2286000"/>
            <a:chExt cx="990600" cy="1946275"/>
          </a:xfrm>
        </p:grpSpPr>
        <p:sp>
          <p:nvSpPr>
            <p:cNvPr id="10286" name="Freeform 98"/>
            <p:cNvSpPr>
              <a:spLocks/>
            </p:cNvSpPr>
            <p:nvPr/>
          </p:nvSpPr>
          <p:spPr bwMode="auto">
            <a:xfrm>
              <a:off x="4070684" y="2286000"/>
              <a:ext cx="715697" cy="666326"/>
            </a:xfrm>
            <a:custGeom>
              <a:avLst/>
              <a:gdLst>
                <a:gd name="T0" fmla="*/ 2147483646 w 302"/>
                <a:gd name="T1" fmla="*/ 2147483646 h 354"/>
                <a:gd name="T2" fmla="*/ 2147483646 w 302"/>
                <a:gd name="T3" fmla="*/ 2147483646 h 354"/>
                <a:gd name="T4" fmla="*/ 2147483646 w 302"/>
                <a:gd name="T5" fmla="*/ 2147483646 h 354"/>
                <a:gd name="T6" fmla="*/ 2147483646 w 302"/>
                <a:gd name="T7" fmla="*/ 2147483646 h 354"/>
                <a:gd name="T8" fmla="*/ 2147483646 w 302"/>
                <a:gd name="T9" fmla="*/ 2147483646 h 354"/>
                <a:gd name="T10" fmla="*/ 2147483646 w 302"/>
                <a:gd name="T11" fmla="*/ 2147483646 h 354"/>
                <a:gd name="T12" fmla="*/ 2147483646 w 302"/>
                <a:gd name="T13" fmla="*/ 2147483646 h 354"/>
                <a:gd name="T14" fmla="*/ 2147483646 w 302"/>
                <a:gd name="T15" fmla="*/ 2147483646 h 354"/>
                <a:gd name="T16" fmla="*/ 2147483646 w 302"/>
                <a:gd name="T17" fmla="*/ 0 h 354"/>
                <a:gd name="T18" fmla="*/ 2147483646 w 302"/>
                <a:gd name="T19" fmla="*/ 0 h 354"/>
                <a:gd name="T20" fmla="*/ 2147483646 w 302"/>
                <a:gd name="T21" fmla="*/ 2147483646 h 354"/>
                <a:gd name="T22" fmla="*/ 2147483646 w 302"/>
                <a:gd name="T23" fmla="*/ 2147483646 h 354"/>
                <a:gd name="T24" fmla="*/ 2147483646 w 302"/>
                <a:gd name="T25" fmla="*/ 2147483646 h 354"/>
                <a:gd name="T26" fmla="*/ 2147483646 w 302"/>
                <a:gd name="T27" fmla="*/ 2147483646 h 354"/>
                <a:gd name="T28" fmla="*/ 2147483646 w 302"/>
                <a:gd name="T29" fmla="*/ 2147483646 h 354"/>
                <a:gd name="T30" fmla="*/ 2147483646 w 302"/>
                <a:gd name="T31" fmla="*/ 2147483646 h 354"/>
                <a:gd name="T32" fmla="*/ 2147483646 w 302"/>
                <a:gd name="T33" fmla="*/ 2147483646 h 354"/>
                <a:gd name="T34" fmla="*/ 2147483646 w 302"/>
                <a:gd name="T35" fmla="*/ 2147483646 h 354"/>
                <a:gd name="T36" fmla="*/ 2147483646 w 302"/>
                <a:gd name="T37" fmla="*/ 2147483646 h 354"/>
                <a:gd name="T38" fmla="*/ 0 w 302"/>
                <a:gd name="T39" fmla="*/ 2147483646 h 354"/>
                <a:gd name="T40" fmla="*/ 2147483646 w 302"/>
                <a:gd name="T41" fmla="*/ 2147483646 h 354"/>
                <a:gd name="T42" fmla="*/ 2147483646 w 302"/>
                <a:gd name="T43" fmla="*/ 2147483646 h 354"/>
                <a:gd name="T44" fmla="*/ 2147483646 w 302"/>
                <a:gd name="T45" fmla="*/ 2147483646 h 354"/>
                <a:gd name="T46" fmla="*/ 2147483646 w 302"/>
                <a:gd name="T47" fmla="*/ 2147483646 h 354"/>
                <a:gd name="T48" fmla="*/ 2147483646 w 302"/>
                <a:gd name="T49" fmla="*/ 2147483646 h 354"/>
                <a:gd name="T50" fmla="*/ 2147483646 w 302"/>
                <a:gd name="T51" fmla="*/ 2147483646 h 354"/>
                <a:gd name="T52" fmla="*/ 2147483646 w 302"/>
                <a:gd name="T53" fmla="*/ 2147483646 h 354"/>
                <a:gd name="T54" fmla="*/ 2147483646 w 302"/>
                <a:gd name="T55" fmla="*/ 2147483646 h 354"/>
                <a:gd name="T56" fmla="*/ 2147483646 w 302"/>
                <a:gd name="T57" fmla="*/ 2147483646 h 354"/>
                <a:gd name="T58" fmla="*/ 2147483646 w 302"/>
                <a:gd name="T59" fmla="*/ 2147483646 h 354"/>
                <a:gd name="T60" fmla="*/ 2147483646 w 302"/>
                <a:gd name="T61" fmla="*/ 2147483646 h 354"/>
                <a:gd name="T62" fmla="*/ 2147483646 w 302"/>
                <a:gd name="T63" fmla="*/ 2147483646 h 354"/>
                <a:gd name="T64" fmla="*/ 2147483646 w 302"/>
                <a:gd name="T65" fmla="*/ 2147483646 h 354"/>
                <a:gd name="T66" fmla="*/ 2147483646 w 302"/>
                <a:gd name="T67" fmla="*/ 2147483646 h 354"/>
                <a:gd name="T68" fmla="*/ 2147483646 w 302"/>
                <a:gd name="T69" fmla="*/ 2147483646 h 354"/>
                <a:gd name="T70" fmla="*/ 2147483646 w 302"/>
                <a:gd name="T71" fmla="*/ 2147483646 h 354"/>
                <a:gd name="T72" fmla="*/ 2147483646 w 302"/>
                <a:gd name="T73" fmla="*/ 2147483646 h 3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02"/>
                <a:gd name="T112" fmla="*/ 0 h 354"/>
                <a:gd name="T113" fmla="*/ 302 w 302"/>
                <a:gd name="T114" fmla="*/ 354 h 3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02" h="354">
                  <a:moveTo>
                    <a:pt x="262" y="234"/>
                  </a:moveTo>
                  <a:lnTo>
                    <a:pt x="262" y="234"/>
                  </a:lnTo>
                  <a:lnTo>
                    <a:pt x="256" y="208"/>
                  </a:lnTo>
                  <a:lnTo>
                    <a:pt x="254" y="180"/>
                  </a:lnTo>
                  <a:lnTo>
                    <a:pt x="250" y="138"/>
                  </a:lnTo>
                  <a:lnTo>
                    <a:pt x="246" y="96"/>
                  </a:lnTo>
                  <a:lnTo>
                    <a:pt x="242" y="76"/>
                  </a:lnTo>
                  <a:lnTo>
                    <a:pt x="236" y="56"/>
                  </a:lnTo>
                  <a:lnTo>
                    <a:pt x="226" y="40"/>
                  </a:lnTo>
                  <a:lnTo>
                    <a:pt x="214" y="24"/>
                  </a:lnTo>
                  <a:lnTo>
                    <a:pt x="200" y="16"/>
                  </a:lnTo>
                  <a:lnTo>
                    <a:pt x="184" y="8"/>
                  </a:lnTo>
                  <a:lnTo>
                    <a:pt x="168" y="4"/>
                  </a:lnTo>
                  <a:lnTo>
                    <a:pt x="152" y="0"/>
                  </a:lnTo>
                  <a:lnTo>
                    <a:pt x="136" y="0"/>
                  </a:lnTo>
                  <a:lnTo>
                    <a:pt x="120" y="0"/>
                  </a:lnTo>
                  <a:lnTo>
                    <a:pt x="102" y="4"/>
                  </a:lnTo>
                  <a:lnTo>
                    <a:pt x="88" y="8"/>
                  </a:lnTo>
                  <a:lnTo>
                    <a:pt x="78" y="12"/>
                  </a:lnTo>
                  <a:lnTo>
                    <a:pt x="68" y="20"/>
                  </a:lnTo>
                  <a:lnTo>
                    <a:pt x="58" y="28"/>
                  </a:lnTo>
                  <a:lnTo>
                    <a:pt x="46" y="40"/>
                  </a:lnTo>
                  <a:lnTo>
                    <a:pt x="36" y="56"/>
                  </a:lnTo>
                  <a:lnTo>
                    <a:pt x="28" y="76"/>
                  </a:lnTo>
                  <a:lnTo>
                    <a:pt x="26" y="88"/>
                  </a:lnTo>
                  <a:lnTo>
                    <a:pt x="24" y="100"/>
                  </a:lnTo>
                  <a:lnTo>
                    <a:pt x="24" y="128"/>
                  </a:lnTo>
                  <a:lnTo>
                    <a:pt x="24" y="158"/>
                  </a:lnTo>
                  <a:lnTo>
                    <a:pt x="24" y="220"/>
                  </a:lnTo>
                  <a:lnTo>
                    <a:pt x="22" y="250"/>
                  </a:lnTo>
                  <a:lnTo>
                    <a:pt x="18" y="278"/>
                  </a:lnTo>
                  <a:lnTo>
                    <a:pt x="12" y="304"/>
                  </a:lnTo>
                  <a:lnTo>
                    <a:pt x="6" y="316"/>
                  </a:lnTo>
                  <a:lnTo>
                    <a:pt x="0" y="326"/>
                  </a:lnTo>
                  <a:lnTo>
                    <a:pt x="4" y="322"/>
                  </a:lnTo>
                  <a:lnTo>
                    <a:pt x="8" y="318"/>
                  </a:lnTo>
                  <a:lnTo>
                    <a:pt x="14" y="312"/>
                  </a:lnTo>
                  <a:lnTo>
                    <a:pt x="20" y="300"/>
                  </a:lnTo>
                  <a:lnTo>
                    <a:pt x="24" y="284"/>
                  </a:lnTo>
                  <a:lnTo>
                    <a:pt x="28" y="262"/>
                  </a:lnTo>
                  <a:lnTo>
                    <a:pt x="30" y="232"/>
                  </a:lnTo>
                  <a:lnTo>
                    <a:pt x="32" y="244"/>
                  </a:lnTo>
                  <a:lnTo>
                    <a:pt x="32" y="270"/>
                  </a:lnTo>
                  <a:lnTo>
                    <a:pt x="30" y="286"/>
                  </a:lnTo>
                  <a:lnTo>
                    <a:pt x="26" y="302"/>
                  </a:lnTo>
                  <a:lnTo>
                    <a:pt x="20" y="316"/>
                  </a:lnTo>
                  <a:lnTo>
                    <a:pt x="16" y="322"/>
                  </a:lnTo>
                  <a:lnTo>
                    <a:pt x="10" y="328"/>
                  </a:lnTo>
                  <a:lnTo>
                    <a:pt x="36" y="332"/>
                  </a:lnTo>
                  <a:lnTo>
                    <a:pt x="94" y="342"/>
                  </a:lnTo>
                  <a:lnTo>
                    <a:pt x="128" y="348"/>
                  </a:lnTo>
                  <a:lnTo>
                    <a:pt x="162" y="352"/>
                  </a:lnTo>
                  <a:lnTo>
                    <a:pt x="194" y="354"/>
                  </a:lnTo>
                  <a:lnTo>
                    <a:pt x="218" y="354"/>
                  </a:lnTo>
                  <a:lnTo>
                    <a:pt x="252" y="348"/>
                  </a:lnTo>
                  <a:lnTo>
                    <a:pt x="276" y="340"/>
                  </a:lnTo>
                  <a:lnTo>
                    <a:pt x="294" y="334"/>
                  </a:lnTo>
                  <a:lnTo>
                    <a:pt x="302" y="330"/>
                  </a:lnTo>
                  <a:lnTo>
                    <a:pt x="288" y="308"/>
                  </a:lnTo>
                  <a:lnTo>
                    <a:pt x="278" y="284"/>
                  </a:lnTo>
                  <a:lnTo>
                    <a:pt x="268" y="260"/>
                  </a:lnTo>
                  <a:lnTo>
                    <a:pt x="262" y="23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7" name="Freeform 99"/>
            <p:cNvSpPr>
              <a:spLocks/>
            </p:cNvSpPr>
            <p:nvPr/>
          </p:nvSpPr>
          <p:spPr bwMode="auto">
            <a:xfrm>
              <a:off x="3866877" y="2805509"/>
              <a:ext cx="464492" cy="485628"/>
            </a:xfrm>
            <a:custGeom>
              <a:avLst/>
              <a:gdLst>
                <a:gd name="T0" fmla="*/ 2147483646 w 196"/>
                <a:gd name="T1" fmla="*/ 2147483646 h 258"/>
                <a:gd name="T2" fmla="*/ 2147483646 w 196"/>
                <a:gd name="T3" fmla="*/ 2147483646 h 258"/>
                <a:gd name="T4" fmla="*/ 2147483646 w 196"/>
                <a:gd name="T5" fmla="*/ 2147483646 h 258"/>
                <a:gd name="T6" fmla="*/ 2147483646 w 196"/>
                <a:gd name="T7" fmla="*/ 2147483646 h 258"/>
                <a:gd name="T8" fmla="*/ 2147483646 w 196"/>
                <a:gd name="T9" fmla="*/ 2147483646 h 258"/>
                <a:gd name="T10" fmla="*/ 2147483646 w 196"/>
                <a:gd name="T11" fmla="*/ 2147483646 h 258"/>
                <a:gd name="T12" fmla="*/ 2147483646 w 196"/>
                <a:gd name="T13" fmla="*/ 2147483646 h 258"/>
                <a:gd name="T14" fmla="*/ 2147483646 w 196"/>
                <a:gd name="T15" fmla="*/ 2147483646 h 258"/>
                <a:gd name="T16" fmla="*/ 2147483646 w 196"/>
                <a:gd name="T17" fmla="*/ 2147483646 h 258"/>
                <a:gd name="T18" fmla="*/ 2147483646 w 196"/>
                <a:gd name="T19" fmla="*/ 2147483646 h 258"/>
                <a:gd name="T20" fmla="*/ 2147483646 w 196"/>
                <a:gd name="T21" fmla="*/ 2147483646 h 258"/>
                <a:gd name="T22" fmla="*/ 2147483646 w 196"/>
                <a:gd name="T23" fmla="*/ 2147483646 h 258"/>
                <a:gd name="T24" fmla="*/ 0 w 196"/>
                <a:gd name="T25" fmla="*/ 2147483646 h 258"/>
                <a:gd name="T26" fmla="*/ 2147483646 w 196"/>
                <a:gd name="T27" fmla="*/ 2147483646 h 258"/>
                <a:gd name="T28" fmla="*/ 2147483646 w 196"/>
                <a:gd name="T29" fmla="*/ 2147483646 h 258"/>
                <a:gd name="T30" fmla="*/ 2147483646 w 196"/>
                <a:gd name="T31" fmla="*/ 2147483646 h 258"/>
                <a:gd name="T32" fmla="*/ 2147483646 w 196"/>
                <a:gd name="T33" fmla="*/ 2147483646 h 258"/>
                <a:gd name="T34" fmla="*/ 2147483646 w 196"/>
                <a:gd name="T35" fmla="*/ 2147483646 h 258"/>
                <a:gd name="T36" fmla="*/ 2147483646 w 196"/>
                <a:gd name="T37" fmla="*/ 2147483646 h 258"/>
                <a:gd name="T38" fmla="*/ 2147483646 w 196"/>
                <a:gd name="T39" fmla="*/ 2147483646 h 258"/>
                <a:gd name="T40" fmla="*/ 2147483646 w 196"/>
                <a:gd name="T41" fmla="*/ 2147483646 h 258"/>
                <a:gd name="T42" fmla="*/ 2147483646 w 196"/>
                <a:gd name="T43" fmla="*/ 2147483646 h 258"/>
                <a:gd name="T44" fmla="*/ 2147483646 w 196"/>
                <a:gd name="T45" fmla="*/ 2147483646 h 258"/>
                <a:gd name="T46" fmla="*/ 2147483646 w 196"/>
                <a:gd name="T47" fmla="*/ 2147483646 h 258"/>
                <a:gd name="T48" fmla="*/ 2147483646 w 196"/>
                <a:gd name="T49" fmla="*/ 2147483646 h 258"/>
                <a:gd name="T50" fmla="*/ 2147483646 w 196"/>
                <a:gd name="T51" fmla="*/ 2147483646 h 258"/>
                <a:gd name="T52" fmla="*/ 2147483646 w 196"/>
                <a:gd name="T53" fmla="*/ 2147483646 h 258"/>
                <a:gd name="T54" fmla="*/ 2147483646 w 196"/>
                <a:gd name="T55" fmla="*/ 2147483646 h 258"/>
                <a:gd name="T56" fmla="*/ 2147483646 w 196"/>
                <a:gd name="T57" fmla="*/ 2147483646 h 258"/>
                <a:gd name="T58" fmla="*/ 2147483646 w 196"/>
                <a:gd name="T59" fmla="*/ 2147483646 h 258"/>
                <a:gd name="T60" fmla="*/ 2147483646 w 196"/>
                <a:gd name="T61" fmla="*/ 2147483646 h 258"/>
                <a:gd name="T62" fmla="*/ 2147483646 w 196"/>
                <a:gd name="T63" fmla="*/ 2147483646 h 258"/>
                <a:gd name="T64" fmla="*/ 2147483646 w 196"/>
                <a:gd name="T65" fmla="*/ 0 h 258"/>
                <a:gd name="T66" fmla="*/ 2147483646 w 196"/>
                <a:gd name="T67" fmla="*/ 0 h 258"/>
                <a:gd name="T68" fmla="*/ 2147483646 w 196"/>
                <a:gd name="T69" fmla="*/ 0 h 258"/>
                <a:gd name="T70" fmla="*/ 2147483646 w 196"/>
                <a:gd name="T71" fmla="*/ 2147483646 h 258"/>
                <a:gd name="T72" fmla="*/ 2147483646 w 196"/>
                <a:gd name="T73" fmla="*/ 2147483646 h 258"/>
                <a:gd name="T74" fmla="*/ 2147483646 w 196"/>
                <a:gd name="T75" fmla="*/ 2147483646 h 258"/>
                <a:gd name="T76" fmla="*/ 2147483646 w 196"/>
                <a:gd name="T77" fmla="*/ 2147483646 h 258"/>
                <a:gd name="T78" fmla="*/ 2147483646 w 196"/>
                <a:gd name="T79" fmla="*/ 2147483646 h 258"/>
                <a:gd name="T80" fmla="*/ 2147483646 w 196"/>
                <a:gd name="T81" fmla="*/ 2147483646 h 258"/>
                <a:gd name="T82" fmla="*/ 2147483646 w 196"/>
                <a:gd name="T83" fmla="*/ 2147483646 h 258"/>
                <a:gd name="T84" fmla="*/ 2147483646 w 196"/>
                <a:gd name="T85" fmla="*/ 2147483646 h 25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96"/>
                <a:gd name="T130" fmla="*/ 0 h 258"/>
                <a:gd name="T131" fmla="*/ 196 w 196"/>
                <a:gd name="T132" fmla="*/ 258 h 25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96" h="258">
                  <a:moveTo>
                    <a:pt x="134" y="40"/>
                  </a:moveTo>
                  <a:lnTo>
                    <a:pt x="134" y="40"/>
                  </a:lnTo>
                  <a:lnTo>
                    <a:pt x="120" y="84"/>
                  </a:lnTo>
                  <a:lnTo>
                    <a:pt x="106" y="116"/>
                  </a:lnTo>
                  <a:lnTo>
                    <a:pt x="100" y="128"/>
                  </a:lnTo>
                  <a:lnTo>
                    <a:pt x="94" y="138"/>
                  </a:lnTo>
                  <a:lnTo>
                    <a:pt x="62" y="174"/>
                  </a:lnTo>
                  <a:lnTo>
                    <a:pt x="30" y="212"/>
                  </a:lnTo>
                  <a:lnTo>
                    <a:pt x="18" y="222"/>
                  </a:lnTo>
                  <a:lnTo>
                    <a:pt x="10" y="230"/>
                  </a:lnTo>
                  <a:lnTo>
                    <a:pt x="0" y="236"/>
                  </a:lnTo>
                  <a:lnTo>
                    <a:pt x="20" y="258"/>
                  </a:lnTo>
                  <a:lnTo>
                    <a:pt x="34" y="250"/>
                  </a:lnTo>
                  <a:lnTo>
                    <a:pt x="68" y="230"/>
                  </a:lnTo>
                  <a:lnTo>
                    <a:pt x="88" y="216"/>
                  </a:lnTo>
                  <a:lnTo>
                    <a:pt x="108" y="200"/>
                  </a:lnTo>
                  <a:lnTo>
                    <a:pt x="126" y="184"/>
                  </a:lnTo>
                  <a:lnTo>
                    <a:pt x="142" y="166"/>
                  </a:lnTo>
                  <a:lnTo>
                    <a:pt x="160" y="130"/>
                  </a:lnTo>
                  <a:lnTo>
                    <a:pt x="176" y="102"/>
                  </a:lnTo>
                  <a:lnTo>
                    <a:pt x="186" y="78"/>
                  </a:lnTo>
                  <a:lnTo>
                    <a:pt x="192" y="58"/>
                  </a:lnTo>
                  <a:lnTo>
                    <a:pt x="194" y="40"/>
                  </a:lnTo>
                  <a:lnTo>
                    <a:pt x="196" y="28"/>
                  </a:lnTo>
                  <a:lnTo>
                    <a:pt x="194" y="16"/>
                  </a:lnTo>
                  <a:lnTo>
                    <a:pt x="190" y="8"/>
                  </a:lnTo>
                  <a:lnTo>
                    <a:pt x="186" y="4"/>
                  </a:lnTo>
                  <a:lnTo>
                    <a:pt x="180" y="0"/>
                  </a:lnTo>
                  <a:lnTo>
                    <a:pt x="174" y="0"/>
                  </a:lnTo>
                  <a:lnTo>
                    <a:pt x="168" y="0"/>
                  </a:lnTo>
                  <a:lnTo>
                    <a:pt x="160" y="4"/>
                  </a:lnTo>
                  <a:lnTo>
                    <a:pt x="154" y="8"/>
                  </a:lnTo>
                  <a:lnTo>
                    <a:pt x="148" y="12"/>
                  </a:lnTo>
                  <a:lnTo>
                    <a:pt x="142" y="18"/>
                  </a:lnTo>
                  <a:lnTo>
                    <a:pt x="138" y="26"/>
                  </a:lnTo>
                  <a:lnTo>
                    <a:pt x="136" y="34"/>
                  </a:lnTo>
                  <a:lnTo>
                    <a:pt x="134" y="40"/>
                  </a:lnTo>
                  <a:close/>
                </a:path>
              </a:pathLst>
            </a:custGeom>
            <a:solidFill>
              <a:srgbClr val="E0A86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8" name="Freeform 100"/>
            <p:cNvSpPr>
              <a:spLocks/>
            </p:cNvSpPr>
            <p:nvPr/>
          </p:nvSpPr>
          <p:spPr bwMode="auto">
            <a:xfrm>
              <a:off x="4146520" y="2790450"/>
              <a:ext cx="208547" cy="207051"/>
            </a:xfrm>
            <a:custGeom>
              <a:avLst/>
              <a:gdLst>
                <a:gd name="T0" fmla="*/ 2147483646 w 88"/>
                <a:gd name="T1" fmla="*/ 2147483646 h 110"/>
                <a:gd name="T2" fmla="*/ 2147483646 w 88"/>
                <a:gd name="T3" fmla="*/ 2147483646 h 110"/>
                <a:gd name="T4" fmla="*/ 0 w 88"/>
                <a:gd name="T5" fmla="*/ 2147483646 h 110"/>
                <a:gd name="T6" fmla="*/ 0 w 88"/>
                <a:gd name="T7" fmla="*/ 2147483646 h 110"/>
                <a:gd name="T8" fmla="*/ 2147483646 w 88"/>
                <a:gd name="T9" fmla="*/ 2147483646 h 110"/>
                <a:gd name="T10" fmla="*/ 2147483646 w 88"/>
                <a:gd name="T11" fmla="*/ 2147483646 h 110"/>
                <a:gd name="T12" fmla="*/ 2147483646 w 88"/>
                <a:gd name="T13" fmla="*/ 2147483646 h 110"/>
                <a:gd name="T14" fmla="*/ 2147483646 w 88"/>
                <a:gd name="T15" fmla="*/ 2147483646 h 110"/>
                <a:gd name="T16" fmla="*/ 2147483646 w 88"/>
                <a:gd name="T17" fmla="*/ 2147483646 h 110"/>
                <a:gd name="T18" fmla="*/ 2147483646 w 88"/>
                <a:gd name="T19" fmla="*/ 2147483646 h 110"/>
                <a:gd name="T20" fmla="*/ 2147483646 w 88"/>
                <a:gd name="T21" fmla="*/ 0 h 110"/>
                <a:gd name="T22" fmla="*/ 2147483646 w 88"/>
                <a:gd name="T23" fmla="*/ 2147483646 h 110"/>
                <a:gd name="T24" fmla="*/ 2147483646 w 88"/>
                <a:gd name="T25" fmla="*/ 2147483646 h 110"/>
                <a:gd name="T26" fmla="*/ 2147483646 w 88"/>
                <a:gd name="T27" fmla="*/ 2147483646 h 110"/>
                <a:gd name="T28" fmla="*/ 2147483646 w 88"/>
                <a:gd name="T29" fmla="*/ 2147483646 h 110"/>
                <a:gd name="T30" fmla="*/ 2147483646 w 88"/>
                <a:gd name="T31" fmla="*/ 2147483646 h 110"/>
                <a:gd name="T32" fmla="*/ 2147483646 w 88"/>
                <a:gd name="T33" fmla="*/ 2147483646 h 110"/>
                <a:gd name="T34" fmla="*/ 2147483646 w 88"/>
                <a:gd name="T35" fmla="*/ 2147483646 h 110"/>
                <a:gd name="T36" fmla="*/ 2147483646 w 88"/>
                <a:gd name="T37" fmla="*/ 2147483646 h 110"/>
                <a:gd name="T38" fmla="*/ 2147483646 w 88"/>
                <a:gd name="T39" fmla="*/ 2147483646 h 110"/>
                <a:gd name="T40" fmla="*/ 2147483646 w 88"/>
                <a:gd name="T41" fmla="*/ 2147483646 h 110"/>
                <a:gd name="T42" fmla="*/ 2147483646 w 88"/>
                <a:gd name="T43" fmla="*/ 2147483646 h 110"/>
                <a:gd name="T44" fmla="*/ 2147483646 w 88"/>
                <a:gd name="T45" fmla="*/ 2147483646 h 110"/>
                <a:gd name="T46" fmla="*/ 2147483646 w 88"/>
                <a:gd name="T47" fmla="*/ 2147483646 h 110"/>
                <a:gd name="T48" fmla="*/ 2147483646 w 88"/>
                <a:gd name="T49" fmla="*/ 2147483646 h 110"/>
                <a:gd name="T50" fmla="*/ 2147483646 w 88"/>
                <a:gd name="T51" fmla="*/ 2147483646 h 110"/>
                <a:gd name="T52" fmla="*/ 2147483646 w 88"/>
                <a:gd name="T53" fmla="*/ 2147483646 h 110"/>
                <a:gd name="T54" fmla="*/ 2147483646 w 88"/>
                <a:gd name="T55" fmla="*/ 2147483646 h 110"/>
                <a:gd name="T56" fmla="*/ 2147483646 w 88"/>
                <a:gd name="T57" fmla="*/ 2147483646 h 110"/>
                <a:gd name="T58" fmla="*/ 2147483646 w 88"/>
                <a:gd name="T59" fmla="*/ 2147483646 h 110"/>
                <a:gd name="T60" fmla="*/ 2147483646 w 88"/>
                <a:gd name="T61" fmla="*/ 2147483646 h 110"/>
                <a:gd name="T62" fmla="*/ 2147483646 w 88"/>
                <a:gd name="T63" fmla="*/ 2147483646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8"/>
                <a:gd name="T97" fmla="*/ 0 h 110"/>
                <a:gd name="T98" fmla="*/ 88 w 88"/>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8" h="110">
                  <a:moveTo>
                    <a:pt x="2" y="78"/>
                  </a:moveTo>
                  <a:lnTo>
                    <a:pt x="2" y="78"/>
                  </a:lnTo>
                  <a:lnTo>
                    <a:pt x="0" y="72"/>
                  </a:lnTo>
                  <a:lnTo>
                    <a:pt x="0" y="52"/>
                  </a:lnTo>
                  <a:lnTo>
                    <a:pt x="2" y="40"/>
                  </a:lnTo>
                  <a:lnTo>
                    <a:pt x="6" y="28"/>
                  </a:lnTo>
                  <a:lnTo>
                    <a:pt x="12" y="18"/>
                  </a:lnTo>
                  <a:lnTo>
                    <a:pt x="22" y="8"/>
                  </a:lnTo>
                  <a:lnTo>
                    <a:pt x="36" y="2"/>
                  </a:lnTo>
                  <a:lnTo>
                    <a:pt x="48" y="0"/>
                  </a:lnTo>
                  <a:lnTo>
                    <a:pt x="60" y="4"/>
                  </a:lnTo>
                  <a:lnTo>
                    <a:pt x="70" y="10"/>
                  </a:lnTo>
                  <a:lnTo>
                    <a:pt x="80" y="20"/>
                  </a:lnTo>
                  <a:lnTo>
                    <a:pt x="86" y="36"/>
                  </a:lnTo>
                  <a:lnTo>
                    <a:pt x="88" y="52"/>
                  </a:lnTo>
                  <a:lnTo>
                    <a:pt x="88" y="74"/>
                  </a:lnTo>
                  <a:lnTo>
                    <a:pt x="84" y="84"/>
                  </a:lnTo>
                  <a:lnTo>
                    <a:pt x="82" y="92"/>
                  </a:lnTo>
                  <a:lnTo>
                    <a:pt x="76" y="98"/>
                  </a:lnTo>
                  <a:lnTo>
                    <a:pt x="70" y="104"/>
                  </a:lnTo>
                  <a:lnTo>
                    <a:pt x="64" y="108"/>
                  </a:lnTo>
                  <a:lnTo>
                    <a:pt x="58" y="110"/>
                  </a:lnTo>
                  <a:lnTo>
                    <a:pt x="50" y="110"/>
                  </a:lnTo>
                  <a:lnTo>
                    <a:pt x="44" y="110"/>
                  </a:lnTo>
                  <a:lnTo>
                    <a:pt x="30" y="108"/>
                  </a:lnTo>
                  <a:lnTo>
                    <a:pt x="16" y="100"/>
                  </a:lnTo>
                  <a:lnTo>
                    <a:pt x="8" y="90"/>
                  </a:lnTo>
                  <a:lnTo>
                    <a:pt x="4" y="86"/>
                  </a:lnTo>
                  <a:lnTo>
                    <a:pt x="2" y="78"/>
                  </a:lnTo>
                  <a:close/>
                </a:path>
              </a:pathLst>
            </a:custGeom>
            <a:solidFill>
              <a:srgbClr val="EF84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9" name="Freeform 101"/>
            <p:cNvSpPr>
              <a:spLocks/>
            </p:cNvSpPr>
            <p:nvPr/>
          </p:nvSpPr>
          <p:spPr bwMode="auto">
            <a:xfrm>
              <a:off x="4127561" y="2937268"/>
              <a:ext cx="175369" cy="109172"/>
            </a:xfrm>
            <a:custGeom>
              <a:avLst/>
              <a:gdLst>
                <a:gd name="T0" fmla="*/ 0 w 74"/>
                <a:gd name="T1" fmla="*/ 2147483646 h 58"/>
                <a:gd name="T2" fmla="*/ 0 w 74"/>
                <a:gd name="T3" fmla="*/ 2147483646 h 58"/>
                <a:gd name="T4" fmla="*/ 2147483646 w 74"/>
                <a:gd name="T5" fmla="*/ 2147483646 h 58"/>
                <a:gd name="T6" fmla="*/ 2147483646 w 74"/>
                <a:gd name="T7" fmla="*/ 2147483646 h 58"/>
                <a:gd name="T8" fmla="*/ 2147483646 w 74"/>
                <a:gd name="T9" fmla="*/ 2147483646 h 58"/>
                <a:gd name="T10" fmla="*/ 2147483646 w 74"/>
                <a:gd name="T11" fmla="*/ 2147483646 h 58"/>
                <a:gd name="T12" fmla="*/ 2147483646 w 74"/>
                <a:gd name="T13" fmla="*/ 2147483646 h 58"/>
                <a:gd name="T14" fmla="*/ 2147483646 w 74"/>
                <a:gd name="T15" fmla="*/ 2147483646 h 58"/>
                <a:gd name="T16" fmla="*/ 2147483646 w 74"/>
                <a:gd name="T17" fmla="*/ 2147483646 h 58"/>
                <a:gd name="T18" fmla="*/ 2147483646 w 74"/>
                <a:gd name="T19" fmla="*/ 2147483646 h 58"/>
                <a:gd name="T20" fmla="*/ 2147483646 w 74"/>
                <a:gd name="T21" fmla="*/ 2147483646 h 58"/>
                <a:gd name="T22" fmla="*/ 2147483646 w 74"/>
                <a:gd name="T23" fmla="*/ 2147483646 h 58"/>
                <a:gd name="T24" fmla="*/ 2147483646 w 74"/>
                <a:gd name="T25" fmla="*/ 2147483646 h 58"/>
                <a:gd name="T26" fmla="*/ 2147483646 w 74"/>
                <a:gd name="T27" fmla="*/ 2147483646 h 58"/>
                <a:gd name="T28" fmla="*/ 2147483646 w 74"/>
                <a:gd name="T29" fmla="*/ 0 h 58"/>
                <a:gd name="T30" fmla="*/ 0 w 74"/>
                <a:gd name="T31" fmla="*/ 2147483646 h 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4"/>
                <a:gd name="T49" fmla="*/ 0 h 58"/>
                <a:gd name="T50" fmla="*/ 74 w 74"/>
                <a:gd name="T51" fmla="*/ 58 h 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4" h="58">
                  <a:moveTo>
                    <a:pt x="0" y="22"/>
                  </a:moveTo>
                  <a:lnTo>
                    <a:pt x="0" y="22"/>
                  </a:lnTo>
                  <a:lnTo>
                    <a:pt x="8" y="24"/>
                  </a:lnTo>
                  <a:lnTo>
                    <a:pt x="24" y="32"/>
                  </a:lnTo>
                  <a:lnTo>
                    <a:pt x="44" y="42"/>
                  </a:lnTo>
                  <a:lnTo>
                    <a:pt x="52" y="50"/>
                  </a:lnTo>
                  <a:lnTo>
                    <a:pt x="60" y="58"/>
                  </a:lnTo>
                  <a:lnTo>
                    <a:pt x="74" y="28"/>
                  </a:lnTo>
                  <a:lnTo>
                    <a:pt x="70" y="24"/>
                  </a:lnTo>
                  <a:lnTo>
                    <a:pt x="58" y="14"/>
                  </a:lnTo>
                  <a:lnTo>
                    <a:pt x="50" y="10"/>
                  </a:lnTo>
                  <a:lnTo>
                    <a:pt x="38" y="4"/>
                  </a:lnTo>
                  <a:lnTo>
                    <a:pt x="26" y="2"/>
                  </a:lnTo>
                  <a:lnTo>
                    <a:pt x="10" y="0"/>
                  </a:lnTo>
                  <a:lnTo>
                    <a:pt x="0" y="22"/>
                  </a:lnTo>
                  <a:close/>
                </a:path>
              </a:pathLst>
            </a:custGeom>
            <a:solidFill>
              <a:srgbClr val="F2A3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0" name="Freeform 102"/>
            <p:cNvSpPr>
              <a:spLocks/>
            </p:cNvSpPr>
            <p:nvPr/>
          </p:nvSpPr>
          <p:spPr bwMode="auto">
            <a:xfrm>
              <a:off x="4246054" y="3565949"/>
              <a:ext cx="165890" cy="530802"/>
            </a:xfrm>
            <a:custGeom>
              <a:avLst/>
              <a:gdLst>
                <a:gd name="T0" fmla="*/ 2147483646 w 70"/>
                <a:gd name="T1" fmla="*/ 2147483646 h 282"/>
                <a:gd name="T2" fmla="*/ 2147483646 w 70"/>
                <a:gd name="T3" fmla="*/ 2147483646 h 282"/>
                <a:gd name="T4" fmla="*/ 0 w 70"/>
                <a:gd name="T5" fmla="*/ 2147483646 h 282"/>
                <a:gd name="T6" fmla="*/ 0 w 70"/>
                <a:gd name="T7" fmla="*/ 2147483646 h 282"/>
                <a:gd name="T8" fmla="*/ 2147483646 w 70"/>
                <a:gd name="T9" fmla="*/ 2147483646 h 282"/>
                <a:gd name="T10" fmla="*/ 2147483646 w 70"/>
                <a:gd name="T11" fmla="*/ 2147483646 h 282"/>
                <a:gd name="T12" fmla="*/ 2147483646 w 70"/>
                <a:gd name="T13" fmla="*/ 2147483646 h 282"/>
                <a:gd name="T14" fmla="*/ 2147483646 w 70"/>
                <a:gd name="T15" fmla="*/ 2147483646 h 282"/>
                <a:gd name="T16" fmla="*/ 2147483646 w 70"/>
                <a:gd name="T17" fmla="*/ 2147483646 h 282"/>
                <a:gd name="T18" fmla="*/ 2147483646 w 70"/>
                <a:gd name="T19" fmla="*/ 2147483646 h 282"/>
                <a:gd name="T20" fmla="*/ 2147483646 w 70"/>
                <a:gd name="T21" fmla="*/ 2147483646 h 282"/>
                <a:gd name="T22" fmla="*/ 2147483646 w 70"/>
                <a:gd name="T23" fmla="*/ 2147483646 h 282"/>
                <a:gd name="T24" fmla="*/ 2147483646 w 70"/>
                <a:gd name="T25" fmla="*/ 2147483646 h 282"/>
                <a:gd name="T26" fmla="*/ 2147483646 w 70"/>
                <a:gd name="T27" fmla="*/ 2147483646 h 282"/>
                <a:gd name="T28" fmla="*/ 2147483646 w 70"/>
                <a:gd name="T29" fmla="*/ 2147483646 h 282"/>
                <a:gd name="T30" fmla="*/ 2147483646 w 70"/>
                <a:gd name="T31" fmla="*/ 2147483646 h 282"/>
                <a:gd name="T32" fmla="*/ 2147483646 w 70"/>
                <a:gd name="T33" fmla="*/ 2147483646 h 282"/>
                <a:gd name="T34" fmla="*/ 2147483646 w 70"/>
                <a:gd name="T35" fmla="*/ 2147483646 h 282"/>
                <a:gd name="T36" fmla="*/ 2147483646 w 70"/>
                <a:gd name="T37" fmla="*/ 2147483646 h 282"/>
                <a:gd name="T38" fmla="*/ 2147483646 w 70"/>
                <a:gd name="T39" fmla="*/ 2147483646 h 282"/>
                <a:gd name="T40" fmla="*/ 2147483646 w 70"/>
                <a:gd name="T41" fmla="*/ 2147483646 h 282"/>
                <a:gd name="T42" fmla="*/ 2147483646 w 70"/>
                <a:gd name="T43" fmla="*/ 2147483646 h 282"/>
                <a:gd name="T44" fmla="*/ 2147483646 w 70"/>
                <a:gd name="T45" fmla="*/ 2147483646 h 282"/>
                <a:gd name="T46" fmla="*/ 2147483646 w 70"/>
                <a:gd name="T47" fmla="*/ 2147483646 h 282"/>
                <a:gd name="T48" fmla="*/ 2147483646 w 70"/>
                <a:gd name="T49" fmla="*/ 2147483646 h 282"/>
                <a:gd name="T50" fmla="*/ 2147483646 w 70"/>
                <a:gd name="T51" fmla="*/ 2147483646 h 282"/>
                <a:gd name="T52" fmla="*/ 2147483646 w 70"/>
                <a:gd name="T53" fmla="*/ 2147483646 h 282"/>
                <a:gd name="T54" fmla="*/ 2147483646 w 70"/>
                <a:gd name="T55" fmla="*/ 2147483646 h 282"/>
                <a:gd name="T56" fmla="*/ 2147483646 w 70"/>
                <a:gd name="T57" fmla="*/ 2147483646 h 282"/>
                <a:gd name="T58" fmla="*/ 2147483646 w 70"/>
                <a:gd name="T59" fmla="*/ 2147483646 h 282"/>
                <a:gd name="T60" fmla="*/ 2147483646 w 70"/>
                <a:gd name="T61" fmla="*/ 2147483646 h 282"/>
                <a:gd name="T62" fmla="*/ 2147483646 w 70"/>
                <a:gd name="T63" fmla="*/ 2147483646 h 282"/>
                <a:gd name="T64" fmla="*/ 2147483646 w 70"/>
                <a:gd name="T65" fmla="*/ 2147483646 h 282"/>
                <a:gd name="T66" fmla="*/ 2147483646 w 70"/>
                <a:gd name="T67" fmla="*/ 0 h 282"/>
                <a:gd name="T68" fmla="*/ 2147483646 w 70"/>
                <a:gd name="T69" fmla="*/ 0 h 282"/>
                <a:gd name="T70" fmla="*/ 2147483646 w 70"/>
                <a:gd name="T71" fmla="*/ 2147483646 h 282"/>
                <a:gd name="T72" fmla="*/ 2147483646 w 70"/>
                <a:gd name="T73" fmla="*/ 2147483646 h 282"/>
                <a:gd name="T74" fmla="*/ 2147483646 w 70"/>
                <a:gd name="T75" fmla="*/ 2147483646 h 282"/>
                <a:gd name="T76" fmla="*/ 2147483646 w 70"/>
                <a:gd name="T77" fmla="*/ 2147483646 h 282"/>
                <a:gd name="T78" fmla="*/ 2147483646 w 70"/>
                <a:gd name="T79" fmla="*/ 2147483646 h 28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0"/>
                <a:gd name="T121" fmla="*/ 0 h 282"/>
                <a:gd name="T122" fmla="*/ 70 w 70"/>
                <a:gd name="T123" fmla="*/ 282 h 28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0" h="282">
                  <a:moveTo>
                    <a:pt x="2" y="22"/>
                  </a:moveTo>
                  <a:lnTo>
                    <a:pt x="2" y="22"/>
                  </a:lnTo>
                  <a:lnTo>
                    <a:pt x="0" y="48"/>
                  </a:lnTo>
                  <a:lnTo>
                    <a:pt x="0" y="72"/>
                  </a:lnTo>
                  <a:lnTo>
                    <a:pt x="2" y="100"/>
                  </a:lnTo>
                  <a:lnTo>
                    <a:pt x="12" y="178"/>
                  </a:lnTo>
                  <a:lnTo>
                    <a:pt x="14" y="226"/>
                  </a:lnTo>
                  <a:lnTo>
                    <a:pt x="14" y="248"/>
                  </a:lnTo>
                  <a:lnTo>
                    <a:pt x="12" y="266"/>
                  </a:lnTo>
                  <a:lnTo>
                    <a:pt x="14" y="270"/>
                  </a:lnTo>
                  <a:lnTo>
                    <a:pt x="22" y="276"/>
                  </a:lnTo>
                  <a:lnTo>
                    <a:pt x="28" y="280"/>
                  </a:lnTo>
                  <a:lnTo>
                    <a:pt x="36" y="282"/>
                  </a:lnTo>
                  <a:lnTo>
                    <a:pt x="46" y="282"/>
                  </a:lnTo>
                  <a:lnTo>
                    <a:pt x="56" y="278"/>
                  </a:lnTo>
                  <a:lnTo>
                    <a:pt x="60" y="266"/>
                  </a:lnTo>
                  <a:lnTo>
                    <a:pt x="66" y="234"/>
                  </a:lnTo>
                  <a:lnTo>
                    <a:pt x="68" y="212"/>
                  </a:lnTo>
                  <a:lnTo>
                    <a:pt x="70" y="188"/>
                  </a:lnTo>
                  <a:lnTo>
                    <a:pt x="70" y="162"/>
                  </a:lnTo>
                  <a:lnTo>
                    <a:pt x="68" y="136"/>
                  </a:lnTo>
                  <a:lnTo>
                    <a:pt x="62" y="90"/>
                  </a:lnTo>
                  <a:lnTo>
                    <a:pt x="62" y="54"/>
                  </a:lnTo>
                  <a:lnTo>
                    <a:pt x="62" y="28"/>
                  </a:lnTo>
                  <a:lnTo>
                    <a:pt x="66" y="12"/>
                  </a:lnTo>
                  <a:lnTo>
                    <a:pt x="66" y="10"/>
                  </a:lnTo>
                  <a:lnTo>
                    <a:pt x="64" y="6"/>
                  </a:lnTo>
                  <a:lnTo>
                    <a:pt x="58" y="2"/>
                  </a:lnTo>
                  <a:lnTo>
                    <a:pt x="50" y="0"/>
                  </a:lnTo>
                  <a:lnTo>
                    <a:pt x="40" y="0"/>
                  </a:lnTo>
                  <a:lnTo>
                    <a:pt x="28" y="2"/>
                  </a:lnTo>
                  <a:lnTo>
                    <a:pt x="18" y="6"/>
                  </a:lnTo>
                  <a:lnTo>
                    <a:pt x="8" y="12"/>
                  </a:lnTo>
                  <a:lnTo>
                    <a:pt x="2" y="22"/>
                  </a:lnTo>
                  <a:close/>
                </a:path>
              </a:pathLst>
            </a:custGeom>
            <a:solidFill>
              <a:srgbClr val="E6B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1" name="Freeform 103"/>
            <p:cNvSpPr>
              <a:spLocks/>
            </p:cNvSpPr>
            <p:nvPr/>
          </p:nvSpPr>
          <p:spPr bwMode="auto">
            <a:xfrm>
              <a:off x="4203396" y="4006402"/>
              <a:ext cx="199068" cy="158111"/>
            </a:xfrm>
            <a:custGeom>
              <a:avLst/>
              <a:gdLst>
                <a:gd name="T0" fmla="*/ 2147483646 w 84"/>
                <a:gd name="T1" fmla="*/ 2147483646 h 84"/>
                <a:gd name="T2" fmla="*/ 2147483646 w 84"/>
                <a:gd name="T3" fmla="*/ 2147483646 h 84"/>
                <a:gd name="T4" fmla="*/ 2147483646 w 84"/>
                <a:gd name="T5" fmla="*/ 2147483646 h 84"/>
                <a:gd name="T6" fmla="*/ 2147483646 w 84"/>
                <a:gd name="T7" fmla="*/ 2147483646 h 84"/>
                <a:gd name="T8" fmla="*/ 2147483646 w 84"/>
                <a:gd name="T9" fmla="*/ 2147483646 h 84"/>
                <a:gd name="T10" fmla="*/ 2147483646 w 84"/>
                <a:gd name="T11" fmla="*/ 2147483646 h 84"/>
                <a:gd name="T12" fmla="*/ 2147483646 w 84"/>
                <a:gd name="T13" fmla="*/ 2147483646 h 84"/>
                <a:gd name="T14" fmla="*/ 2147483646 w 84"/>
                <a:gd name="T15" fmla="*/ 0 h 84"/>
                <a:gd name="T16" fmla="*/ 2147483646 w 84"/>
                <a:gd name="T17" fmla="*/ 0 h 84"/>
                <a:gd name="T18" fmla="*/ 2147483646 w 84"/>
                <a:gd name="T19" fmla="*/ 2147483646 h 84"/>
                <a:gd name="T20" fmla="*/ 2147483646 w 84"/>
                <a:gd name="T21" fmla="*/ 2147483646 h 84"/>
                <a:gd name="T22" fmla="*/ 2147483646 w 84"/>
                <a:gd name="T23" fmla="*/ 2147483646 h 84"/>
                <a:gd name="T24" fmla="*/ 2147483646 w 84"/>
                <a:gd name="T25" fmla="*/ 2147483646 h 84"/>
                <a:gd name="T26" fmla="*/ 2147483646 w 84"/>
                <a:gd name="T27" fmla="*/ 2147483646 h 84"/>
                <a:gd name="T28" fmla="*/ 2147483646 w 84"/>
                <a:gd name="T29" fmla="*/ 2147483646 h 84"/>
                <a:gd name="T30" fmla="*/ 2147483646 w 84"/>
                <a:gd name="T31" fmla="*/ 2147483646 h 84"/>
                <a:gd name="T32" fmla="*/ 2147483646 w 84"/>
                <a:gd name="T33" fmla="*/ 2147483646 h 84"/>
                <a:gd name="T34" fmla="*/ 2147483646 w 84"/>
                <a:gd name="T35" fmla="*/ 2147483646 h 84"/>
                <a:gd name="T36" fmla="*/ 2147483646 w 84"/>
                <a:gd name="T37" fmla="*/ 2147483646 h 84"/>
                <a:gd name="T38" fmla="*/ 0 w 84"/>
                <a:gd name="T39" fmla="*/ 2147483646 h 84"/>
                <a:gd name="T40" fmla="*/ 2147483646 w 84"/>
                <a:gd name="T41" fmla="*/ 2147483646 h 84"/>
                <a:gd name="T42" fmla="*/ 2147483646 w 84"/>
                <a:gd name="T43" fmla="*/ 2147483646 h 84"/>
                <a:gd name="T44" fmla="*/ 2147483646 w 84"/>
                <a:gd name="T45" fmla="*/ 2147483646 h 84"/>
                <a:gd name="T46" fmla="*/ 2147483646 w 84"/>
                <a:gd name="T47" fmla="*/ 2147483646 h 84"/>
                <a:gd name="T48" fmla="*/ 2147483646 w 84"/>
                <a:gd name="T49" fmla="*/ 2147483646 h 84"/>
                <a:gd name="T50" fmla="*/ 2147483646 w 84"/>
                <a:gd name="T51" fmla="*/ 2147483646 h 84"/>
                <a:gd name="T52" fmla="*/ 2147483646 w 84"/>
                <a:gd name="T53" fmla="*/ 2147483646 h 84"/>
                <a:gd name="T54" fmla="*/ 2147483646 w 84"/>
                <a:gd name="T55" fmla="*/ 2147483646 h 84"/>
                <a:gd name="T56" fmla="*/ 2147483646 w 84"/>
                <a:gd name="T57" fmla="*/ 2147483646 h 84"/>
                <a:gd name="T58" fmla="*/ 2147483646 w 84"/>
                <a:gd name="T59" fmla="*/ 2147483646 h 84"/>
                <a:gd name="T60" fmla="*/ 2147483646 w 84"/>
                <a:gd name="T61" fmla="*/ 2147483646 h 84"/>
                <a:gd name="T62" fmla="*/ 2147483646 w 84"/>
                <a:gd name="T63" fmla="*/ 2147483646 h 84"/>
                <a:gd name="T64" fmla="*/ 2147483646 w 84"/>
                <a:gd name="T65" fmla="*/ 2147483646 h 84"/>
                <a:gd name="T66" fmla="*/ 2147483646 w 84"/>
                <a:gd name="T67" fmla="*/ 2147483646 h 84"/>
                <a:gd name="T68" fmla="*/ 2147483646 w 84"/>
                <a:gd name="T69" fmla="*/ 2147483646 h 84"/>
                <a:gd name="T70" fmla="*/ 2147483646 w 84"/>
                <a:gd name="T71" fmla="*/ 2147483646 h 84"/>
                <a:gd name="T72" fmla="*/ 2147483646 w 84"/>
                <a:gd name="T73" fmla="*/ 2147483646 h 8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4"/>
                <a:gd name="T112" fmla="*/ 0 h 84"/>
                <a:gd name="T113" fmla="*/ 84 w 84"/>
                <a:gd name="T114" fmla="*/ 84 h 8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4" h="84">
                  <a:moveTo>
                    <a:pt x="84" y="6"/>
                  </a:moveTo>
                  <a:lnTo>
                    <a:pt x="84" y="6"/>
                  </a:lnTo>
                  <a:lnTo>
                    <a:pt x="80" y="8"/>
                  </a:lnTo>
                  <a:lnTo>
                    <a:pt x="68" y="10"/>
                  </a:lnTo>
                  <a:lnTo>
                    <a:pt x="58" y="10"/>
                  </a:lnTo>
                  <a:lnTo>
                    <a:pt x="50" y="8"/>
                  </a:lnTo>
                  <a:lnTo>
                    <a:pt x="38" y="4"/>
                  </a:lnTo>
                  <a:lnTo>
                    <a:pt x="28" y="0"/>
                  </a:lnTo>
                  <a:lnTo>
                    <a:pt x="28" y="6"/>
                  </a:lnTo>
                  <a:lnTo>
                    <a:pt x="30" y="20"/>
                  </a:lnTo>
                  <a:lnTo>
                    <a:pt x="28" y="28"/>
                  </a:lnTo>
                  <a:lnTo>
                    <a:pt x="26" y="36"/>
                  </a:lnTo>
                  <a:lnTo>
                    <a:pt x="22" y="44"/>
                  </a:lnTo>
                  <a:lnTo>
                    <a:pt x="16" y="50"/>
                  </a:lnTo>
                  <a:lnTo>
                    <a:pt x="8" y="54"/>
                  </a:lnTo>
                  <a:lnTo>
                    <a:pt x="4" y="60"/>
                  </a:lnTo>
                  <a:lnTo>
                    <a:pt x="2" y="64"/>
                  </a:lnTo>
                  <a:lnTo>
                    <a:pt x="0" y="68"/>
                  </a:lnTo>
                  <a:lnTo>
                    <a:pt x="2" y="74"/>
                  </a:lnTo>
                  <a:lnTo>
                    <a:pt x="6" y="76"/>
                  </a:lnTo>
                  <a:lnTo>
                    <a:pt x="14" y="80"/>
                  </a:lnTo>
                  <a:lnTo>
                    <a:pt x="24" y="82"/>
                  </a:lnTo>
                  <a:lnTo>
                    <a:pt x="34" y="84"/>
                  </a:lnTo>
                  <a:lnTo>
                    <a:pt x="44" y="82"/>
                  </a:lnTo>
                  <a:lnTo>
                    <a:pt x="52" y="80"/>
                  </a:lnTo>
                  <a:lnTo>
                    <a:pt x="60" y="76"/>
                  </a:lnTo>
                  <a:lnTo>
                    <a:pt x="68" y="72"/>
                  </a:lnTo>
                  <a:lnTo>
                    <a:pt x="74" y="66"/>
                  </a:lnTo>
                  <a:lnTo>
                    <a:pt x="80" y="56"/>
                  </a:lnTo>
                  <a:lnTo>
                    <a:pt x="80" y="38"/>
                  </a:lnTo>
                  <a:lnTo>
                    <a:pt x="82" y="24"/>
                  </a:lnTo>
                  <a:lnTo>
                    <a:pt x="84" y="6"/>
                  </a:lnTo>
                  <a:close/>
                </a:path>
              </a:pathLst>
            </a:custGeom>
            <a:solidFill>
              <a:srgbClr val="D8017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2" name="Freeform 104"/>
            <p:cNvSpPr>
              <a:spLocks/>
            </p:cNvSpPr>
            <p:nvPr/>
          </p:nvSpPr>
          <p:spPr bwMode="auto">
            <a:xfrm>
              <a:off x="4141780" y="4100516"/>
              <a:ext cx="260684" cy="101643"/>
            </a:xfrm>
            <a:custGeom>
              <a:avLst/>
              <a:gdLst>
                <a:gd name="T0" fmla="*/ 2147483646 w 110"/>
                <a:gd name="T1" fmla="*/ 2147483646 h 54"/>
                <a:gd name="T2" fmla="*/ 2147483646 w 110"/>
                <a:gd name="T3" fmla="*/ 2147483646 h 54"/>
                <a:gd name="T4" fmla="*/ 2147483646 w 110"/>
                <a:gd name="T5" fmla="*/ 2147483646 h 54"/>
                <a:gd name="T6" fmla="*/ 2147483646 w 110"/>
                <a:gd name="T7" fmla="*/ 2147483646 h 54"/>
                <a:gd name="T8" fmla="*/ 2147483646 w 110"/>
                <a:gd name="T9" fmla="*/ 2147483646 h 54"/>
                <a:gd name="T10" fmla="*/ 2147483646 w 110"/>
                <a:gd name="T11" fmla="*/ 2147483646 h 54"/>
                <a:gd name="T12" fmla="*/ 2147483646 w 110"/>
                <a:gd name="T13" fmla="*/ 2147483646 h 54"/>
                <a:gd name="T14" fmla="*/ 2147483646 w 110"/>
                <a:gd name="T15" fmla="*/ 2147483646 h 54"/>
                <a:gd name="T16" fmla="*/ 2147483646 w 110"/>
                <a:gd name="T17" fmla="*/ 2147483646 h 54"/>
                <a:gd name="T18" fmla="*/ 2147483646 w 110"/>
                <a:gd name="T19" fmla="*/ 2147483646 h 54"/>
                <a:gd name="T20" fmla="*/ 2147483646 w 110"/>
                <a:gd name="T21" fmla="*/ 2147483646 h 54"/>
                <a:gd name="T22" fmla="*/ 2147483646 w 110"/>
                <a:gd name="T23" fmla="*/ 2147483646 h 54"/>
                <a:gd name="T24" fmla="*/ 2147483646 w 110"/>
                <a:gd name="T25" fmla="*/ 2147483646 h 54"/>
                <a:gd name="T26" fmla="*/ 2147483646 w 110"/>
                <a:gd name="T27" fmla="*/ 2147483646 h 54"/>
                <a:gd name="T28" fmla="*/ 2147483646 w 110"/>
                <a:gd name="T29" fmla="*/ 0 h 54"/>
                <a:gd name="T30" fmla="*/ 2147483646 w 110"/>
                <a:gd name="T31" fmla="*/ 0 h 54"/>
                <a:gd name="T32" fmla="*/ 2147483646 w 110"/>
                <a:gd name="T33" fmla="*/ 2147483646 h 54"/>
                <a:gd name="T34" fmla="*/ 2147483646 w 110"/>
                <a:gd name="T35" fmla="*/ 2147483646 h 54"/>
                <a:gd name="T36" fmla="*/ 2147483646 w 110"/>
                <a:gd name="T37" fmla="*/ 2147483646 h 54"/>
                <a:gd name="T38" fmla="*/ 2147483646 w 110"/>
                <a:gd name="T39" fmla="*/ 2147483646 h 54"/>
                <a:gd name="T40" fmla="*/ 0 w 110"/>
                <a:gd name="T41" fmla="*/ 2147483646 h 54"/>
                <a:gd name="T42" fmla="*/ 0 w 110"/>
                <a:gd name="T43" fmla="*/ 2147483646 h 54"/>
                <a:gd name="T44" fmla="*/ 2147483646 w 110"/>
                <a:gd name="T45" fmla="*/ 2147483646 h 54"/>
                <a:gd name="T46" fmla="*/ 2147483646 w 110"/>
                <a:gd name="T47" fmla="*/ 2147483646 h 54"/>
                <a:gd name="T48" fmla="*/ 2147483646 w 110"/>
                <a:gd name="T49" fmla="*/ 2147483646 h 54"/>
                <a:gd name="T50" fmla="*/ 2147483646 w 110"/>
                <a:gd name="T51" fmla="*/ 2147483646 h 54"/>
                <a:gd name="T52" fmla="*/ 2147483646 w 110"/>
                <a:gd name="T53" fmla="*/ 2147483646 h 54"/>
                <a:gd name="T54" fmla="*/ 2147483646 w 110"/>
                <a:gd name="T55" fmla="*/ 2147483646 h 54"/>
                <a:gd name="T56" fmla="*/ 2147483646 w 110"/>
                <a:gd name="T57" fmla="*/ 2147483646 h 54"/>
                <a:gd name="T58" fmla="*/ 2147483646 w 110"/>
                <a:gd name="T59" fmla="*/ 2147483646 h 54"/>
                <a:gd name="T60" fmla="*/ 2147483646 w 110"/>
                <a:gd name="T61" fmla="*/ 2147483646 h 54"/>
                <a:gd name="T62" fmla="*/ 2147483646 w 110"/>
                <a:gd name="T63" fmla="*/ 2147483646 h 54"/>
                <a:gd name="T64" fmla="*/ 2147483646 w 110"/>
                <a:gd name="T65" fmla="*/ 2147483646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0"/>
                <a:gd name="T100" fmla="*/ 0 h 54"/>
                <a:gd name="T101" fmla="*/ 110 w 110"/>
                <a:gd name="T102" fmla="*/ 54 h 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0" h="54">
                  <a:moveTo>
                    <a:pt x="106" y="6"/>
                  </a:moveTo>
                  <a:lnTo>
                    <a:pt x="106" y="6"/>
                  </a:lnTo>
                  <a:lnTo>
                    <a:pt x="100" y="10"/>
                  </a:lnTo>
                  <a:lnTo>
                    <a:pt x="84" y="18"/>
                  </a:lnTo>
                  <a:lnTo>
                    <a:pt x="74" y="22"/>
                  </a:lnTo>
                  <a:lnTo>
                    <a:pt x="62" y="24"/>
                  </a:lnTo>
                  <a:lnTo>
                    <a:pt x="52" y="24"/>
                  </a:lnTo>
                  <a:lnTo>
                    <a:pt x="42" y="22"/>
                  </a:lnTo>
                  <a:lnTo>
                    <a:pt x="34" y="20"/>
                  </a:lnTo>
                  <a:lnTo>
                    <a:pt x="32" y="16"/>
                  </a:lnTo>
                  <a:lnTo>
                    <a:pt x="30" y="12"/>
                  </a:lnTo>
                  <a:lnTo>
                    <a:pt x="32" y="8"/>
                  </a:lnTo>
                  <a:lnTo>
                    <a:pt x="38" y="2"/>
                  </a:lnTo>
                  <a:lnTo>
                    <a:pt x="42" y="0"/>
                  </a:lnTo>
                  <a:lnTo>
                    <a:pt x="34" y="2"/>
                  </a:lnTo>
                  <a:lnTo>
                    <a:pt x="18" y="10"/>
                  </a:lnTo>
                  <a:lnTo>
                    <a:pt x="10" y="16"/>
                  </a:lnTo>
                  <a:lnTo>
                    <a:pt x="4" y="22"/>
                  </a:lnTo>
                  <a:lnTo>
                    <a:pt x="0" y="30"/>
                  </a:lnTo>
                  <a:lnTo>
                    <a:pt x="0" y="34"/>
                  </a:lnTo>
                  <a:lnTo>
                    <a:pt x="2" y="38"/>
                  </a:lnTo>
                  <a:lnTo>
                    <a:pt x="8" y="46"/>
                  </a:lnTo>
                  <a:lnTo>
                    <a:pt x="16" y="50"/>
                  </a:lnTo>
                  <a:lnTo>
                    <a:pt x="26" y="54"/>
                  </a:lnTo>
                  <a:lnTo>
                    <a:pt x="40" y="54"/>
                  </a:lnTo>
                  <a:lnTo>
                    <a:pt x="54" y="52"/>
                  </a:lnTo>
                  <a:lnTo>
                    <a:pt x="72" y="46"/>
                  </a:lnTo>
                  <a:lnTo>
                    <a:pt x="90" y="36"/>
                  </a:lnTo>
                  <a:lnTo>
                    <a:pt x="110" y="20"/>
                  </a:lnTo>
                  <a:lnTo>
                    <a:pt x="106" y="6"/>
                  </a:lnTo>
                  <a:close/>
                </a:path>
              </a:pathLst>
            </a:custGeom>
            <a:solidFill>
              <a:srgbClr val="F99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3" name="Freeform 105"/>
            <p:cNvSpPr>
              <a:spLocks/>
            </p:cNvSpPr>
            <p:nvPr/>
          </p:nvSpPr>
          <p:spPr bwMode="auto">
            <a:xfrm>
              <a:off x="4241314" y="4081693"/>
              <a:ext cx="104274" cy="67762"/>
            </a:xfrm>
            <a:custGeom>
              <a:avLst/>
              <a:gdLst>
                <a:gd name="T0" fmla="*/ 0 w 44"/>
                <a:gd name="T1" fmla="*/ 2147483646 h 36"/>
                <a:gd name="T2" fmla="*/ 0 w 44"/>
                <a:gd name="T3" fmla="*/ 2147483646 h 36"/>
                <a:gd name="T4" fmla="*/ 2147483646 w 44"/>
                <a:gd name="T5" fmla="*/ 2147483646 h 36"/>
                <a:gd name="T6" fmla="*/ 2147483646 w 44"/>
                <a:gd name="T7" fmla="*/ 2147483646 h 36"/>
                <a:gd name="T8" fmla="*/ 2147483646 w 44"/>
                <a:gd name="T9" fmla="*/ 2147483646 h 36"/>
                <a:gd name="T10" fmla="*/ 2147483646 w 44"/>
                <a:gd name="T11" fmla="*/ 2147483646 h 36"/>
                <a:gd name="T12" fmla="*/ 2147483646 w 44"/>
                <a:gd name="T13" fmla="*/ 2147483646 h 36"/>
                <a:gd name="T14" fmla="*/ 2147483646 w 44"/>
                <a:gd name="T15" fmla="*/ 2147483646 h 36"/>
                <a:gd name="T16" fmla="*/ 2147483646 w 44"/>
                <a:gd name="T17" fmla="*/ 2147483646 h 36"/>
                <a:gd name="T18" fmla="*/ 2147483646 w 44"/>
                <a:gd name="T19" fmla="*/ 2147483646 h 36"/>
                <a:gd name="T20" fmla="*/ 2147483646 w 44"/>
                <a:gd name="T21" fmla="*/ 2147483646 h 36"/>
                <a:gd name="T22" fmla="*/ 2147483646 w 44"/>
                <a:gd name="T23" fmla="*/ 2147483646 h 36"/>
                <a:gd name="T24" fmla="*/ 2147483646 w 44"/>
                <a:gd name="T25" fmla="*/ 2147483646 h 36"/>
                <a:gd name="T26" fmla="*/ 2147483646 w 44"/>
                <a:gd name="T27" fmla="*/ 2147483646 h 36"/>
                <a:gd name="T28" fmla="*/ 2147483646 w 44"/>
                <a:gd name="T29" fmla="*/ 2147483646 h 36"/>
                <a:gd name="T30" fmla="*/ 2147483646 w 44"/>
                <a:gd name="T31" fmla="*/ 2147483646 h 36"/>
                <a:gd name="T32" fmla="*/ 2147483646 w 44"/>
                <a:gd name="T33" fmla="*/ 0 h 36"/>
                <a:gd name="T34" fmla="*/ 0 w 44"/>
                <a:gd name="T35" fmla="*/ 2147483646 h 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4"/>
                <a:gd name="T55" fmla="*/ 0 h 36"/>
                <a:gd name="T56" fmla="*/ 44 w 44"/>
                <a:gd name="T57" fmla="*/ 36 h 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4" h="36">
                  <a:moveTo>
                    <a:pt x="0" y="4"/>
                  </a:moveTo>
                  <a:lnTo>
                    <a:pt x="0" y="4"/>
                  </a:lnTo>
                  <a:lnTo>
                    <a:pt x="4" y="6"/>
                  </a:lnTo>
                  <a:lnTo>
                    <a:pt x="14" y="10"/>
                  </a:lnTo>
                  <a:lnTo>
                    <a:pt x="26" y="20"/>
                  </a:lnTo>
                  <a:lnTo>
                    <a:pt x="32" y="26"/>
                  </a:lnTo>
                  <a:lnTo>
                    <a:pt x="36" y="34"/>
                  </a:lnTo>
                  <a:lnTo>
                    <a:pt x="40" y="36"/>
                  </a:lnTo>
                  <a:lnTo>
                    <a:pt x="42" y="36"/>
                  </a:lnTo>
                  <a:lnTo>
                    <a:pt x="44" y="32"/>
                  </a:lnTo>
                  <a:lnTo>
                    <a:pt x="44" y="30"/>
                  </a:lnTo>
                  <a:lnTo>
                    <a:pt x="44" y="26"/>
                  </a:lnTo>
                  <a:lnTo>
                    <a:pt x="38" y="16"/>
                  </a:lnTo>
                  <a:lnTo>
                    <a:pt x="24" y="8"/>
                  </a:lnTo>
                  <a:lnTo>
                    <a:pt x="6" y="0"/>
                  </a:lnTo>
                  <a:lnTo>
                    <a:pt x="0" y="4"/>
                  </a:lnTo>
                  <a:close/>
                </a:path>
              </a:pathLst>
            </a:custGeom>
            <a:solidFill>
              <a:srgbClr val="F99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4" name="Freeform 106"/>
            <p:cNvSpPr>
              <a:spLocks/>
            </p:cNvSpPr>
            <p:nvPr/>
          </p:nvSpPr>
          <p:spPr bwMode="auto">
            <a:xfrm>
              <a:off x="4445122" y="3592301"/>
              <a:ext cx="165890" cy="530802"/>
            </a:xfrm>
            <a:custGeom>
              <a:avLst/>
              <a:gdLst>
                <a:gd name="T0" fmla="*/ 2147483646 w 70"/>
                <a:gd name="T1" fmla="*/ 2147483646 h 282"/>
                <a:gd name="T2" fmla="*/ 2147483646 w 70"/>
                <a:gd name="T3" fmla="*/ 2147483646 h 282"/>
                <a:gd name="T4" fmla="*/ 0 w 70"/>
                <a:gd name="T5" fmla="*/ 2147483646 h 282"/>
                <a:gd name="T6" fmla="*/ 0 w 70"/>
                <a:gd name="T7" fmla="*/ 2147483646 h 282"/>
                <a:gd name="T8" fmla="*/ 2147483646 w 70"/>
                <a:gd name="T9" fmla="*/ 2147483646 h 282"/>
                <a:gd name="T10" fmla="*/ 2147483646 w 70"/>
                <a:gd name="T11" fmla="*/ 2147483646 h 282"/>
                <a:gd name="T12" fmla="*/ 2147483646 w 70"/>
                <a:gd name="T13" fmla="*/ 2147483646 h 282"/>
                <a:gd name="T14" fmla="*/ 2147483646 w 70"/>
                <a:gd name="T15" fmla="*/ 2147483646 h 282"/>
                <a:gd name="T16" fmla="*/ 2147483646 w 70"/>
                <a:gd name="T17" fmla="*/ 2147483646 h 282"/>
                <a:gd name="T18" fmla="*/ 2147483646 w 70"/>
                <a:gd name="T19" fmla="*/ 2147483646 h 282"/>
                <a:gd name="T20" fmla="*/ 2147483646 w 70"/>
                <a:gd name="T21" fmla="*/ 2147483646 h 282"/>
                <a:gd name="T22" fmla="*/ 2147483646 w 70"/>
                <a:gd name="T23" fmla="*/ 2147483646 h 282"/>
                <a:gd name="T24" fmla="*/ 2147483646 w 70"/>
                <a:gd name="T25" fmla="*/ 2147483646 h 282"/>
                <a:gd name="T26" fmla="*/ 2147483646 w 70"/>
                <a:gd name="T27" fmla="*/ 2147483646 h 282"/>
                <a:gd name="T28" fmla="*/ 2147483646 w 70"/>
                <a:gd name="T29" fmla="*/ 2147483646 h 282"/>
                <a:gd name="T30" fmla="*/ 2147483646 w 70"/>
                <a:gd name="T31" fmla="*/ 2147483646 h 282"/>
                <a:gd name="T32" fmla="*/ 2147483646 w 70"/>
                <a:gd name="T33" fmla="*/ 2147483646 h 282"/>
                <a:gd name="T34" fmla="*/ 2147483646 w 70"/>
                <a:gd name="T35" fmla="*/ 2147483646 h 282"/>
                <a:gd name="T36" fmla="*/ 2147483646 w 70"/>
                <a:gd name="T37" fmla="*/ 2147483646 h 282"/>
                <a:gd name="T38" fmla="*/ 2147483646 w 70"/>
                <a:gd name="T39" fmla="*/ 2147483646 h 282"/>
                <a:gd name="T40" fmla="*/ 2147483646 w 70"/>
                <a:gd name="T41" fmla="*/ 2147483646 h 282"/>
                <a:gd name="T42" fmla="*/ 2147483646 w 70"/>
                <a:gd name="T43" fmla="*/ 2147483646 h 282"/>
                <a:gd name="T44" fmla="*/ 2147483646 w 70"/>
                <a:gd name="T45" fmla="*/ 2147483646 h 282"/>
                <a:gd name="T46" fmla="*/ 2147483646 w 70"/>
                <a:gd name="T47" fmla="*/ 2147483646 h 282"/>
                <a:gd name="T48" fmla="*/ 2147483646 w 70"/>
                <a:gd name="T49" fmla="*/ 2147483646 h 282"/>
                <a:gd name="T50" fmla="*/ 2147483646 w 70"/>
                <a:gd name="T51" fmla="*/ 2147483646 h 282"/>
                <a:gd name="T52" fmla="*/ 2147483646 w 70"/>
                <a:gd name="T53" fmla="*/ 2147483646 h 282"/>
                <a:gd name="T54" fmla="*/ 2147483646 w 70"/>
                <a:gd name="T55" fmla="*/ 2147483646 h 282"/>
                <a:gd name="T56" fmla="*/ 2147483646 w 70"/>
                <a:gd name="T57" fmla="*/ 2147483646 h 282"/>
                <a:gd name="T58" fmla="*/ 2147483646 w 70"/>
                <a:gd name="T59" fmla="*/ 2147483646 h 282"/>
                <a:gd name="T60" fmla="*/ 2147483646 w 70"/>
                <a:gd name="T61" fmla="*/ 2147483646 h 282"/>
                <a:gd name="T62" fmla="*/ 2147483646 w 70"/>
                <a:gd name="T63" fmla="*/ 2147483646 h 282"/>
                <a:gd name="T64" fmla="*/ 2147483646 w 70"/>
                <a:gd name="T65" fmla="*/ 2147483646 h 282"/>
                <a:gd name="T66" fmla="*/ 2147483646 w 70"/>
                <a:gd name="T67" fmla="*/ 2147483646 h 282"/>
                <a:gd name="T68" fmla="*/ 2147483646 w 70"/>
                <a:gd name="T69" fmla="*/ 0 h 282"/>
                <a:gd name="T70" fmla="*/ 2147483646 w 70"/>
                <a:gd name="T71" fmla="*/ 2147483646 h 282"/>
                <a:gd name="T72" fmla="*/ 2147483646 w 70"/>
                <a:gd name="T73" fmla="*/ 2147483646 h 282"/>
                <a:gd name="T74" fmla="*/ 2147483646 w 70"/>
                <a:gd name="T75" fmla="*/ 2147483646 h 282"/>
                <a:gd name="T76" fmla="*/ 2147483646 w 70"/>
                <a:gd name="T77" fmla="*/ 2147483646 h 282"/>
                <a:gd name="T78" fmla="*/ 2147483646 w 70"/>
                <a:gd name="T79" fmla="*/ 2147483646 h 28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0"/>
                <a:gd name="T121" fmla="*/ 0 h 282"/>
                <a:gd name="T122" fmla="*/ 70 w 70"/>
                <a:gd name="T123" fmla="*/ 282 h 28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0" h="282">
                  <a:moveTo>
                    <a:pt x="2" y="24"/>
                  </a:moveTo>
                  <a:lnTo>
                    <a:pt x="2" y="24"/>
                  </a:lnTo>
                  <a:lnTo>
                    <a:pt x="0" y="50"/>
                  </a:lnTo>
                  <a:lnTo>
                    <a:pt x="0" y="74"/>
                  </a:lnTo>
                  <a:lnTo>
                    <a:pt x="2" y="100"/>
                  </a:lnTo>
                  <a:lnTo>
                    <a:pt x="12" y="180"/>
                  </a:lnTo>
                  <a:lnTo>
                    <a:pt x="14" y="226"/>
                  </a:lnTo>
                  <a:lnTo>
                    <a:pt x="14" y="248"/>
                  </a:lnTo>
                  <a:lnTo>
                    <a:pt x="12" y="268"/>
                  </a:lnTo>
                  <a:lnTo>
                    <a:pt x="14" y="272"/>
                  </a:lnTo>
                  <a:lnTo>
                    <a:pt x="22" y="278"/>
                  </a:lnTo>
                  <a:lnTo>
                    <a:pt x="28" y="280"/>
                  </a:lnTo>
                  <a:lnTo>
                    <a:pt x="36" y="282"/>
                  </a:lnTo>
                  <a:lnTo>
                    <a:pt x="46" y="282"/>
                  </a:lnTo>
                  <a:lnTo>
                    <a:pt x="56" y="280"/>
                  </a:lnTo>
                  <a:lnTo>
                    <a:pt x="58" y="268"/>
                  </a:lnTo>
                  <a:lnTo>
                    <a:pt x="66" y="236"/>
                  </a:lnTo>
                  <a:lnTo>
                    <a:pt x="68" y="214"/>
                  </a:lnTo>
                  <a:lnTo>
                    <a:pt x="70" y="190"/>
                  </a:lnTo>
                  <a:lnTo>
                    <a:pt x="70" y="164"/>
                  </a:lnTo>
                  <a:lnTo>
                    <a:pt x="68" y="138"/>
                  </a:lnTo>
                  <a:lnTo>
                    <a:pt x="62" y="90"/>
                  </a:lnTo>
                  <a:lnTo>
                    <a:pt x="60" y="56"/>
                  </a:lnTo>
                  <a:lnTo>
                    <a:pt x="62" y="30"/>
                  </a:lnTo>
                  <a:lnTo>
                    <a:pt x="64" y="14"/>
                  </a:lnTo>
                  <a:lnTo>
                    <a:pt x="64" y="10"/>
                  </a:lnTo>
                  <a:lnTo>
                    <a:pt x="64" y="8"/>
                  </a:lnTo>
                  <a:lnTo>
                    <a:pt x="58" y="4"/>
                  </a:lnTo>
                  <a:lnTo>
                    <a:pt x="50" y="2"/>
                  </a:lnTo>
                  <a:lnTo>
                    <a:pt x="38" y="0"/>
                  </a:lnTo>
                  <a:lnTo>
                    <a:pt x="28" y="2"/>
                  </a:lnTo>
                  <a:lnTo>
                    <a:pt x="18" y="6"/>
                  </a:lnTo>
                  <a:lnTo>
                    <a:pt x="8" y="14"/>
                  </a:lnTo>
                  <a:lnTo>
                    <a:pt x="2" y="24"/>
                  </a:lnTo>
                  <a:close/>
                </a:path>
              </a:pathLst>
            </a:custGeom>
            <a:solidFill>
              <a:srgbClr val="E6B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5" name="Freeform 107"/>
            <p:cNvSpPr>
              <a:spLocks/>
            </p:cNvSpPr>
            <p:nvPr/>
          </p:nvSpPr>
          <p:spPr bwMode="auto">
            <a:xfrm>
              <a:off x="4402464" y="4036518"/>
              <a:ext cx="199068" cy="158111"/>
            </a:xfrm>
            <a:custGeom>
              <a:avLst/>
              <a:gdLst>
                <a:gd name="T0" fmla="*/ 2147483646 w 84"/>
                <a:gd name="T1" fmla="*/ 2147483646 h 84"/>
                <a:gd name="T2" fmla="*/ 2147483646 w 84"/>
                <a:gd name="T3" fmla="*/ 2147483646 h 84"/>
                <a:gd name="T4" fmla="*/ 2147483646 w 84"/>
                <a:gd name="T5" fmla="*/ 2147483646 h 84"/>
                <a:gd name="T6" fmla="*/ 2147483646 w 84"/>
                <a:gd name="T7" fmla="*/ 2147483646 h 84"/>
                <a:gd name="T8" fmla="*/ 2147483646 w 84"/>
                <a:gd name="T9" fmla="*/ 2147483646 h 84"/>
                <a:gd name="T10" fmla="*/ 2147483646 w 84"/>
                <a:gd name="T11" fmla="*/ 2147483646 h 84"/>
                <a:gd name="T12" fmla="*/ 2147483646 w 84"/>
                <a:gd name="T13" fmla="*/ 2147483646 h 84"/>
                <a:gd name="T14" fmla="*/ 2147483646 w 84"/>
                <a:gd name="T15" fmla="*/ 0 h 84"/>
                <a:gd name="T16" fmla="*/ 2147483646 w 84"/>
                <a:gd name="T17" fmla="*/ 0 h 84"/>
                <a:gd name="T18" fmla="*/ 2147483646 w 84"/>
                <a:gd name="T19" fmla="*/ 2147483646 h 84"/>
                <a:gd name="T20" fmla="*/ 2147483646 w 84"/>
                <a:gd name="T21" fmla="*/ 2147483646 h 84"/>
                <a:gd name="T22" fmla="*/ 2147483646 w 84"/>
                <a:gd name="T23" fmla="*/ 2147483646 h 84"/>
                <a:gd name="T24" fmla="*/ 2147483646 w 84"/>
                <a:gd name="T25" fmla="*/ 2147483646 h 84"/>
                <a:gd name="T26" fmla="*/ 2147483646 w 84"/>
                <a:gd name="T27" fmla="*/ 2147483646 h 84"/>
                <a:gd name="T28" fmla="*/ 2147483646 w 84"/>
                <a:gd name="T29" fmla="*/ 2147483646 h 84"/>
                <a:gd name="T30" fmla="*/ 2147483646 w 84"/>
                <a:gd name="T31" fmla="*/ 2147483646 h 84"/>
                <a:gd name="T32" fmla="*/ 2147483646 w 84"/>
                <a:gd name="T33" fmla="*/ 2147483646 h 84"/>
                <a:gd name="T34" fmla="*/ 2147483646 w 84"/>
                <a:gd name="T35" fmla="*/ 2147483646 h 84"/>
                <a:gd name="T36" fmla="*/ 2147483646 w 84"/>
                <a:gd name="T37" fmla="*/ 2147483646 h 84"/>
                <a:gd name="T38" fmla="*/ 0 w 84"/>
                <a:gd name="T39" fmla="*/ 2147483646 h 84"/>
                <a:gd name="T40" fmla="*/ 2147483646 w 84"/>
                <a:gd name="T41" fmla="*/ 2147483646 h 84"/>
                <a:gd name="T42" fmla="*/ 2147483646 w 84"/>
                <a:gd name="T43" fmla="*/ 2147483646 h 84"/>
                <a:gd name="T44" fmla="*/ 2147483646 w 84"/>
                <a:gd name="T45" fmla="*/ 2147483646 h 84"/>
                <a:gd name="T46" fmla="*/ 2147483646 w 84"/>
                <a:gd name="T47" fmla="*/ 2147483646 h 84"/>
                <a:gd name="T48" fmla="*/ 2147483646 w 84"/>
                <a:gd name="T49" fmla="*/ 2147483646 h 84"/>
                <a:gd name="T50" fmla="*/ 2147483646 w 84"/>
                <a:gd name="T51" fmla="*/ 2147483646 h 84"/>
                <a:gd name="T52" fmla="*/ 2147483646 w 84"/>
                <a:gd name="T53" fmla="*/ 2147483646 h 84"/>
                <a:gd name="T54" fmla="*/ 2147483646 w 84"/>
                <a:gd name="T55" fmla="*/ 2147483646 h 84"/>
                <a:gd name="T56" fmla="*/ 2147483646 w 84"/>
                <a:gd name="T57" fmla="*/ 2147483646 h 84"/>
                <a:gd name="T58" fmla="*/ 2147483646 w 84"/>
                <a:gd name="T59" fmla="*/ 2147483646 h 84"/>
                <a:gd name="T60" fmla="*/ 2147483646 w 84"/>
                <a:gd name="T61" fmla="*/ 2147483646 h 84"/>
                <a:gd name="T62" fmla="*/ 2147483646 w 84"/>
                <a:gd name="T63" fmla="*/ 2147483646 h 84"/>
                <a:gd name="T64" fmla="*/ 2147483646 w 84"/>
                <a:gd name="T65" fmla="*/ 2147483646 h 84"/>
                <a:gd name="T66" fmla="*/ 2147483646 w 84"/>
                <a:gd name="T67" fmla="*/ 2147483646 h 84"/>
                <a:gd name="T68" fmla="*/ 2147483646 w 84"/>
                <a:gd name="T69" fmla="*/ 2147483646 h 84"/>
                <a:gd name="T70" fmla="*/ 2147483646 w 84"/>
                <a:gd name="T71" fmla="*/ 2147483646 h 84"/>
                <a:gd name="T72" fmla="*/ 2147483646 w 84"/>
                <a:gd name="T73" fmla="*/ 2147483646 h 8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4"/>
                <a:gd name="T112" fmla="*/ 0 h 84"/>
                <a:gd name="T113" fmla="*/ 84 w 84"/>
                <a:gd name="T114" fmla="*/ 84 h 8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4" h="84">
                  <a:moveTo>
                    <a:pt x="84" y="6"/>
                  </a:moveTo>
                  <a:lnTo>
                    <a:pt x="84" y="6"/>
                  </a:lnTo>
                  <a:lnTo>
                    <a:pt x="78" y="8"/>
                  </a:lnTo>
                  <a:lnTo>
                    <a:pt x="66" y="10"/>
                  </a:lnTo>
                  <a:lnTo>
                    <a:pt x="58" y="8"/>
                  </a:lnTo>
                  <a:lnTo>
                    <a:pt x="48" y="8"/>
                  </a:lnTo>
                  <a:lnTo>
                    <a:pt x="38" y="4"/>
                  </a:lnTo>
                  <a:lnTo>
                    <a:pt x="28" y="0"/>
                  </a:lnTo>
                  <a:lnTo>
                    <a:pt x="28" y="6"/>
                  </a:lnTo>
                  <a:lnTo>
                    <a:pt x="28" y="20"/>
                  </a:lnTo>
                  <a:lnTo>
                    <a:pt x="28" y="28"/>
                  </a:lnTo>
                  <a:lnTo>
                    <a:pt x="26" y="36"/>
                  </a:lnTo>
                  <a:lnTo>
                    <a:pt x="22" y="44"/>
                  </a:lnTo>
                  <a:lnTo>
                    <a:pt x="16" y="48"/>
                  </a:lnTo>
                  <a:lnTo>
                    <a:pt x="8" y="54"/>
                  </a:lnTo>
                  <a:lnTo>
                    <a:pt x="4" y="58"/>
                  </a:lnTo>
                  <a:lnTo>
                    <a:pt x="2" y="64"/>
                  </a:lnTo>
                  <a:lnTo>
                    <a:pt x="0" y="68"/>
                  </a:lnTo>
                  <a:lnTo>
                    <a:pt x="2" y="72"/>
                  </a:lnTo>
                  <a:lnTo>
                    <a:pt x="6" y="76"/>
                  </a:lnTo>
                  <a:lnTo>
                    <a:pt x="14" y="80"/>
                  </a:lnTo>
                  <a:lnTo>
                    <a:pt x="22" y="82"/>
                  </a:lnTo>
                  <a:lnTo>
                    <a:pt x="34" y="84"/>
                  </a:lnTo>
                  <a:lnTo>
                    <a:pt x="44" y="82"/>
                  </a:lnTo>
                  <a:lnTo>
                    <a:pt x="52" y="80"/>
                  </a:lnTo>
                  <a:lnTo>
                    <a:pt x="60" y="76"/>
                  </a:lnTo>
                  <a:lnTo>
                    <a:pt x="66" y="72"/>
                  </a:lnTo>
                  <a:lnTo>
                    <a:pt x="72" y="66"/>
                  </a:lnTo>
                  <a:lnTo>
                    <a:pt x="80" y="54"/>
                  </a:lnTo>
                  <a:lnTo>
                    <a:pt x="80" y="38"/>
                  </a:lnTo>
                  <a:lnTo>
                    <a:pt x="80" y="22"/>
                  </a:lnTo>
                  <a:lnTo>
                    <a:pt x="84" y="6"/>
                  </a:lnTo>
                  <a:close/>
                </a:path>
              </a:pathLst>
            </a:custGeom>
            <a:solidFill>
              <a:srgbClr val="D8017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6" name="Freeform 108"/>
            <p:cNvSpPr>
              <a:spLocks/>
            </p:cNvSpPr>
            <p:nvPr/>
          </p:nvSpPr>
          <p:spPr bwMode="auto">
            <a:xfrm>
              <a:off x="4340848" y="4126867"/>
              <a:ext cx="260684" cy="105408"/>
            </a:xfrm>
            <a:custGeom>
              <a:avLst/>
              <a:gdLst>
                <a:gd name="T0" fmla="*/ 2147483646 w 110"/>
                <a:gd name="T1" fmla="*/ 2147483646 h 56"/>
                <a:gd name="T2" fmla="*/ 2147483646 w 110"/>
                <a:gd name="T3" fmla="*/ 2147483646 h 56"/>
                <a:gd name="T4" fmla="*/ 2147483646 w 110"/>
                <a:gd name="T5" fmla="*/ 2147483646 h 56"/>
                <a:gd name="T6" fmla="*/ 2147483646 w 110"/>
                <a:gd name="T7" fmla="*/ 2147483646 h 56"/>
                <a:gd name="T8" fmla="*/ 2147483646 w 110"/>
                <a:gd name="T9" fmla="*/ 2147483646 h 56"/>
                <a:gd name="T10" fmla="*/ 2147483646 w 110"/>
                <a:gd name="T11" fmla="*/ 2147483646 h 56"/>
                <a:gd name="T12" fmla="*/ 2147483646 w 110"/>
                <a:gd name="T13" fmla="*/ 2147483646 h 56"/>
                <a:gd name="T14" fmla="*/ 2147483646 w 110"/>
                <a:gd name="T15" fmla="*/ 2147483646 h 56"/>
                <a:gd name="T16" fmla="*/ 2147483646 w 110"/>
                <a:gd name="T17" fmla="*/ 2147483646 h 56"/>
                <a:gd name="T18" fmla="*/ 2147483646 w 110"/>
                <a:gd name="T19" fmla="*/ 2147483646 h 56"/>
                <a:gd name="T20" fmla="*/ 2147483646 w 110"/>
                <a:gd name="T21" fmla="*/ 2147483646 h 56"/>
                <a:gd name="T22" fmla="*/ 2147483646 w 110"/>
                <a:gd name="T23" fmla="*/ 2147483646 h 56"/>
                <a:gd name="T24" fmla="*/ 2147483646 w 110"/>
                <a:gd name="T25" fmla="*/ 2147483646 h 56"/>
                <a:gd name="T26" fmla="*/ 2147483646 w 110"/>
                <a:gd name="T27" fmla="*/ 2147483646 h 56"/>
                <a:gd name="T28" fmla="*/ 2147483646 w 110"/>
                <a:gd name="T29" fmla="*/ 0 h 56"/>
                <a:gd name="T30" fmla="*/ 2147483646 w 110"/>
                <a:gd name="T31" fmla="*/ 0 h 56"/>
                <a:gd name="T32" fmla="*/ 2147483646 w 110"/>
                <a:gd name="T33" fmla="*/ 2147483646 h 56"/>
                <a:gd name="T34" fmla="*/ 2147483646 w 110"/>
                <a:gd name="T35" fmla="*/ 2147483646 h 56"/>
                <a:gd name="T36" fmla="*/ 2147483646 w 110"/>
                <a:gd name="T37" fmla="*/ 2147483646 h 56"/>
                <a:gd name="T38" fmla="*/ 2147483646 w 110"/>
                <a:gd name="T39" fmla="*/ 2147483646 h 56"/>
                <a:gd name="T40" fmla="*/ 0 w 110"/>
                <a:gd name="T41" fmla="*/ 2147483646 h 56"/>
                <a:gd name="T42" fmla="*/ 0 w 110"/>
                <a:gd name="T43" fmla="*/ 2147483646 h 56"/>
                <a:gd name="T44" fmla="*/ 2147483646 w 110"/>
                <a:gd name="T45" fmla="*/ 2147483646 h 56"/>
                <a:gd name="T46" fmla="*/ 2147483646 w 110"/>
                <a:gd name="T47" fmla="*/ 2147483646 h 56"/>
                <a:gd name="T48" fmla="*/ 2147483646 w 110"/>
                <a:gd name="T49" fmla="*/ 2147483646 h 56"/>
                <a:gd name="T50" fmla="*/ 2147483646 w 110"/>
                <a:gd name="T51" fmla="*/ 2147483646 h 56"/>
                <a:gd name="T52" fmla="*/ 2147483646 w 110"/>
                <a:gd name="T53" fmla="*/ 2147483646 h 56"/>
                <a:gd name="T54" fmla="*/ 2147483646 w 110"/>
                <a:gd name="T55" fmla="*/ 2147483646 h 56"/>
                <a:gd name="T56" fmla="*/ 2147483646 w 110"/>
                <a:gd name="T57" fmla="*/ 2147483646 h 56"/>
                <a:gd name="T58" fmla="*/ 2147483646 w 110"/>
                <a:gd name="T59" fmla="*/ 2147483646 h 56"/>
                <a:gd name="T60" fmla="*/ 2147483646 w 110"/>
                <a:gd name="T61" fmla="*/ 2147483646 h 56"/>
                <a:gd name="T62" fmla="*/ 2147483646 w 110"/>
                <a:gd name="T63" fmla="*/ 2147483646 h 56"/>
                <a:gd name="T64" fmla="*/ 2147483646 w 110"/>
                <a:gd name="T65" fmla="*/ 2147483646 h 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0"/>
                <a:gd name="T100" fmla="*/ 0 h 56"/>
                <a:gd name="T101" fmla="*/ 110 w 110"/>
                <a:gd name="T102" fmla="*/ 56 h 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0" h="56">
                  <a:moveTo>
                    <a:pt x="106" y="6"/>
                  </a:moveTo>
                  <a:lnTo>
                    <a:pt x="106" y="6"/>
                  </a:lnTo>
                  <a:lnTo>
                    <a:pt x="100" y="10"/>
                  </a:lnTo>
                  <a:lnTo>
                    <a:pt x="84" y="18"/>
                  </a:lnTo>
                  <a:lnTo>
                    <a:pt x="74" y="22"/>
                  </a:lnTo>
                  <a:lnTo>
                    <a:pt x="62" y="26"/>
                  </a:lnTo>
                  <a:lnTo>
                    <a:pt x="52" y="26"/>
                  </a:lnTo>
                  <a:lnTo>
                    <a:pt x="42" y="24"/>
                  </a:lnTo>
                  <a:lnTo>
                    <a:pt x="34" y="20"/>
                  </a:lnTo>
                  <a:lnTo>
                    <a:pt x="32" y="16"/>
                  </a:lnTo>
                  <a:lnTo>
                    <a:pt x="30" y="12"/>
                  </a:lnTo>
                  <a:lnTo>
                    <a:pt x="32" y="8"/>
                  </a:lnTo>
                  <a:lnTo>
                    <a:pt x="38" y="4"/>
                  </a:lnTo>
                  <a:lnTo>
                    <a:pt x="42" y="0"/>
                  </a:lnTo>
                  <a:lnTo>
                    <a:pt x="34" y="4"/>
                  </a:lnTo>
                  <a:lnTo>
                    <a:pt x="18" y="10"/>
                  </a:lnTo>
                  <a:lnTo>
                    <a:pt x="10" y="16"/>
                  </a:lnTo>
                  <a:lnTo>
                    <a:pt x="4" y="24"/>
                  </a:lnTo>
                  <a:lnTo>
                    <a:pt x="0" y="30"/>
                  </a:lnTo>
                  <a:lnTo>
                    <a:pt x="0" y="34"/>
                  </a:lnTo>
                  <a:lnTo>
                    <a:pt x="2" y="40"/>
                  </a:lnTo>
                  <a:lnTo>
                    <a:pt x="8" y="46"/>
                  </a:lnTo>
                  <a:lnTo>
                    <a:pt x="16" y="52"/>
                  </a:lnTo>
                  <a:lnTo>
                    <a:pt x="26" y="56"/>
                  </a:lnTo>
                  <a:lnTo>
                    <a:pt x="38" y="56"/>
                  </a:lnTo>
                  <a:lnTo>
                    <a:pt x="54" y="54"/>
                  </a:lnTo>
                  <a:lnTo>
                    <a:pt x="70" y="48"/>
                  </a:lnTo>
                  <a:lnTo>
                    <a:pt x="90" y="38"/>
                  </a:lnTo>
                  <a:lnTo>
                    <a:pt x="110" y="22"/>
                  </a:lnTo>
                  <a:lnTo>
                    <a:pt x="106" y="6"/>
                  </a:lnTo>
                  <a:close/>
                </a:path>
              </a:pathLst>
            </a:custGeom>
            <a:solidFill>
              <a:srgbClr val="F99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7" name="Freeform 109"/>
            <p:cNvSpPr>
              <a:spLocks/>
            </p:cNvSpPr>
            <p:nvPr/>
          </p:nvSpPr>
          <p:spPr bwMode="auto">
            <a:xfrm>
              <a:off x="4440382" y="4111809"/>
              <a:ext cx="104274" cy="67762"/>
            </a:xfrm>
            <a:custGeom>
              <a:avLst/>
              <a:gdLst>
                <a:gd name="T0" fmla="*/ 0 w 44"/>
                <a:gd name="T1" fmla="*/ 2147483646 h 36"/>
                <a:gd name="T2" fmla="*/ 0 w 44"/>
                <a:gd name="T3" fmla="*/ 2147483646 h 36"/>
                <a:gd name="T4" fmla="*/ 2147483646 w 44"/>
                <a:gd name="T5" fmla="*/ 2147483646 h 36"/>
                <a:gd name="T6" fmla="*/ 2147483646 w 44"/>
                <a:gd name="T7" fmla="*/ 2147483646 h 36"/>
                <a:gd name="T8" fmla="*/ 2147483646 w 44"/>
                <a:gd name="T9" fmla="*/ 2147483646 h 36"/>
                <a:gd name="T10" fmla="*/ 2147483646 w 44"/>
                <a:gd name="T11" fmla="*/ 2147483646 h 36"/>
                <a:gd name="T12" fmla="*/ 2147483646 w 44"/>
                <a:gd name="T13" fmla="*/ 2147483646 h 36"/>
                <a:gd name="T14" fmla="*/ 2147483646 w 44"/>
                <a:gd name="T15" fmla="*/ 2147483646 h 36"/>
                <a:gd name="T16" fmla="*/ 2147483646 w 44"/>
                <a:gd name="T17" fmla="*/ 2147483646 h 36"/>
                <a:gd name="T18" fmla="*/ 2147483646 w 44"/>
                <a:gd name="T19" fmla="*/ 2147483646 h 36"/>
                <a:gd name="T20" fmla="*/ 2147483646 w 44"/>
                <a:gd name="T21" fmla="*/ 2147483646 h 36"/>
                <a:gd name="T22" fmla="*/ 2147483646 w 44"/>
                <a:gd name="T23" fmla="*/ 2147483646 h 36"/>
                <a:gd name="T24" fmla="*/ 2147483646 w 44"/>
                <a:gd name="T25" fmla="*/ 2147483646 h 36"/>
                <a:gd name="T26" fmla="*/ 2147483646 w 44"/>
                <a:gd name="T27" fmla="*/ 2147483646 h 36"/>
                <a:gd name="T28" fmla="*/ 2147483646 w 44"/>
                <a:gd name="T29" fmla="*/ 2147483646 h 36"/>
                <a:gd name="T30" fmla="*/ 2147483646 w 44"/>
                <a:gd name="T31" fmla="*/ 2147483646 h 36"/>
                <a:gd name="T32" fmla="*/ 2147483646 w 44"/>
                <a:gd name="T33" fmla="*/ 0 h 36"/>
                <a:gd name="T34" fmla="*/ 0 w 44"/>
                <a:gd name="T35" fmla="*/ 2147483646 h 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4"/>
                <a:gd name="T55" fmla="*/ 0 h 36"/>
                <a:gd name="T56" fmla="*/ 44 w 44"/>
                <a:gd name="T57" fmla="*/ 36 h 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4" h="36">
                  <a:moveTo>
                    <a:pt x="0" y="4"/>
                  </a:moveTo>
                  <a:lnTo>
                    <a:pt x="0" y="4"/>
                  </a:lnTo>
                  <a:lnTo>
                    <a:pt x="4" y="6"/>
                  </a:lnTo>
                  <a:lnTo>
                    <a:pt x="14" y="10"/>
                  </a:lnTo>
                  <a:lnTo>
                    <a:pt x="26" y="18"/>
                  </a:lnTo>
                  <a:lnTo>
                    <a:pt x="32" y="26"/>
                  </a:lnTo>
                  <a:lnTo>
                    <a:pt x="36" y="32"/>
                  </a:lnTo>
                  <a:lnTo>
                    <a:pt x="40" y="36"/>
                  </a:lnTo>
                  <a:lnTo>
                    <a:pt x="42" y="36"/>
                  </a:lnTo>
                  <a:lnTo>
                    <a:pt x="44" y="32"/>
                  </a:lnTo>
                  <a:lnTo>
                    <a:pt x="44" y="28"/>
                  </a:lnTo>
                  <a:lnTo>
                    <a:pt x="42" y="24"/>
                  </a:lnTo>
                  <a:lnTo>
                    <a:pt x="36" y="16"/>
                  </a:lnTo>
                  <a:lnTo>
                    <a:pt x="24" y="8"/>
                  </a:lnTo>
                  <a:lnTo>
                    <a:pt x="6" y="0"/>
                  </a:lnTo>
                  <a:lnTo>
                    <a:pt x="0" y="4"/>
                  </a:lnTo>
                  <a:close/>
                </a:path>
              </a:pathLst>
            </a:custGeom>
            <a:solidFill>
              <a:srgbClr val="F99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8" name="Freeform 110"/>
            <p:cNvSpPr>
              <a:spLocks/>
            </p:cNvSpPr>
            <p:nvPr/>
          </p:nvSpPr>
          <p:spPr bwMode="auto">
            <a:xfrm>
              <a:off x="4525697" y="4156984"/>
              <a:ext cx="14219" cy="7529"/>
            </a:xfrm>
            <a:custGeom>
              <a:avLst/>
              <a:gdLst>
                <a:gd name="T0" fmla="*/ 2147483646 w 6"/>
                <a:gd name="T1" fmla="*/ 2147483646 h 4"/>
                <a:gd name="T2" fmla="*/ 2147483646 w 6"/>
                <a:gd name="T3" fmla="*/ 2147483646 h 4"/>
                <a:gd name="T4" fmla="*/ 2147483646 w 6"/>
                <a:gd name="T5" fmla="*/ 2147483646 h 4"/>
                <a:gd name="T6" fmla="*/ 2147483646 w 6"/>
                <a:gd name="T7" fmla="*/ 2147483646 h 4"/>
                <a:gd name="T8" fmla="*/ 2147483646 w 6"/>
                <a:gd name="T9" fmla="*/ 2147483646 h 4"/>
                <a:gd name="T10" fmla="*/ 0 w 6"/>
                <a:gd name="T11" fmla="*/ 2147483646 h 4"/>
                <a:gd name="T12" fmla="*/ 0 w 6"/>
                <a:gd name="T13" fmla="*/ 2147483646 h 4"/>
                <a:gd name="T14" fmla="*/ 0 w 6"/>
                <a:gd name="T15" fmla="*/ 2147483646 h 4"/>
                <a:gd name="T16" fmla="*/ 0 w 6"/>
                <a:gd name="T17" fmla="*/ 0 h 4"/>
                <a:gd name="T18" fmla="*/ 2147483646 w 6"/>
                <a:gd name="T19" fmla="*/ 0 h 4"/>
                <a:gd name="T20" fmla="*/ 2147483646 w 6"/>
                <a:gd name="T21" fmla="*/ 0 h 4"/>
                <a:gd name="T22" fmla="*/ 2147483646 w 6"/>
                <a:gd name="T23" fmla="*/ 0 h 4"/>
                <a:gd name="T24" fmla="*/ 2147483646 w 6"/>
                <a:gd name="T25" fmla="*/ 2147483646 h 4"/>
                <a:gd name="T26" fmla="*/ 2147483646 w 6"/>
                <a:gd name="T27" fmla="*/ 2147483646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
                <a:gd name="T43" fmla="*/ 0 h 4"/>
                <a:gd name="T44" fmla="*/ 6 w 6"/>
                <a:gd name="T45" fmla="*/ 4 h 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 h="4">
                  <a:moveTo>
                    <a:pt x="6" y="2"/>
                  </a:moveTo>
                  <a:lnTo>
                    <a:pt x="6" y="2"/>
                  </a:lnTo>
                  <a:lnTo>
                    <a:pt x="4" y="4"/>
                  </a:lnTo>
                  <a:lnTo>
                    <a:pt x="2" y="4"/>
                  </a:lnTo>
                  <a:lnTo>
                    <a:pt x="0" y="4"/>
                  </a:lnTo>
                  <a:lnTo>
                    <a:pt x="0" y="2"/>
                  </a:lnTo>
                  <a:lnTo>
                    <a:pt x="0" y="0"/>
                  </a:lnTo>
                  <a:lnTo>
                    <a:pt x="2" y="0"/>
                  </a:lnTo>
                  <a:lnTo>
                    <a:pt x="4" y="0"/>
                  </a:lnTo>
                  <a:lnTo>
                    <a:pt x="6"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9" name="Freeform 111"/>
            <p:cNvSpPr>
              <a:spLocks/>
            </p:cNvSpPr>
            <p:nvPr/>
          </p:nvSpPr>
          <p:spPr bwMode="auto">
            <a:xfrm>
              <a:off x="4089643" y="3200787"/>
              <a:ext cx="710957" cy="500686"/>
            </a:xfrm>
            <a:custGeom>
              <a:avLst/>
              <a:gdLst>
                <a:gd name="T0" fmla="*/ 2147483646 w 300"/>
                <a:gd name="T1" fmla="*/ 2147483646 h 266"/>
                <a:gd name="T2" fmla="*/ 2147483646 w 300"/>
                <a:gd name="T3" fmla="*/ 2147483646 h 266"/>
                <a:gd name="T4" fmla="*/ 2147483646 w 300"/>
                <a:gd name="T5" fmla="*/ 2147483646 h 266"/>
                <a:gd name="T6" fmla="*/ 2147483646 w 300"/>
                <a:gd name="T7" fmla="*/ 2147483646 h 266"/>
                <a:gd name="T8" fmla="*/ 2147483646 w 300"/>
                <a:gd name="T9" fmla="*/ 2147483646 h 266"/>
                <a:gd name="T10" fmla="*/ 2147483646 w 300"/>
                <a:gd name="T11" fmla="*/ 2147483646 h 266"/>
                <a:gd name="T12" fmla="*/ 2147483646 w 300"/>
                <a:gd name="T13" fmla="*/ 2147483646 h 266"/>
                <a:gd name="T14" fmla="*/ 2147483646 w 300"/>
                <a:gd name="T15" fmla="*/ 2147483646 h 266"/>
                <a:gd name="T16" fmla="*/ 2147483646 w 300"/>
                <a:gd name="T17" fmla="*/ 2147483646 h 266"/>
                <a:gd name="T18" fmla="*/ 2147483646 w 300"/>
                <a:gd name="T19" fmla="*/ 2147483646 h 266"/>
                <a:gd name="T20" fmla="*/ 2147483646 w 300"/>
                <a:gd name="T21" fmla="*/ 2147483646 h 266"/>
                <a:gd name="T22" fmla="*/ 2147483646 w 300"/>
                <a:gd name="T23" fmla="*/ 2147483646 h 266"/>
                <a:gd name="T24" fmla="*/ 2147483646 w 300"/>
                <a:gd name="T25" fmla="*/ 2147483646 h 266"/>
                <a:gd name="T26" fmla="*/ 2147483646 w 300"/>
                <a:gd name="T27" fmla="*/ 2147483646 h 266"/>
                <a:gd name="T28" fmla="*/ 2147483646 w 300"/>
                <a:gd name="T29" fmla="*/ 2147483646 h 266"/>
                <a:gd name="T30" fmla="*/ 2147483646 w 300"/>
                <a:gd name="T31" fmla="*/ 2147483646 h 266"/>
                <a:gd name="T32" fmla="*/ 2147483646 w 300"/>
                <a:gd name="T33" fmla="*/ 2147483646 h 266"/>
                <a:gd name="T34" fmla="*/ 2147483646 w 300"/>
                <a:gd name="T35" fmla="*/ 2147483646 h 266"/>
                <a:gd name="T36" fmla="*/ 0 w 300"/>
                <a:gd name="T37" fmla="*/ 2147483646 h 266"/>
                <a:gd name="T38" fmla="*/ 2147483646 w 300"/>
                <a:gd name="T39" fmla="*/ 2147483646 h 266"/>
                <a:gd name="T40" fmla="*/ 2147483646 w 300"/>
                <a:gd name="T41" fmla="*/ 2147483646 h 266"/>
                <a:gd name="T42" fmla="*/ 2147483646 w 300"/>
                <a:gd name="T43" fmla="*/ 2147483646 h 266"/>
                <a:gd name="T44" fmla="*/ 2147483646 w 300"/>
                <a:gd name="T45" fmla="*/ 2147483646 h 266"/>
                <a:gd name="T46" fmla="*/ 2147483646 w 300"/>
                <a:gd name="T47" fmla="*/ 2147483646 h 266"/>
                <a:gd name="T48" fmla="*/ 2147483646 w 300"/>
                <a:gd name="T49" fmla="*/ 0 h 266"/>
                <a:gd name="T50" fmla="*/ 2147483646 w 300"/>
                <a:gd name="T51" fmla="*/ 0 h 266"/>
                <a:gd name="T52" fmla="*/ 2147483646 w 300"/>
                <a:gd name="T53" fmla="*/ 2147483646 h 266"/>
                <a:gd name="T54" fmla="*/ 2147483646 w 300"/>
                <a:gd name="T55" fmla="*/ 2147483646 h 266"/>
                <a:gd name="T56" fmla="*/ 2147483646 w 300"/>
                <a:gd name="T57" fmla="*/ 2147483646 h 266"/>
                <a:gd name="T58" fmla="*/ 2147483646 w 300"/>
                <a:gd name="T59" fmla="*/ 2147483646 h 26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0"/>
                <a:gd name="T91" fmla="*/ 0 h 266"/>
                <a:gd name="T92" fmla="*/ 300 w 300"/>
                <a:gd name="T93" fmla="*/ 266 h 26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0" h="266">
                  <a:moveTo>
                    <a:pt x="234" y="8"/>
                  </a:moveTo>
                  <a:lnTo>
                    <a:pt x="234" y="8"/>
                  </a:lnTo>
                  <a:lnTo>
                    <a:pt x="254" y="76"/>
                  </a:lnTo>
                  <a:lnTo>
                    <a:pt x="300" y="220"/>
                  </a:lnTo>
                  <a:lnTo>
                    <a:pt x="286" y="228"/>
                  </a:lnTo>
                  <a:lnTo>
                    <a:pt x="248" y="244"/>
                  </a:lnTo>
                  <a:lnTo>
                    <a:pt x="222" y="252"/>
                  </a:lnTo>
                  <a:lnTo>
                    <a:pt x="196" y="260"/>
                  </a:lnTo>
                  <a:lnTo>
                    <a:pt x="166" y="264"/>
                  </a:lnTo>
                  <a:lnTo>
                    <a:pt x="136" y="266"/>
                  </a:lnTo>
                  <a:lnTo>
                    <a:pt x="106" y="264"/>
                  </a:lnTo>
                  <a:lnTo>
                    <a:pt x="80" y="258"/>
                  </a:lnTo>
                  <a:lnTo>
                    <a:pt x="58" y="248"/>
                  </a:lnTo>
                  <a:lnTo>
                    <a:pt x="38" y="238"/>
                  </a:lnTo>
                  <a:lnTo>
                    <a:pt x="22" y="228"/>
                  </a:lnTo>
                  <a:lnTo>
                    <a:pt x="10" y="220"/>
                  </a:lnTo>
                  <a:lnTo>
                    <a:pt x="0" y="212"/>
                  </a:lnTo>
                  <a:lnTo>
                    <a:pt x="68" y="20"/>
                  </a:lnTo>
                  <a:lnTo>
                    <a:pt x="92" y="16"/>
                  </a:lnTo>
                  <a:lnTo>
                    <a:pt x="144" y="6"/>
                  </a:lnTo>
                  <a:lnTo>
                    <a:pt x="174" y="2"/>
                  </a:lnTo>
                  <a:lnTo>
                    <a:pt x="200" y="0"/>
                  </a:lnTo>
                  <a:lnTo>
                    <a:pt x="212" y="0"/>
                  </a:lnTo>
                  <a:lnTo>
                    <a:pt x="222" y="2"/>
                  </a:lnTo>
                  <a:lnTo>
                    <a:pt x="230" y="4"/>
                  </a:lnTo>
                  <a:lnTo>
                    <a:pt x="234" y="8"/>
                  </a:lnTo>
                  <a:close/>
                </a:path>
              </a:pathLst>
            </a:custGeom>
            <a:solidFill>
              <a:srgbClr val="2F60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0" name="Freeform 112"/>
            <p:cNvSpPr>
              <a:spLocks/>
            </p:cNvSpPr>
            <p:nvPr/>
          </p:nvSpPr>
          <p:spPr bwMode="auto">
            <a:xfrm>
              <a:off x="4279232" y="2624810"/>
              <a:ext cx="251205" cy="222109"/>
            </a:xfrm>
            <a:custGeom>
              <a:avLst/>
              <a:gdLst>
                <a:gd name="T0" fmla="*/ 2147483646 w 106"/>
                <a:gd name="T1" fmla="*/ 2147483646 h 118"/>
                <a:gd name="T2" fmla="*/ 2147483646 w 106"/>
                <a:gd name="T3" fmla="*/ 2147483646 h 118"/>
                <a:gd name="T4" fmla="*/ 2147483646 w 106"/>
                <a:gd name="T5" fmla="*/ 2147483646 h 118"/>
                <a:gd name="T6" fmla="*/ 2147483646 w 106"/>
                <a:gd name="T7" fmla="*/ 2147483646 h 118"/>
                <a:gd name="T8" fmla="*/ 2147483646 w 106"/>
                <a:gd name="T9" fmla="*/ 2147483646 h 118"/>
                <a:gd name="T10" fmla="*/ 2147483646 w 106"/>
                <a:gd name="T11" fmla="*/ 2147483646 h 118"/>
                <a:gd name="T12" fmla="*/ 2147483646 w 106"/>
                <a:gd name="T13" fmla="*/ 2147483646 h 118"/>
                <a:gd name="T14" fmla="*/ 2147483646 w 106"/>
                <a:gd name="T15" fmla="*/ 2147483646 h 118"/>
                <a:gd name="T16" fmla="*/ 2147483646 w 106"/>
                <a:gd name="T17" fmla="*/ 2147483646 h 118"/>
                <a:gd name="T18" fmla="*/ 2147483646 w 106"/>
                <a:gd name="T19" fmla="*/ 2147483646 h 118"/>
                <a:gd name="T20" fmla="*/ 0 w 106"/>
                <a:gd name="T21" fmla="*/ 2147483646 h 118"/>
                <a:gd name="T22" fmla="*/ 0 w 106"/>
                <a:gd name="T23" fmla="*/ 2147483646 h 118"/>
                <a:gd name="T24" fmla="*/ 2147483646 w 106"/>
                <a:gd name="T25" fmla="*/ 2147483646 h 118"/>
                <a:gd name="T26" fmla="*/ 2147483646 w 106"/>
                <a:gd name="T27" fmla="*/ 2147483646 h 118"/>
                <a:gd name="T28" fmla="*/ 2147483646 w 106"/>
                <a:gd name="T29" fmla="*/ 2147483646 h 118"/>
                <a:gd name="T30" fmla="*/ 2147483646 w 106"/>
                <a:gd name="T31" fmla="*/ 2147483646 h 118"/>
                <a:gd name="T32" fmla="*/ 2147483646 w 106"/>
                <a:gd name="T33" fmla="*/ 2147483646 h 118"/>
                <a:gd name="T34" fmla="*/ 2147483646 w 106"/>
                <a:gd name="T35" fmla="*/ 2147483646 h 118"/>
                <a:gd name="T36" fmla="*/ 2147483646 w 106"/>
                <a:gd name="T37" fmla="*/ 2147483646 h 118"/>
                <a:gd name="T38" fmla="*/ 2147483646 w 106"/>
                <a:gd name="T39" fmla="*/ 2147483646 h 118"/>
                <a:gd name="T40" fmla="*/ 2147483646 w 106"/>
                <a:gd name="T41" fmla="*/ 2147483646 h 118"/>
                <a:gd name="T42" fmla="*/ 2147483646 w 106"/>
                <a:gd name="T43" fmla="*/ 2147483646 h 118"/>
                <a:gd name="T44" fmla="*/ 2147483646 w 106"/>
                <a:gd name="T45" fmla="*/ 2147483646 h 118"/>
                <a:gd name="T46" fmla="*/ 2147483646 w 106"/>
                <a:gd name="T47" fmla="*/ 2147483646 h 118"/>
                <a:gd name="T48" fmla="*/ 2147483646 w 106"/>
                <a:gd name="T49" fmla="*/ 2147483646 h 118"/>
                <a:gd name="T50" fmla="*/ 2147483646 w 106"/>
                <a:gd name="T51" fmla="*/ 2147483646 h 118"/>
                <a:gd name="T52" fmla="*/ 2147483646 w 106"/>
                <a:gd name="T53" fmla="*/ 2147483646 h 118"/>
                <a:gd name="T54" fmla="*/ 2147483646 w 106"/>
                <a:gd name="T55" fmla="*/ 2147483646 h 118"/>
                <a:gd name="T56" fmla="*/ 2147483646 w 106"/>
                <a:gd name="T57" fmla="*/ 2147483646 h 118"/>
                <a:gd name="T58" fmla="*/ 2147483646 w 106"/>
                <a:gd name="T59" fmla="*/ 2147483646 h 118"/>
                <a:gd name="T60" fmla="*/ 2147483646 w 106"/>
                <a:gd name="T61" fmla="*/ 0 h 118"/>
                <a:gd name="T62" fmla="*/ 2147483646 w 106"/>
                <a:gd name="T63" fmla="*/ 2147483646 h 1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6"/>
                <a:gd name="T97" fmla="*/ 0 h 118"/>
                <a:gd name="T98" fmla="*/ 106 w 106"/>
                <a:gd name="T99" fmla="*/ 118 h 1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6" h="118">
                  <a:moveTo>
                    <a:pt x="6" y="20"/>
                  </a:moveTo>
                  <a:lnTo>
                    <a:pt x="6" y="20"/>
                  </a:lnTo>
                  <a:lnTo>
                    <a:pt x="8" y="26"/>
                  </a:lnTo>
                  <a:lnTo>
                    <a:pt x="14" y="38"/>
                  </a:lnTo>
                  <a:lnTo>
                    <a:pt x="18" y="56"/>
                  </a:lnTo>
                  <a:lnTo>
                    <a:pt x="18" y="66"/>
                  </a:lnTo>
                  <a:lnTo>
                    <a:pt x="16" y="74"/>
                  </a:lnTo>
                  <a:lnTo>
                    <a:pt x="14" y="80"/>
                  </a:lnTo>
                  <a:lnTo>
                    <a:pt x="10" y="84"/>
                  </a:lnTo>
                  <a:lnTo>
                    <a:pt x="0" y="90"/>
                  </a:lnTo>
                  <a:lnTo>
                    <a:pt x="2" y="94"/>
                  </a:lnTo>
                  <a:lnTo>
                    <a:pt x="6" y="104"/>
                  </a:lnTo>
                  <a:lnTo>
                    <a:pt x="10" y="110"/>
                  </a:lnTo>
                  <a:lnTo>
                    <a:pt x="16" y="114"/>
                  </a:lnTo>
                  <a:lnTo>
                    <a:pt x="22" y="118"/>
                  </a:lnTo>
                  <a:lnTo>
                    <a:pt x="32" y="118"/>
                  </a:lnTo>
                  <a:lnTo>
                    <a:pt x="42" y="116"/>
                  </a:lnTo>
                  <a:lnTo>
                    <a:pt x="54" y="112"/>
                  </a:lnTo>
                  <a:lnTo>
                    <a:pt x="78" y="98"/>
                  </a:lnTo>
                  <a:lnTo>
                    <a:pt x="106" y="80"/>
                  </a:lnTo>
                  <a:lnTo>
                    <a:pt x="102" y="78"/>
                  </a:lnTo>
                  <a:lnTo>
                    <a:pt x="98" y="74"/>
                  </a:lnTo>
                  <a:lnTo>
                    <a:pt x="94" y="68"/>
                  </a:lnTo>
                  <a:lnTo>
                    <a:pt x="90" y="58"/>
                  </a:lnTo>
                  <a:lnTo>
                    <a:pt x="86" y="44"/>
                  </a:lnTo>
                  <a:lnTo>
                    <a:pt x="84" y="24"/>
                  </a:lnTo>
                  <a:lnTo>
                    <a:pt x="82" y="0"/>
                  </a:lnTo>
                  <a:lnTo>
                    <a:pt x="6" y="20"/>
                  </a:lnTo>
                  <a:close/>
                </a:path>
              </a:pathLst>
            </a:custGeom>
            <a:solidFill>
              <a:srgbClr val="E6B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1" name="Freeform 113"/>
            <p:cNvSpPr>
              <a:spLocks/>
            </p:cNvSpPr>
            <p:nvPr/>
          </p:nvSpPr>
          <p:spPr bwMode="auto">
            <a:xfrm>
              <a:off x="4321889" y="2685043"/>
              <a:ext cx="132712" cy="82820"/>
            </a:xfrm>
            <a:custGeom>
              <a:avLst/>
              <a:gdLst>
                <a:gd name="T0" fmla="*/ 0 w 56"/>
                <a:gd name="T1" fmla="*/ 2147483646 h 44"/>
                <a:gd name="T2" fmla="*/ 0 w 56"/>
                <a:gd name="T3" fmla="*/ 2147483646 h 44"/>
                <a:gd name="T4" fmla="*/ 0 w 56"/>
                <a:gd name="T5" fmla="*/ 2147483646 h 44"/>
                <a:gd name="T6" fmla="*/ 2147483646 w 56"/>
                <a:gd name="T7" fmla="*/ 2147483646 h 44"/>
                <a:gd name="T8" fmla="*/ 2147483646 w 56"/>
                <a:gd name="T9" fmla="*/ 2147483646 h 44"/>
                <a:gd name="T10" fmla="*/ 2147483646 w 56"/>
                <a:gd name="T11" fmla="*/ 2147483646 h 44"/>
                <a:gd name="T12" fmla="*/ 2147483646 w 56"/>
                <a:gd name="T13" fmla="*/ 2147483646 h 44"/>
                <a:gd name="T14" fmla="*/ 2147483646 w 56"/>
                <a:gd name="T15" fmla="*/ 2147483646 h 44"/>
                <a:gd name="T16" fmla="*/ 2147483646 w 56"/>
                <a:gd name="T17" fmla="*/ 2147483646 h 44"/>
                <a:gd name="T18" fmla="*/ 2147483646 w 56"/>
                <a:gd name="T19" fmla="*/ 2147483646 h 44"/>
                <a:gd name="T20" fmla="*/ 2147483646 w 56"/>
                <a:gd name="T21" fmla="*/ 2147483646 h 44"/>
                <a:gd name="T22" fmla="*/ 2147483646 w 56"/>
                <a:gd name="T23" fmla="*/ 2147483646 h 44"/>
                <a:gd name="T24" fmla="*/ 2147483646 w 56"/>
                <a:gd name="T25" fmla="*/ 2147483646 h 44"/>
                <a:gd name="T26" fmla="*/ 2147483646 w 56"/>
                <a:gd name="T27" fmla="*/ 0 h 44"/>
                <a:gd name="T28" fmla="*/ 2147483646 w 56"/>
                <a:gd name="T29" fmla="*/ 0 h 44"/>
                <a:gd name="T30" fmla="*/ 2147483646 w 56"/>
                <a:gd name="T31" fmla="*/ 0 h 44"/>
                <a:gd name="T32" fmla="*/ 2147483646 w 56"/>
                <a:gd name="T33" fmla="*/ 2147483646 h 44"/>
                <a:gd name="T34" fmla="*/ 2147483646 w 56"/>
                <a:gd name="T35" fmla="*/ 2147483646 h 44"/>
                <a:gd name="T36" fmla="*/ 0 w 56"/>
                <a:gd name="T37" fmla="*/ 2147483646 h 44"/>
                <a:gd name="T38" fmla="*/ 0 w 56"/>
                <a:gd name="T39" fmla="*/ 2147483646 h 4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56"/>
                <a:gd name="T61" fmla="*/ 0 h 44"/>
                <a:gd name="T62" fmla="*/ 56 w 56"/>
                <a:gd name="T63" fmla="*/ 44 h 4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56" h="44">
                  <a:moveTo>
                    <a:pt x="0" y="24"/>
                  </a:moveTo>
                  <a:lnTo>
                    <a:pt x="0" y="24"/>
                  </a:lnTo>
                  <a:lnTo>
                    <a:pt x="0" y="28"/>
                  </a:lnTo>
                  <a:lnTo>
                    <a:pt x="2" y="36"/>
                  </a:lnTo>
                  <a:lnTo>
                    <a:pt x="4" y="40"/>
                  </a:lnTo>
                  <a:lnTo>
                    <a:pt x="8" y="42"/>
                  </a:lnTo>
                  <a:lnTo>
                    <a:pt x="12" y="44"/>
                  </a:lnTo>
                  <a:lnTo>
                    <a:pt x="18" y="44"/>
                  </a:lnTo>
                  <a:lnTo>
                    <a:pt x="24" y="42"/>
                  </a:lnTo>
                  <a:lnTo>
                    <a:pt x="30" y="38"/>
                  </a:lnTo>
                  <a:lnTo>
                    <a:pt x="44" y="24"/>
                  </a:lnTo>
                  <a:lnTo>
                    <a:pt x="54" y="10"/>
                  </a:lnTo>
                  <a:lnTo>
                    <a:pt x="56" y="0"/>
                  </a:lnTo>
                  <a:lnTo>
                    <a:pt x="54" y="0"/>
                  </a:lnTo>
                  <a:lnTo>
                    <a:pt x="48" y="2"/>
                  </a:lnTo>
                  <a:lnTo>
                    <a:pt x="28" y="10"/>
                  </a:lnTo>
                  <a:lnTo>
                    <a:pt x="0" y="24"/>
                  </a:lnTo>
                  <a:close/>
                </a:path>
              </a:pathLst>
            </a:custGeom>
            <a:solidFill>
              <a:srgbClr val="DC9C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2" name="Freeform 114"/>
            <p:cNvSpPr>
              <a:spLocks/>
            </p:cNvSpPr>
            <p:nvPr/>
          </p:nvSpPr>
          <p:spPr bwMode="auto">
            <a:xfrm>
              <a:off x="4212876" y="2756569"/>
              <a:ext cx="478711" cy="553390"/>
            </a:xfrm>
            <a:custGeom>
              <a:avLst/>
              <a:gdLst>
                <a:gd name="T0" fmla="*/ 0 w 202"/>
                <a:gd name="T1" fmla="*/ 2147483646 h 294"/>
                <a:gd name="T2" fmla="*/ 0 w 202"/>
                <a:gd name="T3" fmla="*/ 2147483646 h 294"/>
                <a:gd name="T4" fmla="*/ 2147483646 w 202"/>
                <a:gd name="T5" fmla="*/ 2147483646 h 294"/>
                <a:gd name="T6" fmla="*/ 2147483646 w 202"/>
                <a:gd name="T7" fmla="*/ 2147483646 h 294"/>
                <a:gd name="T8" fmla="*/ 2147483646 w 202"/>
                <a:gd name="T9" fmla="*/ 2147483646 h 294"/>
                <a:gd name="T10" fmla="*/ 2147483646 w 202"/>
                <a:gd name="T11" fmla="*/ 2147483646 h 294"/>
                <a:gd name="T12" fmla="*/ 2147483646 w 202"/>
                <a:gd name="T13" fmla="*/ 2147483646 h 294"/>
                <a:gd name="T14" fmla="*/ 2147483646 w 202"/>
                <a:gd name="T15" fmla="*/ 2147483646 h 294"/>
                <a:gd name="T16" fmla="*/ 2147483646 w 202"/>
                <a:gd name="T17" fmla="*/ 2147483646 h 294"/>
                <a:gd name="T18" fmla="*/ 2147483646 w 202"/>
                <a:gd name="T19" fmla="*/ 2147483646 h 294"/>
                <a:gd name="T20" fmla="*/ 2147483646 w 202"/>
                <a:gd name="T21" fmla="*/ 2147483646 h 294"/>
                <a:gd name="T22" fmla="*/ 2147483646 w 202"/>
                <a:gd name="T23" fmla="*/ 2147483646 h 294"/>
                <a:gd name="T24" fmla="*/ 2147483646 w 202"/>
                <a:gd name="T25" fmla="*/ 2147483646 h 294"/>
                <a:gd name="T26" fmla="*/ 2147483646 w 202"/>
                <a:gd name="T27" fmla="*/ 2147483646 h 294"/>
                <a:gd name="T28" fmla="*/ 2147483646 w 202"/>
                <a:gd name="T29" fmla="*/ 2147483646 h 294"/>
                <a:gd name="T30" fmla="*/ 2147483646 w 202"/>
                <a:gd name="T31" fmla="*/ 2147483646 h 294"/>
                <a:gd name="T32" fmla="*/ 2147483646 w 202"/>
                <a:gd name="T33" fmla="*/ 2147483646 h 294"/>
                <a:gd name="T34" fmla="*/ 2147483646 w 202"/>
                <a:gd name="T35" fmla="*/ 2147483646 h 294"/>
                <a:gd name="T36" fmla="*/ 2147483646 w 202"/>
                <a:gd name="T37" fmla="*/ 2147483646 h 294"/>
                <a:gd name="T38" fmla="*/ 2147483646 w 202"/>
                <a:gd name="T39" fmla="*/ 2147483646 h 294"/>
                <a:gd name="T40" fmla="*/ 2147483646 w 202"/>
                <a:gd name="T41" fmla="*/ 2147483646 h 294"/>
                <a:gd name="T42" fmla="*/ 2147483646 w 202"/>
                <a:gd name="T43" fmla="*/ 2147483646 h 294"/>
                <a:gd name="T44" fmla="*/ 2147483646 w 202"/>
                <a:gd name="T45" fmla="*/ 2147483646 h 294"/>
                <a:gd name="T46" fmla="*/ 2147483646 w 202"/>
                <a:gd name="T47" fmla="*/ 2147483646 h 294"/>
                <a:gd name="T48" fmla="*/ 2147483646 w 202"/>
                <a:gd name="T49" fmla="*/ 2147483646 h 294"/>
                <a:gd name="T50" fmla="*/ 2147483646 w 202"/>
                <a:gd name="T51" fmla="*/ 2147483646 h 294"/>
                <a:gd name="T52" fmla="*/ 2147483646 w 202"/>
                <a:gd name="T53" fmla="*/ 2147483646 h 294"/>
                <a:gd name="T54" fmla="*/ 2147483646 w 202"/>
                <a:gd name="T55" fmla="*/ 0 h 294"/>
                <a:gd name="T56" fmla="*/ 2147483646 w 202"/>
                <a:gd name="T57" fmla="*/ 0 h 294"/>
                <a:gd name="T58" fmla="*/ 2147483646 w 202"/>
                <a:gd name="T59" fmla="*/ 2147483646 h 294"/>
                <a:gd name="T60" fmla="*/ 2147483646 w 202"/>
                <a:gd name="T61" fmla="*/ 2147483646 h 294"/>
                <a:gd name="T62" fmla="*/ 2147483646 w 202"/>
                <a:gd name="T63" fmla="*/ 2147483646 h 294"/>
                <a:gd name="T64" fmla="*/ 2147483646 w 202"/>
                <a:gd name="T65" fmla="*/ 2147483646 h 294"/>
                <a:gd name="T66" fmla="*/ 2147483646 w 202"/>
                <a:gd name="T67" fmla="*/ 2147483646 h 294"/>
                <a:gd name="T68" fmla="*/ 2147483646 w 202"/>
                <a:gd name="T69" fmla="*/ 2147483646 h 294"/>
                <a:gd name="T70" fmla="*/ 2147483646 w 202"/>
                <a:gd name="T71" fmla="*/ 2147483646 h 294"/>
                <a:gd name="T72" fmla="*/ 2147483646 w 202"/>
                <a:gd name="T73" fmla="*/ 2147483646 h 294"/>
                <a:gd name="T74" fmla="*/ 2147483646 w 202"/>
                <a:gd name="T75" fmla="*/ 2147483646 h 294"/>
                <a:gd name="T76" fmla="*/ 2147483646 w 202"/>
                <a:gd name="T77" fmla="*/ 2147483646 h 294"/>
                <a:gd name="T78" fmla="*/ 2147483646 w 202"/>
                <a:gd name="T79" fmla="*/ 2147483646 h 294"/>
                <a:gd name="T80" fmla="*/ 2147483646 w 202"/>
                <a:gd name="T81" fmla="*/ 2147483646 h 294"/>
                <a:gd name="T82" fmla="*/ 2147483646 w 202"/>
                <a:gd name="T83" fmla="*/ 2147483646 h 294"/>
                <a:gd name="T84" fmla="*/ 2147483646 w 202"/>
                <a:gd name="T85" fmla="*/ 2147483646 h 294"/>
                <a:gd name="T86" fmla="*/ 2147483646 w 202"/>
                <a:gd name="T87" fmla="*/ 2147483646 h 294"/>
                <a:gd name="T88" fmla="*/ 2147483646 w 202"/>
                <a:gd name="T89" fmla="*/ 2147483646 h 294"/>
                <a:gd name="T90" fmla="*/ 2147483646 w 202"/>
                <a:gd name="T91" fmla="*/ 2147483646 h 294"/>
                <a:gd name="T92" fmla="*/ 2147483646 w 202"/>
                <a:gd name="T93" fmla="*/ 2147483646 h 294"/>
                <a:gd name="T94" fmla="*/ 2147483646 w 202"/>
                <a:gd name="T95" fmla="*/ 2147483646 h 294"/>
                <a:gd name="T96" fmla="*/ 2147483646 w 202"/>
                <a:gd name="T97" fmla="*/ 2147483646 h 294"/>
                <a:gd name="T98" fmla="*/ 0 w 202"/>
                <a:gd name="T99" fmla="*/ 2147483646 h 294"/>
                <a:gd name="T100" fmla="*/ 0 w 202"/>
                <a:gd name="T101" fmla="*/ 2147483646 h 29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02"/>
                <a:gd name="T154" fmla="*/ 0 h 294"/>
                <a:gd name="T155" fmla="*/ 202 w 202"/>
                <a:gd name="T156" fmla="*/ 294 h 29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02" h="294">
                  <a:moveTo>
                    <a:pt x="0" y="278"/>
                  </a:moveTo>
                  <a:lnTo>
                    <a:pt x="0" y="278"/>
                  </a:lnTo>
                  <a:lnTo>
                    <a:pt x="26" y="288"/>
                  </a:lnTo>
                  <a:lnTo>
                    <a:pt x="52" y="292"/>
                  </a:lnTo>
                  <a:lnTo>
                    <a:pt x="78" y="294"/>
                  </a:lnTo>
                  <a:lnTo>
                    <a:pt x="104" y="292"/>
                  </a:lnTo>
                  <a:lnTo>
                    <a:pt x="130" y="286"/>
                  </a:lnTo>
                  <a:lnTo>
                    <a:pt x="154" y="280"/>
                  </a:lnTo>
                  <a:lnTo>
                    <a:pt x="202" y="264"/>
                  </a:lnTo>
                  <a:lnTo>
                    <a:pt x="196" y="236"/>
                  </a:lnTo>
                  <a:lnTo>
                    <a:pt x="192" y="208"/>
                  </a:lnTo>
                  <a:lnTo>
                    <a:pt x="188" y="164"/>
                  </a:lnTo>
                  <a:lnTo>
                    <a:pt x="188" y="136"/>
                  </a:lnTo>
                  <a:lnTo>
                    <a:pt x="188" y="124"/>
                  </a:lnTo>
                  <a:lnTo>
                    <a:pt x="186" y="108"/>
                  </a:lnTo>
                  <a:lnTo>
                    <a:pt x="184" y="92"/>
                  </a:lnTo>
                  <a:lnTo>
                    <a:pt x="184" y="76"/>
                  </a:lnTo>
                  <a:lnTo>
                    <a:pt x="186" y="62"/>
                  </a:lnTo>
                  <a:lnTo>
                    <a:pt x="190" y="38"/>
                  </a:lnTo>
                  <a:lnTo>
                    <a:pt x="192" y="30"/>
                  </a:lnTo>
                  <a:lnTo>
                    <a:pt x="184" y="24"/>
                  </a:lnTo>
                  <a:lnTo>
                    <a:pt x="174" y="18"/>
                  </a:lnTo>
                  <a:lnTo>
                    <a:pt x="152" y="8"/>
                  </a:lnTo>
                  <a:lnTo>
                    <a:pt x="128" y="0"/>
                  </a:lnTo>
                  <a:lnTo>
                    <a:pt x="106" y="16"/>
                  </a:lnTo>
                  <a:lnTo>
                    <a:pt x="88" y="24"/>
                  </a:lnTo>
                  <a:lnTo>
                    <a:pt x="72" y="26"/>
                  </a:lnTo>
                  <a:lnTo>
                    <a:pt x="60" y="24"/>
                  </a:lnTo>
                  <a:lnTo>
                    <a:pt x="50" y="20"/>
                  </a:lnTo>
                  <a:lnTo>
                    <a:pt x="44" y="16"/>
                  </a:lnTo>
                  <a:lnTo>
                    <a:pt x="40" y="12"/>
                  </a:lnTo>
                  <a:lnTo>
                    <a:pt x="32" y="16"/>
                  </a:lnTo>
                  <a:lnTo>
                    <a:pt x="24" y="18"/>
                  </a:lnTo>
                  <a:lnTo>
                    <a:pt x="18" y="18"/>
                  </a:lnTo>
                  <a:lnTo>
                    <a:pt x="10" y="36"/>
                  </a:lnTo>
                  <a:lnTo>
                    <a:pt x="6" y="56"/>
                  </a:lnTo>
                  <a:lnTo>
                    <a:pt x="4" y="76"/>
                  </a:lnTo>
                  <a:lnTo>
                    <a:pt x="4" y="98"/>
                  </a:lnTo>
                  <a:lnTo>
                    <a:pt x="4" y="144"/>
                  </a:lnTo>
                  <a:lnTo>
                    <a:pt x="6" y="198"/>
                  </a:lnTo>
                  <a:lnTo>
                    <a:pt x="4" y="238"/>
                  </a:lnTo>
                  <a:lnTo>
                    <a:pt x="0" y="278"/>
                  </a:lnTo>
                  <a:close/>
                </a:path>
              </a:pathLst>
            </a:custGeom>
            <a:solidFill>
              <a:srgbClr val="ED74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3" name="Freeform 115"/>
            <p:cNvSpPr>
              <a:spLocks/>
            </p:cNvSpPr>
            <p:nvPr/>
          </p:nvSpPr>
          <p:spPr bwMode="auto">
            <a:xfrm>
              <a:off x="4435642" y="2805509"/>
              <a:ext cx="251205" cy="335045"/>
            </a:xfrm>
            <a:custGeom>
              <a:avLst/>
              <a:gdLst>
                <a:gd name="T0" fmla="*/ 2147483646 w 106"/>
                <a:gd name="T1" fmla="*/ 2147483646 h 178"/>
                <a:gd name="T2" fmla="*/ 2147483646 w 106"/>
                <a:gd name="T3" fmla="*/ 2147483646 h 178"/>
                <a:gd name="T4" fmla="*/ 2147483646 w 106"/>
                <a:gd name="T5" fmla="*/ 2147483646 h 178"/>
                <a:gd name="T6" fmla="*/ 2147483646 w 106"/>
                <a:gd name="T7" fmla="*/ 2147483646 h 178"/>
                <a:gd name="T8" fmla="*/ 2147483646 w 106"/>
                <a:gd name="T9" fmla="*/ 2147483646 h 178"/>
                <a:gd name="T10" fmla="*/ 2147483646 w 106"/>
                <a:gd name="T11" fmla="*/ 2147483646 h 178"/>
                <a:gd name="T12" fmla="*/ 2147483646 w 106"/>
                <a:gd name="T13" fmla="*/ 2147483646 h 178"/>
                <a:gd name="T14" fmla="*/ 2147483646 w 106"/>
                <a:gd name="T15" fmla="*/ 2147483646 h 178"/>
                <a:gd name="T16" fmla="*/ 2147483646 w 106"/>
                <a:gd name="T17" fmla="*/ 2147483646 h 178"/>
                <a:gd name="T18" fmla="*/ 2147483646 w 106"/>
                <a:gd name="T19" fmla="*/ 0 h 178"/>
                <a:gd name="T20" fmla="*/ 2147483646 w 106"/>
                <a:gd name="T21" fmla="*/ 2147483646 h 178"/>
                <a:gd name="T22" fmla="*/ 2147483646 w 106"/>
                <a:gd name="T23" fmla="*/ 2147483646 h 178"/>
                <a:gd name="T24" fmla="*/ 2147483646 w 106"/>
                <a:gd name="T25" fmla="*/ 2147483646 h 178"/>
                <a:gd name="T26" fmla="*/ 2147483646 w 106"/>
                <a:gd name="T27" fmla="*/ 2147483646 h 178"/>
                <a:gd name="T28" fmla="*/ 2147483646 w 106"/>
                <a:gd name="T29" fmla="*/ 2147483646 h 178"/>
                <a:gd name="T30" fmla="*/ 2147483646 w 106"/>
                <a:gd name="T31" fmla="*/ 2147483646 h 178"/>
                <a:gd name="T32" fmla="*/ 2147483646 w 106"/>
                <a:gd name="T33" fmla="*/ 2147483646 h 178"/>
                <a:gd name="T34" fmla="*/ 2147483646 w 106"/>
                <a:gd name="T35" fmla="*/ 2147483646 h 178"/>
                <a:gd name="T36" fmla="*/ 2147483646 w 106"/>
                <a:gd name="T37" fmla="*/ 2147483646 h 178"/>
                <a:gd name="T38" fmla="*/ 2147483646 w 106"/>
                <a:gd name="T39" fmla="*/ 2147483646 h 178"/>
                <a:gd name="T40" fmla="*/ 2147483646 w 106"/>
                <a:gd name="T41" fmla="*/ 2147483646 h 178"/>
                <a:gd name="T42" fmla="*/ 0 w 106"/>
                <a:gd name="T43" fmla="*/ 2147483646 h 178"/>
                <a:gd name="T44" fmla="*/ 0 w 106"/>
                <a:gd name="T45" fmla="*/ 2147483646 h 178"/>
                <a:gd name="T46" fmla="*/ 2147483646 w 106"/>
                <a:gd name="T47" fmla="*/ 2147483646 h 178"/>
                <a:gd name="T48" fmla="*/ 2147483646 w 106"/>
                <a:gd name="T49" fmla="*/ 2147483646 h 178"/>
                <a:gd name="T50" fmla="*/ 2147483646 w 106"/>
                <a:gd name="T51" fmla="*/ 2147483646 h 178"/>
                <a:gd name="T52" fmla="*/ 2147483646 w 106"/>
                <a:gd name="T53" fmla="*/ 2147483646 h 178"/>
                <a:gd name="T54" fmla="*/ 2147483646 w 106"/>
                <a:gd name="T55" fmla="*/ 2147483646 h 178"/>
                <a:gd name="T56" fmla="*/ 2147483646 w 106"/>
                <a:gd name="T57" fmla="*/ 2147483646 h 178"/>
                <a:gd name="T58" fmla="*/ 2147483646 w 106"/>
                <a:gd name="T59" fmla="*/ 2147483646 h 178"/>
                <a:gd name="T60" fmla="*/ 2147483646 w 106"/>
                <a:gd name="T61" fmla="*/ 2147483646 h 178"/>
                <a:gd name="T62" fmla="*/ 2147483646 w 106"/>
                <a:gd name="T63" fmla="*/ 2147483646 h 178"/>
                <a:gd name="T64" fmla="*/ 2147483646 w 106"/>
                <a:gd name="T65" fmla="*/ 2147483646 h 178"/>
                <a:gd name="T66" fmla="*/ 2147483646 w 106"/>
                <a:gd name="T67" fmla="*/ 2147483646 h 178"/>
                <a:gd name="T68" fmla="*/ 2147483646 w 106"/>
                <a:gd name="T69" fmla="*/ 2147483646 h 1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6"/>
                <a:gd name="T106" fmla="*/ 0 h 178"/>
                <a:gd name="T107" fmla="*/ 106 w 106"/>
                <a:gd name="T108" fmla="*/ 178 h 1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6" h="178">
                  <a:moveTo>
                    <a:pt x="96" y="82"/>
                  </a:moveTo>
                  <a:lnTo>
                    <a:pt x="96" y="82"/>
                  </a:lnTo>
                  <a:lnTo>
                    <a:pt x="102" y="60"/>
                  </a:lnTo>
                  <a:lnTo>
                    <a:pt x="104" y="44"/>
                  </a:lnTo>
                  <a:lnTo>
                    <a:pt x="106" y="30"/>
                  </a:lnTo>
                  <a:lnTo>
                    <a:pt x="104" y="18"/>
                  </a:lnTo>
                  <a:lnTo>
                    <a:pt x="100" y="10"/>
                  </a:lnTo>
                  <a:lnTo>
                    <a:pt x="96" y="4"/>
                  </a:lnTo>
                  <a:lnTo>
                    <a:pt x="90" y="2"/>
                  </a:lnTo>
                  <a:lnTo>
                    <a:pt x="84" y="0"/>
                  </a:lnTo>
                  <a:lnTo>
                    <a:pt x="76" y="2"/>
                  </a:lnTo>
                  <a:lnTo>
                    <a:pt x="68" y="4"/>
                  </a:lnTo>
                  <a:lnTo>
                    <a:pt x="62" y="8"/>
                  </a:lnTo>
                  <a:lnTo>
                    <a:pt x="56" y="14"/>
                  </a:lnTo>
                  <a:lnTo>
                    <a:pt x="50" y="20"/>
                  </a:lnTo>
                  <a:lnTo>
                    <a:pt x="46" y="28"/>
                  </a:lnTo>
                  <a:lnTo>
                    <a:pt x="44" y="36"/>
                  </a:lnTo>
                  <a:lnTo>
                    <a:pt x="42" y="44"/>
                  </a:lnTo>
                  <a:lnTo>
                    <a:pt x="26" y="90"/>
                  </a:lnTo>
                  <a:lnTo>
                    <a:pt x="14" y="126"/>
                  </a:lnTo>
                  <a:lnTo>
                    <a:pt x="0" y="154"/>
                  </a:lnTo>
                  <a:lnTo>
                    <a:pt x="14" y="160"/>
                  </a:lnTo>
                  <a:lnTo>
                    <a:pt x="26" y="164"/>
                  </a:lnTo>
                  <a:lnTo>
                    <a:pt x="36" y="168"/>
                  </a:lnTo>
                  <a:lnTo>
                    <a:pt x="42" y="172"/>
                  </a:lnTo>
                  <a:lnTo>
                    <a:pt x="46" y="178"/>
                  </a:lnTo>
                  <a:lnTo>
                    <a:pt x="50" y="172"/>
                  </a:lnTo>
                  <a:lnTo>
                    <a:pt x="70" y="136"/>
                  </a:lnTo>
                  <a:lnTo>
                    <a:pt x="84" y="106"/>
                  </a:lnTo>
                  <a:lnTo>
                    <a:pt x="96" y="82"/>
                  </a:lnTo>
                  <a:close/>
                </a:path>
              </a:pathLst>
            </a:custGeom>
            <a:solidFill>
              <a:srgbClr val="E6B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4" name="Freeform 116"/>
            <p:cNvSpPr>
              <a:spLocks/>
            </p:cNvSpPr>
            <p:nvPr/>
          </p:nvSpPr>
          <p:spPr bwMode="auto">
            <a:xfrm>
              <a:off x="4137040" y="2391408"/>
              <a:ext cx="412355" cy="350104"/>
            </a:xfrm>
            <a:custGeom>
              <a:avLst/>
              <a:gdLst>
                <a:gd name="T0" fmla="*/ 2147483646 w 174"/>
                <a:gd name="T1" fmla="*/ 2147483646 h 186"/>
                <a:gd name="T2" fmla="*/ 2147483646 w 174"/>
                <a:gd name="T3" fmla="*/ 2147483646 h 186"/>
                <a:gd name="T4" fmla="*/ 2147483646 w 174"/>
                <a:gd name="T5" fmla="*/ 2147483646 h 186"/>
                <a:gd name="T6" fmla="*/ 2147483646 w 174"/>
                <a:gd name="T7" fmla="*/ 2147483646 h 186"/>
                <a:gd name="T8" fmla="*/ 2147483646 w 174"/>
                <a:gd name="T9" fmla="*/ 2147483646 h 186"/>
                <a:gd name="T10" fmla="*/ 2147483646 w 174"/>
                <a:gd name="T11" fmla="*/ 2147483646 h 186"/>
                <a:gd name="T12" fmla="*/ 2147483646 w 174"/>
                <a:gd name="T13" fmla="*/ 2147483646 h 186"/>
                <a:gd name="T14" fmla="*/ 2147483646 w 174"/>
                <a:gd name="T15" fmla="*/ 2147483646 h 186"/>
                <a:gd name="T16" fmla="*/ 2147483646 w 174"/>
                <a:gd name="T17" fmla="*/ 2147483646 h 186"/>
                <a:gd name="T18" fmla="*/ 2147483646 w 174"/>
                <a:gd name="T19" fmla="*/ 2147483646 h 186"/>
                <a:gd name="T20" fmla="*/ 2147483646 w 174"/>
                <a:gd name="T21" fmla="*/ 2147483646 h 186"/>
                <a:gd name="T22" fmla="*/ 2147483646 w 174"/>
                <a:gd name="T23" fmla="*/ 2147483646 h 186"/>
                <a:gd name="T24" fmla="*/ 2147483646 w 174"/>
                <a:gd name="T25" fmla="*/ 2147483646 h 186"/>
                <a:gd name="T26" fmla="*/ 2147483646 w 174"/>
                <a:gd name="T27" fmla="*/ 2147483646 h 186"/>
                <a:gd name="T28" fmla="*/ 2147483646 w 174"/>
                <a:gd name="T29" fmla="*/ 2147483646 h 186"/>
                <a:gd name="T30" fmla="*/ 2147483646 w 174"/>
                <a:gd name="T31" fmla="*/ 2147483646 h 186"/>
                <a:gd name="T32" fmla="*/ 2147483646 w 174"/>
                <a:gd name="T33" fmla="*/ 2147483646 h 186"/>
                <a:gd name="T34" fmla="*/ 2147483646 w 174"/>
                <a:gd name="T35" fmla="*/ 2147483646 h 186"/>
                <a:gd name="T36" fmla="*/ 2147483646 w 174"/>
                <a:gd name="T37" fmla="*/ 2147483646 h 186"/>
                <a:gd name="T38" fmla="*/ 2147483646 w 174"/>
                <a:gd name="T39" fmla="*/ 2147483646 h 186"/>
                <a:gd name="T40" fmla="*/ 2147483646 w 174"/>
                <a:gd name="T41" fmla="*/ 2147483646 h 186"/>
                <a:gd name="T42" fmla="*/ 2147483646 w 174"/>
                <a:gd name="T43" fmla="*/ 2147483646 h 186"/>
                <a:gd name="T44" fmla="*/ 2147483646 w 174"/>
                <a:gd name="T45" fmla="*/ 2147483646 h 186"/>
                <a:gd name="T46" fmla="*/ 2147483646 w 174"/>
                <a:gd name="T47" fmla="*/ 2147483646 h 186"/>
                <a:gd name="T48" fmla="*/ 2147483646 w 174"/>
                <a:gd name="T49" fmla="*/ 2147483646 h 186"/>
                <a:gd name="T50" fmla="*/ 2147483646 w 174"/>
                <a:gd name="T51" fmla="*/ 2147483646 h 186"/>
                <a:gd name="T52" fmla="*/ 2147483646 w 174"/>
                <a:gd name="T53" fmla="*/ 2147483646 h 186"/>
                <a:gd name="T54" fmla="*/ 2147483646 w 174"/>
                <a:gd name="T55" fmla="*/ 2147483646 h 186"/>
                <a:gd name="T56" fmla="*/ 2147483646 w 174"/>
                <a:gd name="T57" fmla="*/ 2147483646 h 186"/>
                <a:gd name="T58" fmla="*/ 2147483646 w 174"/>
                <a:gd name="T59" fmla="*/ 2147483646 h 186"/>
                <a:gd name="T60" fmla="*/ 2147483646 w 174"/>
                <a:gd name="T61" fmla="*/ 0 h 186"/>
                <a:gd name="T62" fmla="*/ 2147483646 w 174"/>
                <a:gd name="T63" fmla="*/ 0 h 186"/>
                <a:gd name="T64" fmla="*/ 2147483646 w 174"/>
                <a:gd name="T65" fmla="*/ 2147483646 h 186"/>
                <a:gd name="T66" fmla="*/ 2147483646 w 174"/>
                <a:gd name="T67" fmla="*/ 2147483646 h 186"/>
                <a:gd name="T68" fmla="*/ 2147483646 w 174"/>
                <a:gd name="T69" fmla="*/ 2147483646 h 186"/>
                <a:gd name="T70" fmla="*/ 2147483646 w 174"/>
                <a:gd name="T71" fmla="*/ 2147483646 h 186"/>
                <a:gd name="T72" fmla="*/ 2147483646 w 174"/>
                <a:gd name="T73" fmla="*/ 2147483646 h 186"/>
                <a:gd name="T74" fmla="*/ 2147483646 w 174"/>
                <a:gd name="T75" fmla="*/ 2147483646 h 186"/>
                <a:gd name="T76" fmla="*/ 2147483646 w 174"/>
                <a:gd name="T77" fmla="*/ 2147483646 h 186"/>
                <a:gd name="T78" fmla="*/ 2147483646 w 174"/>
                <a:gd name="T79" fmla="*/ 2147483646 h 186"/>
                <a:gd name="T80" fmla="*/ 0 w 174"/>
                <a:gd name="T81" fmla="*/ 2147483646 h 186"/>
                <a:gd name="T82" fmla="*/ 0 w 174"/>
                <a:gd name="T83" fmla="*/ 2147483646 h 186"/>
                <a:gd name="T84" fmla="*/ 2147483646 w 174"/>
                <a:gd name="T85" fmla="*/ 2147483646 h 186"/>
                <a:gd name="T86" fmla="*/ 2147483646 w 174"/>
                <a:gd name="T87" fmla="*/ 2147483646 h 186"/>
                <a:gd name="T88" fmla="*/ 2147483646 w 174"/>
                <a:gd name="T89" fmla="*/ 2147483646 h 186"/>
                <a:gd name="T90" fmla="*/ 2147483646 w 174"/>
                <a:gd name="T91" fmla="*/ 2147483646 h 186"/>
                <a:gd name="T92" fmla="*/ 2147483646 w 174"/>
                <a:gd name="T93" fmla="*/ 2147483646 h 186"/>
                <a:gd name="T94" fmla="*/ 2147483646 w 174"/>
                <a:gd name="T95" fmla="*/ 2147483646 h 186"/>
                <a:gd name="T96" fmla="*/ 2147483646 w 174"/>
                <a:gd name="T97" fmla="*/ 2147483646 h 186"/>
                <a:gd name="T98" fmla="*/ 2147483646 w 174"/>
                <a:gd name="T99" fmla="*/ 2147483646 h 186"/>
                <a:gd name="T100" fmla="*/ 2147483646 w 174"/>
                <a:gd name="T101" fmla="*/ 2147483646 h 186"/>
                <a:gd name="T102" fmla="*/ 2147483646 w 174"/>
                <a:gd name="T103" fmla="*/ 2147483646 h 18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4"/>
                <a:gd name="T157" fmla="*/ 0 h 186"/>
                <a:gd name="T158" fmla="*/ 174 w 174"/>
                <a:gd name="T159" fmla="*/ 186 h 18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4" h="186">
                  <a:moveTo>
                    <a:pt x="32" y="166"/>
                  </a:moveTo>
                  <a:lnTo>
                    <a:pt x="32" y="166"/>
                  </a:lnTo>
                  <a:lnTo>
                    <a:pt x="42" y="174"/>
                  </a:lnTo>
                  <a:lnTo>
                    <a:pt x="56" y="182"/>
                  </a:lnTo>
                  <a:lnTo>
                    <a:pt x="64" y="184"/>
                  </a:lnTo>
                  <a:lnTo>
                    <a:pt x="74" y="186"/>
                  </a:lnTo>
                  <a:lnTo>
                    <a:pt x="84" y="184"/>
                  </a:lnTo>
                  <a:lnTo>
                    <a:pt x="96" y="182"/>
                  </a:lnTo>
                  <a:lnTo>
                    <a:pt x="108" y="174"/>
                  </a:lnTo>
                  <a:lnTo>
                    <a:pt x="120" y="168"/>
                  </a:lnTo>
                  <a:lnTo>
                    <a:pt x="132" y="160"/>
                  </a:lnTo>
                  <a:lnTo>
                    <a:pt x="146" y="146"/>
                  </a:lnTo>
                  <a:lnTo>
                    <a:pt x="156" y="126"/>
                  </a:lnTo>
                  <a:lnTo>
                    <a:pt x="164" y="100"/>
                  </a:lnTo>
                  <a:lnTo>
                    <a:pt x="168" y="96"/>
                  </a:lnTo>
                  <a:lnTo>
                    <a:pt x="174" y="84"/>
                  </a:lnTo>
                  <a:lnTo>
                    <a:pt x="166" y="80"/>
                  </a:lnTo>
                  <a:lnTo>
                    <a:pt x="158" y="74"/>
                  </a:lnTo>
                  <a:lnTo>
                    <a:pt x="152" y="68"/>
                  </a:lnTo>
                  <a:lnTo>
                    <a:pt x="146" y="60"/>
                  </a:lnTo>
                  <a:lnTo>
                    <a:pt x="136" y="38"/>
                  </a:lnTo>
                  <a:lnTo>
                    <a:pt x="128" y="20"/>
                  </a:lnTo>
                  <a:lnTo>
                    <a:pt x="122" y="12"/>
                  </a:lnTo>
                  <a:lnTo>
                    <a:pt x="114" y="6"/>
                  </a:lnTo>
                  <a:lnTo>
                    <a:pt x="104" y="2"/>
                  </a:lnTo>
                  <a:lnTo>
                    <a:pt x="92" y="0"/>
                  </a:lnTo>
                  <a:lnTo>
                    <a:pt x="68" y="2"/>
                  </a:lnTo>
                  <a:lnTo>
                    <a:pt x="56" y="4"/>
                  </a:lnTo>
                  <a:lnTo>
                    <a:pt x="44" y="8"/>
                  </a:lnTo>
                  <a:lnTo>
                    <a:pt x="32" y="12"/>
                  </a:lnTo>
                  <a:lnTo>
                    <a:pt x="22" y="20"/>
                  </a:lnTo>
                  <a:lnTo>
                    <a:pt x="14" y="26"/>
                  </a:lnTo>
                  <a:lnTo>
                    <a:pt x="6" y="36"/>
                  </a:lnTo>
                  <a:lnTo>
                    <a:pt x="0" y="44"/>
                  </a:lnTo>
                  <a:lnTo>
                    <a:pt x="2" y="66"/>
                  </a:lnTo>
                  <a:lnTo>
                    <a:pt x="10" y="92"/>
                  </a:lnTo>
                  <a:lnTo>
                    <a:pt x="10" y="98"/>
                  </a:lnTo>
                  <a:lnTo>
                    <a:pt x="10" y="116"/>
                  </a:lnTo>
                  <a:lnTo>
                    <a:pt x="12" y="128"/>
                  </a:lnTo>
                  <a:lnTo>
                    <a:pt x="16" y="140"/>
                  </a:lnTo>
                  <a:lnTo>
                    <a:pt x="22" y="154"/>
                  </a:lnTo>
                  <a:lnTo>
                    <a:pt x="32" y="166"/>
                  </a:lnTo>
                  <a:close/>
                </a:path>
              </a:pathLst>
            </a:custGeom>
            <a:solidFill>
              <a:srgbClr val="E6B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5" name="Freeform 117"/>
            <p:cNvSpPr>
              <a:spLocks/>
            </p:cNvSpPr>
            <p:nvPr/>
          </p:nvSpPr>
          <p:spPr bwMode="auto">
            <a:xfrm>
              <a:off x="4231834" y="2541990"/>
              <a:ext cx="42657" cy="105408"/>
            </a:xfrm>
            <a:custGeom>
              <a:avLst/>
              <a:gdLst>
                <a:gd name="T0" fmla="*/ 0 w 18"/>
                <a:gd name="T1" fmla="*/ 0 h 56"/>
                <a:gd name="T2" fmla="*/ 0 w 18"/>
                <a:gd name="T3" fmla="*/ 0 h 56"/>
                <a:gd name="T4" fmla="*/ 2147483646 w 18"/>
                <a:gd name="T5" fmla="*/ 2147483646 h 56"/>
                <a:gd name="T6" fmla="*/ 2147483646 w 18"/>
                <a:gd name="T7" fmla="*/ 2147483646 h 56"/>
                <a:gd name="T8" fmla="*/ 2147483646 w 18"/>
                <a:gd name="T9" fmla="*/ 2147483646 h 56"/>
                <a:gd name="T10" fmla="*/ 2147483646 w 18"/>
                <a:gd name="T11" fmla="*/ 2147483646 h 56"/>
                <a:gd name="T12" fmla="*/ 2147483646 w 18"/>
                <a:gd name="T13" fmla="*/ 2147483646 h 56"/>
                <a:gd name="T14" fmla="*/ 2147483646 w 18"/>
                <a:gd name="T15" fmla="*/ 2147483646 h 56"/>
                <a:gd name="T16" fmla="*/ 2147483646 w 18"/>
                <a:gd name="T17" fmla="*/ 2147483646 h 56"/>
                <a:gd name="T18" fmla="*/ 2147483646 w 18"/>
                <a:gd name="T19" fmla="*/ 2147483646 h 56"/>
                <a:gd name="T20" fmla="*/ 2147483646 w 18"/>
                <a:gd name="T21" fmla="*/ 2147483646 h 56"/>
                <a:gd name="T22" fmla="*/ 2147483646 w 18"/>
                <a:gd name="T23" fmla="*/ 2147483646 h 56"/>
                <a:gd name="T24" fmla="*/ 2147483646 w 18"/>
                <a:gd name="T25" fmla="*/ 2147483646 h 56"/>
                <a:gd name="T26" fmla="*/ 2147483646 w 18"/>
                <a:gd name="T27" fmla="*/ 2147483646 h 56"/>
                <a:gd name="T28" fmla="*/ 2147483646 w 18"/>
                <a:gd name="T29" fmla="*/ 2147483646 h 56"/>
                <a:gd name="T30" fmla="*/ 2147483646 w 18"/>
                <a:gd name="T31" fmla="*/ 2147483646 h 56"/>
                <a:gd name="T32" fmla="*/ 2147483646 w 18"/>
                <a:gd name="T33" fmla="*/ 2147483646 h 56"/>
                <a:gd name="T34" fmla="*/ 2147483646 w 18"/>
                <a:gd name="T35" fmla="*/ 2147483646 h 56"/>
                <a:gd name="T36" fmla="*/ 2147483646 w 18"/>
                <a:gd name="T37" fmla="*/ 2147483646 h 56"/>
                <a:gd name="T38" fmla="*/ 2147483646 w 18"/>
                <a:gd name="T39" fmla="*/ 2147483646 h 56"/>
                <a:gd name="T40" fmla="*/ 2147483646 w 18"/>
                <a:gd name="T41" fmla="*/ 2147483646 h 56"/>
                <a:gd name="T42" fmla="*/ 2147483646 w 18"/>
                <a:gd name="T43" fmla="*/ 2147483646 h 56"/>
                <a:gd name="T44" fmla="*/ 2147483646 w 18"/>
                <a:gd name="T45" fmla="*/ 2147483646 h 56"/>
                <a:gd name="T46" fmla="*/ 0 w 18"/>
                <a:gd name="T47" fmla="*/ 0 h 56"/>
                <a:gd name="T48" fmla="*/ 0 w 18"/>
                <a:gd name="T49" fmla="*/ 0 h 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
                <a:gd name="T76" fmla="*/ 0 h 56"/>
                <a:gd name="T77" fmla="*/ 18 w 18"/>
                <a:gd name="T78" fmla="*/ 56 h 5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 h="56">
                  <a:moveTo>
                    <a:pt x="0" y="0"/>
                  </a:moveTo>
                  <a:lnTo>
                    <a:pt x="0" y="0"/>
                  </a:lnTo>
                  <a:lnTo>
                    <a:pt x="4" y="4"/>
                  </a:lnTo>
                  <a:lnTo>
                    <a:pt x="10" y="14"/>
                  </a:lnTo>
                  <a:lnTo>
                    <a:pt x="12" y="20"/>
                  </a:lnTo>
                  <a:lnTo>
                    <a:pt x="12" y="28"/>
                  </a:lnTo>
                  <a:lnTo>
                    <a:pt x="12" y="36"/>
                  </a:lnTo>
                  <a:lnTo>
                    <a:pt x="10" y="44"/>
                  </a:lnTo>
                  <a:lnTo>
                    <a:pt x="10" y="48"/>
                  </a:lnTo>
                  <a:lnTo>
                    <a:pt x="12" y="52"/>
                  </a:lnTo>
                  <a:lnTo>
                    <a:pt x="18" y="56"/>
                  </a:lnTo>
                  <a:lnTo>
                    <a:pt x="12" y="54"/>
                  </a:lnTo>
                  <a:lnTo>
                    <a:pt x="8" y="50"/>
                  </a:lnTo>
                  <a:lnTo>
                    <a:pt x="6" y="48"/>
                  </a:lnTo>
                  <a:lnTo>
                    <a:pt x="6" y="44"/>
                  </a:lnTo>
                  <a:lnTo>
                    <a:pt x="8" y="40"/>
                  </a:lnTo>
                  <a:lnTo>
                    <a:pt x="10" y="32"/>
                  </a:lnTo>
                  <a:lnTo>
                    <a:pt x="10" y="24"/>
                  </a:lnTo>
                  <a:lnTo>
                    <a:pt x="8" y="18"/>
                  </a:lnTo>
                  <a:lnTo>
                    <a:pt x="6" y="8"/>
                  </a:lnTo>
                  <a:lnTo>
                    <a:pt x="0" y="0"/>
                  </a:lnTo>
                  <a:close/>
                </a:path>
              </a:pathLst>
            </a:custGeom>
            <a:solidFill>
              <a:srgbClr val="DC9C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6" name="Freeform 118"/>
            <p:cNvSpPr>
              <a:spLocks/>
            </p:cNvSpPr>
            <p:nvPr/>
          </p:nvSpPr>
          <p:spPr bwMode="auto">
            <a:xfrm>
              <a:off x="4241314" y="2662456"/>
              <a:ext cx="94794" cy="26352"/>
            </a:xfrm>
            <a:custGeom>
              <a:avLst/>
              <a:gdLst>
                <a:gd name="T0" fmla="*/ 0 w 40"/>
                <a:gd name="T1" fmla="*/ 0 h 14"/>
                <a:gd name="T2" fmla="*/ 0 w 40"/>
                <a:gd name="T3" fmla="*/ 0 h 14"/>
                <a:gd name="T4" fmla="*/ 2147483646 w 40"/>
                <a:gd name="T5" fmla="*/ 2147483646 h 14"/>
                <a:gd name="T6" fmla="*/ 2147483646 w 40"/>
                <a:gd name="T7" fmla="*/ 2147483646 h 14"/>
                <a:gd name="T8" fmla="*/ 2147483646 w 40"/>
                <a:gd name="T9" fmla="*/ 0 h 14"/>
                <a:gd name="T10" fmla="*/ 2147483646 w 40"/>
                <a:gd name="T11" fmla="*/ 0 h 14"/>
                <a:gd name="T12" fmla="*/ 2147483646 w 40"/>
                <a:gd name="T13" fmla="*/ 2147483646 h 14"/>
                <a:gd name="T14" fmla="*/ 2147483646 w 40"/>
                <a:gd name="T15" fmla="*/ 2147483646 h 14"/>
                <a:gd name="T16" fmla="*/ 2147483646 w 40"/>
                <a:gd name="T17" fmla="*/ 2147483646 h 14"/>
                <a:gd name="T18" fmla="*/ 2147483646 w 40"/>
                <a:gd name="T19" fmla="*/ 2147483646 h 14"/>
                <a:gd name="T20" fmla="*/ 2147483646 w 40"/>
                <a:gd name="T21" fmla="*/ 2147483646 h 14"/>
                <a:gd name="T22" fmla="*/ 2147483646 w 40"/>
                <a:gd name="T23" fmla="*/ 2147483646 h 14"/>
                <a:gd name="T24" fmla="*/ 2147483646 w 40"/>
                <a:gd name="T25" fmla="*/ 2147483646 h 14"/>
                <a:gd name="T26" fmla="*/ 2147483646 w 40"/>
                <a:gd name="T27" fmla="*/ 0 h 14"/>
                <a:gd name="T28" fmla="*/ 2147483646 w 40"/>
                <a:gd name="T29" fmla="*/ 0 h 14"/>
                <a:gd name="T30" fmla="*/ 2147483646 w 40"/>
                <a:gd name="T31" fmla="*/ 2147483646 h 14"/>
                <a:gd name="T32" fmla="*/ 2147483646 w 40"/>
                <a:gd name="T33" fmla="*/ 2147483646 h 14"/>
                <a:gd name="T34" fmla="*/ 2147483646 w 40"/>
                <a:gd name="T35" fmla="*/ 2147483646 h 14"/>
                <a:gd name="T36" fmla="*/ 2147483646 w 40"/>
                <a:gd name="T37" fmla="*/ 2147483646 h 14"/>
                <a:gd name="T38" fmla="*/ 2147483646 w 40"/>
                <a:gd name="T39" fmla="*/ 2147483646 h 14"/>
                <a:gd name="T40" fmla="*/ 2147483646 w 40"/>
                <a:gd name="T41" fmla="*/ 2147483646 h 14"/>
                <a:gd name="T42" fmla="*/ 0 w 40"/>
                <a:gd name="T43" fmla="*/ 0 h 14"/>
                <a:gd name="T44" fmla="*/ 0 w 40"/>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14"/>
                <a:gd name="T71" fmla="*/ 40 w 40"/>
                <a:gd name="T72" fmla="*/ 14 h 1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14">
                  <a:moveTo>
                    <a:pt x="0" y="0"/>
                  </a:moveTo>
                  <a:lnTo>
                    <a:pt x="0" y="0"/>
                  </a:lnTo>
                  <a:lnTo>
                    <a:pt x="4" y="2"/>
                  </a:lnTo>
                  <a:lnTo>
                    <a:pt x="6" y="2"/>
                  </a:lnTo>
                  <a:lnTo>
                    <a:pt x="10" y="0"/>
                  </a:lnTo>
                  <a:lnTo>
                    <a:pt x="14" y="2"/>
                  </a:lnTo>
                  <a:lnTo>
                    <a:pt x="16" y="2"/>
                  </a:lnTo>
                  <a:lnTo>
                    <a:pt x="22" y="2"/>
                  </a:lnTo>
                  <a:lnTo>
                    <a:pt x="32" y="4"/>
                  </a:lnTo>
                  <a:lnTo>
                    <a:pt x="36" y="2"/>
                  </a:lnTo>
                  <a:lnTo>
                    <a:pt x="40" y="0"/>
                  </a:lnTo>
                  <a:lnTo>
                    <a:pt x="34" y="8"/>
                  </a:lnTo>
                  <a:lnTo>
                    <a:pt x="28" y="12"/>
                  </a:lnTo>
                  <a:lnTo>
                    <a:pt x="18" y="14"/>
                  </a:lnTo>
                  <a:lnTo>
                    <a:pt x="10" y="12"/>
                  </a:lnTo>
                  <a:lnTo>
                    <a:pt x="6" y="8"/>
                  </a:lnTo>
                  <a:lnTo>
                    <a:pt x="0" y="0"/>
                  </a:lnTo>
                  <a:close/>
                </a:path>
              </a:pathLst>
            </a:custGeom>
            <a:solidFill>
              <a:srgbClr val="E7795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7" name="Freeform 119"/>
            <p:cNvSpPr>
              <a:spLocks/>
            </p:cNvSpPr>
            <p:nvPr/>
          </p:nvSpPr>
          <p:spPr bwMode="auto">
            <a:xfrm>
              <a:off x="4487779" y="2549519"/>
              <a:ext cx="85315" cy="97878"/>
            </a:xfrm>
            <a:custGeom>
              <a:avLst/>
              <a:gdLst>
                <a:gd name="T0" fmla="*/ 2147483646 w 36"/>
                <a:gd name="T1" fmla="*/ 2147483646 h 52"/>
                <a:gd name="T2" fmla="*/ 2147483646 w 36"/>
                <a:gd name="T3" fmla="*/ 2147483646 h 52"/>
                <a:gd name="T4" fmla="*/ 2147483646 w 36"/>
                <a:gd name="T5" fmla="*/ 2147483646 h 52"/>
                <a:gd name="T6" fmla="*/ 2147483646 w 36"/>
                <a:gd name="T7" fmla="*/ 2147483646 h 52"/>
                <a:gd name="T8" fmla="*/ 2147483646 w 36"/>
                <a:gd name="T9" fmla="*/ 2147483646 h 52"/>
                <a:gd name="T10" fmla="*/ 2147483646 w 36"/>
                <a:gd name="T11" fmla="*/ 0 h 52"/>
                <a:gd name="T12" fmla="*/ 2147483646 w 36"/>
                <a:gd name="T13" fmla="*/ 0 h 52"/>
                <a:gd name="T14" fmla="*/ 2147483646 w 36"/>
                <a:gd name="T15" fmla="*/ 2147483646 h 52"/>
                <a:gd name="T16" fmla="*/ 2147483646 w 36"/>
                <a:gd name="T17" fmla="*/ 2147483646 h 52"/>
                <a:gd name="T18" fmla="*/ 2147483646 w 36"/>
                <a:gd name="T19" fmla="*/ 2147483646 h 52"/>
                <a:gd name="T20" fmla="*/ 2147483646 w 36"/>
                <a:gd name="T21" fmla="*/ 2147483646 h 52"/>
                <a:gd name="T22" fmla="*/ 2147483646 w 36"/>
                <a:gd name="T23" fmla="*/ 2147483646 h 52"/>
                <a:gd name="T24" fmla="*/ 2147483646 w 36"/>
                <a:gd name="T25" fmla="*/ 2147483646 h 52"/>
                <a:gd name="T26" fmla="*/ 2147483646 w 36"/>
                <a:gd name="T27" fmla="*/ 2147483646 h 52"/>
                <a:gd name="T28" fmla="*/ 2147483646 w 36"/>
                <a:gd name="T29" fmla="*/ 2147483646 h 52"/>
                <a:gd name="T30" fmla="*/ 2147483646 w 36"/>
                <a:gd name="T31" fmla="*/ 2147483646 h 52"/>
                <a:gd name="T32" fmla="*/ 2147483646 w 36"/>
                <a:gd name="T33" fmla="*/ 2147483646 h 52"/>
                <a:gd name="T34" fmla="*/ 2147483646 w 36"/>
                <a:gd name="T35" fmla="*/ 2147483646 h 52"/>
                <a:gd name="T36" fmla="*/ 0 w 36"/>
                <a:gd name="T37" fmla="*/ 2147483646 h 52"/>
                <a:gd name="T38" fmla="*/ 0 w 36"/>
                <a:gd name="T39" fmla="*/ 2147483646 h 52"/>
                <a:gd name="T40" fmla="*/ 2147483646 w 36"/>
                <a:gd name="T41" fmla="*/ 2147483646 h 52"/>
                <a:gd name="T42" fmla="*/ 2147483646 w 36"/>
                <a:gd name="T43" fmla="*/ 2147483646 h 52"/>
                <a:gd name="T44" fmla="*/ 2147483646 w 36"/>
                <a:gd name="T45" fmla="*/ 2147483646 h 5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6"/>
                <a:gd name="T70" fmla="*/ 0 h 52"/>
                <a:gd name="T71" fmla="*/ 36 w 36"/>
                <a:gd name="T72" fmla="*/ 52 h 5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6" h="52">
                  <a:moveTo>
                    <a:pt x="4" y="16"/>
                  </a:moveTo>
                  <a:lnTo>
                    <a:pt x="4" y="16"/>
                  </a:lnTo>
                  <a:lnTo>
                    <a:pt x="4" y="12"/>
                  </a:lnTo>
                  <a:lnTo>
                    <a:pt x="10" y="6"/>
                  </a:lnTo>
                  <a:lnTo>
                    <a:pt x="14" y="2"/>
                  </a:lnTo>
                  <a:lnTo>
                    <a:pt x="18" y="0"/>
                  </a:lnTo>
                  <a:lnTo>
                    <a:pt x="24" y="0"/>
                  </a:lnTo>
                  <a:lnTo>
                    <a:pt x="30" y="2"/>
                  </a:lnTo>
                  <a:lnTo>
                    <a:pt x="36" y="8"/>
                  </a:lnTo>
                  <a:lnTo>
                    <a:pt x="36" y="14"/>
                  </a:lnTo>
                  <a:lnTo>
                    <a:pt x="34" y="22"/>
                  </a:lnTo>
                  <a:lnTo>
                    <a:pt x="30" y="32"/>
                  </a:lnTo>
                  <a:lnTo>
                    <a:pt x="26" y="40"/>
                  </a:lnTo>
                  <a:lnTo>
                    <a:pt x="18" y="46"/>
                  </a:lnTo>
                  <a:lnTo>
                    <a:pt x="10" y="52"/>
                  </a:lnTo>
                  <a:lnTo>
                    <a:pt x="2" y="52"/>
                  </a:lnTo>
                  <a:lnTo>
                    <a:pt x="0" y="36"/>
                  </a:lnTo>
                  <a:lnTo>
                    <a:pt x="0" y="24"/>
                  </a:lnTo>
                  <a:lnTo>
                    <a:pt x="2" y="20"/>
                  </a:lnTo>
                  <a:lnTo>
                    <a:pt x="4" y="16"/>
                  </a:lnTo>
                  <a:close/>
                </a:path>
              </a:pathLst>
            </a:custGeom>
            <a:solidFill>
              <a:srgbClr val="E6B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8" name="Rectangle 120"/>
            <p:cNvSpPr>
              <a:spLocks noChangeArrowheads="1"/>
            </p:cNvSpPr>
            <p:nvPr/>
          </p:nvSpPr>
          <p:spPr bwMode="auto">
            <a:xfrm>
              <a:off x="4426163" y="3648769"/>
              <a:ext cx="2371" cy="1883"/>
            </a:xfrm>
            <a:prstGeom prst="rect">
              <a:avLst/>
            </a:prstGeom>
            <a:solidFill>
              <a:srgbClr val="C2C3B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SzPct val="120000"/>
                <a:buChar char="•"/>
                <a:defRPr sz="3200">
                  <a:solidFill>
                    <a:schemeClr val="tx1"/>
                  </a:solidFill>
                  <a:latin typeface="Tahoma" panose="020B0604030504040204" pitchFamily="34" charset="0"/>
                </a:defRPr>
              </a:lvl1pPr>
              <a:lvl2pPr marL="742950" indent="-285750">
                <a:spcBef>
                  <a:spcPct val="20000"/>
                </a:spcBef>
                <a:buFont typeface="Tahoma" panose="020B0604030504040204" pitchFamily="34" charset="0"/>
                <a:buChar char="–"/>
                <a:defRPr sz="2800">
                  <a:solidFill>
                    <a:schemeClr val="tx1"/>
                  </a:solidFill>
                  <a:latin typeface="Tahoma" panose="020B0604030504040204" pitchFamily="34" charset="0"/>
                </a:defRPr>
              </a:lvl2pPr>
              <a:lvl3pPr marL="1143000" indent="-228600">
                <a:spcBef>
                  <a:spcPct val="20000"/>
                </a:spcBef>
                <a:buClr>
                  <a:schemeClr val="hlink"/>
                </a:buClr>
                <a:buSzPct val="120000"/>
                <a:buChar char="•"/>
                <a:defRPr sz="2400">
                  <a:solidFill>
                    <a:schemeClr val="tx1"/>
                  </a:solidFill>
                  <a:latin typeface="Tahoma" panose="020B0604030504040204" pitchFamily="34" charset="0"/>
                </a:defRPr>
              </a:lvl3pPr>
              <a:lvl4pPr marL="1600200" indent="-228600">
                <a:spcBef>
                  <a:spcPct val="20000"/>
                </a:spcBef>
                <a:buFont typeface="Tahoma" panose="020B0604030504040204" pitchFamily="34" charset="0"/>
                <a:buChar char="–"/>
                <a:defRPr sz="2000">
                  <a:solidFill>
                    <a:schemeClr val="tx1"/>
                  </a:solidFill>
                  <a:latin typeface="Tahoma" panose="020B0604030504040204" pitchFamily="34" charset="0"/>
                </a:defRPr>
              </a:lvl4pPr>
              <a:lvl5pPr marL="2057400" indent="-228600">
                <a:spcBef>
                  <a:spcPct val="20000"/>
                </a:spcBef>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5pPr>
              <a:lvl6pPr marL="25146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6pPr>
              <a:lvl7pPr marL="29718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7pPr>
              <a:lvl8pPr marL="34290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8pPr>
              <a:lvl9pPr marL="3886200" indent="-228600" eaLnBrk="0" fontAlgn="base" hangingPunct="0">
                <a:spcBef>
                  <a:spcPct val="20000"/>
                </a:spcBef>
                <a:spcAft>
                  <a:spcPct val="0"/>
                </a:spcAft>
                <a:buClr>
                  <a:schemeClr val="hlink"/>
                </a:buClr>
                <a:buSzPct val="80000"/>
                <a:buFont typeface="Wingdings" panose="05000000000000000000" pitchFamily="2" charset="2"/>
                <a:buChar char="v"/>
                <a:defRPr sz="2000">
                  <a:solidFill>
                    <a:schemeClr val="tx1"/>
                  </a:solidFill>
                  <a:latin typeface="Tahoma" panose="020B0604030504040204" pitchFamily="34" charset="0"/>
                </a:defRPr>
              </a:lvl9pPr>
            </a:lstStyle>
            <a:p>
              <a:pPr eaLnBrk="1" hangingPunct="1">
                <a:spcBef>
                  <a:spcPct val="0"/>
                </a:spcBef>
                <a:buClrTx/>
                <a:buSzTx/>
                <a:buFontTx/>
                <a:buNone/>
              </a:pPr>
              <a:endParaRPr lang="en-US" altLang="en-US" sz="1800">
                <a:latin typeface="Calibri" panose="020F0502020204030204" pitchFamily="34" charset="0"/>
              </a:endParaRPr>
            </a:p>
          </p:txBody>
        </p:sp>
        <p:sp>
          <p:nvSpPr>
            <p:cNvPr id="10309" name="Freeform 121"/>
            <p:cNvSpPr>
              <a:spLocks/>
            </p:cNvSpPr>
            <p:nvPr/>
          </p:nvSpPr>
          <p:spPr bwMode="auto">
            <a:xfrm>
              <a:off x="4108602" y="2297294"/>
              <a:ext cx="530848" cy="504450"/>
            </a:xfrm>
            <a:custGeom>
              <a:avLst/>
              <a:gdLst>
                <a:gd name="T0" fmla="*/ 0 w 224"/>
                <a:gd name="T1" fmla="*/ 2147483646 h 268"/>
                <a:gd name="T2" fmla="*/ 0 w 224"/>
                <a:gd name="T3" fmla="*/ 2147483646 h 268"/>
                <a:gd name="T4" fmla="*/ 2147483646 w 224"/>
                <a:gd name="T5" fmla="*/ 2147483646 h 268"/>
                <a:gd name="T6" fmla="*/ 2147483646 w 224"/>
                <a:gd name="T7" fmla="*/ 2147483646 h 268"/>
                <a:gd name="T8" fmla="*/ 2147483646 w 224"/>
                <a:gd name="T9" fmla="*/ 2147483646 h 268"/>
                <a:gd name="T10" fmla="*/ 2147483646 w 224"/>
                <a:gd name="T11" fmla="*/ 2147483646 h 268"/>
                <a:gd name="T12" fmla="*/ 2147483646 w 224"/>
                <a:gd name="T13" fmla="*/ 2147483646 h 268"/>
                <a:gd name="T14" fmla="*/ 2147483646 w 224"/>
                <a:gd name="T15" fmla="*/ 2147483646 h 268"/>
                <a:gd name="T16" fmla="*/ 2147483646 w 224"/>
                <a:gd name="T17" fmla="*/ 2147483646 h 268"/>
                <a:gd name="T18" fmla="*/ 2147483646 w 224"/>
                <a:gd name="T19" fmla="*/ 2147483646 h 268"/>
                <a:gd name="T20" fmla="*/ 2147483646 w 224"/>
                <a:gd name="T21" fmla="*/ 2147483646 h 268"/>
                <a:gd name="T22" fmla="*/ 2147483646 w 224"/>
                <a:gd name="T23" fmla="*/ 2147483646 h 268"/>
                <a:gd name="T24" fmla="*/ 2147483646 w 224"/>
                <a:gd name="T25" fmla="*/ 2147483646 h 268"/>
                <a:gd name="T26" fmla="*/ 2147483646 w 224"/>
                <a:gd name="T27" fmla="*/ 2147483646 h 268"/>
                <a:gd name="T28" fmla="*/ 2147483646 w 224"/>
                <a:gd name="T29" fmla="*/ 2147483646 h 268"/>
                <a:gd name="T30" fmla="*/ 2147483646 w 224"/>
                <a:gd name="T31" fmla="*/ 2147483646 h 268"/>
                <a:gd name="T32" fmla="*/ 2147483646 w 224"/>
                <a:gd name="T33" fmla="*/ 2147483646 h 268"/>
                <a:gd name="T34" fmla="*/ 2147483646 w 224"/>
                <a:gd name="T35" fmla="*/ 2147483646 h 268"/>
                <a:gd name="T36" fmla="*/ 2147483646 w 224"/>
                <a:gd name="T37" fmla="*/ 2147483646 h 268"/>
                <a:gd name="T38" fmla="*/ 2147483646 w 224"/>
                <a:gd name="T39" fmla="*/ 2147483646 h 268"/>
                <a:gd name="T40" fmla="*/ 2147483646 w 224"/>
                <a:gd name="T41" fmla="*/ 2147483646 h 268"/>
                <a:gd name="T42" fmla="*/ 2147483646 w 224"/>
                <a:gd name="T43" fmla="*/ 2147483646 h 268"/>
                <a:gd name="T44" fmla="*/ 2147483646 w 224"/>
                <a:gd name="T45" fmla="*/ 2147483646 h 268"/>
                <a:gd name="T46" fmla="*/ 2147483646 w 224"/>
                <a:gd name="T47" fmla="*/ 2147483646 h 268"/>
                <a:gd name="T48" fmla="*/ 2147483646 w 224"/>
                <a:gd name="T49" fmla="*/ 2147483646 h 268"/>
                <a:gd name="T50" fmla="*/ 2147483646 w 224"/>
                <a:gd name="T51" fmla="*/ 2147483646 h 268"/>
                <a:gd name="T52" fmla="*/ 2147483646 w 224"/>
                <a:gd name="T53" fmla="*/ 2147483646 h 268"/>
                <a:gd name="T54" fmla="*/ 2147483646 w 224"/>
                <a:gd name="T55" fmla="*/ 2147483646 h 268"/>
                <a:gd name="T56" fmla="*/ 2147483646 w 224"/>
                <a:gd name="T57" fmla="*/ 2147483646 h 268"/>
                <a:gd name="T58" fmla="*/ 2147483646 w 224"/>
                <a:gd name="T59" fmla="*/ 2147483646 h 268"/>
                <a:gd name="T60" fmla="*/ 2147483646 w 224"/>
                <a:gd name="T61" fmla="*/ 2147483646 h 268"/>
                <a:gd name="T62" fmla="*/ 2147483646 w 224"/>
                <a:gd name="T63" fmla="*/ 2147483646 h 268"/>
                <a:gd name="T64" fmla="*/ 2147483646 w 224"/>
                <a:gd name="T65" fmla="*/ 2147483646 h 268"/>
                <a:gd name="T66" fmla="*/ 2147483646 w 224"/>
                <a:gd name="T67" fmla="*/ 2147483646 h 268"/>
                <a:gd name="T68" fmla="*/ 2147483646 w 224"/>
                <a:gd name="T69" fmla="*/ 2147483646 h 268"/>
                <a:gd name="T70" fmla="*/ 2147483646 w 224"/>
                <a:gd name="T71" fmla="*/ 2147483646 h 268"/>
                <a:gd name="T72" fmla="*/ 2147483646 w 224"/>
                <a:gd name="T73" fmla="*/ 2147483646 h 268"/>
                <a:gd name="T74" fmla="*/ 2147483646 w 224"/>
                <a:gd name="T75" fmla="*/ 2147483646 h 268"/>
                <a:gd name="T76" fmla="*/ 2147483646 w 224"/>
                <a:gd name="T77" fmla="*/ 2147483646 h 268"/>
                <a:gd name="T78" fmla="*/ 2147483646 w 224"/>
                <a:gd name="T79" fmla="*/ 2147483646 h 268"/>
                <a:gd name="T80" fmla="*/ 2147483646 w 224"/>
                <a:gd name="T81" fmla="*/ 2147483646 h 268"/>
                <a:gd name="T82" fmla="*/ 2147483646 w 224"/>
                <a:gd name="T83" fmla="*/ 0 h 268"/>
                <a:gd name="T84" fmla="*/ 2147483646 w 224"/>
                <a:gd name="T85" fmla="*/ 2147483646 h 268"/>
                <a:gd name="T86" fmla="*/ 2147483646 w 224"/>
                <a:gd name="T87" fmla="*/ 2147483646 h 268"/>
                <a:gd name="T88" fmla="*/ 2147483646 w 224"/>
                <a:gd name="T89" fmla="*/ 2147483646 h 268"/>
                <a:gd name="T90" fmla="*/ 2147483646 w 224"/>
                <a:gd name="T91" fmla="*/ 2147483646 h 268"/>
                <a:gd name="T92" fmla="*/ 2147483646 w 224"/>
                <a:gd name="T93" fmla="*/ 2147483646 h 268"/>
                <a:gd name="T94" fmla="*/ 2147483646 w 224"/>
                <a:gd name="T95" fmla="*/ 2147483646 h 268"/>
                <a:gd name="T96" fmla="*/ 2147483646 w 224"/>
                <a:gd name="T97" fmla="*/ 2147483646 h 268"/>
                <a:gd name="T98" fmla="*/ 2147483646 w 224"/>
                <a:gd name="T99" fmla="*/ 2147483646 h 268"/>
                <a:gd name="T100" fmla="*/ 2147483646 w 224"/>
                <a:gd name="T101" fmla="*/ 2147483646 h 268"/>
                <a:gd name="T102" fmla="*/ 2147483646 w 224"/>
                <a:gd name="T103" fmla="*/ 2147483646 h 268"/>
                <a:gd name="T104" fmla="*/ 0 w 224"/>
                <a:gd name="T105" fmla="*/ 2147483646 h 268"/>
                <a:gd name="T106" fmla="*/ 0 w 224"/>
                <a:gd name="T107" fmla="*/ 2147483646 h 268"/>
                <a:gd name="T108" fmla="*/ 0 w 224"/>
                <a:gd name="T109" fmla="*/ 2147483646 h 26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24"/>
                <a:gd name="T166" fmla="*/ 0 h 268"/>
                <a:gd name="T167" fmla="*/ 224 w 224"/>
                <a:gd name="T168" fmla="*/ 268 h 26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24" h="268">
                  <a:moveTo>
                    <a:pt x="0" y="120"/>
                  </a:moveTo>
                  <a:lnTo>
                    <a:pt x="0" y="120"/>
                  </a:lnTo>
                  <a:lnTo>
                    <a:pt x="24" y="124"/>
                  </a:lnTo>
                  <a:lnTo>
                    <a:pt x="50" y="126"/>
                  </a:lnTo>
                  <a:lnTo>
                    <a:pt x="80" y="124"/>
                  </a:lnTo>
                  <a:lnTo>
                    <a:pt x="80" y="102"/>
                  </a:lnTo>
                  <a:lnTo>
                    <a:pt x="80" y="80"/>
                  </a:lnTo>
                  <a:lnTo>
                    <a:pt x="84" y="62"/>
                  </a:lnTo>
                  <a:lnTo>
                    <a:pt x="84" y="84"/>
                  </a:lnTo>
                  <a:lnTo>
                    <a:pt x="84" y="124"/>
                  </a:lnTo>
                  <a:lnTo>
                    <a:pt x="108" y="126"/>
                  </a:lnTo>
                  <a:lnTo>
                    <a:pt x="142" y="126"/>
                  </a:lnTo>
                  <a:lnTo>
                    <a:pt x="142" y="148"/>
                  </a:lnTo>
                  <a:lnTo>
                    <a:pt x="144" y="170"/>
                  </a:lnTo>
                  <a:lnTo>
                    <a:pt x="148" y="196"/>
                  </a:lnTo>
                  <a:lnTo>
                    <a:pt x="150" y="210"/>
                  </a:lnTo>
                  <a:lnTo>
                    <a:pt x="156" y="222"/>
                  </a:lnTo>
                  <a:lnTo>
                    <a:pt x="162" y="234"/>
                  </a:lnTo>
                  <a:lnTo>
                    <a:pt x="170" y="246"/>
                  </a:lnTo>
                  <a:lnTo>
                    <a:pt x="180" y="254"/>
                  </a:lnTo>
                  <a:lnTo>
                    <a:pt x="192" y="262"/>
                  </a:lnTo>
                  <a:lnTo>
                    <a:pt x="206" y="266"/>
                  </a:lnTo>
                  <a:lnTo>
                    <a:pt x="224" y="268"/>
                  </a:lnTo>
                  <a:lnTo>
                    <a:pt x="224" y="240"/>
                  </a:lnTo>
                  <a:lnTo>
                    <a:pt x="224" y="176"/>
                  </a:lnTo>
                  <a:lnTo>
                    <a:pt x="222" y="140"/>
                  </a:lnTo>
                  <a:lnTo>
                    <a:pt x="220" y="106"/>
                  </a:lnTo>
                  <a:lnTo>
                    <a:pt x="214" y="76"/>
                  </a:lnTo>
                  <a:lnTo>
                    <a:pt x="212" y="66"/>
                  </a:lnTo>
                  <a:lnTo>
                    <a:pt x="208" y="56"/>
                  </a:lnTo>
                  <a:lnTo>
                    <a:pt x="198" y="44"/>
                  </a:lnTo>
                  <a:lnTo>
                    <a:pt x="184" y="30"/>
                  </a:lnTo>
                  <a:lnTo>
                    <a:pt x="166" y="20"/>
                  </a:lnTo>
                  <a:lnTo>
                    <a:pt x="148" y="10"/>
                  </a:lnTo>
                  <a:lnTo>
                    <a:pt x="128" y="4"/>
                  </a:lnTo>
                  <a:lnTo>
                    <a:pt x="106" y="0"/>
                  </a:lnTo>
                  <a:lnTo>
                    <a:pt x="84" y="2"/>
                  </a:lnTo>
                  <a:lnTo>
                    <a:pt x="64" y="6"/>
                  </a:lnTo>
                  <a:lnTo>
                    <a:pt x="54" y="12"/>
                  </a:lnTo>
                  <a:lnTo>
                    <a:pt x="42" y="20"/>
                  </a:lnTo>
                  <a:lnTo>
                    <a:pt x="30" y="30"/>
                  </a:lnTo>
                  <a:lnTo>
                    <a:pt x="18" y="46"/>
                  </a:lnTo>
                  <a:lnTo>
                    <a:pt x="8" y="66"/>
                  </a:lnTo>
                  <a:lnTo>
                    <a:pt x="4" y="78"/>
                  </a:lnTo>
                  <a:lnTo>
                    <a:pt x="2" y="90"/>
                  </a:lnTo>
                  <a:lnTo>
                    <a:pt x="0" y="104"/>
                  </a:lnTo>
                  <a:lnTo>
                    <a:pt x="0" y="12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0" name="Freeform 122"/>
            <p:cNvSpPr>
              <a:spLocks/>
            </p:cNvSpPr>
            <p:nvPr/>
          </p:nvSpPr>
          <p:spPr bwMode="auto">
            <a:xfrm rot="10800000">
              <a:off x="4317149" y="2553283"/>
              <a:ext cx="118493" cy="33881"/>
            </a:xfrm>
            <a:custGeom>
              <a:avLst/>
              <a:gdLst>
                <a:gd name="T0" fmla="*/ 0 w 50"/>
                <a:gd name="T1" fmla="*/ 2147483646 h 18"/>
                <a:gd name="T2" fmla="*/ 0 w 50"/>
                <a:gd name="T3" fmla="*/ 2147483646 h 18"/>
                <a:gd name="T4" fmla="*/ 2147483646 w 50"/>
                <a:gd name="T5" fmla="*/ 2147483646 h 18"/>
                <a:gd name="T6" fmla="*/ 2147483646 w 50"/>
                <a:gd name="T7" fmla="*/ 2147483646 h 18"/>
                <a:gd name="T8" fmla="*/ 2147483646 w 50"/>
                <a:gd name="T9" fmla="*/ 2147483646 h 18"/>
                <a:gd name="T10" fmla="*/ 2147483646 w 50"/>
                <a:gd name="T11" fmla="*/ 2147483646 h 18"/>
                <a:gd name="T12" fmla="*/ 2147483646 w 50"/>
                <a:gd name="T13" fmla="*/ 2147483646 h 18"/>
                <a:gd name="T14" fmla="*/ 2147483646 w 50"/>
                <a:gd name="T15" fmla="*/ 0 h 18"/>
                <a:gd name="T16" fmla="*/ 2147483646 w 50"/>
                <a:gd name="T17" fmla="*/ 0 h 18"/>
                <a:gd name="T18" fmla="*/ 2147483646 w 50"/>
                <a:gd name="T19" fmla="*/ 2147483646 h 18"/>
                <a:gd name="T20" fmla="*/ 2147483646 w 50"/>
                <a:gd name="T21" fmla="*/ 2147483646 h 18"/>
                <a:gd name="T22" fmla="*/ 2147483646 w 50"/>
                <a:gd name="T23" fmla="*/ 2147483646 h 18"/>
                <a:gd name="T24" fmla="*/ 2147483646 w 50"/>
                <a:gd name="T25" fmla="*/ 2147483646 h 18"/>
                <a:gd name="T26" fmla="*/ 2147483646 w 50"/>
                <a:gd name="T27" fmla="*/ 2147483646 h 18"/>
                <a:gd name="T28" fmla="*/ 2147483646 w 50"/>
                <a:gd name="T29" fmla="*/ 2147483646 h 18"/>
                <a:gd name="T30" fmla="*/ 0 w 50"/>
                <a:gd name="T31" fmla="*/ 2147483646 h 18"/>
                <a:gd name="T32" fmla="*/ 0 w 50"/>
                <a:gd name="T33" fmla="*/ 2147483646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8"/>
                <a:gd name="T53" fmla="*/ 50 w 5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8">
                  <a:moveTo>
                    <a:pt x="0" y="10"/>
                  </a:moveTo>
                  <a:lnTo>
                    <a:pt x="0" y="10"/>
                  </a:lnTo>
                  <a:lnTo>
                    <a:pt x="4" y="12"/>
                  </a:lnTo>
                  <a:lnTo>
                    <a:pt x="16" y="12"/>
                  </a:lnTo>
                  <a:lnTo>
                    <a:pt x="24" y="12"/>
                  </a:lnTo>
                  <a:lnTo>
                    <a:pt x="32" y="10"/>
                  </a:lnTo>
                  <a:lnTo>
                    <a:pt x="42" y="6"/>
                  </a:lnTo>
                  <a:lnTo>
                    <a:pt x="50" y="0"/>
                  </a:lnTo>
                  <a:lnTo>
                    <a:pt x="46" y="4"/>
                  </a:lnTo>
                  <a:lnTo>
                    <a:pt x="42" y="10"/>
                  </a:lnTo>
                  <a:lnTo>
                    <a:pt x="36" y="14"/>
                  </a:lnTo>
                  <a:lnTo>
                    <a:pt x="28" y="18"/>
                  </a:lnTo>
                  <a:lnTo>
                    <a:pt x="20" y="18"/>
                  </a:lnTo>
                  <a:lnTo>
                    <a:pt x="10" y="18"/>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10311" name="Freeform 123"/>
            <p:cNvSpPr>
              <a:spLocks/>
            </p:cNvSpPr>
            <p:nvPr/>
          </p:nvSpPr>
          <p:spPr bwMode="auto">
            <a:xfrm rot="10445056">
              <a:off x="4155999" y="2549519"/>
              <a:ext cx="85315" cy="33881"/>
            </a:xfrm>
            <a:custGeom>
              <a:avLst/>
              <a:gdLst>
                <a:gd name="T0" fmla="*/ 2147483646 w 36"/>
                <a:gd name="T1" fmla="*/ 2147483646 h 18"/>
                <a:gd name="T2" fmla="*/ 2147483646 w 36"/>
                <a:gd name="T3" fmla="*/ 2147483646 h 18"/>
                <a:gd name="T4" fmla="*/ 2147483646 w 36"/>
                <a:gd name="T5" fmla="*/ 2147483646 h 18"/>
                <a:gd name="T6" fmla="*/ 2147483646 w 36"/>
                <a:gd name="T7" fmla="*/ 2147483646 h 18"/>
                <a:gd name="T8" fmla="*/ 2147483646 w 36"/>
                <a:gd name="T9" fmla="*/ 2147483646 h 18"/>
                <a:gd name="T10" fmla="*/ 2147483646 w 36"/>
                <a:gd name="T11" fmla="*/ 2147483646 h 18"/>
                <a:gd name="T12" fmla="*/ 2147483646 w 36"/>
                <a:gd name="T13" fmla="*/ 2147483646 h 18"/>
                <a:gd name="T14" fmla="*/ 0 w 36"/>
                <a:gd name="T15" fmla="*/ 0 h 18"/>
                <a:gd name="T16" fmla="*/ 0 w 36"/>
                <a:gd name="T17" fmla="*/ 0 h 18"/>
                <a:gd name="T18" fmla="*/ 0 w 36"/>
                <a:gd name="T19" fmla="*/ 2147483646 h 18"/>
                <a:gd name="T20" fmla="*/ 2147483646 w 36"/>
                <a:gd name="T21" fmla="*/ 2147483646 h 18"/>
                <a:gd name="T22" fmla="*/ 2147483646 w 36"/>
                <a:gd name="T23" fmla="*/ 2147483646 h 18"/>
                <a:gd name="T24" fmla="*/ 2147483646 w 36"/>
                <a:gd name="T25" fmla="*/ 2147483646 h 18"/>
                <a:gd name="T26" fmla="*/ 2147483646 w 36"/>
                <a:gd name="T27" fmla="*/ 2147483646 h 18"/>
                <a:gd name="T28" fmla="*/ 2147483646 w 36"/>
                <a:gd name="T29" fmla="*/ 2147483646 h 18"/>
                <a:gd name="T30" fmla="*/ 2147483646 w 36"/>
                <a:gd name="T31" fmla="*/ 2147483646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6"/>
                <a:gd name="T49" fmla="*/ 0 h 18"/>
                <a:gd name="T50" fmla="*/ 36 w 36"/>
                <a:gd name="T51" fmla="*/ 18 h 1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6" h="18">
                  <a:moveTo>
                    <a:pt x="36" y="12"/>
                  </a:moveTo>
                  <a:lnTo>
                    <a:pt x="36" y="12"/>
                  </a:lnTo>
                  <a:lnTo>
                    <a:pt x="32" y="14"/>
                  </a:lnTo>
                  <a:lnTo>
                    <a:pt x="24" y="14"/>
                  </a:lnTo>
                  <a:lnTo>
                    <a:pt x="18" y="12"/>
                  </a:lnTo>
                  <a:lnTo>
                    <a:pt x="12" y="10"/>
                  </a:lnTo>
                  <a:lnTo>
                    <a:pt x="6" y="6"/>
                  </a:lnTo>
                  <a:lnTo>
                    <a:pt x="0" y="0"/>
                  </a:lnTo>
                  <a:lnTo>
                    <a:pt x="0" y="4"/>
                  </a:lnTo>
                  <a:lnTo>
                    <a:pt x="6" y="12"/>
                  </a:lnTo>
                  <a:lnTo>
                    <a:pt x="12" y="16"/>
                  </a:lnTo>
                  <a:lnTo>
                    <a:pt x="18" y="18"/>
                  </a:lnTo>
                  <a:lnTo>
                    <a:pt x="26" y="16"/>
                  </a:lnTo>
                  <a:lnTo>
                    <a:pt x="36"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10312" name="Freeform 126"/>
            <p:cNvSpPr>
              <a:spLocks/>
            </p:cNvSpPr>
            <p:nvPr/>
          </p:nvSpPr>
          <p:spPr bwMode="auto">
            <a:xfrm>
              <a:off x="4501998" y="2790450"/>
              <a:ext cx="208547" cy="210815"/>
            </a:xfrm>
            <a:custGeom>
              <a:avLst/>
              <a:gdLst>
                <a:gd name="T0" fmla="*/ 2147483646 w 88"/>
                <a:gd name="T1" fmla="*/ 2147483646 h 112"/>
                <a:gd name="T2" fmla="*/ 2147483646 w 88"/>
                <a:gd name="T3" fmla="*/ 2147483646 h 112"/>
                <a:gd name="T4" fmla="*/ 0 w 88"/>
                <a:gd name="T5" fmla="*/ 2147483646 h 112"/>
                <a:gd name="T6" fmla="*/ 0 w 88"/>
                <a:gd name="T7" fmla="*/ 2147483646 h 112"/>
                <a:gd name="T8" fmla="*/ 2147483646 w 88"/>
                <a:gd name="T9" fmla="*/ 2147483646 h 112"/>
                <a:gd name="T10" fmla="*/ 2147483646 w 88"/>
                <a:gd name="T11" fmla="*/ 2147483646 h 112"/>
                <a:gd name="T12" fmla="*/ 2147483646 w 88"/>
                <a:gd name="T13" fmla="*/ 2147483646 h 112"/>
                <a:gd name="T14" fmla="*/ 2147483646 w 88"/>
                <a:gd name="T15" fmla="*/ 2147483646 h 112"/>
                <a:gd name="T16" fmla="*/ 2147483646 w 88"/>
                <a:gd name="T17" fmla="*/ 2147483646 h 112"/>
                <a:gd name="T18" fmla="*/ 2147483646 w 88"/>
                <a:gd name="T19" fmla="*/ 0 h 112"/>
                <a:gd name="T20" fmla="*/ 2147483646 w 88"/>
                <a:gd name="T21" fmla="*/ 0 h 112"/>
                <a:gd name="T22" fmla="*/ 2147483646 w 88"/>
                <a:gd name="T23" fmla="*/ 2147483646 h 112"/>
                <a:gd name="T24" fmla="*/ 2147483646 w 88"/>
                <a:gd name="T25" fmla="*/ 2147483646 h 112"/>
                <a:gd name="T26" fmla="*/ 2147483646 w 88"/>
                <a:gd name="T27" fmla="*/ 2147483646 h 112"/>
                <a:gd name="T28" fmla="*/ 2147483646 w 88"/>
                <a:gd name="T29" fmla="*/ 2147483646 h 112"/>
                <a:gd name="T30" fmla="*/ 2147483646 w 88"/>
                <a:gd name="T31" fmla="*/ 2147483646 h 112"/>
                <a:gd name="T32" fmla="*/ 2147483646 w 88"/>
                <a:gd name="T33" fmla="*/ 2147483646 h 112"/>
                <a:gd name="T34" fmla="*/ 2147483646 w 88"/>
                <a:gd name="T35" fmla="*/ 2147483646 h 112"/>
                <a:gd name="T36" fmla="*/ 2147483646 w 88"/>
                <a:gd name="T37" fmla="*/ 2147483646 h 112"/>
                <a:gd name="T38" fmla="*/ 2147483646 w 88"/>
                <a:gd name="T39" fmla="*/ 2147483646 h 112"/>
                <a:gd name="T40" fmla="*/ 2147483646 w 88"/>
                <a:gd name="T41" fmla="*/ 2147483646 h 112"/>
                <a:gd name="T42" fmla="*/ 2147483646 w 88"/>
                <a:gd name="T43" fmla="*/ 2147483646 h 112"/>
                <a:gd name="T44" fmla="*/ 2147483646 w 88"/>
                <a:gd name="T45" fmla="*/ 2147483646 h 112"/>
                <a:gd name="T46" fmla="*/ 2147483646 w 88"/>
                <a:gd name="T47" fmla="*/ 2147483646 h 112"/>
                <a:gd name="T48" fmla="*/ 2147483646 w 88"/>
                <a:gd name="T49" fmla="*/ 2147483646 h 112"/>
                <a:gd name="T50" fmla="*/ 2147483646 w 88"/>
                <a:gd name="T51" fmla="*/ 2147483646 h 112"/>
                <a:gd name="T52" fmla="*/ 2147483646 w 88"/>
                <a:gd name="T53" fmla="*/ 2147483646 h 112"/>
                <a:gd name="T54" fmla="*/ 2147483646 w 88"/>
                <a:gd name="T55" fmla="*/ 2147483646 h 112"/>
                <a:gd name="T56" fmla="*/ 2147483646 w 88"/>
                <a:gd name="T57" fmla="*/ 2147483646 h 112"/>
                <a:gd name="T58" fmla="*/ 2147483646 w 88"/>
                <a:gd name="T59" fmla="*/ 2147483646 h 112"/>
                <a:gd name="T60" fmla="*/ 2147483646 w 88"/>
                <a:gd name="T61" fmla="*/ 2147483646 h 112"/>
                <a:gd name="T62" fmla="*/ 2147483646 w 88"/>
                <a:gd name="T63" fmla="*/ 2147483646 h 1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8"/>
                <a:gd name="T97" fmla="*/ 0 h 112"/>
                <a:gd name="T98" fmla="*/ 88 w 88"/>
                <a:gd name="T99" fmla="*/ 112 h 11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8" h="112">
                  <a:moveTo>
                    <a:pt x="2" y="80"/>
                  </a:moveTo>
                  <a:lnTo>
                    <a:pt x="2" y="80"/>
                  </a:lnTo>
                  <a:lnTo>
                    <a:pt x="0" y="72"/>
                  </a:lnTo>
                  <a:lnTo>
                    <a:pt x="0" y="52"/>
                  </a:lnTo>
                  <a:lnTo>
                    <a:pt x="2" y="40"/>
                  </a:lnTo>
                  <a:lnTo>
                    <a:pt x="6" y="28"/>
                  </a:lnTo>
                  <a:lnTo>
                    <a:pt x="12" y="16"/>
                  </a:lnTo>
                  <a:lnTo>
                    <a:pt x="22" y="6"/>
                  </a:lnTo>
                  <a:lnTo>
                    <a:pt x="36" y="0"/>
                  </a:lnTo>
                  <a:lnTo>
                    <a:pt x="48" y="0"/>
                  </a:lnTo>
                  <a:lnTo>
                    <a:pt x="60" y="2"/>
                  </a:lnTo>
                  <a:lnTo>
                    <a:pt x="72" y="10"/>
                  </a:lnTo>
                  <a:lnTo>
                    <a:pt x="80" y="20"/>
                  </a:lnTo>
                  <a:lnTo>
                    <a:pt x="86" y="36"/>
                  </a:lnTo>
                  <a:lnTo>
                    <a:pt x="88" y="54"/>
                  </a:lnTo>
                  <a:lnTo>
                    <a:pt x="88" y="74"/>
                  </a:lnTo>
                  <a:lnTo>
                    <a:pt x="84" y="84"/>
                  </a:lnTo>
                  <a:lnTo>
                    <a:pt x="82" y="92"/>
                  </a:lnTo>
                  <a:lnTo>
                    <a:pt x="76" y="100"/>
                  </a:lnTo>
                  <a:lnTo>
                    <a:pt x="72" y="104"/>
                  </a:lnTo>
                  <a:lnTo>
                    <a:pt x="64" y="108"/>
                  </a:lnTo>
                  <a:lnTo>
                    <a:pt x="58" y="110"/>
                  </a:lnTo>
                  <a:lnTo>
                    <a:pt x="50" y="112"/>
                  </a:lnTo>
                  <a:lnTo>
                    <a:pt x="44" y="112"/>
                  </a:lnTo>
                  <a:lnTo>
                    <a:pt x="30" y="108"/>
                  </a:lnTo>
                  <a:lnTo>
                    <a:pt x="16" y="102"/>
                  </a:lnTo>
                  <a:lnTo>
                    <a:pt x="8" y="92"/>
                  </a:lnTo>
                  <a:lnTo>
                    <a:pt x="4" y="86"/>
                  </a:lnTo>
                  <a:lnTo>
                    <a:pt x="2" y="80"/>
                  </a:lnTo>
                  <a:close/>
                </a:path>
              </a:pathLst>
            </a:custGeom>
            <a:solidFill>
              <a:srgbClr val="EF84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3" name="Freeform 127"/>
            <p:cNvSpPr>
              <a:spLocks/>
            </p:cNvSpPr>
            <p:nvPr/>
          </p:nvSpPr>
          <p:spPr bwMode="auto">
            <a:xfrm>
              <a:off x="4483039" y="2941033"/>
              <a:ext cx="175369" cy="105408"/>
            </a:xfrm>
            <a:custGeom>
              <a:avLst/>
              <a:gdLst>
                <a:gd name="T0" fmla="*/ 0 w 74"/>
                <a:gd name="T1" fmla="*/ 2147483646 h 56"/>
                <a:gd name="T2" fmla="*/ 0 w 74"/>
                <a:gd name="T3" fmla="*/ 2147483646 h 56"/>
                <a:gd name="T4" fmla="*/ 2147483646 w 74"/>
                <a:gd name="T5" fmla="*/ 2147483646 h 56"/>
                <a:gd name="T6" fmla="*/ 2147483646 w 74"/>
                <a:gd name="T7" fmla="*/ 2147483646 h 56"/>
                <a:gd name="T8" fmla="*/ 2147483646 w 74"/>
                <a:gd name="T9" fmla="*/ 2147483646 h 56"/>
                <a:gd name="T10" fmla="*/ 2147483646 w 74"/>
                <a:gd name="T11" fmla="*/ 2147483646 h 56"/>
                <a:gd name="T12" fmla="*/ 2147483646 w 74"/>
                <a:gd name="T13" fmla="*/ 2147483646 h 56"/>
                <a:gd name="T14" fmla="*/ 2147483646 w 74"/>
                <a:gd name="T15" fmla="*/ 2147483646 h 56"/>
                <a:gd name="T16" fmla="*/ 2147483646 w 74"/>
                <a:gd name="T17" fmla="*/ 2147483646 h 56"/>
                <a:gd name="T18" fmla="*/ 2147483646 w 74"/>
                <a:gd name="T19" fmla="*/ 2147483646 h 56"/>
                <a:gd name="T20" fmla="*/ 2147483646 w 74"/>
                <a:gd name="T21" fmla="*/ 2147483646 h 56"/>
                <a:gd name="T22" fmla="*/ 2147483646 w 74"/>
                <a:gd name="T23" fmla="*/ 2147483646 h 56"/>
                <a:gd name="T24" fmla="*/ 2147483646 w 74"/>
                <a:gd name="T25" fmla="*/ 2147483646 h 56"/>
                <a:gd name="T26" fmla="*/ 2147483646 w 74"/>
                <a:gd name="T27" fmla="*/ 0 h 56"/>
                <a:gd name="T28" fmla="*/ 2147483646 w 74"/>
                <a:gd name="T29" fmla="*/ 0 h 56"/>
                <a:gd name="T30" fmla="*/ 0 w 74"/>
                <a:gd name="T31" fmla="*/ 2147483646 h 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4"/>
                <a:gd name="T49" fmla="*/ 0 h 56"/>
                <a:gd name="T50" fmla="*/ 74 w 74"/>
                <a:gd name="T51" fmla="*/ 56 h 5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4" h="56">
                  <a:moveTo>
                    <a:pt x="0" y="20"/>
                  </a:moveTo>
                  <a:lnTo>
                    <a:pt x="0" y="20"/>
                  </a:lnTo>
                  <a:lnTo>
                    <a:pt x="8" y="24"/>
                  </a:lnTo>
                  <a:lnTo>
                    <a:pt x="24" y="30"/>
                  </a:lnTo>
                  <a:lnTo>
                    <a:pt x="44" y="42"/>
                  </a:lnTo>
                  <a:lnTo>
                    <a:pt x="52" y="48"/>
                  </a:lnTo>
                  <a:lnTo>
                    <a:pt x="60" y="56"/>
                  </a:lnTo>
                  <a:lnTo>
                    <a:pt x="74" y="26"/>
                  </a:lnTo>
                  <a:lnTo>
                    <a:pt x="70" y="22"/>
                  </a:lnTo>
                  <a:lnTo>
                    <a:pt x="58" y="14"/>
                  </a:lnTo>
                  <a:lnTo>
                    <a:pt x="50" y="8"/>
                  </a:lnTo>
                  <a:lnTo>
                    <a:pt x="38" y="4"/>
                  </a:lnTo>
                  <a:lnTo>
                    <a:pt x="26" y="0"/>
                  </a:lnTo>
                  <a:lnTo>
                    <a:pt x="10" y="0"/>
                  </a:lnTo>
                  <a:lnTo>
                    <a:pt x="0" y="20"/>
                  </a:lnTo>
                  <a:close/>
                </a:path>
              </a:pathLst>
            </a:custGeom>
            <a:solidFill>
              <a:srgbClr val="F2A3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4" name="Freeform 128"/>
            <p:cNvSpPr>
              <a:spLocks/>
            </p:cNvSpPr>
            <p:nvPr/>
          </p:nvSpPr>
          <p:spPr bwMode="auto">
            <a:xfrm>
              <a:off x="4459341" y="3336311"/>
              <a:ext cx="175369" cy="143053"/>
            </a:xfrm>
            <a:custGeom>
              <a:avLst/>
              <a:gdLst>
                <a:gd name="T0" fmla="*/ 0 w 74"/>
                <a:gd name="T1" fmla="*/ 2147483646 h 76"/>
                <a:gd name="T2" fmla="*/ 0 w 74"/>
                <a:gd name="T3" fmla="*/ 2147483646 h 76"/>
                <a:gd name="T4" fmla="*/ 2147483646 w 74"/>
                <a:gd name="T5" fmla="*/ 2147483646 h 76"/>
                <a:gd name="T6" fmla="*/ 2147483646 w 74"/>
                <a:gd name="T7" fmla="*/ 2147483646 h 76"/>
                <a:gd name="T8" fmla="*/ 2147483646 w 74"/>
                <a:gd name="T9" fmla="*/ 2147483646 h 76"/>
                <a:gd name="T10" fmla="*/ 2147483646 w 74"/>
                <a:gd name="T11" fmla="*/ 2147483646 h 76"/>
                <a:gd name="T12" fmla="*/ 2147483646 w 74"/>
                <a:gd name="T13" fmla="*/ 0 h 76"/>
                <a:gd name="T14" fmla="*/ 2147483646 w 74"/>
                <a:gd name="T15" fmla="*/ 0 h 76"/>
                <a:gd name="T16" fmla="*/ 2147483646 w 74"/>
                <a:gd name="T17" fmla="*/ 2147483646 h 76"/>
                <a:gd name="T18" fmla="*/ 2147483646 w 74"/>
                <a:gd name="T19" fmla="*/ 2147483646 h 76"/>
                <a:gd name="T20" fmla="*/ 2147483646 w 74"/>
                <a:gd name="T21" fmla="*/ 2147483646 h 76"/>
                <a:gd name="T22" fmla="*/ 2147483646 w 74"/>
                <a:gd name="T23" fmla="*/ 2147483646 h 76"/>
                <a:gd name="T24" fmla="*/ 2147483646 w 74"/>
                <a:gd name="T25" fmla="*/ 2147483646 h 76"/>
                <a:gd name="T26" fmla="*/ 2147483646 w 74"/>
                <a:gd name="T27" fmla="*/ 2147483646 h 76"/>
                <a:gd name="T28" fmla="*/ 2147483646 w 74"/>
                <a:gd name="T29" fmla="*/ 2147483646 h 76"/>
                <a:gd name="T30" fmla="*/ 2147483646 w 74"/>
                <a:gd name="T31" fmla="*/ 2147483646 h 76"/>
                <a:gd name="T32" fmla="*/ 2147483646 w 74"/>
                <a:gd name="T33" fmla="*/ 2147483646 h 76"/>
                <a:gd name="T34" fmla="*/ 2147483646 w 74"/>
                <a:gd name="T35" fmla="*/ 2147483646 h 76"/>
                <a:gd name="T36" fmla="*/ 2147483646 w 74"/>
                <a:gd name="T37" fmla="*/ 2147483646 h 76"/>
                <a:gd name="T38" fmla="*/ 2147483646 w 74"/>
                <a:gd name="T39" fmla="*/ 2147483646 h 76"/>
                <a:gd name="T40" fmla="*/ 2147483646 w 74"/>
                <a:gd name="T41" fmla="*/ 2147483646 h 76"/>
                <a:gd name="T42" fmla="*/ 2147483646 w 74"/>
                <a:gd name="T43" fmla="*/ 2147483646 h 76"/>
                <a:gd name="T44" fmla="*/ 2147483646 w 74"/>
                <a:gd name="T45" fmla="*/ 2147483646 h 76"/>
                <a:gd name="T46" fmla="*/ 2147483646 w 74"/>
                <a:gd name="T47" fmla="*/ 2147483646 h 76"/>
                <a:gd name="T48" fmla="*/ 2147483646 w 74"/>
                <a:gd name="T49" fmla="*/ 2147483646 h 76"/>
                <a:gd name="T50" fmla="*/ 0 w 74"/>
                <a:gd name="T51" fmla="*/ 2147483646 h 76"/>
                <a:gd name="T52" fmla="*/ 0 w 74"/>
                <a:gd name="T53" fmla="*/ 2147483646 h 76"/>
                <a:gd name="T54" fmla="*/ 0 w 74"/>
                <a:gd name="T55" fmla="*/ 2147483646 h 76"/>
                <a:gd name="T56" fmla="*/ 0 w 74"/>
                <a:gd name="T57" fmla="*/ 2147483646 h 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74"/>
                <a:gd name="T88" fmla="*/ 0 h 76"/>
                <a:gd name="T89" fmla="*/ 74 w 74"/>
                <a:gd name="T90" fmla="*/ 76 h 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74" h="76">
                  <a:moveTo>
                    <a:pt x="0" y="8"/>
                  </a:moveTo>
                  <a:lnTo>
                    <a:pt x="0" y="8"/>
                  </a:lnTo>
                  <a:lnTo>
                    <a:pt x="6" y="8"/>
                  </a:lnTo>
                  <a:lnTo>
                    <a:pt x="24" y="8"/>
                  </a:lnTo>
                  <a:lnTo>
                    <a:pt x="46" y="6"/>
                  </a:lnTo>
                  <a:lnTo>
                    <a:pt x="58" y="4"/>
                  </a:lnTo>
                  <a:lnTo>
                    <a:pt x="68" y="0"/>
                  </a:lnTo>
                  <a:lnTo>
                    <a:pt x="70" y="10"/>
                  </a:lnTo>
                  <a:lnTo>
                    <a:pt x="72" y="20"/>
                  </a:lnTo>
                  <a:lnTo>
                    <a:pt x="74" y="34"/>
                  </a:lnTo>
                  <a:lnTo>
                    <a:pt x="72" y="48"/>
                  </a:lnTo>
                  <a:lnTo>
                    <a:pt x="68" y="60"/>
                  </a:lnTo>
                  <a:lnTo>
                    <a:pt x="64" y="64"/>
                  </a:lnTo>
                  <a:lnTo>
                    <a:pt x="58" y="70"/>
                  </a:lnTo>
                  <a:lnTo>
                    <a:pt x="52" y="74"/>
                  </a:lnTo>
                  <a:lnTo>
                    <a:pt x="44" y="76"/>
                  </a:lnTo>
                  <a:lnTo>
                    <a:pt x="36" y="76"/>
                  </a:lnTo>
                  <a:lnTo>
                    <a:pt x="28" y="76"/>
                  </a:lnTo>
                  <a:lnTo>
                    <a:pt x="22" y="72"/>
                  </a:lnTo>
                  <a:lnTo>
                    <a:pt x="16" y="70"/>
                  </a:lnTo>
                  <a:lnTo>
                    <a:pt x="12" y="64"/>
                  </a:lnTo>
                  <a:lnTo>
                    <a:pt x="8" y="58"/>
                  </a:lnTo>
                  <a:lnTo>
                    <a:pt x="4" y="46"/>
                  </a:lnTo>
                  <a:lnTo>
                    <a:pt x="0" y="32"/>
                  </a:lnTo>
                  <a:lnTo>
                    <a:pt x="0" y="20"/>
                  </a:lnTo>
                  <a:lnTo>
                    <a:pt x="0" y="8"/>
                  </a:lnTo>
                  <a:close/>
                </a:path>
              </a:pathLst>
            </a:custGeom>
            <a:solidFill>
              <a:srgbClr val="5A7F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5" name="Freeform 144"/>
            <p:cNvSpPr>
              <a:spLocks/>
            </p:cNvSpPr>
            <p:nvPr/>
          </p:nvSpPr>
          <p:spPr bwMode="auto">
            <a:xfrm>
              <a:off x="4075424" y="3053969"/>
              <a:ext cx="123233" cy="41410"/>
            </a:xfrm>
            <a:custGeom>
              <a:avLst/>
              <a:gdLst>
                <a:gd name="T0" fmla="*/ 0 w 52"/>
                <a:gd name="T1" fmla="*/ 2147483646 h 22"/>
                <a:gd name="T2" fmla="*/ 0 w 52"/>
                <a:gd name="T3" fmla="*/ 2147483646 h 22"/>
                <a:gd name="T4" fmla="*/ 2147483646 w 52"/>
                <a:gd name="T5" fmla="*/ 0 h 22"/>
                <a:gd name="T6" fmla="*/ 2147483646 w 52"/>
                <a:gd name="T7" fmla="*/ 0 h 22"/>
                <a:gd name="T8" fmla="*/ 2147483646 w 52"/>
                <a:gd name="T9" fmla="*/ 2147483646 h 22"/>
                <a:gd name="T10" fmla="*/ 2147483646 w 52"/>
                <a:gd name="T11" fmla="*/ 2147483646 h 22"/>
                <a:gd name="T12" fmla="*/ 2147483646 w 52"/>
                <a:gd name="T13" fmla="*/ 2147483646 h 22"/>
                <a:gd name="T14" fmla="*/ 2147483646 w 52"/>
                <a:gd name="T15" fmla="*/ 2147483646 h 22"/>
                <a:gd name="T16" fmla="*/ 2147483646 w 52"/>
                <a:gd name="T17" fmla="*/ 2147483646 h 22"/>
                <a:gd name="T18" fmla="*/ 2147483646 w 52"/>
                <a:gd name="T19" fmla="*/ 2147483646 h 22"/>
                <a:gd name="T20" fmla="*/ 2147483646 w 52"/>
                <a:gd name="T21" fmla="*/ 2147483646 h 22"/>
                <a:gd name="T22" fmla="*/ 2147483646 w 52"/>
                <a:gd name="T23" fmla="*/ 2147483646 h 22"/>
                <a:gd name="T24" fmla="*/ 2147483646 w 52"/>
                <a:gd name="T25" fmla="*/ 2147483646 h 22"/>
                <a:gd name="T26" fmla="*/ 2147483646 w 52"/>
                <a:gd name="T27" fmla="*/ 2147483646 h 22"/>
                <a:gd name="T28" fmla="*/ 0 w 52"/>
                <a:gd name="T29" fmla="*/ 2147483646 h 22"/>
                <a:gd name="T30" fmla="*/ 0 w 52"/>
                <a:gd name="T31" fmla="*/ 2147483646 h 2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2"/>
                <a:gd name="T49" fmla="*/ 0 h 22"/>
                <a:gd name="T50" fmla="*/ 52 w 52"/>
                <a:gd name="T51" fmla="*/ 22 h 2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2" h="22">
                  <a:moveTo>
                    <a:pt x="0" y="2"/>
                  </a:moveTo>
                  <a:lnTo>
                    <a:pt x="0" y="2"/>
                  </a:lnTo>
                  <a:lnTo>
                    <a:pt x="6" y="0"/>
                  </a:lnTo>
                  <a:lnTo>
                    <a:pt x="20" y="0"/>
                  </a:lnTo>
                  <a:lnTo>
                    <a:pt x="28" y="2"/>
                  </a:lnTo>
                  <a:lnTo>
                    <a:pt x="36" y="4"/>
                  </a:lnTo>
                  <a:lnTo>
                    <a:pt x="44" y="10"/>
                  </a:lnTo>
                  <a:lnTo>
                    <a:pt x="52" y="20"/>
                  </a:lnTo>
                  <a:lnTo>
                    <a:pt x="46" y="22"/>
                  </a:lnTo>
                  <a:lnTo>
                    <a:pt x="34" y="22"/>
                  </a:lnTo>
                  <a:lnTo>
                    <a:pt x="26" y="20"/>
                  </a:lnTo>
                  <a:lnTo>
                    <a:pt x="18" y="16"/>
                  </a:lnTo>
                  <a:lnTo>
                    <a:pt x="10" y="10"/>
                  </a:lnTo>
                  <a:lnTo>
                    <a:pt x="0" y="2"/>
                  </a:lnTo>
                  <a:close/>
                </a:path>
              </a:pathLst>
            </a:custGeom>
            <a:solidFill>
              <a:srgbClr val="AEC43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6" name="Freeform 145"/>
            <p:cNvSpPr>
              <a:spLocks/>
            </p:cNvSpPr>
            <p:nvPr/>
          </p:nvSpPr>
          <p:spPr bwMode="auto">
            <a:xfrm>
              <a:off x="4028027" y="2989972"/>
              <a:ext cx="104274" cy="67762"/>
            </a:xfrm>
            <a:custGeom>
              <a:avLst/>
              <a:gdLst>
                <a:gd name="T0" fmla="*/ 0 w 44"/>
                <a:gd name="T1" fmla="*/ 2147483646 h 36"/>
                <a:gd name="T2" fmla="*/ 0 w 44"/>
                <a:gd name="T3" fmla="*/ 2147483646 h 36"/>
                <a:gd name="T4" fmla="*/ 2147483646 w 44"/>
                <a:gd name="T5" fmla="*/ 2147483646 h 36"/>
                <a:gd name="T6" fmla="*/ 2147483646 w 44"/>
                <a:gd name="T7" fmla="*/ 2147483646 h 36"/>
                <a:gd name="T8" fmla="*/ 2147483646 w 44"/>
                <a:gd name="T9" fmla="*/ 2147483646 h 36"/>
                <a:gd name="T10" fmla="*/ 2147483646 w 44"/>
                <a:gd name="T11" fmla="*/ 2147483646 h 36"/>
                <a:gd name="T12" fmla="*/ 2147483646 w 44"/>
                <a:gd name="T13" fmla="*/ 2147483646 h 36"/>
                <a:gd name="T14" fmla="*/ 2147483646 w 44"/>
                <a:gd name="T15" fmla="*/ 2147483646 h 36"/>
                <a:gd name="T16" fmla="*/ 2147483646 w 44"/>
                <a:gd name="T17" fmla="*/ 0 h 36"/>
                <a:gd name="T18" fmla="*/ 2147483646 w 44"/>
                <a:gd name="T19" fmla="*/ 0 h 36"/>
                <a:gd name="T20" fmla="*/ 2147483646 w 44"/>
                <a:gd name="T21" fmla="*/ 2147483646 h 36"/>
                <a:gd name="T22" fmla="*/ 2147483646 w 44"/>
                <a:gd name="T23" fmla="*/ 2147483646 h 36"/>
                <a:gd name="T24" fmla="*/ 2147483646 w 44"/>
                <a:gd name="T25" fmla="*/ 2147483646 h 36"/>
                <a:gd name="T26" fmla="*/ 2147483646 w 44"/>
                <a:gd name="T27" fmla="*/ 2147483646 h 36"/>
                <a:gd name="T28" fmla="*/ 2147483646 w 44"/>
                <a:gd name="T29" fmla="*/ 2147483646 h 36"/>
                <a:gd name="T30" fmla="*/ 0 w 44"/>
                <a:gd name="T31" fmla="*/ 2147483646 h 36"/>
                <a:gd name="T32" fmla="*/ 0 w 44"/>
                <a:gd name="T33" fmla="*/ 214748364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36"/>
                <a:gd name="T53" fmla="*/ 44 w 4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36">
                  <a:moveTo>
                    <a:pt x="0" y="36"/>
                  </a:moveTo>
                  <a:lnTo>
                    <a:pt x="0" y="36"/>
                  </a:lnTo>
                  <a:lnTo>
                    <a:pt x="6" y="36"/>
                  </a:lnTo>
                  <a:lnTo>
                    <a:pt x="12" y="34"/>
                  </a:lnTo>
                  <a:lnTo>
                    <a:pt x="20" y="32"/>
                  </a:lnTo>
                  <a:lnTo>
                    <a:pt x="28" y="30"/>
                  </a:lnTo>
                  <a:lnTo>
                    <a:pt x="36" y="22"/>
                  </a:lnTo>
                  <a:lnTo>
                    <a:pt x="42" y="14"/>
                  </a:lnTo>
                  <a:lnTo>
                    <a:pt x="44" y="0"/>
                  </a:lnTo>
                  <a:lnTo>
                    <a:pt x="40" y="2"/>
                  </a:lnTo>
                  <a:lnTo>
                    <a:pt x="26" y="6"/>
                  </a:lnTo>
                  <a:lnTo>
                    <a:pt x="18" y="10"/>
                  </a:lnTo>
                  <a:lnTo>
                    <a:pt x="12" y="16"/>
                  </a:lnTo>
                  <a:lnTo>
                    <a:pt x="4" y="24"/>
                  </a:lnTo>
                  <a:lnTo>
                    <a:pt x="0" y="36"/>
                  </a:lnTo>
                  <a:close/>
                </a:path>
              </a:pathLst>
            </a:custGeom>
            <a:solidFill>
              <a:srgbClr val="AEC43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7" name="Freeform 151"/>
            <p:cNvSpPr>
              <a:spLocks/>
            </p:cNvSpPr>
            <p:nvPr/>
          </p:nvSpPr>
          <p:spPr bwMode="auto">
            <a:xfrm>
              <a:off x="3810000" y="3215845"/>
              <a:ext cx="151671" cy="109172"/>
            </a:xfrm>
            <a:custGeom>
              <a:avLst/>
              <a:gdLst>
                <a:gd name="T0" fmla="*/ 2147483646 w 64"/>
                <a:gd name="T1" fmla="*/ 2147483646 h 58"/>
                <a:gd name="T2" fmla="*/ 2147483646 w 64"/>
                <a:gd name="T3" fmla="*/ 2147483646 h 58"/>
                <a:gd name="T4" fmla="*/ 2147483646 w 64"/>
                <a:gd name="T5" fmla="*/ 2147483646 h 58"/>
                <a:gd name="T6" fmla="*/ 2147483646 w 64"/>
                <a:gd name="T7" fmla="*/ 2147483646 h 58"/>
                <a:gd name="T8" fmla="*/ 2147483646 w 64"/>
                <a:gd name="T9" fmla="*/ 2147483646 h 58"/>
                <a:gd name="T10" fmla="*/ 2147483646 w 64"/>
                <a:gd name="T11" fmla="*/ 0 h 58"/>
                <a:gd name="T12" fmla="*/ 2147483646 w 64"/>
                <a:gd name="T13" fmla="*/ 0 h 58"/>
                <a:gd name="T14" fmla="*/ 2147483646 w 64"/>
                <a:gd name="T15" fmla="*/ 0 h 58"/>
                <a:gd name="T16" fmla="*/ 2147483646 w 64"/>
                <a:gd name="T17" fmla="*/ 0 h 58"/>
                <a:gd name="T18" fmla="*/ 2147483646 w 64"/>
                <a:gd name="T19" fmla="*/ 0 h 58"/>
                <a:gd name="T20" fmla="*/ 2147483646 w 64"/>
                <a:gd name="T21" fmla="*/ 0 h 58"/>
                <a:gd name="T22" fmla="*/ 2147483646 w 64"/>
                <a:gd name="T23" fmla="*/ 2147483646 h 58"/>
                <a:gd name="T24" fmla="*/ 2147483646 w 64"/>
                <a:gd name="T25" fmla="*/ 2147483646 h 58"/>
                <a:gd name="T26" fmla="*/ 2147483646 w 64"/>
                <a:gd name="T27" fmla="*/ 2147483646 h 58"/>
                <a:gd name="T28" fmla="*/ 2147483646 w 64"/>
                <a:gd name="T29" fmla="*/ 2147483646 h 58"/>
                <a:gd name="T30" fmla="*/ 2147483646 w 64"/>
                <a:gd name="T31" fmla="*/ 2147483646 h 58"/>
                <a:gd name="T32" fmla="*/ 2147483646 w 64"/>
                <a:gd name="T33" fmla="*/ 2147483646 h 58"/>
                <a:gd name="T34" fmla="*/ 2147483646 w 64"/>
                <a:gd name="T35" fmla="*/ 2147483646 h 58"/>
                <a:gd name="T36" fmla="*/ 0 w 64"/>
                <a:gd name="T37" fmla="*/ 2147483646 h 58"/>
                <a:gd name="T38" fmla="*/ 0 w 64"/>
                <a:gd name="T39" fmla="*/ 2147483646 h 58"/>
                <a:gd name="T40" fmla="*/ 0 w 64"/>
                <a:gd name="T41" fmla="*/ 2147483646 h 58"/>
                <a:gd name="T42" fmla="*/ 2147483646 w 64"/>
                <a:gd name="T43" fmla="*/ 2147483646 h 58"/>
                <a:gd name="T44" fmla="*/ 2147483646 w 64"/>
                <a:gd name="T45" fmla="*/ 2147483646 h 58"/>
                <a:gd name="T46" fmla="*/ 2147483646 w 64"/>
                <a:gd name="T47" fmla="*/ 2147483646 h 58"/>
                <a:gd name="T48" fmla="*/ 2147483646 w 64"/>
                <a:gd name="T49" fmla="*/ 2147483646 h 58"/>
                <a:gd name="T50" fmla="*/ 2147483646 w 64"/>
                <a:gd name="T51" fmla="*/ 2147483646 h 58"/>
                <a:gd name="T52" fmla="*/ 2147483646 w 64"/>
                <a:gd name="T53" fmla="*/ 2147483646 h 58"/>
                <a:gd name="T54" fmla="*/ 2147483646 w 64"/>
                <a:gd name="T55" fmla="*/ 2147483646 h 58"/>
                <a:gd name="T56" fmla="*/ 2147483646 w 64"/>
                <a:gd name="T57" fmla="*/ 2147483646 h 58"/>
                <a:gd name="T58" fmla="*/ 2147483646 w 64"/>
                <a:gd name="T59" fmla="*/ 2147483646 h 58"/>
                <a:gd name="T60" fmla="*/ 2147483646 w 64"/>
                <a:gd name="T61" fmla="*/ 2147483646 h 58"/>
                <a:gd name="T62" fmla="*/ 2147483646 w 64"/>
                <a:gd name="T63" fmla="*/ 2147483646 h 58"/>
                <a:gd name="T64" fmla="*/ 2147483646 w 64"/>
                <a:gd name="T65" fmla="*/ 2147483646 h 58"/>
                <a:gd name="T66" fmla="*/ 2147483646 w 64"/>
                <a:gd name="T67" fmla="*/ 2147483646 h 58"/>
                <a:gd name="T68" fmla="*/ 2147483646 w 64"/>
                <a:gd name="T69" fmla="*/ 2147483646 h 58"/>
                <a:gd name="T70" fmla="*/ 2147483646 w 64"/>
                <a:gd name="T71" fmla="*/ 2147483646 h 58"/>
                <a:gd name="T72" fmla="*/ 2147483646 w 64"/>
                <a:gd name="T73" fmla="*/ 2147483646 h 58"/>
                <a:gd name="T74" fmla="*/ 2147483646 w 64"/>
                <a:gd name="T75" fmla="*/ 2147483646 h 58"/>
                <a:gd name="T76" fmla="*/ 2147483646 w 64"/>
                <a:gd name="T77" fmla="*/ 2147483646 h 58"/>
                <a:gd name="T78" fmla="*/ 2147483646 w 64"/>
                <a:gd name="T79" fmla="*/ 2147483646 h 58"/>
                <a:gd name="T80" fmla="*/ 2147483646 w 64"/>
                <a:gd name="T81" fmla="*/ 2147483646 h 58"/>
                <a:gd name="T82" fmla="*/ 2147483646 w 64"/>
                <a:gd name="T83" fmla="*/ 2147483646 h 58"/>
                <a:gd name="T84" fmla="*/ 2147483646 w 64"/>
                <a:gd name="T85" fmla="*/ 2147483646 h 58"/>
                <a:gd name="T86" fmla="*/ 2147483646 w 64"/>
                <a:gd name="T87" fmla="*/ 2147483646 h 58"/>
                <a:gd name="T88" fmla="*/ 2147483646 w 64"/>
                <a:gd name="T89" fmla="*/ 2147483646 h 58"/>
                <a:gd name="T90" fmla="*/ 2147483646 w 64"/>
                <a:gd name="T91" fmla="*/ 2147483646 h 58"/>
                <a:gd name="T92" fmla="*/ 2147483646 w 64"/>
                <a:gd name="T93" fmla="*/ 2147483646 h 58"/>
                <a:gd name="T94" fmla="*/ 2147483646 w 64"/>
                <a:gd name="T95" fmla="*/ 2147483646 h 5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4"/>
                <a:gd name="T145" fmla="*/ 0 h 58"/>
                <a:gd name="T146" fmla="*/ 64 w 64"/>
                <a:gd name="T147" fmla="*/ 58 h 5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4" h="58">
                  <a:moveTo>
                    <a:pt x="56" y="16"/>
                  </a:moveTo>
                  <a:lnTo>
                    <a:pt x="56" y="16"/>
                  </a:lnTo>
                  <a:lnTo>
                    <a:pt x="50" y="12"/>
                  </a:lnTo>
                  <a:lnTo>
                    <a:pt x="40" y="4"/>
                  </a:lnTo>
                  <a:lnTo>
                    <a:pt x="36" y="0"/>
                  </a:lnTo>
                  <a:lnTo>
                    <a:pt x="30" y="0"/>
                  </a:lnTo>
                  <a:lnTo>
                    <a:pt x="20" y="0"/>
                  </a:lnTo>
                  <a:lnTo>
                    <a:pt x="14" y="0"/>
                  </a:lnTo>
                  <a:lnTo>
                    <a:pt x="10" y="0"/>
                  </a:lnTo>
                  <a:lnTo>
                    <a:pt x="4" y="2"/>
                  </a:lnTo>
                  <a:lnTo>
                    <a:pt x="4" y="4"/>
                  </a:lnTo>
                  <a:lnTo>
                    <a:pt x="4" y="6"/>
                  </a:lnTo>
                  <a:lnTo>
                    <a:pt x="8" y="8"/>
                  </a:lnTo>
                  <a:lnTo>
                    <a:pt x="6" y="10"/>
                  </a:lnTo>
                  <a:lnTo>
                    <a:pt x="0" y="16"/>
                  </a:lnTo>
                  <a:lnTo>
                    <a:pt x="0" y="22"/>
                  </a:lnTo>
                  <a:lnTo>
                    <a:pt x="4" y="26"/>
                  </a:lnTo>
                  <a:lnTo>
                    <a:pt x="2" y="30"/>
                  </a:lnTo>
                  <a:lnTo>
                    <a:pt x="2" y="34"/>
                  </a:lnTo>
                  <a:lnTo>
                    <a:pt x="8" y="38"/>
                  </a:lnTo>
                  <a:lnTo>
                    <a:pt x="6" y="42"/>
                  </a:lnTo>
                  <a:lnTo>
                    <a:pt x="8" y="44"/>
                  </a:lnTo>
                  <a:lnTo>
                    <a:pt x="14" y="48"/>
                  </a:lnTo>
                  <a:lnTo>
                    <a:pt x="14" y="50"/>
                  </a:lnTo>
                  <a:lnTo>
                    <a:pt x="16" y="54"/>
                  </a:lnTo>
                  <a:lnTo>
                    <a:pt x="20" y="56"/>
                  </a:lnTo>
                  <a:lnTo>
                    <a:pt x="28" y="58"/>
                  </a:lnTo>
                  <a:lnTo>
                    <a:pt x="30" y="58"/>
                  </a:lnTo>
                  <a:lnTo>
                    <a:pt x="32" y="56"/>
                  </a:lnTo>
                  <a:lnTo>
                    <a:pt x="38" y="52"/>
                  </a:lnTo>
                  <a:lnTo>
                    <a:pt x="40" y="48"/>
                  </a:lnTo>
                  <a:lnTo>
                    <a:pt x="52" y="44"/>
                  </a:lnTo>
                  <a:lnTo>
                    <a:pt x="56" y="42"/>
                  </a:lnTo>
                  <a:lnTo>
                    <a:pt x="60" y="36"/>
                  </a:lnTo>
                  <a:lnTo>
                    <a:pt x="64" y="30"/>
                  </a:lnTo>
                  <a:lnTo>
                    <a:pt x="56" y="16"/>
                  </a:lnTo>
                  <a:close/>
                </a:path>
              </a:pathLst>
            </a:custGeom>
            <a:solidFill>
              <a:srgbClr val="E0A86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8" name="Freeform 152"/>
            <p:cNvSpPr>
              <a:spLocks/>
            </p:cNvSpPr>
            <p:nvPr/>
          </p:nvSpPr>
          <p:spPr bwMode="auto">
            <a:xfrm>
              <a:off x="4193917" y="3016324"/>
              <a:ext cx="374437" cy="173170"/>
            </a:xfrm>
            <a:custGeom>
              <a:avLst/>
              <a:gdLst>
                <a:gd name="T0" fmla="*/ 2147483646 w 158"/>
                <a:gd name="T1" fmla="*/ 2147483646 h 92"/>
                <a:gd name="T2" fmla="*/ 2147483646 w 158"/>
                <a:gd name="T3" fmla="*/ 2147483646 h 92"/>
                <a:gd name="T4" fmla="*/ 2147483646 w 158"/>
                <a:gd name="T5" fmla="*/ 2147483646 h 92"/>
                <a:gd name="T6" fmla="*/ 2147483646 w 158"/>
                <a:gd name="T7" fmla="*/ 2147483646 h 92"/>
                <a:gd name="T8" fmla="*/ 2147483646 w 158"/>
                <a:gd name="T9" fmla="*/ 2147483646 h 92"/>
                <a:gd name="T10" fmla="*/ 2147483646 w 158"/>
                <a:gd name="T11" fmla="*/ 2147483646 h 92"/>
                <a:gd name="T12" fmla="*/ 2147483646 w 158"/>
                <a:gd name="T13" fmla="*/ 2147483646 h 92"/>
                <a:gd name="T14" fmla="*/ 2147483646 w 158"/>
                <a:gd name="T15" fmla="*/ 2147483646 h 92"/>
                <a:gd name="T16" fmla="*/ 2147483646 w 158"/>
                <a:gd name="T17" fmla="*/ 2147483646 h 92"/>
                <a:gd name="T18" fmla="*/ 2147483646 w 158"/>
                <a:gd name="T19" fmla="*/ 0 h 92"/>
                <a:gd name="T20" fmla="*/ 0 w 158"/>
                <a:gd name="T21" fmla="*/ 2147483646 h 92"/>
                <a:gd name="T22" fmla="*/ 0 w 158"/>
                <a:gd name="T23" fmla="*/ 2147483646 h 92"/>
                <a:gd name="T24" fmla="*/ 2147483646 w 158"/>
                <a:gd name="T25" fmla="*/ 2147483646 h 92"/>
                <a:gd name="T26" fmla="*/ 2147483646 w 158"/>
                <a:gd name="T27" fmla="*/ 2147483646 h 92"/>
                <a:gd name="T28" fmla="*/ 2147483646 w 158"/>
                <a:gd name="T29" fmla="*/ 2147483646 h 92"/>
                <a:gd name="T30" fmla="*/ 2147483646 w 158"/>
                <a:gd name="T31" fmla="*/ 2147483646 h 92"/>
                <a:gd name="T32" fmla="*/ 2147483646 w 158"/>
                <a:gd name="T33" fmla="*/ 2147483646 h 92"/>
                <a:gd name="T34" fmla="*/ 2147483646 w 158"/>
                <a:gd name="T35" fmla="*/ 2147483646 h 92"/>
                <a:gd name="T36" fmla="*/ 2147483646 w 158"/>
                <a:gd name="T37" fmla="*/ 2147483646 h 92"/>
                <a:gd name="T38" fmla="*/ 2147483646 w 158"/>
                <a:gd name="T39" fmla="*/ 2147483646 h 92"/>
                <a:gd name="T40" fmla="*/ 2147483646 w 158"/>
                <a:gd name="T41" fmla="*/ 2147483646 h 92"/>
                <a:gd name="T42" fmla="*/ 2147483646 w 158"/>
                <a:gd name="T43" fmla="*/ 2147483646 h 92"/>
                <a:gd name="T44" fmla="*/ 2147483646 w 158"/>
                <a:gd name="T45" fmla="*/ 2147483646 h 92"/>
                <a:gd name="T46" fmla="*/ 2147483646 w 158"/>
                <a:gd name="T47" fmla="*/ 2147483646 h 9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8"/>
                <a:gd name="T73" fmla="*/ 0 h 92"/>
                <a:gd name="T74" fmla="*/ 158 w 158"/>
                <a:gd name="T75" fmla="*/ 92 h 9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8" h="92">
                  <a:moveTo>
                    <a:pt x="158" y="48"/>
                  </a:moveTo>
                  <a:lnTo>
                    <a:pt x="158" y="48"/>
                  </a:lnTo>
                  <a:lnTo>
                    <a:pt x="148" y="46"/>
                  </a:lnTo>
                  <a:lnTo>
                    <a:pt x="100" y="32"/>
                  </a:lnTo>
                  <a:lnTo>
                    <a:pt x="50" y="16"/>
                  </a:lnTo>
                  <a:lnTo>
                    <a:pt x="36" y="10"/>
                  </a:lnTo>
                  <a:lnTo>
                    <a:pt x="24" y="6"/>
                  </a:lnTo>
                  <a:lnTo>
                    <a:pt x="14" y="0"/>
                  </a:lnTo>
                  <a:lnTo>
                    <a:pt x="0" y="28"/>
                  </a:lnTo>
                  <a:lnTo>
                    <a:pt x="12" y="36"/>
                  </a:lnTo>
                  <a:lnTo>
                    <a:pt x="40" y="54"/>
                  </a:lnTo>
                  <a:lnTo>
                    <a:pt x="60" y="66"/>
                  </a:lnTo>
                  <a:lnTo>
                    <a:pt x="80" y="76"/>
                  </a:lnTo>
                  <a:lnTo>
                    <a:pt x="102" y="86"/>
                  </a:lnTo>
                  <a:lnTo>
                    <a:pt x="126" y="92"/>
                  </a:lnTo>
                  <a:lnTo>
                    <a:pt x="128" y="92"/>
                  </a:lnTo>
                  <a:lnTo>
                    <a:pt x="132" y="90"/>
                  </a:lnTo>
                  <a:lnTo>
                    <a:pt x="140" y="80"/>
                  </a:lnTo>
                  <a:lnTo>
                    <a:pt x="158" y="48"/>
                  </a:lnTo>
                  <a:close/>
                </a:path>
              </a:pathLst>
            </a:custGeom>
            <a:solidFill>
              <a:srgbClr val="E6B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9" name="Freeform 153"/>
            <p:cNvSpPr>
              <a:spLocks/>
            </p:cNvSpPr>
            <p:nvPr/>
          </p:nvSpPr>
          <p:spPr bwMode="auto">
            <a:xfrm>
              <a:off x="4037506" y="2959855"/>
              <a:ext cx="203808" cy="135524"/>
            </a:xfrm>
            <a:custGeom>
              <a:avLst/>
              <a:gdLst>
                <a:gd name="T0" fmla="*/ 2147483646 w 86"/>
                <a:gd name="T1" fmla="*/ 2147483646 h 72"/>
                <a:gd name="T2" fmla="*/ 2147483646 w 86"/>
                <a:gd name="T3" fmla="*/ 2147483646 h 72"/>
                <a:gd name="T4" fmla="*/ 2147483646 w 86"/>
                <a:gd name="T5" fmla="*/ 2147483646 h 72"/>
                <a:gd name="T6" fmla="*/ 2147483646 w 86"/>
                <a:gd name="T7" fmla="*/ 2147483646 h 72"/>
                <a:gd name="T8" fmla="*/ 2147483646 w 86"/>
                <a:gd name="T9" fmla="*/ 2147483646 h 72"/>
                <a:gd name="T10" fmla="*/ 2147483646 w 86"/>
                <a:gd name="T11" fmla="*/ 0 h 72"/>
                <a:gd name="T12" fmla="*/ 2147483646 w 86"/>
                <a:gd name="T13" fmla="*/ 2147483646 h 72"/>
                <a:gd name="T14" fmla="*/ 2147483646 w 86"/>
                <a:gd name="T15" fmla="*/ 2147483646 h 72"/>
                <a:gd name="T16" fmla="*/ 2147483646 w 86"/>
                <a:gd name="T17" fmla="*/ 2147483646 h 72"/>
                <a:gd name="T18" fmla="*/ 2147483646 w 86"/>
                <a:gd name="T19" fmla="*/ 2147483646 h 72"/>
                <a:gd name="T20" fmla="*/ 2147483646 w 86"/>
                <a:gd name="T21" fmla="*/ 2147483646 h 72"/>
                <a:gd name="T22" fmla="*/ 2147483646 w 86"/>
                <a:gd name="T23" fmla="*/ 2147483646 h 72"/>
                <a:gd name="T24" fmla="*/ 2147483646 w 86"/>
                <a:gd name="T25" fmla="*/ 2147483646 h 72"/>
                <a:gd name="T26" fmla="*/ 2147483646 w 86"/>
                <a:gd name="T27" fmla="*/ 2147483646 h 72"/>
                <a:gd name="T28" fmla="*/ 2147483646 w 86"/>
                <a:gd name="T29" fmla="*/ 2147483646 h 72"/>
                <a:gd name="T30" fmla="*/ 2147483646 w 86"/>
                <a:gd name="T31" fmla="*/ 2147483646 h 72"/>
                <a:gd name="T32" fmla="*/ 2147483646 w 86"/>
                <a:gd name="T33" fmla="*/ 2147483646 h 72"/>
                <a:gd name="T34" fmla="*/ 2147483646 w 86"/>
                <a:gd name="T35" fmla="*/ 2147483646 h 72"/>
                <a:gd name="T36" fmla="*/ 0 w 86"/>
                <a:gd name="T37" fmla="*/ 2147483646 h 72"/>
                <a:gd name="T38" fmla="*/ 2147483646 w 86"/>
                <a:gd name="T39" fmla="*/ 2147483646 h 72"/>
                <a:gd name="T40" fmla="*/ 2147483646 w 86"/>
                <a:gd name="T41" fmla="*/ 2147483646 h 72"/>
                <a:gd name="T42" fmla="*/ 2147483646 w 86"/>
                <a:gd name="T43" fmla="*/ 2147483646 h 72"/>
                <a:gd name="T44" fmla="*/ 2147483646 w 86"/>
                <a:gd name="T45" fmla="*/ 2147483646 h 72"/>
                <a:gd name="T46" fmla="*/ 2147483646 w 86"/>
                <a:gd name="T47" fmla="*/ 2147483646 h 72"/>
                <a:gd name="T48" fmla="*/ 2147483646 w 86"/>
                <a:gd name="T49" fmla="*/ 2147483646 h 72"/>
                <a:gd name="T50" fmla="*/ 2147483646 w 86"/>
                <a:gd name="T51" fmla="*/ 2147483646 h 72"/>
                <a:gd name="T52" fmla="*/ 2147483646 w 86"/>
                <a:gd name="T53" fmla="*/ 2147483646 h 72"/>
                <a:gd name="T54" fmla="*/ 2147483646 w 86"/>
                <a:gd name="T55" fmla="*/ 2147483646 h 72"/>
                <a:gd name="T56" fmla="*/ 2147483646 w 86"/>
                <a:gd name="T57" fmla="*/ 2147483646 h 72"/>
                <a:gd name="T58" fmla="*/ 2147483646 w 86"/>
                <a:gd name="T59" fmla="*/ 2147483646 h 72"/>
                <a:gd name="T60" fmla="*/ 2147483646 w 86"/>
                <a:gd name="T61" fmla="*/ 2147483646 h 72"/>
                <a:gd name="T62" fmla="*/ 2147483646 w 86"/>
                <a:gd name="T63" fmla="*/ 2147483646 h 72"/>
                <a:gd name="T64" fmla="*/ 2147483646 w 86"/>
                <a:gd name="T65" fmla="*/ 2147483646 h 72"/>
                <a:gd name="T66" fmla="*/ 2147483646 w 86"/>
                <a:gd name="T67" fmla="*/ 2147483646 h 72"/>
                <a:gd name="T68" fmla="*/ 2147483646 w 86"/>
                <a:gd name="T69" fmla="*/ 2147483646 h 72"/>
                <a:gd name="T70" fmla="*/ 2147483646 w 86"/>
                <a:gd name="T71" fmla="*/ 2147483646 h 7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72"/>
                <a:gd name="T110" fmla="*/ 86 w 86"/>
                <a:gd name="T111" fmla="*/ 72 h 7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72">
                  <a:moveTo>
                    <a:pt x="84" y="52"/>
                  </a:moveTo>
                  <a:lnTo>
                    <a:pt x="84" y="52"/>
                  </a:lnTo>
                  <a:lnTo>
                    <a:pt x="86" y="50"/>
                  </a:lnTo>
                  <a:lnTo>
                    <a:pt x="86" y="44"/>
                  </a:lnTo>
                  <a:lnTo>
                    <a:pt x="84" y="36"/>
                  </a:lnTo>
                  <a:lnTo>
                    <a:pt x="80" y="30"/>
                  </a:lnTo>
                  <a:lnTo>
                    <a:pt x="76" y="26"/>
                  </a:lnTo>
                  <a:lnTo>
                    <a:pt x="68" y="16"/>
                  </a:lnTo>
                  <a:lnTo>
                    <a:pt x="62" y="8"/>
                  </a:lnTo>
                  <a:lnTo>
                    <a:pt x="60" y="0"/>
                  </a:lnTo>
                  <a:lnTo>
                    <a:pt x="56" y="2"/>
                  </a:lnTo>
                  <a:lnTo>
                    <a:pt x="52" y="4"/>
                  </a:lnTo>
                  <a:lnTo>
                    <a:pt x="50" y="8"/>
                  </a:lnTo>
                  <a:lnTo>
                    <a:pt x="50" y="12"/>
                  </a:lnTo>
                  <a:lnTo>
                    <a:pt x="52" y="16"/>
                  </a:lnTo>
                  <a:lnTo>
                    <a:pt x="58" y="24"/>
                  </a:lnTo>
                  <a:lnTo>
                    <a:pt x="50" y="22"/>
                  </a:lnTo>
                  <a:lnTo>
                    <a:pt x="30" y="20"/>
                  </a:lnTo>
                  <a:lnTo>
                    <a:pt x="20" y="22"/>
                  </a:lnTo>
                  <a:lnTo>
                    <a:pt x="10" y="26"/>
                  </a:lnTo>
                  <a:lnTo>
                    <a:pt x="6" y="30"/>
                  </a:lnTo>
                  <a:lnTo>
                    <a:pt x="8" y="32"/>
                  </a:lnTo>
                  <a:lnTo>
                    <a:pt x="14" y="32"/>
                  </a:lnTo>
                  <a:lnTo>
                    <a:pt x="30" y="32"/>
                  </a:lnTo>
                  <a:lnTo>
                    <a:pt x="38" y="34"/>
                  </a:lnTo>
                  <a:lnTo>
                    <a:pt x="24" y="36"/>
                  </a:lnTo>
                  <a:lnTo>
                    <a:pt x="12" y="38"/>
                  </a:lnTo>
                  <a:lnTo>
                    <a:pt x="2" y="42"/>
                  </a:lnTo>
                  <a:lnTo>
                    <a:pt x="0" y="44"/>
                  </a:lnTo>
                  <a:lnTo>
                    <a:pt x="0" y="46"/>
                  </a:lnTo>
                  <a:lnTo>
                    <a:pt x="2" y="50"/>
                  </a:lnTo>
                  <a:lnTo>
                    <a:pt x="8" y="50"/>
                  </a:lnTo>
                  <a:lnTo>
                    <a:pt x="8" y="52"/>
                  </a:lnTo>
                  <a:lnTo>
                    <a:pt x="8" y="54"/>
                  </a:lnTo>
                  <a:lnTo>
                    <a:pt x="10" y="56"/>
                  </a:lnTo>
                  <a:lnTo>
                    <a:pt x="20" y="56"/>
                  </a:lnTo>
                  <a:lnTo>
                    <a:pt x="32" y="56"/>
                  </a:lnTo>
                  <a:lnTo>
                    <a:pt x="36" y="58"/>
                  </a:lnTo>
                  <a:lnTo>
                    <a:pt x="26" y="60"/>
                  </a:lnTo>
                  <a:lnTo>
                    <a:pt x="16" y="64"/>
                  </a:lnTo>
                  <a:lnTo>
                    <a:pt x="14" y="66"/>
                  </a:lnTo>
                  <a:lnTo>
                    <a:pt x="16" y="68"/>
                  </a:lnTo>
                  <a:lnTo>
                    <a:pt x="18" y="68"/>
                  </a:lnTo>
                  <a:lnTo>
                    <a:pt x="26" y="66"/>
                  </a:lnTo>
                  <a:lnTo>
                    <a:pt x="34" y="66"/>
                  </a:lnTo>
                  <a:lnTo>
                    <a:pt x="38" y="66"/>
                  </a:lnTo>
                  <a:lnTo>
                    <a:pt x="46" y="70"/>
                  </a:lnTo>
                  <a:lnTo>
                    <a:pt x="54" y="72"/>
                  </a:lnTo>
                  <a:lnTo>
                    <a:pt x="62" y="72"/>
                  </a:lnTo>
                  <a:lnTo>
                    <a:pt x="68" y="70"/>
                  </a:lnTo>
                  <a:lnTo>
                    <a:pt x="78" y="68"/>
                  </a:lnTo>
                  <a:lnTo>
                    <a:pt x="82" y="66"/>
                  </a:lnTo>
                  <a:lnTo>
                    <a:pt x="84" y="64"/>
                  </a:lnTo>
                  <a:lnTo>
                    <a:pt x="86" y="58"/>
                  </a:lnTo>
                  <a:lnTo>
                    <a:pt x="86" y="54"/>
                  </a:lnTo>
                  <a:lnTo>
                    <a:pt x="84" y="52"/>
                  </a:lnTo>
                  <a:close/>
                </a:path>
              </a:pathLst>
            </a:custGeom>
            <a:solidFill>
              <a:srgbClr val="E6B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2" name="Oval 371"/>
            <p:cNvSpPr/>
            <p:nvPr/>
          </p:nvSpPr>
          <p:spPr>
            <a:xfrm>
              <a:off x="4189214" y="2571750"/>
              <a:ext cx="45144" cy="4445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73" name="Oval 372"/>
            <p:cNvSpPr/>
            <p:nvPr/>
          </p:nvSpPr>
          <p:spPr>
            <a:xfrm>
              <a:off x="4349155" y="2571750"/>
              <a:ext cx="46434" cy="4603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pic>
        <p:nvPicPr>
          <p:cNvPr id="10283" name="Picture 29" descr="flowers15.gif"/>
          <p:cNvPicPr>
            <a:picLocks noChangeAspect="1"/>
          </p:cNvPicPr>
          <p:nvPr/>
        </p:nvPicPr>
        <p:blipFill>
          <a:blip r:embed="rId19">
            <a:extLst>
              <a:ext uri="{28A0092B-C50C-407E-A947-70E740481C1C}">
                <a14:useLocalDpi xmlns:a14="http://schemas.microsoft.com/office/drawing/2010/main" val="0"/>
              </a:ext>
            </a:extLst>
          </a:blip>
          <a:srcRect/>
          <a:stretch>
            <a:fillRect/>
          </a:stretch>
        </p:blipFill>
        <p:spPr bwMode="auto">
          <a:xfrm>
            <a:off x="8534400" y="3411538"/>
            <a:ext cx="1066800" cy="1389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84" name="Picture 1347" descr="_nature(25)24633"/>
          <p:cNvPicPr>
            <a:picLocks noChangeAspect="1" noChangeArrowheads="1" noCrop="1"/>
          </p:cNvPicPr>
          <p:nvPr/>
        </p:nvPicPr>
        <p:blipFill>
          <a:blip r:embed="rId20">
            <a:extLst>
              <a:ext uri="{28A0092B-C50C-407E-A947-70E740481C1C}">
                <a14:useLocalDpi xmlns:a14="http://schemas.microsoft.com/office/drawing/2010/main" val="0"/>
              </a:ext>
            </a:extLst>
          </a:blip>
          <a:srcRect/>
          <a:stretch>
            <a:fillRect/>
          </a:stretch>
        </p:blipFill>
        <p:spPr bwMode="auto">
          <a:xfrm rot="1874559">
            <a:off x="2362200" y="4965700"/>
            <a:ext cx="827088" cy="901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85" name="Picture 1348" descr="_nature(25)24633"/>
          <p:cNvPicPr>
            <a:picLocks noChangeAspect="1" noChangeArrowheads="1" noCrop="1"/>
          </p:cNvPicPr>
          <p:nvPr/>
        </p:nvPicPr>
        <p:blipFill>
          <a:blip r:embed="rId20">
            <a:extLst>
              <a:ext uri="{28A0092B-C50C-407E-A947-70E740481C1C}">
                <a14:useLocalDpi xmlns:a14="http://schemas.microsoft.com/office/drawing/2010/main" val="0"/>
              </a:ext>
            </a:extLst>
          </a:blip>
          <a:srcRect/>
          <a:stretch>
            <a:fillRect/>
          </a:stretch>
        </p:blipFill>
        <p:spPr bwMode="auto">
          <a:xfrm rot="1874559">
            <a:off x="3516314" y="5041900"/>
            <a:ext cx="827087" cy="901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2861358"/>
      </p:ext>
    </p:extLst>
  </p:cSld>
  <p:clrMapOvr>
    <a:masterClrMapping/>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2" presetClass="emph" presetSubtype="0" fill="hold" nodeType="clickEffect">
                                  <p:stCondLst>
                                    <p:cond delay="0"/>
                                  </p:stCondLst>
                                  <p:childTnLst>
                                    <p:animClr clrSpc="rgb" dir="cw">
                                      <p:cBhvr override="childStyle">
                                        <p:cTn id="6" dur="100" fill="hold"/>
                                        <p:tgtEl>
                                          <p:spTgt spid="29863"/>
                                        </p:tgtEl>
                                        <p:attrNameLst>
                                          <p:attrName>style.color</p:attrName>
                                        </p:attrNameLst>
                                      </p:cBhvr>
                                      <p:to>
                                        <a:schemeClr val="accent2"/>
                                      </p:to>
                                    </p:animClr>
                                    <p:animClr clrSpc="rgb" dir="cw">
                                      <p:cBhvr>
                                        <p:cTn id="7" dur="100" fill="hold"/>
                                        <p:tgtEl>
                                          <p:spTgt spid="29863"/>
                                        </p:tgtEl>
                                        <p:attrNameLst>
                                          <p:attrName>fillcolor</p:attrName>
                                        </p:attrNameLst>
                                      </p:cBhvr>
                                      <p:to>
                                        <a:schemeClr val="accent2"/>
                                      </p:to>
                                    </p:animClr>
                                    <p:set>
                                      <p:cBhvr>
                                        <p:cTn id="8" dur="100" fill="hold"/>
                                        <p:tgtEl>
                                          <p:spTgt spid="29863"/>
                                        </p:tgtEl>
                                        <p:attrNameLst>
                                          <p:attrName>fill.type</p:attrName>
                                        </p:attrNameLst>
                                      </p:cBhvr>
                                      <p:to>
                                        <p:strVal val="solid"/>
                                      </p:to>
                                    </p:set>
                                    <p:set>
                                      <p:cBhvr>
                                        <p:cTn id="9" dur="100" fill="hold"/>
                                        <p:tgtEl>
                                          <p:spTgt spid="29863"/>
                                        </p:tgtEl>
                                        <p:attrNameLst>
                                          <p:attrName>fill.on</p:attrName>
                                        </p:attrNameLst>
                                      </p:cBhvr>
                                      <p:to>
                                        <p:strVal val="true"/>
                                      </p:to>
                                    </p:set>
                                    <p:animRot by="120000">
                                      <p:cBhvr>
                                        <p:cTn id="10" dur="100" fill="hold">
                                          <p:stCondLst>
                                            <p:cond delay="0"/>
                                          </p:stCondLst>
                                        </p:cTn>
                                        <p:tgtEl>
                                          <p:spTgt spid="29863"/>
                                        </p:tgtEl>
                                        <p:attrNameLst>
                                          <p:attrName>r</p:attrName>
                                        </p:attrNameLst>
                                      </p:cBhvr>
                                    </p:animRot>
                                    <p:animRot by="-240000">
                                      <p:cBhvr>
                                        <p:cTn id="11" dur="200" fill="hold">
                                          <p:stCondLst>
                                            <p:cond delay="200"/>
                                          </p:stCondLst>
                                        </p:cTn>
                                        <p:tgtEl>
                                          <p:spTgt spid="29863"/>
                                        </p:tgtEl>
                                        <p:attrNameLst>
                                          <p:attrName>r</p:attrName>
                                        </p:attrNameLst>
                                      </p:cBhvr>
                                    </p:animRot>
                                    <p:animRot by="240000">
                                      <p:cBhvr>
                                        <p:cTn id="12" dur="200" fill="hold">
                                          <p:stCondLst>
                                            <p:cond delay="400"/>
                                          </p:stCondLst>
                                        </p:cTn>
                                        <p:tgtEl>
                                          <p:spTgt spid="29863"/>
                                        </p:tgtEl>
                                        <p:attrNameLst>
                                          <p:attrName>r</p:attrName>
                                        </p:attrNameLst>
                                      </p:cBhvr>
                                    </p:animRot>
                                    <p:animRot by="-240000">
                                      <p:cBhvr>
                                        <p:cTn id="13" dur="200" fill="hold">
                                          <p:stCondLst>
                                            <p:cond delay="600"/>
                                          </p:stCondLst>
                                        </p:cTn>
                                        <p:tgtEl>
                                          <p:spTgt spid="29863"/>
                                        </p:tgtEl>
                                        <p:attrNameLst>
                                          <p:attrName>r</p:attrName>
                                        </p:attrNameLst>
                                      </p:cBhvr>
                                    </p:animRot>
                                    <p:animRot by="120000">
                                      <p:cBhvr>
                                        <p:cTn id="14" dur="200" fill="hold">
                                          <p:stCondLst>
                                            <p:cond delay="800"/>
                                          </p:stCondLst>
                                        </p:cTn>
                                        <p:tgtEl>
                                          <p:spTgt spid="29863"/>
                                        </p:tgtEl>
                                        <p:attrNameLst>
                                          <p:attrName>r</p:attrName>
                                        </p:attrNameLst>
                                      </p:cBhvr>
                                    </p:animRot>
                                  </p:childTnLst>
                                </p:cTn>
                              </p:par>
                              <p:par>
                                <p:cTn id="15" presetID="32" presetClass="emph" presetSubtype="0" fill="hold" nodeType="withEffect">
                                  <p:stCondLst>
                                    <p:cond delay="0"/>
                                  </p:stCondLst>
                                  <p:childTnLst>
                                    <p:animClr clrSpc="rgb" dir="cw">
                                      <p:cBhvr override="childStyle">
                                        <p:cTn id="16" dur="100" fill="hold"/>
                                        <p:tgtEl>
                                          <p:spTgt spid="29864"/>
                                        </p:tgtEl>
                                        <p:attrNameLst>
                                          <p:attrName>style.color</p:attrName>
                                        </p:attrNameLst>
                                      </p:cBhvr>
                                      <p:to>
                                        <a:schemeClr val="accent2"/>
                                      </p:to>
                                    </p:animClr>
                                    <p:animClr clrSpc="rgb" dir="cw">
                                      <p:cBhvr>
                                        <p:cTn id="17" dur="100" fill="hold"/>
                                        <p:tgtEl>
                                          <p:spTgt spid="29864"/>
                                        </p:tgtEl>
                                        <p:attrNameLst>
                                          <p:attrName>fillcolor</p:attrName>
                                        </p:attrNameLst>
                                      </p:cBhvr>
                                      <p:to>
                                        <a:schemeClr val="accent2"/>
                                      </p:to>
                                    </p:animClr>
                                    <p:set>
                                      <p:cBhvr>
                                        <p:cTn id="18" dur="100" fill="hold"/>
                                        <p:tgtEl>
                                          <p:spTgt spid="29864"/>
                                        </p:tgtEl>
                                        <p:attrNameLst>
                                          <p:attrName>fill.type</p:attrName>
                                        </p:attrNameLst>
                                      </p:cBhvr>
                                      <p:to>
                                        <p:strVal val="solid"/>
                                      </p:to>
                                    </p:set>
                                    <p:set>
                                      <p:cBhvr>
                                        <p:cTn id="19" dur="100" fill="hold"/>
                                        <p:tgtEl>
                                          <p:spTgt spid="29864"/>
                                        </p:tgtEl>
                                        <p:attrNameLst>
                                          <p:attrName>fill.on</p:attrName>
                                        </p:attrNameLst>
                                      </p:cBhvr>
                                      <p:to>
                                        <p:strVal val="true"/>
                                      </p:to>
                                    </p:set>
                                    <p:animRot by="120000">
                                      <p:cBhvr>
                                        <p:cTn id="20" dur="100" fill="hold">
                                          <p:stCondLst>
                                            <p:cond delay="0"/>
                                          </p:stCondLst>
                                        </p:cTn>
                                        <p:tgtEl>
                                          <p:spTgt spid="29864"/>
                                        </p:tgtEl>
                                        <p:attrNameLst>
                                          <p:attrName>r</p:attrName>
                                        </p:attrNameLst>
                                      </p:cBhvr>
                                    </p:animRot>
                                    <p:animRot by="-240000">
                                      <p:cBhvr>
                                        <p:cTn id="21" dur="200" fill="hold">
                                          <p:stCondLst>
                                            <p:cond delay="200"/>
                                          </p:stCondLst>
                                        </p:cTn>
                                        <p:tgtEl>
                                          <p:spTgt spid="29864"/>
                                        </p:tgtEl>
                                        <p:attrNameLst>
                                          <p:attrName>r</p:attrName>
                                        </p:attrNameLst>
                                      </p:cBhvr>
                                    </p:animRot>
                                    <p:animRot by="240000">
                                      <p:cBhvr>
                                        <p:cTn id="22" dur="200" fill="hold">
                                          <p:stCondLst>
                                            <p:cond delay="400"/>
                                          </p:stCondLst>
                                        </p:cTn>
                                        <p:tgtEl>
                                          <p:spTgt spid="29864"/>
                                        </p:tgtEl>
                                        <p:attrNameLst>
                                          <p:attrName>r</p:attrName>
                                        </p:attrNameLst>
                                      </p:cBhvr>
                                    </p:animRot>
                                    <p:animRot by="-240000">
                                      <p:cBhvr>
                                        <p:cTn id="23" dur="200" fill="hold">
                                          <p:stCondLst>
                                            <p:cond delay="600"/>
                                          </p:stCondLst>
                                        </p:cTn>
                                        <p:tgtEl>
                                          <p:spTgt spid="29864"/>
                                        </p:tgtEl>
                                        <p:attrNameLst>
                                          <p:attrName>r</p:attrName>
                                        </p:attrNameLst>
                                      </p:cBhvr>
                                    </p:animRot>
                                    <p:animRot by="120000">
                                      <p:cBhvr>
                                        <p:cTn id="24" dur="200" fill="hold">
                                          <p:stCondLst>
                                            <p:cond delay="800"/>
                                          </p:stCondLst>
                                        </p:cTn>
                                        <p:tgtEl>
                                          <p:spTgt spid="29864"/>
                                        </p:tgtEl>
                                        <p:attrNameLst>
                                          <p:attrName>r</p:attrName>
                                        </p:attrNameLst>
                                      </p:cBhvr>
                                    </p:animRot>
                                  </p:childTnLst>
                                </p:cTn>
                              </p:par>
                              <p:par>
                                <p:cTn id="25" presetID="32" presetClass="emph" presetSubtype="0" fill="hold" nodeType="withEffect">
                                  <p:stCondLst>
                                    <p:cond delay="0"/>
                                  </p:stCondLst>
                                  <p:childTnLst>
                                    <p:animClr clrSpc="rgb" dir="cw">
                                      <p:cBhvr override="childStyle">
                                        <p:cTn id="26" dur="100" fill="hold"/>
                                        <p:tgtEl>
                                          <p:spTgt spid="29872"/>
                                        </p:tgtEl>
                                        <p:attrNameLst>
                                          <p:attrName>style.color</p:attrName>
                                        </p:attrNameLst>
                                      </p:cBhvr>
                                      <p:to>
                                        <a:schemeClr val="accent2"/>
                                      </p:to>
                                    </p:animClr>
                                    <p:animClr clrSpc="rgb" dir="cw">
                                      <p:cBhvr>
                                        <p:cTn id="27" dur="100" fill="hold"/>
                                        <p:tgtEl>
                                          <p:spTgt spid="29872"/>
                                        </p:tgtEl>
                                        <p:attrNameLst>
                                          <p:attrName>fillcolor</p:attrName>
                                        </p:attrNameLst>
                                      </p:cBhvr>
                                      <p:to>
                                        <a:schemeClr val="accent2"/>
                                      </p:to>
                                    </p:animClr>
                                    <p:set>
                                      <p:cBhvr>
                                        <p:cTn id="28" dur="100" fill="hold"/>
                                        <p:tgtEl>
                                          <p:spTgt spid="29872"/>
                                        </p:tgtEl>
                                        <p:attrNameLst>
                                          <p:attrName>fill.type</p:attrName>
                                        </p:attrNameLst>
                                      </p:cBhvr>
                                      <p:to>
                                        <p:strVal val="solid"/>
                                      </p:to>
                                    </p:set>
                                    <p:set>
                                      <p:cBhvr>
                                        <p:cTn id="29" dur="100" fill="hold"/>
                                        <p:tgtEl>
                                          <p:spTgt spid="29872"/>
                                        </p:tgtEl>
                                        <p:attrNameLst>
                                          <p:attrName>fill.on</p:attrName>
                                        </p:attrNameLst>
                                      </p:cBhvr>
                                      <p:to>
                                        <p:strVal val="true"/>
                                      </p:to>
                                    </p:set>
                                    <p:animRot by="120000">
                                      <p:cBhvr>
                                        <p:cTn id="30" dur="100" fill="hold">
                                          <p:stCondLst>
                                            <p:cond delay="0"/>
                                          </p:stCondLst>
                                        </p:cTn>
                                        <p:tgtEl>
                                          <p:spTgt spid="29872"/>
                                        </p:tgtEl>
                                        <p:attrNameLst>
                                          <p:attrName>r</p:attrName>
                                        </p:attrNameLst>
                                      </p:cBhvr>
                                    </p:animRot>
                                    <p:animRot by="-240000">
                                      <p:cBhvr>
                                        <p:cTn id="31" dur="200" fill="hold">
                                          <p:stCondLst>
                                            <p:cond delay="200"/>
                                          </p:stCondLst>
                                        </p:cTn>
                                        <p:tgtEl>
                                          <p:spTgt spid="29872"/>
                                        </p:tgtEl>
                                        <p:attrNameLst>
                                          <p:attrName>r</p:attrName>
                                        </p:attrNameLst>
                                      </p:cBhvr>
                                    </p:animRot>
                                    <p:animRot by="240000">
                                      <p:cBhvr>
                                        <p:cTn id="32" dur="200" fill="hold">
                                          <p:stCondLst>
                                            <p:cond delay="400"/>
                                          </p:stCondLst>
                                        </p:cTn>
                                        <p:tgtEl>
                                          <p:spTgt spid="29872"/>
                                        </p:tgtEl>
                                        <p:attrNameLst>
                                          <p:attrName>r</p:attrName>
                                        </p:attrNameLst>
                                      </p:cBhvr>
                                    </p:animRot>
                                    <p:animRot by="-240000">
                                      <p:cBhvr>
                                        <p:cTn id="33" dur="200" fill="hold">
                                          <p:stCondLst>
                                            <p:cond delay="600"/>
                                          </p:stCondLst>
                                        </p:cTn>
                                        <p:tgtEl>
                                          <p:spTgt spid="29872"/>
                                        </p:tgtEl>
                                        <p:attrNameLst>
                                          <p:attrName>r</p:attrName>
                                        </p:attrNameLst>
                                      </p:cBhvr>
                                    </p:animRot>
                                    <p:animRot by="120000">
                                      <p:cBhvr>
                                        <p:cTn id="34" dur="200" fill="hold">
                                          <p:stCondLst>
                                            <p:cond delay="800"/>
                                          </p:stCondLst>
                                        </p:cTn>
                                        <p:tgtEl>
                                          <p:spTgt spid="29872"/>
                                        </p:tgtEl>
                                        <p:attrNameLst>
                                          <p:attrName>r</p:attrName>
                                        </p:attrNameLst>
                                      </p:cBhvr>
                                    </p:animRot>
                                  </p:childTnLst>
                                </p:cTn>
                              </p:par>
                              <p:par>
                                <p:cTn id="35" presetID="32" presetClass="emph" presetSubtype="0" fill="hold" nodeType="withEffect">
                                  <p:stCondLst>
                                    <p:cond delay="0"/>
                                  </p:stCondLst>
                                  <p:childTnLst>
                                    <p:animClr clrSpc="rgb" dir="cw">
                                      <p:cBhvr override="childStyle">
                                        <p:cTn id="36" dur="100" fill="hold"/>
                                        <p:tgtEl>
                                          <p:spTgt spid="29873"/>
                                        </p:tgtEl>
                                        <p:attrNameLst>
                                          <p:attrName>style.color</p:attrName>
                                        </p:attrNameLst>
                                      </p:cBhvr>
                                      <p:to>
                                        <a:schemeClr val="accent2"/>
                                      </p:to>
                                    </p:animClr>
                                    <p:animClr clrSpc="rgb" dir="cw">
                                      <p:cBhvr>
                                        <p:cTn id="37" dur="100" fill="hold"/>
                                        <p:tgtEl>
                                          <p:spTgt spid="29873"/>
                                        </p:tgtEl>
                                        <p:attrNameLst>
                                          <p:attrName>fillcolor</p:attrName>
                                        </p:attrNameLst>
                                      </p:cBhvr>
                                      <p:to>
                                        <a:schemeClr val="accent2"/>
                                      </p:to>
                                    </p:animClr>
                                    <p:set>
                                      <p:cBhvr>
                                        <p:cTn id="38" dur="100" fill="hold"/>
                                        <p:tgtEl>
                                          <p:spTgt spid="29873"/>
                                        </p:tgtEl>
                                        <p:attrNameLst>
                                          <p:attrName>fill.type</p:attrName>
                                        </p:attrNameLst>
                                      </p:cBhvr>
                                      <p:to>
                                        <p:strVal val="solid"/>
                                      </p:to>
                                    </p:set>
                                    <p:set>
                                      <p:cBhvr>
                                        <p:cTn id="39" dur="100" fill="hold"/>
                                        <p:tgtEl>
                                          <p:spTgt spid="29873"/>
                                        </p:tgtEl>
                                        <p:attrNameLst>
                                          <p:attrName>fill.on</p:attrName>
                                        </p:attrNameLst>
                                      </p:cBhvr>
                                      <p:to>
                                        <p:strVal val="true"/>
                                      </p:to>
                                    </p:set>
                                    <p:animRot by="120000">
                                      <p:cBhvr>
                                        <p:cTn id="40" dur="100" fill="hold">
                                          <p:stCondLst>
                                            <p:cond delay="0"/>
                                          </p:stCondLst>
                                        </p:cTn>
                                        <p:tgtEl>
                                          <p:spTgt spid="29873"/>
                                        </p:tgtEl>
                                        <p:attrNameLst>
                                          <p:attrName>r</p:attrName>
                                        </p:attrNameLst>
                                      </p:cBhvr>
                                    </p:animRot>
                                    <p:animRot by="-240000">
                                      <p:cBhvr>
                                        <p:cTn id="41" dur="200" fill="hold">
                                          <p:stCondLst>
                                            <p:cond delay="200"/>
                                          </p:stCondLst>
                                        </p:cTn>
                                        <p:tgtEl>
                                          <p:spTgt spid="29873"/>
                                        </p:tgtEl>
                                        <p:attrNameLst>
                                          <p:attrName>r</p:attrName>
                                        </p:attrNameLst>
                                      </p:cBhvr>
                                    </p:animRot>
                                    <p:animRot by="240000">
                                      <p:cBhvr>
                                        <p:cTn id="42" dur="200" fill="hold">
                                          <p:stCondLst>
                                            <p:cond delay="400"/>
                                          </p:stCondLst>
                                        </p:cTn>
                                        <p:tgtEl>
                                          <p:spTgt spid="29873"/>
                                        </p:tgtEl>
                                        <p:attrNameLst>
                                          <p:attrName>r</p:attrName>
                                        </p:attrNameLst>
                                      </p:cBhvr>
                                    </p:animRot>
                                    <p:animRot by="-240000">
                                      <p:cBhvr>
                                        <p:cTn id="43" dur="200" fill="hold">
                                          <p:stCondLst>
                                            <p:cond delay="600"/>
                                          </p:stCondLst>
                                        </p:cTn>
                                        <p:tgtEl>
                                          <p:spTgt spid="29873"/>
                                        </p:tgtEl>
                                        <p:attrNameLst>
                                          <p:attrName>r</p:attrName>
                                        </p:attrNameLst>
                                      </p:cBhvr>
                                    </p:animRot>
                                    <p:animRot by="120000">
                                      <p:cBhvr>
                                        <p:cTn id="44" dur="200" fill="hold">
                                          <p:stCondLst>
                                            <p:cond delay="800"/>
                                          </p:stCondLst>
                                        </p:cTn>
                                        <p:tgtEl>
                                          <p:spTgt spid="29873"/>
                                        </p:tgtEl>
                                        <p:attrNameLst>
                                          <p:attrName>r</p:attrName>
                                        </p:attrNameLst>
                                      </p:cBhvr>
                                    </p:animRot>
                                  </p:childTnLst>
                                </p:cTn>
                              </p:par>
                            </p:childTnLst>
                          </p:cTn>
                        </p:par>
                      </p:childTnLst>
                    </p:cTn>
                  </p:par>
                  <p:par>
                    <p:cTn id="45" fill="hold" nodeType="clickPar">
                      <p:stCondLst>
                        <p:cond delay="indefinite"/>
                      </p:stCondLst>
                      <p:childTnLst>
                        <p:par>
                          <p:cTn id="46" fill="hold" nodeType="withGroup">
                            <p:stCondLst>
                              <p:cond delay="0"/>
                            </p:stCondLst>
                            <p:childTnLst>
                              <p:par>
                                <p:cTn id="47" presetID="32" presetClass="emph" presetSubtype="0" fill="hold" nodeType="clickEffect">
                                  <p:stCondLst>
                                    <p:cond delay="0"/>
                                  </p:stCondLst>
                                  <p:childTnLst>
                                    <p:animClr clrSpc="rgb" dir="cw">
                                      <p:cBhvr override="childStyle">
                                        <p:cTn id="48" dur="100" fill="hold"/>
                                        <p:tgtEl>
                                          <p:spTgt spid="13"/>
                                        </p:tgtEl>
                                        <p:attrNameLst>
                                          <p:attrName>style.color</p:attrName>
                                        </p:attrNameLst>
                                      </p:cBhvr>
                                      <p:to>
                                        <a:schemeClr val="accent2"/>
                                      </p:to>
                                    </p:animClr>
                                    <p:animClr clrSpc="rgb" dir="cw">
                                      <p:cBhvr>
                                        <p:cTn id="49" dur="100" fill="hold"/>
                                        <p:tgtEl>
                                          <p:spTgt spid="13"/>
                                        </p:tgtEl>
                                        <p:attrNameLst>
                                          <p:attrName>fillcolor</p:attrName>
                                        </p:attrNameLst>
                                      </p:cBhvr>
                                      <p:to>
                                        <a:schemeClr val="accent2"/>
                                      </p:to>
                                    </p:animClr>
                                    <p:set>
                                      <p:cBhvr>
                                        <p:cTn id="50" dur="100" fill="hold"/>
                                        <p:tgtEl>
                                          <p:spTgt spid="13"/>
                                        </p:tgtEl>
                                        <p:attrNameLst>
                                          <p:attrName>fill.type</p:attrName>
                                        </p:attrNameLst>
                                      </p:cBhvr>
                                      <p:to>
                                        <p:strVal val="solid"/>
                                      </p:to>
                                    </p:set>
                                    <p:set>
                                      <p:cBhvr>
                                        <p:cTn id="51" dur="100" fill="hold"/>
                                        <p:tgtEl>
                                          <p:spTgt spid="13"/>
                                        </p:tgtEl>
                                        <p:attrNameLst>
                                          <p:attrName>fill.on</p:attrName>
                                        </p:attrNameLst>
                                      </p:cBhvr>
                                      <p:to>
                                        <p:strVal val="true"/>
                                      </p:to>
                                    </p:set>
                                    <p:animRot by="120000">
                                      <p:cBhvr>
                                        <p:cTn id="52" dur="100" fill="hold">
                                          <p:stCondLst>
                                            <p:cond delay="0"/>
                                          </p:stCondLst>
                                        </p:cTn>
                                        <p:tgtEl>
                                          <p:spTgt spid="13"/>
                                        </p:tgtEl>
                                        <p:attrNameLst>
                                          <p:attrName>r</p:attrName>
                                        </p:attrNameLst>
                                      </p:cBhvr>
                                    </p:animRot>
                                    <p:animRot by="-240000">
                                      <p:cBhvr>
                                        <p:cTn id="53" dur="200" fill="hold">
                                          <p:stCondLst>
                                            <p:cond delay="200"/>
                                          </p:stCondLst>
                                        </p:cTn>
                                        <p:tgtEl>
                                          <p:spTgt spid="13"/>
                                        </p:tgtEl>
                                        <p:attrNameLst>
                                          <p:attrName>r</p:attrName>
                                        </p:attrNameLst>
                                      </p:cBhvr>
                                    </p:animRot>
                                    <p:animRot by="240000">
                                      <p:cBhvr>
                                        <p:cTn id="54" dur="200" fill="hold">
                                          <p:stCondLst>
                                            <p:cond delay="400"/>
                                          </p:stCondLst>
                                        </p:cTn>
                                        <p:tgtEl>
                                          <p:spTgt spid="13"/>
                                        </p:tgtEl>
                                        <p:attrNameLst>
                                          <p:attrName>r</p:attrName>
                                        </p:attrNameLst>
                                      </p:cBhvr>
                                    </p:animRot>
                                    <p:animRot by="-240000">
                                      <p:cBhvr>
                                        <p:cTn id="55" dur="200" fill="hold">
                                          <p:stCondLst>
                                            <p:cond delay="600"/>
                                          </p:stCondLst>
                                        </p:cTn>
                                        <p:tgtEl>
                                          <p:spTgt spid="13"/>
                                        </p:tgtEl>
                                        <p:attrNameLst>
                                          <p:attrName>r</p:attrName>
                                        </p:attrNameLst>
                                      </p:cBhvr>
                                    </p:animRot>
                                    <p:animRot by="120000">
                                      <p:cBhvr>
                                        <p:cTn id="56" dur="200" fill="hold">
                                          <p:stCondLst>
                                            <p:cond delay="800"/>
                                          </p:stCondLst>
                                        </p:cTn>
                                        <p:tgtEl>
                                          <p:spTgt spid="13"/>
                                        </p:tgtEl>
                                        <p:attrNameLst>
                                          <p:attrName>r</p:attrName>
                                        </p:attrNameLst>
                                      </p:cBhvr>
                                    </p:animRot>
                                  </p:childTnLst>
                                </p:cTn>
                              </p:par>
                              <p:par>
                                <p:cTn id="57" presetID="32" presetClass="emph" presetSubtype="0" fill="hold" nodeType="withEffect">
                                  <p:stCondLst>
                                    <p:cond delay="0"/>
                                  </p:stCondLst>
                                  <p:childTnLst>
                                    <p:animClr clrSpc="rgb" dir="cw">
                                      <p:cBhvr override="childStyle">
                                        <p:cTn id="58" dur="100" fill="hold"/>
                                        <p:tgtEl>
                                          <p:spTgt spid="10"/>
                                        </p:tgtEl>
                                        <p:attrNameLst>
                                          <p:attrName>style.color</p:attrName>
                                        </p:attrNameLst>
                                      </p:cBhvr>
                                      <p:to>
                                        <a:schemeClr val="accent2"/>
                                      </p:to>
                                    </p:animClr>
                                    <p:animClr clrSpc="rgb" dir="cw">
                                      <p:cBhvr>
                                        <p:cTn id="59" dur="100" fill="hold"/>
                                        <p:tgtEl>
                                          <p:spTgt spid="10"/>
                                        </p:tgtEl>
                                        <p:attrNameLst>
                                          <p:attrName>fillcolor</p:attrName>
                                        </p:attrNameLst>
                                      </p:cBhvr>
                                      <p:to>
                                        <a:schemeClr val="accent2"/>
                                      </p:to>
                                    </p:animClr>
                                    <p:set>
                                      <p:cBhvr>
                                        <p:cTn id="60" dur="100" fill="hold"/>
                                        <p:tgtEl>
                                          <p:spTgt spid="10"/>
                                        </p:tgtEl>
                                        <p:attrNameLst>
                                          <p:attrName>fill.type</p:attrName>
                                        </p:attrNameLst>
                                      </p:cBhvr>
                                      <p:to>
                                        <p:strVal val="solid"/>
                                      </p:to>
                                    </p:set>
                                    <p:set>
                                      <p:cBhvr>
                                        <p:cTn id="61" dur="100" fill="hold"/>
                                        <p:tgtEl>
                                          <p:spTgt spid="10"/>
                                        </p:tgtEl>
                                        <p:attrNameLst>
                                          <p:attrName>fill.on</p:attrName>
                                        </p:attrNameLst>
                                      </p:cBhvr>
                                      <p:to>
                                        <p:strVal val="true"/>
                                      </p:to>
                                    </p:set>
                                    <p:animRot by="120000">
                                      <p:cBhvr>
                                        <p:cTn id="62" dur="100" fill="hold">
                                          <p:stCondLst>
                                            <p:cond delay="0"/>
                                          </p:stCondLst>
                                        </p:cTn>
                                        <p:tgtEl>
                                          <p:spTgt spid="10"/>
                                        </p:tgtEl>
                                        <p:attrNameLst>
                                          <p:attrName>r</p:attrName>
                                        </p:attrNameLst>
                                      </p:cBhvr>
                                    </p:animRot>
                                    <p:animRot by="-240000">
                                      <p:cBhvr>
                                        <p:cTn id="63" dur="200" fill="hold">
                                          <p:stCondLst>
                                            <p:cond delay="200"/>
                                          </p:stCondLst>
                                        </p:cTn>
                                        <p:tgtEl>
                                          <p:spTgt spid="10"/>
                                        </p:tgtEl>
                                        <p:attrNameLst>
                                          <p:attrName>r</p:attrName>
                                        </p:attrNameLst>
                                      </p:cBhvr>
                                    </p:animRot>
                                    <p:animRot by="240000">
                                      <p:cBhvr>
                                        <p:cTn id="64" dur="200" fill="hold">
                                          <p:stCondLst>
                                            <p:cond delay="400"/>
                                          </p:stCondLst>
                                        </p:cTn>
                                        <p:tgtEl>
                                          <p:spTgt spid="10"/>
                                        </p:tgtEl>
                                        <p:attrNameLst>
                                          <p:attrName>r</p:attrName>
                                        </p:attrNameLst>
                                      </p:cBhvr>
                                    </p:animRot>
                                    <p:animRot by="-240000">
                                      <p:cBhvr>
                                        <p:cTn id="65" dur="200" fill="hold">
                                          <p:stCondLst>
                                            <p:cond delay="600"/>
                                          </p:stCondLst>
                                        </p:cTn>
                                        <p:tgtEl>
                                          <p:spTgt spid="10"/>
                                        </p:tgtEl>
                                        <p:attrNameLst>
                                          <p:attrName>r</p:attrName>
                                        </p:attrNameLst>
                                      </p:cBhvr>
                                    </p:animRot>
                                    <p:animRot by="120000">
                                      <p:cBhvr>
                                        <p:cTn id="66" dur="200" fill="hold">
                                          <p:stCondLst>
                                            <p:cond delay="800"/>
                                          </p:stCondLst>
                                        </p:cTn>
                                        <p:tgtEl>
                                          <p:spTgt spid="10"/>
                                        </p:tgtEl>
                                        <p:attrNameLst>
                                          <p:attrName>r</p:attrName>
                                        </p:attrNameLst>
                                      </p:cBhvr>
                                    </p:animRot>
                                  </p:childTnLst>
                                </p:cTn>
                              </p:par>
                              <p:par>
                                <p:cTn id="67" presetID="32" presetClass="emph" presetSubtype="0" fill="hold" nodeType="withEffect">
                                  <p:stCondLst>
                                    <p:cond delay="0"/>
                                  </p:stCondLst>
                                  <p:childTnLst>
                                    <p:animClr clrSpc="rgb" dir="cw">
                                      <p:cBhvr override="childStyle">
                                        <p:cTn id="68" dur="100" fill="hold"/>
                                        <p:tgtEl>
                                          <p:spTgt spid="11"/>
                                        </p:tgtEl>
                                        <p:attrNameLst>
                                          <p:attrName>style.color</p:attrName>
                                        </p:attrNameLst>
                                      </p:cBhvr>
                                      <p:to>
                                        <a:schemeClr val="accent2"/>
                                      </p:to>
                                    </p:animClr>
                                    <p:animClr clrSpc="rgb" dir="cw">
                                      <p:cBhvr>
                                        <p:cTn id="69" dur="100" fill="hold"/>
                                        <p:tgtEl>
                                          <p:spTgt spid="11"/>
                                        </p:tgtEl>
                                        <p:attrNameLst>
                                          <p:attrName>fillcolor</p:attrName>
                                        </p:attrNameLst>
                                      </p:cBhvr>
                                      <p:to>
                                        <a:schemeClr val="accent2"/>
                                      </p:to>
                                    </p:animClr>
                                    <p:set>
                                      <p:cBhvr>
                                        <p:cTn id="70" dur="100" fill="hold"/>
                                        <p:tgtEl>
                                          <p:spTgt spid="11"/>
                                        </p:tgtEl>
                                        <p:attrNameLst>
                                          <p:attrName>fill.type</p:attrName>
                                        </p:attrNameLst>
                                      </p:cBhvr>
                                      <p:to>
                                        <p:strVal val="solid"/>
                                      </p:to>
                                    </p:set>
                                    <p:set>
                                      <p:cBhvr>
                                        <p:cTn id="71" dur="100" fill="hold"/>
                                        <p:tgtEl>
                                          <p:spTgt spid="11"/>
                                        </p:tgtEl>
                                        <p:attrNameLst>
                                          <p:attrName>fill.on</p:attrName>
                                        </p:attrNameLst>
                                      </p:cBhvr>
                                      <p:to>
                                        <p:strVal val="true"/>
                                      </p:to>
                                    </p:set>
                                    <p:animRot by="120000">
                                      <p:cBhvr>
                                        <p:cTn id="72" dur="100" fill="hold">
                                          <p:stCondLst>
                                            <p:cond delay="0"/>
                                          </p:stCondLst>
                                        </p:cTn>
                                        <p:tgtEl>
                                          <p:spTgt spid="11"/>
                                        </p:tgtEl>
                                        <p:attrNameLst>
                                          <p:attrName>r</p:attrName>
                                        </p:attrNameLst>
                                      </p:cBhvr>
                                    </p:animRot>
                                    <p:animRot by="-240000">
                                      <p:cBhvr>
                                        <p:cTn id="73" dur="200" fill="hold">
                                          <p:stCondLst>
                                            <p:cond delay="200"/>
                                          </p:stCondLst>
                                        </p:cTn>
                                        <p:tgtEl>
                                          <p:spTgt spid="11"/>
                                        </p:tgtEl>
                                        <p:attrNameLst>
                                          <p:attrName>r</p:attrName>
                                        </p:attrNameLst>
                                      </p:cBhvr>
                                    </p:animRot>
                                    <p:animRot by="240000">
                                      <p:cBhvr>
                                        <p:cTn id="74" dur="200" fill="hold">
                                          <p:stCondLst>
                                            <p:cond delay="400"/>
                                          </p:stCondLst>
                                        </p:cTn>
                                        <p:tgtEl>
                                          <p:spTgt spid="11"/>
                                        </p:tgtEl>
                                        <p:attrNameLst>
                                          <p:attrName>r</p:attrName>
                                        </p:attrNameLst>
                                      </p:cBhvr>
                                    </p:animRot>
                                    <p:animRot by="-240000">
                                      <p:cBhvr>
                                        <p:cTn id="75" dur="200" fill="hold">
                                          <p:stCondLst>
                                            <p:cond delay="600"/>
                                          </p:stCondLst>
                                        </p:cTn>
                                        <p:tgtEl>
                                          <p:spTgt spid="11"/>
                                        </p:tgtEl>
                                        <p:attrNameLst>
                                          <p:attrName>r</p:attrName>
                                        </p:attrNameLst>
                                      </p:cBhvr>
                                    </p:animRot>
                                    <p:animRot by="120000">
                                      <p:cBhvr>
                                        <p:cTn id="76" dur="200" fill="hold">
                                          <p:stCondLst>
                                            <p:cond delay="800"/>
                                          </p:stCondLst>
                                        </p:cTn>
                                        <p:tgtEl>
                                          <p:spTgt spid="11"/>
                                        </p:tgtEl>
                                        <p:attrNameLst>
                                          <p:attrName>r</p:attrName>
                                        </p:attrNameLst>
                                      </p:cBhvr>
                                    </p:animRot>
                                  </p:childTnLst>
                                </p:cTn>
                              </p:par>
                              <p:par>
                                <p:cTn id="77" presetID="32" presetClass="emph" presetSubtype="0" fill="hold" nodeType="withEffect">
                                  <p:stCondLst>
                                    <p:cond delay="0"/>
                                  </p:stCondLst>
                                  <p:childTnLst>
                                    <p:animClr clrSpc="rgb" dir="cw">
                                      <p:cBhvr override="childStyle">
                                        <p:cTn id="78" dur="100" fill="hold"/>
                                        <p:tgtEl>
                                          <p:spTgt spid="12"/>
                                        </p:tgtEl>
                                        <p:attrNameLst>
                                          <p:attrName>style.color</p:attrName>
                                        </p:attrNameLst>
                                      </p:cBhvr>
                                      <p:to>
                                        <a:schemeClr val="accent2"/>
                                      </p:to>
                                    </p:animClr>
                                    <p:animClr clrSpc="rgb" dir="cw">
                                      <p:cBhvr>
                                        <p:cTn id="79" dur="100" fill="hold"/>
                                        <p:tgtEl>
                                          <p:spTgt spid="12"/>
                                        </p:tgtEl>
                                        <p:attrNameLst>
                                          <p:attrName>fillcolor</p:attrName>
                                        </p:attrNameLst>
                                      </p:cBhvr>
                                      <p:to>
                                        <a:schemeClr val="accent2"/>
                                      </p:to>
                                    </p:animClr>
                                    <p:set>
                                      <p:cBhvr>
                                        <p:cTn id="80" dur="100" fill="hold"/>
                                        <p:tgtEl>
                                          <p:spTgt spid="12"/>
                                        </p:tgtEl>
                                        <p:attrNameLst>
                                          <p:attrName>fill.type</p:attrName>
                                        </p:attrNameLst>
                                      </p:cBhvr>
                                      <p:to>
                                        <p:strVal val="solid"/>
                                      </p:to>
                                    </p:set>
                                    <p:set>
                                      <p:cBhvr>
                                        <p:cTn id="81" dur="100" fill="hold"/>
                                        <p:tgtEl>
                                          <p:spTgt spid="12"/>
                                        </p:tgtEl>
                                        <p:attrNameLst>
                                          <p:attrName>fill.on</p:attrName>
                                        </p:attrNameLst>
                                      </p:cBhvr>
                                      <p:to>
                                        <p:strVal val="true"/>
                                      </p:to>
                                    </p:set>
                                    <p:animRot by="120000">
                                      <p:cBhvr>
                                        <p:cTn id="82" dur="100" fill="hold">
                                          <p:stCondLst>
                                            <p:cond delay="0"/>
                                          </p:stCondLst>
                                        </p:cTn>
                                        <p:tgtEl>
                                          <p:spTgt spid="12"/>
                                        </p:tgtEl>
                                        <p:attrNameLst>
                                          <p:attrName>r</p:attrName>
                                        </p:attrNameLst>
                                      </p:cBhvr>
                                    </p:animRot>
                                    <p:animRot by="-240000">
                                      <p:cBhvr>
                                        <p:cTn id="83" dur="200" fill="hold">
                                          <p:stCondLst>
                                            <p:cond delay="200"/>
                                          </p:stCondLst>
                                        </p:cTn>
                                        <p:tgtEl>
                                          <p:spTgt spid="12"/>
                                        </p:tgtEl>
                                        <p:attrNameLst>
                                          <p:attrName>r</p:attrName>
                                        </p:attrNameLst>
                                      </p:cBhvr>
                                    </p:animRot>
                                    <p:animRot by="240000">
                                      <p:cBhvr>
                                        <p:cTn id="84" dur="200" fill="hold">
                                          <p:stCondLst>
                                            <p:cond delay="400"/>
                                          </p:stCondLst>
                                        </p:cTn>
                                        <p:tgtEl>
                                          <p:spTgt spid="12"/>
                                        </p:tgtEl>
                                        <p:attrNameLst>
                                          <p:attrName>r</p:attrName>
                                        </p:attrNameLst>
                                      </p:cBhvr>
                                    </p:animRot>
                                    <p:animRot by="-240000">
                                      <p:cBhvr>
                                        <p:cTn id="85" dur="200" fill="hold">
                                          <p:stCondLst>
                                            <p:cond delay="600"/>
                                          </p:stCondLst>
                                        </p:cTn>
                                        <p:tgtEl>
                                          <p:spTgt spid="12"/>
                                        </p:tgtEl>
                                        <p:attrNameLst>
                                          <p:attrName>r</p:attrName>
                                        </p:attrNameLst>
                                      </p:cBhvr>
                                    </p:animRot>
                                    <p:animRot by="120000">
                                      <p:cBhvr>
                                        <p:cTn id="86" dur="200" fill="hold">
                                          <p:stCondLst>
                                            <p:cond delay="800"/>
                                          </p:stCondLst>
                                        </p:cTn>
                                        <p:tgtEl>
                                          <p:spTgt spid="12"/>
                                        </p:tgtEl>
                                        <p:attrNameLst>
                                          <p:attrName>r</p:attrName>
                                        </p:attrNameLst>
                                      </p:cBhvr>
                                    </p:animRot>
                                  </p:childTnLst>
                                </p:cTn>
                              </p:par>
                            </p:childTnLst>
                          </p:cTn>
                        </p:par>
                      </p:childTnLst>
                    </p:cTn>
                  </p:par>
                  <p:par>
                    <p:cTn id="87" fill="hold" nodeType="clickPar">
                      <p:stCondLst>
                        <p:cond delay="indefinite"/>
                      </p:stCondLst>
                      <p:childTnLst>
                        <p:par>
                          <p:cTn id="88" fill="hold" nodeType="withGroup">
                            <p:stCondLst>
                              <p:cond delay="0"/>
                            </p:stCondLst>
                            <p:childTnLst>
                              <p:par>
                                <p:cTn id="89" presetID="32" presetClass="emph" presetSubtype="0" fill="hold" nodeType="clickEffect">
                                  <p:stCondLst>
                                    <p:cond delay="0"/>
                                  </p:stCondLst>
                                  <p:childTnLst>
                                    <p:animClr clrSpc="rgb" dir="cw">
                                      <p:cBhvr override="childStyle">
                                        <p:cTn id="90" dur="100" fill="hold"/>
                                        <p:tgtEl>
                                          <p:spTgt spid="29863"/>
                                        </p:tgtEl>
                                        <p:attrNameLst>
                                          <p:attrName>style.color</p:attrName>
                                        </p:attrNameLst>
                                      </p:cBhvr>
                                      <p:to>
                                        <a:schemeClr val="accent2"/>
                                      </p:to>
                                    </p:animClr>
                                    <p:animClr clrSpc="rgb" dir="cw">
                                      <p:cBhvr>
                                        <p:cTn id="91" dur="100" fill="hold"/>
                                        <p:tgtEl>
                                          <p:spTgt spid="29863"/>
                                        </p:tgtEl>
                                        <p:attrNameLst>
                                          <p:attrName>fillcolor</p:attrName>
                                        </p:attrNameLst>
                                      </p:cBhvr>
                                      <p:to>
                                        <a:schemeClr val="accent2"/>
                                      </p:to>
                                    </p:animClr>
                                    <p:set>
                                      <p:cBhvr>
                                        <p:cTn id="92" dur="100" fill="hold"/>
                                        <p:tgtEl>
                                          <p:spTgt spid="29863"/>
                                        </p:tgtEl>
                                        <p:attrNameLst>
                                          <p:attrName>fill.type</p:attrName>
                                        </p:attrNameLst>
                                      </p:cBhvr>
                                      <p:to>
                                        <p:strVal val="solid"/>
                                      </p:to>
                                    </p:set>
                                    <p:set>
                                      <p:cBhvr>
                                        <p:cTn id="93" dur="100" fill="hold"/>
                                        <p:tgtEl>
                                          <p:spTgt spid="29863"/>
                                        </p:tgtEl>
                                        <p:attrNameLst>
                                          <p:attrName>fill.on</p:attrName>
                                        </p:attrNameLst>
                                      </p:cBhvr>
                                      <p:to>
                                        <p:strVal val="true"/>
                                      </p:to>
                                    </p:set>
                                    <p:animRot by="120000">
                                      <p:cBhvr>
                                        <p:cTn id="94" dur="100" fill="hold">
                                          <p:stCondLst>
                                            <p:cond delay="0"/>
                                          </p:stCondLst>
                                        </p:cTn>
                                        <p:tgtEl>
                                          <p:spTgt spid="29863"/>
                                        </p:tgtEl>
                                        <p:attrNameLst>
                                          <p:attrName>r</p:attrName>
                                        </p:attrNameLst>
                                      </p:cBhvr>
                                    </p:animRot>
                                    <p:animRot by="-240000">
                                      <p:cBhvr>
                                        <p:cTn id="95" dur="200" fill="hold">
                                          <p:stCondLst>
                                            <p:cond delay="200"/>
                                          </p:stCondLst>
                                        </p:cTn>
                                        <p:tgtEl>
                                          <p:spTgt spid="29863"/>
                                        </p:tgtEl>
                                        <p:attrNameLst>
                                          <p:attrName>r</p:attrName>
                                        </p:attrNameLst>
                                      </p:cBhvr>
                                    </p:animRot>
                                    <p:animRot by="240000">
                                      <p:cBhvr>
                                        <p:cTn id="96" dur="200" fill="hold">
                                          <p:stCondLst>
                                            <p:cond delay="400"/>
                                          </p:stCondLst>
                                        </p:cTn>
                                        <p:tgtEl>
                                          <p:spTgt spid="29863"/>
                                        </p:tgtEl>
                                        <p:attrNameLst>
                                          <p:attrName>r</p:attrName>
                                        </p:attrNameLst>
                                      </p:cBhvr>
                                    </p:animRot>
                                    <p:animRot by="-240000">
                                      <p:cBhvr>
                                        <p:cTn id="97" dur="200" fill="hold">
                                          <p:stCondLst>
                                            <p:cond delay="600"/>
                                          </p:stCondLst>
                                        </p:cTn>
                                        <p:tgtEl>
                                          <p:spTgt spid="29863"/>
                                        </p:tgtEl>
                                        <p:attrNameLst>
                                          <p:attrName>r</p:attrName>
                                        </p:attrNameLst>
                                      </p:cBhvr>
                                    </p:animRot>
                                    <p:animRot by="120000">
                                      <p:cBhvr>
                                        <p:cTn id="98" dur="200" fill="hold">
                                          <p:stCondLst>
                                            <p:cond delay="800"/>
                                          </p:stCondLst>
                                        </p:cTn>
                                        <p:tgtEl>
                                          <p:spTgt spid="29863"/>
                                        </p:tgtEl>
                                        <p:attrNameLst>
                                          <p:attrName>r</p:attrName>
                                        </p:attrNameLst>
                                      </p:cBhvr>
                                    </p:animRot>
                                  </p:childTnLst>
                                </p:cTn>
                              </p:par>
                              <p:par>
                                <p:cTn id="99" presetID="32" presetClass="emph" presetSubtype="0" fill="hold" nodeType="withEffect">
                                  <p:stCondLst>
                                    <p:cond delay="0"/>
                                  </p:stCondLst>
                                  <p:childTnLst>
                                    <p:animClr clrSpc="rgb" dir="cw">
                                      <p:cBhvr override="childStyle">
                                        <p:cTn id="100" dur="100" fill="hold"/>
                                        <p:tgtEl>
                                          <p:spTgt spid="29864"/>
                                        </p:tgtEl>
                                        <p:attrNameLst>
                                          <p:attrName>style.color</p:attrName>
                                        </p:attrNameLst>
                                      </p:cBhvr>
                                      <p:to>
                                        <a:schemeClr val="accent2"/>
                                      </p:to>
                                    </p:animClr>
                                    <p:animClr clrSpc="rgb" dir="cw">
                                      <p:cBhvr>
                                        <p:cTn id="101" dur="100" fill="hold"/>
                                        <p:tgtEl>
                                          <p:spTgt spid="29864"/>
                                        </p:tgtEl>
                                        <p:attrNameLst>
                                          <p:attrName>fillcolor</p:attrName>
                                        </p:attrNameLst>
                                      </p:cBhvr>
                                      <p:to>
                                        <a:schemeClr val="accent2"/>
                                      </p:to>
                                    </p:animClr>
                                    <p:set>
                                      <p:cBhvr>
                                        <p:cTn id="102" dur="100" fill="hold"/>
                                        <p:tgtEl>
                                          <p:spTgt spid="29864"/>
                                        </p:tgtEl>
                                        <p:attrNameLst>
                                          <p:attrName>fill.type</p:attrName>
                                        </p:attrNameLst>
                                      </p:cBhvr>
                                      <p:to>
                                        <p:strVal val="solid"/>
                                      </p:to>
                                    </p:set>
                                    <p:set>
                                      <p:cBhvr>
                                        <p:cTn id="103" dur="100" fill="hold"/>
                                        <p:tgtEl>
                                          <p:spTgt spid="29864"/>
                                        </p:tgtEl>
                                        <p:attrNameLst>
                                          <p:attrName>fill.on</p:attrName>
                                        </p:attrNameLst>
                                      </p:cBhvr>
                                      <p:to>
                                        <p:strVal val="true"/>
                                      </p:to>
                                    </p:set>
                                    <p:animRot by="120000">
                                      <p:cBhvr>
                                        <p:cTn id="104" dur="100" fill="hold">
                                          <p:stCondLst>
                                            <p:cond delay="0"/>
                                          </p:stCondLst>
                                        </p:cTn>
                                        <p:tgtEl>
                                          <p:spTgt spid="29864"/>
                                        </p:tgtEl>
                                        <p:attrNameLst>
                                          <p:attrName>r</p:attrName>
                                        </p:attrNameLst>
                                      </p:cBhvr>
                                    </p:animRot>
                                    <p:animRot by="-240000">
                                      <p:cBhvr>
                                        <p:cTn id="105" dur="200" fill="hold">
                                          <p:stCondLst>
                                            <p:cond delay="200"/>
                                          </p:stCondLst>
                                        </p:cTn>
                                        <p:tgtEl>
                                          <p:spTgt spid="29864"/>
                                        </p:tgtEl>
                                        <p:attrNameLst>
                                          <p:attrName>r</p:attrName>
                                        </p:attrNameLst>
                                      </p:cBhvr>
                                    </p:animRot>
                                    <p:animRot by="240000">
                                      <p:cBhvr>
                                        <p:cTn id="106" dur="200" fill="hold">
                                          <p:stCondLst>
                                            <p:cond delay="400"/>
                                          </p:stCondLst>
                                        </p:cTn>
                                        <p:tgtEl>
                                          <p:spTgt spid="29864"/>
                                        </p:tgtEl>
                                        <p:attrNameLst>
                                          <p:attrName>r</p:attrName>
                                        </p:attrNameLst>
                                      </p:cBhvr>
                                    </p:animRot>
                                    <p:animRot by="-240000">
                                      <p:cBhvr>
                                        <p:cTn id="107" dur="200" fill="hold">
                                          <p:stCondLst>
                                            <p:cond delay="600"/>
                                          </p:stCondLst>
                                        </p:cTn>
                                        <p:tgtEl>
                                          <p:spTgt spid="29864"/>
                                        </p:tgtEl>
                                        <p:attrNameLst>
                                          <p:attrName>r</p:attrName>
                                        </p:attrNameLst>
                                      </p:cBhvr>
                                    </p:animRot>
                                    <p:animRot by="120000">
                                      <p:cBhvr>
                                        <p:cTn id="108" dur="200" fill="hold">
                                          <p:stCondLst>
                                            <p:cond delay="800"/>
                                          </p:stCondLst>
                                        </p:cTn>
                                        <p:tgtEl>
                                          <p:spTgt spid="29864"/>
                                        </p:tgtEl>
                                        <p:attrNameLst>
                                          <p:attrName>r</p:attrName>
                                        </p:attrNameLst>
                                      </p:cBhvr>
                                    </p:animRot>
                                  </p:childTnLst>
                                </p:cTn>
                              </p:par>
                              <p:par>
                                <p:cTn id="109" presetID="32" presetClass="emph" presetSubtype="0" fill="hold" nodeType="withEffect">
                                  <p:stCondLst>
                                    <p:cond delay="0"/>
                                  </p:stCondLst>
                                  <p:childTnLst>
                                    <p:animClr clrSpc="rgb" dir="cw">
                                      <p:cBhvr override="childStyle">
                                        <p:cTn id="110" dur="100" fill="hold"/>
                                        <p:tgtEl>
                                          <p:spTgt spid="29771"/>
                                        </p:tgtEl>
                                        <p:attrNameLst>
                                          <p:attrName>style.color</p:attrName>
                                        </p:attrNameLst>
                                      </p:cBhvr>
                                      <p:to>
                                        <a:schemeClr val="accent2"/>
                                      </p:to>
                                    </p:animClr>
                                    <p:animClr clrSpc="rgb" dir="cw">
                                      <p:cBhvr>
                                        <p:cTn id="111" dur="100" fill="hold"/>
                                        <p:tgtEl>
                                          <p:spTgt spid="29771"/>
                                        </p:tgtEl>
                                        <p:attrNameLst>
                                          <p:attrName>fillcolor</p:attrName>
                                        </p:attrNameLst>
                                      </p:cBhvr>
                                      <p:to>
                                        <a:schemeClr val="accent2"/>
                                      </p:to>
                                    </p:animClr>
                                    <p:set>
                                      <p:cBhvr>
                                        <p:cTn id="112" dur="100" fill="hold"/>
                                        <p:tgtEl>
                                          <p:spTgt spid="29771"/>
                                        </p:tgtEl>
                                        <p:attrNameLst>
                                          <p:attrName>fill.type</p:attrName>
                                        </p:attrNameLst>
                                      </p:cBhvr>
                                      <p:to>
                                        <p:strVal val="solid"/>
                                      </p:to>
                                    </p:set>
                                    <p:set>
                                      <p:cBhvr>
                                        <p:cTn id="113" dur="100" fill="hold"/>
                                        <p:tgtEl>
                                          <p:spTgt spid="29771"/>
                                        </p:tgtEl>
                                        <p:attrNameLst>
                                          <p:attrName>fill.on</p:attrName>
                                        </p:attrNameLst>
                                      </p:cBhvr>
                                      <p:to>
                                        <p:strVal val="true"/>
                                      </p:to>
                                    </p:set>
                                    <p:animRot by="120000">
                                      <p:cBhvr>
                                        <p:cTn id="114" dur="100" fill="hold">
                                          <p:stCondLst>
                                            <p:cond delay="0"/>
                                          </p:stCondLst>
                                        </p:cTn>
                                        <p:tgtEl>
                                          <p:spTgt spid="29771"/>
                                        </p:tgtEl>
                                        <p:attrNameLst>
                                          <p:attrName>r</p:attrName>
                                        </p:attrNameLst>
                                      </p:cBhvr>
                                    </p:animRot>
                                    <p:animRot by="-240000">
                                      <p:cBhvr>
                                        <p:cTn id="115" dur="200" fill="hold">
                                          <p:stCondLst>
                                            <p:cond delay="200"/>
                                          </p:stCondLst>
                                        </p:cTn>
                                        <p:tgtEl>
                                          <p:spTgt spid="29771"/>
                                        </p:tgtEl>
                                        <p:attrNameLst>
                                          <p:attrName>r</p:attrName>
                                        </p:attrNameLst>
                                      </p:cBhvr>
                                    </p:animRot>
                                    <p:animRot by="240000">
                                      <p:cBhvr>
                                        <p:cTn id="116" dur="200" fill="hold">
                                          <p:stCondLst>
                                            <p:cond delay="400"/>
                                          </p:stCondLst>
                                        </p:cTn>
                                        <p:tgtEl>
                                          <p:spTgt spid="29771"/>
                                        </p:tgtEl>
                                        <p:attrNameLst>
                                          <p:attrName>r</p:attrName>
                                        </p:attrNameLst>
                                      </p:cBhvr>
                                    </p:animRot>
                                    <p:animRot by="-240000">
                                      <p:cBhvr>
                                        <p:cTn id="117" dur="200" fill="hold">
                                          <p:stCondLst>
                                            <p:cond delay="600"/>
                                          </p:stCondLst>
                                        </p:cTn>
                                        <p:tgtEl>
                                          <p:spTgt spid="29771"/>
                                        </p:tgtEl>
                                        <p:attrNameLst>
                                          <p:attrName>r</p:attrName>
                                        </p:attrNameLst>
                                      </p:cBhvr>
                                    </p:animRot>
                                    <p:animRot by="120000">
                                      <p:cBhvr>
                                        <p:cTn id="118" dur="200" fill="hold">
                                          <p:stCondLst>
                                            <p:cond delay="800"/>
                                          </p:stCondLst>
                                        </p:cTn>
                                        <p:tgtEl>
                                          <p:spTgt spid="29771"/>
                                        </p:tgtEl>
                                        <p:attrNameLst>
                                          <p:attrName>r</p:attrName>
                                        </p:attrNameLst>
                                      </p:cBhvr>
                                    </p:animRot>
                                  </p:childTnLst>
                                </p:cTn>
                              </p:par>
                              <p:par>
                                <p:cTn id="119" presetID="32" presetClass="emph" presetSubtype="0" fill="hold" nodeType="withEffect">
                                  <p:stCondLst>
                                    <p:cond delay="0"/>
                                  </p:stCondLst>
                                  <p:childTnLst>
                                    <p:animClr clrSpc="rgb" dir="cw">
                                      <p:cBhvr override="childStyle">
                                        <p:cTn id="120" dur="100" fill="hold"/>
                                        <p:tgtEl>
                                          <p:spTgt spid="29872"/>
                                        </p:tgtEl>
                                        <p:attrNameLst>
                                          <p:attrName>style.color</p:attrName>
                                        </p:attrNameLst>
                                      </p:cBhvr>
                                      <p:to>
                                        <a:schemeClr val="accent2"/>
                                      </p:to>
                                    </p:animClr>
                                    <p:animClr clrSpc="rgb" dir="cw">
                                      <p:cBhvr>
                                        <p:cTn id="121" dur="100" fill="hold"/>
                                        <p:tgtEl>
                                          <p:spTgt spid="29872"/>
                                        </p:tgtEl>
                                        <p:attrNameLst>
                                          <p:attrName>fillcolor</p:attrName>
                                        </p:attrNameLst>
                                      </p:cBhvr>
                                      <p:to>
                                        <a:schemeClr val="accent2"/>
                                      </p:to>
                                    </p:animClr>
                                    <p:set>
                                      <p:cBhvr>
                                        <p:cTn id="122" dur="100" fill="hold"/>
                                        <p:tgtEl>
                                          <p:spTgt spid="29872"/>
                                        </p:tgtEl>
                                        <p:attrNameLst>
                                          <p:attrName>fill.type</p:attrName>
                                        </p:attrNameLst>
                                      </p:cBhvr>
                                      <p:to>
                                        <p:strVal val="solid"/>
                                      </p:to>
                                    </p:set>
                                    <p:set>
                                      <p:cBhvr>
                                        <p:cTn id="123" dur="100" fill="hold"/>
                                        <p:tgtEl>
                                          <p:spTgt spid="29872"/>
                                        </p:tgtEl>
                                        <p:attrNameLst>
                                          <p:attrName>fill.on</p:attrName>
                                        </p:attrNameLst>
                                      </p:cBhvr>
                                      <p:to>
                                        <p:strVal val="true"/>
                                      </p:to>
                                    </p:set>
                                    <p:animRot by="120000">
                                      <p:cBhvr>
                                        <p:cTn id="124" dur="100" fill="hold">
                                          <p:stCondLst>
                                            <p:cond delay="0"/>
                                          </p:stCondLst>
                                        </p:cTn>
                                        <p:tgtEl>
                                          <p:spTgt spid="29872"/>
                                        </p:tgtEl>
                                        <p:attrNameLst>
                                          <p:attrName>r</p:attrName>
                                        </p:attrNameLst>
                                      </p:cBhvr>
                                    </p:animRot>
                                    <p:animRot by="-240000">
                                      <p:cBhvr>
                                        <p:cTn id="125" dur="200" fill="hold">
                                          <p:stCondLst>
                                            <p:cond delay="200"/>
                                          </p:stCondLst>
                                        </p:cTn>
                                        <p:tgtEl>
                                          <p:spTgt spid="29872"/>
                                        </p:tgtEl>
                                        <p:attrNameLst>
                                          <p:attrName>r</p:attrName>
                                        </p:attrNameLst>
                                      </p:cBhvr>
                                    </p:animRot>
                                    <p:animRot by="240000">
                                      <p:cBhvr>
                                        <p:cTn id="126" dur="200" fill="hold">
                                          <p:stCondLst>
                                            <p:cond delay="400"/>
                                          </p:stCondLst>
                                        </p:cTn>
                                        <p:tgtEl>
                                          <p:spTgt spid="29872"/>
                                        </p:tgtEl>
                                        <p:attrNameLst>
                                          <p:attrName>r</p:attrName>
                                        </p:attrNameLst>
                                      </p:cBhvr>
                                    </p:animRot>
                                    <p:animRot by="-240000">
                                      <p:cBhvr>
                                        <p:cTn id="127" dur="200" fill="hold">
                                          <p:stCondLst>
                                            <p:cond delay="600"/>
                                          </p:stCondLst>
                                        </p:cTn>
                                        <p:tgtEl>
                                          <p:spTgt spid="29872"/>
                                        </p:tgtEl>
                                        <p:attrNameLst>
                                          <p:attrName>r</p:attrName>
                                        </p:attrNameLst>
                                      </p:cBhvr>
                                    </p:animRot>
                                    <p:animRot by="120000">
                                      <p:cBhvr>
                                        <p:cTn id="128" dur="200" fill="hold">
                                          <p:stCondLst>
                                            <p:cond delay="800"/>
                                          </p:stCondLst>
                                        </p:cTn>
                                        <p:tgtEl>
                                          <p:spTgt spid="29872"/>
                                        </p:tgtEl>
                                        <p:attrNameLst>
                                          <p:attrName>r</p:attrName>
                                        </p:attrNameLst>
                                      </p:cBhvr>
                                    </p:animRot>
                                  </p:childTnLst>
                                </p:cTn>
                              </p:par>
                              <p:par>
                                <p:cTn id="129" presetID="32" presetClass="emph" presetSubtype="0" fill="hold" nodeType="withEffect">
                                  <p:stCondLst>
                                    <p:cond delay="0"/>
                                  </p:stCondLst>
                                  <p:childTnLst>
                                    <p:animClr clrSpc="rgb" dir="cw">
                                      <p:cBhvr override="childStyle">
                                        <p:cTn id="130" dur="100" fill="hold"/>
                                        <p:tgtEl>
                                          <p:spTgt spid="29873"/>
                                        </p:tgtEl>
                                        <p:attrNameLst>
                                          <p:attrName>style.color</p:attrName>
                                        </p:attrNameLst>
                                      </p:cBhvr>
                                      <p:to>
                                        <a:schemeClr val="accent2"/>
                                      </p:to>
                                    </p:animClr>
                                    <p:animClr clrSpc="rgb" dir="cw">
                                      <p:cBhvr>
                                        <p:cTn id="131" dur="100" fill="hold"/>
                                        <p:tgtEl>
                                          <p:spTgt spid="29873"/>
                                        </p:tgtEl>
                                        <p:attrNameLst>
                                          <p:attrName>fillcolor</p:attrName>
                                        </p:attrNameLst>
                                      </p:cBhvr>
                                      <p:to>
                                        <a:schemeClr val="accent2"/>
                                      </p:to>
                                    </p:animClr>
                                    <p:set>
                                      <p:cBhvr>
                                        <p:cTn id="132" dur="100" fill="hold"/>
                                        <p:tgtEl>
                                          <p:spTgt spid="29873"/>
                                        </p:tgtEl>
                                        <p:attrNameLst>
                                          <p:attrName>fill.type</p:attrName>
                                        </p:attrNameLst>
                                      </p:cBhvr>
                                      <p:to>
                                        <p:strVal val="solid"/>
                                      </p:to>
                                    </p:set>
                                    <p:set>
                                      <p:cBhvr>
                                        <p:cTn id="133" dur="100" fill="hold"/>
                                        <p:tgtEl>
                                          <p:spTgt spid="29873"/>
                                        </p:tgtEl>
                                        <p:attrNameLst>
                                          <p:attrName>fill.on</p:attrName>
                                        </p:attrNameLst>
                                      </p:cBhvr>
                                      <p:to>
                                        <p:strVal val="true"/>
                                      </p:to>
                                    </p:set>
                                    <p:animRot by="120000">
                                      <p:cBhvr>
                                        <p:cTn id="134" dur="100" fill="hold">
                                          <p:stCondLst>
                                            <p:cond delay="0"/>
                                          </p:stCondLst>
                                        </p:cTn>
                                        <p:tgtEl>
                                          <p:spTgt spid="29873"/>
                                        </p:tgtEl>
                                        <p:attrNameLst>
                                          <p:attrName>r</p:attrName>
                                        </p:attrNameLst>
                                      </p:cBhvr>
                                    </p:animRot>
                                    <p:animRot by="-240000">
                                      <p:cBhvr>
                                        <p:cTn id="135" dur="200" fill="hold">
                                          <p:stCondLst>
                                            <p:cond delay="200"/>
                                          </p:stCondLst>
                                        </p:cTn>
                                        <p:tgtEl>
                                          <p:spTgt spid="29873"/>
                                        </p:tgtEl>
                                        <p:attrNameLst>
                                          <p:attrName>r</p:attrName>
                                        </p:attrNameLst>
                                      </p:cBhvr>
                                    </p:animRot>
                                    <p:animRot by="240000">
                                      <p:cBhvr>
                                        <p:cTn id="136" dur="200" fill="hold">
                                          <p:stCondLst>
                                            <p:cond delay="400"/>
                                          </p:stCondLst>
                                        </p:cTn>
                                        <p:tgtEl>
                                          <p:spTgt spid="29873"/>
                                        </p:tgtEl>
                                        <p:attrNameLst>
                                          <p:attrName>r</p:attrName>
                                        </p:attrNameLst>
                                      </p:cBhvr>
                                    </p:animRot>
                                    <p:animRot by="-240000">
                                      <p:cBhvr>
                                        <p:cTn id="137" dur="200" fill="hold">
                                          <p:stCondLst>
                                            <p:cond delay="600"/>
                                          </p:stCondLst>
                                        </p:cTn>
                                        <p:tgtEl>
                                          <p:spTgt spid="29873"/>
                                        </p:tgtEl>
                                        <p:attrNameLst>
                                          <p:attrName>r</p:attrName>
                                        </p:attrNameLst>
                                      </p:cBhvr>
                                    </p:animRot>
                                    <p:animRot by="120000">
                                      <p:cBhvr>
                                        <p:cTn id="138" dur="200" fill="hold">
                                          <p:stCondLst>
                                            <p:cond delay="800"/>
                                          </p:stCondLst>
                                        </p:cTn>
                                        <p:tgtEl>
                                          <p:spTgt spid="29873"/>
                                        </p:tgtEl>
                                        <p:attrNameLst>
                                          <p:attrName>r</p:attrName>
                                        </p:attrNameLst>
                                      </p:cBhvr>
                                    </p:animRot>
                                  </p:childTnLst>
                                </p:cTn>
                              </p:par>
                              <p:par>
                                <p:cTn id="139" presetID="32" presetClass="emph" presetSubtype="0" fill="hold" nodeType="withEffect">
                                  <p:stCondLst>
                                    <p:cond delay="0"/>
                                  </p:stCondLst>
                                  <p:childTnLst>
                                    <p:animClr clrSpc="rgb" dir="cw">
                                      <p:cBhvr override="childStyle">
                                        <p:cTn id="140" dur="100" fill="hold"/>
                                        <p:tgtEl>
                                          <p:spTgt spid="12"/>
                                        </p:tgtEl>
                                        <p:attrNameLst>
                                          <p:attrName>style.color</p:attrName>
                                        </p:attrNameLst>
                                      </p:cBhvr>
                                      <p:to>
                                        <a:schemeClr val="accent2"/>
                                      </p:to>
                                    </p:animClr>
                                    <p:animClr clrSpc="rgb" dir="cw">
                                      <p:cBhvr>
                                        <p:cTn id="141" dur="100" fill="hold"/>
                                        <p:tgtEl>
                                          <p:spTgt spid="12"/>
                                        </p:tgtEl>
                                        <p:attrNameLst>
                                          <p:attrName>fillcolor</p:attrName>
                                        </p:attrNameLst>
                                      </p:cBhvr>
                                      <p:to>
                                        <a:schemeClr val="accent2"/>
                                      </p:to>
                                    </p:animClr>
                                    <p:set>
                                      <p:cBhvr>
                                        <p:cTn id="142" dur="100" fill="hold"/>
                                        <p:tgtEl>
                                          <p:spTgt spid="12"/>
                                        </p:tgtEl>
                                        <p:attrNameLst>
                                          <p:attrName>fill.type</p:attrName>
                                        </p:attrNameLst>
                                      </p:cBhvr>
                                      <p:to>
                                        <p:strVal val="solid"/>
                                      </p:to>
                                    </p:set>
                                    <p:set>
                                      <p:cBhvr>
                                        <p:cTn id="143" dur="100" fill="hold"/>
                                        <p:tgtEl>
                                          <p:spTgt spid="12"/>
                                        </p:tgtEl>
                                        <p:attrNameLst>
                                          <p:attrName>fill.on</p:attrName>
                                        </p:attrNameLst>
                                      </p:cBhvr>
                                      <p:to>
                                        <p:strVal val="true"/>
                                      </p:to>
                                    </p:set>
                                    <p:animRot by="120000">
                                      <p:cBhvr>
                                        <p:cTn id="144" dur="100" fill="hold">
                                          <p:stCondLst>
                                            <p:cond delay="0"/>
                                          </p:stCondLst>
                                        </p:cTn>
                                        <p:tgtEl>
                                          <p:spTgt spid="12"/>
                                        </p:tgtEl>
                                        <p:attrNameLst>
                                          <p:attrName>r</p:attrName>
                                        </p:attrNameLst>
                                      </p:cBhvr>
                                    </p:animRot>
                                    <p:animRot by="-240000">
                                      <p:cBhvr>
                                        <p:cTn id="145" dur="200" fill="hold">
                                          <p:stCondLst>
                                            <p:cond delay="200"/>
                                          </p:stCondLst>
                                        </p:cTn>
                                        <p:tgtEl>
                                          <p:spTgt spid="12"/>
                                        </p:tgtEl>
                                        <p:attrNameLst>
                                          <p:attrName>r</p:attrName>
                                        </p:attrNameLst>
                                      </p:cBhvr>
                                    </p:animRot>
                                    <p:animRot by="240000">
                                      <p:cBhvr>
                                        <p:cTn id="146" dur="200" fill="hold">
                                          <p:stCondLst>
                                            <p:cond delay="400"/>
                                          </p:stCondLst>
                                        </p:cTn>
                                        <p:tgtEl>
                                          <p:spTgt spid="12"/>
                                        </p:tgtEl>
                                        <p:attrNameLst>
                                          <p:attrName>r</p:attrName>
                                        </p:attrNameLst>
                                      </p:cBhvr>
                                    </p:animRot>
                                    <p:animRot by="-240000">
                                      <p:cBhvr>
                                        <p:cTn id="147" dur="200" fill="hold">
                                          <p:stCondLst>
                                            <p:cond delay="600"/>
                                          </p:stCondLst>
                                        </p:cTn>
                                        <p:tgtEl>
                                          <p:spTgt spid="12"/>
                                        </p:tgtEl>
                                        <p:attrNameLst>
                                          <p:attrName>r</p:attrName>
                                        </p:attrNameLst>
                                      </p:cBhvr>
                                    </p:animRot>
                                    <p:animRot by="120000">
                                      <p:cBhvr>
                                        <p:cTn id="148" dur="200" fill="hold">
                                          <p:stCondLst>
                                            <p:cond delay="800"/>
                                          </p:stCondLst>
                                        </p:cTn>
                                        <p:tgtEl>
                                          <p:spTgt spid="12"/>
                                        </p:tgtEl>
                                        <p:attrNameLst>
                                          <p:attrName>r</p:attrName>
                                        </p:attrNameLst>
                                      </p:cBhvr>
                                    </p:animRot>
                                  </p:childTnLst>
                                </p:cTn>
                              </p:par>
                              <p:par>
                                <p:cTn id="149" presetID="32" presetClass="emph" presetSubtype="0" fill="hold" nodeType="withEffect">
                                  <p:stCondLst>
                                    <p:cond delay="0"/>
                                  </p:stCondLst>
                                  <p:childTnLst>
                                    <p:animClr clrSpc="rgb" dir="cw">
                                      <p:cBhvr override="childStyle">
                                        <p:cTn id="150" dur="100" fill="hold"/>
                                        <p:tgtEl>
                                          <p:spTgt spid="13"/>
                                        </p:tgtEl>
                                        <p:attrNameLst>
                                          <p:attrName>style.color</p:attrName>
                                        </p:attrNameLst>
                                      </p:cBhvr>
                                      <p:to>
                                        <a:schemeClr val="accent2"/>
                                      </p:to>
                                    </p:animClr>
                                    <p:animClr clrSpc="rgb" dir="cw">
                                      <p:cBhvr>
                                        <p:cTn id="151" dur="100" fill="hold"/>
                                        <p:tgtEl>
                                          <p:spTgt spid="13"/>
                                        </p:tgtEl>
                                        <p:attrNameLst>
                                          <p:attrName>fillcolor</p:attrName>
                                        </p:attrNameLst>
                                      </p:cBhvr>
                                      <p:to>
                                        <a:schemeClr val="accent2"/>
                                      </p:to>
                                    </p:animClr>
                                    <p:set>
                                      <p:cBhvr>
                                        <p:cTn id="152" dur="100" fill="hold"/>
                                        <p:tgtEl>
                                          <p:spTgt spid="13"/>
                                        </p:tgtEl>
                                        <p:attrNameLst>
                                          <p:attrName>fill.type</p:attrName>
                                        </p:attrNameLst>
                                      </p:cBhvr>
                                      <p:to>
                                        <p:strVal val="solid"/>
                                      </p:to>
                                    </p:set>
                                    <p:set>
                                      <p:cBhvr>
                                        <p:cTn id="153" dur="100" fill="hold"/>
                                        <p:tgtEl>
                                          <p:spTgt spid="13"/>
                                        </p:tgtEl>
                                        <p:attrNameLst>
                                          <p:attrName>fill.on</p:attrName>
                                        </p:attrNameLst>
                                      </p:cBhvr>
                                      <p:to>
                                        <p:strVal val="true"/>
                                      </p:to>
                                    </p:set>
                                    <p:animRot by="120000">
                                      <p:cBhvr>
                                        <p:cTn id="154" dur="100" fill="hold">
                                          <p:stCondLst>
                                            <p:cond delay="0"/>
                                          </p:stCondLst>
                                        </p:cTn>
                                        <p:tgtEl>
                                          <p:spTgt spid="13"/>
                                        </p:tgtEl>
                                        <p:attrNameLst>
                                          <p:attrName>r</p:attrName>
                                        </p:attrNameLst>
                                      </p:cBhvr>
                                    </p:animRot>
                                    <p:animRot by="-240000">
                                      <p:cBhvr>
                                        <p:cTn id="155" dur="200" fill="hold">
                                          <p:stCondLst>
                                            <p:cond delay="200"/>
                                          </p:stCondLst>
                                        </p:cTn>
                                        <p:tgtEl>
                                          <p:spTgt spid="13"/>
                                        </p:tgtEl>
                                        <p:attrNameLst>
                                          <p:attrName>r</p:attrName>
                                        </p:attrNameLst>
                                      </p:cBhvr>
                                    </p:animRot>
                                    <p:animRot by="240000">
                                      <p:cBhvr>
                                        <p:cTn id="156" dur="200" fill="hold">
                                          <p:stCondLst>
                                            <p:cond delay="400"/>
                                          </p:stCondLst>
                                        </p:cTn>
                                        <p:tgtEl>
                                          <p:spTgt spid="13"/>
                                        </p:tgtEl>
                                        <p:attrNameLst>
                                          <p:attrName>r</p:attrName>
                                        </p:attrNameLst>
                                      </p:cBhvr>
                                    </p:animRot>
                                    <p:animRot by="-240000">
                                      <p:cBhvr>
                                        <p:cTn id="157" dur="200" fill="hold">
                                          <p:stCondLst>
                                            <p:cond delay="600"/>
                                          </p:stCondLst>
                                        </p:cTn>
                                        <p:tgtEl>
                                          <p:spTgt spid="13"/>
                                        </p:tgtEl>
                                        <p:attrNameLst>
                                          <p:attrName>r</p:attrName>
                                        </p:attrNameLst>
                                      </p:cBhvr>
                                    </p:animRot>
                                    <p:animRot by="120000">
                                      <p:cBhvr>
                                        <p:cTn id="158" dur="200" fill="hold">
                                          <p:stCondLst>
                                            <p:cond delay="800"/>
                                          </p:stCondLst>
                                        </p:cTn>
                                        <p:tgtEl>
                                          <p:spTgt spid="13"/>
                                        </p:tgtEl>
                                        <p:attrNameLst>
                                          <p:attrName>r</p:attrName>
                                        </p:attrNameLst>
                                      </p:cBhvr>
                                    </p:animRot>
                                  </p:childTnLst>
                                </p:cTn>
                              </p:par>
                              <p:par>
                                <p:cTn id="159" presetID="32" presetClass="emph" presetSubtype="0" fill="hold" nodeType="withEffect">
                                  <p:stCondLst>
                                    <p:cond delay="0"/>
                                  </p:stCondLst>
                                  <p:childTnLst>
                                    <p:animClr clrSpc="rgb" dir="cw">
                                      <p:cBhvr override="childStyle">
                                        <p:cTn id="160" dur="100" fill="hold"/>
                                        <p:tgtEl>
                                          <p:spTgt spid="10"/>
                                        </p:tgtEl>
                                        <p:attrNameLst>
                                          <p:attrName>style.color</p:attrName>
                                        </p:attrNameLst>
                                      </p:cBhvr>
                                      <p:to>
                                        <a:schemeClr val="accent2"/>
                                      </p:to>
                                    </p:animClr>
                                    <p:animClr clrSpc="rgb" dir="cw">
                                      <p:cBhvr>
                                        <p:cTn id="161" dur="100" fill="hold"/>
                                        <p:tgtEl>
                                          <p:spTgt spid="10"/>
                                        </p:tgtEl>
                                        <p:attrNameLst>
                                          <p:attrName>fillcolor</p:attrName>
                                        </p:attrNameLst>
                                      </p:cBhvr>
                                      <p:to>
                                        <a:schemeClr val="accent2"/>
                                      </p:to>
                                    </p:animClr>
                                    <p:set>
                                      <p:cBhvr>
                                        <p:cTn id="162" dur="100" fill="hold"/>
                                        <p:tgtEl>
                                          <p:spTgt spid="10"/>
                                        </p:tgtEl>
                                        <p:attrNameLst>
                                          <p:attrName>fill.type</p:attrName>
                                        </p:attrNameLst>
                                      </p:cBhvr>
                                      <p:to>
                                        <p:strVal val="solid"/>
                                      </p:to>
                                    </p:set>
                                    <p:set>
                                      <p:cBhvr>
                                        <p:cTn id="163" dur="100" fill="hold"/>
                                        <p:tgtEl>
                                          <p:spTgt spid="10"/>
                                        </p:tgtEl>
                                        <p:attrNameLst>
                                          <p:attrName>fill.on</p:attrName>
                                        </p:attrNameLst>
                                      </p:cBhvr>
                                      <p:to>
                                        <p:strVal val="true"/>
                                      </p:to>
                                    </p:set>
                                    <p:animRot by="120000">
                                      <p:cBhvr>
                                        <p:cTn id="164" dur="100" fill="hold">
                                          <p:stCondLst>
                                            <p:cond delay="0"/>
                                          </p:stCondLst>
                                        </p:cTn>
                                        <p:tgtEl>
                                          <p:spTgt spid="10"/>
                                        </p:tgtEl>
                                        <p:attrNameLst>
                                          <p:attrName>r</p:attrName>
                                        </p:attrNameLst>
                                      </p:cBhvr>
                                    </p:animRot>
                                    <p:animRot by="-240000">
                                      <p:cBhvr>
                                        <p:cTn id="165" dur="200" fill="hold">
                                          <p:stCondLst>
                                            <p:cond delay="200"/>
                                          </p:stCondLst>
                                        </p:cTn>
                                        <p:tgtEl>
                                          <p:spTgt spid="10"/>
                                        </p:tgtEl>
                                        <p:attrNameLst>
                                          <p:attrName>r</p:attrName>
                                        </p:attrNameLst>
                                      </p:cBhvr>
                                    </p:animRot>
                                    <p:animRot by="240000">
                                      <p:cBhvr>
                                        <p:cTn id="166" dur="200" fill="hold">
                                          <p:stCondLst>
                                            <p:cond delay="400"/>
                                          </p:stCondLst>
                                        </p:cTn>
                                        <p:tgtEl>
                                          <p:spTgt spid="10"/>
                                        </p:tgtEl>
                                        <p:attrNameLst>
                                          <p:attrName>r</p:attrName>
                                        </p:attrNameLst>
                                      </p:cBhvr>
                                    </p:animRot>
                                    <p:animRot by="-240000">
                                      <p:cBhvr>
                                        <p:cTn id="167" dur="200" fill="hold">
                                          <p:stCondLst>
                                            <p:cond delay="600"/>
                                          </p:stCondLst>
                                        </p:cTn>
                                        <p:tgtEl>
                                          <p:spTgt spid="10"/>
                                        </p:tgtEl>
                                        <p:attrNameLst>
                                          <p:attrName>r</p:attrName>
                                        </p:attrNameLst>
                                      </p:cBhvr>
                                    </p:animRot>
                                    <p:animRot by="120000">
                                      <p:cBhvr>
                                        <p:cTn id="168" dur="200" fill="hold">
                                          <p:stCondLst>
                                            <p:cond delay="800"/>
                                          </p:stCondLst>
                                        </p:cTn>
                                        <p:tgtEl>
                                          <p:spTgt spid="10"/>
                                        </p:tgtEl>
                                        <p:attrNameLst>
                                          <p:attrName>r</p:attrName>
                                        </p:attrNameLst>
                                      </p:cBhvr>
                                    </p:animRot>
                                  </p:childTnLst>
                                </p:cTn>
                              </p:par>
                              <p:par>
                                <p:cTn id="169" presetID="32" presetClass="emph" presetSubtype="0" fill="hold" nodeType="withEffect">
                                  <p:stCondLst>
                                    <p:cond delay="0"/>
                                  </p:stCondLst>
                                  <p:childTnLst>
                                    <p:animClr clrSpc="rgb" dir="cw">
                                      <p:cBhvr override="childStyle">
                                        <p:cTn id="170" dur="100" fill="hold"/>
                                        <p:tgtEl>
                                          <p:spTgt spid="11"/>
                                        </p:tgtEl>
                                        <p:attrNameLst>
                                          <p:attrName>style.color</p:attrName>
                                        </p:attrNameLst>
                                      </p:cBhvr>
                                      <p:to>
                                        <a:schemeClr val="accent2"/>
                                      </p:to>
                                    </p:animClr>
                                    <p:animClr clrSpc="rgb" dir="cw">
                                      <p:cBhvr>
                                        <p:cTn id="171" dur="100" fill="hold"/>
                                        <p:tgtEl>
                                          <p:spTgt spid="11"/>
                                        </p:tgtEl>
                                        <p:attrNameLst>
                                          <p:attrName>fillcolor</p:attrName>
                                        </p:attrNameLst>
                                      </p:cBhvr>
                                      <p:to>
                                        <a:schemeClr val="accent2"/>
                                      </p:to>
                                    </p:animClr>
                                    <p:set>
                                      <p:cBhvr>
                                        <p:cTn id="172" dur="100" fill="hold"/>
                                        <p:tgtEl>
                                          <p:spTgt spid="11"/>
                                        </p:tgtEl>
                                        <p:attrNameLst>
                                          <p:attrName>fill.type</p:attrName>
                                        </p:attrNameLst>
                                      </p:cBhvr>
                                      <p:to>
                                        <p:strVal val="solid"/>
                                      </p:to>
                                    </p:set>
                                    <p:set>
                                      <p:cBhvr>
                                        <p:cTn id="173" dur="100" fill="hold"/>
                                        <p:tgtEl>
                                          <p:spTgt spid="11"/>
                                        </p:tgtEl>
                                        <p:attrNameLst>
                                          <p:attrName>fill.on</p:attrName>
                                        </p:attrNameLst>
                                      </p:cBhvr>
                                      <p:to>
                                        <p:strVal val="true"/>
                                      </p:to>
                                    </p:set>
                                    <p:animRot by="120000">
                                      <p:cBhvr>
                                        <p:cTn id="174" dur="100" fill="hold">
                                          <p:stCondLst>
                                            <p:cond delay="0"/>
                                          </p:stCondLst>
                                        </p:cTn>
                                        <p:tgtEl>
                                          <p:spTgt spid="11"/>
                                        </p:tgtEl>
                                        <p:attrNameLst>
                                          <p:attrName>r</p:attrName>
                                        </p:attrNameLst>
                                      </p:cBhvr>
                                    </p:animRot>
                                    <p:animRot by="-240000">
                                      <p:cBhvr>
                                        <p:cTn id="175" dur="200" fill="hold">
                                          <p:stCondLst>
                                            <p:cond delay="200"/>
                                          </p:stCondLst>
                                        </p:cTn>
                                        <p:tgtEl>
                                          <p:spTgt spid="11"/>
                                        </p:tgtEl>
                                        <p:attrNameLst>
                                          <p:attrName>r</p:attrName>
                                        </p:attrNameLst>
                                      </p:cBhvr>
                                    </p:animRot>
                                    <p:animRot by="240000">
                                      <p:cBhvr>
                                        <p:cTn id="176" dur="200" fill="hold">
                                          <p:stCondLst>
                                            <p:cond delay="400"/>
                                          </p:stCondLst>
                                        </p:cTn>
                                        <p:tgtEl>
                                          <p:spTgt spid="11"/>
                                        </p:tgtEl>
                                        <p:attrNameLst>
                                          <p:attrName>r</p:attrName>
                                        </p:attrNameLst>
                                      </p:cBhvr>
                                    </p:animRot>
                                    <p:animRot by="-240000">
                                      <p:cBhvr>
                                        <p:cTn id="177" dur="200" fill="hold">
                                          <p:stCondLst>
                                            <p:cond delay="600"/>
                                          </p:stCondLst>
                                        </p:cTn>
                                        <p:tgtEl>
                                          <p:spTgt spid="11"/>
                                        </p:tgtEl>
                                        <p:attrNameLst>
                                          <p:attrName>r</p:attrName>
                                        </p:attrNameLst>
                                      </p:cBhvr>
                                    </p:animRot>
                                    <p:animRot by="120000">
                                      <p:cBhvr>
                                        <p:cTn id="178" dur="200" fill="hold">
                                          <p:stCondLst>
                                            <p:cond delay="800"/>
                                          </p:stCondLst>
                                        </p:cTn>
                                        <p:tgtEl>
                                          <p:spTgt spid="11"/>
                                        </p:tgtEl>
                                        <p:attrNameLst>
                                          <p:attrName>r</p:attrName>
                                        </p:attrNameLst>
                                      </p:cBhvr>
                                    </p:animRot>
                                  </p:childTnLst>
                                </p:cTn>
                              </p:par>
                            </p:childTnLst>
                          </p:cTn>
                        </p:par>
                      </p:childTnLst>
                    </p:cTn>
                  </p:par>
                  <p:par>
                    <p:cTn id="179" fill="hold" nodeType="clickPar">
                      <p:stCondLst>
                        <p:cond delay="indefinite"/>
                      </p:stCondLst>
                      <p:childTnLst>
                        <p:par>
                          <p:cTn id="180" fill="hold" nodeType="withGroup">
                            <p:stCondLst>
                              <p:cond delay="0"/>
                            </p:stCondLst>
                            <p:childTnLst>
                              <p:par>
                                <p:cTn id="181" presetID="32" presetClass="emph" presetSubtype="0" fill="hold" nodeType="clickEffect">
                                  <p:stCondLst>
                                    <p:cond delay="0"/>
                                  </p:stCondLst>
                                  <p:childTnLst>
                                    <p:animClr clrSpc="rgb" dir="cw">
                                      <p:cBhvr override="childStyle">
                                        <p:cTn id="182" dur="100" fill="hold"/>
                                        <p:tgtEl>
                                          <p:spTgt spid="29863"/>
                                        </p:tgtEl>
                                        <p:attrNameLst>
                                          <p:attrName>style.color</p:attrName>
                                        </p:attrNameLst>
                                      </p:cBhvr>
                                      <p:to>
                                        <a:schemeClr val="accent2"/>
                                      </p:to>
                                    </p:animClr>
                                    <p:animClr clrSpc="rgb" dir="cw">
                                      <p:cBhvr>
                                        <p:cTn id="183" dur="100" fill="hold"/>
                                        <p:tgtEl>
                                          <p:spTgt spid="29863"/>
                                        </p:tgtEl>
                                        <p:attrNameLst>
                                          <p:attrName>fillcolor</p:attrName>
                                        </p:attrNameLst>
                                      </p:cBhvr>
                                      <p:to>
                                        <a:schemeClr val="accent2"/>
                                      </p:to>
                                    </p:animClr>
                                    <p:set>
                                      <p:cBhvr>
                                        <p:cTn id="184" dur="100" fill="hold"/>
                                        <p:tgtEl>
                                          <p:spTgt spid="29863"/>
                                        </p:tgtEl>
                                        <p:attrNameLst>
                                          <p:attrName>fill.type</p:attrName>
                                        </p:attrNameLst>
                                      </p:cBhvr>
                                      <p:to>
                                        <p:strVal val="solid"/>
                                      </p:to>
                                    </p:set>
                                    <p:set>
                                      <p:cBhvr>
                                        <p:cTn id="185" dur="100" fill="hold"/>
                                        <p:tgtEl>
                                          <p:spTgt spid="29863"/>
                                        </p:tgtEl>
                                        <p:attrNameLst>
                                          <p:attrName>fill.on</p:attrName>
                                        </p:attrNameLst>
                                      </p:cBhvr>
                                      <p:to>
                                        <p:strVal val="true"/>
                                      </p:to>
                                    </p:set>
                                    <p:animRot by="120000">
                                      <p:cBhvr>
                                        <p:cTn id="186" dur="100" fill="hold">
                                          <p:stCondLst>
                                            <p:cond delay="0"/>
                                          </p:stCondLst>
                                        </p:cTn>
                                        <p:tgtEl>
                                          <p:spTgt spid="29863"/>
                                        </p:tgtEl>
                                        <p:attrNameLst>
                                          <p:attrName>r</p:attrName>
                                        </p:attrNameLst>
                                      </p:cBhvr>
                                    </p:animRot>
                                    <p:animRot by="-240000">
                                      <p:cBhvr>
                                        <p:cTn id="187" dur="200" fill="hold">
                                          <p:stCondLst>
                                            <p:cond delay="200"/>
                                          </p:stCondLst>
                                        </p:cTn>
                                        <p:tgtEl>
                                          <p:spTgt spid="29863"/>
                                        </p:tgtEl>
                                        <p:attrNameLst>
                                          <p:attrName>r</p:attrName>
                                        </p:attrNameLst>
                                      </p:cBhvr>
                                    </p:animRot>
                                    <p:animRot by="240000">
                                      <p:cBhvr>
                                        <p:cTn id="188" dur="200" fill="hold">
                                          <p:stCondLst>
                                            <p:cond delay="400"/>
                                          </p:stCondLst>
                                        </p:cTn>
                                        <p:tgtEl>
                                          <p:spTgt spid="29863"/>
                                        </p:tgtEl>
                                        <p:attrNameLst>
                                          <p:attrName>r</p:attrName>
                                        </p:attrNameLst>
                                      </p:cBhvr>
                                    </p:animRot>
                                    <p:animRot by="-240000">
                                      <p:cBhvr>
                                        <p:cTn id="189" dur="200" fill="hold">
                                          <p:stCondLst>
                                            <p:cond delay="600"/>
                                          </p:stCondLst>
                                        </p:cTn>
                                        <p:tgtEl>
                                          <p:spTgt spid="29863"/>
                                        </p:tgtEl>
                                        <p:attrNameLst>
                                          <p:attrName>r</p:attrName>
                                        </p:attrNameLst>
                                      </p:cBhvr>
                                    </p:animRot>
                                    <p:animRot by="120000">
                                      <p:cBhvr>
                                        <p:cTn id="190" dur="200" fill="hold">
                                          <p:stCondLst>
                                            <p:cond delay="800"/>
                                          </p:stCondLst>
                                        </p:cTn>
                                        <p:tgtEl>
                                          <p:spTgt spid="29863"/>
                                        </p:tgtEl>
                                        <p:attrNameLst>
                                          <p:attrName>r</p:attrName>
                                        </p:attrNameLst>
                                      </p:cBhvr>
                                    </p:animRot>
                                  </p:childTnLst>
                                </p:cTn>
                              </p:par>
                              <p:par>
                                <p:cTn id="191" presetID="32" presetClass="emph" presetSubtype="0" fill="hold" nodeType="withEffect">
                                  <p:stCondLst>
                                    <p:cond delay="0"/>
                                  </p:stCondLst>
                                  <p:childTnLst>
                                    <p:animClr clrSpc="rgb" dir="cw">
                                      <p:cBhvr override="childStyle">
                                        <p:cTn id="192" dur="100" fill="hold"/>
                                        <p:tgtEl>
                                          <p:spTgt spid="29864"/>
                                        </p:tgtEl>
                                        <p:attrNameLst>
                                          <p:attrName>style.color</p:attrName>
                                        </p:attrNameLst>
                                      </p:cBhvr>
                                      <p:to>
                                        <a:schemeClr val="accent2"/>
                                      </p:to>
                                    </p:animClr>
                                    <p:animClr clrSpc="rgb" dir="cw">
                                      <p:cBhvr>
                                        <p:cTn id="193" dur="100" fill="hold"/>
                                        <p:tgtEl>
                                          <p:spTgt spid="29864"/>
                                        </p:tgtEl>
                                        <p:attrNameLst>
                                          <p:attrName>fillcolor</p:attrName>
                                        </p:attrNameLst>
                                      </p:cBhvr>
                                      <p:to>
                                        <a:schemeClr val="accent2"/>
                                      </p:to>
                                    </p:animClr>
                                    <p:set>
                                      <p:cBhvr>
                                        <p:cTn id="194" dur="100" fill="hold"/>
                                        <p:tgtEl>
                                          <p:spTgt spid="29864"/>
                                        </p:tgtEl>
                                        <p:attrNameLst>
                                          <p:attrName>fill.type</p:attrName>
                                        </p:attrNameLst>
                                      </p:cBhvr>
                                      <p:to>
                                        <p:strVal val="solid"/>
                                      </p:to>
                                    </p:set>
                                    <p:set>
                                      <p:cBhvr>
                                        <p:cTn id="195" dur="100" fill="hold"/>
                                        <p:tgtEl>
                                          <p:spTgt spid="29864"/>
                                        </p:tgtEl>
                                        <p:attrNameLst>
                                          <p:attrName>fill.on</p:attrName>
                                        </p:attrNameLst>
                                      </p:cBhvr>
                                      <p:to>
                                        <p:strVal val="true"/>
                                      </p:to>
                                    </p:set>
                                    <p:animRot by="120000">
                                      <p:cBhvr>
                                        <p:cTn id="196" dur="100" fill="hold">
                                          <p:stCondLst>
                                            <p:cond delay="0"/>
                                          </p:stCondLst>
                                        </p:cTn>
                                        <p:tgtEl>
                                          <p:spTgt spid="29864"/>
                                        </p:tgtEl>
                                        <p:attrNameLst>
                                          <p:attrName>r</p:attrName>
                                        </p:attrNameLst>
                                      </p:cBhvr>
                                    </p:animRot>
                                    <p:animRot by="-240000">
                                      <p:cBhvr>
                                        <p:cTn id="197" dur="200" fill="hold">
                                          <p:stCondLst>
                                            <p:cond delay="200"/>
                                          </p:stCondLst>
                                        </p:cTn>
                                        <p:tgtEl>
                                          <p:spTgt spid="29864"/>
                                        </p:tgtEl>
                                        <p:attrNameLst>
                                          <p:attrName>r</p:attrName>
                                        </p:attrNameLst>
                                      </p:cBhvr>
                                    </p:animRot>
                                    <p:animRot by="240000">
                                      <p:cBhvr>
                                        <p:cTn id="198" dur="200" fill="hold">
                                          <p:stCondLst>
                                            <p:cond delay="400"/>
                                          </p:stCondLst>
                                        </p:cTn>
                                        <p:tgtEl>
                                          <p:spTgt spid="29864"/>
                                        </p:tgtEl>
                                        <p:attrNameLst>
                                          <p:attrName>r</p:attrName>
                                        </p:attrNameLst>
                                      </p:cBhvr>
                                    </p:animRot>
                                    <p:animRot by="-240000">
                                      <p:cBhvr>
                                        <p:cTn id="199" dur="200" fill="hold">
                                          <p:stCondLst>
                                            <p:cond delay="600"/>
                                          </p:stCondLst>
                                        </p:cTn>
                                        <p:tgtEl>
                                          <p:spTgt spid="29864"/>
                                        </p:tgtEl>
                                        <p:attrNameLst>
                                          <p:attrName>r</p:attrName>
                                        </p:attrNameLst>
                                      </p:cBhvr>
                                    </p:animRot>
                                    <p:animRot by="120000">
                                      <p:cBhvr>
                                        <p:cTn id="200" dur="200" fill="hold">
                                          <p:stCondLst>
                                            <p:cond delay="800"/>
                                          </p:stCondLst>
                                        </p:cTn>
                                        <p:tgtEl>
                                          <p:spTgt spid="29864"/>
                                        </p:tgtEl>
                                        <p:attrNameLst>
                                          <p:attrName>r</p:attrName>
                                        </p:attrNameLst>
                                      </p:cBhvr>
                                    </p:animRot>
                                  </p:childTnLst>
                                </p:cTn>
                              </p:par>
                              <p:par>
                                <p:cTn id="201" presetID="32" presetClass="emph" presetSubtype="0" fill="hold" nodeType="withEffect">
                                  <p:stCondLst>
                                    <p:cond delay="0"/>
                                  </p:stCondLst>
                                  <p:childTnLst>
                                    <p:animClr clrSpc="rgb" dir="cw">
                                      <p:cBhvr override="childStyle">
                                        <p:cTn id="202" dur="100" fill="hold"/>
                                        <p:tgtEl>
                                          <p:spTgt spid="29771"/>
                                        </p:tgtEl>
                                        <p:attrNameLst>
                                          <p:attrName>style.color</p:attrName>
                                        </p:attrNameLst>
                                      </p:cBhvr>
                                      <p:to>
                                        <a:schemeClr val="accent2"/>
                                      </p:to>
                                    </p:animClr>
                                    <p:animClr clrSpc="rgb" dir="cw">
                                      <p:cBhvr>
                                        <p:cTn id="203" dur="100" fill="hold"/>
                                        <p:tgtEl>
                                          <p:spTgt spid="29771"/>
                                        </p:tgtEl>
                                        <p:attrNameLst>
                                          <p:attrName>fillcolor</p:attrName>
                                        </p:attrNameLst>
                                      </p:cBhvr>
                                      <p:to>
                                        <a:schemeClr val="accent2"/>
                                      </p:to>
                                    </p:animClr>
                                    <p:set>
                                      <p:cBhvr>
                                        <p:cTn id="204" dur="100" fill="hold"/>
                                        <p:tgtEl>
                                          <p:spTgt spid="29771"/>
                                        </p:tgtEl>
                                        <p:attrNameLst>
                                          <p:attrName>fill.type</p:attrName>
                                        </p:attrNameLst>
                                      </p:cBhvr>
                                      <p:to>
                                        <p:strVal val="solid"/>
                                      </p:to>
                                    </p:set>
                                    <p:set>
                                      <p:cBhvr>
                                        <p:cTn id="205" dur="100" fill="hold"/>
                                        <p:tgtEl>
                                          <p:spTgt spid="29771"/>
                                        </p:tgtEl>
                                        <p:attrNameLst>
                                          <p:attrName>fill.on</p:attrName>
                                        </p:attrNameLst>
                                      </p:cBhvr>
                                      <p:to>
                                        <p:strVal val="true"/>
                                      </p:to>
                                    </p:set>
                                    <p:animRot by="120000">
                                      <p:cBhvr>
                                        <p:cTn id="206" dur="100" fill="hold">
                                          <p:stCondLst>
                                            <p:cond delay="0"/>
                                          </p:stCondLst>
                                        </p:cTn>
                                        <p:tgtEl>
                                          <p:spTgt spid="29771"/>
                                        </p:tgtEl>
                                        <p:attrNameLst>
                                          <p:attrName>r</p:attrName>
                                        </p:attrNameLst>
                                      </p:cBhvr>
                                    </p:animRot>
                                    <p:animRot by="-240000">
                                      <p:cBhvr>
                                        <p:cTn id="207" dur="200" fill="hold">
                                          <p:stCondLst>
                                            <p:cond delay="200"/>
                                          </p:stCondLst>
                                        </p:cTn>
                                        <p:tgtEl>
                                          <p:spTgt spid="29771"/>
                                        </p:tgtEl>
                                        <p:attrNameLst>
                                          <p:attrName>r</p:attrName>
                                        </p:attrNameLst>
                                      </p:cBhvr>
                                    </p:animRot>
                                    <p:animRot by="240000">
                                      <p:cBhvr>
                                        <p:cTn id="208" dur="200" fill="hold">
                                          <p:stCondLst>
                                            <p:cond delay="400"/>
                                          </p:stCondLst>
                                        </p:cTn>
                                        <p:tgtEl>
                                          <p:spTgt spid="29771"/>
                                        </p:tgtEl>
                                        <p:attrNameLst>
                                          <p:attrName>r</p:attrName>
                                        </p:attrNameLst>
                                      </p:cBhvr>
                                    </p:animRot>
                                    <p:animRot by="-240000">
                                      <p:cBhvr>
                                        <p:cTn id="209" dur="200" fill="hold">
                                          <p:stCondLst>
                                            <p:cond delay="600"/>
                                          </p:stCondLst>
                                        </p:cTn>
                                        <p:tgtEl>
                                          <p:spTgt spid="29771"/>
                                        </p:tgtEl>
                                        <p:attrNameLst>
                                          <p:attrName>r</p:attrName>
                                        </p:attrNameLst>
                                      </p:cBhvr>
                                    </p:animRot>
                                    <p:animRot by="120000">
                                      <p:cBhvr>
                                        <p:cTn id="210" dur="200" fill="hold">
                                          <p:stCondLst>
                                            <p:cond delay="800"/>
                                          </p:stCondLst>
                                        </p:cTn>
                                        <p:tgtEl>
                                          <p:spTgt spid="29771"/>
                                        </p:tgtEl>
                                        <p:attrNameLst>
                                          <p:attrName>r</p:attrName>
                                        </p:attrNameLst>
                                      </p:cBhvr>
                                    </p:animRot>
                                  </p:childTnLst>
                                </p:cTn>
                              </p:par>
                              <p:par>
                                <p:cTn id="211" presetID="32" presetClass="emph" presetSubtype="0" fill="hold" nodeType="withEffect">
                                  <p:stCondLst>
                                    <p:cond delay="0"/>
                                  </p:stCondLst>
                                  <p:childTnLst>
                                    <p:animClr clrSpc="rgb" dir="cw">
                                      <p:cBhvr override="childStyle">
                                        <p:cTn id="212" dur="100" fill="hold"/>
                                        <p:tgtEl>
                                          <p:spTgt spid="29872"/>
                                        </p:tgtEl>
                                        <p:attrNameLst>
                                          <p:attrName>style.color</p:attrName>
                                        </p:attrNameLst>
                                      </p:cBhvr>
                                      <p:to>
                                        <a:schemeClr val="accent2"/>
                                      </p:to>
                                    </p:animClr>
                                    <p:animClr clrSpc="rgb" dir="cw">
                                      <p:cBhvr>
                                        <p:cTn id="213" dur="100" fill="hold"/>
                                        <p:tgtEl>
                                          <p:spTgt spid="29872"/>
                                        </p:tgtEl>
                                        <p:attrNameLst>
                                          <p:attrName>fillcolor</p:attrName>
                                        </p:attrNameLst>
                                      </p:cBhvr>
                                      <p:to>
                                        <a:schemeClr val="accent2"/>
                                      </p:to>
                                    </p:animClr>
                                    <p:set>
                                      <p:cBhvr>
                                        <p:cTn id="214" dur="100" fill="hold"/>
                                        <p:tgtEl>
                                          <p:spTgt spid="29872"/>
                                        </p:tgtEl>
                                        <p:attrNameLst>
                                          <p:attrName>fill.type</p:attrName>
                                        </p:attrNameLst>
                                      </p:cBhvr>
                                      <p:to>
                                        <p:strVal val="solid"/>
                                      </p:to>
                                    </p:set>
                                    <p:set>
                                      <p:cBhvr>
                                        <p:cTn id="215" dur="100" fill="hold"/>
                                        <p:tgtEl>
                                          <p:spTgt spid="29872"/>
                                        </p:tgtEl>
                                        <p:attrNameLst>
                                          <p:attrName>fill.on</p:attrName>
                                        </p:attrNameLst>
                                      </p:cBhvr>
                                      <p:to>
                                        <p:strVal val="true"/>
                                      </p:to>
                                    </p:set>
                                    <p:animRot by="120000">
                                      <p:cBhvr>
                                        <p:cTn id="216" dur="100" fill="hold">
                                          <p:stCondLst>
                                            <p:cond delay="0"/>
                                          </p:stCondLst>
                                        </p:cTn>
                                        <p:tgtEl>
                                          <p:spTgt spid="29872"/>
                                        </p:tgtEl>
                                        <p:attrNameLst>
                                          <p:attrName>r</p:attrName>
                                        </p:attrNameLst>
                                      </p:cBhvr>
                                    </p:animRot>
                                    <p:animRot by="-240000">
                                      <p:cBhvr>
                                        <p:cTn id="217" dur="200" fill="hold">
                                          <p:stCondLst>
                                            <p:cond delay="200"/>
                                          </p:stCondLst>
                                        </p:cTn>
                                        <p:tgtEl>
                                          <p:spTgt spid="29872"/>
                                        </p:tgtEl>
                                        <p:attrNameLst>
                                          <p:attrName>r</p:attrName>
                                        </p:attrNameLst>
                                      </p:cBhvr>
                                    </p:animRot>
                                    <p:animRot by="240000">
                                      <p:cBhvr>
                                        <p:cTn id="218" dur="200" fill="hold">
                                          <p:stCondLst>
                                            <p:cond delay="400"/>
                                          </p:stCondLst>
                                        </p:cTn>
                                        <p:tgtEl>
                                          <p:spTgt spid="29872"/>
                                        </p:tgtEl>
                                        <p:attrNameLst>
                                          <p:attrName>r</p:attrName>
                                        </p:attrNameLst>
                                      </p:cBhvr>
                                    </p:animRot>
                                    <p:animRot by="-240000">
                                      <p:cBhvr>
                                        <p:cTn id="219" dur="200" fill="hold">
                                          <p:stCondLst>
                                            <p:cond delay="600"/>
                                          </p:stCondLst>
                                        </p:cTn>
                                        <p:tgtEl>
                                          <p:spTgt spid="29872"/>
                                        </p:tgtEl>
                                        <p:attrNameLst>
                                          <p:attrName>r</p:attrName>
                                        </p:attrNameLst>
                                      </p:cBhvr>
                                    </p:animRot>
                                    <p:animRot by="120000">
                                      <p:cBhvr>
                                        <p:cTn id="220" dur="200" fill="hold">
                                          <p:stCondLst>
                                            <p:cond delay="800"/>
                                          </p:stCondLst>
                                        </p:cTn>
                                        <p:tgtEl>
                                          <p:spTgt spid="29872"/>
                                        </p:tgtEl>
                                        <p:attrNameLst>
                                          <p:attrName>r</p:attrName>
                                        </p:attrNameLst>
                                      </p:cBhvr>
                                    </p:animRot>
                                  </p:childTnLst>
                                </p:cTn>
                              </p:par>
                              <p:par>
                                <p:cTn id="221" presetID="32" presetClass="emph" presetSubtype="0" fill="hold" nodeType="withEffect">
                                  <p:stCondLst>
                                    <p:cond delay="0"/>
                                  </p:stCondLst>
                                  <p:childTnLst>
                                    <p:animClr clrSpc="rgb" dir="cw">
                                      <p:cBhvr override="childStyle">
                                        <p:cTn id="222" dur="100" fill="hold"/>
                                        <p:tgtEl>
                                          <p:spTgt spid="29873"/>
                                        </p:tgtEl>
                                        <p:attrNameLst>
                                          <p:attrName>style.color</p:attrName>
                                        </p:attrNameLst>
                                      </p:cBhvr>
                                      <p:to>
                                        <a:schemeClr val="accent2"/>
                                      </p:to>
                                    </p:animClr>
                                    <p:animClr clrSpc="rgb" dir="cw">
                                      <p:cBhvr>
                                        <p:cTn id="223" dur="100" fill="hold"/>
                                        <p:tgtEl>
                                          <p:spTgt spid="29873"/>
                                        </p:tgtEl>
                                        <p:attrNameLst>
                                          <p:attrName>fillcolor</p:attrName>
                                        </p:attrNameLst>
                                      </p:cBhvr>
                                      <p:to>
                                        <a:schemeClr val="accent2"/>
                                      </p:to>
                                    </p:animClr>
                                    <p:set>
                                      <p:cBhvr>
                                        <p:cTn id="224" dur="100" fill="hold"/>
                                        <p:tgtEl>
                                          <p:spTgt spid="29873"/>
                                        </p:tgtEl>
                                        <p:attrNameLst>
                                          <p:attrName>fill.type</p:attrName>
                                        </p:attrNameLst>
                                      </p:cBhvr>
                                      <p:to>
                                        <p:strVal val="solid"/>
                                      </p:to>
                                    </p:set>
                                    <p:set>
                                      <p:cBhvr>
                                        <p:cTn id="225" dur="100" fill="hold"/>
                                        <p:tgtEl>
                                          <p:spTgt spid="29873"/>
                                        </p:tgtEl>
                                        <p:attrNameLst>
                                          <p:attrName>fill.on</p:attrName>
                                        </p:attrNameLst>
                                      </p:cBhvr>
                                      <p:to>
                                        <p:strVal val="true"/>
                                      </p:to>
                                    </p:set>
                                    <p:animRot by="120000">
                                      <p:cBhvr>
                                        <p:cTn id="226" dur="100" fill="hold">
                                          <p:stCondLst>
                                            <p:cond delay="0"/>
                                          </p:stCondLst>
                                        </p:cTn>
                                        <p:tgtEl>
                                          <p:spTgt spid="29873"/>
                                        </p:tgtEl>
                                        <p:attrNameLst>
                                          <p:attrName>r</p:attrName>
                                        </p:attrNameLst>
                                      </p:cBhvr>
                                    </p:animRot>
                                    <p:animRot by="-240000">
                                      <p:cBhvr>
                                        <p:cTn id="227" dur="200" fill="hold">
                                          <p:stCondLst>
                                            <p:cond delay="200"/>
                                          </p:stCondLst>
                                        </p:cTn>
                                        <p:tgtEl>
                                          <p:spTgt spid="29873"/>
                                        </p:tgtEl>
                                        <p:attrNameLst>
                                          <p:attrName>r</p:attrName>
                                        </p:attrNameLst>
                                      </p:cBhvr>
                                    </p:animRot>
                                    <p:animRot by="240000">
                                      <p:cBhvr>
                                        <p:cTn id="228" dur="200" fill="hold">
                                          <p:stCondLst>
                                            <p:cond delay="400"/>
                                          </p:stCondLst>
                                        </p:cTn>
                                        <p:tgtEl>
                                          <p:spTgt spid="29873"/>
                                        </p:tgtEl>
                                        <p:attrNameLst>
                                          <p:attrName>r</p:attrName>
                                        </p:attrNameLst>
                                      </p:cBhvr>
                                    </p:animRot>
                                    <p:animRot by="-240000">
                                      <p:cBhvr>
                                        <p:cTn id="229" dur="200" fill="hold">
                                          <p:stCondLst>
                                            <p:cond delay="600"/>
                                          </p:stCondLst>
                                        </p:cTn>
                                        <p:tgtEl>
                                          <p:spTgt spid="29873"/>
                                        </p:tgtEl>
                                        <p:attrNameLst>
                                          <p:attrName>r</p:attrName>
                                        </p:attrNameLst>
                                      </p:cBhvr>
                                    </p:animRot>
                                    <p:animRot by="120000">
                                      <p:cBhvr>
                                        <p:cTn id="230" dur="200" fill="hold">
                                          <p:stCondLst>
                                            <p:cond delay="800"/>
                                          </p:stCondLst>
                                        </p:cTn>
                                        <p:tgtEl>
                                          <p:spTgt spid="29873"/>
                                        </p:tgtEl>
                                        <p:attrNameLst>
                                          <p:attrName>r</p:attrName>
                                        </p:attrNameLst>
                                      </p:cBhvr>
                                    </p:animRot>
                                  </p:childTnLst>
                                </p:cTn>
                              </p:par>
                              <p:par>
                                <p:cTn id="231" presetID="32" presetClass="emph" presetSubtype="0" fill="hold" nodeType="withEffect">
                                  <p:stCondLst>
                                    <p:cond delay="0"/>
                                  </p:stCondLst>
                                  <p:childTnLst>
                                    <p:animClr clrSpc="rgb" dir="cw">
                                      <p:cBhvr override="childStyle">
                                        <p:cTn id="232" dur="100" fill="hold"/>
                                        <p:tgtEl>
                                          <p:spTgt spid="12"/>
                                        </p:tgtEl>
                                        <p:attrNameLst>
                                          <p:attrName>style.color</p:attrName>
                                        </p:attrNameLst>
                                      </p:cBhvr>
                                      <p:to>
                                        <a:schemeClr val="accent2"/>
                                      </p:to>
                                    </p:animClr>
                                    <p:animClr clrSpc="rgb" dir="cw">
                                      <p:cBhvr>
                                        <p:cTn id="233" dur="100" fill="hold"/>
                                        <p:tgtEl>
                                          <p:spTgt spid="12"/>
                                        </p:tgtEl>
                                        <p:attrNameLst>
                                          <p:attrName>fillcolor</p:attrName>
                                        </p:attrNameLst>
                                      </p:cBhvr>
                                      <p:to>
                                        <a:schemeClr val="accent2"/>
                                      </p:to>
                                    </p:animClr>
                                    <p:set>
                                      <p:cBhvr>
                                        <p:cTn id="234" dur="100" fill="hold"/>
                                        <p:tgtEl>
                                          <p:spTgt spid="12"/>
                                        </p:tgtEl>
                                        <p:attrNameLst>
                                          <p:attrName>fill.type</p:attrName>
                                        </p:attrNameLst>
                                      </p:cBhvr>
                                      <p:to>
                                        <p:strVal val="solid"/>
                                      </p:to>
                                    </p:set>
                                    <p:set>
                                      <p:cBhvr>
                                        <p:cTn id="235" dur="100" fill="hold"/>
                                        <p:tgtEl>
                                          <p:spTgt spid="12"/>
                                        </p:tgtEl>
                                        <p:attrNameLst>
                                          <p:attrName>fill.on</p:attrName>
                                        </p:attrNameLst>
                                      </p:cBhvr>
                                      <p:to>
                                        <p:strVal val="true"/>
                                      </p:to>
                                    </p:set>
                                    <p:animRot by="120000">
                                      <p:cBhvr>
                                        <p:cTn id="236" dur="100" fill="hold">
                                          <p:stCondLst>
                                            <p:cond delay="0"/>
                                          </p:stCondLst>
                                        </p:cTn>
                                        <p:tgtEl>
                                          <p:spTgt spid="12"/>
                                        </p:tgtEl>
                                        <p:attrNameLst>
                                          <p:attrName>r</p:attrName>
                                        </p:attrNameLst>
                                      </p:cBhvr>
                                    </p:animRot>
                                    <p:animRot by="-240000">
                                      <p:cBhvr>
                                        <p:cTn id="237" dur="200" fill="hold">
                                          <p:stCondLst>
                                            <p:cond delay="200"/>
                                          </p:stCondLst>
                                        </p:cTn>
                                        <p:tgtEl>
                                          <p:spTgt spid="12"/>
                                        </p:tgtEl>
                                        <p:attrNameLst>
                                          <p:attrName>r</p:attrName>
                                        </p:attrNameLst>
                                      </p:cBhvr>
                                    </p:animRot>
                                    <p:animRot by="240000">
                                      <p:cBhvr>
                                        <p:cTn id="238" dur="200" fill="hold">
                                          <p:stCondLst>
                                            <p:cond delay="400"/>
                                          </p:stCondLst>
                                        </p:cTn>
                                        <p:tgtEl>
                                          <p:spTgt spid="12"/>
                                        </p:tgtEl>
                                        <p:attrNameLst>
                                          <p:attrName>r</p:attrName>
                                        </p:attrNameLst>
                                      </p:cBhvr>
                                    </p:animRot>
                                    <p:animRot by="-240000">
                                      <p:cBhvr>
                                        <p:cTn id="239" dur="200" fill="hold">
                                          <p:stCondLst>
                                            <p:cond delay="600"/>
                                          </p:stCondLst>
                                        </p:cTn>
                                        <p:tgtEl>
                                          <p:spTgt spid="12"/>
                                        </p:tgtEl>
                                        <p:attrNameLst>
                                          <p:attrName>r</p:attrName>
                                        </p:attrNameLst>
                                      </p:cBhvr>
                                    </p:animRot>
                                    <p:animRot by="120000">
                                      <p:cBhvr>
                                        <p:cTn id="240" dur="200" fill="hold">
                                          <p:stCondLst>
                                            <p:cond delay="800"/>
                                          </p:stCondLst>
                                        </p:cTn>
                                        <p:tgtEl>
                                          <p:spTgt spid="12"/>
                                        </p:tgtEl>
                                        <p:attrNameLst>
                                          <p:attrName>r</p:attrName>
                                        </p:attrNameLst>
                                      </p:cBhvr>
                                    </p:animRot>
                                  </p:childTnLst>
                                </p:cTn>
                              </p:par>
                              <p:par>
                                <p:cTn id="241" presetID="32" presetClass="emph" presetSubtype="0" fill="hold" nodeType="withEffect">
                                  <p:stCondLst>
                                    <p:cond delay="0"/>
                                  </p:stCondLst>
                                  <p:childTnLst>
                                    <p:animClr clrSpc="rgb" dir="cw">
                                      <p:cBhvr override="childStyle">
                                        <p:cTn id="242" dur="100" fill="hold"/>
                                        <p:tgtEl>
                                          <p:spTgt spid="13"/>
                                        </p:tgtEl>
                                        <p:attrNameLst>
                                          <p:attrName>style.color</p:attrName>
                                        </p:attrNameLst>
                                      </p:cBhvr>
                                      <p:to>
                                        <a:schemeClr val="accent2"/>
                                      </p:to>
                                    </p:animClr>
                                    <p:animClr clrSpc="rgb" dir="cw">
                                      <p:cBhvr>
                                        <p:cTn id="243" dur="100" fill="hold"/>
                                        <p:tgtEl>
                                          <p:spTgt spid="13"/>
                                        </p:tgtEl>
                                        <p:attrNameLst>
                                          <p:attrName>fillcolor</p:attrName>
                                        </p:attrNameLst>
                                      </p:cBhvr>
                                      <p:to>
                                        <a:schemeClr val="accent2"/>
                                      </p:to>
                                    </p:animClr>
                                    <p:set>
                                      <p:cBhvr>
                                        <p:cTn id="244" dur="100" fill="hold"/>
                                        <p:tgtEl>
                                          <p:spTgt spid="13"/>
                                        </p:tgtEl>
                                        <p:attrNameLst>
                                          <p:attrName>fill.type</p:attrName>
                                        </p:attrNameLst>
                                      </p:cBhvr>
                                      <p:to>
                                        <p:strVal val="solid"/>
                                      </p:to>
                                    </p:set>
                                    <p:set>
                                      <p:cBhvr>
                                        <p:cTn id="245" dur="100" fill="hold"/>
                                        <p:tgtEl>
                                          <p:spTgt spid="13"/>
                                        </p:tgtEl>
                                        <p:attrNameLst>
                                          <p:attrName>fill.on</p:attrName>
                                        </p:attrNameLst>
                                      </p:cBhvr>
                                      <p:to>
                                        <p:strVal val="true"/>
                                      </p:to>
                                    </p:set>
                                    <p:animRot by="120000">
                                      <p:cBhvr>
                                        <p:cTn id="246" dur="100" fill="hold">
                                          <p:stCondLst>
                                            <p:cond delay="0"/>
                                          </p:stCondLst>
                                        </p:cTn>
                                        <p:tgtEl>
                                          <p:spTgt spid="13"/>
                                        </p:tgtEl>
                                        <p:attrNameLst>
                                          <p:attrName>r</p:attrName>
                                        </p:attrNameLst>
                                      </p:cBhvr>
                                    </p:animRot>
                                    <p:animRot by="-240000">
                                      <p:cBhvr>
                                        <p:cTn id="247" dur="200" fill="hold">
                                          <p:stCondLst>
                                            <p:cond delay="200"/>
                                          </p:stCondLst>
                                        </p:cTn>
                                        <p:tgtEl>
                                          <p:spTgt spid="13"/>
                                        </p:tgtEl>
                                        <p:attrNameLst>
                                          <p:attrName>r</p:attrName>
                                        </p:attrNameLst>
                                      </p:cBhvr>
                                    </p:animRot>
                                    <p:animRot by="240000">
                                      <p:cBhvr>
                                        <p:cTn id="248" dur="200" fill="hold">
                                          <p:stCondLst>
                                            <p:cond delay="400"/>
                                          </p:stCondLst>
                                        </p:cTn>
                                        <p:tgtEl>
                                          <p:spTgt spid="13"/>
                                        </p:tgtEl>
                                        <p:attrNameLst>
                                          <p:attrName>r</p:attrName>
                                        </p:attrNameLst>
                                      </p:cBhvr>
                                    </p:animRot>
                                    <p:animRot by="-240000">
                                      <p:cBhvr>
                                        <p:cTn id="249" dur="200" fill="hold">
                                          <p:stCondLst>
                                            <p:cond delay="600"/>
                                          </p:stCondLst>
                                        </p:cTn>
                                        <p:tgtEl>
                                          <p:spTgt spid="13"/>
                                        </p:tgtEl>
                                        <p:attrNameLst>
                                          <p:attrName>r</p:attrName>
                                        </p:attrNameLst>
                                      </p:cBhvr>
                                    </p:animRot>
                                    <p:animRot by="120000">
                                      <p:cBhvr>
                                        <p:cTn id="250" dur="200" fill="hold">
                                          <p:stCondLst>
                                            <p:cond delay="800"/>
                                          </p:stCondLst>
                                        </p:cTn>
                                        <p:tgtEl>
                                          <p:spTgt spid="13"/>
                                        </p:tgtEl>
                                        <p:attrNameLst>
                                          <p:attrName>r</p:attrName>
                                        </p:attrNameLst>
                                      </p:cBhvr>
                                    </p:animRot>
                                  </p:childTnLst>
                                </p:cTn>
                              </p:par>
                              <p:par>
                                <p:cTn id="251" presetID="32" presetClass="emph" presetSubtype="0" fill="hold" nodeType="withEffect">
                                  <p:stCondLst>
                                    <p:cond delay="0"/>
                                  </p:stCondLst>
                                  <p:childTnLst>
                                    <p:animClr clrSpc="rgb" dir="cw">
                                      <p:cBhvr override="childStyle">
                                        <p:cTn id="252" dur="100" fill="hold"/>
                                        <p:tgtEl>
                                          <p:spTgt spid="10"/>
                                        </p:tgtEl>
                                        <p:attrNameLst>
                                          <p:attrName>style.color</p:attrName>
                                        </p:attrNameLst>
                                      </p:cBhvr>
                                      <p:to>
                                        <a:schemeClr val="accent2"/>
                                      </p:to>
                                    </p:animClr>
                                    <p:animClr clrSpc="rgb" dir="cw">
                                      <p:cBhvr>
                                        <p:cTn id="253" dur="100" fill="hold"/>
                                        <p:tgtEl>
                                          <p:spTgt spid="10"/>
                                        </p:tgtEl>
                                        <p:attrNameLst>
                                          <p:attrName>fillcolor</p:attrName>
                                        </p:attrNameLst>
                                      </p:cBhvr>
                                      <p:to>
                                        <a:schemeClr val="accent2"/>
                                      </p:to>
                                    </p:animClr>
                                    <p:set>
                                      <p:cBhvr>
                                        <p:cTn id="254" dur="100" fill="hold"/>
                                        <p:tgtEl>
                                          <p:spTgt spid="10"/>
                                        </p:tgtEl>
                                        <p:attrNameLst>
                                          <p:attrName>fill.type</p:attrName>
                                        </p:attrNameLst>
                                      </p:cBhvr>
                                      <p:to>
                                        <p:strVal val="solid"/>
                                      </p:to>
                                    </p:set>
                                    <p:set>
                                      <p:cBhvr>
                                        <p:cTn id="255" dur="100" fill="hold"/>
                                        <p:tgtEl>
                                          <p:spTgt spid="10"/>
                                        </p:tgtEl>
                                        <p:attrNameLst>
                                          <p:attrName>fill.on</p:attrName>
                                        </p:attrNameLst>
                                      </p:cBhvr>
                                      <p:to>
                                        <p:strVal val="true"/>
                                      </p:to>
                                    </p:set>
                                    <p:animRot by="120000">
                                      <p:cBhvr>
                                        <p:cTn id="256" dur="100" fill="hold">
                                          <p:stCondLst>
                                            <p:cond delay="0"/>
                                          </p:stCondLst>
                                        </p:cTn>
                                        <p:tgtEl>
                                          <p:spTgt spid="10"/>
                                        </p:tgtEl>
                                        <p:attrNameLst>
                                          <p:attrName>r</p:attrName>
                                        </p:attrNameLst>
                                      </p:cBhvr>
                                    </p:animRot>
                                    <p:animRot by="-240000">
                                      <p:cBhvr>
                                        <p:cTn id="257" dur="200" fill="hold">
                                          <p:stCondLst>
                                            <p:cond delay="200"/>
                                          </p:stCondLst>
                                        </p:cTn>
                                        <p:tgtEl>
                                          <p:spTgt spid="10"/>
                                        </p:tgtEl>
                                        <p:attrNameLst>
                                          <p:attrName>r</p:attrName>
                                        </p:attrNameLst>
                                      </p:cBhvr>
                                    </p:animRot>
                                    <p:animRot by="240000">
                                      <p:cBhvr>
                                        <p:cTn id="258" dur="200" fill="hold">
                                          <p:stCondLst>
                                            <p:cond delay="400"/>
                                          </p:stCondLst>
                                        </p:cTn>
                                        <p:tgtEl>
                                          <p:spTgt spid="10"/>
                                        </p:tgtEl>
                                        <p:attrNameLst>
                                          <p:attrName>r</p:attrName>
                                        </p:attrNameLst>
                                      </p:cBhvr>
                                    </p:animRot>
                                    <p:animRot by="-240000">
                                      <p:cBhvr>
                                        <p:cTn id="259" dur="200" fill="hold">
                                          <p:stCondLst>
                                            <p:cond delay="600"/>
                                          </p:stCondLst>
                                        </p:cTn>
                                        <p:tgtEl>
                                          <p:spTgt spid="10"/>
                                        </p:tgtEl>
                                        <p:attrNameLst>
                                          <p:attrName>r</p:attrName>
                                        </p:attrNameLst>
                                      </p:cBhvr>
                                    </p:animRot>
                                    <p:animRot by="120000">
                                      <p:cBhvr>
                                        <p:cTn id="260" dur="200" fill="hold">
                                          <p:stCondLst>
                                            <p:cond delay="800"/>
                                          </p:stCondLst>
                                        </p:cTn>
                                        <p:tgtEl>
                                          <p:spTgt spid="10"/>
                                        </p:tgtEl>
                                        <p:attrNameLst>
                                          <p:attrName>r</p:attrName>
                                        </p:attrNameLst>
                                      </p:cBhvr>
                                    </p:animRot>
                                  </p:childTnLst>
                                </p:cTn>
                              </p:par>
                              <p:par>
                                <p:cTn id="261" presetID="32" presetClass="emph" presetSubtype="0" fill="hold" nodeType="withEffect">
                                  <p:stCondLst>
                                    <p:cond delay="0"/>
                                  </p:stCondLst>
                                  <p:childTnLst>
                                    <p:animClr clrSpc="rgb" dir="cw">
                                      <p:cBhvr override="childStyle">
                                        <p:cTn id="262" dur="100" fill="hold"/>
                                        <p:tgtEl>
                                          <p:spTgt spid="11"/>
                                        </p:tgtEl>
                                        <p:attrNameLst>
                                          <p:attrName>style.color</p:attrName>
                                        </p:attrNameLst>
                                      </p:cBhvr>
                                      <p:to>
                                        <a:schemeClr val="accent2"/>
                                      </p:to>
                                    </p:animClr>
                                    <p:animClr clrSpc="rgb" dir="cw">
                                      <p:cBhvr>
                                        <p:cTn id="263" dur="100" fill="hold"/>
                                        <p:tgtEl>
                                          <p:spTgt spid="11"/>
                                        </p:tgtEl>
                                        <p:attrNameLst>
                                          <p:attrName>fillcolor</p:attrName>
                                        </p:attrNameLst>
                                      </p:cBhvr>
                                      <p:to>
                                        <a:schemeClr val="accent2"/>
                                      </p:to>
                                    </p:animClr>
                                    <p:set>
                                      <p:cBhvr>
                                        <p:cTn id="264" dur="100" fill="hold"/>
                                        <p:tgtEl>
                                          <p:spTgt spid="11"/>
                                        </p:tgtEl>
                                        <p:attrNameLst>
                                          <p:attrName>fill.type</p:attrName>
                                        </p:attrNameLst>
                                      </p:cBhvr>
                                      <p:to>
                                        <p:strVal val="solid"/>
                                      </p:to>
                                    </p:set>
                                    <p:set>
                                      <p:cBhvr>
                                        <p:cTn id="265" dur="100" fill="hold"/>
                                        <p:tgtEl>
                                          <p:spTgt spid="11"/>
                                        </p:tgtEl>
                                        <p:attrNameLst>
                                          <p:attrName>fill.on</p:attrName>
                                        </p:attrNameLst>
                                      </p:cBhvr>
                                      <p:to>
                                        <p:strVal val="true"/>
                                      </p:to>
                                    </p:set>
                                    <p:animRot by="120000">
                                      <p:cBhvr>
                                        <p:cTn id="266" dur="100" fill="hold">
                                          <p:stCondLst>
                                            <p:cond delay="0"/>
                                          </p:stCondLst>
                                        </p:cTn>
                                        <p:tgtEl>
                                          <p:spTgt spid="11"/>
                                        </p:tgtEl>
                                        <p:attrNameLst>
                                          <p:attrName>r</p:attrName>
                                        </p:attrNameLst>
                                      </p:cBhvr>
                                    </p:animRot>
                                    <p:animRot by="-240000">
                                      <p:cBhvr>
                                        <p:cTn id="267" dur="200" fill="hold">
                                          <p:stCondLst>
                                            <p:cond delay="200"/>
                                          </p:stCondLst>
                                        </p:cTn>
                                        <p:tgtEl>
                                          <p:spTgt spid="11"/>
                                        </p:tgtEl>
                                        <p:attrNameLst>
                                          <p:attrName>r</p:attrName>
                                        </p:attrNameLst>
                                      </p:cBhvr>
                                    </p:animRot>
                                    <p:animRot by="240000">
                                      <p:cBhvr>
                                        <p:cTn id="268" dur="200" fill="hold">
                                          <p:stCondLst>
                                            <p:cond delay="400"/>
                                          </p:stCondLst>
                                        </p:cTn>
                                        <p:tgtEl>
                                          <p:spTgt spid="11"/>
                                        </p:tgtEl>
                                        <p:attrNameLst>
                                          <p:attrName>r</p:attrName>
                                        </p:attrNameLst>
                                      </p:cBhvr>
                                    </p:animRot>
                                    <p:animRot by="-240000">
                                      <p:cBhvr>
                                        <p:cTn id="269" dur="200" fill="hold">
                                          <p:stCondLst>
                                            <p:cond delay="600"/>
                                          </p:stCondLst>
                                        </p:cTn>
                                        <p:tgtEl>
                                          <p:spTgt spid="11"/>
                                        </p:tgtEl>
                                        <p:attrNameLst>
                                          <p:attrName>r</p:attrName>
                                        </p:attrNameLst>
                                      </p:cBhvr>
                                    </p:animRot>
                                    <p:animRot by="120000">
                                      <p:cBhvr>
                                        <p:cTn id="270" dur="200" fill="hold">
                                          <p:stCondLst>
                                            <p:cond delay="800"/>
                                          </p:stCondLst>
                                        </p:cTn>
                                        <p:tgtEl>
                                          <p:spTgt spid="11"/>
                                        </p:tgtEl>
                                        <p:attrNameLst>
                                          <p:attrName>r</p:attrName>
                                        </p:attrNameLst>
                                      </p:cBhvr>
                                    </p:animRot>
                                  </p:childTnLst>
                                </p:cTn>
                              </p:par>
                            </p:childTnLst>
                          </p:cTn>
                        </p:par>
                      </p:childTnLst>
                    </p:cTn>
                  </p:par>
                  <p:par>
                    <p:cTn id="271" fill="hold" nodeType="clickPar">
                      <p:stCondLst>
                        <p:cond delay="indefinite"/>
                      </p:stCondLst>
                      <p:childTnLst>
                        <p:par>
                          <p:cTn id="272" fill="hold" nodeType="withGroup">
                            <p:stCondLst>
                              <p:cond delay="0"/>
                            </p:stCondLst>
                            <p:childTnLst>
                              <p:par>
                                <p:cTn id="273" presetID="32" presetClass="emph" presetSubtype="0" fill="hold" nodeType="clickEffect">
                                  <p:stCondLst>
                                    <p:cond delay="0"/>
                                  </p:stCondLst>
                                  <p:childTnLst>
                                    <p:animClr clrSpc="rgb" dir="cw">
                                      <p:cBhvr override="childStyle">
                                        <p:cTn id="274" dur="100" fill="hold"/>
                                        <p:tgtEl>
                                          <p:spTgt spid="29863"/>
                                        </p:tgtEl>
                                        <p:attrNameLst>
                                          <p:attrName>style.color</p:attrName>
                                        </p:attrNameLst>
                                      </p:cBhvr>
                                      <p:to>
                                        <a:schemeClr val="accent2"/>
                                      </p:to>
                                    </p:animClr>
                                    <p:animClr clrSpc="rgb" dir="cw">
                                      <p:cBhvr>
                                        <p:cTn id="275" dur="100" fill="hold"/>
                                        <p:tgtEl>
                                          <p:spTgt spid="29863"/>
                                        </p:tgtEl>
                                        <p:attrNameLst>
                                          <p:attrName>fillcolor</p:attrName>
                                        </p:attrNameLst>
                                      </p:cBhvr>
                                      <p:to>
                                        <a:schemeClr val="accent2"/>
                                      </p:to>
                                    </p:animClr>
                                    <p:set>
                                      <p:cBhvr>
                                        <p:cTn id="276" dur="100" fill="hold"/>
                                        <p:tgtEl>
                                          <p:spTgt spid="29863"/>
                                        </p:tgtEl>
                                        <p:attrNameLst>
                                          <p:attrName>fill.type</p:attrName>
                                        </p:attrNameLst>
                                      </p:cBhvr>
                                      <p:to>
                                        <p:strVal val="solid"/>
                                      </p:to>
                                    </p:set>
                                    <p:set>
                                      <p:cBhvr>
                                        <p:cTn id="277" dur="100" fill="hold"/>
                                        <p:tgtEl>
                                          <p:spTgt spid="29863"/>
                                        </p:tgtEl>
                                        <p:attrNameLst>
                                          <p:attrName>fill.on</p:attrName>
                                        </p:attrNameLst>
                                      </p:cBhvr>
                                      <p:to>
                                        <p:strVal val="true"/>
                                      </p:to>
                                    </p:set>
                                    <p:animRot by="120000">
                                      <p:cBhvr>
                                        <p:cTn id="278" dur="100" fill="hold">
                                          <p:stCondLst>
                                            <p:cond delay="0"/>
                                          </p:stCondLst>
                                        </p:cTn>
                                        <p:tgtEl>
                                          <p:spTgt spid="29863"/>
                                        </p:tgtEl>
                                        <p:attrNameLst>
                                          <p:attrName>r</p:attrName>
                                        </p:attrNameLst>
                                      </p:cBhvr>
                                    </p:animRot>
                                    <p:animRot by="-240000">
                                      <p:cBhvr>
                                        <p:cTn id="279" dur="200" fill="hold">
                                          <p:stCondLst>
                                            <p:cond delay="200"/>
                                          </p:stCondLst>
                                        </p:cTn>
                                        <p:tgtEl>
                                          <p:spTgt spid="29863"/>
                                        </p:tgtEl>
                                        <p:attrNameLst>
                                          <p:attrName>r</p:attrName>
                                        </p:attrNameLst>
                                      </p:cBhvr>
                                    </p:animRot>
                                    <p:animRot by="240000">
                                      <p:cBhvr>
                                        <p:cTn id="280" dur="200" fill="hold">
                                          <p:stCondLst>
                                            <p:cond delay="400"/>
                                          </p:stCondLst>
                                        </p:cTn>
                                        <p:tgtEl>
                                          <p:spTgt spid="29863"/>
                                        </p:tgtEl>
                                        <p:attrNameLst>
                                          <p:attrName>r</p:attrName>
                                        </p:attrNameLst>
                                      </p:cBhvr>
                                    </p:animRot>
                                    <p:animRot by="-240000">
                                      <p:cBhvr>
                                        <p:cTn id="281" dur="200" fill="hold">
                                          <p:stCondLst>
                                            <p:cond delay="600"/>
                                          </p:stCondLst>
                                        </p:cTn>
                                        <p:tgtEl>
                                          <p:spTgt spid="29863"/>
                                        </p:tgtEl>
                                        <p:attrNameLst>
                                          <p:attrName>r</p:attrName>
                                        </p:attrNameLst>
                                      </p:cBhvr>
                                    </p:animRot>
                                    <p:animRot by="120000">
                                      <p:cBhvr>
                                        <p:cTn id="282" dur="200" fill="hold">
                                          <p:stCondLst>
                                            <p:cond delay="800"/>
                                          </p:stCondLst>
                                        </p:cTn>
                                        <p:tgtEl>
                                          <p:spTgt spid="29863"/>
                                        </p:tgtEl>
                                        <p:attrNameLst>
                                          <p:attrName>r</p:attrName>
                                        </p:attrNameLst>
                                      </p:cBhvr>
                                    </p:animRot>
                                  </p:childTnLst>
                                </p:cTn>
                              </p:par>
                              <p:par>
                                <p:cTn id="283" presetID="32" presetClass="emph" presetSubtype="0" fill="hold" nodeType="withEffect">
                                  <p:stCondLst>
                                    <p:cond delay="0"/>
                                  </p:stCondLst>
                                  <p:childTnLst>
                                    <p:animClr clrSpc="rgb" dir="cw">
                                      <p:cBhvr override="childStyle">
                                        <p:cTn id="284" dur="100" fill="hold"/>
                                        <p:tgtEl>
                                          <p:spTgt spid="29864"/>
                                        </p:tgtEl>
                                        <p:attrNameLst>
                                          <p:attrName>style.color</p:attrName>
                                        </p:attrNameLst>
                                      </p:cBhvr>
                                      <p:to>
                                        <a:schemeClr val="accent2"/>
                                      </p:to>
                                    </p:animClr>
                                    <p:animClr clrSpc="rgb" dir="cw">
                                      <p:cBhvr>
                                        <p:cTn id="285" dur="100" fill="hold"/>
                                        <p:tgtEl>
                                          <p:spTgt spid="29864"/>
                                        </p:tgtEl>
                                        <p:attrNameLst>
                                          <p:attrName>fillcolor</p:attrName>
                                        </p:attrNameLst>
                                      </p:cBhvr>
                                      <p:to>
                                        <a:schemeClr val="accent2"/>
                                      </p:to>
                                    </p:animClr>
                                    <p:set>
                                      <p:cBhvr>
                                        <p:cTn id="286" dur="100" fill="hold"/>
                                        <p:tgtEl>
                                          <p:spTgt spid="29864"/>
                                        </p:tgtEl>
                                        <p:attrNameLst>
                                          <p:attrName>fill.type</p:attrName>
                                        </p:attrNameLst>
                                      </p:cBhvr>
                                      <p:to>
                                        <p:strVal val="solid"/>
                                      </p:to>
                                    </p:set>
                                    <p:set>
                                      <p:cBhvr>
                                        <p:cTn id="287" dur="100" fill="hold"/>
                                        <p:tgtEl>
                                          <p:spTgt spid="29864"/>
                                        </p:tgtEl>
                                        <p:attrNameLst>
                                          <p:attrName>fill.on</p:attrName>
                                        </p:attrNameLst>
                                      </p:cBhvr>
                                      <p:to>
                                        <p:strVal val="true"/>
                                      </p:to>
                                    </p:set>
                                    <p:animRot by="120000">
                                      <p:cBhvr>
                                        <p:cTn id="288" dur="100" fill="hold">
                                          <p:stCondLst>
                                            <p:cond delay="0"/>
                                          </p:stCondLst>
                                        </p:cTn>
                                        <p:tgtEl>
                                          <p:spTgt spid="29864"/>
                                        </p:tgtEl>
                                        <p:attrNameLst>
                                          <p:attrName>r</p:attrName>
                                        </p:attrNameLst>
                                      </p:cBhvr>
                                    </p:animRot>
                                    <p:animRot by="-240000">
                                      <p:cBhvr>
                                        <p:cTn id="289" dur="200" fill="hold">
                                          <p:stCondLst>
                                            <p:cond delay="200"/>
                                          </p:stCondLst>
                                        </p:cTn>
                                        <p:tgtEl>
                                          <p:spTgt spid="29864"/>
                                        </p:tgtEl>
                                        <p:attrNameLst>
                                          <p:attrName>r</p:attrName>
                                        </p:attrNameLst>
                                      </p:cBhvr>
                                    </p:animRot>
                                    <p:animRot by="240000">
                                      <p:cBhvr>
                                        <p:cTn id="290" dur="200" fill="hold">
                                          <p:stCondLst>
                                            <p:cond delay="400"/>
                                          </p:stCondLst>
                                        </p:cTn>
                                        <p:tgtEl>
                                          <p:spTgt spid="29864"/>
                                        </p:tgtEl>
                                        <p:attrNameLst>
                                          <p:attrName>r</p:attrName>
                                        </p:attrNameLst>
                                      </p:cBhvr>
                                    </p:animRot>
                                    <p:animRot by="-240000">
                                      <p:cBhvr>
                                        <p:cTn id="291" dur="200" fill="hold">
                                          <p:stCondLst>
                                            <p:cond delay="600"/>
                                          </p:stCondLst>
                                        </p:cTn>
                                        <p:tgtEl>
                                          <p:spTgt spid="29864"/>
                                        </p:tgtEl>
                                        <p:attrNameLst>
                                          <p:attrName>r</p:attrName>
                                        </p:attrNameLst>
                                      </p:cBhvr>
                                    </p:animRot>
                                    <p:animRot by="120000">
                                      <p:cBhvr>
                                        <p:cTn id="292" dur="200" fill="hold">
                                          <p:stCondLst>
                                            <p:cond delay="800"/>
                                          </p:stCondLst>
                                        </p:cTn>
                                        <p:tgtEl>
                                          <p:spTgt spid="29864"/>
                                        </p:tgtEl>
                                        <p:attrNameLst>
                                          <p:attrName>r</p:attrName>
                                        </p:attrNameLst>
                                      </p:cBhvr>
                                    </p:animRot>
                                  </p:childTnLst>
                                </p:cTn>
                              </p:par>
                              <p:par>
                                <p:cTn id="293" presetID="32" presetClass="emph" presetSubtype="0" fill="hold" nodeType="withEffect">
                                  <p:stCondLst>
                                    <p:cond delay="0"/>
                                  </p:stCondLst>
                                  <p:childTnLst>
                                    <p:animClr clrSpc="rgb" dir="cw">
                                      <p:cBhvr override="childStyle">
                                        <p:cTn id="294" dur="100" fill="hold"/>
                                        <p:tgtEl>
                                          <p:spTgt spid="29771"/>
                                        </p:tgtEl>
                                        <p:attrNameLst>
                                          <p:attrName>style.color</p:attrName>
                                        </p:attrNameLst>
                                      </p:cBhvr>
                                      <p:to>
                                        <a:schemeClr val="accent2"/>
                                      </p:to>
                                    </p:animClr>
                                    <p:animClr clrSpc="rgb" dir="cw">
                                      <p:cBhvr>
                                        <p:cTn id="295" dur="100" fill="hold"/>
                                        <p:tgtEl>
                                          <p:spTgt spid="29771"/>
                                        </p:tgtEl>
                                        <p:attrNameLst>
                                          <p:attrName>fillcolor</p:attrName>
                                        </p:attrNameLst>
                                      </p:cBhvr>
                                      <p:to>
                                        <a:schemeClr val="accent2"/>
                                      </p:to>
                                    </p:animClr>
                                    <p:set>
                                      <p:cBhvr>
                                        <p:cTn id="296" dur="100" fill="hold"/>
                                        <p:tgtEl>
                                          <p:spTgt spid="29771"/>
                                        </p:tgtEl>
                                        <p:attrNameLst>
                                          <p:attrName>fill.type</p:attrName>
                                        </p:attrNameLst>
                                      </p:cBhvr>
                                      <p:to>
                                        <p:strVal val="solid"/>
                                      </p:to>
                                    </p:set>
                                    <p:set>
                                      <p:cBhvr>
                                        <p:cTn id="297" dur="100" fill="hold"/>
                                        <p:tgtEl>
                                          <p:spTgt spid="29771"/>
                                        </p:tgtEl>
                                        <p:attrNameLst>
                                          <p:attrName>fill.on</p:attrName>
                                        </p:attrNameLst>
                                      </p:cBhvr>
                                      <p:to>
                                        <p:strVal val="true"/>
                                      </p:to>
                                    </p:set>
                                    <p:animRot by="120000">
                                      <p:cBhvr>
                                        <p:cTn id="298" dur="100" fill="hold">
                                          <p:stCondLst>
                                            <p:cond delay="0"/>
                                          </p:stCondLst>
                                        </p:cTn>
                                        <p:tgtEl>
                                          <p:spTgt spid="29771"/>
                                        </p:tgtEl>
                                        <p:attrNameLst>
                                          <p:attrName>r</p:attrName>
                                        </p:attrNameLst>
                                      </p:cBhvr>
                                    </p:animRot>
                                    <p:animRot by="-240000">
                                      <p:cBhvr>
                                        <p:cTn id="299" dur="200" fill="hold">
                                          <p:stCondLst>
                                            <p:cond delay="200"/>
                                          </p:stCondLst>
                                        </p:cTn>
                                        <p:tgtEl>
                                          <p:spTgt spid="29771"/>
                                        </p:tgtEl>
                                        <p:attrNameLst>
                                          <p:attrName>r</p:attrName>
                                        </p:attrNameLst>
                                      </p:cBhvr>
                                    </p:animRot>
                                    <p:animRot by="240000">
                                      <p:cBhvr>
                                        <p:cTn id="300" dur="200" fill="hold">
                                          <p:stCondLst>
                                            <p:cond delay="400"/>
                                          </p:stCondLst>
                                        </p:cTn>
                                        <p:tgtEl>
                                          <p:spTgt spid="29771"/>
                                        </p:tgtEl>
                                        <p:attrNameLst>
                                          <p:attrName>r</p:attrName>
                                        </p:attrNameLst>
                                      </p:cBhvr>
                                    </p:animRot>
                                    <p:animRot by="-240000">
                                      <p:cBhvr>
                                        <p:cTn id="301" dur="200" fill="hold">
                                          <p:stCondLst>
                                            <p:cond delay="600"/>
                                          </p:stCondLst>
                                        </p:cTn>
                                        <p:tgtEl>
                                          <p:spTgt spid="29771"/>
                                        </p:tgtEl>
                                        <p:attrNameLst>
                                          <p:attrName>r</p:attrName>
                                        </p:attrNameLst>
                                      </p:cBhvr>
                                    </p:animRot>
                                    <p:animRot by="120000">
                                      <p:cBhvr>
                                        <p:cTn id="302" dur="200" fill="hold">
                                          <p:stCondLst>
                                            <p:cond delay="800"/>
                                          </p:stCondLst>
                                        </p:cTn>
                                        <p:tgtEl>
                                          <p:spTgt spid="29771"/>
                                        </p:tgtEl>
                                        <p:attrNameLst>
                                          <p:attrName>r</p:attrName>
                                        </p:attrNameLst>
                                      </p:cBhvr>
                                    </p:animRot>
                                  </p:childTnLst>
                                </p:cTn>
                              </p:par>
                              <p:par>
                                <p:cTn id="303" presetID="32" presetClass="emph" presetSubtype="0" fill="hold" nodeType="withEffect">
                                  <p:stCondLst>
                                    <p:cond delay="0"/>
                                  </p:stCondLst>
                                  <p:childTnLst>
                                    <p:animClr clrSpc="rgb" dir="cw">
                                      <p:cBhvr override="childStyle">
                                        <p:cTn id="304" dur="100" fill="hold"/>
                                        <p:tgtEl>
                                          <p:spTgt spid="29872"/>
                                        </p:tgtEl>
                                        <p:attrNameLst>
                                          <p:attrName>style.color</p:attrName>
                                        </p:attrNameLst>
                                      </p:cBhvr>
                                      <p:to>
                                        <a:schemeClr val="accent2"/>
                                      </p:to>
                                    </p:animClr>
                                    <p:animClr clrSpc="rgb" dir="cw">
                                      <p:cBhvr>
                                        <p:cTn id="305" dur="100" fill="hold"/>
                                        <p:tgtEl>
                                          <p:spTgt spid="29872"/>
                                        </p:tgtEl>
                                        <p:attrNameLst>
                                          <p:attrName>fillcolor</p:attrName>
                                        </p:attrNameLst>
                                      </p:cBhvr>
                                      <p:to>
                                        <a:schemeClr val="accent2"/>
                                      </p:to>
                                    </p:animClr>
                                    <p:set>
                                      <p:cBhvr>
                                        <p:cTn id="306" dur="100" fill="hold"/>
                                        <p:tgtEl>
                                          <p:spTgt spid="29872"/>
                                        </p:tgtEl>
                                        <p:attrNameLst>
                                          <p:attrName>fill.type</p:attrName>
                                        </p:attrNameLst>
                                      </p:cBhvr>
                                      <p:to>
                                        <p:strVal val="solid"/>
                                      </p:to>
                                    </p:set>
                                    <p:set>
                                      <p:cBhvr>
                                        <p:cTn id="307" dur="100" fill="hold"/>
                                        <p:tgtEl>
                                          <p:spTgt spid="29872"/>
                                        </p:tgtEl>
                                        <p:attrNameLst>
                                          <p:attrName>fill.on</p:attrName>
                                        </p:attrNameLst>
                                      </p:cBhvr>
                                      <p:to>
                                        <p:strVal val="true"/>
                                      </p:to>
                                    </p:set>
                                    <p:animRot by="120000">
                                      <p:cBhvr>
                                        <p:cTn id="308" dur="100" fill="hold">
                                          <p:stCondLst>
                                            <p:cond delay="0"/>
                                          </p:stCondLst>
                                        </p:cTn>
                                        <p:tgtEl>
                                          <p:spTgt spid="29872"/>
                                        </p:tgtEl>
                                        <p:attrNameLst>
                                          <p:attrName>r</p:attrName>
                                        </p:attrNameLst>
                                      </p:cBhvr>
                                    </p:animRot>
                                    <p:animRot by="-240000">
                                      <p:cBhvr>
                                        <p:cTn id="309" dur="200" fill="hold">
                                          <p:stCondLst>
                                            <p:cond delay="200"/>
                                          </p:stCondLst>
                                        </p:cTn>
                                        <p:tgtEl>
                                          <p:spTgt spid="29872"/>
                                        </p:tgtEl>
                                        <p:attrNameLst>
                                          <p:attrName>r</p:attrName>
                                        </p:attrNameLst>
                                      </p:cBhvr>
                                    </p:animRot>
                                    <p:animRot by="240000">
                                      <p:cBhvr>
                                        <p:cTn id="310" dur="200" fill="hold">
                                          <p:stCondLst>
                                            <p:cond delay="400"/>
                                          </p:stCondLst>
                                        </p:cTn>
                                        <p:tgtEl>
                                          <p:spTgt spid="29872"/>
                                        </p:tgtEl>
                                        <p:attrNameLst>
                                          <p:attrName>r</p:attrName>
                                        </p:attrNameLst>
                                      </p:cBhvr>
                                    </p:animRot>
                                    <p:animRot by="-240000">
                                      <p:cBhvr>
                                        <p:cTn id="311" dur="200" fill="hold">
                                          <p:stCondLst>
                                            <p:cond delay="600"/>
                                          </p:stCondLst>
                                        </p:cTn>
                                        <p:tgtEl>
                                          <p:spTgt spid="29872"/>
                                        </p:tgtEl>
                                        <p:attrNameLst>
                                          <p:attrName>r</p:attrName>
                                        </p:attrNameLst>
                                      </p:cBhvr>
                                    </p:animRot>
                                    <p:animRot by="120000">
                                      <p:cBhvr>
                                        <p:cTn id="312" dur="200" fill="hold">
                                          <p:stCondLst>
                                            <p:cond delay="800"/>
                                          </p:stCondLst>
                                        </p:cTn>
                                        <p:tgtEl>
                                          <p:spTgt spid="29872"/>
                                        </p:tgtEl>
                                        <p:attrNameLst>
                                          <p:attrName>r</p:attrName>
                                        </p:attrNameLst>
                                      </p:cBhvr>
                                    </p:animRot>
                                  </p:childTnLst>
                                </p:cTn>
                              </p:par>
                              <p:par>
                                <p:cTn id="313" presetID="32" presetClass="emph" presetSubtype="0" fill="hold" nodeType="withEffect">
                                  <p:stCondLst>
                                    <p:cond delay="0"/>
                                  </p:stCondLst>
                                  <p:childTnLst>
                                    <p:animClr clrSpc="rgb" dir="cw">
                                      <p:cBhvr override="childStyle">
                                        <p:cTn id="314" dur="100" fill="hold"/>
                                        <p:tgtEl>
                                          <p:spTgt spid="29873"/>
                                        </p:tgtEl>
                                        <p:attrNameLst>
                                          <p:attrName>style.color</p:attrName>
                                        </p:attrNameLst>
                                      </p:cBhvr>
                                      <p:to>
                                        <a:schemeClr val="accent2"/>
                                      </p:to>
                                    </p:animClr>
                                    <p:animClr clrSpc="rgb" dir="cw">
                                      <p:cBhvr>
                                        <p:cTn id="315" dur="100" fill="hold"/>
                                        <p:tgtEl>
                                          <p:spTgt spid="29873"/>
                                        </p:tgtEl>
                                        <p:attrNameLst>
                                          <p:attrName>fillcolor</p:attrName>
                                        </p:attrNameLst>
                                      </p:cBhvr>
                                      <p:to>
                                        <a:schemeClr val="accent2"/>
                                      </p:to>
                                    </p:animClr>
                                    <p:set>
                                      <p:cBhvr>
                                        <p:cTn id="316" dur="100" fill="hold"/>
                                        <p:tgtEl>
                                          <p:spTgt spid="29873"/>
                                        </p:tgtEl>
                                        <p:attrNameLst>
                                          <p:attrName>fill.type</p:attrName>
                                        </p:attrNameLst>
                                      </p:cBhvr>
                                      <p:to>
                                        <p:strVal val="solid"/>
                                      </p:to>
                                    </p:set>
                                    <p:set>
                                      <p:cBhvr>
                                        <p:cTn id="317" dur="100" fill="hold"/>
                                        <p:tgtEl>
                                          <p:spTgt spid="29873"/>
                                        </p:tgtEl>
                                        <p:attrNameLst>
                                          <p:attrName>fill.on</p:attrName>
                                        </p:attrNameLst>
                                      </p:cBhvr>
                                      <p:to>
                                        <p:strVal val="true"/>
                                      </p:to>
                                    </p:set>
                                    <p:animRot by="120000">
                                      <p:cBhvr>
                                        <p:cTn id="318" dur="100" fill="hold">
                                          <p:stCondLst>
                                            <p:cond delay="0"/>
                                          </p:stCondLst>
                                        </p:cTn>
                                        <p:tgtEl>
                                          <p:spTgt spid="29873"/>
                                        </p:tgtEl>
                                        <p:attrNameLst>
                                          <p:attrName>r</p:attrName>
                                        </p:attrNameLst>
                                      </p:cBhvr>
                                    </p:animRot>
                                    <p:animRot by="-240000">
                                      <p:cBhvr>
                                        <p:cTn id="319" dur="200" fill="hold">
                                          <p:stCondLst>
                                            <p:cond delay="200"/>
                                          </p:stCondLst>
                                        </p:cTn>
                                        <p:tgtEl>
                                          <p:spTgt spid="29873"/>
                                        </p:tgtEl>
                                        <p:attrNameLst>
                                          <p:attrName>r</p:attrName>
                                        </p:attrNameLst>
                                      </p:cBhvr>
                                    </p:animRot>
                                    <p:animRot by="240000">
                                      <p:cBhvr>
                                        <p:cTn id="320" dur="200" fill="hold">
                                          <p:stCondLst>
                                            <p:cond delay="400"/>
                                          </p:stCondLst>
                                        </p:cTn>
                                        <p:tgtEl>
                                          <p:spTgt spid="29873"/>
                                        </p:tgtEl>
                                        <p:attrNameLst>
                                          <p:attrName>r</p:attrName>
                                        </p:attrNameLst>
                                      </p:cBhvr>
                                    </p:animRot>
                                    <p:animRot by="-240000">
                                      <p:cBhvr>
                                        <p:cTn id="321" dur="200" fill="hold">
                                          <p:stCondLst>
                                            <p:cond delay="600"/>
                                          </p:stCondLst>
                                        </p:cTn>
                                        <p:tgtEl>
                                          <p:spTgt spid="29873"/>
                                        </p:tgtEl>
                                        <p:attrNameLst>
                                          <p:attrName>r</p:attrName>
                                        </p:attrNameLst>
                                      </p:cBhvr>
                                    </p:animRot>
                                    <p:animRot by="120000">
                                      <p:cBhvr>
                                        <p:cTn id="322" dur="200" fill="hold">
                                          <p:stCondLst>
                                            <p:cond delay="800"/>
                                          </p:stCondLst>
                                        </p:cTn>
                                        <p:tgtEl>
                                          <p:spTgt spid="29873"/>
                                        </p:tgtEl>
                                        <p:attrNameLst>
                                          <p:attrName>r</p:attrName>
                                        </p:attrNameLst>
                                      </p:cBhvr>
                                    </p:animRot>
                                  </p:childTnLst>
                                </p:cTn>
                              </p:par>
                              <p:par>
                                <p:cTn id="323" presetID="32" presetClass="emph" presetSubtype="0" fill="hold" nodeType="withEffect">
                                  <p:stCondLst>
                                    <p:cond delay="0"/>
                                  </p:stCondLst>
                                  <p:childTnLst>
                                    <p:animClr clrSpc="rgb" dir="cw">
                                      <p:cBhvr override="childStyle">
                                        <p:cTn id="324" dur="100" fill="hold"/>
                                        <p:tgtEl>
                                          <p:spTgt spid="12"/>
                                        </p:tgtEl>
                                        <p:attrNameLst>
                                          <p:attrName>style.color</p:attrName>
                                        </p:attrNameLst>
                                      </p:cBhvr>
                                      <p:to>
                                        <a:schemeClr val="accent2"/>
                                      </p:to>
                                    </p:animClr>
                                    <p:animClr clrSpc="rgb" dir="cw">
                                      <p:cBhvr>
                                        <p:cTn id="325" dur="100" fill="hold"/>
                                        <p:tgtEl>
                                          <p:spTgt spid="12"/>
                                        </p:tgtEl>
                                        <p:attrNameLst>
                                          <p:attrName>fillcolor</p:attrName>
                                        </p:attrNameLst>
                                      </p:cBhvr>
                                      <p:to>
                                        <a:schemeClr val="accent2"/>
                                      </p:to>
                                    </p:animClr>
                                    <p:set>
                                      <p:cBhvr>
                                        <p:cTn id="326" dur="100" fill="hold"/>
                                        <p:tgtEl>
                                          <p:spTgt spid="12"/>
                                        </p:tgtEl>
                                        <p:attrNameLst>
                                          <p:attrName>fill.type</p:attrName>
                                        </p:attrNameLst>
                                      </p:cBhvr>
                                      <p:to>
                                        <p:strVal val="solid"/>
                                      </p:to>
                                    </p:set>
                                    <p:set>
                                      <p:cBhvr>
                                        <p:cTn id="327" dur="100" fill="hold"/>
                                        <p:tgtEl>
                                          <p:spTgt spid="12"/>
                                        </p:tgtEl>
                                        <p:attrNameLst>
                                          <p:attrName>fill.on</p:attrName>
                                        </p:attrNameLst>
                                      </p:cBhvr>
                                      <p:to>
                                        <p:strVal val="true"/>
                                      </p:to>
                                    </p:set>
                                    <p:animRot by="120000">
                                      <p:cBhvr>
                                        <p:cTn id="328" dur="100" fill="hold">
                                          <p:stCondLst>
                                            <p:cond delay="0"/>
                                          </p:stCondLst>
                                        </p:cTn>
                                        <p:tgtEl>
                                          <p:spTgt spid="12"/>
                                        </p:tgtEl>
                                        <p:attrNameLst>
                                          <p:attrName>r</p:attrName>
                                        </p:attrNameLst>
                                      </p:cBhvr>
                                    </p:animRot>
                                    <p:animRot by="-240000">
                                      <p:cBhvr>
                                        <p:cTn id="329" dur="200" fill="hold">
                                          <p:stCondLst>
                                            <p:cond delay="200"/>
                                          </p:stCondLst>
                                        </p:cTn>
                                        <p:tgtEl>
                                          <p:spTgt spid="12"/>
                                        </p:tgtEl>
                                        <p:attrNameLst>
                                          <p:attrName>r</p:attrName>
                                        </p:attrNameLst>
                                      </p:cBhvr>
                                    </p:animRot>
                                    <p:animRot by="240000">
                                      <p:cBhvr>
                                        <p:cTn id="330" dur="200" fill="hold">
                                          <p:stCondLst>
                                            <p:cond delay="400"/>
                                          </p:stCondLst>
                                        </p:cTn>
                                        <p:tgtEl>
                                          <p:spTgt spid="12"/>
                                        </p:tgtEl>
                                        <p:attrNameLst>
                                          <p:attrName>r</p:attrName>
                                        </p:attrNameLst>
                                      </p:cBhvr>
                                    </p:animRot>
                                    <p:animRot by="-240000">
                                      <p:cBhvr>
                                        <p:cTn id="331" dur="200" fill="hold">
                                          <p:stCondLst>
                                            <p:cond delay="600"/>
                                          </p:stCondLst>
                                        </p:cTn>
                                        <p:tgtEl>
                                          <p:spTgt spid="12"/>
                                        </p:tgtEl>
                                        <p:attrNameLst>
                                          <p:attrName>r</p:attrName>
                                        </p:attrNameLst>
                                      </p:cBhvr>
                                    </p:animRot>
                                    <p:animRot by="120000">
                                      <p:cBhvr>
                                        <p:cTn id="332" dur="200" fill="hold">
                                          <p:stCondLst>
                                            <p:cond delay="800"/>
                                          </p:stCondLst>
                                        </p:cTn>
                                        <p:tgtEl>
                                          <p:spTgt spid="12"/>
                                        </p:tgtEl>
                                        <p:attrNameLst>
                                          <p:attrName>r</p:attrName>
                                        </p:attrNameLst>
                                      </p:cBhvr>
                                    </p:animRot>
                                  </p:childTnLst>
                                </p:cTn>
                              </p:par>
                              <p:par>
                                <p:cTn id="333" presetID="32" presetClass="emph" presetSubtype="0" fill="hold" nodeType="withEffect">
                                  <p:stCondLst>
                                    <p:cond delay="0"/>
                                  </p:stCondLst>
                                  <p:childTnLst>
                                    <p:animClr clrSpc="rgb" dir="cw">
                                      <p:cBhvr override="childStyle">
                                        <p:cTn id="334" dur="100" fill="hold"/>
                                        <p:tgtEl>
                                          <p:spTgt spid="13"/>
                                        </p:tgtEl>
                                        <p:attrNameLst>
                                          <p:attrName>style.color</p:attrName>
                                        </p:attrNameLst>
                                      </p:cBhvr>
                                      <p:to>
                                        <a:schemeClr val="accent2"/>
                                      </p:to>
                                    </p:animClr>
                                    <p:animClr clrSpc="rgb" dir="cw">
                                      <p:cBhvr>
                                        <p:cTn id="335" dur="100" fill="hold"/>
                                        <p:tgtEl>
                                          <p:spTgt spid="13"/>
                                        </p:tgtEl>
                                        <p:attrNameLst>
                                          <p:attrName>fillcolor</p:attrName>
                                        </p:attrNameLst>
                                      </p:cBhvr>
                                      <p:to>
                                        <a:schemeClr val="accent2"/>
                                      </p:to>
                                    </p:animClr>
                                    <p:set>
                                      <p:cBhvr>
                                        <p:cTn id="336" dur="100" fill="hold"/>
                                        <p:tgtEl>
                                          <p:spTgt spid="13"/>
                                        </p:tgtEl>
                                        <p:attrNameLst>
                                          <p:attrName>fill.type</p:attrName>
                                        </p:attrNameLst>
                                      </p:cBhvr>
                                      <p:to>
                                        <p:strVal val="solid"/>
                                      </p:to>
                                    </p:set>
                                    <p:set>
                                      <p:cBhvr>
                                        <p:cTn id="337" dur="100" fill="hold"/>
                                        <p:tgtEl>
                                          <p:spTgt spid="13"/>
                                        </p:tgtEl>
                                        <p:attrNameLst>
                                          <p:attrName>fill.on</p:attrName>
                                        </p:attrNameLst>
                                      </p:cBhvr>
                                      <p:to>
                                        <p:strVal val="true"/>
                                      </p:to>
                                    </p:set>
                                    <p:animRot by="120000">
                                      <p:cBhvr>
                                        <p:cTn id="338" dur="100" fill="hold">
                                          <p:stCondLst>
                                            <p:cond delay="0"/>
                                          </p:stCondLst>
                                        </p:cTn>
                                        <p:tgtEl>
                                          <p:spTgt spid="13"/>
                                        </p:tgtEl>
                                        <p:attrNameLst>
                                          <p:attrName>r</p:attrName>
                                        </p:attrNameLst>
                                      </p:cBhvr>
                                    </p:animRot>
                                    <p:animRot by="-240000">
                                      <p:cBhvr>
                                        <p:cTn id="339" dur="200" fill="hold">
                                          <p:stCondLst>
                                            <p:cond delay="200"/>
                                          </p:stCondLst>
                                        </p:cTn>
                                        <p:tgtEl>
                                          <p:spTgt spid="13"/>
                                        </p:tgtEl>
                                        <p:attrNameLst>
                                          <p:attrName>r</p:attrName>
                                        </p:attrNameLst>
                                      </p:cBhvr>
                                    </p:animRot>
                                    <p:animRot by="240000">
                                      <p:cBhvr>
                                        <p:cTn id="340" dur="200" fill="hold">
                                          <p:stCondLst>
                                            <p:cond delay="400"/>
                                          </p:stCondLst>
                                        </p:cTn>
                                        <p:tgtEl>
                                          <p:spTgt spid="13"/>
                                        </p:tgtEl>
                                        <p:attrNameLst>
                                          <p:attrName>r</p:attrName>
                                        </p:attrNameLst>
                                      </p:cBhvr>
                                    </p:animRot>
                                    <p:animRot by="-240000">
                                      <p:cBhvr>
                                        <p:cTn id="341" dur="200" fill="hold">
                                          <p:stCondLst>
                                            <p:cond delay="600"/>
                                          </p:stCondLst>
                                        </p:cTn>
                                        <p:tgtEl>
                                          <p:spTgt spid="13"/>
                                        </p:tgtEl>
                                        <p:attrNameLst>
                                          <p:attrName>r</p:attrName>
                                        </p:attrNameLst>
                                      </p:cBhvr>
                                    </p:animRot>
                                    <p:animRot by="120000">
                                      <p:cBhvr>
                                        <p:cTn id="342" dur="200" fill="hold">
                                          <p:stCondLst>
                                            <p:cond delay="800"/>
                                          </p:stCondLst>
                                        </p:cTn>
                                        <p:tgtEl>
                                          <p:spTgt spid="13"/>
                                        </p:tgtEl>
                                        <p:attrNameLst>
                                          <p:attrName>r</p:attrName>
                                        </p:attrNameLst>
                                      </p:cBhvr>
                                    </p:animRot>
                                  </p:childTnLst>
                                </p:cTn>
                              </p:par>
                              <p:par>
                                <p:cTn id="343" presetID="32" presetClass="emph" presetSubtype="0" fill="hold" nodeType="withEffect">
                                  <p:stCondLst>
                                    <p:cond delay="0"/>
                                  </p:stCondLst>
                                  <p:childTnLst>
                                    <p:animClr clrSpc="rgb" dir="cw">
                                      <p:cBhvr override="childStyle">
                                        <p:cTn id="344" dur="100" fill="hold"/>
                                        <p:tgtEl>
                                          <p:spTgt spid="10"/>
                                        </p:tgtEl>
                                        <p:attrNameLst>
                                          <p:attrName>style.color</p:attrName>
                                        </p:attrNameLst>
                                      </p:cBhvr>
                                      <p:to>
                                        <a:schemeClr val="accent2"/>
                                      </p:to>
                                    </p:animClr>
                                    <p:animClr clrSpc="rgb" dir="cw">
                                      <p:cBhvr>
                                        <p:cTn id="345" dur="100" fill="hold"/>
                                        <p:tgtEl>
                                          <p:spTgt spid="10"/>
                                        </p:tgtEl>
                                        <p:attrNameLst>
                                          <p:attrName>fillcolor</p:attrName>
                                        </p:attrNameLst>
                                      </p:cBhvr>
                                      <p:to>
                                        <a:schemeClr val="accent2"/>
                                      </p:to>
                                    </p:animClr>
                                    <p:set>
                                      <p:cBhvr>
                                        <p:cTn id="346" dur="100" fill="hold"/>
                                        <p:tgtEl>
                                          <p:spTgt spid="10"/>
                                        </p:tgtEl>
                                        <p:attrNameLst>
                                          <p:attrName>fill.type</p:attrName>
                                        </p:attrNameLst>
                                      </p:cBhvr>
                                      <p:to>
                                        <p:strVal val="solid"/>
                                      </p:to>
                                    </p:set>
                                    <p:set>
                                      <p:cBhvr>
                                        <p:cTn id="347" dur="100" fill="hold"/>
                                        <p:tgtEl>
                                          <p:spTgt spid="10"/>
                                        </p:tgtEl>
                                        <p:attrNameLst>
                                          <p:attrName>fill.on</p:attrName>
                                        </p:attrNameLst>
                                      </p:cBhvr>
                                      <p:to>
                                        <p:strVal val="true"/>
                                      </p:to>
                                    </p:set>
                                    <p:animRot by="120000">
                                      <p:cBhvr>
                                        <p:cTn id="348" dur="100" fill="hold">
                                          <p:stCondLst>
                                            <p:cond delay="0"/>
                                          </p:stCondLst>
                                        </p:cTn>
                                        <p:tgtEl>
                                          <p:spTgt spid="10"/>
                                        </p:tgtEl>
                                        <p:attrNameLst>
                                          <p:attrName>r</p:attrName>
                                        </p:attrNameLst>
                                      </p:cBhvr>
                                    </p:animRot>
                                    <p:animRot by="-240000">
                                      <p:cBhvr>
                                        <p:cTn id="349" dur="200" fill="hold">
                                          <p:stCondLst>
                                            <p:cond delay="200"/>
                                          </p:stCondLst>
                                        </p:cTn>
                                        <p:tgtEl>
                                          <p:spTgt spid="10"/>
                                        </p:tgtEl>
                                        <p:attrNameLst>
                                          <p:attrName>r</p:attrName>
                                        </p:attrNameLst>
                                      </p:cBhvr>
                                    </p:animRot>
                                    <p:animRot by="240000">
                                      <p:cBhvr>
                                        <p:cTn id="350" dur="200" fill="hold">
                                          <p:stCondLst>
                                            <p:cond delay="400"/>
                                          </p:stCondLst>
                                        </p:cTn>
                                        <p:tgtEl>
                                          <p:spTgt spid="10"/>
                                        </p:tgtEl>
                                        <p:attrNameLst>
                                          <p:attrName>r</p:attrName>
                                        </p:attrNameLst>
                                      </p:cBhvr>
                                    </p:animRot>
                                    <p:animRot by="-240000">
                                      <p:cBhvr>
                                        <p:cTn id="351" dur="200" fill="hold">
                                          <p:stCondLst>
                                            <p:cond delay="600"/>
                                          </p:stCondLst>
                                        </p:cTn>
                                        <p:tgtEl>
                                          <p:spTgt spid="10"/>
                                        </p:tgtEl>
                                        <p:attrNameLst>
                                          <p:attrName>r</p:attrName>
                                        </p:attrNameLst>
                                      </p:cBhvr>
                                    </p:animRot>
                                    <p:animRot by="120000">
                                      <p:cBhvr>
                                        <p:cTn id="352" dur="200" fill="hold">
                                          <p:stCondLst>
                                            <p:cond delay="800"/>
                                          </p:stCondLst>
                                        </p:cTn>
                                        <p:tgtEl>
                                          <p:spTgt spid="10"/>
                                        </p:tgtEl>
                                        <p:attrNameLst>
                                          <p:attrName>r</p:attrName>
                                        </p:attrNameLst>
                                      </p:cBhvr>
                                    </p:animRot>
                                  </p:childTnLst>
                                </p:cTn>
                              </p:par>
                              <p:par>
                                <p:cTn id="353" presetID="32" presetClass="emph" presetSubtype="0" fill="hold" nodeType="withEffect">
                                  <p:stCondLst>
                                    <p:cond delay="0"/>
                                  </p:stCondLst>
                                  <p:childTnLst>
                                    <p:animClr clrSpc="rgb" dir="cw">
                                      <p:cBhvr override="childStyle">
                                        <p:cTn id="354" dur="100" fill="hold"/>
                                        <p:tgtEl>
                                          <p:spTgt spid="11"/>
                                        </p:tgtEl>
                                        <p:attrNameLst>
                                          <p:attrName>style.color</p:attrName>
                                        </p:attrNameLst>
                                      </p:cBhvr>
                                      <p:to>
                                        <a:schemeClr val="accent2"/>
                                      </p:to>
                                    </p:animClr>
                                    <p:animClr clrSpc="rgb" dir="cw">
                                      <p:cBhvr>
                                        <p:cTn id="355" dur="100" fill="hold"/>
                                        <p:tgtEl>
                                          <p:spTgt spid="11"/>
                                        </p:tgtEl>
                                        <p:attrNameLst>
                                          <p:attrName>fillcolor</p:attrName>
                                        </p:attrNameLst>
                                      </p:cBhvr>
                                      <p:to>
                                        <a:schemeClr val="accent2"/>
                                      </p:to>
                                    </p:animClr>
                                    <p:set>
                                      <p:cBhvr>
                                        <p:cTn id="356" dur="100" fill="hold"/>
                                        <p:tgtEl>
                                          <p:spTgt spid="11"/>
                                        </p:tgtEl>
                                        <p:attrNameLst>
                                          <p:attrName>fill.type</p:attrName>
                                        </p:attrNameLst>
                                      </p:cBhvr>
                                      <p:to>
                                        <p:strVal val="solid"/>
                                      </p:to>
                                    </p:set>
                                    <p:set>
                                      <p:cBhvr>
                                        <p:cTn id="357" dur="100" fill="hold"/>
                                        <p:tgtEl>
                                          <p:spTgt spid="11"/>
                                        </p:tgtEl>
                                        <p:attrNameLst>
                                          <p:attrName>fill.on</p:attrName>
                                        </p:attrNameLst>
                                      </p:cBhvr>
                                      <p:to>
                                        <p:strVal val="true"/>
                                      </p:to>
                                    </p:set>
                                    <p:animRot by="120000">
                                      <p:cBhvr>
                                        <p:cTn id="358" dur="100" fill="hold">
                                          <p:stCondLst>
                                            <p:cond delay="0"/>
                                          </p:stCondLst>
                                        </p:cTn>
                                        <p:tgtEl>
                                          <p:spTgt spid="11"/>
                                        </p:tgtEl>
                                        <p:attrNameLst>
                                          <p:attrName>r</p:attrName>
                                        </p:attrNameLst>
                                      </p:cBhvr>
                                    </p:animRot>
                                    <p:animRot by="-240000">
                                      <p:cBhvr>
                                        <p:cTn id="359" dur="200" fill="hold">
                                          <p:stCondLst>
                                            <p:cond delay="200"/>
                                          </p:stCondLst>
                                        </p:cTn>
                                        <p:tgtEl>
                                          <p:spTgt spid="11"/>
                                        </p:tgtEl>
                                        <p:attrNameLst>
                                          <p:attrName>r</p:attrName>
                                        </p:attrNameLst>
                                      </p:cBhvr>
                                    </p:animRot>
                                    <p:animRot by="240000">
                                      <p:cBhvr>
                                        <p:cTn id="360" dur="200" fill="hold">
                                          <p:stCondLst>
                                            <p:cond delay="400"/>
                                          </p:stCondLst>
                                        </p:cTn>
                                        <p:tgtEl>
                                          <p:spTgt spid="11"/>
                                        </p:tgtEl>
                                        <p:attrNameLst>
                                          <p:attrName>r</p:attrName>
                                        </p:attrNameLst>
                                      </p:cBhvr>
                                    </p:animRot>
                                    <p:animRot by="-240000">
                                      <p:cBhvr>
                                        <p:cTn id="361" dur="200" fill="hold">
                                          <p:stCondLst>
                                            <p:cond delay="600"/>
                                          </p:stCondLst>
                                        </p:cTn>
                                        <p:tgtEl>
                                          <p:spTgt spid="11"/>
                                        </p:tgtEl>
                                        <p:attrNameLst>
                                          <p:attrName>r</p:attrName>
                                        </p:attrNameLst>
                                      </p:cBhvr>
                                    </p:animRot>
                                    <p:animRot by="120000">
                                      <p:cBhvr>
                                        <p:cTn id="362" dur="200" fill="hold">
                                          <p:stCondLst>
                                            <p:cond delay="800"/>
                                          </p:stCondLst>
                                        </p:cTn>
                                        <p:tgtEl>
                                          <p:spTgt spid="1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746" name="Picture 2" descr="33">
            <a:hlinkClick r:id="" action="ppaction://noaction"/>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67" name="WordArt 9"/>
          <p:cNvSpPr>
            <a:spLocks noChangeArrowheads="1" noChangeShapeType="1" noTextEdit="1"/>
          </p:cNvSpPr>
          <p:nvPr/>
        </p:nvSpPr>
        <p:spPr bwMode="auto">
          <a:xfrm>
            <a:off x="2819400" y="2895600"/>
            <a:ext cx="6781800" cy="1981200"/>
          </a:xfrm>
          <a:prstGeom prst="rect">
            <a:avLst/>
          </a:prstGeom>
        </p:spPr>
        <p:txBody>
          <a:bodyPr spcFirstLastPara="1" wrap="none" fromWordArt="1">
            <a:prstTxWarp prst="textArchUp">
              <a:avLst>
                <a:gd name="adj" fmla="val 10800000"/>
              </a:avLst>
            </a:prstTxWarp>
          </a:bodyPr>
          <a:lstStyle/>
          <a:p>
            <a:pPr algn="ctr"/>
            <a:r>
              <a:rPr lang="en-US" sz="3600" b="1" kern="10">
                <a:ln w="9525">
                  <a:solidFill>
                    <a:srgbClr val="000000"/>
                  </a:solidFill>
                  <a:round/>
                  <a:headEnd/>
                  <a:tailEnd/>
                </a:ln>
                <a:solidFill>
                  <a:srgbClr val="000099"/>
                </a:solidFill>
                <a:latin typeface="Times New Roman" panose="02020603050405020304" pitchFamily="18" charset="0"/>
                <a:cs typeface="Times New Roman" panose="02020603050405020304" pitchFamily="18" charset="0"/>
              </a:rPr>
              <a:t>TÍN HIỆU NHANH</a:t>
            </a:r>
          </a:p>
        </p:txBody>
      </p:sp>
      <p:pic>
        <p:nvPicPr>
          <p:cNvPr id="11268" name="Picture 22" descr="Three_poppies.gif"/>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733800" y="5486400"/>
            <a:ext cx="6858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69" name="Picture 22" descr="Three_poppies.gif"/>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077200" y="5486400"/>
            <a:ext cx="6858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70" name="Picture 20" descr="Daisies_in_love.gif"/>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019800" y="5562600"/>
            <a:ext cx="8382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71" name="Picture 20" descr="Daisies_in_love.gif"/>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9829800" y="5486400"/>
            <a:ext cx="8382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72" name="Picture 31" descr="flowers7.gif"/>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1981200" y="5715001"/>
            <a:ext cx="738188" cy="79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73" name="Picture 2" descr="E:\Write disc\ANIMATION\Animais\Abelhas\Abelha_07.gif"/>
          <p:cNvPicPr>
            <a:picLocks noChangeAspect="1" noChangeArrowheads="1" noCrop="1"/>
          </p:cNvPicPr>
          <p:nvPr/>
        </p:nvPicPr>
        <p:blipFill>
          <a:blip r:embed="rId6">
            <a:extLst>
              <a:ext uri="{28A0092B-C50C-407E-A947-70E740481C1C}">
                <a14:useLocalDpi xmlns:a14="http://schemas.microsoft.com/office/drawing/2010/main" val="0"/>
              </a:ext>
            </a:extLst>
          </a:blip>
          <a:srcRect/>
          <a:stretch>
            <a:fillRect/>
          </a:stretch>
        </p:blipFill>
        <p:spPr bwMode="auto">
          <a:xfrm>
            <a:off x="2057401" y="5334000"/>
            <a:ext cx="366713"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74" name="Picture 2" descr="E:\Write disc\ANIMATION\Animais\Abelhas\Abelha_07.gif"/>
          <p:cNvPicPr>
            <a:picLocks noChangeAspect="1" noChangeArrowheads="1" noCrop="1"/>
          </p:cNvPicPr>
          <p:nvPr/>
        </p:nvPicPr>
        <p:blipFill>
          <a:blip r:embed="rId6">
            <a:extLst>
              <a:ext uri="{28A0092B-C50C-407E-A947-70E740481C1C}">
                <a14:useLocalDpi xmlns:a14="http://schemas.microsoft.com/office/drawing/2010/main" val="0"/>
              </a:ext>
            </a:extLst>
          </a:blip>
          <a:srcRect/>
          <a:stretch>
            <a:fillRect/>
          </a:stretch>
        </p:blipFill>
        <p:spPr bwMode="auto">
          <a:xfrm>
            <a:off x="6172201" y="5105400"/>
            <a:ext cx="366713"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75" name="Picture 2" descr="E:\Write disc\ANIMATION\Animais\Abelhas\Abelha_07.gif"/>
          <p:cNvPicPr>
            <a:picLocks noChangeAspect="1" noChangeArrowheads="1" noCrop="1"/>
          </p:cNvPicPr>
          <p:nvPr/>
        </p:nvPicPr>
        <p:blipFill>
          <a:blip r:embed="rId6">
            <a:extLst>
              <a:ext uri="{28A0092B-C50C-407E-A947-70E740481C1C}">
                <a14:useLocalDpi xmlns:a14="http://schemas.microsoft.com/office/drawing/2010/main" val="0"/>
              </a:ext>
            </a:extLst>
          </a:blip>
          <a:srcRect/>
          <a:stretch>
            <a:fillRect/>
          </a:stretch>
        </p:blipFill>
        <p:spPr bwMode="auto">
          <a:xfrm>
            <a:off x="2895601" y="1219200"/>
            <a:ext cx="366713"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76" name="Picture 2" descr="E:\Write disc\ANIMATION\Animais\Abelhas\Abelha_07.gif"/>
          <p:cNvPicPr>
            <a:picLocks noChangeAspect="1" noChangeArrowheads="1" noCrop="1"/>
          </p:cNvPicPr>
          <p:nvPr/>
        </p:nvPicPr>
        <p:blipFill>
          <a:blip r:embed="rId6">
            <a:extLst>
              <a:ext uri="{28A0092B-C50C-407E-A947-70E740481C1C}">
                <a14:useLocalDpi xmlns:a14="http://schemas.microsoft.com/office/drawing/2010/main" val="0"/>
              </a:ext>
            </a:extLst>
          </a:blip>
          <a:srcRect/>
          <a:stretch>
            <a:fillRect/>
          </a:stretch>
        </p:blipFill>
        <p:spPr bwMode="auto">
          <a:xfrm>
            <a:off x="8534401" y="1066800"/>
            <a:ext cx="366713"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8635068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31746"/>
                                        </p:tgtEl>
                                        <p:attrNameLst>
                                          <p:attrName>style.visibility</p:attrName>
                                        </p:attrNameLst>
                                      </p:cBhvr>
                                      <p:to>
                                        <p:strVal val="visible"/>
                                      </p:to>
                                    </p:set>
                                    <p:anim calcmode="lin" valueType="num">
                                      <p:cBhvr>
                                        <p:cTn id="7" dur="2000" fill="hold"/>
                                        <p:tgtEl>
                                          <p:spTgt spid="31746"/>
                                        </p:tgtEl>
                                        <p:attrNameLst>
                                          <p:attrName>ppt_w</p:attrName>
                                        </p:attrNameLst>
                                      </p:cBhvr>
                                      <p:tavLst>
                                        <p:tav tm="0">
                                          <p:val>
                                            <p:fltVal val="0"/>
                                          </p:val>
                                        </p:tav>
                                        <p:tav tm="100000">
                                          <p:val>
                                            <p:strVal val="#ppt_w"/>
                                          </p:val>
                                        </p:tav>
                                      </p:tavLst>
                                    </p:anim>
                                    <p:anim calcmode="lin" valueType="num">
                                      <p:cBhvr>
                                        <p:cTn id="8" dur="2000" fill="hold"/>
                                        <p:tgtEl>
                                          <p:spTgt spid="31746"/>
                                        </p:tgtEl>
                                        <p:attrNameLst>
                                          <p:attrName>ppt_h</p:attrName>
                                        </p:attrNameLst>
                                      </p:cBhvr>
                                      <p:tavLst>
                                        <p:tav tm="0">
                                          <p:val>
                                            <p:fltVal val="0"/>
                                          </p:val>
                                        </p:tav>
                                        <p:tav tm="100000">
                                          <p:val>
                                            <p:strVal val="#ppt_h"/>
                                          </p:val>
                                        </p:tav>
                                      </p:tavLst>
                                    </p:anim>
                                    <p:anim calcmode="lin" valueType="num">
                                      <p:cBhvr>
                                        <p:cTn id="9" dur="2000" fill="hold"/>
                                        <p:tgtEl>
                                          <p:spTgt spid="31746"/>
                                        </p:tgtEl>
                                        <p:attrNameLst>
                                          <p:attrName>style.rotation</p:attrName>
                                        </p:attrNameLst>
                                      </p:cBhvr>
                                      <p:tavLst>
                                        <p:tav tm="0">
                                          <p:val>
                                            <p:fltVal val="360"/>
                                          </p:val>
                                        </p:tav>
                                        <p:tav tm="100000">
                                          <p:val>
                                            <p:fltVal val="0"/>
                                          </p:val>
                                        </p:tav>
                                      </p:tavLst>
                                    </p:anim>
                                    <p:animEffect transition="in" filter="fade">
                                      <p:cBhvr>
                                        <p:cTn id="10" dur="2000"/>
                                        <p:tgtEl>
                                          <p:spTgt spid="317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766</Words>
  <Application>Microsoft Office PowerPoint</Application>
  <PresentationFormat>Widescreen</PresentationFormat>
  <Paragraphs>46</Paragraphs>
  <Slides>18</Slides>
  <Notes>0</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18</vt:i4>
      </vt:variant>
    </vt:vector>
  </HeadingPairs>
  <TitlesOfParts>
    <vt:vector size="24" baseType="lpstr">
      <vt:lpstr>Arial</vt:lpstr>
      <vt:lpstr>Calibri</vt:lpstr>
      <vt:lpstr>Calibri Light</vt:lpstr>
      <vt:lpstr>Tahoma</vt:lpstr>
      <vt:lpstr>Times New Roman</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Techsi.vn</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Techsi.vn</dc:creator>
  <cp:lastModifiedBy>Techsi.vn</cp:lastModifiedBy>
  <cp:revision>1</cp:revision>
  <dcterms:created xsi:type="dcterms:W3CDTF">2025-02-22T01:40:45Z</dcterms:created>
  <dcterms:modified xsi:type="dcterms:W3CDTF">2025-02-22T01:41:39Z</dcterms:modified>
</cp:coreProperties>
</file>